
<file path=[Content_Types].xml><?xml version="1.0" encoding="utf-8"?>
<Types xmlns="http://schemas.openxmlformats.org/package/2006/content-types">
  <Default Extension="2" ContentType="image/jpeg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2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3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4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5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16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85" r:id="rId1"/>
  </p:sldMasterIdLst>
  <p:notesMasterIdLst>
    <p:notesMasterId r:id="rId37"/>
  </p:notesMasterIdLst>
  <p:sldIdLst>
    <p:sldId id="261" r:id="rId2"/>
    <p:sldId id="258" r:id="rId3"/>
    <p:sldId id="260" r:id="rId4"/>
    <p:sldId id="264" r:id="rId5"/>
    <p:sldId id="307" r:id="rId6"/>
    <p:sldId id="308" r:id="rId7"/>
    <p:sldId id="310" r:id="rId8"/>
    <p:sldId id="309" r:id="rId9"/>
    <p:sldId id="311" r:id="rId10"/>
    <p:sldId id="268" r:id="rId11"/>
    <p:sldId id="269" r:id="rId12"/>
    <p:sldId id="313" r:id="rId13"/>
    <p:sldId id="327" r:id="rId14"/>
    <p:sldId id="277" r:id="rId15"/>
    <p:sldId id="272" r:id="rId16"/>
    <p:sldId id="315" r:id="rId17"/>
    <p:sldId id="317" r:id="rId18"/>
    <p:sldId id="282" r:id="rId19"/>
    <p:sldId id="326" r:id="rId20"/>
    <p:sldId id="323" r:id="rId21"/>
    <p:sldId id="322" r:id="rId22"/>
    <p:sldId id="328" r:id="rId23"/>
    <p:sldId id="319" r:id="rId24"/>
    <p:sldId id="320" r:id="rId25"/>
    <p:sldId id="324" r:id="rId26"/>
    <p:sldId id="325" r:id="rId27"/>
    <p:sldId id="316" r:id="rId28"/>
    <p:sldId id="318" r:id="rId29"/>
    <p:sldId id="267" r:id="rId30"/>
    <p:sldId id="266" r:id="rId31"/>
    <p:sldId id="273" r:id="rId32"/>
    <p:sldId id="329" r:id="rId33"/>
    <p:sldId id="312" r:id="rId34"/>
    <p:sldId id="314" r:id="rId35"/>
    <p:sldId id="286" r:id="rId36"/>
  </p:sldIdLst>
  <p:sldSz cx="9144000" cy="5143500" type="screen16x9"/>
  <p:notesSz cx="6858000" cy="9144000"/>
  <p:embeddedFontLst>
    <p:embeddedFont>
      <p:font typeface="Adobe Devanagari" panose="02040503050201020203" pitchFamily="18" charset="0"/>
      <p:regular r:id="rId38"/>
      <p:bold r:id="rId39"/>
      <p:italic r:id="rId40"/>
      <p:boldItalic r:id="rId41"/>
    </p:embeddedFont>
    <p:embeddedFont>
      <p:font typeface="Comic Sans MS" panose="030F0702030302020204" pitchFamily="66" charset="0"/>
      <p:regular r:id="rId42"/>
      <p:bold r:id="rId43"/>
      <p:italic r:id="rId44"/>
      <p:boldItalic r:id="rId45"/>
    </p:embeddedFont>
    <p:embeddedFont>
      <p:font typeface="Cooper Black" panose="0208090404030B020404" pitchFamily="18" charset="0"/>
      <p:regular r:id="rId46"/>
    </p:embeddedFont>
    <p:embeddedFont>
      <p:font typeface="Henny Penny" panose="020B0604020202020204" charset="0"/>
      <p:regular r:id="rId47"/>
    </p:embeddedFont>
    <p:embeddedFont>
      <p:font typeface="Satisfy" panose="020B0604020202020204" charset="0"/>
      <p:regular r:id="rId4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USER" initials="U" lastIdx="2" clrIdx="0">
    <p:extLst>
      <p:ext uri="{19B8F6BF-5375-455C-9EA6-DF929625EA0E}">
        <p15:presenceInfo xmlns:p15="http://schemas.microsoft.com/office/powerpoint/2012/main" userId="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CC"/>
    <a:srgbClr val="FF9933"/>
    <a:srgbClr val="FFFF66"/>
    <a:srgbClr val="F8F8F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71C78FB-6751-4B9F-9C44-F5706285B49A}">
  <a:tblStyle styleId="{571C78FB-6751-4B9F-9C44-F5706285B49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1897" autoAdjust="0"/>
  </p:normalViewPr>
  <p:slideViewPr>
    <p:cSldViewPr snapToGrid="0">
      <p:cViewPr varScale="1">
        <p:scale>
          <a:sx n="88" d="100"/>
          <a:sy n="88" d="100"/>
        </p:scale>
        <p:origin x="876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2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7.fntdata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20" Type="http://schemas.openxmlformats.org/officeDocument/2006/relationships/slide" Target="slides/slide19.xml"/><Relationship Id="rId41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commentAuthors" Target="commentAuthors.xml"/></Relationships>
</file>

<file path=ppt/diagrams/_rels/data2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diagrams/_rels/data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hyperlink" Target="http://flickr.com/photos/angel_kittiy/3501122055" TargetMode="External"/><Relationship Id="rId1" Type="http://schemas.openxmlformats.org/officeDocument/2006/relationships/image" Target="../media/image3.jpg"/></Relationships>
</file>

<file path=ppt/diagrams/_rels/data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image" Target="../media/image5.jpg"/></Relationships>
</file>

<file path=ppt/diagrams/_rels/data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image" Target="../media/image7.jpg"/></Relationships>
</file>

<file path=ppt/diagram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diagrams/_rels/drawing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hyperlink" Target="http://flickr.com/photos/angel_kittiy/3501122055" TargetMode="External"/><Relationship Id="rId1" Type="http://schemas.openxmlformats.org/officeDocument/2006/relationships/image" Target="../media/image3.jpg"/></Relationships>
</file>

<file path=ppt/diagrams/_rels/drawing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image" Target="../media/image5.jpg"/></Relationships>
</file>

<file path=ppt/diagrams/_rels/drawing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image" Target="../media/image7.jp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E0E0AA3-0670-4B72-98F1-A81B95CDDD83}" type="doc">
      <dgm:prSet loTypeId="urn:microsoft.com/office/officeart/2005/8/layout/lProcess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th-TH"/>
        </a:p>
      </dgm:t>
    </dgm:pt>
    <dgm:pt modelId="{52F7D330-09B6-4C69-A703-415D93DDABA4}">
      <dgm:prSet phldrT="[Text]" custT="1">
        <dgm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en-US" sz="3600" b="0" dirty="0">
              <a:solidFill>
                <a:schemeClr val="accent3">
                  <a:lumMod val="75000"/>
                </a:schemeClr>
              </a:solidFill>
              <a:latin typeface="Cooper Black" panose="0208090404030B020404" pitchFamily="18" charset="0"/>
              <a:cs typeface="Adobe Devanagari" panose="02040503050201020203" pitchFamily="18" charset="0"/>
            </a:rPr>
            <a:t>Future</a:t>
          </a:r>
          <a:r>
            <a:rPr lang="en-US" sz="3900" dirty="0">
              <a:latin typeface="Adobe Devanagari" panose="02040503050201020203" pitchFamily="18" charset="0"/>
              <a:cs typeface="Adobe Devanagari" panose="02040503050201020203" pitchFamily="18" charset="0"/>
            </a:rPr>
            <a:t> </a:t>
          </a:r>
          <a:endParaRPr lang="th-TH" sz="3900" dirty="0">
            <a:latin typeface="Adobe Devanagari" panose="02040503050201020203" pitchFamily="18" charset="0"/>
            <a:cs typeface="Angsana New" panose="02020603050405020304" pitchFamily="18" charset="-34"/>
          </a:endParaRPr>
        </a:p>
      </dgm:t>
    </dgm:pt>
    <dgm:pt modelId="{F81BFD33-B706-4596-89A1-B727E3019345}" type="parTrans" cxnId="{43CD6B5E-A0F1-411A-B857-3F1D1BA500D0}">
      <dgm:prSet/>
      <dgm:spPr/>
      <dgm:t>
        <a:bodyPr/>
        <a:lstStyle/>
        <a:p>
          <a:endParaRPr lang="th-TH"/>
        </a:p>
      </dgm:t>
    </dgm:pt>
    <dgm:pt modelId="{1F36E354-461F-43A6-9EB1-928EACB059A7}" type="sibTrans" cxnId="{43CD6B5E-A0F1-411A-B857-3F1D1BA500D0}">
      <dgm:prSet/>
      <dgm:spPr/>
      <dgm:t>
        <a:bodyPr/>
        <a:lstStyle/>
        <a:p>
          <a:endParaRPr lang="th-TH"/>
        </a:p>
      </dgm:t>
    </dgm:pt>
    <dgm:pt modelId="{9133C465-CA3C-4AEA-A506-CDD7C896C3F5}">
      <dgm:prSet phldrT="[Text]">
        <dgm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dgm:style>
      </dgm:prSet>
      <dgm:spPr>
        <a:solidFill>
          <a:srgbClr val="FF9933"/>
        </a:solidFill>
        <a:ln/>
      </dgm:spPr>
      <dgm:t>
        <a:bodyPr/>
        <a:lstStyle/>
        <a:p>
          <a:r>
            <a:rPr lang="en-US" dirty="0">
              <a:latin typeface="Comic Sans MS" panose="030F0702030302020204" pitchFamily="66" charset="0"/>
            </a:rPr>
            <a:t>I want to be able to do</a:t>
          </a:r>
          <a:endParaRPr lang="th-TH" dirty="0">
            <a:latin typeface="Comic Sans MS" panose="030F0702030302020204" pitchFamily="66" charset="0"/>
          </a:endParaRPr>
        </a:p>
      </dgm:t>
    </dgm:pt>
    <dgm:pt modelId="{814A5807-0A29-4952-AF54-E892F91F96FB}" type="parTrans" cxnId="{36DC9467-93F6-4D32-B625-D5C6697B7371}">
      <dgm:prSet/>
      <dgm:spPr/>
      <dgm:t>
        <a:bodyPr/>
        <a:lstStyle/>
        <a:p>
          <a:endParaRPr lang="th-TH"/>
        </a:p>
      </dgm:t>
    </dgm:pt>
    <dgm:pt modelId="{8AD6C41E-A791-4F32-AAB7-7693E60F64D0}" type="sibTrans" cxnId="{36DC9467-93F6-4D32-B625-D5C6697B7371}">
      <dgm:prSet/>
      <dgm:spPr/>
      <dgm:t>
        <a:bodyPr/>
        <a:lstStyle/>
        <a:p>
          <a:endParaRPr lang="th-TH"/>
        </a:p>
      </dgm:t>
    </dgm:pt>
    <dgm:pt modelId="{0D67C18C-9A74-4BD1-989A-27483C5E5A51}">
      <dgm:prSet phldrT="[Text]">
        <dgm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dirty="0">
              <a:latin typeface="Comic Sans MS" panose="030F0702030302020204" pitchFamily="66" charset="0"/>
            </a:rPr>
            <a:t>I want it happened</a:t>
          </a:r>
          <a:endParaRPr lang="th-TH" dirty="0">
            <a:latin typeface="Comic Sans MS" panose="030F0702030302020204" pitchFamily="66" charset="0"/>
          </a:endParaRPr>
        </a:p>
      </dgm:t>
    </dgm:pt>
    <dgm:pt modelId="{C9F46F50-F6E2-49E4-A09E-D8E25182CA36}" type="parTrans" cxnId="{4367AC98-05A6-4B0D-94C8-572A67B2B95E}">
      <dgm:prSet/>
      <dgm:spPr/>
      <dgm:t>
        <a:bodyPr/>
        <a:lstStyle/>
        <a:p>
          <a:endParaRPr lang="th-TH"/>
        </a:p>
      </dgm:t>
    </dgm:pt>
    <dgm:pt modelId="{6E48BAC8-A6ED-44A2-8150-7B8ABA7AEBE3}" type="sibTrans" cxnId="{4367AC98-05A6-4B0D-94C8-572A67B2B95E}">
      <dgm:prSet/>
      <dgm:spPr/>
      <dgm:t>
        <a:bodyPr/>
        <a:lstStyle/>
        <a:p>
          <a:endParaRPr lang="th-TH"/>
        </a:p>
      </dgm:t>
    </dgm:pt>
    <dgm:pt modelId="{087A00F3-9D81-41FE-8D6B-406B8FD3458B}">
      <dgm:prSet phldrT="[Text]" custT="1">
        <dgm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dgm:style>
      </dgm:prSet>
      <dgm:spPr>
        <a:ln/>
      </dgm:spPr>
      <dgm:t>
        <a:bodyPr/>
        <a:lstStyle/>
        <a:p>
          <a:r>
            <a:rPr lang="en-US" sz="3600" b="0" dirty="0">
              <a:solidFill>
                <a:schemeClr val="accent6">
                  <a:lumMod val="50000"/>
                </a:schemeClr>
              </a:solidFill>
              <a:latin typeface="Cooper Black" panose="0208090404030B020404" pitchFamily="18" charset="0"/>
              <a:cs typeface="Adobe Devanagari" panose="02040503050201020203" pitchFamily="18" charset="0"/>
            </a:rPr>
            <a:t>Present</a:t>
          </a:r>
          <a:r>
            <a:rPr lang="en-US" sz="3900" dirty="0">
              <a:latin typeface="Adobe Devanagari" panose="02040503050201020203" pitchFamily="18" charset="0"/>
              <a:cs typeface="Adobe Devanagari" panose="02040503050201020203" pitchFamily="18" charset="0"/>
            </a:rPr>
            <a:t> </a:t>
          </a:r>
          <a:endParaRPr lang="th-TH" sz="3900" dirty="0">
            <a:latin typeface="Adobe Devanagari" panose="02040503050201020203" pitchFamily="18" charset="0"/>
          </a:endParaRPr>
        </a:p>
      </dgm:t>
    </dgm:pt>
    <dgm:pt modelId="{93DE0587-FA76-4230-BC83-268847BC547E}" type="parTrans" cxnId="{D733B156-261D-4482-BA49-2E881BA02EDB}">
      <dgm:prSet/>
      <dgm:spPr/>
      <dgm:t>
        <a:bodyPr/>
        <a:lstStyle/>
        <a:p>
          <a:endParaRPr lang="th-TH"/>
        </a:p>
      </dgm:t>
    </dgm:pt>
    <dgm:pt modelId="{E222968F-E86F-44D5-9DDE-130C7A0166ED}" type="sibTrans" cxnId="{D733B156-261D-4482-BA49-2E881BA02EDB}">
      <dgm:prSet/>
      <dgm:spPr/>
      <dgm:t>
        <a:bodyPr/>
        <a:lstStyle/>
        <a:p>
          <a:endParaRPr lang="th-TH"/>
        </a:p>
      </dgm:t>
    </dgm:pt>
    <dgm:pt modelId="{BCA2ED05-A18E-4302-B662-55D5F04BA920}">
      <dgm:prSet phldrT="[Text]">
        <dgm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dgm:style>
      </dgm:prSet>
      <dgm:spPr>
        <a:solidFill>
          <a:schemeClr val="accent6">
            <a:lumMod val="75000"/>
          </a:schemeClr>
        </a:solidFill>
      </dgm:spPr>
      <dgm:t>
        <a:bodyPr/>
        <a:lstStyle/>
        <a:p>
          <a:r>
            <a:rPr lang="en-US" dirty="0">
              <a:latin typeface="Comic Sans MS" panose="030F0702030302020204" pitchFamily="66" charset="0"/>
            </a:rPr>
            <a:t>I didn’t have it but I want</a:t>
          </a:r>
          <a:endParaRPr lang="th-TH" dirty="0">
            <a:latin typeface="Comic Sans MS" panose="030F0702030302020204" pitchFamily="66" charset="0"/>
          </a:endParaRPr>
        </a:p>
      </dgm:t>
    </dgm:pt>
    <dgm:pt modelId="{7E675616-8890-4028-8B0F-A29AF42E5649}" type="parTrans" cxnId="{70AEA1CC-3C53-4CF1-A77B-79D7326ECF76}">
      <dgm:prSet/>
      <dgm:spPr/>
      <dgm:t>
        <a:bodyPr/>
        <a:lstStyle/>
        <a:p>
          <a:endParaRPr lang="th-TH"/>
        </a:p>
      </dgm:t>
    </dgm:pt>
    <dgm:pt modelId="{080B26FB-4BEE-4FE1-B813-F41491D98207}" type="sibTrans" cxnId="{70AEA1CC-3C53-4CF1-A77B-79D7326ECF76}">
      <dgm:prSet/>
      <dgm:spPr/>
      <dgm:t>
        <a:bodyPr/>
        <a:lstStyle/>
        <a:p>
          <a:endParaRPr lang="th-TH"/>
        </a:p>
      </dgm:t>
    </dgm:pt>
    <dgm:pt modelId="{CFE7ADBD-55A8-41B0-9C66-082694315FFF}">
      <dgm:prSet phldrT="[Text]" custT="1">
        <dgm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3600" b="0" dirty="0">
              <a:solidFill>
                <a:schemeClr val="accent4">
                  <a:lumMod val="75000"/>
                </a:schemeClr>
              </a:solidFill>
              <a:latin typeface="Cooper Black" panose="0208090404030B020404" pitchFamily="18" charset="0"/>
            </a:rPr>
            <a:t>Past</a:t>
          </a:r>
          <a:r>
            <a:rPr lang="en-US" sz="3900" dirty="0">
              <a:latin typeface="Cooper Black" panose="0208090404030B020404" pitchFamily="18" charset="0"/>
            </a:rPr>
            <a:t> </a:t>
          </a:r>
          <a:endParaRPr lang="th-TH" sz="3900" dirty="0">
            <a:latin typeface="Cooper Black" panose="0208090404030B020404" pitchFamily="18" charset="0"/>
          </a:endParaRPr>
        </a:p>
      </dgm:t>
    </dgm:pt>
    <dgm:pt modelId="{D7CA1533-DF7D-4E4D-95D7-12DC8B52DA2E}" type="parTrans" cxnId="{61766845-C338-4D91-9181-FADC742F9EBD}">
      <dgm:prSet/>
      <dgm:spPr/>
      <dgm:t>
        <a:bodyPr/>
        <a:lstStyle/>
        <a:p>
          <a:endParaRPr lang="th-TH"/>
        </a:p>
      </dgm:t>
    </dgm:pt>
    <dgm:pt modelId="{8B6BE494-CE25-46E2-8B28-9E34CF76F293}" type="sibTrans" cxnId="{61766845-C338-4D91-9181-FADC742F9EBD}">
      <dgm:prSet/>
      <dgm:spPr/>
      <dgm:t>
        <a:bodyPr/>
        <a:lstStyle/>
        <a:p>
          <a:endParaRPr lang="th-TH"/>
        </a:p>
      </dgm:t>
    </dgm:pt>
    <dgm:pt modelId="{1C0A2FBA-5866-419C-A587-06FD83322B52}">
      <dgm:prSet phldrT="[Text]">
        <dgm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dirty="0">
              <a:latin typeface="Comic Sans MS" panose="030F0702030302020204" pitchFamily="66" charset="0"/>
            </a:rPr>
            <a:t>It had done but I want to change </a:t>
          </a:r>
          <a:endParaRPr lang="th-TH" dirty="0">
            <a:latin typeface="Comic Sans MS" panose="030F0702030302020204" pitchFamily="66" charset="0"/>
          </a:endParaRPr>
        </a:p>
      </dgm:t>
    </dgm:pt>
    <dgm:pt modelId="{9F493215-E7ED-4CAA-BB39-D07120318ED9}" type="parTrans" cxnId="{AD3D9B60-DDBF-4979-8C9A-9A664FEB3DD8}">
      <dgm:prSet/>
      <dgm:spPr/>
      <dgm:t>
        <a:bodyPr/>
        <a:lstStyle/>
        <a:p>
          <a:endParaRPr lang="th-TH"/>
        </a:p>
      </dgm:t>
    </dgm:pt>
    <dgm:pt modelId="{4C8A02F6-8C45-447E-B1A5-99E10A67480B}" type="sibTrans" cxnId="{AD3D9B60-DDBF-4979-8C9A-9A664FEB3DD8}">
      <dgm:prSet/>
      <dgm:spPr/>
      <dgm:t>
        <a:bodyPr/>
        <a:lstStyle/>
        <a:p>
          <a:endParaRPr lang="th-TH"/>
        </a:p>
      </dgm:t>
    </dgm:pt>
    <dgm:pt modelId="{D68E2E28-390C-4F61-BBD6-8CFC5D334644}" type="pres">
      <dgm:prSet presAssocID="{AE0E0AA3-0670-4B72-98F1-A81B95CDDD83}" presName="theList" presStyleCnt="0">
        <dgm:presLayoutVars>
          <dgm:dir/>
          <dgm:animLvl val="lvl"/>
          <dgm:resizeHandles val="exact"/>
        </dgm:presLayoutVars>
      </dgm:prSet>
      <dgm:spPr/>
    </dgm:pt>
    <dgm:pt modelId="{2D4F089A-6139-4D53-A94E-22FAD345C837}" type="pres">
      <dgm:prSet presAssocID="{52F7D330-09B6-4C69-A703-415D93DDABA4}" presName="compNode" presStyleCnt="0"/>
      <dgm:spPr/>
    </dgm:pt>
    <dgm:pt modelId="{1E2CBD4E-2BC9-4D68-8944-8FCA87FAB6D5}" type="pres">
      <dgm:prSet presAssocID="{52F7D330-09B6-4C69-A703-415D93DDABA4}" presName="aNode" presStyleLbl="bgShp" presStyleIdx="0" presStyleCnt="3"/>
      <dgm:spPr/>
    </dgm:pt>
    <dgm:pt modelId="{09A281E4-A326-4890-9D69-54BC4C34E220}" type="pres">
      <dgm:prSet presAssocID="{52F7D330-09B6-4C69-A703-415D93DDABA4}" presName="textNode" presStyleLbl="bgShp" presStyleIdx="0" presStyleCnt="3"/>
      <dgm:spPr/>
    </dgm:pt>
    <dgm:pt modelId="{79662C91-887A-4912-9F68-C23E19D7DD91}" type="pres">
      <dgm:prSet presAssocID="{52F7D330-09B6-4C69-A703-415D93DDABA4}" presName="compChildNode" presStyleCnt="0"/>
      <dgm:spPr/>
    </dgm:pt>
    <dgm:pt modelId="{45FA49EF-35B4-4296-89B0-DB0ADF0A6880}" type="pres">
      <dgm:prSet presAssocID="{52F7D330-09B6-4C69-A703-415D93DDABA4}" presName="theInnerList" presStyleCnt="0"/>
      <dgm:spPr/>
    </dgm:pt>
    <dgm:pt modelId="{B189DD73-C6D9-487F-83DE-53FA971AF967}" type="pres">
      <dgm:prSet presAssocID="{9133C465-CA3C-4AEA-A506-CDD7C896C3F5}" presName="childNode" presStyleLbl="node1" presStyleIdx="0" presStyleCnt="4">
        <dgm:presLayoutVars>
          <dgm:bulletEnabled val="1"/>
        </dgm:presLayoutVars>
      </dgm:prSet>
      <dgm:spPr/>
    </dgm:pt>
    <dgm:pt modelId="{AA57CCCE-38D1-4A8F-8131-FA8DEA997E1F}" type="pres">
      <dgm:prSet presAssocID="{9133C465-CA3C-4AEA-A506-CDD7C896C3F5}" presName="aSpace2" presStyleCnt="0"/>
      <dgm:spPr/>
    </dgm:pt>
    <dgm:pt modelId="{6311885F-DF1D-4DA4-9FE6-BC1E1E7CAD98}" type="pres">
      <dgm:prSet presAssocID="{0D67C18C-9A74-4BD1-989A-27483C5E5A51}" presName="childNode" presStyleLbl="node1" presStyleIdx="1" presStyleCnt="4">
        <dgm:presLayoutVars>
          <dgm:bulletEnabled val="1"/>
        </dgm:presLayoutVars>
      </dgm:prSet>
      <dgm:spPr/>
    </dgm:pt>
    <dgm:pt modelId="{28765A47-8CC8-4F8D-82D2-5DF4251DBB46}" type="pres">
      <dgm:prSet presAssocID="{52F7D330-09B6-4C69-A703-415D93DDABA4}" presName="aSpace" presStyleCnt="0"/>
      <dgm:spPr/>
    </dgm:pt>
    <dgm:pt modelId="{1D243822-7B2C-4B7A-9853-DE779B32E667}" type="pres">
      <dgm:prSet presAssocID="{087A00F3-9D81-41FE-8D6B-406B8FD3458B}" presName="compNode" presStyleCnt="0"/>
      <dgm:spPr/>
    </dgm:pt>
    <dgm:pt modelId="{209C9D59-1122-420C-A6EF-9A641EE225AE}" type="pres">
      <dgm:prSet presAssocID="{087A00F3-9D81-41FE-8D6B-406B8FD3458B}" presName="aNode" presStyleLbl="bgShp" presStyleIdx="1" presStyleCnt="3"/>
      <dgm:spPr/>
    </dgm:pt>
    <dgm:pt modelId="{1092C32C-9CF9-49B6-AE45-0BF7528BED47}" type="pres">
      <dgm:prSet presAssocID="{087A00F3-9D81-41FE-8D6B-406B8FD3458B}" presName="textNode" presStyleLbl="bgShp" presStyleIdx="1" presStyleCnt="3"/>
      <dgm:spPr/>
    </dgm:pt>
    <dgm:pt modelId="{85B08CD6-2640-4853-B227-980866052A3C}" type="pres">
      <dgm:prSet presAssocID="{087A00F3-9D81-41FE-8D6B-406B8FD3458B}" presName="compChildNode" presStyleCnt="0"/>
      <dgm:spPr/>
    </dgm:pt>
    <dgm:pt modelId="{CD516679-0F0D-428A-B1D6-9256798A22E8}" type="pres">
      <dgm:prSet presAssocID="{087A00F3-9D81-41FE-8D6B-406B8FD3458B}" presName="theInnerList" presStyleCnt="0"/>
      <dgm:spPr/>
    </dgm:pt>
    <dgm:pt modelId="{A8FE5C02-7A33-45FC-B220-25959E7A60E5}" type="pres">
      <dgm:prSet presAssocID="{BCA2ED05-A18E-4302-B662-55D5F04BA920}" presName="childNode" presStyleLbl="node1" presStyleIdx="2" presStyleCnt="4">
        <dgm:presLayoutVars>
          <dgm:bulletEnabled val="1"/>
        </dgm:presLayoutVars>
      </dgm:prSet>
      <dgm:spPr/>
    </dgm:pt>
    <dgm:pt modelId="{CE38DAB9-2A45-403D-8CB3-BBC3207FD3F4}" type="pres">
      <dgm:prSet presAssocID="{087A00F3-9D81-41FE-8D6B-406B8FD3458B}" presName="aSpace" presStyleCnt="0"/>
      <dgm:spPr/>
    </dgm:pt>
    <dgm:pt modelId="{14B99D14-71D8-428A-AF47-1ABE0BEF81A5}" type="pres">
      <dgm:prSet presAssocID="{CFE7ADBD-55A8-41B0-9C66-082694315FFF}" presName="compNode" presStyleCnt="0"/>
      <dgm:spPr/>
    </dgm:pt>
    <dgm:pt modelId="{0B37E45F-CC4B-4483-B785-4CE472027ED7}" type="pres">
      <dgm:prSet presAssocID="{CFE7ADBD-55A8-41B0-9C66-082694315FFF}" presName="aNode" presStyleLbl="bgShp" presStyleIdx="2" presStyleCnt="3"/>
      <dgm:spPr/>
    </dgm:pt>
    <dgm:pt modelId="{EDCCD4AD-3B98-481A-B6C1-0B73EE24F0C4}" type="pres">
      <dgm:prSet presAssocID="{CFE7ADBD-55A8-41B0-9C66-082694315FFF}" presName="textNode" presStyleLbl="bgShp" presStyleIdx="2" presStyleCnt="3"/>
      <dgm:spPr/>
    </dgm:pt>
    <dgm:pt modelId="{AA041D10-5548-45B4-B065-8EC33C92A523}" type="pres">
      <dgm:prSet presAssocID="{CFE7ADBD-55A8-41B0-9C66-082694315FFF}" presName="compChildNode" presStyleCnt="0"/>
      <dgm:spPr/>
    </dgm:pt>
    <dgm:pt modelId="{7E8F4F2B-3409-42D0-A18F-C0790E02E6A0}" type="pres">
      <dgm:prSet presAssocID="{CFE7ADBD-55A8-41B0-9C66-082694315FFF}" presName="theInnerList" presStyleCnt="0"/>
      <dgm:spPr/>
    </dgm:pt>
    <dgm:pt modelId="{C424DF8A-B613-4046-8567-CC318B26C903}" type="pres">
      <dgm:prSet presAssocID="{1C0A2FBA-5866-419C-A587-06FD83322B52}" presName="childNode" presStyleLbl="node1" presStyleIdx="3" presStyleCnt="4">
        <dgm:presLayoutVars>
          <dgm:bulletEnabled val="1"/>
        </dgm:presLayoutVars>
      </dgm:prSet>
      <dgm:spPr/>
    </dgm:pt>
  </dgm:ptLst>
  <dgm:cxnLst>
    <dgm:cxn modelId="{1DC35E08-E4B2-4591-9ABA-C5FE604EA0EA}" type="presOf" srcId="{087A00F3-9D81-41FE-8D6B-406B8FD3458B}" destId="{1092C32C-9CF9-49B6-AE45-0BF7528BED47}" srcOrd="1" destOrd="0" presId="urn:microsoft.com/office/officeart/2005/8/layout/lProcess2"/>
    <dgm:cxn modelId="{13939A0C-6380-49B9-8FCF-62427D313B9D}" type="presOf" srcId="{52F7D330-09B6-4C69-A703-415D93DDABA4}" destId="{1E2CBD4E-2BC9-4D68-8944-8FCA87FAB6D5}" srcOrd="0" destOrd="0" presId="urn:microsoft.com/office/officeart/2005/8/layout/lProcess2"/>
    <dgm:cxn modelId="{F9BE0D30-6765-4560-AC30-385126A8585F}" type="presOf" srcId="{CFE7ADBD-55A8-41B0-9C66-082694315FFF}" destId="{0B37E45F-CC4B-4483-B785-4CE472027ED7}" srcOrd="0" destOrd="0" presId="urn:microsoft.com/office/officeart/2005/8/layout/lProcess2"/>
    <dgm:cxn modelId="{64EF1430-4BCA-4EF5-925D-A372C5DF5ABB}" type="presOf" srcId="{BCA2ED05-A18E-4302-B662-55D5F04BA920}" destId="{A8FE5C02-7A33-45FC-B220-25959E7A60E5}" srcOrd="0" destOrd="0" presId="urn:microsoft.com/office/officeart/2005/8/layout/lProcess2"/>
    <dgm:cxn modelId="{0F794638-0CBE-4725-82DB-6577EADF0AE3}" type="presOf" srcId="{0D67C18C-9A74-4BD1-989A-27483C5E5A51}" destId="{6311885F-DF1D-4DA4-9FE6-BC1E1E7CAD98}" srcOrd="0" destOrd="0" presId="urn:microsoft.com/office/officeart/2005/8/layout/lProcess2"/>
    <dgm:cxn modelId="{43CD6B5E-A0F1-411A-B857-3F1D1BA500D0}" srcId="{AE0E0AA3-0670-4B72-98F1-A81B95CDDD83}" destId="{52F7D330-09B6-4C69-A703-415D93DDABA4}" srcOrd="0" destOrd="0" parTransId="{F81BFD33-B706-4596-89A1-B727E3019345}" sibTransId="{1F36E354-461F-43A6-9EB1-928EACB059A7}"/>
    <dgm:cxn modelId="{AD3D9B60-DDBF-4979-8C9A-9A664FEB3DD8}" srcId="{CFE7ADBD-55A8-41B0-9C66-082694315FFF}" destId="{1C0A2FBA-5866-419C-A587-06FD83322B52}" srcOrd="0" destOrd="0" parTransId="{9F493215-E7ED-4CAA-BB39-D07120318ED9}" sibTransId="{4C8A02F6-8C45-447E-B1A5-99E10A67480B}"/>
    <dgm:cxn modelId="{61766845-C338-4D91-9181-FADC742F9EBD}" srcId="{AE0E0AA3-0670-4B72-98F1-A81B95CDDD83}" destId="{CFE7ADBD-55A8-41B0-9C66-082694315FFF}" srcOrd="2" destOrd="0" parTransId="{D7CA1533-DF7D-4E4D-95D7-12DC8B52DA2E}" sibTransId="{8B6BE494-CE25-46E2-8B28-9E34CF76F293}"/>
    <dgm:cxn modelId="{1FB66366-959A-41B3-BE7A-0DFF4943E5DE}" type="presOf" srcId="{52F7D330-09B6-4C69-A703-415D93DDABA4}" destId="{09A281E4-A326-4890-9D69-54BC4C34E220}" srcOrd="1" destOrd="0" presId="urn:microsoft.com/office/officeart/2005/8/layout/lProcess2"/>
    <dgm:cxn modelId="{36DC9467-93F6-4D32-B625-D5C6697B7371}" srcId="{52F7D330-09B6-4C69-A703-415D93DDABA4}" destId="{9133C465-CA3C-4AEA-A506-CDD7C896C3F5}" srcOrd="0" destOrd="0" parTransId="{814A5807-0A29-4952-AF54-E892F91F96FB}" sibTransId="{8AD6C41E-A791-4F32-AAB7-7693E60F64D0}"/>
    <dgm:cxn modelId="{09E90B74-D613-4062-BA55-1CA9D3049832}" type="presOf" srcId="{9133C465-CA3C-4AEA-A506-CDD7C896C3F5}" destId="{B189DD73-C6D9-487F-83DE-53FA971AF967}" srcOrd="0" destOrd="0" presId="urn:microsoft.com/office/officeart/2005/8/layout/lProcess2"/>
    <dgm:cxn modelId="{D733B156-261D-4482-BA49-2E881BA02EDB}" srcId="{AE0E0AA3-0670-4B72-98F1-A81B95CDDD83}" destId="{087A00F3-9D81-41FE-8D6B-406B8FD3458B}" srcOrd="1" destOrd="0" parTransId="{93DE0587-FA76-4230-BC83-268847BC547E}" sibTransId="{E222968F-E86F-44D5-9DDE-130C7A0166ED}"/>
    <dgm:cxn modelId="{A13BF756-C371-4947-898B-E1C7C62516D2}" type="presOf" srcId="{AE0E0AA3-0670-4B72-98F1-A81B95CDDD83}" destId="{D68E2E28-390C-4F61-BBD6-8CFC5D334644}" srcOrd="0" destOrd="0" presId="urn:microsoft.com/office/officeart/2005/8/layout/lProcess2"/>
    <dgm:cxn modelId="{01BFA08D-95DC-454F-8DFA-99FE11666A37}" type="presOf" srcId="{1C0A2FBA-5866-419C-A587-06FD83322B52}" destId="{C424DF8A-B613-4046-8567-CC318B26C903}" srcOrd="0" destOrd="0" presId="urn:microsoft.com/office/officeart/2005/8/layout/lProcess2"/>
    <dgm:cxn modelId="{4367AC98-05A6-4B0D-94C8-572A67B2B95E}" srcId="{52F7D330-09B6-4C69-A703-415D93DDABA4}" destId="{0D67C18C-9A74-4BD1-989A-27483C5E5A51}" srcOrd="1" destOrd="0" parTransId="{C9F46F50-F6E2-49E4-A09E-D8E25182CA36}" sibTransId="{6E48BAC8-A6ED-44A2-8150-7B8ABA7AEBE3}"/>
    <dgm:cxn modelId="{70AEA1CC-3C53-4CF1-A77B-79D7326ECF76}" srcId="{087A00F3-9D81-41FE-8D6B-406B8FD3458B}" destId="{BCA2ED05-A18E-4302-B662-55D5F04BA920}" srcOrd="0" destOrd="0" parTransId="{7E675616-8890-4028-8B0F-A29AF42E5649}" sibTransId="{080B26FB-4BEE-4FE1-B813-F41491D98207}"/>
    <dgm:cxn modelId="{09E92DD3-A33C-47BF-81C6-3BE9F73C1747}" type="presOf" srcId="{087A00F3-9D81-41FE-8D6B-406B8FD3458B}" destId="{209C9D59-1122-420C-A6EF-9A641EE225AE}" srcOrd="0" destOrd="0" presId="urn:microsoft.com/office/officeart/2005/8/layout/lProcess2"/>
    <dgm:cxn modelId="{B04C72F2-E1D9-4CAD-8F84-BA70733F1A10}" type="presOf" srcId="{CFE7ADBD-55A8-41B0-9C66-082694315FFF}" destId="{EDCCD4AD-3B98-481A-B6C1-0B73EE24F0C4}" srcOrd="1" destOrd="0" presId="urn:microsoft.com/office/officeart/2005/8/layout/lProcess2"/>
    <dgm:cxn modelId="{AC7EA81B-1548-4FE0-BD58-78383DB840F3}" type="presParOf" srcId="{D68E2E28-390C-4F61-BBD6-8CFC5D334644}" destId="{2D4F089A-6139-4D53-A94E-22FAD345C837}" srcOrd="0" destOrd="0" presId="urn:microsoft.com/office/officeart/2005/8/layout/lProcess2"/>
    <dgm:cxn modelId="{46E5A275-688A-4625-AB70-348DA31B1A41}" type="presParOf" srcId="{2D4F089A-6139-4D53-A94E-22FAD345C837}" destId="{1E2CBD4E-2BC9-4D68-8944-8FCA87FAB6D5}" srcOrd="0" destOrd="0" presId="urn:microsoft.com/office/officeart/2005/8/layout/lProcess2"/>
    <dgm:cxn modelId="{90ABF6C5-6AE0-4D72-B3B8-A52F8EAA63E2}" type="presParOf" srcId="{2D4F089A-6139-4D53-A94E-22FAD345C837}" destId="{09A281E4-A326-4890-9D69-54BC4C34E220}" srcOrd="1" destOrd="0" presId="urn:microsoft.com/office/officeart/2005/8/layout/lProcess2"/>
    <dgm:cxn modelId="{BEB618C9-3859-4942-9543-408AE94D6351}" type="presParOf" srcId="{2D4F089A-6139-4D53-A94E-22FAD345C837}" destId="{79662C91-887A-4912-9F68-C23E19D7DD91}" srcOrd="2" destOrd="0" presId="urn:microsoft.com/office/officeart/2005/8/layout/lProcess2"/>
    <dgm:cxn modelId="{CE3DD686-35C6-4C00-933C-DCB0E705C0C1}" type="presParOf" srcId="{79662C91-887A-4912-9F68-C23E19D7DD91}" destId="{45FA49EF-35B4-4296-89B0-DB0ADF0A6880}" srcOrd="0" destOrd="0" presId="urn:microsoft.com/office/officeart/2005/8/layout/lProcess2"/>
    <dgm:cxn modelId="{0F1BF84F-E466-4A22-89C6-C1B1426AA49D}" type="presParOf" srcId="{45FA49EF-35B4-4296-89B0-DB0ADF0A6880}" destId="{B189DD73-C6D9-487F-83DE-53FA971AF967}" srcOrd="0" destOrd="0" presId="urn:microsoft.com/office/officeart/2005/8/layout/lProcess2"/>
    <dgm:cxn modelId="{63026580-1CB8-4420-95F6-A079A750E11E}" type="presParOf" srcId="{45FA49EF-35B4-4296-89B0-DB0ADF0A6880}" destId="{AA57CCCE-38D1-4A8F-8131-FA8DEA997E1F}" srcOrd="1" destOrd="0" presId="urn:microsoft.com/office/officeart/2005/8/layout/lProcess2"/>
    <dgm:cxn modelId="{F9813C46-8B3E-4938-A389-8D34A011DACA}" type="presParOf" srcId="{45FA49EF-35B4-4296-89B0-DB0ADF0A6880}" destId="{6311885F-DF1D-4DA4-9FE6-BC1E1E7CAD98}" srcOrd="2" destOrd="0" presId="urn:microsoft.com/office/officeart/2005/8/layout/lProcess2"/>
    <dgm:cxn modelId="{FCDAD11B-6366-404A-86D7-4547F8596E13}" type="presParOf" srcId="{D68E2E28-390C-4F61-BBD6-8CFC5D334644}" destId="{28765A47-8CC8-4F8D-82D2-5DF4251DBB46}" srcOrd="1" destOrd="0" presId="urn:microsoft.com/office/officeart/2005/8/layout/lProcess2"/>
    <dgm:cxn modelId="{19513F85-6210-42E0-89B1-E5D39DE34D53}" type="presParOf" srcId="{D68E2E28-390C-4F61-BBD6-8CFC5D334644}" destId="{1D243822-7B2C-4B7A-9853-DE779B32E667}" srcOrd="2" destOrd="0" presId="urn:microsoft.com/office/officeart/2005/8/layout/lProcess2"/>
    <dgm:cxn modelId="{FF068292-3511-4ED4-A0F9-1880DDC23C75}" type="presParOf" srcId="{1D243822-7B2C-4B7A-9853-DE779B32E667}" destId="{209C9D59-1122-420C-A6EF-9A641EE225AE}" srcOrd="0" destOrd="0" presId="urn:microsoft.com/office/officeart/2005/8/layout/lProcess2"/>
    <dgm:cxn modelId="{1DE3FFF1-E3B0-427C-85DE-816FFB02E572}" type="presParOf" srcId="{1D243822-7B2C-4B7A-9853-DE779B32E667}" destId="{1092C32C-9CF9-49B6-AE45-0BF7528BED47}" srcOrd="1" destOrd="0" presId="urn:microsoft.com/office/officeart/2005/8/layout/lProcess2"/>
    <dgm:cxn modelId="{39425603-B1BB-425C-8E5E-EA9B301E5ECA}" type="presParOf" srcId="{1D243822-7B2C-4B7A-9853-DE779B32E667}" destId="{85B08CD6-2640-4853-B227-980866052A3C}" srcOrd="2" destOrd="0" presId="urn:microsoft.com/office/officeart/2005/8/layout/lProcess2"/>
    <dgm:cxn modelId="{2ECD298D-03AD-487B-905B-3C7542CFE5ED}" type="presParOf" srcId="{85B08CD6-2640-4853-B227-980866052A3C}" destId="{CD516679-0F0D-428A-B1D6-9256798A22E8}" srcOrd="0" destOrd="0" presId="urn:microsoft.com/office/officeart/2005/8/layout/lProcess2"/>
    <dgm:cxn modelId="{FE9357D9-0CBB-4173-8519-AE207A867742}" type="presParOf" srcId="{CD516679-0F0D-428A-B1D6-9256798A22E8}" destId="{A8FE5C02-7A33-45FC-B220-25959E7A60E5}" srcOrd="0" destOrd="0" presId="urn:microsoft.com/office/officeart/2005/8/layout/lProcess2"/>
    <dgm:cxn modelId="{218F6696-39C5-4FDB-9975-993AA5A83312}" type="presParOf" srcId="{D68E2E28-390C-4F61-BBD6-8CFC5D334644}" destId="{CE38DAB9-2A45-403D-8CB3-BBC3207FD3F4}" srcOrd="3" destOrd="0" presId="urn:microsoft.com/office/officeart/2005/8/layout/lProcess2"/>
    <dgm:cxn modelId="{9434E616-9A82-4391-916C-EFC8F825122D}" type="presParOf" srcId="{D68E2E28-390C-4F61-BBD6-8CFC5D334644}" destId="{14B99D14-71D8-428A-AF47-1ABE0BEF81A5}" srcOrd="4" destOrd="0" presId="urn:microsoft.com/office/officeart/2005/8/layout/lProcess2"/>
    <dgm:cxn modelId="{0913F7AD-ECE6-4EDF-AEDC-C0F65F8A91C1}" type="presParOf" srcId="{14B99D14-71D8-428A-AF47-1ABE0BEF81A5}" destId="{0B37E45F-CC4B-4483-B785-4CE472027ED7}" srcOrd="0" destOrd="0" presId="urn:microsoft.com/office/officeart/2005/8/layout/lProcess2"/>
    <dgm:cxn modelId="{5C9648DC-4F6B-41BA-AAC0-727BCC140398}" type="presParOf" srcId="{14B99D14-71D8-428A-AF47-1ABE0BEF81A5}" destId="{EDCCD4AD-3B98-481A-B6C1-0B73EE24F0C4}" srcOrd="1" destOrd="0" presId="urn:microsoft.com/office/officeart/2005/8/layout/lProcess2"/>
    <dgm:cxn modelId="{A11EAB43-439D-48E1-8803-0516EF509E1C}" type="presParOf" srcId="{14B99D14-71D8-428A-AF47-1ABE0BEF81A5}" destId="{AA041D10-5548-45B4-B065-8EC33C92A523}" srcOrd="2" destOrd="0" presId="urn:microsoft.com/office/officeart/2005/8/layout/lProcess2"/>
    <dgm:cxn modelId="{E11028B9-246F-4545-A3D8-6BEF15C9D8CF}" type="presParOf" srcId="{AA041D10-5548-45B4-B065-8EC33C92A523}" destId="{7E8F4F2B-3409-42D0-A18F-C0790E02E6A0}" srcOrd="0" destOrd="0" presId="urn:microsoft.com/office/officeart/2005/8/layout/lProcess2"/>
    <dgm:cxn modelId="{4E0E500A-52D4-4DEA-A84E-8D65083C48EF}" type="presParOf" srcId="{7E8F4F2B-3409-42D0-A18F-C0790E02E6A0}" destId="{C424DF8A-B613-4046-8567-CC318B26C903}" srcOrd="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7B3423F-521F-4770-BB56-4A546A24DAE3}" type="doc">
      <dgm:prSet loTypeId="urn:microsoft.com/office/officeart/2008/layout/AlternatingPictureBlocks" loCatId="list" qsTypeId="urn:microsoft.com/office/officeart/2005/8/quickstyle/simple4" qsCatId="simple" csTypeId="urn:microsoft.com/office/officeart/2005/8/colors/colorful1" csCatId="colorful" phldr="1"/>
      <dgm:spPr/>
    </dgm:pt>
    <dgm:pt modelId="{667C0522-0381-418D-911E-1D156B480043}">
      <dgm:prSet phldrT="[Text]" custT="1"/>
      <dgm:spPr>
        <a:solidFill>
          <a:srgbClr val="FF9933"/>
        </a:solidFill>
      </dgm:spPr>
      <dgm:t>
        <a:bodyPr/>
        <a:lstStyle/>
        <a:p>
          <a:r>
            <a:rPr lang="en-US" sz="2400" b="1" i="1" u="sng" dirty="0">
              <a:latin typeface="Comic Sans MS" panose="030F0702030302020204" pitchFamily="66" charset="0"/>
            </a:rPr>
            <a:t>I want to be able to do</a:t>
          </a:r>
        </a:p>
        <a:p>
          <a:r>
            <a:rPr lang="en-US" sz="2400" dirty="0">
              <a:effectLst/>
              <a:latin typeface="Comic Sans MS" panose="030F0702030302020204" pitchFamily="66" charset="0"/>
            </a:rPr>
            <a:t>[S1 + wish(es) + S2 + could + V1]</a:t>
          </a:r>
        </a:p>
        <a:p>
          <a:r>
            <a:rPr lang="en-US" sz="2400" dirty="0">
              <a:latin typeface="Comic Sans MS" panose="030F0702030302020204" pitchFamily="66" charset="0"/>
            </a:rPr>
            <a:t>I wish I could visit Paris.</a:t>
          </a:r>
          <a:endParaRPr lang="th-TH" sz="2400" dirty="0">
            <a:latin typeface="Comic Sans MS" panose="030F0702030302020204" pitchFamily="66" charset="0"/>
          </a:endParaRPr>
        </a:p>
      </dgm:t>
    </dgm:pt>
    <dgm:pt modelId="{2126E69E-FC41-4AF2-A49E-B44F150CFDA9}" type="parTrans" cxnId="{737D87BD-57C5-4CEC-B6E1-3EB558D6351F}">
      <dgm:prSet/>
      <dgm:spPr/>
      <dgm:t>
        <a:bodyPr/>
        <a:lstStyle/>
        <a:p>
          <a:endParaRPr lang="th-TH"/>
        </a:p>
      </dgm:t>
    </dgm:pt>
    <dgm:pt modelId="{DEB63129-2DE9-4B81-BF35-9C8C255DCB20}" type="sibTrans" cxnId="{737D87BD-57C5-4CEC-B6E1-3EB558D6351F}">
      <dgm:prSet/>
      <dgm:spPr/>
      <dgm:t>
        <a:bodyPr/>
        <a:lstStyle/>
        <a:p>
          <a:endParaRPr lang="th-TH"/>
        </a:p>
      </dgm:t>
    </dgm:pt>
    <dgm:pt modelId="{5372A267-47FC-49F6-8B5F-58B6F25C5E4C}" type="pres">
      <dgm:prSet presAssocID="{37B3423F-521F-4770-BB56-4A546A24DAE3}" presName="linearFlow" presStyleCnt="0">
        <dgm:presLayoutVars>
          <dgm:dir/>
          <dgm:resizeHandles val="exact"/>
        </dgm:presLayoutVars>
      </dgm:prSet>
      <dgm:spPr/>
    </dgm:pt>
    <dgm:pt modelId="{655BB3E9-E980-41AC-8F85-5D5B08B6F7CC}" type="pres">
      <dgm:prSet presAssocID="{667C0522-0381-418D-911E-1D156B480043}" presName="comp" presStyleCnt="0"/>
      <dgm:spPr/>
    </dgm:pt>
    <dgm:pt modelId="{0B8C6EF0-41FE-4A9F-B2C1-E445B04B2373}" type="pres">
      <dgm:prSet presAssocID="{667C0522-0381-418D-911E-1D156B480043}" presName="rect2" presStyleLbl="node1" presStyleIdx="0" presStyleCnt="1">
        <dgm:presLayoutVars>
          <dgm:bulletEnabled val="1"/>
        </dgm:presLayoutVars>
      </dgm:prSet>
      <dgm:spPr/>
    </dgm:pt>
    <dgm:pt modelId="{49B5D8D4-A5FF-4B97-AADF-48ED6A60E06B}" type="pres">
      <dgm:prSet presAssocID="{667C0522-0381-418D-911E-1D156B480043}" presName="rect1" presStyleLbl="lnNode1" presStyleIdx="0" presStyleCnt="1"/>
      <dgm:spPr>
        <a:blipFill dpi="0" rotWithShape="1"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1025" t="-141" r="-1025" b="-4329"/>
          </a:stretch>
        </a:blipFill>
      </dgm:spPr>
    </dgm:pt>
  </dgm:ptLst>
  <dgm:cxnLst>
    <dgm:cxn modelId="{3BA94D4D-C097-4D15-A7BE-19D43C424F9B}" type="presOf" srcId="{667C0522-0381-418D-911E-1D156B480043}" destId="{0B8C6EF0-41FE-4A9F-B2C1-E445B04B2373}" srcOrd="0" destOrd="0" presId="urn:microsoft.com/office/officeart/2008/layout/AlternatingPictureBlocks"/>
    <dgm:cxn modelId="{EF69C3B9-7B73-49CB-B265-85164FF4BAB9}" type="presOf" srcId="{37B3423F-521F-4770-BB56-4A546A24DAE3}" destId="{5372A267-47FC-49F6-8B5F-58B6F25C5E4C}" srcOrd="0" destOrd="0" presId="urn:microsoft.com/office/officeart/2008/layout/AlternatingPictureBlocks"/>
    <dgm:cxn modelId="{737D87BD-57C5-4CEC-B6E1-3EB558D6351F}" srcId="{37B3423F-521F-4770-BB56-4A546A24DAE3}" destId="{667C0522-0381-418D-911E-1D156B480043}" srcOrd="0" destOrd="0" parTransId="{2126E69E-FC41-4AF2-A49E-B44F150CFDA9}" sibTransId="{DEB63129-2DE9-4B81-BF35-9C8C255DCB20}"/>
    <dgm:cxn modelId="{F697FD57-19CF-4DE6-B323-A5D8F95639C5}" type="presParOf" srcId="{5372A267-47FC-49F6-8B5F-58B6F25C5E4C}" destId="{655BB3E9-E980-41AC-8F85-5D5B08B6F7CC}" srcOrd="0" destOrd="0" presId="urn:microsoft.com/office/officeart/2008/layout/AlternatingPictureBlocks"/>
    <dgm:cxn modelId="{2D1B9AAC-8421-4E62-B153-E26D14E789E0}" type="presParOf" srcId="{655BB3E9-E980-41AC-8F85-5D5B08B6F7CC}" destId="{0B8C6EF0-41FE-4A9F-B2C1-E445B04B2373}" srcOrd="0" destOrd="0" presId="urn:microsoft.com/office/officeart/2008/layout/AlternatingPictureBlocks"/>
    <dgm:cxn modelId="{F7C4FA10-B060-4277-A7A1-2B19F2B02505}" type="presParOf" srcId="{655BB3E9-E980-41AC-8F85-5D5B08B6F7CC}" destId="{49B5D8D4-A5FF-4B97-AADF-48ED6A60E06B}" srcOrd="1" destOrd="0" presId="urn:microsoft.com/office/officeart/2008/layout/AlternatingPictureBlocks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7B3423F-521F-4770-BB56-4A546A24DAE3}" type="doc">
      <dgm:prSet loTypeId="urn:microsoft.com/office/officeart/2005/8/layout/pList2" loCatId="list" qsTypeId="urn:microsoft.com/office/officeart/2005/8/quickstyle/simple1" qsCatId="simple" csTypeId="urn:microsoft.com/office/officeart/2005/8/colors/colorful1" csCatId="colorful" phldr="1"/>
      <dgm:spPr/>
    </dgm:pt>
    <dgm:pt modelId="{667C0522-0381-418D-911E-1D156B480043}">
      <dgm:prSet phldrT="[Text]" custT="1"/>
      <dgm:spPr/>
      <dgm:t>
        <a:bodyPr/>
        <a:lstStyle/>
        <a:p>
          <a:r>
            <a:rPr lang="en-US" sz="1800" b="1" i="1" u="sng" dirty="0">
              <a:latin typeface="Comic Sans MS" panose="030F0702030302020204" pitchFamily="66" charset="0"/>
            </a:rPr>
            <a:t>I want it happened</a:t>
          </a:r>
          <a:endParaRPr lang="th-TH" sz="1800" b="1" i="1" u="sng" dirty="0">
            <a:latin typeface="Comic Sans MS" panose="030F0702030302020204" pitchFamily="66" charset="0"/>
          </a:endParaRPr>
        </a:p>
        <a:p>
          <a:r>
            <a:rPr lang="en-US" sz="1600" dirty="0">
              <a:latin typeface="Comic Sans MS" panose="030F0702030302020204" pitchFamily="66" charset="0"/>
            </a:rPr>
            <a:t>[S1 + wish(es) + S2 + would + V1]</a:t>
          </a:r>
        </a:p>
        <a:p>
          <a:r>
            <a:rPr lang="en-US" sz="1800" dirty="0">
              <a:latin typeface="Comic Sans MS" panose="030F0702030302020204" pitchFamily="66" charset="0"/>
            </a:rPr>
            <a:t>I wish the baby would stop crying.</a:t>
          </a:r>
          <a:endParaRPr lang="th-TH" sz="1800" dirty="0">
            <a:latin typeface="Comic Sans MS" panose="030F0702030302020204" pitchFamily="66" charset="0"/>
          </a:endParaRPr>
        </a:p>
      </dgm:t>
    </dgm:pt>
    <dgm:pt modelId="{2126E69E-FC41-4AF2-A49E-B44F150CFDA9}" type="parTrans" cxnId="{737D87BD-57C5-4CEC-B6E1-3EB558D6351F}">
      <dgm:prSet/>
      <dgm:spPr/>
      <dgm:t>
        <a:bodyPr/>
        <a:lstStyle/>
        <a:p>
          <a:endParaRPr lang="th-TH"/>
        </a:p>
      </dgm:t>
    </dgm:pt>
    <dgm:pt modelId="{DEB63129-2DE9-4B81-BF35-9C8C255DCB20}" type="sibTrans" cxnId="{737D87BD-57C5-4CEC-B6E1-3EB558D6351F}">
      <dgm:prSet/>
      <dgm:spPr/>
      <dgm:t>
        <a:bodyPr/>
        <a:lstStyle/>
        <a:p>
          <a:endParaRPr lang="th-TH"/>
        </a:p>
      </dgm:t>
    </dgm:pt>
    <dgm:pt modelId="{B7C7F8EA-9D2A-41EC-8EB7-56407D58CA83}">
      <dgm:prSet phldrT="[Text]" custT="1"/>
      <dgm:spPr>
        <a:solidFill>
          <a:srgbClr val="FF99CC"/>
        </a:solidFill>
      </dgm:spPr>
      <dgm:t>
        <a:bodyPr/>
        <a:lstStyle/>
        <a:p>
          <a:pPr algn="ctr"/>
          <a:r>
            <a:rPr lang="en-US" sz="1800" b="1" i="1" u="sng" dirty="0">
              <a:latin typeface="Comic Sans MS" panose="030F0702030302020204" pitchFamily="66" charset="0"/>
            </a:rPr>
            <a:t>I want it happened</a:t>
          </a:r>
        </a:p>
        <a:p>
          <a:pPr algn="ctr"/>
          <a:r>
            <a:rPr lang="en-US" sz="1600" dirty="0">
              <a:latin typeface="Comic Sans MS" panose="030F0702030302020204" pitchFamily="66" charset="0"/>
            </a:rPr>
            <a:t>[S1 + wish(es) + S2 + would + V1]</a:t>
          </a:r>
        </a:p>
        <a:p>
          <a:pPr algn="ctr"/>
          <a:r>
            <a:rPr lang="en-US" sz="1800" dirty="0">
              <a:latin typeface="Comic Sans MS" panose="030F0702030302020204" pitchFamily="66" charset="0"/>
            </a:rPr>
            <a:t>I wish the sun would come out.</a:t>
          </a:r>
          <a:endParaRPr lang="th-TH" sz="1800" dirty="0">
            <a:latin typeface="Comic Sans MS" panose="030F0702030302020204" pitchFamily="66" charset="0"/>
          </a:endParaRPr>
        </a:p>
      </dgm:t>
    </dgm:pt>
    <dgm:pt modelId="{80B5A3C6-DC12-4B30-B026-80558CC95983}" type="parTrans" cxnId="{955FFAF9-03CC-410C-BFC4-41CA7B1F5B43}">
      <dgm:prSet/>
      <dgm:spPr/>
      <dgm:t>
        <a:bodyPr/>
        <a:lstStyle/>
        <a:p>
          <a:endParaRPr lang="th-TH"/>
        </a:p>
      </dgm:t>
    </dgm:pt>
    <dgm:pt modelId="{196F275A-4B05-425C-8EB1-AA9B503DBE7E}" type="sibTrans" cxnId="{955FFAF9-03CC-410C-BFC4-41CA7B1F5B43}">
      <dgm:prSet/>
      <dgm:spPr/>
      <dgm:t>
        <a:bodyPr/>
        <a:lstStyle/>
        <a:p>
          <a:endParaRPr lang="th-TH"/>
        </a:p>
      </dgm:t>
    </dgm:pt>
    <dgm:pt modelId="{1ADB0A14-6726-4344-B63D-FE80CF4BDAAE}" type="pres">
      <dgm:prSet presAssocID="{37B3423F-521F-4770-BB56-4A546A24DAE3}" presName="Name0" presStyleCnt="0">
        <dgm:presLayoutVars>
          <dgm:dir/>
          <dgm:resizeHandles val="exact"/>
        </dgm:presLayoutVars>
      </dgm:prSet>
      <dgm:spPr/>
    </dgm:pt>
    <dgm:pt modelId="{1A94E3C0-1C85-429F-AB17-5C1FD8EC5916}" type="pres">
      <dgm:prSet presAssocID="{37B3423F-521F-4770-BB56-4A546A24DAE3}" presName="bkgdShp" presStyleLbl="alignAccFollowNode1" presStyleIdx="0" presStyleCnt="1">
        <dgm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dgm:style>
      </dgm:prSet>
      <dgm:spPr/>
    </dgm:pt>
    <dgm:pt modelId="{441CE6F3-215B-4B96-B641-F2F757671AA9}" type="pres">
      <dgm:prSet presAssocID="{37B3423F-521F-4770-BB56-4A546A24DAE3}" presName="linComp" presStyleCnt="0"/>
      <dgm:spPr/>
    </dgm:pt>
    <dgm:pt modelId="{EA197940-8EE7-4066-AAF5-F27AB76FA7DC}" type="pres">
      <dgm:prSet presAssocID="{667C0522-0381-418D-911E-1D156B480043}" presName="compNode" presStyleCnt="0"/>
      <dgm:spPr/>
    </dgm:pt>
    <dgm:pt modelId="{9A748214-EA99-4ED0-9F39-E7EBEBE75683}" type="pres">
      <dgm:prSet presAssocID="{667C0522-0381-418D-911E-1D156B480043}" presName="node" presStyleLbl="node1" presStyleIdx="0" presStyleCnt="2" custScaleX="214115">
        <dgm:presLayoutVars>
          <dgm:bulletEnabled val="1"/>
        </dgm:presLayoutVars>
      </dgm:prSet>
      <dgm:spPr/>
    </dgm:pt>
    <dgm:pt modelId="{59045147-A3ED-431A-876B-C0D32C80BFF0}" type="pres">
      <dgm:prSet presAssocID="{667C0522-0381-418D-911E-1D156B480043}" presName="invisiNode" presStyleLbl="node1" presStyleIdx="0" presStyleCnt="2"/>
      <dgm:spPr/>
    </dgm:pt>
    <dgm:pt modelId="{8B087D6C-0387-4A8E-86B6-F377884B0887}" type="pres">
      <dgm:prSet presAssocID="{667C0522-0381-418D-911E-1D156B480043}" presName="imagNode" presStyleLbl="fgImgPlace1" presStyleIdx="0" presStyleCnt="2" custScaleX="158462" custScaleY="11117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2"/>
              </a:ext>
            </a:extLst>
          </a:blip>
          <a:srcRect/>
          <a:stretch>
            <a:fillRect t="-9000" b="-9000"/>
          </a:stretch>
        </a:blipFill>
      </dgm:spPr>
    </dgm:pt>
    <dgm:pt modelId="{490E2CEF-E7FE-40D8-AF7F-CBC949CB52C8}" type="pres">
      <dgm:prSet presAssocID="{DEB63129-2DE9-4B81-BF35-9C8C255DCB20}" presName="sibTrans" presStyleLbl="sibTrans2D1" presStyleIdx="0" presStyleCnt="0"/>
      <dgm:spPr/>
    </dgm:pt>
    <dgm:pt modelId="{5550F932-3FDF-4BF4-A130-7AD988E3B223}" type="pres">
      <dgm:prSet presAssocID="{B7C7F8EA-9D2A-41EC-8EB7-56407D58CA83}" presName="compNode" presStyleCnt="0"/>
      <dgm:spPr/>
    </dgm:pt>
    <dgm:pt modelId="{BF98C6CC-FD71-4414-845D-0FDAD39187CD}" type="pres">
      <dgm:prSet presAssocID="{B7C7F8EA-9D2A-41EC-8EB7-56407D58CA83}" presName="node" presStyleLbl="node1" presStyleIdx="1" presStyleCnt="2" custScaleX="205113">
        <dgm:presLayoutVars>
          <dgm:bulletEnabled val="1"/>
        </dgm:presLayoutVars>
      </dgm:prSet>
      <dgm:spPr/>
    </dgm:pt>
    <dgm:pt modelId="{7004EF20-DDDF-442E-8963-189A38675B67}" type="pres">
      <dgm:prSet presAssocID="{B7C7F8EA-9D2A-41EC-8EB7-56407D58CA83}" presName="invisiNode" presStyleLbl="node1" presStyleIdx="1" presStyleCnt="2"/>
      <dgm:spPr/>
    </dgm:pt>
    <dgm:pt modelId="{677D6637-9F8E-42FC-B5A9-40D5567784A7}" type="pres">
      <dgm:prSet presAssocID="{B7C7F8EA-9D2A-41EC-8EB7-56407D58CA83}" presName="imagNode" presStyleLbl="fgImgPlace1" presStyleIdx="1" presStyleCnt="2" custScaleX="153250" custScaleY="111174"/>
      <dgm:spPr>
        <a:blipFill dpi="0" rotWithShape="1"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693" t="-38114" r="693" b="-17700"/>
          </a:stretch>
        </a:blipFill>
      </dgm:spPr>
    </dgm:pt>
  </dgm:ptLst>
  <dgm:cxnLst>
    <dgm:cxn modelId="{F4EBE8AF-1350-4D62-A4AA-C8AB7F681F17}" type="presOf" srcId="{667C0522-0381-418D-911E-1D156B480043}" destId="{9A748214-EA99-4ED0-9F39-E7EBEBE75683}" srcOrd="0" destOrd="0" presId="urn:microsoft.com/office/officeart/2005/8/layout/pList2"/>
    <dgm:cxn modelId="{737D87BD-57C5-4CEC-B6E1-3EB558D6351F}" srcId="{37B3423F-521F-4770-BB56-4A546A24DAE3}" destId="{667C0522-0381-418D-911E-1D156B480043}" srcOrd="0" destOrd="0" parTransId="{2126E69E-FC41-4AF2-A49E-B44F150CFDA9}" sibTransId="{DEB63129-2DE9-4B81-BF35-9C8C255DCB20}"/>
    <dgm:cxn modelId="{134528BF-F74A-4638-A1E5-92BC6D5DD15A}" type="presOf" srcId="{DEB63129-2DE9-4B81-BF35-9C8C255DCB20}" destId="{490E2CEF-E7FE-40D8-AF7F-CBC949CB52C8}" srcOrd="0" destOrd="0" presId="urn:microsoft.com/office/officeart/2005/8/layout/pList2"/>
    <dgm:cxn modelId="{4C01E3F6-DB4E-4219-8F34-D0726C2613E1}" type="presOf" srcId="{B7C7F8EA-9D2A-41EC-8EB7-56407D58CA83}" destId="{BF98C6CC-FD71-4414-845D-0FDAD39187CD}" srcOrd="0" destOrd="0" presId="urn:microsoft.com/office/officeart/2005/8/layout/pList2"/>
    <dgm:cxn modelId="{955FFAF9-03CC-410C-BFC4-41CA7B1F5B43}" srcId="{37B3423F-521F-4770-BB56-4A546A24DAE3}" destId="{B7C7F8EA-9D2A-41EC-8EB7-56407D58CA83}" srcOrd="1" destOrd="0" parTransId="{80B5A3C6-DC12-4B30-B026-80558CC95983}" sibTransId="{196F275A-4B05-425C-8EB1-AA9B503DBE7E}"/>
    <dgm:cxn modelId="{F27272FD-F065-410C-85DB-066F2301903F}" type="presOf" srcId="{37B3423F-521F-4770-BB56-4A546A24DAE3}" destId="{1ADB0A14-6726-4344-B63D-FE80CF4BDAAE}" srcOrd="0" destOrd="0" presId="urn:microsoft.com/office/officeart/2005/8/layout/pList2"/>
    <dgm:cxn modelId="{0988E847-F12A-4909-BED2-E67065176EE6}" type="presParOf" srcId="{1ADB0A14-6726-4344-B63D-FE80CF4BDAAE}" destId="{1A94E3C0-1C85-429F-AB17-5C1FD8EC5916}" srcOrd="0" destOrd="0" presId="urn:microsoft.com/office/officeart/2005/8/layout/pList2"/>
    <dgm:cxn modelId="{F388669B-7D29-4AEB-AA4A-9B3CB77BE60F}" type="presParOf" srcId="{1ADB0A14-6726-4344-B63D-FE80CF4BDAAE}" destId="{441CE6F3-215B-4B96-B641-F2F757671AA9}" srcOrd="1" destOrd="0" presId="urn:microsoft.com/office/officeart/2005/8/layout/pList2"/>
    <dgm:cxn modelId="{20CA24B1-CFC2-4261-9C60-6477C040E121}" type="presParOf" srcId="{441CE6F3-215B-4B96-B641-F2F757671AA9}" destId="{EA197940-8EE7-4066-AAF5-F27AB76FA7DC}" srcOrd="0" destOrd="0" presId="urn:microsoft.com/office/officeart/2005/8/layout/pList2"/>
    <dgm:cxn modelId="{4EAF9C32-8901-4F68-8F59-3E1F031CC207}" type="presParOf" srcId="{EA197940-8EE7-4066-AAF5-F27AB76FA7DC}" destId="{9A748214-EA99-4ED0-9F39-E7EBEBE75683}" srcOrd="0" destOrd="0" presId="urn:microsoft.com/office/officeart/2005/8/layout/pList2"/>
    <dgm:cxn modelId="{CE5607EB-DF1A-4A6D-A344-E972C0DACC7F}" type="presParOf" srcId="{EA197940-8EE7-4066-AAF5-F27AB76FA7DC}" destId="{59045147-A3ED-431A-876B-C0D32C80BFF0}" srcOrd="1" destOrd="0" presId="urn:microsoft.com/office/officeart/2005/8/layout/pList2"/>
    <dgm:cxn modelId="{0486CFA6-226D-4B63-B9B1-4DEF176C1119}" type="presParOf" srcId="{EA197940-8EE7-4066-AAF5-F27AB76FA7DC}" destId="{8B087D6C-0387-4A8E-86B6-F377884B0887}" srcOrd="2" destOrd="0" presId="urn:microsoft.com/office/officeart/2005/8/layout/pList2"/>
    <dgm:cxn modelId="{6E30475C-D31F-4B2C-A75C-7250A03621CC}" type="presParOf" srcId="{441CE6F3-215B-4B96-B641-F2F757671AA9}" destId="{490E2CEF-E7FE-40D8-AF7F-CBC949CB52C8}" srcOrd="1" destOrd="0" presId="urn:microsoft.com/office/officeart/2005/8/layout/pList2"/>
    <dgm:cxn modelId="{B69F15BF-32B3-465F-A8DE-69056723506C}" type="presParOf" srcId="{441CE6F3-215B-4B96-B641-F2F757671AA9}" destId="{5550F932-3FDF-4BF4-A130-7AD988E3B223}" srcOrd="2" destOrd="0" presId="urn:microsoft.com/office/officeart/2005/8/layout/pList2"/>
    <dgm:cxn modelId="{B367E9C7-592F-4D58-8AF8-86AFB5A01BCF}" type="presParOf" srcId="{5550F932-3FDF-4BF4-A130-7AD988E3B223}" destId="{BF98C6CC-FD71-4414-845D-0FDAD39187CD}" srcOrd="0" destOrd="0" presId="urn:microsoft.com/office/officeart/2005/8/layout/pList2"/>
    <dgm:cxn modelId="{AAE8DE72-69FB-412C-B70D-1BD5E2BC4AC5}" type="presParOf" srcId="{5550F932-3FDF-4BF4-A130-7AD988E3B223}" destId="{7004EF20-DDDF-442E-8963-189A38675B67}" srcOrd="1" destOrd="0" presId="urn:microsoft.com/office/officeart/2005/8/layout/pList2"/>
    <dgm:cxn modelId="{CD3A5218-8D6B-4AF5-90EA-5EA99BE0211D}" type="presParOf" srcId="{5550F932-3FDF-4BF4-A130-7AD988E3B223}" destId="{677D6637-9F8E-42FC-B5A9-40D5567784A7}" srcOrd="2" destOrd="0" presId="urn:microsoft.com/office/officeart/2005/8/layout/p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0DF02029-531F-48BB-982D-7071D564B6F6}" type="doc">
      <dgm:prSet loTypeId="urn:microsoft.com/office/officeart/2005/8/layout/vList3" loCatId="picture" qsTypeId="urn:microsoft.com/office/officeart/2005/8/quickstyle/simple1" qsCatId="simple" csTypeId="urn:microsoft.com/office/officeart/2005/8/colors/accent1_2" csCatId="accent1" phldr="1"/>
      <dgm:spPr/>
    </dgm:pt>
    <dgm:pt modelId="{E64B2936-AB2C-453B-BDD2-F26B01E01AE2}">
      <dgm:prSet phldrT="[Text]" custT="1">
        <dgm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dgm:style>
      </dgm:prSet>
      <dgm:spPr/>
      <dgm:t>
        <a:bodyPr/>
        <a:lstStyle/>
        <a:p>
          <a:pPr algn="l"/>
          <a:r>
            <a:rPr lang="en-US" sz="2400" dirty="0">
              <a:latin typeface="Comic Sans MS" panose="030F0702030302020204" pitchFamily="66" charset="0"/>
            </a:rPr>
            <a:t>I wish I had more money.</a:t>
          </a:r>
          <a:endParaRPr lang="th-TH" sz="2400" dirty="0">
            <a:latin typeface="Comic Sans MS" panose="030F0702030302020204" pitchFamily="66" charset="0"/>
          </a:endParaRPr>
        </a:p>
      </dgm:t>
    </dgm:pt>
    <dgm:pt modelId="{CFDAE9D4-786E-4134-BD3E-E399CCCD0444}" type="parTrans" cxnId="{2FA1315F-5A3A-4DAD-B2A5-1810B4948A80}">
      <dgm:prSet/>
      <dgm:spPr/>
      <dgm:t>
        <a:bodyPr/>
        <a:lstStyle/>
        <a:p>
          <a:endParaRPr lang="th-TH" sz="1600"/>
        </a:p>
      </dgm:t>
    </dgm:pt>
    <dgm:pt modelId="{F0682906-CBDC-4CBA-B123-3AD1E8BDB315}" type="sibTrans" cxnId="{2FA1315F-5A3A-4DAD-B2A5-1810B4948A80}">
      <dgm:prSet/>
      <dgm:spPr/>
      <dgm:t>
        <a:bodyPr/>
        <a:lstStyle/>
        <a:p>
          <a:endParaRPr lang="th-TH" sz="1600"/>
        </a:p>
      </dgm:t>
    </dgm:pt>
    <dgm:pt modelId="{8D8FFABC-1095-4DBC-ADE5-9A083E02CC39}">
      <dgm:prSet phldrT="[Text]" custT="1">
        <dgm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dgm:style>
      </dgm:prSet>
      <dgm:spPr/>
      <dgm:t>
        <a:bodyPr/>
        <a:lstStyle/>
        <a:p>
          <a:pPr algn="l"/>
          <a:r>
            <a:rPr lang="en-US" sz="2000" dirty="0">
              <a:latin typeface="Comic Sans MS" panose="030F0702030302020204" pitchFamily="66" charset="0"/>
            </a:rPr>
            <a:t>We wish we were at the beach.</a:t>
          </a:r>
          <a:endParaRPr lang="th-TH" sz="2000" dirty="0">
            <a:latin typeface="Comic Sans MS" panose="030F0702030302020204" pitchFamily="66" charset="0"/>
          </a:endParaRPr>
        </a:p>
      </dgm:t>
    </dgm:pt>
    <dgm:pt modelId="{B9B2A203-D702-476D-A4B8-378B9BD7A813}" type="sibTrans" cxnId="{C49CA928-FAE6-4E9A-B547-2E7B670B82EB}">
      <dgm:prSet/>
      <dgm:spPr/>
      <dgm:t>
        <a:bodyPr/>
        <a:lstStyle/>
        <a:p>
          <a:endParaRPr lang="th-TH" sz="1600"/>
        </a:p>
      </dgm:t>
    </dgm:pt>
    <dgm:pt modelId="{B69086B6-2C3C-4F41-B12E-7E85763A91B1}" type="parTrans" cxnId="{C49CA928-FAE6-4E9A-B547-2E7B670B82EB}">
      <dgm:prSet/>
      <dgm:spPr/>
      <dgm:t>
        <a:bodyPr/>
        <a:lstStyle/>
        <a:p>
          <a:endParaRPr lang="th-TH" sz="1600"/>
        </a:p>
      </dgm:t>
    </dgm:pt>
    <dgm:pt modelId="{32C1BACA-B99A-4503-9B05-9F2C4B3C20F0}" type="pres">
      <dgm:prSet presAssocID="{0DF02029-531F-48BB-982D-7071D564B6F6}" presName="linearFlow" presStyleCnt="0">
        <dgm:presLayoutVars>
          <dgm:dir/>
          <dgm:resizeHandles val="exact"/>
        </dgm:presLayoutVars>
      </dgm:prSet>
      <dgm:spPr/>
    </dgm:pt>
    <dgm:pt modelId="{EA3A649F-FDC5-4412-ACF9-1DE9B68218C8}" type="pres">
      <dgm:prSet presAssocID="{E64B2936-AB2C-453B-BDD2-F26B01E01AE2}" presName="composite" presStyleCnt="0"/>
      <dgm:spPr/>
    </dgm:pt>
    <dgm:pt modelId="{4584E5BD-21F3-4F43-BEC7-69F13BA6632D}" type="pres">
      <dgm:prSet presAssocID="{E64B2936-AB2C-453B-BDD2-F26B01E01AE2}" presName="imgShp" presStyleLbl="fgImgPlace1" presStyleIdx="0" presStyleCnt="2">
        <dgm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dgm:style>
      </dgm:prSet>
      <dgm:spPr>
        <a:blipFill>
          <a:blip xmlns:r="http://schemas.openxmlformats.org/officeDocument/2006/relationships" r:embed="rId1"/>
          <a:srcRect/>
          <a:stretch>
            <a:fillRect l="-17000" r="-17000"/>
          </a:stretch>
        </a:blipFill>
      </dgm:spPr>
    </dgm:pt>
    <dgm:pt modelId="{A982D851-7198-4ACC-ADFC-61951F3C76C5}" type="pres">
      <dgm:prSet presAssocID="{E64B2936-AB2C-453B-BDD2-F26B01E01AE2}" presName="txShp" presStyleLbl="node1" presStyleIdx="0" presStyleCnt="2">
        <dgm:presLayoutVars>
          <dgm:bulletEnabled val="1"/>
        </dgm:presLayoutVars>
      </dgm:prSet>
      <dgm:spPr/>
    </dgm:pt>
    <dgm:pt modelId="{03376069-0630-40A4-BC07-923AB9BF3DE8}" type="pres">
      <dgm:prSet presAssocID="{F0682906-CBDC-4CBA-B123-3AD1E8BDB315}" presName="spacing" presStyleCnt="0"/>
      <dgm:spPr/>
    </dgm:pt>
    <dgm:pt modelId="{D05F9287-2645-446C-9CCE-2548939A1FEF}" type="pres">
      <dgm:prSet presAssocID="{8D8FFABC-1095-4DBC-ADE5-9A083E02CC39}" presName="composite" presStyleCnt="0"/>
      <dgm:spPr/>
    </dgm:pt>
    <dgm:pt modelId="{9E25182D-5371-4750-9AC3-942CA87FF283}" type="pres">
      <dgm:prSet presAssocID="{8D8FFABC-1095-4DBC-ADE5-9A083E02CC39}" presName="imgShp" presStyleLbl="fgImgPlace1" presStyleIdx="1" presStyleCnt="2">
        <dgm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dgm:style>
      </dgm:prSet>
      <dgm:spPr>
        <a:blipFill>
          <a:blip xmlns:r="http://schemas.openxmlformats.org/officeDocument/2006/relationships" r:embed="rId2"/>
          <a:srcRect/>
          <a:stretch>
            <a:fillRect l="-14000" r="-14000"/>
          </a:stretch>
        </a:blipFill>
      </dgm:spPr>
    </dgm:pt>
    <dgm:pt modelId="{4A304E0B-1942-40AE-99B2-E9759211818A}" type="pres">
      <dgm:prSet presAssocID="{8D8FFABC-1095-4DBC-ADE5-9A083E02CC39}" presName="txShp" presStyleLbl="node1" presStyleIdx="1" presStyleCnt="2">
        <dgm:presLayoutVars>
          <dgm:bulletEnabled val="1"/>
        </dgm:presLayoutVars>
      </dgm:prSet>
      <dgm:spPr/>
    </dgm:pt>
  </dgm:ptLst>
  <dgm:cxnLst>
    <dgm:cxn modelId="{C49CA928-FAE6-4E9A-B547-2E7B670B82EB}" srcId="{0DF02029-531F-48BB-982D-7071D564B6F6}" destId="{8D8FFABC-1095-4DBC-ADE5-9A083E02CC39}" srcOrd="1" destOrd="0" parTransId="{B69086B6-2C3C-4F41-B12E-7E85763A91B1}" sibTransId="{B9B2A203-D702-476D-A4B8-378B9BD7A813}"/>
    <dgm:cxn modelId="{9060D32C-4AC5-425B-A03C-DB2BDB944064}" type="presOf" srcId="{E64B2936-AB2C-453B-BDD2-F26B01E01AE2}" destId="{A982D851-7198-4ACC-ADFC-61951F3C76C5}" srcOrd="0" destOrd="0" presId="urn:microsoft.com/office/officeart/2005/8/layout/vList3"/>
    <dgm:cxn modelId="{2FA1315F-5A3A-4DAD-B2A5-1810B4948A80}" srcId="{0DF02029-531F-48BB-982D-7071D564B6F6}" destId="{E64B2936-AB2C-453B-BDD2-F26B01E01AE2}" srcOrd="0" destOrd="0" parTransId="{CFDAE9D4-786E-4134-BD3E-E399CCCD0444}" sibTransId="{F0682906-CBDC-4CBA-B123-3AD1E8BDB315}"/>
    <dgm:cxn modelId="{9CAB715F-F322-4AF3-9836-4136CC1B6533}" type="presOf" srcId="{8D8FFABC-1095-4DBC-ADE5-9A083E02CC39}" destId="{4A304E0B-1942-40AE-99B2-E9759211818A}" srcOrd="0" destOrd="0" presId="urn:microsoft.com/office/officeart/2005/8/layout/vList3"/>
    <dgm:cxn modelId="{389ABF84-C067-4FA1-9659-61A17FB59823}" type="presOf" srcId="{0DF02029-531F-48BB-982D-7071D564B6F6}" destId="{32C1BACA-B99A-4503-9B05-9F2C4B3C20F0}" srcOrd="0" destOrd="0" presId="urn:microsoft.com/office/officeart/2005/8/layout/vList3"/>
    <dgm:cxn modelId="{E97473CD-5C05-4215-9E05-E0475F4F8088}" type="presParOf" srcId="{32C1BACA-B99A-4503-9B05-9F2C4B3C20F0}" destId="{EA3A649F-FDC5-4412-ACF9-1DE9B68218C8}" srcOrd="0" destOrd="0" presId="urn:microsoft.com/office/officeart/2005/8/layout/vList3"/>
    <dgm:cxn modelId="{797B6BEA-BA69-4D42-BE6E-AC6D72AAB440}" type="presParOf" srcId="{EA3A649F-FDC5-4412-ACF9-1DE9B68218C8}" destId="{4584E5BD-21F3-4F43-BEC7-69F13BA6632D}" srcOrd="0" destOrd="0" presId="urn:microsoft.com/office/officeart/2005/8/layout/vList3"/>
    <dgm:cxn modelId="{224CD925-FCB3-45E8-9C9A-9BE4FCC0D360}" type="presParOf" srcId="{EA3A649F-FDC5-4412-ACF9-1DE9B68218C8}" destId="{A982D851-7198-4ACC-ADFC-61951F3C76C5}" srcOrd="1" destOrd="0" presId="urn:microsoft.com/office/officeart/2005/8/layout/vList3"/>
    <dgm:cxn modelId="{DC602A24-3239-4FB6-BA9D-4DAAC80A4DE8}" type="presParOf" srcId="{32C1BACA-B99A-4503-9B05-9F2C4B3C20F0}" destId="{03376069-0630-40A4-BC07-923AB9BF3DE8}" srcOrd="1" destOrd="0" presId="urn:microsoft.com/office/officeart/2005/8/layout/vList3"/>
    <dgm:cxn modelId="{9AA7A145-E626-4054-8A10-13EB309EF7B2}" type="presParOf" srcId="{32C1BACA-B99A-4503-9B05-9F2C4B3C20F0}" destId="{D05F9287-2645-446C-9CCE-2548939A1FEF}" srcOrd="2" destOrd="0" presId="urn:microsoft.com/office/officeart/2005/8/layout/vList3"/>
    <dgm:cxn modelId="{CF537B22-B5B1-490D-9EB3-92E53BED0557}" type="presParOf" srcId="{D05F9287-2645-446C-9CCE-2548939A1FEF}" destId="{9E25182D-5371-4750-9AC3-942CA87FF283}" srcOrd="0" destOrd="0" presId="urn:microsoft.com/office/officeart/2005/8/layout/vList3"/>
    <dgm:cxn modelId="{53557E6E-D194-4569-8E86-8B55C012D96F}" type="presParOf" srcId="{D05F9287-2645-446C-9CCE-2548939A1FEF}" destId="{4A304E0B-1942-40AE-99B2-E9759211818A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8F9E79AF-9D4D-4AA1-B8D0-EF0628B49BB3}" type="doc">
      <dgm:prSet loTypeId="urn:microsoft.com/office/officeart/2005/8/layout/vList4" loCatId="picture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th-TH"/>
        </a:p>
      </dgm:t>
    </dgm:pt>
    <dgm:pt modelId="{A71CE305-0272-43BA-AEE6-29F1933E871F}">
      <dgm:prSet phldrT="[Text]">
        <dgm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dirty="0">
              <a:latin typeface="Comic Sans MS" panose="030F0702030302020204" pitchFamily="66" charset="0"/>
            </a:rPr>
            <a:t>I wish the teacher had given me an A+.</a:t>
          </a:r>
        </a:p>
        <a:p>
          <a:r>
            <a:rPr lang="en-US" dirty="0">
              <a:latin typeface="Comic Sans MS" panose="030F0702030302020204" pitchFamily="66" charset="0"/>
            </a:rPr>
            <a:t>(Now I got C+ </a:t>
          </a:r>
          <a:r>
            <a:rPr lang="en-US" dirty="0">
              <a:latin typeface="Comic Sans MS" panose="030F0702030302020204" pitchFamily="66" charset="0"/>
              <a:sym typeface="Wingdings" panose="05000000000000000000" pitchFamily="2" charset="2"/>
            </a:rPr>
            <a:t></a:t>
          </a:r>
          <a:r>
            <a:rPr lang="en-US" dirty="0">
              <a:latin typeface="Comic Sans MS" panose="030F0702030302020204" pitchFamily="66" charset="0"/>
            </a:rPr>
            <a:t>)</a:t>
          </a:r>
          <a:endParaRPr lang="th-TH" dirty="0">
            <a:latin typeface="Comic Sans MS" panose="030F0702030302020204" pitchFamily="66" charset="0"/>
          </a:endParaRPr>
        </a:p>
      </dgm:t>
    </dgm:pt>
    <dgm:pt modelId="{6908A417-FDB7-41D5-96D6-2403F144DF66}" type="parTrans" cxnId="{29DEBA82-EBE1-471F-B9D4-464AF83A9E08}">
      <dgm:prSet/>
      <dgm:spPr/>
      <dgm:t>
        <a:bodyPr/>
        <a:lstStyle/>
        <a:p>
          <a:endParaRPr lang="th-TH"/>
        </a:p>
      </dgm:t>
    </dgm:pt>
    <dgm:pt modelId="{F8BE2886-0287-4A6A-B18A-BE39DFF237AD}" type="sibTrans" cxnId="{29DEBA82-EBE1-471F-B9D4-464AF83A9E08}">
      <dgm:prSet/>
      <dgm:spPr/>
      <dgm:t>
        <a:bodyPr/>
        <a:lstStyle/>
        <a:p>
          <a:endParaRPr lang="th-TH"/>
        </a:p>
      </dgm:t>
    </dgm:pt>
    <dgm:pt modelId="{EC1F6EAB-F637-4F1D-8985-5357B29E82AA}">
      <dgm:prSet phldrT="[Text]"/>
      <dgm:spPr/>
      <dgm:t>
        <a:bodyPr/>
        <a:lstStyle/>
        <a:p>
          <a:r>
            <a:rPr lang="en-US" dirty="0">
              <a:latin typeface="Comic Sans MS" panose="030F0702030302020204" pitchFamily="66" charset="0"/>
            </a:rPr>
            <a:t>I wish you had told me earlier that you weren’t coming.</a:t>
          </a:r>
        </a:p>
        <a:p>
          <a:r>
            <a:rPr lang="en-US" dirty="0">
              <a:latin typeface="Comic Sans MS" panose="030F0702030302020204" pitchFamily="66" charset="0"/>
            </a:rPr>
            <a:t>(Now I’m alone </a:t>
          </a:r>
          <a:r>
            <a:rPr lang="en-US" dirty="0">
              <a:latin typeface="Comic Sans MS" panose="030F0702030302020204" pitchFamily="66" charset="0"/>
              <a:sym typeface="Wingdings" panose="05000000000000000000" pitchFamily="2" charset="2"/>
            </a:rPr>
            <a:t>)</a:t>
          </a:r>
          <a:endParaRPr lang="th-TH" dirty="0">
            <a:latin typeface="Comic Sans MS" panose="030F0702030302020204" pitchFamily="66" charset="0"/>
          </a:endParaRPr>
        </a:p>
      </dgm:t>
    </dgm:pt>
    <dgm:pt modelId="{F141EAB8-40E9-4EDD-A55F-8689F84C7EDF}" type="parTrans" cxnId="{0CFB90FF-C85F-49AF-94CB-FA64ED1B63C0}">
      <dgm:prSet/>
      <dgm:spPr/>
      <dgm:t>
        <a:bodyPr/>
        <a:lstStyle/>
        <a:p>
          <a:endParaRPr lang="th-TH"/>
        </a:p>
      </dgm:t>
    </dgm:pt>
    <dgm:pt modelId="{A24D9075-B4E6-4AB8-9FBB-1F7534323AD5}" type="sibTrans" cxnId="{0CFB90FF-C85F-49AF-94CB-FA64ED1B63C0}">
      <dgm:prSet/>
      <dgm:spPr/>
      <dgm:t>
        <a:bodyPr/>
        <a:lstStyle/>
        <a:p>
          <a:endParaRPr lang="th-TH"/>
        </a:p>
      </dgm:t>
    </dgm:pt>
    <dgm:pt modelId="{CA878A28-35E6-48FE-B9AC-038BB0E36F03}" type="pres">
      <dgm:prSet presAssocID="{8F9E79AF-9D4D-4AA1-B8D0-EF0628B49BB3}" presName="linear" presStyleCnt="0">
        <dgm:presLayoutVars>
          <dgm:dir/>
          <dgm:resizeHandles val="exact"/>
        </dgm:presLayoutVars>
      </dgm:prSet>
      <dgm:spPr/>
    </dgm:pt>
    <dgm:pt modelId="{24C1D463-8E82-4AEE-A7B1-CF7109CBEC38}" type="pres">
      <dgm:prSet presAssocID="{A71CE305-0272-43BA-AEE6-29F1933E871F}" presName="comp" presStyleCnt="0"/>
      <dgm:spPr/>
    </dgm:pt>
    <dgm:pt modelId="{D4015430-D39C-491C-9A35-F59BBDC2D468}" type="pres">
      <dgm:prSet presAssocID="{A71CE305-0272-43BA-AEE6-29F1933E871F}" presName="box" presStyleLbl="node1" presStyleIdx="0" presStyleCnt="2"/>
      <dgm:spPr/>
    </dgm:pt>
    <dgm:pt modelId="{4268F841-07CD-44A9-9AFA-77BBB0B040D6}" type="pres">
      <dgm:prSet presAssocID="{A71CE305-0272-43BA-AEE6-29F1933E871F}" presName="img" presStyleLbl="fgImgPlace1" presStyleIdx="0" presStyleCnt="2"/>
      <dgm:spPr>
        <a:blipFill dpi="0" rotWithShape="1"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63083" t="-1906" r="-22917" b="1906"/>
          </a:stretch>
        </a:blipFill>
      </dgm:spPr>
    </dgm:pt>
    <dgm:pt modelId="{C023F7A6-8B86-4B73-85B2-8FF8C66D949C}" type="pres">
      <dgm:prSet presAssocID="{A71CE305-0272-43BA-AEE6-29F1933E871F}" presName="text" presStyleLbl="node1" presStyleIdx="0" presStyleCnt="2">
        <dgm:presLayoutVars>
          <dgm:bulletEnabled val="1"/>
        </dgm:presLayoutVars>
      </dgm:prSet>
      <dgm:spPr/>
    </dgm:pt>
    <dgm:pt modelId="{2C596A6F-2D01-43F3-806A-6A58364C34AE}" type="pres">
      <dgm:prSet presAssocID="{F8BE2886-0287-4A6A-B18A-BE39DFF237AD}" presName="spacer" presStyleCnt="0"/>
      <dgm:spPr/>
    </dgm:pt>
    <dgm:pt modelId="{5F549D87-DC1A-4131-8447-E69C1C74911B}" type="pres">
      <dgm:prSet presAssocID="{EC1F6EAB-F637-4F1D-8985-5357B29E82AA}" presName="comp" presStyleCnt="0"/>
      <dgm:spPr/>
    </dgm:pt>
    <dgm:pt modelId="{ACEA4728-A4A9-43BE-BB37-45B2D7054237}" type="pres">
      <dgm:prSet presAssocID="{EC1F6EAB-F637-4F1D-8985-5357B29E82AA}" presName="box" presStyleLbl="node1" presStyleIdx="1" presStyleCnt="2"/>
      <dgm:spPr/>
    </dgm:pt>
    <dgm:pt modelId="{17B69B63-F529-42A3-A8D8-EA849C36665A}" type="pres">
      <dgm:prSet presAssocID="{EC1F6EAB-F637-4F1D-8985-5357B29E82AA}" presName="img" presStyleLbl="fgImgPlace1" presStyleIdx="1" presStyleCnt="2"/>
      <dgm:spPr>
        <a:blipFill dpi="0" rotWithShape="1"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82667" t="1982" r="-149333" b="-1982"/>
          </a:stretch>
        </a:blipFill>
      </dgm:spPr>
    </dgm:pt>
    <dgm:pt modelId="{81001E13-8B57-442C-86BF-EF6AEC8C2C8F}" type="pres">
      <dgm:prSet presAssocID="{EC1F6EAB-F637-4F1D-8985-5357B29E82AA}" presName="text" presStyleLbl="node1" presStyleIdx="1" presStyleCnt="2">
        <dgm:presLayoutVars>
          <dgm:bulletEnabled val="1"/>
        </dgm:presLayoutVars>
      </dgm:prSet>
      <dgm:spPr/>
    </dgm:pt>
  </dgm:ptLst>
  <dgm:cxnLst>
    <dgm:cxn modelId="{922BDF0D-3EDF-4B06-9703-712C0EDD0724}" type="presOf" srcId="{EC1F6EAB-F637-4F1D-8985-5357B29E82AA}" destId="{ACEA4728-A4A9-43BE-BB37-45B2D7054237}" srcOrd="0" destOrd="0" presId="urn:microsoft.com/office/officeart/2005/8/layout/vList4"/>
    <dgm:cxn modelId="{E23BB030-55B7-4334-AD26-89E05CA499D0}" type="presOf" srcId="{EC1F6EAB-F637-4F1D-8985-5357B29E82AA}" destId="{81001E13-8B57-442C-86BF-EF6AEC8C2C8F}" srcOrd="1" destOrd="0" presId="urn:microsoft.com/office/officeart/2005/8/layout/vList4"/>
    <dgm:cxn modelId="{29DEBA82-EBE1-471F-B9D4-464AF83A9E08}" srcId="{8F9E79AF-9D4D-4AA1-B8D0-EF0628B49BB3}" destId="{A71CE305-0272-43BA-AEE6-29F1933E871F}" srcOrd="0" destOrd="0" parTransId="{6908A417-FDB7-41D5-96D6-2403F144DF66}" sibTransId="{F8BE2886-0287-4A6A-B18A-BE39DFF237AD}"/>
    <dgm:cxn modelId="{02357B85-7243-40A5-A264-F27E96BAD01A}" type="presOf" srcId="{A71CE305-0272-43BA-AEE6-29F1933E871F}" destId="{D4015430-D39C-491C-9A35-F59BBDC2D468}" srcOrd="0" destOrd="0" presId="urn:microsoft.com/office/officeart/2005/8/layout/vList4"/>
    <dgm:cxn modelId="{F3E7FFAF-735D-4053-BE0F-28D612367CE8}" type="presOf" srcId="{A71CE305-0272-43BA-AEE6-29F1933E871F}" destId="{C023F7A6-8B86-4B73-85B2-8FF8C66D949C}" srcOrd="1" destOrd="0" presId="urn:microsoft.com/office/officeart/2005/8/layout/vList4"/>
    <dgm:cxn modelId="{179B7BE4-7FC7-474A-895C-366ED2ABBD2D}" type="presOf" srcId="{8F9E79AF-9D4D-4AA1-B8D0-EF0628B49BB3}" destId="{CA878A28-35E6-48FE-B9AC-038BB0E36F03}" srcOrd="0" destOrd="0" presId="urn:microsoft.com/office/officeart/2005/8/layout/vList4"/>
    <dgm:cxn modelId="{0CFB90FF-C85F-49AF-94CB-FA64ED1B63C0}" srcId="{8F9E79AF-9D4D-4AA1-B8D0-EF0628B49BB3}" destId="{EC1F6EAB-F637-4F1D-8985-5357B29E82AA}" srcOrd="1" destOrd="0" parTransId="{F141EAB8-40E9-4EDD-A55F-8689F84C7EDF}" sibTransId="{A24D9075-B4E6-4AB8-9FBB-1F7534323AD5}"/>
    <dgm:cxn modelId="{D907F343-EC1A-4364-9698-0A0AA98A27A5}" type="presParOf" srcId="{CA878A28-35E6-48FE-B9AC-038BB0E36F03}" destId="{24C1D463-8E82-4AEE-A7B1-CF7109CBEC38}" srcOrd="0" destOrd="0" presId="urn:microsoft.com/office/officeart/2005/8/layout/vList4"/>
    <dgm:cxn modelId="{7F6C4206-6B37-43FE-8F5B-E1F62A4C9341}" type="presParOf" srcId="{24C1D463-8E82-4AEE-A7B1-CF7109CBEC38}" destId="{D4015430-D39C-491C-9A35-F59BBDC2D468}" srcOrd="0" destOrd="0" presId="urn:microsoft.com/office/officeart/2005/8/layout/vList4"/>
    <dgm:cxn modelId="{CBF0CBA2-5081-4F6B-B297-F0DD783876AD}" type="presParOf" srcId="{24C1D463-8E82-4AEE-A7B1-CF7109CBEC38}" destId="{4268F841-07CD-44A9-9AFA-77BBB0B040D6}" srcOrd="1" destOrd="0" presId="urn:microsoft.com/office/officeart/2005/8/layout/vList4"/>
    <dgm:cxn modelId="{ADD297A8-5997-4DF5-A5CD-EB5776CD1B8D}" type="presParOf" srcId="{24C1D463-8E82-4AEE-A7B1-CF7109CBEC38}" destId="{C023F7A6-8B86-4B73-85B2-8FF8C66D949C}" srcOrd="2" destOrd="0" presId="urn:microsoft.com/office/officeart/2005/8/layout/vList4"/>
    <dgm:cxn modelId="{C14DF99D-FE2A-422B-A3A9-E8D9121914C7}" type="presParOf" srcId="{CA878A28-35E6-48FE-B9AC-038BB0E36F03}" destId="{2C596A6F-2D01-43F3-806A-6A58364C34AE}" srcOrd="1" destOrd="0" presId="urn:microsoft.com/office/officeart/2005/8/layout/vList4"/>
    <dgm:cxn modelId="{D20B5162-930F-47A4-9759-B748BCFD4778}" type="presParOf" srcId="{CA878A28-35E6-48FE-B9AC-038BB0E36F03}" destId="{5F549D87-DC1A-4131-8447-E69C1C74911B}" srcOrd="2" destOrd="0" presId="urn:microsoft.com/office/officeart/2005/8/layout/vList4"/>
    <dgm:cxn modelId="{0AE09B91-9164-48FA-82B3-DD92074088E0}" type="presParOf" srcId="{5F549D87-DC1A-4131-8447-E69C1C74911B}" destId="{ACEA4728-A4A9-43BE-BB37-45B2D7054237}" srcOrd="0" destOrd="0" presId="urn:microsoft.com/office/officeart/2005/8/layout/vList4"/>
    <dgm:cxn modelId="{0193D44B-2822-4B03-B25A-60E1A9C7DD69}" type="presParOf" srcId="{5F549D87-DC1A-4131-8447-E69C1C74911B}" destId="{17B69B63-F529-42A3-A8D8-EA849C36665A}" srcOrd="1" destOrd="0" presId="urn:microsoft.com/office/officeart/2005/8/layout/vList4"/>
    <dgm:cxn modelId="{E7CA1988-53BC-4D60-8E97-C36C0D4FD551}" type="presParOf" srcId="{5F549D87-DC1A-4131-8447-E69C1C74911B}" destId="{81001E13-8B57-442C-86BF-EF6AEC8C2C8F}" srcOrd="2" destOrd="0" presId="urn:microsoft.com/office/officeart/2005/8/layout/vList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AE0E0AA3-0670-4B72-98F1-A81B95CDDD83}" type="doc">
      <dgm:prSet loTypeId="urn:microsoft.com/office/officeart/2005/8/layout/lProcess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th-TH"/>
        </a:p>
      </dgm:t>
    </dgm:pt>
    <dgm:pt modelId="{52F7D330-09B6-4C69-A703-415D93DDABA4}">
      <dgm:prSet phldrT="[Text]" custT="1">
        <dgm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en-US" sz="3600" b="0" dirty="0">
              <a:solidFill>
                <a:schemeClr val="accent3">
                  <a:lumMod val="75000"/>
                </a:schemeClr>
              </a:solidFill>
              <a:latin typeface="Cooper Black" panose="0208090404030B020404" pitchFamily="18" charset="0"/>
              <a:cs typeface="Adobe Devanagari" panose="02040503050201020203" pitchFamily="18" charset="0"/>
            </a:rPr>
            <a:t>Future</a:t>
          </a:r>
          <a:r>
            <a:rPr lang="en-US" sz="3900" dirty="0">
              <a:latin typeface="Adobe Devanagari" panose="02040503050201020203" pitchFamily="18" charset="0"/>
              <a:cs typeface="Adobe Devanagari" panose="02040503050201020203" pitchFamily="18" charset="0"/>
            </a:rPr>
            <a:t> </a:t>
          </a:r>
          <a:endParaRPr lang="th-TH" sz="3900" dirty="0">
            <a:latin typeface="Adobe Devanagari" panose="02040503050201020203" pitchFamily="18" charset="0"/>
            <a:cs typeface="Angsana New" panose="02020603050405020304" pitchFamily="18" charset="-34"/>
          </a:endParaRPr>
        </a:p>
      </dgm:t>
    </dgm:pt>
    <dgm:pt modelId="{F81BFD33-B706-4596-89A1-B727E3019345}" type="parTrans" cxnId="{43CD6B5E-A0F1-411A-B857-3F1D1BA500D0}">
      <dgm:prSet/>
      <dgm:spPr/>
      <dgm:t>
        <a:bodyPr/>
        <a:lstStyle/>
        <a:p>
          <a:endParaRPr lang="th-TH"/>
        </a:p>
      </dgm:t>
    </dgm:pt>
    <dgm:pt modelId="{1F36E354-461F-43A6-9EB1-928EACB059A7}" type="sibTrans" cxnId="{43CD6B5E-A0F1-411A-B857-3F1D1BA500D0}">
      <dgm:prSet/>
      <dgm:spPr/>
      <dgm:t>
        <a:bodyPr/>
        <a:lstStyle/>
        <a:p>
          <a:endParaRPr lang="th-TH"/>
        </a:p>
      </dgm:t>
    </dgm:pt>
    <dgm:pt modelId="{9133C465-CA3C-4AEA-A506-CDD7C896C3F5}">
      <dgm:prSet phldrT="[Text]" custT="1">
        <dgm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dgm:style>
      </dgm:prSet>
      <dgm:spPr>
        <a:solidFill>
          <a:srgbClr val="FF9933"/>
        </a:solidFill>
        <a:ln/>
      </dgm:spPr>
      <dgm:t>
        <a:bodyPr/>
        <a:lstStyle/>
        <a:p>
          <a:r>
            <a:rPr lang="en-US" sz="1800" dirty="0">
              <a:latin typeface="Comic Sans MS" panose="030F0702030302020204" pitchFamily="66" charset="0"/>
            </a:rPr>
            <a:t>S1 + wish(es) + S2 + could + V1</a:t>
          </a:r>
          <a:endParaRPr lang="th-TH" sz="1800" dirty="0">
            <a:latin typeface="Comic Sans MS" panose="030F0702030302020204" pitchFamily="66" charset="0"/>
          </a:endParaRPr>
        </a:p>
      </dgm:t>
    </dgm:pt>
    <dgm:pt modelId="{814A5807-0A29-4952-AF54-E892F91F96FB}" type="parTrans" cxnId="{36DC9467-93F6-4D32-B625-D5C6697B7371}">
      <dgm:prSet/>
      <dgm:spPr/>
      <dgm:t>
        <a:bodyPr/>
        <a:lstStyle/>
        <a:p>
          <a:endParaRPr lang="th-TH"/>
        </a:p>
      </dgm:t>
    </dgm:pt>
    <dgm:pt modelId="{8AD6C41E-A791-4F32-AAB7-7693E60F64D0}" type="sibTrans" cxnId="{36DC9467-93F6-4D32-B625-D5C6697B7371}">
      <dgm:prSet/>
      <dgm:spPr/>
      <dgm:t>
        <a:bodyPr/>
        <a:lstStyle/>
        <a:p>
          <a:endParaRPr lang="th-TH"/>
        </a:p>
      </dgm:t>
    </dgm:pt>
    <dgm:pt modelId="{0D67C18C-9A74-4BD1-989A-27483C5E5A51}">
      <dgm:prSet phldrT="[Text]" custT="1">
        <dgm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1600" dirty="0">
              <a:latin typeface="Comic Sans MS" panose="030F0702030302020204" pitchFamily="66" charset="0"/>
            </a:rPr>
            <a:t>S1 + wish(es) + S2 + would + V1</a:t>
          </a:r>
          <a:endParaRPr lang="th-TH" sz="1600" dirty="0">
            <a:latin typeface="Comic Sans MS" panose="030F0702030302020204" pitchFamily="66" charset="0"/>
          </a:endParaRPr>
        </a:p>
      </dgm:t>
    </dgm:pt>
    <dgm:pt modelId="{C9F46F50-F6E2-49E4-A09E-D8E25182CA36}" type="parTrans" cxnId="{4367AC98-05A6-4B0D-94C8-572A67B2B95E}">
      <dgm:prSet/>
      <dgm:spPr/>
      <dgm:t>
        <a:bodyPr/>
        <a:lstStyle/>
        <a:p>
          <a:endParaRPr lang="th-TH"/>
        </a:p>
      </dgm:t>
    </dgm:pt>
    <dgm:pt modelId="{6E48BAC8-A6ED-44A2-8150-7B8ABA7AEBE3}" type="sibTrans" cxnId="{4367AC98-05A6-4B0D-94C8-572A67B2B95E}">
      <dgm:prSet/>
      <dgm:spPr/>
      <dgm:t>
        <a:bodyPr/>
        <a:lstStyle/>
        <a:p>
          <a:endParaRPr lang="th-TH"/>
        </a:p>
      </dgm:t>
    </dgm:pt>
    <dgm:pt modelId="{087A00F3-9D81-41FE-8D6B-406B8FD3458B}">
      <dgm:prSet phldrT="[Text]" custT="1">
        <dgm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dgm:style>
      </dgm:prSet>
      <dgm:spPr>
        <a:ln/>
      </dgm:spPr>
      <dgm:t>
        <a:bodyPr/>
        <a:lstStyle/>
        <a:p>
          <a:r>
            <a:rPr lang="en-US" sz="3600" b="1" dirty="0">
              <a:solidFill>
                <a:schemeClr val="accent6">
                  <a:lumMod val="50000"/>
                </a:schemeClr>
              </a:solidFill>
              <a:latin typeface="Cooper Black" panose="0208090404030B020404" pitchFamily="18" charset="0"/>
              <a:cs typeface="Adobe Devanagari" panose="02040503050201020203" pitchFamily="18" charset="0"/>
            </a:rPr>
            <a:t>Present</a:t>
          </a:r>
          <a:r>
            <a:rPr lang="en-US" sz="3900" dirty="0">
              <a:latin typeface="Adobe Devanagari" panose="02040503050201020203" pitchFamily="18" charset="0"/>
              <a:cs typeface="Adobe Devanagari" panose="02040503050201020203" pitchFamily="18" charset="0"/>
            </a:rPr>
            <a:t> </a:t>
          </a:r>
          <a:endParaRPr lang="th-TH" sz="3900" dirty="0">
            <a:latin typeface="Adobe Devanagari" panose="02040503050201020203" pitchFamily="18" charset="0"/>
          </a:endParaRPr>
        </a:p>
      </dgm:t>
    </dgm:pt>
    <dgm:pt modelId="{93DE0587-FA76-4230-BC83-268847BC547E}" type="parTrans" cxnId="{D733B156-261D-4482-BA49-2E881BA02EDB}">
      <dgm:prSet/>
      <dgm:spPr/>
      <dgm:t>
        <a:bodyPr/>
        <a:lstStyle/>
        <a:p>
          <a:endParaRPr lang="th-TH"/>
        </a:p>
      </dgm:t>
    </dgm:pt>
    <dgm:pt modelId="{E222968F-E86F-44D5-9DDE-130C7A0166ED}" type="sibTrans" cxnId="{D733B156-261D-4482-BA49-2E881BA02EDB}">
      <dgm:prSet/>
      <dgm:spPr/>
      <dgm:t>
        <a:bodyPr/>
        <a:lstStyle/>
        <a:p>
          <a:endParaRPr lang="th-TH"/>
        </a:p>
      </dgm:t>
    </dgm:pt>
    <dgm:pt modelId="{BCA2ED05-A18E-4302-B662-55D5F04BA920}">
      <dgm:prSet phldrT="[Text]" custT="1">
        <dgm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dgm:style>
      </dgm:prSet>
      <dgm:spPr>
        <a:solidFill>
          <a:schemeClr val="accent6">
            <a:lumMod val="75000"/>
          </a:schemeClr>
        </a:solidFill>
      </dgm:spPr>
      <dgm:t>
        <a:bodyPr/>
        <a:lstStyle/>
        <a:p>
          <a:r>
            <a:rPr lang="en-US" sz="1800" dirty="0">
              <a:latin typeface="Comic Sans MS" panose="030F0702030302020204" pitchFamily="66" charset="0"/>
            </a:rPr>
            <a:t>S1 + wish(es) + S2 + Past simple (V2)</a:t>
          </a:r>
          <a:endParaRPr lang="th-TH" sz="1800" dirty="0">
            <a:latin typeface="Comic Sans MS" panose="030F0702030302020204" pitchFamily="66" charset="0"/>
          </a:endParaRPr>
        </a:p>
      </dgm:t>
    </dgm:pt>
    <dgm:pt modelId="{7E675616-8890-4028-8B0F-A29AF42E5649}" type="parTrans" cxnId="{70AEA1CC-3C53-4CF1-A77B-79D7326ECF76}">
      <dgm:prSet/>
      <dgm:spPr/>
      <dgm:t>
        <a:bodyPr/>
        <a:lstStyle/>
        <a:p>
          <a:endParaRPr lang="th-TH"/>
        </a:p>
      </dgm:t>
    </dgm:pt>
    <dgm:pt modelId="{080B26FB-4BEE-4FE1-B813-F41491D98207}" type="sibTrans" cxnId="{70AEA1CC-3C53-4CF1-A77B-79D7326ECF76}">
      <dgm:prSet/>
      <dgm:spPr/>
      <dgm:t>
        <a:bodyPr/>
        <a:lstStyle/>
        <a:p>
          <a:endParaRPr lang="th-TH"/>
        </a:p>
      </dgm:t>
    </dgm:pt>
    <dgm:pt modelId="{CFE7ADBD-55A8-41B0-9C66-082694315FFF}">
      <dgm:prSet phldrT="[Text]" custT="1">
        <dgm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3600" b="1" dirty="0">
              <a:solidFill>
                <a:schemeClr val="accent4">
                  <a:lumMod val="75000"/>
                </a:schemeClr>
              </a:solidFill>
              <a:latin typeface="Cooper Black" panose="0208090404030B020404" pitchFamily="18" charset="0"/>
            </a:rPr>
            <a:t>Past</a:t>
          </a:r>
          <a:r>
            <a:rPr lang="en-US" sz="3900" dirty="0">
              <a:latin typeface="Cooper Black" panose="0208090404030B020404" pitchFamily="18" charset="0"/>
            </a:rPr>
            <a:t> </a:t>
          </a:r>
          <a:endParaRPr lang="th-TH" sz="3900" dirty="0">
            <a:latin typeface="Cooper Black" panose="0208090404030B020404" pitchFamily="18" charset="0"/>
          </a:endParaRPr>
        </a:p>
      </dgm:t>
    </dgm:pt>
    <dgm:pt modelId="{D7CA1533-DF7D-4E4D-95D7-12DC8B52DA2E}" type="parTrans" cxnId="{61766845-C338-4D91-9181-FADC742F9EBD}">
      <dgm:prSet/>
      <dgm:spPr/>
      <dgm:t>
        <a:bodyPr/>
        <a:lstStyle/>
        <a:p>
          <a:endParaRPr lang="th-TH"/>
        </a:p>
      </dgm:t>
    </dgm:pt>
    <dgm:pt modelId="{8B6BE494-CE25-46E2-8B28-9E34CF76F293}" type="sibTrans" cxnId="{61766845-C338-4D91-9181-FADC742F9EBD}">
      <dgm:prSet/>
      <dgm:spPr/>
      <dgm:t>
        <a:bodyPr/>
        <a:lstStyle/>
        <a:p>
          <a:endParaRPr lang="th-TH"/>
        </a:p>
      </dgm:t>
    </dgm:pt>
    <dgm:pt modelId="{1C0A2FBA-5866-419C-A587-06FD83322B52}">
      <dgm:prSet phldrT="[Text]" custT="1">
        <dgm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000" dirty="0">
              <a:latin typeface="Comic Sans MS" panose="030F0702030302020204" pitchFamily="66" charset="0"/>
            </a:rPr>
            <a:t>S1 + wish(es) + S2 + Past perfect </a:t>
          </a:r>
        </a:p>
        <a:p>
          <a:r>
            <a:rPr lang="en-US" sz="2000" dirty="0">
              <a:latin typeface="Comic Sans MS" panose="030F0702030302020204" pitchFamily="66" charset="0"/>
            </a:rPr>
            <a:t>(had V3)</a:t>
          </a:r>
          <a:endParaRPr lang="th-TH" sz="2000" dirty="0">
            <a:latin typeface="Comic Sans MS" panose="030F0702030302020204" pitchFamily="66" charset="0"/>
          </a:endParaRPr>
        </a:p>
      </dgm:t>
    </dgm:pt>
    <dgm:pt modelId="{9F493215-E7ED-4CAA-BB39-D07120318ED9}" type="parTrans" cxnId="{AD3D9B60-DDBF-4979-8C9A-9A664FEB3DD8}">
      <dgm:prSet/>
      <dgm:spPr/>
      <dgm:t>
        <a:bodyPr/>
        <a:lstStyle/>
        <a:p>
          <a:endParaRPr lang="th-TH"/>
        </a:p>
      </dgm:t>
    </dgm:pt>
    <dgm:pt modelId="{4C8A02F6-8C45-447E-B1A5-99E10A67480B}" type="sibTrans" cxnId="{AD3D9B60-DDBF-4979-8C9A-9A664FEB3DD8}">
      <dgm:prSet/>
      <dgm:spPr/>
      <dgm:t>
        <a:bodyPr/>
        <a:lstStyle/>
        <a:p>
          <a:endParaRPr lang="th-TH"/>
        </a:p>
      </dgm:t>
    </dgm:pt>
    <dgm:pt modelId="{D68E2E28-390C-4F61-BBD6-8CFC5D334644}" type="pres">
      <dgm:prSet presAssocID="{AE0E0AA3-0670-4B72-98F1-A81B95CDDD83}" presName="theList" presStyleCnt="0">
        <dgm:presLayoutVars>
          <dgm:dir/>
          <dgm:animLvl val="lvl"/>
          <dgm:resizeHandles val="exact"/>
        </dgm:presLayoutVars>
      </dgm:prSet>
      <dgm:spPr/>
    </dgm:pt>
    <dgm:pt modelId="{2D4F089A-6139-4D53-A94E-22FAD345C837}" type="pres">
      <dgm:prSet presAssocID="{52F7D330-09B6-4C69-A703-415D93DDABA4}" presName="compNode" presStyleCnt="0"/>
      <dgm:spPr/>
    </dgm:pt>
    <dgm:pt modelId="{1E2CBD4E-2BC9-4D68-8944-8FCA87FAB6D5}" type="pres">
      <dgm:prSet presAssocID="{52F7D330-09B6-4C69-A703-415D93DDABA4}" presName="aNode" presStyleLbl="bgShp" presStyleIdx="0" presStyleCnt="3"/>
      <dgm:spPr/>
    </dgm:pt>
    <dgm:pt modelId="{09A281E4-A326-4890-9D69-54BC4C34E220}" type="pres">
      <dgm:prSet presAssocID="{52F7D330-09B6-4C69-A703-415D93DDABA4}" presName="textNode" presStyleLbl="bgShp" presStyleIdx="0" presStyleCnt="3"/>
      <dgm:spPr/>
    </dgm:pt>
    <dgm:pt modelId="{79662C91-887A-4912-9F68-C23E19D7DD91}" type="pres">
      <dgm:prSet presAssocID="{52F7D330-09B6-4C69-A703-415D93DDABA4}" presName="compChildNode" presStyleCnt="0"/>
      <dgm:spPr/>
    </dgm:pt>
    <dgm:pt modelId="{45FA49EF-35B4-4296-89B0-DB0ADF0A6880}" type="pres">
      <dgm:prSet presAssocID="{52F7D330-09B6-4C69-A703-415D93DDABA4}" presName="theInnerList" presStyleCnt="0"/>
      <dgm:spPr/>
    </dgm:pt>
    <dgm:pt modelId="{B189DD73-C6D9-487F-83DE-53FA971AF967}" type="pres">
      <dgm:prSet presAssocID="{9133C465-CA3C-4AEA-A506-CDD7C896C3F5}" presName="childNode" presStyleLbl="node1" presStyleIdx="0" presStyleCnt="4">
        <dgm:presLayoutVars>
          <dgm:bulletEnabled val="1"/>
        </dgm:presLayoutVars>
      </dgm:prSet>
      <dgm:spPr/>
    </dgm:pt>
    <dgm:pt modelId="{AA57CCCE-38D1-4A8F-8131-FA8DEA997E1F}" type="pres">
      <dgm:prSet presAssocID="{9133C465-CA3C-4AEA-A506-CDD7C896C3F5}" presName="aSpace2" presStyleCnt="0"/>
      <dgm:spPr/>
    </dgm:pt>
    <dgm:pt modelId="{6311885F-DF1D-4DA4-9FE6-BC1E1E7CAD98}" type="pres">
      <dgm:prSet presAssocID="{0D67C18C-9A74-4BD1-989A-27483C5E5A51}" presName="childNode" presStyleLbl="node1" presStyleIdx="1" presStyleCnt="4">
        <dgm:presLayoutVars>
          <dgm:bulletEnabled val="1"/>
        </dgm:presLayoutVars>
      </dgm:prSet>
      <dgm:spPr/>
    </dgm:pt>
    <dgm:pt modelId="{28765A47-8CC8-4F8D-82D2-5DF4251DBB46}" type="pres">
      <dgm:prSet presAssocID="{52F7D330-09B6-4C69-A703-415D93DDABA4}" presName="aSpace" presStyleCnt="0"/>
      <dgm:spPr/>
    </dgm:pt>
    <dgm:pt modelId="{1D243822-7B2C-4B7A-9853-DE779B32E667}" type="pres">
      <dgm:prSet presAssocID="{087A00F3-9D81-41FE-8D6B-406B8FD3458B}" presName="compNode" presStyleCnt="0"/>
      <dgm:spPr/>
    </dgm:pt>
    <dgm:pt modelId="{209C9D59-1122-420C-A6EF-9A641EE225AE}" type="pres">
      <dgm:prSet presAssocID="{087A00F3-9D81-41FE-8D6B-406B8FD3458B}" presName="aNode" presStyleLbl="bgShp" presStyleIdx="1" presStyleCnt="3"/>
      <dgm:spPr/>
    </dgm:pt>
    <dgm:pt modelId="{1092C32C-9CF9-49B6-AE45-0BF7528BED47}" type="pres">
      <dgm:prSet presAssocID="{087A00F3-9D81-41FE-8D6B-406B8FD3458B}" presName="textNode" presStyleLbl="bgShp" presStyleIdx="1" presStyleCnt="3"/>
      <dgm:spPr/>
    </dgm:pt>
    <dgm:pt modelId="{85B08CD6-2640-4853-B227-980866052A3C}" type="pres">
      <dgm:prSet presAssocID="{087A00F3-9D81-41FE-8D6B-406B8FD3458B}" presName="compChildNode" presStyleCnt="0"/>
      <dgm:spPr/>
    </dgm:pt>
    <dgm:pt modelId="{CD516679-0F0D-428A-B1D6-9256798A22E8}" type="pres">
      <dgm:prSet presAssocID="{087A00F3-9D81-41FE-8D6B-406B8FD3458B}" presName="theInnerList" presStyleCnt="0"/>
      <dgm:spPr/>
    </dgm:pt>
    <dgm:pt modelId="{A8FE5C02-7A33-45FC-B220-25959E7A60E5}" type="pres">
      <dgm:prSet presAssocID="{BCA2ED05-A18E-4302-B662-55D5F04BA920}" presName="childNode" presStyleLbl="node1" presStyleIdx="2" presStyleCnt="4">
        <dgm:presLayoutVars>
          <dgm:bulletEnabled val="1"/>
        </dgm:presLayoutVars>
      </dgm:prSet>
      <dgm:spPr/>
    </dgm:pt>
    <dgm:pt modelId="{CE38DAB9-2A45-403D-8CB3-BBC3207FD3F4}" type="pres">
      <dgm:prSet presAssocID="{087A00F3-9D81-41FE-8D6B-406B8FD3458B}" presName="aSpace" presStyleCnt="0"/>
      <dgm:spPr/>
    </dgm:pt>
    <dgm:pt modelId="{14B99D14-71D8-428A-AF47-1ABE0BEF81A5}" type="pres">
      <dgm:prSet presAssocID="{CFE7ADBD-55A8-41B0-9C66-082694315FFF}" presName="compNode" presStyleCnt="0"/>
      <dgm:spPr/>
    </dgm:pt>
    <dgm:pt modelId="{0B37E45F-CC4B-4483-B785-4CE472027ED7}" type="pres">
      <dgm:prSet presAssocID="{CFE7ADBD-55A8-41B0-9C66-082694315FFF}" presName="aNode" presStyleLbl="bgShp" presStyleIdx="2" presStyleCnt="3"/>
      <dgm:spPr/>
    </dgm:pt>
    <dgm:pt modelId="{EDCCD4AD-3B98-481A-B6C1-0B73EE24F0C4}" type="pres">
      <dgm:prSet presAssocID="{CFE7ADBD-55A8-41B0-9C66-082694315FFF}" presName="textNode" presStyleLbl="bgShp" presStyleIdx="2" presStyleCnt="3"/>
      <dgm:spPr/>
    </dgm:pt>
    <dgm:pt modelId="{AA041D10-5548-45B4-B065-8EC33C92A523}" type="pres">
      <dgm:prSet presAssocID="{CFE7ADBD-55A8-41B0-9C66-082694315FFF}" presName="compChildNode" presStyleCnt="0"/>
      <dgm:spPr/>
    </dgm:pt>
    <dgm:pt modelId="{7E8F4F2B-3409-42D0-A18F-C0790E02E6A0}" type="pres">
      <dgm:prSet presAssocID="{CFE7ADBD-55A8-41B0-9C66-082694315FFF}" presName="theInnerList" presStyleCnt="0"/>
      <dgm:spPr/>
    </dgm:pt>
    <dgm:pt modelId="{C424DF8A-B613-4046-8567-CC318B26C903}" type="pres">
      <dgm:prSet presAssocID="{1C0A2FBA-5866-419C-A587-06FD83322B52}" presName="childNode" presStyleLbl="node1" presStyleIdx="3" presStyleCnt="4">
        <dgm:presLayoutVars>
          <dgm:bulletEnabled val="1"/>
        </dgm:presLayoutVars>
      </dgm:prSet>
      <dgm:spPr/>
    </dgm:pt>
  </dgm:ptLst>
  <dgm:cxnLst>
    <dgm:cxn modelId="{1DC35E08-E4B2-4591-9ABA-C5FE604EA0EA}" type="presOf" srcId="{087A00F3-9D81-41FE-8D6B-406B8FD3458B}" destId="{1092C32C-9CF9-49B6-AE45-0BF7528BED47}" srcOrd="1" destOrd="0" presId="urn:microsoft.com/office/officeart/2005/8/layout/lProcess2"/>
    <dgm:cxn modelId="{13939A0C-6380-49B9-8FCF-62427D313B9D}" type="presOf" srcId="{52F7D330-09B6-4C69-A703-415D93DDABA4}" destId="{1E2CBD4E-2BC9-4D68-8944-8FCA87FAB6D5}" srcOrd="0" destOrd="0" presId="urn:microsoft.com/office/officeart/2005/8/layout/lProcess2"/>
    <dgm:cxn modelId="{F9BE0D30-6765-4560-AC30-385126A8585F}" type="presOf" srcId="{CFE7ADBD-55A8-41B0-9C66-082694315FFF}" destId="{0B37E45F-CC4B-4483-B785-4CE472027ED7}" srcOrd="0" destOrd="0" presId="urn:microsoft.com/office/officeart/2005/8/layout/lProcess2"/>
    <dgm:cxn modelId="{64EF1430-4BCA-4EF5-925D-A372C5DF5ABB}" type="presOf" srcId="{BCA2ED05-A18E-4302-B662-55D5F04BA920}" destId="{A8FE5C02-7A33-45FC-B220-25959E7A60E5}" srcOrd="0" destOrd="0" presId="urn:microsoft.com/office/officeart/2005/8/layout/lProcess2"/>
    <dgm:cxn modelId="{0F794638-0CBE-4725-82DB-6577EADF0AE3}" type="presOf" srcId="{0D67C18C-9A74-4BD1-989A-27483C5E5A51}" destId="{6311885F-DF1D-4DA4-9FE6-BC1E1E7CAD98}" srcOrd="0" destOrd="0" presId="urn:microsoft.com/office/officeart/2005/8/layout/lProcess2"/>
    <dgm:cxn modelId="{43CD6B5E-A0F1-411A-B857-3F1D1BA500D0}" srcId="{AE0E0AA3-0670-4B72-98F1-A81B95CDDD83}" destId="{52F7D330-09B6-4C69-A703-415D93DDABA4}" srcOrd="0" destOrd="0" parTransId="{F81BFD33-B706-4596-89A1-B727E3019345}" sibTransId="{1F36E354-461F-43A6-9EB1-928EACB059A7}"/>
    <dgm:cxn modelId="{AD3D9B60-DDBF-4979-8C9A-9A664FEB3DD8}" srcId="{CFE7ADBD-55A8-41B0-9C66-082694315FFF}" destId="{1C0A2FBA-5866-419C-A587-06FD83322B52}" srcOrd="0" destOrd="0" parTransId="{9F493215-E7ED-4CAA-BB39-D07120318ED9}" sibTransId="{4C8A02F6-8C45-447E-B1A5-99E10A67480B}"/>
    <dgm:cxn modelId="{61766845-C338-4D91-9181-FADC742F9EBD}" srcId="{AE0E0AA3-0670-4B72-98F1-A81B95CDDD83}" destId="{CFE7ADBD-55A8-41B0-9C66-082694315FFF}" srcOrd="2" destOrd="0" parTransId="{D7CA1533-DF7D-4E4D-95D7-12DC8B52DA2E}" sibTransId="{8B6BE494-CE25-46E2-8B28-9E34CF76F293}"/>
    <dgm:cxn modelId="{1FB66366-959A-41B3-BE7A-0DFF4943E5DE}" type="presOf" srcId="{52F7D330-09B6-4C69-A703-415D93DDABA4}" destId="{09A281E4-A326-4890-9D69-54BC4C34E220}" srcOrd="1" destOrd="0" presId="urn:microsoft.com/office/officeart/2005/8/layout/lProcess2"/>
    <dgm:cxn modelId="{36DC9467-93F6-4D32-B625-D5C6697B7371}" srcId="{52F7D330-09B6-4C69-A703-415D93DDABA4}" destId="{9133C465-CA3C-4AEA-A506-CDD7C896C3F5}" srcOrd="0" destOrd="0" parTransId="{814A5807-0A29-4952-AF54-E892F91F96FB}" sibTransId="{8AD6C41E-A791-4F32-AAB7-7693E60F64D0}"/>
    <dgm:cxn modelId="{09E90B74-D613-4062-BA55-1CA9D3049832}" type="presOf" srcId="{9133C465-CA3C-4AEA-A506-CDD7C896C3F5}" destId="{B189DD73-C6D9-487F-83DE-53FA971AF967}" srcOrd="0" destOrd="0" presId="urn:microsoft.com/office/officeart/2005/8/layout/lProcess2"/>
    <dgm:cxn modelId="{D733B156-261D-4482-BA49-2E881BA02EDB}" srcId="{AE0E0AA3-0670-4B72-98F1-A81B95CDDD83}" destId="{087A00F3-9D81-41FE-8D6B-406B8FD3458B}" srcOrd="1" destOrd="0" parTransId="{93DE0587-FA76-4230-BC83-268847BC547E}" sibTransId="{E222968F-E86F-44D5-9DDE-130C7A0166ED}"/>
    <dgm:cxn modelId="{A13BF756-C371-4947-898B-E1C7C62516D2}" type="presOf" srcId="{AE0E0AA3-0670-4B72-98F1-A81B95CDDD83}" destId="{D68E2E28-390C-4F61-BBD6-8CFC5D334644}" srcOrd="0" destOrd="0" presId="urn:microsoft.com/office/officeart/2005/8/layout/lProcess2"/>
    <dgm:cxn modelId="{01BFA08D-95DC-454F-8DFA-99FE11666A37}" type="presOf" srcId="{1C0A2FBA-5866-419C-A587-06FD83322B52}" destId="{C424DF8A-B613-4046-8567-CC318B26C903}" srcOrd="0" destOrd="0" presId="urn:microsoft.com/office/officeart/2005/8/layout/lProcess2"/>
    <dgm:cxn modelId="{4367AC98-05A6-4B0D-94C8-572A67B2B95E}" srcId="{52F7D330-09B6-4C69-A703-415D93DDABA4}" destId="{0D67C18C-9A74-4BD1-989A-27483C5E5A51}" srcOrd="1" destOrd="0" parTransId="{C9F46F50-F6E2-49E4-A09E-D8E25182CA36}" sibTransId="{6E48BAC8-A6ED-44A2-8150-7B8ABA7AEBE3}"/>
    <dgm:cxn modelId="{70AEA1CC-3C53-4CF1-A77B-79D7326ECF76}" srcId="{087A00F3-9D81-41FE-8D6B-406B8FD3458B}" destId="{BCA2ED05-A18E-4302-B662-55D5F04BA920}" srcOrd="0" destOrd="0" parTransId="{7E675616-8890-4028-8B0F-A29AF42E5649}" sibTransId="{080B26FB-4BEE-4FE1-B813-F41491D98207}"/>
    <dgm:cxn modelId="{09E92DD3-A33C-47BF-81C6-3BE9F73C1747}" type="presOf" srcId="{087A00F3-9D81-41FE-8D6B-406B8FD3458B}" destId="{209C9D59-1122-420C-A6EF-9A641EE225AE}" srcOrd="0" destOrd="0" presId="urn:microsoft.com/office/officeart/2005/8/layout/lProcess2"/>
    <dgm:cxn modelId="{B04C72F2-E1D9-4CAD-8F84-BA70733F1A10}" type="presOf" srcId="{CFE7ADBD-55A8-41B0-9C66-082694315FFF}" destId="{EDCCD4AD-3B98-481A-B6C1-0B73EE24F0C4}" srcOrd="1" destOrd="0" presId="urn:microsoft.com/office/officeart/2005/8/layout/lProcess2"/>
    <dgm:cxn modelId="{AC7EA81B-1548-4FE0-BD58-78383DB840F3}" type="presParOf" srcId="{D68E2E28-390C-4F61-BBD6-8CFC5D334644}" destId="{2D4F089A-6139-4D53-A94E-22FAD345C837}" srcOrd="0" destOrd="0" presId="urn:microsoft.com/office/officeart/2005/8/layout/lProcess2"/>
    <dgm:cxn modelId="{46E5A275-688A-4625-AB70-348DA31B1A41}" type="presParOf" srcId="{2D4F089A-6139-4D53-A94E-22FAD345C837}" destId="{1E2CBD4E-2BC9-4D68-8944-8FCA87FAB6D5}" srcOrd="0" destOrd="0" presId="urn:microsoft.com/office/officeart/2005/8/layout/lProcess2"/>
    <dgm:cxn modelId="{90ABF6C5-6AE0-4D72-B3B8-A52F8EAA63E2}" type="presParOf" srcId="{2D4F089A-6139-4D53-A94E-22FAD345C837}" destId="{09A281E4-A326-4890-9D69-54BC4C34E220}" srcOrd="1" destOrd="0" presId="urn:microsoft.com/office/officeart/2005/8/layout/lProcess2"/>
    <dgm:cxn modelId="{BEB618C9-3859-4942-9543-408AE94D6351}" type="presParOf" srcId="{2D4F089A-6139-4D53-A94E-22FAD345C837}" destId="{79662C91-887A-4912-9F68-C23E19D7DD91}" srcOrd="2" destOrd="0" presId="urn:microsoft.com/office/officeart/2005/8/layout/lProcess2"/>
    <dgm:cxn modelId="{CE3DD686-35C6-4C00-933C-DCB0E705C0C1}" type="presParOf" srcId="{79662C91-887A-4912-9F68-C23E19D7DD91}" destId="{45FA49EF-35B4-4296-89B0-DB0ADF0A6880}" srcOrd="0" destOrd="0" presId="urn:microsoft.com/office/officeart/2005/8/layout/lProcess2"/>
    <dgm:cxn modelId="{0F1BF84F-E466-4A22-89C6-C1B1426AA49D}" type="presParOf" srcId="{45FA49EF-35B4-4296-89B0-DB0ADF0A6880}" destId="{B189DD73-C6D9-487F-83DE-53FA971AF967}" srcOrd="0" destOrd="0" presId="urn:microsoft.com/office/officeart/2005/8/layout/lProcess2"/>
    <dgm:cxn modelId="{63026580-1CB8-4420-95F6-A079A750E11E}" type="presParOf" srcId="{45FA49EF-35B4-4296-89B0-DB0ADF0A6880}" destId="{AA57CCCE-38D1-4A8F-8131-FA8DEA997E1F}" srcOrd="1" destOrd="0" presId="urn:microsoft.com/office/officeart/2005/8/layout/lProcess2"/>
    <dgm:cxn modelId="{F9813C46-8B3E-4938-A389-8D34A011DACA}" type="presParOf" srcId="{45FA49EF-35B4-4296-89B0-DB0ADF0A6880}" destId="{6311885F-DF1D-4DA4-9FE6-BC1E1E7CAD98}" srcOrd="2" destOrd="0" presId="urn:microsoft.com/office/officeart/2005/8/layout/lProcess2"/>
    <dgm:cxn modelId="{FCDAD11B-6366-404A-86D7-4547F8596E13}" type="presParOf" srcId="{D68E2E28-390C-4F61-BBD6-8CFC5D334644}" destId="{28765A47-8CC8-4F8D-82D2-5DF4251DBB46}" srcOrd="1" destOrd="0" presId="urn:microsoft.com/office/officeart/2005/8/layout/lProcess2"/>
    <dgm:cxn modelId="{19513F85-6210-42E0-89B1-E5D39DE34D53}" type="presParOf" srcId="{D68E2E28-390C-4F61-BBD6-8CFC5D334644}" destId="{1D243822-7B2C-4B7A-9853-DE779B32E667}" srcOrd="2" destOrd="0" presId="urn:microsoft.com/office/officeart/2005/8/layout/lProcess2"/>
    <dgm:cxn modelId="{FF068292-3511-4ED4-A0F9-1880DDC23C75}" type="presParOf" srcId="{1D243822-7B2C-4B7A-9853-DE779B32E667}" destId="{209C9D59-1122-420C-A6EF-9A641EE225AE}" srcOrd="0" destOrd="0" presId="urn:microsoft.com/office/officeart/2005/8/layout/lProcess2"/>
    <dgm:cxn modelId="{1DE3FFF1-E3B0-427C-85DE-816FFB02E572}" type="presParOf" srcId="{1D243822-7B2C-4B7A-9853-DE779B32E667}" destId="{1092C32C-9CF9-49B6-AE45-0BF7528BED47}" srcOrd="1" destOrd="0" presId="urn:microsoft.com/office/officeart/2005/8/layout/lProcess2"/>
    <dgm:cxn modelId="{39425603-B1BB-425C-8E5E-EA9B301E5ECA}" type="presParOf" srcId="{1D243822-7B2C-4B7A-9853-DE779B32E667}" destId="{85B08CD6-2640-4853-B227-980866052A3C}" srcOrd="2" destOrd="0" presId="urn:microsoft.com/office/officeart/2005/8/layout/lProcess2"/>
    <dgm:cxn modelId="{2ECD298D-03AD-487B-905B-3C7542CFE5ED}" type="presParOf" srcId="{85B08CD6-2640-4853-B227-980866052A3C}" destId="{CD516679-0F0D-428A-B1D6-9256798A22E8}" srcOrd="0" destOrd="0" presId="urn:microsoft.com/office/officeart/2005/8/layout/lProcess2"/>
    <dgm:cxn modelId="{FE9357D9-0CBB-4173-8519-AE207A867742}" type="presParOf" srcId="{CD516679-0F0D-428A-B1D6-9256798A22E8}" destId="{A8FE5C02-7A33-45FC-B220-25959E7A60E5}" srcOrd="0" destOrd="0" presId="urn:microsoft.com/office/officeart/2005/8/layout/lProcess2"/>
    <dgm:cxn modelId="{218F6696-39C5-4FDB-9975-993AA5A83312}" type="presParOf" srcId="{D68E2E28-390C-4F61-BBD6-8CFC5D334644}" destId="{CE38DAB9-2A45-403D-8CB3-BBC3207FD3F4}" srcOrd="3" destOrd="0" presId="urn:microsoft.com/office/officeart/2005/8/layout/lProcess2"/>
    <dgm:cxn modelId="{9434E616-9A82-4391-916C-EFC8F825122D}" type="presParOf" srcId="{D68E2E28-390C-4F61-BBD6-8CFC5D334644}" destId="{14B99D14-71D8-428A-AF47-1ABE0BEF81A5}" srcOrd="4" destOrd="0" presId="urn:microsoft.com/office/officeart/2005/8/layout/lProcess2"/>
    <dgm:cxn modelId="{0913F7AD-ECE6-4EDF-AEDC-C0F65F8A91C1}" type="presParOf" srcId="{14B99D14-71D8-428A-AF47-1ABE0BEF81A5}" destId="{0B37E45F-CC4B-4483-B785-4CE472027ED7}" srcOrd="0" destOrd="0" presId="urn:microsoft.com/office/officeart/2005/8/layout/lProcess2"/>
    <dgm:cxn modelId="{5C9648DC-4F6B-41BA-AAC0-727BCC140398}" type="presParOf" srcId="{14B99D14-71D8-428A-AF47-1ABE0BEF81A5}" destId="{EDCCD4AD-3B98-481A-B6C1-0B73EE24F0C4}" srcOrd="1" destOrd="0" presId="urn:microsoft.com/office/officeart/2005/8/layout/lProcess2"/>
    <dgm:cxn modelId="{A11EAB43-439D-48E1-8803-0516EF509E1C}" type="presParOf" srcId="{14B99D14-71D8-428A-AF47-1ABE0BEF81A5}" destId="{AA041D10-5548-45B4-B065-8EC33C92A523}" srcOrd="2" destOrd="0" presId="urn:microsoft.com/office/officeart/2005/8/layout/lProcess2"/>
    <dgm:cxn modelId="{E11028B9-246F-4545-A3D8-6BEF15C9D8CF}" type="presParOf" srcId="{AA041D10-5548-45B4-B065-8EC33C92A523}" destId="{7E8F4F2B-3409-42D0-A18F-C0790E02E6A0}" srcOrd="0" destOrd="0" presId="urn:microsoft.com/office/officeart/2005/8/layout/lProcess2"/>
    <dgm:cxn modelId="{4E0E500A-52D4-4DEA-A84E-8D65083C48EF}" type="presParOf" srcId="{7E8F4F2B-3409-42D0-A18F-C0790E02E6A0}" destId="{C424DF8A-B613-4046-8567-CC318B26C903}" srcOrd="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2CBD4E-2BC9-4D68-8944-8FCA87FAB6D5}">
      <dsp:nvSpPr>
        <dsp:cNvPr id="0" name=""/>
        <dsp:cNvSpPr/>
      </dsp:nvSpPr>
      <dsp:spPr>
        <a:xfrm>
          <a:off x="855" y="0"/>
          <a:ext cx="2223986" cy="3240677"/>
        </a:xfrm>
        <a:prstGeom prst="roundRect">
          <a:avLst>
            <a:gd name="adj" fmla="val 10000"/>
          </a:avLst>
        </a:prstGeom>
        <a:gradFill rotWithShape="1">
          <a:gsLst>
            <a:gs pos="0">
              <a:schemeClr val="accent3">
                <a:tint val="50000"/>
                <a:satMod val="300000"/>
              </a:schemeClr>
            </a:gs>
            <a:gs pos="35000">
              <a:schemeClr val="accent3">
                <a:tint val="37000"/>
                <a:satMod val="300000"/>
              </a:schemeClr>
            </a:gs>
            <a:gs pos="100000">
              <a:schemeClr val="accent3">
                <a:tint val="15000"/>
                <a:satMod val="350000"/>
              </a:schemeClr>
            </a:gs>
          </a:gsLst>
          <a:lin ang="16200000" scaled="1"/>
        </a:gradFill>
        <a:ln w="9525" cap="flat" cmpd="sng" algn="ctr">
          <a:solidFill>
            <a:schemeClr val="accent3">
              <a:shade val="95000"/>
              <a:satMod val="10500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1">
          <a:schemeClr val="accent3"/>
        </a:lnRef>
        <a:fillRef idx="2">
          <a:schemeClr val="accent3"/>
        </a:fillRef>
        <a:effectRef idx="1">
          <a:schemeClr val="accent3"/>
        </a:effectRef>
        <a:fontRef idx="minor">
          <a:schemeClr val="dk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0" kern="1200" dirty="0">
              <a:solidFill>
                <a:schemeClr val="accent3">
                  <a:lumMod val="75000"/>
                </a:schemeClr>
              </a:solidFill>
              <a:latin typeface="Cooper Black" panose="0208090404030B020404" pitchFamily="18" charset="0"/>
              <a:cs typeface="Adobe Devanagari" panose="02040503050201020203" pitchFamily="18" charset="0"/>
            </a:rPr>
            <a:t>Future</a:t>
          </a:r>
          <a:r>
            <a:rPr lang="en-US" sz="3900" kern="1200" dirty="0">
              <a:latin typeface="Adobe Devanagari" panose="02040503050201020203" pitchFamily="18" charset="0"/>
              <a:cs typeface="Adobe Devanagari" panose="02040503050201020203" pitchFamily="18" charset="0"/>
            </a:rPr>
            <a:t> </a:t>
          </a:r>
          <a:endParaRPr lang="th-TH" sz="3900" kern="1200" dirty="0">
            <a:latin typeface="Adobe Devanagari" panose="02040503050201020203" pitchFamily="18" charset="0"/>
            <a:cs typeface="Angsana New" panose="02020603050405020304" pitchFamily="18" charset="-34"/>
          </a:endParaRPr>
        </a:p>
      </dsp:txBody>
      <dsp:txXfrm>
        <a:off x="855" y="0"/>
        <a:ext cx="2223986" cy="972203"/>
      </dsp:txXfrm>
    </dsp:sp>
    <dsp:sp modelId="{B189DD73-C6D9-487F-83DE-53FA971AF967}">
      <dsp:nvSpPr>
        <dsp:cNvPr id="0" name=""/>
        <dsp:cNvSpPr/>
      </dsp:nvSpPr>
      <dsp:spPr>
        <a:xfrm>
          <a:off x="223254" y="973152"/>
          <a:ext cx="1779189" cy="977108"/>
        </a:xfrm>
        <a:prstGeom prst="roundRect">
          <a:avLst>
            <a:gd name="adj" fmla="val 10000"/>
          </a:avLst>
        </a:prstGeom>
        <a:solidFill>
          <a:srgbClr val="FF9933"/>
        </a:solidFill>
        <a:ln w="38100" cap="flat" cmpd="sng" algn="ctr">
          <a:solidFill>
            <a:schemeClr val="lt1"/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hemeClr val="lt1"/>
        </a:lnRef>
        <a:fillRef idx="1">
          <a:schemeClr val="accent3"/>
        </a:fillRef>
        <a:effectRef idx="1">
          <a:schemeClr val="accent3"/>
        </a:effectRef>
        <a:fontRef idx="minor">
          <a:schemeClr val="lt1"/>
        </a:fontRef>
      </dsp:style>
      <dsp:txBody>
        <a:bodyPr spcFirstLastPara="0" vert="horz" wrap="square" lIns="53340" tIns="40005" rIns="5334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>
              <a:latin typeface="Comic Sans MS" panose="030F0702030302020204" pitchFamily="66" charset="0"/>
            </a:rPr>
            <a:t>I want to be able to do</a:t>
          </a:r>
          <a:endParaRPr lang="th-TH" sz="2100" kern="1200" dirty="0">
            <a:latin typeface="Comic Sans MS" panose="030F0702030302020204" pitchFamily="66" charset="0"/>
          </a:endParaRPr>
        </a:p>
      </dsp:txBody>
      <dsp:txXfrm>
        <a:off x="251873" y="1001771"/>
        <a:ext cx="1721951" cy="919870"/>
      </dsp:txXfrm>
    </dsp:sp>
    <dsp:sp modelId="{6311885F-DF1D-4DA4-9FE6-BC1E1E7CAD98}">
      <dsp:nvSpPr>
        <dsp:cNvPr id="0" name=""/>
        <dsp:cNvSpPr/>
      </dsp:nvSpPr>
      <dsp:spPr>
        <a:xfrm>
          <a:off x="223254" y="2100585"/>
          <a:ext cx="1779189" cy="977108"/>
        </a:xfrm>
        <a:prstGeom prst="roundRect">
          <a:avLst>
            <a:gd name="adj" fmla="val 10000"/>
          </a:avLst>
        </a:prstGeom>
        <a:solidFill>
          <a:schemeClr val="accent2"/>
        </a:solidFill>
        <a:ln w="38100" cap="flat" cmpd="sng" algn="ctr">
          <a:solidFill>
            <a:schemeClr val="lt1"/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hemeClr val="lt1"/>
        </a:lnRef>
        <a:fillRef idx="1">
          <a:schemeClr val="accent2"/>
        </a:fillRef>
        <a:effectRef idx="1">
          <a:schemeClr val="accent2"/>
        </a:effectRef>
        <a:fontRef idx="minor">
          <a:schemeClr val="lt1"/>
        </a:fontRef>
      </dsp:style>
      <dsp:txBody>
        <a:bodyPr spcFirstLastPara="0" vert="horz" wrap="square" lIns="53340" tIns="40005" rIns="5334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>
              <a:latin typeface="Comic Sans MS" panose="030F0702030302020204" pitchFamily="66" charset="0"/>
            </a:rPr>
            <a:t>I want it happened</a:t>
          </a:r>
          <a:endParaRPr lang="th-TH" sz="2100" kern="1200" dirty="0">
            <a:latin typeface="Comic Sans MS" panose="030F0702030302020204" pitchFamily="66" charset="0"/>
          </a:endParaRPr>
        </a:p>
      </dsp:txBody>
      <dsp:txXfrm>
        <a:off x="251873" y="2129204"/>
        <a:ext cx="1721951" cy="919870"/>
      </dsp:txXfrm>
    </dsp:sp>
    <dsp:sp modelId="{209C9D59-1122-420C-A6EF-9A641EE225AE}">
      <dsp:nvSpPr>
        <dsp:cNvPr id="0" name=""/>
        <dsp:cNvSpPr/>
      </dsp:nvSpPr>
      <dsp:spPr>
        <a:xfrm>
          <a:off x="2391640" y="0"/>
          <a:ext cx="2223986" cy="3240677"/>
        </a:xfrm>
        <a:prstGeom prst="roundRect">
          <a:avLst>
            <a:gd name="adj" fmla="val 10000"/>
          </a:avLst>
        </a:prstGeom>
        <a:gradFill rotWithShape="1">
          <a:gsLst>
            <a:gs pos="0">
              <a:schemeClr val="accent6">
                <a:tint val="50000"/>
                <a:satMod val="300000"/>
              </a:schemeClr>
            </a:gs>
            <a:gs pos="35000">
              <a:schemeClr val="accent6">
                <a:tint val="37000"/>
                <a:satMod val="300000"/>
              </a:schemeClr>
            </a:gs>
            <a:gs pos="100000">
              <a:schemeClr val="accent6">
                <a:tint val="15000"/>
                <a:satMod val="350000"/>
              </a:schemeClr>
            </a:gs>
          </a:gsLst>
          <a:lin ang="16200000" scaled="1"/>
        </a:gradFill>
        <a:ln w="9525" cap="flat" cmpd="sng" algn="ctr">
          <a:solidFill>
            <a:schemeClr val="accent6">
              <a:shade val="95000"/>
              <a:satMod val="10500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1">
          <a:schemeClr val="accent6"/>
        </a:lnRef>
        <a:fillRef idx="2">
          <a:schemeClr val="accent6"/>
        </a:fillRef>
        <a:effectRef idx="1">
          <a:schemeClr val="accent6"/>
        </a:effectRef>
        <a:fontRef idx="minor">
          <a:schemeClr val="dk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0" kern="1200" dirty="0">
              <a:solidFill>
                <a:schemeClr val="accent6">
                  <a:lumMod val="50000"/>
                </a:schemeClr>
              </a:solidFill>
              <a:latin typeface="Cooper Black" panose="0208090404030B020404" pitchFamily="18" charset="0"/>
              <a:cs typeface="Adobe Devanagari" panose="02040503050201020203" pitchFamily="18" charset="0"/>
            </a:rPr>
            <a:t>Present</a:t>
          </a:r>
          <a:r>
            <a:rPr lang="en-US" sz="3900" kern="1200" dirty="0">
              <a:latin typeface="Adobe Devanagari" panose="02040503050201020203" pitchFamily="18" charset="0"/>
              <a:cs typeface="Adobe Devanagari" panose="02040503050201020203" pitchFamily="18" charset="0"/>
            </a:rPr>
            <a:t> </a:t>
          </a:r>
          <a:endParaRPr lang="th-TH" sz="3900" kern="1200" dirty="0">
            <a:latin typeface="Adobe Devanagari" panose="02040503050201020203" pitchFamily="18" charset="0"/>
          </a:endParaRPr>
        </a:p>
      </dsp:txBody>
      <dsp:txXfrm>
        <a:off x="2391640" y="0"/>
        <a:ext cx="2223986" cy="972203"/>
      </dsp:txXfrm>
    </dsp:sp>
    <dsp:sp modelId="{A8FE5C02-7A33-45FC-B220-25959E7A60E5}">
      <dsp:nvSpPr>
        <dsp:cNvPr id="0" name=""/>
        <dsp:cNvSpPr/>
      </dsp:nvSpPr>
      <dsp:spPr>
        <a:xfrm>
          <a:off x="2614039" y="972203"/>
          <a:ext cx="1779189" cy="2106440"/>
        </a:xfrm>
        <a:prstGeom prst="roundRect">
          <a:avLst>
            <a:gd name="adj" fmla="val 10000"/>
          </a:avLst>
        </a:prstGeom>
        <a:solidFill>
          <a:schemeClr val="accent6">
            <a:lumMod val="75000"/>
          </a:schemeClr>
        </a:solidFill>
        <a:ln w="38100" cap="flat" cmpd="sng" algn="ctr">
          <a:solidFill>
            <a:schemeClr val="lt1"/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hemeClr val="lt1"/>
        </a:lnRef>
        <a:fillRef idx="1">
          <a:schemeClr val="accent6"/>
        </a:fillRef>
        <a:effectRef idx="1">
          <a:schemeClr val="accent6"/>
        </a:effectRef>
        <a:fontRef idx="minor">
          <a:schemeClr val="lt1"/>
        </a:fontRef>
      </dsp:style>
      <dsp:txBody>
        <a:bodyPr spcFirstLastPara="0" vert="horz" wrap="square" lIns="53340" tIns="40005" rIns="5334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>
              <a:latin typeface="Comic Sans MS" panose="030F0702030302020204" pitchFamily="66" charset="0"/>
            </a:rPr>
            <a:t>I didn’t have it but I want</a:t>
          </a:r>
          <a:endParaRPr lang="th-TH" sz="2100" kern="1200" dirty="0">
            <a:latin typeface="Comic Sans MS" panose="030F0702030302020204" pitchFamily="66" charset="0"/>
          </a:endParaRPr>
        </a:p>
      </dsp:txBody>
      <dsp:txXfrm>
        <a:off x="2666150" y="1024314"/>
        <a:ext cx="1674967" cy="2002218"/>
      </dsp:txXfrm>
    </dsp:sp>
    <dsp:sp modelId="{0B37E45F-CC4B-4483-B785-4CE472027ED7}">
      <dsp:nvSpPr>
        <dsp:cNvPr id="0" name=""/>
        <dsp:cNvSpPr/>
      </dsp:nvSpPr>
      <dsp:spPr>
        <a:xfrm>
          <a:off x="4782426" y="0"/>
          <a:ext cx="2223986" cy="3240677"/>
        </a:xfrm>
        <a:prstGeom prst="roundRect">
          <a:avLst>
            <a:gd name="adj" fmla="val 10000"/>
          </a:avLst>
        </a:prstGeom>
        <a:gradFill rotWithShape="1">
          <a:gsLst>
            <a:gs pos="0">
              <a:schemeClr val="accent4">
                <a:tint val="100000"/>
                <a:shade val="100000"/>
                <a:satMod val="130000"/>
              </a:schemeClr>
            </a:gs>
            <a:gs pos="100000">
              <a:schemeClr val="accent4">
                <a:tint val="50000"/>
                <a:shade val="100000"/>
                <a:satMod val="350000"/>
              </a:schemeClr>
            </a:gs>
          </a:gsLst>
          <a:lin ang="16200000" scaled="0"/>
        </a:gradFill>
        <a:ln w="9525" cap="flat" cmpd="sng" algn="ctr">
          <a:solidFill>
            <a:schemeClr val="accent4">
              <a:shade val="95000"/>
              <a:satMod val="10500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hemeClr val="accent4"/>
        </a:lnRef>
        <a:fillRef idx="3">
          <a:schemeClr val="accent4"/>
        </a:fillRef>
        <a:effectRef idx="2">
          <a:schemeClr val="accent4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0" kern="1200" dirty="0">
              <a:solidFill>
                <a:schemeClr val="accent4">
                  <a:lumMod val="75000"/>
                </a:schemeClr>
              </a:solidFill>
              <a:latin typeface="Cooper Black" panose="0208090404030B020404" pitchFamily="18" charset="0"/>
            </a:rPr>
            <a:t>Past</a:t>
          </a:r>
          <a:r>
            <a:rPr lang="en-US" sz="3900" kern="1200" dirty="0">
              <a:latin typeface="Cooper Black" panose="0208090404030B020404" pitchFamily="18" charset="0"/>
            </a:rPr>
            <a:t> </a:t>
          </a:r>
          <a:endParaRPr lang="th-TH" sz="3900" kern="1200" dirty="0">
            <a:latin typeface="Cooper Black" panose="0208090404030B020404" pitchFamily="18" charset="0"/>
          </a:endParaRPr>
        </a:p>
      </dsp:txBody>
      <dsp:txXfrm>
        <a:off x="4782426" y="0"/>
        <a:ext cx="2223986" cy="972203"/>
      </dsp:txXfrm>
    </dsp:sp>
    <dsp:sp modelId="{C424DF8A-B613-4046-8567-CC318B26C903}">
      <dsp:nvSpPr>
        <dsp:cNvPr id="0" name=""/>
        <dsp:cNvSpPr/>
      </dsp:nvSpPr>
      <dsp:spPr>
        <a:xfrm>
          <a:off x="5004824" y="972203"/>
          <a:ext cx="1779189" cy="2106440"/>
        </a:xfrm>
        <a:prstGeom prst="roundRect">
          <a:avLst>
            <a:gd name="adj" fmla="val 10000"/>
          </a:avLst>
        </a:prstGeom>
        <a:solidFill>
          <a:schemeClr val="accent4"/>
        </a:solidFill>
        <a:ln w="38100" cap="flat" cmpd="sng" algn="ctr">
          <a:solidFill>
            <a:schemeClr val="lt1"/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hemeClr val="lt1"/>
        </a:lnRef>
        <a:fillRef idx="1">
          <a:schemeClr val="accent4"/>
        </a:fillRef>
        <a:effectRef idx="1">
          <a:schemeClr val="accent4"/>
        </a:effectRef>
        <a:fontRef idx="minor">
          <a:schemeClr val="lt1"/>
        </a:fontRef>
      </dsp:style>
      <dsp:txBody>
        <a:bodyPr spcFirstLastPara="0" vert="horz" wrap="square" lIns="53340" tIns="40005" rIns="5334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>
              <a:latin typeface="Comic Sans MS" panose="030F0702030302020204" pitchFamily="66" charset="0"/>
            </a:rPr>
            <a:t>It had done but I want to change </a:t>
          </a:r>
          <a:endParaRPr lang="th-TH" sz="2100" kern="1200" dirty="0">
            <a:latin typeface="Comic Sans MS" panose="030F0702030302020204" pitchFamily="66" charset="0"/>
          </a:endParaRPr>
        </a:p>
      </dsp:txBody>
      <dsp:txXfrm>
        <a:off x="5056935" y="1024314"/>
        <a:ext cx="1674967" cy="200221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8C6EF0-41FE-4A9F-B2C1-E445B04B2373}">
      <dsp:nvSpPr>
        <dsp:cNvPr id="0" name=""/>
        <dsp:cNvSpPr/>
      </dsp:nvSpPr>
      <dsp:spPr>
        <a:xfrm>
          <a:off x="2352628" y="219043"/>
          <a:ext cx="4776548" cy="2160356"/>
        </a:xfrm>
        <a:prstGeom prst="rect">
          <a:avLst/>
        </a:prstGeom>
        <a:solidFill>
          <a:srgbClr val="FF9933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i="1" u="sng" kern="1200" dirty="0">
              <a:latin typeface="Comic Sans MS" panose="030F0702030302020204" pitchFamily="66" charset="0"/>
            </a:rPr>
            <a:t>I want to be able to do</a:t>
          </a:r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>
              <a:effectLst/>
              <a:latin typeface="Comic Sans MS" panose="030F0702030302020204" pitchFamily="66" charset="0"/>
            </a:rPr>
            <a:t>[S1 + wish(es) + S2 + could + V1]</a:t>
          </a:r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>
              <a:latin typeface="Comic Sans MS" panose="030F0702030302020204" pitchFamily="66" charset="0"/>
            </a:rPr>
            <a:t>I wish I could visit Paris.</a:t>
          </a:r>
          <a:endParaRPr lang="th-TH" sz="2400" kern="1200" dirty="0">
            <a:latin typeface="Comic Sans MS" panose="030F0702030302020204" pitchFamily="66" charset="0"/>
          </a:endParaRPr>
        </a:p>
      </dsp:txBody>
      <dsp:txXfrm>
        <a:off x="2352628" y="219043"/>
        <a:ext cx="4776548" cy="2160356"/>
      </dsp:txXfrm>
    </dsp:sp>
    <dsp:sp modelId="{49B5D8D4-A5FF-4B97-AADF-48ED6A60E06B}">
      <dsp:nvSpPr>
        <dsp:cNvPr id="0" name=""/>
        <dsp:cNvSpPr/>
      </dsp:nvSpPr>
      <dsp:spPr>
        <a:xfrm>
          <a:off x="0" y="219043"/>
          <a:ext cx="2138753" cy="2160356"/>
        </a:xfrm>
        <a:prstGeom prst="rect">
          <a:avLst/>
        </a:prstGeom>
        <a:blipFill dpi="0" rotWithShape="1"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1025" t="-141" r="-1025" b="-4329"/>
          </a:stretch>
        </a:blipFill>
        <a:ln w="952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A94E3C0-1C85-429F-AB17-5C1FD8EC5916}">
      <dsp:nvSpPr>
        <dsp:cNvPr id="0" name=""/>
        <dsp:cNvSpPr/>
      </dsp:nvSpPr>
      <dsp:spPr>
        <a:xfrm>
          <a:off x="0" y="0"/>
          <a:ext cx="7609614" cy="1284023"/>
        </a:xfrm>
        <a:prstGeom prst="roundRect">
          <a:avLst>
            <a:gd name="adj" fmla="val 10000"/>
          </a:avLst>
        </a:prstGeom>
        <a:gradFill rotWithShape="1">
          <a:gsLst>
            <a:gs pos="0">
              <a:schemeClr val="accent3">
                <a:tint val="50000"/>
                <a:satMod val="300000"/>
              </a:schemeClr>
            </a:gs>
            <a:gs pos="35000">
              <a:schemeClr val="accent3">
                <a:tint val="37000"/>
                <a:satMod val="300000"/>
              </a:schemeClr>
            </a:gs>
            <a:gs pos="100000">
              <a:schemeClr val="accent3">
                <a:tint val="15000"/>
                <a:satMod val="350000"/>
              </a:schemeClr>
            </a:gs>
          </a:gsLst>
          <a:lin ang="16200000" scaled="1"/>
        </a:gradFill>
        <a:ln w="9525" cap="flat" cmpd="sng" algn="ctr">
          <a:solidFill>
            <a:schemeClr val="accent3">
              <a:shade val="95000"/>
              <a:satMod val="10500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1">
          <a:schemeClr val="accent3"/>
        </a:lnRef>
        <a:fillRef idx="2">
          <a:schemeClr val="accent3"/>
        </a:fillRef>
        <a:effectRef idx="1">
          <a:schemeClr val="accent3"/>
        </a:effectRef>
        <a:fontRef idx="minor">
          <a:schemeClr val="dk1"/>
        </a:fontRef>
      </dsp:style>
    </dsp:sp>
    <dsp:sp modelId="{8B087D6C-0387-4A8E-86B6-F377884B0887}">
      <dsp:nvSpPr>
        <dsp:cNvPr id="0" name=""/>
        <dsp:cNvSpPr/>
      </dsp:nvSpPr>
      <dsp:spPr>
        <a:xfrm>
          <a:off x="692899" y="118594"/>
          <a:ext cx="2640000" cy="1046833"/>
        </a:xfrm>
        <a:prstGeom prst="roundRect">
          <a:avLst>
            <a:gd name="adj" fmla="val 10000"/>
          </a:avLst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2"/>
              </a:ext>
            </a:extLst>
          </a:blip>
          <a:srcRect/>
          <a:stretch>
            <a:fillRect t="-9000" b="-9000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A748214-EA99-4ED0-9F39-E7EBEBE75683}">
      <dsp:nvSpPr>
        <dsp:cNvPr id="0" name=""/>
        <dsp:cNvSpPr/>
      </dsp:nvSpPr>
      <dsp:spPr>
        <a:xfrm rot="10800000">
          <a:off x="229305" y="1284023"/>
          <a:ext cx="3567188" cy="1569361"/>
        </a:xfrm>
        <a:prstGeom prst="round2SameRect">
          <a:avLst>
            <a:gd name="adj1" fmla="val 10500"/>
            <a:gd name="adj2" fmla="val 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28016" rIns="128016" bIns="128016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u="sng" kern="1200" dirty="0">
              <a:latin typeface="Comic Sans MS" panose="030F0702030302020204" pitchFamily="66" charset="0"/>
            </a:rPr>
            <a:t>I want it happened</a:t>
          </a:r>
          <a:endParaRPr lang="th-TH" sz="1800" b="1" i="1" u="sng" kern="1200" dirty="0">
            <a:latin typeface="Comic Sans MS" panose="030F0702030302020204" pitchFamily="66" charset="0"/>
          </a:endParaRPr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latin typeface="Comic Sans MS" panose="030F0702030302020204" pitchFamily="66" charset="0"/>
            </a:rPr>
            <a:t>[S1 + wish(es) + S2 + would + V1]</a:t>
          </a:r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omic Sans MS" panose="030F0702030302020204" pitchFamily="66" charset="0"/>
            </a:rPr>
            <a:t>I wish the baby would stop crying.</a:t>
          </a:r>
          <a:endParaRPr lang="th-TH" sz="1800" kern="1200" dirty="0">
            <a:latin typeface="Comic Sans MS" panose="030F0702030302020204" pitchFamily="66" charset="0"/>
          </a:endParaRPr>
        </a:p>
      </dsp:txBody>
      <dsp:txXfrm rot="10800000">
        <a:off x="277568" y="1284023"/>
        <a:ext cx="3470662" cy="1521098"/>
      </dsp:txXfrm>
    </dsp:sp>
    <dsp:sp modelId="{677D6637-9F8E-42FC-B5A9-40D5567784A7}">
      <dsp:nvSpPr>
        <dsp:cNvPr id="0" name=""/>
        <dsp:cNvSpPr/>
      </dsp:nvSpPr>
      <dsp:spPr>
        <a:xfrm>
          <a:off x="4395117" y="118594"/>
          <a:ext cx="2553167" cy="1046833"/>
        </a:xfrm>
        <a:prstGeom prst="roundRect">
          <a:avLst>
            <a:gd name="adj" fmla="val 10000"/>
          </a:avLst>
        </a:prstGeom>
        <a:blipFill dpi="0" rotWithShape="1"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693" t="-38114" r="693" b="-17700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F98C6CC-FD71-4414-845D-0FDAD39187CD}">
      <dsp:nvSpPr>
        <dsp:cNvPr id="0" name=""/>
        <dsp:cNvSpPr/>
      </dsp:nvSpPr>
      <dsp:spPr>
        <a:xfrm rot="10800000">
          <a:off x="3963095" y="1284023"/>
          <a:ext cx="3417213" cy="1569361"/>
        </a:xfrm>
        <a:prstGeom prst="round2SameRect">
          <a:avLst>
            <a:gd name="adj1" fmla="val 10500"/>
            <a:gd name="adj2" fmla="val 0"/>
          </a:avLst>
        </a:prstGeom>
        <a:solidFill>
          <a:srgbClr val="FF99CC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28016" rIns="128016" bIns="128016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u="sng" kern="1200" dirty="0">
              <a:latin typeface="Comic Sans MS" panose="030F0702030302020204" pitchFamily="66" charset="0"/>
            </a:rPr>
            <a:t>I want it happened</a:t>
          </a:r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latin typeface="Comic Sans MS" panose="030F0702030302020204" pitchFamily="66" charset="0"/>
            </a:rPr>
            <a:t>[S1 + wish(es) + S2 + would + V1]</a:t>
          </a:r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omic Sans MS" panose="030F0702030302020204" pitchFamily="66" charset="0"/>
            </a:rPr>
            <a:t>I wish the sun would come out.</a:t>
          </a:r>
          <a:endParaRPr lang="th-TH" sz="1800" kern="1200" dirty="0">
            <a:latin typeface="Comic Sans MS" panose="030F0702030302020204" pitchFamily="66" charset="0"/>
          </a:endParaRPr>
        </a:p>
      </dsp:txBody>
      <dsp:txXfrm rot="10800000">
        <a:off x="4011358" y="1284023"/>
        <a:ext cx="3320687" cy="1521098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982D851-7198-4ACC-ADFC-61951F3C76C5}">
      <dsp:nvSpPr>
        <dsp:cNvPr id="0" name=""/>
        <dsp:cNvSpPr/>
      </dsp:nvSpPr>
      <dsp:spPr>
        <a:xfrm rot="10800000">
          <a:off x="1614823" y="89"/>
          <a:ext cx="5196877" cy="1223341"/>
        </a:xfrm>
        <a:prstGeom prst="homePlate">
          <a:avLst/>
        </a:prstGeom>
        <a:solidFill>
          <a:schemeClr val="lt1"/>
        </a:solidFill>
        <a:ln w="25400" cap="flat" cmpd="sng" algn="ctr">
          <a:solidFill>
            <a:schemeClr val="accent3"/>
          </a:solidFill>
          <a:prstDash val="solid"/>
        </a:ln>
        <a:effectLst/>
      </dsp:spPr>
      <dsp:style>
        <a:lnRef idx="2">
          <a:schemeClr val="accent3"/>
        </a:lnRef>
        <a:fillRef idx="1">
          <a:schemeClr val="lt1"/>
        </a:fillRef>
        <a:effectRef idx="0">
          <a:schemeClr val="accent3"/>
        </a:effectRef>
        <a:fontRef idx="minor">
          <a:schemeClr val="dk1"/>
        </a:fontRef>
      </dsp:style>
      <dsp:txBody>
        <a:bodyPr spcFirstLastPara="0" vert="horz" wrap="square" lIns="539460" tIns="91440" rIns="170688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>
              <a:latin typeface="Comic Sans MS" panose="030F0702030302020204" pitchFamily="66" charset="0"/>
            </a:rPr>
            <a:t>I wish I had more money.</a:t>
          </a:r>
          <a:endParaRPr lang="th-TH" sz="2400" kern="1200" dirty="0">
            <a:latin typeface="Comic Sans MS" panose="030F0702030302020204" pitchFamily="66" charset="0"/>
          </a:endParaRPr>
        </a:p>
      </dsp:txBody>
      <dsp:txXfrm rot="10800000">
        <a:off x="1920658" y="89"/>
        <a:ext cx="4891042" cy="1223341"/>
      </dsp:txXfrm>
    </dsp:sp>
    <dsp:sp modelId="{4584E5BD-21F3-4F43-BEC7-69F13BA6632D}">
      <dsp:nvSpPr>
        <dsp:cNvPr id="0" name=""/>
        <dsp:cNvSpPr/>
      </dsp:nvSpPr>
      <dsp:spPr>
        <a:xfrm>
          <a:off x="1003152" y="89"/>
          <a:ext cx="1223341" cy="1223341"/>
        </a:xfrm>
        <a:prstGeom prst="ellipse">
          <a:avLst/>
        </a:prstGeom>
        <a:blipFill>
          <a:blip xmlns:r="http://schemas.openxmlformats.org/officeDocument/2006/relationships" r:embed="rId1"/>
          <a:srcRect/>
          <a:stretch>
            <a:fillRect l="-17000" r="-17000"/>
          </a:stretch>
        </a:blipFill>
        <a:ln w="25400" cap="flat" cmpd="sng" algn="ctr">
          <a:solidFill>
            <a:schemeClr val="accent3"/>
          </a:solidFill>
          <a:prstDash val="solid"/>
        </a:ln>
        <a:effectLst/>
      </dsp:spPr>
      <dsp:style>
        <a:lnRef idx="2">
          <a:schemeClr val="accent3"/>
        </a:lnRef>
        <a:fillRef idx="1">
          <a:schemeClr val="lt1"/>
        </a:fillRef>
        <a:effectRef idx="0">
          <a:schemeClr val="accent3"/>
        </a:effectRef>
        <a:fontRef idx="minor">
          <a:schemeClr val="dk1"/>
        </a:fontRef>
      </dsp:style>
    </dsp:sp>
    <dsp:sp modelId="{4A304E0B-1942-40AE-99B2-E9759211818A}">
      <dsp:nvSpPr>
        <dsp:cNvPr id="0" name=""/>
        <dsp:cNvSpPr/>
      </dsp:nvSpPr>
      <dsp:spPr>
        <a:xfrm rot="10800000">
          <a:off x="1614823" y="1547086"/>
          <a:ext cx="5196877" cy="1223341"/>
        </a:xfrm>
        <a:prstGeom prst="homePlate">
          <a:avLst/>
        </a:prstGeom>
        <a:solidFill>
          <a:schemeClr val="lt1"/>
        </a:solidFill>
        <a:ln w="25400" cap="flat" cmpd="sng" algn="ctr">
          <a:solidFill>
            <a:schemeClr val="accent2"/>
          </a:solidFill>
          <a:prstDash val="solid"/>
        </a:ln>
        <a:effectLst/>
      </dsp:spPr>
      <dsp:style>
        <a:lnRef idx="2">
          <a:schemeClr val="accent2"/>
        </a:lnRef>
        <a:fillRef idx="1">
          <a:schemeClr val="lt1"/>
        </a:fillRef>
        <a:effectRef idx="0">
          <a:schemeClr val="accent2"/>
        </a:effectRef>
        <a:fontRef idx="minor">
          <a:schemeClr val="dk1"/>
        </a:fontRef>
      </dsp:style>
      <dsp:txBody>
        <a:bodyPr spcFirstLastPara="0" vert="horz" wrap="square" lIns="539460" tIns="76200" rIns="14224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latin typeface="Comic Sans MS" panose="030F0702030302020204" pitchFamily="66" charset="0"/>
            </a:rPr>
            <a:t>We wish we were at the beach.</a:t>
          </a:r>
          <a:endParaRPr lang="th-TH" sz="2000" kern="1200" dirty="0">
            <a:latin typeface="Comic Sans MS" panose="030F0702030302020204" pitchFamily="66" charset="0"/>
          </a:endParaRPr>
        </a:p>
      </dsp:txBody>
      <dsp:txXfrm rot="10800000">
        <a:off x="1920658" y="1547086"/>
        <a:ext cx="4891042" cy="1223341"/>
      </dsp:txXfrm>
    </dsp:sp>
    <dsp:sp modelId="{9E25182D-5371-4750-9AC3-942CA87FF283}">
      <dsp:nvSpPr>
        <dsp:cNvPr id="0" name=""/>
        <dsp:cNvSpPr/>
      </dsp:nvSpPr>
      <dsp:spPr>
        <a:xfrm>
          <a:off x="1003152" y="1547086"/>
          <a:ext cx="1223341" cy="1223341"/>
        </a:xfrm>
        <a:prstGeom prst="ellipse">
          <a:avLst/>
        </a:prstGeom>
        <a:blipFill>
          <a:blip xmlns:r="http://schemas.openxmlformats.org/officeDocument/2006/relationships" r:embed="rId2"/>
          <a:srcRect/>
          <a:stretch>
            <a:fillRect l="-14000" r="-14000"/>
          </a:stretch>
        </a:blipFill>
        <a:ln w="25400" cap="flat" cmpd="sng" algn="ctr">
          <a:solidFill>
            <a:schemeClr val="accent2"/>
          </a:solidFill>
          <a:prstDash val="solid"/>
        </a:ln>
        <a:effectLst/>
      </dsp:spPr>
      <dsp:style>
        <a:lnRef idx="2">
          <a:schemeClr val="accent2"/>
        </a:lnRef>
        <a:fillRef idx="1">
          <a:schemeClr val="lt1"/>
        </a:fillRef>
        <a:effectRef idx="0">
          <a:schemeClr val="accent2"/>
        </a:effectRef>
        <a:fontRef idx="minor">
          <a:schemeClr val="dk1"/>
        </a:fontRef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4015430-D39C-491C-9A35-F59BBDC2D468}">
      <dsp:nvSpPr>
        <dsp:cNvPr id="0" name=""/>
        <dsp:cNvSpPr/>
      </dsp:nvSpPr>
      <dsp:spPr>
        <a:xfrm>
          <a:off x="0" y="0"/>
          <a:ext cx="4190345" cy="1466445"/>
        </a:xfrm>
        <a:prstGeom prst="roundRect">
          <a:avLst>
            <a:gd name="adj" fmla="val 10000"/>
          </a:avLst>
        </a:prstGeom>
        <a:solidFill>
          <a:schemeClr val="accent6"/>
        </a:solidFill>
        <a:ln w="38100" cap="flat" cmpd="sng" algn="ctr">
          <a:solidFill>
            <a:schemeClr val="lt1"/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hemeClr val="lt1"/>
        </a:lnRef>
        <a:fillRef idx="1">
          <a:schemeClr val="accent6"/>
        </a:fillRef>
        <a:effectRef idx="1">
          <a:schemeClr val="accent6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omic Sans MS" panose="030F0702030302020204" pitchFamily="66" charset="0"/>
            </a:rPr>
            <a:t>I wish the teacher had given me an A+.</a:t>
          </a:r>
        </a:p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omic Sans MS" panose="030F0702030302020204" pitchFamily="66" charset="0"/>
            </a:rPr>
            <a:t>(Now I got C+ </a:t>
          </a:r>
          <a:r>
            <a:rPr lang="en-US" sz="1800" kern="1200" dirty="0">
              <a:latin typeface="Comic Sans MS" panose="030F0702030302020204" pitchFamily="66" charset="0"/>
              <a:sym typeface="Wingdings" panose="05000000000000000000" pitchFamily="2" charset="2"/>
            </a:rPr>
            <a:t></a:t>
          </a:r>
          <a:r>
            <a:rPr lang="en-US" sz="1800" kern="1200" dirty="0">
              <a:latin typeface="Comic Sans MS" panose="030F0702030302020204" pitchFamily="66" charset="0"/>
            </a:rPr>
            <a:t>)</a:t>
          </a:r>
          <a:endParaRPr lang="th-TH" sz="1800" kern="1200" dirty="0">
            <a:latin typeface="Comic Sans MS" panose="030F0702030302020204" pitchFamily="66" charset="0"/>
          </a:endParaRPr>
        </a:p>
      </dsp:txBody>
      <dsp:txXfrm>
        <a:off x="984713" y="0"/>
        <a:ext cx="3205631" cy="1466445"/>
      </dsp:txXfrm>
    </dsp:sp>
    <dsp:sp modelId="{4268F841-07CD-44A9-9AFA-77BBB0B040D6}">
      <dsp:nvSpPr>
        <dsp:cNvPr id="0" name=""/>
        <dsp:cNvSpPr/>
      </dsp:nvSpPr>
      <dsp:spPr>
        <a:xfrm>
          <a:off x="146644" y="146644"/>
          <a:ext cx="838069" cy="1173156"/>
        </a:xfrm>
        <a:prstGeom prst="roundRect">
          <a:avLst>
            <a:gd name="adj" fmla="val 10000"/>
          </a:avLst>
        </a:prstGeom>
        <a:blipFill dpi="0" rotWithShape="1"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63083" t="-1906" r="-22917" b="1906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CEA4728-A4A9-43BE-BB37-45B2D7054237}">
      <dsp:nvSpPr>
        <dsp:cNvPr id="0" name=""/>
        <dsp:cNvSpPr/>
      </dsp:nvSpPr>
      <dsp:spPr>
        <a:xfrm>
          <a:off x="0" y="1613089"/>
          <a:ext cx="4190345" cy="1466445"/>
        </a:xfrm>
        <a:prstGeom prst="roundRect">
          <a:avLst>
            <a:gd name="adj" fmla="val 10000"/>
          </a:avLst>
        </a:prstGeom>
        <a:solidFill>
          <a:schemeClr val="accent2">
            <a:hueOff val="-19141743"/>
            <a:satOff val="-7121"/>
            <a:lumOff val="6471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omic Sans MS" panose="030F0702030302020204" pitchFamily="66" charset="0"/>
            </a:rPr>
            <a:t>I wish you had told me earlier that you weren’t coming.</a:t>
          </a:r>
        </a:p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omic Sans MS" panose="030F0702030302020204" pitchFamily="66" charset="0"/>
            </a:rPr>
            <a:t>(Now I’m alone </a:t>
          </a:r>
          <a:r>
            <a:rPr lang="en-US" sz="1800" kern="1200" dirty="0">
              <a:latin typeface="Comic Sans MS" panose="030F0702030302020204" pitchFamily="66" charset="0"/>
              <a:sym typeface="Wingdings" panose="05000000000000000000" pitchFamily="2" charset="2"/>
            </a:rPr>
            <a:t>)</a:t>
          </a:r>
          <a:endParaRPr lang="th-TH" sz="1800" kern="1200" dirty="0">
            <a:latin typeface="Comic Sans MS" panose="030F0702030302020204" pitchFamily="66" charset="0"/>
          </a:endParaRPr>
        </a:p>
      </dsp:txBody>
      <dsp:txXfrm>
        <a:off x="984713" y="1613089"/>
        <a:ext cx="3205631" cy="1466445"/>
      </dsp:txXfrm>
    </dsp:sp>
    <dsp:sp modelId="{17B69B63-F529-42A3-A8D8-EA849C36665A}">
      <dsp:nvSpPr>
        <dsp:cNvPr id="0" name=""/>
        <dsp:cNvSpPr/>
      </dsp:nvSpPr>
      <dsp:spPr>
        <a:xfrm>
          <a:off x="146644" y="1759734"/>
          <a:ext cx="838069" cy="1173156"/>
        </a:xfrm>
        <a:prstGeom prst="roundRect">
          <a:avLst>
            <a:gd name="adj" fmla="val 10000"/>
          </a:avLst>
        </a:prstGeom>
        <a:blipFill dpi="0" rotWithShape="1"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82667" t="1982" r="-149333" b="-1982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2CBD4E-2BC9-4D68-8944-8FCA87FAB6D5}">
      <dsp:nvSpPr>
        <dsp:cNvPr id="0" name=""/>
        <dsp:cNvSpPr/>
      </dsp:nvSpPr>
      <dsp:spPr>
        <a:xfrm>
          <a:off x="855" y="0"/>
          <a:ext cx="2223986" cy="3240677"/>
        </a:xfrm>
        <a:prstGeom prst="roundRect">
          <a:avLst>
            <a:gd name="adj" fmla="val 10000"/>
          </a:avLst>
        </a:prstGeom>
        <a:gradFill rotWithShape="1">
          <a:gsLst>
            <a:gs pos="0">
              <a:schemeClr val="accent3">
                <a:tint val="50000"/>
                <a:satMod val="300000"/>
              </a:schemeClr>
            </a:gs>
            <a:gs pos="35000">
              <a:schemeClr val="accent3">
                <a:tint val="37000"/>
                <a:satMod val="300000"/>
              </a:schemeClr>
            </a:gs>
            <a:gs pos="100000">
              <a:schemeClr val="accent3">
                <a:tint val="15000"/>
                <a:satMod val="350000"/>
              </a:schemeClr>
            </a:gs>
          </a:gsLst>
          <a:lin ang="16200000" scaled="1"/>
        </a:gradFill>
        <a:ln w="9525" cap="flat" cmpd="sng" algn="ctr">
          <a:solidFill>
            <a:schemeClr val="accent3">
              <a:shade val="95000"/>
              <a:satMod val="10500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1">
          <a:schemeClr val="accent3"/>
        </a:lnRef>
        <a:fillRef idx="2">
          <a:schemeClr val="accent3"/>
        </a:fillRef>
        <a:effectRef idx="1">
          <a:schemeClr val="accent3"/>
        </a:effectRef>
        <a:fontRef idx="minor">
          <a:schemeClr val="dk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0" kern="1200" dirty="0">
              <a:solidFill>
                <a:schemeClr val="accent3">
                  <a:lumMod val="75000"/>
                </a:schemeClr>
              </a:solidFill>
              <a:latin typeface="Cooper Black" panose="0208090404030B020404" pitchFamily="18" charset="0"/>
              <a:cs typeface="Adobe Devanagari" panose="02040503050201020203" pitchFamily="18" charset="0"/>
            </a:rPr>
            <a:t>Future</a:t>
          </a:r>
          <a:r>
            <a:rPr lang="en-US" sz="3900" kern="1200" dirty="0">
              <a:latin typeface="Adobe Devanagari" panose="02040503050201020203" pitchFamily="18" charset="0"/>
              <a:cs typeface="Adobe Devanagari" panose="02040503050201020203" pitchFamily="18" charset="0"/>
            </a:rPr>
            <a:t> </a:t>
          </a:r>
          <a:endParaRPr lang="th-TH" sz="3900" kern="1200" dirty="0">
            <a:latin typeface="Adobe Devanagari" panose="02040503050201020203" pitchFamily="18" charset="0"/>
            <a:cs typeface="Angsana New" panose="02020603050405020304" pitchFamily="18" charset="-34"/>
          </a:endParaRPr>
        </a:p>
      </dsp:txBody>
      <dsp:txXfrm>
        <a:off x="855" y="0"/>
        <a:ext cx="2223986" cy="972203"/>
      </dsp:txXfrm>
    </dsp:sp>
    <dsp:sp modelId="{B189DD73-C6D9-487F-83DE-53FA971AF967}">
      <dsp:nvSpPr>
        <dsp:cNvPr id="0" name=""/>
        <dsp:cNvSpPr/>
      </dsp:nvSpPr>
      <dsp:spPr>
        <a:xfrm>
          <a:off x="223254" y="973152"/>
          <a:ext cx="1779189" cy="977108"/>
        </a:xfrm>
        <a:prstGeom prst="roundRect">
          <a:avLst>
            <a:gd name="adj" fmla="val 10000"/>
          </a:avLst>
        </a:prstGeom>
        <a:solidFill>
          <a:srgbClr val="FF9933"/>
        </a:solidFill>
        <a:ln w="38100" cap="flat" cmpd="sng" algn="ctr">
          <a:solidFill>
            <a:schemeClr val="lt1"/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hemeClr val="lt1"/>
        </a:lnRef>
        <a:fillRef idx="1">
          <a:schemeClr val="accent3"/>
        </a:fillRef>
        <a:effectRef idx="1">
          <a:schemeClr val="accent3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omic Sans MS" panose="030F0702030302020204" pitchFamily="66" charset="0"/>
            </a:rPr>
            <a:t>S1 + wish(es) + S2 + could + V1</a:t>
          </a:r>
          <a:endParaRPr lang="th-TH" sz="1800" kern="1200" dirty="0">
            <a:latin typeface="Comic Sans MS" panose="030F0702030302020204" pitchFamily="66" charset="0"/>
          </a:endParaRPr>
        </a:p>
      </dsp:txBody>
      <dsp:txXfrm>
        <a:off x="251873" y="1001771"/>
        <a:ext cx="1721951" cy="919870"/>
      </dsp:txXfrm>
    </dsp:sp>
    <dsp:sp modelId="{6311885F-DF1D-4DA4-9FE6-BC1E1E7CAD98}">
      <dsp:nvSpPr>
        <dsp:cNvPr id="0" name=""/>
        <dsp:cNvSpPr/>
      </dsp:nvSpPr>
      <dsp:spPr>
        <a:xfrm>
          <a:off x="223254" y="2100585"/>
          <a:ext cx="1779189" cy="977108"/>
        </a:xfrm>
        <a:prstGeom prst="roundRect">
          <a:avLst>
            <a:gd name="adj" fmla="val 10000"/>
          </a:avLst>
        </a:prstGeom>
        <a:solidFill>
          <a:schemeClr val="accent2"/>
        </a:solidFill>
        <a:ln w="38100" cap="flat" cmpd="sng" algn="ctr">
          <a:solidFill>
            <a:schemeClr val="lt1"/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hemeClr val="lt1"/>
        </a:lnRef>
        <a:fillRef idx="1">
          <a:schemeClr val="accent2"/>
        </a:fillRef>
        <a:effectRef idx="1">
          <a:schemeClr val="accent2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latin typeface="Comic Sans MS" panose="030F0702030302020204" pitchFamily="66" charset="0"/>
            </a:rPr>
            <a:t>S1 + wish(es) + S2 + would + V1</a:t>
          </a:r>
          <a:endParaRPr lang="th-TH" sz="1600" kern="1200" dirty="0">
            <a:latin typeface="Comic Sans MS" panose="030F0702030302020204" pitchFamily="66" charset="0"/>
          </a:endParaRPr>
        </a:p>
      </dsp:txBody>
      <dsp:txXfrm>
        <a:off x="251873" y="2129204"/>
        <a:ext cx="1721951" cy="919870"/>
      </dsp:txXfrm>
    </dsp:sp>
    <dsp:sp modelId="{209C9D59-1122-420C-A6EF-9A641EE225AE}">
      <dsp:nvSpPr>
        <dsp:cNvPr id="0" name=""/>
        <dsp:cNvSpPr/>
      </dsp:nvSpPr>
      <dsp:spPr>
        <a:xfrm>
          <a:off x="2391640" y="0"/>
          <a:ext cx="2223986" cy="3240677"/>
        </a:xfrm>
        <a:prstGeom prst="roundRect">
          <a:avLst>
            <a:gd name="adj" fmla="val 10000"/>
          </a:avLst>
        </a:prstGeom>
        <a:gradFill rotWithShape="1">
          <a:gsLst>
            <a:gs pos="0">
              <a:schemeClr val="accent6">
                <a:tint val="50000"/>
                <a:satMod val="300000"/>
              </a:schemeClr>
            </a:gs>
            <a:gs pos="35000">
              <a:schemeClr val="accent6">
                <a:tint val="37000"/>
                <a:satMod val="300000"/>
              </a:schemeClr>
            </a:gs>
            <a:gs pos="100000">
              <a:schemeClr val="accent6">
                <a:tint val="15000"/>
                <a:satMod val="350000"/>
              </a:schemeClr>
            </a:gs>
          </a:gsLst>
          <a:lin ang="16200000" scaled="1"/>
        </a:gradFill>
        <a:ln w="9525" cap="flat" cmpd="sng" algn="ctr">
          <a:solidFill>
            <a:schemeClr val="accent6">
              <a:shade val="95000"/>
              <a:satMod val="10500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1">
          <a:schemeClr val="accent6"/>
        </a:lnRef>
        <a:fillRef idx="2">
          <a:schemeClr val="accent6"/>
        </a:fillRef>
        <a:effectRef idx="1">
          <a:schemeClr val="accent6"/>
        </a:effectRef>
        <a:fontRef idx="minor">
          <a:schemeClr val="dk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>
              <a:solidFill>
                <a:schemeClr val="accent6">
                  <a:lumMod val="50000"/>
                </a:schemeClr>
              </a:solidFill>
              <a:latin typeface="Cooper Black" panose="0208090404030B020404" pitchFamily="18" charset="0"/>
              <a:cs typeface="Adobe Devanagari" panose="02040503050201020203" pitchFamily="18" charset="0"/>
            </a:rPr>
            <a:t>Present</a:t>
          </a:r>
          <a:r>
            <a:rPr lang="en-US" sz="3900" kern="1200" dirty="0">
              <a:latin typeface="Adobe Devanagari" panose="02040503050201020203" pitchFamily="18" charset="0"/>
              <a:cs typeface="Adobe Devanagari" panose="02040503050201020203" pitchFamily="18" charset="0"/>
            </a:rPr>
            <a:t> </a:t>
          </a:r>
          <a:endParaRPr lang="th-TH" sz="3900" kern="1200" dirty="0">
            <a:latin typeface="Adobe Devanagari" panose="02040503050201020203" pitchFamily="18" charset="0"/>
          </a:endParaRPr>
        </a:p>
      </dsp:txBody>
      <dsp:txXfrm>
        <a:off x="2391640" y="0"/>
        <a:ext cx="2223986" cy="972203"/>
      </dsp:txXfrm>
    </dsp:sp>
    <dsp:sp modelId="{A8FE5C02-7A33-45FC-B220-25959E7A60E5}">
      <dsp:nvSpPr>
        <dsp:cNvPr id="0" name=""/>
        <dsp:cNvSpPr/>
      </dsp:nvSpPr>
      <dsp:spPr>
        <a:xfrm>
          <a:off x="2614039" y="972203"/>
          <a:ext cx="1779189" cy="2106440"/>
        </a:xfrm>
        <a:prstGeom prst="roundRect">
          <a:avLst>
            <a:gd name="adj" fmla="val 10000"/>
          </a:avLst>
        </a:prstGeom>
        <a:solidFill>
          <a:schemeClr val="accent6">
            <a:lumMod val="75000"/>
          </a:schemeClr>
        </a:solidFill>
        <a:ln w="38100" cap="flat" cmpd="sng" algn="ctr">
          <a:solidFill>
            <a:schemeClr val="lt1"/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hemeClr val="lt1"/>
        </a:lnRef>
        <a:fillRef idx="1">
          <a:schemeClr val="accent6"/>
        </a:fillRef>
        <a:effectRef idx="1">
          <a:schemeClr val="accent6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omic Sans MS" panose="030F0702030302020204" pitchFamily="66" charset="0"/>
            </a:rPr>
            <a:t>S1 + wish(es) + S2 + Past simple (V2)</a:t>
          </a:r>
          <a:endParaRPr lang="th-TH" sz="1800" kern="1200" dirty="0">
            <a:latin typeface="Comic Sans MS" panose="030F0702030302020204" pitchFamily="66" charset="0"/>
          </a:endParaRPr>
        </a:p>
      </dsp:txBody>
      <dsp:txXfrm>
        <a:off x="2666150" y="1024314"/>
        <a:ext cx="1674967" cy="2002218"/>
      </dsp:txXfrm>
    </dsp:sp>
    <dsp:sp modelId="{0B37E45F-CC4B-4483-B785-4CE472027ED7}">
      <dsp:nvSpPr>
        <dsp:cNvPr id="0" name=""/>
        <dsp:cNvSpPr/>
      </dsp:nvSpPr>
      <dsp:spPr>
        <a:xfrm>
          <a:off x="4782426" y="0"/>
          <a:ext cx="2223986" cy="3240677"/>
        </a:xfrm>
        <a:prstGeom prst="roundRect">
          <a:avLst>
            <a:gd name="adj" fmla="val 10000"/>
          </a:avLst>
        </a:prstGeom>
        <a:gradFill rotWithShape="1">
          <a:gsLst>
            <a:gs pos="0">
              <a:schemeClr val="accent4">
                <a:tint val="100000"/>
                <a:shade val="100000"/>
                <a:satMod val="130000"/>
              </a:schemeClr>
            </a:gs>
            <a:gs pos="100000">
              <a:schemeClr val="accent4">
                <a:tint val="50000"/>
                <a:shade val="100000"/>
                <a:satMod val="350000"/>
              </a:schemeClr>
            </a:gs>
          </a:gsLst>
          <a:lin ang="16200000" scaled="0"/>
        </a:gradFill>
        <a:ln w="9525" cap="flat" cmpd="sng" algn="ctr">
          <a:solidFill>
            <a:schemeClr val="accent4">
              <a:shade val="95000"/>
              <a:satMod val="10500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hemeClr val="accent4"/>
        </a:lnRef>
        <a:fillRef idx="3">
          <a:schemeClr val="accent4"/>
        </a:fillRef>
        <a:effectRef idx="2">
          <a:schemeClr val="accent4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>
              <a:solidFill>
                <a:schemeClr val="accent4">
                  <a:lumMod val="75000"/>
                </a:schemeClr>
              </a:solidFill>
              <a:latin typeface="Cooper Black" panose="0208090404030B020404" pitchFamily="18" charset="0"/>
            </a:rPr>
            <a:t>Past</a:t>
          </a:r>
          <a:r>
            <a:rPr lang="en-US" sz="3900" kern="1200" dirty="0">
              <a:latin typeface="Cooper Black" panose="0208090404030B020404" pitchFamily="18" charset="0"/>
            </a:rPr>
            <a:t> </a:t>
          </a:r>
          <a:endParaRPr lang="th-TH" sz="3900" kern="1200" dirty="0">
            <a:latin typeface="Cooper Black" panose="0208090404030B020404" pitchFamily="18" charset="0"/>
          </a:endParaRPr>
        </a:p>
      </dsp:txBody>
      <dsp:txXfrm>
        <a:off x="4782426" y="0"/>
        <a:ext cx="2223986" cy="972203"/>
      </dsp:txXfrm>
    </dsp:sp>
    <dsp:sp modelId="{C424DF8A-B613-4046-8567-CC318B26C903}">
      <dsp:nvSpPr>
        <dsp:cNvPr id="0" name=""/>
        <dsp:cNvSpPr/>
      </dsp:nvSpPr>
      <dsp:spPr>
        <a:xfrm>
          <a:off x="5004824" y="972203"/>
          <a:ext cx="1779189" cy="2106440"/>
        </a:xfrm>
        <a:prstGeom prst="roundRect">
          <a:avLst>
            <a:gd name="adj" fmla="val 10000"/>
          </a:avLst>
        </a:prstGeom>
        <a:solidFill>
          <a:schemeClr val="accent4"/>
        </a:solidFill>
        <a:ln w="38100" cap="flat" cmpd="sng" algn="ctr">
          <a:solidFill>
            <a:schemeClr val="lt1"/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hemeClr val="lt1"/>
        </a:lnRef>
        <a:fillRef idx="1">
          <a:schemeClr val="accent4"/>
        </a:fillRef>
        <a:effectRef idx="1">
          <a:schemeClr val="accent4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latin typeface="Comic Sans MS" panose="030F0702030302020204" pitchFamily="66" charset="0"/>
            </a:rPr>
            <a:t>S1 + wish(es) + S2 + Past perfect 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latin typeface="Comic Sans MS" panose="030F0702030302020204" pitchFamily="66" charset="0"/>
            </a:rPr>
            <a:t>(had V3)</a:t>
          </a:r>
          <a:endParaRPr lang="th-TH" sz="2000" kern="1200" dirty="0">
            <a:latin typeface="Comic Sans MS" panose="030F0702030302020204" pitchFamily="66" charset="0"/>
          </a:endParaRPr>
        </a:p>
      </dsp:txBody>
      <dsp:txXfrm>
        <a:off x="5056935" y="1024314"/>
        <a:ext cx="1674967" cy="200221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AlternatingPictureBlocks">
  <dgm:title val=""/>
  <dgm:desc val=""/>
  <dgm:catLst>
    <dgm:cat type="picture" pri="15000"/>
    <dgm:cat type="pictureconvert" pri="15000"/>
    <dgm:cat type="list" pri="135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ch" forName="comp" refType="w"/>
      <dgm:constr type="h" for="ch" forName="comp" refType="h"/>
      <dgm:constr type="h" for="ch" forName="sibTrans" refType="w" refFor="ch" refForName="comp" op="equ" fact="0.05"/>
    </dgm:constrLst>
    <dgm:ruleLst/>
    <dgm:forEach name="Name0" axis="ch" ptType="node">
      <dgm:layoutNode name="comp" styleLbl="node1">
        <dgm:alg type="composite">
          <dgm:param type="ar" val="3.30"/>
        </dgm:alg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hoose name="Name4">
              <dgm:if name="Name5" axis="desOrSelf" ptType="node" func="posOdd" op="equ" val="1">
                <dgm:constrLst>
                  <dgm:constr type="l" for="ch" forName="rect1" refType="w" fact="0"/>
                  <dgm:constr type="t" for="ch" forName="rect1" refType="h" fact="0"/>
                  <dgm:constr type="w" for="ch" forName="rect1" refType="w" fact="0.3"/>
                  <dgm:constr type="h" for="ch" forName="rect1" refType="h"/>
                  <dgm:constr type="l" for="ch" forName="rect2" refType="w" fact="0.33"/>
                  <dgm:constr type="t" for="ch" forName="rect2" refType="h" fact="0"/>
                  <dgm:constr type="w" for="ch" forName="rect2" refType="w" fact="0.67"/>
                  <dgm:constr type="h" for="ch" forName="rect2" refType="h"/>
                </dgm:constrLst>
              </dgm:if>
              <dgm:else name="Name6">
                <dgm:constrLst>
                  <dgm:constr type="l" for="ch" forName="rect1" refType="w" fact="0.7"/>
                  <dgm:constr type="t" for="ch" forName="rect1" refType="h" fact="0"/>
                  <dgm:constr type="w" for="ch" forName="rect1" refType="w" fact="0.3"/>
                  <dgm:constr type="h" for="ch" forName="rect1" refType="h"/>
                  <dgm:constr type="l" for="ch" forName="rect2" refType="w" fact="0"/>
                  <dgm:constr type="t" for="ch" forName="rect2" refType="h" fact="0"/>
                  <dgm:constr type="w" for="ch" forName="rect2" refType="w" fact="0.67"/>
                  <dgm:constr type="h" for="ch" forName="rect2" refType="h"/>
                </dgm:constrLst>
              </dgm:else>
            </dgm:choose>
          </dgm:if>
          <dgm:else name="Name3">
            <dgm:choose name="Name7">
              <dgm:if name="Name8" axis="desOrSelf" ptType="node" func="posOdd" op="equ" val="1">
                <dgm:constrLst>
                  <dgm:constr type="l" for="ch" forName="rect1" refType="w" fact="0.7"/>
                  <dgm:constr type="t" for="ch" forName="rect1" refType="h" fact="0"/>
                  <dgm:constr type="w" for="ch" forName="rect1" refType="w" fact="0.3"/>
                  <dgm:constr type="h" for="ch" forName="rect1" refType="h"/>
                  <dgm:constr type="l" for="ch" forName="rect2" refType="w" fact="0"/>
                  <dgm:constr type="t" for="ch" forName="rect2" refType="h" fact="0"/>
                  <dgm:constr type="w" for="ch" forName="rect2" refType="w" fact="0.67"/>
                  <dgm:constr type="h" for="ch" forName="rect2" refType="h"/>
                </dgm:constrLst>
              </dgm:if>
              <dgm:else name="Name9">
                <dgm:constrLst>
                  <dgm:constr type="l" for="ch" forName="rect1" refType="w" fact="0"/>
                  <dgm:constr type="t" for="ch" forName="rect1" refType="h" fact="0"/>
                  <dgm:constr type="w" for="ch" forName="rect1" refType="w" fact="0.3"/>
                  <dgm:constr type="h" for="ch" forName="rect1" refType="h"/>
                  <dgm:constr type="l" for="ch" forName="rect2" refType="w" fact="0.33"/>
                  <dgm:constr type="t" for="ch" forName="rect2" refType="h" fact="0"/>
                  <dgm:constr type="w" for="ch" forName="rect2" refType="w" fact="0.67"/>
                  <dgm:constr type="h" for="ch" forName="rect2" refType="h"/>
                </dgm:constrLst>
              </dgm:else>
            </dgm:choose>
          </dgm:else>
        </dgm:choose>
        <dgm:ruleLst/>
        <dgm:layoutNode name="rect2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rect1" styleLbl="lnNode1">
          <dgm:alg type="sp"/>
          <dgm:shape xmlns:r="http://schemas.openxmlformats.org/officeDocument/2006/relationships" type="rect" r:blip="" blipPhldr="1">
            <dgm:adjLst/>
          </dgm:shape>
          <dgm:presOf/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pList2">
  <dgm:title val=""/>
  <dgm:desc val=""/>
  <dgm:catLst>
    <dgm:cat type="list" pri="11000"/>
    <dgm:cat type="picture" pri="24000"/>
    <dgm:cat type="pictureconvert" pri="2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4">
  <dgm:title val=""/>
  <dgm:desc val=""/>
  <dgm:catLst>
    <dgm:cat type="list" pri="13000"/>
    <dgm:cat type="picture" pri="26000"/>
    <dgm:cat type="pictureconvert" pri="26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resizeHandles val="exact"/>
    </dgm:varLst>
    <dgm:alg type="lin">
      <dgm:param type="linDir" val="fromT"/>
      <dgm:param type="vertAlign" val="t"/>
    </dgm:alg>
    <dgm:shape xmlns:r="http://schemas.openxmlformats.org/officeDocument/2006/relationships" r:blip="">
      <dgm:adjLst/>
    </dgm:shape>
    <dgm:presOf/>
    <dgm:constrLst>
      <dgm:constr type="w" for="ch" forName="comp" refType="w"/>
      <dgm:constr type="h" for="ch" forName="comp" refType="h"/>
      <dgm:constr type="h" for="ch" forName="spacer" refType="h" refFor="ch" refForName="comp" op="equ" fact="0.1"/>
      <dgm:constr type="primFontSz" for="des" forName="text" op="equ" val="65"/>
    </dgm:constrLst>
    <dgm:ruleLst/>
    <dgm:forEach name="Name0" axis="ch" ptType="node">
      <dgm:layoutNode name="comp" styleLbl="node1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h" for="ch" forName="box" refType="h"/>
              <dgm:constr type="w" for="ch" forName="box" refType="w"/>
              <dgm:constr type="w" for="ch" forName="img" refType="w" refFor="ch" refForName="box" fact="0.2"/>
              <dgm:constr type="h" for="ch" forName="img" refType="h" refFor="ch" refForName="box" fact="0.8"/>
              <dgm:constr type="t" for="ch" forName="img" refType="h" refFor="ch" refForName="box" fact="0.1"/>
              <dgm:constr type="l" for="ch" forName="img" refType="h" refFor="ch" refForName="box" fact="0.1"/>
              <dgm:constr type="h" for="ch" forName="text" refType="h"/>
              <dgm:constr type="l" for="ch" forName="text" refType="r" refFor="ch" refForName="img"/>
              <dgm:constr type="r" for="ch" forName="text" refType="w"/>
            </dgm:constrLst>
          </dgm:if>
          <dgm:else name="Name3">
            <dgm:constrLst>
              <dgm:constr type="h" for="ch" forName="box" refType="h"/>
              <dgm:constr type="w" for="ch" forName="box" refType="w"/>
              <dgm:constr type="w" for="ch" forName="img" refType="w" refFor="ch" refForName="box" fact="0.2"/>
              <dgm:constr type="h" for="ch" forName="img" refType="h" refFor="ch" refForName="box" fact="0.8"/>
              <dgm:constr type="t" for="ch" forName="img" refType="h" refFor="ch" refForName="box" fact="0.1"/>
              <dgm:constr type="r" for="ch" forName="img" refType="w" refFor="ch" refForName="box"/>
              <dgm:constr type="rOff" for="ch" forName="img" refType="h" refFor="ch" refForName="box" fact="-0.1"/>
              <dgm:constr type="h" for="ch" forName="text" refType="h"/>
              <dgm:constr type="r" for="ch" forName="text" refType="l" refFor="ch" refForName="img"/>
              <dgm:constr type="l" for="ch" forName="text"/>
            </dgm:constrLst>
          </dgm:else>
        </dgm:choose>
        <dgm:ruleLst/>
        <dgm:layoutNode name="box" styleLbl="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desOrSelf" ptType="node"/>
          <dgm:constrLst/>
          <dgm:ruleLst/>
        </dgm:layoutNode>
        <dgm:layoutNode name="img" styleLbl="fgImgPlace1">
          <dgm:alg type="sp"/>
          <dgm:shape xmlns:r="http://schemas.openxmlformats.org/officeDocument/2006/relationships" type="roundRect" r:blip="" blipPhldr="1">
            <dgm:adjLst>
              <dgm:adj idx="1" val="0.1"/>
            </dgm:adjLst>
          </dgm:shape>
          <dgm:presOf/>
          <dgm:constrLst/>
          <dgm:ruleLst/>
        </dgm:layoutNode>
        <dgm:layoutNode name="text">
          <dgm:varLst>
            <dgm:bulletEnabled val="1"/>
          </dgm:varLst>
          <dgm:alg type="tx">
            <dgm:param type="parTxLTRAlign" val="l"/>
            <dgm:param type="parTxRTLAlign" val="r"/>
          </dgm:alg>
          <dgm:shape xmlns:r="http://schemas.openxmlformats.org/officeDocument/2006/relationships" type="rect" r:blip="" hideGeom="1">
            <dgm:adjLst/>
          </dgm:shape>
          <dgm:presOf axis="desOrSelf" ptType="node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layoutNode>
      <dgm:forEach name="Name4" axis="followSib" ptType="sibTrans" cnt="1">
        <dgm:layoutNode name="spacer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6" name="Google Shape;3996;ga0096992f3_0_2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7" name="Google Shape;3997;ga0096992f3_0_21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0" name="Google Shape;5420;ga0af79d061_0_10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21" name="Google Shape;5421;ga0af79d061_0_10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9" name="Google Shape;5769;ga0af79d061_0_63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0" name="Google Shape;5770;ga0af79d061_0_63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4" name="Google Shape;6364;ga0af79d061_0_5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65" name="Google Shape;6365;ga0af79d061_0_5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93174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4" name="Google Shape;6364;ga0af79d061_0_5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65" name="Google Shape;6365;ga0af79d061_0_5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9576907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2" name="Google Shape;9702;ga0af79d061_0_30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03" name="Google Shape;9703;ga0af79d061_0_30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2" name="Google Shape;7452;ga0af79d061_0_1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3" name="Google Shape;7453;ga0af79d061_0_1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9" name="Google Shape;5769;ga0af79d061_0_63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0" name="Google Shape;5770;ga0af79d061_0_63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920054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9" name="Google Shape;5769;ga0af79d061_0_63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0" name="Google Shape;5770;ga0af79d061_0_63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362085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2" name="Google Shape;11382;ga0d7111461_0_20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83" name="Google Shape;11383;ga0d7111461_0_20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6" name="Google Shape;5276;ga0af79d061_0_9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77" name="Google Shape;5277;ga0af79d061_0_9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6" name="Google Shape;3456;ga0096992f3_0_17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57" name="Google Shape;3457;ga0096992f3_0_17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8" name="Google Shape;5248;ga0af79d061_0_5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49" name="Google Shape;5249;ga0af79d061_0_5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6" name="Google Shape;8586;ga0d7111461_0_19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87" name="Google Shape;8587;ga0d7111461_0_19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4" name="Google Shape;4334;ga0af79d061_0_3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35" name="Google Shape;4335;ga0af79d061_0_3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928838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2" name="Google Shape;7452;ga0af79d061_0_1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3" name="Google Shape;7453;ga0af79d061_0_1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7772089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4" name="Google Shape;11904;g9b7a2c6eb7_0_10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05" name="Google Shape;11905;g9b7a2c6eb7_0_10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2" name="Google Shape;3752;ga0096992f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3" name="Google Shape;3753;ga0096992f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8" name="Google Shape;4718;ga0af79d06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9" name="Google Shape;4719;ga0af79d06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8" name="Google Shape;4718;ga0af79d06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9" name="Google Shape;4719;ga0af79d06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84030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8" name="Google Shape;4718;ga0af79d06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9" name="Google Shape;4719;ga0af79d06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178300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8" name="Google Shape;4718;ga0af79d06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9" name="Google Shape;4719;ga0af79d06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1478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8" name="Google Shape;4718;ga0af79d06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9" name="Google Shape;4719;ga0af79d06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51592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8" name="Google Shape;4718;ga0af79d06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9" name="Google Shape;4719;ga0af79d06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74695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rgbClr val="FFFFFF"/>
        </a:solidFill>
        <a:effectLst/>
      </p:bgPr>
    </p:bg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Google Shape;421;p3"/>
          <p:cNvSpPr/>
          <p:nvPr/>
        </p:nvSpPr>
        <p:spPr>
          <a:xfrm>
            <a:off x="273900" y="267000"/>
            <a:ext cx="8596200" cy="4609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" name="Google Shape;422;p3"/>
          <p:cNvSpPr/>
          <p:nvPr/>
        </p:nvSpPr>
        <p:spPr>
          <a:xfrm flipH="1">
            <a:off x="8520888" y="774925"/>
            <a:ext cx="237975" cy="261950"/>
          </a:xfrm>
          <a:custGeom>
            <a:avLst/>
            <a:gdLst/>
            <a:ahLst/>
            <a:cxnLst/>
            <a:rect l="l" t="t" r="r" b="b"/>
            <a:pathLst>
              <a:path w="9519" h="10478" extrusionOk="0">
                <a:moveTo>
                  <a:pt x="4862" y="1"/>
                </a:moveTo>
                <a:lnTo>
                  <a:pt x="3375" y="4087"/>
                </a:lnTo>
                <a:lnTo>
                  <a:pt x="0" y="4087"/>
                </a:lnTo>
                <a:lnTo>
                  <a:pt x="2614" y="6178"/>
                </a:lnTo>
                <a:lnTo>
                  <a:pt x="2614" y="6178"/>
                </a:lnTo>
                <a:lnTo>
                  <a:pt x="1050" y="10478"/>
                </a:lnTo>
                <a:lnTo>
                  <a:pt x="4620" y="7783"/>
                </a:lnTo>
                <a:lnTo>
                  <a:pt x="4620" y="7783"/>
                </a:lnTo>
                <a:lnTo>
                  <a:pt x="7989" y="10478"/>
                </a:lnTo>
                <a:lnTo>
                  <a:pt x="7989" y="10478"/>
                </a:lnTo>
                <a:lnTo>
                  <a:pt x="6713" y="6204"/>
                </a:lnTo>
                <a:lnTo>
                  <a:pt x="9518" y="4087"/>
                </a:lnTo>
                <a:lnTo>
                  <a:pt x="6081" y="4087"/>
                </a:lnTo>
                <a:lnTo>
                  <a:pt x="486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3"/>
          <p:cNvSpPr/>
          <p:nvPr/>
        </p:nvSpPr>
        <p:spPr>
          <a:xfrm flipH="1">
            <a:off x="8933400" y="1333600"/>
            <a:ext cx="123850" cy="95325"/>
          </a:xfrm>
          <a:custGeom>
            <a:avLst/>
            <a:gdLst/>
            <a:ahLst/>
            <a:cxnLst/>
            <a:rect l="l" t="t" r="r" b="b"/>
            <a:pathLst>
              <a:path w="4954" h="3813" extrusionOk="0">
                <a:moveTo>
                  <a:pt x="2488" y="0"/>
                </a:moveTo>
                <a:cubicBezTo>
                  <a:pt x="0" y="0"/>
                  <a:pt x="0" y="3812"/>
                  <a:pt x="2488" y="3812"/>
                </a:cubicBezTo>
                <a:cubicBezTo>
                  <a:pt x="4953" y="3812"/>
                  <a:pt x="4953" y="0"/>
                  <a:pt x="248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3"/>
          <p:cNvSpPr/>
          <p:nvPr/>
        </p:nvSpPr>
        <p:spPr>
          <a:xfrm flipH="1">
            <a:off x="6872838" y="259125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"/>
          <p:cNvSpPr/>
          <p:nvPr/>
        </p:nvSpPr>
        <p:spPr>
          <a:xfrm flipH="1">
            <a:off x="5605738" y="593400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" name="Google Shape;426;p3"/>
          <p:cNvSpPr/>
          <p:nvPr/>
        </p:nvSpPr>
        <p:spPr>
          <a:xfrm flipH="1">
            <a:off x="2242038" y="1036875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" name="Google Shape;427;p3"/>
          <p:cNvSpPr/>
          <p:nvPr/>
        </p:nvSpPr>
        <p:spPr>
          <a:xfrm flipH="1">
            <a:off x="573738" y="961150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3"/>
          <p:cNvSpPr/>
          <p:nvPr/>
        </p:nvSpPr>
        <p:spPr>
          <a:xfrm flipH="1">
            <a:off x="175463" y="593400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0" y="1"/>
                  <a:pt x="0" y="1918"/>
                  <a:pt x="1233" y="1918"/>
                </a:cubicBezTo>
                <a:cubicBezTo>
                  <a:pt x="2465" y="1918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" name="Google Shape;429;p3"/>
          <p:cNvSpPr/>
          <p:nvPr/>
        </p:nvSpPr>
        <p:spPr>
          <a:xfrm rot="10800000">
            <a:off x="3472413" y="4606200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3"/>
          <p:cNvSpPr/>
          <p:nvPr/>
        </p:nvSpPr>
        <p:spPr>
          <a:xfrm rot="10800000">
            <a:off x="1714488" y="3939275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3"/>
          <p:cNvSpPr txBox="1">
            <a:spLocks noGrp="1"/>
          </p:cNvSpPr>
          <p:nvPr>
            <p:ph type="title"/>
          </p:nvPr>
        </p:nvSpPr>
        <p:spPr>
          <a:xfrm>
            <a:off x="1562100" y="2125025"/>
            <a:ext cx="4543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32" name="Google Shape;432;p3"/>
          <p:cNvSpPr txBox="1">
            <a:spLocks noGrp="1"/>
          </p:cNvSpPr>
          <p:nvPr>
            <p:ph type="subTitle" idx="1"/>
          </p:nvPr>
        </p:nvSpPr>
        <p:spPr>
          <a:xfrm>
            <a:off x="1562100" y="3063050"/>
            <a:ext cx="3543300" cy="6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4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CUSTOM_4_1"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6"/>
          <p:cNvSpPr txBox="1">
            <a:spLocks noGrp="1"/>
          </p:cNvSpPr>
          <p:nvPr>
            <p:ph type="title"/>
          </p:nvPr>
        </p:nvSpPr>
        <p:spPr>
          <a:xfrm>
            <a:off x="2933700" y="2069375"/>
            <a:ext cx="53556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85" name="Google Shape;985;p16"/>
          <p:cNvSpPr txBox="1">
            <a:spLocks noGrp="1"/>
          </p:cNvSpPr>
          <p:nvPr>
            <p:ph type="subTitle" idx="1"/>
          </p:nvPr>
        </p:nvSpPr>
        <p:spPr>
          <a:xfrm>
            <a:off x="3025650" y="1393850"/>
            <a:ext cx="51717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6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CUSTOM_6">
    <p:bg>
      <p:bgPr>
        <a:solidFill>
          <a:schemeClr val="lt1"/>
        </a:solidFill>
        <a:effectLst/>
      </p:bgPr>
    </p:bg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" name="Google Shape;987;p17"/>
          <p:cNvSpPr/>
          <p:nvPr/>
        </p:nvSpPr>
        <p:spPr>
          <a:xfrm>
            <a:off x="273900" y="267000"/>
            <a:ext cx="8596200" cy="4609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8" name="Google Shape;988;p17"/>
          <p:cNvGrpSpPr/>
          <p:nvPr/>
        </p:nvGrpSpPr>
        <p:grpSpPr>
          <a:xfrm>
            <a:off x="409900" y="593175"/>
            <a:ext cx="8043900" cy="4067225"/>
            <a:chOff x="409900" y="593175"/>
            <a:chExt cx="8043900" cy="4067225"/>
          </a:xfrm>
        </p:grpSpPr>
        <p:sp>
          <p:nvSpPr>
            <p:cNvPr id="989" name="Google Shape;989;p17"/>
            <p:cNvSpPr/>
            <p:nvPr/>
          </p:nvSpPr>
          <p:spPr>
            <a:xfrm>
              <a:off x="7335863" y="619175"/>
              <a:ext cx="176700" cy="220625"/>
            </a:xfrm>
            <a:custGeom>
              <a:avLst/>
              <a:gdLst/>
              <a:ahLst/>
              <a:cxnLst/>
              <a:rect l="l" t="t" r="r" b="b"/>
              <a:pathLst>
                <a:path w="7068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36" y="3075"/>
                  </a:cubicBezTo>
                  <a:cubicBezTo>
                    <a:pt x="1837" y="3834"/>
                    <a:pt x="1" y="4333"/>
                    <a:pt x="1" y="4752"/>
                  </a:cubicBezTo>
                  <a:cubicBezTo>
                    <a:pt x="1" y="5171"/>
                    <a:pt x="1757" y="5251"/>
                    <a:pt x="2336" y="5990"/>
                  </a:cubicBezTo>
                  <a:cubicBezTo>
                    <a:pt x="2915" y="6669"/>
                    <a:pt x="3255" y="8825"/>
                    <a:pt x="3574" y="8825"/>
                  </a:cubicBezTo>
                  <a:cubicBezTo>
                    <a:pt x="3913" y="8825"/>
                    <a:pt x="4173" y="6748"/>
                    <a:pt x="4672" y="5990"/>
                  </a:cubicBezTo>
                  <a:cubicBezTo>
                    <a:pt x="5171" y="5331"/>
                    <a:pt x="7068" y="4912"/>
                    <a:pt x="7068" y="4493"/>
                  </a:cubicBezTo>
                  <a:cubicBezTo>
                    <a:pt x="7068" y="4173"/>
                    <a:pt x="5171" y="3754"/>
                    <a:pt x="4672" y="3075"/>
                  </a:cubicBezTo>
                  <a:cubicBezTo>
                    <a:pt x="3993" y="2257"/>
                    <a:pt x="3834" y="1"/>
                    <a:pt x="3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7"/>
            <p:cNvSpPr/>
            <p:nvPr/>
          </p:nvSpPr>
          <p:spPr>
            <a:xfrm>
              <a:off x="7458400" y="36365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7"/>
            <p:cNvSpPr/>
            <p:nvPr/>
          </p:nvSpPr>
          <p:spPr>
            <a:xfrm>
              <a:off x="634038" y="2340475"/>
              <a:ext cx="176675" cy="220625"/>
            </a:xfrm>
            <a:custGeom>
              <a:avLst/>
              <a:gdLst/>
              <a:ahLst/>
              <a:cxnLst/>
              <a:rect l="l" t="t" r="r" b="b"/>
              <a:pathLst>
                <a:path w="7067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16" y="3075"/>
                  </a:cubicBezTo>
                  <a:cubicBezTo>
                    <a:pt x="1817" y="3834"/>
                    <a:pt x="0" y="4333"/>
                    <a:pt x="0" y="4752"/>
                  </a:cubicBezTo>
                  <a:cubicBezTo>
                    <a:pt x="0" y="5171"/>
                    <a:pt x="1737" y="5331"/>
                    <a:pt x="2316" y="6070"/>
                  </a:cubicBezTo>
                  <a:cubicBezTo>
                    <a:pt x="2915" y="6668"/>
                    <a:pt x="3234" y="8824"/>
                    <a:pt x="3573" y="8824"/>
                  </a:cubicBezTo>
                  <a:cubicBezTo>
                    <a:pt x="3913" y="8824"/>
                    <a:pt x="4152" y="6748"/>
                    <a:pt x="4651" y="6070"/>
                  </a:cubicBezTo>
                  <a:cubicBezTo>
                    <a:pt x="5151" y="5331"/>
                    <a:pt x="7067" y="4912"/>
                    <a:pt x="7067" y="4572"/>
                  </a:cubicBezTo>
                  <a:cubicBezTo>
                    <a:pt x="7067" y="4173"/>
                    <a:pt x="5151" y="3754"/>
                    <a:pt x="4651" y="3075"/>
                  </a:cubicBezTo>
                  <a:cubicBezTo>
                    <a:pt x="3993" y="2257"/>
                    <a:pt x="3813" y="1"/>
                    <a:pt x="3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7"/>
            <p:cNvSpPr/>
            <p:nvPr/>
          </p:nvSpPr>
          <p:spPr>
            <a:xfrm>
              <a:off x="1797675" y="593175"/>
              <a:ext cx="130775" cy="162225"/>
            </a:xfrm>
            <a:custGeom>
              <a:avLst/>
              <a:gdLst/>
              <a:ahLst/>
              <a:cxnLst/>
              <a:rect l="l" t="t" r="r" b="b"/>
              <a:pathLst>
                <a:path w="5231" h="6489" extrusionOk="0">
                  <a:moveTo>
                    <a:pt x="2495" y="0"/>
                  </a:moveTo>
                  <a:cubicBezTo>
                    <a:pt x="2236" y="0"/>
                    <a:pt x="2156" y="1677"/>
                    <a:pt x="1737" y="2256"/>
                  </a:cubicBezTo>
                  <a:cubicBezTo>
                    <a:pt x="1417" y="2835"/>
                    <a:pt x="0" y="3175"/>
                    <a:pt x="0" y="3494"/>
                  </a:cubicBezTo>
                  <a:cubicBezTo>
                    <a:pt x="0" y="3833"/>
                    <a:pt x="1318" y="3913"/>
                    <a:pt x="1737" y="4412"/>
                  </a:cubicBezTo>
                  <a:cubicBezTo>
                    <a:pt x="2156" y="4911"/>
                    <a:pt x="2416" y="6488"/>
                    <a:pt x="2655" y="6488"/>
                  </a:cubicBezTo>
                  <a:cubicBezTo>
                    <a:pt x="2915" y="6488"/>
                    <a:pt x="3074" y="4991"/>
                    <a:pt x="3494" y="4412"/>
                  </a:cubicBezTo>
                  <a:cubicBezTo>
                    <a:pt x="3813" y="3913"/>
                    <a:pt x="5230" y="3674"/>
                    <a:pt x="5230" y="3334"/>
                  </a:cubicBezTo>
                  <a:cubicBezTo>
                    <a:pt x="5230" y="3075"/>
                    <a:pt x="3813" y="2755"/>
                    <a:pt x="3494" y="2256"/>
                  </a:cubicBezTo>
                  <a:cubicBezTo>
                    <a:pt x="2994" y="1677"/>
                    <a:pt x="2815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7"/>
            <p:cNvSpPr/>
            <p:nvPr/>
          </p:nvSpPr>
          <p:spPr>
            <a:xfrm>
              <a:off x="8173600" y="34389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7"/>
            <p:cNvSpPr/>
            <p:nvPr/>
          </p:nvSpPr>
          <p:spPr>
            <a:xfrm>
              <a:off x="8079750" y="1043400"/>
              <a:ext cx="93850" cy="116300"/>
            </a:xfrm>
            <a:custGeom>
              <a:avLst/>
              <a:gdLst/>
              <a:ahLst/>
              <a:cxnLst/>
              <a:rect l="l" t="t" r="r" b="b"/>
              <a:pathLst>
                <a:path w="3754" h="4652" extrusionOk="0">
                  <a:moveTo>
                    <a:pt x="1837" y="0"/>
                  </a:moveTo>
                  <a:cubicBezTo>
                    <a:pt x="1597" y="0"/>
                    <a:pt x="1597" y="1158"/>
                    <a:pt x="1258" y="1578"/>
                  </a:cubicBezTo>
                  <a:cubicBezTo>
                    <a:pt x="998" y="1997"/>
                    <a:pt x="0" y="2236"/>
                    <a:pt x="0" y="2496"/>
                  </a:cubicBezTo>
                  <a:cubicBezTo>
                    <a:pt x="0" y="2735"/>
                    <a:pt x="919" y="2835"/>
                    <a:pt x="1258" y="3155"/>
                  </a:cubicBezTo>
                  <a:cubicBezTo>
                    <a:pt x="1498" y="3494"/>
                    <a:pt x="1757" y="4652"/>
                    <a:pt x="1917" y="4652"/>
                  </a:cubicBezTo>
                  <a:cubicBezTo>
                    <a:pt x="209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6"/>
                    <a:pt x="2755" y="1997"/>
                    <a:pt x="2496" y="1578"/>
                  </a:cubicBezTo>
                  <a:cubicBezTo>
                    <a:pt x="2096" y="1158"/>
                    <a:pt x="1997" y="0"/>
                    <a:pt x="1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7"/>
            <p:cNvSpPr/>
            <p:nvPr/>
          </p:nvSpPr>
          <p:spPr>
            <a:xfrm>
              <a:off x="8389400" y="43461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7"/>
            <p:cNvSpPr/>
            <p:nvPr/>
          </p:nvSpPr>
          <p:spPr>
            <a:xfrm>
              <a:off x="990825" y="1504000"/>
              <a:ext cx="64900" cy="81375"/>
            </a:xfrm>
            <a:custGeom>
              <a:avLst/>
              <a:gdLst/>
              <a:ahLst/>
              <a:cxnLst/>
              <a:rect l="l" t="t" r="r" b="b"/>
              <a:pathLst>
                <a:path w="2596" h="3255" extrusionOk="0">
                  <a:moveTo>
                    <a:pt x="1258" y="1"/>
                  </a:moveTo>
                  <a:cubicBezTo>
                    <a:pt x="1098" y="1"/>
                    <a:pt x="1098" y="839"/>
                    <a:pt x="839" y="1159"/>
                  </a:cubicBezTo>
                  <a:cubicBezTo>
                    <a:pt x="679" y="1418"/>
                    <a:pt x="0" y="1578"/>
                    <a:pt x="0" y="1758"/>
                  </a:cubicBezTo>
                  <a:cubicBezTo>
                    <a:pt x="0" y="1917"/>
                    <a:pt x="599" y="1917"/>
                    <a:pt x="839" y="2257"/>
                  </a:cubicBezTo>
                  <a:cubicBezTo>
                    <a:pt x="999" y="2416"/>
                    <a:pt x="1178" y="3255"/>
                    <a:pt x="1338" y="3255"/>
                  </a:cubicBezTo>
                  <a:cubicBezTo>
                    <a:pt x="1418" y="3255"/>
                    <a:pt x="1498" y="2496"/>
                    <a:pt x="1677" y="2157"/>
                  </a:cubicBezTo>
                  <a:cubicBezTo>
                    <a:pt x="1917" y="1917"/>
                    <a:pt x="2596" y="1837"/>
                    <a:pt x="2596" y="1658"/>
                  </a:cubicBezTo>
                  <a:cubicBezTo>
                    <a:pt x="2596" y="1498"/>
                    <a:pt x="1917" y="1418"/>
                    <a:pt x="1677" y="1159"/>
                  </a:cubicBezTo>
                  <a:cubicBezTo>
                    <a:pt x="1418" y="83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7"/>
            <p:cNvSpPr/>
            <p:nvPr/>
          </p:nvSpPr>
          <p:spPr>
            <a:xfrm>
              <a:off x="409900" y="32938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7"/>
            <p:cNvSpPr/>
            <p:nvPr/>
          </p:nvSpPr>
          <p:spPr>
            <a:xfrm>
              <a:off x="4630300" y="45440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7"/>
            <p:cNvSpPr/>
            <p:nvPr/>
          </p:nvSpPr>
          <p:spPr>
            <a:xfrm>
              <a:off x="2560100" y="43844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0" name="Google Shape;1000;p17"/>
          <p:cNvSpPr txBox="1">
            <a:spLocks noGrp="1"/>
          </p:cNvSpPr>
          <p:nvPr>
            <p:ph type="title"/>
          </p:nvPr>
        </p:nvSpPr>
        <p:spPr>
          <a:xfrm>
            <a:off x="722375" y="1962325"/>
            <a:ext cx="7699200" cy="15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01" name="Google Shape;1001;p17"/>
          <p:cNvSpPr txBox="1">
            <a:spLocks noGrp="1"/>
          </p:cNvSpPr>
          <p:nvPr>
            <p:ph type="body" idx="1"/>
          </p:nvPr>
        </p:nvSpPr>
        <p:spPr>
          <a:xfrm>
            <a:off x="722375" y="3380250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0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>
  <p:cSld name="CUSTOM_8">
    <p:bg>
      <p:bgPr>
        <a:solidFill>
          <a:schemeClr val="accent6"/>
        </a:solidFill>
        <a:effectLst/>
      </p:bgPr>
    </p:bg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8"/>
          <p:cNvSpPr txBox="1">
            <a:spLocks noGrp="1"/>
          </p:cNvSpPr>
          <p:nvPr>
            <p:ph type="title"/>
          </p:nvPr>
        </p:nvSpPr>
        <p:spPr>
          <a:xfrm>
            <a:off x="1511700" y="1332775"/>
            <a:ext cx="3580200" cy="20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004" name="Google Shape;1004;p18"/>
          <p:cNvSpPr txBox="1">
            <a:spLocks noGrp="1"/>
          </p:cNvSpPr>
          <p:nvPr>
            <p:ph type="subTitle" idx="1"/>
          </p:nvPr>
        </p:nvSpPr>
        <p:spPr>
          <a:xfrm>
            <a:off x="390450" y="3565538"/>
            <a:ext cx="57723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6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5" name="Google Shape;1005;p18"/>
          <p:cNvGrpSpPr/>
          <p:nvPr/>
        </p:nvGrpSpPr>
        <p:grpSpPr>
          <a:xfrm>
            <a:off x="61077" y="-455020"/>
            <a:ext cx="9109896" cy="5860091"/>
            <a:chOff x="61077" y="-455020"/>
            <a:chExt cx="9109896" cy="5860091"/>
          </a:xfrm>
        </p:grpSpPr>
        <p:sp>
          <p:nvSpPr>
            <p:cNvPr id="1006" name="Google Shape;1006;p18"/>
            <p:cNvSpPr/>
            <p:nvPr/>
          </p:nvSpPr>
          <p:spPr>
            <a:xfrm>
              <a:off x="2999876" y="300986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3" y="1"/>
                  </a:moveTo>
                  <a:cubicBezTo>
                    <a:pt x="778" y="1"/>
                    <a:pt x="1" y="693"/>
                    <a:pt x="1" y="1623"/>
                  </a:cubicBezTo>
                  <a:cubicBezTo>
                    <a:pt x="1" y="2467"/>
                    <a:pt x="778" y="3228"/>
                    <a:pt x="1623" y="3228"/>
                  </a:cubicBezTo>
                  <a:cubicBezTo>
                    <a:pt x="2535" y="3228"/>
                    <a:pt x="3245" y="2467"/>
                    <a:pt x="3245" y="1623"/>
                  </a:cubicBezTo>
                  <a:cubicBezTo>
                    <a:pt x="3245" y="693"/>
                    <a:pt x="2535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8"/>
            <p:cNvSpPr/>
            <p:nvPr/>
          </p:nvSpPr>
          <p:spPr>
            <a:xfrm>
              <a:off x="4218426" y="-243786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1048" y="0"/>
                  </a:moveTo>
                  <a:cubicBezTo>
                    <a:pt x="490" y="0"/>
                    <a:pt x="0" y="490"/>
                    <a:pt x="0" y="1065"/>
                  </a:cubicBezTo>
                  <a:cubicBezTo>
                    <a:pt x="0" y="1555"/>
                    <a:pt x="490" y="2045"/>
                    <a:pt x="1048" y="2045"/>
                  </a:cubicBezTo>
                  <a:cubicBezTo>
                    <a:pt x="1622" y="2045"/>
                    <a:pt x="2044" y="1555"/>
                    <a:pt x="2044" y="1065"/>
                  </a:cubicBezTo>
                  <a:cubicBezTo>
                    <a:pt x="2044" y="490"/>
                    <a:pt x="1622" y="0"/>
                    <a:pt x="104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8"/>
            <p:cNvSpPr/>
            <p:nvPr/>
          </p:nvSpPr>
          <p:spPr>
            <a:xfrm>
              <a:off x="3644315" y="-316010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06" y="1"/>
                  </a:moveTo>
                  <a:cubicBezTo>
                    <a:pt x="693" y="1"/>
                    <a:pt x="1" y="778"/>
                    <a:pt x="1" y="1623"/>
                  </a:cubicBezTo>
                  <a:cubicBezTo>
                    <a:pt x="1" y="2535"/>
                    <a:pt x="693" y="3245"/>
                    <a:pt x="1606" y="3245"/>
                  </a:cubicBezTo>
                  <a:cubicBezTo>
                    <a:pt x="2450" y="3245"/>
                    <a:pt x="3228" y="2535"/>
                    <a:pt x="3228" y="1623"/>
                  </a:cubicBezTo>
                  <a:cubicBezTo>
                    <a:pt x="3228" y="778"/>
                    <a:pt x="2450" y="1"/>
                    <a:pt x="1606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3261226" y="-455020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81" y="0"/>
                  </a:moveTo>
                  <a:cubicBezTo>
                    <a:pt x="423" y="0"/>
                    <a:pt x="1" y="490"/>
                    <a:pt x="1" y="1065"/>
                  </a:cubicBezTo>
                  <a:cubicBezTo>
                    <a:pt x="1" y="1622"/>
                    <a:pt x="423" y="2045"/>
                    <a:pt x="981" y="2045"/>
                  </a:cubicBezTo>
                  <a:cubicBezTo>
                    <a:pt x="1555" y="2045"/>
                    <a:pt x="1978" y="1622"/>
                    <a:pt x="1978" y="1065"/>
                  </a:cubicBezTo>
                  <a:cubicBezTo>
                    <a:pt x="1978" y="490"/>
                    <a:pt x="1555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3226615" y="39637"/>
              <a:ext cx="69258" cy="69858"/>
            </a:xfrm>
            <a:custGeom>
              <a:avLst/>
              <a:gdLst/>
              <a:ahLst/>
              <a:cxnLst/>
              <a:rect l="l" t="t" r="r" b="b"/>
              <a:pathLst>
                <a:path w="1961" h="1978" extrusionOk="0">
                  <a:moveTo>
                    <a:pt x="981" y="0"/>
                  </a:moveTo>
                  <a:cubicBezTo>
                    <a:pt x="423" y="0"/>
                    <a:pt x="1" y="423"/>
                    <a:pt x="1" y="997"/>
                  </a:cubicBezTo>
                  <a:cubicBezTo>
                    <a:pt x="1" y="1555"/>
                    <a:pt x="423" y="1977"/>
                    <a:pt x="981" y="1977"/>
                  </a:cubicBezTo>
                  <a:cubicBezTo>
                    <a:pt x="1538" y="1977"/>
                    <a:pt x="1961" y="1555"/>
                    <a:pt x="1961" y="997"/>
                  </a:cubicBezTo>
                  <a:cubicBezTo>
                    <a:pt x="1961" y="423"/>
                    <a:pt x="1538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3721307" y="-101774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1048" y="0"/>
                  </a:moveTo>
                  <a:cubicBezTo>
                    <a:pt x="490" y="0"/>
                    <a:pt x="0" y="490"/>
                    <a:pt x="0" y="980"/>
                  </a:cubicBezTo>
                  <a:cubicBezTo>
                    <a:pt x="0" y="1538"/>
                    <a:pt x="490" y="2045"/>
                    <a:pt x="1048" y="2045"/>
                  </a:cubicBezTo>
                  <a:cubicBezTo>
                    <a:pt x="1622" y="2045"/>
                    <a:pt x="2044" y="1538"/>
                    <a:pt x="2044" y="980"/>
                  </a:cubicBezTo>
                  <a:cubicBezTo>
                    <a:pt x="2044" y="490"/>
                    <a:pt x="1622" y="0"/>
                    <a:pt x="104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8"/>
            <p:cNvSpPr/>
            <p:nvPr/>
          </p:nvSpPr>
          <p:spPr>
            <a:xfrm>
              <a:off x="3587030" y="-69565"/>
              <a:ext cx="72260" cy="69858"/>
            </a:xfrm>
            <a:custGeom>
              <a:avLst/>
              <a:gdLst/>
              <a:ahLst/>
              <a:cxnLst/>
              <a:rect l="l" t="t" r="r" b="b"/>
              <a:pathLst>
                <a:path w="2046" h="1978" extrusionOk="0">
                  <a:moveTo>
                    <a:pt x="1048" y="1"/>
                  </a:moveTo>
                  <a:cubicBezTo>
                    <a:pt x="491" y="1"/>
                    <a:pt x="1" y="423"/>
                    <a:pt x="1" y="981"/>
                  </a:cubicBezTo>
                  <a:cubicBezTo>
                    <a:pt x="1" y="1555"/>
                    <a:pt x="491" y="1977"/>
                    <a:pt x="1048" y="1977"/>
                  </a:cubicBezTo>
                  <a:cubicBezTo>
                    <a:pt x="1538" y="1977"/>
                    <a:pt x="2045" y="1555"/>
                    <a:pt x="2045" y="981"/>
                  </a:cubicBezTo>
                  <a:cubicBezTo>
                    <a:pt x="2045" y="423"/>
                    <a:pt x="1538" y="1"/>
                    <a:pt x="104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8"/>
            <p:cNvSpPr/>
            <p:nvPr/>
          </p:nvSpPr>
          <p:spPr>
            <a:xfrm>
              <a:off x="3529745" y="407786"/>
              <a:ext cx="72260" cy="69858"/>
            </a:xfrm>
            <a:custGeom>
              <a:avLst/>
              <a:gdLst/>
              <a:ahLst/>
              <a:cxnLst/>
              <a:rect l="l" t="t" r="r" b="b"/>
              <a:pathLst>
                <a:path w="2046" h="1978" extrusionOk="0">
                  <a:moveTo>
                    <a:pt x="1048" y="1"/>
                  </a:moveTo>
                  <a:cubicBezTo>
                    <a:pt x="491" y="1"/>
                    <a:pt x="1" y="423"/>
                    <a:pt x="1" y="981"/>
                  </a:cubicBezTo>
                  <a:cubicBezTo>
                    <a:pt x="1" y="1555"/>
                    <a:pt x="491" y="1978"/>
                    <a:pt x="1048" y="1978"/>
                  </a:cubicBezTo>
                  <a:cubicBezTo>
                    <a:pt x="1623" y="1978"/>
                    <a:pt x="2045" y="1555"/>
                    <a:pt x="2045" y="981"/>
                  </a:cubicBezTo>
                  <a:cubicBezTo>
                    <a:pt x="2045" y="423"/>
                    <a:pt x="1623" y="1"/>
                    <a:pt x="104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8"/>
            <p:cNvSpPr/>
            <p:nvPr/>
          </p:nvSpPr>
          <p:spPr>
            <a:xfrm>
              <a:off x="4103227" y="523310"/>
              <a:ext cx="116972" cy="114605"/>
            </a:xfrm>
            <a:custGeom>
              <a:avLst/>
              <a:gdLst/>
              <a:ahLst/>
              <a:cxnLst/>
              <a:rect l="l" t="t" r="r" b="b"/>
              <a:pathLst>
                <a:path w="3312" h="3245" extrusionOk="0">
                  <a:moveTo>
                    <a:pt x="1622" y="0"/>
                  </a:moveTo>
                  <a:cubicBezTo>
                    <a:pt x="777" y="0"/>
                    <a:pt x="0" y="710"/>
                    <a:pt x="0" y="1622"/>
                  </a:cubicBezTo>
                  <a:cubicBezTo>
                    <a:pt x="0" y="2467"/>
                    <a:pt x="777" y="3244"/>
                    <a:pt x="1622" y="3244"/>
                  </a:cubicBezTo>
                  <a:cubicBezTo>
                    <a:pt x="2535" y="3244"/>
                    <a:pt x="3312" y="2467"/>
                    <a:pt x="3312" y="1622"/>
                  </a:cubicBezTo>
                  <a:cubicBezTo>
                    <a:pt x="3312" y="710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8"/>
            <p:cNvSpPr/>
            <p:nvPr/>
          </p:nvSpPr>
          <p:spPr>
            <a:xfrm>
              <a:off x="4526288" y="171512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98" y="0"/>
                  </a:moveTo>
                  <a:cubicBezTo>
                    <a:pt x="423" y="0"/>
                    <a:pt x="1" y="423"/>
                    <a:pt x="1" y="980"/>
                  </a:cubicBezTo>
                  <a:cubicBezTo>
                    <a:pt x="1" y="1555"/>
                    <a:pt x="423" y="2045"/>
                    <a:pt x="998" y="2045"/>
                  </a:cubicBezTo>
                  <a:cubicBezTo>
                    <a:pt x="1555" y="2045"/>
                    <a:pt x="1978" y="1555"/>
                    <a:pt x="1978" y="980"/>
                  </a:cubicBezTo>
                  <a:cubicBezTo>
                    <a:pt x="1978" y="423"/>
                    <a:pt x="1555" y="0"/>
                    <a:pt x="99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8"/>
            <p:cNvSpPr/>
            <p:nvPr/>
          </p:nvSpPr>
          <p:spPr>
            <a:xfrm>
              <a:off x="4489311" y="663768"/>
              <a:ext cx="72224" cy="72260"/>
            </a:xfrm>
            <a:custGeom>
              <a:avLst/>
              <a:gdLst/>
              <a:ahLst/>
              <a:cxnLst/>
              <a:rect l="l" t="t" r="r" b="b"/>
              <a:pathLst>
                <a:path w="2045" h="2046" extrusionOk="0">
                  <a:moveTo>
                    <a:pt x="1048" y="1"/>
                  </a:moveTo>
                  <a:cubicBezTo>
                    <a:pt x="490" y="1"/>
                    <a:pt x="0" y="491"/>
                    <a:pt x="0" y="1065"/>
                  </a:cubicBezTo>
                  <a:cubicBezTo>
                    <a:pt x="0" y="1623"/>
                    <a:pt x="490" y="2045"/>
                    <a:pt x="1048" y="2045"/>
                  </a:cubicBezTo>
                  <a:cubicBezTo>
                    <a:pt x="1555" y="2045"/>
                    <a:pt x="2045" y="1623"/>
                    <a:pt x="2045" y="1065"/>
                  </a:cubicBezTo>
                  <a:cubicBezTo>
                    <a:pt x="2045" y="491"/>
                    <a:pt x="1555" y="1"/>
                    <a:pt x="104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8"/>
            <p:cNvSpPr/>
            <p:nvPr/>
          </p:nvSpPr>
          <p:spPr>
            <a:xfrm>
              <a:off x="7694198" y="2727157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22" y="1"/>
                  </a:moveTo>
                  <a:cubicBezTo>
                    <a:pt x="693" y="1"/>
                    <a:pt x="0" y="778"/>
                    <a:pt x="0" y="1622"/>
                  </a:cubicBezTo>
                  <a:cubicBezTo>
                    <a:pt x="0" y="2535"/>
                    <a:pt x="693" y="3244"/>
                    <a:pt x="1622" y="3244"/>
                  </a:cubicBezTo>
                  <a:cubicBezTo>
                    <a:pt x="2534" y="3244"/>
                    <a:pt x="3227" y="2535"/>
                    <a:pt x="3227" y="1622"/>
                  </a:cubicBezTo>
                  <a:cubicBezTo>
                    <a:pt x="3227" y="778"/>
                    <a:pt x="2534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8"/>
            <p:cNvSpPr/>
            <p:nvPr/>
          </p:nvSpPr>
          <p:spPr>
            <a:xfrm>
              <a:off x="9026621" y="2727157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2" y="1"/>
                  </a:moveTo>
                  <a:cubicBezTo>
                    <a:pt x="710" y="1"/>
                    <a:pt x="0" y="778"/>
                    <a:pt x="0" y="1622"/>
                  </a:cubicBezTo>
                  <a:cubicBezTo>
                    <a:pt x="0" y="2535"/>
                    <a:pt x="710" y="3244"/>
                    <a:pt x="1622" y="3244"/>
                  </a:cubicBezTo>
                  <a:cubicBezTo>
                    <a:pt x="2535" y="3244"/>
                    <a:pt x="3244" y="2535"/>
                    <a:pt x="3244" y="1622"/>
                  </a:cubicBezTo>
                  <a:cubicBezTo>
                    <a:pt x="3244" y="778"/>
                    <a:pt x="2535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8"/>
            <p:cNvSpPr/>
            <p:nvPr/>
          </p:nvSpPr>
          <p:spPr>
            <a:xfrm>
              <a:off x="6580142" y="2727157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10" y="1"/>
                    <a:pt x="1" y="778"/>
                    <a:pt x="1" y="1622"/>
                  </a:cubicBezTo>
                  <a:cubicBezTo>
                    <a:pt x="1" y="2535"/>
                    <a:pt x="710" y="3244"/>
                    <a:pt x="1623" y="3244"/>
                  </a:cubicBezTo>
                  <a:cubicBezTo>
                    <a:pt x="2535" y="3244"/>
                    <a:pt x="3244" y="2535"/>
                    <a:pt x="3244" y="1622"/>
                  </a:cubicBezTo>
                  <a:cubicBezTo>
                    <a:pt x="3244" y="778"/>
                    <a:pt x="2535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8"/>
            <p:cNvSpPr/>
            <p:nvPr/>
          </p:nvSpPr>
          <p:spPr>
            <a:xfrm>
              <a:off x="9101151" y="3706935"/>
              <a:ext cx="69823" cy="69858"/>
            </a:xfrm>
            <a:custGeom>
              <a:avLst/>
              <a:gdLst/>
              <a:ahLst/>
              <a:cxnLst/>
              <a:rect l="l" t="t" r="r" b="b"/>
              <a:pathLst>
                <a:path w="1977" h="1978" extrusionOk="0">
                  <a:moveTo>
                    <a:pt x="997" y="1"/>
                  </a:moveTo>
                  <a:cubicBezTo>
                    <a:pt x="422" y="1"/>
                    <a:pt x="0" y="423"/>
                    <a:pt x="0" y="980"/>
                  </a:cubicBezTo>
                  <a:cubicBezTo>
                    <a:pt x="0" y="1555"/>
                    <a:pt x="422" y="1977"/>
                    <a:pt x="997" y="1977"/>
                  </a:cubicBezTo>
                  <a:cubicBezTo>
                    <a:pt x="1554" y="1977"/>
                    <a:pt x="1977" y="1555"/>
                    <a:pt x="1977" y="980"/>
                  </a:cubicBezTo>
                  <a:cubicBezTo>
                    <a:pt x="1977" y="423"/>
                    <a:pt x="1554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8"/>
            <p:cNvSpPr/>
            <p:nvPr/>
          </p:nvSpPr>
          <p:spPr>
            <a:xfrm>
              <a:off x="9064138" y="3117981"/>
              <a:ext cx="72224" cy="69258"/>
            </a:xfrm>
            <a:custGeom>
              <a:avLst/>
              <a:gdLst/>
              <a:ahLst/>
              <a:cxnLst/>
              <a:rect l="l" t="t" r="r" b="b"/>
              <a:pathLst>
                <a:path w="2045" h="1961" extrusionOk="0">
                  <a:moveTo>
                    <a:pt x="1048" y="1"/>
                  </a:moveTo>
                  <a:cubicBezTo>
                    <a:pt x="491" y="1"/>
                    <a:pt x="1" y="423"/>
                    <a:pt x="1" y="981"/>
                  </a:cubicBezTo>
                  <a:cubicBezTo>
                    <a:pt x="1" y="1538"/>
                    <a:pt x="491" y="1961"/>
                    <a:pt x="1048" y="1961"/>
                  </a:cubicBezTo>
                  <a:cubicBezTo>
                    <a:pt x="1622" y="1961"/>
                    <a:pt x="2045" y="1538"/>
                    <a:pt x="2045" y="981"/>
                  </a:cubicBezTo>
                  <a:cubicBezTo>
                    <a:pt x="2045" y="423"/>
                    <a:pt x="1622" y="1"/>
                    <a:pt x="104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8"/>
            <p:cNvSpPr/>
            <p:nvPr/>
          </p:nvSpPr>
          <p:spPr>
            <a:xfrm>
              <a:off x="7149930" y="2926454"/>
              <a:ext cx="71624" cy="69258"/>
            </a:xfrm>
            <a:custGeom>
              <a:avLst/>
              <a:gdLst/>
              <a:ahLst/>
              <a:cxnLst/>
              <a:rect l="l" t="t" r="r" b="b"/>
              <a:pathLst>
                <a:path w="2028" h="1961" extrusionOk="0">
                  <a:moveTo>
                    <a:pt x="1048" y="1"/>
                  </a:moveTo>
                  <a:cubicBezTo>
                    <a:pt x="490" y="1"/>
                    <a:pt x="0" y="423"/>
                    <a:pt x="0" y="980"/>
                  </a:cubicBezTo>
                  <a:cubicBezTo>
                    <a:pt x="0" y="1538"/>
                    <a:pt x="490" y="1960"/>
                    <a:pt x="1048" y="1960"/>
                  </a:cubicBezTo>
                  <a:cubicBezTo>
                    <a:pt x="1538" y="1960"/>
                    <a:pt x="2028" y="1538"/>
                    <a:pt x="2028" y="980"/>
                  </a:cubicBezTo>
                  <a:cubicBezTo>
                    <a:pt x="2028" y="423"/>
                    <a:pt x="1538" y="1"/>
                    <a:pt x="104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8"/>
            <p:cNvSpPr/>
            <p:nvPr/>
          </p:nvSpPr>
          <p:spPr>
            <a:xfrm>
              <a:off x="6565178" y="2988507"/>
              <a:ext cx="129509" cy="129509"/>
            </a:xfrm>
            <a:custGeom>
              <a:avLst/>
              <a:gdLst/>
              <a:ahLst/>
              <a:cxnLst/>
              <a:rect l="l" t="t" r="r" b="b"/>
              <a:pathLst>
                <a:path w="3667" h="3667" extrusionOk="0">
                  <a:moveTo>
                    <a:pt x="1842" y="1"/>
                  </a:moveTo>
                  <a:cubicBezTo>
                    <a:pt x="845" y="1"/>
                    <a:pt x="0" y="845"/>
                    <a:pt x="0" y="1825"/>
                  </a:cubicBezTo>
                  <a:cubicBezTo>
                    <a:pt x="0" y="2822"/>
                    <a:pt x="845" y="3667"/>
                    <a:pt x="1842" y="3667"/>
                  </a:cubicBezTo>
                  <a:cubicBezTo>
                    <a:pt x="2822" y="3667"/>
                    <a:pt x="3666" y="2822"/>
                    <a:pt x="3666" y="1825"/>
                  </a:cubicBezTo>
                  <a:cubicBezTo>
                    <a:pt x="3666" y="845"/>
                    <a:pt x="2822" y="1"/>
                    <a:pt x="184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8"/>
            <p:cNvSpPr/>
            <p:nvPr/>
          </p:nvSpPr>
          <p:spPr>
            <a:xfrm>
              <a:off x="8673915" y="4152077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980" y="0"/>
                  </a:moveTo>
                  <a:cubicBezTo>
                    <a:pt x="490" y="0"/>
                    <a:pt x="0" y="490"/>
                    <a:pt x="0" y="1048"/>
                  </a:cubicBezTo>
                  <a:cubicBezTo>
                    <a:pt x="0" y="1622"/>
                    <a:pt x="490" y="2045"/>
                    <a:pt x="980" y="2045"/>
                  </a:cubicBezTo>
                  <a:cubicBezTo>
                    <a:pt x="1537" y="2045"/>
                    <a:pt x="2044" y="1622"/>
                    <a:pt x="2044" y="1048"/>
                  </a:cubicBezTo>
                  <a:cubicBezTo>
                    <a:pt x="2044" y="490"/>
                    <a:pt x="1537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8"/>
            <p:cNvSpPr/>
            <p:nvPr/>
          </p:nvSpPr>
          <p:spPr>
            <a:xfrm>
              <a:off x="8638704" y="3562522"/>
              <a:ext cx="69823" cy="72260"/>
            </a:xfrm>
            <a:custGeom>
              <a:avLst/>
              <a:gdLst/>
              <a:ahLst/>
              <a:cxnLst/>
              <a:rect l="l" t="t" r="r" b="b"/>
              <a:pathLst>
                <a:path w="1977" h="2046" extrusionOk="0">
                  <a:moveTo>
                    <a:pt x="997" y="1"/>
                  </a:moveTo>
                  <a:cubicBezTo>
                    <a:pt x="423" y="1"/>
                    <a:pt x="0" y="508"/>
                    <a:pt x="0" y="1065"/>
                  </a:cubicBezTo>
                  <a:cubicBezTo>
                    <a:pt x="0" y="1623"/>
                    <a:pt x="423" y="2045"/>
                    <a:pt x="997" y="2045"/>
                  </a:cubicBezTo>
                  <a:cubicBezTo>
                    <a:pt x="1555" y="2045"/>
                    <a:pt x="1977" y="1623"/>
                    <a:pt x="1977" y="1065"/>
                  </a:cubicBezTo>
                  <a:cubicBezTo>
                    <a:pt x="1977" y="508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8"/>
            <p:cNvSpPr/>
            <p:nvPr/>
          </p:nvSpPr>
          <p:spPr>
            <a:xfrm>
              <a:off x="7979987" y="2903780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11" y="1"/>
                    <a:pt x="1" y="710"/>
                    <a:pt x="1" y="1622"/>
                  </a:cubicBezTo>
                  <a:cubicBezTo>
                    <a:pt x="1" y="2535"/>
                    <a:pt x="711" y="3244"/>
                    <a:pt x="1623" y="3244"/>
                  </a:cubicBezTo>
                  <a:cubicBezTo>
                    <a:pt x="2468" y="3244"/>
                    <a:pt x="3245" y="2535"/>
                    <a:pt x="3245" y="1622"/>
                  </a:cubicBezTo>
                  <a:cubicBezTo>
                    <a:pt x="3245" y="710"/>
                    <a:pt x="2468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8"/>
            <p:cNvSpPr/>
            <p:nvPr/>
          </p:nvSpPr>
          <p:spPr>
            <a:xfrm>
              <a:off x="8355245" y="3276733"/>
              <a:ext cx="114605" cy="114570"/>
            </a:xfrm>
            <a:custGeom>
              <a:avLst/>
              <a:gdLst/>
              <a:ahLst/>
              <a:cxnLst/>
              <a:rect l="l" t="t" r="r" b="b"/>
              <a:pathLst>
                <a:path w="3245" h="3244" extrusionOk="0">
                  <a:moveTo>
                    <a:pt x="1623" y="0"/>
                  </a:moveTo>
                  <a:cubicBezTo>
                    <a:pt x="711" y="0"/>
                    <a:pt x="1" y="710"/>
                    <a:pt x="1" y="1622"/>
                  </a:cubicBezTo>
                  <a:cubicBezTo>
                    <a:pt x="1" y="2534"/>
                    <a:pt x="711" y="3244"/>
                    <a:pt x="1623" y="3244"/>
                  </a:cubicBezTo>
                  <a:cubicBezTo>
                    <a:pt x="2535" y="3244"/>
                    <a:pt x="3245" y="2534"/>
                    <a:pt x="3245" y="1622"/>
                  </a:cubicBezTo>
                  <a:cubicBezTo>
                    <a:pt x="3245" y="710"/>
                    <a:pt x="2535" y="0"/>
                    <a:pt x="162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8"/>
            <p:cNvSpPr/>
            <p:nvPr/>
          </p:nvSpPr>
          <p:spPr>
            <a:xfrm>
              <a:off x="8340402" y="2836959"/>
              <a:ext cx="127143" cy="128909"/>
            </a:xfrm>
            <a:custGeom>
              <a:avLst/>
              <a:gdLst/>
              <a:ahLst/>
              <a:cxnLst/>
              <a:rect l="l" t="t" r="r" b="b"/>
              <a:pathLst>
                <a:path w="3600" h="3650" extrusionOk="0">
                  <a:moveTo>
                    <a:pt x="1758" y="0"/>
                  </a:moveTo>
                  <a:cubicBezTo>
                    <a:pt x="778" y="0"/>
                    <a:pt x="1" y="845"/>
                    <a:pt x="1" y="1825"/>
                  </a:cubicBezTo>
                  <a:cubicBezTo>
                    <a:pt x="1" y="2805"/>
                    <a:pt x="778" y="3650"/>
                    <a:pt x="1758" y="3650"/>
                  </a:cubicBezTo>
                  <a:cubicBezTo>
                    <a:pt x="2822" y="3650"/>
                    <a:pt x="3599" y="2805"/>
                    <a:pt x="3599" y="1825"/>
                  </a:cubicBezTo>
                  <a:cubicBezTo>
                    <a:pt x="3599" y="845"/>
                    <a:pt x="2822" y="0"/>
                    <a:pt x="175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8"/>
            <p:cNvSpPr/>
            <p:nvPr/>
          </p:nvSpPr>
          <p:spPr>
            <a:xfrm>
              <a:off x="8414932" y="3776758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97" y="0"/>
                  </a:moveTo>
                  <a:cubicBezTo>
                    <a:pt x="423" y="0"/>
                    <a:pt x="0" y="490"/>
                    <a:pt x="0" y="1048"/>
                  </a:cubicBezTo>
                  <a:cubicBezTo>
                    <a:pt x="0" y="1538"/>
                    <a:pt x="423" y="2045"/>
                    <a:pt x="997" y="2045"/>
                  </a:cubicBezTo>
                  <a:cubicBezTo>
                    <a:pt x="1555" y="2045"/>
                    <a:pt x="1977" y="1538"/>
                    <a:pt x="1977" y="1048"/>
                  </a:cubicBezTo>
                  <a:cubicBezTo>
                    <a:pt x="1977" y="490"/>
                    <a:pt x="1555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8"/>
            <p:cNvSpPr/>
            <p:nvPr/>
          </p:nvSpPr>
          <p:spPr>
            <a:xfrm>
              <a:off x="7982328" y="4224266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1"/>
                  </a:moveTo>
                  <a:cubicBezTo>
                    <a:pt x="710" y="1"/>
                    <a:pt x="0" y="693"/>
                    <a:pt x="0" y="1623"/>
                  </a:cubicBezTo>
                  <a:cubicBezTo>
                    <a:pt x="0" y="2535"/>
                    <a:pt x="710" y="3228"/>
                    <a:pt x="1622" y="3228"/>
                  </a:cubicBezTo>
                  <a:cubicBezTo>
                    <a:pt x="2467" y="3228"/>
                    <a:pt x="3244" y="2535"/>
                    <a:pt x="3244" y="1623"/>
                  </a:cubicBezTo>
                  <a:cubicBezTo>
                    <a:pt x="3244" y="693"/>
                    <a:pt x="2467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8"/>
            <p:cNvSpPr/>
            <p:nvPr/>
          </p:nvSpPr>
          <p:spPr>
            <a:xfrm>
              <a:off x="8054517" y="3756451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10" y="1"/>
                    <a:pt x="1" y="710"/>
                    <a:pt x="1" y="1623"/>
                  </a:cubicBezTo>
                  <a:cubicBezTo>
                    <a:pt x="1" y="2468"/>
                    <a:pt x="710" y="3245"/>
                    <a:pt x="1623" y="3245"/>
                  </a:cubicBezTo>
                  <a:cubicBezTo>
                    <a:pt x="2467" y="3245"/>
                    <a:pt x="3245" y="2468"/>
                    <a:pt x="3245" y="1623"/>
                  </a:cubicBezTo>
                  <a:cubicBezTo>
                    <a:pt x="3245" y="710"/>
                    <a:pt x="2467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8"/>
            <p:cNvSpPr/>
            <p:nvPr/>
          </p:nvSpPr>
          <p:spPr>
            <a:xfrm>
              <a:off x="7743652" y="3450954"/>
              <a:ext cx="127108" cy="129509"/>
            </a:xfrm>
            <a:custGeom>
              <a:avLst/>
              <a:gdLst/>
              <a:ahLst/>
              <a:cxnLst/>
              <a:rect l="l" t="t" r="r" b="b"/>
              <a:pathLst>
                <a:path w="3599" h="3667" extrusionOk="0">
                  <a:moveTo>
                    <a:pt x="1842" y="0"/>
                  </a:moveTo>
                  <a:cubicBezTo>
                    <a:pt x="777" y="0"/>
                    <a:pt x="0" y="845"/>
                    <a:pt x="0" y="1825"/>
                  </a:cubicBezTo>
                  <a:cubicBezTo>
                    <a:pt x="0" y="2822"/>
                    <a:pt x="777" y="3667"/>
                    <a:pt x="1842" y="3667"/>
                  </a:cubicBezTo>
                  <a:cubicBezTo>
                    <a:pt x="2822" y="3667"/>
                    <a:pt x="3599" y="2822"/>
                    <a:pt x="3599" y="1825"/>
                  </a:cubicBezTo>
                  <a:cubicBezTo>
                    <a:pt x="3599" y="845"/>
                    <a:pt x="2822" y="0"/>
                    <a:pt x="184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8"/>
            <p:cNvSpPr/>
            <p:nvPr/>
          </p:nvSpPr>
          <p:spPr>
            <a:xfrm>
              <a:off x="6443439" y="3567643"/>
              <a:ext cx="82360" cy="72154"/>
            </a:xfrm>
            <a:custGeom>
              <a:avLst/>
              <a:gdLst/>
              <a:ahLst/>
              <a:cxnLst/>
              <a:rect l="l" t="t" r="r" b="b"/>
              <a:pathLst>
                <a:path w="2332" h="2043" extrusionOk="0">
                  <a:moveTo>
                    <a:pt x="1167" y="1"/>
                  </a:moveTo>
                  <a:cubicBezTo>
                    <a:pt x="750" y="1"/>
                    <a:pt x="376" y="257"/>
                    <a:pt x="220" y="633"/>
                  </a:cubicBezTo>
                  <a:cubicBezTo>
                    <a:pt x="0" y="1207"/>
                    <a:pt x="288" y="1765"/>
                    <a:pt x="778" y="1968"/>
                  </a:cubicBezTo>
                  <a:cubicBezTo>
                    <a:pt x="908" y="2019"/>
                    <a:pt x="1038" y="2043"/>
                    <a:pt x="1165" y="2043"/>
                  </a:cubicBezTo>
                  <a:cubicBezTo>
                    <a:pt x="1583" y="2043"/>
                    <a:pt x="1957" y="1786"/>
                    <a:pt x="2112" y="1410"/>
                  </a:cubicBezTo>
                  <a:cubicBezTo>
                    <a:pt x="2332" y="853"/>
                    <a:pt x="2045" y="278"/>
                    <a:pt x="1555" y="76"/>
                  </a:cubicBezTo>
                  <a:cubicBezTo>
                    <a:pt x="1425" y="24"/>
                    <a:pt x="1294" y="1"/>
                    <a:pt x="116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8"/>
            <p:cNvSpPr/>
            <p:nvPr/>
          </p:nvSpPr>
          <p:spPr>
            <a:xfrm>
              <a:off x="6404060" y="3362413"/>
              <a:ext cx="79394" cy="71200"/>
            </a:xfrm>
            <a:custGeom>
              <a:avLst/>
              <a:gdLst/>
              <a:ahLst/>
              <a:cxnLst/>
              <a:rect l="l" t="t" r="r" b="b"/>
              <a:pathLst>
                <a:path w="2248" h="2016" extrusionOk="0">
                  <a:moveTo>
                    <a:pt x="1174" y="0"/>
                  </a:moveTo>
                  <a:cubicBezTo>
                    <a:pt x="773" y="0"/>
                    <a:pt x="379" y="222"/>
                    <a:pt x="203" y="683"/>
                  </a:cubicBezTo>
                  <a:cubicBezTo>
                    <a:pt x="0" y="1173"/>
                    <a:pt x="271" y="1730"/>
                    <a:pt x="761" y="1950"/>
                  </a:cubicBezTo>
                  <a:cubicBezTo>
                    <a:pt x="888" y="1995"/>
                    <a:pt x="1014" y="2016"/>
                    <a:pt x="1136" y="2016"/>
                  </a:cubicBezTo>
                  <a:cubicBezTo>
                    <a:pt x="1565" y="2016"/>
                    <a:pt x="1941" y="1757"/>
                    <a:pt x="2112" y="1375"/>
                  </a:cubicBezTo>
                  <a:cubicBezTo>
                    <a:pt x="2247" y="886"/>
                    <a:pt x="2028" y="260"/>
                    <a:pt x="1470" y="41"/>
                  </a:cubicBezTo>
                  <a:cubicBezTo>
                    <a:pt x="1373" y="14"/>
                    <a:pt x="1274" y="0"/>
                    <a:pt x="1174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8"/>
            <p:cNvSpPr/>
            <p:nvPr/>
          </p:nvSpPr>
          <p:spPr>
            <a:xfrm>
              <a:off x="6070486" y="3776511"/>
              <a:ext cx="79994" cy="72118"/>
            </a:xfrm>
            <a:custGeom>
              <a:avLst/>
              <a:gdLst/>
              <a:ahLst/>
              <a:cxnLst/>
              <a:rect l="l" t="t" r="r" b="b"/>
              <a:pathLst>
                <a:path w="2265" h="2042" extrusionOk="0">
                  <a:moveTo>
                    <a:pt x="1129" y="0"/>
                  </a:moveTo>
                  <a:cubicBezTo>
                    <a:pt x="726" y="0"/>
                    <a:pt x="324" y="257"/>
                    <a:pt x="221" y="632"/>
                  </a:cubicBezTo>
                  <a:cubicBezTo>
                    <a:pt x="1" y="1207"/>
                    <a:pt x="221" y="1764"/>
                    <a:pt x="778" y="1967"/>
                  </a:cubicBezTo>
                  <a:cubicBezTo>
                    <a:pt x="892" y="2018"/>
                    <a:pt x="1011" y="2042"/>
                    <a:pt x="1128" y="2042"/>
                  </a:cubicBezTo>
                  <a:cubicBezTo>
                    <a:pt x="1515" y="2042"/>
                    <a:pt x="1890" y="1785"/>
                    <a:pt x="2045" y="1410"/>
                  </a:cubicBezTo>
                  <a:cubicBezTo>
                    <a:pt x="2265" y="852"/>
                    <a:pt x="1978" y="278"/>
                    <a:pt x="1488" y="75"/>
                  </a:cubicBezTo>
                  <a:cubicBezTo>
                    <a:pt x="1374" y="24"/>
                    <a:pt x="1251" y="0"/>
                    <a:pt x="1129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8"/>
            <p:cNvSpPr/>
            <p:nvPr/>
          </p:nvSpPr>
          <p:spPr>
            <a:xfrm>
              <a:off x="7261498" y="4052411"/>
              <a:ext cx="69858" cy="72260"/>
            </a:xfrm>
            <a:custGeom>
              <a:avLst/>
              <a:gdLst/>
              <a:ahLst/>
              <a:cxnLst/>
              <a:rect l="l" t="t" r="r" b="b"/>
              <a:pathLst>
                <a:path w="1978" h="2046" extrusionOk="0">
                  <a:moveTo>
                    <a:pt x="981" y="1"/>
                  </a:moveTo>
                  <a:cubicBezTo>
                    <a:pt x="423" y="1"/>
                    <a:pt x="1" y="491"/>
                    <a:pt x="1" y="1065"/>
                  </a:cubicBezTo>
                  <a:cubicBezTo>
                    <a:pt x="1" y="1623"/>
                    <a:pt x="423" y="2045"/>
                    <a:pt x="981" y="2045"/>
                  </a:cubicBezTo>
                  <a:cubicBezTo>
                    <a:pt x="1555" y="2045"/>
                    <a:pt x="1978" y="1623"/>
                    <a:pt x="1978" y="1065"/>
                  </a:cubicBezTo>
                  <a:cubicBezTo>
                    <a:pt x="1978" y="491"/>
                    <a:pt x="1555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8"/>
            <p:cNvSpPr/>
            <p:nvPr/>
          </p:nvSpPr>
          <p:spPr>
            <a:xfrm>
              <a:off x="6928560" y="3719473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22" y="0"/>
                  </a:moveTo>
                  <a:cubicBezTo>
                    <a:pt x="693" y="0"/>
                    <a:pt x="0" y="777"/>
                    <a:pt x="0" y="1622"/>
                  </a:cubicBezTo>
                  <a:cubicBezTo>
                    <a:pt x="0" y="2535"/>
                    <a:pt x="693" y="3244"/>
                    <a:pt x="1622" y="3244"/>
                  </a:cubicBezTo>
                  <a:cubicBezTo>
                    <a:pt x="2535" y="3244"/>
                    <a:pt x="3227" y="2535"/>
                    <a:pt x="3227" y="1622"/>
                  </a:cubicBezTo>
                  <a:cubicBezTo>
                    <a:pt x="3227" y="777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8"/>
            <p:cNvSpPr/>
            <p:nvPr/>
          </p:nvSpPr>
          <p:spPr>
            <a:xfrm>
              <a:off x="6483418" y="4024969"/>
              <a:ext cx="126543" cy="127143"/>
            </a:xfrm>
            <a:custGeom>
              <a:avLst/>
              <a:gdLst/>
              <a:ahLst/>
              <a:cxnLst/>
              <a:rect l="l" t="t" r="r" b="b"/>
              <a:pathLst>
                <a:path w="3583" h="3600" extrusionOk="0">
                  <a:moveTo>
                    <a:pt x="1825" y="1"/>
                  </a:moveTo>
                  <a:cubicBezTo>
                    <a:pt x="778" y="1"/>
                    <a:pt x="0" y="778"/>
                    <a:pt x="0" y="1842"/>
                  </a:cubicBezTo>
                  <a:cubicBezTo>
                    <a:pt x="0" y="2822"/>
                    <a:pt x="778" y="3599"/>
                    <a:pt x="1825" y="3599"/>
                  </a:cubicBezTo>
                  <a:cubicBezTo>
                    <a:pt x="2822" y="3599"/>
                    <a:pt x="3582" y="2822"/>
                    <a:pt x="3582" y="1842"/>
                  </a:cubicBezTo>
                  <a:cubicBezTo>
                    <a:pt x="3582" y="778"/>
                    <a:pt x="2822" y="1"/>
                    <a:pt x="182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8"/>
            <p:cNvSpPr/>
            <p:nvPr/>
          </p:nvSpPr>
          <p:spPr>
            <a:xfrm>
              <a:off x="6781780" y="4306026"/>
              <a:ext cx="69823" cy="69858"/>
            </a:xfrm>
            <a:custGeom>
              <a:avLst/>
              <a:gdLst/>
              <a:ahLst/>
              <a:cxnLst/>
              <a:rect l="l" t="t" r="r" b="b"/>
              <a:pathLst>
                <a:path w="1977" h="1978" extrusionOk="0">
                  <a:moveTo>
                    <a:pt x="980" y="0"/>
                  </a:moveTo>
                  <a:cubicBezTo>
                    <a:pt x="422" y="0"/>
                    <a:pt x="0" y="423"/>
                    <a:pt x="0" y="997"/>
                  </a:cubicBezTo>
                  <a:cubicBezTo>
                    <a:pt x="0" y="1555"/>
                    <a:pt x="422" y="1977"/>
                    <a:pt x="980" y="1977"/>
                  </a:cubicBezTo>
                  <a:cubicBezTo>
                    <a:pt x="1554" y="1977"/>
                    <a:pt x="1977" y="1555"/>
                    <a:pt x="1977" y="997"/>
                  </a:cubicBezTo>
                  <a:cubicBezTo>
                    <a:pt x="1977" y="423"/>
                    <a:pt x="1554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8"/>
            <p:cNvSpPr/>
            <p:nvPr/>
          </p:nvSpPr>
          <p:spPr>
            <a:xfrm>
              <a:off x="7007918" y="3418745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0"/>
                  </a:moveTo>
                  <a:cubicBezTo>
                    <a:pt x="710" y="0"/>
                    <a:pt x="0" y="693"/>
                    <a:pt x="0" y="1622"/>
                  </a:cubicBezTo>
                  <a:cubicBezTo>
                    <a:pt x="0" y="2467"/>
                    <a:pt x="710" y="3227"/>
                    <a:pt x="1622" y="3227"/>
                  </a:cubicBezTo>
                  <a:cubicBezTo>
                    <a:pt x="2535" y="3227"/>
                    <a:pt x="3244" y="2467"/>
                    <a:pt x="3244" y="1622"/>
                  </a:cubicBezTo>
                  <a:cubicBezTo>
                    <a:pt x="3244" y="693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8"/>
            <p:cNvSpPr/>
            <p:nvPr/>
          </p:nvSpPr>
          <p:spPr>
            <a:xfrm>
              <a:off x="7719177" y="4002896"/>
              <a:ext cx="69258" cy="72224"/>
            </a:xfrm>
            <a:custGeom>
              <a:avLst/>
              <a:gdLst/>
              <a:ahLst/>
              <a:cxnLst/>
              <a:rect l="l" t="t" r="r" b="b"/>
              <a:pathLst>
                <a:path w="1961" h="2045" extrusionOk="0">
                  <a:moveTo>
                    <a:pt x="980" y="1"/>
                  </a:moveTo>
                  <a:cubicBezTo>
                    <a:pt x="423" y="1"/>
                    <a:pt x="1" y="491"/>
                    <a:pt x="1" y="1048"/>
                  </a:cubicBezTo>
                  <a:cubicBezTo>
                    <a:pt x="1" y="1555"/>
                    <a:pt x="423" y="2045"/>
                    <a:pt x="980" y="2045"/>
                  </a:cubicBezTo>
                  <a:cubicBezTo>
                    <a:pt x="1538" y="2045"/>
                    <a:pt x="1960" y="1555"/>
                    <a:pt x="1960" y="1048"/>
                  </a:cubicBezTo>
                  <a:cubicBezTo>
                    <a:pt x="1960" y="491"/>
                    <a:pt x="1538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8"/>
            <p:cNvSpPr/>
            <p:nvPr/>
          </p:nvSpPr>
          <p:spPr>
            <a:xfrm>
              <a:off x="7321184" y="3589999"/>
              <a:ext cx="69858" cy="69823"/>
            </a:xfrm>
            <a:custGeom>
              <a:avLst/>
              <a:gdLst/>
              <a:ahLst/>
              <a:cxnLst/>
              <a:rect l="l" t="t" r="r" b="b"/>
              <a:pathLst>
                <a:path w="1978" h="1977" extrusionOk="0">
                  <a:moveTo>
                    <a:pt x="980" y="0"/>
                  </a:moveTo>
                  <a:cubicBezTo>
                    <a:pt x="423" y="0"/>
                    <a:pt x="0" y="422"/>
                    <a:pt x="0" y="997"/>
                  </a:cubicBezTo>
                  <a:cubicBezTo>
                    <a:pt x="0" y="1554"/>
                    <a:pt x="423" y="1977"/>
                    <a:pt x="980" y="1977"/>
                  </a:cubicBezTo>
                  <a:cubicBezTo>
                    <a:pt x="1555" y="1977"/>
                    <a:pt x="1977" y="1554"/>
                    <a:pt x="1977" y="997"/>
                  </a:cubicBezTo>
                  <a:cubicBezTo>
                    <a:pt x="1977" y="422"/>
                    <a:pt x="1555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8"/>
            <p:cNvSpPr/>
            <p:nvPr/>
          </p:nvSpPr>
          <p:spPr>
            <a:xfrm>
              <a:off x="7569996" y="3299407"/>
              <a:ext cx="69258" cy="69222"/>
            </a:xfrm>
            <a:custGeom>
              <a:avLst/>
              <a:gdLst/>
              <a:ahLst/>
              <a:cxnLst/>
              <a:rect l="l" t="t" r="r" b="b"/>
              <a:pathLst>
                <a:path w="1961" h="1960" extrusionOk="0">
                  <a:moveTo>
                    <a:pt x="981" y="0"/>
                  </a:moveTo>
                  <a:cubicBezTo>
                    <a:pt x="423" y="0"/>
                    <a:pt x="1" y="422"/>
                    <a:pt x="1" y="980"/>
                  </a:cubicBezTo>
                  <a:cubicBezTo>
                    <a:pt x="1" y="1538"/>
                    <a:pt x="423" y="1960"/>
                    <a:pt x="981" y="1960"/>
                  </a:cubicBezTo>
                  <a:cubicBezTo>
                    <a:pt x="1538" y="1960"/>
                    <a:pt x="1961" y="1538"/>
                    <a:pt x="1961" y="980"/>
                  </a:cubicBezTo>
                  <a:cubicBezTo>
                    <a:pt x="1961" y="422"/>
                    <a:pt x="1538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8"/>
            <p:cNvSpPr/>
            <p:nvPr/>
          </p:nvSpPr>
          <p:spPr>
            <a:xfrm>
              <a:off x="549003" y="4751666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1"/>
                  </a:moveTo>
                  <a:cubicBezTo>
                    <a:pt x="710" y="1"/>
                    <a:pt x="0" y="693"/>
                    <a:pt x="0" y="1623"/>
                  </a:cubicBezTo>
                  <a:cubicBezTo>
                    <a:pt x="0" y="2535"/>
                    <a:pt x="710" y="3228"/>
                    <a:pt x="1622" y="3228"/>
                  </a:cubicBezTo>
                  <a:cubicBezTo>
                    <a:pt x="2467" y="3228"/>
                    <a:pt x="3244" y="2535"/>
                    <a:pt x="3244" y="1623"/>
                  </a:cubicBezTo>
                  <a:cubicBezTo>
                    <a:pt x="3244" y="693"/>
                    <a:pt x="2467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8"/>
            <p:cNvSpPr/>
            <p:nvPr/>
          </p:nvSpPr>
          <p:spPr>
            <a:xfrm>
              <a:off x="317977" y="3974254"/>
              <a:ext cx="127108" cy="129509"/>
            </a:xfrm>
            <a:custGeom>
              <a:avLst/>
              <a:gdLst/>
              <a:ahLst/>
              <a:cxnLst/>
              <a:rect l="l" t="t" r="r" b="b"/>
              <a:pathLst>
                <a:path w="3599" h="3667" extrusionOk="0">
                  <a:moveTo>
                    <a:pt x="1842" y="0"/>
                  </a:moveTo>
                  <a:cubicBezTo>
                    <a:pt x="777" y="0"/>
                    <a:pt x="0" y="845"/>
                    <a:pt x="0" y="1825"/>
                  </a:cubicBezTo>
                  <a:cubicBezTo>
                    <a:pt x="0" y="2822"/>
                    <a:pt x="777" y="3667"/>
                    <a:pt x="1842" y="3667"/>
                  </a:cubicBezTo>
                  <a:cubicBezTo>
                    <a:pt x="2822" y="3667"/>
                    <a:pt x="3599" y="2822"/>
                    <a:pt x="3599" y="1825"/>
                  </a:cubicBezTo>
                  <a:cubicBezTo>
                    <a:pt x="3599" y="845"/>
                    <a:pt x="2822" y="0"/>
                    <a:pt x="184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8"/>
            <p:cNvSpPr/>
            <p:nvPr/>
          </p:nvSpPr>
          <p:spPr>
            <a:xfrm>
              <a:off x="212652" y="4459784"/>
              <a:ext cx="69258" cy="72224"/>
            </a:xfrm>
            <a:custGeom>
              <a:avLst/>
              <a:gdLst/>
              <a:ahLst/>
              <a:cxnLst/>
              <a:rect l="l" t="t" r="r" b="b"/>
              <a:pathLst>
                <a:path w="1961" h="2045" extrusionOk="0">
                  <a:moveTo>
                    <a:pt x="980" y="1"/>
                  </a:moveTo>
                  <a:cubicBezTo>
                    <a:pt x="423" y="1"/>
                    <a:pt x="1" y="491"/>
                    <a:pt x="1" y="1048"/>
                  </a:cubicBezTo>
                  <a:cubicBezTo>
                    <a:pt x="1" y="1555"/>
                    <a:pt x="423" y="2045"/>
                    <a:pt x="980" y="2045"/>
                  </a:cubicBezTo>
                  <a:cubicBezTo>
                    <a:pt x="1538" y="2045"/>
                    <a:pt x="1960" y="1555"/>
                    <a:pt x="1960" y="1048"/>
                  </a:cubicBezTo>
                  <a:cubicBezTo>
                    <a:pt x="1960" y="491"/>
                    <a:pt x="1538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8"/>
            <p:cNvSpPr/>
            <p:nvPr/>
          </p:nvSpPr>
          <p:spPr>
            <a:xfrm>
              <a:off x="8872551" y="4773735"/>
              <a:ext cx="69823" cy="69858"/>
            </a:xfrm>
            <a:custGeom>
              <a:avLst/>
              <a:gdLst/>
              <a:ahLst/>
              <a:cxnLst/>
              <a:rect l="l" t="t" r="r" b="b"/>
              <a:pathLst>
                <a:path w="1977" h="1978" extrusionOk="0">
                  <a:moveTo>
                    <a:pt x="997" y="1"/>
                  </a:moveTo>
                  <a:cubicBezTo>
                    <a:pt x="422" y="1"/>
                    <a:pt x="0" y="423"/>
                    <a:pt x="0" y="980"/>
                  </a:cubicBezTo>
                  <a:cubicBezTo>
                    <a:pt x="0" y="1555"/>
                    <a:pt x="422" y="1977"/>
                    <a:pt x="997" y="1977"/>
                  </a:cubicBezTo>
                  <a:cubicBezTo>
                    <a:pt x="1554" y="1977"/>
                    <a:pt x="1977" y="1555"/>
                    <a:pt x="1977" y="980"/>
                  </a:cubicBezTo>
                  <a:cubicBezTo>
                    <a:pt x="1977" y="423"/>
                    <a:pt x="1554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8"/>
            <p:cNvSpPr/>
            <p:nvPr/>
          </p:nvSpPr>
          <p:spPr>
            <a:xfrm>
              <a:off x="8445315" y="5218877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980" y="0"/>
                  </a:moveTo>
                  <a:cubicBezTo>
                    <a:pt x="490" y="0"/>
                    <a:pt x="0" y="490"/>
                    <a:pt x="0" y="1048"/>
                  </a:cubicBezTo>
                  <a:cubicBezTo>
                    <a:pt x="0" y="1622"/>
                    <a:pt x="490" y="2045"/>
                    <a:pt x="980" y="2045"/>
                  </a:cubicBezTo>
                  <a:cubicBezTo>
                    <a:pt x="1537" y="2045"/>
                    <a:pt x="2044" y="1622"/>
                    <a:pt x="2044" y="1048"/>
                  </a:cubicBezTo>
                  <a:cubicBezTo>
                    <a:pt x="2044" y="490"/>
                    <a:pt x="1537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8"/>
            <p:cNvSpPr/>
            <p:nvPr/>
          </p:nvSpPr>
          <p:spPr>
            <a:xfrm>
              <a:off x="8410104" y="4629322"/>
              <a:ext cx="69823" cy="72260"/>
            </a:xfrm>
            <a:custGeom>
              <a:avLst/>
              <a:gdLst/>
              <a:ahLst/>
              <a:cxnLst/>
              <a:rect l="l" t="t" r="r" b="b"/>
              <a:pathLst>
                <a:path w="1977" h="2046" extrusionOk="0">
                  <a:moveTo>
                    <a:pt x="997" y="1"/>
                  </a:moveTo>
                  <a:cubicBezTo>
                    <a:pt x="423" y="1"/>
                    <a:pt x="0" y="508"/>
                    <a:pt x="0" y="1065"/>
                  </a:cubicBezTo>
                  <a:cubicBezTo>
                    <a:pt x="0" y="1623"/>
                    <a:pt x="423" y="2045"/>
                    <a:pt x="997" y="2045"/>
                  </a:cubicBezTo>
                  <a:cubicBezTo>
                    <a:pt x="1555" y="2045"/>
                    <a:pt x="1977" y="1623"/>
                    <a:pt x="1977" y="1065"/>
                  </a:cubicBezTo>
                  <a:cubicBezTo>
                    <a:pt x="1977" y="508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8"/>
            <p:cNvSpPr/>
            <p:nvPr/>
          </p:nvSpPr>
          <p:spPr>
            <a:xfrm>
              <a:off x="7308708" y="4718933"/>
              <a:ext cx="114605" cy="114570"/>
            </a:xfrm>
            <a:custGeom>
              <a:avLst/>
              <a:gdLst/>
              <a:ahLst/>
              <a:cxnLst/>
              <a:rect l="l" t="t" r="r" b="b"/>
              <a:pathLst>
                <a:path w="3245" h="3244" extrusionOk="0">
                  <a:moveTo>
                    <a:pt x="1623" y="0"/>
                  </a:moveTo>
                  <a:cubicBezTo>
                    <a:pt x="711" y="0"/>
                    <a:pt x="1" y="710"/>
                    <a:pt x="1" y="1622"/>
                  </a:cubicBezTo>
                  <a:cubicBezTo>
                    <a:pt x="1" y="2534"/>
                    <a:pt x="711" y="3244"/>
                    <a:pt x="1623" y="3244"/>
                  </a:cubicBezTo>
                  <a:cubicBezTo>
                    <a:pt x="2535" y="3244"/>
                    <a:pt x="3245" y="2534"/>
                    <a:pt x="3245" y="1622"/>
                  </a:cubicBezTo>
                  <a:cubicBezTo>
                    <a:pt x="3245" y="710"/>
                    <a:pt x="2535" y="0"/>
                    <a:pt x="162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8"/>
            <p:cNvSpPr/>
            <p:nvPr/>
          </p:nvSpPr>
          <p:spPr>
            <a:xfrm>
              <a:off x="8186332" y="4843558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97" y="0"/>
                  </a:moveTo>
                  <a:cubicBezTo>
                    <a:pt x="423" y="0"/>
                    <a:pt x="0" y="490"/>
                    <a:pt x="0" y="1048"/>
                  </a:cubicBezTo>
                  <a:cubicBezTo>
                    <a:pt x="0" y="1538"/>
                    <a:pt x="423" y="2045"/>
                    <a:pt x="997" y="2045"/>
                  </a:cubicBezTo>
                  <a:cubicBezTo>
                    <a:pt x="1555" y="2045"/>
                    <a:pt x="1977" y="1538"/>
                    <a:pt x="1977" y="1048"/>
                  </a:cubicBezTo>
                  <a:cubicBezTo>
                    <a:pt x="1977" y="490"/>
                    <a:pt x="1555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8"/>
            <p:cNvSpPr/>
            <p:nvPr/>
          </p:nvSpPr>
          <p:spPr>
            <a:xfrm>
              <a:off x="7753728" y="5291066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1"/>
                  </a:moveTo>
                  <a:cubicBezTo>
                    <a:pt x="710" y="1"/>
                    <a:pt x="0" y="693"/>
                    <a:pt x="0" y="1623"/>
                  </a:cubicBezTo>
                  <a:cubicBezTo>
                    <a:pt x="0" y="2535"/>
                    <a:pt x="710" y="3228"/>
                    <a:pt x="1622" y="3228"/>
                  </a:cubicBezTo>
                  <a:cubicBezTo>
                    <a:pt x="2467" y="3228"/>
                    <a:pt x="3244" y="2535"/>
                    <a:pt x="3244" y="1623"/>
                  </a:cubicBezTo>
                  <a:cubicBezTo>
                    <a:pt x="3244" y="693"/>
                    <a:pt x="2467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8"/>
            <p:cNvSpPr/>
            <p:nvPr/>
          </p:nvSpPr>
          <p:spPr>
            <a:xfrm>
              <a:off x="7825917" y="4823251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10" y="1"/>
                    <a:pt x="1" y="710"/>
                    <a:pt x="1" y="1623"/>
                  </a:cubicBezTo>
                  <a:cubicBezTo>
                    <a:pt x="1" y="2468"/>
                    <a:pt x="710" y="3245"/>
                    <a:pt x="1623" y="3245"/>
                  </a:cubicBezTo>
                  <a:cubicBezTo>
                    <a:pt x="2467" y="3245"/>
                    <a:pt x="3245" y="2468"/>
                    <a:pt x="3245" y="1623"/>
                  </a:cubicBezTo>
                  <a:cubicBezTo>
                    <a:pt x="3245" y="710"/>
                    <a:pt x="2467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8"/>
            <p:cNvSpPr/>
            <p:nvPr/>
          </p:nvSpPr>
          <p:spPr>
            <a:xfrm>
              <a:off x="6624615" y="4681904"/>
              <a:ext cx="127108" cy="129509"/>
            </a:xfrm>
            <a:custGeom>
              <a:avLst/>
              <a:gdLst/>
              <a:ahLst/>
              <a:cxnLst/>
              <a:rect l="l" t="t" r="r" b="b"/>
              <a:pathLst>
                <a:path w="3599" h="3667" extrusionOk="0">
                  <a:moveTo>
                    <a:pt x="1842" y="0"/>
                  </a:moveTo>
                  <a:cubicBezTo>
                    <a:pt x="777" y="0"/>
                    <a:pt x="0" y="845"/>
                    <a:pt x="0" y="1825"/>
                  </a:cubicBezTo>
                  <a:cubicBezTo>
                    <a:pt x="0" y="2822"/>
                    <a:pt x="777" y="3667"/>
                    <a:pt x="1842" y="3667"/>
                  </a:cubicBezTo>
                  <a:cubicBezTo>
                    <a:pt x="2822" y="3667"/>
                    <a:pt x="3599" y="2822"/>
                    <a:pt x="3599" y="1825"/>
                  </a:cubicBezTo>
                  <a:cubicBezTo>
                    <a:pt x="3599" y="845"/>
                    <a:pt x="2822" y="0"/>
                    <a:pt x="184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8"/>
            <p:cNvSpPr/>
            <p:nvPr/>
          </p:nvSpPr>
          <p:spPr>
            <a:xfrm>
              <a:off x="7490577" y="5069696"/>
              <a:ext cx="69258" cy="72224"/>
            </a:xfrm>
            <a:custGeom>
              <a:avLst/>
              <a:gdLst/>
              <a:ahLst/>
              <a:cxnLst/>
              <a:rect l="l" t="t" r="r" b="b"/>
              <a:pathLst>
                <a:path w="1961" h="2045" extrusionOk="0">
                  <a:moveTo>
                    <a:pt x="980" y="1"/>
                  </a:moveTo>
                  <a:cubicBezTo>
                    <a:pt x="423" y="1"/>
                    <a:pt x="1" y="491"/>
                    <a:pt x="1" y="1048"/>
                  </a:cubicBezTo>
                  <a:cubicBezTo>
                    <a:pt x="1" y="1555"/>
                    <a:pt x="423" y="2045"/>
                    <a:pt x="980" y="2045"/>
                  </a:cubicBezTo>
                  <a:cubicBezTo>
                    <a:pt x="1538" y="2045"/>
                    <a:pt x="1960" y="1555"/>
                    <a:pt x="1960" y="1048"/>
                  </a:cubicBezTo>
                  <a:cubicBezTo>
                    <a:pt x="1960" y="491"/>
                    <a:pt x="1538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8"/>
            <p:cNvSpPr/>
            <p:nvPr/>
          </p:nvSpPr>
          <p:spPr>
            <a:xfrm>
              <a:off x="7341396" y="4366207"/>
              <a:ext cx="69258" cy="69222"/>
            </a:xfrm>
            <a:custGeom>
              <a:avLst/>
              <a:gdLst/>
              <a:ahLst/>
              <a:cxnLst/>
              <a:rect l="l" t="t" r="r" b="b"/>
              <a:pathLst>
                <a:path w="1961" h="1960" extrusionOk="0">
                  <a:moveTo>
                    <a:pt x="981" y="0"/>
                  </a:moveTo>
                  <a:cubicBezTo>
                    <a:pt x="423" y="0"/>
                    <a:pt x="1" y="422"/>
                    <a:pt x="1" y="980"/>
                  </a:cubicBezTo>
                  <a:cubicBezTo>
                    <a:pt x="1" y="1538"/>
                    <a:pt x="423" y="1960"/>
                    <a:pt x="981" y="1960"/>
                  </a:cubicBezTo>
                  <a:cubicBezTo>
                    <a:pt x="1538" y="1960"/>
                    <a:pt x="1961" y="1538"/>
                    <a:pt x="1961" y="980"/>
                  </a:cubicBezTo>
                  <a:cubicBezTo>
                    <a:pt x="1961" y="422"/>
                    <a:pt x="1538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8"/>
            <p:cNvSpPr/>
            <p:nvPr/>
          </p:nvSpPr>
          <p:spPr>
            <a:xfrm>
              <a:off x="324228" y="3614354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1"/>
                  </a:moveTo>
                  <a:cubicBezTo>
                    <a:pt x="710" y="1"/>
                    <a:pt x="0" y="693"/>
                    <a:pt x="0" y="1623"/>
                  </a:cubicBezTo>
                  <a:cubicBezTo>
                    <a:pt x="0" y="2535"/>
                    <a:pt x="710" y="3228"/>
                    <a:pt x="1622" y="3228"/>
                  </a:cubicBezTo>
                  <a:cubicBezTo>
                    <a:pt x="2467" y="3228"/>
                    <a:pt x="3244" y="2535"/>
                    <a:pt x="3244" y="1623"/>
                  </a:cubicBezTo>
                  <a:cubicBezTo>
                    <a:pt x="3244" y="693"/>
                    <a:pt x="2467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8"/>
            <p:cNvSpPr/>
            <p:nvPr/>
          </p:nvSpPr>
          <p:spPr>
            <a:xfrm>
              <a:off x="396417" y="3146538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10" y="1"/>
                    <a:pt x="1" y="710"/>
                    <a:pt x="1" y="1623"/>
                  </a:cubicBezTo>
                  <a:cubicBezTo>
                    <a:pt x="1" y="2468"/>
                    <a:pt x="710" y="3245"/>
                    <a:pt x="1623" y="3245"/>
                  </a:cubicBezTo>
                  <a:cubicBezTo>
                    <a:pt x="2467" y="3245"/>
                    <a:pt x="3245" y="2468"/>
                    <a:pt x="3245" y="1623"/>
                  </a:cubicBezTo>
                  <a:cubicBezTo>
                    <a:pt x="3245" y="710"/>
                    <a:pt x="2467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8"/>
            <p:cNvSpPr/>
            <p:nvPr/>
          </p:nvSpPr>
          <p:spPr>
            <a:xfrm>
              <a:off x="85552" y="2841042"/>
              <a:ext cx="127108" cy="129509"/>
            </a:xfrm>
            <a:custGeom>
              <a:avLst/>
              <a:gdLst/>
              <a:ahLst/>
              <a:cxnLst/>
              <a:rect l="l" t="t" r="r" b="b"/>
              <a:pathLst>
                <a:path w="3599" h="3667" extrusionOk="0">
                  <a:moveTo>
                    <a:pt x="1842" y="0"/>
                  </a:moveTo>
                  <a:cubicBezTo>
                    <a:pt x="777" y="0"/>
                    <a:pt x="0" y="845"/>
                    <a:pt x="0" y="1825"/>
                  </a:cubicBezTo>
                  <a:cubicBezTo>
                    <a:pt x="0" y="2822"/>
                    <a:pt x="777" y="3667"/>
                    <a:pt x="1842" y="3667"/>
                  </a:cubicBezTo>
                  <a:cubicBezTo>
                    <a:pt x="2822" y="3667"/>
                    <a:pt x="3599" y="2822"/>
                    <a:pt x="3599" y="1825"/>
                  </a:cubicBezTo>
                  <a:cubicBezTo>
                    <a:pt x="3599" y="845"/>
                    <a:pt x="2822" y="0"/>
                    <a:pt x="184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8"/>
            <p:cNvSpPr/>
            <p:nvPr/>
          </p:nvSpPr>
          <p:spPr>
            <a:xfrm>
              <a:off x="61077" y="3392984"/>
              <a:ext cx="69258" cy="72224"/>
            </a:xfrm>
            <a:custGeom>
              <a:avLst/>
              <a:gdLst/>
              <a:ahLst/>
              <a:cxnLst/>
              <a:rect l="l" t="t" r="r" b="b"/>
              <a:pathLst>
                <a:path w="1961" h="2045" extrusionOk="0">
                  <a:moveTo>
                    <a:pt x="980" y="1"/>
                  </a:moveTo>
                  <a:cubicBezTo>
                    <a:pt x="423" y="1"/>
                    <a:pt x="1" y="491"/>
                    <a:pt x="1" y="1048"/>
                  </a:cubicBezTo>
                  <a:cubicBezTo>
                    <a:pt x="1" y="1555"/>
                    <a:pt x="423" y="2045"/>
                    <a:pt x="980" y="2045"/>
                  </a:cubicBezTo>
                  <a:cubicBezTo>
                    <a:pt x="1538" y="2045"/>
                    <a:pt x="1960" y="1555"/>
                    <a:pt x="1960" y="1048"/>
                  </a:cubicBezTo>
                  <a:cubicBezTo>
                    <a:pt x="1960" y="491"/>
                    <a:pt x="1538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8">
  <p:cSld name="CUSTOM_16">
    <p:bg>
      <p:bgPr>
        <a:solidFill>
          <a:schemeClr val="accent3"/>
        </a:solidFill>
        <a:effectLst/>
      </p:bgPr>
    </p:bg>
    <p:spTree>
      <p:nvGrpSpPr>
        <p:cNvPr id="1" name="Shape 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" name="Google Shape;1113;p20"/>
          <p:cNvSpPr txBox="1">
            <a:spLocks noGrp="1"/>
          </p:cNvSpPr>
          <p:nvPr>
            <p:ph type="title"/>
          </p:nvPr>
        </p:nvSpPr>
        <p:spPr>
          <a:xfrm>
            <a:off x="3646800" y="1583600"/>
            <a:ext cx="53556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114" name="Google Shape;1114;p20"/>
          <p:cNvSpPr txBox="1">
            <a:spLocks noGrp="1"/>
          </p:cNvSpPr>
          <p:nvPr>
            <p:ph type="subTitle" idx="1"/>
          </p:nvPr>
        </p:nvSpPr>
        <p:spPr>
          <a:xfrm>
            <a:off x="3738750" y="908075"/>
            <a:ext cx="51717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600">
                <a:solidFill>
                  <a:schemeClr val="lt1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" name="Google Shape;1115;p20"/>
          <p:cNvSpPr txBox="1">
            <a:spLocks noGrp="1"/>
          </p:cNvSpPr>
          <p:nvPr>
            <p:ph type="subTitle" idx="2"/>
          </p:nvPr>
        </p:nvSpPr>
        <p:spPr>
          <a:xfrm>
            <a:off x="3438450" y="3413138"/>
            <a:ext cx="57723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600">
                <a:solidFill>
                  <a:schemeClr val="accent2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6" name="Google Shape;1116;p20"/>
          <p:cNvGrpSpPr/>
          <p:nvPr/>
        </p:nvGrpSpPr>
        <p:grpSpPr>
          <a:xfrm>
            <a:off x="-3803987" y="197650"/>
            <a:ext cx="13153988" cy="4841650"/>
            <a:chOff x="-3803987" y="197650"/>
            <a:chExt cx="13153988" cy="4841650"/>
          </a:xfrm>
        </p:grpSpPr>
        <p:sp>
          <p:nvSpPr>
            <p:cNvPr id="1117" name="Google Shape;1117;p20"/>
            <p:cNvSpPr/>
            <p:nvPr/>
          </p:nvSpPr>
          <p:spPr>
            <a:xfrm>
              <a:off x="3365325" y="779725"/>
              <a:ext cx="237475" cy="355300"/>
            </a:xfrm>
            <a:custGeom>
              <a:avLst/>
              <a:gdLst/>
              <a:ahLst/>
              <a:cxnLst/>
              <a:rect l="l" t="t" r="r" b="b"/>
              <a:pathLst>
                <a:path w="9499" h="14212" extrusionOk="0">
                  <a:moveTo>
                    <a:pt x="100" y="1"/>
                  </a:moveTo>
                  <a:cubicBezTo>
                    <a:pt x="0" y="101"/>
                    <a:pt x="2080" y="3234"/>
                    <a:pt x="4587" y="7194"/>
                  </a:cubicBezTo>
                  <a:cubicBezTo>
                    <a:pt x="7193" y="11079"/>
                    <a:pt x="9298" y="14211"/>
                    <a:pt x="9399" y="14211"/>
                  </a:cubicBezTo>
                  <a:cubicBezTo>
                    <a:pt x="9499" y="14086"/>
                    <a:pt x="7419" y="10953"/>
                    <a:pt x="4787" y="6993"/>
                  </a:cubicBezTo>
                  <a:cubicBezTo>
                    <a:pt x="2281" y="3134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3310175" y="831750"/>
              <a:ext cx="326475" cy="214400"/>
            </a:xfrm>
            <a:custGeom>
              <a:avLst/>
              <a:gdLst/>
              <a:ahLst/>
              <a:cxnLst/>
              <a:rect l="l" t="t" r="r" b="b"/>
              <a:pathLst>
                <a:path w="13059" h="8576" extrusionOk="0">
                  <a:moveTo>
                    <a:pt x="12958" y="0"/>
                  </a:moveTo>
                  <a:cubicBezTo>
                    <a:pt x="12958" y="0"/>
                    <a:pt x="10025" y="1880"/>
                    <a:pt x="6492" y="4186"/>
                  </a:cubicBezTo>
                  <a:cubicBezTo>
                    <a:pt x="2833" y="6592"/>
                    <a:pt x="0" y="8471"/>
                    <a:pt x="0" y="8572"/>
                  </a:cubicBezTo>
                  <a:cubicBezTo>
                    <a:pt x="0" y="8574"/>
                    <a:pt x="2" y="8575"/>
                    <a:pt x="6" y="8575"/>
                  </a:cubicBezTo>
                  <a:cubicBezTo>
                    <a:pt x="156" y="8575"/>
                    <a:pt x="3124" y="6731"/>
                    <a:pt x="6592" y="4386"/>
                  </a:cubicBezTo>
                  <a:cubicBezTo>
                    <a:pt x="10126" y="2105"/>
                    <a:pt x="13058" y="100"/>
                    <a:pt x="12958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3425475" y="771600"/>
              <a:ext cx="78325" cy="357775"/>
            </a:xfrm>
            <a:custGeom>
              <a:avLst/>
              <a:gdLst/>
              <a:ahLst/>
              <a:cxnLst/>
              <a:rect l="l" t="t" r="r" b="b"/>
              <a:pathLst>
                <a:path w="3133" h="14311" extrusionOk="0">
                  <a:moveTo>
                    <a:pt x="3008" y="0"/>
                  </a:moveTo>
                  <a:cubicBezTo>
                    <a:pt x="2907" y="0"/>
                    <a:pt x="2181" y="3258"/>
                    <a:pt x="1454" y="7118"/>
                  </a:cubicBezTo>
                  <a:cubicBezTo>
                    <a:pt x="627" y="11078"/>
                    <a:pt x="0" y="14311"/>
                    <a:pt x="100" y="14311"/>
                  </a:cubicBezTo>
                  <a:cubicBezTo>
                    <a:pt x="100" y="14311"/>
                    <a:pt x="827" y="11178"/>
                    <a:pt x="1654" y="7218"/>
                  </a:cubicBezTo>
                  <a:cubicBezTo>
                    <a:pt x="2506" y="3258"/>
                    <a:pt x="3133" y="0"/>
                    <a:pt x="3008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3281350" y="891900"/>
              <a:ext cx="391625" cy="81100"/>
            </a:xfrm>
            <a:custGeom>
              <a:avLst/>
              <a:gdLst/>
              <a:ahLst/>
              <a:cxnLst/>
              <a:rect l="l" t="t" r="r" b="b"/>
              <a:pathLst>
                <a:path w="15665" h="3244" extrusionOk="0">
                  <a:moveTo>
                    <a:pt x="126" y="0"/>
                  </a:moveTo>
                  <a:lnTo>
                    <a:pt x="126" y="0"/>
                  </a:lnTo>
                  <a:cubicBezTo>
                    <a:pt x="1" y="100"/>
                    <a:pt x="3560" y="952"/>
                    <a:pt x="7845" y="1780"/>
                  </a:cubicBezTo>
                  <a:cubicBezTo>
                    <a:pt x="11829" y="2642"/>
                    <a:pt x="15163" y="3244"/>
                    <a:pt x="15613" y="3244"/>
                  </a:cubicBezTo>
                  <a:cubicBezTo>
                    <a:pt x="15647" y="3244"/>
                    <a:pt x="15665" y="3240"/>
                    <a:pt x="15665" y="3233"/>
                  </a:cubicBezTo>
                  <a:cubicBezTo>
                    <a:pt x="15665" y="3233"/>
                    <a:pt x="12231" y="2406"/>
                    <a:pt x="7946" y="1579"/>
                  </a:cubicBezTo>
                  <a:cubicBezTo>
                    <a:pt x="3560" y="627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347150" y="771600"/>
              <a:ext cx="62675" cy="70825"/>
            </a:xfrm>
            <a:custGeom>
              <a:avLst/>
              <a:gdLst/>
              <a:ahLst/>
              <a:cxnLst/>
              <a:rect l="l" t="t" r="r" b="b"/>
              <a:pathLst>
                <a:path w="2507" h="2833" extrusionOk="0">
                  <a:moveTo>
                    <a:pt x="2181" y="0"/>
                  </a:moveTo>
                  <a:lnTo>
                    <a:pt x="2181" y="752"/>
                  </a:lnTo>
                  <a:lnTo>
                    <a:pt x="2181" y="2426"/>
                  </a:lnTo>
                  <a:lnTo>
                    <a:pt x="2181" y="2426"/>
                  </a:lnTo>
                  <a:cubicBezTo>
                    <a:pt x="1142" y="2010"/>
                    <a:pt x="292" y="1665"/>
                    <a:pt x="57" y="1665"/>
                  </a:cubicBezTo>
                  <a:cubicBezTo>
                    <a:pt x="29" y="1665"/>
                    <a:pt x="10" y="1669"/>
                    <a:pt x="0" y="1679"/>
                  </a:cubicBezTo>
                  <a:cubicBezTo>
                    <a:pt x="0" y="1779"/>
                    <a:pt x="1028" y="2206"/>
                    <a:pt x="2281" y="2732"/>
                  </a:cubicBezTo>
                  <a:lnTo>
                    <a:pt x="2506" y="2832"/>
                  </a:lnTo>
                  <a:lnTo>
                    <a:pt x="2506" y="2632"/>
                  </a:lnTo>
                  <a:lnTo>
                    <a:pt x="2506" y="2506"/>
                  </a:lnTo>
                  <a:cubicBezTo>
                    <a:pt x="2506" y="1779"/>
                    <a:pt x="2381" y="1153"/>
                    <a:pt x="2381" y="752"/>
                  </a:cubicBezTo>
                  <a:cubicBezTo>
                    <a:pt x="2281" y="326"/>
                    <a:pt x="2281" y="0"/>
                    <a:pt x="218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540125" y="1048525"/>
              <a:ext cx="62675" cy="67700"/>
            </a:xfrm>
            <a:custGeom>
              <a:avLst/>
              <a:gdLst/>
              <a:ahLst/>
              <a:cxnLst/>
              <a:rect l="l" t="t" r="r" b="b"/>
              <a:pathLst>
                <a:path w="2507" h="2708" extrusionOk="0">
                  <a:moveTo>
                    <a:pt x="101" y="1"/>
                  </a:moveTo>
                  <a:lnTo>
                    <a:pt x="101" y="101"/>
                  </a:lnTo>
                  <a:lnTo>
                    <a:pt x="101" y="201"/>
                  </a:lnTo>
                  <a:cubicBezTo>
                    <a:pt x="1" y="953"/>
                    <a:pt x="101" y="1580"/>
                    <a:pt x="201" y="1981"/>
                  </a:cubicBezTo>
                  <a:cubicBezTo>
                    <a:pt x="201" y="2507"/>
                    <a:pt x="301" y="2708"/>
                    <a:pt x="301" y="2708"/>
                  </a:cubicBezTo>
                  <a:cubicBezTo>
                    <a:pt x="301" y="2708"/>
                    <a:pt x="427" y="2407"/>
                    <a:pt x="301" y="1981"/>
                  </a:cubicBezTo>
                  <a:lnTo>
                    <a:pt x="301" y="400"/>
                  </a:lnTo>
                  <a:lnTo>
                    <a:pt x="301" y="400"/>
                  </a:lnTo>
                  <a:cubicBezTo>
                    <a:pt x="1395" y="800"/>
                    <a:pt x="2258" y="1072"/>
                    <a:pt x="2461" y="1072"/>
                  </a:cubicBezTo>
                  <a:cubicBezTo>
                    <a:pt x="2491" y="1072"/>
                    <a:pt x="2507" y="1066"/>
                    <a:pt x="2507" y="1053"/>
                  </a:cubicBezTo>
                  <a:cubicBezTo>
                    <a:pt x="2507" y="1053"/>
                    <a:pt x="1554" y="527"/>
                    <a:pt x="20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19450" y="101220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0" y="0"/>
                  </a:moveTo>
                  <a:lnTo>
                    <a:pt x="0" y="201"/>
                  </a:lnTo>
                  <a:cubicBezTo>
                    <a:pt x="0" y="727"/>
                    <a:pt x="0" y="1153"/>
                    <a:pt x="101" y="1454"/>
                  </a:cubicBezTo>
                  <a:cubicBezTo>
                    <a:pt x="101" y="1780"/>
                    <a:pt x="101" y="1980"/>
                    <a:pt x="201" y="1980"/>
                  </a:cubicBezTo>
                  <a:lnTo>
                    <a:pt x="201" y="1454"/>
                  </a:lnTo>
                  <a:lnTo>
                    <a:pt x="201" y="340"/>
                  </a:lnTo>
                  <a:lnTo>
                    <a:pt x="201" y="340"/>
                  </a:lnTo>
                  <a:cubicBezTo>
                    <a:pt x="877" y="607"/>
                    <a:pt x="1466" y="847"/>
                    <a:pt x="1617" y="847"/>
                  </a:cubicBezTo>
                  <a:cubicBezTo>
                    <a:pt x="1642" y="847"/>
                    <a:pt x="1655" y="841"/>
                    <a:pt x="1655" y="827"/>
                  </a:cubicBezTo>
                  <a:cubicBezTo>
                    <a:pt x="1655" y="727"/>
                    <a:pt x="1028" y="401"/>
                    <a:pt x="201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573950" y="808550"/>
              <a:ext cx="70825" cy="61200"/>
            </a:xfrm>
            <a:custGeom>
              <a:avLst/>
              <a:gdLst/>
              <a:ahLst/>
              <a:cxnLst/>
              <a:rect l="l" t="t" r="r" b="b"/>
              <a:pathLst>
                <a:path w="2833" h="2448" extrusionOk="0">
                  <a:moveTo>
                    <a:pt x="1154" y="1"/>
                  </a:moveTo>
                  <a:cubicBezTo>
                    <a:pt x="1054" y="1"/>
                    <a:pt x="627" y="928"/>
                    <a:pt x="101" y="2281"/>
                  </a:cubicBezTo>
                  <a:lnTo>
                    <a:pt x="1" y="2407"/>
                  </a:lnTo>
                  <a:lnTo>
                    <a:pt x="327" y="2407"/>
                  </a:lnTo>
                  <a:cubicBezTo>
                    <a:pt x="506" y="2435"/>
                    <a:pt x="685" y="2448"/>
                    <a:pt x="861" y="2448"/>
                  </a:cubicBezTo>
                  <a:cubicBezTo>
                    <a:pt x="1301" y="2448"/>
                    <a:pt x="1723" y="2371"/>
                    <a:pt x="2081" y="2281"/>
                  </a:cubicBezTo>
                  <a:cubicBezTo>
                    <a:pt x="2507" y="2281"/>
                    <a:pt x="2833" y="2181"/>
                    <a:pt x="2833" y="2181"/>
                  </a:cubicBezTo>
                  <a:cubicBezTo>
                    <a:pt x="2833" y="2181"/>
                    <a:pt x="2507" y="2081"/>
                    <a:pt x="2081" y="2081"/>
                  </a:cubicBezTo>
                  <a:cubicBezTo>
                    <a:pt x="1591" y="2081"/>
                    <a:pt x="980" y="2177"/>
                    <a:pt x="367" y="2181"/>
                  </a:cubicBezTo>
                  <a:lnTo>
                    <a:pt x="367" y="2181"/>
                  </a:lnTo>
                  <a:cubicBezTo>
                    <a:pt x="850" y="974"/>
                    <a:pt x="1251" y="1"/>
                    <a:pt x="115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540125" y="849900"/>
              <a:ext cx="47025" cy="42025"/>
            </a:xfrm>
            <a:custGeom>
              <a:avLst/>
              <a:gdLst/>
              <a:ahLst/>
              <a:cxnLst/>
              <a:rect l="l" t="t" r="r" b="b"/>
              <a:pathLst>
                <a:path w="1881" h="1681" extrusionOk="0">
                  <a:moveTo>
                    <a:pt x="828" y="1"/>
                  </a:moveTo>
                  <a:cubicBezTo>
                    <a:pt x="727" y="1"/>
                    <a:pt x="427" y="627"/>
                    <a:pt x="1" y="1480"/>
                  </a:cubicBezTo>
                  <a:lnTo>
                    <a:pt x="1" y="1680"/>
                  </a:lnTo>
                  <a:lnTo>
                    <a:pt x="201" y="1680"/>
                  </a:lnTo>
                  <a:cubicBezTo>
                    <a:pt x="627" y="1680"/>
                    <a:pt x="1153" y="1680"/>
                    <a:pt x="1454" y="1580"/>
                  </a:cubicBezTo>
                  <a:cubicBezTo>
                    <a:pt x="1780" y="1580"/>
                    <a:pt x="1880" y="1580"/>
                    <a:pt x="1880" y="1480"/>
                  </a:cubicBezTo>
                  <a:cubicBezTo>
                    <a:pt x="1880" y="1480"/>
                    <a:pt x="1680" y="1379"/>
                    <a:pt x="1354" y="1379"/>
                  </a:cubicBezTo>
                  <a:cubicBezTo>
                    <a:pt x="1086" y="1379"/>
                    <a:pt x="719" y="1459"/>
                    <a:pt x="342" y="1476"/>
                  </a:cubicBezTo>
                  <a:lnTo>
                    <a:pt x="342" y="1476"/>
                  </a:lnTo>
                  <a:cubicBezTo>
                    <a:pt x="644" y="691"/>
                    <a:pt x="828" y="1"/>
                    <a:pt x="828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3294500" y="1009675"/>
              <a:ext cx="68325" cy="59825"/>
            </a:xfrm>
            <a:custGeom>
              <a:avLst/>
              <a:gdLst/>
              <a:ahLst/>
              <a:cxnLst/>
              <a:rect l="l" t="t" r="r" b="b"/>
              <a:pathLst>
                <a:path w="2733" h="2393" extrusionOk="0">
                  <a:moveTo>
                    <a:pt x="2507" y="1"/>
                  </a:moveTo>
                  <a:cubicBezTo>
                    <a:pt x="1780" y="1"/>
                    <a:pt x="1154" y="101"/>
                    <a:pt x="728" y="101"/>
                  </a:cubicBezTo>
                  <a:cubicBezTo>
                    <a:pt x="226" y="201"/>
                    <a:pt x="1" y="201"/>
                    <a:pt x="1" y="302"/>
                  </a:cubicBezTo>
                  <a:lnTo>
                    <a:pt x="2324" y="302"/>
                  </a:lnTo>
                  <a:cubicBezTo>
                    <a:pt x="1849" y="1462"/>
                    <a:pt x="1585" y="2382"/>
                    <a:pt x="1680" y="2382"/>
                  </a:cubicBezTo>
                  <a:cubicBezTo>
                    <a:pt x="1680" y="2389"/>
                    <a:pt x="1682" y="2392"/>
                    <a:pt x="1685" y="2392"/>
                  </a:cubicBezTo>
                  <a:cubicBezTo>
                    <a:pt x="1737" y="2392"/>
                    <a:pt x="2235" y="1386"/>
                    <a:pt x="2733" y="201"/>
                  </a:cubicBezTo>
                  <a:lnTo>
                    <a:pt x="2733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349650" y="985875"/>
              <a:ext cx="49525" cy="44500"/>
            </a:xfrm>
            <a:custGeom>
              <a:avLst/>
              <a:gdLst/>
              <a:ahLst/>
              <a:cxnLst/>
              <a:rect l="l" t="t" r="r" b="b"/>
              <a:pathLst>
                <a:path w="1981" h="1780" extrusionOk="0">
                  <a:moveTo>
                    <a:pt x="1780" y="1"/>
                  </a:moveTo>
                  <a:cubicBezTo>
                    <a:pt x="1254" y="1"/>
                    <a:pt x="828" y="101"/>
                    <a:pt x="527" y="101"/>
                  </a:cubicBezTo>
                  <a:cubicBezTo>
                    <a:pt x="201" y="201"/>
                    <a:pt x="0" y="201"/>
                    <a:pt x="0" y="201"/>
                  </a:cubicBezTo>
                  <a:cubicBezTo>
                    <a:pt x="0" y="326"/>
                    <a:pt x="201" y="326"/>
                    <a:pt x="527" y="326"/>
                  </a:cubicBezTo>
                  <a:lnTo>
                    <a:pt x="1560" y="326"/>
                  </a:lnTo>
                  <a:cubicBezTo>
                    <a:pt x="1219" y="1151"/>
                    <a:pt x="1038" y="1688"/>
                    <a:pt x="1153" y="1780"/>
                  </a:cubicBezTo>
                  <a:cubicBezTo>
                    <a:pt x="1254" y="1780"/>
                    <a:pt x="1554" y="1153"/>
                    <a:pt x="1880" y="201"/>
                  </a:cubicBezTo>
                  <a:lnTo>
                    <a:pt x="1980" y="101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318325" y="878725"/>
              <a:ext cx="41375" cy="47500"/>
            </a:xfrm>
            <a:custGeom>
              <a:avLst/>
              <a:gdLst/>
              <a:ahLst/>
              <a:cxnLst/>
              <a:rect l="l" t="t" r="r" b="b"/>
              <a:pathLst>
                <a:path w="1655" h="1900" extrusionOk="0">
                  <a:moveTo>
                    <a:pt x="101" y="1"/>
                  </a:moveTo>
                  <a:cubicBezTo>
                    <a:pt x="101" y="101"/>
                    <a:pt x="201" y="226"/>
                    <a:pt x="401" y="427"/>
                  </a:cubicBezTo>
                  <a:cubicBezTo>
                    <a:pt x="607" y="609"/>
                    <a:pt x="957" y="812"/>
                    <a:pt x="1264" y="1074"/>
                  </a:cubicBezTo>
                  <a:lnTo>
                    <a:pt x="1264" y="1074"/>
                  </a:lnTo>
                  <a:cubicBezTo>
                    <a:pt x="533" y="1540"/>
                    <a:pt x="0" y="1880"/>
                    <a:pt x="0" y="1880"/>
                  </a:cubicBezTo>
                  <a:cubicBezTo>
                    <a:pt x="0" y="1894"/>
                    <a:pt x="13" y="1900"/>
                    <a:pt x="36" y="1900"/>
                  </a:cubicBezTo>
                  <a:cubicBezTo>
                    <a:pt x="192" y="1900"/>
                    <a:pt x="835" y="1624"/>
                    <a:pt x="1554" y="1254"/>
                  </a:cubicBezTo>
                  <a:lnTo>
                    <a:pt x="1654" y="1154"/>
                  </a:lnTo>
                  <a:lnTo>
                    <a:pt x="1554" y="1053"/>
                  </a:lnTo>
                  <a:lnTo>
                    <a:pt x="1554" y="953"/>
                  </a:lnTo>
                  <a:cubicBezTo>
                    <a:pt x="1153" y="627"/>
                    <a:pt x="827" y="427"/>
                    <a:pt x="527" y="327"/>
                  </a:cubicBezTo>
                  <a:cubicBezTo>
                    <a:pt x="301" y="10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3469325" y="787250"/>
              <a:ext cx="50150" cy="47025"/>
            </a:xfrm>
            <a:custGeom>
              <a:avLst/>
              <a:gdLst/>
              <a:ahLst/>
              <a:cxnLst/>
              <a:rect l="l" t="t" r="r" b="b"/>
              <a:pathLst>
                <a:path w="2006" h="1881" extrusionOk="0">
                  <a:moveTo>
                    <a:pt x="126" y="1"/>
                  </a:moveTo>
                  <a:cubicBezTo>
                    <a:pt x="0" y="126"/>
                    <a:pt x="226" y="853"/>
                    <a:pt x="527" y="1680"/>
                  </a:cubicBezTo>
                  <a:lnTo>
                    <a:pt x="627" y="1880"/>
                  </a:lnTo>
                  <a:lnTo>
                    <a:pt x="752" y="1780"/>
                  </a:lnTo>
                  <a:lnTo>
                    <a:pt x="752" y="1680"/>
                  </a:lnTo>
                  <a:cubicBezTo>
                    <a:pt x="1153" y="1479"/>
                    <a:pt x="1479" y="1053"/>
                    <a:pt x="1680" y="853"/>
                  </a:cubicBezTo>
                  <a:cubicBezTo>
                    <a:pt x="1880" y="627"/>
                    <a:pt x="2005" y="427"/>
                    <a:pt x="2005" y="427"/>
                  </a:cubicBezTo>
                  <a:cubicBezTo>
                    <a:pt x="1880" y="427"/>
                    <a:pt x="1780" y="527"/>
                    <a:pt x="1479" y="752"/>
                  </a:cubicBezTo>
                  <a:cubicBezTo>
                    <a:pt x="1287" y="923"/>
                    <a:pt x="1041" y="1166"/>
                    <a:pt x="771" y="1374"/>
                  </a:cubicBezTo>
                  <a:lnTo>
                    <a:pt x="771" y="1374"/>
                  </a:lnTo>
                  <a:cubicBezTo>
                    <a:pt x="478" y="632"/>
                    <a:pt x="218" y="1"/>
                    <a:pt x="126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409800" y="1046025"/>
              <a:ext cx="49525" cy="44500"/>
            </a:xfrm>
            <a:custGeom>
              <a:avLst/>
              <a:gdLst/>
              <a:ahLst/>
              <a:cxnLst/>
              <a:rect l="l" t="t" r="r" b="b"/>
              <a:pathLst>
                <a:path w="1981" h="1780" extrusionOk="0">
                  <a:moveTo>
                    <a:pt x="1354" y="1"/>
                  </a:moveTo>
                  <a:lnTo>
                    <a:pt x="1254" y="101"/>
                  </a:lnTo>
                  <a:cubicBezTo>
                    <a:pt x="828" y="427"/>
                    <a:pt x="502" y="727"/>
                    <a:pt x="301" y="1053"/>
                  </a:cubicBezTo>
                  <a:cubicBezTo>
                    <a:pt x="101" y="1254"/>
                    <a:pt x="0" y="1354"/>
                    <a:pt x="101" y="1454"/>
                  </a:cubicBezTo>
                  <a:cubicBezTo>
                    <a:pt x="101" y="1454"/>
                    <a:pt x="201" y="1354"/>
                    <a:pt x="502" y="1153"/>
                  </a:cubicBezTo>
                  <a:lnTo>
                    <a:pt x="1213" y="442"/>
                  </a:lnTo>
                  <a:lnTo>
                    <a:pt x="1213" y="442"/>
                  </a:lnTo>
                  <a:cubicBezTo>
                    <a:pt x="1505" y="1258"/>
                    <a:pt x="1766" y="1780"/>
                    <a:pt x="1880" y="1780"/>
                  </a:cubicBezTo>
                  <a:cubicBezTo>
                    <a:pt x="1980" y="1780"/>
                    <a:pt x="1755" y="1053"/>
                    <a:pt x="1454" y="201"/>
                  </a:cubicBezTo>
                  <a:lnTo>
                    <a:pt x="1354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573950" y="933475"/>
              <a:ext cx="42025" cy="47400"/>
            </a:xfrm>
            <a:custGeom>
              <a:avLst/>
              <a:gdLst/>
              <a:ahLst/>
              <a:cxnLst/>
              <a:rect l="l" t="t" r="r" b="b"/>
              <a:pathLst>
                <a:path w="1681" h="1896" extrusionOk="0">
                  <a:moveTo>
                    <a:pt x="1560" y="1"/>
                  </a:moveTo>
                  <a:cubicBezTo>
                    <a:pt x="1445" y="1"/>
                    <a:pt x="864" y="362"/>
                    <a:pt x="101" y="743"/>
                  </a:cubicBezTo>
                  <a:lnTo>
                    <a:pt x="1" y="843"/>
                  </a:lnTo>
                  <a:lnTo>
                    <a:pt x="101" y="1044"/>
                  </a:lnTo>
                  <a:cubicBezTo>
                    <a:pt x="527" y="1370"/>
                    <a:pt x="953" y="1470"/>
                    <a:pt x="1154" y="1670"/>
                  </a:cubicBezTo>
                  <a:cubicBezTo>
                    <a:pt x="1455" y="1796"/>
                    <a:pt x="1680" y="1896"/>
                    <a:pt x="1680" y="1896"/>
                  </a:cubicBezTo>
                  <a:cubicBezTo>
                    <a:pt x="1680" y="1796"/>
                    <a:pt x="1580" y="1670"/>
                    <a:pt x="1254" y="1470"/>
                  </a:cubicBezTo>
                  <a:cubicBezTo>
                    <a:pt x="1075" y="1291"/>
                    <a:pt x="715" y="1091"/>
                    <a:pt x="426" y="908"/>
                  </a:cubicBezTo>
                  <a:lnTo>
                    <a:pt x="426" y="908"/>
                  </a:lnTo>
                  <a:cubicBezTo>
                    <a:pt x="1161" y="452"/>
                    <a:pt x="1671" y="16"/>
                    <a:pt x="1580" y="16"/>
                  </a:cubicBezTo>
                  <a:cubicBezTo>
                    <a:pt x="1580" y="6"/>
                    <a:pt x="1573" y="1"/>
                    <a:pt x="156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3456800" y="831750"/>
              <a:ext cx="67675" cy="65175"/>
            </a:xfrm>
            <a:custGeom>
              <a:avLst/>
              <a:gdLst/>
              <a:ahLst/>
              <a:cxnLst/>
              <a:rect l="l" t="t" r="r" b="b"/>
              <a:pathLst>
                <a:path w="2707" h="2607" extrusionOk="0">
                  <a:moveTo>
                    <a:pt x="0" y="0"/>
                  </a:moveTo>
                  <a:cubicBezTo>
                    <a:pt x="0" y="0"/>
                    <a:pt x="201" y="1153"/>
                    <a:pt x="627" y="2406"/>
                  </a:cubicBezTo>
                  <a:lnTo>
                    <a:pt x="627" y="2607"/>
                  </a:lnTo>
                  <a:lnTo>
                    <a:pt x="827" y="2506"/>
                  </a:lnTo>
                  <a:cubicBezTo>
                    <a:pt x="1454" y="2105"/>
                    <a:pt x="1880" y="1579"/>
                    <a:pt x="2181" y="1253"/>
                  </a:cubicBezTo>
                  <a:cubicBezTo>
                    <a:pt x="2506" y="952"/>
                    <a:pt x="2707" y="727"/>
                    <a:pt x="2707" y="727"/>
                  </a:cubicBezTo>
                  <a:cubicBezTo>
                    <a:pt x="2690" y="710"/>
                    <a:pt x="2671" y="703"/>
                    <a:pt x="2648" y="703"/>
                  </a:cubicBezTo>
                  <a:cubicBezTo>
                    <a:pt x="2531" y="703"/>
                    <a:pt x="2332" y="902"/>
                    <a:pt x="2080" y="1153"/>
                  </a:cubicBezTo>
                  <a:cubicBezTo>
                    <a:pt x="1669" y="1346"/>
                    <a:pt x="1281" y="1843"/>
                    <a:pt x="782" y="2171"/>
                  </a:cubicBezTo>
                  <a:lnTo>
                    <a:pt x="782" y="2171"/>
                  </a:lnTo>
                  <a:cubicBezTo>
                    <a:pt x="380" y="978"/>
                    <a:pt x="97" y="0"/>
                    <a:pt x="0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3370325" y="876225"/>
              <a:ext cx="65200" cy="65675"/>
            </a:xfrm>
            <a:custGeom>
              <a:avLst/>
              <a:gdLst/>
              <a:ahLst/>
              <a:cxnLst/>
              <a:rect l="l" t="t" r="r" b="b"/>
              <a:pathLst>
                <a:path w="2608" h="2627" extrusionOk="0">
                  <a:moveTo>
                    <a:pt x="727" y="1"/>
                  </a:moveTo>
                  <a:cubicBezTo>
                    <a:pt x="627" y="1"/>
                    <a:pt x="828" y="201"/>
                    <a:pt x="1153" y="627"/>
                  </a:cubicBezTo>
                  <a:cubicBezTo>
                    <a:pt x="1336" y="925"/>
                    <a:pt x="1791" y="1368"/>
                    <a:pt x="2117" y="1844"/>
                  </a:cubicBezTo>
                  <a:lnTo>
                    <a:pt x="2117" y="1844"/>
                  </a:lnTo>
                  <a:cubicBezTo>
                    <a:pt x="949" y="2236"/>
                    <a:pt x="1" y="2512"/>
                    <a:pt x="1" y="2607"/>
                  </a:cubicBezTo>
                  <a:cubicBezTo>
                    <a:pt x="1" y="2620"/>
                    <a:pt x="21" y="2627"/>
                    <a:pt x="60" y="2627"/>
                  </a:cubicBezTo>
                  <a:cubicBezTo>
                    <a:pt x="310" y="2627"/>
                    <a:pt x="1320" y="2363"/>
                    <a:pt x="2407" y="2081"/>
                  </a:cubicBezTo>
                  <a:lnTo>
                    <a:pt x="2607" y="1980"/>
                  </a:lnTo>
                  <a:lnTo>
                    <a:pt x="2507" y="1880"/>
                  </a:lnTo>
                  <a:lnTo>
                    <a:pt x="2507" y="1780"/>
                  </a:lnTo>
                  <a:cubicBezTo>
                    <a:pt x="2081" y="1254"/>
                    <a:pt x="1579" y="828"/>
                    <a:pt x="1254" y="427"/>
                  </a:cubicBezTo>
                  <a:cubicBezTo>
                    <a:pt x="953" y="101"/>
                    <a:pt x="727" y="1"/>
                    <a:pt x="7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3414800" y="967700"/>
              <a:ext cx="67700" cy="65200"/>
            </a:xfrm>
            <a:custGeom>
              <a:avLst/>
              <a:gdLst/>
              <a:ahLst/>
              <a:cxnLst/>
              <a:rect l="l" t="t" r="r" b="b"/>
              <a:pathLst>
                <a:path w="2708" h="2608" extrusionOk="0">
                  <a:moveTo>
                    <a:pt x="2081" y="1"/>
                  </a:moveTo>
                  <a:lnTo>
                    <a:pt x="1881" y="101"/>
                  </a:lnTo>
                  <a:lnTo>
                    <a:pt x="1881" y="201"/>
                  </a:lnTo>
                  <a:cubicBezTo>
                    <a:pt x="1254" y="627"/>
                    <a:pt x="828" y="1053"/>
                    <a:pt x="527" y="1354"/>
                  </a:cubicBezTo>
                  <a:cubicBezTo>
                    <a:pt x="201" y="1680"/>
                    <a:pt x="1" y="1880"/>
                    <a:pt x="1" y="1880"/>
                  </a:cubicBezTo>
                  <a:cubicBezTo>
                    <a:pt x="1" y="1898"/>
                    <a:pt x="10" y="1906"/>
                    <a:pt x="27" y="1906"/>
                  </a:cubicBezTo>
                  <a:cubicBezTo>
                    <a:pt x="107" y="1906"/>
                    <a:pt x="359" y="1723"/>
                    <a:pt x="628" y="1454"/>
                  </a:cubicBezTo>
                  <a:cubicBezTo>
                    <a:pt x="1038" y="1261"/>
                    <a:pt x="1425" y="859"/>
                    <a:pt x="1923" y="472"/>
                  </a:cubicBezTo>
                  <a:lnTo>
                    <a:pt x="1923" y="472"/>
                  </a:lnTo>
                  <a:cubicBezTo>
                    <a:pt x="2220" y="1648"/>
                    <a:pt x="2612" y="2607"/>
                    <a:pt x="2708" y="2607"/>
                  </a:cubicBezTo>
                  <a:cubicBezTo>
                    <a:pt x="2708" y="2607"/>
                    <a:pt x="2507" y="1555"/>
                    <a:pt x="2081" y="201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3503775" y="922725"/>
              <a:ext cx="65200" cy="66325"/>
            </a:xfrm>
            <a:custGeom>
              <a:avLst/>
              <a:gdLst/>
              <a:ahLst/>
              <a:cxnLst/>
              <a:rect l="l" t="t" r="r" b="b"/>
              <a:pathLst>
                <a:path w="2608" h="2653" extrusionOk="0">
                  <a:moveTo>
                    <a:pt x="2518" y="1"/>
                  </a:moveTo>
                  <a:cubicBezTo>
                    <a:pt x="2223" y="1"/>
                    <a:pt x="1287" y="264"/>
                    <a:pt x="201" y="547"/>
                  </a:cubicBezTo>
                  <a:lnTo>
                    <a:pt x="1" y="647"/>
                  </a:lnTo>
                  <a:lnTo>
                    <a:pt x="101" y="747"/>
                  </a:lnTo>
                  <a:lnTo>
                    <a:pt x="101" y="847"/>
                  </a:lnTo>
                  <a:cubicBezTo>
                    <a:pt x="502" y="1374"/>
                    <a:pt x="1028" y="1900"/>
                    <a:pt x="1354" y="2226"/>
                  </a:cubicBezTo>
                  <a:cubicBezTo>
                    <a:pt x="1602" y="2473"/>
                    <a:pt x="1798" y="2653"/>
                    <a:pt x="1860" y="2653"/>
                  </a:cubicBezTo>
                  <a:cubicBezTo>
                    <a:pt x="1874" y="2653"/>
                    <a:pt x="1881" y="2645"/>
                    <a:pt x="1881" y="2627"/>
                  </a:cubicBezTo>
                  <a:cubicBezTo>
                    <a:pt x="1881" y="2627"/>
                    <a:pt x="1755" y="2426"/>
                    <a:pt x="1455" y="2000"/>
                  </a:cubicBezTo>
                  <a:cubicBezTo>
                    <a:pt x="1154" y="1723"/>
                    <a:pt x="789" y="1338"/>
                    <a:pt x="400" y="788"/>
                  </a:cubicBezTo>
                  <a:lnTo>
                    <a:pt x="400" y="788"/>
                  </a:lnTo>
                  <a:cubicBezTo>
                    <a:pt x="1656" y="415"/>
                    <a:pt x="2607" y="116"/>
                    <a:pt x="2607" y="20"/>
                  </a:cubicBezTo>
                  <a:cubicBezTo>
                    <a:pt x="2594" y="7"/>
                    <a:pt x="2564" y="1"/>
                    <a:pt x="2518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3620950" y="2265325"/>
              <a:ext cx="109675" cy="164200"/>
            </a:xfrm>
            <a:custGeom>
              <a:avLst/>
              <a:gdLst/>
              <a:ahLst/>
              <a:cxnLst/>
              <a:rect l="l" t="t" r="r" b="b"/>
              <a:pathLst>
                <a:path w="4387" h="6568" extrusionOk="0">
                  <a:moveTo>
                    <a:pt x="1" y="1"/>
                  </a:moveTo>
                  <a:cubicBezTo>
                    <a:pt x="1" y="1"/>
                    <a:pt x="953" y="1555"/>
                    <a:pt x="2206" y="3334"/>
                  </a:cubicBezTo>
                  <a:cubicBezTo>
                    <a:pt x="3334" y="5114"/>
                    <a:pt x="4387" y="6567"/>
                    <a:pt x="4387" y="6567"/>
                  </a:cubicBezTo>
                  <a:cubicBezTo>
                    <a:pt x="4387" y="6567"/>
                    <a:pt x="3459" y="5114"/>
                    <a:pt x="2306" y="3234"/>
                  </a:cubicBezTo>
                  <a:cubicBezTo>
                    <a:pt x="1053" y="1454"/>
                    <a:pt x="101" y="1"/>
                    <a:pt x="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594625" y="2288525"/>
              <a:ext cx="151675" cy="99825"/>
            </a:xfrm>
            <a:custGeom>
              <a:avLst/>
              <a:gdLst/>
              <a:ahLst/>
              <a:cxnLst/>
              <a:rect l="l" t="t" r="r" b="b"/>
              <a:pathLst>
                <a:path w="6067" h="3993" extrusionOk="0">
                  <a:moveTo>
                    <a:pt x="6066" y="0"/>
                  </a:moveTo>
                  <a:cubicBezTo>
                    <a:pt x="6066" y="0"/>
                    <a:pt x="4713" y="852"/>
                    <a:pt x="3034" y="1980"/>
                  </a:cubicBezTo>
                  <a:cubicBezTo>
                    <a:pt x="1379" y="3033"/>
                    <a:pt x="1" y="3985"/>
                    <a:pt x="1" y="3985"/>
                  </a:cubicBezTo>
                  <a:cubicBezTo>
                    <a:pt x="7" y="3990"/>
                    <a:pt x="16" y="3992"/>
                    <a:pt x="28" y="3992"/>
                  </a:cubicBezTo>
                  <a:cubicBezTo>
                    <a:pt x="259" y="3992"/>
                    <a:pt x="1560" y="3083"/>
                    <a:pt x="3134" y="2105"/>
                  </a:cubicBezTo>
                  <a:cubicBezTo>
                    <a:pt x="4813" y="952"/>
                    <a:pt x="6066" y="100"/>
                    <a:pt x="606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649775" y="2262825"/>
              <a:ext cx="36375" cy="164175"/>
            </a:xfrm>
            <a:custGeom>
              <a:avLst/>
              <a:gdLst/>
              <a:ahLst/>
              <a:cxnLst/>
              <a:rect l="l" t="t" r="r" b="b"/>
              <a:pathLst>
                <a:path w="1455" h="6567" extrusionOk="0">
                  <a:moveTo>
                    <a:pt x="1354" y="0"/>
                  </a:moveTo>
                  <a:cubicBezTo>
                    <a:pt x="1354" y="0"/>
                    <a:pt x="1053" y="1454"/>
                    <a:pt x="627" y="3234"/>
                  </a:cubicBezTo>
                  <a:cubicBezTo>
                    <a:pt x="201" y="5113"/>
                    <a:pt x="1" y="6567"/>
                    <a:pt x="1" y="6567"/>
                  </a:cubicBezTo>
                  <a:cubicBezTo>
                    <a:pt x="1" y="6567"/>
                    <a:pt x="427" y="5113"/>
                    <a:pt x="727" y="3334"/>
                  </a:cubicBezTo>
                  <a:cubicBezTo>
                    <a:pt x="1153" y="1454"/>
                    <a:pt x="1454" y="0"/>
                    <a:pt x="1354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582100" y="2317325"/>
              <a:ext cx="182350" cy="39500"/>
            </a:xfrm>
            <a:custGeom>
              <a:avLst/>
              <a:gdLst/>
              <a:ahLst/>
              <a:cxnLst/>
              <a:rect l="l" t="t" r="r" b="b"/>
              <a:pathLst>
                <a:path w="7294" h="1580" extrusionOk="0">
                  <a:moveTo>
                    <a:pt x="1" y="1"/>
                  </a:moveTo>
                  <a:cubicBezTo>
                    <a:pt x="1" y="101"/>
                    <a:pt x="1655" y="427"/>
                    <a:pt x="3635" y="828"/>
                  </a:cubicBezTo>
                  <a:cubicBezTo>
                    <a:pt x="5640" y="1254"/>
                    <a:pt x="7294" y="1580"/>
                    <a:pt x="7294" y="1580"/>
                  </a:cubicBezTo>
                  <a:cubicBezTo>
                    <a:pt x="7294" y="1455"/>
                    <a:pt x="5740" y="1154"/>
                    <a:pt x="3635" y="728"/>
                  </a:cubicBezTo>
                  <a:cubicBezTo>
                    <a:pt x="1655" y="327"/>
                    <a:pt x="101" y="1"/>
                    <a:pt x="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3613425" y="2262825"/>
              <a:ext cx="28225" cy="31350"/>
            </a:xfrm>
            <a:custGeom>
              <a:avLst/>
              <a:gdLst/>
              <a:ahLst/>
              <a:cxnLst/>
              <a:rect l="l" t="t" r="r" b="b"/>
              <a:pathLst>
                <a:path w="1129" h="1254" extrusionOk="0">
                  <a:moveTo>
                    <a:pt x="1028" y="0"/>
                  </a:moveTo>
                  <a:cubicBezTo>
                    <a:pt x="1028" y="0"/>
                    <a:pt x="928" y="101"/>
                    <a:pt x="928" y="301"/>
                  </a:cubicBezTo>
                  <a:cubicBezTo>
                    <a:pt x="1028" y="502"/>
                    <a:pt x="1028" y="828"/>
                    <a:pt x="1028" y="1128"/>
                  </a:cubicBezTo>
                  <a:cubicBezTo>
                    <a:pt x="502" y="828"/>
                    <a:pt x="1" y="727"/>
                    <a:pt x="1" y="727"/>
                  </a:cubicBezTo>
                  <a:lnTo>
                    <a:pt x="1" y="727"/>
                  </a:lnTo>
                  <a:cubicBezTo>
                    <a:pt x="1" y="727"/>
                    <a:pt x="402" y="928"/>
                    <a:pt x="1028" y="1254"/>
                  </a:cubicBezTo>
                  <a:lnTo>
                    <a:pt x="1129" y="1254"/>
                  </a:lnTo>
                  <a:lnTo>
                    <a:pt x="1129" y="1128"/>
                  </a:lnTo>
                  <a:cubicBezTo>
                    <a:pt x="1129" y="828"/>
                    <a:pt x="1129" y="502"/>
                    <a:pt x="1028" y="301"/>
                  </a:cubicBezTo>
                  <a:lnTo>
                    <a:pt x="1028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3701775" y="2390650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1" y="0"/>
                  </a:moveTo>
                  <a:lnTo>
                    <a:pt x="1" y="101"/>
                  </a:lnTo>
                  <a:cubicBezTo>
                    <a:pt x="1" y="401"/>
                    <a:pt x="101" y="727"/>
                    <a:pt x="101" y="928"/>
                  </a:cubicBezTo>
                  <a:cubicBezTo>
                    <a:pt x="101" y="1153"/>
                    <a:pt x="101" y="1253"/>
                    <a:pt x="226" y="1253"/>
                  </a:cubicBezTo>
                  <a:lnTo>
                    <a:pt x="226" y="928"/>
                  </a:lnTo>
                  <a:lnTo>
                    <a:pt x="226" y="149"/>
                  </a:lnTo>
                  <a:lnTo>
                    <a:pt x="226" y="149"/>
                  </a:lnTo>
                  <a:cubicBezTo>
                    <a:pt x="708" y="335"/>
                    <a:pt x="1154" y="527"/>
                    <a:pt x="1154" y="527"/>
                  </a:cubicBezTo>
                  <a:cubicBezTo>
                    <a:pt x="1154" y="401"/>
                    <a:pt x="728" y="201"/>
                    <a:pt x="1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3691750" y="2372475"/>
              <a:ext cx="20700" cy="23200"/>
            </a:xfrm>
            <a:custGeom>
              <a:avLst/>
              <a:gdLst/>
              <a:ahLst/>
              <a:cxnLst/>
              <a:rect l="l" t="t" r="r" b="b"/>
              <a:pathLst>
                <a:path w="828" h="928" extrusionOk="0">
                  <a:moveTo>
                    <a:pt x="1" y="0"/>
                  </a:moveTo>
                  <a:lnTo>
                    <a:pt x="1" y="101"/>
                  </a:lnTo>
                  <a:cubicBezTo>
                    <a:pt x="1" y="401"/>
                    <a:pt x="101" y="627"/>
                    <a:pt x="101" y="727"/>
                  </a:cubicBezTo>
                  <a:lnTo>
                    <a:pt x="101" y="928"/>
                  </a:lnTo>
                  <a:cubicBezTo>
                    <a:pt x="101" y="928"/>
                    <a:pt x="201" y="828"/>
                    <a:pt x="201" y="727"/>
                  </a:cubicBezTo>
                  <a:cubicBezTo>
                    <a:pt x="201" y="534"/>
                    <a:pt x="128" y="433"/>
                    <a:pt x="170" y="218"/>
                  </a:cubicBezTo>
                  <a:lnTo>
                    <a:pt x="170" y="218"/>
                  </a:lnTo>
                  <a:cubicBezTo>
                    <a:pt x="539" y="312"/>
                    <a:pt x="828" y="401"/>
                    <a:pt x="828" y="401"/>
                  </a:cubicBezTo>
                  <a:cubicBezTo>
                    <a:pt x="828" y="401"/>
                    <a:pt x="551" y="231"/>
                    <a:pt x="193" y="126"/>
                  </a:cubicBezTo>
                  <a:lnTo>
                    <a:pt x="193" y="126"/>
                  </a:lnTo>
                  <a:cubicBezTo>
                    <a:pt x="196" y="118"/>
                    <a:pt x="198" y="109"/>
                    <a:pt x="201" y="101"/>
                  </a:cubicBezTo>
                  <a:lnTo>
                    <a:pt x="201" y="101"/>
                  </a:lnTo>
                  <a:lnTo>
                    <a:pt x="180" y="122"/>
                  </a:lnTo>
                  <a:lnTo>
                    <a:pt x="180" y="122"/>
                  </a:lnTo>
                  <a:cubicBezTo>
                    <a:pt x="154" y="115"/>
                    <a:pt x="128" y="107"/>
                    <a:pt x="101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0"/>
            <p:cNvSpPr/>
            <p:nvPr/>
          </p:nvSpPr>
          <p:spPr>
            <a:xfrm>
              <a:off x="3717450" y="2278500"/>
              <a:ext cx="23825" cy="28200"/>
            </a:xfrm>
            <a:custGeom>
              <a:avLst/>
              <a:gdLst/>
              <a:ahLst/>
              <a:cxnLst/>
              <a:rect l="l" t="t" r="r" b="b"/>
              <a:pathLst>
                <a:path w="953" h="1128" extrusionOk="0">
                  <a:moveTo>
                    <a:pt x="527" y="0"/>
                  </a:moveTo>
                  <a:cubicBezTo>
                    <a:pt x="527" y="0"/>
                    <a:pt x="326" y="401"/>
                    <a:pt x="101" y="1028"/>
                  </a:cubicBezTo>
                  <a:lnTo>
                    <a:pt x="0" y="1128"/>
                  </a:lnTo>
                  <a:lnTo>
                    <a:pt x="101" y="1128"/>
                  </a:lnTo>
                  <a:cubicBezTo>
                    <a:pt x="145" y="1128"/>
                    <a:pt x="186" y="1128"/>
                    <a:pt x="226" y="1128"/>
                  </a:cubicBezTo>
                  <a:lnTo>
                    <a:pt x="226" y="1128"/>
                  </a:lnTo>
                  <a:lnTo>
                    <a:pt x="226" y="1128"/>
                  </a:lnTo>
                  <a:cubicBezTo>
                    <a:pt x="226" y="1128"/>
                    <a:pt x="226" y="1128"/>
                    <a:pt x="226" y="1128"/>
                  </a:cubicBezTo>
                  <a:lnTo>
                    <a:pt x="226" y="1128"/>
                  </a:lnTo>
                  <a:cubicBezTo>
                    <a:pt x="568" y="1127"/>
                    <a:pt x="750" y="1117"/>
                    <a:pt x="953" y="1028"/>
                  </a:cubicBezTo>
                  <a:lnTo>
                    <a:pt x="258" y="1028"/>
                  </a:lnTo>
                  <a:cubicBezTo>
                    <a:pt x="447" y="449"/>
                    <a:pt x="621" y="0"/>
                    <a:pt x="527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0"/>
            <p:cNvSpPr/>
            <p:nvPr/>
          </p:nvSpPr>
          <p:spPr>
            <a:xfrm>
              <a:off x="3701775" y="2296650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427" y="1"/>
                  </a:moveTo>
                  <a:cubicBezTo>
                    <a:pt x="327" y="1"/>
                    <a:pt x="226" y="302"/>
                    <a:pt x="1" y="728"/>
                  </a:cubicBezTo>
                  <a:lnTo>
                    <a:pt x="1" y="828"/>
                  </a:lnTo>
                  <a:lnTo>
                    <a:pt x="627" y="828"/>
                  </a:lnTo>
                  <a:cubicBezTo>
                    <a:pt x="853" y="728"/>
                    <a:pt x="953" y="728"/>
                    <a:pt x="953" y="728"/>
                  </a:cubicBezTo>
                  <a:lnTo>
                    <a:pt x="153" y="728"/>
                  </a:lnTo>
                  <a:cubicBezTo>
                    <a:pt x="342" y="355"/>
                    <a:pt x="427" y="93"/>
                    <a:pt x="4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0"/>
            <p:cNvSpPr/>
            <p:nvPr/>
          </p:nvSpPr>
          <p:spPr>
            <a:xfrm>
              <a:off x="3597775" y="2372475"/>
              <a:ext cx="23200" cy="28225"/>
            </a:xfrm>
            <a:custGeom>
              <a:avLst/>
              <a:gdLst/>
              <a:ahLst/>
              <a:cxnLst/>
              <a:rect l="l" t="t" r="r" b="b"/>
              <a:pathLst>
                <a:path w="928" h="1129" extrusionOk="0">
                  <a:moveTo>
                    <a:pt x="727" y="0"/>
                  </a:moveTo>
                  <a:cubicBezTo>
                    <a:pt x="727" y="0"/>
                    <a:pt x="727" y="1"/>
                    <a:pt x="727" y="1"/>
                  </a:cubicBezTo>
                  <a:lnTo>
                    <a:pt x="727" y="1"/>
                  </a:lnTo>
                  <a:cubicBezTo>
                    <a:pt x="368" y="1"/>
                    <a:pt x="184" y="9"/>
                    <a:pt x="0" y="101"/>
                  </a:cubicBezTo>
                  <a:lnTo>
                    <a:pt x="691" y="101"/>
                  </a:lnTo>
                  <a:cubicBezTo>
                    <a:pt x="481" y="680"/>
                    <a:pt x="306" y="1128"/>
                    <a:pt x="401" y="1128"/>
                  </a:cubicBezTo>
                  <a:cubicBezTo>
                    <a:pt x="401" y="1128"/>
                    <a:pt x="627" y="727"/>
                    <a:pt x="827" y="101"/>
                  </a:cubicBezTo>
                  <a:lnTo>
                    <a:pt x="928" y="0"/>
                  </a:lnTo>
                  <a:lnTo>
                    <a:pt x="827" y="0"/>
                  </a:lnTo>
                  <a:cubicBezTo>
                    <a:pt x="793" y="0"/>
                    <a:pt x="759" y="0"/>
                    <a:pt x="727" y="1"/>
                  </a:cubicBezTo>
                  <a:lnTo>
                    <a:pt x="727" y="1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0"/>
            <p:cNvSpPr/>
            <p:nvPr/>
          </p:nvSpPr>
          <p:spPr>
            <a:xfrm>
              <a:off x="3613425" y="236182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302" y="0"/>
                  </a:moveTo>
                  <a:cubicBezTo>
                    <a:pt x="101" y="101"/>
                    <a:pt x="1" y="101"/>
                    <a:pt x="1" y="101"/>
                  </a:cubicBezTo>
                  <a:lnTo>
                    <a:pt x="781" y="101"/>
                  </a:lnTo>
                  <a:cubicBezTo>
                    <a:pt x="608" y="473"/>
                    <a:pt x="502" y="727"/>
                    <a:pt x="502" y="727"/>
                  </a:cubicBezTo>
                  <a:cubicBezTo>
                    <a:pt x="519" y="740"/>
                    <a:pt x="535" y="747"/>
                    <a:pt x="550" y="747"/>
                  </a:cubicBezTo>
                  <a:cubicBezTo>
                    <a:pt x="655" y="747"/>
                    <a:pt x="754" y="471"/>
                    <a:pt x="928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00275" y="2312325"/>
              <a:ext cx="18200" cy="20700"/>
            </a:xfrm>
            <a:custGeom>
              <a:avLst/>
              <a:gdLst/>
              <a:ahLst/>
              <a:cxnLst/>
              <a:rect l="l" t="t" r="r" b="b"/>
              <a:pathLst>
                <a:path w="728" h="828" extrusionOk="0">
                  <a:moveTo>
                    <a:pt x="1" y="0"/>
                  </a:moveTo>
                  <a:lnTo>
                    <a:pt x="201" y="201"/>
                  </a:lnTo>
                  <a:cubicBezTo>
                    <a:pt x="284" y="201"/>
                    <a:pt x="368" y="340"/>
                    <a:pt x="523" y="458"/>
                  </a:cubicBezTo>
                  <a:lnTo>
                    <a:pt x="523" y="458"/>
                  </a:lnTo>
                  <a:cubicBezTo>
                    <a:pt x="168" y="660"/>
                    <a:pt x="1" y="828"/>
                    <a:pt x="1" y="828"/>
                  </a:cubicBezTo>
                  <a:cubicBezTo>
                    <a:pt x="1" y="828"/>
                    <a:pt x="301" y="727"/>
                    <a:pt x="727" y="527"/>
                  </a:cubicBezTo>
                  <a:lnTo>
                    <a:pt x="727" y="401"/>
                  </a:lnTo>
                  <a:cubicBezTo>
                    <a:pt x="527" y="301"/>
                    <a:pt x="301" y="201"/>
                    <a:pt x="201" y="101"/>
                  </a:cubicBezTo>
                  <a:cubicBezTo>
                    <a:pt x="10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670450" y="2269975"/>
              <a:ext cx="21325" cy="21075"/>
            </a:xfrm>
            <a:custGeom>
              <a:avLst/>
              <a:gdLst/>
              <a:ahLst/>
              <a:cxnLst/>
              <a:rect l="l" t="t" r="r" b="b"/>
              <a:pathLst>
                <a:path w="853" h="843" extrusionOk="0">
                  <a:moveTo>
                    <a:pt x="7" y="0"/>
                  </a:moveTo>
                  <a:cubicBezTo>
                    <a:pt x="3" y="0"/>
                    <a:pt x="1" y="5"/>
                    <a:pt x="1" y="15"/>
                  </a:cubicBezTo>
                  <a:cubicBezTo>
                    <a:pt x="1" y="15"/>
                    <a:pt x="101" y="341"/>
                    <a:pt x="226" y="742"/>
                  </a:cubicBezTo>
                  <a:lnTo>
                    <a:pt x="226" y="842"/>
                  </a:lnTo>
                  <a:lnTo>
                    <a:pt x="326" y="742"/>
                  </a:lnTo>
                  <a:cubicBezTo>
                    <a:pt x="527" y="642"/>
                    <a:pt x="627" y="441"/>
                    <a:pt x="727" y="341"/>
                  </a:cubicBezTo>
                  <a:cubicBezTo>
                    <a:pt x="853" y="216"/>
                    <a:pt x="853" y="116"/>
                    <a:pt x="853" y="115"/>
                  </a:cubicBezTo>
                  <a:lnTo>
                    <a:pt x="853" y="115"/>
                  </a:lnTo>
                  <a:cubicBezTo>
                    <a:pt x="853" y="116"/>
                    <a:pt x="727" y="216"/>
                    <a:pt x="627" y="341"/>
                  </a:cubicBezTo>
                  <a:cubicBezTo>
                    <a:pt x="542" y="341"/>
                    <a:pt x="456" y="487"/>
                    <a:pt x="309" y="592"/>
                  </a:cubicBezTo>
                  <a:lnTo>
                    <a:pt x="309" y="592"/>
                  </a:lnTo>
                  <a:cubicBezTo>
                    <a:pt x="214" y="328"/>
                    <a:pt x="43" y="0"/>
                    <a:pt x="7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3641625" y="2388150"/>
              <a:ext cx="23850" cy="21075"/>
            </a:xfrm>
            <a:custGeom>
              <a:avLst/>
              <a:gdLst/>
              <a:ahLst/>
              <a:cxnLst/>
              <a:rect l="l" t="t" r="r" b="b"/>
              <a:pathLst>
                <a:path w="954" h="843" extrusionOk="0">
                  <a:moveTo>
                    <a:pt x="627" y="0"/>
                  </a:moveTo>
                  <a:lnTo>
                    <a:pt x="527" y="100"/>
                  </a:lnTo>
                  <a:cubicBezTo>
                    <a:pt x="427" y="201"/>
                    <a:pt x="226" y="401"/>
                    <a:pt x="126" y="501"/>
                  </a:cubicBezTo>
                  <a:cubicBezTo>
                    <a:pt x="126" y="627"/>
                    <a:pt x="1" y="727"/>
                    <a:pt x="1" y="727"/>
                  </a:cubicBezTo>
                  <a:cubicBezTo>
                    <a:pt x="1" y="727"/>
                    <a:pt x="126" y="627"/>
                    <a:pt x="226" y="627"/>
                  </a:cubicBezTo>
                  <a:cubicBezTo>
                    <a:pt x="314" y="517"/>
                    <a:pt x="402" y="349"/>
                    <a:pt x="557" y="242"/>
                  </a:cubicBezTo>
                  <a:lnTo>
                    <a:pt x="557" y="242"/>
                  </a:lnTo>
                  <a:cubicBezTo>
                    <a:pt x="740" y="507"/>
                    <a:pt x="832" y="842"/>
                    <a:pt x="850" y="842"/>
                  </a:cubicBezTo>
                  <a:cubicBezTo>
                    <a:pt x="852" y="842"/>
                    <a:pt x="853" y="837"/>
                    <a:pt x="853" y="827"/>
                  </a:cubicBezTo>
                  <a:cubicBezTo>
                    <a:pt x="953" y="827"/>
                    <a:pt x="853" y="501"/>
                    <a:pt x="627" y="100"/>
                  </a:cubicBezTo>
                  <a:lnTo>
                    <a:pt x="627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3717450" y="2335500"/>
              <a:ext cx="21325" cy="23850"/>
            </a:xfrm>
            <a:custGeom>
              <a:avLst/>
              <a:gdLst/>
              <a:ahLst/>
              <a:cxnLst/>
              <a:rect l="l" t="t" r="r" b="b"/>
              <a:pathLst>
                <a:path w="853" h="954" extrusionOk="0">
                  <a:moveTo>
                    <a:pt x="727" y="1"/>
                  </a:moveTo>
                  <a:lnTo>
                    <a:pt x="101" y="427"/>
                  </a:lnTo>
                  <a:lnTo>
                    <a:pt x="0" y="427"/>
                  </a:lnTo>
                  <a:lnTo>
                    <a:pt x="101" y="527"/>
                  </a:lnTo>
                  <a:cubicBezTo>
                    <a:pt x="326" y="627"/>
                    <a:pt x="426" y="728"/>
                    <a:pt x="627" y="853"/>
                  </a:cubicBezTo>
                  <a:cubicBezTo>
                    <a:pt x="727" y="853"/>
                    <a:pt x="852" y="953"/>
                    <a:pt x="852" y="953"/>
                  </a:cubicBezTo>
                  <a:cubicBezTo>
                    <a:pt x="852" y="853"/>
                    <a:pt x="727" y="853"/>
                    <a:pt x="627" y="728"/>
                  </a:cubicBezTo>
                  <a:cubicBezTo>
                    <a:pt x="534" y="635"/>
                    <a:pt x="357" y="543"/>
                    <a:pt x="251" y="450"/>
                  </a:cubicBezTo>
                  <a:lnTo>
                    <a:pt x="251" y="450"/>
                  </a:lnTo>
                  <a:cubicBezTo>
                    <a:pt x="574" y="272"/>
                    <a:pt x="727" y="88"/>
                    <a:pt x="7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3662925" y="228852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1" y="0"/>
                  </a:moveTo>
                  <a:cubicBezTo>
                    <a:pt x="1" y="0"/>
                    <a:pt x="101" y="526"/>
                    <a:pt x="302" y="1153"/>
                  </a:cubicBezTo>
                  <a:lnTo>
                    <a:pt x="302" y="1253"/>
                  </a:lnTo>
                  <a:lnTo>
                    <a:pt x="402" y="1153"/>
                  </a:lnTo>
                  <a:cubicBezTo>
                    <a:pt x="728" y="952"/>
                    <a:pt x="928" y="727"/>
                    <a:pt x="1028" y="627"/>
                  </a:cubicBezTo>
                  <a:cubicBezTo>
                    <a:pt x="1154" y="426"/>
                    <a:pt x="1254" y="426"/>
                    <a:pt x="1254" y="326"/>
                  </a:cubicBezTo>
                  <a:lnTo>
                    <a:pt x="1254" y="326"/>
                  </a:lnTo>
                  <a:cubicBezTo>
                    <a:pt x="1254" y="326"/>
                    <a:pt x="1154" y="426"/>
                    <a:pt x="928" y="526"/>
                  </a:cubicBezTo>
                  <a:cubicBezTo>
                    <a:pt x="834" y="715"/>
                    <a:pt x="651" y="837"/>
                    <a:pt x="359" y="1017"/>
                  </a:cubicBezTo>
                  <a:lnTo>
                    <a:pt x="359" y="1017"/>
                  </a:lnTo>
                  <a:cubicBezTo>
                    <a:pt x="187" y="452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3623450" y="2309825"/>
              <a:ext cx="31375" cy="31350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327" y="0"/>
                  </a:moveTo>
                  <a:cubicBezTo>
                    <a:pt x="328" y="1"/>
                    <a:pt x="427" y="101"/>
                    <a:pt x="527" y="301"/>
                  </a:cubicBezTo>
                  <a:cubicBezTo>
                    <a:pt x="618" y="392"/>
                    <a:pt x="813" y="587"/>
                    <a:pt x="999" y="848"/>
                  </a:cubicBezTo>
                  <a:lnTo>
                    <a:pt x="999" y="848"/>
                  </a:lnTo>
                  <a:cubicBezTo>
                    <a:pt x="491" y="1043"/>
                    <a:pt x="1" y="1253"/>
                    <a:pt x="1" y="1253"/>
                  </a:cubicBezTo>
                  <a:cubicBezTo>
                    <a:pt x="1" y="1253"/>
                    <a:pt x="527" y="1128"/>
                    <a:pt x="1154" y="928"/>
                  </a:cubicBezTo>
                  <a:lnTo>
                    <a:pt x="1254" y="928"/>
                  </a:lnTo>
                  <a:lnTo>
                    <a:pt x="1154" y="827"/>
                  </a:lnTo>
                  <a:cubicBezTo>
                    <a:pt x="953" y="627"/>
                    <a:pt x="728" y="401"/>
                    <a:pt x="627" y="201"/>
                  </a:cubicBezTo>
                  <a:cubicBezTo>
                    <a:pt x="428" y="101"/>
                    <a:pt x="328" y="1"/>
                    <a:pt x="327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3644775" y="235367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827" y="1"/>
                  </a:moveTo>
                  <a:cubicBezTo>
                    <a:pt x="627" y="226"/>
                    <a:pt x="401" y="427"/>
                    <a:pt x="201" y="627"/>
                  </a:cubicBezTo>
                  <a:cubicBezTo>
                    <a:pt x="100" y="752"/>
                    <a:pt x="0" y="853"/>
                    <a:pt x="0" y="853"/>
                  </a:cubicBezTo>
                  <a:cubicBezTo>
                    <a:pt x="0" y="853"/>
                    <a:pt x="100" y="752"/>
                    <a:pt x="301" y="627"/>
                  </a:cubicBezTo>
                  <a:cubicBezTo>
                    <a:pt x="392" y="536"/>
                    <a:pt x="585" y="363"/>
                    <a:pt x="845" y="182"/>
                  </a:cubicBezTo>
                  <a:lnTo>
                    <a:pt x="845" y="182"/>
                  </a:lnTo>
                  <a:cubicBezTo>
                    <a:pt x="1034" y="776"/>
                    <a:pt x="1132" y="1153"/>
                    <a:pt x="1253" y="1153"/>
                  </a:cubicBezTo>
                  <a:cubicBezTo>
                    <a:pt x="1253" y="1153"/>
                    <a:pt x="1128" y="627"/>
                    <a:pt x="9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3686125" y="2332025"/>
              <a:ext cx="28850" cy="29825"/>
            </a:xfrm>
            <a:custGeom>
              <a:avLst/>
              <a:gdLst/>
              <a:ahLst/>
              <a:cxnLst/>
              <a:rect l="l" t="t" r="r" b="b"/>
              <a:pathLst>
                <a:path w="1154" h="1193" extrusionOk="0">
                  <a:moveTo>
                    <a:pt x="1048" y="0"/>
                  </a:moveTo>
                  <a:cubicBezTo>
                    <a:pt x="864" y="0"/>
                    <a:pt x="459" y="93"/>
                    <a:pt x="0" y="240"/>
                  </a:cubicBezTo>
                  <a:lnTo>
                    <a:pt x="0" y="365"/>
                  </a:lnTo>
                  <a:cubicBezTo>
                    <a:pt x="226" y="666"/>
                    <a:pt x="426" y="867"/>
                    <a:pt x="627" y="992"/>
                  </a:cubicBezTo>
                  <a:cubicBezTo>
                    <a:pt x="526" y="766"/>
                    <a:pt x="326" y="566"/>
                    <a:pt x="100" y="365"/>
                  </a:cubicBezTo>
                  <a:cubicBezTo>
                    <a:pt x="727" y="240"/>
                    <a:pt x="1153" y="40"/>
                    <a:pt x="1153" y="40"/>
                  </a:cubicBezTo>
                  <a:cubicBezTo>
                    <a:pt x="1153" y="13"/>
                    <a:pt x="1115" y="0"/>
                    <a:pt x="1048" y="0"/>
                  </a:cubicBezTo>
                  <a:close/>
                  <a:moveTo>
                    <a:pt x="627" y="992"/>
                  </a:moveTo>
                  <a:cubicBezTo>
                    <a:pt x="727" y="1192"/>
                    <a:pt x="852" y="1192"/>
                    <a:pt x="852" y="1192"/>
                  </a:cubicBezTo>
                  <a:cubicBezTo>
                    <a:pt x="852" y="1192"/>
                    <a:pt x="852" y="1092"/>
                    <a:pt x="627" y="992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4033225" y="200150"/>
              <a:ext cx="109675" cy="164200"/>
            </a:xfrm>
            <a:custGeom>
              <a:avLst/>
              <a:gdLst/>
              <a:ahLst/>
              <a:cxnLst/>
              <a:rect l="l" t="t" r="r" b="b"/>
              <a:pathLst>
                <a:path w="4387" h="6568" extrusionOk="0">
                  <a:moveTo>
                    <a:pt x="1" y="1"/>
                  </a:moveTo>
                  <a:cubicBezTo>
                    <a:pt x="1" y="1"/>
                    <a:pt x="954" y="1555"/>
                    <a:pt x="2106" y="3334"/>
                  </a:cubicBezTo>
                  <a:cubicBezTo>
                    <a:pt x="3359" y="5214"/>
                    <a:pt x="4287" y="6567"/>
                    <a:pt x="4287" y="6567"/>
                  </a:cubicBezTo>
                  <a:cubicBezTo>
                    <a:pt x="4387" y="6567"/>
                    <a:pt x="3460" y="5114"/>
                    <a:pt x="2206" y="3234"/>
                  </a:cubicBezTo>
                  <a:cubicBezTo>
                    <a:pt x="1054" y="145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007550" y="226200"/>
              <a:ext cx="151025" cy="99300"/>
            </a:xfrm>
            <a:custGeom>
              <a:avLst/>
              <a:gdLst/>
              <a:ahLst/>
              <a:cxnLst/>
              <a:rect l="l" t="t" r="r" b="b"/>
              <a:pathLst>
                <a:path w="6041" h="3972" extrusionOk="0">
                  <a:moveTo>
                    <a:pt x="6026" y="0"/>
                  </a:moveTo>
                  <a:cubicBezTo>
                    <a:pt x="5878" y="0"/>
                    <a:pt x="4588" y="901"/>
                    <a:pt x="3033" y="1891"/>
                  </a:cubicBezTo>
                  <a:cubicBezTo>
                    <a:pt x="1354" y="3019"/>
                    <a:pt x="0" y="3871"/>
                    <a:pt x="0" y="3971"/>
                  </a:cubicBezTo>
                  <a:cubicBezTo>
                    <a:pt x="0" y="3971"/>
                    <a:pt x="1354" y="3144"/>
                    <a:pt x="3033" y="1991"/>
                  </a:cubicBezTo>
                  <a:cubicBezTo>
                    <a:pt x="4687" y="939"/>
                    <a:pt x="6041" y="11"/>
                    <a:pt x="6041" y="11"/>
                  </a:cubicBezTo>
                  <a:cubicBezTo>
                    <a:pt x="6041" y="4"/>
                    <a:pt x="6036" y="0"/>
                    <a:pt x="602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059550" y="197650"/>
              <a:ext cx="36375" cy="166700"/>
            </a:xfrm>
            <a:custGeom>
              <a:avLst/>
              <a:gdLst/>
              <a:ahLst/>
              <a:cxnLst/>
              <a:rect l="l" t="t" r="r" b="b"/>
              <a:pathLst>
                <a:path w="1455" h="6668" extrusionOk="0">
                  <a:moveTo>
                    <a:pt x="1454" y="1"/>
                  </a:moveTo>
                  <a:cubicBezTo>
                    <a:pt x="1454" y="1"/>
                    <a:pt x="1053" y="1455"/>
                    <a:pt x="727" y="3334"/>
                  </a:cubicBezTo>
                  <a:cubicBezTo>
                    <a:pt x="326" y="5113"/>
                    <a:pt x="1" y="6567"/>
                    <a:pt x="101" y="6667"/>
                  </a:cubicBezTo>
                  <a:cubicBezTo>
                    <a:pt x="101" y="6667"/>
                    <a:pt x="427" y="5113"/>
                    <a:pt x="828" y="3334"/>
                  </a:cubicBezTo>
                  <a:cubicBezTo>
                    <a:pt x="1254" y="1455"/>
                    <a:pt x="1454" y="1"/>
                    <a:pt x="145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3994400" y="252150"/>
              <a:ext cx="182975" cy="39500"/>
            </a:xfrm>
            <a:custGeom>
              <a:avLst/>
              <a:gdLst/>
              <a:ahLst/>
              <a:cxnLst/>
              <a:rect l="l" t="t" r="r" b="b"/>
              <a:pathLst>
                <a:path w="7319" h="1580" extrusionOk="0">
                  <a:moveTo>
                    <a:pt x="0" y="1"/>
                  </a:moveTo>
                  <a:cubicBezTo>
                    <a:pt x="0" y="101"/>
                    <a:pt x="1679" y="427"/>
                    <a:pt x="3659" y="853"/>
                  </a:cubicBezTo>
                  <a:cubicBezTo>
                    <a:pt x="5639" y="1254"/>
                    <a:pt x="7318" y="1580"/>
                    <a:pt x="7318" y="1580"/>
                  </a:cubicBezTo>
                  <a:cubicBezTo>
                    <a:pt x="7318" y="1480"/>
                    <a:pt x="5639" y="1154"/>
                    <a:pt x="3659" y="728"/>
                  </a:cubicBezTo>
                  <a:cubicBezTo>
                    <a:pt x="1679" y="32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4025725" y="197650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928" y="1"/>
                  </a:moveTo>
                  <a:lnTo>
                    <a:pt x="928" y="301"/>
                  </a:lnTo>
                  <a:lnTo>
                    <a:pt x="928" y="1090"/>
                  </a:lnTo>
                  <a:lnTo>
                    <a:pt x="928" y="1090"/>
                  </a:lnTo>
                  <a:cubicBezTo>
                    <a:pt x="370" y="814"/>
                    <a:pt x="0" y="727"/>
                    <a:pt x="0" y="727"/>
                  </a:cubicBezTo>
                  <a:lnTo>
                    <a:pt x="0" y="727"/>
                  </a:lnTo>
                  <a:cubicBezTo>
                    <a:pt x="0" y="727"/>
                    <a:pt x="426" y="1028"/>
                    <a:pt x="1053" y="1254"/>
                  </a:cubicBezTo>
                  <a:lnTo>
                    <a:pt x="1053" y="1153"/>
                  </a:lnTo>
                  <a:cubicBezTo>
                    <a:pt x="1153" y="828"/>
                    <a:pt x="1053" y="527"/>
                    <a:pt x="1053" y="301"/>
                  </a:cubicBezTo>
                  <a:cubicBezTo>
                    <a:pt x="1053" y="101"/>
                    <a:pt x="1053" y="1"/>
                    <a:pt x="928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4114700" y="325475"/>
              <a:ext cx="28200" cy="31350"/>
            </a:xfrm>
            <a:custGeom>
              <a:avLst/>
              <a:gdLst/>
              <a:ahLst/>
              <a:cxnLst/>
              <a:rect l="l" t="t" r="r" b="b"/>
              <a:pathLst>
                <a:path w="1128" h="1254" extrusionOk="0">
                  <a:moveTo>
                    <a:pt x="0" y="0"/>
                  </a:moveTo>
                  <a:lnTo>
                    <a:pt x="0" y="101"/>
                  </a:lnTo>
                  <a:cubicBezTo>
                    <a:pt x="0" y="426"/>
                    <a:pt x="0" y="727"/>
                    <a:pt x="100" y="928"/>
                  </a:cubicBezTo>
                  <a:lnTo>
                    <a:pt x="100" y="101"/>
                  </a:lnTo>
                  <a:cubicBezTo>
                    <a:pt x="627" y="426"/>
                    <a:pt x="1128" y="527"/>
                    <a:pt x="1128" y="527"/>
                  </a:cubicBezTo>
                  <a:cubicBezTo>
                    <a:pt x="1128" y="527"/>
                    <a:pt x="727" y="201"/>
                    <a:pt x="100" y="0"/>
                  </a:cubicBezTo>
                  <a:close/>
                  <a:moveTo>
                    <a:pt x="100" y="928"/>
                  </a:moveTo>
                  <a:lnTo>
                    <a:pt x="100" y="1253"/>
                  </a:lnTo>
                  <a:cubicBezTo>
                    <a:pt x="100" y="1253"/>
                    <a:pt x="201" y="1153"/>
                    <a:pt x="100" y="928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4104050" y="309800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0" y="1"/>
                  </a:moveTo>
                  <a:lnTo>
                    <a:pt x="0" y="101"/>
                  </a:lnTo>
                  <a:lnTo>
                    <a:pt x="0" y="627"/>
                  </a:lnTo>
                  <a:cubicBezTo>
                    <a:pt x="100" y="728"/>
                    <a:pt x="100" y="828"/>
                    <a:pt x="100" y="828"/>
                  </a:cubicBezTo>
                  <a:lnTo>
                    <a:pt x="100" y="627"/>
                  </a:lnTo>
                  <a:lnTo>
                    <a:pt x="100" y="148"/>
                  </a:lnTo>
                  <a:lnTo>
                    <a:pt x="100" y="148"/>
                  </a:lnTo>
                  <a:cubicBezTo>
                    <a:pt x="361" y="268"/>
                    <a:pt x="567" y="352"/>
                    <a:pt x="699" y="352"/>
                  </a:cubicBezTo>
                  <a:cubicBezTo>
                    <a:pt x="756" y="352"/>
                    <a:pt x="799" y="336"/>
                    <a:pt x="827" y="302"/>
                  </a:cubicBezTo>
                  <a:cubicBezTo>
                    <a:pt x="827" y="302"/>
                    <a:pt x="526" y="101"/>
                    <a:pt x="10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4130350" y="213325"/>
              <a:ext cx="31350" cy="28825"/>
            </a:xfrm>
            <a:custGeom>
              <a:avLst/>
              <a:gdLst/>
              <a:ahLst/>
              <a:cxnLst/>
              <a:rect l="l" t="t" r="r" b="b"/>
              <a:pathLst>
                <a:path w="1254" h="1153" extrusionOk="0">
                  <a:moveTo>
                    <a:pt x="502" y="0"/>
                  </a:moveTo>
                  <a:cubicBezTo>
                    <a:pt x="502" y="0"/>
                    <a:pt x="301" y="527"/>
                    <a:pt x="1" y="1028"/>
                  </a:cubicBezTo>
                  <a:lnTo>
                    <a:pt x="1" y="1153"/>
                  </a:lnTo>
                  <a:lnTo>
                    <a:pt x="928" y="1153"/>
                  </a:lnTo>
                  <a:cubicBezTo>
                    <a:pt x="1129" y="1028"/>
                    <a:pt x="1254" y="1028"/>
                    <a:pt x="1254" y="1028"/>
                  </a:cubicBezTo>
                  <a:lnTo>
                    <a:pt x="159" y="1028"/>
                  </a:lnTo>
                  <a:cubicBezTo>
                    <a:pt x="415" y="458"/>
                    <a:pt x="502" y="0"/>
                    <a:pt x="502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114700" y="234000"/>
              <a:ext cx="20700" cy="18175"/>
            </a:xfrm>
            <a:custGeom>
              <a:avLst/>
              <a:gdLst/>
              <a:ahLst/>
              <a:cxnLst/>
              <a:rect l="l" t="t" r="r" b="b"/>
              <a:pathLst>
                <a:path w="828" h="727" extrusionOk="0">
                  <a:moveTo>
                    <a:pt x="301" y="0"/>
                  </a:moveTo>
                  <a:cubicBezTo>
                    <a:pt x="301" y="0"/>
                    <a:pt x="201" y="326"/>
                    <a:pt x="0" y="627"/>
                  </a:cubicBezTo>
                  <a:lnTo>
                    <a:pt x="0" y="727"/>
                  </a:lnTo>
                  <a:lnTo>
                    <a:pt x="627" y="727"/>
                  </a:lnTo>
                  <a:cubicBezTo>
                    <a:pt x="827" y="727"/>
                    <a:pt x="827" y="627"/>
                    <a:pt x="827" y="627"/>
                  </a:cubicBezTo>
                  <a:lnTo>
                    <a:pt x="149" y="627"/>
                  </a:lnTo>
                  <a:cubicBezTo>
                    <a:pt x="316" y="273"/>
                    <a:pt x="393" y="0"/>
                    <a:pt x="3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3999400" y="307300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1153" y="1"/>
                  </a:moveTo>
                  <a:cubicBezTo>
                    <a:pt x="853" y="1"/>
                    <a:pt x="527" y="1"/>
                    <a:pt x="326" y="101"/>
                  </a:cubicBezTo>
                  <a:lnTo>
                    <a:pt x="1" y="101"/>
                  </a:lnTo>
                  <a:cubicBezTo>
                    <a:pt x="1" y="101"/>
                    <a:pt x="101" y="201"/>
                    <a:pt x="326" y="201"/>
                  </a:cubicBezTo>
                  <a:cubicBezTo>
                    <a:pt x="527" y="101"/>
                    <a:pt x="853" y="101"/>
                    <a:pt x="1153" y="101"/>
                  </a:cubicBezTo>
                  <a:cubicBezTo>
                    <a:pt x="953" y="627"/>
                    <a:pt x="727" y="1153"/>
                    <a:pt x="727" y="1153"/>
                  </a:cubicBezTo>
                  <a:cubicBezTo>
                    <a:pt x="853" y="1153"/>
                    <a:pt x="1053" y="727"/>
                    <a:pt x="1254" y="101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025725" y="296650"/>
              <a:ext cx="23200" cy="20700"/>
            </a:xfrm>
            <a:custGeom>
              <a:avLst/>
              <a:gdLst/>
              <a:ahLst/>
              <a:cxnLst/>
              <a:rect l="l" t="t" r="r" b="b"/>
              <a:pathLst>
                <a:path w="928" h="828" extrusionOk="0">
                  <a:moveTo>
                    <a:pt x="201" y="0"/>
                  </a:moveTo>
                  <a:cubicBezTo>
                    <a:pt x="100" y="101"/>
                    <a:pt x="0" y="101"/>
                    <a:pt x="0" y="101"/>
                  </a:cubicBezTo>
                  <a:lnTo>
                    <a:pt x="703" y="101"/>
                  </a:lnTo>
                  <a:cubicBezTo>
                    <a:pt x="612" y="487"/>
                    <a:pt x="527" y="828"/>
                    <a:pt x="527" y="828"/>
                  </a:cubicBezTo>
                  <a:cubicBezTo>
                    <a:pt x="527" y="828"/>
                    <a:pt x="727" y="527"/>
                    <a:pt x="827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4010050" y="247150"/>
              <a:ext cx="20700" cy="21375"/>
            </a:xfrm>
            <a:custGeom>
              <a:avLst/>
              <a:gdLst/>
              <a:ahLst/>
              <a:cxnLst/>
              <a:rect l="l" t="t" r="r" b="b"/>
              <a:pathLst>
                <a:path w="828" h="855" extrusionOk="0">
                  <a:moveTo>
                    <a:pt x="101" y="0"/>
                  </a:moveTo>
                  <a:cubicBezTo>
                    <a:pt x="101" y="0"/>
                    <a:pt x="101" y="101"/>
                    <a:pt x="201" y="201"/>
                  </a:cubicBezTo>
                  <a:cubicBezTo>
                    <a:pt x="290" y="290"/>
                    <a:pt x="479" y="399"/>
                    <a:pt x="590" y="493"/>
                  </a:cubicBezTo>
                  <a:lnTo>
                    <a:pt x="590" y="493"/>
                  </a:lnTo>
                  <a:cubicBezTo>
                    <a:pt x="238" y="669"/>
                    <a:pt x="1" y="828"/>
                    <a:pt x="1" y="828"/>
                  </a:cubicBezTo>
                  <a:cubicBezTo>
                    <a:pt x="19" y="846"/>
                    <a:pt x="45" y="854"/>
                    <a:pt x="77" y="854"/>
                  </a:cubicBezTo>
                  <a:cubicBezTo>
                    <a:pt x="220" y="854"/>
                    <a:pt x="482" y="691"/>
                    <a:pt x="727" y="527"/>
                  </a:cubicBezTo>
                  <a:lnTo>
                    <a:pt x="828" y="527"/>
                  </a:lnTo>
                  <a:lnTo>
                    <a:pt x="727" y="427"/>
                  </a:lnTo>
                  <a:cubicBezTo>
                    <a:pt x="627" y="301"/>
                    <a:pt x="427" y="201"/>
                    <a:pt x="301" y="101"/>
                  </a:cubicBezTo>
                  <a:cubicBezTo>
                    <a:pt x="2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4083350" y="205175"/>
              <a:ext cx="20725" cy="21325"/>
            </a:xfrm>
            <a:custGeom>
              <a:avLst/>
              <a:gdLst/>
              <a:ahLst/>
              <a:cxnLst/>
              <a:rect l="l" t="t" r="r" b="b"/>
              <a:pathLst>
                <a:path w="829" h="853" extrusionOk="0">
                  <a:moveTo>
                    <a:pt x="1" y="0"/>
                  </a:moveTo>
                  <a:cubicBezTo>
                    <a:pt x="1" y="0"/>
                    <a:pt x="1" y="326"/>
                    <a:pt x="201" y="727"/>
                  </a:cubicBezTo>
                  <a:lnTo>
                    <a:pt x="201" y="852"/>
                  </a:lnTo>
                  <a:lnTo>
                    <a:pt x="302" y="727"/>
                  </a:lnTo>
                  <a:cubicBezTo>
                    <a:pt x="402" y="627"/>
                    <a:pt x="628" y="426"/>
                    <a:pt x="728" y="326"/>
                  </a:cubicBezTo>
                  <a:cubicBezTo>
                    <a:pt x="828" y="226"/>
                    <a:pt x="828" y="226"/>
                    <a:pt x="828" y="101"/>
                  </a:cubicBezTo>
                  <a:lnTo>
                    <a:pt x="828" y="101"/>
                  </a:lnTo>
                  <a:cubicBezTo>
                    <a:pt x="828" y="101"/>
                    <a:pt x="728" y="226"/>
                    <a:pt x="628" y="326"/>
                  </a:cubicBezTo>
                  <a:cubicBezTo>
                    <a:pt x="511" y="419"/>
                    <a:pt x="416" y="512"/>
                    <a:pt x="243" y="605"/>
                  </a:cubicBezTo>
                  <a:lnTo>
                    <a:pt x="243" y="605"/>
                  </a:lnTo>
                  <a:cubicBezTo>
                    <a:pt x="82" y="26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4054550" y="322975"/>
              <a:ext cx="20700" cy="23200"/>
            </a:xfrm>
            <a:custGeom>
              <a:avLst/>
              <a:gdLst/>
              <a:ahLst/>
              <a:cxnLst/>
              <a:rect l="l" t="t" r="r" b="b"/>
              <a:pathLst>
                <a:path w="828" h="928" extrusionOk="0">
                  <a:moveTo>
                    <a:pt x="627" y="0"/>
                  </a:moveTo>
                  <a:lnTo>
                    <a:pt x="526" y="100"/>
                  </a:lnTo>
                  <a:cubicBezTo>
                    <a:pt x="301" y="301"/>
                    <a:pt x="201" y="401"/>
                    <a:pt x="100" y="526"/>
                  </a:cubicBezTo>
                  <a:cubicBezTo>
                    <a:pt x="0" y="627"/>
                    <a:pt x="0" y="727"/>
                    <a:pt x="0" y="727"/>
                  </a:cubicBezTo>
                  <a:cubicBezTo>
                    <a:pt x="0" y="727"/>
                    <a:pt x="100" y="727"/>
                    <a:pt x="201" y="627"/>
                  </a:cubicBezTo>
                  <a:cubicBezTo>
                    <a:pt x="287" y="540"/>
                    <a:pt x="373" y="362"/>
                    <a:pt x="539" y="250"/>
                  </a:cubicBezTo>
                  <a:lnTo>
                    <a:pt x="539" y="250"/>
                  </a:lnTo>
                  <a:cubicBezTo>
                    <a:pt x="642" y="650"/>
                    <a:pt x="827" y="927"/>
                    <a:pt x="827" y="927"/>
                  </a:cubicBezTo>
                  <a:cubicBezTo>
                    <a:pt x="827" y="827"/>
                    <a:pt x="727" y="526"/>
                    <a:pt x="627" y="100"/>
                  </a:cubicBezTo>
                  <a:lnTo>
                    <a:pt x="627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4130350" y="270325"/>
              <a:ext cx="18200" cy="23850"/>
            </a:xfrm>
            <a:custGeom>
              <a:avLst/>
              <a:gdLst/>
              <a:ahLst/>
              <a:cxnLst/>
              <a:rect l="l" t="t" r="r" b="b"/>
              <a:pathLst>
                <a:path w="728" h="954" extrusionOk="0">
                  <a:moveTo>
                    <a:pt x="727" y="1"/>
                  </a:moveTo>
                  <a:cubicBezTo>
                    <a:pt x="727" y="1"/>
                    <a:pt x="402" y="226"/>
                    <a:pt x="1" y="427"/>
                  </a:cubicBezTo>
                  <a:lnTo>
                    <a:pt x="1" y="527"/>
                  </a:lnTo>
                  <a:cubicBezTo>
                    <a:pt x="201" y="627"/>
                    <a:pt x="402" y="753"/>
                    <a:pt x="502" y="853"/>
                  </a:cubicBezTo>
                  <a:cubicBezTo>
                    <a:pt x="627" y="853"/>
                    <a:pt x="727" y="953"/>
                    <a:pt x="727" y="953"/>
                  </a:cubicBezTo>
                  <a:cubicBezTo>
                    <a:pt x="727" y="953"/>
                    <a:pt x="727" y="853"/>
                    <a:pt x="627" y="753"/>
                  </a:cubicBezTo>
                  <a:cubicBezTo>
                    <a:pt x="435" y="646"/>
                    <a:pt x="334" y="558"/>
                    <a:pt x="185" y="472"/>
                  </a:cubicBezTo>
                  <a:lnTo>
                    <a:pt x="185" y="472"/>
                  </a:lnTo>
                  <a:cubicBezTo>
                    <a:pt x="459" y="290"/>
                    <a:pt x="727" y="115"/>
                    <a:pt x="7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4075225" y="226000"/>
              <a:ext cx="31350" cy="28700"/>
            </a:xfrm>
            <a:custGeom>
              <a:avLst/>
              <a:gdLst/>
              <a:ahLst/>
              <a:cxnLst/>
              <a:rect l="l" t="t" r="r" b="b"/>
              <a:pathLst>
                <a:path w="1254" h="1148" extrusionOk="0">
                  <a:moveTo>
                    <a:pt x="6" y="1"/>
                  </a:moveTo>
                  <a:cubicBezTo>
                    <a:pt x="2" y="1"/>
                    <a:pt x="0" y="7"/>
                    <a:pt x="0" y="19"/>
                  </a:cubicBezTo>
                  <a:cubicBezTo>
                    <a:pt x="0" y="19"/>
                    <a:pt x="100" y="420"/>
                    <a:pt x="326" y="1047"/>
                  </a:cubicBezTo>
                  <a:lnTo>
                    <a:pt x="326" y="1147"/>
                  </a:lnTo>
                  <a:lnTo>
                    <a:pt x="426" y="1147"/>
                  </a:lnTo>
                  <a:lnTo>
                    <a:pt x="426" y="1047"/>
                  </a:lnTo>
                  <a:cubicBezTo>
                    <a:pt x="627" y="947"/>
                    <a:pt x="827" y="646"/>
                    <a:pt x="1053" y="521"/>
                  </a:cubicBezTo>
                  <a:lnTo>
                    <a:pt x="1253" y="320"/>
                  </a:lnTo>
                  <a:cubicBezTo>
                    <a:pt x="1253" y="291"/>
                    <a:pt x="1245" y="279"/>
                    <a:pt x="1227" y="279"/>
                  </a:cubicBezTo>
                  <a:cubicBezTo>
                    <a:pt x="1186" y="279"/>
                    <a:pt x="1094" y="350"/>
                    <a:pt x="953" y="420"/>
                  </a:cubicBezTo>
                  <a:cubicBezTo>
                    <a:pt x="838" y="627"/>
                    <a:pt x="577" y="812"/>
                    <a:pt x="380" y="919"/>
                  </a:cubicBezTo>
                  <a:lnTo>
                    <a:pt x="380" y="919"/>
                  </a:lnTo>
                  <a:cubicBezTo>
                    <a:pt x="196" y="412"/>
                    <a:pt x="38" y="1"/>
                    <a:pt x="6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4036375" y="244650"/>
              <a:ext cx="28225" cy="31350"/>
            </a:xfrm>
            <a:custGeom>
              <a:avLst/>
              <a:gdLst/>
              <a:ahLst/>
              <a:cxnLst/>
              <a:rect l="l" t="t" r="r" b="b"/>
              <a:pathLst>
                <a:path w="1129" h="1254" extrusionOk="0">
                  <a:moveTo>
                    <a:pt x="301" y="0"/>
                  </a:moveTo>
                  <a:cubicBezTo>
                    <a:pt x="301" y="0"/>
                    <a:pt x="301" y="101"/>
                    <a:pt x="502" y="301"/>
                  </a:cubicBezTo>
                  <a:cubicBezTo>
                    <a:pt x="611" y="498"/>
                    <a:pt x="778" y="676"/>
                    <a:pt x="952" y="852"/>
                  </a:cubicBezTo>
                  <a:lnTo>
                    <a:pt x="952" y="852"/>
                  </a:lnTo>
                  <a:cubicBezTo>
                    <a:pt x="369" y="1046"/>
                    <a:pt x="0" y="1253"/>
                    <a:pt x="0" y="1253"/>
                  </a:cubicBezTo>
                  <a:lnTo>
                    <a:pt x="1028" y="1028"/>
                  </a:lnTo>
                  <a:lnTo>
                    <a:pt x="1128" y="928"/>
                  </a:lnTo>
                  <a:lnTo>
                    <a:pt x="1128" y="827"/>
                  </a:lnTo>
                  <a:cubicBezTo>
                    <a:pt x="928" y="627"/>
                    <a:pt x="727" y="401"/>
                    <a:pt x="502" y="201"/>
                  </a:cubicBezTo>
                  <a:cubicBezTo>
                    <a:pt x="401" y="100"/>
                    <a:pt x="301" y="0"/>
                    <a:pt x="3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057050" y="289125"/>
              <a:ext cx="31350" cy="28225"/>
            </a:xfrm>
            <a:custGeom>
              <a:avLst/>
              <a:gdLst/>
              <a:ahLst/>
              <a:cxnLst/>
              <a:rect l="l" t="t" r="r" b="b"/>
              <a:pathLst>
                <a:path w="1254" h="1129" extrusionOk="0">
                  <a:moveTo>
                    <a:pt x="201" y="627"/>
                  </a:moveTo>
                  <a:cubicBezTo>
                    <a:pt x="0" y="728"/>
                    <a:pt x="0" y="828"/>
                    <a:pt x="0" y="828"/>
                  </a:cubicBezTo>
                  <a:cubicBezTo>
                    <a:pt x="0" y="828"/>
                    <a:pt x="101" y="828"/>
                    <a:pt x="201" y="627"/>
                  </a:cubicBezTo>
                  <a:close/>
                  <a:moveTo>
                    <a:pt x="827" y="1"/>
                  </a:moveTo>
                  <a:cubicBezTo>
                    <a:pt x="527" y="201"/>
                    <a:pt x="301" y="402"/>
                    <a:pt x="201" y="627"/>
                  </a:cubicBezTo>
                  <a:cubicBezTo>
                    <a:pt x="426" y="502"/>
                    <a:pt x="627" y="301"/>
                    <a:pt x="827" y="101"/>
                  </a:cubicBezTo>
                  <a:cubicBezTo>
                    <a:pt x="928" y="728"/>
                    <a:pt x="1153" y="1129"/>
                    <a:pt x="1153" y="1129"/>
                  </a:cubicBezTo>
                  <a:cubicBezTo>
                    <a:pt x="1253" y="1129"/>
                    <a:pt x="1153" y="627"/>
                    <a:pt x="928" y="101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4095900" y="267150"/>
              <a:ext cx="31350" cy="32025"/>
            </a:xfrm>
            <a:custGeom>
              <a:avLst/>
              <a:gdLst/>
              <a:ahLst/>
              <a:cxnLst/>
              <a:rect l="l" t="t" r="r" b="b"/>
              <a:pathLst>
                <a:path w="1254" h="1281" extrusionOk="0">
                  <a:moveTo>
                    <a:pt x="1202" y="0"/>
                  </a:moveTo>
                  <a:cubicBezTo>
                    <a:pt x="1059" y="0"/>
                    <a:pt x="634" y="151"/>
                    <a:pt x="126" y="253"/>
                  </a:cubicBezTo>
                  <a:lnTo>
                    <a:pt x="0" y="253"/>
                  </a:lnTo>
                  <a:lnTo>
                    <a:pt x="126" y="353"/>
                  </a:lnTo>
                  <a:cubicBezTo>
                    <a:pt x="326" y="654"/>
                    <a:pt x="527" y="880"/>
                    <a:pt x="627" y="980"/>
                  </a:cubicBezTo>
                  <a:cubicBezTo>
                    <a:pt x="852" y="1180"/>
                    <a:pt x="953" y="1281"/>
                    <a:pt x="953" y="1281"/>
                  </a:cubicBezTo>
                  <a:cubicBezTo>
                    <a:pt x="953" y="1180"/>
                    <a:pt x="852" y="1080"/>
                    <a:pt x="752" y="980"/>
                  </a:cubicBezTo>
                  <a:cubicBezTo>
                    <a:pt x="627" y="754"/>
                    <a:pt x="426" y="554"/>
                    <a:pt x="226" y="353"/>
                  </a:cubicBezTo>
                  <a:lnTo>
                    <a:pt x="226" y="336"/>
                  </a:lnTo>
                  <a:lnTo>
                    <a:pt x="226" y="336"/>
                  </a:lnTo>
                  <a:cubicBezTo>
                    <a:pt x="805" y="229"/>
                    <a:pt x="1253" y="28"/>
                    <a:pt x="1253" y="28"/>
                  </a:cubicBezTo>
                  <a:cubicBezTo>
                    <a:pt x="1253" y="9"/>
                    <a:pt x="1235" y="0"/>
                    <a:pt x="1202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3352150" y="3210075"/>
              <a:ext cx="109675" cy="164925"/>
            </a:xfrm>
            <a:custGeom>
              <a:avLst/>
              <a:gdLst/>
              <a:ahLst/>
              <a:cxnLst/>
              <a:rect l="l" t="t" r="r" b="b"/>
              <a:pathLst>
                <a:path w="4387" h="6597" extrusionOk="0">
                  <a:moveTo>
                    <a:pt x="4" y="1"/>
                  </a:moveTo>
                  <a:cubicBezTo>
                    <a:pt x="2" y="1"/>
                    <a:pt x="1" y="2"/>
                    <a:pt x="1" y="5"/>
                  </a:cubicBezTo>
                  <a:cubicBezTo>
                    <a:pt x="1" y="5"/>
                    <a:pt x="928" y="1459"/>
                    <a:pt x="2081" y="3239"/>
                  </a:cubicBezTo>
                  <a:cubicBezTo>
                    <a:pt x="3334" y="5118"/>
                    <a:pt x="4286" y="6597"/>
                    <a:pt x="4286" y="6597"/>
                  </a:cubicBezTo>
                  <a:cubicBezTo>
                    <a:pt x="4387" y="6472"/>
                    <a:pt x="3434" y="5018"/>
                    <a:pt x="2181" y="3239"/>
                  </a:cubicBezTo>
                  <a:cubicBezTo>
                    <a:pt x="1090" y="1420"/>
                    <a:pt x="69" y="1"/>
                    <a:pt x="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325850" y="3234000"/>
              <a:ext cx="151650" cy="99025"/>
            </a:xfrm>
            <a:custGeom>
              <a:avLst/>
              <a:gdLst/>
              <a:ahLst/>
              <a:cxnLst/>
              <a:rect l="l" t="t" r="r" b="b"/>
              <a:pathLst>
                <a:path w="6066" h="3961" extrusionOk="0">
                  <a:moveTo>
                    <a:pt x="6065" y="1"/>
                  </a:moveTo>
                  <a:cubicBezTo>
                    <a:pt x="5965" y="1"/>
                    <a:pt x="4612" y="828"/>
                    <a:pt x="2932" y="1881"/>
                  </a:cubicBezTo>
                  <a:cubicBezTo>
                    <a:pt x="1253" y="3008"/>
                    <a:pt x="0" y="3961"/>
                    <a:pt x="0" y="3961"/>
                  </a:cubicBezTo>
                  <a:cubicBezTo>
                    <a:pt x="0" y="3961"/>
                    <a:pt x="1353" y="3134"/>
                    <a:pt x="3033" y="1981"/>
                  </a:cubicBezTo>
                  <a:cubicBezTo>
                    <a:pt x="4712" y="928"/>
                    <a:pt x="6065" y="1"/>
                    <a:pt x="6065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378475" y="3205175"/>
              <a:ext cx="36350" cy="166700"/>
            </a:xfrm>
            <a:custGeom>
              <a:avLst/>
              <a:gdLst/>
              <a:ahLst/>
              <a:cxnLst/>
              <a:rect l="l" t="t" r="r" b="b"/>
              <a:pathLst>
                <a:path w="1454" h="6668" extrusionOk="0">
                  <a:moveTo>
                    <a:pt x="1454" y="1"/>
                  </a:moveTo>
                  <a:cubicBezTo>
                    <a:pt x="1354" y="1"/>
                    <a:pt x="1028" y="1455"/>
                    <a:pt x="727" y="3334"/>
                  </a:cubicBezTo>
                  <a:cubicBezTo>
                    <a:pt x="301" y="5114"/>
                    <a:pt x="0" y="6668"/>
                    <a:pt x="101" y="6668"/>
                  </a:cubicBezTo>
                  <a:cubicBezTo>
                    <a:pt x="101" y="6668"/>
                    <a:pt x="401" y="5214"/>
                    <a:pt x="827" y="3334"/>
                  </a:cubicBezTo>
                  <a:cubicBezTo>
                    <a:pt x="1128" y="1555"/>
                    <a:pt x="1454" y="1"/>
                    <a:pt x="145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312675" y="3261750"/>
              <a:ext cx="183000" cy="37450"/>
            </a:xfrm>
            <a:custGeom>
              <a:avLst/>
              <a:gdLst/>
              <a:ahLst/>
              <a:cxnLst/>
              <a:rect l="l" t="t" r="r" b="b"/>
              <a:pathLst>
                <a:path w="7320" h="1498" extrusionOk="0">
                  <a:moveTo>
                    <a:pt x="76" y="0"/>
                  </a:moveTo>
                  <a:cubicBezTo>
                    <a:pt x="27" y="0"/>
                    <a:pt x="1" y="6"/>
                    <a:pt x="1" y="19"/>
                  </a:cubicBezTo>
                  <a:lnTo>
                    <a:pt x="3660" y="771"/>
                  </a:lnTo>
                  <a:cubicBezTo>
                    <a:pt x="5640" y="1172"/>
                    <a:pt x="7219" y="1497"/>
                    <a:pt x="7319" y="1497"/>
                  </a:cubicBezTo>
                  <a:cubicBezTo>
                    <a:pt x="7319" y="1497"/>
                    <a:pt x="5640" y="1071"/>
                    <a:pt x="3660" y="645"/>
                  </a:cubicBezTo>
                  <a:cubicBezTo>
                    <a:pt x="1925" y="294"/>
                    <a:pt x="422" y="0"/>
                    <a:pt x="7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3341650" y="3205175"/>
              <a:ext cx="28700" cy="31375"/>
            </a:xfrm>
            <a:custGeom>
              <a:avLst/>
              <a:gdLst/>
              <a:ahLst/>
              <a:cxnLst/>
              <a:rect l="l" t="t" r="r" b="b"/>
              <a:pathLst>
                <a:path w="1148" h="1255" extrusionOk="0">
                  <a:moveTo>
                    <a:pt x="1047" y="1"/>
                  </a:moveTo>
                  <a:lnTo>
                    <a:pt x="1047" y="302"/>
                  </a:lnTo>
                  <a:lnTo>
                    <a:pt x="1047" y="1117"/>
                  </a:lnTo>
                  <a:lnTo>
                    <a:pt x="1047" y="1117"/>
                  </a:lnTo>
                  <a:cubicBezTo>
                    <a:pt x="586" y="948"/>
                    <a:pt x="248" y="801"/>
                    <a:pt x="136" y="801"/>
                  </a:cubicBezTo>
                  <a:cubicBezTo>
                    <a:pt x="109" y="801"/>
                    <a:pt x="95" y="810"/>
                    <a:pt x="95" y="828"/>
                  </a:cubicBezTo>
                  <a:cubicBezTo>
                    <a:pt x="0" y="828"/>
                    <a:pt x="466" y="1007"/>
                    <a:pt x="1047" y="1218"/>
                  </a:cubicBezTo>
                  <a:lnTo>
                    <a:pt x="1047" y="1218"/>
                  </a:lnTo>
                  <a:lnTo>
                    <a:pt x="1047" y="1254"/>
                  </a:lnTo>
                  <a:lnTo>
                    <a:pt x="1074" y="1227"/>
                  </a:lnTo>
                  <a:lnTo>
                    <a:pt x="1074" y="1227"/>
                  </a:lnTo>
                  <a:cubicBezTo>
                    <a:pt x="1098" y="1236"/>
                    <a:pt x="1123" y="1245"/>
                    <a:pt x="1148" y="1254"/>
                  </a:cubicBezTo>
                  <a:lnTo>
                    <a:pt x="1148" y="1154"/>
                  </a:lnTo>
                  <a:lnTo>
                    <a:pt x="1148" y="302"/>
                  </a:lnTo>
                  <a:cubicBezTo>
                    <a:pt x="1148" y="101"/>
                    <a:pt x="1047" y="1"/>
                    <a:pt x="104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432975" y="3333000"/>
              <a:ext cx="28850" cy="33875"/>
            </a:xfrm>
            <a:custGeom>
              <a:avLst/>
              <a:gdLst/>
              <a:ahLst/>
              <a:cxnLst/>
              <a:rect l="l" t="t" r="r" b="b"/>
              <a:pathLst>
                <a:path w="1154" h="1355" extrusionOk="0">
                  <a:moveTo>
                    <a:pt x="1" y="1"/>
                  </a:moveTo>
                  <a:lnTo>
                    <a:pt x="1" y="101"/>
                  </a:lnTo>
                  <a:lnTo>
                    <a:pt x="1" y="928"/>
                  </a:lnTo>
                  <a:cubicBezTo>
                    <a:pt x="101" y="1154"/>
                    <a:pt x="101" y="1354"/>
                    <a:pt x="101" y="1354"/>
                  </a:cubicBezTo>
                  <a:lnTo>
                    <a:pt x="101" y="928"/>
                  </a:lnTo>
                  <a:lnTo>
                    <a:pt x="101" y="237"/>
                  </a:lnTo>
                  <a:lnTo>
                    <a:pt x="101" y="237"/>
                  </a:lnTo>
                  <a:cubicBezTo>
                    <a:pt x="683" y="437"/>
                    <a:pt x="1154" y="527"/>
                    <a:pt x="1154" y="527"/>
                  </a:cubicBezTo>
                  <a:cubicBezTo>
                    <a:pt x="1154" y="527"/>
                    <a:pt x="627" y="301"/>
                    <a:pt x="10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3422325" y="3317350"/>
              <a:ext cx="21325" cy="23200"/>
            </a:xfrm>
            <a:custGeom>
              <a:avLst/>
              <a:gdLst/>
              <a:ahLst/>
              <a:cxnLst/>
              <a:rect l="l" t="t" r="r" b="b"/>
              <a:pathLst>
                <a:path w="853" h="928" extrusionOk="0">
                  <a:moveTo>
                    <a:pt x="1" y="0"/>
                  </a:moveTo>
                  <a:lnTo>
                    <a:pt x="1" y="100"/>
                  </a:lnTo>
                  <a:lnTo>
                    <a:pt x="1" y="627"/>
                  </a:lnTo>
                  <a:cubicBezTo>
                    <a:pt x="126" y="827"/>
                    <a:pt x="126" y="927"/>
                    <a:pt x="126" y="927"/>
                  </a:cubicBezTo>
                  <a:lnTo>
                    <a:pt x="126" y="627"/>
                  </a:lnTo>
                  <a:lnTo>
                    <a:pt x="126" y="159"/>
                  </a:lnTo>
                  <a:lnTo>
                    <a:pt x="126" y="159"/>
                  </a:lnTo>
                  <a:cubicBezTo>
                    <a:pt x="489" y="325"/>
                    <a:pt x="753" y="426"/>
                    <a:pt x="753" y="426"/>
                  </a:cubicBezTo>
                  <a:cubicBezTo>
                    <a:pt x="853" y="301"/>
                    <a:pt x="527" y="201"/>
                    <a:pt x="12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0"/>
            <p:cNvSpPr/>
            <p:nvPr/>
          </p:nvSpPr>
          <p:spPr>
            <a:xfrm>
              <a:off x="3448650" y="3223350"/>
              <a:ext cx="31350" cy="27450"/>
            </a:xfrm>
            <a:custGeom>
              <a:avLst/>
              <a:gdLst/>
              <a:ahLst/>
              <a:cxnLst/>
              <a:rect l="l" t="t" r="r" b="b"/>
              <a:pathLst>
                <a:path w="1254" h="1098" extrusionOk="0">
                  <a:moveTo>
                    <a:pt x="527" y="1"/>
                  </a:moveTo>
                  <a:cubicBezTo>
                    <a:pt x="527" y="1"/>
                    <a:pt x="201" y="427"/>
                    <a:pt x="0" y="1053"/>
                  </a:cubicBezTo>
                  <a:lnTo>
                    <a:pt x="101" y="1053"/>
                  </a:lnTo>
                  <a:cubicBezTo>
                    <a:pt x="209" y="1087"/>
                    <a:pt x="315" y="1098"/>
                    <a:pt x="416" y="1098"/>
                  </a:cubicBezTo>
                  <a:cubicBezTo>
                    <a:pt x="619" y="1098"/>
                    <a:pt x="802" y="1053"/>
                    <a:pt x="953" y="1053"/>
                  </a:cubicBezTo>
                  <a:cubicBezTo>
                    <a:pt x="1153" y="1053"/>
                    <a:pt x="1254" y="1053"/>
                    <a:pt x="1254" y="928"/>
                  </a:cubicBezTo>
                  <a:lnTo>
                    <a:pt x="164" y="928"/>
                  </a:lnTo>
                  <a:cubicBezTo>
                    <a:pt x="440" y="371"/>
                    <a:pt x="527" y="1"/>
                    <a:pt x="5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0"/>
            <p:cNvSpPr/>
            <p:nvPr/>
          </p:nvSpPr>
          <p:spPr>
            <a:xfrm>
              <a:off x="3432975" y="324152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327" y="1"/>
                  </a:moveTo>
                  <a:cubicBezTo>
                    <a:pt x="327" y="1"/>
                    <a:pt x="138" y="273"/>
                    <a:pt x="29" y="627"/>
                  </a:cubicBezTo>
                  <a:lnTo>
                    <a:pt x="1" y="627"/>
                  </a:lnTo>
                  <a:lnTo>
                    <a:pt x="22" y="649"/>
                  </a:lnTo>
                  <a:lnTo>
                    <a:pt x="22" y="649"/>
                  </a:lnTo>
                  <a:cubicBezTo>
                    <a:pt x="15" y="675"/>
                    <a:pt x="7" y="701"/>
                    <a:pt x="1" y="727"/>
                  </a:cubicBezTo>
                  <a:lnTo>
                    <a:pt x="1" y="828"/>
                  </a:lnTo>
                  <a:lnTo>
                    <a:pt x="101" y="828"/>
                  </a:lnTo>
                  <a:cubicBezTo>
                    <a:pt x="327" y="828"/>
                    <a:pt x="527" y="727"/>
                    <a:pt x="627" y="727"/>
                  </a:cubicBezTo>
                  <a:lnTo>
                    <a:pt x="828" y="727"/>
                  </a:lnTo>
                  <a:cubicBezTo>
                    <a:pt x="828" y="627"/>
                    <a:pt x="728" y="627"/>
                    <a:pt x="627" y="627"/>
                  </a:cubicBezTo>
                  <a:lnTo>
                    <a:pt x="156" y="627"/>
                  </a:lnTo>
                  <a:cubicBezTo>
                    <a:pt x="342" y="273"/>
                    <a:pt x="418" y="1"/>
                    <a:pt x="3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0"/>
            <p:cNvSpPr/>
            <p:nvPr/>
          </p:nvSpPr>
          <p:spPr>
            <a:xfrm>
              <a:off x="3318325" y="331482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1153" y="1"/>
                  </a:moveTo>
                  <a:cubicBezTo>
                    <a:pt x="827" y="1"/>
                    <a:pt x="527" y="101"/>
                    <a:pt x="301" y="101"/>
                  </a:cubicBezTo>
                  <a:cubicBezTo>
                    <a:pt x="101" y="101"/>
                    <a:pt x="0" y="101"/>
                    <a:pt x="0" y="201"/>
                  </a:cubicBezTo>
                  <a:lnTo>
                    <a:pt x="1117" y="201"/>
                  </a:lnTo>
                  <a:cubicBezTo>
                    <a:pt x="906" y="773"/>
                    <a:pt x="727" y="1154"/>
                    <a:pt x="727" y="1154"/>
                  </a:cubicBezTo>
                  <a:cubicBezTo>
                    <a:pt x="827" y="1154"/>
                    <a:pt x="1028" y="728"/>
                    <a:pt x="1253" y="101"/>
                  </a:cubicBezTo>
                  <a:lnTo>
                    <a:pt x="1153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0"/>
            <p:cNvSpPr/>
            <p:nvPr/>
          </p:nvSpPr>
          <p:spPr>
            <a:xfrm>
              <a:off x="3344000" y="330417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53" y="1"/>
                  </a:moveTo>
                  <a:cubicBezTo>
                    <a:pt x="527" y="1"/>
                    <a:pt x="327" y="101"/>
                    <a:pt x="226" y="101"/>
                  </a:cubicBezTo>
                  <a:lnTo>
                    <a:pt x="1" y="101"/>
                  </a:lnTo>
                  <a:cubicBezTo>
                    <a:pt x="1" y="101"/>
                    <a:pt x="126" y="201"/>
                    <a:pt x="226" y="201"/>
                  </a:cubicBezTo>
                  <a:lnTo>
                    <a:pt x="723" y="201"/>
                  </a:lnTo>
                  <a:cubicBezTo>
                    <a:pt x="612" y="574"/>
                    <a:pt x="527" y="828"/>
                    <a:pt x="527" y="828"/>
                  </a:cubicBezTo>
                  <a:cubicBezTo>
                    <a:pt x="527" y="828"/>
                    <a:pt x="718" y="574"/>
                    <a:pt x="827" y="201"/>
                  </a:cubicBezTo>
                  <a:lnTo>
                    <a:pt x="853" y="201"/>
                  </a:lnTo>
                  <a:lnTo>
                    <a:pt x="832" y="181"/>
                  </a:lnTo>
                  <a:lnTo>
                    <a:pt x="832" y="181"/>
                  </a:lnTo>
                  <a:cubicBezTo>
                    <a:pt x="840" y="155"/>
                    <a:pt x="847" y="128"/>
                    <a:pt x="853" y="101"/>
                  </a:cubicBezTo>
                  <a:lnTo>
                    <a:pt x="953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0"/>
            <p:cNvSpPr/>
            <p:nvPr/>
          </p:nvSpPr>
          <p:spPr>
            <a:xfrm>
              <a:off x="3328350" y="3254675"/>
              <a:ext cx="21325" cy="23225"/>
            </a:xfrm>
            <a:custGeom>
              <a:avLst/>
              <a:gdLst/>
              <a:ahLst/>
              <a:cxnLst/>
              <a:rect l="l" t="t" r="r" b="b"/>
              <a:pathLst>
                <a:path w="853" h="929" extrusionOk="0">
                  <a:moveTo>
                    <a:pt x="126" y="1"/>
                  </a:moveTo>
                  <a:cubicBezTo>
                    <a:pt x="126" y="2"/>
                    <a:pt x="126" y="102"/>
                    <a:pt x="226" y="201"/>
                  </a:cubicBezTo>
                  <a:cubicBezTo>
                    <a:pt x="326" y="302"/>
                    <a:pt x="527" y="427"/>
                    <a:pt x="627" y="527"/>
                  </a:cubicBezTo>
                  <a:lnTo>
                    <a:pt x="627" y="585"/>
                  </a:lnTo>
                  <a:lnTo>
                    <a:pt x="627" y="585"/>
                  </a:lnTo>
                  <a:cubicBezTo>
                    <a:pt x="264" y="748"/>
                    <a:pt x="0" y="838"/>
                    <a:pt x="0" y="928"/>
                  </a:cubicBezTo>
                  <a:cubicBezTo>
                    <a:pt x="0" y="928"/>
                    <a:pt x="326" y="828"/>
                    <a:pt x="752" y="627"/>
                  </a:cubicBezTo>
                  <a:lnTo>
                    <a:pt x="852" y="527"/>
                  </a:lnTo>
                  <a:lnTo>
                    <a:pt x="752" y="527"/>
                  </a:lnTo>
                  <a:cubicBezTo>
                    <a:pt x="527" y="302"/>
                    <a:pt x="426" y="201"/>
                    <a:pt x="326" y="101"/>
                  </a:cubicBezTo>
                  <a:cubicBezTo>
                    <a:pt x="127" y="101"/>
                    <a:pt x="126" y="2"/>
                    <a:pt x="126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0"/>
            <p:cNvSpPr/>
            <p:nvPr/>
          </p:nvSpPr>
          <p:spPr>
            <a:xfrm>
              <a:off x="3399150" y="3212700"/>
              <a:ext cx="23200" cy="21325"/>
            </a:xfrm>
            <a:custGeom>
              <a:avLst/>
              <a:gdLst/>
              <a:ahLst/>
              <a:cxnLst/>
              <a:rect l="l" t="t" r="r" b="b"/>
              <a:pathLst>
                <a:path w="928" h="853" extrusionOk="0">
                  <a:moveTo>
                    <a:pt x="101" y="1"/>
                  </a:moveTo>
                  <a:cubicBezTo>
                    <a:pt x="0" y="1"/>
                    <a:pt x="101" y="326"/>
                    <a:pt x="301" y="727"/>
                  </a:cubicBezTo>
                  <a:lnTo>
                    <a:pt x="301" y="853"/>
                  </a:lnTo>
                  <a:lnTo>
                    <a:pt x="426" y="853"/>
                  </a:lnTo>
                  <a:cubicBezTo>
                    <a:pt x="527" y="627"/>
                    <a:pt x="727" y="527"/>
                    <a:pt x="827" y="427"/>
                  </a:cubicBezTo>
                  <a:cubicBezTo>
                    <a:pt x="827" y="326"/>
                    <a:pt x="928" y="226"/>
                    <a:pt x="928" y="226"/>
                  </a:cubicBezTo>
                  <a:lnTo>
                    <a:pt x="928" y="226"/>
                  </a:lnTo>
                  <a:cubicBezTo>
                    <a:pt x="928" y="226"/>
                    <a:pt x="827" y="226"/>
                    <a:pt x="727" y="326"/>
                  </a:cubicBezTo>
                  <a:cubicBezTo>
                    <a:pt x="645" y="409"/>
                    <a:pt x="494" y="492"/>
                    <a:pt x="373" y="630"/>
                  </a:cubicBezTo>
                  <a:lnTo>
                    <a:pt x="373" y="630"/>
                  </a:lnTo>
                  <a:cubicBezTo>
                    <a:pt x="185" y="275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0"/>
            <p:cNvSpPr/>
            <p:nvPr/>
          </p:nvSpPr>
          <p:spPr>
            <a:xfrm>
              <a:off x="3372825" y="3333000"/>
              <a:ext cx="21325" cy="20700"/>
            </a:xfrm>
            <a:custGeom>
              <a:avLst/>
              <a:gdLst/>
              <a:ahLst/>
              <a:cxnLst/>
              <a:rect l="l" t="t" r="r" b="b"/>
              <a:pathLst>
                <a:path w="853" h="828" extrusionOk="0">
                  <a:moveTo>
                    <a:pt x="527" y="1"/>
                  </a:moveTo>
                  <a:cubicBezTo>
                    <a:pt x="327" y="201"/>
                    <a:pt x="226" y="301"/>
                    <a:pt x="101" y="427"/>
                  </a:cubicBezTo>
                  <a:cubicBezTo>
                    <a:pt x="1" y="527"/>
                    <a:pt x="1" y="627"/>
                    <a:pt x="1" y="627"/>
                  </a:cubicBezTo>
                  <a:cubicBezTo>
                    <a:pt x="1" y="627"/>
                    <a:pt x="101" y="627"/>
                    <a:pt x="226" y="527"/>
                  </a:cubicBezTo>
                  <a:cubicBezTo>
                    <a:pt x="312" y="441"/>
                    <a:pt x="398" y="336"/>
                    <a:pt x="548" y="182"/>
                  </a:cubicBezTo>
                  <a:lnTo>
                    <a:pt x="548" y="182"/>
                  </a:lnTo>
                  <a:cubicBezTo>
                    <a:pt x="655" y="565"/>
                    <a:pt x="853" y="828"/>
                    <a:pt x="853" y="828"/>
                  </a:cubicBezTo>
                  <a:cubicBezTo>
                    <a:pt x="853" y="828"/>
                    <a:pt x="728" y="527"/>
                    <a:pt x="627" y="101"/>
                  </a:cubicBezTo>
                  <a:lnTo>
                    <a:pt x="627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0"/>
            <p:cNvSpPr/>
            <p:nvPr/>
          </p:nvSpPr>
          <p:spPr>
            <a:xfrm>
              <a:off x="3448650" y="3280100"/>
              <a:ext cx="18200" cy="21600"/>
            </a:xfrm>
            <a:custGeom>
              <a:avLst/>
              <a:gdLst/>
              <a:ahLst/>
              <a:cxnLst/>
              <a:rect l="l" t="t" r="r" b="b"/>
              <a:pathLst>
                <a:path w="728" h="864" extrusionOk="0">
                  <a:moveTo>
                    <a:pt x="692" y="0"/>
                  </a:moveTo>
                  <a:cubicBezTo>
                    <a:pt x="602" y="0"/>
                    <a:pt x="341" y="177"/>
                    <a:pt x="0" y="337"/>
                  </a:cubicBezTo>
                  <a:lnTo>
                    <a:pt x="0" y="438"/>
                  </a:lnTo>
                  <a:cubicBezTo>
                    <a:pt x="201" y="663"/>
                    <a:pt x="426" y="763"/>
                    <a:pt x="527" y="763"/>
                  </a:cubicBezTo>
                  <a:cubicBezTo>
                    <a:pt x="627" y="864"/>
                    <a:pt x="727" y="864"/>
                    <a:pt x="727" y="864"/>
                  </a:cubicBezTo>
                  <a:cubicBezTo>
                    <a:pt x="727" y="864"/>
                    <a:pt x="727" y="763"/>
                    <a:pt x="627" y="663"/>
                  </a:cubicBezTo>
                  <a:cubicBezTo>
                    <a:pt x="447" y="663"/>
                    <a:pt x="348" y="562"/>
                    <a:pt x="167" y="397"/>
                  </a:cubicBezTo>
                  <a:lnTo>
                    <a:pt x="167" y="397"/>
                  </a:lnTo>
                  <a:cubicBezTo>
                    <a:pt x="466" y="211"/>
                    <a:pt x="727" y="37"/>
                    <a:pt x="727" y="37"/>
                  </a:cubicBezTo>
                  <a:cubicBezTo>
                    <a:pt x="727" y="11"/>
                    <a:pt x="715" y="0"/>
                    <a:pt x="692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0"/>
            <p:cNvSpPr/>
            <p:nvPr/>
          </p:nvSpPr>
          <p:spPr>
            <a:xfrm>
              <a:off x="3394125" y="3234000"/>
              <a:ext cx="31375" cy="28225"/>
            </a:xfrm>
            <a:custGeom>
              <a:avLst/>
              <a:gdLst/>
              <a:ahLst/>
              <a:cxnLst/>
              <a:rect l="l" t="t" r="r" b="b"/>
              <a:pathLst>
                <a:path w="1255" h="112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1" y="502"/>
                    <a:pt x="201" y="1129"/>
                  </a:cubicBezTo>
                  <a:lnTo>
                    <a:pt x="402" y="1129"/>
                  </a:lnTo>
                  <a:lnTo>
                    <a:pt x="1028" y="502"/>
                  </a:lnTo>
                  <a:lnTo>
                    <a:pt x="1254" y="302"/>
                  </a:lnTo>
                  <a:lnTo>
                    <a:pt x="1254" y="302"/>
                  </a:lnTo>
                  <a:cubicBezTo>
                    <a:pt x="1254" y="302"/>
                    <a:pt x="1129" y="302"/>
                    <a:pt x="928" y="502"/>
                  </a:cubicBezTo>
                  <a:cubicBezTo>
                    <a:pt x="753" y="612"/>
                    <a:pt x="558" y="779"/>
                    <a:pt x="378" y="954"/>
                  </a:cubicBezTo>
                  <a:lnTo>
                    <a:pt x="378" y="954"/>
                  </a:lnTo>
                  <a:cubicBezTo>
                    <a:pt x="186" y="37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0"/>
            <p:cNvSpPr/>
            <p:nvPr/>
          </p:nvSpPr>
          <p:spPr>
            <a:xfrm>
              <a:off x="3352275" y="3253700"/>
              <a:ext cx="31225" cy="30800"/>
            </a:xfrm>
            <a:custGeom>
              <a:avLst/>
              <a:gdLst/>
              <a:ahLst/>
              <a:cxnLst/>
              <a:rect l="l" t="t" r="r" b="b"/>
              <a:pathLst>
                <a:path w="1249" h="1232" extrusionOk="0">
                  <a:moveTo>
                    <a:pt x="441" y="1"/>
                  </a:moveTo>
                  <a:cubicBezTo>
                    <a:pt x="429" y="1"/>
                    <a:pt x="422" y="13"/>
                    <a:pt x="422" y="40"/>
                  </a:cubicBezTo>
                  <a:cubicBezTo>
                    <a:pt x="422" y="40"/>
                    <a:pt x="422" y="140"/>
                    <a:pt x="522" y="240"/>
                  </a:cubicBezTo>
                  <a:cubicBezTo>
                    <a:pt x="723" y="466"/>
                    <a:pt x="923" y="666"/>
                    <a:pt x="1048" y="867"/>
                  </a:cubicBezTo>
                  <a:lnTo>
                    <a:pt x="1063" y="882"/>
                  </a:lnTo>
                  <a:lnTo>
                    <a:pt x="1063" y="882"/>
                  </a:lnTo>
                  <a:cubicBezTo>
                    <a:pt x="475" y="987"/>
                    <a:pt x="0" y="1193"/>
                    <a:pt x="96" y="1193"/>
                  </a:cubicBezTo>
                  <a:cubicBezTo>
                    <a:pt x="96" y="1219"/>
                    <a:pt x="125" y="1232"/>
                    <a:pt x="180" y="1232"/>
                  </a:cubicBezTo>
                  <a:cubicBezTo>
                    <a:pt x="334" y="1232"/>
                    <a:pt x="687" y="1133"/>
                    <a:pt x="1149" y="967"/>
                  </a:cubicBezTo>
                  <a:lnTo>
                    <a:pt x="1249" y="967"/>
                  </a:lnTo>
                  <a:lnTo>
                    <a:pt x="1249" y="867"/>
                  </a:lnTo>
                  <a:lnTo>
                    <a:pt x="1149" y="867"/>
                  </a:lnTo>
                  <a:cubicBezTo>
                    <a:pt x="1048" y="566"/>
                    <a:pt x="823" y="341"/>
                    <a:pt x="622" y="240"/>
                  </a:cubicBezTo>
                  <a:cubicBezTo>
                    <a:pt x="549" y="94"/>
                    <a:pt x="475" y="1"/>
                    <a:pt x="44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0"/>
            <p:cNvSpPr/>
            <p:nvPr/>
          </p:nvSpPr>
          <p:spPr>
            <a:xfrm>
              <a:off x="3372825" y="3296675"/>
              <a:ext cx="33875" cy="31350"/>
            </a:xfrm>
            <a:custGeom>
              <a:avLst/>
              <a:gdLst/>
              <a:ahLst/>
              <a:cxnLst/>
              <a:rect l="l" t="t" r="r" b="b"/>
              <a:pathLst>
                <a:path w="1355" h="1254" extrusionOk="0">
                  <a:moveTo>
                    <a:pt x="1053" y="0"/>
                  </a:moveTo>
                  <a:lnTo>
                    <a:pt x="953" y="100"/>
                  </a:lnTo>
                  <a:cubicBezTo>
                    <a:pt x="627" y="301"/>
                    <a:pt x="427" y="501"/>
                    <a:pt x="327" y="627"/>
                  </a:cubicBezTo>
                  <a:cubicBezTo>
                    <a:pt x="101" y="727"/>
                    <a:pt x="1" y="827"/>
                    <a:pt x="1" y="827"/>
                  </a:cubicBezTo>
                  <a:cubicBezTo>
                    <a:pt x="30" y="857"/>
                    <a:pt x="62" y="869"/>
                    <a:pt x="94" y="869"/>
                  </a:cubicBezTo>
                  <a:cubicBezTo>
                    <a:pt x="172" y="869"/>
                    <a:pt x="256" y="798"/>
                    <a:pt x="327" y="727"/>
                  </a:cubicBezTo>
                  <a:cubicBezTo>
                    <a:pt x="527" y="501"/>
                    <a:pt x="728" y="301"/>
                    <a:pt x="953" y="201"/>
                  </a:cubicBezTo>
                  <a:lnTo>
                    <a:pt x="970" y="201"/>
                  </a:lnTo>
                  <a:cubicBezTo>
                    <a:pt x="1074" y="782"/>
                    <a:pt x="1254" y="1253"/>
                    <a:pt x="1254" y="1253"/>
                  </a:cubicBezTo>
                  <a:cubicBezTo>
                    <a:pt x="1354" y="1128"/>
                    <a:pt x="1154" y="727"/>
                    <a:pt x="1053" y="100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0"/>
            <p:cNvSpPr/>
            <p:nvPr/>
          </p:nvSpPr>
          <p:spPr>
            <a:xfrm>
              <a:off x="3417325" y="3275350"/>
              <a:ext cx="28850" cy="31375"/>
            </a:xfrm>
            <a:custGeom>
              <a:avLst/>
              <a:gdLst/>
              <a:ahLst/>
              <a:cxnLst/>
              <a:rect l="l" t="t" r="r" b="b"/>
              <a:pathLst>
                <a:path w="1154" h="1255" extrusionOk="0">
                  <a:moveTo>
                    <a:pt x="1153" y="1"/>
                  </a:moveTo>
                  <a:cubicBezTo>
                    <a:pt x="1153" y="1"/>
                    <a:pt x="627" y="101"/>
                    <a:pt x="0" y="327"/>
                  </a:cubicBezTo>
                  <a:lnTo>
                    <a:pt x="0" y="427"/>
                  </a:lnTo>
                  <a:cubicBezTo>
                    <a:pt x="201" y="628"/>
                    <a:pt x="426" y="853"/>
                    <a:pt x="527" y="1054"/>
                  </a:cubicBezTo>
                  <a:cubicBezTo>
                    <a:pt x="727" y="1154"/>
                    <a:pt x="727" y="1254"/>
                    <a:pt x="827" y="1254"/>
                  </a:cubicBezTo>
                  <a:cubicBezTo>
                    <a:pt x="827" y="1254"/>
                    <a:pt x="727" y="1154"/>
                    <a:pt x="627" y="953"/>
                  </a:cubicBezTo>
                  <a:cubicBezTo>
                    <a:pt x="443" y="746"/>
                    <a:pt x="343" y="561"/>
                    <a:pt x="154" y="377"/>
                  </a:cubicBezTo>
                  <a:lnTo>
                    <a:pt x="154" y="377"/>
                  </a:lnTo>
                  <a:cubicBezTo>
                    <a:pt x="711" y="191"/>
                    <a:pt x="1153" y="1"/>
                    <a:pt x="1153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0"/>
            <p:cNvSpPr/>
            <p:nvPr/>
          </p:nvSpPr>
          <p:spPr>
            <a:xfrm flipH="1">
              <a:off x="8448975" y="779725"/>
              <a:ext cx="237475" cy="355300"/>
            </a:xfrm>
            <a:custGeom>
              <a:avLst/>
              <a:gdLst/>
              <a:ahLst/>
              <a:cxnLst/>
              <a:rect l="l" t="t" r="r" b="b"/>
              <a:pathLst>
                <a:path w="9499" h="14212" extrusionOk="0">
                  <a:moveTo>
                    <a:pt x="100" y="1"/>
                  </a:moveTo>
                  <a:cubicBezTo>
                    <a:pt x="0" y="101"/>
                    <a:pt x="2080" y="3234"/>
                    <a:pt x="4587" y="7194"/>
                  </a:cubicBezTo>
                  <a:cubicBezTo>
                    <a:pt x="7193" y="11079"/>
                    <a:pt x="9298" y="14211"/>
                    <a:pt x="9399" y="14211"/>
                  </a:cubicBezTo>
                  <a:cubicBezTo>
                    <a:pt x="9499" y="14086"/>
                    <a:pt x="7419" y="10953"/>
                    <a:pt x="4787" y="6993"/>
                  </a:cubicBezTo>
                  <a:cubicBezTo>
                    <a:pt x="2281" y="3134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0"/>
            <p:cNvSpPr/>
            <p:nvPr/>
          </p:nvSpPr>
          <p:spPr>
            <a:xfrm flipH="1">
              <a:off x="8415125" y="831750"/>
              <a:ext cx="326475" cy="214400"/>
            </a:xfrm>
            <a:custGeom>
              <a:avLst/>
              <a:gdLst/>
              <a:ahLst/>
              <a:cxnLst/>
              <a:rect l="l" t="t" r="r" b="b"/>
              <a:pathLst>
                <a:path w="13059" h="8576" extrusionOk="0">
                  <a:moveTo>
                    <a:pt x="12958" y="0"/>
                  </a:moveTo>
                  <a:cubicBezTo>
                    <a:pt x="12958" y="0"/>
                    <a:pt x="10025" y="1880"/>
                    <a:pt x="6492" y="4186"/>
                  </a:cubicBezTo>
                  <a:cubicBezTo>
                    <a:pt x="2833" y="6592"/>
                    <a:pt x="0" y="8471"/>
                    <a:pt x="0" y="8572"/>
                  </a:cubicBezTo>
                  <a:cubicBezTo>
                    <a:pt x="0" y="8574"/>
                    <a:pt x="2" y="8575"/>
                    <a:pt x="6" y="8575"/>
                  </a:cubicBezTo>
                  <a:cubicBezTo>
                    <a:pt x="156" y="8575"/>
                    <a:pt x="3124" y="6731"/>
                    <a:pt x="6592" y="4386"/>
                  </a:cubicBezTo>
                  <a:cubicBezTo>
                    <a:pt x="10126" y="2105"/>
                    <a:pt x="13058" y="100"/>
                    <a:pt x="12958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0"/>
            <p:cNvSpPr/>
            <p:nvPr/>
          </p:nvSpPr>
          <p:spPr>
            <a:xfrm flipH="1">
              <a:off x="8547975" y="771600"/>
              <a:ext cx="78325" cy="357775"/>
            </a:xfrm>
            <a:custGeom>
              <a:avLst/>
              <a:gdLst/>
              <a:ahLst/>
              <a:cxnLst/>
              <a:rect l="l" t="t" r="r" b="b"/>
              <a:pathLst>
                <a:path w="3133" h="14311" extrusionOk="0">
                  <a:moveTo>
                    <a:pt x="3008" y="0"/>
                  </a:moveTo>
                  <a:cubicBezTo>
                    <a:pt x="2907" y="0"/>
                    <a:pt x="2181" y="3258"/>
                    <a:pt x="1454" y="7118"/>
                  </a:cubicBezTo>
                  <a:cubicBezTo>
                    <a:pt x="627" y="11078"/>
                    <a:pt x="0" y="14311"/>
                    <a:pt x="100" y="14311"/>
                  </a:cubicBezTo>
                  <a:cubicBezTo>
                    <a:pt x="100" y="14311"/>
                    <a:pt x="827" y="11178"/>
                    <a:pt x="1654" y="7218"/>
                  </a:cubicBezTo>
                  <a:cubicBezTo>
                    <a:pt x="2506" y="3258"/>
                    <a:pt x="3133" y="0"/>
                    <a:pt x="3008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0"/>
            <p:cNvSpPr/>
            <p:nvPr/>
          </p:nvSpPr>
          <p:spPr>
            <a:xfrm flipH="1">
              <a:off x="8378800" y="891900"/>
              <a:ext cx="391625" cy="81100"/>
            </a:xfrm>
            <a:custGeom>
              <a:avLst/>
              <a:gdLst/>
              <a:ahLst/>
              <a:cxnLst/>
              <a:rect l="l" t="t" r="r" b="b"/>
              <a:pathLst>
                <a:path w="15665" h="3244" extrusionOk="0">
                  <a:moveTo>
                    <a:pt x="126" y="0"/>
                  </a:moveTo>
                  <a:lnTo>
                    <a:pt x="126" y="0"/>
                  </a:lnTo>
                  <a:cubicBezTo>
                    <a:pt x="1" y="100"/>
                    <a:pt x="3560" y="952"/>
                    <a:pt x="7845" y="1780"/>
                  </a:cubicBezTo>
                  <a:cubicBezTo>
                    <a:pt x="11829" y="2642"/>
                    <a:pt x="15163" y="3244"/>
                    <a:pt x="15613" y="3244"/>
                  </a:cubicBezTo>
                  <a:cubicBezTo>
                    <a:pt x="15647" y="3244"/>
                    <a:pt x="15665" y="3240"/>
                    <a:pt x="15665" y="3233"/>
                  </a:cubicBezTo>
                  <a:cubicBezTo>
                    <a:pt x="15665" y="3233"/>
                    <a:pt x="12231" y="2406"/>
                    <a:pt x="7946" y="1579"/>
                  </a:cubicBezTo>
                  <a:cubicBezTo>
                    <a:pt x="3560" y="627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0"/>
            <p:cNvSpPr/>
            <p:nvPr/>
          </p:nvSpPr>
          <p:spPr>
            <a:xfrm flipH="1">
              <a:off x="8641950" y="771600"/>
              <a:ext cx="62675" cy="70825"/>
            </a:xfrm>
            <a:custGeom>
              <a:avLst/>
              <a:gdLst/>
              <a:ahLst/>
              <a:cxnLst/>
              <a:rect l="l" t="t" r="r" b="b"/>
              <a:pathLst>
                <a:path w="2507" h="2833" extrusionOk="0">
                  <a:moveTo>
                    <a:pt x="2181" y="0"/>
                  </a:moveTo>
                  <a:lnTo>
                    <a:pt x="2181" y="752"/>
                  </a:lnTo>
                  <a:lnTo>
                    <a:pt x="2181" y="2426"/>
                  </a:lnTo>
                  <a:lnTo>
                    <a:pt x="2181" y="2426"/>
                  </a:lnTo>
                  <a:cubicBezTo>
                    <a:pt x="1142" y="2010"/>
                    <a:pt x="292" y="1665"/>
                    <a:pt x="57" y="1665"/>
                  </a:cubicBezTo>
                  <a:cubicBezTo>
                    <a:pt x="29" y="1665"/>
                    <a:pt x="10" y="1669"/>
                    <a:pt x="0" y="1679"/>
                  </a:cubicBezTo>
                  <a:cubicBezTo>
                    <a:pt x="0" y="1779"/>
                    <a:pt x="1028" y="2206"/>
                    <a:pt x="2281" y="2732"/>
                  </a:cubicBezTo>
                  <a:lnTo>
                    <a:pt x="2506" y="2832"/>
                  </a:lnTo>
                  <a:lnTo>
                    <a:pt x="2506" y="2632"/>
                  </a:lnTo>
                  <a:lnTo>
                    <a:pt x="2506" y="2506"/>
                  </a:lnTo>
                  <a:cubicBezTo>
                    <a:pt x="2506" y="1779"/>
                    <a:pt x="2381" y="1153"/>
                    <a:pt x="2381" y="752"/>
                  </a:cubicBezTo>
                  <a:cubicBezTo>
                    <a:pt x="2281" y="326"/>
                    <a:pt x="2281" y="0"/>
                    <a:pt x="218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0"/>
            <p:cNvSpPr/>
            <p:nvPr/>
          </p:nvSpPr>
          <p:spPr>
            <a:xfrm flipH="1">
              <a:off x="8448975" y="1048525"/>
              <a:ext cx="62675" cy="67700"/>
            </a:xfrm>
            <a:custGeom>
              <a:avLst/>
              <a:gdLst/>
              <a:ahLst/>
              <a:cxnLst/>
              <a:rect l="l" t="t" r="r" b="b"/>
              <a:pathLst>
                <a:path w="2507" h="2708" extrusionOk="0">
                  <a:moveTo>
                    <a:pt x="101" y="1"/>
                  </a:moveTo>
                  <a:lnTo>
                    <a:pt x="101" y="101"/>
                  </a:lnTo>
                  <a:lnTo>
                    <a:pt x="101" y="201"/>
                  </a:lnTo>
                  <a:cubicBezTo>
                    <a:pt x="1" y="953"/>
                    <a:pt x="101" y="1580"/>
                    <a:pt x="201" y="1981"/>
                  </a:cubicBezTo>
                  <a:cubicBezTo>
                    <a:pt x="201" y="2507"/>
                    <a:pt x="301" y="2708"/>
                    <a:pt x="301" y="2708"/>
                  </a:cubicBezTo>
                  <a:cubicBezTo>
                    <a:pt x="301" y="2708"/>
                    <a:pt x="427" y="2407"/>
                    <a:pt x="301" y="1981"/>
                  </a:cubicBezTo>
                  <a:lnTo>
                    <a:pt x="301" y="400"/>
                  </a:lnTo>
                  <a:lnTo>
                    <a:pt x="301" y="400"/>
                  </a:lnTo>
                  <a:cubicBezTo>
                    <a:pt x="1395" y="800"/>
                    <a:pt x="2258" y="1072"/>
                    <a:pt x="2461" y="1072"/>
                  </a:cubicBezTo>
                  <a:cubicBezTo>
                    <a:pt x="2491" y="1072"/>
                    <a:pt x="2507" y="1066"/>
                    <a:pt x="2507" y="1053"/>
                  </a:cubicBezTo>
                  <a:cubicBezTo>
                    <a:pt x="2507" y="1053"/>
                    <a:pt x="1554" y="527"/>
                    <a:pt x="20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0"/>
            <p:cNvSpPr/>
            <p:nvPr/>
          </p:nvSpPr>
          <p:spPr>
            <a:xfrm flipH="1">
              <a:off x="8490950" y="101220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0" y="0"/>
                  </a:moveTo>
                  <a:lnTo>
                    <a:pt x="0" y="201"/>
                  </a:lnTo>
                  <a:cubicBezTo>
                    <a:pt x="0" y="727"/>
                    <a:pt x="0" y="1153"/>
                    <a:pt x="101" y="1454"/>
                  </a:cubicBezTo>
                  <a:cubicBezTo>
                    <a:pt x="101" y="1780"/>
                    <a:pt x="101" y="1980"/>
                    <a:pt x="201" y="1980"/>
                  </a:cubicBezTo>
                  <a:lnTo>
                    <a:pt x="201" y="1454"/>
                  </a:lnTo>
                  <a:lnTo>
                    <a:pt x="201" y="340"/>
                  </a:lnTo>
                  <a:lnTo>
                    <a:pt x="201" y="340"/>
                  </a:lnTo>
                  <a:cubicBezTo>
                    <a:pt x="877" y="607"/>
                    <a:pt x="1466" y="847"/>
                    <a:pt x="1617" y="847"/>
                  </a:cubicBezTo>
                  <a:cubicBezTo>
                    <a:pt x="1642" y="847"/>
                    <a:pt x="1655" y="841"/>
                    <a:pt x="1655" y="827"/>
                  </a:cubicBezTo>
                  <a:cubicBezTo>
                    <a:pt x="1655" y="727"/>
                    <a:pt x="1028" y="401"/>
                    <a:pt x="201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0"/>
            <p:cNvSpPr/>
            <p:nvPr/>
          </p:nvSpPr>
          <p:spPr>
            <a:xfrm flipH="1">
              <a:off x="8407000" y="808550"/>
              <a:ext cx="70825" cy="61200"/>
            </a:xfrm>
            <a:custGeom>
              <a:avLst/>
              <a:gdLst/>
              <a:ahLst/>
              <a:cxnLst/>
              <a:rect l="l" t="t" r="r" b="b"/>
              <a:pathLst>
                <a:path w="2833" h="2448" extrusionOk="0">
                  <a:moveTo>
                    <a:pt x="1154" y="1"/>
                  </a:moveTo>
                  <a:cubicBezTo>
                    <a:pt x="1054" y="1"/>
                    <a:pt x="627" y="928"/>
                    <a:pt x="101" y="2281"/>
                  </a:cubicBezTo>
                  <a:lnTo>
                    <a:pt x="1" y="2407"/>
                  </a:lnTo>
                  <a:lnTo>
                    <a:pt x="327" y="2407"/>
                  </a:lnTo>
                  <a:cubicBezTo>
                    <a:pt x="506" y="2435"/>
                    <a:pt x="685" y="2448"/>
                    <a:pt x="861" y="2448"/>
                  </a:cubicBezTo>
                  <a:cubicBezTo>
                    <a:pt x="1301" y="2448"/>
                    <a:pt x="1723" y="2371"/>
                    <a:pt x="2081" y="2281"/>
                  </a:cubicBezTo>
                  <a:cubicBezTo>
                    <a:pt x="2507" y="2281"/>
                    <a:pt x="2833" y="2181"/>
                    <a:pt x="2833" y="2181"/>
                  </a:cubicBezTo>
                  <a:cubicBezTo>
                    <a:pt x="2833" y="2181"/>
                    <a:pt x="2507" y="2081"/>
                    <a:pt x="2081" y="2081"/>
                  </a:cubicBezTo>
                  <a:cubicBezTo>
                    <a:pt x="1591" y="2081"/>
                    <a:pt x="980" y="2177"/>
                    <a:pt x="367" y="2181"/>
                  </a:cubicBezTo>
                  <a:lnTo>
                    <a:pt x="367" y="2181"/>
                  </a:lnTo>
                  <a:cubicBezTo>
                    <a:pt x="850" y="974"/>
                    <a:pt x="1251" y="1"/>
                    <a:pt x="115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0"/>
            <p:cNvSpPr/>
            <p:nvPr/>
          </p:nvSpPr>
          <p:spPr>
            <a:xfrm flipH="1">
              <a:off x="8464625" y="849900"/>
              <a:ext cx="47025" cy="42025"/>
            </a:xfrm>
            <a:custGeom>
              <a:avLst/>
              <a:gdLst/>
              <a:ahLst/>
              <a:cxnLst/>
              <a:rect l="l" t="t" r="r" b="b"/>
              <a:pathLst>
                <a:path w="1881" h="1681" extrusionOk="0">
                  <a:moveTo>
                    <a:pt x="828" y="1"/>
                  </a:moveTo>
                  <a:cubicBezTo>
                    <a:pt x="727" y="1"/>
                    <a:pt x="427" y="627"/>
                    <a:pt x="1" y="1480"/>
                  </a:cubicBezTo>
                  <a:lnTo>
                    <a:pt x="1" y="1680"/>
                  </a:lnTo>
                  <a:lnTo>
                    <a:pt x="201" y="1680"/>
                  </a:lnTo>
                  <a:cubicBezTo>
                    <a:pt x="627" y="1680"/>
                    <a:pt x="1153" y="1680"/>
                    <a:pt x="1454" y="1580"/>
                  </a:cubicBezTo>
                  <a:cubicBezTo>
                    <a:pt x="1780" y="1580"/>
                    <a:pt x="1880" y="1580"/>
                    <a:pt x="1880" y="1480"/>
                  </a:cubicBezTo>
                  <a:cubicBezTo>
                    <a:pt x="1880" y="1480"/>
                    <a:pt x="1680" y="1379"/>
                    <a:pt x="1354" y="1379"/>
                  </a:cubicBezTo>
                  <a:cubicBezTo>
                    <a:pt x="1086" y="1379"/>
                    <a:pt x="719" y="1459"/>
                    <a:pt x="342" y="1476"/>
                  </a:cubicBezTo>
                  <a:lnTo>
                    <a:pt x="342" y="1476"/>
                  </a:lnTo>
                  <a:cubicBezTo>
                    <a:pt x="644" y="691"/>
                    <a:pt x="828" y="1"/>
                    <a:pt x="828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0"/>
            <p:cNvSpPr/>
            <p:nvPr/>
          </p:nvSpPr>
          <p:spPr>
            <a:xfrm flipH="1">
              <a:off x="8688950" y="1009675"/>
              <a:ext cx="68325" cy="59825"/>
            </a:xfrm>
            <a:custGeom>
              <a:avLst/>
              <a:gdLst/>
              <a:ahLst/>
              <a:cxnLst/>
              <a:rect l="l" t="t" r="r" b="b"/>
              <a:pathLst>
                <a:path w="2733" h="2393" extrusionOk="0">
                  <a:moveTo>
                    <a:pt x="2507" y="1"/>
                  </a:moveTo>
                  <a:cubicBezTo>
                    <a:pt x="1780" y="1"/>
                    <a:pt x="1154" y="101"/>
                    <a:pt x="728" y="101"/>
                  </a:cubicBezTo>
                  <a:cubicBezTo>
                    <a:pt x="226" y="201"/>
                    <a:pt x="1" y="201"/>
                    <a:pt x="1" y="302"/>
                  </a:cubicBezTo>
                  <a:lnTo>
                    <a:pt x="2324" y="302"/>
                  </a:lnTo>
                  <a:cubicBezTo>
                    <a:pt x="1849" y="1462"/>
                    <a:pt x="1585" y="2382"/>
                    <a:pt x="1680" y="2382"/>
                  </a:cubicBezTo>
                  <a:cubicBezTo>
                    <a:pt x="1680" y="2389"/>
                    <a:pt x="1682" y="2392"/>
                    <a:pt x="1685" y="2392"/>
                  </a:cubicBezTo>
                  <a:cubicBezTo>
                    <a:pt x="1737" y="2392"/>
                    <a:pt x="2235" y="1386"/>
                    <a:pt x="2733" y="201"/>
                  </a:cubicBezTo>
                  <a:lnTo>
                    <a:pt x="2733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0"/>
            <p:cNvSpPr/>
            <p:nvPr/>
          </p:nvSpPr>
          <p:spPr>
            <a:xfrm flipH="1">
              <a:off x="8652600" y="985875"/>
              <a:ext cx="49525" cy="44500"/>
            </a:xfrm>
            <a:custGeom>
              <a:avLst/>
              <a:gdLst/>
              <a:ahLst/>
              <a:cxnLst/>
              <a:rect l="l" t="t" r="r" b="b"/>
              <a:pathLst>
                <a:path w="1981" h="1780" extrusionOk="0">
                  <a:moveTo>
                    <a:pt x="1780" y="1"/>
                  </a:moveTo>
                  <a:cubicBezTo>
                    <a:pt x="1254" y="1"/>
                    <a:pt x="828" y="101"/>
                    <a:pt x="527" y="101"/>
                  </a:cubicBezTo>
                  <a:cubicBezTo>
                    <a:pt x="201" y="201"/>
                    <a:pt x="0" y="201"/>
                    <a:pt x="0" y="201"/>
                  </a:cubicBezTo>
                  <a:cubicBezTo>
                    <a:pt x="0" y="326"/>
                    <a:pt x="201" y="326"/>
                    <a:pt x="527" y="326"/>
                  </a:cubicBezTo>
                  <a:lnTo>
                    <a:pt x="1560" y="326"/>
                  </a:lnTo>
                  <a:cubicBezTo>
                    <a:pt x="1219" y="1151"/>
                    <a:pt x="1038" y="1688"/>
                    <a:pt x="1153" y="1780"/>
                  </a:cubicBezTo>
                  <a:cubicBezTo>
                    <a:pt x="1254" y="1780"/>
                    <a:pt x="1554" y="1153"/>
                    <a:pt x="1880" y="201"/>
                  </a:cubicBezTo>
                  <a:lnTo>
                    <a:pt x="1980" y="101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0"/>
            <p:cNvSpPr/>
            <p:nvPr/>
          </p:nvSpPr>
          <p:spPr>
            <a:xfrm flipH="1">
              <a:off x="8692075" y="878725"/>
              <a:ext cx="41375" cy="47500"/>
            </a:xfrm>
            <a:custGeom>
              <a:avLst/>
              <a:gdLst/>
              <a:ahLst/>
              <a:cxnLst/>
              <a:rect l="l" t="t" r="r" b="b"/>
              <a:pathLst>
                <a:path w="1655" h="1900" extrusionOk="0">
                  <a:moveTo>
                    <a:pt x="101" y="1"/>
                  </a:moveTo>
                  <a:cubicBezTo>
                    <a:pt x="101" y="101"/>
                    <a:pt x="201" y="226"/>
                    <a:pt x="401" y="427"/>
                  </a:cubicBezTo>
                  <a:cubicBezTo>
                    <a:pt x="607" y="609"/>
                    <a:pt x="957" y="812"/>
                    <a:pt x="1264" y="1074"/>
                  </a:cubicBezTo>
                  <a:lnTo>
                    <a:pt x="1264" y="1074"/>
                  </a:lnTo>
                  <a:cubicBezTo>
                    <a:pt x="533" y="1540"/>
                    <a:pt x="0" y="1880"/>
                    <a:pt x="0" y="1880"/>
                  </a:cubicBezTo>
                  <a:cubicBezTo>
                    <a:pt x="0" y="1894"/>
                    <a:pt x="13" y="1900"/>
                    <a:pt x="36" y="1900"/>
                  </a:cubicBezTo>
                  <a:cubicBezTo>
                    <a:pt x="192" y="1900"/>
                    <a:pt x="835" y="1624"/>
                    <a:pt x="1554" y="1254"/>
                  </a:cubicBezTo>
                  <a:lnTo>
                    <a:pt x="1654" y="1154"/>
                  </a:lnTo>
                  <a:lnTo>
                    <a:pt x="1554" y="1053"/>
                  </a:lnTo>
                  <a:lnTo>
                    <a:pt x="1554" y="953"/>
                  </a:lnTo>
                  <a:cubicBezTo>
                    <a:pt x="1153" y="627"/>
                    <a:pt x="827" y="427"/>
                    <a:pt x="527" y="327"/>
                  </a:cubicBezTo>
                  <a:cubicBezTo>
                    <a:pt x="301" y="10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0"/>
            <p:cNvSpPr/>
            <p:nvPr/>
          </p:nvSpPr>
          <p:spPr>
            <a:xfrm flipH="1">
              <a:off x="8532300" y="787250"/>
              <a:ext cx="50150" cy="47025"/>
            </a:xfrm>
            <a:custGeom>
              <a:avLst/>
              <a:gdLst/>
              <a:ahLst/>
              <a:cxnLst/>
              <a:rect l="l" t="t" r="r" b="b"/>
              <a:pathLst>
                <a:path w="2006" h="1881" extrusionOk="0">
                  <a:moveTo>
                    <a:pt x="126" y="1"/>
                  </a:moveTo>
                  <a:cubicBezTo>
                    <a:pt x="0" y="126"/>
                    <a:pt x="226" y="853"/>
                    <a:pt x="527" y="1680"/>
                  </a:cubicBezTo>
                  <a:lnTo>
                    <a:pt x="627" y="1880"/>
                  </a:lnTo>
                  <a:lnTo>
                    <a:pt x="752" y="1780"/>
                  </a:lnTo>
                  <a:lnTo>
                    <a:pt x="752" y="1680"/>
                  </a:lnTo>
                  <a:cubicBezTo>
                    <a:pt x="1153" y="1479"/>
                    <a:pt x="1479" y="1053"/>
                    <a:pt x="1680" y="853"/>
                  </a:cubicBezTo>
                  <a:cubicBezTo>
                    <a:pt x="1880" y="627"/>
                    <a:pt x="2005" y="427"/>
                    <a:pt x="2005" y="427"/>
                  </a:cubicBezTo>
                  <a:cubicBezTo>
                    <a:pt x="1880" y="427"/>
                    <a:pt x="1780" y="527"/>
                    <a:pt x="1479" y="752"/>
                  </a:cubicBezTo>
                  <a:cubicBezTo>
                    <a:pt x="1287" y="923"/>
                    <a:pt x="1041" y="1166"/>
                    <a:pt x="771" y="1374"/>
                  </a:cubicBezTo>
                  <a:lnTo>
                    <a:pt x="771" y="1374"/>
                  </a:lnTo>
                  <a:cubicBezTo>
                    <a:pt x="478" y="632"/>
                    <a:pt x="218" y="1"/>
                    <a:pt x="126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0"/>
            <p:cNvSpPr/>
            <p:nvPr/>
          </p:nvSpPr>
          <p:spPr>
            <a:xfrm flipH="1">
              <a:off x="8592450" y="1046025"/>
              <a:ext cx="49525" cy="44500"/>
            </a:xfrm>
            <a:custGeom>
              <a:avLst/>
              <a:gdLst/>
              <a:ahLst/>
              <a:cxnLst/>
              <a:rect l="l" t="t" r="r" b="b"/>
              <a:pathLst>
                <a:path w="1981" h="1780" extrusionOk="0">
                  <a:moveTo>
                    <a:pt x="1354" y="1"/>
                  </a:moveTo>
                  <a:lnTo>
                    <a:pt x="1254" y="101"/>
                  </a:lnTo>
                  <a:cubicBezTo>
                    <a:pt x="828" y="427"/>
                    <a:pt x="502" y="727"/>
                    <a:pt x="301" y="1053"/>
                  </a:cubicBezTo>
                  <a:cubicBezTo>
                    <a:pt x="101" y="1254"/>
                    <a:pt x="0" y="1354"/>
                    <a:pt x="101" y="1454"/>
                  </a:cubicBezTo>
                  <a:cubicBezTo>
                    <a:pt x="101" y="1454"/>
                    <a:pt x="201" y="1354"/>
                    <a:pt x="502" y="1153"/>
                  </a:cubicBezTo>
                  <a:lnTo>
                    <a:pt x="1213" y="442"/>
                  </a:lnTo>
                  <a:lnTo>
                    <a:pt x="1213" y="442"/>
                  </a:lnTo>
                  <a:cubicBezTo>
                    <a:pt x="1505" y="1258"/>
                    <a:pt x="1766" y="1780"/>
                    <a:pt x="1880" y="1780"/>
                  </a:cubicBezTo>
                  <a:cubicBezTo>
                    <a:pt x="1980" y="1780"/>
                    <a:pt x="1755" y="1053"/>
                    <a:pt x="1454" y="201"/>
                  </a:cubicBezTo>
                  <a:lnTo>
                    <a:pt x="1354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0"/>
            <p:cNvSpPr/>
            <p:nvPr/>
          </p:nvSpPr>
          <p:spPr>
            <a:xfrm flipH="1">
              <a:off x="8435800" y="933475"/>
              <a:ext cx="42025" cy="47400"/>
            </a:xfrm>
            <a:custGeom>
              <a:avLst/>
              <a:gdLst/>
              <a:ahLst/>
              <a:cxnLst/>
              <a:rect l="l" t="t" r="r" b="b"/>
              <a:pathLst>
                <a:path w="1681" h="1896" extrusionOk="0">
                  <a:moveTo>
                    <a:pt x="1560" y="1"/>
                  </a:moveTo>
                  <a:cubicBezTo>
                    <a:pt x="1445" y="1"/>
                    <a:pt x="864" y="362"/>
                    <a:pt x="101" y="743"/>
                  </a:cubicBezTo>
                  <a:lnTo>
                    <a:pt x="1" y="843"/>
                  </a:lnTo>
                  <a:lnTo>
                    <a:pt x="101" y="1044"/>
                  </a:lnTo>
                  <a:cubicBezTo>
                    <a:pt x="527" y="1370"/>
                    <a:pt x="953" y="1470"/>
                    <a:pt x="1154" y="1670"/>
                  </a:cubicBezTo>
                  <a:cubicBezTo>
                    <a:pt x="1455" y="1796"/>
                    <a:pt x="1680" y="1896"/>
                    <a:pt x="1680" y="1896"/>
                  </a:cubicBezTo>
                  <a:cubicBezTo>
                    <a:pt x="1680" y="1796"/>
                    <a:pt x="1580" y="1670"/>
                    <a:pt x="1254" y="1470"/>
                  </a:cubicBezTo>
                  <a:cubicBezTo>
                    <a:pt x="1075" y="1291"/>
                    <a:pt x="715" y="1091"/>
                    <a:pt x="426" y="908"/>
                  </a:cubicBezTo>
                  <a:lnTo>
                    <a:pt x="426" y="908"/>
                  </a:lnTo>
                  <a:cubicBezTo>
                    <a:pt x="1161" y="452"/>
                    <a:pt x="1671" y="16"/>
                    <a:pt x="1580" y="16"/>
                  </a:cubicBezTo>
                  <a:cubicBezTo>
                    <a:pt x="1580" y="6"/>
                    <a:pt x="1573" y="1"/>
                    <a:pt x="156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0"/>
            <p:cNvSpPr/>
            <p:nvPr/>
          </p:nvSpPr>
          <p:spPr>
            <a:xfrm flipH="1">
              <a:off x="8527300" y="831750"/>
              <a:ext cx="67675" cy="65175"/>
            </a:xfrm>
            <a:custGeom>
              <a:avLst/>
              <a:gdLst/>
              <a:ahLst/>
              <a:cxnLst/>
              <a:rect l="l" t="t" r="r" b="b"/>
              <a:pathLst>
                <a:path w="2707" h="2607" extrusionOk="0">
                  <a:moveTo>
                    <a:pt x="0" y="0"/>
                  </a:moveTo>
                  <a:cubicBezTo>
                    <a:pt x="0" y="0"/>
                    <a:pt x="201" y="1153"/>
                    <a:pt x="627" y="2406"/>
                  </a:cubicBezTo>
                  <a:lnTo>
                    <a:pt x="627" y="2607"/>
                  </a:lnTo>
                  <a:lnTo>
                    <a:pt x="827" y="2506"/>
                  </a:lnTo>
                  <a:cubicBezTo>
                    <a:pt x="1454" y="2105"/>
                    <a:pt x="1880" y="1579"/>
                    <a:pt x="2181" y="1253"/>
                  </a:cubicBezTo>
                  <a:cubicBezTo>
                    <a:pt x="2506" y="952"/>
                    <a:pt x="2707" y="727"/>
                    <a:pt x="2707" y="727"/>
                  </a:cubicBezTo>
                  <a:cubicBezTo>
                    <a:pt x="2690" y="710"/>
                    <a:pt x="2671" y="703"/>
                    <a:pt x="2648" y="703"/>
                  </a:cubicBezTo>
                  <a:cubicBezTo>
                    <a:pt x="2531" y="703"/>
                    <a:pt x="2332" y="902"/>
                    <a:pt x="2080" y="1153"/>
                  </a:cubicBezTo>
                  <a:cubicBezTo>
                    <a:pt x="1669" y="1346"/>
                    <a:pt x="1281" y="1843"/>
                    <a:pt x="782" y="2171"/>
                  </a:cubicBezTo>
                  <a:lnTo>
                    <a:pt x="782" y="2171"/>
                  </a:lnTo>
                  <a:cubicBezTo>
                    <a:pt x="380" y="978"/>
                    <a:pt x="97" y="0"/>
                    <a:pt x="0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0"/>
            <p:cNvSpPr/>
            <p:nvPr/>
          </p:nvSpPr>
          <p:spPr>
            <a:xfrm flipH="1">
              <a:off x="8616250" y="876225"/>
              <a:ext cx="65200" cy="65675"/>
            </a:xfrm>
            <a:custGeom>
              <a:avLst/>
              <a:gdLst/>
              <a:ahLst/>
              <a:cxnLst/>
              <a:rect l="l" t="t" r="r" b="b"/>
              <a:pathLst>
                <a:path w="2608" h="2627" extrusionOk="0">
                  <a:moveTo>
                    <a:pt x="727" y="1"/>
                  </a:moveTo>
                  <a:cubicBezTo>
                    <a:pt x="627" y="1"/>
                    <a:pt x="828" y="201"/>
                    <a:pt x="1153" y="627"/>
                  </a:cubicBezTo>
                  <a:cubicBezTo>
                    <a:pt x="1336" y="925"/>
                    <a:pt x="1791" y="1368"/>
                    <a:pt x="2117" y="1844"/>
                  </a:cubicBezTo>
                  <a:lnTo>
                    <a:pt x="2117" y="1844"/>
                  </a:lnTo>
                  <a:cubicBezTo>
                    <a:pt x="949" y="2236"/>
                    <a:pt x="1" y="2512"/>
                    <a:pt x="1" y="2607"/>
                  </a:cubicBezTo>
                  <a:cubicBezTo>
                    <a:pt x="1" y="2620"/>
                    <a:pt x="21" y="2627"/>
                    <a:pt x="60" y="2627"/>
                  </a:cubicBezTo>
                  <a:cubicBezTo>
                    <a:pt x="310" y="2627"/>
                    <a:pt x="1320" y="2363"/>
                    <a:pt x="2407" y="2081"/>
                  </a:cubicBezTo>
                  <a:lnTo>
                    <a:pt x="2607" y="1980"/>
                  </a:lnTo>
                  <a:lnTo>
                    <a:pt x="2507" y="1880"/>
                  </a:lnTo>
                  <a:lnTo>
                    <a:pt x="2507" y="1780"/>
                  </a:lnTo>
                  <a:cubicBezTo>
                    <a:pt x="2081" y="1254"/>
                    <a:pt x="1579" y="828"/>
                    <a:pt x="1254" y="427"/>
                  </a:cubicBezTo>
                  <a:cubicBezTo>
                    <a:pt x="953" y="101"/>
                    <a:pt x="727" y="1"/>
                    <a:pt x="7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0"/>
            <p:cNvSpPr/>
            <p:nvPr/>
          </p:nvSpPr>
          <p:spPr>
            <a:xfrm flipH="1">
              <a:off x="8569275" y="967700"/>
              <a:ext cx="67700" cy="65200"/>
            </a:xfrm>
            <a:custGeom>
              <a:avLst/>
              <a:gdLst/>
              <a:ahLst/>
              <a:cxnLst/>
              <a:rect l="l" t="t" r="r" b="b"/>
              <a:pathLst>
                <a:path w="2708" h="2608" extrusionOk="0">
                  <a:moveTo>
                    <a:pt x="2081" y="1"/>
                  </a:moveTo>
                  <a:lnTo>
                    <a:pt x="1881" y="101"/>
                  </a:lnTo>
                  <a:lnTo>
                    <a:pt x="1881" y="201"/>
                  </a:lnTo>
                  <a:cubicBezTo>
                    <a:pt x="1254" y="627"/>
                    <a:pt x="828" y="1053"/>
                    <a:pt x="527" y="1354"/>
                  </a:cubicBezTo>
                  <a:cubicBezTo>
                    <a:pt x="201" y="1680"/>
                    <a:pt x="1" y="1880"/>
                    <a:pt x="1" y="1880"/>
                  </a:cubicBezTo>
                  <a:cubicBezTo>
                    <a:pt x="1" y="1898"/>
                    <a:pt x="10" y="1906"/>
                    <a:pt x="27" y="1906"/>
                  </a:cubicBezTo>
                  <a:cubicBezTo>
                    <a:pt x="107" y="1906"/>
                    <a:pt x="359" y="1723"/>
                    <a:pt x="628" y="1454"/>
                  </a:cubicBezTo>
                  <a:cubicBezTo>
                    <a:pt x="1038" y="1261"/>
                    <a:pt x="1425" y="859"/>
                    <a:pt x="1923" y="472"/>
                  </a:cubicBezTo>
                  <a:lnTo>
                    <a:pt x="1923" y="472"/>
                  </a:lnTo>
                  <a:cubicBezTo>
                    <a:pt x="2220" y="1648"/>
                    <a:pt x="2612" y="2607"/>
                    <a:pt x="2708" y="2607"/>
                  </a:cubicBezTo>
                  <a:cubicBezTo>
                    <a:pt x="2708" y="2607"/>
                    <a:pt x="2507" y="1555"/>
                    <a:pt x="2081" y="201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0"/>
            <p:cNvSpPr/>
            <p:nvPr/>
          </p:nvSpPr>
          <p:spPr>
            <a:xfrm flipH="1">
              <a:off x="8482800" y="922725"/>
              <a:ext cx="65200" cy="66325"/>
            </a:xfrm>
            <a:custGeom>
              <a:avLst/>
              <a:gdLst/>
              <a:ahLst/>
              <a:cxnLst/>
              <a:rect l="l" t="t" r="r" b="b"/>
              <a:pathLst>
                <a:path w="2608" h="2653" extrusionOk="0">
                  <a:moveTo>
                    <a:pt x="2518" y="1"/>
                  </a:moveTo>
                  <a:cubicBezTo>
                    <a:pt x="2223" y="1"/>
                    <a:pt x="1287" y="264"/>
                    <a:pt x="201" y="547"/>
                  </a:cubicBezTo>
                  <a:lnTo>
                    <a:pt x="1" y="647"/>
                  </a:lnTo>
                  <a:lnTo>
                    <a:pt x="101" y="747"/>
                  </a:lnTo>
                  <a:lnTo>
                    <a:pt x="101" y="847"/>
                  </a:lnTo>
                  <a:cubicBezTo>
                    <a:pt x="502" y="1374"/>
                    <a:pt x="1028" y="1900"/>
                    <a:pt x="1354" y="2226"/>
                  </a:cubicBezTo>
                  <a:cubicBezTo>
                    <a:pt x="1602" y="2473"/>
                    <a:pt x="1798" y="2653"/>
                    <a:pt x="1860" y="2653"/>
                  </a:cubicBezTo>
                  <a:cubicBezTo>
                    <a:pt x="1874" y="2653"/>
                    <a:pt x="1881" y="2645"/>
                    <a:pt x="1881" y="2627"/>
                  </a:cubicBezTo>
                  <a:cubicBezTo>
                    <a:pt x="1881" y="2627"/>
                    <a:pt x="1755" y="2426"/>
                    <a:pt x="1455" y="2000"/>
                  </a:cubicBezTo>
                  <a:cubicBezTo>
                    <a:pt x="1154" y="1723"/>
                    <a:pt x="789" y="1338"/>
                    <a:pt x="400" y="788"/>
                  </a:cubicBezTo>
                  <a:lnTo>
                    <a:pt x="400" y="788"/>
                  </a:lnTo>
                  <a:cubicBezTo>
                    <a:pt x="1656" y="415"/>
                    <a:pt x="2607" y="116"/>
                    <a:pt x="2607" y="20"/>
                  </a:cubicBezTo>
                  <a:cubicBezTo>
                    <a:pt x="2594" y="7"/>
                    <a:pt x="2564" y="1"/>
                    <a:pt x="2518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0"/>
            <p:cNvSpPr/>
            <p:nvPr/>
          </p:nvSpPr>
          <p:spPr>
            <a:xfrm flipH="1">
              <a:off x="9031050" y="2437575"/>
              <a:ext cx="237500" cy="352275"/>
            </a:xfrm>
            <a:custGeom>
              <a:avLst/>
              <a:gdLst/>
              <a:ahLst/>
              <a:cxnLst/>
              <a:rect l="l" t="t" r="r" b="b"/>
              <a:pathLst>
                <a:path w="9500" h="14091" extrusionOk="0">
                  <a:moveTo>
                    <a:pt x="107" y="1"/>
                  </a:moveTo>
                  <a:cubicBezTo>
                    <a:pt x="105" y="1"/>
                    <a:pt x="102" y="1"/>
                    <a:pt x="101" y="3"/>
                  </a:cubicBezTo>
                  <a:cubicBezTo>
                    <a:pt x="1" y="3"/>
                    <a:pt x="2081" y="3236"/>
                    <a:pt x="4587" y="7096"/>
                  </a:cubicBezTo>
                  <a:cubicBezTo>
                    <a:pt x="7153" y="10994"/>
                    <a:pt x="9330" y="14091"/>
                    <a:pt x="9398" y="14091"/>
                  </a:cubicBezTo>
                  <a:cubicBezTo>
                    <a:pt x="9399" y="14091"/>
                    <a:pt x="9399" y="14090"/>
                    <a:pt x="9399" y="14088"/>
                  </a:cubicBezTo>
                  <a:cubicBezTo>
                    <a:pt x="9499" y="14088"/>
                    <a:pt x="7394" y="10855"/>
                    <a:pt x="4888" y="6996"/>
                  </a:cubicBezTo>
                  <a:cubicBezTo>
                    <a:pt x="2322" y="3097"/>
                    <a:pt x="266" y="1"/>
                    <a:pt x="10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0"/>
            <p:cNvSpPr/>
            <p:nvPr/>
          </p:nvSpPr>
          <p:spPr>
            <a:xfrm flipH="1">
              <a:off x="8997225" y="2489550"/>
              <a:ext cx="326450" cy="212000"/>
            </a:xfrm>
            <a:custGeom>
              <a:avLst/>
              <a:gdLst/>
              <a:ahLst/>
              <a:cxnLst/>
              <a:rect l="l" t="t" r="r" b="b"/>
              <a:pathLst>
                <a:path w="13058" h="8480" extrusionOk="0">
                  <a:moveTo>
                    <a:pt x="13045" y="0"/>
                  </a:moveTo>
                  <a:cubicBezTo>
                    <a:pt x="12807" y="0"/>
                    <a:pt x="9934" y="1845"/>
                    <a:pt x="6466" y="4190"/>
                  </a:cubicBezTo>
                  <a:cubicBezTo>
                    <a:pt x="2832" y="6470"/>
                    <a:pt x="0" y="8475"/>
                    <a:pt x="0" y="8475"/>
                  </a:cubicBezTo>
                  <a:cubicBezTo>
                    <a:pt x="3" y="8478"/>
                    <a:pt x="7" y="8479"/>
                    <a:pt x="13" y="8479"/>
                  </a:cubicBezTo>
                  <a:cubicBezTo>
                    <a:pt x="251" y="8479"/>
                    <a:pt x="3124" y="6637"/>
                    <a:pt x="6592" y="4390"/>
                  </a:cubicBezTo>
                  <a:cubicBezTo>
                    <a:pt x="10226" y="1984"/>
                    <a:pt x="13058" y="4"/>
                    <a:pt x="13058" y="4"/>
                  </a:cubicBezTo>
                  <a:cubicBezTo>
                    <a:pt x="13055" y="2"/>
                    <a:pt x="13051" y="0"/>
                    <a:pt x="13045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0"/>
            <p:cNvSpPr/>
            <p:nvPr/>
          </p:nvSpPr>
          <p:spPr>
            <a:xfrm flipH="1">
              <a:off x="9130675" y="2429425"/>
              <a:ext cx="78350" cy="357875"/>
            </a:xfrm>
            <a:custGeom>
              <a:avLst/>
              <a:gdLst/>
              <a:ahLst/>
              <a:cxnLst/>
              <a:rect l="l" t="t" r="r" b="b"/>
              <a:pathLst>
                <a:path w="3134" h="14315" extrusionOk="0">
                  <a:moveTo>
                    <a:pt x="3033" y="1"/>
                  </a:moveTo>
                  <a:cubicBezTo>
                    <a:pt x="3011" y="1"/>
                    <a:pt x="2294" y="3196"/>
                    <a:pt x="1479" y="7121"/>
                  </a:cubicBezTo>
                  <a:cubicBezTo>
                    <a:pt x="627" y="11081"/>
                    <a:pt x="1" y="14214"/>
                    <a:pt x="126" y="14314"/>
                  </a:cubicBezTo>
                  <a:cubicBezTo>
                    <a:pt x="226" y="14314"/>
                    <a:pt x="953" y="11081"/>
                    <a:pt x="1680" y="7121"/>
                  </a:cubicBezTo>
                  <a:cubicBezTo>
                    <a:pt x="2507" y="3136"/>
                    <a:pt x="3133" y="3"/>
                    <a:pt x="3033" y="3"/>
                  </a:cubicBezTo>
                  <a:cubicBezTo>
                    <a:pt x="3033" y="2"/>
                    <a:pt x="3033" y="1"/>
                    <a:pt x="3033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0"/>
            <p:cNvSpPr/>
            <p:nvPr/>
          </p:nvSpPr>
          <p:spPr>
            <a:xfrm flipH="1">
              <a:off x="8958375" y="2549550"/>
              <a:ext cx="391625" cy="81325"/>
            </a:xfrm>
            <a:custGeom>
              <a:avLst/>
              <a:gdLst/>
              <a:ahLst/>
              <a:cxnLst/>
              <a:rect l="l" t="t" r="r" b="b"/>
              <a:pathLst>
                <a:path w="15665" h="3253" extrusionOk="0">
                  <a:moveTo>
                    <a:pt x="41" y="1"/>
                  </a:moveTo>
                  <a:cubicBezTo>
                    <a:pt x="14" y="1"/>
                    <a:pt x="1" y="4"/>
                    <a:pt x="1" y="10"/>
                  </a:cubicBezTo>
                  <a:cubicBezTo>
                    <a:pt x="1" y="110"/>
                    <a:pt x="3459" y="837"/>
                    <a:pt x="7745" y="1790"/>
                  </a:cubicBezTo>
                  <a:cubicBezTo>
                    <a:pt x="11858" y="2565"/>
                    <a:pt x="15133" y="3253"/>
                    <a:pt x="15525" y="3253"/>
                  </a:cubicBezTo>
                  <a:cubicBezTo>
                    <a:pt x="15551" y="3253"/>
                    <a:pt x="15565" y="3250"/>
                    <a:pt x="15565" y="3243"/>
                  </a:cubicBezTo>
                  <a:cubicBezTo>
                    <a:pt x="15665" y="3143"/>
                    <a:pt x="12131" y="2416"/>
                    <a:pt x="7845" y="1464"/>
                  </a:cubicBezTo>
                  <a:cubicBezTo>
                    <a:pt x="3826" y="688"/>
                    <a:pt x="447" y="1"/>
                    <a:pt x="4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0"/>
            <p:cNvSpPr/>
            <p:nvPr/>
          </p:nvSpPr>
          <p:spPr>
            <a:xfrm flipH="1">
              <a:off x="9031050" y="2703925"/>
              <a:ext cx="60175" cy="70200"/>
            </a:xfrm>
            <a:custGeom>
              <a:avLst/>
              <a:gdLst/>
              <a:ahLst/>
              <a:cxnLst/>
              <a:rect l="l" t="t" r="r" b="b"/>
              <a:pathLst>
                <a:path w="2407" h="2808" extrusionOk="0">
                  <a:moveTo>
                    <a:pt x="0" y="1"/>
                  </a:moveTo>
                  <a:lnTo>
                    <a:pt x="0" y="201"/>
                  </a:lnTo>
                  <a:cubicBezTo>
                    <a:pt x="0" y="928"/>
                    <a:pt x="0" y="1555"/>
                    <a:pt x="101" y="2081"/>
                  </a:cubicBezTo>
                  <a:cubicBezTo>
                    <a:pt x="101" y="2507"/>
                    <a:pt x="201" y="2808"/>
                    <a:pt x="201" y="2808"/>
                  </a:cubicBezTo>
                  <a:cubicBezTo>
                    <a:pt x="201" y="2808"/>
                    <a:pt x="301" y="2507"/>
                    <a:pt x="301" y="1981"/>
                  </a:cubicBezTo>
                  <a:cubicBezTo>
                    <a:pt x="301" y="1564"/>
                    <a:pt x="205" y="956"/>
                    <a:pt x="201" y="343"/>
                  </a:cubicBezTo>
                  <a:lnTo>
                    <a:pt x="201" y="343"/>
                  </a:lnTo>
                  <a:cubicBezTo>
                    <a:pt x="1410" y="845"/>
                    <a:pt x="2406" y="1154"/>
                    <a:pt x="2406" y="1154"/>
                  </a:cubicBezTo>
                  <a:cubicBezTo>
                    <a:pt x="2406" y="1028"/>
                    <a:pt x="1454" y="627"/>
                    <a:pt x="201" y="10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0"/>
            <p:cNvSpPr/>
            <p:nvPr/>
          </p:nvSpPr>
          <p:spPr>
            <a:xfrm flipH="1">
              <a:off x="9073025" y="2666950"/>
              <a:ext cx="42000" cy="50150"/>
            </a:xfrm>
            <a:custGeom>
              <a:avLst/>
              <a:gdLst/>
              <a:ahLst/>
              <a:cxnLst/>
              <a:rect l="l" t="t" r="r" b="b"/>
              <a:pathLst>
                <a:path w="1680" h="2006" extrusionOk="0">
                  <a:moveTo>
                    <a:pt x="0" y="1"/>
                  </a:moveTo>
                  <a:lnTo>
                    <a:pt x="0" y="227"/>
                  </a:lnTo>
                  <a:lnTo>
                    <a:pt x="0" y="327"/>
                  </a:lnTo>
                  <a:cubicBezTo>
                    <a:pt x="0" y="753"/>
                    <a:pt x="0" y="1154"/>
                    <a:pt x="125" y="1480"/>
                  </a:cubicBezTo>
                  <a:cubicBezTo>
                    <a:pt x="125" y="1780"/>
                    <a:pt x="226" y="2006"/>
                    <a:pt x="226" y="2006"/>
                  </a:cubicBezTo>
                  <a:cubicBezTo>
                    <a:pt x="226" y="2006"/>
                    <a:pt x="326" y="1780"/>
                    <a:pt x="326" y="1480"/>
                  </a:cubicBezTo>
                  <a:cubicBezTo>
                    <a:pt x="326" y="1197"/>
                    <a:pt x="250" y="857"/>
                    <a:pt x="296" y="493"/>
                  </a:cubicBezTo>
                  <a:lnTo>
                    <a:pt x="296" y="493"/>
                  </a:lnTo>
                  <a:cubicBezTo>
                    <a:pt x="908" y="725"/>
                    <a:pt x="1437" y="879"/>
                    <a:pt x="1615" y="879"/>
                  </a:cubicBezTo>
                  <a:cubicBezTo>
                    <a:pt x="1657" y="879"/>
                    <a:pt x="1679" y="871"/>
                    <a:pt x="1679" y="853"/>
                  </a:cubicBezTo>
                  <a:cubicBezTo>
                    <a:pt x="1679" y="853"/>
                    <a:pt x="1053" y="427"/>
                    <a:pt x="226" y="1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0"/>
            <p:cNvSpPr/>
            <p:nvPr/>
          </p:nvSpPr>
          <p:spPr>
            <a:xfrm flipH="1">
              <a:off x="8989700" y="2466200"/>
              <a:ext cx="70200" cy="59800"/>
            </a:xfrm>
            <a:custGeom>
              <a:avLst/>
              <a:gdLst/>
              <a:ahLst/>
              <a:cxnLst/>
              <a:rect l="l" t="t" r="r" b="b"/>
              <a:pathLst>
                <a:path w="2808" h="2392" extrusionOk="0">
                  <a:moveTo>
                    <a:pt x="1134" y="1"/>
                  </a:moveTo>
                  <a:cubicBezTo>
                    <a:pt x="1007" y="1"/>
                    <a:pt x="599" y="1006"/>
                    <a:pt x="101" y="2191"/>
                  </a:cubicBezTo>
                  <a:lnTo>
                    <a:pt x="1" y="2392"/>
                  </a:lnTo>
                  <a:lnTo>
                    <a:pt x="301" y="2392"/>
                  </a:lnTo>
                  <a:cubicBezTo>
                    <a:pt x="1053" y="2392"/>
                    <a:pt x="1680" y="2292"/>
                    <a:pt x="2081" y="2292"/>
                  </a:cubicBezTo>
                  <a:cubicBezTo>
                    <a:pt x="2507" y="2191"/>
                    <a:pt x="2808" y="2191"/>
                    <a:pt x="2808" y="2091"/>
                  </a:cubicBezTo>
                  <a:lnTo>
                    <a:pt x="385" y="2091"/>
                  </a:lnTo>
                  <a:cubicBezTo>
                    <a:pt x="872" y="931"/>
                    <a:pt x="1248" y="11"/>
                    <a:pt x="1153" y="11"/>
                  </a:cubicBezTo>
                  <a:cubicBezTo>
                    <a:pt x="1148" y="4"/>
                    <a:pt x="1142" y="1"/>
                    <a:pt x="113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0"/>
            <p:cNvSpPr/>
            <p:nvPr/>
          </p:nvSpPr>
          <p:spPr>
            <a:xfrm flipH="1">
              <a:off x="9044200" y="2505300"/>
              <a:ext cx="49525" cy="44525"/>
            </a:xfrm>
            <a:custGeom>
              <a:avLst/>
              <a:gdLst/>
              <a:ahLst/>
              <a:cxnLst/>
              <a:rect l="l" t="t" r="r" b="b"/>
              <a:pathLst>
                <a:path w="1981" h="1781" extrusionOk="0">
                  <a:moveTo>
                    <a:pt x="827" y="1"/>
                  </a:moveTo>
                  <a:cubicBezTo>
                    <a:pt x="727" y="1"/>
                    <a:pt x="401" y="627"/>
                    <a:pt x="0" y="1580"/>
                  </a:cubicBezTo>
                  <a:lnTo>
                    <a:pt x="0" y="1680"/>
                  </a:lnTo>
                  <a:lnTo>
                    <a:pt x="201" y="1780"/>
                  </a:lnTo>
                  <a:cubicBezTo>
                    <a:pt x="727" y="1780"/>
                    <a:pt x="1153" y="1680"/>
                    <a:pt x="1454" y="1680"/>
                  </a:cubicBezTo>
                  <a:cubicBezTo>
                    <a:pt x="1780" y="1580"/>
                    <a:pt x="1980" y="1580"/>
                    <a:pt x="1980" y="1580"/>
                  </a:cubicBezTo>
                  <a:cubicBezTo>
                    <a:pt x="1980" y="1454"/>
                    <a:pt x="1780" y="1454"/>
                    <a:pt x="1454" y="1454"/>
                  </a:cubicBezTo>
                  <a:lnTo>
                    <a:pt x="378" y="1454"/>
                  </a:lnTo>
                  <a:cubicBezTo>
                    <a:pt x="658" y="629"/>
                    <a:pt x="827" y="93"/>
                    <a:pt x="8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0"/>
            <p:cNvSpPr/>
            <p:nvPr/>
          </p:nvSpPr>
          <p:spPr>
            <a:xfrm flipH="1">
              <a:off x="9115000" y="2445150"/>
              <a:ext cx="47025" cy="44525"/>
            </a:xfrm>
            <a:custGeom>
              <a:avLst/>
              <a:gdLst/>
              <a:ahLst/>
              <a:cxnLst/>
              <a:rect l="l" t="t" r="r" b="b"/>
              <a:pathLst>
                <a:path w="1881" h="1781" extrusionOk="0">
                  <a:moveTo>
                    <a:pt x="0" y="1"/>
                  </a:moveTo>
                  <a:cubicBezTo>
                    <a:pt x="0" y="1"/>
                    <a:pt x="126" y="728"/>
                    <a:pt x="426" y="1680"/>
                  </a:cubicBezTo>
                  <a:lnTo>
                    <a:pt x="527" y="1780"/>
                  </a:lnTo>
                  <a:lnTo>
                    <a:pt x="627" y="1680"/>
                  </a:lnTo>
                  <a:lnTo>
                    <a:pt x="752" y="1680"/>
                  </a:lnTo>
                  <a:lnTo>
                    <a:pt x="1579" y="853"/>
                  </a:lnTo>
                  <a:cubicBezTo>
                    <a:pt x="1780" y="527"/>
                    <a:pt x="1880" y="427"/>
                    <a:pt x="1880" y="427"/>
                  </a:cubicBezTo>
                  <a:cubicBezTo>
                    <a:pt x="1880" y="400"/>
                    <a:pt x="1866" y="387"/>
                    <a:pt x="1841" y="387"/>
                  </a:cubicBezTo>
                  <a:cubicBezTo>
                    <a:pt x="1773" y="387"/>
                    <a:pt x="1626" y="481"/>
                    <a:pt x="1479" y="627"/>
                  </a:cubicBezTo>
                  <a:cubicBezTo>
                    <a:pt x="1201" y="820"/>
                    <a:pt x="941" y="1067"/>
                    <a:pt x="668" y="1339"/>
                  </a:cubicBezTo>
                  <a:lnTo>
                    <a:pt x="668" y="1339"/>
                  </a:lnTo>
                  <a:cubicBezTo>
                    <a:pt x="375" y="523"/>
                    <a:pt x="115" y="1"/>
                    <a:pt x="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0"/>
            <p:cNvSpPr/>
            <p:nvPr/>
          </p:nvSpPr>
          <p:spPr>
            <a:xfrm flipH="1">
              <a:off x="9017900" y="2588275"/>
              <a:ext cx="42000" cy="47375"/>
            </a:xfrm>
            <a:custGeom>
              <a:avLst/>
              <a:gdLst/>
              <a:ahLst/>
              <a:cxnLst/>
              <a:rect l="l" t="t" r="r" b="b"/>
              <a:pathLst>
                <a:path w="1680" h="1895" extrusionOk="0">
                  <a:moveTo>
                    <a:pt x="1536" y="0"/>
                  </a:moveTo>
                  <a:cubicBezTo>
                    <a:pt x="1428" y="0"/>
                    <a:pt x="846" y="393"/>
                    <a:pt x="101" y="867"/>
                  </a:cubicBezTo>
                  <a:lnTo>
                    <a:pt x="1" y="968"/>
                  </a:lnTo>
                  <a:lnTo>
                    <a:pt x="101" y="1068"/>
                  </a:lnTo>
                  <a:cubicBezTo>
                    <a:pt x="527" y="1394"/>
                    <a:pt x="928" y="1594"/>
                    <a:pt x="1254" y="1694"/>
                  </a:cubicBezTo>
                  <a:cubicBezTo>
                    <a:pt x="1454" y="1795"/>
                    <a:pt x="1680" y="1895"/>
                    <a:pt x="1680" y="1895"/>
                  </a:cubicBezTo>
                  <a:cubicBezTo>
                    <a:pt x="1680" y="1895"/>
                    <a:pt x="1554" y="1694"/>
                    <a:pt x="1354" y="1594"/>
                  </a:cubicBezTo>
                  <a:cubicBezTo>
                    <a:pt x="1088" y="1417"/>
                    <a:pt x="802" y="1220"/>
                    <a:pt x="444" y="968"/>
                  </a:cubicBezTo>
                  <a:lnTo>
                    <a:pt x="444" y="968"/>
                  </a:lnTo>
                  <a:cubicBezTo>
                    <a:pt x="1131" y="491"/>
                    <a:pt x="1672" y="132"/>
                    <a:pt x="1554" y="15"/>
                  </a:cubicBezTo>
                  <a:cubicBezTo>
                    <a:pt x="1554" y="5"/>
                    <a:pt x="1548" y="0"/>
                    <a:pt x="153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0"/>
            <p:cNvSpPr/>
            <p:nvPr/>
          </p:nvSpPr>
          <p:spPr>
            <a:xfrm flipH="1">
              <a:off x="9109375" y="2489475"/>
              <a:ext cx="68325" cy="62850"/>
            </a:xfrm>
            <a:custGeom>
              <a:avLst/>
              <a:gdLst/>
              <a:ahLst/>
              <a:cxnLst/>
              <a:rect l="l" t="t" r="r" b="b"/>
              <a:pathLst>
                <a:path w="2733" h="2514" extrusionOk="0">
                  <a:moveTo>
                    <a:pt x="19" y="1"/>
                  </a:moveTo>
                  <a:cubicBezTo>
                    <a:pt x="12" y="1"/>
                    <a:pt x="6" y="3"/>
                    <a:pt x="1" y="7"/>
                  </a:cubicBezTo>
                  <a:cubicBezTo>
                    <a:pt x="1" y="7"/>
                    <a:pt x="226" y="1060"/>
                    <a:pt x="627" y="2413"/>
                  </a:cubicBezTo>
                  <a:lnTo>
                    <a:pt x="627" y="2513"/>
                  </a:lnTo>
                  <a:lnTo>
                    <a:pt x="853" y="2413"/>
                  </a:lnTo>
                  <a:cubicBezTo>
                    <a:pt x="1479" y="1987"/>
                    <a:pt x="1880" y="1586"/>
                    <a:pt x="2206" y="1260"/>
                  </a:cubicBezTo>
                  <a:cubicBezTo>
                    <a:pt x="2507" y="834"/>
                    <a:pt x="2733" y="634"/>
                    <a:pt x="2733" y="634"/>
                  </a:cubicBezTo>
                  <a:lnTo>
                    <a:pt x="2733" y="634"/>
                  </a:lnTo>
                  <a:cubicBezTo>
                    <a:pt x="2733" y="634"/>
                    <a:pt x="2407" y="734"/>
                    <a:pt x="2106" y="1060"/>
                  </a:cubicBezTo>
                  <a:cubicBezTo>
                    <a:pt x="1698" y="1348"/>
                    <a:pt x="1290" y="1751"/>
                    <a:pt x="815" y="2159"/>
                  </a:cubicBezTo>
                  <a:lnTo>
                    <a:pt x="815" y="2159"/>
                  </a:lnTo>
                  <a:cubicBezTo>
                    <a:pt x="511" y="940"/>
                    <a:pt x="156" y="1"/>
                    <a:pt x="19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0"/>
            <p:cNvSpPr/>
            <p:nvPr/>
          </p:nvSpPr>
          <p:spPr>
            <a:xfrm flipH="1">
              <a:off x="9151350" y="2625600"/>
              <a:ext cx="67700" cy="62850"/>
            </a:xfrm>
            <a:custGeom>
              <a:avLst/>
              <a:gdLst/>
              <a:ahLst/>
              <a:cxnLst/>
              <a:rect l="l" t="t" r="r" b="b"/>
              <a:pathLst>
                <a:path w="2708" h="2514" extrusionOk="0">
                  <a:moveTo>
                    <a:pt x="2081" y="1"/>
                  </a:moveTo>
                  <a:lnTo>
                    <a:pt x="1880" y="101"/>
                  </a:lnTo>
                  <a:cubicBezTo>
                    <a:pt x="1254" y="527"/>
                    <a:pt x="828" y="928"/>
                    <a:pt x="527" y="1354"/>
                  </a:cubicBezTo>
                  <a:cubicBezTo>
                    <a:pt x="201" y="1655"/>
                    <a:pt x="1" y="1881"/>
                    <a:pt x="1" y="1881"/>
                  </a:cubicBezTo>
                  <a:cubicBezTo>
                    <a:pt x="101" y="1881"/>
                    <a:pt x="301" y="1780"/>
                    <a:pt x="627" y="1454"/>
                  </a:cubicBezTo>
                  <a:cubicBezTo>
                    <a:pt x="1014" y="1165"/>
                    <a:pt x="1423" y="758"/>
                    <a:pt x="1924" y="348"/>
                  </a:cubicBezTo>
                  <a:lnTo>
                    <a:pt x="1924" y="348"/>
                  </a:lnTo>
                  <a:cubicBezTo>
                    <a:pt x="2287" y="1571"/>
                    <a:pt x="2583" y="2514"/>
                    <a:pt x="2693" y="2514"/>
                  </a:cubicBezTo>
                  <a:cubicBezTo>
                    <a:pt x="2698" y="2514"/>
                    <a:pt x="2703" y="2512"/>
                    <a:pt x="2707" y="2507"/>
                  </a:cubicBezTo>
                  <a:cubicBezTo>
                    <a:pt x="2707" y="2507"/>
                    <a:pt x="2507" y="1454"/>
                    <a:pt x="2081" y="101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0"/>
            <p:cNvSpPr/>
            <p:nvPr/>
          </p:nvSpPr>
          <p:spPr>
            <a:xfrm flipH="1">
              <a:off x="9064875" y="2578625"/>
              <a:ext cx="65825" cy="67675"/>
            </a:xfrm>
            <a:custGeom>
              <a:avLst/>
              <a:gdLst/>
              <a:ahLst/>
              <a:cxnLst/>
              <a:rect l="l" t="t" r="r" b="b"/>
              <a:pathLst>
                <a:path w="2633" h="2707" extrusionOk="0">
                  <a:moveTo>
                    <a:pt x="2632" y="0"/>
                  </a:moveTo>
                  <a:lnTo>
                    <a:pt x="2632" y="0"/>
                  </a:lnTo>
                  <a:cubicBezTo>
                    <a:pt x="2632" y="0"/>
                    <a:pt x="1479" y="201"/>
                    <a:pt x="226" y="627"/>
                  </a:cubicBezTo>
                  <a:lnTo>
                    <a:pt x="0" y="627"/>
                  </a:lnTo>
                  <a:lnTo>
                    <a:pt x="126" y="827"/>
                  </a:lnTo>
                  <a:cubicBezTo>
                    <a:pt x="527" y="1454"/>
                    <a:pt x="1053" y="1880"/>
                    <a:pt x="1379" y="2181"/>
                  </a:cubicBezTo>
                  <a:lnTo>
                    <a:pt x="1880" y="2707"/>
                  </a:lnTo>
                  <a:cubicBezTo>
                    <a:pt x="2006" y="2707"/>
                    <a:pt x="1780" y="2406"/>
                    <a:pt x="1479" y="2080"/>
                  </a:cubicBezTo>
                  <a:cubicBezTo>
                    <a:pt x="1263" y="1672"/>
                    <a:pt x="794" y="1287"/>
                    <a:pt x="468" y="792"/>
                  </a:cubicBezTo>
                  <a:lnTo>
                    <a:pt x="468" y="792"/>
                  </a:lnTo>
                  <a:cubicBezTo>
                    <a:pt x="1658" y="495"/>
                    <a:pt x="2632" y="97"/>
                    <a:pt x="2632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0"/>
            <p:cNvSpPr/>
            <p:nvPr/>
          </p:nvSpPr>
          <p:spPr>
            <a:xfrm flipH="1">
              <a:off x="7908875" y="200150"/>
              <a:ext cx="109675" cy="164200"/>
            </a:xfrm>
            <a:custGeom>
              <a:avLst/>
              <a:gdLst/>
              <a:ahLst/>
              <a:cxnLst/>
              <a:rect l="l" t="t" r="r" b="b"/>
              <a:pathLst>
                <a:path w="4387" h="6568" extrusionOk="0">
                  <a:moveTo>
                    <a:pt x="1" y="1"/>
                  </a:moveTo>
                  <a:cubicBezTo>
                    <a:pt x="1" y="1"/>
                    <a:pt x="954" y="1555"/>
                    <a:pt x="2106" y="3334"/>
                  </a:cubicBezTo>
                  <a:cubicBezTo>
                    <a:pt x="3359" y="5214"/>
                    <a:pt x="4287" y="6567"/>
                    <a:pt x="4287" y="6567"/>
                  </a:cubicBezTo>
                  <a:cubicBezTo>
                    <a:pt x="4387" y="6567"/>
                    <a:pt x="3460" y="5114"/>
                    <a:pt x="2206" y="3234"/>
                  </a:cubicBezTo>
                  <a:cubicBezTo>
                    <a:pt x="1054" y="145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0"/>
            <p:cNvSpPr/>
            <p:nvPr/>
          </p:nvSpPr>
          <p:spPr>
            <a:xfrm flipH="1">
              <a:off x="7893200" y="226200"/>
              <a:ext cx="151025" cy="99300"/>
            </a:xfrm>
            <a:custGeom>
              <a:avLst/>
              <a:gdLst/>
              <a:ahLst/>
              <a:cxnLst/>
              <a:rect l="l" t="t" r="r" b="b"/>
              <a:pathLst>
                <a:path w="6041" h="3972" extrusionOk="0">
                  <a:moveTo>
                    <a:pt x="6026" y="0"/>
                  </a:moveTo>
                  <a:cubicBezTo>
                    <a:pt x="5878" y="0"/>
                    <a:pt x="4588" y="901"/>
                    <a:pt x="3033" y="1891"/>
                  </a:cubicBezTo>
                  <a:cubicBezTo>
                    <a:pt x="1354" y="3019"/>
                    <a:pt x="0" y="3871"/>
                    <a:pt x="0" y="3971"/>
                  </a:cubicBezTo>
                  <a:cubicBezTo>
                    <a:pt x="0" y="3971"/>
                    <a:pt x="1354" y="3144"/>
                    <a:pt x="3033" y="1991"/>
                  </a:cubicBezTo>
                  <a:cubicBezTo>
                    <a:pt x="4687" y="939"/>
                    <a:pt x="6041" y="11"/>
                    <a:pt x="6041" y="11"/>
                  </a:cubicBezTo>
                  <a:cubicBezTo>
                    <a:pt x="6041" y="4"/>
                    <a:pt x="6036" y="0"/>
                    <a:pt x="602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0"/>
            <p:cNvSpPr/>
            <p:nvPr/>
          </p:nvSpPr>
          <p:spPr>
            <a:xfrm flipH="1">
              <a:off x="7955850" y="197650"/>
              <a:ext cx="36375" cy="166700"/>
            </a:xfrm>
            <a:custGeom>
              <a:avLst/>
              <a:gdLst/>
              <a:ahLst/>
              <a:cxnLst/>
              <a:rect l="l" t="t" r="r" b="b"/>
              <a:pathLst>
                <a:path w="1455" h="6668" extrusionOk="0">
                  <a:moveTo>
                    <a:pt x="1454" y="1"/>
                  </a:moveTo>
                  <a:cubicBezTo>
                    <a:pt x="1454" y="1"/>
                    <a:pt x="1053" y="1455"/>
                    <a:pt x="727" y="3334"/>
                  </a:cubicBezTo>
                  <a:cubicBezTo>
                    <a:pt x="326" y="5113"/>
                    <a:pt x="1" y="6567"/>
                    <a:pt x="101" y="6667"/>
                  </a:cubicBezTo>
                  <a:cubicBezTo>
                    <a:pt x="101" y="6667"/>
                    <a:pt x="427" y="5113"/>
                    <a:pt x="828" y="3334"/>
                  </a:cubicBezTo>
                  <a:cubicBezTo>
                    <a:pt x="1254" y="1455"/>
                    <a:pt x="1454" y="1"/>
                    <a:pt x="145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0"/>
            <p:cNvSpPr/>
            <p:nvPr/>
          </p:nvSpPr>
          <p:spPr>
            <a:xfrm flipH="1">
              <a:off x="7874400" y="252150"/>
              <a:ext cx="182975" cy="39500"/>
            </a:xfrm>
            <a:custGeom>
              <a:avLst/>
              <a:gdLst/>
              <a:ahLst/>
              <a:cxnLst/>
              <a:rect l="l" t="t" r="r" b="b"/>
              <a:pathLst>
                <a:path w="7319" h="1580" extrusionOk="0">
                  <a:moveTo>
                    <a:pt x="0" y="1"/>
                  </a:moveTo>
                  <a:cubicBezTo>
                    <a:pt x="0" y="101"/>
                    <a:pt x="1679" y="427"/>
                    <a:pt x="3659" y="853"/>
                  </a:cubicBezTo>
                  <a:cubicBezTo>
                    <a:pt x="5639" y="1254"/>
                    <a:pt x="7318" y="1580"/>
                    <a:pt x="7318" y="1580"/>
                  </a:cubicBezTo>
                  <a:cubicBezTo>
                    <a:pt x="7318" y="1480"/>
                    <a:pt x="5639" y="1154"/>
                    <a:pt x="3659" y="728"/>
                  </a:cubicBezTo>
                  <a:cubicBezTo>
                    <a:pt x="1679" y="32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0"/>
            <p:cNvSpPr/>
            <p:nvPr/>
          </p:nvSpPr>
          <p:spPr>
            <a:xfrm flipH="1">
              <a:off x="7997200" y="197650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928" y="1"/>
                  </a:moveTo>
                  <a:lnTo>
                    <a:pt x="928" y="301"/>
                  </a:lnTo>
                  <a:lnTo>
                    <a:pt x="928" y="1090"/>
                  </a:lnTo>
                  <a:lnTo>
                    <a:pt x="928" y="1090"/>
                  </a:lnTo>
                  <a:cubicBezTo>
                    <a:pt x="370" y="814"/>
                    <a:pt x="0" y="727"/>
                    <a:pt x="0" y="727"/>
                  </a:cubicBezTo>
                  <a:lnTo>
                    <a:pt x="0" y="727"/>
                  </a:lnTo>
                  <a:cubicBezTo>
                    <a:pt x="0" y="727"/>
                    <a:pt x="426" y="1028"/>
                    <a:pt x="1053" y="1254"/>
                  </a:cubicBezTo>
                  <a:lnTo>
                    <a:pt x="1053" y="1153"/>
                  </a:lnTo>
                  <a:cubicBezTo>
                    <a:pt x="1153" y="828"/>
                    <a:pt x="1053" y="527"/>
                    <a:pt x="1053" y="301"/>
                  </a:cubicBezTo>
                  <a:cubicBezTo>
                    <a:pt x="1053" y="101"/>
                    <a:pt x="1053" y="1"/>
                    <a:pt x="928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0"/>
            <p:cNvSpPr/>
            <p:nvPr/>
          </p:nvSpPr>
          <p:spPr>
            <a:xfrm flipH="1">
              <a:off x="7908875" y="325475"/>
              <a:ext cx="28200" cy="31350"/>
            </a:xfrm>
            <a:custGeom>
              <a:avLst/>
              <a:gdLst/>
              <a:ahLst/>
              <a:cxnLst/>
              <a:rect l="l" t="t" r="r" b="b"/>
              <a:pathLst>
                <a:path w="1128" h="1254" extrusionOk="0">
                  <a:moveTo>
                    <a:pt x="0" y="0"/>
                  </a:moveTo>
                  <a:lnTo>
                    <a:pt x="0" y="101"/>
                  </a:lnTo>
                  <a:cubicBezTo>
                    <a:pt x="0" y="426"/>
                    <a:pt x="0" y="727"/>
                    <a:pt x="100" y="928"/>
                  </a:cubicBezTo>
                  <a:lnTo>
                    <a:pt x="100" y="101"/>
                  </a:lnTo>
                  <a:cubicBezTo>
                    <a:pt x="627" y="426"/>
                    <a:pt x="1128" y="527"/>
                    <a:pt x="1128" y="527"/>
                  </a:cubicBezTo>
                  <a:cubicBezTo>
                    <a:pt x="1128" y="527"/>
                    <a:pt x="727" y="201"/>
                    <a:pt x="100" y="0"/>
                  </a:cubicBezTo>
                  <a:close/>
                  <a:moveTo>
                    <a:pt x="100" y="928"/>
                  </a:moveTo>
                  <a:lnTo>
                    <a:pt x="100" y="1253"/>
                  </a:lnTo>
                  <a:cubicBezTo>
                    <a:pt x="100" y="1253"/>
                    <a:pt x="201" y="1153"/>
                    <a:pt x="100" y="928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0"/>
            <p:cNvSpPr/>
            <p:nvPr/>
          </p:nvSpPr>
          <p:spPr>
            <a:xfrm flipH="1">
              <a:off x="7927025" y="309800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0" y="1"/>
                  </a:moveTo>
                  <a:lnTo>
                    <a:pt x="0" y="101"/>
                  </a:lnTo>
                  <a:lnTo>
                    <a:pt x="0" y="627"/>
                  </a:lnTo>
                  <a:cubicBezTo>
                    <a:pt x="100" y="728"/>
                    <a:pt x="100" y="828"/>
                    <a:pt x="100" y="828"/>
                  </a:cubicBezTo>
                  <a:lnTo>
                    <a:pt x="100" y="627"/>
                  </a:lnTo>
                  <a:lnTo>
                    <a:pt x="100" y="148"/>
                  </a:lnTo>
                  <a:lnTo>
                    <a:pt x="100" y="148"/>
                  </a:lnTo>
                  <a:cubicBezTo>
                    <a:pt x="361" y="268"/>
                    <a:pt x="567" y="352"/>
                    <a:pt x="699" y="352"/>
                  </a:cubicBezTo>
                  <a:cubicBezTo>
                    <a:pt x="756" y="352"/>
                    <a:pt x="799" y="336"/>
                    <a:pt x="827" y="302"/>
                  </a:cubicBezTo>
                  <a:cubicBezTo>
                    <a:pt x="827" y="302"/>
                    <a:pt x="526" y="101"/>
                    <a:pt x="10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0"/>
            <p:cNvSpPr/>
            <p:nvPr/>
          </p:nvSpPr>
          <p:spPr>
            <a:xfrm flipH="1">
              <a:off x="7890075" y="213325"/>
              <a:ext cx="31350" cy="28825"/>
            </a:xfrm>
            <a:custGeom>
              <a:avLst/>
              <a:gdLst/>
              <a:ahLst/>
              <a:cxnLst/>
              <a:rect l="l" t="t" r="r" b="b"/>
              <a:pathLst>
                <a:path w="1254" h="1153" extrusionOk="0">
                  <a:moveTo>
                    <a:pt x="502" y="0"/>
                  </a:moveTo>
                  <a:cubicBezTo>
                    <a:pt x="502" y="0"/>
                    <a:pt x="301" y="527"/>
                    <a:pt x="1" y="1028"/>
                  </a:cubicBezTo>
                  <a:lnTo>
                    <a:pt x="1" y="1153"/>
                  </a:lnTo>
                  <a:lnTo>
                    <a:pt x="928" y="1153"/>
                  </a:lnTo>
                  <a:cubicBezTo>
                    <a:pt x="1129" y="1028"/>
                    <a:pt x="1254" y="1028"/>
                    <a:pt x="1254" y="1028"/>
                  </a:cubicBezTo>
                  <a:lnTo>
                    <a:pt x="159" y="1028"/>
                  </a:lnTo>
                  <a:cubicBezTo>
                    <a:pt x="415" y="458"/>
                    <a:pt x="502" y="0"/>
                    <a:pt x="502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0"/>
            <p:cNvSpPr/>
            <p:nvPr/>
          </p:nvSpPr>
          <p:spPr>
            <a:xfrm flipH="1">
              <a:off x="7916375" y="234000"/>
              <a:ext cx="20700" cy="18175"/>
            </a:xfrm>
            <a:custGeom>
              <a:avLst/>
              <a:gdLst/>
              <a:ahLst/>
              <a:cxnLst/>
              <a:rect l="l" t="t" r="r" b="b"/>
              <a:pathLst>
                <a:path w="828" h="727" extrusionOk="0">
                  <a:moveTo>
                    <a:pt x="301" y="0"/>
                  </a:moveTo>
                  <a:cubicBezTo>
                    <a:pt x="301" y="0"/>
                    <a:pt x="201" y="326"/>
                    <a:pt x="0" y="627"/>
                  </a:cubicBezTo>
                  <a:lnTo>
                    <a:pt x="0" y="727"/>
                  </a:lnTo>
                  <a:lnTo>
                    <a:pt x="627" y="727"/>
                  </a:lnTo>
                  <a:cubicBezTo>
                    <a:pt x="827" y="727"/>
                    <a:pt x="827" y="627"/>
                    <a:pt x="827" y="627"/>
                  </a:cubicBezTo>
                  <a:lnTo>
                    <a:pt x="149" y="627"/>
                  </a:lnTo>
                  <a:cubicBezTo>
                    <a:pt x="316" y="273"/>
                    <a:pt x="393" y="0"/>
                    <a:pt x="3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0"/>
            <p:cNvSpPr/>
            <p:nvPr/>
          </p:nvSpPr>
          <p:spPr>
            <a:xfrm flipH="1">
              <a:off x="8021025" y="307300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1153" y="1"/>
                  </a:moveTo>
                  <a:cubicBezTo>
                    <a:pt x="853" y="1"/>
                    <a:pt x="527" y="1"/>
                    <a:pt x="326" y="101"/>
                  </a:cubicBezTo>
                  <a:lnTo>
                    <a:pt x="1" y="101"/>
                  </a:lnTo>
                  <a:cubicBezTo>
                    <a:pt x="1" y="101"/>
                    <a:pt x="101" y="201"/>
                    <a:pt x="326" y="201"/>
                  </a:cubicBezTo>
                  <a:cubicBezTo>
                    <a:pt x="527" y="101"/>
                    <a:pt x="853" y="101"/>
                    <a:pt x="1153" y="101"/>
                  </a:cubicBezTo>
                  <a:cubicBezTo>
                    <a:pt x="953" y="627"/>
                    <a:pt x="727" y="1153"/>
                    <a:pt x="727" y="1153"/>
                  </a:cubicBezTo>
                  <a:cubicBezTo>
                    <a:pt x="853" y="1153"/>
                    <a:pt x="1053" y="727"/>
                    <a:pt x="1254" y="101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0"/>
            <p:cNvSpPr/>
            <p:nvPr/>
          </p:nvSpPr>
          <p:spPr>
            <a:xfrm flipH="1">
              <a:off x="8002850" y="296650"/>
              <a:ext cx="23200" cy="20700"/>
            </a:xfrm>
            <a:custGeom>
              <a:avLst/>
              <a:gdLst/>
              <a:ahLst/>
              <a:cxnLst/>
              <a:rect l="l" t="t" r="r" b="b"/>
              <a:pathLst>
                <a:path w="928" h="828" extrusionOk="0">
                  <a:moveTo>
                    <a:pt x="201" y="0"/>
                  </a:moveTo>
                  <a:cubicBezTo>
                    <a:pt x="100" y="101"/>
                    <a:pt x="0" y="101"/>
                    <a:pt x="0" y="101"/>
                  </a:cubicBezTo>
                  <a:lnTo>
                    <a:pt x="703" y="101"/>
                  </a:lnTo>
                  <a:cubicBezTo>
                    <a:pt x="612" y="487"/>
                    <a:pt x="527" y="828"/>
                    <a:pt x="527" y="828"/>
                  </a:cubicBezTo>
                  <a:cubicBezTo>
                    <a:pt x="527" y="828"/>
                    <a:pt x="727" y="527"/>
                    <a:pt x="827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0"/>
            <p:cNvSpPr/>
            <p:nvPr/>
          </p:nvSpPr>
          <p:spPr>
            <a:xfrm flipH="1">
              <a:off x="8021025" y="247150"/>
              <a:ext cx="20700" cy="21375"/>
            </a:xfrm>
            <a:custGeom>
              <a:avLst/>
              <a:gdLst/>
              <a:ahLst/>
              <a:cxnLst/>
              <a:rect l="l" t="t" r="r" b="b"/>
              <a:pathLst>
                <a:path w="828" h="855" extrusionOk="0">
                  <a:moveTo>
                    <a:pt x="101" y="0"/>
                  </a:moveTo>
                  <a:cubicBezTo>
                    <a:pt x="101" y="0"/>
                    <a:pt x="101" y="101"/>
                    <a:pt x="201" y="201"/>
                  </a:cubicBezTo>
                  <a:cubicBezTo>
                    <a:pt x="290" y="290"/>
                    <a:pt x="479" y="399"/>
                    <a:pt x="590" y="493"/>
                  </a:cubicBezTo>
                  <a:lnTo>
                    <a:pt x="590" y="493"/>
                  </a:lnTo>
                  <a:cubicBezTo>
                    <a:pt x="238" y="669"/>
                    <a:pt x="1" y="828"/>
                    <a:pt x="1" y="828"/>
                  </a:cubicBezTo>
                  <a:cubicBezTo>
                    <a:pt x="19" y="846"/>
                    <a:pt x="45" y="854"/>
                    <a:pt x="77" y="854"/>
                  </a:cubicBezTo>
                  <a:cubicBezTo>
                    <a:pt x="220" y="854"/>
                    <a:pt x="482" y="691"/>
                    <a:pt x="727" y="527"/>
                  </a:cubicBezTo>
                  <a:lnTo>
                    <a:pt x="828" y="527"/>
                  </a:lnTo>
                  <a:lnTo>
                    <a:pt x="727" y="427"/>
                  </a:lnTo>
                  <a:cubicBezTo>
                    <a:pt x="627" y="301"/>
                    <a:pt x="427" y="201"/>
                    <a:pt x="301" y="101"/>
                  </a:cubicBezTo>
                  <a:cubicBezTo>
                    <a:pt x="2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0"/>
            <p:cNvSpPr/>
            <p:nvPr/>
          </p:nvSpPr>
          <p:spPr>
            <a:xfrm flipH="1">
              <a:off x="7947700" y="205175"/>
              <a:ext cx="20725" cy="21325"/>
            </a:xfrm>
            <a:custGeom>
              <a:avLst/>
              <a:gdLst/>
              <a:ahLst/>
              <a:cxnLst/>
              <a:rect l="l" t="t" r="r" b="b"/>
              <a:pathLst>
                <a:path w="829" h="853" extrusionOk="0">
                  <a:moveTo>
                    <a:pt x="1" y="0"/>
                  </a:moveTo>
                  <a:cubicBezTo>
                    <a:pt x="1" y="0"/>
                    <a:pt x="1" y="326"/>
                    <a:pt x="201" y="727"/>
                  </a:cubicBezTo>
                  <a:lnTo>
                    <a:pt x="201" y="852"/>
                  </a:lnTo>
                  <a:lnTo>
                    <a:pt x="302" y="727"/>
                  </a:lnTo>
                  <a:cubicBezTo>
                    <a:pt x="402" y="627"/>
                    <a:pt x="628" y="426"/>
                    <a:pt x="728" y="326"/>
                  </a:cubicBezTo>
                  <a:cubicBezTo>
                    <a:pt x="828" y="226"/>
                    <a:pt x="828" y="226"/>
                    <a:pt x="828" y="101"/>
                  </a:cubicBezTo>
                  <a:lnTo>
                    <a:pt x="828" y="101"/>
                  </a:lnTo>
                  <a:cubicBezTo>
                    <a:pt x="828" y="101"/>
                    <a:pt x="728" y="226"/>
                    <a:pt x="628" y="326"/>
                  </a:cubicBezTo>
                  <a:cubicBezTo>
                    <a:pt x="511" y="419"/>
                    <a:pt x="416" y="512"/>
                    <a:pt x="243" y="605"/>
                  </a:cubicBezTo>
                  <a:lnTo>
                    <a:pt x="243" y="605"/>
                  </a:lnTo>
                  <a:cubicBezTo>
                    <a:pt x="82" y="26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0"/>
            <p:cNvSpPr/>
            <p:nvPr/>
          </p:nvSpPr>
          <p:spPr>
            <a:xfrm flipH="1">
              <a:off x="7976525" y="322975"/>
              <a:ext cx="20700" cy="23200"/>
            </a:xfrm>
            <a:custGeom>
              <a:avLst/>
              <a:gdLst/>
              <a:ahLst/>
              <a:cxnLst/>
              <a:rect l="l" t="t" r="r" b="b"/>
              <a:pathLst>
                <a:path w="828" h="928" extrusionOk="0">
                  <a:moveTo>
                    <a:pt x="627" y="0"/>
                  </a:moveTo>
                  <a:lnTo>
                    <a:pt x="526" y="100"/>
                  </a:lnTo>
                  <a:cubicBezTo>
                    <a:pt x="301" y="301"/>
                    <a:pt x="201" y="401"/>
                    <a:pt x="100" y="526"/>
                  </a:cubicBezTo>
                  <a:cubicBezTo>
                    <a:pt x="0" y="627"/>
                    <a:pt x="0" y="727"/>
                    <a:pt x="0" y="727"/>
                  </a:cubicBezTo>
                  <a:cubicBezTo>
                    <a:pt x="0" y="727"/>
                    <a:pt x="100" y="727"/>
                    <a:pt x="201" y="627"/>
                  </a:cubicBezTo>
                  <a:cubicBezTo>
                    <a:pt x="287" y="540"/>
                    <a:pt x="373" y="362"/>
                    <a:pt x="539" y="250"/>
                  </a:cubicBezTo>
                  <a:lnTo>
                    <a:pt x="539" y="250"/>
                  </a:lnTo>
                  <a:cubicBezTo>
                    <a:pt x="642" y="650"/>
                    <a:pt x="827" y="927"/>
                    <a:pt x="827" y="927"/>
                  </a:cubicBezTo>
                  <a:cubicBezTo>
                    <a:pt x="827" y="827"/>
                    <a:pt x="727" y="526"/>
                    <a:pt x="627" y="100"/>
                  </a:cubicBezTo>
                  <a:lnTo>
                    <a:pt x="627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0"/>
            <p:cNvSpPr/>
            <p:nvPr/>
          </p:nvSpPr>
          <p:spPr>
            <a:xfrm flipH="1">
              <a:off x="7903225" y="270325"/>
              <a:ext cx="18200" cy="23850"/>
            </a:xfrm>
            <a:custGeom>
              <a:avLst/>
              <a:gdLst/>
              <a:ahLst/>
              <a:cxnLst/>
              <a:rect l="l" t="t" r="r" b="b"/>
              <a:pathLst>
                <a:path w="728" h="954" extrusionOk="0">
                  <a:moveTo>
                    <a:pt x="727" y="1"/>
                  </a:moveTo>
                  <a:cubicBezTo>
                    <a:pt x="727" y="1"/>
                    <a:pt x="402" y="226"/>
                    <a:pt x="1" y="427"/>
                  </a:cubicBezTo>
                  <a:lnTo>
                    <a:pt x="1" y="527"/>
                  </a:lnTo>
                  <a:cubicBezTo>
                    <a:pt x="201" y="627"/>
                    <a:pt x="402" y="753"/>
                    <a:pt x="502" y="853"/>
                  </a:cubicBezTo>
                  <a:cubicBezTo>
                    <a:pt x="627" y="853"/>
                    <a:pt x="727" y="953"/>
                    <a:pt x="727" y="953"/>
                  </a:cubicBezTo>
                  <a:cubicBezTo>
                    <a:pt x="727" y="953"/>
                    <a:pt x="727" y="853"/>
                    <a:pt x="627" y="753"/>
                  </a:cubicBezTo>
                  <a:cubicBezTo>
                    <a:pt x="435" y="646"/>
                    <a:pt x="334" y="558"/>
                    <a:pt x="185" y="472"/>
                  </a:cubicBezTo>
                  <a:lnTo>
                    <a:pt x="185" y="472"/>
                  </a:lnTo>
                  <a:cubicBezTo>
                    <a:pt x="459" y="290"/>
                    <a:pt x="727" y="115"/>
                    <a:pt x="7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0"/>
            <p:cNvSpPr/>
            <p:nvPr/>
          </p:nvSpPr>
          <p:spPr>
            <a:xfrm flipH="1">
              <a:off x="7945200" y="226000"/>
              <a:ext cx="31350" cy="28700"/>
            </a:xfrm>
            <a:custGeom>
              <a:avLst/>
              <a:gdLst/>
              <a:ahLst/>
              <a:cxnLst/>
              <a:rect l="l" t="t" r="r" b="b"/>
              <a:pathLst>
                <a:path w="1254" h="1148" extrusionOk="0">
                  <a:moveTo>
                    <a:pt x="6" y="1"/>
                  </a:moveTo>
                  <a:cubicBezTo>
                    <a:pt x="2" y="1"/>
                    <a:pt x="0" y="7"/>
                    <a:pt x="0" y="19"/>
                  </a:cubicBezTo>
                  <a:cubicBezTo>
                    <a:pt x="0" y="19"/>
                    <a:pt x="100" y="420"/>
                    <a:pt x="326" y="1047"/>
                  </a:cubicBezTo>
                  <a:lnTo>
                    <a:pt x="326" y="1147"/>
                  </a:lnTo>
                  <a:lnTo>
                    <a:pt x="426" y="1147"/>
                  </a:lnTo>
                  <a:lnTo>
                    <a:pt x="426" y="1047"/>
                  </a:lnTo>
                  <a:cubicBezTo>
                    <a:pt x="627" y="947"/>
                    <a:pt x="827" y="646"/>
                    <a:pt x="1053" y="521"/>
                  </a:cubicBezTo>
                  <a:lnTo>
                    <a:pt x="1253" y="320"/>
                  </a:lnTo>
                  <a:cubicBezTo>
                    <a:pt x="1253" y="291"/>
                    <a:pt x="1245" y="279"/>
                    <a:pt x="1227" y="279"/>
                  </a:cubicBezTo>
                  <a:cubicBezTo>
                    <a:pt x="1186" y="279"/>
                    <a:pt x="1094" y="350"/>
                    <a:pt x="953" y="420"/>
                  </a:cubicBezTo>
                  <a:cubicBezTo>
                    <a:pt x="838" y="627"/>
                    <a:pt x="577" y="812"/>
                    <a:pt x="380" y="919"/>
                  </a:cubicBezTo>
                  <a:lnTo>
                    <a:pt x="380" y="919"/>
                  </a:lnTo>
                  <a:cubicBezTo>
                    <a:pt x="196" y="412"/>
                    <a:pt x="38" y="1"/>
                    <a:pt x="6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0"/>
            <p:cNvSpPr/>
            <p:nvPr/>
          </p:nvSpPr>
          <p:spPr>
            <a:xfrm flipH="1">
              <a:off x="7987175" y="244650"/>
              <a:ext cx="28225" cy="31350"/>
            </a:xfrm>
            <a:custGeom>
              <a:avLst/>
              <a:gdLst/>
              <a:ahLst/>
              <a:cxnLst/>
              <a:rect l="l" t="t" r="r" b="b"/>
              <a:pathLst>
                <a:path w="1129" h="1254" extrusionOk="0">
                  <a:moveTo>
                    <a:pt x="301" y="0"/>
                  </a:moveTo>
                  <a:cubicBezTo>
                    <a:pt x="301" y="0"/>
                    <a:pt x="301" y="101"/>
                    <a:pt x="502" y="301"/>
                  </a:cubicBezTo>
                  <a:cubicBezTo>
                    <a:pt x="611" y="498"/>
                    <a:pt x="778" y="676"/>
                    <a:pt x="952" y="852"/>
                  </a:cubicBezTo>
                  <a:lnTo>
                    <a:pt x="952" y="852"/>
                  </a:lnTo>
                  <a:cubicBezTo>
                    <a:pt x="369" y="1046"/>
                    <a:pt x="0" y="1253"/>
                    <a:pt x="0" y="1253"/>
                  </a:cubicBezTo>
                  <a:lnTo>
                    <a:pt x="1028" y="1028"/>
                  </a:lnTo>
                  <a:lnTo>
                    <a:pt x="1128" y="928"/>
                  </a:lnTo>
                  <a:lnTo>
                    <a:pt x="1128" y="827"/>
                  </a:lnTo>
                  <a:cubicBezTo>
                    <a:pt x="928" y="627"/>
                    <a:pt x="727" y="401"/>
                    <a:pt x="502" y="201"/>
                  </a:cubicBezTo>
                  <a:cubicBezTo>
                    <a:pt x="401" y="100"/>
                    <a:pt x="301" y="0"/>
                    <a:pt x="3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0"/>
            <p:cNvSpPr/>
            <p:nvPr/>
          </p:nvSpPr>
          <p:spPr>
            <a:xfrm flipH="1">
              <a:off x="7963375" y="289125"/>
              <a:ext cx="31350" cy="28225"/>
            </a:xfrm>
            <a:custGeom>
              <a:avLst/>
              <a:gdLst/>
              <a:ahLst/>
              <a:cxnLst/>
              <a:rect l="l" t="t" r="r" b="b"/>
              <a:pathLst>
                <a:path w="1254" h="1129" extrusionOk="0">
                  <a:moveTo>
                    <a:pt x="201" y="627"/>
                  </a:moveTo>
                  <a:cubicBezTo>
                    <a:pt x="0" y="728"/>
                    <a:pt x="0" y="828"/>
                    <a:pt x="0" y="828"/>
                  </a:cubicBezTo>
                  <a:cubicBezTo>
                    <a:pt x="0" y="828"/>
                    <a:pt x="101" y="828"/>
                    <a:pt x="201" y="627"/>
                  </a:cubicBezTo>
                  <a:close/>
                  <a:moveTo>
                    <a:pt x="827" y="1"/>
                  </a:moveTo>
                  <a:cubicBezTo>
                    <a:pt x="527" y="201"/>
                    <a:pt x="301" y="402"/>
                    <a:pt x="201" y="627"/>
                  </a:cubicBezTo>
                  <a:cubicBezTo>
                    <a:pt x="426" y="502"/>
                    <a:pt x="627" y="301"/>
                    <a:pt x="827" y="101"/>
                  </a:cubicBezTo>
                  <a:cubicBezTo>
                    <a:pt x="928" y="728"/>
                    <a:pt x="1153" y="1129"/>
                    <a:pt x="1153" y="1129"/>
                  </a:cubicBezTo>
                  <a:cubicBezTo>
                    <a:pt x="1253" y="1129"/>
                    <a:pt x="1153" y="627"/>
                    <a:pt x="928" y="101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0"/>
            <p:cNvSpPr/>
            <p:nvPr/>
          </p:nvSpPr>
          <p:spPr>
            <a:xfrm flipH="1">
              <a:off x="7924525" y="267150"/>
              <a:ext cx="31350" cy="32025"/>
            </a:xfrm>
            <a:custGeom>
              <a:avLst/>
              <a:gdLst/>
              <a:ahLst/>
              <a:cxnLst/>
              <a:rect l="l" t="t" r="r" b="b"/>
              <a:pathLst>
                <a:path w="1254" h="1281" extrusionOk="0">
                  <a:moveTo>
                    <a:pt x="1202" y="0"/>
                  </a:moveTo>
                  <a:cubicBezTo>
                    <a:pt x="1059" y="0"/>
                    <a:pt x="634" y="151"/>
                    <a:pt x="126" y="253"/>
                  </a:cubicBezTo>
                  <a:lnTo>
                    <a:pt x="0" y="253"/>
                  </a:lnTo>
                  <a:lnTo>
                    <a:pt x="126" y="353"/>
                  </a:lnTo>
                  <a:cubicBezTo>
                    <a:pt x="326" y="654"/>
                    <a:pt x="527" y="880"/>
                    <a:pt x="627" y="980"/>
                  </a:cubicBezTo>
                  <a:cubicBezTo>
                    <a:pt x="852" y="1180"/>
                    <a:pt x="953" y="1281"/>
                    <a:pt x="953" y="1281"/>
                  </a:cubicBezTo>
                  <a:cubicBezTo>
                    <a:pt x="953" y="1180"/>
                    <a:pt x="852" y="1080"/>
                    <a:pt x="752" y="980"/>
                  </a:cubicBezTo>
                  <a:cubicBezTo>
                    <a:pt x="627" y="754"/>
                    <a:pt x="426" y="554"/>
                    <a:pt x="226" y="353"/>
                  </a:cubicBezTo>
                  <a:lnTo>
                    <a:pt x="226" y="336"/>
                  </a:lnTo>
                  <a:lnTo>
                    <a:pt x="226" y="336"/>
                  </a:lnTo>
                  <a:cubicBezTo>
                    <a:pt x="805" y="229"/>
                    <a:pt x="1253" y="28"/>
                    <a:pt x="1253" y="28"/>
                  </a:cubicBezTo>
                  <a:cubicBezTo>
                    <a:pt x="1253" y="9"/>
                    <a:pt x="1235" y="0"/>
                    <a:pt x="1202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4" name="Google Shape;1244;p20"/>
            <p:cNvGrpSpPr/>
            <p:nvPr/>
          </p:nvGrpSpPr>
          <p:grpSpPr>
            <a:xfrm>
              <a:off x="8058163" y="4260938"/>
              <a:ext cx="363425" cy="391625"/>
              <a:chOff x="6486688" y="4948425"/>
              <a:chExt cx="363425" cy="391625"/>
            </a:xfrm>
          </p:grpSpPr>
          <p:sp>
            <p:nvSpPr>
              <p:cNvPr id="1245" name="Google Shape;1245;p20"/>
              <p:cNvSpPr/>
              <p:nvPr/>
            </p:nvSpPr>
            <p:spPr>
              <a:xfrm rot="5400000" flipH="1">
                <a:off x="6545600" y="4959688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0"/>
              <p:cNvSpPr/>
              <p:nvPr/>
            </p:nvSpPr>
            <p:spPr>
              <a:xfrm rot="5400000" flipH="1">
                <a:off x="6519525" y="5040788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0"/>
              <p:cNvSpPr/>
              <p:nvPr/>
            </p:nvSpPr>
            <p:spPr>
              <a:xfrm rot="5400000" flipH="1">
                <a:off x="6632063" y="4977875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0"/>
              <p:cNvSpPr/>
              <p:nvPr/>
            </p:nvSpPr>
            <p:spPr>
              <a:xfrm rot="5400000" flipH="1">
                <a:off x="6493450" y="5103688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0"/>
              <p:cNvSpPr/>
              <p:nvPr/>
            </p:nvSpPr>
            <p:spPr>
              <a:xfrm rot="5400000" flipH="1">
                <a:off x="6783363" y="52075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0"/>
              <p:cNvSpPr/>
              <p:nvPr/>
            </p:nvSpPr>
            <p:spPr>
              <a:xfrm rot="5400000" flipH="1">
                <a:off x="6508000" y="5016088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0"/>
              <p:cNvSpPr/>
              <p:nvPr/>
            </p:nvSpPr>
            <p:spPr>
              <a:xfrm rot="5400000" flipH="1">
                <a:off x="6564063" y="50565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0"/>
              <p:cNvSpPr/>
              <p:nvPr/>
            </p:nvSpPr>
            <p:spPr>
              <a:xfrm rot="5400000" flipH="1">
                <a:off x="6747150" y="4981438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0"/>
              <p:cNvSpPr/>
              <p:nvPr/>
            </p:nvSpPr>
            <p:spPr>
              <a:xfrm rot="5400000" flipH="1">
                <a:off x="6727288" y="503675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0"/>
              <p:cNvSpPr/>
              <p:nvPr/>
            </p:nvSpPr>
            <p:spPr>
              <a:xfrm rot="5400000" flipH="1">
                <a:off x="6547963" y="526282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0"/>
              <p:cNvSpPr/>
              <p:nvPr/>
            </p:nvSpPr>
            <p:spPr>
              <a:xfrm rot="5400000" flipH="1">
                <a:off x="6588825" y="522473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0"/>
              <p:cNvSpPr/>
              <p:nvPr/>
            </p:nvSpPr>
            <p:spPr>
              <a:xfrm rot="5400000" flipH="1">
                <a:off x="6698550" y="5258638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0"/>
              <p:cNvSpPr/>
              <p:nvPr/>
            </p:nvSpPr>
            <p:spPr>
              <a:xfrm rot="5400000" flipH="1">
                <a:off x="6785875" y="5103488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0"/>
              <p:cNvSpPr/>
              <p:nvPr/>
            </p:nvSpPr>
            <p:spPr>
              <a:xfrm rot="5400000" flipH="1">
                <a:off x="6528675" y="516458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0"/>
              <p:cNvSpPr/>
              <p:nvPr/>
            </p:nvSpPr>
            <p:spPr>
              <a:xfrm rot="5400000" flipH="1">
                <a:off x="6643525" y="5002738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0"/>
              <p:cNvSpPr/>
              <p:nvPr/>
            </p:nvSpPr>
            <p:spPr>
              <a:xfrm rot="5400000" flipH="1">
                <a:off x="6723538" y="5098175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0"/>
              <p:cNvSpPr/>
              <p:nvPr/>
            </p:nvSpPr>
            <p:spPr>
              <a:xfrm rot="5400000" flipH="1">
                <a:off x="6680050" y="5185638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0"/>
              <p:cNvSpPr/>
              <p:nvPr/>
            </p:nvSpPr>
            <p:spPr>
              <a:xfrm rot="5400000" flipH="1">
                <a:off x="6587563" y="514015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0"/>
              <p:cNvSpPr/>
              <p:nvPr/>
            </p:nvSpPr>
            <p:spPr>
              <a:xfrm rot="5400000" flipH="1">
                <a:off x="6633225" y="5051863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64" name="Google Shape;1264;p20"/>
            <p:cNvSpPr/>
            <p:nvPr/>
          </p:nvSpPr>
          <p:spPr>
            <a:xfrm rot="5400000" flipH="1">
              <a:off x="5219450" y="4863513"/>
              <a:ext cx="109675" cy="164200"/>
            </a:xfrm>
            <a:custGeom>
              <a:avLst/>
              <a:gdLst/>
              <a:ahLst/>
              <a:cxnLst/>
              <a:rect l="l" t="t" r="r" b="b"/>
              <a:pathLst>
                <a:path w="4387" h="6568" extrusionOk="0">
                  <a:moveTo>
                    <a:pt x="1" y="1"/>
                  </a:moveTo>
                  <a:cubicBezTo>
                    <a:pt x="1" y="1"/>
                    <a:pt x="953" y="1555"/>
                    <a:pt x="2206" y="3334"/>
                  </a:cubicBezTo>
                  <a:cubicBezTo>
                    <a:pt x="3334" y="5114"/>
                    <a:pt x="4387" y="6567"/>
                    <a:pt x="4387" y="6567"/>
                  </a:cubicBezTo>
                  <a:cubicBezTo>
                    <a:pt x="4387" y="6567"/>
                    <a:pt x="3459" y="5114"/>
                    <a:pt x="2306" y="3234"/>
                  </a:cubicBezTo>
                  <a:cubicBezTo>
                    <a:pt x="1053" y="1454"/>
                    <a:pt x="101" y="1"/>
                    <a:pt x="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0"/>
            <p:cNvSpPr/>
            <p:nvPr/>
          </p:nvSpPr>
          <p:spPr>
            <a:xfrm rot="5400000" flipH="1">
              <a:off x="5207438" y="4901025"/>
              <a:ext cx="151675" cy="99825"/>
            </a:xfrm>
            <a:custGeom>
              <a:avLst/>
              <a:gdLst/>
              <a:ahLst/>
              <a:cxnLst/>
              <a:rect l="l" t="t" r="r" b="b"/>
              <a:pathLst>
                <a:path w="6067" h="3993" extrusionOk="0">
                  <a:moveTo>
                    <a:pt x="6066" y="0"/>
                  </a:moveTo>
                  <a:cubicBezTo>
                    <a:pt x="6066" y="0"/>
                    <a:pt x="4713" y="852"/>
                    <a:pt x="3034" y="1980"/>
                  </a:cubicBezTo>
                  <a:cubicBezTo>
                    <a:pt x="1379" y="3033"/>
                    <a:pt x="1" y="3985"/>
                    <a:pt x="1" y="3985"/>
                  </a:cubicBezTo>
                  <a:cubicBezTo>
                    <a:pt x="7" y="3990"/>
                    <a:pt x="16" y="3992"/>
                    <a:pt x="28" y="3992"/>
                  </a:cubicBezTo>
                  <a:cubicBezTo>
                    <a:pt x="259" y="3992"/>
                    <a:pt x="1560" y="3083"/>
                    <a:pt x="3134" y="2105"/>
                  </a:cubicBezTo>
                  <a:cubicBezTo>
                    <a:pt x="4813" y="952"/>
                    <a:pt x="6066" y="100"/>
                    <a:pt x="606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0"/>
            <p:cNvSpPr/>
            <p:nvPr/>
          </p:nvSpPr>
          <p:spPr>
            <a:xfrm rot="5400000" flipH="1">
              <a:off x="5258613" y="4871350"/>
              <a:ext cx="36375" cy="164175"/>
            </a:xfrm>
            <a:custGeom>
              <a:avLst/>
              <a:gdLst/>
              <a:ahLst/>
              <a:cxnLst/>
              <a:rect l="l" t="t" r="r" b="b"/>
              <a:pathLst>
                <a:path w="1455" h="6567" extrusionOk="0">
                  <a:moveTo>
                    <a:pt x="1354" y="0"/>
                  </a:moveTo>
                  <a:cubicBezTo>
                    <a:pt x="1354" y="0"/>
                    <a:pt x="1053" y="1454"/>
                    <a:pt x="627" y="3234"/>
                  </a:cubicBezTo>
                  <a:cubicBezTo>
                    <a:pt x="201" y="5113"/>
                    <a:pt x="1" y="6567"/>
                    <a:pt x="1" y="6567"/>
                  </a:cubicBezTo>
                  <a:cubicBezTo>
                    <a:pt x="1" y="6567"/>
                    <a:pt x="427" y="5113"/>
                    <a:pt x="727" y="3334"/>
                  </a:cubicBezTo>
                  <a:cubicBezTo>
                    <a:pt x="1153" y="1454"/>
                    <a:pt x="1454" y="0"/>
                    <a:pt x="1354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0"/>
            <p:cNvSpPr/>
            <p:nvPr/>
          </p:nvSpPr>
          <p:spPr>
            <a:xfrm rot="5400000" flipH="1">
              <a:off x="5193463" y="4928375"/>
              <a:ext cx="182350" cy="39500"/>
            </a:xfrm>
            <a:custGeom>
              <a:avLst/>
              <a:gdLst/>
              <a:ahLst/>
              <a:cxnLst/>
              <a:rect l="l" t="t" r="r" b="b"/>
              <a:pathLst>
                <a:path w="7294" h="1580" extrusionOk="0">
                  <a:moveTo>
                    <a:pt x="1" y="1"/>
                  </a:moveTo>
                  <a:cubicBezTo>
                    <a:pt x="1" y="101"/>
                    <a:pt x="1655" y="427"/>
                    <a:pt x="3635" y="828"/>
                  </a:cubicBezTo>
                  <a:cubicBezTo>
                    <a:pt x="5640" y="1254"/>
                    <a:pt x="7294" y="1580"/>
                    <a:pt x="7294" y="1580"/>
                  </a:cubicBezTo>
                  <a:cubicBezTo>
                    <a:pt x="7294" y="1455"/>
                    <a:pt x="5740" y="1154"/>
                    <a:pt x="3635" y="728"/>
                  </a:cubicBezTo>
                  <a:cubicBezTo>
                    <a:pt x="1655" y="327"/>
                    <a:pt x="101" y="1"/>
                    <a:pt x="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0"/>
            <p:cNvSpPr/>
            <p:nvPr/>
          </p:nvSpPr>
          <p:spPr>
            <a:xfrm rot="5400000" flipH="1">
              <a:off x="5329100" y="4978188"/>
              <a:ext cx="28225" cy="31350"/>
            </a:xfrm>
            <a:custGeom>
              <a:avLst/>
              <a:gdLst/>
              <a:ahLst/>
              <a:cxnLst/>
              <a:rect l="l" t="t" r="r" b="b"/>
              <a:pathLst>
                <a:path w="1129" h="1254" extrusionOk="0">
                  <a:moveTo>
                    <a:pt x="1028" y="0"/>
                  </a:moveTo>
                  <a:cubicBezTo>
                    <a:pt x="1028" y="0"/>
                    <a:pt x="928" y="101"/>
                    <a:pt x="928" y="301"/>
                  </a:cubicBezTo>
                  <a:cubicBezTo>
                    <a:pt x="1028" y="502"/>
                    <a:pt x="1028" y="828"/>
                    <a:pt x="1028" y="1128"/>
                  </a:cubicBezTo>
                  <a:cubicBezTo>
                    <a:pt x="502" y="828"/>
                    <a:pt x="1" y="727"/>
                    <a:pt x="1" y="727"/>
                  </a:cubicBezTo>
                  <a:lnTo>
                    <a:pt x="1" y="727"/>
                  </a:lnTo>
                  <a:cubicBezTo>
                    <a:pt x="1" y="727"/>
                    <a:pt x="402" y="928"/>
                    <a:pt x="1028" y="1254"/>
                  </a:cubicBezTo>
                  <a:lnTo>
                    <a:pt x="1129" y="1254"/>
                  </a:lnTo>
                  <a:lnTo>
                    <a:pt x="1129" y="1128"/>
                  </a:lnTo>
                  <a:cubicBezTo>
                    <a:pt x="1129" y="828"/>
                    <a:pt x="1129" y="502"/>
                    <a:pt x="1028" y="301"/>
                  </a:cubicBezTo>
                  <a:lnTo>
                    <a:pt x="1028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0"/>
            <p:cNvSpPr/>
            <p:nvPr/>
          </p:nvSpPr>
          <p:spPr>
            <a:xfrm rot="5400000" flipH="1">
              <a:off x="5200963" y="488952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1" y="0"/>
                  </a:moveTo>
                  <a:lnTo>
                    <a:pt x="1" y="101"/>
                  </a:lnTo>
                  <a:cubicBezTo>
                    <a:pt x="1" y="401"/>
                    <a:pt x="101" y="727"/>
                    <a:pt x="101" y="928"/>
                  </a:cubicBezTo>
                  <a:cubicBezTo>
                    <a:pt x="101" y="1153"/>
                    <a:pt x="101" y="1253"/>
                    <a:pt x="226" y="1253"/>
                  </a:cubicBezTo>
                  <a:lnTo>
                    <a:pt x="226" y="928"/>
                  </a:lnTo>
                  <a:lnTo>
                    <a:pt x="226" y="149"/>
                  </a:lnTo>
                  <a:lnTo>
                    <a:pt x="226" y="149"/>
                  </a:lnTo>
                  <a:cubicBezTo>
                    <a:pt x="708" y="335"/>
                    <a:pt x="1154" y="527"/>
                    <a:pt x="1154" y="527"/>
                  </a:cubicBezTo>
                  <a:cubicBezTo>
                    <a:pt x="1154" y="401"/>
                    <a:pt x="728" y="201"/>
                    <a:pt x="1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0"/>
            <p:cNvSpPr/>
            <p:nvPr/>
          </p:nvSpPr>
          <p:spPr>
            <a:xfrm rot="5400000" flipH="1">
              <a:off x="5227288" y="4907700"/>
              <a:ext cx="20700" cy="23200"/>
            </a:xfrm>
            <a:custGeom>
              <a:avLst/>
              <a:gdLst/>
              <a:ahLst/>
              <a:cxnLst/>
              <a:rect l="l" t="t" r="r" b="b"/>
              <a:pathLst>
                <a:path w="828" h="928" extrusionOk="0">
                  <a:moveTo>
                    <a:pt x="1" y="0"/>
                  </a:moveTo>
                  <a:lnTo>
                    <a:pt x="1" y="101"/>
                  </a:lnTo>
                  <a:cubicBezTo>
                    <a:pt x="1" y="401"/>
                    <a:pt x="101" y="627"/>
                    <a:pt x="101" y="727"/>
                  </a:cubicBezTo>
                  <a:lnTo>
                    <a:pt x="101" y="928"/>
                  </a:lnTo>
                  <a:cubicBezTo>
                    <a:pt x="101" y="928"/>
                    <a:pt x="201" y="828"/>
                    <a:pt x="201" y="727"/>
                  </a:cubicBezTo>
                  <a:cubicBezTo>
                    <a:pt x="201" y="534"/>
                    <a:pt x="128" y="433"/>
                    <a:pt x="170" y="218"/>
                  </a:cubicBezTo>
                  <a:lnTo>
                    <a:pt x="170" y="218"/>
                  </a:lnTo>
                  <a:cubicBezTo>
                    <a:pt x="539" y="312"/>
                    <a:pt x="828" y="401"/>
                    <a:pt x="828" y="401"/>
                  </a:cubicBezTo>
                  <a:cubicBezTo>
                    <a:pt x="828" y="401"/>
                    <a:pt x="551" y="231"/>
                    <a:pt x="193" y="126"/>
                  </a:cubicBezTo>
                  <a:lnTo>
                    <a:pt x="193" y="126"/>
                  </a:lnTo>
                  <a:cubicBezTo>
                    <a:pt x="196" y="118"/>
                    <a:pt x="198" y="109"/>
                    <a:pt x="201" y="101"/>
                  </a:cubicBezTo>
                  <a:lnTo>
                    <a:pt x="201" y="101"/>
                  </a:lnTo>
                  <a:lnTo>
                    <a:pt x="180" y="122"/>
                  </a:lnTo>
                  <a:lnTo>
                    <a:pt x="180" y="122"/>
                  </a:lnTo>
                  <a:cubicBezTo>
                    <a:pt x="154" y="115"/>
                    <a:pt x="128" y="107"/>
                    <a:pt x="101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0"/>
            <p:cNvSpPr/>
            <p:nvPr/>
          </p:nvSpPr>
          <p:spPr>
            <a:xfrm rot="5400000" flipH="1">
              <a:off x="5317200" y="4877938"/>
              <a:ext cx="23825" cy="28200"/>
            </a:xfrm>
            <a:custGeom>
              <a:avLst/>
              <a:gdLst/>
              <a:ahLst/>
              <a:cxnLst/>
              <a:rect l="l" t="t" r="r" b="b"/>
              <a:pathLst>
                <a:path w="953" h="1128" extrusionOk="0">
                  <a:moveTo>
                    <a:pt x="527" y="0"/>
                  </a:moveTo>
                  <a:cubicBezTo>
                    <a:pt x="527" y="0"/>
                    <a:pt x="326" y="401"/>
                    <a:pt x="101" y="1028"/>
                  </a:cubicBezTo>
                  <a:lnTo>
                    <a:pt x="0" y="1128"/>
                  </a:lnTo>
                  <a:lnTo>
                    <a:pt x="101" y="1128"/>
                  </a:lnTo>
                  <a:cubicBezTo>
                    <a:pt x="145" y="1128"/>
                    <a:pt x="186" y="1128"/>
                    <a:pt x="226" y="1128"/>
                  </a:cubicBezTo>
                  <a:lnTo>
                    <a:pt x="226" y="1128"/>
                  </a:lnTo>
                  <a:lnTo>
                    <a:pt x="226" y="1128"/>
                  </a:lnTo>
                  <a:cubicBezTo>
                    <a:pt x="226" y="1128"/>
                    <a:pt x="226" y="1128"/>
                    <a:pt x="226" y="1128"/>
                  </a:cubicBezTo>
                  <a:lnTo>
                    <a:pt x="226" y="1128"/>
                  </a:lnTo>
                  <a:cubicBezTo>
                    <a:pt x="568" y="1127"/>
                    <a:pt x="750" y="1117"/>
                    <a:pt x="953" y="1028"/>
                  </a:cubicBezTo>
                  <a:lnTo>
                    <a:pt x="258" y="1028"/>
                  </a:lnTo>
                  <a:cubicBezTo>
                    <a:pt x="447" y="449"/>
                    <a:pt x="621" y="0"/>
                    <a:pt x="527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0"/>
            <p:cNvSpPr/>
            <p:nvPr/>
          </p:nvSpPr>
          <p:spPr>
            <a:xfrm rot="5400000" flipH="1">
              <a:off x="5302788" y="4897350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427" y="1"/>
                  </a:moveTo>
                  <a:cubicBezTo>
                    <a:pt x="327" y="1"/>
                    <a:pt x="226" y="302"/>
                    <a:pt x="1" y="728"/>
                  </a:cubicBezTo>
                  <a:lnTo>
                    <a:pt x="1" y="828"/>
                  </a:lnTo>
                  <a:lnTo>
                    <a:pt x="627" y="828"/>
                  </a:lnTo>
                  <a:cubicBezTo>
                    <a:pt x="853" y="728"/>
                    <a:pt x="953" y="728"/>
                    <a:pt x="953" y="728"/>
                  </a:cubicBezTo>
                  <a:lnTo>
                    <a:pt x="153" y="728"/>
                  </a:lnTo>
                  <a:cubicBezTo>
                    <a:pt x="342" y="355"/>
                    <a:pt x="427" y="93"/>
                    <a:pt x="4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0"/>
            <p:cNvSpPr/>
            <p:nvPr/>
          </p:nvSpPr>
          <p:spPr>
            <a:xfrm rot="5400000" flipH="1">
              <a:off x="5223525" y="4997913"/>
              <a:ext cx="23200" cy="28225"/>
            </a:xfrm>
            <a:custGeom>
              <a:avLst/>
              <a:gdLst/>
              <a:ahLst/>
              <a:cxnLst/>
              <a:rect l="l" t="t" r="r" b="b"/>
              <a:pathLst>
                <a:path w="928" h="1129" extrusionOk="0">
                  <a:moveTo>
                    <a:pt x="727" y="0"/>
                  </a:moveTo>
                  <a:cubicBezTo>
                    <a:pt x="727" y="0"/>
                    <a:pt x="727" y="1"/>
                    <a:pt x="727" y="1"/>
                  </a:cubicBezTo>
                  <a:lnTo>
                    <a:pt x="727" y="1"/>
                  </a:lnTo>
                  <a:cubicBezTo>
                    <a:pt x="368" y="1"/>
                    <a:pt x="184" y="9"/>
                    <a:pt x="0" y="101"/>
                  </a:cubicBezTo>
                  <a:lnTo>
                    <a:pt x="691" y="101"/>
                  </a:lnTo>
                  <a:cubicBezTo>
                    <a:pt x="481" y="680"/>
                    <a:pt x="306" y="1128"/>
                    <a:pt x="401" y="1128"/>
                  </a:cubicBezTo>
                  <a:cubicBezTo>
                    <a:pt x="401" y="1128"/>
                    <a:pt x="627" y="727"/>
                    <a:pt x="827" y="101"/>
                  </a:cubicBezTo>
                  <a:lnTo>
                    <a:pt x="928" y="0"/>
                  </a:lnTo>
                  <a:lnTo>
                    <a:pt x="827" y="0"/>
                  </a:lnTo>
                  <a:cubicBezTo>
                    <a:pt x="793" y="0"/>
                    <a:pt x="759" y="0"/>
                    <a:pt x="727" y="1"/>
                  </a:cubicBezTo>
                  <a:lnTo>
                    <a:pt x="727" y="1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0"/>
            <p:cNvSpPr/>
            <p:nvPr/>
          </p:nvSpPr>
          <p:spPr>
            <a:xfrm rot="5400000" flipH="1">
              <a:off x="5238938" y="498702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302" y="0"/>
                  </a:moveTo>
                  <a:cubicBezTo>
                    <a:pt x="101" y="101"/>
                    <a:pt x="1" y="101"/>
                    <a:pt x="1" y="101"/>
                  </a:cubicBezTo>
                  <a:lnTo>
                    <a:pt x="781" y="101"/>
                  </a:lnTo>
                  <a:cubicBezTo>
                    <a:pt x="608" y="473"/>
                    <a:pt x="502" y="727"/>
                    <a:pt x="502" y="727"/>
                  </a:cubicBezTo>
                  <a:cubicBezTo>
                    <a:pt x="519" y="740"/>
                    <a:pt x="535" y="747"/>
                    <a:pt x="550" y="747"/>
                  </a:cubicBezTo>
                  <a:cubicBezTo>
                    <a:pt x="655" y="747"/>
                    <a:pt x="754" y="471"/>
                    <a:pt x="928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0"/>
            <p:cNvSpPr/>
            <p:nvPr/>
          </p:nvSpPr>
          <p:spPr>
            <a:xfrm rot="5400000" flipH="1">
              <a:off x="5289938" y="5001675"/>
              <a:ext cx="18200" cy="20700"/>
            </a:xfrm>
            <a:custGeom>
              <a:avLst/>
              <a:gdLst/>
              <a:ahLst/>
              <a:cxnLst/>
              <a:rect l="l" t="t" r="r" b="b"/>
              <a:pathLst>
                <a:path w="728" h="828" extrusionOk="0">
                  <a:moveTo>
                    <a:pt x="1" y="0"/>
                  </a:moveTo>
                  <a:lnTo>
                    <a:pt x="201" y="201"/>
                  </a:lnTo>
                  <a:cubicBezTo>
                    <a:pt x="284" y="201"/>
                    <a:pt x="368" y="340"/>
                    <a:pt x="523" y="458"/>
                  </a:cubicBezTo>
                  <a:lnTo>
                    <a:pt x="523" y="458"/>
                  </a:lnTo>
                  <a:cubicBezTo>
                    <a:pt x="168" y="660"/>
                    <a:pt x="1" y="828"/>
                    <a:pt x="1" y="828"/>
                  </a:cubicBezTo>
                  <a:cubicBezTo>
                    <a:pt x="1" y="828"/>
                    <a:pt x="301" y="727"/>
                    <a:pt x="727" y="527"/>
                  </a:cubicBezTo>
                  <a:lnTo>
                    <a:pt x="727" y="401"/>
                  </a:lnTo>
                  <a:cubicBezTo>
                    <a:pt x="527" y="301"/>
                    <a:pt x="301" y="201"/>
                    <a:pt x="201" y="101"/>
                  </a:cubicBezTo>
                  <a:cubicBezTo>
                    <a:pt x="10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0"/>
            <p:cNvSpPr/>
            <p:nvPr/>
          </p:nvSpPr>
          <p:spPr>
            <a:xfrm rot="5400000" flipH="1">
              <a:off x="5330538" y="4929750"/>
              <a:ext cx="21325" cy="21075"/>
            </a:xfrm>
            <a:custGeom>
              <a:avLst/>
              <a:gdLst/>
              <a:ahLst/>
              <a:cxnLst/>
              <a:rect l="l" t="t" r="r" b="b"/>
              <a:pathLst>
                <a:path w="853" h="843" extrusionOk="0">
                  <a:moveTo>
                    <a:pt x="7" y="0"/>
                  </a:moveTo>
                  <a:cubicBezTo>
                    <a:pt x="3" y="0"/>
                    <a:pt x="1" y="5"/>
                    <a:pt x="1" y="15"/>
                  </a:cubicBezTo>
                  <a:cubicBezTo>
                    <a:pt x="1" y="15"/>
                    <a:pt x="101" y="341"/>
                    <a:pt x="226" y="742"/>
                  </a:cubicBezTo>
                  <a:lnTo>
                    <a:pt x="226" y="842"/>
                  </a:lnTo>
                  <a:lnTo>
                    <a:pt x="326" y="742"/>
                  </a:lnTo>
                  <a:cubicBezTo>
                    <a:pt x="527" y="642"/>
                    <a:pt x="627" y="441"/>
                    <a:pt x="727" y="341"/>
                  </a:cubicBezTo>
                  <a:cubicBezTo>
                    <a:pt x="853" y="216"/>
                    <a:pt x="853" y="116"/>
                    <a:pt x="853" y="115"/>
                  </a:cubicBezTo>
                  <a:lnTo>
                    <a:pt x="853" y="115"/>
                  </a:lnTo>
                  <a:cubicBezTo>
                    <a:pt x="853" y="116"/>
                    <a:pt x="727" y="216"/>
                    <a:pt x="627" y="341"/>
                  </a:cubicBezTo>
                  <a:cubicBezTo>
                    <a:pt x="542" y="341"/>
                    <a:pt x="456" y="487"/>
                    <a:pt x="309" y="592"/>
                  </a:cubicBezTo>
                  <a:lnTo>
                    <a:pt x="309" y="592"/>
                  </a:lnTo>
                  <a:cubicBezTo>
                    <a:pt x="214" y="328"/>
                    <a:pt x="43" y="0"/>
                    <a:pt x="7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0"/>
            <p:cNvSpPr/>
            <p:nvPr/>
          </p:nvSpPr>
          <p:spPr>
            <a:xfrm rot="5400000" flipH="1">
              <a:off x="5211100" y="4957313"/>
              <a:ext cx="23850" cy="21075"/>
            </a:xfrm>
            <a:custGeom>
              <a:avLst/>
              <a:gdLst/>
              <a:ahLst/>
              <a:cxnLst/>
              <a:rect l="l" t="t" r="r" b="b"/>
              <a:pathLst>
                <a:path w="954" h="843" extrusionOk="0">
                  <a:moveTo>
                    <a:pt x="627" y="0"/>
                  </a:moveTo>
                  <a:lnTo>
                    <a:pt x="527" y="100"/>
                  </a:lnTo>
                  <a:cubicBezTo>
                    <a:pt x="427" y="201"/>
                    <a:pt x="226" y="401"/>
                    <a:pt x="126" y="501"/>
                  </a:cubicBezTo>
                  <a:cubicBezTo>
                    <a:pt x="126" y="627"/>
                    <a:pt x="1" y="727"/>
                    <a:pt x="1" y="727"/>
                  </a:cubicBezTo>
                  <a:cubicBezTo>
                    <a:pt x="1" y="727"/>
                    <a:pt x="126" y="627"/>
                    <a:pt x="226" y="627"/>
                  </a:cubicBezTo>
                  <a:cubicBezTo>
                    <a:pt x="314" y="517"/>
                    <a:pt x="402" y="349"/>
                    <a:pt x="557" y="242"/>
                  </a:cubicBezTo>
                  <a:lnTo>
                    <a:pt x="557" y="242"/>
                  </a:lnTo>
                  <a:cubicBezTo>
                    <a:pt x="740" y="507"/>
                    <a:pt x="832" y="842"/>
                    <a:pt x="850" y="842"/>
                  </a:cubicBezTo>
                  <a:cubicBezTo>
                    <a:pt x="852" y="842"/>
                    <a:pt x="853" y="837"/>
                    <a:pt x="853" y="827"/>
                  </a:cubicBezTo>
                  <a:cubicBezTo>
                    <a:pt x="953" y="827"/>
                    <a:pt x="853" y="501"/>
                    <a:pt x="627" y="100"/>
                  </a:cubicBezTo>
                  <a:lnTo>
                    <a:pt x="627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0"/>
            <p:cNvSpPr/>
            <p:nvPr/>
          </p:nvSpPr>
          <p:spPr>
            <a:xfrm rot="5400000" flipH="1">
              <a:off x="5263625" y="4881363"/>
              <a:ext cx="21325" cy="23850"/>
            </a:xfrm>
            <a:custGeom>
              <a:avLst/>
              <a:gdLst/>
              <a:ahLst/>
              <a:cxnLst/>
              <a:rect l="l" t="t" r="r" b="b"/>
              <a:pathLst>
                <a:path w="853" h="954" extrusionOk="0">
                  <a:moveTo>
                    <a:pt x="727" y="1"/>
                  </a:moveTo>
                  <a:lnTo>
                    <a:pt x="101" y="427"/>
                  </a:lnTo>
                  <a:lnTo>
                    <a:pt x="0" y="427"/>
                  </a:lnTo>
                  <a:lnTo>
                    <a:pt x="101" y="527"/>
                  </a:lnTo>
                  <a:cubicBezTo>
                    <a:pt x="326" y="627"/>
                    <a:pt x="426" y="728"/>
                    <a:pt x="627" y="853"/>
                  </a:cubicBezTo>
                  <a:cubicBezTo>
                    <a:pt x="727" y="853"/>
                    <a:pt x="852" y="953"/>
                    <a:pt x="852" y="953"/>
                  </a:cubicBezTo>
                  <a:cubicBezTo>
                    <a:pt x="852" y="853"/>
                    <a:pt x="727" y="853"/>
                    <a:pt x="627" y="728"/>
                  </a:cubicBezTo>
                  <a:cubicBezTo>
                    <a:pt x="534" y="635"/>
                    <a:pt x="357" y="543"/>
                    <a:pt x="251" y="450"/>
                  </a:cubicBezTo>
                  <a:lnTo>
                    <a:pt x="251" y="450"/>
                  </a:lnTo>
                  <a:cubicBezTo>
                    <a:pt x="574" y="272"/>
                    <a:pt x="727" y="88"/>
                    <a:pt x="7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0"/>
            <p:cNvSpPr/>
            <p:nvPr/>
          </p:nvSpPr>
          <p:spPr>
            <a:xfrm rot="5400000" flipH="1">
              <a:off x="5301838" y="492712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1" y="0"/>
                  </a:moveTo>
                  <a:cubicBezTo>
                    <a:pt x="1" y="0"/>
                    <a:pt x="101" y="526"/>
                    <a:pt x="302" y="1153"/>
                  </a:cubicBezTo>
                  <a:lnTo>
                    <a:pt x="302" y="1253"/>
                  </a:lnTo>
                  <a:lnTo>
                    <a:pt x="402" y="1153"/>
                  </a:lnTo>
                  <a:cubicBezTo>
                    <a:pt x="728" y="952"/>
                    <a:pt x="928" y="727"/>
                    <a:pt x="1028" y="627"/>
                  </a:cubicBezTo>
                  <a:cubicBezTo>
                    <a:pt x="1154" y="426"/>
                    <a:pt x="1254" y="426"/>
                    <a:pt x="1254" y="326"/>
                  </a:cubicBezTo>
                  <a:lnTo>
                    <a:pt x="1254" y="326"/>
                  </a:lnTo>
                  <a:cubicBezTo>
                    <a:pt x="1254" y="326"/>
                    <a:pt x="1154" y="426"/>
                    <a:pt x="928" y="526"/>
                  </a:cubicBezTo>
                  <a:cubicBezTo>
                    <a:pt x="834" y="715"/>
                    <a:pt x="651" y="837"/>
                    <a:pt x="359" y="1017"/>
                  </a:cubicBezTo>
                  <a:lnTo>
                    <a:pt x="359" y="1017"/>
                  </a:lnTo>
                  <a:cubicBezTo>
                    <a:pt x="187" y="452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0"/>
            <p:cNvSpPr/>
            <p:nvPr/>
          </p:nvSpPr>
          <p:spPr>
            <a:xfrm rot="5400000" flipH="1">
              <a:off x="5280525" y="4966588"/>
              <a:ext cx="31375" cy="31350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327" y="0"/>
                  </a:moveTo>
                  <a:cubicBezTo>
                    <a:pt x="328" y="1"/>
                    <a:pt x="427" y="101"/>
                    <a:pt x="527" y="301"/>
                  </a:cubicBezTo>
                  <a:cubicBezTo>
                    <a:pt x="618" y="392"/>
                    <a:pt x="813" y="587"/>
                    <a:pt x="999" y="848"/>
                  </a:cubicBezTo>
                  <a:lnTo>
                    <a:pt x="999" y="848"/>
                  </a:lnTo>
                  <a:cubicBezTo>
                    <a:pt x="491" y="1043"/>
                    <a:pt x="1" y="1253"/>
                    <a:pt x="1" y="1253"/>
                  </a:cubicBezTo>
                  <a:cubicBezTo>
                    <a:pt x="1" y="1253"/>
                    <a:pt x="527" y="1128"/>
                    <a:pt x="1154" y="928"/>
                  </a:cubicBezTo>
                  <a:lnTo>
                    <a:pt x="1254" y="928"/>
                  </a:lnTo>
                  <a:lnTo>
                    <a:pt x="1154" y="827"/>
                  </a:lnTo>
                  <a:cubicBezTo>
                    <a:pt x="953" y="627"/>
                    <a:pt x="728" y="401"/>
                    <a:pt x="627" y="201"/>
                  </a:cubicBezTo>
                  <a:cubicBezTo>
                    <a:pt x="428" y="101"/>
                    <a:pt x="328" y="1"/>
                    <a:pt x="327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0"/>
            <p:cNvSpPr/>
            <p:nvPr/>
          </p:nvSpPr>
          <p:spPr>
            <a:xfrm rot="5400000" flipH="1">
              <a:off x="5237938" y="494652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827" y="1"/>
                  </a:moveTo>
                  <a:cubicBezTo>
                    <a:pt x="627" y="226"/>
                    <a:pt x="401" y="427"/>
                    <a:pt x="201" y="627"/>
                  </a:cubicBezTo>
                  <a:cubicBezTo>
                    <a:pt x="100" y="752"/>
                    <a:pt x="0" y="853"/>
                    <a:pt x="0" y="853"/>
                  </a:cubicBezTo>
                  <a:cubicBezTo>
                    <a:pt x="0" y="853"/>
                    <a:pt x="100" y="752"/>
                    <a:pt x="301" y="627"/>
                  </a:cubicBezTo>
                  <a:cubicBezTo>
                    <a:pt x="392" y="536"/>
                    <a:pt x="585" y="363"/>
                    <a:pt x="845" y="182"/>
                  </a:cubicBezTo>
                  <a:lnTo>
                    <a:pt x="845" y="182"/>
                  </a:lnTo>
                  <a:cubicBezTo>
                    <a:pt x="1034" y="776"/>
                    <a:pt x="1132" y="1153"/>
                    <a:pt x="1253" y="1153"/>
                  </a:cubicBezTo>
                  <a:cubicBezTo>
                    <a:pt x="1253" y="1153"/>
                    <a:pt x="1128" y="627"/>
                    <a:pt x="9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0"/>
            <p:cNvSpPr/>
            <p:nvPr/>
          </p:nvSpPr>
          <p:spPr>
            <a:xfrm rot="5400000" flipH="1">
              <a:off x="5260350" y="4905938"/>
              <a:ext cx="28850" cy="29825"/>
            </a:xfrm>
            <a:custGeom>
              <a:avLst/>
              <a:gdLst/>
              <a:ahLst/>
              <a:cxnLst/>
              <a:rect l="l" t="t" r="r" b="b"/>
              <a:pathLst>
                <a:path w="1154" h="1193" extrusionOk="0">
                  <a:moveTo>
                    <a:pt x="1048" y="0"/>
                  </a:moveTo>
                  <a:cubicBezTo>
                    <a:pt x="864" y="0"/>
                    <a:pt x="459" y="93"/>
                    <a:pt x="0" y="240"/>
                  </a:cubicBezTo>
                  <a:lnTo>
                    <a:pt x="0" y="365"/>
                  </a:lnTo>
                  <a:cubicBezTo>
                    <a:pt x="226" y="666"/>
                    <a:pt x="426" y="867"/>
                    <a:pt x="627" y="992"/>
                  </a:cubicBezTo>
                  <a:cubicBezTo>
                    <a:pt x="526" y="766"/>
                    <a:pt x="326" y="566"/>
                    <a:pt x="100" y="365"/>
                  </a:cubicBezTo>
                  <a:cubicBezTo>
                    <a:pt x="727" y="240"/>
                    <a:pt x="1153" y="40"/>
                    <a:pt x="1153" y="40"/>
                  </a:cubicBezTo>
                  <a:cubicBezTo>
                    <a:pt x="1153" y="13"/>
                    <a:pt x="1115" y="0"/>
                    <a:pt x="1048" y="0"/>
                  </a:cubicBezTo>
                  <a:close/>
                  <a:moveTo>
                    <a:pt x="627" y="992"/>
                  </a:moveTo>
                  <a:cubicBezTo>
                    <a:pt x="727" y="1192"/>
                    <a:pt x="852" y="1192"/>
                    <a:pt x="852" y="1192"/>
                  </a:cubicBezTo>
                  <a:cubicBezTo>
                    <a:pt x="852" y="1192"/>
                    <a:pt x="852" y="1092"/>
                    <a:pt x="627" y="992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0"/>
            <p:cNvSpPr/>
            <p:nvPr/>
          </p:nvSpPr>
          <p:spPr>
            <a:xfrm rot="5400000" flipH="1">
              <a:off x="7284625" y="4451238"/>
              <a:ext cx="109675" cy="164200"/>
            </a:xfrm>
            <a:custGeom>
              <a:avLst/>
              <a:gdLst/>
              <a:ahLst/>
              <a:cxnLst/>
              <a:rect l="l" t="t" r="r" b="b"/>
              <a:pathLst>
                <a:path w="4387" h="6568" extrusionOk="0">
                  <a:moveTo>
                    <a:pt x="1" y="1"/>
                  </a:moveTo>
                  <a:cubicBezTo>
                    <a:pt x="1" y="1"/>
                    <a:pt x="954" y="1555"/>
                    <a:pt x="2106" y="3334"/>
                  </a:cubicBezTo>
                  <a:cubicBezTo>
                    <a:pt x="3359" y="5214"/>
                    <a:pt x="4287" y="6567"/>
                    <a:pt x="4287" y="6567"/>
                  </a:cubicBezTo>
                  <a:cubicBezTo>
                    <a:pt x="4387" y="6567"/>
                    <a:pt x="3460" y="5114"/>
                    <a:pt x="2206" y="3234"/>
                  </a:cubicBezTo>
                  <a:cubicBezTo>
                    <a:pt x="1054" y="145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0"/>
            <p:cNvSpPr/>
            <p:nvPr/>
          </p:nvSpPr>
          <p:spPr>
            <a:xfrm rot="5400000" flipH="1">
              <a:off x="7270350" y="4488688"/>
              <a:ext cx="151025" cy="99300"/>
            </a:xfrm>
            <a:custGeom>
              <a:avLst/>
              <a:gdLst/>
              <a:ahLst/>
              <a:cxnLst/>
              <a:rect l="l" t="t" r="r" b="b"/>
              <a:pathLst>
                <a:path w="6041" h="3972" extrusionOk="0">
                  <a:moveTo>
                    <a:pt x="6026" y="0"/>
                  </a:moveTo>
                  <a:cubicBezTo>
                    <a:pt x="5878" y="0"/>
                    <a:pt x="4588" y="901"/>
                    <a:pt x="3033" y="1891"/>
                  </a:cubicBezTo>
                  <a:cubicBezTo>
                    <a:pt x="1354" y="3019"/>
                    <a:pt x="0" y="3871"/>
                    <a:pt x="0" y="3971"/>
                  </a:cubicBezTo>
                  <a:cubicBezTo>
                    <a:pt x="0" y="3971"/>
                    <a:pt x="1354" y="3144"/>
                    <a:pt x="3033" y="1991"/>
                  </a:cubicBezTo>
                  <a:cubicBezTo>
                    <a:pt x="4687" y="939"/>
                    <a:pt x="6041" y="11"/>
                    <a:pt x="6041" y="11"/>
                  </a:cubicBezTo>
                  <a:cubicBezTo>
                    <a:pt x="6041" y="4"/>
                    <a:pt x="6036" y="0"/>
                    <a:pt x="602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0"/>
            <p:cNvSpPr/>
            <p:nvPr/>
          </p:nvSpPr>
          <p:spPr>
            <a:xfrm rot="5400000" flipH="1">
              <a:off x="7322525" y="4460313"/>
              <a:ext cx="36375" cy="166700"/>
            </a:xfrm>
            <a:custGeom>
              <a:avLst/>
              <a:gdLst/>
              <a:ahLst/>
              <a:cxnLst/>
              <a:rect l="l" t="t" r="r" b="b"/>
              <a:pathLst>
                <a:path w="1455" h="6668" extrusionOk="0">
                  <a:moveTo>
                    <a:pt x="1454" y="1"/>
                  </a:moveTo>
                  <a:cubicBezTo>
                    <a:pt x="1454" y="1"/>
                    <a:pt x="1053" y="1455"/>
                    <a:pt x="727" y="3334"/>
                  </a:cubicBezTo>
                  <a:cubicBezTo>
                    <a:pt x="326" y="5113"/>
                    <a:pt x="1" y="6567"/>
                    <a:pt x="101" y="6667"/>
                  </a:cubicBezTo>
                  <a:cubicBezTo>
                    <a:pt x="101" y="6667"/>
                    <a:pt x="427" y="5113"/>
                    <a:pt x="828" y="3334"/>
                  </a:cubicBezTo>
                  <a:cubicBezTo>
                    <a:pt x="1254" y="1455"/>
                    <a:pt x="1454" y="1"/>
                    <a:pt x="145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0"/>
            <p:cNvSpPr/>
            <p:nvPr/>
          </p:nvSpPr>
          <p:spPr>
            <a:xfrm rot="5400000" flipH="1">
              <a:off x="7258325" y="4515763"/>
              <a:ext cx="182975" cy="39500"/>
            </a:xfrm>
            <a:custGeom>
              <a:avLst/>
              <a:gdLst/>
              <a:ahLst/>
              <a:cxnLst/>
              <a:rect l="l" t="t" r="r" b="b"/>
              <a:pathLst>
                <a:path w="7319" h="1580" extrusionOk="0">
                  <a:moveTo>
                    <a:pt x="0" y="1"/>
                  </a:moveTo>
                  <a:cubicBezTo>
                    <a:pt x="0" y="101"/>
                    <a:pt x="1679" y="427"/>
                    <a:pt x="3659" y="853"/>
                  </a:cubicBezTo>
                  <a:cubicBezTo>
                    <a:pt x="5639" y="1254"/>
                    <a:pt x="7318" y="1580"/>
                    <a:pt x="7318" y="1580"/>
                  </a:cubicBezTo>
                  <a:cubicBezTo>
                    <a:pt x="7318" y="1480"/>
                    <a:pt x="5639" y="1154"/>
                    <a:pt x="3659" y="728"/>
                  </a:cubicBezTo>
                  <a:cubicBezTo>
                    <a:pt x="1679" y="32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0"/>
            <p:cNvSpPr/>
            <p:nvPr/>
          </p:nvSpPr>
          <p:spPr>
            <a:xfrm rot="5400000" flipH="1">
              <a:off x="7393963" y="456557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928" y="1"/>
                  </a:moveTo>
                  <a:lnTo>
                    <a:pt x="928" y="301"/>
                  </a:lnTo>
                  <a:lnTo>
                    <a:pt x="928" y="1090"/>
                  </a:lnTo>
                  <a:lnTo>
                    <a:pt x="928" y="1090"/>
                  </a:lnTo>
                  <a:cubicBezTo>
                    <a:pt x="370" y="814"/>
                    <a:pt x="0" y="727"/>
                    <a:pt x="0" y="727"/>
                  </a:cubicBezTo>
                  <a:lnTo>
                    <a:pt x="0" y="727"/>
                  </a:lnTo>
                  <a:cubicBezTo>
                    <a:pt x="0" y="727"/>
                    <a:pt x="426" y="1028"/>
                    <a:pt x="1053" y="1254"/>
                  </a:cubicBezTo>
                  <a:lnTo>
                    <a:pt x="1053" y="1153"/>
                  </a:lnTo>
                  <a:cubicBezTo>
                    <a:pt x="1153" y="828"/>
                    <a:pt x="1053" y="527"/>
                    <a:pt x="1053" y="301"/>
                  </a:cubicBezTo>
                  <a:cubicBezTo>
                    <a:pt x="1053" y="101"/>
                    <a:pt x="1053" y="1"/>
                    <a:pt x="928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0"/>
            <p:cNvSpPr/>
            <p:nvPr/>
          </p:nvSpPr>
          <p:spPr>
            <a:xfrm rot="5400000" flipH="1">
              <a:off x="7266463" y="4476925"/>
              <a:ext cx="28200" cy="31350"/>
            </a:xfrm>
            <a:custGeom>
              <a:avLst/>
              <a:gdLst/>
              <a:ahLst/>
              <a:cxnLst/>
              <a:rect l="l" t="t" r="r" b="b"/>
              <a:pathLst>
                <a:path w="1128" h="1254" extrusionOk="0">
                  <a:moveTo>
                    <a:pt x="0" y="0"/>
                  </a:moveTo>
                  <a:lnTo>
                    <a:pt x="0" y="101"/>
                  </a:lnTo>
                  <a:cubicBezTo>
                    <a:pt x="0" y="426"/>
                    <a:pt x="0" y="727"/>
                    <a:pt x="100" y="928"/>
                  </a:cubicBezTo>
                  <a:lnTo>
                    <a:pt x="100" y="101"/>
                  </a:lnTo>
                  <a:cubicBezTo>
                    <a:pt x="627" y="426"/>
                    <a:pt x="1128" y="527"/>
                    <a:pt x="1128" y="527"/>
                  </a:cubicBezTo>
                  <a:cubicBezTo>
                    <a:pt x="1128" y="527"/>
                    <a:pt x="727" y="201"/>
                    <a:pt x="100" y="0"/>
                  </a:cubicBezTo>
                  <a:close/>
                  <a:moveTo>
                    <a:pt x="100" y="928"/>
                  </a:moveTo>
                  <a:lnTo>
                    <a:pt x="100" y="1253"/>
                  </a:lnTo>
                  <a:cubicBezTo>
                    <a:pt x="100" y="1253"/>
                    <a:pt x="201" y="1153"/>
                    <a:pt x="100" y="928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0"/>
            <p:cNvSpPr/>
            <p:nvPr/>
          </p:nvSpPr>
          <p:spPr>
            <a:xfrm rot="5400000" flipH="1">
              <a:off x="7291213" y="4496650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0" y="1"/>
                  </a:moveTo>
                  <a:lnTo>
                    <a:pt x="0" y="101"/>
                  </a:lnTo>
                  <a:lnTo>
                    <a:pt x="0" y="627"/>
                  </a:lnTo>
                  <a:cubicBezTo>
                    <a:pt x="100" y="728"/>
                    <a:pt x="100" y="828"/>
                    <a:pt x="100" y="828"/>
                  </a:cubicBezTo>
                  <a:lnTo>
                    <a:pt x="100" y="627"/>
                  </a:lnTo>
                  <a:lnTo>
                    <a:pt x="100" y="148"/>
                  </a:lnTo>
                  <a:lnTo>
                    <a:pt x="100" y="148"/>
                  </a:lnTo>
                  <a:cubicBezTo>
                    <a:pt x="361" y="268"/>
                    <a:pt x="567" y="352"/>
                    <a:pt x="699" y="352"/>
                  </a:cubicBezTo>
                  <a:cubicBezTo>
                    <a:pt x="756" y="352"/>
                    <a:pt x="799" y="336"/>
                    <a:pt x="827" y="302"/>
                  </a:cubicBezTo>
                  <a:cubicBezTo>
                    <a:pt x="827" y="302"/>
                    <a:pt x="526" y="101"/>
                    <a:pt x="100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0"/>
            <p:cNvSpPr/>
            <p:nvPr/>
          </p:nvSpPr>
          <p:spPr>
            <a:xfrm rot="5400000" flipH="1">
              <a:off x="7378300" y="4460963"/>
              <a:ext cx="31350" cy="28825"/>
            </a:xfrm>
            <a:custGeom>
              <a:avLst/>
              <a:gdLst/>
              <a:ahLst/>
              <a:cxnLst/>
              <a:rect l="l" t="t" r="r" b="b"/>
              <a:pathLst>
                <a:path w="1254" h="1153" extrusionOk="0">
                  <a:moveTo>
                    <a:pt x="502" y="0"/>
                  </a:moveTo>
                  <a:cubicBezTo>
                    <a:pt x="502" y="0"/>
                    <a:pt x="301" y="527"/>
                    <a:pt x="1" y="1028"/>
                  </a:cubicBezTo>
                  <a:lnTo>
                    <a:pt x="1" y="1153"/>
                  </a:lnTo>
                  <a:lnTo>
                    <a:pt x="928" y="1153"/>
                  </a:lnTo>
                  <a:cubicBezTo>
                    <a:pt x="1129" y="1028"/>
                    <a:pt x="1254" y="1028"/>
                    <a:pt x="1254" y="1028"/>
                  </a:cubicBezTo>
                  <a:lnTo>
                    <a:pt x="159" y="1028"/>
                  </a:lnTo>
                  <a:cubicBezTo>
                    <a:pt x="415" y="458"/>
                    <a:pt x="502" y="0"/>
                    <a:pt x="502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0"/>
            <p:cNvSpPr/>
            <p:nvPr/>
          </p:nvSpPr>
          <p:spPr>
            <a:xfrm rot="5400000" flipH="1">
              <a:off x="7368275" y="4487263"/>
              <a:ext cx="20700" cy="18175"/>
            </a:xfrm>
            <a:custGeom>
              <a:avLst/>
              <a:gdLst/>
              <a:ahLst/>
              <a:cxnLst/>
              <a:rect l="l" t="t" r="r" b="b"/>
              <a:pathLst>
                <a:path w="828" h="727" extrusionOk="0">
                  <a:moveTo>
                    <a:pt x="301" y="0"/>
                  </a:moveTo>
                  <a:cubicBezTo>
                    <a:pt x="301" y="0"/>
                    <a:pt x="201" y="326"/>
                    <a:pt x="0" y="627"/>
                  </a:cubicBezTo>
                  <a:lnTo>
                    <a:pt x="0" y="727"/>
                  </a:lnTo>
                  <a:lnTo>
                    <a:pt x="627" y="727"/>
                  </a:lnTo>
                  <a:cubicBezTo>
                    <a:pt x="827" y="727"/>
                    <a:pt x="827" y="627"/>
                    <a:pt x="827" y="627"/>
                  </a:cubicBezTo>
                  <a:lnTo>
                    <a:pt x="149" y="627"/>
                  </a:lnTo>
                  <a:cubicBezTo>
                    <a:pt x="316" y="273"/>
                    <a:pt x="393" y="0"/>
                    <a:pt x="3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0"/>
            <p:cNvSpPr/>
            <p:nvPr/>
          </p:nvSpPr>
          <p:spPr>
            <a:xfrm rot="5400000" flipH="1">
              <a:off x="7284313" y="4591900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1153" y="1"/>
                  </a:moveTo>
                  <a:cubicBezTo>
                    <a:pt x="853" y="1"/>
                    <a:pt x="527" y="1"/>
                    <a:pt x="326" y="101"/>
                  </a:cubicBezTo>
                  <a:lnTo>
                    <a:pt x="1" y="101"/>
                  </a:lnTo>
                  <a:cubicBezTo>
                    <a:pt x="1" y="101"/>
                    <a:pt x="101" y="201"/>
                    <a:pt x="326" y="201"/>
                  </a:cubicBezTo>
                  <a:cubicBezTo>
                    <a:pt x="527" y="101"/>
                    <a:pt x="853" y="101"/>
                    <a:pt x="1153" y="101"/>
                  </a:cubicBezTo>
                  <a:cubicBezTo>
                    <a:pt x="953" y="627"/>
                    <a:pt x="727" y="1153"/>
                    <a:pt x="727" y="1153"/>
                  </a:cubicBezTo>
                  <a:cubicBezTo>
                    <a:pt x="853" y="1153"/>
                    <a:pt x="1053" y="727"/>
                    <a:pt x="1254" y="101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0"/>
            <p:cNvSpPr/>
            <p:nvPr/>
          </p:nvSpPr>
          <p:spPr>
            <a:xfrm rot="5400000" flipH="1">
              <a:off x="7303113" y="4573725"/>
              <a:ext cx="23200" cy="20700"/>
            </a:xfrm>
            <a:custGeom>
              <a:avLst/>
              <a:gdLst/>
              <a:ahLst/>
              <a:cxnLst/>
              <a:rect l="l" t="t" r="r" b="b"/>
              <a:pathLst>
                <a:path w="928" h="828" extrusionOk="0">
                  <a:moveTo>
                    <a:pt x="201" y="0"/>
                  </a:moveTo>
                  <a:cubicBezTo>
                    <a:pt x="100" y="101"/>
                    <a:pt x="0" y="101"/>
                    <a:pt x="0" y="101"/>
                  </a:cubicBezTo>
                  <a:lnTo>
                    <a:pt x="703" y="101"/>
                  </a:lnTo>
                  <a:cubicBezTo>
                    <a:pt x="612" y="487"/>
                    <a:pt x="527" y="828"/>
                    <a:pt x="527" y="828"/>
                  </a:cubicBezTo>
                  <a:cubicBezTo>
                    <a:pt x="527" y="828"/>
                    <a:pt x="727" y="527"/>
                    <a:pt x="827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0"/>
            <p:cNvSpPr/>
            <p:nvPr/>
          </p:nvSpPr>
          <p:spPr>
            <a:xfrm rot="5400000" flipH="1">
              <a:off x="7353525" y="4590313"/>
              <a:ext cx="20700" cy="21375"/>
            </a:xfrm>
            <a:custGeom>
              <a:avLst/>
              <a:gdLst/>
              <a:ahLst/>
              <a:cxnLst/>
              <a:rect l="l" t="t" r="r" b="b"/>
              <a:pathLst>
                <a:path w="828" h="855" extrusionOk="0">
                  <a:moveTo>
                    <a:pt x="101" y="0"/>
                  </a:moveTo>
                  <a:cubicBezTo>
                    <a:pt x="101" y="0"/>
                    <a:pt x="101" y="101"/>
                    <a:pt x="201" y="201"/>
                  </a:cubicBezTo>
                  <a:cubicBezTo>
                    <a:pt x="290" y="290"/>
                    <a:pt x="479" y="399"/>
                    <a:pt x="590" y="493"/>
                  </a:cubicBezTo>
                  <a:lnTo>
                    <a:pt x="590" y="493"/>
                  </a:lnTo>
                  <a:cubicBezTo>
                    <a:pt x="238" y="669"/>
                    <a:pt x="1" y="828"/>
                    <a:pt x="1" y="828"/>
                  </a:cubicBezTo>
                  <a:cubicBezTo>
                    <a:pt x="19" y="846"/>
                    <a:pt x="45" y="854"/>
                    <a:pt x="77" y="854"/>
                  </a:cubicBezTo>
                  <a:cubicBezTo>
                    <a:pt x="220" y="854"/>
                    <a:pt x="482" y="691"/>
                    <a:pt x="727" y="527"/>
                  </a:cubicBezTo>
                  <a:lnTo>
                    <a:pt x="828" y="527"/>
                  </a:lnTo>
                  <a:lnTo>
                    <a:pt x="727" y="427"/>
                  </a:lnTo>
                  <a:cubicBezTo>
                    <a:pt x="627" y="301"/>
                    <a:pt x="427" y="201"/>
                    <a:pt x="301" y="101"/>
                  </a:cubicBezTo>
                  <a:cubicBezTo>
                    <a:pt x="2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0"/>
            <p:cNvSpPr/>
            <p:nvPr/>
          </p:nvSpPr>
          <p:spPr>
            <a:xfrm rot="5400000" flipH="1">
              <a:off x="7395513" y="4517025"/>
              <a:ext cx="20725" cy="21325"/>
            </a:xfrm>
            <a:custGeom>
              <a:avLst/>
              <a:gdLst/>
              <a:ahLst/>
              <a:cxnLst/>
              <a:rect l="l" t="t" r="r" b="b"/>
              <a:pathLst>
                <a:path w="829" h="853" extrusionOk="0">
                  <a:moveTo>
                    <a:pt x="1" y="0"/>
                  </a:moveTo>
                  <a:cubicBezTo>
                    <a:pt x="1" y="0"/>
                    <a:pt x="1" y="326"/>
                    <a:pt x="201" y="727"/>
                  </a:cubicBezTo>
                  <a:lnTo>
                    <a:pt x="201" y="852"/>
                  </a:lnTo>
                  <a:lnTo>
                    <a:pt x="302" y="727"/>
                  </a:lnTo>
                  <a:cubicBezTo>
                    <a:pt x="402" y="627"/>
                    <a:pt x="628" y="426"/>
                    <a:pt x="728" y="326"/>
                  </a:cubicBezTo>
                  <a:cubicBezTo>
                    <a:pt x="828" y="226"/>
                    <a:pt x="828" y="226"/>
                    <a:pt x="828" y="101"/>
                  </a:cubicBezTo>
                  <a:lnTo>
                    <a:pt x="828" y="101"/>
                  </a:lnTo>
                  <a:cubicBezTo>
                    <a:pt x="828" y="101"/>
                    <a:pt x="728" y="226"/>
                    <a:pt x="628" y="326"/>
                  </a:cubicBezTo>
                  <a:cubicBezTo>
                    <a:pt x="511" y="419"/>
                    <a:pt x="416" y="512"/>
                    <a:pt x="243" y="605"/>
                  </a:cubicBezTo>
                  <a:lnTo>
                    <a:pt x="243" y="605"/>
                  </a:lnTo>
                  <a:cubicBezTo>
                    <a:pt x="82" y="26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0"/>
            <p:cNvSpPr/>
            <p:nvPr/>
          </p:nvSpPr>
          <p:spPr>
            <a:xfrm rot="5400000" flipH="1">
              <a:off x="7276788" y="4544900"/>
              <a:ext cx="20700" cy="23200"/>
            </a:xfrm>
            <a:custGeom>
              <a:avLst/>
              <a:gdLst/>
              <a:ahLst/>
              <a:cxnLst/>
              <a:rect l="l" t="t" r="r" b="b"/>
              <a:pathLst>
                <a:path w="828" h="928" extrusionOk="0">
                  <a:moveTo>
                    <a:pt x="627" y="0"/>
                  </a:moveTo>
                  <a:lnTo>
                    <a:pt x="526" y="100"/>
                  </a:lnTo>
                  <a:cubicBezTo>
                    <a:pt x="301" y="301"/>
                    <a:pt x="201" y="401"/>
                    <a:pt x="100" y="526"/>
                  </a:cubicBezTo>
                  <a:cubicBezTo>
                    <a:pt x="0" y="627"/>
                    <a:pt x="0" y="727"/>
                    <a:pt x="0" y="727"/>
                  </a:cubicBezTo>
                  <a:cubicBezTo>
                    <a:pt x="0" y="727"/>
                    <a:pt x="100" y="727"/>
                    <a:pt x="201" y="627"/>
                  </a:cubicBezTo>
                  <a:cubicBezTo>
                    <a:pt x="287" y="540"/>
                    <a:pt x="373" y="362"/>
                    <a:pt x="539" y="250"/>
                  </a:cubicBezTo>
                  <a:lnTo>
                    <a:pt x="539" y="250"/>
                  </a:lnTo>
                  <a:cubicBezTo>
                    <a:pt x="642" y="650"/>
                    <a:pt x="827" y="927"/>
                    <a:pt x="827" y="927"/>
                  </a:cubicBezTo>
                  <a:cubicBezTo>
                    <a:pt x="827" y="827"/>
                    <a:pt x="727" y="526"/>
                    <a:pt x="627" y="100"/>
                  </a:cubicBezTo>
                  <a:lnTo>
                    <a:pt x="627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0"/>
            <p:cNvSpPr/>
            <p:nvPr/>
          </p:nvSpPr>
          <p:spPr>
            <a:xfrm rot="5400000" flipH="1">
              <a:off x="7330363" y="4470025"/>
              <a:ext cx="18200" cy="23850"/>
            </a:xfrm>
            <a:custGeom>
              <a:avLst/>
              <a:gdLst/>
              <a:ahLst/>
              <a:cxnLst/>
              <a:rect l="l" t="t" r="r" b="b"/>
              <a:pathLst>
                <a:path w="728" h="954" extrusionOk="0">
                  <a:moveTo>
                    <a:pt x="727" y="1"/>
                  </a:moveTo>
                  <a:cubicBezTo>
                    <a:pt x="727" y="1"/>
                    <a:pt x="402" y="226"/>
                    <a:pt x="1" y="427"/>
                  </a:cubicBezTo>
                  <a:lnTo>
                    <a:pt x="1" y="527"/>
                  </a:lnTo>
                  <a:cubicBezTo>
                    <a:pt x="201" y="627"/>
                    <a:pt x="402" y="753"/>
                    <a:pt x="502" y="853"/>
                  </a:cubicBezTo>
                  <a:cubicBezTo>
                    <a:pt x="627" y="853"/>
                    <a:pt x="727" y="953"/>
                    <a:pt x="727" y="953"/>
                  </a:cubicBezTo>
                  <a:cubicBezTo>
                    <a:pt x="727" y="953"/>
                    <a:pt x="727" y="853"/>
                    <a:pt x="627" y="753"/>
                  </a:cubicBezTo>
                  <a:cubicBezTo>
                    <a:pt x="435" y="646"/>
                    <a:pt x="334" y="558"/>
                    <a:pt x="185" y="472"/>
                  </a:cubicBezTo>
                  <a:lnTo>
                    <a:pt x="185" y="472"/>
                  </a:lnTo>
                  <a:cubicBezTo>
                    <a:pt x="459" y="290"/>
                    <a:pt x="727" y="115"/>
                    <a:pt x="72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0"/>
            <p:cNvSpPr/>
            <p:nvPr/>
          </p:nvSpPr>
          <p:spPr>
            <a:xfrm rot="5400000" flipH="1">
              <a:off x="7365688" y="4516150"/>
              <a:ext cx="31350" cy="28700"/>
            </a:xfrm>
            <a:custGeom>
              <a:avLst/>
              <a:gdLst/>
              <a:ahLst/>
              <a:cxnLst/>
              <a:rect l="l" t="t" r="r" b="b"/>
              <a:pathLst>
                <a:path w="1254" h="1148" extrusionOk="0">
                  <a:moveTo>
                    <a:pt x="6" y="1"/>
                  </a:moveTo>
                  <a:cubicBezTo>
                    <a:pt x="2" y="1"/>
                    <a:pt x="0" y="7"/>
                    <a:pt x="0" y="19"/>
                  </a:cubicBezTo>
                  <a:cubicBezTo>
                    <a:pt x="0" y="19"/>
                    <a:pt x="100" y="420"/>
                    <a:pt x="326" y="1047"/>
                  </a:cubicBezTo>
                  <a:lnTo>
                    <a:pt x="326" y="1147"/>
                  </a:lnTo>
                  <a:lnTo>
                    <a:pt x="426" y="1147"/>
                  </a:lnTo>
                  <a:lnTo>
                    <a:pt x="426" y="1047"/>
                  </a:lnTo>
                  <a:cubicBezTo>
                    <a:pt x="627" y="947"/>
                    <a:pt x="827" y="646"/>
                    <a:pt x="1053" y="521"/>
                  </a:cubicBezTo>
                  <a:lnTo>
                    <a:pt x="1253" y="320"/>
                  </a:lnTo>
                  <a:cubicBezTo>
                    <a:pt x="1253" y="291"/>
                    <a:pt x="1245" y="279"/>
                    <a:pt x="1227" y="279"/>
                  </a:cubicBezTo>
                  <a:cubicBezTo>
                    <a:pt x="1186" y="279"/>
                    <a:pt x="1094" y="350"/>
                    <a:pt x="953" y="420"/>
                  </a:cubicBezTo>
                  <a:cubicBezTo>
                    <a:pt x="838" y="627"/>
                    <a:pt x="577" y="812"/>
                    <a:pt x="380" y="919"/>
                  </a:cubicBezTo>
                  <a:lnTo>
                    <a:pt x="380" y="919"/>
                  </a:lnTo>
                  <a:cubicBezTo>
                    <a:pt x="196" y="412"/>
                    <a:pt x="38" y="1"/>
                    <a:pt x="6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0"/>
            <p:cNvSpPr/>
            <p:nvPr/>
          </p:nvSpPr>
          <p:spPr>
            <a:xfrm rot="5400000" flipH="1">
              <a:off x="7347275" y="4555238"/>
              <a:ext cx="28225" cy="31350"/>
            </a:xfrm>
            <a:custGeom>
              <a:avLst/>
              <a:gdLst/>
              <a:ahLst/>
              <a:cxnLst/>
              <a:rect l="l" t="t" r="r" b="b"/>
              <a:pathLst>
                <a:path w="1129" h="1254" extrusionOk="0">
                  <a:moveTo>
                    <a:pt x="301" y="0"/>
                  </a:moveTo>
                  <a:cubicBezTo>
                    <a:pt x="301" y="0"/>
                    <a:pt x="301" y="101"/>
                    <a:pt x="502" y="301"/>
                  </a:cubicBezTo>
                  <a:cubicBezTo>
                    <a:pt x="611" y="498"/>
                    <a:pt x="778" y="676"/>
                    <a:pt x="952" y="852"/>
                  </a:cubicBezTo>
                  <a:lnTo>
                    <a:pt x="952" y="852"/>
                  </a:lnTo>
                  <a:cubicBezTo>
                    <a:pt x="369" y="1046"/>
                    <a:pt x="0" y="1253"/>
                    <a:pt x="0" y="1253"/>
                  </a:cubicBezTo>
                  <a:lnTo>
                    <a:pt x="1028" y="1028"/>
                  </a:lnTo>
                  <a:lnTo>
                    <a:pt x="1128" y="928"/>
                  </a:lnTo>
                  <a:lnTo>
                    <a:pt x="1128" y="827"/>
                  </a:lnTo>
                  <a:cubicBezTo>
                    <a:pt x="928" y="627"/>
                    <a:pt x="727" y="401"/>
                    <a:pt x="502" y="201"/>
                  </a:cubicBezTo>
                  <a:cubicBezTo>
                    <a:pt x="401" y="100"/>
                    <a:pt x="301" y="0"/>
                    <a:pt x="301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0"/>
            <p:cNvSpPr/>
            <p:nvPr/>
          </p:nvSpPr>
          <p:spPr>
            <a:xfrm rot="5400000" flipH="1">
              <a:off x="7302800" y="4534563"/>
              <a:ext cx="31350" cy="28225"/>
            </a:xfrm>
            <a:custGeom>
              <a:avLst/>
              <a:gdLst/>
              <a:ahLst/>
              <a:cxnLst/>
              <a:rect l="l" t="t" r="r" b="b"/>
              <a:pathLst>
                <a:path w="1254" h="1129" extrusionOk="0">
                  <a:moveTo>
                    <a:pt x="201" y="627"/>
                  </a:moveTo>
                  <a:cubicBezTo>
                    <a:pt x="0" y="728"/>
                    <a:pt x="0" y="828"/>
                    <a:pt x="0" y="828"/>
                  </a:cubicBezTo>
                  <a:cubicBezTo>
                    <a:pt x="0" y="828"/>
                    <a:pt x="101" y="828"/>
                    <a:pt x="201" y="627"/>
                  </a:cubicBezTo>
                  <a:close/>
                  <a:moveTo>
                    <a:pt x="827" y="1"/>
                  </a:moveTo>
                  <a:cubicBezTo>
                    <a:pt x="527" y="201"/>
                    <a:pt x="301" y="402"/>
                    <a:pt x="201" y="627"/>
                  </a:cubicBezTo>
                  <a:cubicBezTo>
                    <a:pt x="426" y="502"/>
                    <a:pt x="627" y="301"/>
                    <a:pt x="827" y="101"/>
                  </a:cubicBezTo>
                  <a:cubicBezTo>
                    <a:pt x="928" y="728"/>
                    <a:pt x="1153" y="1129"/>
                    <a:pt x="1153" y="1129"/>
                  </a:cubicBezTo>
                  <a:cubicBezTo>
                    <a:pt x="1253" y="1129"/>
                    <a:pt x="1153" y="627"/>
                    <a:pt x="928" y="101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0"/>
            <p:cNvSpPr/>
            <p:nvPr/>
          </p:nvSpPr>
          <p:spPr>
            <a:xfrm rot="5400000" flipH="1">
              <a:off x="7322875" y="4493813"/>
              <a:ext cx="31350" cy="32025"/>
            </a:xfrm>
            <a:custGeom>
              <a:avLst/>
              <a:gdLst/>
              <a:ahLst/>
              <a:cxnLst/>
              <a:rect l="l" t="t" r="r" b="b"/>
              <a:pathLst>
                <a:path w="1254" h="1281" extrusionOk="0">
                  <a:moveTo>
                    <a:pt x="1202" y="0"/>
                  </a:moveTo>
                  <a:cubicBezTo>
                    <a:pt x="1059" y="0"/>
                    <a:pt x="634" y="151"/>
                    <a:pt x="126" y="253"/>
                  </a:cubicBezTo>
                  <a:lnTo>
                    <a:pt x="0" y="253"/>
                  </a:lnTo>
                  <a:lnTo>
                    <a:pt x="126" y="353"/>
                  </a:lnTo>
                  <a:cubicBezTo>
                    <a:pt x="326" y="654"/>
                    <a:pt x="527" y="880"/>
                    <a:pt x="627" y="980"/>
                  </a:cubicBezTo>
                  <a:cubicBezTo>
                    <a:pt x="852" y="1180"/>
                    <a:pt x="953" y="1281"/>
                    <a:pt x="953" y="1281"/>
                  </a:cubicBezTo>
                  <a:cubicBezTo>
                    <a:pt x="953" y="1180"/>
                    <a:pt x="852" y="1080"/>
                    <a:pt x="752" y="980"/>
                  </a:cubicBezTo>
                  <a:cubicBezTo>
                    <a:pt x="627" y="754"/>
                    <a:pt x="426" y="554"/>
                    <a:pt x="226" y="353"/>
                  </a:cubicBezTo>
                  <a:lnTo>
                    <a:pt x="226" y="336"/>
                  </a:lnTo>
                  <a:lnTo>
                    <a:pt x="226" y="336"/>
                  </a:lnTo>
                  <a:cubicBezTo>
                    <a:pt x="805" y="229"/>
                    <a:pt x="1253" y="28"/>
                    <a:pt x="1253" y="28"/>
                  </a:cubicBezTo>
                  <a:cubicBezTo>
                    <a:pt x="1253" y="9"/>
                    <a:pt x="1235" y="0"/>
                    <a:pt x="1202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0"/>
            <p:cNvSpPr/>
            <p:nvPr/>
          </p:nvSpPr>
          <p:spPr>
            <a:xfrm rot="5400000" flipH="1">
              <a:off x="3969538" y="4217550"/>
              <a:ext cx="109675" cy="164925"/>
            </a:xfrm>
            <a:custGeom>
              <a:avLst/>
              <a:gdLst/>
              <a:ahLst/>
              <a:cxnLst/>
              <a:rect l="l" t="t" r="r" b="b"/>
              <a:pathLst>
                <a:path w="4387" h="6597" extrusionOk="0">
                  <a:moveTo>
                    <a:pt x="4" y="1"/>
                  </a:moveTo>
                  <a:cubicBezTo>
                    <a:pt x="2" y="1"/>
                    <a:pt x="1" y="2"/>
                    <a:pt x="1" y="5"/>
                  </a:cubicBezTo>
                  <a:cubicBezTo>
                    <a:pt x="1" y="5"/>
                    <a:pt x="928" y="1459"/>
                    <a:pt x="2081" y="3239"/>
                  </a:cubicBezTo>
                  <a:cubicBezTo>
                    <a:pt x="3334" y="5118"/>
                    <a:pt x="4286" y="6597"/>
                    <a:pt x="4286" y="6597"/>
                  </a:cubicBezTo>
                  <a:cubicBezTo>
                    <a:pt x="4387" y="6472"/>
                    <a:pt x="3434" y="5018"/>
                    <a:pt x="2181" y="3239"/>
                  </a:cubicBezTo>
                  <a:cubicBezTo>
                    <a:pt x="1090" y="1420"/>
                    <a:pt x="69" y="1"/>
                    <a:pt x="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0"/>
            <p:cNvSpPr/>
            <p:nvPr/>
          </p:nvSpPr>
          <p:spPr>
            <a:xfrm rot="5400000" flipH="1">
              <a:off x="3957575" y="4255813"/>
              <a:ext cx="151650" cy="99025"/>
            </a:xfrm>
            <a:custGeom>
              <a:avLst/>
              <a:gdLst/>
              <a:ahLst/>
              <a:cxnLst/>
              <a:rect l="l" t="t" r="r" b="b"/>
              <a:pathLst>
                <a:path w="6066" h="3961" extrusionOk="0">
                  <a:moveTo>
                    <a:pt x="6065" y="1"/>
                  </a:moveTo>
                  <a:cubicBezTo>
                    <a:pt x="5965" y="1"/>
                    <a:pt x="4612" y="828"/>
                    <a:pt x="2932" y="1881"/>
                  </a:cubicBezTo>
                  <a:cubicBezTo>
                    <a:pt x="1253" y="3008"/>
                    <a:pt x="0" y="3961"/>
                    <a:pt x="0" y="3961"/>
                  </a:cubicBezTo>
                  <a:cubicBezTo>
                    <a:pt x="0" y="3961"/>
                    <a:pt x="1353" y="3134"/>
                    <a:pt x="3033" y="1981"/>
                  </a:cubicBezTo>
                  <a:cubicBezTo>
                    <a:pt x="4712" y="928"/>
                    <a:pt x="6065" y="1"/>
                    <a:pt x="6065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0"/>
            <p:cNvSpPr/>
            <p:nvPr/>
          </p:nvSpPr>
          <p:spPr>
            <a:xfrm rot="5400000" flipH="1">
              <a:off x="4010213" y="4227000"/>
              <a:ext cx="36350" cy="166700"/>
            </a:xfrm>
            <a:custGeom>
              <a:avLst/>
              <a:gdLst/>
              <a:ahLst/>
              <a:cxnLst/>
              <a:rect l="l" t="t" r="r" b="b"/>
              <a:pathLst>
                <a:path w="1454" h="6668" extrusionOk="0">
                  <a:moveTo>
                    <a:pt x="1454" y="1"/>
                  </a:moveTo>
                  <a:cubicBezTo>
                    <a:pt x="1354" y="1"/>
                    <a:pt x="1028" y="1455"/>
                    <a:pt x="727" y="3334"/>
                  </a:cubicBezTo>
                  <a:cubicBezTo>
                    <a:pt x="301" y="5114"/>
                    <a:pt x="0" y="6668"/>
                    <a:pt x="101" y="6668"/>
                  </a:cubicBezTo>
                  <a:cubicBezTo>
                    <a:pt x="101" y="6668"/>
                    <a:pt x="401" y="5214"/>
                    <a:pt x="827" y="3334"/>
                  </a:cubicBezTo>
                  <a:cubicBezTo>
                    <a:pt x="1128" y="1555"/>
                    <a:pt x="1454" y="1"/>
                    <a:pt x="1454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0"/>
            <p:cNvSpPr/>
            <p:nvPr/>
          </p:nvSpPr>
          <p:spPr>
            <a:xfrm rot="5400000" flipH="1">
              <a:off x="3944938" y="4284100"/>
              <a:ext cx="183000" cy="37450"/>
            </a:xfrm>
            <a:custGeom>
              <a:avLst/>
              <a:gdLst/>
              <a:ahLst/>
              <a:cxnLst/>
              <a:rect l="l" t="t" r="r" b="b"/>
              <a:pathLst>
                <a:path w="7320" h="1498" extrusionOk="0">
                  <a:moveTo>
                    <a:pt x="76" y="0"/>
                  </a:moveTo>
                  <a:cubicBezTo>
                    <a:pt x="27" y="0"/>
                    <a:pt x="1" y="6"/>
                    <a:pt x="1" y="19"/>
                  </a:cubicBezTo>
                  <a:lnTo>
                    <a:pt x="3660" y="771"/>
                  </a:lnTo>
                  <a:cubicBezTo>
                    <a:pt x="5640" y="1172"/>
                    <a:pt x="7219" y="1497"/>
                    <a:pt x="7319" y="1497"/>
                  </a:cubicBezTo>
                  <a:cubicBezTo>
                    <a:pt x="7319" y="1497"/>
                    <a:pt x="5640" y="1071"/>
                    <a:pt x="3660" y="645"/>
                  </a:cubicBezTo>
                  <a:cubicBezTo>
                    <a:pt x="1925" y="294"/>
                    <a:pt x="422" y="0"/>
                    <a:pt x="76" y="0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0"/>
            <p:cNvSpPr/>
            <p:nvPr/>
          </p:nvSpPr>
          <p:spPr>
            <a:xfrm rot="5400000" flipH="1">
              <a:off x="4081700" y="4335313"/>
              <a:ext cx="28700" cy="31375"/>
            </a:xfrm>
            <a:custGeom>
              <a:avLst/>
              <a:gdLst/>
              <a:ahLst/>
              <a:cxnLst/>
              <a:rect l="l" t="t" r="r" b="b"/>
              <a:pathLst>
                <a:path w="1148" h="1255" extrusionOk="0">
                  <a:moveTo>
                    <a:pt x="1047" y="1"/>
                  </a:moveTo>
                  <a:lnTo>
                    <a:pt x="1047" y="302"/>
                  </a:lnTo>
                  <a:lnTo>
                    <a:pt x="1047" y="1117"/>
                  </a:lnTo>
                  <a:lnTo>
                    <a:pt x="1047" y="1117"/>
                  </a:lnTo>
                  <a:cubicBezTo>
                    <a:pt x="586" y="948"/>
                    <a:pt x="248" y="801"/>
                    <a:pt x="136" y="801"/>
                  </a:cubicBezTo>
                  <a:cubicBezTo>
                    <a:pt x="109" y="801"/>
                    <a:pt x="95" y="810"/>
                    <a:pt x="95" y="828"/>
                  </a:cubicBezTo>
                  <a:cubicBezTo>
                    <a:pt x="0" y="828"/>
                    <a:pt x="466" y="1007"/>
                    <a:pt x="1047" y="1218"/>
                  </a:cubicBezTo>
                  <a:lnTo>
                    <a:pt x="1047" y="1218"/>
                  </a:lnTo>
                  <a:lnTo>
                    <a:pt x="1047" y="1254"/>
                  </a:lnTo>
                  <a:lnTo>
                    <a:pt x="1074" y="1227"/>
                  </a:lnTo>
                  <a:lnTo>
                    <a:pt x="1074" y="1227"/>
                  </a:lnTo>
                  <a:cubicBezTo>
                    <a:pt x="1098" y="1236"/>
                    <a:pt x="1123" y="1245"/>
                    <a:pt x="1148" y="1254"/>
                  </a:cubicBezTo>
                  <a:lnTo>
                    <a:pt x="1148" y="1154"/>
                  </a:lnTo>
                  <a:lnTo>
                    <a:pt x="1148" y="302"/>
                  </a:lnTo>
                  <a:cubicBezTo>
                    <a:pt x="1148" y="101"/>
                    <a:pt x="1047" y="1"/>
                    <a:pt x="1047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0"/>
            <p:cNvSpPr/>
            <p:nvPr/>
          </p:nvSpPr>
          <p:spPr>
            <a:xfrm rot="5400000" flipH="1">
              <a:off x="3971988" y="435857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1153" y="1"/>
                  </a:moveTo>
                  <a:cubicBezTo>
                    <a:pt x="827" y="1"/>
                    <a:pt x="527" y="101"/>
                    <a:pt x="301" y="101"/>
                  </a:cubicBezTo>
                  <a:cubicBezTo>
                    <a:pt x="101" y="101"/>
                    <a:pt x="0" y="101"/>
                    <a:pt x="0" y="201"/>
                  </a:cubicBezTo>
                  <a:lnTo>
                    <a:pt x="1117" y="201"/>
                  </a:lnTo>
                  <a:cubicBezTo>
                    <a:pt x="906" y="773"/>
                    <a:pt x="727" y="1154"/>
                    <a:pt x="727" y="1154"/>
                  </a:cubicBezTo>
                  <a:cubicBezTo>
                    <a:pt x="827" y="1154"/>
                    <a:pt x="1028" y="728"/>
                    <a:pt x="1253" y="101"/>
                  </a:cubicBezTo>
                  <a:lnTo>
                    <a:pt x="1153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0"/>
            <p:cNvSpPr/>
            <p:nvPr/>
          </p:nvSpPr>
          <p:spPr>
            <a:xfrm rot="5400000" flipH="1">
              <a:off x="3990463" y="434072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53" y="1"/>
                  </a:moveTo>
                  <a:cubicBezTo>
                    <a:pt x="527" y="1"/>
                    <a:pt x="327" y="101"/>
                    <a:pt x="226" y="101"/>
                  </a:cubicBezTo>
                  <a:lnTo>
                    <a:pt x="1" y="101"/>
                  </a:lnTo>
                  <a:cubicBezTo>
                    <a:pt x="1" y="101"/>
                    <a:pt x="126" y="201"/>
                    <a:pt x="226" y="201"/>
                  </a:cubicBezTo>
                  <a:lnTo>
                    <a:pt x="723" y="201"/>
                  </a:lnTo>
                  <a:cubicBezTo>
                    <a:pt x="612" y="574"/>
                    <a:pt x="527" y="828"/>
                    <a:pt x="527" y="828"/>
                  </a:cubicBezTo>
                  <a:cubicBezTo>
                    <a:pt x="527" y="828"/>
                    <a:pt x="718" y="574"/>
                    <a:pt x="827" y="201"/>
                  </a:cubicBezTo>
                  <a:lnTo>
                    <a:pt x="853" y="201"/>
                  </a:lnTo>
                  <a:lnTo>
                    <a:pt x="832" y="181"/>
                  </a:lnTo>
                  <a:lnTo>
                    <a:pt x="832" y="181"/>
                  </a:lnTo>
                  <a:cubicBezTo>
                    <a:pt x="840" y="155"/>
                    <a:pt x="847" y="128"/>
                    <a:pt x="853" y="101"/>
                  </a:cubicBezTo>
                  <a:lnTo>
                    <a:pt x="953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0"/>
            <p:cNvSpPr/>
            <p:nvPr/>
          </p:nvSpPr>
          <p:spPr>
            <a:xfrm rot="5400000" flipH="1">
              <a:off x="4039963" y="4356375"/>
              <a:ext cx="21325" cy="23225"/>
            </a:xfrm>
            <a:custGeom>
              <a:avLst/>
              <a:gdLst/>
              <a:ahLst/>
              <a:cxnLst/>
              <a:rect l="l" t="t" r="r" b="b"/>
              <a:pathLst>
                <a:path w="853" h="929" extrusionOk="0">
                  <a:moveTo>
                    <a:pt x="126" y="1"/>
                  </a:moveTo>
                  <a:cubicBezTo>
                    <a:pt x="126" y="2"/>
                    <a:pt x="126" y="102"/>
                    <a:pt x="226" y="201"/>
                  </a:cubicBezTo>
                  <a:cubicBezTo>
                    <a:pt x="326" y="302"/>
                    <a:pt x="527" y="427"/>
                    <a:pt x="627" y="527"/>
                  </a:cubicBezTo>
                  <a:lnTo>
                    <a:pt x="627" y="585"/>
                  </a:lnTo>
                  <a:lnTo>
                    <a:pt x="627" y="585"/>
                  </a:lnTo>
                  <a:cubicBezTo>
                    <a:pt x="264" y="748"/>
                    <a:pt x="0" y="838"/>
                    <a:pt x="0" y="928"/>
                  </a:cubicBezTo>
                  <a:cubicBezTo>
                    <a:pt x="0" y="928"/>
                    <a:pt x="326" y="828"/>
                    <a:pt x="752" y="627"/>
                  </a:cubicBezTo>
                  <a:lnTo>
                    <a:pt x="852" y="527"/>
                  </a:lnTo>
                  <a:lnTo>
                    <a:pt x="752" y="527"/>
                  </a:lnTo>
                  <a:cubicBezTo>
                    <a:pt x="527" y="302"/>
                    <a:pt x="426" y="201"/>
                    <a:pt x="326" y="101"/>
                  </a:cubicBezTo>
                  <a:cubicBezTo>
                    <a:pt x="127" y="101"/>
                    <a:pt x="126" y="2"/>
                    <a:pt x="126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0"/>
            <p:cNvSpPr/>
            <p:nvPr/>
          </p:nvSpPr>
          <p:spPr>
            <a:xfrm rot="5400000" flipH="1">
              <a:off x="4081950" y="4285588"/>
              <a:ext cx="23200" cy="21325"/>
            </a:xfrm>
            <a:custGeom>
              <a:avLst/>
              <a:gdLst/>
              <a:ahLst/>
              <a:cxnLst/>
              <a:rect l="l" t="t" r="r" b="b"/>
              <a:pathLst>
                <a:path w="928" h="853" extrusionOk="0">
                  <a:moveTo>
                    <a:pt x="101" y="1"/>
                  </a:moveTo>
                  <a:cubicBezTo>
                    <a:pt x="0" y="1"/>
                    <a:pt x="101" y="326"/>
                    <a:pt x="301" y="727"/>
                  </a:cubicBezTo>
                  <a:lnTo>
                    <a:pt x="301" y="853"/>
                  </a:lnTo>
                  <a:lnTo>
                    <a:pt x="426" y="853"/>
                  </a:lnTo>
                  <a:cubicBezTo>
                    <a:pt x="527" y="627"/>
                    <a:pt x="727" y="527"/>
                    <a:pt x="827" y="427"/>
                  </a:cubicBezTo>
                  <a:cubicBezTo>
                    <a:pt x="827" y="326"/>
                    <a:pt x="928" y="226"/>
                    <a:pt x="928" y="226"/>
                  </a:cubicBezTo>
                  <a:lnTo>
                    <a:pt x="928" y="226"/>
                  </a:lnTo>
                  <a:cubicBezTo>
                    <a:pt x="928" y="226"/>
                    <a:pt x="827" y="226"/>
                    <a:pt x="727" y="326"/>
                  </a:cubicBezTo>
                  <a:cubicBezTo>
                    <a:pt x="645" y="409"/>
                    <a:pt x="494" y="492"/>
                    <a:pt x="373" y="630"/>
                  </a:cubicBezTo>
                  <a:lnTo>
                    <a:pt x="373" y="630"/>
                  </a:lnTo>
                  <a:cubicBezTo>
                    <a:pt x="185" y="275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0"/>
            <p:cNvSpPr/>
            <p:nvPr/>
          </p:nvSpPr>
          <p:spPr>
            <a:xfrm rot="5400000" flipH="1">
              <a:off x="3962900" y="4313163"/>
              <a:ext cx="21325" cy="20700"/>
            </a:xfrm>
            <a:custGeom>
              <a:avLst/>
              <a:gdLst/>
              <a:ahLst/>
              <a:cxnLst/>
              <a:rect l="l" t="t" r="r" b="b"/>
              <a:pathLst>
                <a:path w="853" h="828" extrusionOk="0">
                  <a:moveTo>
                    <a:pt x="527" y="1"/>
                  </a:moveTo>
                  <a:cubicBezTo>
                    <a:pt x="327" y="201"/>
                    <a:pt x="226" y="301"/>
                    <a:pt x="101" y="427"/>
                  </a:cubicBezTo>
                  <a:cubicBezTo>
                    <a:pt x="1" y="527"/>
                    <a:pt x="1" y="627"/>
                    <a:pt x="1" y="627"/>
                  </a:cubicBezTo>
                  <a:cubicBezTo>
                    <a:pt x="1" y="627"/>
                    <a:pt x="101" y="627"/>
                    <a:pt x="226" y="527"/>
                  </a:cubicBezTo>
                  <a:cubicBezTo>
                    <a:pt x="312" y="441"/>
                    <a:pt x="398" y="336"/>
                    <a:pt x="548" y="182"/>
                  </a:cubicBezTo>
                  <a:lnTo>
                    <a:pt x="548" y="182"/>
                  </a:lnTo>
                  <a:cubicBezTo>
                    <a:pt x="655" y="565"/>
                    <a:pt x="853" y="828"/>
                    <a:pt x="853" y="828"/>
                  </a:cubicBezTo>
                  <a:cubicBezTo>
                    <a:pt x="853" y="828"/>
                    <a:pt x="728" y="527"/>
                    <a:pt x="627" y="101"/>
                  </a:cubicBezTo>
                  <a:lnTo>
                    <a:pt x="627" y="1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0"/>
            <p:cNvSpPr/>
            <p:nvPr/>
          </p:nvSpPr>
          <p:spPr>
            <a:xfrm rot="5400000" flipH="1">
              <a:off x="4053113" y="4283075"/>
              <a:ext cx="31375" cy="28225"/>
            </a:xfrm>
            <a:custGeom>
              <a:avLst/>
              <a:gdLst/>
              <a:ahLst/>
              <a:cxnLst/>
              <a:rect l="l" t="t" r="r" b="b"/>
              <a:pathLst>
                <a:path w="1255" h="112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1" y="502"/>
                    <a:pt x="201" y="1129"/>
                  </a:cubicBezTo>
                  <a:lnTo>
                    <a:pt x="402" y="1129"/>
                  </a:lnTo>
                  <a:lnTo>
                    <a:pt x="1028" y="502"/>
                  </a:lnTo>
                  <a:lnTo>
                    <a:pt x="1254" y="302"/>
                  </a:lnTo>
                  <a:lnTo>
                    <a:pt x="1254" y="302"/>
                  </a:lnTo>
                  <a:cubicBezTo>
                    <a:pt x="1254" y="302"/>
                    <a:pt x="1129" y="302"/>
                    <a:pt x="928" y="502"/>
                  </a:cubicBezTo>
                  <a:cubicBezTo>
                    <a:pt x="753" y="612"/>
                    <a:pt x="558" y="779"/>
                    <a:pt x="378" y="954"/>
                  </a:cubicBezTo>
                  <a:lnTo>
                    <a:pt x="378" y="954"/>
                  </a:lnTo>
                  <a:cubicBezTo>
                    <a:pt x="186" y="37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0"/>
            <p:cNvSpPr/>
            <p:nvPr/>
          </p:nvSpPr>
          <p:spPr>
            <a:xfrm rot="5400000" flipH="1">
              <a:off x="4032200" y="4323713"/>
              <a:ext cx="31225" cy="30800"/>
            </a:xfrm>
            <a:custGeom>
              <a:avLst/>
              <a:gdLst/>
              <a:ahLst/>
              <a:cxnLst/>
              <a:rect l="l" t="t" r="r" b="b"/>
              <a:pathLst>
                <a:path w="1249" h="1232" extrusionOk="0">
                  <a:moveTo>
                    <a:pt x="441" y="1"/>
                  </a:moveTo>
                  <a:cubicBezTo>
                    <a:pt x="429" y="1"/>
                    <a:pt x="422" y="13"/>
                    <a:pt x="422" y="40"/>
                  </a:cubicBezTo>
                  <a:cubicBezTo>
                    <a:pt x="422" y="40"/>
                    <a:pt x="422" y="140"/>
                    <a:pt x="522" y="240"/>
                  </a:cubicBezTo>
                  <a:cubicBezTo>
                    <a:pt x="723" y="466"/>
                    <a:pt x="923" y="666"/>
                    <a:pt x="1048" y="867"/>
                  </a:cubicBezTo>
                  <a:lnTo>
                    <a:pt x="1063" y="882"/>
                  </a:lnTo>
                  <a:lnTo>
                    <a:pt x="1063" y="882"/>
                  </a:lnTo>
                  <a:cubicBezTo>
                    <a:pt x="475" y="987"/>
                    <a:pt x="0" y="1193"/>
                    <a:pt x="96" y="1193"/>
                  </a:cubicBezTo>
                  <a:cubicBezTo>
                    <a:pt x="96" y="1219"/>
                    <a:pt x="125" y="1232"/>
                    <a:pt x="180" y="1232"/>
                  </a:cubicBezTo>
                  <a:cubicBezTo>
                    <a:pt x="334" y="1232"/>
                    <a:pt x="687" y="1133"/>
                    <a:pt x="1149" y="967"/>
                  </a:cubicBezTo>
                  <a:lnTo>
                    <a:pt x="1249" y="967"/>
                  </a:lnTo>
                  <a:lnTo>
                    <a:pt x="1249" y="867"/>
                  </a:lnTo>
                  <a:lnTo>
                    <a:pt x="1149" y="867"/>
                  </a:lnTo>
                  <a:cubicBezTo>
                    <a:pt x="1048" y="566"/>
                    <a:pt x="823" y="341"/>
                    <a:pt x="622" y="240"/>
                  </a:cubicBezTo>
                  <a:cubicBezTo>
                    <a:pt x="549" y="94"/>
                    <a:pt x="475" y="1"/>
                    <a:pt x="441" y="1"/>
                  </a:cubicBez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0"/>
            <p:cNvSpPr/>
            <p:nvPr/>
          </p:nvSpPr>
          <p:spPr>
            <a:xfrm rot="5400000" flipH="1">
              <a:off x="3987625" y="4301563"/>
              <a:ext cx="33875" cy="31350"/>
            </a:xfrm>
            <a:custGeom>
              <a:avLst/>
              <a:gdLst/>
              <a:ahLst/>
              <a:cxnLst/>
              <a:rect l="l" t="t" r="r" b="b"/>
              <a:pathLst>
                <a:path w="1355" h="1254" extrusionOk="0">
                  <a:moveTo>
                    <a:pt x="1053" y="0"/>
                  </a:moveTo>
                  <a:lnTo>
                    <a:pt x="953" y="100"/>
                  </a:lnTo>
                  <a:cubicBezTo>
                    <a:pt x="627" y="301"/>
                    <a:pt x="427" y="501"/>
                    <a:pt x="327" y="627"/>
                  </a:cubicBezTo>
                  <a:cubicBezTo>
                    <a:pt x="101" y="727"/>
                    <a:pt x="1" y="827"/>
                    <a:pt x="1" y="827"/>
                  </a:cubicBezTo>
                  <a:cubicBezTo>
                    <a:pt x="30" y="857"/>
                    <a:pt x="62" y="869"/>
                    <a:pt x="94" y="869"/>
                  </a:cubicBezTo>
                  <a:cubicBezTo>
                    <a:pt x="172" y="869"/>
                    <a:pt x="256" y="798"/>
                    <a:pt x="327" y="727"/>
                  </a:cubicBezTo>
                  <a:cubicBezTo>
                    <a:pt x="527" y="501"/>
                    <a:pt x="728" y="301"/>
                    <a:pt x="953" y="201"/>
                  </a:cubicBezTo>
                  <a:lnTo>
                    <a:pt x="970" y="201"/>
                  </a:lnTo>
                  <a:cubicBezTo>
                    <a:pt x="1074" y="782"/>
                    <a:pt x="1254" y="1253"/>
                    <a:pt x="1254" y="1253"/>
                  </a:cubicBezTo>
                  <a:cubicBezTo>
                    <a:pt x="1354" y="1128"/>
                    <a:pt x="1154" y="727"/>
                    <a:pt x="1053" y="100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D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15" name="Google Shape;1315;p20"/>
            <p:cNvGrpSpPr/>
            <p:nvPr/>
          </p:nvGrpSpPr>
          <p:grpSpPr>
            <a:xfrm>
              <a:off x="2863513" y="4314000"/>
              <a:ext cx="363425" cy="391625"/>
              <a:chOff x="6486688" y="4948425"/>
              <a:chExt cx="363425" cy="391625"/>
            </a:xfrm>
          </p:grpSpPr>
          <p:sp>
            <p:nvSpPr>
              <p:cNvPr id="1316" name="Google Shape;1316;p20"/>
              <p:cNvSpPr/>
              <p:nvPr/>
            </p:nvSpPr>
            <p:spPr>
              <a:xfrm rot="5400000" flipH="1">
                <a:off x="6545600" y="4959688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0"/>
              <p:cNvSpPr/>
              <p:nvPr/>
            </p:nvSpPr>
            <p:spPr>
              <a:xfrm rot="5400000" flipH="1">
                <a:off x="6519525" y="5040788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0"/>
              <p:cNvSpPr/>
              <p:nvPr/>
            </p:nvSpPr>
            <p:spPr>
              <a:xfrm rot="5400000" flipH="1">
                <a:off x="6632063" y="4977875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0"/>
              <p:cNvSpPr/>
              <p:nvPr/>
            </p:nvSpPr>
            <p:spPr>
              <a:xfrm rot="5400000" flipH="1">
                <a:off x="6493450" y="5103688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0"/>
              <p:cNvSpPr/>
              <p:nvPr/>
            </p:nvSpPr>
            <p:spPr>
              <a:xfrm rot="5400000" flipH="1">
                <a:off x="6783363" y="52075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0"/>
              <p:cNvSpPr/>
              <p:nvPr/>
            </p:nvSpPr>
            <p:spPr>
              <a:xfrm rot="5400000" flipH="1">
                <a:off x="6508000" y="5016088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0"/>
              <p:cNvSpPr/>
              <p:nvPr/>
            </p:nvSpPr>
            <p:spPr>
              <a:xfrm rot="5400000" flipH="1">
                <a:off x="6564063" y="50565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0"/>
              <p:cNvSpPr/>
              <p:nvPr/>
            </p:nvSpPr>
            <p:spPr>
              <a:xfrm rot="5400000" flipH="1">
                <a:off x="6747150" y="4981438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0"/>
              <p:cNvSpPr/>
              <p:nvPr/>
            </p:nvSpPr>
            <p:spPr>
              <a:xfrm rot="5400000" flipH="1">
                <a:off x="6727288" y="503675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0"/>
              <p:cNvSpPr/>
              <p:nvPr/>
            </p:nvSpPr>
            <p:spPr>
              <a:xfrm rot="5400000" flipH="1">
                <a:off x="6547963" y="526282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0"/>
              <p:cNvSpPr/>
              <p:nvPr/>
            </p:nvSpPr>
            <p:spPr>
              <a:xfrm rot="5400000" flipH="1">
                <a:off x="6588825" y="522473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0"/>
              <p:cNvSpPr/>
              <p:nvPr/>
            </p:nvSpPr>
            <p:spPr>
              <a:xfrm rot="5400000" flipH="1">
                <a:off x="6698550" y="5258638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0"/>
              <p:cNvSpPr/>
              <p:nvPr/>
            </p:nvSpPr>
            <p:spPr>
              <a:xfrm rot="5400000" flipH="1">
                <a:off x="6785875" y="5103488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0"/>
              <p:cNvSpPr/>
              <p:nvPr/>
            </p:nvSpPr>
            <p:spPr>
              <a:xfrm rot="5400000" flipH="1">
                <a:off x="6528675" y="516458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0"/>
              <p:cNvSpPr/>
              <p:nvPr/>
            </p:nvSpPr>
            <p:spPr>
              <a:xfrm rot="5400000" flipH="1">
                <a:off x="6643525" y="5002738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0"/>
              <p:cNvSpPr/>
              <p:nvPr/>
            </p:nvSpPr>
            <p:spPr>
              <a:xfrm rot="5400000" flipH="1">
                <a:off x="6723538" y="5098175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0"/>
              <p:cNvSpPr/>
              <p:nvPr/>
            </p:nvSpPr>
            <p:spPr>
              <a:xfrm rot="5400000" flipH="1">
                <a:off x="6680050" y="5185638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0"/>
              <p:cNvSpPr/>
              <p:nvPr/>
            </p:nvSpPr>
            <p:spPr>
              <a:xfrm rot="5400000" flipH="1">
                <a:off x="6587563" y="514015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0"/>
              <p:cNvSpPr/>
              <p:nvPr/>
            </p:nvSpPr>
            <p:spPr>
              <a:xfrm rot="5400000" flipH="1">
                <a:off x="6633225" y="5051863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5" name="Google Shape;1335;p20"/>
            <p:cNvGrpSpPr/>
            <p:nvPr/>
          </p:nvGrpSpPr>
          <p:grpSpPr>
            <a:xfrm>
              <a:off x="-3803987" y="197650"/>
              <a:ext cx="6486488" cy="4841650"/>
              <a:chOff x="2863513" y="197650"/>
              <a:chExt cx="6486488" cy="4841650"/>
            </a:xfrm>
          </p:grpSpPr>
          <p:grpSp>
            <p:nvGrpSpPr>
              <p:cNvPr id="1336" name="Google Shape;1336;p20"/>
              <p:cNvGrpSpPr/>
              <p:nvPr/>
            </p:nvGrpSpPr>
            <p:grpSpPr>
              <a:xfrm>
                <a:off x="3281350" y="197650"/>
                <a:ext cx="1420450" cy="3177350"/>
                <a:chOff x="3281350" y="1188250"/>
                <a:chExt cx="1420450" cy="3177350"/>
              </a:xfrm>
            </p:grpSpPr>
            <p:sp>
              <p:nvSpPr>
                <p:cNvPr id="1337" name="Google Shape;1337;p20"/>
                <p:cNvSpPr/>
                <p:nvPr/>
              </p:nvSpPr>
              <p:spPr>
                <a:xfrm>
                  <a:off x="3365325" y="1770325"/>
                  <a:ext cx="237475" cy="35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9" h="14212" extrusionOk="0">
                      <a:moveTo>
                        <a:pt x="100" y="1"/>
                      </a:moveTo>
                      <a:cubicBezTo>
                        <a:pt x="0" y="101"/>
                        <a:pt x="2080" y="3234"/>
                        <a:pt x="4587" y="7194"/>
                      </a:cubicBezTo>
                      <a:cubicBezTo>
                        <a:pt x="7193" y="11079"/>
                        <a:pt x="9298" y="14211"/>
                        <a:pt x="9399" y="14211"/>
                      </a:cubicBezTo>
                      <a:cubicBezTo>
                        <a:pt x="9499" y="14086"/>
                        <a:pt x="7419" y="10953"/>
                        <a:pt x="4787" y="6993"/>
                      </a:cubicBezTo>
                      <a:cubicBezTo>
                        <a:pt x="2281" y="3134"/>
                        <a:pt x="100" y="1"/>
                        <a:pt x="10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" name="Google Shape;1338;p20"/>
                <p:cNvSpPr/>
                <p:nvPr/>
              </p:nvSpPr>
              <p:spPr>
                <a:xfrm>
                  <a:off x="3310175" y="1822350"/>
                  <a:ext cx="326475" cy="2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9" h="8576" extrusionOk="0">
                      <a:moveTo>
                        <a:pt x="12958" y="0"/>
                      </a:moveTo>
                      <a:cubicBezTo>
                        <a:pt x="12958" y="0"/>
                        <a:pt x="10025" y="1880"/>
                        <a:pt x="6492" y="4186"/>
                      </a:cubicBezTo>
                      <a:cubicBezTo>
                        <a:pt x="2833" y="6592"/>
                        <a:pt x="0" y="8471"/>
                        <a:pt x="0" y="8572"/>
                      </a:cubicBezTo>
                      <a:cubicBezTo>
                        <a:pt x="0" y="8574"/>
                        <a:pt x="2" y="8575"/>
                        <a:pt x="6" y="8575"/>
                      </a:cubicBezTo>
                      <a:cubicBezTo>
                        <a:pt x="156" y="8575"/>
                        <a:pt x="3124" y="6731"/>
                        <a:pt x="6592" y="4386"/>
                      </a:cubicBezTo>
                      <a:cubicBezTo>
                        <a:pt x="10126" y="2105"/>
                        <a:pt x="13058" y="100"/>
                        <a:pt x="1295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" name="Google Shape;1339;p20"/>
                <p:cNvSpPr/>
                <p:nvPr/>
              </p:nvSpPr>
              <p:spPr>
                <a:xfrm>
                  <a:off x="3425475" y="1762200"/>
                  <a:ext cx="78325" cy="35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3" h="14311" extrusionOk="0">
                      <a:moveTo>
                        <a:pt x="3008" y="0"/>
                      </a:moveTo>
                      <a:cubicBezTo>
                        <a:pt x="2907" y="0"/>
                        <a:pt x="2181" y="3258"/>
                        <a:pt x="1454" y="7118"/>
                      </a:cubicBezTo>
                      <a:cubicBezTo>
                        <a:pt x="627" y="11078"/>
                        <a:pt x="0" y="14311"/>
                        <a:pt x="100" y="14311"/>
                      </a:cubicBezTo>
                      <a:cubicBezTo>
                        <a:pt x="100" y="14311"/>
                        <a:pt x="827" y="11178"/>
                        <a:pt x="1654" y="7218"/>
                      </a:cubicBezTo>
                      <a:cubicBezTo>
                        <a:pt x="2506" y="3258"/>
                        <a:pt x="3133" y="0"/>
                        <a:pt x="300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" name="Google Shape;1340;p20"/>
                <p:cNvSpPr/>
                <p:nvPr/>
              </p:nvSpPr>
              <p:spPr>
                <a:xfrm>
                  <a:off x="3281350" y="1882500"/>
                  <a:ext cx="391625" cy="8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65" h="3244" extrusionOk="0">
                      <a:moveTo>
                        <a:pt x="126" y="0"/>
                      </a:moveTo>
                      <a:lnTo>
                        <a:pt x="126" y="0"/>
                      </a:lnTo>
                      <a:cubicBezTo>
                        <a:pt x="1" y="100"/>
                        <a:pt x="3560" y="952"/>
                        <a:pt x="7845" y="1780"/>
                      </a:cubicBezTo>
                      <a:cubicBezTo>
                        <a:pt x="11829" y="2642"/>
                        <a:pt x="15163" y="3244"/>
                        <a:pt x="15613" y="3244"/>
                      </a:cubicBezTo>
                      <a:cubicBezTo>
                        <a:pt x="15647" y="3244"/>
                        <a:pt x="15665" y="3240"/>
                        <a:pt x="15665" y="3233"/>
                      </a:cubicBezTo>
                      <a:cubicBezTo>
                        <a:pt x="15665" y="3233"/>
                        <a:pt x="12231" y="2406"/>
                        <a:pt x="7946" y="1579"/>
                      </a:cubicBezTo>
                      <a:cubicBezTo>
                        <a:pt x="3560" y="627"/>
                        <a:pt x="126" y="0"/>
                        <a:pt x="12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" name="Google Shape;1341;p20"/>
                <p:cNvSpPr/>
                <p:nvPr/>
              </p:nvSpPr>
              <p:spPr>
                <a:xfrm>
                  <a:off x="3347150" y="1762200"/>
                  <a:ext cx="62675" cy="7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833" extrusionOk="0">
                      <a:moveTo>
                        <a:pt x="2181" y="0"/>
                      </a:moveTo>
                      <a:lnTo>
                        <a:pt x="2181" y="752"/>
                      </a:lnTo>
                      <a:lnTo>
                        <a:pt x="2181" y="2426"/>
                      </a:lnTo>
                      <a:lnTo>
                        <a:pt x="2181" y="2426"/>
                      </a:lnTo>
                      <a:cubicBezTo>
                        <a:pt x="1142" y="2010"/>
                        <a:pt x="292" y="1665"/>
                        <a:pt x="57" y="1665"/>
                      </a:cubicBezTo>
                      <a:cubicBezTo>
                        <a:pt x="29" y="1665"/>
                        <a:pt x="10" y="1669"/>
                        <a:pt x="0" y="1679"/>
                      </a:cubicBezTo>
                      <a:cubicBezTo>
                        <a:pt x="0" y="1779"/>
                        <a:pt x="1028" y="2206"/>
                        <a:pt x="2281" y="2732"/>
                      </a:cubicBezTo>
                      <a:lnTo>
                        <a:pt x="2506" y="2832"/>
                      </a:lnTo>
                      <a:lnTo>
                        <a:pt x="2506" y="2632"/>
                      </a:lnTo>
                      <a:lnTo>
                        <a:pt x="2506" y="2506"/>
                      </a:lnTo>
                      <a:cubicBezTo>
                        <a:pt x="2506" y="1779"/>
                        <a:pt x="2381" y="1153"/>
                        <a:pt x="2381" y="752"/>
                      </a:cubicBezTo>
                      <a:cubicBezTo>
                        <a:pt x="2281" y="326"/>
                        <a:pt x="2281" y="0"/>
                        <a:pt x="218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" name="Google Shape;1342;p20"/>
                <p:cNvSpPr/>
                <p:nvPr/>
              </p:nvSpPr>
              <p:spPr>
                <a:xfrm>
                  <a:off x="3540125" y="2039125"/>
                  <a:ext cx="62675" cy="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708" extrusionOk="0">
                      <a:moveTo>
                        <a:pt x="101" y="1"/>
                      </a:moveTo>
                      <a:lnTo>
                        <a:pt x="101" y="101"/>
                      </a:lnTo>
                      <a:lnTo>
                        <a:pt x="101" y="201"/>
                      </a:lnTo>
                      <a:cubicBezTo>
                        <a:pt x="1" y="953"/>
                        <a:pt x="101" y="1580"/>
                        <a:pt x="201" y="1981"/>
                      </a:cubicBezTo>
                      <a:cubicBezTo>
                        <a:pt x="201" y="2507"/>
                        <a:pt x="301" y="2708"/>
                        <a:pt x="301" y="2708"/>
                      </a:cubicBezTo>
                      <a:cubicBezTo>
                        <a:pt x="301" y="2708"/>
                        <a:pt x="427" y="2407"/>
                        <a:pt x="301" y="1981"/>
                      </a:cubicBezTo>
                      <a:lnTo>
                        <a:pt x="301" y="400"/>
                      </a:lnTo>
                      <a:lnTo>
                        <a:pt x="301" y="400"/>
                      </a:lnTo>
                      <a:cubicBezTo>
                        <a:pt x="1395" y="800"/>
                        <a:pt x="2258" y="1072"/>
                        <a:pt x="2461" y="1072"/>
                      </a:cubicBezTo>
                      <a:cubicBezTo>
                        <a:pt x="2491" y="1072"/>
                        <a:pt x="2507" y="1066"/>
                        <a:pt x="2507" y="1053"/>
                      </a:cubicBezTo>
                      <a:cubicBezTo>
                        <a:pt x="2507" y="1053"/>
                        <a:pt x="1554" y="527"/>
                        <a:pt x="2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" name="Google Shape;1343;p20"/>
                <p:cNvSpPr/>
                <p:nvPr/>
              </p:nvSpPr>
              <p:spPr>
                <a:xfrm>
                  <a:off x="3519450" y="2002800"/>
                  <a:ext cx="41375" cy="4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1981" extrusionOk="0">
                      <a:moveTo>
                        <a:pt x="0" y="0"/>
                      </a:moveTo>
                      <a:lnTo>
                        <a:pt x="0" y="201"/>
                      </a:lnTo>
                      <a:cubicBezTo>
                        <a:pt x="0" y="727"/>
                        <a:pt x="0" y="1153"/>
                        <a:pt x="101" y="1454"/>
                      </a:cubicBezTo>
                      <a:cubicBezTo>
                        <a:pt x="101" y="1780"/>
                        <a:pt x="101" y="1980"/>
                        <a:pt x="201" y="1980"/>
                      </a:cubicBezTo>
                      <a:lnTo>
                        <a:pt x="201" y="1454"/>
                      </a:lnTo>
                      <a:lnTo>
                        <a:pt x="201" y="340"/>
                      </a:lnTo>
                      <a:lnTo>
                        <a:pt x="201" y="340"/>
                      </a:lnTo>
                      <a:cubicBezTo>
                        <a:pt x="877" y="607"/>
                        <a:pt x="1466" y="847"/>
                        <a:pt x="1617" y="847"/>
                      </a:cubicBezTo>
                      <a:cubicBezTo>
                        <a:pt x="1642" y="847"/>
                        <a:pt x="1655" y="841"/>
                        <a:pt x="1655" y="827"/>
                      </a:cubicBezTo>
                      <a:cubicBezTo>
                        <a:pt x="1655" y="727"/>
                        <a:pt x="1028" y="401"/>
                        <a:pt x="201" y="1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" name="Google Shape;1344;p20"/>
                <p:cNvSpPr/>
                <p:nvPr/>
              </p:nvSpPr>
              <p:spPr>
                <a:xfrm>
                  <a:off x="3573950" y="1799150"/>
                  <a:ext cx="70825" cy="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3" h="2448" extrusionOk="0">
                      <a:moveTo>
                        <a:pt x="1154" y="1"/>
                      </a:moveTo>
                      <a:cubicBezTo>
                        <a:pt x="1054" y="1"/>
                        <a:pt x="627" y="928"/>
                        <a:pt x="101" y="2281"/>
                      </a:cubicBezTo>
                      <a:lnTo>
                        <a:pt x="1" y="2407"/>
                      </a:lnTo>
                      <a:lnTo>
                        <a:pt x="327" y="2407"/>
                      </a:lnTo>
                      <a:cubicBezTo>
                        <a:pt x="506" y="2435"/>
                        <a:pt x="685" y="2448"/>
                        <a:pt x="861" y="2448"/>
                      </a:cubicBezTo>
                      <a:cubicBezTo>
                        <a:pt x="1301" y="2448"/>
                        <a:pt x="1723" y="2371"/>
                        <a:pt x="2081" y="2281"/>
                      </a:cubicBezTo>
                      <a:cubicBezTo>
                        <a:pt x="2507" y="2281"/>
                        <a:pt x="2833" y="2181"/>
                        <a:pt x="2833" y="2181"/>
                      </a:cubicBezTo>
                      <a:cubicBezTo>
                        <a:pt x="2833" y="2181"/>
                        <a:pt x="2507" y="2081"/>
                        <a:pt x="2081" y="2081"/>
                      </a:cubicBezTo>
                      <a:cubicBezTo>
                        <a:pt x="1591" y="2081"/>
                        <a:pt x="980" y="2177"/>
                        <a:pt x="367" y="2181"/>
                      </a:cubicBezTo>
                      <a:lnTo>
                        <a:pt x="367" y="2181"/>
                      </a:lnTo>
                      <a:cubicBezTo>
                        <a:pt x="850" y="974"/>
                        <a:pt x="1251" y="1"/>
                        <a:pt x="115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" name="Google Shape;1345;p20"/>
                <p:cNvSpPr/>
                <p:nvPr/>
              </p:nvSpPr>
              <p:spPr>
                <a:xfrm>
                  <a:off x="3540125" y="1840500"/>
                  <a:ext cx="47025" cy="4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1" h="1681" extrusionOk="0">
                      <a:moveTo>
                        <a:pt x="828" y="1"/>
                      </a:moveTo>
                      <a:cubicBezTo>
                        <a:pt x="727" y="1"/>
                        <a:pt x="427" y="627"/>
                        <a:pt x="1" y="1480"/>
                      </a:cubicBezTo>
                      <a:lnTo>
                        <a:pt x="1" y="1680"/>
                      </a:lnTo>
                      <a:lnTo>
                        <a:pt x="201" y="1680"/>
                      </a:lnTo>
                      <a:cubicBezTo>
                        <a:pt x="627" y="1680"/>
                        <a:pt x="1153" y="1680"/>
                        <a:pt x="1454" y="1580"/>
                      </a:cubicBezTo>
                      <a:cubicBezTo>
                        <a:pt x="1780" y="1580"/>
                        <a:pt x="1880" y="1580"/>
                        <a:pt x="1880" y="1480"/>
                      </a:cubicBezTo>
                      <a:cubicBezTo>
                        <a:pt x="1880" y="1480"/>
                        <a:pt x="1680" y="1379"/>
                        <a:pt x="1354" y="1379"/>
                      </a:cubicBezTo>
                      <a:cubicBezTo>
                        <a:pt x="1086" y="1379"/>
                        <a:pt x="719" y="1459"/>
                        <a:pt x="342" y="1476"/>
                      </a:cubicBezTo>
                      <a:lnTo>
                        <a:pt x="342" y="1476"/>
                      </a:lnTo>
                      <a:cubicBezTo>
                        <a:pt x="644" y="691"/>
                        <a:pt x="828" y="1"/>
                        <a:pt x="82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1346;p20"/>
                <p:cNvSpPr/>
                <p:nvPr/>
              </p:nvSpPr>
              <p:spPr>
                <a:xfrm>
                  <a:off x="3294500" y="2000275"/>
                  <a:ext cx="68325" cy="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3" h="2393" extrusionOk="0">
                      <a:moveTo>
                        <a:pt x="2507" y="1"/>
                      </a:moveTo>
                      <a:cubicBezTo>
                        <a:pt x="1780" y="1"/>
                        <a:pt x="1154" y="101"/>
                        <a:pt x="728" y="101"/>
                      </a:cubicBezTo>
                      <a:cubicBezTo>
                        <a:pt x="226" y="201"/>
                        <a:pt x="1" y="201"/>
                        <a:pt x="1" y="302"/>
                      </a:cubicBezTo>
                      <a:lnTo>
                        <a:pt x="2324" y="302"/>
                      </a:lnTo>
                      <a:cubicBezTo>
                        <a:pt x="1849" y="1462"/>
                        <a:pt x="1585" y="2382"/>
                        <a:pt x="1680" y="2382"/>
                      </a:cubicBezTo>
                      <a:cubicBezTo>
                        <a:pt x="1680" y="2389"/>
                        <a:pt x="1682" y="2392"/>
                        <a:pt x="1685" y="2392"/>
                      </a:cubicBezTo>
                      <a:cubicBezTo>
                        <a:pt x="1737" y="2392"/>
                        <a:pt x="2235" y="1386"/>
                        <a:pt x="2733" y="201"/>
                      </a:cubicBezTo>
                      <a:lnTo>
                        <a:pt x="2733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1347;p20"/>
                <p:cNvSpPr/>
                <p:nvPr/>
              </p:nvSpPr>
              <p:spPr>
                <a:xfrm>
                  <a:off x="3349650" y="1976475"/>
                  <a:ext cx="49525" cy="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0" extrusionOk="0">
                      <a:moveTo>
                        <a:pt x="1780" y="1"/>
                      </a:moveTo>
                      <a:cubicBezTo>
                        <a:pt x="1254" y="1"/>
                        <a:pt x="828" y="101"/>
                        <a:pt x="527" y="101"/>
                      </a:cubicBezTo>
                      <a:cubicBezTo>
                        <a:pt x="201" y="201"/>
                        <a:pt x="0" y="201"/>
                        <a:pt x="0" y="201"/>
                      </a:cubicBezTo>
                      <a:cubicBezTo>
                        <a:pt x="0" y="326"/>
                        <a:pt x="201" y="326"/>
                        <a:pt x="527" y="326"/>
                      </a:cubicBezTo>
                      <a:lnTo>
                        <a:pt x="1560" y="326"/>
                      </a:lnTo>
                      <a:cubicBezTo>
                        <a:pt x="1219" y="1151"/>
                        <a:pt x="1038" y="1688"/>
                        <a:pt x="1153" y="1780"/>
                      </a:cubicBezTo>
                      <a:cubicBezTo>
                        <a:pt x="1254" y="1780"/>
                        <a:pt x="1554" y="1153"/>
                        <a:pt x="1880" y="201"/>
                      </a:cubicBezTo>
                      <a:lnTo>
                        <a:pt x="1980" y="101"/>
                      </a:lnTo>
                      <a:lnTo>
                        <a:pt x="1780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1348;p20"/>
                <p:cNvSpPr/>
                <p:nvPr/>
              </p:nvSpPr>
              <p:spPr>
                <a:xfrm>
                  <a:off x="3318325" y="1869325"/>
                  <a:ext cx="41375" cy="4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1900" extrusionOk="0">
                      <a:moveTo>
                        <a:pt x="101" y="1"/>
                      </a:moveTo>
                      <a:cubicBezTo>
                        <a:pt x="101" y="101"/>
                        <a:pt x="201" y="226"/>
                        <a:pt x="401" y="427"/>
                      </a:cubicBezTo>
                      <a:cubicBezTo>
                        <a:pt x="607" y="609"/>
                        <a:pt x="957" y="812"/>
                        <a:pt x="1264" y="1074"/>
                      </a:cubicBezTo>
                      <a:lnTo>
                        <a:pt x="1264" y="1074"/>
                      </a:lnTo>
                      <a:cubicBezTo>
                        <a:pt x="533" y="1540"/>
                        <a:pt x="0" y="1880"/>
                        <a:pt x="0" y="1880"/>
                      </a:cubicBezTo>
                      <a:cubicBezTo>
                        <a:pt x="0" y="1894"/>
                        <a:pt x="13" y="1900"/>
                        <a:pt x="36" y="1900"/>
                      </a:cubicBezTo>
                      <a:cubicBezTo>
                        <a:pt x="192" y="1900"/>
                        <a:pt x="835" y="1624"/>
                        <a:pt x="1554" y="1254"/>
                      </a:cubicBezTo>
                      <a:lnTo>
                        <a:pt x="1654" y="1154"/>
                      </a:lnTo>
                      <a:lnTo>
                        <a:pt x="1554" y="1053"/>
                      </a:lnTo>
                      <a:lnTo>
                        <a:pt x="1554" y="953"/>
                      </a:lnTo>
                      <a:cubicBezTo>
                        <a:pt x="1153" y="627"/>
                        <a:pt x="827" y="427"/>
                        <a:pt x="527" y="327"/>
                      </a:cubicBezTo>
                      <a:cubicBezTo>
                        <a:pt x="301" y="101"/>
                        <a:pt x="101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1349;p20"/>
                <p:cNvSpPr/>
                <p:nvPr/>
              </p:nvSpPr>
              <p:spPr>
                <a:xfrm>
                  <a:off x="3469325" y="1777850"/>
                  <a:ext cx="50150" cy="4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1881" extrusionOk="0">
                      <a:moveTo>
                        <a:pt x="126" y="1"/>
                      </a:moveTo>
                      <a:cubicBezTo>
                        <a:pt x="0" y="126"/>
                        <a:pt x="226" y="853"/>
                        <a:pt x="527" y="1680"/>
                      </a:cubicBezTo>
                      <a:lnTo>
                        <a:pt x="627" y="1880"/>
                      </a:lnTo>
                      <a:lnTo>
                        <a:pt x="752" y="1780"/>
                      </a:lnTo>
                      <a:lnTo>
                        <a:pt x="752" y="1680"/>
                      </a:lnTo>
                      <a:cubicBezTo>
                        <a:pt x="1153" y="1479"/>
                        <a:pt x="1479" y="1053"/>
                        <a:pt x="1680" y="853"/>
                      </a:cubicBezTo>
                      <a:cubicBezTo>
                        <a:pt x="1880" y="627"/>
                        <a:pt x="2005" y="427"/>
                        <a:pt x="2005" y="427"/>
                      </a:cubicBezTo>
                      <a:cubicBezTo>
                        <a:pt x="1880" y="427"/>
                        <a:pt x="1780" y="527"/>
                        <a:pt x="1479" y="752"/>
                      </a:cubicBezTo>
                      <a:cubicBezTo>
                        <a:pt x="1287" y="923"/>
                        <a:pt x="1041" y="1166"/>
                        <a:pt x="771" y="1374"/>
                      </a:cubicBezTo>
                      <a:lnTo>
                        <a:pt x="771" y="1374"/>
                      </a:lnTo>
                      <a:cubicBezTo>
                        <a:pt x="478" y="632"/>
                        <a:pt x="218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1350;p20"/>
                <p:cNvSpPr/>
                <p:nvPr/>
              </p:nvSpPr>
              <p:spPr>
                <a:xfrm>
                  <a:off x="3409800" y="2036625"/>
                  <a:ext cx="49525" cy="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0" extrusionOk="0">
                      <a:moveTo>
                        <a:pt x="1354" y="1"/>
                      </a:moveTo>
                      <a:lnTo>
                        <a:pt x="1254" y="101"/>
                      </a:lnTo>
                      <a:cubicBezTo>
                        <a:pt x="828" y="427"/>
                        <a:pt x="502" y="727"/>
                        <a:pt x="301" y="1053"/>
                      </a:cubicBezTo>
                      <a:cubicBezTo>
                        <a:pt x="101" y="1254"/>
                        <a:pt x="0" y="1354"/>
                        <a:pt x="101" y="1454"/>
                      </a:cubicBezTo>
                      <a:cubicBezTo>
                        <a:pt x="101" y="1454"/>
                        <a:pt x="201" y="1354"/>
                        <a:pt x="502" y="1153"/>
                      </a:cubicBezTo>
                      <a:lnTo>
                        <a:pt x="1213" y="442"/>
                      </a:lnTo>
                      <a:lnTo>
                        <a:pt x="1213" y="442"/>
                      </a:lnTo>
                      <a:cubicBezTo>
                        <a:pt x="1505" y="1258"/>
                        <a:pt x="1766" y="1780"/>
                        <a:pt x="1880" y="1780"/>
                      </a:cubicBezTo>
                      <a:cubicBezTo>
                        <a:pt x="1980" y="1780"/>
                        <a:pt x="1755" y="1053"/>
                        <a:pt x="1454" y="201"/>
                      </a:cubicBezTo>
                      <a:lnTo>
                        <a:pt x="1354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1351;p20"/>
                <p:cNvSpPr/>
                <p:nvPr/>
              </p:nvSpPr>
              <p:spPr>
                <a:xfrm>
                  <a:off x="3573950" y="1924075"/>
                  <a:ext cx="4202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1896" extrusionOk="0">
                      <a:moveTo>
                        <a:pt x="1560" y="1"/>
                      </a:moveTo>
                      <a:cubicBezTo>
                        <a:pt x="1445" y="1"/>
                        <a:pt x="864" y="362"/>
                        <a:pt x="101" y="743"/>
                      </a:cubicBezTo>
                      <a:lnTo>
                        <a:pt x="1" y="843"/>
                      </a:lnTo>
                      <a:lnTo>
                        <a:pt x="101" y="1044"/>
                      </a:lnTo>
                      <a:cubicBezTo>
                        <a:pt x="527" y="1370"/>
                        <a:pt x="953" y="1470"/>
                        <a:pt x="1154" y="1670"/>
                      </a:cubicBezTo>
                      <a:cubicBezTo>
                        <a:pt x="1455" y="1796"/>
                        <a:pt x="1680" y="1896"/>
                        <a:pt x="1680" y="1896"/>
                      </a:cubicBezTo>
                      <a:cubicBezTo>
                        <a:pt x="1680" y="1796"/>
                        <a:pt x="1580" y="1670"/>
                        <a:pt x="1254" y="1470"/>
                      </a:cubicBezTo>
                      <a:cubicBezTo>
                        <a:pt x="1075" y="1291"/>
                        <a:pt x="715" y="1091"/>
                        <a:pt x="426" y="908"/>
                      </a:cubicBezTo>
                      <a:lnTo>
                        <a:pt x="426" y="908"/>
                      </a:lnTo>
                      <a:cubicBezTo>
                        <a:pt x="1161" y="452"/>
                        <a:pt x="1671" y="16"/>
                        <a:pt x="1580" y="16"/>
                      </a:cubicBezTo>
                      <a:cubicBezTo>
                        <a:pt x="1580" y="6"/>
                        <a:pt x="1573" y="1"/>
                        <a:pt x="156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" name="Google Shape;1352;p20"/>
                <p:cNvSpPr/>
                <p:nvPr/>
              </p:nvSpPr>
              <p:spPr>
                <a:xfrm>
                  <a:off x="3456800" y="1822350"/>
                  <a:ext cx="676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2607" extrusionOk="0">
                      <a:moveTo>
                        <a:pt x="0" y="0"/>
                      </a:moveTo>
                      <a:cubicBezTo>
                        <a:pt x="0" y="0"/>
                        <a:pt x="201" y="1153"/>
                        <a:pt x="627" y="2406"/>
                      </a:cubicBezTo>
                      <a:lnTo>
                        <a:pt x="627" y="2607"/>
                      </a:lnTo>
                      <a:lnTo>
                        <a:pt x="827" y="2506"/>
                      </a:lnTo>
                      <a:cubicBezTo>
                        <a:pt x="1454" y="2105"/>
                        <a:pt x="1880" y="1579"/>
                        <a:pt x="2181" y="1253"/>
                      </a:cubicBezTo>
                      <a:cubicBezTo>
                        <a:pt x="2506" y="952"/>
                        <a:pt x="2707" y="727"/>
                        <a:pt x="2707" y="727"/>
                      </a:cubicBezTo>
                      <a:cubicBezTo>
                        <a:pt x="2690" y="710"/>
                        <a:pt x="2671" y="703"/>
                        <a:pt x="2648" y="703"/>
                      </a:cubicBezTo>
                      <a:cubicBezTo>
                        <a:pt x="2531" y="703"/>
                        <a:pt x="2332" y="902"/>
                        <a:pt x="2080" y="1153"/>
                      </a:cubicBezTo>
                      <a:cubicBezTo>
                        <a:pt x="1669" y="1346"/>
                        <a:pt x="1281" y="1843"/>
                        <a:pt x="782" y="2171"/>
                      </a:cubicBezTo>
                      <a:lnTo>
                        <a:pt x="782" y="2171"/>
                      </a:lnTo>
                      <a:cubicBezTo>
                        <a:pt x="380" y="978"/>
                        <a:pt x="9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" name="Google Shape;1353;p20"/>
                <p:cNvSpPr/>
                <p:nvPr/>
              </p:nvSpPr>
              <p:spPr>
                <a:xfrm>
                  <a:off x="3370325" y="1866825"/>
                  <a:ext cx="65200" cy="6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627" extrusionOk="0">
                      <a:moveTo>
                        <a:pt x="727" y="1"/>
                      </a:moveTo>
                      <a:cubicBezTo>
                        <a:pt x="627" y="1"/>
                        <a:pt x="828" y="201"/>
                        <a:pt x="1153" y="627"/>
                      </a:cubicBezTo>
                      <a:cubicBezTo>
                        <a:pt x="1336" y="925"/>
                        <a:pt x="1791" y="1368"/>
                        <a:pt x="2117" y="1844"/>
                      </a:cubicBezTo>
                      <a:lnTo>
                        <a:pt x="2117" y="1844"/>
                      </a:lnTo>
                      <a:cubicBezTo>
                        <a:pt x="949" y="2236"/>
                        <a:pt x="1" y="2512"/>
                        <a:pt x="1" y="2607"/>
                      </a:cubicBezTo>
                      <a:cubicBezTo>
                        <a:pt x="1" y="2620"/>
                        <a:pt x="21" y="2627"/>
                        <a:pt x="60" y="2627"/>
                      </a:cubicBezTo>
                      <a:cubicBezTo>
                        <a:pt x="310" y="2627"/>
                        <a:pt x="1320" y="2363"/>
                        <a:pt x="2407" y="2081"/>
                      </a:cubicBezTo>
                      <a:lnTo>
                        <a:pt x="2607" y="1980"/>
                      </a:lnTo>
                      <a:lnTo>
                        <a:pt x="2507" y="1880"/>
                      </a:lnTo>
                      <a:lnTo>
                        <a:pt x="2507" y="1780"/>
                      </a:lnTo>
                      <a:cubicBezTo>
                        <a:pt x="2081" y="1254"/>
                        <a:pt x="1579" y="828"/>
                        <a:pt x="1254" y="427"/>
                      </a:cubicBezTo>
                      <a:cubicBezTo>
                        <a:pt x="953" y="101"/>
                        <a:pt x="727" y="1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1354;p20"/>
                <p:cNvSpPr/>
                <p:nvPr/>
              </p:nvSpPr>
              <p:spPr>
                <a:xfrm>
                  <a:off x="3414800" y="1958300"/>
                  <a:ext cx="67700" cy="6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608" extrusionOk="0">
                      <a:moveTo>
                        <a:pt x="2081" y="1"/>
                      </a:moveTo>
                      <a:lnTo>
                        <a:pt x="1881" y="101"/>
                      </a:lnTo>
                      <a:lnTo>
                        <a:pt x="1881" y="201"/>
                      </a:lnTo>
                      <a:cubicBezTo>
                        <a:pt x="1254" y="627"/>
                        <a:pt x="828" y="1053"/>
                        <a:pt x="527" y="1354"/>
                      </a:cubicBezTo>
                      <a:cubicBezTo>
                        <a:pt x="201" y="1680"/>
                        <a:pt x="1" y="1880"/>
                        <a:pt x="1" y="1880"/>
                      </a:cubicBezTo>
                      <a:cubicBezTo>
                        <a:pt x="1" y="1898"/>
                        <a:pt x="10" y="1906"/>
                        <a:pt x="27" y="1906"/>
                      </a:cubicBezTo>
                      <a:cubicBezTo>
                        <a:pt x="107" y="1906"/>
                        <a:pt x="359" y="1723"/>
                        <a:pt x="628" y="1454"/>
                      </a:cubicBezTo>
                      <a:cubicBezTo>
                        <a:pt x="1038" y="1261"/>
                        <a:pt x="1425" y="859"/>
                        <a:pt x="1923" y="472"/>
                      </a:cubicBezTo>
                      <a:lnTo>
                        <a:pt x="1923" y="472"/>
                      </a:lnTo>
                      <a:cubicBezTo>
                        <a:pt x="2220" y="1648"/>
                        <a:pt x="2612" y="2607"/>
                        <a:pt x="2708" y="2607"/>
                      </a:cubicBezTo>
                      <a:cubicBezTo>
                        <a:pt x="2708" y="2607"/>
                        <a:pt x="2507" y="1555"/>
                        <a:pt x="2081" y="201"/>
                      </a:cubicBezTo>
                      <a:lnTo>
                        <a:pt x="2081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" name="Google Shape;1355;p20"/>
                <p:cNvSpPr/>
                <p:nvPr/>
              </p:nvSpPr>
              <p:spPr>
                <a:xfrm>
                  <a:off x="3503775" y="1913325"/>
                  <a:ext cx="65200" cy="6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653" extrusionOk="0">
                      <a:moveTo>
                        <a:pt x="2518" y="1"/>
                      </a:moveTo>
                      <a:cubicBezTo>
                        <a:pt x="2223" y="1"/>
                        <a:pt x="1287" y="264"/>
                        <a:pt x="201" y="547"/>
                      </a:cubicBezTo>
                      <a:lnTo>
                        <a:pt x="1" y="647"/>
                      </a:lnTo>
                      <a:lnTo>
                        <a:pt x="101" y="747"/>
                      </a:lnTo>
                      <a:lnTo>
                        <a:pt x="101" y="847"/>
                      </a:lnTo>
                      <a:cubicBezTo>
                        <a:pt x="502" y="1374"/>
                        <a:pt x="1028" y="1900"/>
                        <a:pt x="1354" y="2226"/>
                      </a:cubicBezTo>
                      <a:cubicBezTo>
                        <a:pt x="1602" y="2473"/>
                        <a:pt x="1798" y="2653"/>
                        <a:pt x="1860" y="2653"/>
                      </a:cubicBezTo>
                      <a:cubicBezTo>
                        <a:pt x="1874" y="2653"/>
                        <a:pt x="1881" y="2645"/>
                        <a:pt x="1881" y="2627"/>
                      </a:cubicBezTo>
                      <a:cubicBezTo>
                        <a:pt x="1881" y="2627"/>
                        <a:pt x="1755" y="2426"/>
                        <a:pt x="1455" y="2000"/>
                      </a:cubicBezTo>
                      <a:cubicBezTo>
                        <a:pt x="1154" y="1723"/>
                        <a:pt x="789" y="1338"/>
                        <a:pt x="400" y="788"/>
                      </a:cubicBezTo>
                      <a:lnTo>
                        <a:pt x="400" y="788"/>
                      </a:lnTo>
                      <a:cubicBezTo>
                        <a:pt x="1656" y="415"/>
                        <a:pt x="2607" y="116"/>
                        <a:pt x="2607" y="20"/>
                      </a:cubicBezTo>
                      <a:cubicBezTo>
                        <a:pt x="2594" y="7"/>
                        <a:pt x="2564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" name="Google Shape;1356;p20"/>
                <p:cNvSpPr/>
                <p:nvPr/>
              </p:nvSpPr>
              <p:spPr>
                <a:xfrm>
                  <a:off x="4393525" y="3106800"/>
                  <a:ext cx="234975" cy="3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99" h="14214" extrusionOk="0">
                      <a:moveTo>
                        <a:pt x="125" y="1"/>
                      </a:moveTo>
                      <a:lnTo>
                        <a:pt x="125" y="1"/>
                      </a:lnTo>
                      <a:cubicBezTo>
                        <a:pt x="0" y="101"/>
                        <a:pt x="2105" y="3359"/>
                        <a:pt x="4612" y="7219"/>
                      </a:cubicBezTo>
                      <a:cubicBezTo>
                        <a:pt x="7177" y="11117"/>
                        <a:pt x="9233" y="14214"/>
                        <a:pt x="9392" y="14214"/>
                      </a:cubicBezTo>
                      <a:cubicBezTo>
                        <a:pt x="9395" y="14214"/>
                        <a:pt x="9397" y="14213"/>
                        <a:pt x="9399" y="14211"/>
                      </a:cubicBezTo>
                      <a:cubicBezTo>
                        <a:pt x="9399" y="14211"/>
                        <a:pt x="7419" y="10978"/>
                        <a:pt x="4812" y="7119"/>
                      </a:cubicBezTo>
                      <a:cubicBezTo>
                        <a:pt x="2306" y="3134"/>
                        <a:pt x="126" y="1"/>
                        <a:pt x="125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7" name="Google Shape;1357;p20"/>
                <p:cNvSpPr/>
                <p:nvPr/>
              </p:nvSpPr>
              <p:spPr>
                <a:xfrm>
                  <a:off x="4339000" y="3161850"/>
                  <a:ext cx="326475" cy="21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9" h="8455" extrusionOk="0">
                      <a:moveTo>
                        <a:pt x="12952" y="0"/>
                      </a:moveTo>
                      <a:cubicBezTo>
                        <a:pt x="12808" y="0"/>
                        <a:pt x="9935" y="1842"/>
                        <a:pt x="6467" y="4064"/>
                      </a:cubicBezTo>
                      <a:cubicBezTo>
                        <a:pt x="2808" y="6471"/>
                        <a:pt x="1" y="8450"/>
                        <a:pt x="1" y="8450"/>
                      </a:cubicBezTo>
                      <a:cubicBezTo>
                        <a:pt x="1" y="8453"/>
                        <a:pt x="3" y="8454"/>
                        <a:pt x="6" y="8454"/>
                      </a:cubicBezTo>
                      <a:cubicBezTo>
                        <a:pt x="156" y="8454"/>
                        <a:pt x="3124" y="6613"/>
                        <a:pt x="6567" y="4390"/>
                      </a:cubicBezTo>
                      <a:cubicBezTo>
                        <a:pt x="10126" y="1984"/>
                        <a:pt x="13058" y="4"/>
                        <a:pt x="12958" y="4"/>
                      </a:cubicBezTo>
                      <a:cubicBezTo>
                        <a:pt x="12958" y="2"/>
                        <a:pt x="12956" y="0"/>
                        <a:pt x="12952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8" name="Google Shape;1358;p20"/>
                <p:cNvSpPr/>
                <p:nvPr/>
              </p:nvSpPr>
              <p:spPr>
                <a:xfrm>
                  <a:off x="4453675" y="3099300"/>
                  <a:ext cx="78325" cy="3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3" h="14412" extrusionOk="0">
                      <a:moveTo>
                        <a:pt x="3033" y="0"/>
                      </a:moveTo>
                      <a:lnTo>
                        <a:pt x="3033" y="0"/>
                      </a:lnTo>
                      <a:cubicBezTo>
                        <a:pt x="2932" y="0"/>
                        <a:pt x="2206" y="3233"/>
                        <a:pt x="1479" y="7193"/>
                      </a:cubicBezTo>
                      <a:cubicBezTo>
                        <a:pt x="627" y="11178"/>
                        <a:pt x="0" y="14311"/>
                        <a:pt x="100" y="14411"/>
                      </a:cubicBezTo>
                      <a:cubicBezTo>
                        <a:pt x="100" y="14411"/>
                        <a:pt x="852" y="11178"/>
                        <a:pt x="1679" y="7193"/>
                      </a:cubicBezTo>
                      <a:cubicBezTo>
                        <a:pt x="2506" y="3233"/>
                        <a:pt x="3133" y="100"/>
                        <a:pt x="3033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9" name="Google Shape;1359;p20"/>
                <p:cNvSpPr/>
                <p:nvPr/>
              </p:nvSpPr>
              <p:spPr>
                <a:xfrm>
                  <a:off x="4310175" y="3221700"/>
                  <a:ext cx="391625" cy="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65" h="3250" extrusionOk="0">
                      <a:moveTo>
                        <a:pt x="175" y="0"/>
                      </a:moveTo>
                      <a:cubicBezTo>
                        <a:pt x="126" y="0"/>
                        <a:pt x="101" y="6"/>
                        <a:pt x="101" y="16"/>
                      </a:cubicBezTo>
                      <a:cubicBezTo>
                        <a:pt x="1" y="117"/>
                        <a:pt x="3560" y="843"/>
                        <a:pt x="7845" y="1771"/>
                      </a:cubicBezTo>
                      <a:cubicBezTo>
                        <a:pt x="12106" y="2623"/>
                        <a:pt x="15665" y="3249"/>
                        <a:pt x="15665" y="3249"/>
                      </a:cubicBezTo>
                      <a:cubicBezTo>
                        <a:pt x="15665" y="3149"/>
                        <a:pt x="12231" y="2397"/>
                        <a:pt x="7946" y="1470"/>
                      </a:cubicBezTo>
                      <a:cubicBezTo>
                        <a:pt x="3934" y="599"/>
                        <a:pt x="698" y="0"/>
                        <a:pt x="175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0" name="Google Shape;1360;p20"/>
                <p:cNvSpPr/>
                <p:nvPr/>
              </p:nvSpPr>
              <p:spPr>
                <a:xfrm>
                  <a:off x="4375350" y="3099300"/>
                  <a:ext cx="62675" cy="7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808" extrusionOk="0">
                      <a:moveTo>
                        <a:pt x="2206" y="0"/>
                      </a:moveTo>
                      <a:lnTo>
                        <a:pt x="2206" y="827"/>
                      </a:lnTo>
                      <a:lnTo>
                        <a:pt x="2206" y="2423"/>
                      </a:lnTo>
                      <a:lnTo>
                        <a:pt x="2206" y="2423"/>
                      </a:lnTo>
                      <a:cubicBezTo>
                        <a:pt x="1043" y="1946"/>
                        <a:pt x="95" y="1654"/>
                        <a:pt x="0" y="1654"/>
                      </a:cubicBezTo>
                      <a:cubicBezTo>
                        <a:pt x="0" y="1779"/>
                        <a:pt x="1053" y="2180"/>
                        <a:pt x="2306" y="2707"/>
                      </a:cubicBezTo>
                      <a:lnTo>
                        <a:pt x="2507" y="2807"/>
                      </a:lnTo>
                      <a:lnTo>
                        <a:pt x="2507" y="2607"/>
                      </a:lnTo>
                      <a:cubicBezTo>
                        <a:pt x="2507" y="1880"/>
                        <a:pt x="2406" y="1253"/>
                        <a:pt x="2406" y="727"/>
                      </a:cubicBezTo>
                      <a:cubicBezTo>
                        <a:pt x="2306" y="301"/>
                        <a:pt x="2306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1" name="Google Shape;1361;p20"/>
                <p:cNvSpPr/>
                <p:nvPr/>
              </p:nvSpPr>
              <p:spPr>
                <a:xfrm>
                  <a:off x="4568950" y="3375600"/>
                  <a:ext cx="62675" cy="7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833" extrusionOk="0">
                      <a:moveTo>
                        <a:pt x="101" y="1"/>
                      </a:moveTo>
                      <a:lnTo>
                        <a:pt x="101" y="226"/>
                      </a:lnTo>
                      <a:cubicBezTo>
                        <a:pt x="1" y="953"/>
                        <a:pt x="101" y="1580"/>
                        <a:pt x="201" y="2106"/>
                      </a:cubicBezTo>
                      <a:cubicBezTo>
                        <a:pt x="201" y="2507"/>
                        <a:pt x="201" y="2833"/>
                        <a:pt x="301" y="2833"/>
                      </a:cubicBezTo>
                      <a:cubicBezTo>
                        <a:pt x="301" y="2833"/>
                        <a:pt x="402" y="2507"/>
                        <a:pt x="301" y="2006"/>
                      </a:cubicBezTo>
                      <a:lnTo>
                        <a:pt x="301" y="404"/>
                      </a:lnTo>
                      <a:lnTo>
                        <a:pt x="301" y="404"/>
                      </a:lnTo>
                      <a:cubicBezTo>
                        <a:pt x="1557" y="882"/>
                        <a:pt x="2507" y="1154"/>
                        <a:pt x="2507" y="1154"/>
                      </a:cubicBezTo>
                      <a:cubicBezTo>
                        <a:pt x="2507" y="1053"/>
                        <a:pt x="1454" y="627"/>
                        <a:pt x="201" y="126"/>
                      </a:cubicBez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2" name="Google Shape;1362;p20"/>
                <p:cNvSpPr/>
                <p:nvPr/>
              </p:nvSpPr>
              <p:spPr>
                <a:xfrm>
                  <a:off x="4547650" y="3339275"/>
                  <a:ext cx="42000" cy="4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1981" extrusionOk="0">
                      <a:moveTo>
                        <a:pt x="0" y="0"/>
                      </a:moveTo>
                      <a:lnTo>
                        <a:pt x="0" y="201"/>
                      </a:lnTo>
                      <a:lnTo>
                        <a:pt x="0" y="326"/>
                      </a:lnTo>
                      <a:cubicBezTo>
                        <a:pt x="0" y="727"/>
                        <a:pt x="0" y="1153"/>
                        <a:pt x="101" y="1454"/>
                      </a:cubicBezTo>
                      <a:cubicBezTo>
                        <a:pt x="101" y="1780"/>
                        <a:pt x="101" y="1980"/>
                        <a:pt x="226" y="1980"/>
                      </a:cubicBezTo>
                      <a:lnTo>
                        <a:pt x="226" y="1454"/>
                      </a:lnTo>
                      <a:lnTo>
                        <a:pt x="226" y="384"/>
                      </a:lnTo>
                      <a:lnTo>
                        <a:pt x="226" y="384"/>
                      </a:lnTo>
                      <a:cubicBezTo>
                        <a:pt x="866" y="677"/>
                        <a:pt x="1415" y="862"/>
                        <a:pt x="1607" y="862"/>
                      </a:cubicBezTo>
                      <a:cubicBezTo>
                        <a:pt x="1654" y="862"/>
                        <a:pt x="1680" y="851"/>
                        <a:pt x="1680" y="827"/>
                      </a:cubicBezTo>
                      <a:cubicBezTo>
                        <a:pt x="1680" y="827"/>
                        <a:pt x="1053" y="426"/>
                        <a:pt x="226" y="1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3" name="Google Shape;1363;p20"/>
                <p:cNvSpPr/>
                <p:nvPr/>
              </p:nvSpPr>
              <p:spPr>
                <a:xfrm>
                  <a:off x="4602800" y="3135625"/>
                  <a:ext cx="70200" cy="6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2507" extrusionOk="0">
                      <a:moveTo>
                        <a:pt x="1153" y="1"/>
                      </a:moveTo>
                      <a:cubicBezTo>
                        <a:pt x="1028" y="1"/>
                        <a:pt x="627" y="1053"/>
                        <a:pt x="100" y="2306"/>
                      </a:cubicBezTo>
                      <a:lnTo>
                        <a:pt x="0" y="2507"/>
                      </a:lnTo>
                      <a:lnTo>
                        <a:pt x="301" y="2507"/>
                      </a:lnTo>
                      <a:cubicBezTo>
                        <a:pt x="927" y="2507"/>
                        <a:pt x="1554" y="2407"/>
                        <a:pt x="2080" y="2407"/>
                      </a:cubicBezTo>
                      <a:cubicBezTo>
                        <a:pt x="2506" y="2306"/>
                        <a:pt x="2807" y="2306"/>
                        <a:pt x="2807" y="2206"/>
                      </a:cubicBezTo>
                      <a:lnTo>
                        <a:pt x="384" y="2206"/>
                      </a:lnTo>
                      <a:cubicBezTo>
                        <a:pt x="861" y="1043"/>
                        <a:pt x="1153" y="96"/>
                        <a:pt x="1153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20"/>
                <p:cNvSpPr/>
                <p:nvPr/>
              </p:nvSpPr>
              <p:spPr>
                <a:xfrm>
                  <a:off x="4568950" y="3177600"/>
                  <a:ext cx="47025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1" h="1711" extrusionOk="0">
                      <a:moveTo>
                        <a:pt x="727" y="1"/>
                      </a:moveTo>
                      <a:cubicBezTo>
                        <a:pt x="727" y="1"/>
                        <a:pt x="402" y="627"/>
                        <a:pt x="1" y="1555"/>
                      </a:cubicBezTo>
                      <a:lnTo>
                        <a:pt x="1" y="1655"/>
                      </a:lnTo>
                      <a:lnTo>
                        <a:pt x="201" y="1655"/>
                      </a:lnTo>
                      <a:cubicBezTo>
                        <a:pt x="343" y="1697"/>
                        <a:pt x="494" y="1711"/>
                        <a:pt x="643" y="1711"/>
                      </a:cubicBezTo>
                      <a:cubicBezTo>
                        <a:pt x="942" y="1711"/>
                        <a:pt x="1237" y="1655"/>
                        <a:pt x="1454" y="1655"/>
                      </a:cubicBezTo>
                      <a:cubicBezTo>
                        <a:pt x="1655" y="1555"/>
                        <a:pt x="1880" y="1555"/>
                        <a:pt x="1880" y="1455"/>
                      </a:cubicBezTo>
                      <a:lnTo>
                        <a:pt x="371" y="1455"/>
                      </a:lnTo>
                      <a:cubicBezTo>
                        <a:pt x="655" y="625"/>
                        <a:pt x="820" y="1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20"/>
                <p:cNvSpPr/>
                <p:nvPr/>
              </p:nvSpPr>
              <p:spPr>
                <a:xfrm>
                  <a:off x="4323350" y="3338225"/>
                  <a:ext cx="67675" cy="6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2449" extrusionOk="0">
                      <a:moveTo>
                        <a:pt x="1896" y="1"/>
                      </a:moveTo>
                      <a:cubicBezTo>
                        <a:pt x="1430" y="1"/>
                        <a:pt x="1028" y="71"/>
                        <a:pt x="727" y="142"/>
                      </a:cubicBezTo>
                      <a:cubicBezTo>
                        <a:pt x="201" y="142"/>
                        <a:pt x="0" y="243"/>
                        <a:pt x="0" y="243"/>
                      </a:cubicBezTo>
                      <a:cubicBezTo>
                        <a:pt x="0" y="243"/>
                        <a:pt x="89" y="298"/>
                        <a:pt x="304" y="298"/>
                      </a:cubicBezTo>
                      <a:cubicBezTo>
                        <a:pt x="412" y="298"/>
                        <a:pt x="551" y="284"/>
                        <a:pt x="727" y="243"/>
                      </a:cubicBezTo>
                      <a:lnTo>
                        <a:pt x="2329" y="243"/>
                      </a:lnTo>
                      <a:cubicBezTo>
                        <a:pt x="1848" y="1498"/>
                        <a:pt x="1560" y="2448"/>
                        <a:pt x="1679" y="2448"/>
                      </a:cubicBezTo>
                      <a:cubicBezTo>
                        <a:pt x="1679" y="2448"/>
                        <a:pt x="2180" y="1496"/>
                        <a:pt x="2707" y="142"/>
                      </a:cubicBezTo>
                      <a:lnTo>
                        <a:pt x="2707" y="42"/>
                      </a:lnTo>
                      <a:lnTo>
                        <a:pt x="2506" y="42"/>
                      </a:lnTo>
                      <a:cubicBezTo>
                        <a:pt x="2293" y="13"/>
                        <a:pt x="2089" y="1"/>
                        <a:pt x="189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20"/>
                <p:cNvSpPr/>
                <p:nvPr/>
              </p:nvSpPr>
              <p:spPr>
                <a:xfrm>
                  <a:off x="4377850" y="3316075"/>
                  <a:ext cx="50150" cy="4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1655" extrusionOk="0">
                      <a:moveTo>
                        <a:pt x="1780" y="1"/>
                      </a:moveTo>
                      <a:cubicBezTo>
                        <a:pt x="1254" y="1"/>
                        <a:pt x="853" y="1"/>
                        <a:pt x="527" y="101"/>
                      </a:cubicBezTo>
                      <a:cubicBezTo>
                        <a:pt x="226" y="101"/>
                        <a:pt x="0" y="101"/>
                        <a:pt x="0" y="201"/>
                      </a:cubicBezTo>
                      <a:lnTo>
                        <a:pt x="1629" y="201"/>
                      </a:lnTo>
                      <a:cubicBezTo>
                        <a:pt x="1238" y="986"/>
                        <a:pt x="1057" y="1655"/>
                        <a:pt x="1153" y="1655"/>
                      </a:cubicBezTo>
                      <a:cubicBezTo>
                        <a:pt x="1254" y="1655"/>
                        <a:pt x="1579" y="1028"/>
                        <a:pt x="1880" y="201"/>
                      </a:cubicBezTo>
                      <a:lnTo>
                        <a:pt x="2006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20"/>
                <p:cNvSpPr/>
                <p:nvPr/>
              </p:nvSpPr>
              <p:spPr>
                <a:xfrm>
                  <a:off x="4346525" y="3207950"/>
                  <a:ext cx="42000" cy="4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1920" extrusionOk="0">
                      <a:moveTo>
                        <a:pt x="165" y="1"/>
                      </a:moveTo>
                      <a:cubicBezTo>
                        <a:pt x="140" y="1"/>
                        <a:pt x="126" y="13"/>
                        <a:pt x="126" y="40"/>
                      </a:cubicBezTo>
                      <a:cubicBezTo>
                        <a:pt x="126" y="40"/>
                        <a:pt x="226" y="140"/>
                        <a:pt x="426" y="341"/>
                      </a:cubicBezTo>
                      <a:cubicBezTo>
                        <a:pt x="603" y="540"/>
                        <a:pt x="956" y="797"/>
                        <a:pt x="1260" y="1079"/>
                      </a:cubicBezTo>
                      <a:lnTo>
                        <a:pt x="1260" y="1079"/>
                      </a:lnTo>
                      <a:cubicBezTo>
                        <a:pt x="522" y="1466"/>
                        <a:pt x="0" y="1828"/>
                        <a:pt x="0" y="1920"/>
                      </a:cubicBezTo>
                      <a:cubicBezTo>
                        <a:pt x="0" y="1920"/>
                        <a:pt x="752" y="1594"/>
                        <a:pt x="1579" y="1193"/>
                      </a:cubicBezTo>
                      <a:lnTo>
                        <a:pt x="1680" y="1068"/>
                      </a:lnTo>
                      <a:lnTo>
                        <a:pt x="1579" y="967"/>
                      </a:lnTo>
                      <a:cubicBezTo>
                        <a:pt x="1153" y="667"/>
                        <a:pt x="852" y="341"/>
                        <a:pt x="527" y="241"/>
                      </a:cubicBezTo>
                      <a:cubicBezTo>
                        <a:pt x="380" y="94"/>
                        <a:pt x="233" y="1"/>
                        <a:pt x="165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1368;p20"/>
                <p:cNvSpPr/>
                <p:nvPr/>
              </p:nvSpPr>
              <p:spPr>
                <a:xfrm>
                  <a:off x="4498150" y="3117450"/>
                  <a:ext cx="49525" cy="4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1" extrusionOk="0">
                      <a:moveTo>
                        <a:pt x="101" y="1"/>
                      </a:moveTo>
                      <a:cubicBezTo>
                        <a:pt x="1" y="1"/>
                        <a:pt x="201" y="728"/>
                        <a:pt x="527" y="1555"/>
                      </a:cubicBezTo>
                      <a:lnTo>
                        <a:pt x="627" y="1780"/>
                      </a:lnTo>
                      <a:lnTo>
                        <a:pt x="727" y="1680"/>
                      </a:lnTo>
                      <a:cubicBezTo>
                        <a:pt x="1153" y="1354"/>
                        <a:pt x="1454" y="1053"/>
                        <a:pt x="1680" y="728"/>
                      </a:cubicBezTo>
                      <a:cubicBezTo>
                        <a:pt x="1880" y="527"/>
                        <a:pt x="1980" y="427"/>
                        <a:pt x="1980" y="302"/>
                      </a:cubicBezTo>
                      <a:cubicBezTo>
                        <a:pt x="1880" y="302"/>
                        <a:pt x="1780" y="427"/>
                        <a:pt x="1454" y="627"/>
                      </a:cubicBezTo>
                      <a:cubicBezTo>
                        <a:pt x="1280" y="802"/>
                        <a:pt x="1030" y="1070"/>
                        <a:pt x="754" y="1335"/>
                      </a:cubicBezTo>
                      <a:lnTo>
                        <a:pt x="754" y="1335"/>
                      </a:lnTo>
                      <a:cubicBezTo>
                        <a:pt x="475" y="530"/>
                        <a:pt x="193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1369;p20"/>
                <p:cNvSpPr/>
                <p:nvPr/>
              </p:nvSpPr>
              <p:spPr>
                <a:xfrm>
                  <a:off x="4438000" y="3373100"/>
                  <a:ext cx="49525" cy="4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881" extrusionOk="0">
                      <a:moveTo>
                        <a:pt x="1354" y="0"/>
                      </a:moveTo>
                      <a:lnTo>
                        <a:pt x="1254" y="101"/>
                      </a:lnTo>
                      <a:lnTo>
                        <a:pt x="1153" y="226"/>
                      </a:lnTo>
                      <a:lnTo>
                        <a:pt x="326" y="1053"/>
                      </a:lnTo>
                      <a:cubicBezTo>
                        <a:pt x="101" y="1254"/>
                        <a:pt x="1" y="1479"/>
                        <a:pt x="1" y="1479"/>
                      </a:cubicBezTo>
                      <a:cubicBezTo>
                        <a:pt x="101" y="1479"/>
                        <a:pt x="226" y="1354"/>
                        <a:pt x="527" y="1153"/>
                      </a:cubicBezTo>
                      <a:cubicBezTo>
                        <a:pt x="700" y="981"/>
                        <a:pt x="966" y="715"/>
                        <a:pt x="1228" y="516"/>
                      </a:cubicBezTo>
                      <a:lnTo>
                        <a:pt x="1228" y="516"/>
                      </a:lnTo>
                      <a:cubicBezTo>
                        <a:pt x="1525" y="1261"/>
                        <a:pt x="1788" y="1880"/>
                        <a:pt x="1880" y="1880"/>
                      </a:cubicBezTo>
                      <a:cubicBezTo>
                        <a:pt x="1980" y="1780"/>
                        <a:pt x="1780" y="1053"/>
                        <a:pt x="1479" y="226"/>
                      </a:cubicBezTo>
                      <a:lnTo>
                        <a:pt x="1354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20"/>
                <p:cNvSpPr/>
                <p:nvPr/>
              </p:nvSpPr>
              <p:spPr>
                <a:xfrm>
                  <a:off x="4600275" y="3260575"/>
                  <a:ext cx="4390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895" extrusionOk="0">
                      <a:moveTo>
                        <a:pt x="1634" y="0"/>
                      </a:moveTo>
                      <a:cubicBezTo>
                        <a:pt x="1510" y="0"/>
                        <a:pt x="856" y="391"/>
                        <a:pt x="201" y="842"/>
                      </a:cubicBezTo>
                      <a:lnTo>
                        <a:pt x="1" y="968"/>
                      </a:lnTo>
                      <a:lnTo>
                        <a:pt x="201" y="1068"/>
                      </a:lnTo>
                      <a:cubicBezTo>
                        <a:pt x="627" y="1369"/>
                        <a:pt x="1028" y="1594"/>
                        <a:pt x="1254" y="1694"/>
                      </a:cubicBezTo>
                      <a:cubicBezTo>
                        <a:pt x="1555" y="1795"/>
                        <a:pt x="1755" y="1895"/>
                        <a:pt x="1755" y="1895"/>
                      </a:cubicBezTo>
                      <a:cubicBezTo>
                        <a:pt x="1755" y="1895"/>
                        <a:pt x="1655" y="1694"/>
                        <a:pt x="1354" y="1594"/>
                      </a:cubicBezTo>
                      <a:cubicBezTo>
                        <a:pt x="1152" y="1392"/>
                        <a:pt x="808" y="1209"/>
                        <a:pt x="504" y="938"/>
                      </a:cubicBezTo>
                      <a:lnTo>
                        <a:pt x="504" y="938"/>
                      </a:lnTo>
                      <a:cubicBezTo>
                        <a:pt x="1228" y="473"/>
                        <a:pt x="1747" y="107"/>
                        <a:pt x="1655" y="15"/>
                      </a:cubicBezTo>
                      <a:cubicBezTo>
                        <a:pt x="1655" y="5"/>
                        <a:pt x="1648" y="0"/>
                        <a:pt x="1634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20"/>
                <p:cNvSpPr/>
                <p:nvPr/>
              </p:nvSpPr>
              <p:spPr>
                <a:xfrm>
                  <a:off x="4482475" y="3159450"/>
                  <a:ext cx="70850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4" h="2607" extrusionOk="0">
                      <a:moveTo>
                        <a:pt x="101" y="0"/>
                      </a:moveTo>
                      <a:cubicBezTo>
                        <a:pt x="1" y="100"/>
                        <a:pt x="327" y="1128"/>
                        <a:pt x="728" y="2506"/>
                      </a:cubicBezTo>
                      <a:lnTo>
                        <a:pt x="728" y="2607"/>
                      </a:lnTo>
                      <a:lnTo>
                        <a:pt x="953" y="2506"/>
                      </a:lnTo>
                      <a:cubicBezTo>
                        <a:pt x="1580" y="2080"/>
                        <a:pt x="1981" y="1654"/>
                        <a:pt x="2307" y="1253"/>
                      </a:cubicBezTo>
                      <a:lnTo>
                        <a:pt x="2833" y="727"/>
                      </a:lnTo>
                      <a:cubicBezTo>
                        <a:pt x="2708" y="727"/>
                        <a:pt x="2507" y="827"/>
                        <a:pt x="2206" y="1128"/>
                      </a:cubicBezTo>
                      <a:cubicBezTo>
                        <a:pt x="1818" y="1425"/>
                        <a:pt x="1429" y="1806"/>
                        <a:pt x="888" y="2175"/>
                      </a:cubicBezTo>
                      <a:lnTo>
                        <a:pt x="888" y="2175"/>
                      </a:lnTo>
                      <a:cubicBezTo>
                        <a:pt x="494" y="925"/>
                        <a:pt x="196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2" name="Google Shape;1372;p20"/>
                <p:cNvSpPr/>
                <p:nvPr/>
              </p:nvSpPr>
              <p:spPr>
                <a:xfrm>
                  <a:off x="4399150" y="3203300"/>
                  <a:ext cx="65200" cy="6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733" extrusionOk="0">
                      <a:moveTo>
                        <a:pt x="727" y="0"/>
                      </a:moveTo>
                      <a:cubicBezTo>
                        <a:pt x="627" y="0"/>
                        <a:pt x="828" y="326"/>
                        <a:pt x="1154" y="627"/>
                      </a:cubicBezTo>
                      <a:cubicBezTo>
                        <a:pt x="1343" y="935"/>
                        <a:pt x="1824" y="1423"/>
                        <a:pt x="2130" y="1920"/>
                      </a:cubicBezTo>
                      <a:lnTo>
                        <a:pt x="2130" y="1920"/>
                      </a:lnTo>
                      <a:cubicBezTo>
                        <a:pt x="947" y="2240"/>
                        <a:pt x="1" y="2636"/>
                        <a:pt x="1" y="2732"/>
                      </a:cubicBezTo>
                      <a:cubicBezTo>
                        <a:pt x="1" y="2732"/>
                        <a:pt x="1154" y="2507"/>
                        <a:pt x="2407" y="2106"/>
                      </a:cubicBezTo>
                      <a:lnTo>
                        <a:pt x="2607" y="2106"/>
                      </a:lnTo>
                      <a:lnTo>
                        <a:pt x="2507" y="1880"/>
                      </a:lnTo>
                      <a:lnTo>
                        <a:pt x="2407" y="1880"/>
                      </a:lnTo>
                      <a:cubicBezTo>
                        <a:pt x="1981" y="1254"/>
                        <a:pt x="1555" y="853"/>
                        <a:pt x="1254" y="527"/>
                      </a:cubicBezTo>
                      <a:lnTo>
                        <a:pt x="727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3" name="Google Shape;1373;p20"/>
                <p:cNvSpPr/>
                <p:nvPr/>
              </p:nvSpPr>
              <p:spPr>
                <a:xfrm>
                  <a:off x="4443650" y="3297275"/>
                  <a:ext cx="67675" cy="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2518" extrusionOk="0">
                      <a:moveTo>
                        <a:pt x="2080" y="1"/>
                      </a:moveTo>
                      <a:lnTo>
                        <a:pt x="1880" y="126"/>
                      </a:lnTo>
                      <a:cubicBezTo>
                        <a:pt x="1253" y="527"/>
                        <a:pt x="827" y="953"/>
                        <a:pt x="501" y="1254"/>
                      </a:cubicBezTo>
                      <a:cubicBezTo>
                        <a:pt x="201" y="1680"/>
                        <a:pt x="0" y="1780"/>
                        <a:pt x="0" y="1881"/>
                      </a:cubicBezTo>
                      <a:cubicBezTo>
                        <a:pt x="0" y="1881"/>
                        <a:pt x="301" y="1780"/>
                        <a:pt x="627" y="1480"/>
                      </a:cubicBezTo>
                      <a:cubicBezTo>
                        <a:pt x="915" y="1167"/>
                        <a:pt x="1410" y="786"/>
                        <a:pt x="1915" y="380"/>
                      </a:cubicBezTo>
                      <a:lnTo>
                        <a:pt x="1915" y="380"/>
                      </a:lnTo>
                      <a:cubicBezTo>
                        <a:pt x="2196" y="1586"/>
                        <a:pt x="2566" y="2517"/>
                        <a:pt x="2688" y="2517"/>
                      </a:cubicBezTo>
                      <a:cubicBezTo>
                        <a:pt x="2695" y="2517"/>
                        <a:pt x="2701" y="2514"/>
                        <a:pt x="2707" y="2507"/>
                      </a:cubicBezTo>
                      <a:cubicBezTo>
                        <a:pt x="2707" y="2507"/>
                        <a:pt x="2506" y="1480"/>
                        <a:pt x="2080" y="126"/>
                      </a:cubicBezTo>
                      <a:lnTo>
                        <a:pt x="2080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4" name="Google Shape;1374;p20"/>
                <p:cNvSpPr/>
                <p:nvPr/>
              </p:nvSpPr>
              <p:spPr>
                <a:xfrm>
                  <a:off x="4531975" y="3250300"/>
                  <a:ext cx="65200" cy="6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732" extrusionOk="0">
                      <a:moveTo>
                        <a:pt x="2607" y="0"/>
                      </a:moveTo>
                      <a:cubicBezTo>
                        <a:pt x="2507" y="0"/>
                        <a:pt x="1480" y="226"/>
                        <a:pt x="226" y="627"/>
                      </a:cubicBezTo>
                      <a:lnTo>
                        <a:pt x="1" y="627"/>
                      </a:lnTo>
                      <a:lnTo>
                        <a:pt x="101" y="852"/>
                      </a:lnTo>
                      <a:cubicBezTo>
                        <a:pt x="527" y="1479"/>
                        <a:pt x="1054" y="1880"/>
                        <a:pt x="1354" y="2206"/>
                      </a:cubicBezTo>
                      <a:lnTo>
                        <a:pt x="1881" y="2732"/>
                      </a:lnTo>
                      <a:cubicBezTo>
                        <a:pt x="1881" y="2732"/>
                        <a:pt x="1780" y="2406"/>
                        <a:pt x="1480" y="2105"/>
                      </a:cubicBezTo>
                      <a:cubicBezTo>
                        <a:pt x="1168" y="1697"/>
                        <a:pt x="764" y="1289"/>
                        <a:pt x="378" y="815"/>
                      </a:cubicBezTo>
                      <a:lnTo>
                        <a:pt x="378" y="815"/>
                      </a:lnTo>
                      <a:cubicBezTo>
                        <a:pt x="1656" y="497"/>
                        <a:pt x="2607" y="121"/>
                        <a:pt x="260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5" name="Google Shape;1375;p20"/>
                <p:cNvSpPr/>
                <p:nvPr/>
              </p:nvSpPr>
              <p:spPr>
                <a:xfrm>
                  <a:off x="3620950" y="3255925"/>
                  <a:ext cx="109675" cy="16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6568" extrusionOk="0">
                      <a:moveTo>
                        <a:pt x="1" y="1"/>
                      </a:moveTo>
                      <a:cubicBezTo>
                        <a:pt x="1" y="1"/>
                        <a:pt x="953" y="1555"/>
                        <a:pt x="2206" y="3334"/>
                      </a:cubicBezTo>
                      <a:cubicBezTo>
                        <a:pt x="3334" y="5114"/>
                        <a:pt x="4387" y="6567"/>
                        <a:pt x="4387" y="6567"/>
                      </a:cubicBezTo>
                      <a:cubicBezTo>
                        <a:pt x="4387" y="6567"/>
                        <a:pt x="3459" y="5114"/>
                        <a:pt x="2306" y="3234"/>
                      </a:cubicBezTo>
                      <a:cubicBezTo>
                        <a:pt x="1053" y="1454"/>
                        <a:pt x="10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6" name="Google Shape;1376;p20"/>
                <p:cNvSpPr/>
                <p:nvPr/>
              </p:nvSpPr>
              <p:spPr>
                <a:xfrm>
                  <a:off x="3594625" y="3279125"/>
                  <a:ext cx="151675" cy="9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3993" extrusionOk="0">
                      <a:moveTo>
                        <a:pt x="6066" y="0"/>
                      </a:moveTo>
                      <a:cubicBezTo>
                        <a:pt x="6066" y="0"/>
                        <a:pt x="4713" y="852"/>
                        <a:pt x="3034" y="1980"/>
                      </a:cubicBezTo>
                      <a:cubicBezTo>
                        <a:pt x="1379" y="3033"/>
                        <a:pt x="1" y="3985"/>
                        <a:pt x="1" y="3985"/>
                      </a:cubicBezTo>
                      <a:cubicBezTo>
                        <a:pt x="7" y="3990"/>
                        <a:pt x="16" y="3992"/>
                        <a:pt x="28" y="3992"/>
                      </a:cubicBezTo>
                      <a:cubicBezTo>
                        <a:pt x="259" y="3992"/>
                        <a:pt x="1560" y="3083"/>
                        <a:pt x="3134" y="2105"/>
                      </a:cubicBezTo>
                      <a:cubicBezTo>
                        <a:pt x="4813" y="952"/>
                        <a:pt x="6066" y="100"/>
                        <a:pt x="606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7" name="Google Shape;1377;p20"/>
                <p:cNvSpPr/>
                <p:nvPr/>
              </p:nvSpPr>
              <p:spPr>
                <a:xfrm>
                  <a:off x="3649775" y="3253425"/>
                  <a:ext cx="36375" cy="1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6567" extrusionOk="0">
                      <a:moveTo>
                        <a:pt x="1354" y="0"/>
                      </a:moveTo>
                      <a:cubicBezTo>
                        <a:pt x="1354" y="0"/>
                        <a:pt x="1053" y="1454"/>
                        <a:pt x="627" y="3234"/>
                      </a:cubicBezTo>
                      <a:cubicBezTo>
                        <a:pt x="201" y="5113"/>
                        <a:pt x="1" y="6567"/>
                        <a:pt x="1" y="6567"/>
                      </a:cubicBezTo>
                      <a:cubicBezTo>
                        <a:pt x="1" y="6567"/>
                        <a:pt x="427" y="5113"/>
                        <a:pt x="727" y="3334"/>
                      </a:cubicBezTo>
                      <a:cubicBezTo>
                        <a:pt x="1153" y="1454"/>
                        <a:pt x="1454" y="0"/>
                        <a:pt x="1354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1378;p20"/>
                <p:cNvSpPr/>
                <p:nvPr/>
              </p:nvSpPr>
              <p:spPr>
                <a:xfrm>
                  <a:off x="3582100" y="3307925"/>
                  <a:ext cx="182350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4" h="1580" extrusionOk="0">
                      <a:moveTo>
                        <a:pt x="1" y="1"/>
                      </a:moveTo>
                      <a:cubicBezTo>
                        <a:pt x="1" y="101"/>
                        <a:pt x="1655" y="427"/>
                        <a:pt x="3635" y="828"/>
                      </a:cubicBezTo>
                      <a:cubicBezTo>
                        <a:pt x="5640" y="1254"/>
                        <a:pt x="7294" y="1580"/>
                        <a:pt x="7294" y="1580"/>
                      </a:cubicBezTo>
                      <a:cubicBezTo>
                        <a:pt x="7294" y="1455"/>
                        <a:pt x="5740" y="1154"/>
                        <a:pt x="3635" y="728"/>
                      </a:cubicBezTo>
                      <a:cubicBezTo>
                        <a:pt x="1655" y="327"/>
                        <a:pt x="10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1379;p20"/>
                <p:cNvSpPr/>
                <p:nvPr/>
              </p:nvSpPr>
              <p:spPr>
                <a:xfrm>
                  <a:off x="3613425" y="3253425"/>
                  <a:ext cx="2822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9" h="1254" extrusionOk="0">
                      <a:moveTo>
                        <a:pt x="1028" y="0"/>
                      </a:moveTo>
                      <a:cubicBezTo>
                        <a:pt x="1028" y="0"/>
                        <a:pt x="928" y="101"/>
                        <a:pt x="928" y="301"/>
                      </a:cubicBezTo>
                      <a:cubicBezTo>
                        <a:pt x="1028" y="502"/>
                        <a:pt x="1028" y="828"/>
                        <a:pt x="1028" y="1128"/>
                      </a:cubicBezTo>
                      <a:cubicBezTo>
                        <a:pt x="502" y="828"/>
                        <a:pt x="1" y="727"/>
                        <a:pt x="1" y="727"/>
                      </a:cubicBezTo>
                      <a:lnTo>
                        <a:pt x="1" y="727"/>
                      </a:lnTo>
                      <a:cubicBezTo>
                        <a:pt x="1" y="727"/>
                        <a:pt x="402" y="928"/>
                        <a:pt x="1028" y="1254"/>
                      </a:cubicBezTo>
                      <a:lnTo>
                        <a:pt x="1129" y="1254"/>
                      </a:lnTo>
                      <a:lnTo>
                        <a:pt x="1129" y="1128"/>
                      </a:lnTo>
                      <a:cubicBezTo>
                        <a:pt x="1129" y="828"/>
                        <a:pt x="1129" y="502"/>
                        <a:pt x="1028" y="301"/>
                      </a:cubicBezTo>
                      <a:lnTo>
                        <a:pt x="1028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1380;p20"/>
                <p:cNvSpPr/>
                <p:nvPr/>
              </p:nvSpPr>
              <p:spPr>
                <a:xfrm>
                  <a:off x="3701775" y="3381250"/>
                  <a:ext cx="288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4" extrusionOk="0">
                      <a:moveTo>
                        <a:pt x="1" y="0"/>
                      </a:moveTo>
                      <a:lnTo>
                        <a:pt x="1" y="101"/>
                      </a:lnTo>
                      <a:cubicBezTo>
                        <a:pt x="1" y="401"/>
                        <a:pt x="101" y="727"/>
                        <a:pt x="101" y="928"/>
                      </a:cubicBezTo>
                      <a:cubicBezTo>
                        <a:pt x="101" y="1153"/>
                        <a:pt x="101" y="1253"/>
                        <a:pt x="226" y="1253"/>
                      </a:cubicBezTo>
                      <a:lnTo>
                        <a:pt x="226" y="928"/>
                      </a:lnTo>
                      <a:lnTo>
                        <a:pt x="226" y="149"/>
                      </a:lnTo>
                      <a:lnTo>
                        <a:pt x="226" y="149"/>
                      </a:lnTo>
                      <a:cubicBezTo>
                        <a:pt x="708" y="335"/>
                        <a:pt x="1154" y="527"/>
                        <a:pt x="1154" y="527"/>
                      </a:cubicBezTo>
                      <a:cubicBezTo>
                        <a:pt x="1154" y="401"/>
                        <a:pt x="728" y="201"/>
                        <a:pt x="1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1" name="Google Shape;1381;p20"/>
                <p:cNvSpPr/>
                <p:nvPr/>
              </p:nvSpPr>
              <p:spPr>
                <a:xfrm>
                  <a:off x="3691750" y="3363075"/>
                  <a:ext cx="20700" cy="2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928" extrusionOk="0">
                      <a:moveTo>
                        <a:pt x="1" y="0"/>
                      </a:moveTo>
                      <a:lnTo>
                        <a:pt x="1" y="101"/>
                      </a:lnTo>
                      <a:cubicBezTo>
                        <a:pt x="1" y="401"/>
                        <a:pt x="101" y="627"/>
                        <a:pt x="101" y="727"/>
                      </a:cubicBezTo>
                      <a:lnTo>
                        <a:pt x="101" y="928"/>
                      </a:lnTo>
                      <a:cubicBezTo>
                        <a:pt x="101" y="928"/>
                        <a:pt x="201" y="828"/>
                        <a:pt x="201" y="727"/>
                      </a:cubicBezTo>
                      <a:cubicBezTo>
                        <a:pt x="201" y="534"/>
                        <a:pt x="128" y="433"/>
                        <a:pt x="170" y="218"/>
                      </a:cubicBezTo>
                      <a:lnTo>
                        <a:pt x="170" y="218"/>
                      </a:lnTo>
                      <a:cubicBezTo>
                        <a:pt x="539" y="312"/>
                        <a:pt x="828" y="401"/>
                        <a:pt x="828" y="401"/>
                      </a:cubicBezTo>
                      <a:cubicBezTo>
                        <a:pt x="828" y="401"/>
                        <a:pt x="551" y="231"/>
                        <a:pt x="193" y="126"/>
                      </a:cubicBezTo>
                      <a:lnTo>
                        <a:pt x="193" y="126"/>
                      </a:lnTo>
                      <a:cubicBezTo>
                        <a:pt x="196" y="118"/>
                        <a:pt x="198" y="109"/>
                        <a:pt x="201" y="101"/>
                      </a:cubicBezTo>
                      <a:lnTo>
                        <a:pt x="201" y="101"/>
                      </a:lnTo>
                      <a:lnTo>
                        <a:pt x="180" y="122"/>
                      </a:lnTo>
                      <a:lnTo>
                        <a:pt x="180" y="122"/>
                      </a:lnTo>
                      <a:cubicBezTo>
                        <a:pt x="154" y="115"/>
                        <a:pt x="128" y="107"/>
                        <a:pt x="101" y="10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" name="Google Shape;1382;p20"/>
                <p:cNvSpPr/>
                <p:nvPr/>
              </p:nvSpPr>
              <p:spPr>
                <a:xfrm>
                  <a:off x="3717450" y="3269100"/>
                  <a:ext cx="23825" cy="2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" h="1128" extrusionOk="0">
                      <a:moveTo>
                        <a:pt x="527" y="0"/>
                      </a:moveTo>
                      <a:cubicBezTo>
                        <a:pt x="527" y="0"/>
                        <a:pt x="326" y="401"/>
                        <a:pt x="101" y="1028"/>
                      </a:cubicBezTo>
                      <a:lnTo>
                        <a:pt x="0" y="1128"/>
                      </a:lnTo>
                      <a:lnTo>
                        <a:pt x="101" y="1128"/>
                      </a:lnTo>
                      <a:cubicBezTo>
                        <a:pt x="145" y="1128"/>
                        <a:pt x="186" y="1128"/>
                        <a:pt x="226" y="1128"/>
                      </a:cubicBezTo>
                      <a:lnTo>
                        <a:pt x="226" y="1128"/>
                      </a:lnTo>
                      <a:lnTo>
                        <a:pt x="226" y="1128"/>
                      </a:lnTo>
                      <a:cubicBezTo>
                        <a:pt x="226" y="1128"/>
                        <a:pt x="226" y="1128"/>
                        <a:pt x="226" y="1128"/>
                      </a:cubicBezTo>
                      <a:lnTo>
                        <a:pt x="226" y="1128"/>
                      </a:lnTo>
                      <a:cubicBezTo>
                        <a:pt x="568" y="1127"/>
                        <a:pt x="750" y="1117"/>
                        <a:pt x="953" y="1028"/>
                      </a:cubicBezTo>
                      <a:lnTo>
                        <a:pt x="258" y="1028"/>
                      </a:lnTo>
                      <a:cubicBezTo>
                        <a:pt x="447" y="449"/>
                        <a:pt x="621" y="0"/>
                        <a:pt x="52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" name="Google Shape;1383;p20"/>
                <p:cNvSpPr/>
                <p:nvPr/>
              </p:nvSpPr>
              <p:spPr>
                <a:xfrm>
                  <a:off x="3701775" y="3287250"/>
                  <a:ext cx="2385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4" h="828" extrusionOk="0">
                      <a:moveTo>
                        <a:pt x="427" y="1"/>
                      </a:moveTo>
                      <a:cubicBezTo>
                        <a:pt x="327" y="1"/>
                        <a:pt x="226" y="302"/>
                        <a:pt x="1" y="728"/>
                      </a:cubicBezTo>
                      <a:lnTo>
                        <a:pt x="1" y="828"/>
                      </a:lnTo>
                      <a:lnTo>
                        <a:pt x="627" y="828"/>
                      </a:lnTo>
                      <a:cubicBezTo>
                        <a:pt x="853" y="728"/>
                        <a:pt x="953" y="728"/>
                        <a:pt x="953" y="728"/>
                      </a:cubicBezTo>
                      <a:lnTo>
                        <a:pt x="153" y="728"/>
                      </a:lnTo>
                      <a:cubicBezTo>
                        <a:pt x="342" y="355"/>
                        <a:pt x="427" y="93"/>
                        <a:pt x="4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" name="Google Shape;1384;p20"/>
                <p:cNvSpPr/>
                <p:nvPr/>
              </p:nvSpPr>
              <p:spPr>
                <a:xfrm>
                  <a:off x="3597775" y="3363075"/>
                  <a:ext cx="23200" cy="2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1129" extrusionOk="0">
                      <a:moveTo>
                        <a:pt x="727" y="0"/>
                      </a:moveTo>
                      <a:cubicBezTo>
                        <a:pt x="727" y="0"/>
                        <a:pt x="727" y="1"/>
                        <a:pt x="727" y="1"/>
                      </a:cubicBezTo>
                      <a:lnTo>
                        <a:pt x="727" y="1"/>
                      </a:lnTo>
                      <a:cubicBezTo>
                        <a:pt x="368" y="1"/>
                        <a:pt x="184" y="9"/>
                        <a:pt x="0" y="101"/>
                      </a:cubicBezTo>
                      <a:lnTo>
                        <a:pt x="691" y="101"/>
                      </a:lnTo>
                      <a:cubicBezTo>
                        <a:pt x="481" y="680"/>
                        <a:pt x="306" y="1128"/>
                        <a:pt x="401" y="1128"/>
                      </a:cubicBezTo>
                      <a:cubicBezTo>
                        <a:pt x="401" y="1128"/>
                        <a:pt x="627" y="727"/>
                        <a:pt x="827" y="101"/>
                      </a:cubicBezTo>
                      <a:lnTo>
                        <a:pt x="928" y="0"/>
                      </a:lnTo>
                      <a:lnTo>
                        <a:pt x="827" y="0"/>
                      </a:lnTo>
                      <a:cubicBezTo>
                        <a:pt x="793" y="0"/>
                        <a:pt x="759" y="0"/>
                        <a:pt x="727" y="1"/>
                      </a:cubicBezTo>
                      <a:lnTo>
                        <a:pt x="727" y="1"/>
                      </a:lnTo>
                      <a:lnTo>
                        <a:pt x="727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1385;p20"/>
                <p:cNvSpPr/>
                <p:nvPr/>
              </p:nvSpPr>
              <p:spPr>
                <a:xfrm>
                  <a:off x="3613425" y="3352425"/>
                  <a:ext cx="23225" cy="1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47" extrusionOk="0">
                      <a:moveTo>
                        <a:pt x="302" y="0"/>
                      </a:moveTo>
                      <a:cubicBezTo>
                        <a:pt x="101" y="101"/>
                        <a:pt x="1" y="101"/>
                        <a:pt x="1" y="101"/>
                      </a:cubicBezTo>
                      <a:lnTo>
                        <a:pt x="781" y="101"/>
                      </a:lnTo>
                      <a:cubicBezTo>
                        <a:pt x="608" y="473"/>
                        <a:pt x="502" y="727"/>
                        <a:pt x="502" y="727"/>
                      </a:cubicBezTo>
                      <a:cubicBezTo>
                        <a:pt x="519" y="740"/>
                        <a:pt x="535" y="747"/>
                        <a:pt x="550" y="747"/>
                      </a:cubicBezTo>
                      <a:cubicBezTo>
                        <a:pt x="655" y="747"/>
                        <a:pt x="754" y="471"/>
                        <a:pt x="928" y="101"/>
                      </a:cubicBezTo>
                      <a:lnTo>
                        <a:pt x="928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20"/>
                <p:cNvSpPr/>
                <p:nvPr/>
              </p:nvSpPr>
              <p:spPr>
                <a:xfrm>
                  <a:off x="3600275" y="3302925"/>
                  <a:ext cx="1820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828" extrusionOk="0">
                      <a:moveTo>
                        <a:pt x="1" y="0"/>
                      </a:moveTo>
                      <a:lnTo>
                        <a:pt x="201" y="201"/>
                      </a:lnTo>
                      <a:cubicBezTo>
                        <a:pt x="284" y="201"/>
                        <a:pt x="368" y="340"/>
                        <a:pt x="523" y="458"/>
                      </a:cubicBezTo>
                      <a:lnTo>
                        <a:pt x="523" y="458"/>
                      </a:lnTo>
                      <a:cubicBezTo>
                        <a:pt x="168" y="660"/>
                        <a:pt x="1" y="828"/>
                        <a:pt x="1" y="828"/>
                      </a:cubicBezTo>
                      <a:cubicBezTo>
                        <a:pt x="1" y="828"/>
                        <a:pt x="301" y="727"/>
                        <a:pt x="727" y="527"/>
                      </a:cubicBezTo>
                      <a:lnTo>
                        <a:pt x="727" y="401"/>
                      </a:lnTo>
                      <a:cubicBezTo>
                        <a:pt x="527" y="301"/>
                        <a:pt x="301" y="201"/>
                        <a:pt x="201" y="101"/>
                      </a:cubicBezTo>
                      <a:cubicBezTo>
                        <a:pt x="10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20"/>
                <p:cNvSpPr/>
                <p:nvPr/>
              </p:nvSpPr>
              <p:spPr>
                <a:xfrm>
                  <a:off x="3670450" y="3260575"/>
                  <a:ext cx="21325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843" extrusionOk="0">
                      <a:moveTo>
                        <a:pt x="7" y="0"/>
                      </a:moveTo>
                      <a:cubicBezTo>
                        <a:pt x="3" y="0"/>
                        <a:pt x="1" y="5"/>
                        <a:pt x="1" y="15"/>
                      </a:cubicBezTo>
                      <a:cubicBezTo>
                        <a:pt x="1" y="15"/>
                        <a:pt x="101" y="341"/>
                        <a:pt x="226" y="742"/>
                      </a:cubicBezTo>
                      <a:lnTo>
                        <a:pt x="226" y="842"/>
                      </a:lnTo>
                      <a:lnTo>
                        <a:pt x="326" y="742"/>
                      </a:lnTo>
                      <a:cubicBezTo>
                        <a:pt x="527" y="642"/>
                        <a:pt x="627" y="441"/>
                        <a:pt x="727" y="341"/>
                      </a:cubicBezTo>
                      <a:cubicBezTo>
                        <a:pt x="853" y="216"/>
                        <a:pt x="853" y="116"/>
                        <a:pt x="853" y="115"/>
                      </a:cubicBezTo>
                      <a:lnTo>
                        <a:pt x="853" y="115"/>
                      </a:lnTo>
                      <a:cubicBezTo>
                        <a:pt x="853" y="116"/>
                        <a:pt x="727" y="216"/>
                        <a:pt x="627" y="341"/>
                      </a:cubicBezTo>
                      <a:cubicBezTo>
                        <a:pt x="542" y="341"/>
                        <a:pt x="456" y="487"/>
                        <a:pt x="309" y="592"/>
                      </a:cubicBezTo>
                      <a:lnTo>
                        <a:pt x="309" y="592"/>
                      </a:lnTo>
                      <a:cubicBezTo>
                        <a:pt x="214" y="328"/>
                        <a:pt x="43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1388;p20"/>
                <p:cNvSpPr/>
                <p:nvPr/>
              </p:nvSpPr>
              <p:spPr>
                <a:xfrm>
                  <a:off x="3641625" y="3378750"/>
                  <a:ext cx="23850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4" h="843" extrusionOk="0">
                      <a:moveTo>
                        <a:pt x="627" y="0"/>
                      </a:moveTo>
                      <a:lnTo>
                        <a:pt x="527" y="100"/>
                      </a:lnTo>
                      <a:cubicBezTo>
                        <a:pt x="427" y="201"/>
                        <a:pt x="226" y="401"/>
                        <a:pt x="126" y="501"/>
                      </a:cubicBezTo>
                      <a:cubicBezTo>
                        <a:pt x="126" y="627"/>
                        <a:pt x="1" y="727"/>
                        <a:pt x="1" y="727"/>
                      </a:cubicBezTo>
                      <a:cubicBezTo>
                        <a:pt x="1" y="727"/>
                        <a:pt x="126" y="627"/>
                        <a:pt x="226" y="627"/>
                      </a:cubicBezTo>
                      <a:cubicBezTo>
                        <a:pt x="314" y="517"/>
                        <a:pt x="402" y="349"/>
                        <a:pt x="557" y="242"/>
                      </a:cubicBezTo>
                      <a:lnTo>
                        <a:pt x="557" y="242"/>
                      </a:lnTo>
                      <a:cubicBezTo>
                        <a:pt x="740" y="507"/>
                        <a:pt x="832" y="842"/>
                        <a:pt x="850" y="842"/>
                      </a:cubicBezTo>
                      <a:cubicBezTo>
                        <a:pt x="852" y="842"/>
                        <a:pt x="853" y="837"/>
                        <a:pt x="853" y="827"/>
                      </a:cubicBezTo>
                      <a:cubicBezTo>
                        <a:pt x="953" y="827"/>
                        <a:pt x="853" y="501"/>
                        <a:pt x="627" y="100"/>
                      </a:cubicBezTo>
                      <a:lnTo>
                        <a:pt x="627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" name="Google Shape;1389;p20"/>
                <p:cNvSpPr/>
                <p:nvPr/>
              </p:nvSpPr>
              <p:spPr>
                <a:xfrm>
                  <a:off x="3717450" y="3326100"/>
                  <a:ext cx="21325" cy="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954" extrusionOk="0">
                      <a:moveTo>
                        <a:pt x="727" y="1"/>
                      </a:moveTo>
                      <a:lnTo>
                        <a:pt x="101" y="427"/>
                      </a:lnTo>
                      <a:lnTo>
                        <a:pt x="0" y="427"/>
                      </a:lnTo>
                      <a:lnTo>
                        <a:pt x="101" y="527"/>
                      </a:lnTo>
                      <a:cubicBezTo>
                        <a:pt x="326" y="627"/>
                        <a:pt x="426" y="728"/>
                        <a:pt x="627" y="853"/>
                      </a:cubicBezTo>
                      <a:cubicBezTo>
                        <a:pt x="727" y="853"/>
                        <a:pt x="852" y="953"/>
                        <a:pt x="852" y="953"/>
                      </a:cubicBezTo>
                      <a:cubicBezTo>
                        <a:pt x="852" y="853"/>
                        <a:pt x="727" y="853"/>
                        <a:pt x="627" y="728"/>
                      </a:cubicBezTo>
                      <a:cubicBezTo>
                        <a:pt x="534" y="635"/>
                        <a:pt x="357" y="543"/>
                        <a:pt x="251" y="450"/>
                      </a:cubicBezTo>
                      <a:lnTo>
                        <a:pt x="251" y="450"/>
                      </a:lnTo>
                      <a:cubicBezTo>
                        <a:pt x="574" y="272"/>
                        <a:pt x="727" y="88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" name="Google Shape;1390;p20"/>
                <p:cNvSpPr/>
                <p:nvPr/>
              </p:nvSpPr>
              <p:spPr>
                <a:xfrm>
                  <a:off x="3662925" y="3279125"/>
                  <a:ext cx="313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254" extrusionOk="0">
                      <a:moveTo>
                        <a:pt x="1" y="0"/>
                      </a:moveTo>
                      <a:cubicBezTo>
                        <a:pt x="1" y="0"/>
                        <a:pt x="101" y="526"/>
                        <a:pt x="302" y="1153"/>
                      </a:cubicBezTo>
                      <a:lnTo>
                        <a:pt x="302" y="1253"/>
                      </a:lnTo>
                      <a:lnTo>
                        <a:pt x="402" y="1153"/>
                      </a:lnTo>
                      <a:cubicBezTo>
                        <a:pt x="728" y="952"/>
                        <a:pt x="928" y="727"/>
                        <a:pt x="1028" y="627"/>
                      </a:cubicBezTo>
                      <a:cubicBezTo>
                        <a:pt x="1154" y="426"/>
                        <a:pt x="1254" y="426"/>
                        <a:pt x="1254" y="326"/>
                      </a:cubicBezTo>
                      <a:lnTo>
                        <a:pt x="1254" y="326"/>
                      </a:lnTo>
                      <a:cubicBezTo>
                        <a:pt x="1254" y="326"/>
                        <a:pt x="1154" y="426"/>
                        <a:pt x="928" y="526"/>
                      </a:cubicBezTo>
                      <a:cubicBezTo>
                        <a:pt x="834" y="715"/>
                        <a:pt x="651" y="837"/>
                        <a:pt x="359" y="1017"/>
                      </a:cubicBezTo>
                      <a:lnTo>
                        <a:pt x="359" y="1017"/>
                      </a:lnTo>
                      <a:cubicBezTo>
                        <a:pt x="187" y="452"/>
                        <a:pt x="9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" name="Google Shape;1391;p20"/>
                <p:cNvSpPr/>
                <p:nvPr/>
              </p:nvSpPr>
              <p:spPr>
                <a:xfrm>
                  <a:off x="3623450" y="3300425"/>
                  <a:ext cx="3137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" h="1254" extrusionOk="0">
                      <a:moveTo>
                        <a:pt x="327" y="0"/>
                      </a:moveTo>
                      <a:cubicBezTo>
                        <a:pt x="328" y="1"/>
                        <a:pt x="427" y="101"/>
                        <a:pt x="527" y="301"/>
                      </a:cubicBezTo>
                      <a:cubicBezTo>
                        <a:pt x="618" y="392"/>
                        <a:pt x="813" y="587"/>
                        <a:pt x="999" y="848"/>
                      </a:cubicBezTo>
                      <a:lnTo>
                        <a:pt x="999" y="848"/>
                      </a:lnTo>
                      <a:cubicBezTo>
                        <a:pt x="491" y="1043"/>
                        <a:pt x="1" y="1253"/>
                        <a:pt x="1" y="1253"/>
                      </a:cubicBezTo>
                      <a:cubicBezTo>
                        <a:pt x="1" y="1253"/>
                        <a:pt x="527" y="1128"/>
                        <a:pt x="1154" y="928"/>
                      </a:cubicBezTo>
                      <a:lnTo>
                        <a:pt x="1254" y="928"/>
                      </a:lnTo>
                      <a:lnTo>
                        <a:pt x="1154" y="827"/>
                      </a:lnTo>
                      <a:cubicBezTo>
                        <a:pt x="953" y="627"/>
                        <a:pt x="728" y="401"/>
                        <a:pt x="627" y="201"/>
                      </a:cubicBezTo>
                      <a:cubicBezTo>
                        <a:pt x="428" y="101"/>
                        <a:pt x="328" y="1"/>
                        <a:pt x="32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" name="Google Shape;1392;p20"/>
                <p:cNvSpPr/>
                <p:nvPr/>
              </p:nvSpPr>
              <p:spPr>
                <a:xfrm>
                  <a:off x="3644775" y="3344275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827" y="1"/>
                      </a:moveTo>
                      <a:cubicBezTo>
                        <a:pt x="627" y="226"/>
                        <a:pt x="401" y="427"/>
                        <a:pt x="201" y="627"/>
                      </a:cubicBezTo>
                      <a:cubicBezTo>
                        <a:pt x="100" y="752"/>
                        <a:pt x="0" y="853"/>
                        <a:pt x="0" y="853"/>
                      </a:cubicBezTo>
                      <a:cubicBezTo>
                        <a:pt x="0" y="853"/>
                        <a:pt x="100" y="752"/>
                        <a:pt x="301" y="627"/>
                      </a:cubicBezTo>
                      <a:cubicBezTo>
                        <a:pt x="392" y="536"/>
                        <a:pt x="585" y="363"/>
                        <a:pt x="845" y="182"/>
                      </a:cubicBezTo>
                      <a:lnTo>
                        <a:pt x="845" y="182"/>
                      </a:lnTo>
                      <a:cubicBezTo>
                        <a:pt x="1034" y="776"/>
                        <a:pt x="1132" y="1153"/>
                        <a:pt x="1253" y="1153"/>
                      </a:cubicBezTo>
                      <a:cubicBezTo>
                        <a:pt x="1253" y="1153"/>
                        <a:pt x="1128" y="627"/>
                        <a:pt x="9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" name="Google Shape;1393;p20"/>
                <p:cNvSpPr/>
                <p:nvPr/>
              </p:nvSpPr>
              <p:spPr>
                <a:xfrm>
                  <a:off x="3686125" y="3322625"/>
                  <a:ext cx="28850" cy="2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193" extrusionOk="0">
                      <a:moveTo>
                        <a:pt x="1048" y="0"/>
                      </a:moveTo>
                      <a:cubicBezTo>
                        <a:pt x="864" y="0"/>
                        <a:pt x="459" y="93"/>
                        <a:pt x="0" y="240"/>
                      </a:cubicBezTo>
                      <a:lnTo>
                        <a:pt x="0" y="365"/>
                      </a:lnTo>
                      <a:cubicBezTo>
                        <a:pt x="226" y="666"/>
                        <a:pt x="426" y="867"/>
                        <a:pt x="627" y="992"/>
                      </a:cubicBezTo>
                      <a:cubicBezTo>
                        <a:pt x="526" y="766"/>
                        <a:pt x="326" y="566"/>
                        <a:pt x="100" y="365"/>
                      </a:cubicBezTo>
                      <a:cubicBezTo>
                        <a:pt x="727" y="240"/>
                        <a:pt x="1153" y="40"/>
                        <a:pt x="1153" y="40"/>
                      </a:cubicBezTo>
                      <a:cubicBezTo>
                        <a:pt x="1153" y="13"/>
                        <a:pt x="1115" y="0"/>
                        <a:pt x="1048" y="0"/>
                      </a:cubicBezTo>
                      <a:close/>
                      <a:moveTo>
                        <a:pt x="627" y="992"/>
                      </a:moveTo>
                      <a:cubicBezTo>
                        <a:pt x="727" y="1192"/>
                        <a:pt x="852" y="1192"/>
                        <a:pt x="852" y="1192"/>
                      </a:cubicBezTo>
                      <a:cubicBezTo>
                        <a:pt x="852" y="1192"/>
                        <a:pt x="852" y="1092"/>
                        <a:pt x="627" y="992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20"/>
                <p:cNvSpPr/>
                <p:nvPr/>
              </p:nvSpPr>
              <p:spPr>
                <a:xfrm>
                  <a:off x="4033225" y="1190750"/>
                  <a:ext cx="109675" cy="16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6568" extrusionOk="0">
                      <a:moveTo>
                        <a:pt x="1" y="1"/>
                      </a:moveTo>
                      <a:cubicBezTo>
                        <a:pt x="1" y="1"/>
                        <a:pt x="954" y="1555"/>
                        <a:pt x="2106" y="3334"/>
                      </a:cubicBezTo>
                      <a:cubicBezTo>
                        <a:pt x="3359" y="5214"/>
                        <a:pt x="4287" y="6567"/>
                        <a:pt x="4287" y="6567"/>
                      </a:cubicBezTo>
                      <a:cubicBezTo>
                        <a:pt x="4387" y="6567"/>
                        <a:pt x="3460" y="5114"/>
                        <a:pt x="2206" y="3234"/>
                      </a:cubicBezTo>
                      <a:cubicBezTo>
                        <a:pt x="1054" y="1455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20"/>
                <p:cNvSpPr/>
                <p:nvPr/>
              </p:nvSpPr>
              <p:spPr>
                <a:xfrm>
                  <a:off x="4007550" y="1216800"/>
                  <a:ext cx="15102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972" extrusionOk="0">
                      <a:moveTo>
                        <a:pt x="6026" y="0"/>
                      </a:moveTo>
                      <a:cubicBezTo>
                        <a:pt x="5878" y="0"/>
                        <a:pt x="4588" y="901"/>
                        <a:pt x="3033" y="1891"/>
                      </a:cubicBezTo>
                      <a:cubicBezTo>
                        <a:pt x="1354" y="3019"/>
                        <a:pt x="0" y="3871"/>
                        <a:pt x="0" y="3971"/>
                      </a:cubicBezTo>
                      <a:cubicBezTo>
                        <a:pt x="0" y="3971"/>
                        <a:pt x="1354" y="3144"/>
                        <a:pt x="3033" y="1991"/>
                      </a:cubicBezTo>
                      <a:cubicBezTo>
                        <a:pt x="4687" y="939"/>
                        <a:pt x="6041" y="11"/>
                        <a:pt x="6041" y="11"/>
                      </a:cubicBezTo>
                      <a:cubicBezTo>
                        <a:pt x="6041" y="4"/>
                        <a:pt x="6036" y="0"/>
                        <a:pt x="602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1396;p20"/>
                <p:cNvSpPr/>
                <p:nvPr/>
              </p:nvSpPr>
              <p:spPr>
                <a:xfrm>
                  <a:off x="4059550" y="1188250"/>
                  <a:ext cx="36375" cy="1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6668" extrusionOk="0">
                      <a:moveTo>
                        <a:pt x="1454" y="1"/>
                      </a:moveTo>
                      <a:cubicBezTo>
                        <a:pt x="1454" y="1"/>
                        <a:pt x="1053" y="1455"/>
                        <a:pt x="727" y="3334"/>
                      </a:cubicBezTo>
                      <a:cubicBezTo>
                        <a:pt x="326" y="5113"/>
                        <a:pt x="1" y="6567"/>
                        <a:pt x="101" y="6667"/>
                      </a:cubicBezTo>
                      <a:cubicBezTo>
                        <a:pt x="101" y="6667"/>
                        <a:pt x="427" y="5113"/>
                        <a:pt x="828" y="3334"/>
                      </a:cubicBezTo>
                      <a:cubicBezTo>
                        <a:pt x="1254" y="1455"/>
                        <a:pt x="1454" y="1"/>
                        <a:pt x="145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20"/>
                <p:cNvSpPr/>
                <p:nvPr/>
              </p:nvSpPr>
              <p:spPr>
                <a:xfrm>
                  <a:off x="3994400" y="1242750"/>
                  <a:ext cx="182975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9" h="1580" extrusionOk="0">
                      <a:moveTo>
                        <a:pt x="0" y="1"/>
                      </a:moveTo>
                      <a:cubicBezTo>
                        <a:pt x="0" y="101"/>
                        <a:pt x="1679" y="427"/>
                        <a:pt x="3659" y="853"/>
                      </a:cubicBezTo>
                      <a:cubicBezTo>
                        <a:pt x="5639" y="1254"/>
                        <a:pt x="7318" y="1580"/>
                        <a:pt x="7318" y="1580"/>
                      </a:cubicBezTo>
                      <a:cubicBezTo>
                        <a:pt x="7318" y="1480"/>
                        <a:pt x="5639" y="1154"/>
                        <a:pt x="3659" y="728"/>
                      </a:cubicBezTo>
                      <a:cubicBezTo>
                        <a:pt x="1679" y="327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1398;p20"/>
                <p:cNvSpPr/>
                <p:nvPr/>
              </p:nvSpPr>
              <p:spPr>
                <a:xfrm>
                  <a:off x="4025725" y="1188250"/>
                  <a:ext cx="288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4" extrusionOk="0">
                      <a:moveTo>
                        <a:pt x="928" y="1"/>
                      </a:moveTo>
                      <a:lnTo>
                        <a:pt x="928" y="301"/>
                      </a:lnTo>
                      <a:lnTo>
                        <a:pt x="928" y="1090"/>
                      </a:lnTo>
                      <a:lnTo>
                        <a:pt x="928" y="1090"/>
                      </a:lnTo>
                      <a:cubicBezTo>
                        <a:pt x="370" y="814"/>
                        <a:pt x="0" y="727"/>
                        <a:pt x="0" y="727"/>
                      </a:cubicBezTo>
                      <a:lnTo>
                        <a:pt x="0" y="727"/>
                      </a:lnTo>
                      <a:cubicBezTo>
                        <a:pt x="0" y="727"/>
                        <a:pt x="426" y="1028"/>
                        <a:pt x="1053" y="1254"/>
                      </a:cubicBezTo>
                      <a:lnTo>
                        <a:pt x="1053" y="1153"/>
                      </a:lnTo>
                      <a:cubicBezTo>
                        <a:pt x="1153" y="828"/>
                        <a:pt x="1053" y="527"/>
                        <a:pt x="1053" y="301"/>
                      </a:cubicBezTo>
                      <a:cubicBezTo>
                        <a:pt x="1053" y="101"/>
                        <a:pt x="1053" y="1"/>
                        <a:pt x="92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1399;p20"/>
                <p:cNvSpPr/>
                <p:nvPr/>
              </p:nvSpPr>
              <p:spPr>
                <a:xfrm>
                  <a:off x="4114700" y="1316075"/>
                  <a:ext cx="2820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8" h="1254" extrusionOk="0">
                      <a:moveTo>
                        <a:pt x="0" y="0"/>
                      </a:moveTo>
                      <a:lnTo>
                        <a:pt x="0" y="101"/>
                      </a:lnTo>
                      <a:cubicBezTo>
                        <a:pt x="0" y="426"/>
                        <a:pt x="0" y="727"/>
                        <a:pt x="100" y="928"/>
                      </a:cubicBezTo>
                      <a:lnTo>
                        <a:pt x="100" y="101"/>
                      </a:lnTo>
                      <a:cubicBezTo>
                        <a:pt x="627" y="426"/>
                        <a:pt x="1128" y="527"/>
                        <a:pt x="1128" y="527"/>
                      </a:cubicBezTo>
                      <a:cubicBezTo>
                        <a:pt x="1128" y="527"/>
                        <a:pt x="727" y="201"/>
                        <a:pt x="100" y="0"/>
                      </a:cubicBezTo>
                      <a:close/>
                      <a:moveTo>
                        <a:pt x="100" y="928"/>
                      </a:moveTo>
                      <a:lnTo>
                        <a:pt x="100" y="1253"/>
                      </a:lnTo>
                      <a:cubicBezTo>
                        <a:pt x="100" y="1253"/>
                        <a:pt x="201" y="1153"/>
                        <a:pt x="100" y="928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1400;p20"/>
                <p:cNvSpPr/>
                <p:nvPr/>
              </p:nvSpPr>
              <p:spPr>
                <a:xfrm>
                  <a:off x="4104050" y="1300400"/>
                  <a:ext cx="2070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28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0" y="627"/>
                      </a:lnTo>
                      <a:cubicBezTo>
                        <a:pt x="100" y="728"/>
                        <a:pt x="100" y="828"/>
                        <a:pt x="100" y="828"/>
                      </a:cubicBezTo>
                      <a:lnTo>
                        <a:pt x="100" y="627"/>
                      </a:lnTo>
                      <a:lnTo>
                        <a:pt x="100" y="148"/>
                      </a:lnTo>
                      <a:lnTo>
                        <a:pt x="100" y="148"/>
                      </a:lnTo>
                      <a:cubicBezTo>
                        <a:pt x="361" y="268"/>
                        <a:pt x="567" y="352"/>
                        <a:pt x="699" y="352"/>
                      </a:cubicBezTo>
                      <a:cubicBezTo>
                        <a:pt x="756" y="352"/>
                        <a:pt x="799" y="336"/>
                        <a:pt x="827" y="302"/>
                      </a:cubicBezTo>
                      <a:cubicBezTo>
                        <a:pt x="827" y="302"/>
                        <a:pt x="526" y="101"/>
                        <a:pt x="10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" name="Google Shape;1401;p20"/>
                <p:cNvSpPr/>
                <p:nvPr/>
              </p:nvSpPr>
              <p:spPr>
                <a:xfrm>
                  <a:off x="4130350" y="1203925"/>
                  <a:ext cx="31350" cy="2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3" extrusionOk="0">
                      <a:moveTo>
                        <a:pt x="502" y="0"/>
                      </a:moveTo>
                      <a:cubicBezTo>
                        <a:pt x="502" y="0"/>
                        <a:pt x="301" y="527"/>
                        <a:pt x="1" y="1028"/>
                      </a:cubicBezTo>
                      <a:lnTo>
                        <a:pt x="1" y="1153"/>
                      </a:lnTo>
                      <a:lnTo>
                        <a:pt x="928" y="1153"/>
                      </a:lnTo>
                      <a:cubicBezTo>
                        <a:pt x="1129" y="1028"/>
                        <a:pt x="1254" y="1028"/>
                        <a:pt x="1254" y="1028"/>
                      </a:cubicBezTo>
                      <a:lnTo>
                        <a:pt x="159" y="1028"/>
                      </a:lnTo>
                      <a:cubicBezTo>
                        <a:pt x="415" y="458"/>
                        <a:pt x="502" y="0"/>
                        <a:pt x="502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" name="Google Shape;1402;p20"/>
                <p:cNvSpPr/>
                <p:nvPr/>
              </p:nvSpPr>
              <p:spPr>
                <a:xfrm>
                  <a:off x="4114700" y="1224600"/>
                  <a:ext cx="207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727" extrusionOk="0">
                      <a:moveTo>
                        <a:pt x="301" y="0"/>
                      </a:moveTo>
                      <a:cubicBezTo>
                        <a:pt x="301" y="0"/>
                        <a:pt x="201" y="326"/>
                        <a:pt x="0" y="627"/>
                      </a:cubicBezTo>
                      <a:lnTo>
                        <a:pt x="0" y="727"/>
                      </a:lnTo>
                      <a:lnTo>
                        <a:pt x="627" y="727"/>
                      </a:lnTo>
                      <a:cubicBezTo>
                        <a:pt x="827" y="727"/>
                        <a:pt x="827" y="627"/>
                        <a:pt x="827" y="627"/>
                      </a:cubicBezTo>
                      <a:lnTo>
                        <a:pt x="149" y="627"/>
                      </a:lnTo>
                      <a:cubicBezTo>
                        <a:pt x="316" y="273"/>
                        <a:pt x="393" y="0"/>
                        <a:pt x="3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20"/>
                <p:cNvSpPr/>
                <p:nvPr/>
              </p:nvSpPr>
              <p:spPr>
                <a:xfrm>
                  <a:off x="3999400" y="1297900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1153" y="1"/>
                      </a:moveTo>
                      <a:cubicBezTo>
                        <a:pt x="853" y="1"/>
                        <a:pt x="527" y="1"/>
                        <a:pt x="326" y="101"/>
                      </a:cubicBezTo>
                      <a:lnTo>
                        <a:pt x="1" y="101"/>
                      </a:lnTo>
                      <a:cubicBezTo>
                        <a:pt x="1" y="101"/>
                        <a:pt x="101" y="201"/>
                        <a:pt x="326" y="201"/>
                      </a:cubicBezTo>
                      <a:cubicBezTo>
                        <a:pt x="527" y="101"/>
                        <a:pt x="853" y="101"/>
                        <a:pt x="1153" y="101"/>
                      </a:cubicBezTo>
                      <a:cubicBezTo>
                        <a:pt x="953" y="627"/>
                        <a:pt x="727" y="1153"/>
                        <a:pt x="727" y="1153"/>
                      </a:cubicBezTo>
                      <a:cubicBezTo>
                        <a:pt x="853" y="1153"/>
                        <a:pt x="1053" y="727"/>
                        <a:pt x="1254" y="101"/>
                      </a:cubicBezTo>
                      <a:lnTo>
                        <a:pt x="1254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" name="Google Shape;1404;p20"/>
                <p:cNvSpPr/>
                <p:nvPr/>
              </p:nvSpPr>
              <p:spPr>
                <a:xfrm>
                  <a:off x="4025725" y="1287250"/>
                  <a:ext cx="2320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828" extrusionOk="0">
                      <a:moveTo>
                        <a:pt x="201" y="0"/>
                      </a:moveTo>
                      <a:cubicBezTo>
                        <a:pt x="100" y="101"/>
                        <a:pt x="0" y="101"/>
                        <a:pt x="0" y="101"/>
                      </a:cubicBezTo>
                      <a:lnTo>
                        <a:pt x="703" y="101"/>
                      </a:lnTo>
                      <a:cubicBezTo>
                        <a:pt x="612" y="487"/>
                        <a:pt x="527" y="828"/>
                        <a:pt x="527" y="828"/>
                      </a:cubicBezTo>
                      <a:cubicBezTo>
                        <a:pt x="527" y="828"/>
                        <a:pt x="727" y="527"/>
                        <a:pt x="827" y="101"/>
                      </a:cubicBezTo>
                      <a:lnTo>
                        <a:pt x="928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" name="Google Shape;1405;p20"/>
                <p:cNvSpPr/>
                <p:nvPr/>
              </p:nvSpPr>
              <p:spPr>
                <a:xfrm>
                  <a:off x="4010050" y="1237750"/>
                  <a:ext cx="2070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55" extrusionOk="0">
                      <a:moveTo>
                        <a:pt x="101" y="0"/>
                      </a:moveTo>
                      <a:cubicBezTo>
                        <a:pt x="101" y="0"/>
                        <a:pt x="101" y="101"/>
                        <a:pt x="201" y="201"/>
                      </a:cubicBezTo>
                      <a:cubicBezTo>
                        <a:pt x="290" y="290"/>
                        <a:pt x="479" y="399"/>
                        <a:pt x="590" y="493"/>
                      </a:cubicBezTo>
                      <a:lnTo>
                        <a:pt x="590" y="493"/>
                      </a:lnTo>
                      <a:cubicBezTo>
                        <a:pt x="238" y="669"/>
                        <a:pt x="1" y="828"/>
                        <a:pt x="1" y="828"/>
                      </a:cubicBezTo>
                      <a:cubicBezTo>
                        <a:pt x="19" y="846"/>
                        <a:pt x="45" y="854"/>
                        <a:pt x="77" y="854"/>
                      </a:cubicBezTo>
                      <a:cubicBezTo>
                        <a:pt x="220" y="854"/>
                        <a:pt x="482" y="691"/>
                        <a:pt x="727" y="527"/>
                      </a:cubicBezTo>
                      <a:lnTo>
                        <a:pt x="828" y="527"/>
                      </a:lnTo>
                      <a:lnTo>
                        <a:pt x="727" y="427"/>
                      </a:lnTo>
                      <a:cubicBezTo>
                        <a:pt x="627" y="301"/>
                        <a:pt x="427" y="201"/>
                        <a:pt x="301" y="101"/>
                      </a:cubicBezTo>
                      <a:cubicBezTo>
                        <a:pt x="201" y="0"/>
                        <a:pt x="101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20"/>
                <p:cNvSpPr/>
                <p:nvPr/>
              </p:nvSpPr>
              <p:spPr>
                <a:xfrm>
                  <a:off x="4083350" y="1195775"/>
                  <a:ext cx="20725" cy="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853" extrusionOk="0">
                      <a:moveTo>
                        <a:pt x="1" y="0"/>
                      </a:moveTo>
                      <a:cubicBezTo>
                        <a:pt x="1" y="0"/>
                        <a:pt x="1" y="326"/>
                        <a:pt x="201" y="727"/>
                      </a:cubicBezTo>
                      <a:lnTo>
                        <a:pt x="201" y="852"/>
                      </a:lnTo>
                      <a:lnTo>
                        <a:pt x="302" y="727"/>
                      </a:lnTo>
                      <a:cubicBezTo>
                        <a:pt x="402" y="627"/>
                        <a:pt x="628" y="426"/>
                        <a:pt x="728" y="326"/>
                      </a:cubicBezTo>
                      <a:cubicBezTo>
                        <a:pt x="828" y="226"/>
                        <a:pt x="828" y="226"/>
                        <a:pt x="828" y="101"/>
                      </a:cubicBezTo>
                      <a:lnTo>
                        <a:pt x="828" y="101"/>
                      </a:lnTo>
                      <a:cubicBezTo>
                        <a:pt x="828" y="101"/>
                        <a:pt x="728" y="226"/>
                        <a:pt x="628" y="326"/>
                      </a:cubicBezTo>
                      <a:cubicBezTo>
                        <a:pt x="511" y="419"/>
                        <a:pt x="416" y="512"/>
                        <a:pt x="243" y="605"/>
                      </a:cubicBezTo>
                      <a:lnTo>
                        <a:pt x="243" y="605"/>
                      </a:lnTo>
                      <a:cubicBezTo>
                        <a:pt x="82" y="262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20"/>
                <p:cNvSpPr/>
                <p:nvPr/>
              </p:nvSpPr>
              <p:spPr>
                <a:xfrm>
                  <a:off x="4054550" y="1313575"/>
                  <a:ext cx="20700" cy="2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928" extrusionOk="0">
                      <a:moveTo>
                        <a:pt x="627" y="0"/>
                      </a:moveTo>
                      <a:lnTo>
                        <a:pt x="526" y="100"/>
                      </a:lnTo>
                      <a:cubicBezTo>
                        <a:pt x="301" y="301"/>
                        <a:pt x="201" y="401"/>
                        <a:pt x="100" y="526"/>
                      </a:cubicBezTo>
                      <a:cubicBezTo>
                        <a:pt x="0" y="627"/>
                        <a:pt x="0" y="727"/>
                        <a:pt x="0" y="727"/>
                      </a:cubicBezTo>
                      <a:cubicBezTo>
                        <a:pt x="0" y="727"/>
                        <a:pt x="100" y="727"/>
                        <a:pt x="201" y="627"/>
                      </a:cubicBezTo>
                      <a:cubicBezTo>
                        <a:pt x="287" y="540"/>
                        <a:pt x="373" y="362"/>
                        <a:pt x="539" y="250"/>
                      </a:cubicBezTo>
                      <a:lnTo>
                        <a:pt x="539" y="250"/>
                      </a:lnTo>
                      <a:cubicBezTo>
                        <a:pt x="642" y="650"/>
                        <a:pt x="827" y="927"/>
                        <a:pt x="827" y="927"/>
                      </a:cubicBezTo>
                      <a:cubicBezTo>
                        <a:pt x="827" y="827"/>
                        <a:pt x="727" y="526"/>
                        <a:pt x="627" y="100"/>
                      </a:cubicBezTo>
                      <a:lnTo>
                        <a:pt x="627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20"/>
                <p:cNvSpPr/>
                <p:nvPr/>
              </p:nvSpPr>
              <p:spPr>
                <a:xfrm>
                  <a:off x="4130350" y="1260925"/>
                  <a:ext cx="18200" cy="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954" extrusionOk="0">
                      <a:moveTo>
                        <a:pt x="727" y="1"/>
                      </a:moveTo>
                      <a:cubicBezTo>
                        <a:pt x="727" y="1"/>
                        <a:pt x="402" y="226"/>
                        <a:pt x="1" y="427"/>
                      </a:cubicBezTo>
                      <a:lnTo>
                        <a:pt x="1" y="527"/>
                      </a:lnTo>
                      <a:cubicBezTo>
                        <a:pt x="201" y="627"/>
                        <a:pt x="402" y="753"/>
                        <a:pt x="502" y="853"/>
                      </a:cubicBezTo>
                      <a:cubicBezTo>
                        <a:pt x="627" y="853"/>
                        <a:pt x="727" y="953"/>
                        <a:pt x="727" y="953"/>
                      </a:cubicBezTo>
                      <a:cubicBezTo>
                        <a:pt x="727" y="953"/>
                        <a:pt x="727" y="853"/>
                        <a:pt x="627" y="753"/>
                      </a:cubicBezTo>
                      <a:cubicBezTo>
                        <a:pt x="435" y="646"/>
                        <a:pt x="334" y="558"/>
                        <a:pt x="185" y="472"/>
                      </a:cubicBezTo>
                      <a:lnTo>
                        <a:pt x="185" y="472"/>
                      </a:lnTo>
                      <a:cubicBezTo>
                        <a:pt x="459" y="290"/>
                        <a:pt x="727" y="115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20"/>
                <p:cNvSpPr/>
                <p:nvPr/>
              </p:nvSpPr>
              <p:spPr>
                <a:xfrm>
                  <a:off x="4075225" y="1216600"/>
                  <a:ext cx="3135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48" extrusionOk="0">
                      <a:moveTo>
                        <a:pt x="6" y="1"/>
                      </a:moveTo>
                      <a:cubicBezTo>
                        <a:pt x="2" y="1"/>
                        <a:pt x="0" y="7"/>
                        <a:pt x="0" y="19"/>
                      </a:cubicBezTo>
                      <a:cubicBezTo>
                        <a:pt x="0" y="19"/>
                        <a:pt x="100" y="420"/>
                        <a:pt x="326" y="1047"/>
                      </a:cubicBezTo>
                      <a:lnTo>
                        <a:pt x="326" y="1147"/>
                      </a:lnTo>
                      <a:lnTo>
                        <a:pt x="426" y="1147"/>
                      </a:lnTo>
                      <a:lnTo>
                        <a:pt x="426" y="1047"/>
                      </a:lnTo>
                      <a:cubicBezTo>
                        <a:pt x="627" y="947"/>
                        <a:pt x="827" y="646"/>
                        <a:pt x="1053" y="521"/>
                      </a:cubicBezTo>
                      <a:lnTo>
                        <a:pt x="1253" y="320"/>
                      </a:lnTo>
                      <a:cubicBezTo>
                        <a:pt x="1253" y="291"/>
                        <a:pt x="1245" y="279"/>
                        <a:pt x="1227" y="279"/>
                      </a:cubicBezTo>
                      <a:cubicBezTo>
                        <a:pt x="1186" y="279"/>
                        <a:pt x="1094" y="350"/>
                        <a:pt x="953" y="420"/>
                      </a:cubicBezTo>
                      <a:cubicBezTo>
                        <a:pt x="838" y="627"/>
                        <a:pt x="577" y="812"/>
                        <a:pt x="380" y="919"/>
                      </a:cubicBezTo>
                      <a:lnTo>
                        <a:pt x="380" y="919"/>
                      </a:lnTo>
                      <a:cubicBezTo>
                        <a:pt x="196" y="412"/>
                        <a:pt x="38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20"/>
                <p:cNvSpPr/>
                <p:nvPr/>
              </p:nvSpPr>
              <p:spPr>
                <a:xfrm>
                  <a:off x="4036375" y="1235250"/>
                  <a:ext cx="2822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9" h="1254" extrusionOk="0">
                      <a:moveTo>
                        <a:pt x="301" y="0"/>
                      </a:moveTo>
                      <a:cubicBezTo>
                        <a:pt x="301" y="0"/>
                        <a:pt x="301" y="101"/>
                        <a:pt x="502" y="301"/>
                      </a:cubicBezTo>
                      <a:cubicBezTo>
                        <a:pt x="611" y="498"/>
                        <a:pt x="778" y="676"/>
                        <a:pt x="952" y="852"/>
                      </a:cubicBezTo>
                      <a:lnTo>
                        <a:pt x="952" y="852"/>
                      </a:lnTo>
                      <a:cubicBezTo>
                        <a:pt x="369" y="1046"/>
                        <a:pt x="0" y="1253"/>
                        <a:pt x="0" y="1253"/>
                      </a:cubicBezTo>
                      <a:lnTo>
                        <a:pt x="1028" y="1028"/>
                      </a:lnTo>
                      <a:lnTo>
                        <a:pt x="1128" y="928"/>
                      </a:lnTo>
                      <a:lnTo>
                        <a:pt x="1128" y="827"/>
                      </a:lnTo>
                      <a:cubicBezTo>
                        <a:pt x="928" y="627"/>
                        <a:pt x="727" y="401"/>
                        <a:pt x="502" y="201"/>
                      </a:cubicBezTo>
                      <a:cubicBezTo>
                        <a:pt x="401" y="100"/>
                        <a:pt x="301" y="0"/>
                        <a:pt x="3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20"/>
                <p:cNvSpPr/>
                <p:nvPr/>
              </p:nvSpPr>
              <p:spPr>
                <a:xfrm>
                  <a:off x="4057050" y="1279725"/>
                  <a:ext cx="31350" cy="2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29" extrusionOk="0">
                      <a:moveTo>
                        <a:pt x="201" y="627"/>
                      </a:moveTo>
                      <a:cubicBezTo>
                        <a:pt x="0" y="728"/>
                        <a:pt x="0" y="828"/>
                        <a:pt x="0" y="828"/>
                      </a:cubicBezTo>
                      <a:cubicBezTo>
                        <a:pt x="0" y="828"/>
                        <a:pt x="101" y="828"/>
                        <a:pt x="201" y="627"/>
                      </a:cubicBezTo>
                      <a:close/>
                      <a:moveTo>
                        <a:pt x="827" y="1"/>
                      </a:moveTo>
                      <a:cubicBezTo>
                        <a:pt x="527" y="201"/>
                        <a:pt x="301" y="402"/>
                        <a:pt x="201" y="627"/>
                      </a:cubicBezTo>
                      <a:cubicBezTo>
                        <a:pt x="426" y="502"/>
                        <a:pt x="627" y="301"/>
                        <a:pt x="827" y="101"/>
                      </a:cubicBezTo>
                      <a:cubicBezTo>
                        <a:pt x="928" y="728"/>
                        <a:pt x="1153" y="1129"/>
                        <a:pt x="1153" y="1129"/>
                      </a:cubicBezTo>
                      <a:cubicBezTo>
                        <a:pt x="1253" y="1129"/>
                        <a:pt x="1153" y="627"/>
                        <a:pt x="928" y="101"/>
                      </a:cubicBezTo>
                      <a:lnTo>
                        <a:pt x="928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20"/>
                <p:cNvSpPr/>
                <p:nvPr/>
              </p:nvSpPr>
              <p:spPr>
                <a:xfrm>
                  <a:off x="4095900" y="1257750"/>
                  <a:ext cx="31350" cy="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281" extrusionOk="0">
                      <a:moveTo>
                        <a:pt x="1202" y="0"/>
                      </a:moveTo>
                      <a:cubicBezTo>
                        <a:pt x="1059" y="0"/>
                        <a:pt x="634" y="151"/>
                        <a:pt x="126" y="253"/>
                      </a:cubicBezTo>
                      <a:lnTo>
                        <a:pt x="0" y="253"/>
                      </a:lnTo>
                      <a:lnTo>
                        <a:pt x="126" y="353"/>
                      </a:lnTo>
                      <a:cubicBezTo>
                        <a:pt x="326" y="654"/>
                        <a:pt x="527" y="880"/>
                        <a:pt x="627" y="980"/>
                      </a:cubicBezTo>
                      <a:cubicBezTo>
                        <a:pt x="852" y="1180"/>
                        <a:pt x="953" y="1281"/>
                        <a:pt x="953" y="1281"/>
                      </a:cubicBezTo>
                      <a:cubicBezTo>
                        <a:pt x="953" y="1180"/>
                        <a:pt x="852" y="1080"/>
                        <a:pt x="752" y="980"/>
                      </a:cubicBezTo>
                      <a:cubicBezTo>
                        <a:pt x="627" y="754"/>
                        <a:pt x="426" y="554"/>
                        <a:pt x="226" y="353"/>
                      </a:cubicBezTo>
                      <a:lnTo>
                        <a:pt x="226" y="336"/>
                      </a:lnTo>
                      <a:lnTo>
                        <a:pt x="226" y="336"/>
                      </a:lnTo>
                      <a:cubicBezTo>
                        <a:pt x="805" y="229"/>
                        <a:pt x="1253" y="28"/>
                        <a:pt x="1253" y="28"/>
                      </a:cubicBezTo>
                      <a:cubicBezTo>
                        <a:pt x="1253" y="9"/>
                        <a:pt x="1235" y="0"/>
                        <a:pt x="1202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20"/>
                <p:cNvSpPr/>
                <p:nvPr/>
              </p:nvSpPr>
              <p:spPr>
                <a:xfrm>
                  <a:off x="3352150" y="4200675"/>
                  <a:ext cx="109675" cy="16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6597" extrusionOk="0">
                      <a:moveTo>
                        <a:pt x="4" y="1"/>
                      </a:moveTo>
                      <a:cubicBezTo>
                        <a:pt x="2" y="1"/>
                        <a:pt x="1" y="2"/>
                        <a:pt x="1" y="5"/>
                      </a:cubicBezTo>
                      <a:cubicBezTo>
                        <a:pt x="1" y="5"/>
                        <a:pt x="928" y="1459"/>
                        <a:pt x="2081" y="3239"/>
                      </a:cubicBezTo>
                      <a:cubicBezTo>
                        <a:pt x="3334" y="5118"/>
                        <a:pt x="4286" y="6597"/>
                        <a:pt x="4286" y="6597"/>
                      </a:cubicBezTo>
                      <a:cubicBezTo>
                        <a:pt x="4387" y="6472"/>
                        <a:pt x="3434" y="5018"/>
                        <a:pt x="2181" y="3239"/>
                      </a:cubicBezTo>
                      <a:cubicBezTo>
                        <a:pt x="1090" y="1420"/>
                        <a:pt x="69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20"/>
                <p:cNvSpPr/>
                <p:nvPr/>
              </p:nvSpPr>
              <p:spPr>
                <a:xfrm>
                  <a:off x="3325850" y="4224600"/>
                  <a:ext cx="151650" cy="9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6" h="3961" extrusionOk="0">
                      <a:moveTo>
                        <a:pt x="6065" y="1"/>
                      </a:moveTo>
                      <a:cubicBezTo>
                        <a:pt x="5965" y="1"/>
                        <a:pt x="4612" y="828"/>
                        <a:pt x="2932" y="1881"/>
                      </a:cubicBezTo>
                      <a:cubicBezTo>
                        <a:pt x="1253" y="3008"/>
                        <a:pt x="0" y="3961"/>
                        <a:pt x="0" y="3961"/>
                      </a:cubicBezTo>
                      <a:cubicBezTo>
                        <a:pt x="0" y="3961"/>
                        <a:pt x="1353" y="3134"/>
                        <a:pt x="3033" y="1981"/>
                      </a:cubicBezTo>
                      <a:cubicBezTo>
                        <a:pt x="4712" y="928"/>
                        <a:pt x="6065" y="1"/>
                        <a:pt x="6065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20"/>
                <p:cNvSpPr/>
                <p:nvPr/>
              </p:nvSpPr>
              <p:spPr>
                <a:xfrm>
                  <a:off x="3378475" y="4195775"/>
                  <a:ext cx="36350" cy="1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" h="6668" extrusionOk="0">
                      <a:moveTo>
                        <a:pt x="1454" y="1"/>
                      </a:moveTo>
                      <a:cubicBezTo>
                        <a:pt x="1354" y="1"/>
                        <a:pt x="1028" y="1455"/>
                        <a:pt x="727" y="3334"/>
                      </a:cubicBezTo>
                      <a:cubicBezTo>
                        <a:pt x="301" y="5114"/>
                        <a:pt x="0" y="6668"/>
                        <a:pt x="101" y="6668"/>
                      </a:cubicBezTo>
                      <a:cubicBezTo>
                        <a:pt x="101" y="6668"/>
                        <a:pt x="401" y="5214"/>
                        <a:pt x="827" y="3334"/>
                      </a:cubicBezTo>
                      <a:cubicBezTo>
                        <a:pt x="1128" y="1555"/>
                        <a:pt x="1454" y="1"/>
                        <a:pt x="145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20"/>
                <p:cNvSpPr/>
                <p:nvPr/>
              </p:nvSpPr>
              <p:spPr>
                <a:xfrm>
                  <a:off x="3312675" y="4252350"/>
                  <a:ext cx="183000" cy="3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0" h="1498" extrusionOk="0">
                      <a:moveTo>
                        <a:pt x="76" y="0"/>
                      </a:moveTo>
                      <a:cubicBezTo>
                        <a:pt x="27" y="0"/>
                        <a:pt x="1" y="6"/>
                        <a:pt x="1" y="19"/>
                      </a:cubicBezTo>
                      <a:lnTo>
                        <a:pt x="3660" y="771"/>
                      </a:lnTo>
                      <a:cubicBezTo>
                        <a:pt x="5640" y="1172"/>
                        <a:pt x="7219" y="1497"/>
                        <a:pt x="7319" y="1497"/>
                      </a:cubicBezTo>
                      <a:cubicBezTo>
                        <a:pt x="7319" y="1497"/>
                        <a:pt x="5640" y="1071"/>
                        <a:pt x="3660" y="645"/>
                      </a:cubicBezTo>
                      <a:cubicBezTo>
                        <a:pt x="1925" y="294"/>
                        <a:pt x="422" y="0"/>
                        <a:pt x="7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" name="Google Shape;1417;p20"/>
                <p:cNvSpPr/>
                <p:nvPr/>
              </p:nvSpPr>
              <p:spPr>
                <a:xfrm>
                  <a:off x="3341650" y="4195775"/>
                  <a:ext cx="28700" cy="3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" h="1255" extrusionOk="0">
                      <a:moveTo>
                        <a:pt x="1047" y="1"/>
                      </a:moveTo>
                      <a:lnTo>
                        <a:pt x="1047" y="302"/>
                      </a:lnTo>
                      <a:lnTo>
                        <a:pt x="1047" y="1117"/>
                      </a:lnTo>
                      <a:lnTo>
                        <a:pt x="1047" y="1117"/>
                      </a:lnTo>
                      <a:cubicBezTo>
                        <a:pt x="586" y="948"/>
                        <a:pt x="248" y="801"/>
                        <a:pt x="136" y="801"/>
                      </a:cubicBezTo>
                      <a:cubicBezTo>
                        <a:pt x="109" y="801"/>
                        <a:pt x="95" y="810"/>
                        <a:pt x="95" y="828"/>
                      </a:cubicBezTo>
                      <a:cubicBezTo>
                        <a:pt x="0" y="828"/>
                        <a:pt x="466" y="1007"/>
                        <a:pt x="1047" y="1218"/>
                      </a:cubicBezTo>
                      <a:lnTo>
                        <a:pt x="1047" y="1218"/>
                      </a:lnTo>
                      <a:lnTo>
                        <a:pt x="1047" y="1254"/>
                      </a:lnTo>
                      <a:lnTo>
                        <a:pt x="1074" y="1227"/>
                      </a:lnTo>
                      <a:lnTo>
                        <a:pt x="1074" y="1227"/>
                      </a:lnTo>
                      <a:cubicBezTo>
                        <a:pt x="1098" y="1236"/>
                        <a:pt x="1123" y="1245"/>
                        <a:pt x="1148" y="1254"/>
                      </a:cubicBezTo>
                      <a:lnTo>
                        <a:pt x="1148" y="1154"/>
                      </a:lnTo>
                      <a:lnTo>
                        <a:pt x="1148" y="302"/>
                      </a:lnTo>
                      <a:cubicBezTo>
                        <a:pt x="1148" y="101"/>
                        <a:pt x="1047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20"/>
                <p:cNvSpPr/>
                <p:nvPr/>
              </p:nvSpPr>
              <p:spPr>
                <a:xfrm>
                  <a:off x="3432975" y="4323600"/>
                  <a:ext cx="288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355" extrusionOk="0">
                      <a:moveTo>
                        <a:pt x="1" y="1"/>
                      </a:moveTo>
                      <a:lnTo>
                        <a:pt x="1" y="101"/>
                      </a:lnTo>
                      <a:lnTo>
                        <a:pt x="1" y="928"/>
                      </a:lnTo>
                      <a:cubicBezTo>
                        <a:pt x="101" y="1154"/>
                        <a:pt x="101" y="1354"/>
                        <a:pt x="101" y="1354"/>
                      </a:cubicBezTo>
                      <a:lnTo>
                        <a:pt x="101" y="928"/>
                      </a:lnTo>
                      <a:lnTo>
                        <a:pt x="101" y="237"/>
                      </a:lnTo>
                      <a:lnTo>
                        <a:pt x="101" y="237"/>
                      </a:lnTo>
                      <a:cubicBezTo>
                        <a:pt x="683" y="437"/>
                        <a:pt x="1154" y="527"/>
                        <a:pt x="1154" y="527"/>
                      </a:cubicBezTo>
                      <a:cubicBezTo>
                        <a:pt x="1154" y="527"/>
                        <a:pt x="627" y="30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20"/>
                <p:cNvSpPr/>
                <p:nvPr/>
              </p:nvSpPr>
              <p:spPr>
                <a:xfrm>
                  <a:off x="3422325" y="4307950"/>
                  <a:ext cx="21325" cy="2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928" extrusionOk="0">
                      <a:moveTo>
                        <a:pt x="1" y="0"/>
                      </a:moveTo>
                      <a:lnTo>
                        <a:pt x="1" y="100"/>
                      </a:lnTo>
                      <a:lnTo>
                        <a:pt x="1" y="627"/>
                      </a:lnTo>
                      <a:cubicBezTo>
                        <a:pt x="126" y="827"/>
                        <a:pt x="126" y="927"/>
                        <a:pt x="126" y="927"/>
                      </a:cubicBezTo>
                      <a:lnTo>
                        <a:pt x="126" y="627"/>
                      </a:lnTo>
                      <a:lnTo>
                        <a:pt x="126" y="159"/>
                      </a:lnTo>
                      <a:lnTo>
                        <a:pt x="126" y="159"/>
                      </a:lnTo>
                      <a:cubicBezTo>
                        <a:pt x="489" y="325"/>
                        <a:pt x="753" y="426"/>
                        <a:pt x="753" y="426"/>
                      </a:cubicBezTo>
                      <a:cubicBezTo>
                        <a:pt x="853" y="301"/>
                        <a:pt x="527" y="201"/>
                        <a:pt x="12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20"/>
                <p:cNvSpPr/>
                <p:nvPr/>
              </p:nvSpPr>
              <p:spPr>
                <a:xfrm>
                  <a:off x="3448650" y="4213950"/>
                  <a:ext cx="31350" cy="2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098" extrusionOk="0">
                      <a:moveTo>
                        <a:pt x="527" y="1"/>
                      </a:moveTo>
                      <a:cubicBezTo>
                        <a:pt x="527" y="1"/>
                        <a:pt x="201" y="427"/>
                        <a:pt x="0" y="1053"/>
                      </a:cubicBezTo>
                      <a:lnTo>
                        <a:pt x="101" y="1053"/>
                      </a:lnTo>
                      <a:cubicBezTo>
                        <a:pt x="209" y="1087"/>
                        <a:pt x="315" y="1098"/>
                        <a:pt x="416" y="1098"/>
                      </a:cubicBezTo>
                      <a:cubicBezTo>
                        <a:pt x="619" y="1098"/>
                        <a:pt x="802" y="1053"/>
                        <a:pt x="953" y="1053"/>
                      </a:cubicBezTo>
                      <a:cubicBezTo>
                        <a:pt x="1153" y="1053"/>
                        <a:pt x="1254" y="1053"/>
                        <a:pt x="1254" y="928"/>
                      </a:cubicBezTo>
                      <a:lnTo>
                        <a:pt x="164" y="928"/>
                      </a:lnTo>
                      <a:cubicBezTo>
                        <a:pt x="440" y="371"/>
                        <a:pt x="527" y="1"/>
                        <a:pt x="5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20"/>
                <p:cNvSpPr/>
                <p:nvPr/>
              </p:nvSpPr>
              <p:spPr>
                <a:xfrm>
                  <a:off x="3432975" y="4232125"/>
                  <a:ext cx="2070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28" extrusionOk="0">
                      <a:moveTo>
                        <a:pt x="327" y="1"/>
                      </a:moveTo>
                      <a:cubicBezTo>
                        <a:pt x="327" y="1"/>
                        <a:pt x="138" y="273"/>
                        <a:pt x="29" y="627"/>
                      </a:cubicBezTo>
                      <a:lnTo>
                        <a:pt x="1" y="627"/>
                      </a:lnTo>
                      <a:lnTo>
                        <a:pt x="22" y="649"/>
                      </a:lnTo>
                      <a:lnTo>
                        <a:pt x="22" y="649"/>
                      </a:lnTo>
                      <a:cubicBezTo>
                        <a:pt x="15" y="675"/>
                        <a:pt x="7" y="701"/>
                        <a:pt x="1" y="727"/>
                      </a:cubicBezTo>
                      <a:lnTo>
                        <a:pt x="1" y="828"/>
                      </a:lnTo>
                      <a:lnTo>
                        <a:pt x="101" y="828"/>
                      </a:lnTo>
                      <a:cubicBezTo>
                        <a:pt x="327" y="828"/>
                        <a:pt x="527" y="727"/>
                        <a:pt x="627" y="727"/>
                      </a:cubicBezTo>
                      <a:lnTo>
                        <a:pt x="828" y="727"/>
                      </a:lnTo>
                      <a:cubicBezTo>
                        <a:pt x="828" y="627"/>
                        <a:pt x="728" y="627"/>
                        <a:pt x="627" y="627"/>
                      </a:cubicBezTo>
                      <a:lnTo>
                        <a:pt x="156" y="627"/>
                      </a:lnTo>
                      <a:cubicBezTo>
                        <a:pt x="342" y="273"/>
                        <a:pt x="418" y="1"/>
                        <a:pt x="3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20"/>
                <p:cNvSpPr/>
                <p:nvPr/>
              </p:nvSpPr>
              <p:spPr>
                <a:xfrm>
                  <a:off x="3318325" y="4305425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1153" y="1"/>
                      </a:moveTo>
                      <a:cubicBezTo>
                        <a:pt x="827" y="1"/>
                        <a:pt x="527" y="101"/>
                        <a:pt x="301" y="101"/>
                      </a:cubicBezTo>
                      <a:cubicBezTo>
                        <a:pt x="101" y="101"/>
                        <a:pt x="0" y="101"/>
                        <a:pt x="0" y="201"/>
                      </a:cubicBezTo>
                      <a:lnTo>
                        <a:pt x="1117" y="201"/>
                      </a:lnTo>
                      <a:cubicBezTo>
                        <a:pt x="906" y="773"/>
                        <a:pt x="727" y="1154"/>
                        <a:pt x="727" y="1154"/>
                      </a:cubicBezTo>
                      <a:cubicBezTo>
                        <a:pt x="827" y="1154"/>
                        <a:pt x="1028" y="728"/>
                        <a:pt x="1253" y="101"/>
                      </a:cubicBezTo>
                      <a:lnTo>
                        <a:pt x="1153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20"/>
                <p:cNvSpPr/>
                <p:nvPr/>
              </p:nvSpPr>
              <p:spPr>
                <a:xfrm>
                  <a:off x="3344000" y="4294775"/>
                  <a:ext cx="2385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4" h="828" extrusionOk="0">
                      <a:moveTo>
                        <a:pt x="853" y="1"/>
                      </a:moveTo>
                      <a:cubicBezTo>
                        <a:pt x="527" y="1"/>
                        <a:pt x="327" y="101"/>
                        <a:pt x="226" y="101"/>
                      </a:cubicBezTo>
                      <a:lnTo>
                        <a:pt x="1" y="101"/>
                      </a:lnTo>
                      <a:cubicBezTo>
                        <a:pt x="1" y="101"/>
                        <a:pt x="126" y="201"/>
                        <a:pt x="226" y="201"/>
                      </a:cubicBezTo>
                      <a:lnTo>
                        <a:pt x="723" y="201"/>
                      </a:lnTo>
                      <a:cubicBezTo>
                        <a:pt x="612" y="574"/>
                        <a:pt x="527" y="828"/>
                        <a:pt x="527" y="828"/>
                      </a:cubicBezTo>
                      <a:cubicBezTo>
                        <a:pt x="527" y="828"/>
                        <a:pt x="718" y="574"/>
                        <a:pt x="827" y="201"/>
                      </a:cubicBezTo>
                      <a:lnTo>
                        <a:pt x="853" y="201"/>
                      </a:lnTo>
                      <a:lnTo>
                        <a:pt x="832" y="181"/>
                      </a:lnTo>
                      <a:lnTo>
                        <a:pt x="832" y="181"/>
                      </a:lnTo>
                      <a:cubicBezTo>
                        <a:pt x="840" y="155"/>
                        <a:pt x="847" y="128"/>
                        <a:pt x="853" y="101"/>
                      </a:cubicBezTo>
                      <a:lnTo>
                        <a:pt x="953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20"/>
                <p:cNvSpPr/>
                <p:nvPr/>
              </p:nvSpPr>
              <p:spPr>
                <a:xfrm>
                  <a:off x="3328350" y="4245275"/>
                  <a:ext cx="21325" cy="2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929" extrusionOk="0">
                      <a:moveTo>
                        <a:pt x="126" y="1"/>
                      </a:moveTo>
                      <a:cubicBezTo>
                        <a:pt x="126" y="2"/>
                        <a:pt x="126" y="102"/>
                        <a:pt x="226" y="201"/>
                      </a:cubicBezTo>
                      <a:cubicBezTo>
                        <a:pt x="326" y="302"/>
                        <a:pt x="527" y="427"/>
                        <a:pt x="627" y="527"/>
                      </a:cubicBezTo>
                      <a:lnTo>
                        <a:pt x="627" y="585"/>
                      </a:lnTo>
                      <a:lnTo>
                        <a:pt x="627" y="585"/>
                      </a:lnTo>
                      <a:cubicBezTo>
                        <a:pt x="264" y="748"/>
                        <a:pt x="0" y="838"/>
                        <a:pt x="0" y="928"/>
                      </a:cubicBezTo>
                      <a:cubicBezTo>
                        <a:pt x="0" y="928"/>
                        <a:pt x="326" y="828"/>
                        <a:pt x="752" y="627"/>
                      </a:cubicBezTo>
                      <a:lnTo>
                        <a:pt x="852" y="527"/>
                      </a:lnTo>
                      <a:lnTo>
                        <a:pt x="752" y="527"/>
                      </a:lnTo>
                      <a:cubicBezTo>
                        <a:pt x="527" y="302"/>
                        <a:pt x="426" y="201"/>
                        <a:pt x="326" y="101"/>
                      </a:cubicBezTo>
                      <a:cubicBezTo>
                        <a:pt x="127" y="101"/>
                        <a:pt x="126" y="2"/>
                        <a:pt x="12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20"/>
                <p:cNvSpPr/>
                <p:nvPr/>
              </p:nvSpPr>
              <p:spPr>
                <a:xfrm>
                  <a:off x="3399150" y="4203300"/>
                  <a:ext cx="23200" cy="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853" extrusionOk="0">
                      <a:moveTo>
                        <a:pt x="101" y="1"/>
                      </a:moveTo>
                      <a:cubicBezTo>
                        <a:pt x="0" y="1"/>
                        <a:pt x="101" y="326"/>
                        <a:pt x="301" y="727"/>
                      </a:cubicBezTo>
                      <a:lnTo>
                        <a:pt x="301" y="853"/>
                      </a:lnTo>
                      <a:lnTo>
                        <a:pt x="426" y="853"/>
                      </a:lnTo>
                      <a:cubicBezTo>
                        <a:pt x="527" y="627"/>
                        <a:pt x="727" y="527"/>
                        <a:pt x="827" y="427"/>
                      </a:cubicBezTo>
                      <a:cubicBezTo>
                        <a:pt x="827" y="326"/>
                        <a:pt x="928" y="226"/>
                        <a:pt x="928" y="226"/>
                      </a:cubicBezTo>
                      <a:lnTo>
                        <a:pt x="928" y="226"/>
                      </a:lnTo>
                      <a:cubicBezTo>
                        <a:pt x="928" y="226"/>
                        <a:pt x="827" y="226"/>
                        <a:pt x="727" y="326"/>
                      </a:cubicBezTo>
                      <a:cubicBezTo>
                        <a:pt x="645" y="409"/>
                        <a:pt x="494" y="492"/>
                        <a:pt x="373" y="630"/>
                      </a:cubicBezTo>
                      <a:lnTo>
                        <a:pt x="373" y="630"/>
                      </a:lnTo>
                      <a:cubicBezTo>
                        <a:pt x="185" y="275"/>
                        <a:pt x="101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6" name="Google Shape;1426;p20"/>
                <p:cNvSpPr/>
                <p:nvPr/>
              </p:nvSpPr>
              <p:spPr>
                <a:xfrm>
                  <a:off x="3372825" y="4323600"/>
                  <a:ext cx="21325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828" extrusionOk="0">
                      <a:moveTo>
                        <a:pt x="527" y="1"/>
                      </a:moveTo>
                      <a:cubicBezTo>
                        <a:pt x="327" y="201"/>
                        <a:pt x="226" y="301"/>
                        <a:pt x="101" y="427"/>
                      </a:cubicBezTo>
                      <a:cubicBezTo>
                        <a:pt x="1" y="527"/>
                        <a:pt x="1" y="627"/>
                        <a:pt x="1" y="627"/>
                      </a:cubicBezTo>
                      <a:cubicBezTo>
                        <a:pt x="1" y="627"/>
                        <a:pt x="101" y="627"/>
                        <a:pt x="226" y="527"/>
                      </a:cubicBezTo>
                      <a:cubicBezTo>
                        <a:pt x="312" y="441"/>
                        <a:pt x="398" y="336"/>
                        <a:pt x="548" y="182"/>
                      </a:cubicBezTo>
                      <a:lnTo>
                        <a:pt x="548" y="182"/>
                      </a:lnTo>
                      <a:cubicBezTo>
                        <a:pt x="655" y="565"/>
                        <a:pt x="853" y="828"/>
                        <a:pt x="853" y="828"/>
                      </a:cubicBezTo>
                      <a:cubicBezTo>
                        <a:pt x="853" y="828"/>
                        <a:pt x="728" y="527"/>
                        <a:pt x="627" y="101"/>
                      </a:cubicBezTo>
                      <a:lnTo>
                        <a:pt x="627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7" name="Google Shape;1427;p20"/>
                <p:cNvSpPr/>
                <p:nvPr/>
              </p:nvSpPr>
              <p:spPr>
                <a:xfrm>
                  <a:off x="3448650" y="4270700"/>
                  <a:ext cx="1820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864" extrusionOk="0">
                      <a:moveTo>
                        <a:pt x="692" y="0"/>
                      </a:moveTo>
                      <a:cubicBezTo>
                        <a:pt x="602" y="0"/>
                        <a:pt x="341" y="177"/>
                        <a:pt x="0" y="337"/>
                      </a:cubicBezTo>
                      <a:lnTo>
                        <a:pt x="0" y="438"/>
                      </a:lnTo>
                      <a:cubicBezTo>
                        <a:pt x="201" y="663"/>
                        <a:pt x="426" y="763"/>
                        <a:pt x="527" y="763"/>
                      </a:cubicBezTo>
                      <a:cubicBezTo>
                        <a:pt x="627" y="864"/>
                        <a:pt x="727" y="864"/>
                        <a:pt x="727" y="864"/>
                      </a:cubicBezTo>
                      <a:cubicBezTo>
                        <a:pt x="727" y="864"/>
                        <a:pt x="727" y="763"/>
                        <a:pt x="627" y="663"/>
                      </a:cubicBezTo>
                      <a:cubicBezTo>
                        <a:pt x="447" y="663"/>
                        <a:pt x="348" y="562"/>
                        <a:pt x="167" y="397"/>
                      </a:cubicBezTo>
                      <a:lnTo>
                        <a:pt x="167" y="397"/>
                      </a:lnTo>
                      <a:cubicBezTo>
                        <a:pt x="466" y="211"/>
                        <a:pt x="727" y="37"/>
                        <a:pt x="727" y="37"/>
                      </a:cubicBezTo>
                      <a:cubicBezTo>
                        <a:pt x="727" y="11"/>
                        <a:pt x="715" y="0"/>
                        <a:pt x="692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8" name="Google Shape;1428;p20"/>
                <p:cNvSpPr/>
                <p:nvPr/>
              </p:nvSpPr>
              <p:spPr>
                <a:xfrm>
                  <a:off x="3394125" y="4224600"/>
                  <a:ext cx="31375" cy="2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" h="1129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01" y="502"/>
                        <a:pt x="201" y="1129"/>
                      </a:cubicBezTo>
                      <a:lnTo>
                        <a:pt x="402" y="1129"/>
                      </a:lnTo>
                      <a:lnTo>
                        <a:pt x="1028" y="502"/>
                      </a:lnTo>
                      <a:lnTo>
                        <a:pt x="1254" y="302"/>
                      </a:lnTo>
                      <a:lnTo>
                        <a:pt x="1254" y="302"/>
                      </a:lnTo>
                      <a:cubicBezTo>
                        <a:pt x="1254" y="302"/>
                        <a:pt x="1129" y="302"/>
                        <a:pt x="928" y="502"/>
                      </a:cubicBezTo>
                      <a:cubicBezTo>
                        <a:pt x="753" y="612"/>
                        <a:pt x="558" y="779"/>
                        <a:pt x="378" y="954"/>
                      </a:cubicBezTo>
                      <a:lnTo>
                        <a:pt x="378" y="954"/>
                      </a:lnTo>
                      <a:cubicBezTo>
                        <a:pt x="186" y="37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9" name="Google Shape;1429;p20"/>
                <p:cNvSpPr/>
                <p:nvPr/>
              </p:nvSpPr>
              <p:spPr>
                <a:xfrm>
                  <a:off x="3352275" y="4244300"/>
                  <a:ext cx="31225" cy="3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9" h="1232" extrusionOk="0">
                      <a:moveTo>
                        <a:pt x="441" y="1"/>
                      </a:moveTo>
                      <a:cubicBezTo>
                        <a:pt x="429" y="1"/>
                        <a:pt x="422" y="13"/>
                        <a:pt x="422" y="40"/>
                      </a:cubicBezTo>
                      <a:cubicBezTo>
                        <a:pt x="422" y="40"/>
                        <a:pt x="422" y="140"/>
                        <a:pt x="522" y="240"/>
                      </a:cubicBezTo>
                      <a:cubicBezTo>
                        <a:pt x="723" y="466"/>
                        <a:pt x="923" y="666"/>
                        <a:pt x="1048" y="867"/>
                      </a:cubicBezTo>
                      <a:lnTo>
                        <a:pt x="1063" y="882"/>
                      </a:lnTo>
                      <a:lnTo>
                        <a:pt x="1063" y="882"/>
                      </a:lnTo>
                      <a:cubicBezTo>
                        <a:pt x="475" y="987"/>
                        <a:pt x="0" y="1193"/>
                        <a:pt x="96" y="1193"/>
                      </a:cubicBezTo>
                      <a:cubicBezTo>
                        <a:pt x="96" y="1219"/>
                        <a:pt x="125" y="1232"/>
                        <a:pt x="180" y="1232"/>
                      </a:cubicBezTo>
                      <a:cubicBezTo>
                        <a:pt x="334" y="1232"/>
                        <a:pt x="687" y="1133"/>
                        <a:pt x="1149" y="967"/>
                      </a:cubicBezTo>
                      <a:lnTo>
                        <a:pt x="1249" y="967"/>
                      </a:lnTo>
                      <a:lnTo>
                        <a:pt x="1249" y="867"/>
                      </a:lnTo>
                      <a:lnTo>
                        <a:pt x="1149" y="867"/>
                      </a:lnTo>
                      <a:cubicBezTo>
                        <a:pt x="1048" y="566"/>
                        <a:pt x="823" y="341"/>
                        <a:pt x="622" y="240"/>
                      </a:cubicBezTo>
                      <a:cubicBezTo>
                        <a:pt x="549" y="94"/>
                        <a:pt x="475" y="1"/>
                        <a:pt x="44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20"/>
                <p:cNvSpPr/>
                <p:nvPr/>
              </p:nvSpPr>
              <p:spPr>
                <a:xfrm>
                  <a:off x="3372825" y="4287275"/>
                  <a:ext cx="3387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5" h="1254" extrusionOk="0">
                      <a:moveTo>
                        <a:pt x="1053" y="0"/>
                      </a:moveTo>
                      <a:lnTo>
                        <a:pt x="953" y="100"/>
                      </a:lnTo>
                      <a:cubicBezTo>
                        <a:pt x="627" y="301"/>
                        <a:pt x="427" y="501"/>
                        <a:pt x="327" y="627"/>
                      </a:cubicBezTo>
                      <a:cubicBezTo>
                        <a:pt x="101" y="727"/>
                        <a:pt x="1" y="827"/>
                        <a:pt x="1" y="827"/>
                      </a:cubicBezTo>
                      <a:cubicBezTo>
                        <a:pt x="30" y="857"/>
                        <a:pt x="62" y="869"/>
                        <a:pt x="94" y="869"/>
                      </a:cubicBezTo>
                      <a:cubicBezTo>
                        <a:pt x="172" y="869"/>
                        <a:pt x="256" y="798"/>
                        <a:pt x="327" y="727"/>
                      </a:cubicBezTo>
                      <a:cubicBezTo>
                        <a:pt x="527" y="501"/>
                        <a:pt x="728" y="301"/>
                        <a:pt x="953" y="201"/>
                      </a:cubicBezTo>
                      <a:lnTo>
                        <a:pt x="970" y="201"/>
                      </a:lnTo>
                      <a:cubicBezTo>
                        <a:pt x="1074" y="782"/>
                        <a:pt x="1254" y="1253"/>
                        <a:pt x="1254" y="1253"/>
                      </a:cubicBezTo>
                      <a:cubicBezTo>
                        <a:pt x="1354" y="1128"/>
                        <a:pt x="1154" y="727"/>
                        <a:pt x="1053" y="100"/>
                      </a:cubicBezTo>
                      <a:lnTo>
                        <a:pt x="1053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20"/>
                <p:cNvSpPr/>
                <p:nvPr/>
              </p:nvSpPr>
              <p:spPr>
                <a:xfrm>
                  <a:off x="3417325" y="4265950"/>
                  <a:ext cx="28850" cy="3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5" extrusionOk="0">
                      <a:moveTo>
                        <a:pt x="1153" y="1"/>
                      </a:moveTo>
                      <a:cubicBezTo>
                        <a:pt x="1153" y="1"/>
                        <a:pt x="627" y="101"/>
                        <a:pt x="0" y="327"/>
                      </a:cubicBezTo>
                      <a:lnTo>
                        <a:pt x="0" y="427"/>
                      </a:lnTo>
                      <a:cubicBezTo>
                        <a:pt x="201" y="628"/>
                        <a:pt x="426" y="853"/>
                        <a:pt x="527" y="1054"/>
                      </a:cubicBezTo>
                      <a:cubicBezTo>
                        <a:pt x="727" y="1154"/>
                        <a:pt x="727" y="1254"/>
                        <a:pt x="827" y="1254"/>
                      </a:cubicBezTo>
                      <a:cubicBezTo>
                        <a:pt x="827" y="1254"/>
                        <a:pt x="727" y="1154"/>
                        <a:pt x="627" y="953"/>
                      </a:cubicBezTo>
                      <a:cubicBezTo>
                        <a:pt x="443" y="746"/>
                        <a:pt x="343" y="561"/>
                        <a:pt x="154" y="377"/>
                      </a:cubicBezTo>
                      <a:lnTo>
                        <a:pt x="154" y="377"/>
                      </a:lnTo>
                      <a:cubicBezTo>
                        <a:pt x="711" y="191"/>
                        <a:pt x="1153" y="1"/>
                        <a:pt x="1153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20"/>
                <p:cNvSpPr/>
                <p:nvPr/>
              </p:nvSpPr>
              <p:spPr>
                <a:xfrm>
                  <a:off x="4461800" y="2169450"/>
                  <a:ext cx="109675" cy="16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6593" extrusionOk="0">
                      <a:moveTo>
                        <a:pt x="1" y="1"/>
                      </a:moveTo>
                      <a:cubicBezTo>
                        <a:pt x="1" y="2"/>
                        <a:pt x="929" y="1480"/>
                        <a:pt x="2081" y="3359"/>
                      </a:cubicBezTo>
                      <a:cubicBezTo>
                        <a:pt x="3334" y="5139"/>
                        <a:pt x="4287" y="6592"/>
                        <a:pt x="4387" y="6592"/>
                      </a:cubicBezTo>
                      <a:cubicBezTo>
                        <a:pt x="4387" y="6592"/>
                        <a:pt x="3434" y="5139"/>
                        <a:pt x="2181" y="3259"/>
                      </a:cubicBezTo>
                      <a:cubicBezTo>
                        <a:pt x="1029" y="148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3" name="Google Shape;1433;p20"/>
                <p:cNvSpPr/>
                <p:nvPr/>
              </p:nvSpPr>
              <p:spPr>
                <a:xfrm>
                  <a:off x="4435500" y="2193275"/>
                  <a:ext cx="151650" cy="9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6" h="3968" extrusionOk="0">
                      <a:moveTo>
                        <a:pt x="6065" y="0"/>
                      </a:moveTo>
                      <a:cubicBezTo>
                        <a:pt x="6065" y="0"/>
                        <a:pt x="4712" y="827"/>
                        <a:pt x="3033" y="1980"/>
                      </a:cubicBezTo>
                      <a:cubicBezTo>
                        <a:pt x="1354" y="3033"/>
                        <a:pt x="0" y="3960"/>
                        <a:pt x="0" y="3960"/>
                      </a:cubicBezTo>
                      <a:cubicBezTo>
                        <a:pt x="0" y="3965"/>
                        <a:pt x="4" y="3968"/>
                        <a:pt x="10" y="3968"/>
                      </a:cubicBezTo>
                      <a:cubicBezTo>
                        <a:pt x="136" y="3968"/>
                        <a:pt x="1437" y="3081"/>
                        <a:pt x="3033" y="2080"/>
                      </a:cubicBezTo>
                      <a:cubicBezTo>
                        <a:pt x="4712" y="928"/>
                        <a:pt x="6065" y="100"/>
                        <a:pt x="6065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" name="Google Shape;1434;p20"/>
                <p:cNvSpPr/>
                <p:nvPr/>
              </p:nvSpPr>
              <p:spPr>
                <a:xfrm>
                  <a:off x="4487500" y="2166950"/>
                  <a:ext cx="37000" cy="16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" h="6593" extrusionOk="0">
                      <a:moveTo>
                        <a:pt x="1479" y="1"/>
                      </a:moveTo>
                      <a:cubicBezTo>
                        <a:pt x="1479" y="1"/>
                        <a:pt x="1053" y="1480"/>
                        <a:pt x="752" y="3234"/>
                      </a:cubicBezTo>
                      <a:cubicBezTo>
                        <a:pt x="326" y="5113"/>
                        <a:pt x="0" y="6592"/>
                        <a:pt x="126" y="6592"/>
                      </a:cubicBezTo>
                      <a:cubicBezTo>
                        <a:pt x="126" y="6592"/>
                        <a:pt x="427" y="5113"/>
                        <a:pt x="853" y="3359"/>
                      </a:cubicBezTo>
                      <a:cubicBezTo>
                        <a:pt x="1254" y="1480"/>
                        <a:pt x="1479" y="1"/>
                        <a:pt x="1479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20"/>
                <p:cNvSpPr/>
                <p:nvPr/>
              </p:nvSpPr>
              <p:spPr>
                <a:xfrm>
                  <a:off x="4422325" y="2222100"/>
                  <a:ext cx="1830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0" h="1555" extrusionOk="0">
                      <a:moveTo>
                        <a:pt x="1" y="0"/>
                      </a:moveTo>
                      <a:cubicBezTo>
                        <a:pt x="1" y="100"/>
                        <a:pt x="1680" y="401"/>
                        <a:pt x="3660" y="827"/>
                      </a:cubicBezTo>
                      <a:cubicBezTo>
                        <a:pt x="5640" y="1253"/>
                        <a:pt x="7319" y="1554"/>
                        <a:pt x="7319" y="1554"/>
                      </a:cubicBezTo>
                      <a:cubicBezTo>
                        <a:pt x="7319" y="1454"/>
                        <a:pt x="5640" y="1153"/>
                        <a:pt x="3660" y="727"/>
                      </a:cubicBezTo>
                      <a:cubicBezTo>
                        <a:pt x="1680" y="30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20"/>
                <p:cNvSpPr/>
                <p:nvPr/>
              </p:nvSpPr>
              <p:spPr>
                <a:xfrm>
                  <a:off x="4453675" y="2166950"/>
                  <a:ext cx="2882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3" h="1254" extrusionOk="0">
                      <a:moveTo>
                        <a:pt x="952" y="1"/>
                      </a:moveTo>
                      <a:lnTo>
                        <a:pt x="952" y="326"/>
                      </a:lnTo>
                      <a:lnTo>
                        <a:pt x="952" y="1098"/>
                      </a:lnTo>
                      <a:lnTo>
                        <a:pt x="952" y="1098"/>
                      </a:lnTo>
                      <a:cubicBezTo>
                        <a:pt x="462" y="837"/>
                        <a:pt x="0" y="727"/>
                        <a:pt x="0" y="727"/>
                      </a:cubicBezTo>
                      <a:lnTo>
                        <a:pt x="0" y="727"/>
                      </a:lnTo>
                      <a:cubicBezTo>
                        <a:pt x="0" y="727"/>
                        <a:pt x="426" y="953"/>
                        <a:pt x="1053" y="1254"/>
                      </a:cubicBezTo>
                      <a:lnTo>
                        <a:pt x="1153" y="1254"/>
                      </a:lnTo>
                      <a:lnTo>
                        <a:pt x="1153" y="1153"/>
                      </a:lnTo>
                      <a:cubicBezTo>
                        <a:pt x="1153" y="853"/>
                        <a:pt x="1053" y="527"/>
                        <a:pt x="1053" y="326"/>
                      </a:cubicBezTo>
                      <a:cubicBezTo>
                        <a:pt x="1053" y="101"/>
                        <a:pt x="1053" y="1"/>
                        <a:pt x="952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20"/>
                <p:cNvSpPr/>
                <p:nvPr/>
              </p:nvSpPr>
              <p:spPr>
                <a:xfrm>
                  <a:off x="4542625" y="2294775"/>
                  <a:ext cx="288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4" extrusionOk="0">
                      <a:moveTo>
                        <a:pt x="1" y="0"/>
                      </a:moveTo>
                      <a:lnTo>
                        <a:pt x="1" y="126"/>
                      </a:lnTo>
                      <a:cubicBezTo>
                        <a:pt x="1" y="426"/>
                        <a:pt x="1" y="752"/>
                        <a:pt x="101" y="953"/>
                      </a:cubicBezTo>
                      <a:lnTo>
                        <a:pt x="101" y="1254"/>
                      </a:lnTo>
                      <a:cubicBezTo>
                        <a:pt x="101" y="1254"/>
                        <a:pt x="201" y="1153"/>
                        <a:pt x="201" y="953"/>
                      </a:cubicBezTo>
                      <a:cubicBezTo>
                        <a:pt x="101" y="752"/>
                        <a:pt x="101" y="426"/>
                        <a:pt x="101" y="126"/>
                      </a:cubicBezTo>
                      <a:lnTo>
                        <a:pt x="101" y="126"/>
                      </a:lnTo>
                      <a:cubicBezTo>
                        <a:pt x="628" y="326"/>
                        <a:pt x="1154" y="527"/>
                        <a:pt x="1154" y="527"/>
                      </a:cubicBezTo>
                      <a:cubicBezTo>
                        <a:pt x="1154" y="426"/>
                        <a:pt x="728" y="226"/>
                        <a:pt x="1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20"/>
                <p:cNvSpPr/>
                <p:nvPr/>
              </p:nvSpPr>
              <p:spPr>
                <a:xfrm>
                  <a:off x="4531975" y="2276600"/>
                  <a:ext cx="21350" cy="2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953" extrusionOk="0">
                      <a:moveTo>
                        <a:pt x="1" y="1"/>
                      </a:moveTo>
                      <a:lnTo>
                        <a:pt x="1" y="101"/>
                      </a:lnTo>
                      <a:lnTo>
                        <a:pt x="1" y="727"/>
                      </a:lnTo>
                      <a:cubicBezTo>
                        <a:pt x="101" y="853"/>
                        <a:pt x="101" y="953"/>
                        <a:pt x="101" y="953"/>
                      </a:cubicBezTo>
                      <a:lnTo>
                        <a:pt x="101" y="727"/>
                      </a:lnTo>
                      <a:lnTo>
                        <a:pt x="101" y="250"/>
                      </a:lnTo>
                      <a:lnTo>
                        <a:pt x="101" y="250"/>
                      </a:lnTo>
                      <a:cubicBezTo>
                        <a:pt x="491" y="342"/>
                        <a:pt x="853" y="427"/>
                        <a:pt x="853" y="427"/>
                      </a:cubicBezTo>
                      <a:cubicBezTo>
                        <a:pt x="853" y="427"/>
                        <a:pt x="527" y="226"/>
                        <a:pt x="101" y="10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20"/>
                <p:cNvSpPr/>
                <p:nvPr/>
              </p:nvSpPr>
              <p:spPr>
                <a:xfrm>
                  <a:off x="4558300" y="2182625"/>
                  <a:ext cx="2320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1154" extrusionOk="0">
                      <a:moveTo>
                        <a:pt x="527" y="0"/>
                      </a:moveTo>
                      <a:lnTo>
                        <a:pt x="527" y="0"/>
                      </a:lnTo>
                      <a:cubicBezTo>
                        <a:pt x="527" y="0"/>
                        <a:pt x="301" y="426"/>
                        <a:pt x="1" y="1053"/>
                      </a:cubicBezTo>
                      <a:lnTo>
                        <a:pt x="1" y="1153"/>
                      </a:lnTo>
                      <a:lnTo>
                        <a:pt x="101" y="1153"/>
                      </a:lnTo>
                      <a:cubicBezTo>
                        <a:pt x="427" y="1153"/>
                        <a:pt x="727" y="1153"/>
                        <a:pt x="928" y="1053"/>
                      </a:cubicBezTo>
                      <a:lnTo>
                        <a:pt x="151" y="1053"/>
                      </a:lnTo>
                      <a:cubicBezTo>
                        <a:pt x="437" y="471"/>
                        <a:pt x="527" y="0"/>
                        <a:pt x="52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20"/>
                <p:cNvSpPr/>
                <p:nvPr/>
              </p:nvSpPr>
              <p:spPr>
                <a:xfrm>
                  <a:off x="4542625" y="2200775"/>
                  <a:ext cx="20725" cy="2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854" extrusionOk="0">
                      <a:moveTo>
                        <a:pt x="302" y="1"/>
                      </a:moveTo>
                      <a:lnTo>
                        <a:pt x="302" y="1"/>
                      </a:lnTo>
                      <a:cubicBezTo>
                        <a:pt x="302" y="1"/>
                        <a:pt x="201" y="327"/>
                        <a:pt x="1" y="753"/>
                      </a:cubicBezTo>
                      <a:lnTo>
                        <a:pt x="1" y="853"/>
                      </a:lnTo>
                      <a:lnTo>
                        <a:pt x="628" y="853"/>
                      </a:lnTo>
                      <a:lnTo>
                        <a:pt x="828" y="753"/>
                      </a:lnTo>
                      <a:lnTo>
                        <a:pt x="148" y="753"/>
                      </a:lnTo>
                      <a:cubicBezTo>
                        <a:pt x="320" y="380"/>
                        <a:pt x="417" y="116"/>
                        <a:pt x="302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1" name="Google Shape;1441;p20"/>
                <p:cNvSpPr/>
                <p:nvPr/>
              </p:nvSpPr>
              <p:spPr>
                <a:xfrm>
                  <a:off x="4427975" y="2276600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301" y="1"/>
                      </a:moveTo>
                      <a:cubicBezTo>
                        <a:pt x="101" y="101"/>
                        <a:pt x="1" y="101"/>
                        <a:pt x="1" y="101"/>
                      </a:cubicBezTo>
                      <a:lnTo>
                        <a:pt x="1096" y="101"/>
                      </a:lnTo>
                      <a:cubicBezTo>
                        <a:pt x="907" y="682"/>
                        <a:pt x="727" y="1153"/>
                        <a:pt x="727" y="1153"/>
                      </a:cubicBezTo>
                      <a:cubicBezTo>
                        <a:pt x="828" y="1153"/>
                        <a:pt x="1028" y="627"/>
                        <a:pt x="1254" y="101"/>
                      </a:cubicBezTo>
                      <a:lnTo>
                        <a:pt x="1254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20"/>
                <p:cNvSpPr/>
                <p:nvPr/>
              </p:nvSpPr>
              <p:spPr>
                <a:xfrm>
                  <a:off x="4453675" y="2266575"/>
                  <a:ext cx="23825" cy="1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" h="746" extrusionOk="0">
                      <a:moveTo>
                        <a:pt x="226" y="1"/>
                      </a:moveTo>
                      <a:cubicBezTo>
                        <a:pt x="100" y="101"/>
                        <a:pt x="0" y="101"/>
                        <a:pt x="0" y="101"/>
                      </a:cubicBezTo>
                      <a:lnTo>
                        <a:pt x="701" y="101"/>
                      </a:lnTo>
                      <a:cubicBezTo>
                        <a:pt x="610" y="455"/>
                        <a:pt x="526" y="727"/>
                        <a:pt x="526" y="727"/>
                      </a:cubicBezTo>
                      <a:cubicBezTo>
                        <a:pt x="526" y="740"/>
                        <a:pt x="529" y="746"/>
                        <a:pt x="535" y="746"/>
                      </a:cubicBezTo>
                      <a:cubicBezTo>
                        <a:pt x="575" y="746"/>
                        <a:pt x="742" y="452"/>
                        <a:pt x="852" y="101"/>
                      </a:cubicBezTo>
                      <a:lnTo>
                        <a:pt x="952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20"/>
                <p:cNvSpPr/>
                <p:nvPr/>
              </p:nvSpPr>
              <p:spPr>
                <a:xfrm>
                  <a:off x="4438000" y="2216450"/>
                  <a:ext cx="21325" cy="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853" extrusionOk="0">
                      <a:moveTo>
                        <a:pt x="101" y="1"/>
                      </a:moveTo>
                      <a:cubicBezTo>
                        <a:pt x="101" y="1"/>
                        <a:pt x="101" y="126"/>
                        <a:pt x="226" y="226"/>
                      </a:cubicBezTo>
                      <a:cubicBezTo>
                        <a:pt x="317" y="226"/>
                        <a:pt x="489" y="389"/>
                        <a:pt x="595" y="495"/>
                      </a:cubicBezTo>
                      <a:lnTo>
                        <a:pt x="595" y="495"/>
                      </a:lnTo>
                      <a:cubicBezTo>
                        <a:pt x="257" y="675"/>
                        <a:pt x="1" y="853"/>
                        <a:pt x="1" y="853"/>
                      </a:cubicBezTo>
                      <a:cubicBezTo>
                        <a:pt x="101" y="853"/>
                        <a:pt x="427" y="752"/>
                        <a:pt x="727" y="527"/>
                      </a:cubicBezTo>
                      <a:lnTo>
                        <a:pt x="853" y="527"/>
                      </a:lnTo>
                      <a:lnTo>
                        <a:pt x="727" y="427"/>
                      </a:lnTo>
                      <a:cubicBezTo>
                        <a:pt x="627" y="326"/>
                        <a:pt x="427" y="226"/>
                        <a:pt x="326" y="126"/>
                      </a:cubicBezTo>
                      <a:cubicBezTo>
                        <a:pt x="226" y="1"/>
                        <a:pt x="101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20"/>
                <p:cNvSpPr/>
                <p:nvPr/>
              </p:nvSpPr>
              <p:spPr>
                <a:xfrm>
                  <a:off x="4511300" y="2174700"/>
                  <a:ext cx="2070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44" extrusionOk="0">
                      <a:moveTo>
                        <a:pt x="7" y="1"/>
                      </a:moveTo>
                      <a:cubicBezTo>
                        <a:pt x="3" y="1"/>
                        <a:pt x="1" y="6"/>
                        <a:pt x="1" y="16"/>
                      </a:cubicBezTo>
                      <a:cubicBezTo>
                        <a:pt x="1" y="16"/>
                        <a:pt x="1" y="317"/>
                        <a:pt x="201" y="743"/>
                      </a:cubicBezTo>
                      <a:lnTo>
                        <a:pt x="201" y="843"/>
                      </a:lnTo>
                      <a:lnTo>
                        <a:pt x="302" y="743"/>
                      </a:lnTo>
                      <a:cubicBezTo>
                        <a:pt x="527" y="643"/>
                        <a:pt x="627" y="417"/>
                        <a:pt x="728" y="317"/>
                      </a:cubicBezTo>
                      <a:cubicBezTo>
                        <a:pt x="828" y="217"/>
                        <a:pt x="828" y="117"/>
                        <a:pt x="828" y="117"/>
                      </a:cubicBezTo>
                      <a:lnTo>
                        <a:pt x="828" y="117"/>
                      </a:lnTo>
                      <a:lnTo>
                        <a:pt x="627" y="317"/>
                      </a:lnTo>
                      <a:cubicBezTo>
                        <a:pt x="541" y="317"/>
                        <a:pt x="454" y="486"/>
                        <a:pt x="287" y="596"/>
                      </a:cubicBezTo>
                      <a:lnTo>
                        <a:pt x="287" y="596"/>
                      </a:lnTo>
                      <a:cubicBezTo>
                        <a:pt x="194" y="316"/>
                        <a:pt x="41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20"/>
                <p:cNvSpPr/>
                <p:nvPr/>
              </p:nvSpPr>
              <p:spPr>
                <a:xfrm>
                  <a:off x="4482475" y="2292275"/>
                  <a:ext cx="20725" cy="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853" extrusionOk="0">
                      <a:moveTo>
                        <a:pt x="628" y="0"/>
                      </a:moveTo>
                      <a:lnTo>
                        <a:pt x="527" y="100"/>
                      </a:lnTo>
                      <a:cubicBezTo>
                        <a:pt x="327" y="226"/>
                        <a:pt x="201" y="426"/>
                        <a:pt x="101" y="526"/>
                      </a:cubicBezTo>
                      <a:cubicBezTo>
                        <a:pt x="1" y="627"/>
                        <a:pt x="1" y="727"/>
                        <a:pt x="1" y="727"/>
                      </a:cubicBezTo>
                      <a:cubicBezTo>
                        <a:pt x="1" y="727"/>
                        <a:pt x="101" y="627"/>
                        <a:pt x="201" y="526"/>
                      </a:cubicBezTo>
                      <a:cubicBezTo>
                        <a:pt x="308" y="526"/>
                        <a:pt x="397" y="381"/>
                        <a:pt x="545" y="276"/>
                      </a:cubicBezTo>
                      <a:lnTo>
                        <a:pt x="545" y="276"/>
                      </a:lnTo>
                      <a:cubicBezTo>
                        <a:pt x="649" y="562"/>
                        <a:pt x="828" y="852"/>
                        <a:pt x="828" y="852"/>
                      </a:cubicBezTo>
                      <a:cubicBezTo>
                        <a:pt x="828" y="852"/>
                        <a:pt x="828" y="526"/>
                        <a:pt x="628" y="100"/>
                      </a:cubicBezTo>
                      <a:lnTo>
                        <a:pt x="628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20"/>
                <p:cNvSpPr/>
                <p:nvPr/>
              </p:nvSpPr>
              <p:spPr>
                <a:xfrm>
                  <a:off x="4558300" y="2240250"/>
                  <a:ext cx="18200" cy="2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929" extrusionOk="0">
                      <a:moveTo>
                        <a:pt x="727" y="1"/>
                      </a:moveTo>
                      <a:cubicBezTo>
                        <a:pt x="727" y="1"/>
                        <a:pt x="427" y="201"/>
                        <a:pt x="1" y="427"/>
                      </a:cubicBezTo>
                      <a:lnTo>
                        <a:pt x="1" y="527"/>
                      </a:lnTo>
                      <a:lnTo>
                        <a:pt x="101" y="527"/>
                      </a:lnTo>
                      <a:cubicBezTo>
                        <a:pt x="201" y="628"/>
                        <a:pt x="427" y="728"/>
                        <a:pt x="527" y="828"/>
                      </a:cubicBezTo>
                      <a:cubicBezTo>
                        <a:pt x="727" y="828"/>
                        <a:pt x="727" y="928"/>
                        <a:pt x="727" y="928"/>
                      </a:cubicBezTo>
                      <a:cubicBezTo>
                        <a:pt x="727" y="828"/>
                        <a:pt x="727" y="828"/>
                        <a:pt x="627" y="728"/>
                      </a:cubicBezTo>
                      <a:cubicBezTo>
                        <a:pt x="542" y="643"/>
                        <a:pt x="368" y="558"/>
                        <a:pt x="196" y="474"/>
                      </a:cubicBezTo>
                      <a:lnTo>
                        <a:pt x="196" y="474"/>
                      </a:lnTo>
                      <a:cubicBezTo>
                        <a:pt x="557" y="257"/>
                        <a:pt x="727" y="1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20"/>
                <p:cNvSpPr/>
                <p:nvPr/>
              </p:nvSpPr>
              <p:spPr>
                <a:xfrm>
                  <a:off x="4503175" y="2193275"/>
                  <a:ext cx="313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254" extrusionOk="0">
                      <a:moveTo>
                        <a:pt x="0" y="0"/>
                      </a:moveTo>
                      <a:cubicBezTo>
                        <a:pt x="0" y="1"/>
                        <a:pt x="125" y="527"/>
                        <a:pt x="326" y="1153"/>
                      </a:cubicBezTo>
                      <a:lnTo>
                        <a:pt x="326" y="1253"/>
                      </a:lnTo>
                      <a:lnTo>
                        <a:pt x="426" y="1153"/>
                      </a:lnTo>
                      <a:cubicBezTo>
                        <a:pt x="627" y="928"/>
                        <a:pt x="852" y="727"/>
                        <a:pt x="1053" y="627"/>
                      </a:cubicBezTo>
                      <a:cubicBezTo>
                        <a:pt x="1153" y="426"/>
                        <a:pt x="1253" y="426"/>
                        <a:pt x="1253" y="301"/>
                      </a:cubicBezTo>
                      <a:lnTo>
                        <a:pt x="1253" y="301"/>
                      </a:lnTo>
                      <a:cubicBezTo>
                        <a:pt x="1253" y="301"/>
                        <a:pt x="1153" y="426"/>
                        <a:pt x="952" y="527"/>
                      </a:cubicBezTo>
                      <a:cubicBezTo>
                        <a:pt x="858" y="715"/>
                        <a:pt x="654" y="815"/>
                        <a:pt x="380" y="1013"/>
                      </a:cubicBezTo>
                      <a:lnTo>
                        <a:pt x="380" y="1013"/>
                      </a:lnTo>
                      <a:cubicBezTo>
                        <a:pt x="193" y="45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20"/>
                <p:cNvSpPr/>
                <p:nvPr/>
              </p:nvSpPr>
              <p:spPr>
                <a:xfrm>
                  <a:off x="4464325" y="2213950"/>
                  <a:ext cx="288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4" extrusionOk="0">
                      <a:moveTo>
                        <a:pt x="301" y="0"/>
                      </a:moveTo>
                      <a:cubicBezTo>
                        <a:pt x="301" y="0"/>
                        <a:pt x="301" y="101"/>
                        <a:pt x="526" y="326"/>
                      </a:cubicBezTo>
                      <a:cubicBezTo>
                        <a:pt x="618" y="418"/>
                        <a:pt x="793" y="593"/>
                        <a:pt x="995" y="871"/>
                      </a:cubicBezTo>
                      <a:lnTo>
                        <a:pt x="995" y="871"/>
                      </a:lnTo>
                      <a:cubicBezTo>
                        <a:pt x="400" y="1065"/>
                        <a:pt x="0" y="1253"/>
                        <a:pt x="0" y="1253"/>
                      </a:cubicBezTo>
                      <a:cubicBezTo>
                        <a:pt x="0" y="1253"/>
                        <a:pt x="526" y="1153"/>
                        <a:pt x="1053" y="953"/>
                      </a:cubicBezTo>
                      <a:lnTo>
                        <a:pt x="1153" y="953"/>
                      </a:lnTo>
                      <a:lnTo>
                        <a:pt x="1153" y="852"/>
                      </a:lnTo>
                      <a:cubicBezTo>
                        <a:pt x="927" y="627"/>
                        <a:pt x="727" y="426"/>
                        <a:pt x="526" y="226"/>
                      </a:cubicBezTo>
                      <a:cubicBezTo>
                        <a:pt x="426" y="101"/>
                        <a:pt x="301" y="0"/>
                        <a:pt x="3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" name="Google Shape;1449;p20"/>
                <p:cNvSpPr/>
                <p:nvPr/>
              </p:nvSpPr>
              <p:spPr>
                <a:xfrm>
                  <a:off x="4485000" y="2258425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226" y="627"/>
                      </a:moveTo>
                      <a:lnTo>
                        <a:pt x="226" y="627"/>
                      </a:lnTo>
                      <a:cubicBezTo>
                        <a:pt x="0" y="728"/>
                        <a:pt x="0" y="828"/>
                        <a:pt x="0" y="828"/>
                      </a:cubicBezTo>
                      <a:lnTo>
                        <a:pt x="226" y="627"/>
                      </a:lnTo>
                      <a:close/>
                      <a:moveTo>
                        <a:pt x="852" y="1"/>
                      </a:moveTo>
                      <a:cubicBezTo>
                        <a:pt x="527" y="201"/>
                        <a:pt x="326" y="427"/>
                        <a:pt x="226" y="627"/>
                      </a:cubicBezTo>
                      <a:cubicBezTo>
                        <a:pt x="409" y="536"/>
                        <a:pt x="592" y="361"/>
                        <a:pt x="871" y="159"/>
                      </a:cubicBezTo>
                      <a:lnTo>
                        <a:pt x="871" y="159"/>
                      </a:lnTo>
                      <a:cubicBezTo>
                        <a:pt x="1059" y="754"/>
                        <a:pt x="1153" y="1154"/>
                        <a:pt x="1153" y="1154"/>
                      </a:cubicBezTo>
                      <a:cubicBezTo>
                        <a:pt x="1253" y="1154"/>
                        <a:pt x="1153" y="627"/>
                        <a:pt x="953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" name="Google Shape;1450;p20"/>
                <p:cNvSpPr/>
                <p:nvPr/>
              </p:nvSpPr>
              <p:spPr>
                <a:xfrm>
                  <a:off x="4524475" y="2236775"/>
                  <a:ext cx="31350" cy="2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93" extrusionOk="0">
                      <a:moveTo>
                        <a:pt x="1148" y="0"/>
                      </a:moveTo>
                      <a:cubicBezTo>
                        <a:pt x="964" y="0"/>
                        <a:pt x="559" y="93"/>
                        <a:pt x="100" y="240"/>
                      </a:cubicBezTo>
                      <a:lnTo>
                        <a:pt x="0" y="240"/>
                      </a:lnTo>
                      <a:lnTo>
                        <a:pt x="100" y="340"/>
                      </a:lnTo>
                      <a:cubicBezTo>
                        <a:pt x="301" y="666"/>
                        <a:pt x="526" y="867"/>
                        <a:pt x="627" y="967"/>
                      </a:cubicBezTo>
                      <a:cubicBezTo>
                        <a:pt x="827" y="1193"/>
                        <a:pt x="927" y="1193"/>
                        <a:pt x="927" y="1193"/>
                      </a:cubicBezTo>
                      <a:cubicBezTo>
                        <a:pt x="927" y="1193"/>
                        <a:pt x="827" y="1067"/>
                        <a:pt x="727" y="967"/>
                      </a:cubicBezTo>
                      <a:cubicBezTo>
                        <a:pt x="633" y="779"/>
                        <a:pt x="428" y="590"/>
                        <a:pt x="237" y="298"/>
                      </a:cubicBezTo>
                      <a:lnTo>
                        <a:pt x="237" y="298"/>
                      </a:lnTo>
                      <a:cubicBezTo>
                        <a:pt x="802" y="126"/>
                        <a:pt x="1253" y="40"/>
                        <a:pt x="1253" y="40"/>
                      </a:cubicBezTo>
                      <a:cubicBezTo>
                        <a:pt x="1253" y="13"/>
                        <a:pt x="1216" y="0"/>
                        <a:pt x="114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51" name="Google Shape;1451;p20"/>
              <p:cNvGrpSpPr/>
              <p:nvPr/>
            </p:nvGrpSpPr>
            <p:grpSpPr>
              <a:xfrm flipH="1">
                <a:off x="7349975" y="197650"/>
                <a:ext cx="2000025" cy="3177350"/>
                <a:chOff x="2701775" y="1188250"/>
                <a:chExt cx="2000025" cy="3177350"/>
              </a:xfrm>
            </p:grpSpPr>
            <p:sp>
              <p:nvSpPr>
                <p:cNvPr id="1452" name="Google Shape;1452;p20"/>
                <p:cNvSpPr/>
                <p:nvPr/>
              </p:nvSpPr>
              <p:spPr>
                <a:xfrm>
                  <a:off x="3365325" y="1770325"/>
                  <a:ext cx="237475" cy="35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9" h="14212" extrusionOk="0">
                      <a:moveTo>
                        <a:pt x="100" y="1"/>
                      </a:moveTo>
                      <a:cubicBezTo>
                        <a:pt x="0" y="101"/>
                        <a:pt x="2080" y="3234"/>
                        <a:pt x="4587" y="7194"/>
                      </a:cubicBezTo>
                      <a:cubicBezTo>
                        <a:pt x="7193" y="11079"/>
                        <a:pt x="9298" y="14211"/>
                        <a:pt x="9399" y="14211"/>
                      </a:cubicBezTo>
                      <a:cubicBezTo>
                        <a:pt x="9499" y="14086"/>
                        <a:pt x="7419" y="10953"/>
                        <a:pt x="4787" y="6993"/>
                      </a:cubicBezTo>
                      <a:cubicBezTo>
                        <a:pt x="2281" y="3134"/>
                        <a:pt x="100" y="1"/>
                        <a:pt x="10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20"/>
                <p:cNvSpPr/>
                <p:nvPr/>
              </p:nvSpPr>
              <p:spPr>
                <a:xfrm>
                  <a:off x="3310175" y="1822350"/>
                  <a:ext cx="326475" cy="2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9" h="8576" extrusionOk="0">
                      <a:moveTo>
                        <a:pt x="12958" y="0"/>
                      </a:moveTo>
                      <a:cubicBezTo>
                        <a:pt x="12958" y="0"/>
                        <a:pt x="10025" y="1880"/>
                        <a:pt x="6492" y="4186"/>
                      </a:cubicBezTo>
                      <a:cubicBezTo>
                        <a:pt x="2833" y="6592"/>
                        <a:pt x="0" y="8471"/>
                        <a:pt x="0" y="8572"/>
                      </a:cubicBezTo>
                      <a:cubicBezTo>
                        <a:pt x="0" y="8574"/>
                        <a:pt x="2" y="8575"/>
                        <a:pt x="6" y="8575"/>
                      </a:cubicBezTo>
                      <a:cubicBezTo>
                        <a:pt x="156" y="8575"/>
                        <a:pt x="3124" y="6731"/>
                        <a:pt x="6592" y="4386"/>
                      </a:cubicBezTo>
                      <a:cubicBezTo>
                        <a:pt x="10126" y="2105"/>
                        <a:pt x="13058" y="100"/>
                        <a:pt x="1295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20"/>
                <p:cNvSpPr/>
                <p:nvPr/>
              </p:nvSpPr>
              <p:spPr>
                <a:xfrm>
                  <a:off x="3425475" y="1762200"/>
                  <a:ext cx="78325" cy="35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3" h="14311" extrusionOk="0">
                      <a:moveTo>
                        <a:pt x="3008" y="0"/>
                      </a:moveTo>
                      <a:cubicBezTo>
                        <a:pt x="2907" y="0"/>
                        <a:pt x="2181" y="3258"/>
                        <a:pt x="1454" y="7118"/>
                      </a:cubicBezTo>
                      <a:cubicBezTo>
                        <a:pt x="627" y="11078"/>
                        <a:pt x="0" y="14311"/>
                        <a:pt x="100" y="14311"/>
                      </a:cubicBezTo>
                      <a:cubicBezTo>
                        <a:pt x="100" y="14311"/>
                        <a:pt x="827" y="11178"/>
                        <a:pt x="1654" y="7218"/>
                      </a:cubicBezTo>
                      <a:cubicBezTo>
                        <a:pt x="2506" y="3258"/>
                        <a:pt x="3133" y="0"/>
                        <a:pt x="300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20"/>
                <p:cNvSpPr/>
                <p:nvPr/>
              </p:nvSpPr>
              <p:spPr>
                <a:xfrm>
                  <a:off x="3281350" y="1882500"/>
                  <a:ext cx="391625" cy="8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65" h="3244" extrusionOk="0">
                      <a:moveTo>
                        <a:pt x="126" y="0"/>
                      </a:moveTo>
                      <a:lnTo>
                        <a:pt x="126" y="0"/>
                      </a:lnTo>
                      <a:cubicBezTo>
                        <a:pt x="1" y="100"/>
                        <a:pt x="3560" y="952"/>
                        <a:pt x="7845" y="1780"/>
                      </a:cubicBezTo>
                      <a:cubicBezTo>
                        <a:pt x="11829" y="2642"/>
                        <a:pt x="15163" y="3244"/>
                        <a:pt x="15613" y="3244"/>
                      </a:cubicBezTo>
                      <a:cubicBezTo>
                        <a:pt x="15647" y="3244"/>
                        <a:pt x="15665" y="3240"/>
                        <a:pt x="15665" y="3233"/>
                      </a:cubicBezTo>
                      <a:cubicBezTo>
                        <a:pt x="15665" y="3233"/>
                        <a:pt x="12231" y="2406"/>
                        <a:pt x="7946" y="1579"/>
                      </a:cubicBezTo>
                      <a:cubicBezTo>
                        <a:pt x="3560" y="627"/>
                        <a:pt x="126" y="0"/>
                        <a:pt x="12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20"/>
                <p:cNvSpPr/>
                <p:nvPr/>
              </p:nvSpPr>
              <p:spPr>
                <a:xfrm>
                  <a:off x="3347150" y="1762200"/>
                  <a:ext cx="62675" cy="7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833" extrusionOk="0">
                      <a:moveTo>
                        <a:pt x="2181" y="0"/>
                      </a:moveTo>
                      <a:lnTo>
                        <a:pt x="2181" y="752"/>
                      </a:lnTo>
                      <a:lnTo>
                        <a:pt x="2181" y="2426"/>
                      </a:lnTo>
                      <a:lnTo>
                        <a:pt x="2181" y="2426"/>
                      </a:lnTo>
                      <a:cubicBezTo>
                        <a:pt x="1142" y="2010"/>
                        <a:pt x="292" y="1665"/>
                        <a:pt x="57" y="1665"/>
                      </a:cubicBezTo>
                      <a:cubicBezTo>
                        <a:pt x="29" y="1665"/>
                        <a:pt x="10" y="1669"/>
                        <a:pt x="0" y="1679"/>
                      </a:cubicBezTo>
                      <a:cubicBezTo>
                        <a:pt x="0" y="1779"/>
                        <a:pt x="1028" y="2206"/>
                        <a:pt x="2281" y="2732"/>
                      </a:cubicBezTo>
                      <a:lnTo>
                        <a:pt x="2506" y="2832"/>
                      </a:lnTo>
                      <a:lnTo>
                        <a:pt x="2506" y="2632"/>
                      </a:lnTo>
                      <a:lnTo>
                        <a:pt x="2506" y="2506"/>
                      </a:lnTo>
                      <a:cubicBezTo>
                        <a:pt x="2506" y="1779"/>
                        <a:pt x="2381" y="1153"/>
                        <a:pt x="2381" y="752"/>
                      </a:cubicBezTo>
                      <a:cubicBezTo>
                        <a:pt x="2281" y="326"/>
                        <a:pt x="2281" y="0"/>
                        <a:pt x="218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1457;p20"/>
                <p:cNvSpPr/>
                <p:nvPr/>
              </p:nvSpPr>
              <p:spPr>
                <a:xfrm>
                  <a:off x="3540125" y="2039125"/>
                  <a:ext cx="62675" cy="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708" extrusionOk="0">
                      <a:moveTo>
                        <a:pt x="101" y="1"/>
                      </a:moveTo>
                      <a:lnTo>
                        <a:pt x="101" y="101"/>
                      </a:lnTo>
                      <a:lnTo>
                        <a:pt x="101" y="201"/>
                      </a:lnTo>
                      <a:cubicBezTo>
                        <a:pt x="1" y="953"/>
                        <a:pt x="101" y="1580"/>
                        <a:pt x="201" y="1981"/>
                      </a:cubicBezTo>
                      <a:cubicBezTo>
                        <a:pt x="201" y="2507"/>
                        <a:pt x="301" y="2708"/>
                        <a:pt x="301" y="2708"/>
                      </a:cubicBezTo>
                      <a:cubicBezTo>
                        <a:pt x="301" y="2708"/>
                        <a:pt x="427" y="2407"/>
                        <a:pt x="301" y="1981"/>
                      </a:cubicBezTo>
                      <a:lnTo>
                        <a:pt x="301" y="400"/>
                      </a:lnTo>
                      <a:lnTo>
                        <a:pt x="301" y="400"/>
                      </a:lnTo>
                      <a:cubicBezTo>
                        <a:pt x="1395" y="800"/>
                        <a:pt x="2258" y="1072"/>
                        <a:pt x="2461" y="1072"/>
                      </a:cubicBezTo>
                      <a:cubicBezTo>
                        <a:pt x="2491" y="1072"/>
                        <a:pt x="2507" y="1066"/>
                        <a:pt x="2507" y="1053"/>
                      </a:cubicBezTo>
                      <a:cubicBezTo>
                        <a:pt x="2507" y="1053"/>
                        <a:pt x="1554" y="527"/>
                        <a:pt x="2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1458;p20"/>
                <p:cNvSpPr/>
                <p:nvPr/>
              </p:nvSpPr>
              <p:spPr>
                <a:xfrm>
                  <a:off x="3519450" y="2002800"/>
                  <a:ext cx="41375" cy="4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1981" extrusionOk="0">
                      <a:moveTo>
                        <a:pt x="0" y="0"/>
                      </a:moveTo>
                      <a:lnTo>
                        <a:pt x="0" y="201"/>
                      </a:lnTo>
                      <a:cubicBezTo>
                        <a:pt x="0" y="727"/>
                        <a:pt x="0" y="1153"/>
                        <a:pt x="101" y="1454"/>
                      </a:cubicBezTo>
                      <a:cubicBezTo>
                        <a:pt x="101" y="1780"/>
                        <a:pt x="101" y="1980"/>
                        <a:pt x="201" y="1980"/>
                      </a:cubicBezTo>
                      <a:lnTo>
                        <a:pt x="201" y="1454"/>
                      </a:lnTo>
                      <a:lnTo>
                        <a:pt x="201" y="340"/>
                      </a:lnTo>
                      <a:lnTo>
                        <a:pt x="201" y="340"/>
                      </a:lnTo>
                      <a:cubicBezTo>
                        <a:pt x="877" y="607"/>
                        <a:pt x="1466" y="847"/>
                        <a:pt x="1617" y="847"/>
                      </a:cubicBezTo>
                      <a:cubicBezTo>
                        <a:pt x="1642" y="847"/>
                        <a:pt x="1655" y="841"/>
                        <a:pt x="1655" y="827"/>
                      </a:cubicBezTo>
                      <a:cubicBezTo>
                        <a:pt x="1655" y="727"/>
                        <a:pt x="1028" y="401"/>
                        <a:pt x="201" y="1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20"/>
                <p:cNvSpPr/>
                <p:nvPr/>
              </p:nvSpPr>
              <p:spPr>
                <a:xfrm>
                  <a:off x="3573950" y="1799150"/>
                  <a:ext cx="70825" cy="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3" h="2448" extrusionOk="0">
                      <a:moveTo>
                        <a:pt x="1154" y="1"/>
                      </a:moveTo>
                      <a:cubicBezTo>
                        <a:pt x="1054" y="1"/>
                        <a:pt x="627" y="928"/>
                        <a:pt x="101" y="2281"/>
                      </a:cubicBezTo>
                      <a:lnTo>
                        <a:pt x="1" y="2407"/>
                      </a:lnTo>
                      <a:lnTo>
                        <a:pt x="327" y="2407"/>
                      </a:lnTo>
                      <a:cubicBezTo>
                        <a:pt x="506" y="2435"/>
                        <a:pt x="685" y="2448"/>
                        <a:pt x="861" y="2448"/>
                      </a:cubicBezTo>
                      <a:cubicBezTo>
                        <a:pt x="1301" y="2448"/>
                        <a:pt x="1723" y="2371"/>
                        <a:pt x="2081" y="2281"/>
                      </a:cubicBezTo>
                      <a:cubicBezTo>
                        <a:pt x="2507" y="2281"/>
                        <a:pt x="2833" y="2181"/>
                        <a:pt x="2833" y="2181"/>
                      </a:cubicBezTo>
                      <a:cubicBezTo>
                        <a:pt x="2833" y="2181"/>
                        <a:pt x="2507" y="2081"/>
                        <a:pt x="2081" y="2081"/>
                      </a:cubicBezTo>
                      <a:cubicBezTo>
                        <a:pt x="1591" y="2081"/>
                        <a:pt x="980" y="2177"/>
                        <a:pt x="367" y="2181"/>
                      </a:cubicBezTo>
                      <a:lnTo>
                        <a:pt x="367" y="2181"/>
                      </a:lnTo>
                      <a:cubicBezTo>
                        <a:pt x="850" y="974"/>
                        <a:pt x="1251" y="1"/>
                        <a:pt x="115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20"/>
                <p:cNvSpPr/>
                <p:nvPr/>
              </p:nvSpPr>
              <p:spPr>
                <a:xfrm>
                  <a:off x="3540125" y="1840500"/>
                  <a:ext cx="47025" cy="4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1" h="1681" extrusionOk="0">
                      <a:moveTo>
                        <a:pt x="828" y="1"/>
                      </a:moveTo>
                      <a:cubicBezTo>
                        <a:pt x="727" y="1"/>
                        <a:pt x="427" y="627"/>
                        <a:pt x="1" y="1480"/>
                      </a:cubicBezTo>
                      <a:lnTo>
                        <a:pt x="1" y="1680"/>
                      </a:lnTo>
                      <a:lnTo>
                        <a:pt x="201" y="1680"/>
                      </a:lnTo>
                      <a:cubicBezTo>
                        <a:pt x="627" y="1680"/>
                        <a:pt x="1153" y="1680"/>
                        <a:pt x="1454" y="1580"/>
                      </a:cubicBezTo>
                      <a:cubicBezTo>
                        <a:pt x="1780" y="1580"/>
                        <a:pt x="1880" y="1580"/>
                        <a:pt x="1880" y="1480"/>
                      </a:cubicBezTo>
                      <a:cubicBezTo>
                        <a:pt x="1880" y="1480"/>
                        <a:pt x="1680" y="1379"/>
                        <a:pt x="1354" y="1379"/>
                      </a:cubicBezTo>
                      <a:cubicBezTo>
                        <a:pt x="1086" y="1379"/>
                        <a:pt x="719" y="1459"/>
                        <a:pt x="342" y="1476"/>
                      </a:cubicBezTo>
                      <a:lnTo>
                        <a:pt x="342" y="1476"/>
                      </a:lnTo>
                      <a:cubicBezTo>
                        <a:pt x="644" y="691"/>
                        <a:pt x="828" y="1"/>
                        <a:pt x="82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1461;p20"/>
                <p:cNvSpPr/>
                <p:nvPr/>
              </p:nvSpPr>
              <p:spPr>
                <a:xfrm>
                  <a:off x="3294500" y="2000275"/>
                  <a:ext cx="68325" cy="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3" h="2393" extrusionOk="0">
                      <a:moveTo>
                        <a:pt x="2507" y="1"/>
                      </a:moveTo>
                      <a:cubicBezTo>
                        <a:pt x="1780" y="1"/>
                        <a:pt x="1154" y="101"/>
                        <a:pt x="728" y="101"/>
                      </a:cubicBezTo>
                      <a:cubicBezTo>
                        <a:pt x="226" y="201"/>
                        <a:pt x="1" y="201"/>
                        <a:pt x="1" y="302"/>
                      </a:cubicBezTo>
                      <a:lnTo>
                        <a:pt x="2324" y="302"/>
                      </a:lnTo>
                      <a:cubicBezTo>
                        <a:pt x="1849" y="1462"/>
                        <a:pt x="1585" y="2382"/>
                        <a:pt x="1680" y="2382"/>
                      </a:cubicBezTo>
                      <a:cubicBezTo>
                        <a:pt x="1680" y="2389"/>
                        <a:pt x="1682" y="2392"/>
                        <a:pt x="1685" y="2392"/>
                      </a:cubicBezTo>
                      <a:cubicBezTo>
                        <a:pt x="1737" y="2392"/>
                        <a:pt x="2235" y="1386"/>
                        <a:pt x="2733" y="201"/>
                      </a:cubicBezTo>
                      <a:lnTo>
                        <a:pt x="2733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0"/>
                <p:cNvSpPr/>
                <p:nvPr/>
              </p:nvSpPr>
              <p:spPr>
                <a:xfrm>
                  <a:off x="3349650" y="1976475"/>
                  <a:ext cx="49525" cy="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0" extrusionOk="0">
                      <a:moveTo>
                        <a:pt x="1780" y="1"/>
                      </a:moveTo>
                      <a:cubicBezTo>
                        <a:pt x="1254" y="1"/>
                        <a:pt x="828" y="101"/>
                        <a:pt x="527" y="101"/>
                      </a:cubicBezTo>
                      <a:cubicBezTo>
                        <a:pt x="201" y="201"/>
                        <a:pt x="0" y="201"/>
                        <a:pt x="0" y="201"/>
                      </a:cubicBezTo>
                      <a:cubicBezTo>
                        <a:pt x="0" y="326"/>
                        <a:pt x="201" y="326"/>
                        <a:pt x="527" y="326"/>
                      </a:cubicBezTo>
                      <a:lnTo>
                        <a:pt x="1560" y="326"/>
                      </a:lnTo>
                      <a:cubicBezTo>
                        <a:pt x="1219" y="1151"/>
                        <a:pt x="1038" y="1688"/>
                        <a:pt x="1153" y="1780"/>
                      </a:cubicBezTo>
                      <a:cubicBezTo>
                        <a:pt x="1254" y="1780"/>
                        <a:pt x="1554" y="1153"/>
                        <a:pt x="1880" y="201"/>
                      </a:cubicBezTo>
                      <a:lnTo>
                        <a:pt x="1980" y="101"/>
                      </a:lnTo>
                      <a:lnTo>
                        <a:pt x="1780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0"/>
                <p:cNvSpPr/>
                <p:nvPr/>
              </p:nvSpPr>
              <p:spPr>
                <a:xfrm>
                  <a:off x="3318325" y="1869325"/>
                  <a:ext cx="41375" cy="4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1900" extrusionOk="0">
                      <a:moveTo>
                        <a:pt x="101" y="1"/>
                      </a:moveTo>
                      <a:cubicBezTo>
                        <a:pt x="101" y="101"/>
                        <a:pt x="201" y="226"/>
                        <a:pt x="401" y="427"/>
                      </a:cubicBezTo>
                      <a:cubicBezTo>
                        <a:pt x="607" y="609"/>
                        <a:pt x="957" y="812"/>
                        <a:pt x="1264" y="1074"/>
                      </a:cubicBezTo>
                      <a:lnTo>
                        <a:pt x="1264" y="1074"/>
                      </a:lnTo>
                      <a:cubicBezTo>
                        <a:pt x="533" y="1540"/>
                        <a:pt x="0" y="1880"/>
                        <a:pt x="0" y="1880"/>
                      </a:cubicBezTo>
                      <a:cubicBezTo>
                        <a:pt x="0" y="1894"/>
                        <a:pt x="13" y="1900"/>
                        <a:pt x="36" y="1900"/>
                      </a:cubicBezTo>
                      <a:cubicBezTo>
                        <a:pt x="192" y="1900"/>
                        <a:pt x="835" y="1624"/>
                        <a:pt x="1554" y="1254"/>
                      </a:cubicBezTo>
                      <a:lnTo>
                        <a:pt x="1654" y="1154"/>
                      </a:lnTo>
                      <a:lnTo>
                        <a:pt x="1554" y="1053"/>
                      </a:lnTo>
                      <a:lnTo>
                        <a:pt x="1554" y="953"/>
                      </a:lnTo>
                      <a:cubicBezTo>
                        <a:pt x="1153" y="627"/>
                        <a:pt x="827" y="427"/>
                        <a:pt x="527" y="327"/>
                      </a:cubicBezTo>
                      <a:cubicBezTo>
                        <a:pt x="301" y="101"/>
                        <a:pt x="101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0"/>
                <p:cNvSpPr/>
                <p:nvPr/>
              </p:nvSpPr>
              <p:spPr>
                <a:xfrm>
                  <a:off x="3469325" y="1777850"/>
                  <a:ext cx="50150" cy="4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1881" extrusionOk="0">
                      <a:moveTo>
                        <a:pt x="126" y="1"/>
                      </a:moveTo>
                      <a:cubicBezTo>
                        <a:pt x="0" y="126"/>
                        <a:pt x="226" y="853"/>
                        <a:pt x="527" y="1680"/>
                      </a:cubicBezTo>
                      <a:lnTo>
                        <a:pt x="627" y="1880"/>
                      </a:lnTo>
                      <a:lnTo>
                        <a:pt x="752" y="1780"/>
                      </a:lnTo>
                      <a:lnTo>
                        <a:pt x="752" y="1680"/>
                      </a:lnTo>
                      <a:cubicBezTo>
                        <a:pt x="1153" y="1479"/>
                        <a:pt x="1479" y="1053"/>
                        <a:pt x="1680" y="853"/>
                      </a:cubicBezTo>
                      <a:cubicBezTo>
                        <a:pt x="1880" y="627"/>
                        <a:pt x="2005" y="427"/>
                        <a:pt x="2005" y="427"/>
                      </a:cubicBezTo>
                      <a:cubicBezTo>
                        <a:pt x="1880" y="427"/>
                        <a:pt x="1780" y="527"/>
                        <a:pt x="1479" y="752"/>
                      </a:cubicBezTo>
                      <a:cubicBezTo>
                        <a:pt x="1287" y="923"/>
                        <a:pt x="1041" y="1166"/>
                        <a:pt x="771" y="1374"/>
                      </a:cubicBezTo>
                      <a:lnTo>
                        <a:pt x="771" y="1374"/>
                      </a:lnTo>
                      <a:cubicBezTo>
                        <a:pt x="478" y="632"/>
                        <a:pt x="218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0"/>
                <p:cNvSpPr/>
                <p:nvPr/>
              </p:nvSpPr>
              <p:spPr>
                <a:xfrm>
                  <a:off x="3409800" y="2036625"/>
                  <a:ext cx="49525" cy="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0" extrusionOk="0">
                      <a:moveTo>
                        <a:pt x="1354" y="1"/>
                      </a:moveTo>
                      <a:lnTo>
                        <a:pt x="1254" y="101"/>
                      </a:lnTo>
                      <a:cubicBezTo>
                        <a:pt x="828" y="427"/>
                        <a:pt x="502" y="727"/>
                        <a:pt x="301" y="1053"/>
                      </a:cubicBezTo>
                      <a:cubicBezTo>
                        <a:pt x="101" y="1254"/>
                        <a:pt x="0" y="1354"/>
                        <a:pt x="101" y="1454"/>
                      </a:cubicBezTo>
                      <a:cubicBezTo>
                        <a:pt x="101" y="1454"/>
                        <a:pt x="201" y="1354"/>
                        <a:pt x="502" y="1153"/>
                      </a:cubicBezTo>
                      <a:lnTo>
                        <a:pt x="1213" y="442"/>
                      </a:lnTo>
                      <a:lnTo>
                        <a:pt x="1213" y="442"/>
                      </a:lnTo>
                      <a:cubicBezTo>
                        <a:pt x="1505" y="1258"/>
                        <a:pt x="1766" y="1780"/>
                        <a:pt x="1880" y="1780"/>
                      </a:cubicBezTo>
                      <a:cubicBezTo>
                        <a:pt x="1980" y="1780"/>
                        <a:pt x="1755" y="1053"/>
                        <a:pt x="1454" y="201"/>
                      </a:cubicBezTo>
                      <a:lnTo>
                        <a:pt x="1354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0"/>
                <p:cNvSpPr/>
                <p:nvPr/>
              </p:nvSpPr>
              <p:spPr>
                <a:xfrm>
                  <a:off x="3573950" y="1924075"/>
                  <a:ext cx="4202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1896" extrusionOk="0">
                      <a:moveTo>
                        <a:pt x="1560" y="1"/>
                      </a:moveTo>
                      <a:cubicBezTo>
                        <a:pt x="1445" y="1"/>
                        <a:pt x="864" y="362"/>
                        <a:pt x="101" y="743"/>
                      </a:cubicBezTo>
                      <a:lnTo>
                        <a:pt x="1" y="843"/>
                      </a:lnTo>
                      <a:lnTo>
                        <a:pt x="101" y="1044"/>
                      </a:lnTo>
                      <a:cubicBezTo>
                        <a:pt x="527" y="1370"/>
                        <a:pt x="953" y="1470"/>
                        <a:pt x="1154" y="1670"/>
                      </a:cubicBezTo>
                      <a:cubicBezTo>
                        <a:pt x="1455" y="1796"/>
                        <a:pt x="1680" y="1896"/>
                        <a:pt x="1680" y="1896"/>
                      </a:cubicBezTo>
                      <a:cubicBezTo>
                        <a:pt x="1680" y="1796"/>
                        <a:pt x="1580" y="1670"/>
                        <a:pt x="1254" y="1470"/>
                      </a:cubicBezTo>
                      <a:cubicBezTo>
                        <a:pt x="1075" y="1291"/>
                        <a:pt x="715" y="1091"/>
                        <a:pt x="426" y="908"/>
                      </a:cubicBezTo>
                      <a:lnTo>
                        <a:pt x="426" y="908"/>
                      </a:lnTo>
                      <a:cubicBezTo>
                        <a:pt x="1161" y="452"/>
                        <a:pt x="1671" y="16"/>
                        <a:pt x="1580" y="16"/>
                      </a:cubicBezTo>
                      <a:cubicBezTo>
                        <a:pt x="1580" y="6"/>
                        <a:pt x="1573" y="1"/>
                        <a:pt x="156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0"/>
                <p:cNvSpPr/>
                <p:nvPr/>
              </p:nvSpPr>
              <p:spPr>
                <a:xfrm>
                  <a:off x="3456800" y="1822350"/>
                  <a:ext cx="676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2607" extrusionOk="0">
                      <a:moveTo>
                        <a:pt x="0" y="0"/>
                      </a:moveTo>
                      <a:cubicBezTo>
                        <a:pt x="0" y="0"/>
                        <a:pt x="201" y="1153"/>
                        <a:pt x="627" y="2406"/>
                      </a:cubicBezTo>
                      <a:lnTo>
                        <a:pt x="627" y="2607"/>
                      </a:lnTo>
                      <a:lnTo>
                        <a:pt x="827" y="2506"/>
                      </a:lnTo>
                      <a:cubicBezTo>
                        <a:pt x="1454" y="2105"/>
                        <a:pt x="1880" y="1579"/>
                        <a:pt x="2181" y="1253"/>
                      </a:cubicBezTo>
                      <a:cubicBezTo>
                        <a:pt x="2506" y="952"/>
                        <a:pt x="2707" y="727"/>
                        <a:pt x="2707" y="727"/>
                      </a:cubicBezTo>
                      <a:cubicBezTo>
                        <a:pt x="2690" y="710"/>
                        <a:pt x="2671" y="703"/>
                        <a:pt x="2648" y="703"/>
                      </a:cubicBezTo>
                      <a:cubicBezTo>
                        <a:pt x="2531" y="703"/>
                        <a:pt x="2332" y="902"/>
                        <a:pt x="2080" y="1153"/>
                      </a:cubicBezTo>
                      <a:cubicBezTo>
                        <a:pt x="1669" y="1346"/>
                        <a:pt x="1281" y="1843"/>
                        <a:pt x="782" y="2171"/>
                      </a:cubicBezTo>
                      <a:lnTo>
                        <a:pt x="782" y="2171"/>
                      </a:lnTo>
                      <a:cubicBezTo>
                        <a:pt x="380" y="978"/>
                        <a:pt x="9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0"/>
                <p:cNvSpPr/>
                <p:nvPr/>
              </p:nvSpPr>
              <p:spPr>
                <a:xfrm>
                  <a:off x="3370325" y="1866825"/>
                  <a:ext cx="65200" cy="6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627" extrusionOk="0">
                      <a:moveTo>
                        <a:pt x="727" y="1"/>
                      </a:moveTo>
                      <a:cubicBezTo>
                        <a:pt x="627" y="1"/>
                        <a:pt x="828" y="201"/>
                        <a:pt x="1153" y="627"/>
                      </a:cubicBezTo>
                      <a:cubicBezTo>
                        <a:pt x="1336" y="925"/>
                        <a:pt x="1791" y="1368"/>
                        <a:pt x="2117" y="1844"/>
                      </a:cubicBezTo>
                      <a:lnTo>
                        <a:pt x="2117" y="1844"/>
                      </a:lnTo>
                      <a:cubicBezTo>
                        <a:pt x="949" y="2236"/>
                        <a:pt x="1" y="2512"/>
                        <a:pt x="1" y="2607"/>
                      </a:cubicBezTo>
                      <a:cubicBezTo>
                        <a:pt x="1" y="2620"/>
                        <a:pt x="21" y="2627"/>
                        <a:pt x="60" y="2627"/>
                      </a:cubicBezTo>
                      <a:cubicBezTo>
                        <a:pt x="310" y="2627"/>
                        <a:pt x="1320" y="2363"/>
                        <a:pt x="2407" y="2081"/>
                      </a:cubicBezTo>
                      <a:lnTo>
                        <a:pt x="2607" y="1980"/>
                      </a:lnTo>
                      <a:lnTo>
                        <a:pt x="2507" y="1880"/>
                      </a:lnTo>
                      <a:lnTo>
                        <a:pt x="2507" y="1780"/>
                      </a:lnTo>
                      <a:cubicBezTo>
                        <a:pt x="2081" y="1254"/>
                        <a:pt x="1579" y="828"/>
                        <a:pt x="1254" y="427"/>
                      </a:cubicBezTo>
                      <a:cubicBezTo>
                        <a:pt x="953" y="101"/>
                        <a:pt x="727" y="1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1469;p20"/>
                <p:cNvSpPr/>
                <p:nvPr/>
              </p:nvSpPr>
              <p:spPr>
                <a:xfrm>
                  <a:off x="3414800" y="1958300"/>
                  <a:ext cx="67700" cy="6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608" extrusionOk="0">
                      <a:moveTo>
                        <a:pt x="2081" y="1"/>
                      </a:moveTo>
                      <a:lnTo>
                        <a:pt x="1881" y="101"/>
                      </a:lnTo>
                      <a:lnTo>
                        <a:pt x="1881" y="201"/>
                      </a:lnTo>
                      <a:cubicBezTo>
                        <a:pt x="1254" y="627"/>
                        <a:pt x="828" y="1053"/>
                        <a:pt x="527" y="1354"/>
                      </a:cubicBezTo>
                      <a:cubicBezTo>
                        <a:pt x="201" y="1680"/>
                        <a:pt x="1" y="1880"/>
                        <a:pt x="1" y="1880"/>
                      </a:cubicBezTo>
                      <a:cubicBezTo>
                        <a:pt x="1" y="1898"/>
                        <a:pt x="10" y="1906"/>
                        <a:pt x="27" y="1906"/>
                      </a:cubicBezTo>
                      <a:cubicBezTo>
                        <a:pt x="107" y="1906"/>
                        <a:pt x="359" y="1723"/>
                        <a:pt x="628" y="1454"/>
                      </a:cubicBezTo>
                      <a:cubicBezTo>
                        <a:pt x="1038" y="1261"/>
                        <a:pt x="1425" y="859"/>
                        <a:pt x="1923" y="472"/>
                      </a:cubicBezTo>
                      <a:lnTo>
                        <a:pt x="1923" y="472"/>
                      </a:lnTo>
                      <a:cubicBezTo>
                        <a:pt x="2220" y="1648"/>
                        <a:pt x="2612" y="2607"/>
                        <a:pt x="2708" y="2607"/>
                      </a:cubicBezTo>
                      <a:cubicBezTo>
                        <a:pt x="2708" y="2607"/>
                        <a:pt x="2507" y="1555"/>
                        <a:pt x="2081" y="201"/>
                      </a:cubicBezTo>
                      <a:lnTo>
                        <a:pt x="2081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1470;p20"/>
                <p:cNvSpPr/>
                <p:nvPr/>
              </p:nvSpPr>
              <p:spPr>
                <a:xfrm>
                  <a:off x="3503775" y="1913325"/>
                  <a:ext cx="65200" cy="6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653" extrusionOk="0">
                      <a:moveTo>
                        <a:pt x="2518" y="1"/>
                      </a:moveTo>
                      <a:cubicBezTo>
                        <a:pt x="2223" y="1"/>
                        <a:pt x="1287" y="264"/>
                        <a:pt x="201" y="547"/>
                      </a:cubicBezTo>
                      <a:lnTo>
                        <a:pt x="1" y="647"/>
                      </a:lnTo>
                      <a:lnTo>
                        <a:pt x="101" y="747"/>
                      </a:lnTo>
                      <a:lnTo>
                        <a:pt x="101" y="847"/>
                      </a:lnTo>
                      <a:cubicBezTo>
                        <a:pt x="502" y="1374"/>
                        <a:pt x="1028" y="1900"/>
                        <a:pt x="1354" y="2226"/>
                      </a:cubicBezTo>
                      <a:cubicBezTo>
                        <a:pt x="1602" y="2473"/>
                        <a:pt x="1798" y="2653"/>
                        <a:pt x="1860" y="2653"/>
                      </a:cubicBezTo>
                      <a:cubicBezTo>
                        <a:pt x="1874" y="2653"/>
                        <a:pt x="1881" y="2645"/>
                        <a:pt x="1881" y="2627"/>
                      </a:cubicBezTo>
                      <a:cubicBezTo>
                        <a:pt x="1881" y="2627"/>
                        <a:pt x="1755" y="2426"/>
                        <a:pt x="1455" y="2000"/>
                      </a:cubicBezTo>
                      <a:cubicBezTo>
                        <a:pt x="1154" y="1723"/>
                        <a:pt x="789" y="1338"/>
                        <a:pt x="400" y="788"/>
                      </a:cubicBezTo>
                      <a:lnTo>
                        <a:pt x="400" y="788"/>
                      </a:lnTo>
                      <a:cubicBezTo>
                        <a:pt x="1656" y="415"/>
                        <a:pt x="2607" y="116"/>
                        <a:pt x="2607" y="20"/>
                      </a:cubicBezTo>
                      <a:cubicBezTo>
                        <a:pt x="2594" y="7"/>
                        <a:pt x="2564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20"/>
                <p:cNvSpPr/>
                <p:nvPr/>
              </p:nvSpPr>
              <p:spPr>
                <a:xfrm>
                  <a:off x="4393525" y="3106800"/>
                  <a:ext cx="234975" cy="3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99" h="14214" extrusionOk="0">
                      <a:moveTo>
                        <a:pt x="125" y="1"/>
                      </a:moveTo>
                      <a:lnTo>
                        <a:pt x="125" y="1"/>
                      </a:lnTo>
                      <a:cubicBezTo>
                        <a:pt x="0" y="101"/>
                        <a:pt x="2105" y="3359"/>
                        <a:pt x="4612" y="7219"/>
                      </a:cubicBezTo>
                      <a:cubicBezTo>
                        <a:pt x="7177" y="11117"/>
                        <a:pt x="9233" y="14214"/>
                        <a:pt x="9392" y="14214"/>
                      </a:cubicBezTo>
                      <a:cubicBezTo>
                        <a:pt x="9395" y="14214"/>
                        <a:pt x="9397" y="14213"/>
                        <a:pt x="9399" y="14211"/>
                      </a:cubicBezTo>
                      <a:cubicBezTo>
                        <a:pt x="9399" y="14211"/>
                        <a:pt x="7419" y="10978"/>
                        <a:pt x="4812" y="7119"/>
                      </a:cubicBezTo>
                      <a:cubicBezTo>
                        <a:pt x="2306" y="3134"/>
                        <a:pt x="126" y="1"/>
                        <a:pt x="125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20"/>
                <p:cNvSpPr/>
                <p:nvPr/>
              </p:nvSpPr>
              <p:spPr>
                <a:xfrm>
                  <a:off x="4339000" y="3161850"/>
                  <a:ext cx="326475" cy="21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9" h="8455" extrusionOk="0">
                      <a:moveTo>
                        <a:pt x="12952" y="0"/>
                      </a:moveTo>
                      <a:cubicBezTo>
                        <a:pt x="12808" y="0"/>
                        <a:pt x="9935" y="1842"/>
                        <a:pt x="6467" y="4064"/>
                      </a:cubicBezTo>
                      <a:cubicBezTo>
                        <a:pt x="2808" y="6471"/>
                        <a:pt x="1" y="8450"/>
                        <a:pt x="1" y="8450"/>
                      </a:cubicBezTo>
                      <a:cubicBezTo>
                        <a:pt x="1" y="8453"/>
                        <a:pt x="3" y="8454"/>
                        <a:pt x="6" y="8454"/>
                      </a:cubicBezTo>
                      <a:cubicBezTo>
                        <a:pt x="156" y="8454"/>
                        <a:pt x="3124" y="6613"/>
                        <a:pt x="6567" y="4390"/>
                      </a:cubicBezTo>
                      <a:cubicBezTo>
                        <a:pt x="10126" y="1984"/>
                        <a:pt x="13058" y="4"/>
                        <a:pt x="12958" y="4"/>
                      </a:cubicBezTo>
                      <a:cubicBezTo>
                        <a:pt x="12958" y="2"/>
                        <a:pt x="12956" y="0"/>
                        <a:pt x="12952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20"/>
                <p:cNvSpPr/>
                <p:nvPr/>
              </p:nvSpPr>
              <p:spPr>
                <a:xfrm>
                  <a:off x="4453675" y="3099300"/>
                  <a:ext cx="78325" cy="3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3" h="14412" extrusionOk="0">
                      <a:moveTo>
                        <a:pt x="3033" y="0"/>
                      </a:moveTo>
                      <a:lnTo>
                        <a:pt x="3033" y="0"/>
                      </a:lnTo>
                      <a:cubicBezTo>
                        <a:pt x="2932" y="0"/>
                        <a:pt x="2206" y="3233"/>
                        <a:pt x="1479" y="7193"/>
                      </a:cubicBezTo>
                      <a:cubicBezTo>
                        <a:pt x="627" y="11178"/>
                        <a:pt x="0" y="14311"/>
                        <a:pt x="100" y="14411"/>
                      </a:cubicBezTo>
                      <a:cubicBezTo>
                        <a:pt x="100" y="14411"/>
                        <a:pt x="852" y="11178"/>
                        <a:pt x="1679" y="7193"/>
                      </a:cubicBezTo>
                      <a:cubicBezTo>
                        <a:pt x="2506" y="3233"/>
                        <a:pt x="3133" y="100"/>
                        <a:pt x="3033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20"/>
                <p:cNvSpPr/>
                <p:nvPr/>
              </p:nvSpPr>
              <p:spPr>
                <a:xfrm>
                  <a:off x="4310175" y="3221700"/>
                  <a:ext cx="391625" cy="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65" h="3250" extrusionOk="0">
                      <a:moveTo>
                        <a:pt x="175" y="0"/>
                      </a:moveTo>
                      <a:cubicBezTo>
                        <a:pt x="126" y="0"/>
                        <a:pt x="101" y="6"/>
                        <a:pt x="101" y="16"/>
                      </a:cubicBezTo>
                      <a:cubicBezTo>
                        <a:pt x="1" y="117"/>
                        <a:pt x="3560" y="843"/>
                        <a:pt x="7845" y="1771"/>
                      </a:cubicBezTo>
                      <a:cubicBezTo>
                        <a:pt x="12106" y="2623"/>
                        <a:pt x="15665" y="3249"/>
                        <a:pt x="15665" y="3249"/>
                      </a:cubicBezTo>
                      <a:cubicBezTo>
                        <a:pt x="15665" y="3149"/>
                        <a:pt x="12231" y="2397"/>
                        <a:pt x="7946" y="1470"/>
                      </a:cubicBezTo>
                      <a:cubicBezTo>
                        <a:pt x="3934" y="599"/>
                        <a:pt x="698" y="0"/>
                        <a:pt x="175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20"/>
                <p:cNvSpPr/>
                <p:nvPr/>
              </p:nvSpPr>
              <p:spPr>
                <a:xfrm>
                  <a:off x="4375350" y="3099300"/>
                  <a:ext cx="62675" cy="7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808" extrusionOk="0">
                      <a:moveTo>
                        <a:pt x="2206" y="0"/>
                      </a:moveTo>
                      <a:lnTo>
                        <a:pt x="2206" y="827"/>
                      </a:lnTo>
                      <a:lnTo>
                        <a:pt x="2206" y="2423"/>
                      </a:lnTo>
                      <a:lnTo>
                        <a:pt x="2206" y="2423"/>
                      </a:lnTo>
                      <a:cubicBezTo>
                        <a:pt x="1043" y="1946"/>
                        <a:pt x="95" y="1654"/>
                        <a:pt x="0" y="1654"/>
                      </a:cubicBezTo>
                      <a:cubicBezTo>
                        <a:pt x="0" y="1779"/>
                        <a:pt x="1053" y="2180"/>
                        <a:pt x="2306" y="2707"/>
                      </a:cubicBezTo>
                      <a:lnTo>
                        <a:pt x="2507" y="2807"/>
                      </a:lnTo>
                      <a:lnTo>
                        <a:pt x="2507" y="2607"/>
                      </a:lnTo>
                      <a:cubicBezTo>
                        <a:pt x="2507" y="1880"/>
                        <a:pt x="2406" y="1253"/>
                        <a:pt x="2406" y="727"/>
                      </a:cubicBezTo>
                      <a:cubicBezTo>
                        <a:pt x="2306" y="301"/>
                        <a:pt x="2306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20"/>
                <p:cNvSpPr/>
                <p:nvPr/>
              </p:nvSpPr>
              <p:spPr>
                <a:xfrm>
                  <a:off x="4568950" y="3375600"/>
                  <a:ext cx="62675" cy="7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833" extrusionOk="0">
                      <a:moveTo>
                        <a:pt x="101" y="1"/>
                      </a:moveTo>
                      <a:lnTo>
                        <a:pt x="101" y="226"/>
                      </a:lnTo>
                      <a:cubicBezTo>
                        <a:pt x="1" y="953"/>
                        <a:pt x="101" y="1580"/>
                        <a:pt x="201" y="2106"/>
                      </a:cubicBezTo>
                      <a:cubicBezTo>
                        <a:pt x="201" y="2507"/>
                        <a:pt x="201" y="2833"/>
                        <a:pt x="301" y="2833"/>
                      </a:cubicBezTo>
                      <a:cubicBezTo>
                        <a:pt x="301" y="2833"/>
                        <a:pt x="402" y="2507"/>
                        <a:pt x="301" y="2006"/>
                      </a:cubicBezTo>
                      <a:lnTo>
                        <a:pt x="301" y="404"/>
                      </a:lnTo>
                      <a:lnTo>
                        <a:pt x="301" y="404"/>
                      </a:lnTo>
                      <a:cubicBezTo>
                        <a:pt x="1557" y="882"/>
                        <a:pt x="2507" y="1154"/>
                        <a:pt x="2507" y="1154"/>
                      </a:cubicBezTo>
                      <a:cubicBezTo>
                        <a:pt x="2507" y="1053"/>
                        <a:pt x="1454" y="627"/>
                        <a:pt x="201" y="126"/>
                      </a:cubicBez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20"/>
                <p:cNvSpPr/>
                <p:nvPr/>
              </p:nvSpPr>
              <p:spPr>
                <a:xfrm>
                  <a:off x="4547650" y="3339275"/>
                  <a:ext cx="42000" cy="4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1981" extrusionOk="0">
                      <a:moveTo>
                        <a:pt x="0" y="0"/>
                      </a:moveTo>
                      <a:lnTo>
                        <a:pt x="0" y="201"/>
                      </a:lnTo>
                      <a:lnTo>
                        <a:pt x="0" y="326"/>
                      </a:lnTo>
                      <a:cubicBezTo>
                        <a:pt x="0" y="727"/>
                        <a:pt x="0" y="1153"/>
                        <a:pt x="101" y="1454"/>
                      </a:cubicBezTo>
                      <a:cubicBezTo>
                        <a:pt x="101" y="1780"/>
                        <a:pt x="101" y="1980"/>
                        <a:pt x="226" y="1980"/>
                      </a:cubicBezTo>
                      <a:lnTo>
                        <a:pt x="226" y="1454"/>
                      </a:lnTo>
                      <a:lnTo>
                        <a:pt x="226" y="384"/>
                      </a:lnTo>
                      <a:lnTo>
                        <a:pt x="226" y="384"/>
                      </a:lnTo>
                      <a:cubicBezTo>
                        <a:pt x="866" y="677"/>
                        <a:pt x="1415" y="862"/>
                        <a:pt x="1607" y="862"/>
                      </a:cubicBezTo>
                      <a:cubicBezTo>
                        <a:pt x="1654" y="862"/>
                        <a:pt x="1680" y="851"/>
                        <a:pt x="1680" y="827"/>
                      </a:cubicBezTo>
                      <a:cubicBezTo>
                        <a:pt x="1680" y="827"/>
                        <a:pt x="1053" y="426"/>
                        <a:pt x="226" y="1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20"/>
                <p:cNvSpPr/>
                <p:nvPr/>
              </p:nvSpPr>
              <p:spPr>
                <a:xfrm>
                  <a:off x="4602800" y="3135625"/>
                  <a:ext cx="70200" cy="6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2507" extrusionOk="0">
                      <a:moveTo>
                        <a:pt x="1153" y="1"/>
                      </a:moveTo>
                      <a:cubicBezTo>
                        <a:pt x="1028" y="1"/>
                        <a:pt x="627" y="1053"/>
                        <a:pt x="100" y="2306"/>
                      </a:cubicBezTo>
                      <a:lnTo>
                        <a:pt x="0" y="2507"/>
                      </a:lnTo>
                      <a:lnTo>
                        <a:pt x="301" y="2507"/>
                      </a:lnTo>
                      <a:cubicBezTo>
                        <a:pt x="927" y="2507"/>
                        <a:pt x="1554" y="2407"/>
                        <a:pt x="2080" y="2407"/>
                      </a:cubicBezTo>
                      <a:cubicBezTo>
                        <a:pt x="2506" y="2306"/>
                        <a:pt x="2807" y="2306"/>
                        <a:pt x="2807" y="2206"/>
                      </a:cubicBezTo>
                      <a:lnTo>
                        <a:pt x="384" y="2206"/>
                      </a:lnTo>
                      <a:cubicBezTo>
                        <a:pt x="861" y="1043"/>
                        <a:pt x="1153" y="96"/>
                        <a:pt x="1153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20"/>
                <p:cNvSpPr/>
                <p:nvPr/>
              </p:nvSpPr>
              <p:spPr>
                <a:xfrm>
                  <a:off x="4568950" y="3177600"/>
                  <a:ext cx="47025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1" h="1711" extrusionOk="0">
                      <a:moveTo>
                        <a:pt x="727" y="1"/>
                      </a:moveTo>
                      <a:cubicBezTo>
                        <a:pt x="727" y="1"/>
                        <a:pt x="402" y="627"/>
                        <a:pt x="1" y="1555"/>
                      </a:cubicBezTo>
                      <a:lnTo>
                        <a:pt x="1" y="1655"/>
                      </a:lnTo>
                      <a:lnTo>
                        <a:pt x="201" y="1655"/>
                      </a:lnTo>
                      <a:cubicBezTo>
                        <a:pt x="343" y="1697"/>
                        <a:pt x="494" y="1711"/>
                        <a:pt x="643" y="1711"/>
                      </a:cubicBezTo>
                      <a:cubicBezTo>
                        <a:pt x="942" y="1711"/>
                        <a:pt x="1237" y="1655"/>
                        <a:pt x="1454" y="1655"/>
                      </a:cubicBezTo>
                      <a:cubicBezTo>
                        <a:pt x="1655" y="1555"/>
                        <a:pt x="1880" y="1555"/>
                        <a:pt x="1880" y="1455"/>
                      </a:cubicBezTo>
                      <a:lnTo>
                        <a:pt x="371" y="1455"/>
                      </a:lnTo>
                      <a:cubicBezTo>
                        <a:pt x="655" y="625"/>
                        <a:pt x="820" y="1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20"/>
                <p:cNvSpPr/>
                <p:nvPr/>
              </p:nvSpPr>
              <p:spPr>
                <a:xfrm>
                  <a:off x="4323350" y="3338225"/>
                  <a:ext cx="67675" cy="6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2449" extrusionOk="0">
                      <a:moveTo>
                        <a:pt x="1896" y="1"/>
                      </a:moveTo>
                      <a:cubicBezTo>
                        <a:pt x="1430" y="1"/>
                        <a:pt x="1028" y="71"/>
                        <a:pt x="727" y="142"/>
                      </a:cubicBezTo>
                      <a:cubicBezTo>
                        <a:pt x="201" y="142"/>
                        <a:pt x="0" y="243"/>
                        <a:pt x="0" y="243"/>
                      </a:cubicBezTo>
                      <a:cubicBezTo>
                        <a:pt x="0" y="243"/>
                        <a:pt x="89" y="298"/>
                        <a:pt x="304" y="298"/>
                      </a:cubicBezTo>
                      <a:cubicBezTo>
                        <a:pt x="412" y="298"/>
                        <a:pt x="551" y="284"/>
                        <a:pt x="727" y="243"/>
                      </a:cubicBezTo>
                      <a:lnTo>
                        <a:pt x="2329" y="243"/>
                      </a:lnTo>
                      <a:cubicBezTo>
                        <a:pt x="1848" y="1498"/>
                        <a:pt x="1560" y="2448"/>
                        <a:pt x="1679" y="2448"/>
                      </a:cubicBezTo>
                      <a:cubicBezTo>
                        <a:pt x="1679" y="2448"/>
                        <a:pt x="2180" y="1496"/>
                        <a:pt x="2707" y="142"/>
                      </a:cubicBezTo>
                      <a:lnTo>
                        <a:pt x="2707" y="42"/>
                      </a:lnTo>
                      <a:lnTo>
                        <a:pt x="2506" y="42"/>
                      </a:lnTo>
                      <a:cubicBezTo>
                        <a:pt x="2293" y="13"/>
                        <a:pt x="2089" y="1"/>
                        <a:pt x="189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20"/>
                <p:cNvSpPr/>
                <p:nvPr/>
              </p:nvSpPr>
              <p:spPr>
                <a:xfrm>
                  <a:off x="4377850" y="3316075"/>
                  <a:ext cx="50150" cy="4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1655" extrusionOk="0">
                      <a:moveTo>
                        <a:pt x="1780" y="1"/>
                      </a:moveTo>
                      <a:cubicBezTo>
                        <a:pt x="1254" y="1"/>
                        <a:pt x="853" y="1"/>
                        <a:pt x="527" y="101"/>
                      </a:cubicBezTo>
                      <a:cubicBezTo>
                        <a:pt x="226" y="101"/>
                        <a:pt x="0" y="101"/>
                        <a:pt x="0" y="201"/>
                      </a:cubicBezTo>
                      <a:lnTo>
                        <a:pt x="1629" y="201"/>
                      </a:lnTo>
                      <a:cubicBezTo>
                        <a:pt x="1238" y="986"/>
                        <a:pt x="1057" y="1655"/>
                        <a:pt x="1153" y="1655"/>
                      </a:cubicBezTo>
                      <a:cubicBezTo>
                        <a:pt x="1254" y="1655"/>
                        <a:pt x="1579" y="1028"/>
                        <a:pt x="1880" y="201"/>
                      </a:cubicBezTo>
                      <a:lnTo>
                        <a:pt x="2006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20"/>
                <p:cNvSpPr/>
                <p:nvPr/>
              </p:nvSpPr>
              <p:spPr>
                <a:xfrm>
                  <a:off x="4346525" y="3207950"/>
                  <a:ext cx="42000" cy="4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1920" extrusionOk="0">
                      <a:moveTo>
                        <a:pt x="165" y="1"/>
                      </a:moveTo>
                      <a:cubicBezTo>
                        <a:pt x="140" y="1"/>
                        <a:pt x="126" y="13"/>
                        <a:pt x="126" y="40"/>
                      </a:cubicBezTo>
                      <a:cubicBezTo>
                        <a:pt x="126" y="40"/>
                        <a:pt x="226" y="140"/>
                        <a:pt x="426" y="341"/>
                      </a:cubicBezTo>
                      <a:cubicBezTo>
                        <a:pt x="603" y="540"/>
                        <a:pt x="956" y="797"/>
                        <a:pt x="1260" y="1079"/>
                      </a:cubicBezTo>
                      <a:lnTo>
                        <a:pt x="1260" y="1079"/>
                      </a:lnTo>
                      <a:cubicBezTo>
                        <a:pt x="522" y="1466"/>
                        <a:pt x="0" y="1828"/>
                        <a:pt x="0" y="1920"/>
                      </a:cubicBezTo>
                      <a:cubicBezTo>
                        <a:pt x="0" y="1920"/>
                        <a:pt x="752" y="1594"/>
                        <a:pt x="1579" y="1193"/>
                      </a:cubicBezTo>
                      <a:lnTo>
                        <a:pt x="1680" y="1068"/>
                      </a:lnTo>
                      <a:lnTo>
                        <a:pt x="1579" y="967"/>
                      </a:lnTo>
                      <a:cubicBezTo>
                        <a:pt x="1153" y="667"/>
                        <a:pt x="852" y="341"/>
                        <a:pt x="527" y="241"/>
                      </a:cubicBezTo>
                      <a:cubicBezTo>
                        <a:pt x="380" y="94"/>
                        <a:pt x="233" y="1"/>
                        <a:pt x="165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20"/>
                <p:cNvSpPr/>
                <p:nvPr/>
              </p:nvSpPr>
              <p:spPr>
                <a:xfrm>
                  <a:off x="4498150" y="3117450"/>
                  <a:ext cx="49525" cy="4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1" extrusionOk="0">
                      <a:moveTo>
                        <a:pt x="101" y="1"/>
                      </a:moveTo>
                      <a:cubicBezTo>
                        <a:pt x="1" y="1"/>
                        <a:pt x="201" y="728"/>
                        <a:pt x="527" y="1555"/>
                      </a:cubicBezTo>
                      <a:lnTo>
                        <a:pt x="627" y="1780"/>
                      </a:lnTo>
                      <a:lnTo>
                        <a:pt x="727" y="1680"/>
                      </a:lnTo>
                      <a:cubicBezTo>
                        <a:pt x="1153" y="1354"/>
                        <a:pt x="1454" y="1053"/>
                        <a:pt x="1680" y="728"/>
                      </a:cubicBezTo>
                      <a:cubicBezTo>
                        <a:pt x="1880" y="527"/>
                        <a:pt x="1980" y="427"/>
                        <a:pt x="1980" y="302"/>
                      </a:cubicBezTo>
                      <a:cubicBezTo>
                        <a:pt x="1880" y="302"/>
                        <a:pt x="1780" y="427"/>
                        <a:pt x="1454" y="627"/>
                      </a:cubicBezTo>
                      <a:cubicBezTo>
                        <a:pt x="1280" y="802"/>
                        <a:pt x="1030" y="1070"/>
                        <a:pt x="754" y="1335"/>
                      </a:cubicBezTo>
                      <a:lnTo>
                        <a:pt x="754" y="1335"/>
                      </a:lnTo>
                      <a:cubicBezTo>
                        <a:pt x="475" y="530"/>
                        <a:pt x="193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20"/>
                <p:cNvSpPr/>
                <p:nvPr/>
              </p:nvSpPr>
              <p:spPr>
                <a:xfrm>
                  <a:off x="4438000" y="3373100"/>
                  <a:ext cx="49525" cy="4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881" extrusionOk="0">
                      <a:moveTo>
                        <a:pt x="1354" y="0"/>
                      </a:moveTo>
                      <a:lnTo>
                        <a:pt x="1254" y="101"/>
                      </a:lnTo>
                      <a:lnTo>
                        <a:pt x="1153" y="226"/>
                      </a:lnTo>
                      <a:lnTo>
                        <a:pt x="326" y="1053"/>
                      </a:lnTo>
                      <a:cubicBezTo>
                        <a:pt x="101" y="1254"/>
                        <a:pt x="1" y="1479"/>
                        <a:pt x="1" y="1479"/>
                      </a:cubicBezTo>
                      <a:cubicBezTo>
                        <a:pt x="101" y="1479"/>
                        <a:pt x="226" y="1354"/>
                        <a:pt x="527" y="1153"/>
                      </a:cubicBezTo>
                      <a:cubicBezTo>
                        <a:pt x="700" y="981"/>
                        <a:pt x="966" y="715"/>
                        <a:pt x="1228" y="516"/>
                      </a:cubicBezTo>
                      <a:lnTo>
                        <a:pt x="1228" y="516"/>
                      </a:lnTo>
                      <a:cubicBezTo>
                        <a:pt x="1525" y="1261"/>
                        <a:pt x="1788" y="1880"/>
                        <a:pt x="1880" y="1880"/>
                      </a:cubicBezTo>
                      <a:cubicBezTo>
                        <a:pt x="1980" y="1780"/>
                        <a:pt x="1780" y="1053"/>
                        <a:pt x="1479" y="226"/>
                      </a:cubicBezTo>
                      <a:lnTo>
                        <a:pt x="1354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20"/>
                <p:cNvSpPr/>
                <p:nvPr/>
              </p:nvSpPr>
              <p:spPr>
                <a:xfrm>
                  <a:off x="4600275" y="3260575"/>
                  <a:ext cx="4390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895" extrusionOk="0">
                      <a:moveTo>
                        <a:pt x="1634" y="0"/>
                      </a:moveTo>
                      <a:cubicBezTo>
                        <a:pt x="1510" y="0"/>
                        <a:pt x="856" y="391"/>
                        <a:pt x="201" y="842"/>
                      </a:cubicBezTo>
                      <a:lnTo>
                        <a:pt x="1" y="968"/>
                      </a:lnTo>
                      <a:lnTo>
                        <a:pt x="201" y="1068"/>
                      </a:lnTo>
                      <a:cubicBezTo>
                        <a:pt x="627" y="1369"/>
                        <a:pt x="1028" y="1594"/>
                        <a:pt x="1254" y="1694"/>
                      </a:cubicBezTo>
                      <a:cubicBezTo>
                        <a:pt x="1555" y="1795"/>
                        <a:pt x="1755" y="1895"/>
                        <a:pt x="1755" y="1895"/>
                      </a:cubicBezTo>
                      <a:cubicBezTo>
                        <a:pt x="1755" y="1895"/>
                        <a:pt x="1655" y="1694"/>
                        <a:pt x="1354" y="1594"/>
                      </a:cubicBezTo>
                      <a:cubicBezTo>
                        <a:pt x="1152" y="1392"/>
                        <a:pt x="808" y="1209"/>
                        <a:pt x="504" y="938"/>
                      </a:cubicBezTo>
                      <a:lnTo>
                        <a:pt x="504" y="938"/>
                      </a:lnTo>
                      <a:cubicBezTo>
                        <a:pt x="1228" y="473"/>
                        <a:pt x="1747" y="107"/>
                        <a:pt x="1655" y="15"/>
                      </a:cubicBezTo>
                      <a:cubicBezTo>
                        <a:pt x="1655" y="5"/>
                        <a:pt x="1648" y="0"/>
                        <a:pt x="1634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20"/>
                <p:cNvSpPr/>
                <p:nvPr/>
              </p:nvSpPr>
              <p:spPr>
                <a:xfrm>
                  <a:off x="4482475" y="3159450"/>
                  <a:ext cx="70850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4" h="2607" extrusionOk="0">
                      <a:moveTo>
                        <a:pt x="101" y="0"/>
                      </a:moveTo>
                      <a:cubicBezTo>
                        <a:pt x="1" y="100"/>
                        <a:pt x="327" y="1128"/>
                        <a:pt x="728" y="2506"/>
                      </a:cubicBezTo>
                      <a:lnTo>
                        <a:pt x="728" y="2607"/>
                      </a:lnTo>
                      <a:lnTo>
                        <a:pt x="953" y="2506"/>
                      </a:lnTo>
                      <a:cubicBezTo>
                        <a:pt x="1580" y="2080"/>
                        <a:pt x="1981" y="1654"/>
                        <a:pt x="2307" y="1253"/>
                      </a:cubicBezTo>
                      <a:lnTo>
                        <a:pt x="2833" y="727"/>
                      </a:lnTo>
                      <a:cubicBezTo>
                        <a:pt x="2708" y="727"/>
                        <a:pt x="2507" y="827"/>
                        <a:pt x="2206" y="1128"/>
                      </a:cubicBezTo>
                      <a:cubicBezTo>
                        <a:pt x="1818" y="1425"/>
                        <a:pt x="1429" y="1806"/>
                        <a:pt x="888" y="2175"/>
                      </a:cubicBezTo>
                      <a:lnTo>
                        <a:pt x="888" y="2175"/>
                      </a:lnTo>
                      <a:cubicBezTo>
                        <a:pt x="494" y="925"/>
                        <a:pt x="196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20"/>
                <p:cNvSpPr/>
                <p:nvPr/>
              </p:nvSpPr>
              <p:spPr>
                <a:xfrm>
                  <a:off x="4399150" y="3203300"/>
                  <a:ext cx="65200" cy="6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733" extrusionOk="0">
                      <a:moveTo>
                        <a:pt x="727" y="0"/>
                      </a:moveTo>
                      <a:cubicBezTo>
                        <a:pt x="627" y="0"/>
                        <a:pt x="828" y="326"/>
                        <a:pt x="1154" y="627"/>
                      </a:cubicBezTo>
                      <a:cubicBezTo>
                        <a:pt x="1343" y="935"/>
                        <a:pt x="1824" y="1423"/>
                        <a:pt x="2130" y="1920"/>
                      </a:cubicBezTo>
                      <a:lnTo>
                        <a:pt x="2130" y="1920"/>
                      </a:lnTo>
                      <a:cubicBezTo>
                        <a:pt x="947" y="2240"/>
                        <a:pt x="1" y="2636"/>
                        <a:pt x="1" y="2732"/>
                      </a:cubicBezTo>
                      <a:cubicBezTo>
                        <a:pt x="1" y="2732"/>
                        <a:pt x="1154" y="2507"/>
                        <a:pt x="2407" y="2106"/>
                      </a:cubicBezTo>
                      <a:lnTo>
                        <a:pt x="2607" y="2106"/>
                      </a:lnTo>
                      <a:lnTo>
                        <a:pt x="2507" y="1880"/>
                      </a:lnTo>
                      <a:lnTo>
                        <a:pt x="2407" y="1880"/>
                      </a:lnTo>
                      <a:cubicBezTo>
                        <a:pt x="1981" y="1254"/>
                        <a:pt x="1555" y="853"/>
                        <a:pt x="1254" y="527"/>
                      </a:cubicBezTo>
                      <a:lnTo>
                        <a:pt x="727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20"/>
                <p:cNvSpPr/>
                <p:nvPr/>
              </p:nvSpPr>
              <p:spPr>
                <a:xfrm>
                  <a:off x="4443650" y="3297275"/>
                  <a:ext cx="67675" cy="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2518" extrusionOk="0">
                      <a:moveTo>
                        <a:pt x="2080" y="1"/>
                      </a:moveTo>
                      <a:lnTo>
                        <a:pt x="1880" y="126"/>
                      </a:lnTo>
                      <a:cubicBezTo>
                        <a:pt x="1253" y="527"/>
                        <a:pt x="827" y="953"/>
                        <a:pt x="501" y="1254"/>
                      </a:cubicBezTo>
                      <a:cubicBezTo>
                        <a:pt x="201" y="1680"/>
                        <a:pt x="0" y="1780"/>
                        <a:pt x="0" y="1881"/>
                      </a:cubicBezTo>
                      <a:cubicBezTo>
                        <a:pt x="0" y="1881"/>
                        <a:pt x="301" y="1780"/>
                        <a:pt x="627" y="1480"/>
                      </a:cubicBezTo>
                      <a:cubicBezTo>
                        <a:pt x="915" y="1167"/>
                        <a:pt x="1410" y="786"/>
                        <a:pt x="1915" y="380"/>
                      </a:cubicBezTo>
                      <a:lnTo>
                        <a:pt x="1915" y="380"/>
                      </a:lnTo>
                      <a:cubicBezTo>
                        <a:pt x="2196" y="1586"/>
                        <a:pt x="2566" y="2517"/>
                        <a:pt x="2688" y="2517"/>
                      </a:cubicBezTo>
                      <a:cubicBezTo>
                        <a:pt x="2695" y="2517"/>
                        <a:pt x="2701" y="2514"/>
                        <a:pt x="2707" y="2507"/>
                      </a:cubicBezTo>
                      <a:cubicBezTo>
                        <a:pt x="2707" y="2507"/>
                        <a:pt x="2506" y="1480"/>
                        <a:pt x="2080" y="126"/>
                      </a:cubicBezTo>
                      <a:lnTo>
                        <a:pt x="2080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9" name="Google Shape;1489;p20"/>
                <p:cNvSpPr/>
                <p:nvPr/>
              </p:nvSpPr>
              <p:spPr>
                <a:xfrm>
                  <a:off x="4531975" y="3250300"/>
                  <a:ext cx="65200" cy="6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732" extrusionOk="0">
                      <a:moveTo>
                        <a:pt x="2607" y="0"/>
                      </a:moveTo>
                      <a:cubicBezTo>
                        <a:pt x="2507" y="0"/>
                        <a:pt x="1480" y="226"/>
                        <a:pt x="226" y="627"/>
                      </a:cubicBezTo>
                      <a:lnTo>
                        <a:pt x="1" y="627"/>
                      </a:lnTo>
                      <a:lnTo>
                        <a:pt x="101" y="852"/>
                      </a:lnTo>
                      <a:cubicBezTo>
                        <a:pt x="527" y="1479"/>
                        <a:pt x="1054" y="1880"/>
                        <a:pt x="1354" y="2206"/>
                      </a:cubicBezTo>
                      <a:lnTo>
                        <a:pt x="1881" y="2732"/>
                      </a:lnTo>
                      <a:cubicBezTo>
                        <a:pt x="1881" y="2732"/>
                        <a:pt x="1780" y="2406"/>
                        <a:pt x="1480" y="2105"/>
                      </a:cubicBezTo>
                      <a:cubicBezTo>
                        <a:pt x="1168" y="1697"/>
                        <a:pt x="764" y="1289"/>
                        <a:pt x="378" y="815"/>
                      </a:cubicBezTo>
                      <a:lnTo>
                        <a:pt x="378" y="815"/>
                      </a:lnTo>
                      <a:cubicBezTo>
                        <a:pt x="1656" y="497"/>
                        <a:pt x="2607" y="121"/>
                        <a:pt x="260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20"/>
                <p:cNvSpPr/>
                <p:nvPr/>
              </p:nvSpPr>
              <p:spPr>
                <a:xfrm>
                  <a:off x="2783225" y="3428175"/>
                  <a:ext cx="237500" cy="3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0" h="14091" extrusionOk="0">
                      <a:moveTo>
                        <a:pt x="107" y="1"/>
                      </a:moveTo>
                      <a:cubicBezTo>
                        <a:pt x="105" y="1"/>
                        <a:pt x="102" y="1"/>
                        <a:pt x="101" y="3"/>
                      </a:cubicBezTo>
                      <a:cubicBezTo>
                        <a:pt x="1" y="3"/>
                        <a:pt x="2081" y="3236"/>
                        <a:pt x="4587" y="7096"/>
                      </a:cubicBezTo>
                      <a:cubicBezTo>
                        <a:pt x="7153" y="10994"/>
                        <a:pt x="9330" y="14091"/>
                        <a:pt x="9398" y="14091"/>
                      </a:cubicBezTo>
                      <a:cubicBezTo>
                        <a:pt x="9399" y="14091"/>
                        <a:pt x="9399" y="14090"/>
                        <a:pt x="9399" y="14088"/>
                      </a:cubicBezTo>
                      <a:cubicBezTo>
                        <a:pt x="9499" y="14088"/>
                        <a:pt x="7394" y="10855"/>
                        <a:pt x="4888" y="6996"/>
                      </a:cubicBezTo>
                      <a:cubicBezTo>
                        <a:pt x="2322" y="3097"/>
                        <a:pt x="266" y="1"/>
                        <a:pt x="10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20"/>
                <p:cNvSpPr/>
                <p:nvPr/>
              </p:nvSpPr>
              <p:spPr>
                <a:xfrm>
                  <a:off x="2728100" y="3480150"/>
                  <a:ext cx="326450" cy="21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8" h="8480" extrusionOk="0">
                      <a:moveTo>
                        <a:pt x="13045" y="0"/>
                      </a:moveTo>
                      <a:cubicBezTo>
                        <a:pt x="12807" y="0"/>
                        <a:pt x="9934" y="1845"/>
                        <a:pt x="6466" y="4190"/>
                      </a:cubicBezTo>
                      <a:cubicBezTo>
                        <a:pt x="2832" y="6470"/>
                        <a:pt x="0" y="8475"/>
                        <a:pt x="0" y="8475"/>
                      </a:cubicBezTo>
                      <a:cubicBezTo>
                        <a:pt x="3" y="8478"/>
                        <a:pt x="7" y="8479"/>
                        <a:pt x="13" y="8479"/>
                      </a:cubicBezTo>
                      <a:cubicBezTo>
                        <a:pt x="251" y="8479"/>
                        <a:pt x="3124" y="6637"/>
                        <a:pt x="6592" y="4390"/>
                      </a:cubicBezTo>
                      <a:cubicBezTo>
                        <a:pt x="10226" y="1984"/>
                        <a:pt x="13058" y="4"/>
                        <a:pt x="13058" y="4"/>
                      </a:cubicBezTo>
                      <a:cubicBezTo>
                        <a:pt x="13055" y="2"/>
                        <a:pt x="13051" y="0"/>
                        <a:pt x="13045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20"/>
                <p:cNvSpPr/>
                <p:nvPr/>
              </p:nvSpPr>
              <p:spPr>
                <a:xfrm>
                  <a:off x="2842750" y="3420025"/>
                  <a:ext cx="783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4" h="14315" extrusionOk="0">
                      <a:moveTo>
                        <a:pt x="3033" y="1"/>
                      </a:moveTo>
                      <a:cubicBezTo>
                        <a:pt x="3011" y="1"/>
                        <a:pt x="2294" y="3196"/>
                        <a:pt x="1479" y="7121"/>
                      </a:cubicBezTo>
                      <a:cubicBezTo>
                        <a:pt x="627" y="11081"/>
                        <a:pt x="1" y="14214"/>
                        <a:pt x="126" y="14314"/>
                      </a:cubicBezTo>
                      <a:cubicBezTo>
                        <a:pt x="226" y="14314"/>
                        <a:pt x="953" y="11081"/>
                        <a:pt x="1680" y="7121"/>
                      </a:cubicBezTo>
                      <a:cubicBezTo>
                        <a:pt x="2507" y="3136"/>
                        <a:pt x="3133" y="3"/>
                        <a:pt x="3033" y="3"/>
                      </a:cubicBezTo>
                      <a:cubicBezTo>
                        <a:pt x="3033" y="2"/>
                        <a:pt x="3033" y="1"/>
                        <a:pt x="3033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20"/>
                <p:cNvSpPr/>
                <p:nvPr/>
              </p:nvSpPr>
              <p:spPr>
                <a:xfrm>
                  <a:off x="2701775" y="3540150"/>
                  <a:ext cx="391625" cy="8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65" h="3253" extrusionOk="0">
                      <a:moveTo>
                        <a:pt x="41" y="1"/>
                      </a:moveTo>
                      <a:cubicBezTo>
                        <a:pt x="14" y="1"/>
                        <a:pt x="1" y="4"/>
                        <a:pt x="1" y="10"/>
                      </a:cubicBezTo>
                      <a:cubicBezTo>
                        <a:pt x="1" y="110"/>
                        <a:pt x="3459" y="837"/>
                        <a:pt x="7745" y="1790"/>
                      </a:cubicBezTo>
                      <a:cubicBezTo>
                        <a:pt x="11858" y="2565"/>
                        <a:pt x="15133" y="3253"/>
                        <a:pt x="15525" y="3253"/>
                      </a:cubicBezTo>
                      <a:cubicBezTo>
                        <a:pt x="15551" y="3253"/>
                        <a:pt x="15565" y="3250"/>
                        <a:pt x="15565" y="3243"/>
                      </a:cubicBezTo>
                      <a:cubicBezTo>
                        <a:pt x="15665" y="3143"/>
                        <a:pt x="12131" y="2416"/>
                        <a:pt x="7845" y="1464"/>
                      </a:cubicBezTo>
                      <a:cubicBezTo>
                        <a:pt x="3826" y="688"/>
                        <a:pt x="447" y="1"/>
                        <a:pt x="4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20"/>
                <p:cNvSpPr/>
                <p:nvPr/>
              </p:nvSpPr>
              <p:spPr>
                <a:xfrm>
                  <a:off x="2960550" y="3694525"/>
                  <a:ext cx="60175" cy="7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7" h="2808" extrusionOk="0">
                      <a:moveTo>
                        <a:pt x="0" y="1"/>
                      </a:moveTo>
                      <a:lnTo>
                        <a:pt x="0" y="201"/>
                      </a:lnTo>
                      <a:cubicBezTo>
                        <a:pt x="0" y="928"/>
                        <a:pt x="0" y="1555"/>
                        <a:pt x="101" y="2081"/>
                      </a:cubicBezTo>
                      <a:cubicBezTo>
                        <a:pt x="101" y="2507"/>
                        <a:pt x="201" y="2808"/>
                        <a:pt x="201" y="2808"/>
                      </a:cubicBezTo>
                      <a:cubicBezTo>
                        <a:pt x="201" y="2808"/>
                        <a:pt x="301" y="2507"/>
                        <a:pt x="301" y="1981"/>
                      </a:cubicBezTo>
                      <a:cubicBezTo>
                        <a:pt x="301" y="1564"/>
                        <a:pt x="205" y="956"/>
                        <a:pt x="201" y="343"/>
                      </a:cubicBezTo>
                      <a:lnTo>
                        <a:pt x="201" y="343"/>
                      </a:lnTo>
                      <a:cubicBezTo>
                        <a:pt x="1410" y="845"/>
                        <a:pt x="2406" y="1154"/>
                        <a:pt x="2406" y="1154"/>
                      </a:cubicBezTo>
                      <a:cubicBezTo>
                        <a:pt x="2406" y="1028"/>
                        <a:pt x="1454" y="627"/>
                        <a:pt x="201" y="10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20"/>
                <p:cNvSpPr/>
                <p:nvPr/>
              </p:nvSpPr>
              <p:spPr>
                <a:xfrm>
                  <a:off x="2936750" y="3657550"/>
                  <a:ext cx="42000" cy="5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2006" extrusionOk="0">
                      <a:moveTo>
                        <a:pt x="0" y="1"/>
                      </a:moveTo>
                      <a:lnTo>
                        <a:pt x="0" y="227"/>
                      </a:lnTo>
                      <a:lnTo>
                        <a:pt x="0" y="327"/>
                      </a:lnTo>
                      <a:cubicBezTo>
                        <a:pt x="0" y="753"/>
                        <a:pt x="0" y="1154"/>
                        <a:pt x="125" y="1480"/>
                      </a:cubicBezTo>
                      <a:cubicBezTo>
                        <a:pt x="125" y="1780"/>
                        <a:pt x="226" y="2006"/>
                        <a:pt x="226" y="2006"/>
                      </a:cubicBezTo>
                      <a:cubicBezTo>
                        <a:pt x="226" y="2006"/>
                        <a:pt x="326" y="1780"/>
                        <a:pt x="326" y="1480"/>
                      </a:cubicBezTo>
                      <a:cubicBezTo>
                        <a:pt x="326" y="1197"/>
                        <a:pt x="250" y="857"/>
                        <a:pt x="296" y="493"/>
                      </a:cubicBezTo>
                      <a:lnTo>
                        <a:pt x="296" y="493"/>
                      </a:lnTo>
                      <a:cubicBezTo>
                        <a:pt x="908" y="725"/>
                        <a:pt x="1437" y="879"/>
                        <a:pt x="1615" y="879"/>
                      </a:cubicBezTo>
                      <a:cubicBezTo>
                        <a:pt x="1657" y="879"/>
                        <a:pt x="1679" y="871"/>
                        <a:pt x="1679" y="853"/>
                      </a:cubicBezTo>
                      <a:cubicBezTo>
                        <a:pt x="1679" y="853"/>
                        <a:pt x="1053" y="427"/>
                        <a:pt x="226" y="12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20"/>
                <p:cNvSpPr/>
                <p:nvPr/>
              </p:nvSpPr>
              <p:spPr>
                <a:xfrm>
                  <a:off x="2991875" y="3456800"/>
                  <a:ext cx="70200" cy="5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2392" extrusionOk="0">
                      <a:moveTo>
                        <a:pt x="1134" y="1"/>
                      </a:moveTo>
                      <a:cubicBezTo>
                        <a:pt x="1007" y="1"/>
                        <a:pt x="599" y="1006"/>
                        <a:pt x="101" y="2191"/>
                      </a:cubicBezTo>
                      <a:lnTo>
                        <a:pt x="1" y="2392"/>
                      </a:lnTo>
                      <a:lnTo>
                        <a:pt x="301" y="2392"/>
                      </a:lnTo>
                      <a:cubicBezTo>
                        <a:pt x="1053" y="2392"/>
                        <a:pt x="1680" y="2292"/>
                        <a:pt x="2081" y="2292"/>
                      </a:cubicBezTo>
                      <a:cubicBezTo>
                        <a:pt x="2507" y="2191"/>
                        <a:pt x="2808" y="2191"/>
                        <a:pt x="2808" y="2091"/>
                      </a:cubicBezTo>
                      <a:lnTo>
                        <a:pt x="385" y="2091"/>
                      </a:lnTo>
                      <a:cubicBezTo>
                        <a:pt x="872" y="931"/>
                        <a:pt x="1248" y="11"/>
                        <a:pt x="1153" y="11"/>
                      </a:cubicBezTo>
                      <a:cubicBezTo>
                        <a:pt x="1148" y="4"/>
                        <a:pt x="1142" y="1"/>
                        <a:pt x="113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20"/>
                <p:cNvSpPr/>
                <p:nvPr/>
              </p:nvSpPr>
              <p:spPr>
                <a:xfrm>
                  <a:off x="2958050" y="3495900"/>
                  <a:ext cx="49525" cy="4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1" extrusionOk="0">
                      <a:moveTo>
                        <a:pt x="827" y="1"/>
                      </a:moveTo>
                      <a:cubicBezTo>
                        <a:pt x="727" y="1"/>
                        <a:pt x="401" y="627"/>
                        <a:pt x="0" y="1580"/>
                      </a:cubicBezTo>
                      <a:lnTo>
                        <a:pt x="0" y="1680"/>
                      </a:lnTo>
                      <a:lnTo>
                        <a:pt x="201" y="1780"/>
                      </a:lnTo>
                      <a:cubicBezTo>
                        <a:pt x="727" y="1780"/>
                        <a:pt x="1153" y="1680"/>
                        <a:pt x="1454" y="1680"/>
                      </a:cubicBezTo>
                      <a:cubicBezTo>
                        <a:pt x="1780" y="1580"/>
                        <a:pt x="1980" y="1580"/>
                        <a:pt x="1980" y="1580"/>
                      </a:cubicBezTo>
                      <a:cubicBezTo>
                        <a:pt x="1980" y="1454"/>
                        <a:pt x="1780" y="1454"/>
                        <a:pt x="1454" y="1454"/>
                      </a:cubicBezTo>
                      <a:lnTo>
                        <a:pt x="378" y="1454"/>
                      </a:lnTo>
                      <a:cubicBezTo>
                        <a:pt x="658" y="629"/>
                        <a:pt x="827" y="93"/>
                        <a:pt x="8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20"/>
                <p:cNvSpPr/>
                <p:nvPr/>
              </p:nvSpPr>
              <p:spPr>
                <a:xfrm>
                  <a:off x="2889750" y="3435750"/>
                  <a:ext cx="47025" cy="4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1" h="1781" extrusionOk="0">
                      <a:moveTo>
                        <a:pt x="0" y="1"/>
                      </a:moveTo>
                      <a:cubicBezTo>
                        <a:pt x="0" y="1"/>
                        <a:pt x="126" y="728"/>
                        <a:pt x="426" y="1680"/>
                      </a:cubicBezTo>
                      <a:lnTo>
                        <a:pt x="527" y="1780"/>
                      </a:lnTo>
                      <a:lnTo>
                        <a:pt x="627" y="1680"/>
                      </a:lnTo>
                      <a:lnTo>
                        <a:pt x="752" y="1680"/>
                      </a:lnTo>
                      <a:lnTo>
                        <a:pt x="1579" y="853"/>
                      </a:lnTo>
                      <a:cubicBezTo>
                        <a:pt x="1780" y="527"/>
                        <a:pt x="1880" y="427"/>
                        <a:pt x="1880" y="427"/>
                      </a:cubicBezTo>
                      <a:cubicBezTo>
                        <a:pt x="1880" y="400"/>
                        <a:pt x="1866" y="387"/>
                        <a:pt x="1841" y="387"/>
                      </a:cubicBezTo>
                      <a:cubicBezTo>
                        <a:pt x="1773" y="387"/>
                        <a:pt x="1626" y="481"/>
                        <a:pt x="1479" y="627"/>
                      </a:cubicBezTo>
                      <a:cubicBezTo>
                        <a:pt x="1201" y="820"/>
                        <a:pt x="941" y="1067"/>
                        <a:pt x="668" y="1339"/>
                      </a:cubicBezTo>
                      <a:lnTo>
                        <a:pt x="668" y="1339"/>
                      </a:lnTo>
                      <a:cubicBezTo>
                        <a:pt x="375" y="523"/>
                        <a:pt x="115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20"/>
                <p:cNvSpPr/>
                <p:nvPr/>
              </p:nvSpPr>
              <p:spPr>
                <a:xfrm>
                  <a:off x="2991875" y="3578875"/>
                  <a:ext cx="42000" cy="4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1895" extrusionOk="0">
                      <a:moveTo>
                        <a:pt x="1536" y="0"/>
                      </a:moveTo>
                      <a:cubicBezTo>
                        <a:pt x="1428" y="0"/>
                        <a:pt x="846" y="393"/>
                        <a:pt x="101" y="867"/>
                      </a:cubicBezTo>
                      <a:lnTo>
                        <a:pt x="1" y="968"/>
                      </a:lnTo>
                      <a:lnTo>
                        <a:pt x="101" y="1068"/>
                      </a:lnTo>
                      <a:cubicBezTo>
                        <a:pt x="527" y="1394"/>
                        <a:pt x="928" y="1594"/>
                        <a:pt x="1254" y="1694"/>
                      </a:cubicBezTo>
                      <a:cubicBezTo>
                        <a:pt x="1454" y="1795"/>
                        <a:pt x="1680" y="1895"/>
                        <a:pt x="1680" y="1895"/>
                      </a:cubicBezTo>
                      <a:cubicBezTo>
                        <a:pt x="1680" y="1895"/>
                        <a:pt x="1554" y="1694"/>
                        <a:pt x="1354" y="1594"/>
                      </a:cubicBezTo>
                      <a:cubicBezTo>
                        <a:pt x="1088" y="1417"/>
                        <a:pt x="802" y="1220"/>
                        <a:pt x="444" y="968"/>
                      </a:cubicBezTo>
                      <a:lnTo>
                        <a:pt x="444" y="968"/>
                      </a:lnTo>
                      <a:cubicBezTo>
                        <a:pt x="1131" y="491"/>
                        <a:pt x="1672" y="132"/>
                        <a:pt x="1554" y="15"/>
                      </a:cubicBezTo>
                      <a:cubicBezTo>
                        <a:pt x="1554" y="5"/>
                        <a:pt x="1548" y="0"/>
                        <a:pt x="153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20"/>
                <p:cNvSpPr/>
                <p:nvPr/>
              </p:nvSpPr>
              <p:spPr>
                <a:xfrm>
                  <a:off x="2874075" y="3480075"/>
                  <a:ext cx="68325" cy="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3" h="2514" extrusionOk="0">
                      <a:moveTo>
                        <a:pt x="19" y="1"/>
                      </a:moveTo>
                      <a:cubicBezTo>
                        <a:pt x="12" y="1"/>
                        <a:pt x="6" y="3"/>
                        <a:pt x="1" y="7"/>
                      </a:cubicBezTo>
                      <a:cubicBezTo>
                        <a:pt x="1" y="7"/>
                        <a:pt x="226" y="1060"/>
                        <a:pt x="627" y="2413"/>
                      </a:cubicBezTo>
                      <a:lnTo>
                        <a:pt x="627" y="2513"/>
                      </a:lnTo>
                      <a:lnTo>
                        <a:pt x="853" y="2413"/>
                      </a:lnTo>
                      <a:cubicBezTo>
                        <a:pt x="1479" y="1987"/>
                        <a:pt x="1880" y="1586"/>
                        <a:pt x="2206" y="1260"/>
                      </a:cubicBezTo>
                      <a:cubicBezTo>
                        <a:pt x="2507" y="834"/>
                        <a:pt x="2733" y="634"/>
                        <a:pt x="2733" y="634"/>
                      </a:cubicBezTo>
                      <a:lnTo>
                        <a:pt x="2733" y="634"/>
                      </a:lnTo>
                      <a:cubicBezTo>
                        <a:pt x="2733" y="634"/>
                        <a:pt x="2407" y="734"/>
                        <a:pt x="2106" y="1060"/>
                      </a:cubicBezTo>
                      <a:cubicBezTo>
                        <a:pt x="1698" y="1348"/>
                        <a:pt x="1290" y="1751"/>
                        <a:pt x="815" y="2159"/>
                      </a:cubicBezTo>
                      <a:lnTo>
                        <a:pt x="815" y="2159"/>
                      </a:lnTo>
                      <a:cubicBezTo>
                        <a:pt x="511" y="940"/>
                        <a:pt x="156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20"/>
                <p:cNvSpPr/>
                <p:nvPr/>
              </p:nvSpPr>
              <p:spPr>
                <a:xfrm>
                  <a:off x="2832725" y="3616200"/>
                  <a:ext cx="67700" cy="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514" extrusionOk="0">
                      <a:moveTo>
                        <a:pt x="2081" y="1"/>
                      </a:moveTo>
                      <a:lnTo>
                        <a:pt x="1880" y="101"/>
                      </a:lnTo>
                      <a:cubicBezTo>
                        <a:pt x="1254" y="527"/>
                        <a:pt x="828" y="928"/>
                        <a:pt x="527" y="1354"/>
                      </a:cubicBezTo>
                      <a:cubicBezTo>
                        <a:pt x="201" y="1655"/>
                        <a:pt x="1" y="1881"/>
                        <a:pt x="1" y="1881"/>
                      </a:cubicBezTo>
                      <a:cubicBezTo>
                        <a:pt x="101" y="1881"/>
                        <a:pt x="301" y="1780"/>
                        <a:pt x="627" y="1454"/>
                      </a:cubicBezTo>
                      <a:cubicBezTo>
                        <a:pt x="1014" y="1165"/>
                        <a:pt x="1423" y="758"/>
                        <a:pt x="1924" y="348"/>
                      </a:cubicBezTo>
                      <a:lnTo>
                        <a:pt x="1924" y="348"/>
                      </a:lnTo>
                      <a:cubicBezTo>
                        <a:pt x="2287" y="1571"/>
                        <a:pt x="2583" y="2514"/>
                        <a:pt x="2693" y="2514"/>
                      </a:cubicBezTo>
                      <a:cubicBezTo>
                        <a:pt x="2698" y="2514"/>
                        <a:pt x="2703" y="2512"/>
                        <a:pt x="2707" y="2507"/>
                      </a:cubicBezTo>
                      <a:cubicBezTo>
                        <a:pt x="2707" y="2507"/>
                        <a:pt x="2507" y="1454"/>
                        <a:pt x="2081" y="101"/>
                      </a:cubicBezTo>
                      <a:lnTo>
                        <a:pt x="2081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20"/>
                <p:cNvSpPr/>
                <p:nvPr/>
              </p:nvSpPr>
              <p:spPr>
                <a:xfrm>
                  <a:off x="2921075" y="3569225"/>
                  <a:ext cx="65825" cy="6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" h="2707" extrusionOk="0">
                      <a:moveTo>
                        <a:pt x="2632" y="0"/>
                      </a:moveTo>
                      <a:lnTo>
                        <a:pt x="2632" y="0"/>
                      </a:lnTo>
                      <a:cubicBezTo>
                        <a:pt x="2632" y="0"/>
                        <a:pt x="1479" y="201"/>
                        <a:pt x="226" y="627"/>
                      </a:cubicBezTo>
                      <a:lnTo>
                        <a:pt x="0" y="627"/>
                      </a:lnTo>
                      <a:lnTo>
                        <a:pt x="126" y="827"/>
                      </a:lnTo>
                      <a:cubicBezTo>
                        <a:pt x="527" y="1454"/>
                        <a:pt x="1053" y="1880"/>
                        <a:pt x="1379" y="2181"/>
                      </a:cubicBezTo>
                      <a:lnTo>
                        <a:pt x="1880" y="2707"/>
                      </a:lnTo>
                      <a:cubicBezTo>
                        <a:pt x="2006" y="2707"/>
                        <a:pt x="1780" y="2406"/>
                        <a:pt x="1479" y="2080"/>
                      </a:cubicBezTo>
                      <a:cubicBezTo>
                        <a:pt x="1263" y="1672"/>
                        <a:pt x="794" y="1287"/>
                        <a:pt x="468" y="792"/>
                      </a:cubicBezTo>
                      <a:lnTo>
                        <a:pt x="468" y="792"/>
                      </a:lnTo>
                      <a:cubicBezTo>
                        <a:pt x="1658" y="495"/>
                        <a:pt x="2632" y="97"/>
                        <a:pt x="2632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20"/>
                <p:cNvSpPr/>
                <p:nvPr/>
              </p:nvSpPr>
              <p:spPr>
                <a:xfrm>
                  <a:off x="3620950" y="3255925"/>
                  <a:ext cx="109675" cy="16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6568" extrusionOk="0">
                      <a:moveTo>
                        <a:pt x="1" y="1"/>
                      </a:moveTo>
                      <a:cubicBezTo>
                        <a:pt x="1" y="1"/>
                        <a:pt x="953" y="1555"/>
                        <a:pt x="2206" y="3334"/>
                      </a:cubicBezTo>
                      <a:cubicBezTo>
                        <a:pt x="3334" y="5114"/>
                        <a:pt x="4387" y="6567"/>
                        <a:pt x="4387" y="6567"/>
                      </a:cubicBezTo>
                      <a:cubicBezTo>
                        <a:pt x="4387" y="6567"/>
                        <a:pt x="3459" y="5114"/>
                        <a:pt x="2306" y="3234"/>
                      </a:cubicBezTo>
                      <a:cubicBezTo>
                        <a:pt x="1053" y="1454"/>
                        <a:pt x="10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20"/>
                <p:cNvSpPr/>
                <p:nvPr/>
              </p:nvSpPr>
              <p:spPr>
                <a:xfrm>
                  <a:off x="3594625" y="3279125"/>
                  <a:ext cx="151675" cy="9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3993" extrusionOk="0">
                      <a:moveTo>
                        <a:pt x="6066" y="0"/>
                      </a:moveTo>
                      <a:cubicBezTo>
                        <a:pt x="6066" y="0"/>
                        <a:pt x="4713" y="852"/>
                        <a:pt x="3034" y="1980"/>
                      </a:cubicBezTo>
                      <a:cubicBezTo>
                        <a:pt x="1379" y="3033"/>
                        <a:pt x="1" y="3985"/>
                        <a:pt x="1" y="3985"/>
                      </a:cubicBezTo>
                      <a:cubicBezTo>
                        <a:pt x="7" y="3990"/>
                        <a:pt x="16" y="3992"/>
                        <a:pt x="28" y="3992"/>
                      </a:cubicBezTo>
                      <a:cubicBezTo>
                        <a:pt x="259" y="3992"/>
                        <a:pt x="1560" y="3083"/>
                        <a:pt x="3134" y="2105"/>
                      </a:cubicBezTo>
                      <a:cubicBezTo>
                        <a:pt x="4813" y="952"/>
                        <a:pt x="6066" y="100"/>
                        <a:pt x="606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20"/>
                <p:cNvSpPr/>
                <p:nvPr/>
              </p:nvSpPr>
              <p:spPr>
                <a:xfrm>
                  <a:off x="3649775" y="3253425"/>
                  <a:ext cx="36375" cy="1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6567" extrusionOk="0">
                      <a:moveTo>
                        <a:pt x="1354" y="0"/>
                      </a:moveTo>
                      <a:cubicBezTo>
                        <a:pt x="1354" y="0"/>
                        <a:pt x="1053" y="1454"/>
                        <a:pt x="627" y="3234"/>
                      </a:cubicBezTo>
                      <a:cubicBezTo>
                        <a:pt x="201" y="5113"/>
                        <a:pt x="1" y="6567"/>
                        <a:pt x="1" y="6567"/>
                      </a:cubicBezTo>
                      <a:cubicBezTo>
                        <a:pt x="1" y="6567"/>
                        <a:pt x="427" y="5113"/>
                        <a:pt x="727" y="3334"/>
                      </a:cubicBezTo>
                      <a:cubicBezTo>
                        <a:pt x="1153" y="1454"/>
                        <a:pt x="1454" y="0"/>
                        <a:pt x="1354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20"/>
                <p:cNvSpPr/>
                <p:nvPr/>
              </p:nvSpPr>
              <p:spPr>
                <a:xfrm>
                  <a:off x="3582100" y="3307925"/>
                  <a:ext cx="182350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4" h="1580" extrusionOk="0">
                      <a:moveTo>
                        <a:pt x="1" y="1"/>
                      </a:moveTo>
                      <a:cubicBezTo>
                        <a:pt x="1" y="101"/>
                        <a:pt x="1655" y="427"/>
                        <a:pt x="3635" y="828"/>
                      </a:cubicBezTo>
                      <a:cubicBezTo>
                        <a:pt x="5640" y="1254"/>
                        <a:pt x="7294" y="1580"/>
                        <a:pt x="7294" y="1580"/>
                      </a:cubicBezTo>
                      <a:cubicBezTo>
                        <a:pt x="7294" y="1455"/>
                        <a:pt x="5740" y="1154"/>
                        <a:pt x="3635" y="728"/>
                      </a:cubicBezTo>
                      <a:cubicBezTo>
                        <a:pt x="1655" y="327"/>
                        <a:pt x="10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20"/>
                <p:cNvSpPr/>
                <p:nvPr/>
              </p:nvSpPr>
              <p:spPr>
                <a:xfrm>
                  <a:off x="3613425" y="3253425"/>
                  <a:ext cx="2822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9" h="1254" extrusionOk="0">
                      <a:moveTo>
                        <a:pt x="1028" y="0"/>
                      </a:moveTo>
                      <a:cubicBezTo>
                        <a:pt x="1028" y="0"/>
                        <a:pt x="928" y="101"/>
                        <a:pt x="928" y="301"/>
                      </a:cubicBezTo>
                      <a:cubicBezTo>
                        <a:pt x="1028" y="502"/>
                        <a:pt x="1028" y="828"/>
                        <a:pt x="1028" y="1128"/>
                      </a:cubicBezTo>
                      <a:cubicBezTo>
                        <a:pt x="502" y="828"/>
                        <a:pt x="1" y="727"/>
                        <a:pt x="1" y="727"/>
                      </a:cubicBezTo>
                      <a:lnTo>
                        <a:pt x="1" y="727"/>
                      </a:lnTo>
                      <a:cubicBezTo>
                        <a:pt x="1" y="727"/>
                        <a:pt x="402" y="928"/>
                        <a:pt x="1028" y="1254"/>
                      </a:cubicBezTo>
                      <a:lnTo>
                        <a:pt x="1129" y="1254"/>
                      </a:lnTo>
                      <a:lnTo>
                        <a:pt x="1129" y="1128"/>
                      </a:lnTo>
                      <a:cubicBezTo>
                        <a:pt x="1129" y="828"/>
                        <a:pt x="1129" y="502"/>
                        <a:pt x="1028" y="301"/>
                      </a:cubicBezTo>
                      <a:lnTo>
                        <a:pt x="1028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20"/>
                <p:cNvSpPr/>
                <p:nvPr/>
              </p:nvSpPr>
              <p:spPr>
                <a:xfrm>
                  <a:off x="3701775" y="3381250"/>
                  <a:ext cx="288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4" extrusionOk="0">
                      <a:moveTo>
                        <a:pt x="1" y="0"/>
                      </a:moveTo>
                      <a:lnTo>
                        <a:pt x="1" y="101"/>
                      </a:lnTo>
                      <a:cubicBezTo>
                        <a:pt x="1" y="401"/>
                        <a:pt x="101" y="727"/>
                        <a:pt x="101" y="928"/>
                      </a:cubicBezTo>
                      <a:cubicBezTo>
                        <a:pt x="101" y="1153"/>
                        <a:pt x="101" y="1253"/>
                        <a:pt x="226" y="1253"/>
                      </a:cubicBezTo>
                      <a:lnTo>
                        <a:pt x="226" y="928"/>
                      </a:lnTo>
                      <a:lnTo>
                        <a:pt x="226" y="149"/>
                      </a:lnTo>
                      <a:lnTo>
                        <a:pt x="226" y="149"/>
                      </a:lnTo>
                      <a:cubicBezTo>
                        <a:pt x="708" y="335"/>
                        <a:pt x="1154" y="527"/>
                        <a:pt x="1154" y="527"/>
                      </a:cubicBezTo>
                      <a:cubicBezTo>
                        <a:pt x="1154" y="401"/>
                        <a:pt x="728" y="201"/>
                        <a:pt x="1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20"/>
                <p:cNvSpPr/>
                <p:nvPr/>
              </p:nvSpPr>
              <p:spPr>
                <a:xfrm>
                  <a:off x="3691750" y="3363075"/>
                  <a:ext cx="20700" cy="2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928" extrusionOk="0">
                      <a:moveTo>
                        <a:pt x="1" y="0"/>
                      </a:moveTo>
                      <a:lnTo>
                        <a:pt x="1" y="101"/>
                      </a:lnTo>
                      <a:cubicBezTo>
                        <a:pt x="1" y="401"/>
                        <a:pt x="101" y="627"/>
                        <a:pt x="101" y="727"/>
                      </a:cubicBezTo>
                      <a:lnTo>
                        <a:pt x="101" y="928"/>
                      </a:lnTo>
                      <a:cubicBezTo>
                        <a:pt x="101" y="928"/>
                        <a:pt x="201" y="828"/>
                        <a:pt x="201" y="727"/>
                      </a:cubicBezTo>
                      <a:cubicBezTo>
                        <a:pt x="201" y="534"/>
                        <a:pt x="128" y="433"/>
                        <a:pt x="170" y="218"/>
                      </a:cubicBezTo>
                      <a:lnTo>
                        <a:pt x="170" y="218"/>
                      </a:lnTo>
                      <a:cubicBezTo>
                        <a:pt x="539" y="312"/>
                        <a:pt x="828" y="401"/>
                        <a:pt x="828" y="401"/>
                      </a:cubicBezTo>
                      <a:cubicBezTo>
                        <a:pt x="828" y="401"/>
                        <a:pt x="551" y="231"/>
                        <a:pt x="193" y="126"/>
                      </a:cubicBezTo>
                      <a:lnTo>
                        <a:pt x="193" y="126"/>
                      </a:lnTo>
                      <a:cubicBezTo>
                        <a:pt x="196" y="118"/>
                        <a:pt x="198" y="109"/>
                        <a:pt x="201" y="101"/>
                      </a:cubicBezTo>
                      <a:lnTo>
                        <a:pt x="201" y="101"/>
                      </a:lnTo>
                      <a:lnTo>
                        <a:pt x="180" y="122"/>
                      </a:lnTo>
                      <a:lnTo>
                        <a:pt x="180" y="122"/>
                      </a:lnTo>
                      <a:cubicBezTo>
                        <a:pt x="154" y="115"/>
                        <a:pt x="128" y="107"/>
                        <a:pt x="101" y="10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20"/>
                <p:cNvSpPr/>
                <p:nvPr/>
              </p:nvSpPr>
              <p:spPr>
                <a:xfrm>
                  <a:off x="3717450" y="3269100"/>
                  <a:ext cx="23825" cy="2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" h="1128" extrusionOk="0">
                      <a:moveTo>
                        <a:pt x="527" y="0"/>
                      </a:moveTo>
                      <a:cubicBezTo>
                        <a:pt x="527" y="0"/>
                        <a:pt x="326" y="401"/>
                        <a:pt x="101" y="1028"/>
                      </a:cubicBezTo>
                      <a:lnTo>
                        <a:pt x="0" y="1128"/>
                      </a:lnTo>
                      <a:lnTo>
                        <a:pt x="101" y="1128"/>
                      </a:lnTo>
                      <a:cubicBezTo>
                        <a:pt x="145" y="1128"/>
                        <a:pt x="186" y="1128"/>
                        <a:pt x="226" y="1128"/>
                      </a:cubicBezTo>
                      <a:lnTo>
                        <a:pt x="226" y="1128"/>
                      </a:lnTo>
                      <a:lnTo>
                        <a:pt x="226" y="1128"/>
                      </a:lnTo>
                      <a:cubicBezTo>
                        <a:pt x="226" y="1128"/>
                        <a:pt x="226" y="1128"/>
                        <a:pt x="226" y="1128"/>
                      </a:cubicBezTo>
                      <a:lnTo>
                        <a:pt x="226" y="1128"/>
                      </a:lnTo>
                      <a:cubicBezTo>
                        <a:pt x="568" y="1127"/>
                        <a:pt x="750" y="1117"/>
                        <a:pt x="953" y="1028"/>
                      </a:cubicBezTo>
                      <a:lnTo>
                        <a:pt x="258" y="1028"/>
                      </a:lnTo>
                      <a:cubicBezTo>
                        <a:pt x="447" y="449"/>
                        <a:pt x="621" y="0"/>
                        <a:pt x="52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20"/>
                <p:cNvSpPr/>
                <p:nvPr/>
              </p:nvSpPr>
              <p:spPr>
                <a:xfrm>
                  <a:off x="3701775" y="3287250"/>
                  <a:ext cx="2385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4" h="828" extrusionOk="0">
                      <a:moveTo>
                        <a:pt x="427" y="1"/>
                      </a:moveTo>
                      <a:cubicBezTo>
                        <a:pt x="327" y="1"/>
                        <a:pt x="226" y="302"/>
                        <a:pt x="1" y="728"/>
                      </a:cubicBezTo>
                      <a:lnTo>
                        <a:pt x="1" y="828"/>
                      </a:lnTo>
                      <a:lnTo>
                        <a:pt x="627" y="828"/>
                      </a:lnTo>
                      <a:cubicBezTo>
                        <a:pt x="853" y="728"/>
                        <a:pt x="953" y="728"/>
                        <a:pt x="953" y="728"/>
                      </a:cubicBezTo>
                      <a:lnTo>
                        <a:pt x="153" y="728"/>
                      </a:lnTo>
                      <a:cubicBezTo>
                        <a:pt x="342" y="355"/>
                        <a:pt x="427" y="93"/>
                        <a:pt x="4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20"/>
                <p:cNvSpPr/>
                <p:nvPr/>
              </p:nvSpPr>
              <p:spPr>
                <a:xfrm>
                  <a:off x="3597775" y="3363075"/>
                  <a:ext cx="23200" cy="2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1129" extrusionOk="0">
                      <a:moveTo>
                        <a:pt x="727" y="0"/>
                      </a:moveTo>
                      <a:cubicBezTo>
                        <a:pt x="727" y="0"/>
                        <a:pt x="727" y="1"/>
                        <a:pt x="727" y="1"/>
                      </a:cubicBezTo>
                      <a:lnTo>
                        <a:pt x="727" y="1"/>
                      </a:lnTo>
                      <a:cubicBezTo>
                        <a:pt x="368" y="1"/>
                        <a:pt x="184" y="9"/>
                        <a:pt x="0" y="101"/>
                      </a:cubicBezTo>
                      <a:lnTo>
                        <a:pt x="691" y="101"/>
                      </a:lnTo>
                      <a:cubicBezTo>
                        <a:pt x="481" y="680"/>
                        <a:pt x="306" y="1128"/>
                        <a:pt x="401" y="1128"/>
                      </a:cubicBezTo>
                      <a:cubicBezTo>
                        <a:pt x="401" y="1128"/>
                        <a:pt x="627" y="727"/>
                        <a:pt x="827" y="101"/>
                      </a:cubicBezTo>
                      <a:lnTo>
                        <a:pt x="928" y="0"/>
                      </a:lnTo>
                      <a:lnTo>
                        <a:pt x="827" y="0"/>
                      </a:lnTo>
                      <a:cubicBezTo>
                        <a:pt x="793" y="0"/>
                        <a:pt x="759" y="0"/>
                        <a:pt x="727" y="1"/>
                      </a:cubicBezTo>
                      <a:lnTo>
                        <a:pt x="727" y="1"/>
                      </a:lnTo>
                      <a:lnTo>
                        <a:pt x="727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20"/>
                <p:cNvSpPr/>
                <p:nvPr/>
              </p:nvSpPr>
              <p:spPr>
                <a:xfrm>
                  <a:off x="3613425" y="3352425"/>
                  <a:ext cx="23225" cy="1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47" extrusionOk="0">
                      <a:moveTo>
                        <a:pt x="302" y="0"/>
                      </a:moveTo>
                      <a:cubicBezTo>
                        <a:pt x="101" y="101"/>
                        <a:pt x="1" y="101"/>
                        <a:pt x="1" y="101"/>
                      </a:cubicBezTo>
                      <a:lnTo>
                        <a:pt x="781" y="101"/>
                      </a:lnTo>
                      <a:cubicBezTo>
                        <a:pt x="608" y="473"/>
                        <a:pt x="502" y="727"/>
                        <a:pt x="502" y="727"/>
                      </a:cubicBezTo>
                      <a:cubicBezTo>
                        <a:pt x="519" y="740"/>
                        <a:pt x="535" y="747"/>
                        <a:pt x="550" y="747"/>
                      </a:cubicBezTo>
                      <a:cubicBezTo>
                        <a:pt x="655" y="747"/>
                        <a:pt x="754" y="471"/>
                        <a:pt x="928" y="101"/>
                      </a:cubicBezTo>
                      <a:lnTo>
                        <a:pt x="928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4" name="Google Shape;1514;p20"/>
                <p:cNvSpPr/>
                <p:nvPr/>
              </p:nvSpPr>
              <p:spPr>
                <a:xfrm>
                  <a:off x="3600275" y="3302925"/>
                  <a:ext cx="1820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828" extrusionOk="0">
                      <a:moveTo>
                        <a:pt x="1" y="0"/>
                      </a:moveTo>
                      <a:lnTo>
                        <a:pt x="201" y="201"/>
                      </a:lnTo>
                      <a:cubicBezTo>
                        <a:pt x="284" y="201"/>
                        <a:pt x="368" y="340"/>
                        <a:pt x="523" y="458"/>
                      </a:cubicBezTo>
                      <a:lnTo>
                        <a:pt x="523" y="458"/>
                      </a:lnTo>
                      <a:cubicBezTo>
                        <a:pt x="168" y="660"/>
                        <a:pt x="1" y="828"/>
                        <a:pt x="1" y="828"/>
                      </a:cubicBezTo>
                      <a:cubicBezTo>
                        <a:pt x="1" y="828"/>
                        <a:pt x="301" y="727"/>
                        <a:pt x="727" y="527"/>
                      </a:cubicBezTo>
                      <a:lnTo>
                        <a:pt x="727" y="401"/>
                      </a:lnTo>
                      <a:cubicBezTo>
                        <a:pt x="527" y="301"/>
                        <a:pt x="301" y="201"/>
                        <a:pt x="201" y="101"/>
                      </a:cubicBezTo>
                      <a:cubicBezTo>
                        <a:pt x="10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20"/>
                <p:cNvSpPr/>
                <p:nvPr/>
              </p:nvSpPr>
              <p:spPr>
                <a:xfrm>
                  <a:off x="3670450" y="3260575"/>
                  <a:ext cx="21325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843" extrusionOk="0">
                      <a:moveTo>
                        <a:pt x="7" y="0"/>
                      </a:moveTo>
                      <a:cubicBezTo>
                        <a:pt x="3" y="0"/>
                        <a:pt x="1" y="5"/>
                        <a:pt x="1" y="15"/>
                      </a:cubicBezTo>
                      <a:cubicBezTo>
                        <a:pt x="1" y="15"/>
                        <a:pt x="101" y="341"/>
                        <a:pt x="226" y="742"/>
                      </a:cubicBezTo>
                      <a:lnTo>
                        <a:pt x="226" y="842"/>
                      </a:lnTo>
                      <a:lnTo>
                        <a:pt x="326" y="742"/>
                      </a:lnTo>
                      <a:cubicBezTo>
                        <a:pt x="527" y="642"/>
                        <a:pt x="627" y="441"/>
                        <a:pt x="727" y="341"/>
                      </a:cubicBezTo>
                      <a:cubicBezTo>
                        <a:pt x="853" y="216"/>
                        <a:pt x="853" y="116"/>
                        <a:pt x="853" y="115"/>
                      </a:cubicBezTo>
                      <a:lnTo>
                        <a:pt x="853" y="115"/>
                      </a:lnTo>
                      <a:cubicBezTo>
                        <a:pt x="853" y="116"/>
                        <a:pt x="727" y="216"/>
                        <a:pt x="627" y="341"/>
                      </a:cubicBezTo>
                      <a:cubicBezTo>
                        <a:pt x="542" y="341"/>
                        <a:pt x="456" y="487"/>
                        <a:pt x="309" y="592"/>
                      </a:cubicBezTo>
                      <a:lnTo>
                        <a:pt x="309" y="592"/>
                      </a:lnTo>
                      <a:cubicBezTo>
                        <a:pt x="214" y="328"/>
                        <a:pt x="43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20"/>
                <p:cNvSpPr/>
                <p:nvPr/>
              </p:nvSpPr>
              <p:spPr>
                <a:xfrm>
                  <a:off x="3641625" y="3378750"/>
                  <a:ext cx="23850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4" h="843" extrusionOk="0">
                      <a:moveTo>
                        <a:pt x="627" y="0"/>
                      </a:moveTo>
                      <a:lnTo>
                        <a:pt x="527" y="100"/>
                      </a:lnTo>
                      <a:cubicBezTo>
                        <a:pt x="427" y="201"/>
                        <a:pt x="226" y="401"/>
                        <a:pt x="126" y="501"/>
                      </a:cubicBezTo>
                      <a:cubicBezTo>
                        <a:pt x="126" y="627"/>
                        <a:pt x="1" y="727"/>
                        <a:pt x="1" y="727"/>
                      </a:cubicBezTo>
                      <a:cubicBezTo>
                        <a:pt x="1" y="727"/>
                        <a:pt x="126" y="627"/>
                        <a:pt x="226" y="627"/>
                      </a:cubicBezTo>
                      <a:cubicBezTo>
                        <a:pt x="314" y="517"/>
                        <a:pt x="402" y="349"/>
                        <a:pt x="557" y="242"/>
                      </a:cubicBezTo>
                      <a:lnTo>
                        <a:pt x="557" y="242"/>
                      </a:lnTo>
                      <a:cubicBezTo>
                        <a:pt x="740" y="507"/>
                        <a:pt x="832" y="842"/>
                        <a:pt x="850" y="842"/>
                      </a:cubicBezTo>
                      <a:cubicBezTo>
                        <a:pt x="852" y="842"/>
                        <a:pt x="853" y="837"/>
                        <a:pt x="853" y="827"/>
                      </a:cubicBezTo>
                      <a:cubicBezTo>
                        <a:pt x="953" y="827"/>
                        <a:pt x="853" y="501"/>
                        <a:pt x="627" y="100"/>
                      </a:cubicBezTo>
                      <a:lnTo>
                        <a:pt x="627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20"/>
                <p:cNvSpPr/>
                <p:nvPr/>
              </p:nvSpPr>
              <p:spPr>
                <a:xfrm>
                  <a:off x="3717450" y="3326100"/>
                  <a:ext cx="21325" cy="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954" extrusionOk="0">
                      <a:moveTo>
                        <a:pt x="727" y="1"/>
                      </a:moveTo>
                      <a:lnTo>
                        <a:pt x="101" y="427"/>
                      </a:lnTo>
                      <a:lnTo>
                        <a:pt x="0" y="427"/>
                      </a:lnTo>
                      <a:lnTo>
                        <a:pt x="101" y="527"/>
                      </a:lnTo>
                      <a:cubicBezTo>
                        <a:pt x="326" y="627"/>
                        <a:pt x="426" y="728"/>
                        <a:pt x="627" y="853"/>
                      </a:cubicBezTo>
                      <a:cubicBezTo>
                        <a:pt x="727" y="853"/>
                        <a:pt x="852" y="953"/>
                        <a:pt x="852" y="953"/>
                      </a:cubicBezTo>
                      <a:cubicBezTo>
                        <a:pt x="852" y="853"/>
                        <a:pt x="727" y="853"/>
                        <a:pt x="627" y="728"/>
                      </a:cubicBezTo>
                      <a:cubicBezTo>
                        <a:pt x="534" y="635"/>
                        <a:pt x="357" y="543"/>
                        <a:pt x="251" y="450"/>
                      </a:cubicBezTo>
                      <a:lnTo>
                        <a:pt x="251" y="450"/>
                      </a:lnTo>
                      <a:cubicBezTo>
                        <a:pt x="574" y="272"/>
                        <a:pt x="727" y="88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20"/>
                <p:cNvSpPr/>
                <p:nvPr/>
              </p:nvSpPr>
              <p:spPr>
                <a:xfrm>
                  <a:off x="3662925" y="3279125"/>
                  <a:ext cx="313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254" extrusionOk="0">
                      <a:moveTo>
                        <a:pt x="1" y="0"/>
                      </a:moveTo>
                      <a:cubicBezTo>
                        <a:pt x="1" y="0"/>
                        <a:pt x="101" y="526"/>
                        <a:pt x="302" y="1153"/>
                      </a:cubicBezTo>
                      <a:lnTo>
                        <a:pt x="302" y="1253"/>
                      </a:lnTo>
                      <a:lnTo>
                        <a:pt x="402" y="1153"/>
                      </a:lnTo>
                      <a:cubicBezTo>
                        <a:pt x="728" y="952"/>
                        <a:pt x="928" y="727"/>
                        <a:pt x="1028" y="627"/>
                      </a:cubicBezTo>
                      <a:cubicBezTo>
                        <a:pt x="1154" y="426"/>
                        <a:pt x="1254" y="426"/>
                        <a:pt x="1254" y="326"/>
                      </a:cubicBezTo>
                      <a:lnTo>
                        <a:pt x="1254" y="326"/>
                      </a:lnTo>
                      <a:cubicBezTo>
                        <a:pt x="1254" y="326"/>
                        <a:pt x="1154" y="426"/>
                        <a:pt x="928" y="526"/>
                      </a:cubicBezTo>
                      <a:cubicBezTo>
                        <a:pt x="834" y="715"/>
                        <a:pt x="651" y="837"/>
                        <a:pt x="359" y="1017"/>
                      </a:cubicBezTo>
                      <a:lnTo>
                        <a:pt x="359" y="1017"/>
                      </a:lnTo>
                      <a:cubicBezTo>
                        <a:pt x="187" y="452"/>
                        <a:pt x="9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0"/>
                <p:cNvSpPr/>
                <p:nvPr/>
              </p:nvSpPr>
              <p:spPr>
                <a:xfrm>
                  <a:off x="3623450" y="3300425"/>
                  <a:ext cx="3137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" h="1254" extrusionOk="0">
                      <a:moveTo>
                        <a:pt x="327" y="0"/>
                      </a:moveTo>
                      <a:cubicBezTo>
                        <a:pt x="328" y="1"/>
                        <a:pt x="427" y="101"/>
                        <a:pt x="527" y="301"/>
                      </a:cubicBezTo>
                      <a:cubicBezTo>
                        <a:pt x="618" y="392"/>
                        <a:pt x="813" y="587"/>
                        <a:pt x="999" y="848"/>
                      </a:cubicBezTo>
                      <a:lnTo>
                        <a:pt x="999" y="848"/>
                      </a:lnTo>
                      <a:cubicBezTo>
                        <a:pt x="491" y="1043"/>
                        <a:pt x="1" y="1253"/>
                        <a:pt x="1" y="1253"/>
                      </a:cubicBezTo>
                      <a:cubicBezTo>
                        <a:pt x="1" y="1253"/>
                        <a:pt x="527" y="1128"/>
                        <a:pt x="1154" y="928"/>
                      </a:cubicBezTo>
                      <a:lnTo>
                        <a:pt x="1254" y="928"/>
                      </a:lnTo>
                      <a:lnTo>
                        <a:pt x="1154" y="827"/>
                      </a:lnTo>
                      <a:cubicBezTo>
                        <a:pt x="953" y="627"/>
                        <a:pt x="728" y="401"/>
                        <a:pt x="627" y="201"/>
                      </a:cubicBezTo>
                      <a:cubicBezTo>
                        <a:pt x="428" y="101"/>
                        <a:pt x="328" y="1"/>
                        <a:pt x="32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0"/>
                <p:cNvSpPr/>
                <p:nvPr/>
              </p:nvSpPr>
              <p:spPr>
                <a:xfrm>
                  <a:off x="3644775" y="3344275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827" y="1"/>
                      </a:moveTo>
                      <a:cubicBezTo>
                        <a:pt x="627" y="226"/>
                        <a:pt x="401" y="427"/>
                        <a:pt x="201" y="627"/>
                      </a:cubicBezTo>
                      <a:cubicBezTo>
                        <a:pt x="100" y="752"/>
                        <a:pt x="0" y="853"/>
                        <a:pt x="0" y="853"/>
                      </a:cubicBezTo>
                      <a:cubicBezTo>
                        <a:pt x="0" y="853"/>
                        <a:pt x="100" y="752"/>
                        <a:pt x="301" y="627"/>
                      </a:cubicBezTo>
                      <a:cubicBezTo>
                        <a:pt x="392" y="536"/>
                        <a:pt x="585" y="363"/>
                        <a:pt x="845" y="182"/>
                      </a:cubicBezTo>
                      <a:lnTo>
                        <a:pt x="845" y="182"/>
                      </a:lnTo>
                      <a:cubicBezTo>
                        <a:pt x="1034" y="776"/>
                        <a:pt x="1132" y="1153"/>
                        <a:pt x="1253" y="1153"/>
                      </a:cubicBezTo>
                      <a:cubicBezTo>
                        <a:pt x="1253" y="1153"/>
                        <a:pt x="1128" y="627"/>
                        <a:pt x="9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0"/>
                <p:cNvSpPr/>
                <p:nvPr/>
              </p:nvSpPr>
              <p:spPr>
                <a:xfrm>
                  <a:off x="3686125" y="3322625"/>
                  <a:ext cx="28850" cy="2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193" extrusionOk="0">
                      <a:moveTo>
                        <a:pt x="1048" y="0"/>
                      </a:moveTo>
                      <a:cubicBezTo>
                        <a:pt x="864" y="0"/>
                        <a:pt x="459" y="93"/>
                        <a:pt x="0" y="240"/>
                      </a:cubicBezTo>
                      <a:lnTo>
                        <a:pt x="0" y="365"/>
                      </a:lnTo>
                      <a:cubicBezTo>
                        <a:pt x="226" y="666"/>
                        <a:pt x="426" y="867"/>
                        <a:pt x="627" y="992"/>
                      </a:cubicBezTo>
                      <a:cubicBezTo>
                        <a:pt x="526" y="766"/>
                        <a:pt x="326" y="566"/>
                        <a:pt x="100" y="365"/>
                      </a:cubicBezTo>
                      <a:cubicBezTo>
                        <a:pt x="727" y="240"/>
                        <a:pt x="1153" y="40"/>
                        <a:pt x="1153" y="40"/>
                      </a:cubicBezTo>
                      <a:cubicBezTo>
                        <a:pt x="1153" y="13"/>
                        <a:pt x="1115" y="0"/>
                        <a:pt x="1048" y="0"/>
                      </a:cubicBezTo>
                      <a:close/>
                      <a:moveTo>
                        <a:pt x="627" y="992"/>
                      </a:moveTo>
                      <a:cubicBezTo>
                        <a:pt x="727" y="1192"/>
                        <a:pt x="852" y="1192"/>
                        <a:pt x="852" y="1192"/>
                      </a:cubicBezTo>
                      <a:cubicBezTo>
                        <a:pt x="852" y="1192"/>
                        <a:pt x="852" y="1092"/>
                        <a:pt x="627" y="992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0"/>
                <p:cNvSpPr/>
                <p:nvPr/>
              </p:nvSpPr>
              <p:spPr>
                <a:xfrm>
                  <a:off x="4033225" y="1190750"/>
                  <a:ext cx="109675" cy="16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6568" extrusionOk="0">
                      <a:moveTo>
                        <a:pt x="1" y="1"/>
                      </a:moveTo>
                      <a:cubicBezTo>
                        <a:pt x="1" y="1"/>
                        <a:pt x="954" y="1555"/>
                        <a:pt x="2106" y="3334"/>
                      </a:cubicBezTo>
                      <a:cubicBezTo>
                        <a:pt x="3359" y="5214"/>
                        <a:pt x="4287" y="6567"/>
                        <a:pt x="4287" y="6567"/>
                      </a:cubicBezTo>
                      <a:cubicBezTo>
                        <a:pt x="4387" y="6567"/>
                        <a:pt x="3460" y="5114"/>
                        <a:pt x="2206" y="3234"/>
                      </a:cubicBezTo>
                      <a:cubicBezTo>
                        <a:pt x="1054" y="1455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0"/>
                <p:cNvSpPr/>
                <p:nvPr/>
              </p:nvSpPr>
              <p:spPr>
                <a:xfrm>
                  <a:off x="4007550" y="1216800"/>
                  <a:ext cx="15102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972" extrusionOk="0">
                      <a:moveTo>
                        <a:pt x="6026" y="0"/>
                      </a:moveTo>
                      <a:cubicBezTo>
                        <a:pt x="5878" y="0"/>
                        <a:pt x="4588" y="901"/>
                        <a:pt x="3033" y="1891"/>
                      </a:cubicBezTo>
                      <a:cubicBezTo>
                        <a:pt x="1354" y="3019"/>
                        <a:pt x="0" y="3871"/>
                        <a:pt x="0" y="3971"/>
                      </a:cubicBezTo>
                      <a:cubicBezTo>
                        <a:pt x="0" y="3971"/>
                        <a:pt x="1354" y="3144"/>
                        <a:pt x="3033" y="1991"/>
                      </a:cubicBezTo>
                      <a:cubicBezTo>
                        <a:pt x="4687" y="939"/>
                        <a:pt x="6041" y="11"/>
                        <a:pt x="6041" y="11"/>
                      </a:cubicBezTo>
                      <a:cubicBezTo>
                        <a:pt x="6041" y="4"/>
                        <a:pt x="6036" y="0"/>
                        <a:pt x="602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0"/>
                <p:cNvSpPr/>
                <p:nvPr/>
              </p:nvSpPr>
              <p:spPr>
                <a:xfrm>
                  <a:off x="4059550" y="1188250"/>
                  <a:ext cx="36375" cy="1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6668" extrusionOk="0">
                      <a:moveTo>
                        <a:pt x="1454" y="1"/>
                      </a:moveTo>
                      <a:cubicBezTo>
                        <a:pt x="1454" y="1"/>
                        <a:pt x="1053" y="1455"/>
                        <a:pt x="727" y="3334"/>
                      </a:cubicBezTo>
                      <a:cubicBezTo>
                        <a:pt x="326" y="5113"/>
                        <a:pt x="1" y="6567"/>
                        <a:pt x="101" y="6667"/>
                      </a:cubicBezTo>
                      <a:cubicBezTo>
                        <a:pt x="101" y="6667"/>
                        <a:pt x="427" y="5113"/>
                        <a:pt x="828" y="3334"/>
                      </a:cubicBezTo>
                      <a:cubicBezTo>
                        <a:pt x="1254" y="1455"/>
                        <a:pt x="1454" y="1"/>
                        <a:pt x="145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0"/>
                <p:cNvSpPr/>
                <p:nvPr/>
              </p:nvSpPr>
              <p:spPr>
                <a:xfrm>
                  <a:off x="3994400" y="1242750"/>
                  <a:ext cx="182975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9" h="1580" extrusionOk="0">
                      <a:moveTo>
                        <a:pt x="0" y="1"/>
                      </a:moveTo>
                      <a:cubicBezTo>
                        <a:pt x="0" y="101"/>
                        <a:pt x="1679" y="427"/>
                        <a:pt x="3659" y="853"/>
                      </a:cubicBezTo>
                      <a:cubicBezTo>
                        <a:pt x="5639" y="1254"/>
                        <a:pt x="7318" y="1580"/>
                        <a:pt x="7318" y="1580"/>
                      </a:cubicBezTo>
                      <a:cubicBezTo>
                        <a:pt x="7318" y="1480"/>
                        <a:pt x="5639" y="1154"/>
                        <a:pt x="3659" y="728"/>
                      </a:cubicBezTo>
                      <a:cubicBezTo>
                        <a:pt x="1679" y="327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0"/>
                <p:cNvSpPr/>
                <p:nvPr/>
              </p:nvSpPr>
              <p:spPr>
                <a:xfrm>
                  <a:off x="4025725" y="1188250"/>
                  <a:ext cx="288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4" extrusionOk="0">
                      <a:moveTo>
                        <a:pt x="928" y="1"/>
                      </a:moveTo>
                      <a:lnTo>
                        <a:pt x="928" y="301"/>
                      </a:lnTo>
                      <a:lnTo>
                        <a:pt x="928" y="1090"/>
                      </a:lnTo>
                      <a:lnTo>
                        <a:pt x="928" y="1090"/>
                      </a:lnTo>
                      <a:cubicBezTo>
                        <a:pt x="370" y="814"/>
                        <a:pt x="0" y="727"/>
                        <a:pt x="0" y="727"/>
                      </a:cubicBezTo>
                      <a:lnTo>
                        <a:pt x="0" y="727"/>
                      </a:lnTo>
                      <a:cubicBezTo>
                        <a:pt x="0" y="727"/>
                        <a:pt x="426" y="1028"/>
                        <a:pt x="1053" y="1254"/>
                      </a:cubicBezTo>
                      <a:lnTo>
                        <a:pt x="1053" y="1153"/>
                      </a:lnTo>
                      <a:cubicBezTo>
                        <a:pt x="1153" y="828"/>
                        <a:pt x="1053" y="527"/>
                        <a:pt x="1053" y="301"/>
                      </a:cubicBezTo>
                      <a:cubicBezTo>
                        <a:pt x="1053" y="101"/>
                        <a:pt x="1053" y="1"/>
                        <a:pt x="92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0"/>
                <p:cNvSpPr/>
                <p:nvPr/>
              </p:nvSpPr>
              <p:spPr>
                <a:xfrm>
                  <a:off x="4114700" y="1316075"/>
                  <a:ext cx="2820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8" h="1254" extrusionOk="0">
                      <a:moveTo>
                        <a:pt x="0" y="0"/>
                      </a:moveTo>
                      <a:lnTo>
                        <a:pt x="0" y="101"/>
                      </a:lnTo>
                      <a:cubicBezTo>
                        <a:pt x="0" y="426"/>
                        <a:pt x="0" y="727"/>
                        <a:pt x="100" y="928"/>
                      </a:cubicBezTo>
                      <a:lnTo>
                        <a:pt x="100" y="101"/>
                      </a:lnTo>
                      <a:cubicBezTo>
                        <a:pt x="627" y="426"/>
                        <a:pt x="1128" y="527"/>
                        <a:pt x="1128" y="527"/>
                      </a:cubicBezTo>
                      <a:cubicBezTo>
                        <a:pt x="1128" y="527"/>
                        <a:pt x="727" y="201"/>
                        <a:pt x="100" y="0"/>
                      </a:cubicBezTo>
                      <a:close/>
                      <a:moveTo>
                        <a:pt x="100" y="928"/>
                      </a:moveTo>
                      <a:lnTo>
                        <a:pt x="100" y="1253"/>
                      </a:lnTo>
                      <a:cubicBezTo>
                        <a:pt x="100" y="1253"/>
                        <a:pt x="201" y="1153"/>
                        <a:pt x="100" y="928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0"/>
                <p:cNvSpPr/>
                <p:nvPr/>
              </p:nvSpPr>
              <p:spPr>
                <a:xfrm>
                  <a:off x="4104050" y="1300400"/>
                  <a:ext cx="2070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28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0" y="627"/>
                      </a:lnTo>
                      <a:cubicBezTo>
                        <a:pt x="100" y="728"/>
                        <a:pt x="100" y="828"/>
                        <a:pt x="100" y="828"/>
                      </a:cubicBezTo>
                      <a:lnTo>
                        <a:pt x="100" y="627"/>
                      </a:lnTo>
                      <a:lnTo>
                        <a:pt x="100" y="148"/>
                      </a:lnTo>
                      <a:lnTo>
                        <a:pt x="100" y="148"/>
                      </a:lnTo>
                      <a:cubicBezTo>
                        <a:pt x="361" y="268"/>
                        <a:pt x="567" y="352"/>
                        <a:pt x="699" y="352"/>
                      </a:cubicBezTo>
                      <a:cubicBezTo>
                        <a:pt x="756" y="352"/>
                        <a:pt x="799" y="336"/>
                        <a:pt x="827" y="302"/>
                      </a:cubicBezTo>
                      <a:cubicBezTo>
                        <a:pt x="827" y="302"/>
                        <a:pt x="526" y="101"/>
                        <a:pt x="10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0"/>
                <p:cNvSpPr/>
                <p:nvPr/>
              </p:nvSpPr>
              <p:spPr>
                <a:xfrm>
                  <a:off x="4130350" y="1203925"/>
                  <a:ext cx="31350" cy="2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3" extrusionOk="0">
                      <a:moveTo>
                        <a:pt x="502" y="0"/>
                      </a:moveTo>
                      <a:cubicBezTo>
                        <a:pt x="502" y="0"/>
                        <a:pt x="301" y="527"/>
                        <a:pt x="1" y="1028"/>
                      </a:cubicBezTo>
                      <a:lnTo>
                        <a:pt x="1" y="1153"/>
                      </a:lnTo>
                      <a:lnTo>
                        <a:pt x="928" y="1153"/>
                      </a:lnTo>
                      <a:cubicBezTo>
                        <a:pt x="1129" y="1028"/>
                        <a:pt x="1254" y="1028"/>
                        <a:pt x="1254" y="1028"/>
                      </a:cubicBezTo>
                      <a:lnTo>
                        <a:pt x="159" y="1028"/>
                      </a:lnTo>
                      <a:cubicBezTo>
                        <a:pt x="415" y="458"/>
                        <a:pt x="502" y="0"/>
                        <a:pt x="502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0"/>
                <p:cNvSpPr/>
                <p:nvPr/>
              </p:nvSpPr>
              <p:spPr>
                <a:xfrm>
                  <a:off x="4114700" y="1224600"/>
                  <a:ext cx="207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727" extrusionOk="0">
                      <a:moveTo>
                        <a:pt x="301" y="0"/>
                      </a:moveTo>
                      <a:cubicBezTo>
                        <a:pt x="301" y="0"/>
                        <a:pt x="201" y="326"/>
                        <a:pt x="0" y="627"/>
                      </a:cubicBezTo>
                      <a:lnTo>
                        <a:pt x="0" y="727"/>
                      </a:lnTo>
                      <a:lnTo>
                        <a:pt x="627" y="727"/>
                      </a:lnTo>
                      <a:cubicBezTo>
                        <a:pt x="827" y="727"/>
                        <a:pt x="827" y="627"/>
                        <a:pt x="827" y="627"/>
                      </a:cubicBezTo>
                      <a:lnTo>
                        <a:pt x="149" y="627"/>
                      </a:lnTo>
                      <a:cubicBezTo>
                        <a:pt x="316" y="273"/>
                        <a:pt x="393" y="0"/>
                        <a:pt x="3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0"/>
                <p:cNvSpPr/>
                <p:nvPr/>
              </p:nvSpPr>
              <p:spPr>
                <a:xfrm>
                  <a:off x="3999400" y="1297900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1153" y="1"/>
                      </a:moveTo>
                      <a:cubicBezTo>
                        <a:pt x="853" y="1"/>
                        <a:pt x="527" y="1"/>
                        <a:pt x="326" y="101"/>
                      </a:cubicBezTo>
                      <a:lnTo>
                        <a:pt x="1" y="101"/>
                      </a:lnTo>
                      <a:cubicBezTo>
                        <a:pt x="1" y="101"/>
                        <a:pt x="101" y="201"/>
                        <a:pt x="326" y="201"/>
                      </a:cubicBezTo>
                      <a:cubicBezTo>
                        <a:pt x="527" y="101"/>
                        <a:pt x="853" y="101"/>
                        <a:pt x="1153" y="101"/>
                      </a:cubicBezTo>
                      <a:cubicBezTo>
                        <a:pt x="953" y="627"/>
                        <a:pt x="727" y="1153"/>
                        <a:pt x="727" y="1153"/>
                      </a:cubicBezTo>
                      <a:cubicBezTo>
                        <a:pt x="853" y="1153"/>
                        <a:pt x="1053" y="727"/>
                        <a:pt x="1254" y="101"/>
                      </a:cubicBezTo>
                      <a:lnTo>
                        <a:pt x="1254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0"/>
                <p:cNvSpPr/>
                <p:nvPr/>
              </p:nvSpPr>
              <p:spPr>
                <a:xfrm>
                  <a:off x="4025725" y="1287250"/>
                  <a:ext cx="2320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828" extrusionOk="0">
                      <a:moveTo>
                        <a:pt x="201" y="0"/>
                      </a:moveTo>
                      <a:cubicBezTo>
                        <a:pt x="100" y="101"/>
                        <a:pt x="0" y="101"/>
                        <a:pt x="0" y="101"/>
                      </a:cubicBezTo>
                      <a:lnTo>
                        <a:pt x="703" y="101"/>
                      </a:lnTo>
                      <a:cubicBezTo>
                        <a:pt x="612" y="487"/>
                        <a:pt x="527" y="828"/>
                        <a:pt x="527" y="828"/>
                      </a:cubicBezTo>
                      <a:cubicBezTo>
                        <a:pt x="527" y="828"/>
                        <a:pt x="727" y="527"/>
                        <a:pt x="827" y="101"/>
                      </a:cubicBezTo>
                      <a:lnTo>
                        <a:pt x="928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0"/>
                <p:cNvSpPr/>
                <p:nvPr/>
              </p:nvSpPr>
              <p:spPr>
                <a:xfrm>
                  <a:off x="4010050" y="1237750"/>
                  <a:ext cx="2070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55" extrusionOk="0">
                      <a:moveTo>
                        <a:pt x="101" y="0"/>
                      </a:moveTo>
                      <a:cubicBezTo>
                        <a:pt x="101" y="0"/>
                        <a:pt x="101" y="101"/>
                        <a:pt x="201" y="201"/>
                      </a:cubicBezTo>
                      <a:cubicBezTo>
                        <a:pt x="290" y="290"/>
                        <a:pt x="479" y="399"/>
                        <a:pt x="590" y="493"/>
                      </a:cubicBezTo>
                      <a:lnTo>
                        <a:pt x="590" y="493"/>
                      </a:lnTo>
                      <a:cubicBezTo>
                        <a:pt x="238" y="669"/>
                        <a:pt x="1" y="828"/>
                        <a:pt x="1" y="828"/>
                      </a:cubicBezTo>
                      <a:cubicBezTo>
                        <a:pt x="19" y="846"/>
                        <a:pt x="45" y="854"/>
                        <a:pt x="77" y="854"/>
                      </a:cubicBezTo>
                      <a:cubicBezTo>
                        <a:pt x="220" y="854"/>
                        <a:pt x="482" y="691"/>
                        <a:pt x="727" y="527"/>
                      </a:cubicBezTo>
                      <a:lnTo>
                        <a:pt x="828" y="527"/>
                      </a:lnTo>
                      <a:lnTo>
                        <a:pt x="727" y="427"/>
                      </a:lnTo>
                      <a:cubicBezTo>
                        <a:pt x="627" y="301"/>
                        <a:pt x="427" y="201"/>
                        <a:pt x="301" y="101"/>
                      </a:cubicBezTo>
                      <a:cubicBezTo>
                        <a:pt x="201" y="0"/>
                        <a:pt x="101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0"/>
                <p:cNvSpPr/>
                <p:nvPr/>
              </p:nvSpPr>
              <p:spPr>
                <a:xfrm>
                  <a:off x="4083350" y="1195775"/>
                  <a:ext cx="20725" cy="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853" extrusionOk="0">
                      <a:moveTo>
                        <a:pt x="1" y="0"/>
                      </a:moveTo>
                      <a:cubicBezTo>
                        <a:pt x="1" y="0"/>
                        <a:pt x="1" y="326"/>
                        <a:pt x="201" y="727"/>
                      </a:cubicBezTo>
                      <a:lnTo>
                        <a:pt x="201" y="852"/>
                      </a:lnTo>
                      <a:lnTo>
                        <a:pt x="302" y="727"/>
                      </a:lnTo>
                      <a:cubicBezTo>
                        <a:pt x="402" y="627"/>
                        <a:pt x="628" y="426"/>
                        <a:pt x="728" y="326"/>
                      </a:cubicBezTo>
                      <a:cubicBezTo>
                        <a:pt x="828" y="226"/>
                        <a:pt x="828" y="226"/>
                        <a:pt x="828" y="101"/>
                      </a:cubicBezTo>
                      <a:lnTo>
                        <a:pt x="828" y="101"/>
                      </a:lnTo>
                      <a:cubicBezTo>
                        <a:pt x="828" y="101"/>
                        <a:pt x="728" y="226"/>
                        <a:pt x="628" y="326"/>
                      </a:cubicBezTo>
                      <a:cubicBezTo>
                        <a:pt x="511" y="419"/>
                        <a:pt x="416" y="512"/>
                        <a:pt x="243" y="605"/>
                      </a:cubicBezTo>
                      <a:lnTo>
                        <a:pt x="243" y="605"/>
                      </a:lnTo>
                      <a:cubicBezTo>
                        <a:pt x="82" y="262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0"/>
                <p:cNvSpPr/>
                <p:nvPr/>
              </p:nvSpPr>
              <p:spPr>
                <a:xfrm>
                  <a:off x="4054550" y="1313575"/>
                  <a:ext cx="20700" cy="2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928" extrusionOk="0">
                      <a:moveTo>
                        <a:pt x="627" y="0"/>
                      </a:moveTo>
                      <a:lnTo>
                        <a:pt x="526" y="100"/>
                      </a:lnTo>
                      <a:cubicBezTo>
                        <a:pt x="301" y="301"/>
                        <a:pt x="201" y="401"/>
                        <a:pt x="100" y="526"/>
                      </a:cubicBezTo>
                      <a:cubicBezTo>
                        <a:pt x="0" y="627"/>
                        <a:pt x="0" y="727"/>
                        <a:pt x="0" y="727"/>
                      </a:cubicBezTo>
                      <a:cubicBezTo>
                        <a:pt x="0" y="727"/>
                        <a:pt x="100" y="727"/>
                        <a:pt x="201" y="627"/>
                      </a:cubicBezTo>
                      <a:cubicBezTo>
                        <a:pt x="287" y="540"/>
                        <a:pt x="373" y="362"/>
                        <a:pt x="539" y="250"/>
                      </a:cubicBezTo>
                      <a:lnTo>
                        <a:pt x="539" y="250"/>
                      </a:lnTo>
                      <a:cubicBezTo>
                        <a:pt x="642" y="650"/>
                        <a:pt x="827" y="927"/>
                        <a:pt x="827" y="927"/>
                      </a:cubicBezTo>
                      <a:cubicBezTo>
                        <a:pt x="827" y="827"/>
                        <a:pt x="727" y="526"/>
                        <a:pt x="627" y="100"/>
                      </a:cubicBezTo>
                      <a:lnTo>
                        <a:pt x="627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0"/>
                <p:cNvSpPr/>
                <p:nvPr/>
              </p:nvSpPr>
              <p:spPr>
                <a:xfrm>
                  <a:off x="4130350" y="1260925"/>
                  <a:ext cx="18200" cy="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954" extrusionOk="0">
                      <a:moveTo>
                        <a:pt x="727" y="1"/>
                      </a:moveTo>
                      <a:cubicBezTo>
                        <a:pt x="727" y="1"/>
                        <a:pt x="402" y="226"/>
                        <a:pt x="1" y="427"/>
                      </a:cubicBezTo>
                      <a:lnTo>
                        <a:pt x="1" y="527"/>
                      </a:lnTo>
                      <a:cubicBezTo>
                        <a:pt x="201" y="627"/>
                        <a:pt x="402" y="753"/>
                        <a:pt x="502" y="853"/>
                      </a:cubicBezTo>
                      <a:cubicBezTo>
                        <a:pt x="627" y="853"/>
                        <a:pt x="727" y="953"/>
                        <a:pt x="727" y="953"/>
                      </a:cubicBezTo>
                      <a:cubicBezTo>
                        <a:pt x="727" y="953"/>
                        <a:pt x="727" y="853"/>
                        <a:pt x="627" y="753"/>
                      </a:cubicBezTo>
                      <a:cubicBezTo>
                        <a:pt x="435" y="646"/>
                        <a:pt x="334" y="558"/>
                        <a:pt x="185" y="472"/>
                      </a:cubicBezTo>
                      <a:lnTo>
                        <a:pt x="185" y="472"/>
                      </a:lnTo>
                      <a:cubicBezTo>
                        <a:pt x="459" y="290"/>
                        <a:pt x="727" y="115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0"/>
                <p:cNvSpPr/>
                <p:nvPr/>
              </p:nvSpPr>
              <p:spPr>
                <a:xfrm>
                  <a:off x="4075225" y="1216600"/>
                  <a:ext cx="3135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48" extrusionOk="0">
                      <a:moveTo>
                        <a:pt x="6" y="1"/>
                      </a:moveTo>
                      <a:cubicBezTo>
                        <a:pt x="2" y="1"/>
                        <a:pt x="0" y="7"/>
                        <a:pt x="0" y="19"/>
                      </a:cubicBezTo>
                      <a:cubicBezTo>
                        <a:pt x="0" y="19"/>
                        <a:pt x="100" y="420"/>
                        <a:pt x="326" y="1047"/>
                      </a:cubicBezTo>
                      <a:lnTo>
                        <a:pt x="326" y="1147"/>
                      </a:lnTo>
                      <a:lnTo>
                        <a:pt x="426" y="1147"/>
                      </a:lnTo>
                      <a:lnTo>
                        <a:pt x="426" y="1047"/>
                      </a:lnTo>
                      <a:cubicBezTo>
                        <a:pt x="627" y="947"/>
                        <a:pt x="827" y="646"/>
                        <a:pt x="1053" y="521"/>
                      </a:cubicBezTo>
                      <a:lnTo>
                        <a:pt x="1253" y="320"/>
                      </a:lnTo>
                      <a:cubicBezTo>
                        <a:pt x="1253" y="291"/>
                        <a:pt x="1245" y="279"/>
                        <a:pt x="1227" y="279"/>
                      </a:cubicBezTo>
                      <a:cubicBezTo>
                        <a:pt x="1186" y="279"/>
                        <a:pt x="1094" y="350"/>
                        <a:pt x="953" y="420"/>
                      </a:cubicBezTo>
                      <a:cubicBezTo>
                        <a:pt x="838" y="627"/>
                        <a:pt x="577" y="812"/>
                        <a:pt x="380" y="919"/>
                      </a:cubicBezTo>
                      <a:lnTo>
                        <a:pt x="380" y="919"/>
                      </a:lnTo>
                      <a:cubicBezTo>
                        <a:pt x="196" y="412"/>
                        <a:pt x="38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0"/>
                <p:cNvSpPr/>
                <p:nvPr/>
              </p:nvSpPr>
              <p:spPr>
                <a:xfrm>
                  <a:off x="4036375" y="1235250"/>
                  <a:ext cx="2822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9" h="1254" extrusionOk="0">
                      <a:moveTo>
                        <a:pt x="301" y="0"/>
                      </a:moveTo>
                      <a:cubicBezTo>
                        <a:pt x="301" y="0"/>
                        <a:pt x="301" y="101"/>
                        <a:pt x="502" y="301"/>
                      </a:cubicBezTo>
                      <a:cubicBezTo>
                        <a:pt x="611" y="498"/>
                        <a:pt x="778" y="676"/>
                        <a:pt x="952" y="852"/>
                      </a:cubicBezTo>
                      <a:lnTo>
                        <a:pt x="952" y="852"/>
                      </a:lnTo>
                      <a:cubicBezTo>
                        <a:pt x="369" y="1046"/>
                        <a:pt x="0" y="1253"/>
                        <a:pt x="0" y="1253"/>
                      </a:cubicBezTo>
                      <a:lnTo>
                        <a:pt x="1028" y="1028"/>
                      </a:lnTo>
                      <a:lnTo>
                        <a:pt x="1128" y="928"/>
                      </a:lnTo>
                      <a:lnTo>
                        <a:pt x="1128" y="827"/>
                      </a:lnTo>
                      <a:cubicBezTo>
                        <a:pt x="928" y="627"/>
                        <a:pt x="727" y="401"/>
                        <a:pt x="502" y="201"/>
                      </a:cubicBezTo>
                      <a:cubicBezTo>
                        <a:pt x="401" y="100"/>
                        <a:pt x="301" y="0"/>
                        <a:pt x="3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0"/>
                <p:cNvSpPr/>
                <p:nvPr/>
              </p:nvSpPr>
              <p:spPr>
                <a:xfrm>
                  <a:off x="4057050" y="1279725"/>
                  <a:ext cx="31350" cy="2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29" extrusionOk="0">
                      <a:moveTo>
                        <a:pt x="201" y="627"/>
                      </a:moveTo>
                      <a:cubicBezTo>
                        <a:pt x="0" y="728"/>
                        <a:pt x="0" y="828"/>
                        <a:pt x="0" y="828"/>
                      </a:cubicBezTo>
                      <a:cubicBezTo>
                        <a:pt x="0" y="828"/>
                        <a:pt x="101" y="828"/>
                        <a:pt x="201" y="627"/>
                      </a:cubicBezTo>
                      <a:close/>
                      <a:moveTo>
                        <a:pt x="827" y="1"/>
                      </a:moveTo>
                      <a:cubicBezTo>
                        <a:pt x="527" y="201"/>
                        <a:pt x="301" y="402"/>
                        <a:pt x="201" y="627"/>
                      </a:cubicBezTo>
                      <a:cubicBezTo>
                        <a:pt x="426" y="502"/>
                        <a:pt x="627" y="301"/>
                        <a:pt x="827" y="101"/>
                      </a:cubicBezTo>
                      <a:cubicBezTo>
                        <a:pt x="928" y="728"/>
                        <a:pt x="1153" y="1129"/>
                        <a:pt x="1153" y="1129"/>
                      </a:cubicBezTo>
                      <a:cubicBezTo>
                        <a:pt x="1253" y="1129"/>
                        <a:pt x="1153" y="627"/>
                        <a:pt x="928" y="101"/>
                      </a:cubicBezTo>
                      <a:lnTo>
                        <a:pt x="928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20"/>
                <p:cNvSpPr/>
                <p:nvPr/>
              </p:nvSpPr>
              <p:spPr>
                <a:xfrm>
                  <a:off x="4095900" y="1257750"/>
                  <a:ext cx="31350" cy="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281" extrusionOk="0">
                      <a:moveTo>
                        <a:pt x="1202" y="0"/>
                      </a:moveTo>
                      <a:cubicBezTo>
                        <a:pt x="1059" y="0"/>
                        <a:pt x="634" y="151"/>
                        <a:pt x="126" y="253"/>
                      </a:cubicBezTo>
                      <a:lnTo>
                        <a:pt x="0" y="253"/>
                      </a:lnTo>
                      <a:lnTo>
                        <a:pt x="126" y="353"/>
                      </a:lnTo>
                      <a:cubicBezTo>
                        <a:pt x="326" y="654"/>
                        <a:pt x="527" y="880"/>
                        <a:pt x="627" y="980"/>
                      </a:cubicBezTo>
                      <a:cubicBezTo>
                        <a:pt x="852" y="1180"/>
                        <a:pt x="953" y="1281"/>
                        <a:pt x="953" y="1281"/>
                      </a:cubicBezTo>
                      <a:cubicBezTo>
                        <a:pt x="953" y="1180"/>
                        <a:pt x="852" y="1080"/>
                        <a:pt x="752" y="980"/>
                      </a:cubicBezTo>
                      <a:cubicBezTo>
                        <a:pt x="627" y="754"/>
                        <a:pt x="426" y="554"/>
                        <a:pt x="226" y="353"/>
                      </a:cubicBezTo>
                      <a:lnTo>
                        <a:pt x="226" y="336"/>
                      </a:lnTo>
                      <a:lnTo>
                        <a:pt x="226" y="336"/>
                      </a:lnTo>
                      <a:cubicBezTo>
                        <a:pt x="805" y="229"/>
                        <a:pt x="1253" y="28"/>
                        <a:pt x="1253" y="28"/>
                      </a:cubicBezTo>
                      <a:cubicBezTo>
                        <a:pt x="1253" y="9"/>
                        <a:pt x="1235" y="0"/>
                        <a:pt x="1202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20"/>
                <p:cNvSpPr/>
                <p:nvPr/>
              </p:nvSpPr>
              <p:spPr>
                <a:xfrm>
                  <a:off x="3352150" y="4200675"/>
                  <a:ext cx="109675" cy="16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6597" extrusionOk="0">
                      <a:moveTo>
                        <a:pt x="4" y="1"/>
                      </a:moveTo>
                      <a:cubicBezTo>
                        <a:pt x="2" y="1"/>
                        <a:pt x="1" y="2"/>
                        <a:pt x="1" y="5"/>
                      </a:cubicBezTo>
                      <a:cubicBezTo>
                        <a:pt x="1" y="5"/>
                        <a:pt x="928" y="1459"/>
                        <a:pt x="2081" y="3239"/>
                      </a:cubicBezTo>
                      <a:cubicBezTo>
                        <a:pt x="3334" y="5118"/>
                        <a:pt x="4286" y="6597"/>
                        <a:pt x="4286" y="6597"/>
                      </a:cubicBezTo>
                      <a:cubicBezTo>
                        <a:pt x="4387" y="6472"/>
                        <a:pt x="3434" y="5018"/>
                        <a:pt x="2181" y="3239"/>
                      </a:cubicBezTo>
                      <a:cubicBezTo>
                        <a:pt x="1090" y="1420"/>
                        <a:pt x="69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20"/>
                <p:cNvSpPr/>
                <p:nvPr/>
              </p:nvSpPr>
              <p:spPr>
                <a:xfrm>
                  <a:off x="3325850" y="4224600"/>
                  <a:ext cx="151650" cy="9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6" h="3961" extrusionOk="0">
                      <a:moveTo>
                        <a:pt x="6065" y="1"/>
                      </a:moveTo>
                      <a:cubicBezTo>
                        <a:pt x="5965" y="1"/>
                        <a:pt x="4612" y="828"/>
                        <a:pt x="2932" y="1881"/>
                      </a:cubicBezTo>
                      <a:cubicBezTo>
                        <a:pt x="1253" y="3008"/>
                        <a:pt x="0" y="3961"/>
                        <a:pt x="0" y="3961"/>
                      </a:cubicBezTo>
                      <a:cubicBezTo>
                        <a:pt x="0" y="3961"/>
                        <a:pt x="1353" y="3134"/>
                        <a:pt x="3033" y="1981"/>
                      </a:cubicBezTo>
                      <a:cubicBezTo>
                        <a:pt x="4712" y="928"/>
                        <a:pt x="6065" y="1"/>
                        <a:pt x="6065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20"/>
                <p:cNvSpPr/>
                <p:nvPr/>
              </p:nvSpPr>
              <p:spPr>
                <a:xfrm>
                  <a:off x="3378475" y="4195775"/>
                  <a:ext cx="36350" cy="1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" h="6668" extrusionOk="0">
                      <a:moveTo>
                        <a:pt x="1454" y="1"/>
                      </a:moveTo>
                      <a:cubicBezTo>
                        <a:pt x="1354" y="1"/>
                        <a:pt x="1028" y="1455"/>
                        <a:pt x="727" y="3334"/>
                      </a:cubicBezTo>
                      <a:cubicBezTo>
                        <a:pt x="301" y="5114"/>
                        <a:pt x="0" y="6668"/>
                        <a:pt x="101" y="6668"/>
                      </a:cubicBezTo>
                      <a:cubicBezTo>
                        <a:pt x="101" y="6668"/>
                        <a:pt x="401" y="5214"/>
                        <a:pt x="827" y="3334"/>
                      </a:cubicBezTo>
                      <a:cubicBezTo>
                        <a:pt x="1128" y="1555"/>
                        <a:pt x="1454" y="1"/>
                        <a:pt x="145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20"/>
                <p:cNvSpPr/>
                <p:nvPr/>
              </p:nvSpPr>
              <p:spPr>
                <a:xfrm>
                  <a:off x="3312675" y="4252350"/>
                  <a:ext cx="183000" cy="3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0" h="1498" extrusionOk="0">
                      <a:moveTo>
                        <a:pt x="76" y="0"/>
                      </a:moveTo>
                      <a:cubicBezTo>
                        <a:pt x="27" y="0"/>
                        <a:pt x="1" y="6"/>
                        <a:pt x="1" y="19"/>
                      </a:cubicBezTo>
                      <a:lnTo>
                        <a:pt x="3660" y="771"/>
                      </a:lnTo>
                      <a:cubicBezTo>
                        <a:pt x="5640" y="1172"/>
                        <a:pt x="7219" y="1497"/>
                        <a:pt x="7319" y="1497"/>
                      </a:cubicBezTo>
                      <a:cubicBezTo>
                        <a:pt x="7319" y="1497"/>
                        <a:pt x="5640" y="1071"/>
                        <a:pt x="3660" y="645"/>
                      </a:cubicBezTo>
                      <a:cubicBezTo>
                        <a:pt x="1925" y="294"/>
                        <a:pt x="422" y="0"/>
                        <a:pt x="7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20"/>
                <p:cNvSpPr/>
                <p:nvPr/>
              </p:nvSpPr>
              <p:spPr>
                <a:xfrm>
                  <a:off x="3341650" y="4195775"/>
                  <a:ext cx="28700" cy="3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" h="1255" extrusionOk="0">
                      <a:moveTo>
                        <a:pt x="1047" y="1"/>
                      </a:moveTo>
                      <a:lnTo>
                        <a:pt x="1047" y="302"/>
                      </a:lnTo>
                      <a:lnTo>
                        <a:pt x="1047" y="1117"/>
                      </a:lnTo>
                      <a:lnTo>
                        <a:pt x="1047" y="1117"/>
                      </a:lnTo>
                      <a:cubicBezTo>
                        <a:pt x="586" y="948"/>
                        <a:pt x="248" y="801"/>
                        <a:pt x="136" y="801"/>
                      </a:cubicBezTo>
                      <a:cubicBezTo>
                        <a:pt x="109" y="801"/>
                        <a:pt x="95" y="810"/>
                        <a:pt x="95" y="828"/>
                      </a:cubicBezTo>
                      <a:cubicBezTo>
                        <a:pt x="0" y="828"/>
                        <a:pt x="466" y="1007"/>
                        <a:pt x="1047" y="1218"/>
                      </a:cubicBezTo>
                      <a:lnTo>
                        <a:pt x="1047" y="1218"/>
                      </a:lnTo>
                      <a:lnTo>
                        <a:pt x="1047" y="1254"/>
                      </a:lnTo>
                      <a:lnTo>
                        <a:pt x="1074" y="1227"/>
                      </a:lnTo>
                      <a:lnTo>
                        <a:pt x="1074" y="1227"/>
                      </a:lnTo>
                      <a:cubicBezTo>
                        <a:pt x="1098" y="1236"/>
                        <a:pt x="1123" y="1245"/>
                        <a:pt x="1148" y="1254"/>
                      </a:cubicBezTo>
                      <a:lnTo>
                        <a:pt x="1148" y="1154"/>
                      </a:lnTo>
                      <a:lnTo>
                        <a:pt x="1148" y="302"/>
                      </a:lnTo>
                      <a:cubicBezTo>
                        <a:pt x="1148" y="101"/>
                        <a:pt x="1047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20"/>
                <p:cNvSpPr/>
                <p:nvPr/>
              </p:nvSpPr>
              <p:spPr>
                <a:xfrm>
                  <a:off x="3432975" y="4323600"/>
                  <a:ext cx="288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355" extrusionOk="0">
                      <a:moveTo>
                        <a:pt x="1" y="1"/>
                      </a:moveTo>
                      <a:lnTo>
                        <a:pt x="1" y="101"/>
                      </a:lnTo>
                      <a:lnTo>
                        <a:pt x="1" y="928"/>
                      </a:lnTo>
                      <a:cubicBezTo>
                        <a:pt x="101" y="1154"/>
                        <a:pt x="101" y="1354"/>
                        <a:pt x="101" y="1354"/>
                      </a:cubicBezTo>
                      <a:lnTo>
                        <a:pt x="101" y="928"/>
                      </a:lnTo>
                      <a:lnTo>
                        <a:pt x="101" y="237"/>
                      </a:lnTo>
                      <a:lnTo>
                        <a:pt x="101" y="237"/>
                      </a:lnTo>
                      <a:cubicBezTo>
                        <a:pt x="683" y="437"/>
                        <a:pt x="1154" y="527"/>
                        <a:pt x="1154" y="527"/>
                      </a:cubicBezTo>
                      <a:cubicBezTo>
                        <a:pt x="1154" y="527"/>
                        <a:pt x="627" y="30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20"/>
                <p:cNvSpPr/>
                <p:nvPr/>
              </p:nvSpPr>
              <p:spPr>
                <a:xfrm>
                  <a:off x="3422325" y="4307950"/>
                  <a:ext cx="21325" cy="2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928" extrusionOk="0">
                      <a:moveTo>
                        <a:pt x="1" y="0"/>
                      </a:moveTo>
                      <a:lnTo>
                        <a:pt x="1" y="100"/>
                      </a:lnTo>
                      <a:lnTo>
                        <a:pt x="1" y="627"/>
                      </a:lnTo>
                      <a:cubicBezTo>
                        <a:pt x="126" y="827"/>
                        <a:pt x="126" y="927"/>
                        <a:pt x="126" y="927"/>
                      </a:cubicBezTo>
                      <a:lnTo>
                        <a:pt x="126" y="627"/>
                      </a:lnTo>
                      <a:lnTo>
                        <a:pt x="126" y="159"/>
                      </a:lnTo>
                      <a:lnTo>
                        <a:pt x="126" y="159"/>
                      </a:lnTo>
                      <a:cubicBezTo>
                        <a:pt x="489" y="325"/>
                        <a:pt x="753" y="426"/>
                        <a:pt x="753" y="426"/>
                      </a:cubicBezTo>
                      <a:cubicBezTo>
                        <a:pt x="853" y="301"/>
                        <a:pt x="527" y="201"/>
                        <a:pt x="12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20"/>
                <p:cNvSpPr/>
                <p:nvPr/>
              </p:nvSpPr>
              <p:spPr>
                <a:xfrm>
                  <a:off x="3448650" y="4213950"/>
                  <a:ext cx="31350" cy="2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098" extrusionOk="0">
                      <a:moveTo>
                        <a:pt x="527" y="1"/>
                      </a:moveTo>
                      <a:cubicBezTo>
                        <a:pt x="527" y="1"/>
                        <a:pt x="201" y="427"/>
                        <a:pt x="0" y="1053"/>
                      </a:cubicBezTo>
                      <a:lnTo>
                        <a:pt x="101" y="1053"/>
                      </a:lnTo>
                      <a:cubicBezTo>
                        <a:pt x="209" y="1087"/>
                        <a:pt x="315" y="1098"/>
                        <a:pt x="416" y="1098"/>
                      </a:cubicBezTo>
                      <a:cubicBezTo>
                        <a:pt x="619" y="1098"/>
                        <a:pt x="802" y="1053"/>
                        <a:pt x="953" y="1053"/>
                      </a:cubicBezTo>
                      <a:cubicBezTo>
                        <a:pt x="1153" y="1053"/>
                        <a:pt x="1254" y="1053"/>
                        <a:pt x="1254" y="928"/>
                      </a:cubicBezTo>
                      <a:lnTo>
                        <a:pt x="164" y="928"/>
                      </a:lnTo>
                      <a:cubicBezTo>
                        <a:pt x="440" y="371"/>
                        <a:pt x="527" y="1"/>
                        <a:pt x="5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20"/>
                <p:cNvSpPr/>
                <p:nvPr/>
              </p:nvSpPr>
              <p:spPr>
                <a:xfrm>
                  <a:off x="3432975" y="4232125"/>
                  <a:ext cx="2070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28" extrusionOk="0">
                      <a:moveTo>
                        <a:pt x="327" y="1"/>
                      </a:moveTo>
                      <a:cubicBezTo>
                        <a:pt x="327" y="1"/>
                        <a:pt x="138" y="273"/>
                        <a:pt x="29" y="627"/>
                      </a:cubicBezTo>
                      <a:lnTo>
                        <a:pt x="1" y="627"/>
                      </a:lnTo>
                      <a:lnTo>
                        <a:pt x="22" y="649"/>
                      </a:lnTo>
                      <a:lnTo>
                        <a:pt x="22" y="649"/>
                      </a:lnTo>
                      <a:cubicBezTo>
                        <a:pt x="15" y="675"/>
                        <a:pt x="7" y="701"/>
                        <a:pt x="1" y="727"/>
                      </a:cubicBezTo>
                      <a:lnTo>
                        <a:pt x="1" y="828"/>
                      </a:lnTo>
                      <a:lnTo>
                        <a:pt x="101" y="828"/>
                      </a:lnTo>
                      <a:cubicBezTo>
                        <a:pt x="327" y="828"/>
                        <a:pt x="527" y="727"/>
                        <a:pt x="627" y="727"/>
                      </a:cubicBezTo>
                      <a:lnTo>
                        <a:pt x="828" y="727"/>
                      </a:lnTo>
                      <a:cubicBezTo>
                        <a:pt x="828" y="627"/>
                        <a:pt x="728" y="627"/>
                        <a:pt x="627" y="627"/>
                      </a:cubicBezTo>
                      <a:lnTo>
                        <a:pt x="156" y="627"/>
                      </a:lnTo>
                      <a:cubicBezTo>
                        <a:pt x="342" y="273"/>
                        <a:pt x="418" y="1"/>
                        <a:pt x="3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20"/>
                <p:cNvSpPr/>
                <p:nvPr/>
              </p:nvSpPr>
              <p:spPr>
                <a:xfrm>
                  <a:off x="3318325" y="4305425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1153" y="1"/>
                      </a:moveTo>
                      <a:cubicBezTo>
                        <a:pt x="827" y="1"/>
                        <a:pt x="527" y="101"/>
                        <a:pt x="301" y="101"/>
                      </a:cubicBezTo>
                      <a:cubicBezTo>
                        <a:pt x="101" y="101"/>
                        <a:pt x="0" y="101"/>
                        <a:pt x="0" y="201"/>
                      </a:cubicBezTo>
                      <a:lnTo>
                        <a:pt x="1117" y="201"/>
                      </a:lnTo>
                      <a:cubicBezTo>
                        <a:pt x="906" y="773"/>
                        <a:pt x="727" y="1154"/>
                        <a:pt x="727" y="1154"/>
                      </a:cubicBezTo>
                      <a:cubicBezTo>
                        <a:pt x="827" y="1154"/>
                        <a:pt x="1028" y="728"/>
                        <a:pt x="1253" y="101"/>
                      </a:cubicBezTo>
                      <a:lnTo>
                        <a:pt x="1153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20"/>
                <p:cNvSpPr/>
                <p:nvPr/>
              </p:nvSpPr>
              <p:spPr>
                <a:xfrm>
                  <a:off x="3344000" y="4294775"/>
                  <a:ext cx="23850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4" h="828" extrusionOk="0">
                      <a:moveTo>
                        <a:pt x="853" y="1"/>
                      </a:moveTo>
                      <a:cubicBezTo>
                        <a:pt x="527" y="1"/>
                        <a:pt x="327" y="101"/>
                        <a:pt x="226" y="101"/>
                      </a:cubicBezTo>
                      <a:lnTo>
                        <a:pt x="1" y="101"/>
                      </a:lnTo>
                      <a:cubicBezTo>
                        <a:pt x="1" y="101"/>
                        <a:pt x="126" y="201"/>
                        <a:pt x="226" y="201"/>
                      </a:cubicBezTo>
                      <a:lnTo>
                        <a:pt x="723" y="201"/>
                      </a:lnTo>
                      <a:cubicBezTo>
                        <a:pt x="612" y="574"/>
                        <a:pt x="527" y="828"/>
                        <a:pt x="527" y="828"/>
                      </a:cubicBezTo>
                      <a:cubicBezTo>
                        <a:pt x="527" y="828"/>
                        <a:pt x="718" y="574"/>
                        <a:pt x="827" y="201"/>
                      </a:cubicBezTo>
                      <a:lnTo>
                        <a:pt x="853" y="201"/>
                      </a:lnTo>
                      <a:lnTo>
                        <a:pt x="832" y="181"/>
                      </a:lnTo>
                      <a:lnTo>
                        <a:pt x="832" y="181"/>
                      </a:lnTo>
                      <a:cubicBezTo>
                        <a:pt x="840" y="155"/>
                        <a:pt x="847" y="128"/>
                        <a:pt x="853" y="101"/>
                      </a:cubicBezTo>
                      <a:lnTo>
                        <a:pt x="953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20"/>
                <p:cNvSpPr/>
                <p:nvPr/>
              </p:nvSpPr>
              <p:spPr>
                <a:xfrm>
                  <a:off x="3328350" y="4245275"/>
                  <a:ext cx="21325" cy="2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929" extrusionOk="0">
                      <a:moveTo>
                        <a:pt x="126" y="1"/>
                      </a:moveTo>
                      <a:cubicBezTo>
                        <a:pt x="126" y="2"/>
                        <a:pt x="126" y="102"/>
                        <a:pt x="226" y="201"/>
                      </a:cubicBezTo>
                      <a:cubicBezTo>
                        <a:pt x="326" y="302"/>
                        <a:pt x="527" y="427"/>
                        <a:pt x="627" y="527"/>
                      </a:cubicBezTo>
                      <a:lnTo>
                        <a:pt x="627" y="585"/>
                      </a:lnTo>
                      <a:lnTo>
                        <a:pt x="627" y="585"/>
                      </a:lnTo>
                      <a:cubicBezTo>
                        <a:pt x="264" y="748"/>
                        <a:pt x="0" y="838"/>
                        <a:pt x="0" y="928"/>
                      </a:cubicBezTo>
                      <a:cubicBezTo>
                        <a:pt x="0" y="928"/>
                        <a:pt x="326" y="828"/>
                        <a:pt x="752" y="627"/>
                      </a:cubicBezTo>
                      <a:lnTo>
                        <a:pt x="852" y="527"/>
                      </a:lnTo>
                      <a:lnTo>
                        <a:pt x="752" y="527"/>
                      </a:lnTo>
                      <a:cubicBezTo>
                        <a:pt x="527" y="302"/>
                        <a:pt x="426" y="201"/>
                        <a:pt x="326" y="101"/>
                      </a:cubicBezTo>
                      <a:cubicBezTo>
                        <a:pt x="127" y="101"/>
                        <a:pt x="126" y="2"/>
                        <a:pt x="12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20"/>
                <p:cNvSpPr/>
                <p:nvPr/>
              </p:nvSpPr>
              <p:spPr>
                <a:xfrm>
                  <a:off x="3399150" y="4203300"/>
                  <a:ext cx="23200" cy="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853" extrusionOk="0">
                      <a:moveTo>
                        <a:pt x="101" y="1"/>
                      </a:moveTo>
                      <a:cubicBezTo>
                        <a:pt x="0" y="1"/>
                        <a:pt x="101" y="326"/>
                        <a:pt x="301" y="727"/>
                      </a:cubicBezTo>
                      <a:lnTo>
                        <a:pt x="301" y="853"/>
                      </a:lnTo>
                      <a:lnTo>
                        <a:pt x="426" y="853"/>
                      </a:lnTo>
                      <a:cubicBezTo>
                        <a:pt x="527" y="627"/>
                        <a:pt x="727" y="527"/>
                        <a:pt x="827" y="427"/>
                      </a:cubicBezTo>
                      <a:cubicBezTo>
                        <a:pt x="827" y="326"/>
                        <a:pt x="928" y="226"/>
                        <a:pt x="928" y="226"/>
                      </a:cubicBezTo>
                      <a:lnTo>
                        <a:pt x="928" y="226"/>
                      </a:lnTo>
                      <a:cubicBezTo>
                        <a:pt x="928" y="226"/>
                        <a:pt x="827" y="226"/>
                        <a:pt x="727" y="326"/>
                      </a:cubicBezTo>
                      <a:cubicBezTo>
                        <a:pt x="645" y="409"/>
                        <a:pt x="494" y="492"/>
                        <a:pt x="373" y="630"/>
                      </a:cubicBezTo>
                      <a:lnTo>
                        <a:pt x="373" y="630"/>
                      </a:lnTo>
                      <a:cubicBezTo>
                        <a:pt x="185" y="275"/>
                        <a:pt x="101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20"/>
                <p:cNvSpPr/>
                <p:nvPr/>
              </p:nvSpPr>
              <p:spPr>
                <a:xfrm>
                  <a:off x="3372825" y="4323600"/>
                  <a:ext cx="21325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828" extrusionOk="0">
                      <a:moveTo>
                        <a:pt x="527" y="1"/>
                      </a:moveTo>
                      <a:cubicBezTo>
                        <a:pt x="327" y="201"/>
                        <a:pt x="226" y="301"/>
                        <a:pt x="101" y="427"/>
                      </a:cubicBezTo>
                      <a:cubicBezTo>
                        <a:pt x="1" y="527"/>
                        <a:pt x="1" y="627"/>
                        <a:pt x="1" y="627"/>
                      </a:cubicBezTo>
                      <a:cubicBezTo>
                        <a:pt x="1" y="627"/>
                        <a:pt x="101" y="627"/>
                        <a:pt x="226" y="527"/>
                      </a:cubicBezTo>
                      <a:cubicBezTo>
                        <a:pt x="312" y="441"/>
                        <a:pt x="398" y="336"/>
                        <a:pt x="548" y="182"/>
                      </a:cubicBezTo>
                      <a:lnTo>
                        <a:pt x="548" y="182"/>
                      </a:lnTo>
                      <a:cubicBezTo>
                        <a:pt x="655" y="565"/>
                        <a:pt x="853" y="828"/>
                        <a:pt x="853" y="828"/>
                      </a:cubicBezTo>
                      <a:cubicBezTo>
                        <a:pt x="853" y="828"/>
                        <a:pt x="728" y="527"/>
                        <a:pt x="627" y="101"/>
                      </a:cubicBezTo>
                      <a:lnTo>
                        <a:pt x="627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20"/>
                <p:cNvSpPr/>
                <p:nvPr/>
              </p:nvSpPr>
              <p:spPr>
                <a:xfrm>
                  <a:off x="3448650" y="4270700"/>
                  <a:ext cx="1820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864" extrusionOk="0">
                      <a:moveTo>
                        <a:pt x="692" y="0"/>
                      </a:moveTo>
                      <a:cubicBezTo>
                        <a:pt x="602" y="0"/>
                        <a:pt x="341" y="177"/>
                        <a:pt x="0" y="337"/>
                      </a:cubicBezTo>
                      <a:lnTo>
                        <a:pt x="0" y="438"/>
                      </a:lnTo>
                      <a:cubicBezTo>
                        <a:pt x="201" y="663"/>
                        <a:pt x="426" y="763"/>
                        <a:pt x="527" y="763"/>
                      </a:cubicBezTo>
                      <a:cubicBezTo>
                        <a:pt x="627" y="864"/>
                        <a:pt x="727" y="864"/>
                        <a:pt x="727" y="864"/>
                      </a:cubicBezTo>
                      <a:cubicBezTo>
                        <a:pt x="727" y="864"/>
                        <a:pt x="727" y="763"/>
                        <a:pt x="627" y="663"/>
                      </a:cubicBezTo>
                      <a:cubicBezTo>
                        <a:pt x="447" y="663"/>
                        <a:pt x="348" y="562"/>
                        <a:pt x="167" y="397"/>
                      </a:cubicBezTo>
                      <a:lnTo>
                        <a:pt x="167" y="397"/>
                      </a:lnTo>
                      <a:cubicBezTo>
                        <a:pt x="466" y="211"/>
                        <a:pt x="727" y="37"/>
                        <a:pt x="727" y="37"/>
                      </a:cubicBezTo>
                      <a:cubicBezTo>
                        <a:pt x="727" y="11"/>
                        <a:pt x="715" y="0"/>
                        <a:pt x="692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20"/>
                <p:cNvSpPr/>
                <p:nvPr/>
              </p:nvSpPr>
              <p:spPr>
                <a:xfrm>
                  <a:off x="3394125" y="4224600"/>
                  <a:ext cx="31375" cy="2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" h="1129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01" y="502"/>
                        <a:pt x="201" y="1129"/>
                      </a:cubicBezTo>
                      <a:lnTo>
                        <a:pt x="402" y="1129"/>
                      </a:lnTo>
                      <a:lnTo>
                        <a:pt x="1028" y="502"/>
                      </a:lnTo>
                      <a:lnTo>
                        <a:pt x="1254" y="302"/>
                      </a:lnTo>
                      <a:lnTo>
                        <a:pt x="1254" y="302"/>
                      </a:lnTo>
                      <a:cubicBezTo>
                        <a:pt x="1254" y="302"/>
                        <a:pt x="1129" y="302"/>
                        <a:pt x="928" y="502"/>
                      </a:cubicBezTo>
                      <a:cubicBezTo>
                        <a:pt x="753" y="612"/>
                        <a:pt x="558" y="779"/>
                        <a:pt x="378" y="954"/>
                      </a:cubicBezTo>
                      <a:lnTo>
                        <a:pt x="378" y="954"/>
                      </a:lnTo>
                      <a:cubicBezTo>
                        <a:pt x="186" y="37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20"/>
                <p:cNvSpPr/>
                <p:nvPr/>
              </p:nvSpPr>
              <p:spPr>
                <a:xfrm>
                  <a:off x="3352275" y="4244300"/>
                  <a:ext cx="31225" cy="3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9" h="1232" extrusionOk="0">
                      <a:moveTo>
                        <a:pt x="441" y="1"/>
                      </a:moveTo>
                      <a:cubicBezTo>
                        <a:pt x="429" y="1"/>
                        <a:pt x="422" y="13"/>
                        <a:pt x="422" y="40"/>
                      </a:cubicBezTo>
                      <a:cubicBezTo>
                        <a:pt x="422" y="40"/>
                        <a:pt x="422" y="140"/>
                        <a:pt x="522" y="240"/>
                      </a:cubicBezTo>
                      <a:cubicBezTo>
                        <a:pt x="723" y="466"/>
                        <a:pt x="923" y="666"/>
                        <a:pt x="1048" y="867"/>
                      </a:cubicBezTo>
                      <a:lnTo>
                        <a:pt x="1063" y="882"/>
                      </a:lnTo>
                      <a:lnTo>
                        <a:pt x="1063" y="882"/>
                      </a:lnTo>
                      <a:cubicBezTo>
                        <a:pt x="475" y="987"/>
                        <a:pt x="0" y="1193"/>
                        <a:pt x="96" y="1193"/>
                      </a:cubicBezTo>
                      <a:cubicBezTo>
                        <a:pt x="96" y="1219"/>
                        <a:pt x="125" y="1232"/>
                        <a:pt x="180" y="1232"/>
                      </a:cubicBezTo>
                      <a:cubicBezTo>
                        <a:pt x="334" y="1232"/>
                        <a:pt x="687" y="1133"/>
                        <a:pt x="1149" y="967"/>
                      </a:cubicBezTo>
                      <a:lnTo>
                        <a:pt x="1249" y="967"/>
                      </a:lnTo>
                      <a:lnTo>
                        <a:pt x="1249" y="867"/>
                      </a:lnTo>
                      <a:lnTo>
                        <a:pt x="1149" y="867"/>
                      </a:lnTo>
                      <a:cubicBezTo>
                        <a:pt x="1048" y="566"/>
                        <a:pt x="823" y="341"/>
                        <a:pt x="622" y="240"/>
                      </a:cubicBezTo>
                      <a:cubicBezTo>
                        <a:pt x="549" y="94"/>
                        <a:pt x="475" y="1"/>
                        <a:pt x="44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20"/>
                <p:cNvSpPr/>
                <p:nvPr/>
              </p:nvSpPr>
              <p:spPr>
                <a:xfrm>
                  <a:off x="3372825" y="4287275"/>
                  <a:ext cx="3387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5" h="1254" extrusionOk="0">
                      <a:moveTo>
                        <a:pt x="1053" y="0"/>
                      </a:moveTo>
                      <a:lnTo>
                        <a:pt x="953" y="100"/>
                      </a:lnTo>
                      <a:cubicBezTo>
                        <a:pt x="627" y="301"/>
                        <a:pt x="427" y="501"/>
                        <a:pt x="327" y="627"/>
                      </a:cubicBezTo>
                      <a:cubicBezTo>
                        <a:pt x="101" y="727"/>
                        <a:pt x="1" y="827"/>
                        <a:pt x="1" y="827"/>
                      </a:cubicBezTo>
                      <a:cubicBezTo>
                        <a:pt x="30" y="857"/>
                        <a:pt x="62" y="869"/>
                        <a:pt x="94" y="869"/>
                      </a:cubicBezTo>
                      <a:cubicBezTo>
                        <a:pt x="172" y="869"/>
                        <a:pt x="256" y="798"/>
                        <a:pt x="327" y="727"/>
                      </a:cubicBezTo>
                      <a:cubicBezTo>
                        <a:pt x="527" y="501"/>
                        <a:pt x="728" y="301"/>
                        <a:pt x="953" y="201"/>
                      </a:cubicBezTo>
                      <a:lnTo>
                        <a:pt x="970" y="201"/>
                      </a:lnTo>
                      <a:cubicBezTo>
                        <a:pt x="1074" y="782"/>
                        <a:pt x="1254" y="1253"/>
                        <a:pt x="1254" y="1253"/>
                      </a:cubicBezTo>
                      <a:cubicBezTo>
                        <a:pt x="1354" y="1128"/>
                        <a:pt x="1154" y="727"/>
                        <a:pt x="1053" y="100"/>
                      </a:cubicBezTo>
                      <a:lnTo>
                        <a:pt x="1053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20"/>
                <p:cNvSpPr/>
                <p:nvPr/>
              </p:nvSpPr>
              <p:spPr>
                <a:xfrm>
                  <a:off x="3417325" y="4265950"/>
                  <a:ext cx="28850" cy="3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5" extrusionOk="0">
                      <a:moveTo>
                        <a:pt x="1153" y="1"/>
                      </a:moveTo>
                      <a:cubicBezTo>
                        <a:pt x="1153" y="1"/>
                        <a:pt x="627" y="101"/>
                        <a:pt x="0" y="327"/>
                      </a:cubicBezTo>
                      <a:lnTo>
                        <a:pt x="0" y="427"/>
                      </a:lnTo>
                      <a:cubicBezTo>
                        <a:pt x="201" y="628"/>
                        <a:pt x="426" y="853"/>
                        <a:pt x="527" y="1054"/>
                      </a:cubicBezTo>
                      <a:cubicBezTo>
                        <a:pt x="727" y="1154"/>
                        <a:pt x="727" y="1254"/>
                        <a:pt x="827" y="1254"/>
                      </a:cubicBezTo>
                      <a:cubicBezTo>
                        <a:pt x="827" y="1254"/>
                        <a:pt x="727" y="1154"/>
                        <a:pt x="627" y="953"/>
                      </a:cubicBezTo>
                      <a:cubicBezTo>
                        <a:pt x="443" y="746"/>
                        <a:pt x="343" y="561"/>
                        <a:pt x="154" y="377"/>
                      </a:cubicBezTo>
                      <a:lnTo>
                        <a:pt x="154" y="377"/>
                      </a:lnTo>
                      <a:cubicBezTo>
                        <a:pt x="711" y="191"/>
                        <a:pt x="1153" y="1"/>
                        <a:pt x="1153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20"/>
                <p:cNvSpPr/>
                <p:nvPr/>
              </p:nvSpPr>
              <p:spPr>
                <a:xfrm>
                  <a:off x="4461800" y="2169450"/>
                  <a:ext cx="109675" cy="16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" h="6593" extrusionOk="0">
                      <a:moveTo>
                        <a:pt x="1" y="1"/>
                      </a:moveTo>
                      <a:cubicBezTo>
                        <a:pt x="1" y="2"/>
                        <a:pt x="929" y="1480"/>
                        <a:pt x="2081" y="3359"/>
                      </a:cubicBezTo>
                      <a:cubicBezTo>
                        <a:pt x="3334" y="5139"/>
                        <a:pt x="4287" y="6592"/>
                        <a:pt x="4387" y="6592"/>
                      </a:cubicBezTo>
                      <a:cubicBezTo>
                        <a:pt x="4387" y="6592"/>
                        <a:pt x="3434" y="5139"/>
                        <a:pt x="2181" y="3259"/>
                      </a:cubicBezTo>
                      <a:cubicBezTo>
                        <a:pt x="1029" y="148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20"/>
                <p:cNvSpPr/>
                <p:nvPr/>
              </p:nvSpPr>
              <p:spPr>
                <a:xfrm>
                  <a:off x="4435500" y="2193275"/>
                  <a:ext cx="151650" cy="9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6" h="3968" extrusionOk="0">
                      <a:moveTo>
                        <a:pt x="6065" y="0"/>
                      </a:moveTo>
                      <a:cubicBezTo>
                        <a:pt x="6065" y="0"/>
                        <a:pt x="4712" y="827"/>
                        <a:pt x="3033" y="1980"/>
                      </a:cubicBezTo>
                      <a:cubicBezTo>
                        <a:pt x="1354" y="3033"/>
                        <a:pt x="0" y="3960"/>
                        <a:pt x="0" y="3960"/>
                      </a:cubicBezTo>
                      <a:cubicBezTo>
                        <a:pt x="0" y="3965"/>
                        <a:pt x="4" y="3968"/>
                        <a:pt x="10" y="3968"/>
                      </a:cubicBezTo>
                      <a:cubicBezTo>
                        <a:pt x="136" y="3968"/>
                        <a:pt x="1437" y="3081"/>
                        <a:pt x="3033" y="2080"/>
                      </a:cubicBezTo>
                      <a:cubicBezTo>
                        <a:pt x="4712" y="928"/>
                        <a:pt x="6065" y="100"/>
                        <a:pt x="6065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20"/>
                <p:cNvSpPr/>
                <p:nvPr/>
              </p:nvSpPr>
              <p:spPr>
                <a:xfrm>
                  <a:off x="4487500" y="2166950"/>
                  <a:ext cx="37000" cy="16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" h="6593" extrusionOk="0">
                      <a:moveTo>
                        <a:pt x="1479" y="1"/>
                      </a:moveTo>
                      <a:cubicBezTo>
                        <a:pt x="1479" y="1"/>
                        <a:pt x="1053" y="1480"/>
                        <a:pt x="752" y="3234"/>
                      </a:cubicBezTo>
                      <a:cubicBezTo>
                        <a:pt x="326" y="5113"/>
                        <a:pt x="0" y="6592"/>
                        <a:pt x="126" y="6592"/>
                      </a:cubicBezTo>
                      <a:cubicBezTo>
                        <a:pt x="126" y="6592"/>
                        <a:pt x="427" y="5113"/>
                        <a:pt x="853" y="3359"/>
                      </a:cubicBezTo>
                      <a:cubicBezTo>
                        <a:pt x="1254" y="1480"/>
                        <a:pt x="1479" y="1"/>
                        <a:pt x="1479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20"/>
                <p:cNvSpPr/>
                <p:nvPr/>
              </p:nvSpPr>
              <p:spPr>
                <a:xfrm>
                  <a:off x="4422325" y="2222100"/>
                  <a:ext cx="1830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0" h="1555" extrusionOk="0">
                      <a:moveTo>
                        <a:pt x="1" y="0"/>
                      </a:moveTo>
                      <a:cubicBezTo>
                        <a:pt x="1" y="100"/>
                        <a:pt x="1680" y="401"/>
                        <a:pt x="3660" y="827"/>
                      </a:cubicBezTo>
                      <a:cubicBezTo>
                        <a:pt x="5640" y="1253"/>
                        <a:pt x="7319" y="1554"/>
                        <a:pt x="7319" y="1554"/>
                      </a:cubicBezTo>
                      <a:cubicBezTo>
                        <a:pt x="7319" y="1454"/>
                        <a:pt x="5640" y="1153"/>
                        <a:pt x="3660" y="727"/>
                      </a:cubicBezTo>
                      <a:cubicBezTo>
                        <a:pt x="1680" y="30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20"/>
                <p:cNvSpPr/>
                <p:nvPr/>
              </p:nvSpPr>
              <p:spPr>
                <a:xfrm>
                  <a:off x="4453675" y="2166950"/>
                  <a:ext cx="28825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3" h="1254" extrusionOk="0">
                      <a:moveTo>
                        <a:pt x="952" y="1"/>
                      </a:moveTo>
                      <a:lnTo>
                        <a:pt x="952" y="326"/>
                      </a:lnTo>
                      <a:lnTo>
                        <a:pt x="952" y="1098"/>
                      </a:lnTo>
                      <a:lnTo>
                        <a:pt x="952" y="1098"/>
                      </a:lnTo>
                      <a:cubicBezTo>
                        <a:pt x="462" y="837"/>
                        <a:pt x="0" y="727"/>
                        <a:pt x="0" y="727"/>
                      </a:cubicBezTo>
                      <a:lnTo>
                        <a:pt x="0" y="727"/>
                      </a:lnTo>
                      <a:cubicBezTo>
                        <a:pt x="0" y="727"/>
                        <a:pt x="426" y="953"/>
                        <a:pt x="1053" y="1254"/>
                      </a:cubicBezTo>
                      <a:lnTo>
                        <a:pt x="1153" y="1254"/>
                      </a:lnTo>
                      <a:lnTo>
                        <a:pt x="1153" y="1153"/>
                      </a:lnTo>
                      <a:cubicBezTo>
                        <a:pt x="1153" y="853"/>
                        <a:pt x="1053" y="527"/>
                        <a:pt x="1053" y="326"/>
                      </a:cubicBezTo>
                      <a:cubicBezTo>
                        <a:pt x="1053" y="101"/>
                        <a:pt x="1053" y="1"/>
                        <a:pt x="952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20"/>
                <p:cNvSpPr/>
                <p:nvPr/>
              </p:nvSpPr>
              <p:spPr>
                <a:xfrm>
                  <a:off x="4542625" y="2294775"/>
                  <a:ext cx="288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4" extrusionOk="0">
                      <a:moveTo>
                        <a:pt x="1" y="0"/>
                      </a:moveTo>
                      <a:lnTo>
                        <a:pt x="1" y="126"/>
                      </a:lnTo>
                      <a:cubicBezTo>
                        <a:pt x="1" y="426"/>
                        <a:pt x="1" y="752"/>
                        <a:pt x="101" y="953"/>
                      </a:cubicBezTo>
                      <a:lnTo>
                        <a:pt x="101" y="1254"/>
                      </a:lnTo>
                      <a:cubicBezTo>
                        <a:pt x="101" y="1254"/>
                        <a:pt x="201" y="1153"/>
                        <a:pt x="201" y="953"/>
                      </a:cubicBezTo>
                      <a:cubicBezTo>
                        <a:pt x="101" y="752"/>
                        <a:pt x="101" y="426"/>
                        <a:pt x="101" y="126"/>
                      </a:cubicBezTo>
                      <a:lnTo>
                        <a:pt x="101" y="126"/>
                      </a:lnTo>
                      <a:cubicBezTo>
                        <a:pt x="628" y="326"/>
                        <a:pt x="1154" y="527"/>
                        <a:pt x="1154" y="527"/>
                      </a:cubicBezTo>
                      <a:cubicBezTo>
                        <a:pt x="1154" y="426"/>
                        <a:pt x="728" y="226"/>
                        <a:pt x="1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20"/>
                <p:cNvSpPr/>
                <p:nvPr/>
              </p:nvSpPr>
              <p:spPr>
                <a:xfrm>
                  <a:off x="4531975" y="2276600"/>
                  <a:ext cx="21350" cy="2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953" extrusionOk="0">
                      <a:moveTo>
                        <a:pt x="1" y="1"/>
                      </a:moveTo>
                      <a:lnTo>
                        <a:pt x="1" y="101"/>
                      </a:lnTo>
                      <a:lnTo>
                        <a:pt x="1" y="727"/>
                      </a:lnTo>
                      <a:cubicBezTo>
                        <a:pt x="101" y="853"/>
                        <a:pt x="101" y="953"/>
                        <a:pt x="101" y="953"/>
                      </a:cubicBezTo>
                      <a:lnTo>
                        <a:pt x="101" y="727"/>
                      </a:lnTo>
                      <a:lnTo>
                        <a:pt x="101" y="250"/>
                      </a:lnTo>
                      <a:lnTo>
                        <a:pt x="101" y="250"/>
                      </a:lnTo>
                      <a:cubicBezTo>
                        <a:pt x="491" y="342"/>
                        <a:pt x="853" y="427"/>
                        <a:pt x="853" y="427"/>
                      </a:cubicBezTo>
                      <a:cubicBezTo>
                        <a:pt x="853" y="427"/>
                        <a:pt x="527" y="226"/>
                        <a:pt x="101" y="10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7" name="Google Shape;1567;p20"/>
                <p:cNvSpPr/>
                <p:nvPr/>
              </p:nvSpPr>
              <p:spPr>
                <a:xfrm>
                  <a:off x="4558300" y="2182625"/>
                  <a:ext cx="2320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1154" extrusionOk="0">
                      <a:moveTo>
                        <a:pt x="527" y="0"/>
                      </a:moveTo>
                      <a:lnTo>
                        <a:pt x="527" y="0"/>
                      </a:lnTo>
                      <a:cubicBezTo>
                        <a:pt x="527" y="0"/>
                        <a:pt x="301" y="426"/>
                        <a:pt x="1" y="1053"/>
                      </a:cubicBezTo>
                      <a:lnTo>
                        <a:pt x="1" y="1153"/>
                      </a:lnTo>
                      <a:lnTo>
                        <a:pt x="101" y="1153"/>
                      </a:lnTo>
                      <a:cubicBezTo>
                        <a:pt x="427" y="1153"/>
                        <a:pt x="727" y="1153"/>
                        <a:pt x="928" y="1053"/>
                      </a:cubicBezTo>
                      <a:lnTo>
                        <a:pt x="151" y="1053"/>
                      </a:lnTo>
                      <a:cubicBezTo>
                        <a:pt x="437" y="471"/>
                        <a:pt x="527" y="0"/>
                        <a:pt x="527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8" name="Google Shape;1568;p20"/>
                <p:cNvSpPr/>
                <p:nvPr/>
              </p:nvSpPr>
              <p:spPr>
                <a:xfrm>
                  <a:off x="4542625" y="2200775"/>
                  <a:ext cx="20725" cy="2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854" extrusionOk="0">
                      <a:moveTo>
                        <a:pt x="302" y="1"/>
                      </a:moveTo>
                      <a:lnTo>
                        <a:pt x="302" y="1"/>
                      </a:lnTo>
                      <a:cubicBezTo>
                        <a:pt x="302" y="1"/>
                        <a:pt x="201" y="327"/>
                        <a:pt x="1" y="753"/>
                      </a:cubicBezTo>
                      <a:lnTo>
                        <a:pt x="1" y="853"/>
                      </a:lnTo>
                      <a:lnTo>
                        <a:pt x="628" y="853"/>
                      </a:lnTo>
                      <a:lnTo>
                        <a:pt x="828" y="753"/>
                      </a:lnTo>
                      <a:lnTo>
                        <a:pt x="148" y="753"/>
                      </a:lnTo>
                      <a:cubicBezTo>
                        <a:pt x="320" y="380"/>
                        <a:pt x="417" y="116"/>
                        <a:pt x="302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9" name="Google Shape;1569;p20"/>
                <p:cNvSpPr/>
                <p:nvPr/>
              </p:nvSpPr>
              <p:spPr>
                <a:xfrm>
                  <a:off x="4427975" y="2276600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301" y="1"/>
                      </a:moveTo>
                      <a:cubicBezTo>
                        <a:pt x="101" y="101"/>
                        <a:pt x="1" y="101"/>
                        <a:pt x="1" y="101"/>
                      </a:cubicBezTo>
                      <a:lnTo>
                        <a:pt x="1096" y="101"/>
                      </a:lnTo>
                      <a:cubicBezTo>
                        <a:pt x="907" y="682"/>
                        <a:pt x="727" y="1153"/>
                        <a:pt x="727" y="1153"/>
                      </a:cubicBezTo>
                      <a:cubicBezTo>
                        <a:pt x="828" y="1153"/>
                        <a:pt x="1028" y="627"/>
                        <a:pt x="1254" y="101"/>
                      </a:cubicBezTo>
                      <a:lnTo>
                        <a:pt x="1254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0" name="Google Shape;1570;p20"/>
                <p:cNvSpPr/>
                <p:nvPr/>
              </p:nvSpPr>
              <p:spPr>
                <a:xfrm>
                  <a:off x="4453675" y="2266575"/>
                  <a:ext cx="23825" cy="1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" h="746" extrusionOk="0">
                      <a:moveTo>
                        <a:pt x="226" y="1"/>
                      </a:moveTo>
                      <a:cubicBezTo>
                        <a:pt x="100" y="101"/>
                        <a:pt x="0" y="101"/>
                        <a:pt x="0" y="101"/>
                      </a:cubicBezTo>
                      <a:lnTo>
                        <a:pt x="701" y="101"/>
                      </a:lnTo>
                      <a:cubicBezTo>
                        <a:pt x="610" y="455"/>
                        <a:pt x="526" y="727"/>
                        <a:pt x="526" y="727"/>
                      </a:cubicBezTo>
                      <a:cubicBezTo>
                        <a:pt x="526" y="740"/>
                        <a:pt x="529" y="746"/>
                        <a:pt x="535" y="746"/>
                      </a:cubicBezTo>
                      <a:cubicBezTo>
                        <a:pt x="575" y="746"/>
                        <a:pt x="742" y="452"/>
                        <a:pt x="852" y="101"/>
                      </a:cubicBezTo>
                      <a:lnTo>
                        <a:pt x="952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1" name="Google Shape;1571;p20"/>
                <p:cNvSpPr/>
                <p:nvPr/>
              </p:nvSpPr>
              <p:spPr>
                <a:xfrm>
                  <a:off x="4438000" y="2216450"/>
                  <a:ext cx="21325" cy="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853" extrusionOk="0">
                      <a:moveTo>
                        <a:pt x="101" y="1"/>
                      </a:moveTo>
                      <a:cubicBezTo>
                        <a:pt x="101" y="1"/>
                        <a:pt x="101" y="126"/>
                        <a:pt x="226" y="226"/>
                      </a:cubicBezTo>
                      <a:cubicBezTo>
                        <a:pt x="317" y="226"/>
                        <a:pt x="489" y="389"/>
                        <a:pt x="595" y="495"/>
                      </a:cubicBezTo>
                      <a:lnTo>
                        <a:pt x="595" y="495"/>
                      </a:lnTo>
                      <a:cubicBezTo>
                        <a:pt x="257" y="675"/>
                        <a:pt x="1" y="853"/>
                        <a:pt x="1" y="853"/>
                      </a:cubicBezTo>
                      <a:cubicBezTo>
                        <a:pt x="101" y="853"/>
                        <a:pt x="427" y="752"/>
                        <a:pt x="727" y="527"/>
                      </a:cubicBezTo>
                      <a:lnTo>
                        <a:pt x="853" y="527"/>
                      </a:lnTo>
                      <a:lnTo>
                        <a:pt x="727" y="427"/>
                      </a:lnTo>
                      <a:cubicBezTo>
                        <a:pt x="627" y="326"/>
                        <a:pt x="427" y="226"/>
                        <a:pt x="326" y="126"/>
                      </a:cubicBezTo>
                      <a:cubicBezTo>
                        <a:pt x="226" y="1"/>
                        <a:pt x="101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2" name="Google Shape;1572;p20"/>
                <p:cNvSpPr/>
                <p:nvPr/>
              </p:nvSpPr>
              <p:spPr>
                <a:xfrm>
                  <a:off x="4511300" y="2174700"/>
                  <a:ext cx="2070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" h="844" extrusionOk="0">
                      <a:moveTo>
                        <a:pt x="7" y="1"/>
                      </a:moveTo>
                      <a:cubicBezTo>
                        <a:pt x="3" y="1"/>
                        <a:pt x="1" y="6"/>
                        <a:pt x="1" y="16"/>
                      </a:cubicBezTo>
                      <a:cubicBezTo>
                        <a:pt x="1" y="16"/>
                        <a:pt x="1" y="317"/>
                        <a:pt x="201" y="743"/>
                      </a:cubicBezTo>
                      <a:lnTo>
                        <a:pt x="201" y="843"/>
                      </a:lnTo>
                      <a:lnTo>
                        <a:pt x="302" y="743"/>
                      </a:lnTo>
                      <a:cubicBezTo>
                        <a:pt x="527" y="643"/>
                        <a:pt x="627" y="417"/>
                        <a:pt x="728" y="317"/>
                      </a:cubicBezTo>
                      <a:cubicBezTo>
                        <a:pt x="828" y="217"/>
                        <a:pt x="828" y="117"/>
                        <a:pt x="828" y="117"/>
                      </a:cubicBezTo>
                      <a:lnTo>
                        <a:pt x="828" y="117"/>
                      </a:lnTo>
                      <a:lnTo>
                        <a:pt x="627" y="317"/>
                      </a:lnTo>
                      <a:cubicBezTo>
                        <a:pt x="541" y="317"/>
                        <a:pt x="454" y="486"/>
                        <a:pt x="287" y="596"/>
                      </a:cubicBezTo>
                      <a:lnTo>
                        <a:pt x="287" y="596"/>
                      </a:lnTo>
                      <a:cubicBezTo>
                        <a:pt x="194" y="316"/>
                        <a:pt x="41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3" name="Google Shape;1573;p20"/>
                <p:cNvSpPr/>
                <p:nvPr/>
              </p:nvSpPr>
              <p:spPr>
                <a:xfrm>
                  <a:off x="4482475" y="2292275"/>
                  <a:ext cx="20725" cy="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853" extrusionOk="0">
                      <a:moveTo>
                        <a:pt x="628" y="0"/>
                      </a:moveTo>
                      <a:lnTo>
                        <a:pt x="527" y="100"/>
                      </a:lnTo>
                      <a:cubicBezTo>
                        <a:pt x="327" y="226"/>
                        <a:pt x="201" y="426"/>
                        <a:pt x="101" y="526"/>
                      </a:cubicBezTo>
                      <a:cubicBezTo>
                        <a:pt x="1" y="627"/>
                        <a:pt x="1" y="727"/>
                        <a:pt x="1" y="727"/>
                      </a:cubicBezTo>
                      <a:cubicBezTo>
                        <a:pt x="1" y="727"/>
                        <a:pt x="101" y="627"/>
                        <a:pt x="201" y="526"/>
                      </a:cubicBezTo>
                      <a:cubicBezTo>
                        <a:pt x="308" y="526"/>
                        <a:pt x="397" y="381"/>
                        <a:pt x="545" y="276"/>
                      </a:cubicBezTo>
                      <a:lnTo>
                        <a:pt x="545" y="276"/>
                      </a:lnTo>
                      <a:cubicBezTo>
                        <a:pt x="649" y="562"/>
                        <a:pt x="828" y="852"/>
                        <a:pt x="828" y="852"/>
                      </a:cubicBezTo>
                      <a:cubicBezTo>
                        <a:pt x="828" y="852"/>
                        <a:pt x="828" y="526"/>
                        <a:pt x="628" y="100"/>
                      </a:cubicBezTo>
                      <a:lnTo>
                        <a:pt x="628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4" name="Google Shape;1574;p20"/>
                <p:cNvSpPr/>
                <p:nvPr/>
              </p:nvSpPr>
              <p:spPr>
                <a:xfrm>
                  <a:off x="4558300" y="2240250"/>
                  <a:ext cx="18200" cy="2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929" extrusionOk="0">
                      <a:moveTo>
                        <a:pt x="727" y="1"/>
                      </a:moveTo>
                      <a:cubicBezTo>
                        <a:pt x="727" y="1"/>
                        <a:pt x="427" y="201"/>
                        <a:pt x="1" y="427"/>
                      </a:cubicBezTo>
                      <a:lnTo>
                        <a:pt x="1" y="527"/>
                      </a:lnTo>
                      <a:lnTo>
                        <a:pt x="101" y="527"/>
                      </a:lnTo>
                      <a:cubicBezTo>
                        <a:pt x="201" y="628"/>
                        <a:pt x="427" y="728"/>
                        <a:pt x="527" y="828"/>
                      </a:cubicBezTo>
                      <a:cubicBezTo>
                        <a:pt x="727" y="828"/>
                        <a:pt x="727" y="928"/>
                        <a:pt x="727" y="928"/>
                      </a:cubicBezTo>
                      <a:cubicBezTo>
                        <a:pt x="727" y="828"/>
                        <a:pt x="727" y="828"/>
                        <a:pt x="627" y="728"/>
                      </a:cubicBezTo>
                      <a:cubicBezTo>
                        <a:pt x="542" y="643"/>
                        <a:pt x="368" y="558"/>
                        <a:pt x="196" y="474"/>
                      </a:cubicBezTo>
                      <a:lnTo>
                        <a:pt x="196" y="474"/>
                      </a:lnTo>
                      <a:cubicBezTo>
                        <a:pt x="557" y="257"/>
                        <a:pt x="727" y="1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5" name="Google Shape;1575;p20"/>
                <p:cNvSpPr/>
                <p:nvPr/>
              </p:nvSpPr>
              <p:spPr>
                <a:xfrm>
                  <a:off x="4503175" y="2193275"/>
                  <a:ext cx="313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254" extrusionOk="0">
                      <a:moveTo>
                        <a:pt x="0" y="0"/>
                      </a:moveTo>
                      <a:cubicBezTo>
                        <a:pt x="0" y="1"/>
                        <a:pt x="125" y="527"/>
                        <a:pt x="326" y="1153"/>
                      </a:cubicBezTo>
                      <a:lnTo>
                        <a:pt x="326" y="1253"/>
                      </a:lnTo>
                      <a:lnTo>
                        <a:pt x="426" y="1153"/>
                      </a:lnTo>
                      <a:cubicBezTo>
                        <a:pt x="627" y="928"/>
                        <a:pt x="852" y="727"/>
                        <a:pt x="1053" y="627"/>
                      </a:cubicBezTo>
                      <a:cubicBezTo>
                        <a:pt x="1153" y="426"/>
                        <a:pt x="1253" y="426"/>
                        <a:pt x="1253" y="301"/>
                      </a:cubicBezTo>
                      <a:lnTo>
                        <a:pt x="1253" y="301"/>
                      </a:lnTo>
                      <a:cubicBezTo>
                        <a:pt x="1253" y="301"/>
                        <a:pt x="1153" y="426"/>
                        <a:pt x="952" y="527"/>
                      </a:cubicBezTo>
                      <a:cubicBezTo>
                        <a:pt x="858" y="715"/>
                        <a:pt x="654" y="815"/>
                        <a:pt x="380" y="1013"/>
                      </a:cubicBezTo>
                      <a:lnTo>
                        <a:pt x="380" y="1013"/>
                      </a:lnTo>
                      <a:cubicBezTo>
                        <a:pt x="193" y="45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6" name="Google Shape;1576;p20"/>
                <p:cNvSpPr/>
                <p:nvPr/>
              </p:nvSpPr>
              <p:spPr>
                <a:xfrm>
                  <a:off x="4464325" y="2213950"/>
                  <a:ext cx="28850" cy="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" h="1254" extrusionOk="0">
                      <a:moveTo>
                        <a:pt x="301" y="0"/>
                      </a:moveTo>
                      <a:cubicBezTo>
                        <a:pt x="301" y="0"/>
                        <a:pt x="301" y="101"/>
                        <a:pt x="526" y="326"/>
                      </a:cubicBezTo>
                      <a:cubicBezTo>
                        <a:pt x="618" y="418"/>
                        <a:pt x="793" y="593"/>
                        <a:pt x="995" y="871"/>
                      </a:cubicBezTo>
                      <a:lnTo>
                        <a:pt x="995" y="871"/>
                      </a:lnTo>
                      <a:cubicBezTo>
                        <a:pt x="400" y="1065"/>
                        <a:pt x="0" y="1253"/>
                        <a:pt x="0" y="1253"/>
                      </a:cubicBezTo>
                      <a:cubicBezTo>
                        <a:pt x="0" y="1253"/>
                        <a:pt x="526" y="1153"/>
                        <a:pt x="1053" y="953"/>
                      </a:cubicBezTo>
                      <a:lnTo>
                        <a:pt x="1153" y="953"/>
                      </a:lnTo>
                      <a:lnTo>
                        <a:pt x="1153" y="852"/>
                      </a:lnTo>
                      <a:cubicBezTo>
                        <a:pt x="927" y="627"/>
                        <a:pt x="727" y="426"/>
                        <a:pt x="526" y="226"/>
                      </a:cubicBezTo>
                      <a:cubicBezTo>
                        <a:pt x="426" y="101"/>
                        <a:pt x="301" y="0"/>
                        <a:pt x="30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7" name="Google Shape;1577;p20"/>
                <p:cNvSpPr/>
                <p:nvPr/>
              </p:nvSpPr>
              <p:spPr>
                <a:xfrm>
                  <a:off x="4485000" y="2258425"/>
                  <a:ext cx="31350" cy="2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54" extrusionOk="0">
                      <a:moveTo>
                        <a:pt x="226" y="627"/>
                      </a:moveTo>
                      <a:lnTo>
                        <a:pt x="226" y="627"/>
                      </a:lnTo>
                      <a:cubicBezTo>
                        <a:pt x="0" y="728"/>
                        <a:pt x="0" y="828"/>
                        <a:pt x="0" y="828"/>
                      </a:cubicBezTo>
                      <a:lnTo>
                        <a:pt x="226" y="627"/>
                      </a:lnTo>
                      <a:close/>
                      <a:moveTo>
                        <a:pt x="852" y="1"/>
                      </a:moveTo>
                      <a:cubicBezTo>
                        <a:pt x="527" y="201"/>
                        <a:pt x="326" y="427"/>
                        <a:pt x="226" y="627"/>
                      </a:cubicBezTo>
                      <a:cubicBezTo>
                        <a:pt x="409" y="536"/>
                        <a:pt x="592" y="361"/>
                        <a:pt x="871" y="159"/>
                      </a:cubicBezTo>
                      <a:lnTo>
                        <a:pt x="871" y="159"/>
                      </a:lnTo>
                      <a:cubicBezTo>
                        <a:pt x="1059" y="754"/>
                        <a:pt x="1153" y="1154"/>
                        <a:pt x="1153" y="1154"/>
                      </a:cubicBezTo>
                      <a:cubicBezTo>
                        <a:pt x="1253" y="1154"/>
                        <a:pt x="1153" y="627"/>
                        <a:pt x="953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8" name="Google Shape;1578;p20"/>
                <p:cNvSpPr/>
                <p:nvPr/>
              </p:nvSpPr>
              <p:spPr>
                <a:xfrm>
                  <a:off x="4524475" y="2236775"/>
                  <a:ext cx="31350" cy="2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" h="1193" extrusionOk="0">
                      <a:moveTo>
                        <a:pt x="1148" y="0"/>
                      </a:moveTo>
                      <a:cubicBezTo>
                        <a:pt x="964" y="0"/>
                        <a:pt x="559" y="93"/>
                        <a:pt x="100" y="240"/>
                      </a:cubicBezTo>
                      <a:lnTo>
                        <a:pt x="0" y="240"/>
                      </a:lnTo>
                      <a:lnTo>
                        <a:pt x="100" y="340"/>
                      </a:lnTo>
                      <a:cubicBezTo>
                        <a:pt x="301" y="666"/>
                        <a:pt x="526" y="867"/>
                        <a:pt x="627" y="967"/>
                      </a:cubicBezTo>
                      <a:cubicBezTo>
                        <a:pt x="827" y="1193"/>
                        <a:pt x="927" y="1193"/>
                        <a:pt x="927" y="1193"/>
                      </a:cubicBezTo>
                      <a:cubicBezTo>
                        <a:pt x="927" y="1193"/>
                        <a:pt x="827" y="1067"/>
                        <a:pt x="727" y="967"/>
                      </a:cubicBezTo>
                      <a:cubicBezTo>
                        <a:pt x="633" y="779"/>
                        <a:pt x="428" y="590"/>
                        <a:pt x="237" y="298"/>
                      </a:cubicBezTo>
                      <a:lnTo>
                        <a:pt x="237" y="298"/>
                      </a:lnTo>
                      <a:cubicBezTo>
                        <a:pt x="802" y="126"/>
                        <a:pt x="1253" y="40"/>
                        <a:pt x="1253" y="40"/>
                      </a:cubicBezTo>
                      <a:cubicBezTo>
                        <a:pt x="1253" y="13"/>
                        <a:pt x="1216" y="0"/>
                        <a:pt x="114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79" name="Google Shape;1579;p20"/>
              <p:cNvGrpSpPr/>
              <p:nvPr/>
            </p:nvGrpSpPr>
            <p:grpSpPr>
              <a:xfrm>
                <a:off x="8058163" y="4260938"/>
                <a:ext cx="363425" cy="391625"/>
                <a:chOff x="6486688" y="4948425"/>
                <a:chExt cx="363425" cy="391625"/>
              </a:xfrm>
            </p:grpSpPr>
            <p:sp>
              <p:nvSpPr>
                <p:cNvPr id="1580" name="Google Shape;1580;p20"/>
                <p:cNvSpPr/>
                <p:nvPr/>
              </p:nvSpPr>
              <p:spPr>
                <a:xfrm rot="5400000" flipH="1">
                  <a:off x="6545600" y="4959688"/>
                  <a:ext cx="237475" cy="35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9" h="14212" extrusionOk="0">
                      <a:moveTo>
                        <a:pt x="100" y="1"/>
                      </a:moveTo>
                      <a:cubicBezTo>
                        <a:pt x="0" y="101"/>
                        <a:pt x="2080" y="3234"/>
                        <a:pt x="4587" y="7194"/>
                      </a:cubicBezTo>
                      <a:cubicBezTo>
                        <a:pt x="7193" y="11079"/>
                        <a:pt x="9298" y="14211"/>
                        <a:pt x="9399" y="14211"/>
                      </a:cubicBezTo>
                      <a:cubicBezTo>
                        <a:pt x="9499" y="14086"/>
                        <a:pt x="7419" y="10953"/>
                        <a:pt x="4787" y="6993"/>
                      </a:cubicBezTo>
                      <a:cubicBezTo>
                        <a:pt x="2281" y="3134"/>
                        <a:pt x="100" y="1"/>
                        <a:pt x="10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1" name="Google Shape;1581;p20"/>
                <p:cNvSpPr/>
                <p:nvPr/>
              </p:nvSpPr>
              <p:spPr>
                <a:xfrm rot="5400000" flipH="1">
                  <a:off x="6519525" y="5040788"/>
                  <a:ext cx="326475" cy="2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9" h="8576" extrusionOk="0">
                      <a:moveTo>
                        <a:pt x="12958" y="0"/>
                      </a:moveTo>
                      <a:cubicBezTo>
                        <a:pt x="12958" y="0"/>
                        <a:pt x="10025" y="1880"/>
                        <a:pt x="6492" y="4186"/>
                      </a:cubicBezTo>
                      <a:cubicBezTo>
                        <a:pt x="2833" y="6592"/>
                        <a:pt x="0" y="8471"/>
                        <a:pt x="0" y="8572"/>
                      </a:cubicBezTo>
                      <a:cubicBezTo>
                        <a:pt x="0" y="8574"/>
                        <a:pt x="2" y="8575"/>
                        <a:pt x="6" y="8575"/>
                      </a:cubicBezTo>
                      <a:cubicBezTo>
                        <a:pt x="156" y="8575"/>
                        <a:pt x="3124" y="6731"/>
                        <a:pt x="6592" y="4386"/>
                      </a:cubicBezTo>
                      <a:cubicBezTo>
                        <a:pt x="10126" y="2105"/>
                        <a:pt x="13058" y="100"/>
                        <a:pt x="1295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2" name="Google Shape;1582;p20"/>
                <p:cNvSpPr/>
                <p:nvPr/>
              </p:nvSpPr>
              <p:spPr>
                <a:xfrm rot="5400000" flipH="1">
                  <a:off x="6632063" y="4977875"/>
                  <a:ext cx="78325" cy="35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3" h="14311" extrusionOk="0">
                      <a:moveTo>
                        <a:pt x="3008" y="0"/>
                      </a:moveTo>
                      <a:cubicBezTo>
                        <a:pt x="2907" y="0"/>
                        <a:pt x="2181" y="3258"/>
                        <a:pt x="1454" y="7118"/>
                      </a:cubicBezTo>
                      <a:cubicBezTo>
                        <a:pt x="627" y="11078"/>
                        <a:pt x="0" y="14311"/>
                        <a:pt x="100" y="14311"/>
                      </a:cubicBezTo>
                      <a:cubicBezTo>
                        <a:pt x="100" y="14311"/>
                        <a:pt x="827" y="11178"/>
                        <a:pt x="1654" y="7218"/>
                      </a:cubicBezTo>
                      <a:cubicBezTo>
                        <a:pt x="2506" y="3258"/>
                        <a:pt x="3133" y="0"/>
                        <a:pt x="300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3" name="Google Shape;1583;p20"/>
                <p:cNvSpPr/>
                <p:nvPr/>
              </p:nvSpPr>
              <p:spPr>
                <a:xfrm rot="5400000" flipH="1">
                  <a:off x="6493450" y="5103688"/>
                  <a:ext cx="391625" cy="8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65" h="3244" extrusionOk="0">
                      <a:moveTo>
                        <a:pt x="126" y="0"/>
                      </a:moveTo>
                      <a:lnTo>
                        <a:pt x="126" y="0"/>
                      </a:lnTo>
                      <a:cubicBezTo>
                        <a:pt x="1" y="100"/>
                        <a:pt x="3560" y="952"/>
                        <a:pt x="7845" y="1780"/>
                      </a:cubicBezTo>
                      <a:cubicBezTo>
                        <a:pt x="11829" y="2642"/>
                        <a:pt x="15163" y="3244"/>
                        <a:pt x="15613" y="3244"/>
                      </a:cubicBezTo>
                      <a:cubicBezTo>
                        <a:pt x="15647" y="3244"/>
                        <a:pt x="15665" y="3240"/>
                        <a:pt x="15665" y="3233"/>
                      </a:cubicBezTo>
                      <a:cubicBezTo>
                        <a:pt x="15665" y="3233"/>
                        <a:pt x="12231" y="2406"/>
                        <a:pt x="7946" y="1579"/>
                      </a:cubicBezTo>
                      <a:cubicBezTo>
                        <a:pt x="3560" y="627"/>
                        <a:pt x="126" y="0"/>
                        <a:pt x="12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4" name="Google Shape;1584;p20"/>
                <p:cNvSpPr/>
                <p:nvPr/>
              </p:nvSpPr>
              <p:spPr>
                <a:xfrm rot="5400000" flipH="1">
                  <a:off x="6783363" y="5207500"/>
                  <a:ext cx="62675" cy="7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833" extrusionOk="0">
                      <a:moveTo>
                        <a:pt x="2181" y="0"/>
                      </a:moveTo>
                      <a:lnTo>
                        <a:pt x="2181" y="752"/>
                      </a:lnTo>
                      <a:lnTo>
                        <a:pt x="2181" y="2426"/>
                      </a:lnTo>
                      <a:lnTo>
                        <a:pt x="2181" y="2426"/>
                      </a:lnTo>
                      <a:cubicBezTo>
                        <a:pt x="1142" y="2010"/>
                        <a:pt x="292" y="1665"/>
                        <a:pt x="57" y="1665"/>
                      </a:cubicBezTo>
                      <a:cubicBezTo>
                        <a:pt x="29" y="1665"/>
                        <a:pt x="10" y="1669"/>
                        <a:pt x="0" y="1679"/>
                      </a:cubicBezTo>
                      <a:cubicBezTo>
                        <a:pt x="0" y="1779"/>
                        <a:pt x="1028" y="2206"/>
                        <a:pt x="2281" y="2732"/>
                      </a:cubicBezTo>
                      <a:lnTo>
                        <a:pt x="2506" y="2832"/>
                      </a:lnTo>
                      <a:lnTo>
                        <a:pt x="2506" y="2632"/>
                      </a:lnTo>
                      <a:lnTo>
                        <a:pt x="2506" y="2506"/>
                      </a:lnTo>
                      <a:cubicBezTo>
                        <a:pt x="2506" y="1779"/>
                        <a:pt x="2381" y="1153"/>
                        <a:pt x="2381" y="752"/>
                      </a:cubicBezTo>
                      <a:cubicBezTo>
                        <a:pt x="2281" y="326"/>
                        <a:pt x="2281" y="0"/>
                        <a:pt x="218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5" name="Google Shape;1585;p20"/>
                <p:cNvSpPr/>
                <p:nvPr/>
              </p:nvSpPr>
              <p:spPr>
                <a:xfrm rot="5400000" flipH="1">
                  <a:off x="6508000" y="5016088"/>
                  <a:ext cx="62675" cy="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708" extrusionOk="0">
                      <a:moveTo>
                        <a:pt x="101" y="1"/>
                      </a:moveTo>
                      <a:lnTo>
                        <a:pt x="101" y="101"/>
                      </a:lnTo>
                      <a:lnTo>
                        <a:pt x="101" y="201"/>
                      </a:lnTo>
                      <a:cubicBezTo>
                        <a:pt x="1" y="953"/>
                        <a:pt x="101" y="1580"/>
                        <a:pt x="201" y="1981"/>
                      </a:cubicBezTo>
                      <a:cubicBezTo>
                        <a:pt x="201" y="2507"/>
                        <a:pt x="301" y="2708"/>
                        <a:pt x="301" y="2708"/>
                      </a:cubicBezTo>
                      <a:cubicBezTo>
                        <a:pt x="301" y="2708"/>
                        <a:pt x="427" y="2407"/>
                        <a:pt x="301" y="1981"/>
                      </a:cubicBezTo>
                      <a:lnTo>
                        <a:pt x="301" y="400"/>
                      </a:lnTo>
                      <a:lnTo>
                        <a:pt x="301" y="400"/>
                      </a:lnTo>
                      <a:cubicBezTo>
                        <a:pt x="1395" y="800"/>
                        <a:pt x="2258" y="1072"/>
                        <a:pt x="2461" y="1072"/>
                      </a:cubicBezTo>
                      <a:cubicBezTo>
                        <a:pt x="2491" y="1072"/>
                        <a:pt x="2507" y="1066"/>
                        <a:pt x="2507" y="1053"/>
                      </a:cubicBezTo>
                      <a:cubicBezTo>
                        <a:pt x="2507" y="1053"/>
                        <a:pt x="1554" y="527"/>
                        <a:pt x="2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6" name="Google Shape;1586;p20"/>
                <p:cNvSpPr/>
                <p:nvPr/>
              </p:nvSpPr>
              <p:spPr>
                <a:xfrm rot="5400000" flipH="1">
                  <a:off x="6564063" y="5056500"/>
                  <a:ext cx="41375" cy="4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1981" extrusionOk="0">
                      <a:moveTo>
                        <a:pt x="0" y="0"/>
                      </a:moveTo>
                      <a:lnTo>
                        <a:pt x="0" y="201"/>
                      </a:lnTo>
                      <a:cubicBezTo>
                        <a:pt x="0" y="727"/>
                        <a:pt x="0" y="1153"/>
                        <a:pt x="101" y="1454"/>
                      </a:cubicBezTo>
                      <a:cubicBezTo>
                        <a:pt x="101" y="1780"/>
                        <a:pt x="101" y="1980"/>
                        <a:pt x="201" y="1980"/>
                      </a:cubicBezTo>
                      <a:lnTo>
                        <a:pt x="201" y="1454"/>
                      </a:lnTo>
                      <a:lnTo>
                        <a:pt x="201" y="340"/>
                      </a:lnTo>
                      <a:lnTo>
                        <a:pt x="201" y="340"/>
                      </a:lnTo>
                      <a:cubicBezTo>
                        <a:pt x="877" y="607"/>
                        <a:pt x="1466" y="847"/>
                        <a:pt x="1617" y="847"/>
                      </a:cubicBezTo>
                      <a:cubicBezTo>
                        <a:pt x="1642" y="847"/>
                        <a:pt x="1655" y="841"/>
                        <a:pt x="1655" y="827"/>
                      </a:cubicBezTo>
                      <a:cubicBezTo>
                        <a:pt x="1655" y="727"/>
                        <a:pt x="1028" y="401"/>
                        <a:pt x="201" y="1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7" name="Google Shape;1587;p20"/>
                <p:cNvSpPr/>
                <p:nvPr/>
              </p:nvSpPr>
              <p:spPr>
                <a:xfrm rot="5400000" flipH="1">
                  <a:off x="6747150" y="4981438"/>
                  <a:ext cx="70825" cy="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3" h="2448" extrusionOk="0">
                      <a:moveTo>
                        <a:pt x="1154" y="1"/>
                      </a:moveTo>
                      <a:cubicBezTo>
                        <a:pt x="1054" y="1"/>
                        <a:pt x="627" y="928"/>
                        <a:pt x="101" y="2281"/>
                      </a:cubicBezTo>
                      <a:lnTo>
                        <a:pt x="1" y="2407"/>
                      </a:lnTo>
                      <a:lnTo>
                        <a:pt x="327" y="2407"/>
                      </a:lnTo>
                      <a:cubicBezTo>
                        <a:pt x="506" y="2435"/>
                        <a:pt x="685" y="2448"/>
                        <a:pt x="861" y="2448"/>
                      </a:cubicBezTo>
                      <a:cubicBezTo>
                        <a:pt x="1301" y="2448"/>
                        <a:pt x="1723" y="2371"/>
                        <a:pt x="2081" y="2281"/>
                      </a:cubicBezTo>
                      <a:cubicBezTo>
                        <a:pt x="2507" y="2281"/>
                        <a:pt x="2833" y="2181"/>
                        <a:pt x="2833" y="2181"/>
                      </a:cubicBezTo>
                      <a:cubicBezTo>
                        <a:pt x="2833" y="2181"/>
                        <a:pt x="2507" y="2081"/>
                        <a:pt x="2081" y="2081"/>
                      </a:cubicBezTo>
                      <a:cubicBezTo>
                        <a:pt x="1591" y="2081"/>
                        <a:pt x="980" y="2177"/>
                        <a:pt x="367" y="2181"/>
                      </a:cubicBezTo>
                      <a:lnTo>
                        <a:pt x="367" y="2181"/>
                      </a:lnTo>
                      <a:cubicBezTo>
                        <a:pt x="850" y="974"/>
                        <a:pt x="1251" y="1"/>
                        <a:pt x="115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8" name="Google Shape;1588;p20"/>
                <p:cNvSpPr/>
                <p:nvPr/>
              </p:nvSpPr>
              <p:spPr>
                <a:xfrm rot="5400000" flipH="1">
                  <a:off x="6727288" y="5036750"/>
                  <a:ext cx="47025" cy="4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1" h="1681" extrusionOk="0">
                      <a:moveTo>
                        <a:pt x="828" y="1"/>
                      </a:moveTo>
                      <a:cubicBezTo>
                        <a:pt x="727" y="1"/>
                        <a:pt x="427" y="627"/>
                        <a:pt x="1" y="1480"/>
                      </a:cubicBezTo>
                      <a:lnTo>
                        <a:pt x="1" y="1680"/>
                      </a:lnTo>
                      <a:lnTo>
                        <a:pt x="201" y="1680"/>
                      </a:lnTo>
                      <a:cubicBezTo>
                        <a:pt x="627" y="1680"/>
                        <a:pt x="1153" y="1680"/>
                        <a:pt x="1454" y="1580"/>
                      </a:cubicBezTo>
                      <a:cubicBezTo>
                        <a:pt x="1780" y="1580"/>
                        <a:pt x="1880" y="1580"/>
                        <a:pt x="1880" y="1480"/>
                      </a:cubicBezTo>
                      <a:cubicBezTo>
                        <a:pt x="1880" y="1480"/>
                        <a:pt x="1680" y="1379"/>
                        <a:pt x="1354" y="1379"/>
                      </a:cubicBezTo>
                      <a:cubicBezTo>
                        <a:pt x="1086" y="1379"/>
                        <a:pt x="719" y="1459"/>
                        <a:pt x="342" y="1476"/>
                      </a:cubicBezTo>
                      <a:lnTo>
                        <a:pt x="342" y="1476"/>
                      </a:lnTo>
                      <a:cubicBezTo>
                        <a:pt x="644" y="691"/>
                        <a:pt x="828" y="1"/>
                        <a:pt x="82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9" name="Google Shape;1589;p20"/>
                <p:cNvSpPr/>
                <p:nvPr/>
              </p:nvSpPr>
              <p:spPr>
                <a:xfrm rot="5400000" flipH="1">
                  <a:off x="6547963" y="5262825"/>
                  <a:ext cx="68325" cy="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3" h="2393" extrusionOk="0">
                      <a:moveTo>
                        <a:pt x="2507" y="1"/>
                      </a:moveTo>
                      <a:cubicBezTo>
                        <a:pt x="1780" y="1"/>
                        <a:pt x="1154" y="101"/>
                        <a:pt x="728" y="101"/>
                      </a:cubicBezTo>
                      <a:cubicBezTo>
                        <a:pt x="226" y="201"/>
                        <a:pt x="1" y="201"/>
                        <a:pt x="1" y="302"/>
                      </a:cubicBezTo>
                      <a:lnTo>
                        <a:pt x="2324" y="302"/>
                      </a:lnTo>
                      <a:cubicBezTo>
                        <a:pt x="1849" y="1462"/>
                        <a:pt x="1585" y="2382"/>
                        <a:pt x="1680" y="2382"/>
                      </a:cubicBezTo>
                      <a:cubicBezTo>
                        <a:pt x="1680" y="2389"/>
                        <a:pt x="1682" y="2392"/>
                        <a:pt x="1685" y="2392"/>
                      </a:cubicBezTo>
                      <a:cubicBezTo>
                        <a:pt x="1737" y="2392"/>
                        <a:pt x="2235" y="1386"/>
                        <a:pt x="2733" y="201"/>
                      </a:cubicBezTo>
                      <a:lnTo>
                        <a:pt x="2733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0" name="Google Shape;1590;p20"/>
                <p:cNvSpPr/>
                <p:nvPr/>
              </p:nvSpPr>
              <p:spPr>
                <a:xfrm rot="5400000" flipH="1">
                  <a:off x="6588825" y="5224738"/>
                  <a:ext cx="49525" cy="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0" extrusionOk="0">
                      <a:moveTo>
                        <a:pt x="1780" y="1"/>
                      </a:moveTo>
                      <a:cubicBezTo>
                        <a:pt x="1254" y="1"/>
                        <a:pt x="828" y="101"/>
                        <a:pt x="527" y="101"/>
                      </a:cubicBezTo>
                      <a:cubicBezTo>
                        <a:pt x="201" y="201"/>
                        <a:pt x="0" y="201"/>
                        <a:pt x="0" y="201"/>
                      </a:cubicBezTo>
                      <a:cubicBezTo>
                        <a:pt x="0" y="326"/>
                        <a:pt x="201" y="326"/>
                        <a:pt x="527" y="326"/>
                      </a:cubicBezTo>
                      <a:lnTo>
                        <a:pt x="1560" y="326"/>
                      </a:lnTo>
                      <a:cubicBezTo>
                        <a:pt x="1219" y="1151"/>
                        <a:pt x="1038" y="1688"/>
                        <a:pt x="1153" y="1780"/>
                      </a:cubicBezTo>
                      <a:cubicBezTo>
                        <a:pt x="1254" y="1780"/>
                        <a:pt x="1554" y="1153"/>
                        <a:pt x="1880" y="201"/>
                      </a:cubicBezTo>
                      <a:lnTo>
                        <a:pt x="1980" y="101"/>
                      </a:lnTo>
                      <a:lnTo>
                        <a:pt x="1780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1" name="Google Shape;1591;p20"/>
                <p:cNvSpPr/>
                <p:nvPr/>
              </p:nvSpPr>
              <p:spPr>
                <a:xfrm rot="5400000" flipH="1">
                  <a:off x="6698550" y="5258638"/>
                  <a:ext cx="41375" cy="4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1900" extrusionOk="0">
                      <a:moveTo>
                        <a:pt x="101" y="1"/>
                      </a:moveTo>
                      <a:cubicBezTo>
                        <a:pt x="101" y="101"/>
                        <a:pt x="201" y="226"/>
                        <a:pt x="401" y="427"/>
                      </a:cubicBezTo>
                      <a:cubicBezTo>
                        <a:pt x="607" y="609"/>
                        <a:pt x="957" y="812"/>
                        <a:pt x="1264" y="1074"/>
                      </a:cubicBezTo>
                      <a:lnTo>
                        <a:pt x="1264" y="1074"/>
                      </a:lnTo>
                      <a:cubicBezTo>
                        <a:pt x="533" y="1540"/>
                        <a:pt x="0" y="1880"/>
                        <a:pt x="0" y="1880"/>
                      </a:cubicBezTo>
                      <a:cubicBezTo>
                        <a:pt x="0" y="1894"/>
                        <a:pt x="13" y="1900"/>
                        <a:pt x="36" y="1900"/>
                      </a:cubicBezTo>
                      <a:cubicBezTo>
                        <a:pt x="192" y="1900"/>
                        <a:pt x="835" y="1624"/>
                        <a:pt x="1554" y="1254"/>
                      </a:cubicBezTo>
                      <a:lnTo>
                        <a:pt x="1654" y="1154"/>
                      </a:lnTo>
                      <a:lnTo>
                        <a:pt x="1554" y="1053"/>
                      </a:lnTo>
                      <a:lnTo>
                        <a:pt x="1554" y="953"/>
                      </a:lnTo>
                      <a:cubicBezTo>
                        <a:pt x="1153" y="627"/>
                        <a:pt x="827" y="427"/>
                        <a:pt x="527" y="327"/>
                      </a:cubicBezTo>
                      <a:cubicBezTo>
                        <a:pt x="301" y="101"/>
                        <a:pt x="101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2" name="Google Shape;1592;p20"/>
                <p:cNvSpPr/>
                <p:nvPr/>
              </p:nvSpPr>
              <p:spPr>
                <a:xfrm rot="5400000" flipH="1">
                  <a:off x="6785875" y="5103488"/>
                  <a:ext cx="50150" cy="4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1881" extrusionOk="0">
                      <a:moveTo>
                        <a:pt x="126" y="1"/>
                      </a:moveTo>
                      <a:cubicBezTo>
                        <a:pt x="0" y="126"/>
                        <a:pt x="226" y="853"/>
                        <a:pt x="527" y="1680"/>
                      </a:cubicBezTo>
                      <a:lnTo>
                        <a:pt x="627" y="1880"/>
                      </a:lnTo>
                      <a:lnTo>
                        <a:pt x="752" y="1780"/>
                      </a:lnTo>
                      <a:lnTo>
                        <a:pt x="752" y="1680"/>
                      </a:lnTo>
                      <a:cubicBezTo>
                        <a:pt x="1153" y="1479"/>
                        <a:pt x="1479" y="1053"/>
                        <a:pt x="1680" y="853"/>
                      </a:cubicBezTo>
                      <a:cubicBezTo>
                        <a:pt x="1880" y="627"/>
                        <a:pt x="2005" y="427"/>
                        <a:pt x="2005" y="427"/>
                      </a:cubicBezTo>
                      <a:cubicBezTo>
                        <a:pt x="1880" y="427"/>
                        <a:pt x="1780" y="527"/>
                        <a:pt x="1479" y="752"/>
                      </a:cubicBezTo>
                      <a:cubicBezTo>
                        <a:pt x="1287" y="923"/>
                        <a:pt x="1041" y="1166"/>
                        <a:pt x="771" y="1374"/>
                      </a:cubicBezTo>
                      <a:lnTo>
                        <a:pt x="771" y="1374"/>
                      </a:lnTo>
                      <a:cubicBezTo>
                        <a:pt x="478" y="632"/>
                        <a:pt x="218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3" name="Google Shape;1593;p20"/>
                <p:cNvSpPr/>
                <p:nvPr/>
              </p:nvSpPr>
              <p:spPr>
                <a:xfrm rot="5400000" flipH="1">
                  <a:off x="6528675" y="5164588"/>
                  <a:ext cx="49525" cy="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0" extrusionOk="0">
                      <a:moveTo>
                        <a:pt x="1354" y="1"/>
                      </a:moveTo>
                      <a:lnTo>
                        <a:pt x="1254" y="101"/>
                      </a:lnTo>
                      <a:cubicBezTo>
                        <a:pt x="828" y="427"/>
                        <a:pt x="502" y="727"/>
                        <a:pt x="301" y="1053"/>
                      </a:cubicBezTo>
                      <a:cubicBezTo>
                        <a:pt x="101" y="1254"/>
                        <a:pt x="0" y="1354"/>
                        <a:pt x="101" y="1454"/>
                      </a:cubicBezTo>
                      <a:cubicBezTo>
                        <a:pt x="101" y="1454"/>
                        <a:pt x="201" y="1354"/>
                        <a:pt x="502" y="1153"/>
                      </a:cubicBezTo>
                      <a:lnTo>
                        <a:pt x="1213" y="442"/>
                      </a:lnTo>
                      <a:lnTo>
                        <a:pt x="1213" y="442"/>
                      </a:lnTo>
                      <a:cubicBezTo>
                        <a:pt x="1505" y="1258"/>
                        <a:pt x="1766" y="1780"/>
                        <a:pt x="1880" y="1780"/>
                      </a:cubicBezTo>
                      <a:cubicBezTo>
                        <a:pt x="1980" y="1780"/>
                        <a:pt x="1755" y="1053"/>
                        <a:pt x="1454" y="201"/>
                      </a:cubicBezTo>
                      <a:lnTo>
                        <a:pt x="1354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4" name="Google Shape;1594;p20"/>
                <p:cNvSpPr/>
                <p:nvPr/>
              </p:nvSpPr>
              <p:spPr>
                <a:xfrm rot="5400000" flipH="1">
                  <a:off x="6643525" y="5002738"/>
                  <a:ext cx="4202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1896" extrusionOk="0">
                      <a:moveTo>
                        <a:pt x="1560" y="1"/>
                      </a:moveTo>
                      <a:cubicBezTo>
                        <a:pt x="1445" y="1"/>
                        <a:pt x="864" y="362"/>
                        <a:pt x="101" y="743"/>
                      </a:cubicBezTo>
                      <a:lnTo>
                        <a:pt x="1" y="843"/>
                      </a:lnTo>
                      <a:lnTo>
                        <a:pt x="101" y="1044"/>
                      </a:lnTo>
                      <a:cubicBezTo>
                        <a:pt x="527" y="1370"/>
                        <a:pt x="953" y="1470"/>
                        <a:pt x="1154" y="1670"/>
                      </a:cubicBezTo>
                      <a:cubicBezTo>
                        <a:pt x="1455" y="1796"/>
                        <a:pt x="1680" y="1896"/>
                        <a:pt x="1680" y="1896"/>
                      </a:cubicBezTo>
                      <a:cubicBezTo>
                        <a:pt x="1680" y="1796"/>
                        <a:pt x="1580" y="1670"/>
                        <a:pt x="1254" y="1470"/>
                      </a:cubicBezTo>
                      <a:cubicBezTo>
                        <a:pt x="1075" y="1291"/>
                        <a:pt x="715" y="1091"/>
                        <a:pt x="426" y="908"/>
                      </a:cubicBezTo>
                      <a:lnTo>
                        <a:pt x="426" y="908"/>
                      </a:lnTo>
                      <a:cubicBezTo>
                        <a:pt x="1161" y="452"/>
                        <a:pt x="1671" y="16"/>
                        <a:pt x="1580" y="16"/>
                      </a:cubicBezTo>
                      <a:cubicBezTo>
                        <a:pt x="1580" y="6"/>
                        <a:pt x="1573" y="1"/>
                        <a:pt x="156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20"/>
                <p:cNvSpPr/>
                <p:nvPr/>
              </p:nvSpPr>
              <p:spPr>
                <a:xfrm rot="5400000" flipH="1">
                  <a:off x="6723538" y="5098175"/>
                  <a:ext cx="676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2607" extrusionOk="0">
                      <a:moveTo>
                        <a:pt x="0" y="0"/>
                      </a:moveTo>
                      <a:cubicBezTo>
                        <a:pt x="0" y="0"/>
                        <a:pt x="201" y="1153"/>
                        <a:pt x="627" y="2406"/>
                      </a:cubicBezTo>
                      <a:lnTo>
                        <a:pt x="627" y="2607"/>
                      </a:lnTo>
                      <a:lnTo>
                        <a:pt x="827" y="2506"/>
                      </a:lnTo>
                      <a:cubicBezTo>
                        <a:pt x="1454" y="2105"/>
                        <a:pt x="1880" y="1579"/>
                        <a:pt x="2181" y="1253"/>
                      </a:cubicBezTo>
                      <a:cubicBezTo>
                        <a:pt x="2506" y="952"/>
                        <a:pt x="2707" y="727"/>
                        <a:pt x="2707" y="727"/>
                      </a:cubicBezTo>
                      <a:cubicBezTo>
                        <a:pt x="2690" y="710"/>
                        <a:pt x="2671" y="703"/>
                        <a:pt x="2648" y="703"/>
                      </a:cubicBezTo>
                      <a:cubicBezTo>
                        <a:pt x="2531" y="703"/>
                        <a:pt x="2332" y="902"/>
                        <a:pt x="2080" y="1153"/>
                      </a:cubicBezTo>
                      <a:cubicBezTo>
                        <a:pt x="1669" y="1346"/>
                        <a:pt x="1281" y="1843"/>
                        <a:pt x="782" y="2171"/>
                      </a:cubicBezTo>
                      <a:lnTo>
                        <a:pt x="782" y="2171"/>
                      </a:lnTo>
                      <a:cubicBezTo>
                        <a:pt x="380" y="978"/>
                        <a:pt x="9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20"/>
                <p:cNvSpPr/>
                <p:nvPr/>
              </p:nvSpPr>
              <p:spPr>
                <a:xfrm rot="5400000" flipH="1">
                  <a:off x="6680050" y="5185638"/>
                  <a:ext cx="65200" cy="6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627" extrusionOk="0">
                      <a:moveTo>
                        <a:pt x="727" y="1"/>
                      </a:moveTo>
                      <a:cubicBezTo>
                        <a:pt x="627" y="1"/>
                        <a:pt x="828" y="201"/>
                        <a:pt x="1153" y="627"/>
                      </a:cubicBezTo>
                      <a:cubicBezTo>
                        <a:pt x="1336" y="925"/>
                        <a:pt x="1791" y="1368"/>
                        <a:pt x="2117" y="1844"/>
                      </a:cubicBezTo>
                      <a:lnTo>
                        <a:pt x="2117" y="1844"/>
                      </a:lnTo>
                      <a:cubicBezTo>
                        <a:pt x="949" y="2236"/>
                        <a:pt x="1" y="2512"/>
                        <a:pt x="1" y="2607"/>
                      </a:cubicBezTo>
                      <a:cubicBezTo>
                        <a:pt x="1" y="2620"/>
                        <a:pt x="21" y="2627"/>
                        <a:pt x="60" y="2627"/>
                      </a:cubicBezTo>
                      <a:cubicBezTo>
                        <a:pt x="310" y="2627"/>
                        <a:pt x="1320" y="2363"/>
                        <a:pt x="2407" y="2081"/>
                      </a:cubicBezTo>
                      <a:lnTo>
                        <a:pt x="2607" y="1980"/>
                      </a:lnTo>
                      <a:lnTo>
                        <a:pt x="2507" y="1880"/>
                      </a:lnTo>
                      <a:lnTo>
                        <a:pt x="2507" y="1780"/>
                      </a:lnTo>
                      <a:cubicBezTo>
                        <a:pt x="2081" y="1254"/>
                        <a:pt x="1579" y="828"/>
                        <a:pt x="1254" y="427"/>
                      </a:cubicBezTo>
                      <a:cubicBezTo>
                        <a:pt x="953" y="101"/>
                        <a:pt x="727" y="1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20"/>
                <p:cNvSpPr/>
                <p:nvPr/>
              </p:nvSpPr>
              <p:spPr>
                <a:xfrm rot="5400000" flipH="1">
                  <a:off x="6587563" y="5140150"/>
                  <a:ext cx="67700" cy="6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608" extrusionOk="0">
                      <a:moveTo>
                        <a:pt x="2081" y="1"/>
                      </a:moveTo>
                      <a:lnTo>
                        <a:pt x="1881" y="101"/>
                      </a:lnTo>
                      <a:lnTo>
                        <a:pt x="1881" y="201"/>
                      </a:lnTo>
                      <a:cubicBezTo>
                        <a:pt x="1254" y="627"/>
                        <a:pt x="828" y="1053"/>
                        <a:pt x="527" y="1354"/>
                      </a:cubicBezTo>
                      <a:cubicBezTo>
                        <a:pt x="201" y="1680"/>
                        <a:pt x="1" y="1880"/>
                        <a:pt x="1" y="1880"/>
                      </a:cubicBezTo>
                      <a:cubicBezTo>
                        <a:pt x="1" y="1898"/>
                        <a:pt x="10" y="1906"/>
                        <a:pt x="27" y="1906"/>
                      </a:cubicBezTo>
                      <a:cubicBezTo>
                        <a:pt x="107" y="1906"/>
                        <a:pt x="359" y="1723"/>
                        <a:pt x="628" y="1454"/>
                      </a:cubicBezTo>
                      <a:cubicBezTo>
                        <a:pt x="1038" y="1261"/>
                        <a:pt x="1425" y="859"/>
                        <a:pt x="1923" y="472"/>
                      </a:cubicBezTo>
                      <a:lnTo>
                        <a:pt x="1923" y="472"/>
                      </a:lnTo>
                      <a:cubicBezTo>
                        <a:pt x="2220" y="1648"/>
                        <a:pt x="2612" y="2607"/>
                        <a:pt x="2708" y="2607"/>
                      </a:cubicBezTo>
                      <a:cubicBezTo>
                        <a:pt x="2708" y="2607"/>
                        <a:pt x="2507" y="1555"/>
                        <a:pt x="2081" y="201"/>
                      </a:cubicBezTo>
                      <a:lnTo>
                        <a:pt x="2081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8" name="Google Shape;1598;p20"/>
                <p:cNvSpPr/>
                <p:nvPr/>
              </p:nvSpPr>
              <p:spPr>
                <a:xfrm rot="5400000" flipH="1">
                  <a:off x="6633225" y="5051863"/>
                  <a:ext cx="65200" cy="6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653" extrusionOk="0">
                      <a:moveTo>
                        <a:pt x="2518" y="1"/>
                      </a:moveTo>
                      <a:cubicBezTo>
                        <a:pt x="2223" y="1"/>
                        <a:pt x="1287" y="264"/>
                        <a:pt x="201" y="547"/>
                      </a:cubicBezTo>
                      <a:lnTo>
                        <a:pt x="1" y="647"/>
                      </a:lnTo>
                      <a:lnTo>
                        <a:pt x="101" y="747"/>
                      </a:lnTo>
                      <a:lnTo>
                        <a:pt x="101" y="847"/>
                      </a:lnTo>
                      <a:cubicBezTo>
                        <a:pt x="502" y="1374"/>
                        <a:pt x="1028" y="1900"/>
                        <a:pt x="1354" y="2226"/>
                      </a:cubicBezTo>
                      <a:cubicBezTo>
                        <a:pt x="1602" y="2473"/>
                        <a:pt x="1798" y="2653"/>
                        <a:pt x="1860" y="2653"/>
                      </a:cubicBezTo>
                      <a:cubicBezTo>
                        <a:pt x="1874" y="2653"/>
                        <a:pt x="1881" y="2645"/>
                        <a:pt x="1881" y="2627"/>
                      </a:cubicBezTo>
                      <a:cubicBezTo>
                        <a:pt x="1881" y="2627"/>
                        <a:pt x="1755" y="2426"/>
                        <a:pt x="1455" y="2000"/>
                      </a:cubicBezTo>
                      <a:cubicBezTo>
                        <a:pt x="1154" y="1723"/>
                        <a:pt x="789" y="1338"/>
                        <a:pt x="400" y="788"/>
                      </a:cubicBezTo>
                      <a:lnTo>
                        <a:pt x="400" y="788"/>
                      </a:lnTo>
                      <a:cubicBezTo>
                        <a:pt x="1656" y="415"/>
                        <a:pt x="2607" y="116"/>
                        <a:pt x="2607" y="20"/>
                      </a:cubicBezTo>
                      <a:cubicBezTo>
                        <a:pt x="2594" y="7"/>
                        <a:pt x="2564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99" name="Google Shape;1599;p20"/>
              <p:cNvSpPr/>
              <p:nvPr/>
            </p:nvSpPr>
            <p:spPr>
              <a:xfrm rot="5400000" flipH="1">
                <a:off x="5210350" y="3932713"/>
                <a:ext cx="234975" cy="355350"/>
              </a:xfrm>
              <a:custGeom>
                <a:avLst/>
                <a:gdLst/>
                <a:ahLst/>
                <a:cxnLst/>
                <a:rect l="l" t="t" r="r" b="b"/>
                <a:pathLst>
                  <a:path w="9399" h="14214" extrusionOk="0">
                    <a:moveTo>
                      <a:pt x="125" y="1"/>
                    </a:moveTo>
                    <a:lnTo>
                      <a:pt x="125" y="1"/>
                    </a:lnTo>
                    <a:cubicBezTo>
                      <a:pt x="0" y="101"/>
                      <a:pt x="2105" y="3359"/>
                      <a:pt x="4612" y="7219"/>
                    </a:cubicBezTo>
                    <a:cubicBezTo>
                      <a:pt x="7177" y="11117"/>
                      <a:pt x="9233" y="14214"/>
                      <a:pt x="9392" y="14214"/>
                    </a:cubicBezTo>
                    <a:cubicBezTo>
                      <a:pt x="9395" y="14214"/>
                      <a:pt x="9397" y="14213"/>
                      <a:pt x="9399" y="14211"/>
                    </a:cubicBezTo>
                    <a:cubicBezTo>
                      <a:pt x="9399" y="14211"/>
                      <a:pt x="7419" y="10978"/>
                      <a:pt x="4812" y="7119"/>
                    </a:cubicBezTo>
                    <a:cubicBezTo>
                      <a:pt x="2306" y="3134"/>
                      <a:pt x="126" y="1"/>
                      <a:pt x="125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0"/>
              <p:cNvSpPr/>
              <p:nvPr/>
            </p:nvSpPr>
            <p:spPr>
              <a:xfrm rot="5400000" flipH="1">
                <a:off x="5181538" y="4013475"/>
                <a:ext cx="326475" cy="211375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455" extrusionOk="0">
                    <a:moveTo>
                      <a:pt x="12952" y="0"/>
                    </a:moveTo>
                    <a:cubicBezTo>
                      <a:pt x="12808" y="0"/>
                      <a:pt x="9935" y="1842"/>
                      <a:pt x="6467" y="4064"/>
                    </a:cubicBezTo>
                    <a:cubicBezTo>
                      <a:pt x="2808" y="6471"/>
                      <a:pt x="1" y="8450"/>
                      <a:pt x="1" y="8450"/>
                    </a:cubicBezTo>
                    <a:cubicBezTo>
                      <a:pt x="1" y="8453"/>
                      <a:pt x="3" y="8454"/>
                      <a:pt x="6" y="8454"/>
                    </a:cubicBezTo>
                    <a:cubicBezTo>
                      <a:pt x="156" y="8454"/>
                      <a:pt x="3124" y="6613"/>
                      <a:pt x="6567" y="4390"/>
                    </a:cubicBezTo>
                    <a:cubicBezTo>
                      <a:pt x="10126" y="1984"/>
                      <a:pt x="13058" y="4"/>
                      <a:pt x="12958" y="4"/>
                    </a:cubicBezTo>
                    <a:cubicBezTo>
                      <a:pt x="12958" y="2"/>
                      <a:pt x="12956" y="0"/>
                      <a:pt x="12952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 rot="5400000" flipH="1">
                <a:off x="5293700" y="3948413"/>
                <a:ext cx="78325" cy="3603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412" extrusionOk="0">
                    <a:moveTo>
                      <a:pt x="3033" y="0"/>
                    </a:moveTo>
                    <a:lnTo>
                      <a:pt x="3033" y="0"/>
                    </a:lnTo>
                    <a:cubicBezTo>
                      <a:pt x="2932" y="0"/>
                      <a:pt x="2206" y="3233"/>
                      <a:pt x="1479" y="7193"/>
                    </a:cubicBezTo>
                    <a:cubicBezTo>
                      <a:pt x="627" y="11178"/>
                      <a:pt x="0" y="14311"/>
                      <a:pt x="100" y="14411"/>
                    </a:cubicBezTo>
                    <a:cubicBezTo>
                      <a:pt x="100" y="14411"/>
                      <a:pt x="852" y="11178"/>
                      <a:pt x="1679" y="7193"/>
                    </a:cubicBezTo>
                    <a:cubicBezTo>
                      <a:pt x="2506" y="3233"/>
                      <a:pt x="3133" y="100"/>
                      <a:pt x="3033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0"/>
              <p:cNvSpPr/>
              <p:nvPr/>
            </p:nvSpPr>
            <p:spPr>
              <a:xfrm rot="5400000" flipH="1">
                <a:off x="5154175" y="4074788"/>
                <a:ext cx="391625" cy="8125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50" extrusionOk="0">
                    <a:moveTo>
                      <a:pt x="175" y="0"/>
                    </a:moveTo>
                    <a:cubicBezTo>
                      <a:pt x="126" y="0"/>
                      <a:pt x="101" y="6"/>
                      <a:pt x="101" y="16"/>
                    </a:cubicBezTo>
                    <a:cubicBezTo>
                      <a:pt x="1" y="117"/>
                      <a:pt x="3560" y="843"/>
                      <a:pt x="7845" y="1771"/>
                    </a:cubicBezTo>
                    <a:cubicBezTo>
                      <a:pt x="12106" y="2623"/>
                      <a:pt x="15665" y="3249"/>
                      <a:pt x="15665" y="3249"/>
                    </a:cubicBezTo>
                    <a:cubicBezTo>
                      <a:pt x="15665" y="3149"/>
                      <a:pt x="12231" y="2397"/>
                      <a:pt x="7946" y="1470"/>
                    </a:cubicBezTo>
                    <a:cubicBezTo>
                      <a:pt x="3934" y="599"/>
                      <a:pt x="698" y="0"/>
                      <a:pt x="175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0"/>
              <p:cNvSpPr/>
              <p:nvPr/>
            </p:nvSpPr>
            <p:spPr>
              <a:xfrm rot="5400000" flipH="1">
                <a:off x="5446575" y="4179613"/>
                <a:ext cx="62675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08" extrusionOk="0">
                    <a:moveTo>
                      <a:pt x="2206" y="0"/>
                    </a:moveTo>
                    <a:lnTo>
                      <a:pt x="2206" y="827"/>
                    </a:lnTo>
                    <a:lnTo>
                      <a:pt x="2206" y="2423"/>
                    </a:lnTo>
                    <a:lnTo>
                      <a:pt x="2206" y="2423"/>
                    </a:lnTo>
                    <a:cubicBezTo>
                      <a:pt x="1043" y="1946"/>
                      <a:pt x="95" y="1654"/>
                      <a:pt x="0" y="1654"/>
                    </a:cubicBezTo>
                    <a:cubicBezTo>
                      <a:pt x="0" y="1779"/>
                      <a:pt x="1053" y="2180"/>
                      <a:pt x="2306" y="2707"/>
                    </a:cubicBezTo>
                    <a:lnTo>
                      <a:pt x="2507" y="2807"/>
                    </a:lnTo>
                    <a:lnTo>
                      <a:pt x="2507" y="2607"/>
                    </a:lnTo>
                    <a:cubicBezTo>
                      <a:pt x="2507" y="1880"/>
                      <a:pt x="2406" y="1253"/>
                      <a:pt x="2406" y="727"/>
                    </a:cubicBezTo>
                    <a:cubicBezTo>
                      <a:pt x="2306" y="301"/>
                      <a:pt x="2306" y="0"/>
                      <a:pt x="2206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 rot="5400000" flipH="1">
                <a:off x="5169963" y="39857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101" y="1"/>
                    </a:moveTo>
                    <a:lnTo>
                      <a:pt x="101" y="226"/>
                    </a:lnTo>
                    <a:cubicBezTo>
                      <a:pt x="1" y="953"/>
                      <a:pt x="101" y="1580"/>
                      <a:pt x="201" y="2106"/>
                    </a:cubicBezTo>
                    <a:cubicBezTo>
                      <a:pt x="201" y="2507"/>
                      <a:pt x="201" y="2833"/>
                      <a:pt x="301" y="2833"/>
                    </a:cubicBezTo>
                    <a:cubicBezTo>
                      <a:pt x="301" y="2833"/>
                      <a:pt x="402" y="2507"/>
                      <a:pt x="301" y="2006"/>
                    </a:cubicBezTo>
                    <a:lnTo>
                      <a:pt x="301" y="404"/>
                    </a:lnTo>
                    <a:lnTo>
                      <a:pt x="301" y="404"/>
                    </a:lnTo>
                    <a:cubicBezTo>
                      <a:pt x="1557" y="882"/>
                      <a:pt x="2507" y="1154"/>
                      <a:pt x="2507" y="1154"/>
                    </a:cubicBezTo>
                    <a:cubicBezTo>
                      <a:pt x="2507" y="1053"/>
                      <a:pt x="1454" y="627"/>
                      <a:pt x="201" y="126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0"/>
              <p:cNvSpPr/>
              <p:nvPr/>
            </p:nvSpPr>
            <p:spPr>
              <a:xfrm rot="5400000" flipH="1">
                <a:off x="5227275" y="4027988"/>
                <a:ext cx="420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81" extrusionOk="0">
                    <a:moveTo>
                      <a:pt x="0" y="0"/>
                    </a:moveTo>
                    <a:lnTo>
                      <a:pt x="0" y="201"/>
                    </a:lnTo>
                    <a:lnTo>
                      <a:pt x="0" y="326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26" y="1980"/>
                    </a:cubicBezTo>
                    <a:lnTo>
                      <a:pt x="226" y="1454"/>
                    </a:lnTo>
                    <a:lnTo>
                      <a:pt x="226" y="384"/>
                    </a:lnTo>
                    <a:lnTo>
                      <a:pt x="226" y="384"/>
                    </a:lnTo>
                    <a:cubicBezTo>
                      <a:pt x="866" y="677"/>
                      <a:pt x="1415" y="862"/>
                      <a:pt x="1607" y="862"/>
                    </a:cubicBezTo>
                    <a:cubicBezTo>
                      <a:pt x="1654" y="862"/>
                      <a:pt x="1680" y="851"/>
                      <a:pt x="1680" y="827"/>
                    </a:cubicBezTo>
                    <a:cubicBezTo>
                      <a:pt x="1680" y="827"/>
                      <a:pt x="1053" y="426"/>
                      <a:pt x="226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0"/>
              <p:cNvSpPr/>
              <p:nvPr/>
            </p:nvSpPr>
            <p:spPr>
              <a:xfrm rot="5400000" flipH="1">
                <a:off x="5410250" y="3952163"/>
                <a:ext cx="7020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2507" extrusionOk="0">
                    <a:moveTo>
                      <a:pt x="1153" y="1"/>
                    </a:moveTo>
                    <a:cubicBezTo>
                      <a:pt x="1028" y="1"/>
                      <a:pt x="627" y="1053"/>
                      <a:pt x="100" y="2306"/>
                    </a:cubicBezTo>
                    <a:lnTo>
                      <a:pt x="0" y="2507"/>
                    </a:lnTo>
                    <a:lnTo>
                      <a:pt x="301" y="2507"/>
                    </a:lnTo>
                    <a:cubicBezTo>
                      <a:pt x="927" y="2507"/>
                      <a:pt x="1554" y="2407"/>
                      <a:pt x="2080" y="2407"/>
                    </a:cubicBezTo>
                    <a:cubicBezTo>
                      <a:pt x="2506" y="2306"/>
                      <a:pt x="2807" y="2306"/>
                      <a:pt x="2807" y="2206"/>
                    </a:cubicBezTo>
                    <a:lnTo>
                      <a:pt x="384" y="2206"/>
                    </a:lnTo>
                    <a:cubicBezTo>
                      <a:pt x="861" y="1043"/>
                      <a:pt x="1153" y="96"/>
                      <a:pt x="1153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 rot="5400000" flipH="1">
                <a:off x="5389813" y="4007550"/>
                <a:ext cx="47025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711" extrusionOk="0">
                    <a:moveTo>
                      <a:pt x="727" y="1"/>
                    </a:moveTo>
                    <a:cubicBezTo>
                      <a:pt x="727" y="1"/>
                      <a:pt x="402" y="627"/>
                      <a:pt x="1" y="1555"/>
                    </a:cubicBezTo>
                    <a:lnTo>
                      <a:pt x="1" y="1655"/>
                    </a:lnTo>
                    <a:lnTo>
                      <a:pt x="201" y="1655"/>
                    </a:lnTo>
                    <a:cubicBezTo>
                      <a:pt x="343" y="1697"/>
                      <a:pt x="494" y="1711"/>
                      <a:pt x="643" y="1711"/>
                    </a:cubicBezTo>
                    <a:cubicBezTo>
                      <a:pt x="942" y="1711"/>
                      <a:pt x="1237" y="1655"/>
                      <a:pt x="1454" y="1655"/>
                    </a:cubicBezTo>
                    <a:cubicBezTo>
                      <a:pt x="1655" y="1555"/>
                      <a:pt x="1880" y="1555"/>
                      <a:pt x="1880" y="1455"/>
                    </a:cubicBezTo>
                    <a:lnTo>
                      <a:pt x="371" y="1455"/>
                    </a:lnTo>
                    <a:cubicBezTo>
                      <a:pt x="655" y="625"/>
                      <a:pt x="820" y="1"/>
                      <a:pt x="72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0"/>
              <p:cNvSpPr/>
              <p:nvPr/>
            </p:nvSpPr>
            <p:spPr>
              <a:xfrm rot="5400000" flipH="1">
                <a:off x="5209638" y="4233600"/>
                <a:ext cx="67675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449" extrusionOk="0">
                    <a:moveTo>
                      <a:pt x="1896" y="1"/>
                    </a:moveTo>
                    <a:cubicBezTo>
                      <a:pt x="1430" y="1"/>
                      <a:pt x="1028" y="71"/>
                      <a:pt x="727" y="142"/>
                    </a:cubicBezTo>
                    <a:cubicBezTo>
                      <a:pt x="201" y="142"/>
                      <a:pt x="0" y="243"/>
                      <a:pt x="0" y="243"/>
                    </a:cubicBezTo>
                    <a:cubicBezTo>
                      <a:pt x="0" y="243"/>
                      <a:pt x="89" y="298"/>
                      <a:pt x="304" y="298"/>
                    </a:cubicBezTo>
                    <a:cubicBezTo>
                      <a:pt x="412" y="298"/>
                      <a:pt x="551" y="284"/>
                      <a:pt x="727" y="243"/>
                    </a:cubicBezTo>
                    <a:lnTo>
                      <a:pt x="2329" y="243"/>
                    </a:lnTo>
                    <a:cubicBezTo>
                      <a:pt x="1848" y="1498"/>
                      <a:pt x="1560" y="2448"/>
                      <a:pt x="1679" y="2448"/>
                    </a:cubicBezTo>
                    <a:cubicBezTo>
                      <a:pt x="1679" y="2448"/>
                      <a:pt x="2180" y="1496"/>
                      <a:pt x="2707" y="142"/>
                    </a:cubicBezTo>
                    <a:lnTo>
                      <a:pt x="2707" y="42"/>
                    </a:lnTo>
                    <a:lnTo>
                      <a:pt x="2506" y="42"/>
                    </a:lnTo>
                    <a:cubicBezTo>
                      <a:pt x="2293" y="13"/>
                      <a:pt x="2089" y="1"/>
                      <a:pt x="1896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0"/>
              <p:cNvSpPr/>
              <p:nvPr/>
            </p:nvSpPr>
            <p:spPr>
              <a:xfrm rot="5400000" flipH="1">
                <a:off x="5250475" y="4197788"/>
                <a:ext cx="50150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655" extrusionOk="0">
                    <a:moveTo>
                      <a:pt x="1780" y="1"/>
                    </a:moveTo>
                    <a:cubicBezTo>
                      <a:pt x="1254" y="1"/>
                      <a:pt x="853" y="1"/>
                      <a:pt x="527" y="101"/>
                    </a:cubicBezTo>
                    <a:cubicBezTo>
                      <a:pt x="226" y="101"/>
                      <a:pt x="0" y="101"/>
                      <a:pt x="0" y="201"/>
                    </a:cubicBezTo>
                    <a:lnTo>
                      <a:pt x="1629" y="201"/>
                    </a:lnTo>
                    <a:cubicBezTo>
                      <a:pt x="1238" y="986"/>
                      <a:pt x="1057" y="1655"/>
                      <a:pt x="1153" y="1655"/>
                    </a:cubicBezTo>
                    <a:cubicBezTo>
                      <a:pt x="1254" y="1655"/>
                      <a:pt x="1579" y="1028"/>
                      <a:pt x="1880" y="201"/>
                    </a:cubicBezTo>
                    <a:lnTo>
                      <a:pt x="2006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 rot="5400000" flipH="1">
                <a:off x="5359363" y="4229875"/>
                <a:ext cx="42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20" extrusionOk="0">
                    <a:moveTo>
                      <a:pt x="165" y="1"/>
                    </a:moveTo>
                    <a:cubicBezTo>
                      <a:pt x="140" y="1"/>
                      <a:pt x="126" y="13"/>
                      <a:pt x="126" y="40"/>
                    </a:cubicBezTo>
                    <a:cubicBezTo>
                      <a:pt x="126" y="40"/>
                      <a:pt x="226" y="140"/>
                      <a:pt x="426" y="341"/>
                    </a:cubicBezTo>
                    <a:cubicBezTo>
                      <a:pt x="603" y="540"/>
                      <a:pt x="956" y="797"/>
                      <a:pt x="1260" y="1079"/>
                    </a:cubicBezTo>
                    <a:lnTo>
                      <a:pt x="1260" y="1079"/>
                    </a:lnTo>
                    <a:cubicBezTo>
                      <a:pt x="522" y="1466"/>
                      <a:pt x="0" y="1828"/>
                      <a:pt x="0" y="1920"/>
                    </a:cubicBezTo>
                    <a:cubicBezTo>
                      <a:pt x="0" y="1920"/>
                      <a:pt x="752" y="1594"/>
                      <a:pt x="1579" y="1193"/>
                    </a:cubicBezTo>
                    <a:lnTo>
                      <a:pt x="1680" y="1068"/>
                    </a:lnTo>
                    <a:lnTo>
                      <a:pt x="1579" y="967"/>
                    </a:lnTo>
                    <a:cubicBezTo>
                      <a:pt x="1153" y="667"/>
                      <a:pt x="852" y="341"/>
                      <a:pt x="527" y="241"/>
                    </a:cubicBezTo>
                    <a:cubicBezTo>
                      <a:pt x="380" y="94"/>
                      <a:pt x="233" y="1"/>
                      <a:pt x="165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0"/>
              <p:cNvSpPr/>
              <p:nvPr/>
            </p:nvSpPr>
            <p:spPr>
              <a:xfrm rot="5400000" flipH="1">
                <a:off x="5447838" y="4076225"/>
                <a:ext cx="4952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1" extrusionOk="0">
                    <a:moveTo>
                      <a:pt x="101" y="1"/>
                    </a:moveTo>
                    <a:cubicBezTo>
                      <a:pt x="1" y="1"/>
                      <a:pt x="201" y="728"/>
                      <a:pt x="527" y="1555"/>
                    </a:cubicBezTo>
                    <a:lnTo>
                      <a:pt x="627" y="1780"/>
                    </a:lnTo>
                    <a:lnTo>
                      <a:pt x="727" y="1680"/>
                    </a:lnTo>
                    <a:cubicBezTo>
                      <a:pt x="1153" y="1354"/>
                      <a:pt x="1454" y="1053"/>
                      <a:pt x="1680" y="728"/>
                    </a:cubicBezTo>
                    <a:cubicBezTo>
                      <a:pt x="1880" y="527"/>
                      <a:pt x="1980" y="427"/>
                      <a:pt x="1980" y="302"/>
                    </a:cubicBezTo>
                    <a:cubicBezTo>
                      <a:pt x="1880" y="302"/>
                      <a:pt x="1780" y="427"/>
                      <a:pt x="1454" y="627"/>
                    </a:cubicBezTo>
                    <a:cubicBezTo>
                      <a:pt x="1280" y="802"/>
                      <a:pt x="1030" y="1070"/>
                      <a:pt x="754" y="1335"/>
                    </a:cubicBezTo>
                    <a:lnTo>
                      <a:pt x="754" y="1335"/>
                    </a:lnTo>
                    <a:cubicBezTo>
                      <a:pt x="475" y="530"/>
                      <a:pt x="193" y="1"/>
                      <a:pt x="10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0"/>
              <p:cNvSpPr/>
              <p:nvPr/>
            </p:nvSpPr>
            <p:spPr>
              <a:xfrm rot="5400000" flipH="1">
                <a:off x="5190938" y="4135125"/>
                <a:ext cx="49525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881" extrusionOk="0">
                    <a:moveTo>
                      <a:pt x="1354" y="0"/>
                    </a:moveTo>
                    <a:lnTo>
                      <a:pt x="1254" y="101"/>
                    </a:lnTo>
                    <a:lnTo>
                      <a:pt x="1153" y="226"/>
                    </a:lnTo>
                    <a:lnTo>
                      <a:pt x="326" y="1053"/>
                    </a:lnTo>
                    <a:cubicBezTo>
                      <a:pt x="101" y="1254"/>
                      <a:pt x="1" y="1479"/>
                      <a:pt x="1" y="1479"/>
                    </a:cubicBezTo>
                    <a:cubicBezTo>
                      <a:pt x="101" y="1479"/>
                      <a:pt x="226" y="1354"/>
                      <a:pt x="527" y="1153"/>
                    </a:cubicBezTo>
                    <a:cubicBezTo>
                      <a:pt x="700" y="981"/>
                      <a:pt x="966" y="715"/>
                      <a:pt x="1228" y="516"/>
                    </a:cubicBezTo>
                    <a:lnTo>
                      <a:pt x="1228" y="516"/>
                    </a:lnTo>
                    <a:cubicBezTo>
                      <a:pt x="1525" y="1261"/>
                      <a:pt x="1788" y="1880"/>
                      <a:pt x="1880" y="1880"/>
                    </a:cubicBezTo>
                    <a:cubicBezTo>
                      <a:pt x="1980" y="1780"/>
                      <a:pt x="1780" y="1053"/>
                      <a:pt x="1479" y="226"/>
                    </a:cubicBezTo>
                    <a:lnTo>
                      <a:pt x="1354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 rot="5400000" flipH="1">
                <a:off x="5306100" y="3975488"/>
                <a:ext cx="43900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895" extrusionOk="0">
                    <a:moveTo>
                      <a:pt x="1634" y="0"/>
                    </a:moveTo>
                    <a:cubicBezTo>
                      <a:pt x="1510" y="0"/>
                      <a:pt x="856" y="391"/>
                      <a:pt x="201" y="842"/>
                    </a:cubicBezTo>
                    <a:lnTo>
                      <a:pt x="1" y="968"/>
                    </a:lnTo>
                    <a:lnTo>
                      <a:pt x="201" y="1068"/>
                    </a:lnTo>
                    <a:cubicBezTo>
                      <a:pt x="627" y="1369"/>
                      <a:pt x="1028" y="1594"/>
                      <a:pt x="1254" y="1694"/>
                    </a:cubicBezTo>
                    <a:cubicBezTo>
                      <a:pt x="1555" y="1795"/>
                      <a:pt x="1755" y="1895"/>
                      <a:pt x="1755" y="1895"/>
                    </a:cubicBezTo>
                    <a:cubicBezTo>
                      <a:pt x="1755" y="1895"/>
                      <a:pt x="1655" y="1694"/>
                      <a:pt x="1354" y="1594"/>
                    </a:cubicBezTo>
                    <a:cubicBezTo>
                      <a:pt x="1152" y="1392"/>
                      <a:pt x="808" y="1209"/>
                      <a:pt x="504" y="938"/>
                    </a:cubicBezTo>
                    <a:lnTo>
                      <a:pt x="504" y="938"/>
                    </a:lnTo>
                    <a:cubicBezTo>
                      <a:pt x="1228" y="473"/>
                      <a:pt x="1747" y="107"/>
                      <a:pt x="1655" y="15"/>
                    </a:cubicBezTo>
                    <a:cubicBezTo>
                      <a:pt x="1655" y="5"/>
                      <a:pt x="1648" y="0"/>
                      <a:pt x="1634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0"/>
              <p:cNvSpPr/>
              <p:nvPr/>
            </p:nvSpPr>
            <p:spPr>
              <a:xfrm rot="5400000" flipH="1">
                <a:off x="5384850" y="4070913"/>
                <a:ext cx="708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2607" extrusionOk="0">
                    <a:moveTo>
                      <a:pt x="101" y="0"/>
                    </a:moveTo>
                    <a:cubicBezTo>
                      <a:pt x="1" y="100"/>
                      <a:pt x="327" y="1128"/>
                      <a:pt x="728" y="2506"/>
                    </a:cubicBezTo>
                    <a:lnTo>
                      <a:pt x="728" y="2607"/>
                    </a:lnTo>
                    <a:lnTo>
                      <a:pt x="953" y="2506"/>
                    </a:lnTo>
                    <a:cubicBezTo>
                      <a:pt x="1580" y="2080"/>
                      <a:pt x="1981" y="1654"/>
                      <a:pt x="2307" y="1253"/>
                    </a:cubicBezTo>
                    <a:lnTo>
                      <a:pt x="2833" y="727"/>
                    </a:lnTo>
                    <a:cubicBezTo>
                      <a:pt x="2708" y="727"/>
                      <a:pt x="2507" y="827"/>
                      <a:pt x="2206" y="1128"/>
                    </a:cubicBezTo>
                    <a:cubicBezTo>
                      <a:pt x="1818" y="1425"/>
                      <a:pt x="1429" y="1806"/>
                      <a:pt x="888" y="2175"/>
                    </a:cubicBezTo>
                    <a:lnTo>
                      <a:pt x="888" y="2175"/>
                    </a:lnTo>
                    <a:cubicBezTo>
                      <a:pt x="494" y="925"/>
                      <a:pt x="196" y="0"/>
                      <a:pt x="10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0"/>
              <p:cNvSpPr/>
              <p:nvPr/>
            </p:nvSpPr>
            <p:spPr>
              <a:xfrm rot="5400000" flipH="1">
                <a:off x="5342250" y="4155488"/>
                <a:ext cx="652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3" extrusionOk="0">
                    <a:moveTo>
                      <a:pt x="727" y="0"/>
                    </a:moveTo>
                    <a:cubicBezTo>
                      <a:pt x="627" y="0"/>
                      <a:pt x="828" y="326"/>
                      <a:pt x="1154" y="627"/>
                    </a:cubicBezTo>
                    <a:cubicBezTo>
                      <a:pt x="1343" y="935"/>
                      <a:pt x="1824" y="1423"/>
                      <a:pt x="2130" y="1920"/>
                    </a:cubicBezTo>
                    <a:lnTo>
                      <a:pt x="2130" y="1920"/>
                    </a:lnTo>
                    <a:cubicBezTo>
                      <a:pt x="947" y="2240"/>
                      <a:pt x="1" y="2636"/>
                      <a:pt x="1" y="2732"/>
                    </a:cubicBezTo>
                    <a:cubicBezTo>
                      <a:pt x="1" y="2732"/>
                      <a:pt x="1154" y="2507"/>
                      <a:pt x="2407" y="2106"/>
                    </a:cubicBezTo>
                    <a:lnTo>
                      <a:pt x="2607" y="2106"/>
                    </a:lnTo>
                    <a:lnTo>
                      <a:pt x="2507" y="1880"/>
                    </a:lnTo>
                    <a:lnTo>
                      <a:pt x="2407" y="1880"/>
                    </a:lnTo>
                    <a:cubicBezTo>
                      <a:pt x="1981" y="1254"/>
                      <a:pt x="1555" y="853"/>
                      <a:pt x="1254" y="527"/>
                    </a:cubicBezTo>
                    <a:lnTo>
                      <a:pt x="727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0"/>
              <p:cNvSpPr/>
              <p:nvPr/>
            </p:nvSpPr>
            <p:spPr>
              <a:xfrm rot="5400000" flipH="1">
                <a:off x="5249725" y="4112438"/>
                <a:ext cx="67675" cy="62950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518" extrusionOk="0">
                    <a:moveTo>
                      <a:pt x="2080" y="1"/>
                    </a:moveTo>
                    <a:lnTo>
                      <a:pt x="1880" y="126"/>
                    </a:lnTo>
                    <a:cubicBezTo>
                      <a:pt x="1253" y="527"/>
                      <a:pt x="827" y="953"/>
                      <a:pt x="501" y="1254"/>
                    </a:cubicBezTo>
                    <a:cubicBezTo>
                      <a:pt x="201" y="1680"/>
                      <a:pt x="0" y="1780"/>
                      <a:pt x="0" y="1881"/>
                    </a:cubicBezTo>
                    <a:cubicBezTo>
                      <a:pt x="0" y="1881"/>
                      <a:pt x="301" y="1780"/>
                      <a:pt x="627" y="1480"/>
                    </a:cubicBezTo>
                    <a:cubicBezTo>
                      <a:pt x="915" y="1167"/>
                      <a:pt x="1410" y="786"/>
                      <a:pt x="1915" y="380"/>
                    </a:cubicBezTo>
                    <a:lnTo>
                      <a:pt x="1915" y="380"/>
                    </a:lnTo>
                    <a:cubicBezTo>
                      <a:pt x="2196" y="1586"/>
                      <a:pt x="2566" y="2517"/>
                      <a:pt x="2688" y="2517"/>
                    </a:cubicBezTo>
                    <a:cubicBezTo>
                      <a:pt x="2695" y="2517"/>
                      <a:pt x="2701" y="2514"/>
                      <a:pt x="2707" y="2507"/>
                    </a:cubicBezTo>
                    <a:cubicBezTo>
                      <a:pt x="2707" y="2507"/>
                      <a:pt x="2506" y="1480"/>
                      <a:pt x="2080" y="126"/>
                    </a:cubicBezTo>
                    <a:lnTo>
                      <a:pt x="2080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0"/>
              <p:cNvSpPr/>
              <p:nvPr/>
            </p:nvSpPr>
            <p:spPr>
              <a:xfrm rot="5400000" flipH="1">
                <a:off x="5295263" y="4022675"/>
                <a:ext cx="65200" cy="6830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2" extrusionOk="0">
                    <a:moveTo>
                      <a:pt x="2607" y="0"/>
                    </a:moveTo>
                    <a:cubicBezTo>
                      <a:pt x="2507" y="0"/>
                      <a:pt x="1480" y="226"/>
                      <a:pt x="226" y="627"/>
                    </a:cubicBezTo>
                    <a:lnTo>
                      <a:pt x="1" y="627"/>
                    </a:lnTo>
                    <a:lnTo>
                      <a:pt x="101" y="852"/>
                    </a:lnTo>
                    <a:cubicBezTo>
                      <a:pt x="527" y="1479"/>
                      <a:pt x="1054" y="1880"/>
                      <a:pt x="1354" y="2206"/>
                    </a:cubicBezTo>
                    <a:lnTo>
                      <a:pt x="1881" y="2732"/>
                    </a:lnTo>
                    <a:cubicBezTo>
                      <a:pt x="1881" y="2732"/>
                      <a:pt x="1780" y="2406"/>
                      <a:pt x="1480" y="2105"/>
                    </a:cubicBezTo>
                    <a:cubicBezTo>
                      <a:pt x="1168" y="1697"/>
                      <a:pt x="764" y="1289"/>
                      <a:pt x="378" y="815"/>
                    </a:cubicBezTo>
                    <a:lnTo>
                      <a:pt x="378" y="815"/>
                    </a:lnTo>
                    <a:cubicBezTo>
                      <a:pt x="1656" y="497"/>
                      <a:pt x="2607" y="121"/>
                      <a:pt x="2607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0"/>
              <p:cNvSpPr/>
              <p:nvPr/>
            </p:nvSpPr>
            <p:spPr>
              <a:xfrm rot="5400000" flipH="1">
                <a:off x="5219450" y="4863513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3" y="1555"/>
                      <a:pt x="2206" y="3334"/>
                    </a:cubicBezTo>
                    <a:cubicBezTo>
                      <a:pt x="3334" y="5114"/>
                      <a:pt x="4387" y="6567"/>
                      <a:pt x="4387" y="6567"/>
                    </a:cubicBezTo>
                    <a:cubicBezTo>
                      <a:pt x="4387" y="6567"/>
                      <a:pt x="3459" y="5114"/>
                      <a:pt x="2306" y="3234"/>
                    </a:cubicBezTo>
                    <a:cubicBezTo>
                      <a:pt x="1053" y="1454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0"/>
              <p:cNvSpPr/>
              <p:nvPr/>
            </p:nvSpPr>
            <p:spPr>
              <a:xfrm rot="5400000" flipH="1">
                <a:off x="5207438" y="4901025"/>
                <a:ext cx="1516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3993" extrusionOk="0">
                    <a:moveTo>
                      <a:pt x="6066" y="0"/>
                    </a:moveTo>
                    <a:cubicBezTo>
                      <a:pt x="6066" y="0"/>
                      <a:pt x="4713" y="852"/>
                      <a:pt x="3034" y="1980"/>
                    </a:cubicBezTo>
                    <a:cubicBezTo>
                      <a:pt x="1379" y="3033"/>
                      <a:pt x="1" y="3985"/>
                      <a:pt x="1" y="3985"/>
                    </a:cubicBezTo>
                    <a:cubicBezTo>
                      <a:pt x="7" y="3990"/>
                      <a:pt x="16" y="3992"/>
                      <a:pt x="28" y="3992"/>
                    </a:cubicBezTo>
                    <a:cubicBezTo>
                      <a:pt x="259" y="3992"/>
                      <a:pt x="1560" y="3083"/>
                      <a:pt x="3134" y="2105"/>
                    </a:cubicBezTo>
                    <a:cubicBezTo>
                      <a:pt x="4813" y="952"/>
                      <a:pt x="6066" y="100"/>
                      <a:pt x="6066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0"/>
              <p:cNvSpPr/>
              <p:nvPr/>
            </p:nvSpPr>
            <p:spPr>
              <a:xfrm rot="5400000" flipH="1">
                <a:off x="5258613" y="4871350"/>
                <a:ext cx="36375" cy="16417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567" extrusionOk="0">
                    <a:moveTo>
                      <a:pt x="1354" y="0"/>
                    </a:moveTo>
                    <a:cubicBezTo>
                      <a:pt x="1354" y="0"/>
                      <a:pt x="1053" y="1454"/>
                      <a:pt x="627" y="3234"/>
                    </a:cubicBezTo>
                    <a:cubicBezTo>
                      <a:pt x="201" y="5113"/>
                      <a:pt x="1" y="6567"/>
                      <a:pt x="1" y="6567"/>
                    </a:cubicBezTo>
                    <a:cubicBezTo>
                      <a:pt x="1" y="6567"/>
                      <a:pt x="427" y="5113"/>
                      <a:pt x="727" y="3334"/>
                    </a:cubicBezTo>
                    <a:cubicBezTo>
                      <a:pt x="1153" y="1454"/>
                      <a:pt x="1454" y="0"/>
                      <a:pt x="1354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0"/>
              <p:cNvSpPr/>
              <p:nvPr/>
            </p:nvSpPr>
            <p:spPr>
              <a:xfrm rot="5400000" flipH="1">
                <a:off x="5193463" y="4928375"/>
                <a:ext cx="1823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94" h="1580" extrusionOk="0">
                    <a:moveTo>
                      <a:pt x="1" y="1"/>
                    </a:moveTo>
                    <a:cubicBezTo>
                      <a:pt x="1" y="101"/>
                      <a:pt x="1655" y="427"/>
                      <a:pt x="3635" y="828"/>
                    </a:cubicBezTo>
                    <a:cubicBezTo>
                      <a:pt x="5640" y="1254"/>
                      <a:pt x="7294" y="1580"/>
                      <a:pt x="7294" y="1580"/>
                    </a:cubicBezTo>
                    <a:cubicBezTo>
                      <a:pt x="7294" y="1455"/>
                      <a:pt x="5740" y="1154"/>
                      <a:pt x="3635" y="728"/>
                    </a:cubicBezTo>
                    <a:cubicBezTo>
                      <a:pt x="1655" y="327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0"/>
              <p:cNvSpPr/>
              <p:nvPr/>
            </p:nvSpPr>
            <p:spPr>
              <a:xfrm rot="5400000" flipH="1">
                <a:off x="5329100" y="4978188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1028" y="0"/>
                    </a:moveTo>
                    <a:cubicBezTo>
                      <a:pt x="1028" y="0"/>
                      <a:pt x="928" y="101"/>
                      <a:pt x="928" y="301"/>
                    </a:cubicBezTo>
                    <a:cubicBezTo>
                      <a:pt x="1028" y="502"/>
                      <a:pt x="1028" y="828"/>
                      <a:pt x="1028" y="1128"/>
                    </a:cubicBezTo>
                    <a:cubicBezTo>
                      <a:pt x="502" y="828"/>
                      <a:pt x="1" y="727"/>
                      <a:pt x="1" y="727"/>
                    </a:cubicBezTo>
                    <a:lnTo>
                      <a:pt x="1" y="727"/>
                    </a:lnTo>
                    <a:cubicBezTo>
                      <a:pt x="1" y="727"/>
                      <a:pt x="402" y="928"/>
                      <a:pt x="1028" y="1254"/>
                    </a:cubicBezTo>
                    <a:lnTo>
                      <a:pt x="1129" y="1254"/>
                    </a:lnTo>
                    <a:lnTo>
                      <a:pt x="1129" y="1128"/>
                    </a:lnTo>
                    <a:cubicBezTo>
                      <a:pt x="1129" y="828"/>
                      <a:pt x="1129" y="502"/>
                      <a:pt x="1028" y="301"/>
                    </a:cubicBezTo>
                    <a:lnTo>
                      <a:pt x="1028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0"/>
              <p:cNvSpPr/>
              <p:nvPr/>
            </p:nvSpPr>
            <p:spPr>
              <a:xfrm rot="5400000" flipH="1">
                <a:off x="5200963" y="4889525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727"/>
                      <a:pt x="101" y="928"/>
                    </a:cubicBezTo>
                    <a:cubicBezTo>
                      <a:pt x="101" y="1153"/>
                      <a:pt x="101" y="1253"/>
                      <a:pt x="226" y="1253"/>
                    </a:cubicBezTo>
                    <a:lnTo>
                      <a:pt x="226" y="928"/>
                    </a:lnTo>
                    <a:lnTo>
                      <a:pt x="226" y="149"/>
                    </a:lnTo>
                    <a:lnTo>
                      <a:pt x="226" y="149"/>
                    </a:lnTo>
                    <a:cubicBezTo>
                      <a:pt x="708" y="335"/>
                      <a:pt x="1154" y="527"/>
                      <a:pt x="1154" y="527"/>
                    </a:cubicBezTo>
                    <a:cubicBezTo>
                      <a:pt x="1154" y="401"/>
                      <a:pt x="728" y="201"/>
                      <a:pt x="10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0"/>
              <p:cNvSpPr/>
              <p:nvPr/>
            </p:nvSpPr>
            <p:spPr>
              <a:xfrm rot="5400000" flipH="1">
                <a:off x="5227288" y="4907700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627"/>
                      <a:pt x="101" y="727"/>
                    </a:cubicBezTo>
                    <a:lnTo>
                      <a:pt x="101" y="928"/>
                    </a:lnTo>
                    <a:cubicBezTo>
                      <a:pt x="101" y="928"/>
                      <a:pt x="201" y="828"/>
                      <a:pt x="201" y="727"/>
                    </a:cubicBezTo>
                    <a:cubicBezTo>
                      <a:pt x="201" y="534"/>
                      <a:pt x="128" y="433"/>
                      <a:pt x="170" y="218"/>
                    </a:cubicBezTo>
                    <a:lnTo>
                      <a:pt x="170" y="218"/>
                    </a:lnTo>
                    <a:cubicBezTo>
                      <a:pt x="539" y="312"/>
                      <a:pt x="828" y="401"/>
                      <a:pt x="828" y="401"/>
                    </a:cubicBezTo>
                    <a:cubicBezTo>
                      <a:pt x="828" y="401"/>
                      <a:pt x="551" y="231"/>
                      <a:pt x="193" y="126"/>
                    </a:cubicBezTo>
                    <a:lnTo>
                      <a:pt x="193" y="126"/>
                    </a:lnTo>
                    <a:cubicBezTo>
                      <a:pt x="196" y="118"/>
                      <a:pt x="198" y="109"/>
                      <a:pt x="201" y="101"/>
                    </a:cubicBezTo>
                    <a:lnTo>
                      <a:pt x="201" y="101"/>
                    </a:lnTo>
                    <a:lnTo>
                      <a:pt x="180" y="122"/>
                    </a:lnTo>
                    <a:lnTo>
                      <a:pt x="180" y="122"/>
                    </a:lnTo>
                    <a:cubicBezTo>
                      <a:pt x="154" y="115"/>
                      <a:pt x="128" y="107"/>
                      <a:pt x="101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0"/>
              <p:cNvSpPr/>
              <p:nvPr/>
            </p:nvSpPr>
            <p:spPr>
              <a:xfrm rot="5400000" flipH="1">
                <a:off x="5317200" y="4877938"/>
                <a:ext cx="23825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128" extrusionOk="0">
                    <a:moveTo>
                      <a:pt x="527" y="0"/>
                    </a:moveTo>
                    <a:cubicBezTo>
                      <a:pt x="527" y="0"/>
                      <a:pt x="326" y="401"/>
                      <a:pt x="101" y="1028"/>
                    </a:cubicBezTo>
                    <a:lnTo>
                      <a:pt x="0" y="1128"/>
                    </a:lnTo>
                    <a:lnTo>
                      <a:pt x="101" y="1128"/>
                    </a:lnTo>
                    <a:cubicBezTo>
                      <a:pt x="145" y="1128"/>
                      <a:pt x="186" y="1128"/>
                      <a:pt x="226" y="1128"/>
                    </a:cubicBezTo>
                    <a:lnTo>
                      <a:pt x="226" y="1128"/>
                    </a:lnTo>
                    <a:lnTo>
                      <a:pt x="226" y="1128"/>
                    </a:lnTo>
                    <a:cubicBezTo>
                      <a:pt x="226" y="1128"/>
                      <a:pt x="226" y="1128"/>
                      <a:pt x="226" y="1128"/>
                    </a:cubicBezTo>
                    <a:lnTo>
                      <a:pt x="226" y="1128"/>
                    </a:lnTo>
                    <a:cubicBezTo>
                      <a:pt x="568" y="1127"/>
                      <a:pt x="750" y="1117"/>
                      <a:pt x="953" y="1028"/>
                    </a:cubicBezTo>
                    <a:lnTo>
                      <a:pt x="258" y="1028"/>
                    </a:lnTo>
                    <a:cubicBezTo>
                      <a:pt x="447" y="449"/>
                      <a:pt x="621" y="0"/>
                      <a:pt x="527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0"/>
              <p:cNvSpPr/>
              <p:nvPr/>
            </p:nvSpPr>
            <p:spPr>
              <a:xfrm rot="5400000" flipH="1">
                <a:off x="5302788" y="4897350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427" y="1"/>
                    </a:moveTo>
                    <a:cubicBezTo>
                      <a:pt x="327" y="1"/>
                      <a:pt x="226" y="302"/>
                      <a:pt x="1" y="728"/>
                    </a:cubicBezTo>
                    <a:lnTo>
                      <a:pt x="1" y="828"/>
                    </a:lnTo>
                    <a:lnTo>
                      <a:pt x="627" y="828"/>
                    </a:lnTo>
                    <a:cubicBezTo>
                      <a:pt x="853" y="728"/>
                      <a:pt x="953" y="728"/>
                      <a:pt x="953" y="728"/>
                    </a:cubicBezTo>
                    <a:lnTo>
                      <a:pt x="153" y="728"/>
                    </a:lnTo>
                    <a:cubicBezTo>
                      <a:pt x="342" y="355"/>
                      <a:pt x="427" y="93"/>
                      <a:pt x="42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0"/>
              <p:cNvSpPr/>
              <p:nvPr/>
            </p:nvSpPr>
            <p:spPr>
              <a:xfrm rot="5400000" flipH="1">
                <a:off x="5223525" y="4997913"/>
                <a:ext cx="2320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29" extrusionOk="0">
                    <a:moveTo>
                      <a:pt x="727" y="0"/>
                    </a:moveTo>
                    <a:cubicBezTo>
                      <a:pt x="727" y="0"/>
                      <a:pt x="727" y="1"/>
                      <a:pt x="727" y="1"/>
                    </a:cubicBezTo>
                    <a:lnTo>
                      <a:pt x="727" y="1"/>
                    </a:lnTo>
                    <a:cubicBezTo>
                      <a:pt x="368" y="1"/>
                      <a:pt x="184" y="9"/>
                      <a:pt x="0" y="101"/>
                    </a:cubicBezTo>
                    <a:lnTo>
                      <a:pt x="691" y="101"/>
                    </a:lnTo>
                    <a:cubicBezTo>
                      <a:pt x="481" y="680"/>
                      <a:pt x="306" y="1128"/>
                      <a:pt x="401" y="1128"/>
                    </a:cubicBezTo>
                    <a:cubicBezTo>
                      <a:pt x="401" y="1128"/>
                      <a:pt x="627" y="727"/>
                      <a:pt x="827" y="101"/>
                    </a:cubicBezTo>
                    <a:lnTo>
                      <a:pt x="928" y="0"/>
                    </a:lnTo>
                    <a:lnTo>
                      <a:pt x="827" y="0"/>
                    </a:lnTo>
                    <a:cubicBezTo>
                      <a:pt x="793" y="0"/>
                      <a:pt x="759" y="0"/>
                      <a:pt x="727" y="1"/>
                    </a:cubicBezTo>
                    <a:lnTo>
                      <a:pt x="727" y="1"/>
                    </a:lnTo>
                    <a:lnTo>
                      <a:pt x="727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0"/>
              <p:cNvSpPr/>
              <p:nvPr/>
            </p:nvSpPr>
            <p:spPr>
              <a:xfrm rot="5400000" flipH="1">
                <a:off x="5238938" y="4987025"/>
                <a:ext cx="232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747" extrusionOk="0">
                    <a:moveTo>
                      <a:pt x="302" y="0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781" y="101"/>
                    </a:lnTo>
                    <a:cubicBezTo>
                      <a:pt x="608" y="473"/>
                      <a:pt x="502" y="727"/>
                      <a:pt x="502" y="727"/>
                    </a:cubicBezTo>
                    <a:cubicBezTo>
                      <a:pt x="519" y="740"/>
                      <a:pt x="535" y="747"/>
                      <a:pt x="550" y="747"/>
                    </a:cubicBezTo>
                    <a:cubicBezTo>
                      <a:pt x="655" y="747"/>
                      <a:pt x="754" y="471"/>
                      <a:pt x="928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0"/>
              <p:cNvSpPr/>
              <p:nvPr/>
            </p:nvSpPr>
            <p:spPr>
              <a:xfrm rot="5400000" flipH="1">
                <a:off x="5289938" y="5001675"/>
                <a:ext cx="18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828" extrusionOk="0">
                    <a:moveTo>
                      <a:pt x="1" y="0"/>
                    </a:moveTo>
                    <a:lnTo>
                      <a:pt x="201" y="201"/>
                    </a:lnTo>
                    <a:cubicBezTo>
                      <a:pt x="284" y="201"/>
                      <a:pt x="368" y="340"/>
                      <a:pt x="523" y="458"/>
                    </a:cubicBezTo>
                    <a:lnTo>
                      <a:pt x="523" y="458"/>
                    </a:lnTo>
                    <a:cubicBezTo>
                      <a:pt x="168" y="660"/>
                      <a:pt x="1" y="828"/>
                      <a:pt x="1" y="828"/>
                    </a:cubicBezTo>
                    <a:cubicBezTo>
                      <a:pt x="1" y="828"/>
                      <a:pt x="301" y="727"/>
                      <a:pt x="727" y="527"/>
                    </a:cubicBezTo>
                    <a:lnTo>
                      <a:pt x="727" y="401"/>
                    </a:lnTo>
                    <a:cubicBezTo>
                      <a:pt x="527" y="301"/>
                      <a:pt x="301" y="201"/>
                      <a:pt x="201" y="101"/>
                    </a:cubicBezTo>
                    <a:cubicBezTo>
                      <a:pt x="10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0"/>
              <p:cNvSpPr/>
              <p:nvPr/>
            </p:nvSpPr>
            <p:spPr>
              <a:xfrm rot="5400000" flipH="1">
                <a:off x="5330538" y="4929750"/>
                <a:ext cx="213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43" extrusionOk="0">
                    <a:moveTo>
                      <a:pt x="7" y="0"/>
                    </a:moveTo>
                    <a:cubicBezTo>
                      <a:pt x="3" y="0"/>
                      <a:pt x="1" y="5"/>
                      <a:pt x="1" y="15"/>
                    </a:cubicBezTo>
                    <a:cubicBezTo>
                      <a:pt x="1" y="15"/>
                      <a:pt x="101" y="341"/>
                      <a:pt x="226" y="742"/>
                    </a:cubicBezTo>
                    <a:lnTo>
                      <a:pt x="226" y="842"/>
                    </a:lnTo>
                    <a:lnTo>
                      <a:pt x="326" y="742"/>
                    </a:lnTo>
                    <a:cubicBezTo>
                      <a:pt x="527" y="642"/>
                      <a:pt x="627" y="441"/>
                      <a:pt x="727" y="341"/>
                    </a:cubicBezTo>
                    <a:cubicBezTo>
                      <a:pt x="853" y="216"/>
                      <a:pt x="853" y="116"/>
                      <a:pt x="853" y="115"/>
                    </a:cubicBezTo>
                    <a:lnTo>
                      <a:pt x="853" y="115"/>
                    </a:lnTo>
                    <a:cubicBezTo>
                      <a:pt x="853" y="116"/>
                      <a:pt x="727" y="216"/>
                      <a:pt x="627" y="341"/>
                    </a:cubicBezTo>
                    <a:cubicBezTo>
                      <a:pt x="542" y="341"/>
                      <a:pt x="456" y="487"/>
                      <a:pt x="309" y="592"/>
                    </a:cubicBezTo>
                    <a:lnTo>
                      <a:pt x="309" y="592"/>
                    </a:lnTo>
                    <a:cubicBezTo>
                      <a:pt x="214" y="328"/>
                      <a:pt x="43" y="0"/>
                      <a:pt x="7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0"/>
              <p:cNvSpPr/>
              <p:nvPr/>
            </p:nvSpPr>
            <p:spPr>
              <a:xfrm rot="5400000" flipH="1">
                <a:off x="5211100" y="4957313"/>
                <a:ext cx="238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43" extrusionOk="0">
                    <a:moveTo>
                      <a:pt x="627" y="0"/>
                    </a:moveTo>
                    <a:lnTo>
                      <a:pt x="527" y="100"/>
                    </a:lnTo>
                    <a:cubicBezTo>
                      <a:pt x="427" y="201"/>
                      <a:pt x="226" y="401"/>
                      <a:pt x="126" y="501"/>
                    </a:cubicBezTo>
                    <a:cubicBezTo>
                      <a:pt x="126" y="627"/>
                      <a:pt x="1" y="727"/>
                      <a:pt x="1" y="727"/>
                    </a:cubicBezTo>
                    <a:cubicBezTo>
                      <a:pt x="1" y="727"/>
                      <a:pt x="126" y="627"/>
                      <a:pt x="226" y="627"/>
                    </a:cubicBezTo>
                    <a:cubicBezTo>
                      <a:pt x="314" y="517"/>
                      <a:pt x="402" y="349"/>
                      <a:pt x="557" y="242"/>
                    </a:cubicBezTo>
                    <a:lnTo>
                      <a:pt x="557" y="242"/>
                    </a:lnTo>
                    <a:cubicBezTo>
                      <a:pt x="740" y="507"/>
                      <a:pt x="832" y="842"/>
                      <a:pt x="850" y="842"/>
                    </a:cubicBezTo>
                    <a:cubicBezTo>
                      <a:pt x="852" y="842"/>
                      <a:pt x="853" y="837"/>
                      <a:pt x="853" y="827"/>
                    </a:cubicBezTo>
                    <a:cubicBezTo>
                      <a:pt x="953" y="827"/>
                      <a:pt x="853" y="501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0"/>
              <p:cNvSpPr/>
              <p:nvPr/>
            </p:nvSpPr>
            <p:spPr>
              <a:xfrm rot="5400000" flipH="1">
                <a:off x="5263625" y="4881363"/>
                <a:ext cx="213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54" extrusionOk="0">
                    <a:moveTo>
                      <a:pt x="727" y="1"/>
                    </a:moveTo>
                    <a:lnTo>
                      <a:pt x="101" y="427"/>
                    </a:lnTo>
                    <a:lnTo>
                      <a:pt x="0" y="427"/>
                    </a:lnTo>
                    <a:lnTo>
                      <a:pt x="101" y="527"/>
                    </a:lnTo>
                    <a:cubicBezTo>
                      <a:pt x="326" y="627"/>
                      <a:pt x="426" y="728"/>
                      <a:pt x="627" y="853"/>
                    </a:cubicBezTo>
                    <a:cubicBezTo>
                      <a:pt x="727" y="853"/>
                      <a:pt x="852" y="953"/>
                      <a:pt x="852" y="953"/>
                    </a:cubicBezTo>
                    <a:cubicBezTo>
                      <a:pt x="852" y="853"/>
                      <a:pt x="727" y="853"/>
                      <a:pt x="627" y="728"/>
                    </a:cubicBezTo>
                    <a:cubicBezTo>
                      <a:pt x="534" y="635"/>
                      <a:pt x="357" y="543"/>
                      <a:pt x="251" y="450"/>
                    </a:cubicBezTo>
                    <a:lnTo>
                      <a:pt x="251" y="450"/>
                    </a:lnTo>
                    <a:cubicBezTo>
                      <a:pt x="574" y="272"/>
                      <a:pt x="727" y="88"/>
                      <a:pt x="72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0"/>
              <p:cNvSpPr/>
              <p:nvPr/>
            </p:nvSpPr>
            <p:spPr>
              <a:xfrm rot="5400000" flipH="1">
                <a:off x="5301838" y="4927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1" y="0"/>
                    </a:moveTo>
                    <a:cubicBezTo>
                      <a:pt x="1" y="0"/>
                      <a:pt x="101" y="526"/>
                      <a:pt x="302" y="1153"/>
                    </a:cubicBezTo>
                    <a:lnTo>
                      <a:pt x="302" y="1253"/>
                    </a:lnTo>
                    <a:lnTo>
                      <a:pt x="402" y="1153"/>
                    </a:lnTo>
                    <a:cubicBezTo>
                      <a:pt x="728" y="952"/>
                      <a:pt x="928" y="727"/>
                      <a:pt x="1028" y="627"/>
                    </a:cubicBezTo>
                    <a:cubicBezTo>
                      <a:pt x="1154" y="426"/>
                      <a:pt x="1254" y="426"/>
                      <a:pt x="1254" y="326"/>
                    </a:cubicBezTo>
                    <a:lnTo>
                      <a:pt x="1254" y="326"/>
                    </a:lnTo>
                    <a:cubicBezTo>
                      <a:pt x="1254" y="326"/>
                      <a:pt x="1154" y="426"/>
                      <a:pt x="928" y="526"/>
                    </a:cubicBezTo>
                    <a:cubicBezTo>
                      <a:pt x="834" y="715"/>
                      <a:pt x="651" y="837"/>
                      <a:pt x="359" y="1017"/>
                    </a:cubicBezTo>
                    <a:lnTo>
                      <a:pt x="359" y="1017"/>
                    </a:lnTo>
                    <a:cubicBezTo>
                      <a:pt x="187" y="452"/>
                      <a:pt x="94" y="0"/>
                      <a:pt x="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0"/>
              <p:cNvSpPr/>
              <p:nvPr/>
            </p:nvSpPr>
            <p:spPr>
              <a:xfrm rot="5400000" flipH="1">
                <a:off x="5280525" y="4966588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327" y="0"/>
                    </a:moveTo>
                    <a:cubicBezTo>
                      <a:pt x="328" y="1"/>
                      <a:pt x="427" y="101"/>
                      <a:pt x="527" y="301"/>
                    </a:cubicBezTo>
                    <a:cubicBezTo>
                      <a:pt x="618" y="392"/>
                      <a:pt x="813" y="587"/>
                      <a:pt x="999" y="848"/>
                    </a:cubicBezTo>
                    <a:lnTo>
                      <a:pt x="999" y="848"/>
                    </a:lnTo>
                    <a:cubicBezTo>
                      <a:pt x="491" y="1043"/>
                      <a:pt x="1" y="1253"/>
                      <a:pt x="1" y="1253"/>
                    </a:cubicBezTo>
                    <a:cubicBezTo>
                      <a:pt x="1" y="1253"/>
                      <a:pt x="527" y="1128"/>
                      <a:pt x="1154" y="928"/>
                    </a:cubicBezTo>
                    <a:lnTo>
                      <a:pt x="1254" y="928"/>
                    </a:lnTo>
                    <a:lnTo>
                      <a:pt x="1154" y="827"/>
                    </a:lnTo>
                    <a:cubicBezTo>
                      <a:pt x="953" y="627"/>
                      <a:pt x="728" y="401"/>
                      <a:pt x="627" y="201"/>
                    </a:cubicBezTo>
                    <a:cubicBezTo>
                      <a:pt x="428" y="101"/>
                      <a:pt x="328" y="1"/>
                      <a:pt x="327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0"/>
              <p:cNvSpPr/>
              <p:nvPr/>
            </p:nvSpPr>
            <p:spPr>
              <a:xfrm rot="5400000" flipH="1">
                <a:off x="5237938" y="49465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827" y="1"/>
                    </a:moveTo>
                    <a:cubicBezTo>
                      <a:pt x="627" y="226"/>
                      <a:pt x="401" y="427"/>
                      <a:pt x="201" y="627"/>
                    </a:cubicBezTo>
                    <a:cubicBezTo>
                      <a:pt x="100" y="752"/>
                      <a:pt x="0" y="853"/>
                      <a:pt x="0" y="853"/>
                    </a:cubicBezTo>
                    <a:cubicBezTo>
                      <a:pt x="0" y="853"/>
                      <a:pt x="100" y="752"/>
                      <a:pt x="301" y="627"/>
                    </a:cubicBezTo>
                    <a:cubicBezTo>
                      <a:pt x="392" y="536"/>
                      <a:pt x="585" y="363"/>
                      <a:pt x="845" y="182"/>
                    </a:cubicBezTo>
                    <a:lnTo>
                      <a:pt x="845" y="182"/>
                    </a:lnTo>
                    <a:cubicBezTo>
                      <a:pt x="1034" y="776"/>
                      <a:pt x="1132" y="1153"/>
                      <a:pt x="1253" y="1153"/>
                    </a:cubicBezTo>
                    <a:cubicBezTo>
                      <a:pt x="1253" y="1153"/>
                      <a:pt x="1128" y="627"/>
                      <a:pt x="92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0"/>
              <p:cNvSpPr/>
              <p:nvPr/>
            </p:nvSpPr>
            <p:spPr>
              <a:xfrm rot="5400000" flipH="1">
                <a:off x="5260350" y="4905938"/>
                <a:ext cx="288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93" extrusionOk="0">
                    <a:moveTo>
                      <a:pt x="1048" y="0"/>
                    </a:moveTo>
                    <a:cubicBezTo>
                      <a:pt x="864" y="0"/>
                      <a:pt x="459" y="93"/>
                      <a:pt x="0" y="240"/>
                    </a:cubicBezTo>
                    <a:lnTo>
                      <a:pt x="0" y="365"/>
                    </a:lnTo>
                    <a:cubicBezTo>
                      <a:pt x="226" y="666"/>
                      <a:pt x="426" y="867"/>
                      <a:pt x="627" y="992"/>
                    </a:cubicBezTo>
                    <a:cubicBezTo>
                      <a:pt x="526" y="766"/>
                      <a:pt x="326" y="566"/>
                      <a:pt x="100" y="365"/>
                    </a:cubicBezTo>
                    <a:cubicBezTo>
                      <a:pt x="727" y="240"/>
                      <a:pt x="1153" y="40"/>
                      <a:pt x="1153" y="40"/>
                    </a:cubicBezTo>
                    <a:cubicBezTo>
                      <a:pt x="1153" y="13"/>
                      <a:pt x="1115" y="0"/>
                      <a:pt x="1048" y="0"/>
                    </a:cubicBezTo>
                    <a:close/>
                    <a:moveTo>
                      <a:pt x="627" y="992"/>
                    </a:moveTo>
                    <a:cubicBezTo>
                      <a:pt x="727" y="1192"/>
                      <a:pt x="852" y="1192"/>
                      <a:pt x="852" y="1192"/>
                    </a:cubicBezTo>
                    <a:cubicBezTo>
                      <a:pt x="852" y="1192"/>
                      <a:pt x="852" y="1092"/>
                      <a:pt x="627" y="992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0"/>
              <p:cNvSpPr/>
              <p:nvPr/>
            </p:nvSpPr>
            <p:spPr>
              <a:xfrm rot="5400000" flipH="1">
                <a:off x="7284625" y="4451238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4" y="1555"/>
                      <a:pt x="2106" y="3334"/>
                    </a:cubicBezTo>
                    <a:cubicBezTo>
                      <a:pt x="3359" y="5214"/>
                      <a:pt x="4287" y="6567"/>
                      <a:pt x="4287" y="6567"/>
                    </a:cubicBezTo>
                    <a:cubicBezTo>
                      <a:pt x="4387" y="6567"/>
                      <a:pt x="3460" y="5114"/>
                      <a:pt x="2206" y="3234"/>
                    </a:cubicBezTo>
                    <a:cubicBezTo>
                      <a:pt x="1054" y="145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0"/>
              <p:cNvSpPr/>
              <p:nvPr/>
            </p:nvSpPr>
            <p:spPr>
              <a:xfrm rot="5400000" flipH="1">
                <a:off x="7270350" y="4488688"/>
                <a:ext cx="15102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3972" extrusionOk="0">
                    <a:moveTo>
                      <a:pt x="6026" y="0"/>
                    </a:moveTo>
                    <a:cubicBezTo>
                      <a:pt x="5878" y="0"/>
                      <a:pt x="4588" y="901"/>
                      <a:pt x="3033" y="1891"/>
                    </a:cubicBezTo>
                    <a:cubicBezTo>
                      <a:pt x="1354" y="3019"/>
                      <a:pt x="0" y="3871"/>
                      <a:pt x="0" y="3971"/>
                    </a:cubicBezTo>
                    <a:cubicBezTo>
                      <a:pt x="0" y="3971"/>
                      <a:pt x="1354" y="3144"/>
                      <a:pt x="3033" y="1991"/>
                    </a:cubicBezTo>
                    <a:cubicBezTo>
                      <a:pt x="4687" y="939"/>
                      <a:pt x="6041" y="11"/>
                      <a:pt x="6041" y="11"/>
                    </a:cubicBezTo>
                    <a:cubicBezTo>
                      <a:pt x="6041" y="4"/>
                      <a:pt x="6036" y="0"/>
                      <a:pt x="6026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0"/>
              <p:cNvSpPr/>
              <p:nvPr/>
            </p:nvSpPr>
            <p:spPr>
              <a:xfrm rot="5400000" flipH="1">
                <a:off x="7322525" y="4460313"/>
                <a:ext cx="36375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668" extrusionOk="0">
                    <a:moveTo>
                      <a:pt x="1454" y="1"/>
                    </a:moveTo>
                    <a:cubicBezTo>
                      <a:pt x="1454" y="1"/>
                      <a:pt x="1053" y="1455"/>
                      <a:pt x="727" y="3334"/>
                    </a:cubicBezTo>
                    <a:cubicBezTo>
                      <a:pt x="326" y="5113"/>
                      <a:pt x="1" y="6567"/>
                      <a:pt x="101" y="6667"/>
                    </a:cubicBezTo>
                    <a:cubicBezTo>
                      <a:pt x="101" y="6667"/>
                      <a:pt x="427" y="5113"/>
                      <a:pt x="828" y="3334"/>
                    </a:cubicBezTo>
                    <a:cubicBezTo>
                      <a:pt x="1254" y="14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0"/>
              <p:cNvSpPr/>
              <p:nvPr/>
            </p:nvSpPr>
            <p:spPr>
              <a:xfrm rot="5400000" flipH="1">
                <a:off x="7258325" y="4515763"/>
                <a:ext cx="18297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1580" extrusionOk="0">
                    <a:moveTo>
                      <a:pt x="0" y="1"/>
                    </a:moveTo>
                    <a:cubicBezTo>
                      <a:pt x="0" y="101"/>
                      <a:pt x="1679" y="427"/>
                      <a:pt x="3659" y="853"/>
                    </a:cubicBezTo>
                    <a:cubicBezTo>
                      <a:pt x="5639" y="1254"/>
                      <a:pt x="7318" y="1580"/>
                      <a:pt x="7318" y="1580"/>
                    </a:cubicBezTo>
                    <a:cubicBezTo>
                      <a:pt x="7318" y="1480"/>
                      <a:pt x="5639" y="1154"/>
                      <a:pt x="3659" y="728"/>
                    </a:cubicBezTo>
                    <a:cubicBezTo>
                      <a:pt x="1679" y="32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0"/>
              <p:cNvSpPr/>
              <p:nvPr/>
            </p:nvSpPr>
            <p:spPr>
              <a:xfrm rot="5400000" flipH="1">
                <a:off x="7393963" y="4565575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928" y="1"/>
                    </a:moveTo>
                    <a:lnTo>
                      <a:pt x="928" y="301"/>
                    </a:lnTo>
                    <a:lnTo>
                      <a:pt x="928" y="1090"/>
                    </a:lnTo>
                    <a:lnTo>
                      <a:pt x="928" y="1090"/>
                    </a:lnTo>
                    <a:cubicBezTo>
                      <a:pt x="370" y="814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1028"/>
                      <a:pt x="1053" y="1254"/>
                    </a:cubicBezTo>
                    <a:lnTo>
                      <a:pt x="1053" y="1153"/>
                    </a:lnTo>
                    <a:cubicBezTo>
                      <a:pt x="1153" y="828"/>
                      <a:pt x="1053" y="527"/>
                      <a:pt x="1053" y="301"/>
                    </a:cubicBezTo>
                    <a:cubicBezTo>
                      <a:pt x="1053" y="101"/>
                      <a:pt x="1053" y="1"/>
                      <a:pt x="928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0"/>
              <p:cNvSpPr/>
              <p:nvPr/>
            </p:nvSpPr>
            <p:spPr>
              <a:xfrm rot="5400000" flipH="1">
                <a:off x="7266463" y="4476925"/>
                <a:ext cx="2820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254" extrusionOk="0">
                    <a:moveTo>
                      <a:pt x="0" y="0"/>
                    </a:moveTo>
                    <a:lnTo>
                      <a:pt x="0" y="101"/>
                    </a:lnTo>
                    <a:cubicBezTo>
                      <a:pt x="0" y="426"/>
                      <a:pt x="0" y="727"/>
                      <a:pt x="100" y="928"/>
                    </a:cubicBezTo>
                    <a:lnTo>
                      <a:pt x="100" y="101"/>
                    </a:lnTo>
                    <a:cubicBezTo>
                      <a:pt x="627" y="426"/>
                      <a:pt x="1128" y="527"/>
                      <a:pt x="1128" y="527"/>
                    </a:cubicBezTo>
                    <a:cubicBezTo>
                      <a:pt x="1128" y="527"/>
                      <a:pt x="727" y="201"/>
                      <a:pt x="100" y="0"/>
                    </a:cubicBezTo>
                    <a:close/>
                    <a:moveTo>
                      <a:pt x="100" y="928"/>
                    </a:moveTo>
                    <a:lnTo>
                      <a:pt x="100" y="1253"/>
                    </a:lnTo>
                    <a:cubicBezTo>
                      <a:pt x="100" y="1253"/>
                      <a:pt x="201" y="1153"/>
                      <a:pt x="100" y="928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0"/>
              <p:cNvSpPr/>
              <p:nvPr/>
            </p:nvSpPr>
            <p:spPr>
              <a:xfrm rot="5400000" flipH="1">
                <a:off x="7291213" y="4496650"/>
                <a:ext cx="207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28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0" y="627"/>
                    </a:lnTo>
                    <a:cubicBezTo>
                      <a:pt x="100" y="728"/>
                      <a:pt x="100" y="828"/>
                      <a:pt x="100" y="828"/>
                    </a:cubicBezTo>
                    <a:lnTo>
                      <a:pt x="100" y="627"/>
                    </a:lnTo>
                    <a:lnTo>
                      <a:pt x="100" y="148"/>
                    </a:lnTo>
                    <a:lnTo>
                      <a:pt x="100" y="148"/>
                    </a:lnTo>
                    <a:cubicBezTo>
                      <a:pt x="361" y="268"/>
                      <a:pt x="567" y="352"/>
                      <a:pt x="699" y="352"/>
                    </a:cubicBezTo>
                    <a:cubicBezTo>
                      <a:pt x="756" y="352"/>
                      <a:pt x="799" y="336"/>
                      <a:pt x="827" y="302"/>
                    </a:cubicBezTo>
                    <a:cubicBezTo>
                      <a:pt x="827" y="302"/>
                      <a:pt x="526" y="101"/>
                      <a:pt x="100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0"/>
              <p:cNvSpPr/>
              <p:nvPr/>
            </p:nvSpPr>
            <p:spPr>
              <a:xfrm rot="5400000" flipH="1">
                <a:off x="7378300" y="4460963"/>
                <a:ext cx="31350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3" extrusionOk="0">
                    <a:moveTo>
                      <a:pt x="502" y="0"/>
                    </a:moveTo>
                    <a:cubicBezTo>
                      <a:pt x="502" y="0"/>
                      <a:pt x="301" y="527"/>
                      <a:pt x="1" y="1028"/>
                    </a:cubicBezTo>
                    <a:lnTo>
                      <a:pt x="1" y="1153"/>
                    </a:lnTo>
                    <a:lnTo>
                      <a:pt x="928" y="1153"/>
                    </a:lnTo>
                    <a:cubicBezTo>
                      <a:pt x="1129" y="1028"/>
                      <a:pt x="1254" y="1028"/>
                      <a:pt x="1254" y="1028"/>
                    </a:cubicBezTo>
                    <a:lnTo>
                      <a:pt x="159" y="1028"/>
                    </a:lnTo>
                    <a:cubicBezTo>
                      <a:pt x="415" y="458"/>
                      <a:pt x="502" y="0"/>
                      <a:pt x="502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0"/>
              <p:cNvSpPr/>
              <p:nvPr/>
            </p:nvSpPr>
            <p:spPr>
              <a:xfrm rot="5400000" flipH="1">
                <a:off x="7368275" y="4487263"/>
                <a:ext cx="207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727" extrusionOk="0">
                    <a:moveTo>
                      <a:pt x="301" y="0"/>
                    </a:moveTo>
                    <a:cubicBezTo>
                      <a:pt x="301" y="0"/>
                      <a:pt x="201" y="326"/>
                      <a:pt x="0" y="627"/>
                    </a:cubicBezTo>
                    <a:lnTo>
                      <a:pt x="0" y="727"/>
                    </a:lnTo>
                    <a:lnTo>
                      <a:pt x="627" y="727"/>
                    </a:lnTo>
                    <a:cubicBezTo>
                      <a:pt x="827" y="727"/>
                      <a:pt x="827" y="627"/>
                      <a:pt x="827" y="627"/>
                    </a:cubicBezTo>
                    <a:lnTo>
                      <a:pt x="149" y="627"/>
                    </a:lnTo>
                    <a:cubicBezTo>
                      <a:pt x="316" y="273"/>
                      <a:pt x="393" y="0"/>
                      <a:pt x="30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0"/>
              <p:cNvSpPr/>
              <p:nvPr/>
            </p:nvSpPr>
            <p:spPr>
              <a:xfrm rot="5400000" flipH="1">
                <a:off x="7284313" y="45919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53" y="1"/>
                      <a:pt x="527" y="1"/>
                      <a:pt x="326" y="101"/>
                    </a:cubicBezTo>
                    <a:lnTo>
                      <a:pt x="1" y="101"/>
                    </a:lnTo>
                    <a:cubicBezTo>
                      <a:pt x="1" y="101"/>
                      <a:pt x="101" y="201"/>
                      <a:pt x="326" y="201"/>
                    </a:cubicBezTo>
                    <a:cubicBezTo>
                      <a:pt x="527" y="101"/>
                      <a:pt x="853" y="101"/>
                      <a:pt x="1153" y="101"/>
                    </a:cubicBezTo>
                    <a:cubicBezTo>
                      <a:pt x="953" y="627"/>
                      <a:pt x="727" y="1153"/>
                      <a:pt x="727" y="1153"/>
                    </a:cubicBezTo>
                    <a:cubicBezTo>
                      <a:pt x="853" y="1153"/>
                      <a:pt x="1053" y="7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0"/>
              <p:cNvSpPr/>
              <p:nvPr/>
            </p:nvSpPr>
            <p:spPr>
              <a:xfrm rot="5400000" flipH="1">
                <a:off x="7303113" y="4573725"/>
                <a:ext cx="23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28" extrusionOk="0">
                    <a:moveTo>
                      <a:pt x="201" y="0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3" y="101"/>
                    </a:lnTo>
                    <a:cubicBezTo>
                      <a:pt x="612" y="487"/>
                      <a:pt x="527" y="828"/>
                      <a:pt x="527" y="828"/>
                    </a:cubicBezTo>
                    <a:cubicBezTo>
                      <a:pt x="527" y="828"/>
                      <a:pt x="727" y="527"/>
                      <a:pt x="827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0"/>
              <p:cNvSpPr/>
              <p:nvPr/>
            </p:nvSpPr>
            <p:spPr>
              <a:xfrm rot="5400000" flipH="1">
                <a:off x="7353525" y="4590313"/>
                <a:ext cx="207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55" extrusionOk="0">
                    <a:moveTo>
                      <a:pt x="101" y="0"/>
                    </a:moveTo>
                    <a:cubicBezTo>
                      <a:pt x="101" y="0"/>
                      <a:pt x="101" y="101"/>
                      <a:pt x="201" y="201"/>
                    </a:cubicBezTo>
                    <a:cubicBezTo>
                      <a:pt x="290" y="290"/>
                      <a:pt x="479" y="399"/>
                      <a:pt x="590" y="493"/>
                    </a:cubicBezTo>
                    <a:lnTo>
                      <a:pt x="590" y="493"/>
                    </a:lnTo>
                    <a:cubicBezTo>
                      <a:pt x="238" y="669"/>
                      <a:pt x="1" y="828"/>
                      <a:pt x="1" y="828"/>
                    </a:cubicBezTo>
                    <a:cubicBezTo>
                      <a:pt x="19" y="846"/>
                      <a:pt x="45" y="854"/>
                      <a:pt x="77" y="854"/>
                    </a:cubicBezTo>
                    <a:cubicBezTo>
                      <a:pt x="220" y="854"/>
                      <a:pt x="482" y="691"/>
                      <a:pt x="727" y="527"/>
                    </a:cubicBezTo>
                    <a:lnTo>
                      <a:pt x="828" y="527"/>
                    </a:lnTo>
                    <a:lnTo>
                      <a:pt x="727" y="427"/>
                    </a:lnTo>
                    <a:cubicBezTo>
                      <a:pt x="627" y="301"/>
                      <a:pt x="427" y="201"/>
                      <a:pt x="301" y="101"/>
                    </a:cubicBezTo>
                    <a:cubicBezTo>
                      <a:pt x="201" y="0"/>
                      <a:pt x="101" y="0"/>
                      <a:pt x="10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0"/>
              <p:cNvSpPr/>
              <p:nvPr/>
            </p:nvSpPr>
            <p:spPr>
              <a:xfrm rot="5400000" flipH="1">
                <a:off x="7395513" y="4517025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1" y="0"/>
                    </a:moveTo>
                    <a:cubicBezTo>
                      <a:pt x="1" y="0"/>
                      <a:pt x="1" y="326"/>
                      <a:pt x="201" y="727"/>
                    </a:cubicBezTo>
                    <a:lnTo>
                      <a:pt x="201" y="852"/>
                    </a:lnTo>
                    <a:lnTo>
                      <a:pt x="302" y="727"/>
                    </a:lnTo>
                    <a:cubicBezTo>
                      <a:pt x="402" y="627"/>
                      <a:pt x="628" y="426"/>
                      <a:pt x="728" y="326"/>
                    </a:cubicBezTo>
                    <a:cubicBezTo>
                      <a:pt x="828" y="226"/>
                      <a:pt x="828" y="226"/>
                      <a:pt x="828" y="101"/>
                    </a:cubicBezTo>
                    <a:lnTo>
                      <a:pt x="828" y="101"/>
                    </a:lnTo>
                    <a:cubicBezTo>
                      <a:pt x="828" y="101"/>
                      <a:pt x="728" y="226"/>
                      <a:pt x="628" y="326"/>
                    </a:cubicBezTo>
                    <a:cubicBezTo>
                      <a:pt x="511" y="419"/>
                      <a:pt x="416" y="512"/>
                      <a:pt x="243" y="605"/>
                    </a:cubicBezTo>
                    <a:lnTo>
                      <a:pt x="243" y="605"/>
                    </a:lnTo>
                    <a:cubicBezTo>
                      <a:pt x="82" y="26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0"/>
              <p:cNvSpPr/>
              <p:nvPr/>
            </p:nvSpPr>
            <p:spPr>
              <a:xfrm rot="5400000" flipH="1">
                <a:off x="7276788" y="4544900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627" y="0"/>
                    </a:moveTo>
                    <a:lnTo>
                      <a:pt x="526" y="100"/>
                    </a:lnTo>
                    <a:cubicBezTo>
                      <a:pt x="301" y="301"/>
                      <a:pt x="201" y="401"/>
                      <a:pt x="100" y="526"/>
                    </a:cubicBezTo>
                    <a:cubicBezTo>
                      <a:pt x="0" y="627"/>
                      <a:pt x="0" y="727"/>
                      <a:pt x="0" y="727"/>
                    </a:cubicBezTo>
                    <a:cubicBezTo>
                      <a:pt x="0" y="727"/>
                      <a:pt x="100" y="727"/>
                      <a:pt x="201" y="627"/>
                    </a:cubicBezTo>
                    <a:cubicBezTo>
                      <a:pt x="287" y="540"/>
                      <a:pt x="373" y="362"/>
                      <a:pt x="539" y="250"/>
                    </a:cubicBezTo>
                    <a:lnTo>
                      <a:pt x="539" y="250"/>
                    </a:lnTo>
                    <a:cubicBezTo>
                      <a:pt x="642" y="650"/>
                      <a:pt x="827" y="927"/>
                      <a:pt x="827" y="927"/>
                    </a:cubicBezTo>
                    <a:cubicBezTo>
                      <a:pt x="827" y="827"/>
                      <a:pt x="727" y="526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0"/>
              <p:cNvSpPr/>
              <p:nvPr/>
            </p:nvSpPr>
            <p:spPr>
              <a:xfrm rot="5400000" flipH="1">
                <a:off x="7330363" y="4470025"/>
                <a:ext cx="182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54" extrusionOk="0">
                    <a:moveTo>
                      <a:pt x="727" y="1"/>
                    </a:moveTo>
                    <a:cubicBezTo>
                      <a:pt x="727" y="1"/>
                      <a:pt x="402" y="226"/>
                      <a:pt x="1" y="427"/>
                    </a:cubicBezTo>
                    <a:lnTo>
                      <a:pt x="1" y="527"/>
                    </a:lnTo>
                    <a:cubicBezTo>
                      <a:pt x="201" y="627"/>
                      <a:pt x="402" y="753"/>
                      <a:pt x="502" y="853"/>
                    </a:cubicBezTo>
                    <a:cubicBezTo>
                      <a:pt x="627" y="853"/>
                      <a:pt x="727" y="953"/>
                      <a:pt x="727" y="953"/>
                    </a:cubicBezTo>
                    <a:cubicBezTo>
                      <a:pt x="727" y="953"/>
                      <a:pt x="727" y="853"/>
                      <a:pt x="627" y="753"/>
                    </a:cubicBezTo>
                    <a:cubicBezTo>
                      <a:pt x="435" y="646"/>
                      <a:pt x="334" y="558"/>
                      <a:pt x="185" y="472"/>
                    </a:cubicBezTo>
                    <a:lnTo>
                      <a:pt x="185" y="472"/>
                    </a:lnTo>
                    <a:cubicBezTo>
                      <a:pt x="459" y="290"/>
                      <a:pt x="727" y="115"/>
                      <a:pt x="72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0"/>
              <p:cNvSpPr/>
              <p:nvPr/>
            </p:nvSpPr>
            <p:spPr>
              <a:xfrm rot="5400000" flipH="1">
                <a:off x="7365688" y="4516150"/>
                <a:ext cx="31350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48" extrusionOk="0">
                    <a:moveTo>
                      <a:pt x="6" y="1"/>
                    </a:moveTo>
                    <a:cubicBezTo>
                      <a:pt x="2" y="1"/>
                      <a:pt x="0" y="7"/>
                      <a:pt x="0" y="19"/>
                    </a:cubicBezTo>
                    <a:cubicBezTo>
                      <a:pt x="0" y="19"/>
                      <a:pt x="100" y="420"/>
                      <a:pt x="326" y="1047"/>
                    </a:cubicBezTo>
                    <a:lnTo>
                      <a:pt x="326" y="1147"/>
                    </a:lnTo>
                    <a:lnTo>
                      <a:pt x="426" y="1147"/>
                    </a:lnTo>
                    <a:lnTo>
                      <a:pt x="426" y="1047"/>
                    </a:lnTo>
                    <a:cubicBezTo>
                      <a:pt x="627" y="947"/>
                      <a:pt x="827" y="646"/>
                      <a:pt x="1053" y="521"/>
                    </a:cubicBezTo>
                    <a:lnTo>
                      <a:pt x="1253" y="320"/>
                    </a:lnTo>
                    <a:cubicBezTo>
                      <a:pt x="1253" y="291"/>
                      <a:pt x="1245" y="279"/>
                      <a:pt x="1227" y="279"/>
                    </a:cubicBezTo>
                    <a:cubicBezTo>
                      <a:pt x="1186" y="279"/>
                      <a:pt x="1094" y="350"/>
                      <a:pt x="953" y="420"/>
                    </a:cubicBezTo>
                    <a:cubicBezTo>
                      <a:pt x="838" y="627"/>
                      <a:pt x="577" y="812"/>
                      <a:pt x="380" y="919"/>
                    </a:cubicBezTo>
                    <a:lnTo>
                      <a:pt x="380" y="919"/>
                    </a:lnTo>
                    <a:cubicBezTo>
                      <a:pt x="196" y="412"/>
                      <a:pt x="38" y="1"/>
                      <a:pt x="6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0"/>
              <p:cNvSpPr/>
              <p:nvPr/>
            </p:nvSpPr>
            <p:spPr>
              <a:xfrm rot="5400000" flipH="1">
                <a:off x="7347275" y="4555238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02" y="301"/>
                    </a:cubicBezTo>
                    <a:cubicBezTo>
                      <a:pt x="611" y="498"/>
                      <a:pt x="778" y="676"/>
                      <a:pt x="952" y="852"/>
                    </a:cubicBezTo>
                    <a:lnTo>
                      <a:pt x="952" y="852"/>
                    </a:lnTo>
                    <a:cubicBezTo>
                      <a:pt x="369" y="1046"/>
                      <a:pt x="0" y="1253"/>
                      <a:pt x="0" y="1253"/>
                    </a:cubicBezTo>
                    <a:lnTo>
                      <a:pt x="1028" y="1028"/>
                    </a:lnTo>
                    <a:lnTo>
                      <a:pt x="1128" y="928"/>
                    </a:lnTo>
                    <a:lnTo>
                      <a:pt x="1128" y="827"/>
                    </a:lnTo>
                    <a:cubicBezTo>
                      <a:pt x="928" y="627"/>
                      <a:pt x="727" y="401"/>
                      <a:pt x="502" y="201"/>
                    </a:cubicBezTo>
                    <a:cubicBezTo>
                      <a:pt x="401" y="100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0"/>
              <p:cNvSpPr/>
              <p:nvPr/>
            </p:nvSpPr>
            <p:spPr>
              <a:xfrm rot="5400000" flipH="1">
                <a:off x="7302800" y="4534563"/>
                <a:ext cx="313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29" extrusionOk="0">
                    <a:moveTo>
                      <a:pt x="201" y="627"/>
                    </a:moveTo>
                    <a:cubicBezTo>
                      <a:pt x="0" y="728"/>
                      <a:pt x="0" y="828"/>
                      <a:pt x="0" y="828"/>
                    </a:cubicBezTo>
                    <a:cubicBezTo>
                      <a:pt x="0" y="828"/>
                      <a:pt x="101" y="828"/>
                      <a:pt x="201" y="627"/>
                    </a:cubicBezTo>
                    <a:close/>
                    <a:moveTo>
                      <a:pt x="827" y="1"/>
                    </a:moveTo>
                    <a:cubicBezTo>
                      <a:pt x="527" y="201"/>
                      <a:pt x="301" y="402"/>
                      <a:pt x="201" y="627"/>
                    </a:cubicBezTo>
                    <a:cubicBezTo>
                      <a:pt x="426" y="502"/>
                      <a:pt x="627" y="301"/>
                      <a:pt x="827" y="101"/>
                    </a:cubicBezTo>
                    <a:cubicBezTo>
                      <a:pt x="928" y="728"/>
                      <a:pt x="1153" y="1129"/>
                      <a:pt x="1153" y="1129"/>
                    </a:cubicBezTo>
                    <a:cubicBezTo>
                      <a:pt x="1253" y="1129"/>
                      <a:pt x="1153" y="627"/>
                      <a:pt x="928" y="101"/>
                    </a:cubicBezTo>
                    <a:lnTo>
                      <a:pt x="928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0"/>
              <p:cNvSpPr/>
              <p:nvPr/>
            </p:nvSpPr>
            <p:spPr>
              <a:xfrm rot="5400000" flipH="1">
                <a:off x="7322875" y="4493813"/>
                <a:ext cx="31350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81" extrusionOk="0">
                    <a:moveTo>
                      <a:pt x="1202" y="0"/>
                    </a:moveTo>
                    <a:cubicBezTo>
                      <a:pt x="1059" y="0"/>
                      <a:pt x="634" y="151"/>
                      <a:pt x="126" y="253"/>
                    </a:cubicBezTo>
                    <a:lnTo>
                      <a:pt x="0" y="253"/>
                    </a:lnTo>
                    <a:lnTo>
                      <a:pt x="126" y="353"/>
                    </a:lnTo>
                    <a:cubicBezTo>
                      <a:pt x="326" y="654"/>
                      <a:pt x="527" y="880"/>
                      <a:pt x="627" y="980"/>
                    </a:cubicBezTo>
                    <a:cubicBezTo>
                      <a:pt x="852" y="1180"/>
                      <a:pt x="953" y="1281"/>
                      <a:pt x="953" y="1281"/>
                    </a:cubicBezTo>
                    <a:cubicBezTo>
                      <a:pt x="953" y="1180"/>
                      <a:pt x="852" y="1080"/>
                      <a:pt x="752" y="980"/>
                    </a:cubicBezTo>
                    <a:cubicBezTo>
                      <a:pt x="627" y="754"/>
                      <a:pt x="426" y="554"/>
                      <a:pt x="226" y="353"/>
                    </a:cubicBezTo>
                    <a:lnTo>
                      <a:pt x="226" y="336"/>
                    </a:lnTo>
                    <a:lnTo>
                      <a:pt x="226" y="336"/>
                    </a:lnTo>
                    <a:cubicBezTo>
                      <a:pt x="805" y="229"/>
                      <a:pt x="1253" y="28"/>
                      <a:pt x="1253" y="28"/>
                    </a:cubicBezTo>
                    <a:cubicBezTo>
                      <a:pt x="1253" y="9"/>
                      <a:pt x="1235" y="0"/>
                      <a:pt x="1202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0"/>
              <p:cNvSpPr/>
              <p:nvPr/>
            </p:nvSpPr>
            <p:spPr>
              <a:xfrm rot="5400000" flipH="1">
                <a:off x="3969538" y="4217550"/>
                <a:ext cx="109675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7" extrusionOk="0">
                    <a:moveTo>
                      <a:pt x="4" y="1"/>
                    </a:moveTo>
                    <a:cubicBezTo>
                      <a:pt x="2" y="1"/>
                      <a:pt x="1" y="2"/>
                      <a:pt x="1" y="5"/>
                    </a:cubicBezTo>
                    <a:cubicBezTo>
                      <a:pt x="1" y="5"/>
                      <a:pt x="928" y="1459"/>
                      <a:pt x="2081" y="3239"/>
                    </a:cubicBezTo>
                    <a:cubicBezTo>
                      <a:pt x="3334" y="5118"/>
                      <a:pt x="4286" y="6597"/>
                      <a:pt x="4286" y="6597"/>
                    </a:cubicBezTo>
                    <a:cubicBezTo>
                      <a:pt x="4387" y="6472"/>
                      <a:pt x="3434" y="5018"/>
                      <a:pt x="2181" y="3239"/>
                    </a:cubicBezTo>
                    <a:cubicBezTo>
                      <a:pt x="1090" y="1420"/>
                      <a:pt x="69" y="1"/>
                      <a:pt x="4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0"/>
              <p:cNvSpPr/>
              <p:nvPr/>
            </p:nvSpPr>
            <p:spPr>
              <a:xfrm rot="5400000" flipH="1">
                <a:off x="3957575" y="4255813"/>
                <a:ext cx="15165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1" extrusionOk="0">
                    <a:moveTo>
                      <a:pt x="6065" y="1"/>
                    </a:moveTo>
                    <a:cubicBezTo>
                      <a:pt x="5965" y="1"/>
                      <a:pt x="4612" y="828"/>
                      <a:pt x="2932" y="1881"/>
                    </a:cubicBezTo>
                    <a:cubicBezTo>
                      <a:pt x="1253" y="3008"/>
                      <a:pt x="0" y="3961"/>
                      <a:pt x="0" y="3961"/>
                    </a:cubicBezTo>
                    <a:cubicBezTo>
                      <a:pt x="0" y="3961"/>
                      <a:pt x="1353" y="3134"/>
                      <a:pt x="3033" y="1981"/>
                    </a:cubicBezTo>
                    <a:cubicBezTo>
                      <a:pt x="4712" y="928"/>
                      <a:pt x="6065" y="1"/>
                      <a:pt x="6065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0"/>
              <p:cNvSpPr/>
              <p:nvPr/>
            </p:nvSpPr>
            <p:spPr>
              <a:xfrm rot="5400000" flipH="1">
                <a:off x="4010213" y="4227000"/>
                <a:ext cx="36350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6668" extrusionOk="0">
                    <a:moveTo>
                      <a:pt x="1454" y="1"/>
                    </a:moveTo>
                    <a:cubicBezTo>
                      <a:pt x="1354" y="1"/>
                      <a:pt x="1028" y="1455"/>
                      <a:pt x="727" y="3334"/>
                    </a:cubicBezTo>
                    <a:cubicBezTo>
                      <a:pt x="301" y="5114"/>
                      <a:pt x="0" y="6668"/>
                      <a:pt x="101" y="6668"/>
                    </a:cubicBezTo>
                    <a:cubicBezTo>
                      <a:pt x="101" y="6668"/>
                      <a:pt x="401" y="5214"/>
                      <a:pt x="827" y="3334"/>
                    </a:cubicBezTo>
                    <a:cubicBezTo>
                      <a:pt x="1128" y="15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0"/>
              <p:cNvSpPr/>
              <p:nvPr/>
            </p:nvSpPr>
            <p:spPr>
              <a:xfrm rot="5400000" flipH="1">
                <a:off x="3944938" y="4284100"/>
                <a:ext cx="1830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498" extrusionOk="0">
                    <a:moveTo>
                      <a:pt x="76" y="0"/>
                    </a:moveTo>
                    <a:cubicBezTo>
                      <a:pt x="27" y="0"/>
                      <a:pt x="1" y="6"/>
                      <a:pt x="1" y="19"/>
                    </a:cubicBezTo>
                    <a:lnTo>
                      <a:pt x="3660" y="771"/>
                    </a:lnTo>
                    <a:cubicBezTo>
                      <a:pt x="5640" y="1172"/>
                      <a:pt x="7219" y="1497"/>
                      <a:pt x="7319" y="1497"/>
                    </a:cubicBezTo>
                    <a:cubicBezTo>
                      <a:pt x="7319" y="1497"/>
                      <a:pt x="5640" y="1071"/>
                      <a:pt x="3660" y="645"/>
                    </a:cubicBezTo>
                    <a:cubicBezTo>
                      <a:pt x="1925" y="294"/>
                      <a:pt x="422" y="0"/>
                      <a:pt x="76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0"/>
              <p:cNvSpPr/>
              <p:nvPr/>
            </p:nvSpPr>
            <p:spPr>
              <a:xfrm rot="5400000" flipH="1">
                <a:off x="4081700" y="4335313"/>
                <a:ext cx="287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255" extrusionOk="0">
                    <a:moveTo>
                      <a:pt x="1047" y="1"/>
                    </a:moveTo>
                    <a:lnTo>
                      <a:pt x="1047" y="302"/>
                    </a:lnTo>
                    <a:lnTo>
                      <a:pt x="1047" y="1117"/>
                    </a:lnTo>
                    <a:lnTo>
                      <a:pt x="1047" y="1117"/>
                    </a:lnTo>
                    <a:cubicBezTo>
                      <a:pt x="586" y="948"/>
                      <a:pt x="248" y="801"/>
                      <a:pt x="136" y="801"/>
                    </a:cubicBezTo>
                    <a:cubicBezTo>
                      <a:pt x="109" y="801"/>
                      <a:pt x="95" y="810"/>
                      <a:pt x="95" y="828"/>
                    </a:cubicBezTo>
                    <a:cubicBezTo>
                      <a:pt x="0" y="828"/>
                      <a:pt x="466" y="1007"/>
                      <a:pt x="1047" y="1218"/>
                    </a:cubicBezTo>
                    <a:lnTo>
                      <a:pt x="1047" y="1218"/>
                    </a:lnTo>
                    <a:lnTo>
                      <a:pt x="1047" y="1254"/>
                    </a:lnTo>
                    <a:lnTo>
                      <a:pt x="1074" y="1227"/>
                    </a:lnTo>
                    <a:lnTo>
                      <a:pt x="1074" y="1227"/>
                    </a:lnTo>
                    <a:cubicBezTo>
                      <a:pt x="1098" y="1236"/>
                      <a:pt x="1123" y="1245"/>
                      <a:pt x="1148" y="1254"/>
                    </a:cubicBezTo>
                    <a:lnTo>
                      <a:pt x="1148" y="1154"/>
                    </a:lnTo>
                    <a:lnTo>
                      <a:pt x="1148" y="302"/>
                    </a:lnTo>
                    <a:cubicBezTo>
                      <a:pt x="1148" y="101"/>
                      <a:pt x="1047" y="1"/>
                      <a:pt x="104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0"/>
              <p:cNvSpPr/>
              <p:nvPr/>
            </p:nvSpPr>
            <p:spPr>
              <a:xfrm rot="5400000" flipH="1">
                <a:off x="3971988" y="435857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27" y="1"/>
                      <a:pt x="527" y="101"/>
                      <a:pt x="301" y="101"/>
                    </a:cubicBezTo>
                    <a:cubicBezTo>
                      <a:pt x="101" y="101"/>
                      <a:pt x="0" y="101"/>
                      <a:pt x="0" y="201"/>
                    </a:cubicBezTo>
                    <a:lnTo>
                      <a:pt x="1117" y="201"/>
                    </a:lnTo>
                    <a:cubicBezTo>
                      <a:pt x="906" y="773"/>
                      <a:pt x="727" y="1154"/>
                      <a:pt x="727" y="1154"/>
                    </a:cubicBezTo>
                    <a:cubicBezTo>
                      <a:pt x="827" y="1154"/>
                      <a:pt x="1028" y="728"/>
                      <a:pt x="1253" y="101"/>
                    </a:cubicBezTo>
                    <a:lnTo>
                      <a:pt x="1153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0"/>
              <p:cNvSpPr/>
              <p:nvPr/>
            </p:nvSpPr>
            <p:spPr>
              <a:xfrm rot="5400000" flipH="1">
                <a:off x="3990463" y="4340725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853" y="1"/>
                    </a:moveTo>
                    <a:cubicBezTo>
                      <a:pt x="527" y="1"/>
                      <a:pt x="327" y="101"/>
                      <a:pt x="226" y="101"/>
                    </a:cubicBezTo>
                    <a:lnTo>
                      <a:pt x="1" y="101"/>
                    </a:lnTo>
                    <a:cubicBezTo>
                      <a:pt x="1" y="101"/>
                      <a:pt x="126" y="201"/>
                      <a:pt x="226" y="201"/>
                    </a:cubicBezTo>
                    <a:lnTo>
                      <a:pt x="723" y="201"/>
                    </a:lnTo>
                    <a:cubicBezTo>
                      <a:pt x="612" y="574"/>
                      <a:pt x="527" y="828"/>
                      <a:pt x="527" y="828"/>
                    </a:cubicBezTo>
                    <a:cubicBezTo>
                      <a:pt x="527" y="828"/>
                      <a:pt x="718" y="574"/>
                      <a:pt x="827" y="201"/>
                    </a:cubicBezTo>
                    <a:lnTo>
                      <a:pt x="853" y="201"/>
                    </a:lnTo>
                    <a:lnTo>
                      <a:pt x="832" y="181"/>
                    </a:lnTo>
                    <a:lnTo>
                      <a:pt x="832" y="181"/>
                    </a:lnTo>
                    <a:cubicBezTo>
                      <a:pt x="840" y="155"/>
                      <a:pt x="847" y="128"/>
                      <a:pt x="853" y="101"/>
                    </a:cubicBezTo>
                    <a:lnTo>
                      <a:pt x="953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0"/>
              <p:cNvSpPr/>
              <p:nvPr/>
            </p:nvSpPr>
            <p:spPr>
              <a:xfrm rot="5400000" flipH="1">
                <a:off x="4039963" y="4356375"/>
                <a:ext cx="213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29" extrusionOk="0">
                    <a:moveTo>
                      <a:pt x="126" y="1"/>
                    </a:moveTo>
                    <a:cubicBezTo>
                      <a:pt x="126" y="2"/>
                      <a:pt x="126" y="102"/>
                      <a:pt x="226" y="201"/>
                    </a:cubicBezTo>
                    <a:cubicBezTo>
                      <a:pt x="326" y="302"/>
                      <a:pt x="527" y="427"/>
                      <a:pt x="627" y="527"/>
                    </a:cubicBezTo>
                    <a:lnTo>
                      <a:pt x="627" y="585"/>
                    </a:lnTo>
                    <a:lnTo>
                      <a:pt x="627" y="585"/>
                    </a:lnTo>
                    <a:cubicBezTo>
                      <a:pt x="264" y="748"/>
                      <a:pt x="0" y="838"/>
                      <a:pt x="0" y="928"/>
                    </a:cubicBezTo>
                    <a:cubicBezTo>
                      <a:pt x="0" y="928"/>
                      <a:pt x="326" y="828"/>
                      <a:pt x="752" y="627"/>
                    </a:cubicBezTo>
                    <a:lnTo>
                      <a:pt x="852" y="527"/>
                    </a:lnTo>
                    <a:lnTo>
                      <a:pt x="752" y="527"/>
                    </a:lnTo>
                    <a:cubicBezTo>
                      <a:pt x="527" y="302"/>
                      <a:pt x="426" y="201"/>
                      <a:pt x="326" y="101"/>
                    </a:cubicBezTo>
                    <a:cubicBezTo>
                      <a:pt x="127" y="101"/>
                      <a:pt x="126" y="2"/>
                      <a:pt x="126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0"/>
              <p:cNvSpPr/>
              <p:nvPr/>
            </p:nvSpPr>
            <p:spPr>
              <a:xfrm rot="5400000" flipH="1">
                <a:off x="4081950" y="4285588"/>
                <a:ext cx="232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53" extrusionOk="0">
                    <a:moveTo>
                      <a:pt x="101" y="1"/>
                    </a:moveTo>
                    <a:cubicBezTo>
                      <a:pt x="0" y="1"/>
                      <a:pt x="101" y="326"/>
                      <a:pt x="301" y="727"/>
                    </a:cubicBezTo>
                    <a:lnTo>
                      <a:pt x="301" y="853"/>
                    </a:lnTo>
                    <a:lnTo>
                      <a:pt x="426" y="853"/>
                    </a:lnTo>
                    <a:cubicBezTo>
                      <a:pt x="527" y="627"/>
                      <a:pt x="727" y="527"/>
                      <a:pt x="827" y="427"/>
                    </a:cubicBezTo>
                    <a:cubicBezTo>
                      <a:pt x="827" y="326"/>
                      <a:pt x="928" y="226"/>
                      <a:pt x="928" y="226"/>
                    </a:cubicBezTo>
                    <a:lnTo>
                      <a:pt x="928" y="226"/>
                    </a:lnTo>
                    <a:cubicBezTo>
                      <a:pt x="928" y="226"/>
                      <a:pt x="827" y="226"/>
                      <a:pt x="727" y="326"/>
                    </a:cubicBezTo>
                    <a:cubicBezTo>
                      <a:pt x="645" y="409"/>
                      <a:pt x="494" y="492"/>
                      <a:pt x="373" y="630"/>
                    </a:cubicBezTo>
                    <a:lnTo>
                      <a:pt x="373" y="630"/>
                    </a:lnTo>
                    <a:cubicBezTo>
                      <a:pt x="185" y="275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0"/>
              <p:cNvSpPr/>
              <p:nvPr/>
            </p:nvSpPr>
            <p:spPr>
              <a:xfrm rot="5400000" flipH="1">
                <a:off x="3962900" y="4313163"/>
                <a:ext cx="213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28" extrusionOk="0">
                    <a:moveTo>
                      <a:pt x="527" y="1"/>
                    </a:moveTo>
                    <a:cubicBezTo>
                      <a:pt x="327" y="201"/>
                      <a:pt x="226" y="301"/>
                      <a:pt x="101" y="427"/>
                    </a:cubicBezTo>
                    <a:cubicBezTo>
                      <a:pt x="1" y="527"/>
                      <a:pt x="1" y="627"/>
                      <a:pt x="1" y="627"/>
                    </a:cubicBezTo>
                    <a:cubicBezTo>
                      <a:pt x="1" y="627"/>
                      <a:pt x="101" y="627"/>
                      <a:pt x="226" y="527"/>
                    </a:cubicBezTo>
                    <a:cubicBezTo>
                      <a:pt x="312" y="441"/>
                      <a:pt x="398" y="336"/>
                      <a:pt x="548" y="182"/>
                    </a:cubicBezTo>
                    <a:lnTo>
                      <a:pt x="548" y="182"/>
                    </a:lnTo>
                    <a:cubicBezTo>
                      <a:pt x="655" y="565"/>
                      <a:pt x="853" y="828"/>
                      <a:pt x="853" y="828"/>
                    </a:cubicBezTo>
                    <a:cubicBezTo>
                      <a:pt x="853" y="828"/>
                      <a:pt x="728" y="527"/>
                      <a:pt x="627" y="101"/>
                    </a:cubicBezTo>
                    <a:lnTo>
                      <a:pt x="627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0"/>
              <p:cNvSpPr/>
              <p:nvPr/>
            </p:nvSpPr>
            <p:spPr>
              <a:xfrm rot="5400000" flipH="1">
                <a:off x="4053113" y="4283075"/>
                <a:ext cx="313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12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1" y="502"/>
                      <a:pt x="201" y="1129"/>
                    </a:cubicBezTo>
                    <a:lnTo>
                      <a:pt x="402" y="1129"/>
                    </a:lnTo>
                    <a:lnTo>
                      <a:pt x="1028" y="502"/>
                    </a:lnTo>
                    <a:lnTo>
                      <a:pt x="1254" y="302"/>
                    </a:lnTo>
                    <a:lnTo>
                      <a:pt x="1254" y="302"/>
                    </a:lnTo>
                    <a:cubicBezTo>
                      <a:pt x="1254" y="302"/>
                      <a:pt x="1129" y="302"/>
                      <a:pt x="928" y="502"/>
                    </a:cubicBezTo>
                    <a:cubicBezTo>
                      <a:pt x="753" y="612"/>
                      <a:pt x="558" y="779"/>
                      <a:pt x="378" y="954"/>
                    </a:cubicBezTo>
                    <a:lnTo>
                      <a:pt x="378" y="954"/>
                    </a:lnTo>
                    <a:cubicBezTo>
                      <a:pt x="186" y="37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0"/>
              <p:cNvSpPr/>
              <p:nvPr/>
            </p:nvSpPr>
            <p:spPr>
              <a:xfrm rot="5400000" flipH="1">
                <a:off x="4032200" y="4323713"/>
                <a:ext cx="312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232" extrusionOk="0">
                    <a:moveTo>
                      <a:pt x="441" y="1"/>
                    </a:moveTo>
                    <a:cubicBezTo>
                      <a:pt x="429" y="1"/>
                      <a:pt x="422" y="13"/>
                      <a:pt x="422" y="40"/>
                    </a:cubicBezTo>
                    <a:cubicBezTo>
                      <a:pt x="422" y="40"/>
                      <a:pt x="422" y="140"/>
                      <a:pt x="522" y="240"/>
                    </a:cubicBezTo>
                    <a:cubicBezTo>
                      <a:pt x="723" y="466"/>
                      <a:pt x="923" y="666"/>
                      <a:pt x="1048" y="867"/>
                    </a:cubicBezTo>
                    <a:lnTo>
                      <a:pt x="1063" y="882"/>
                    </a:lnTo>
                    <a:lnTo>
                      <a:pt x="1063" y="882"/>
                    </a:lnTo>
                    <a:cubicBezTo>
                      <a:pt x="475" y="987"/>
                      <a:pt x="0" y="1193"/>
                      <a:pt x="96" y="1193"/>
                    </a:cubicBezTo>
                    <a:cubicBezTo>
                      <a:pt x="96" y="1219"/>
                      <a:pt x="125" y="1232"/>
                      <a:pt x="180" y="1232"/>
                    </a:cubicBezTo>
                    <a:cubicBezTo>
                      <a:pt x="334" y="1232"/>
                      <a:pt x="687" y="1133"/>
                      <a:pt x="1149" y="967"/>
                    </a:cubicBezTo>
                    <a:lnTo>
                      <a:pt x="1249" y="967"/>
                    </a:lnTo>
                    <a:lnTo>
                      <a:pt x="1249" y="867"/>
                    </a:lnTo>
                    <a:lnTo>
                      <a:pt x="1149" y="867"/>
                    </a:lnTo>
                    <a:cubicBezTo>
                      <a:pt x="1048" y="566"/>
                      <a:pt x="823" y="341"/>
                      <a:pt x="622" y="240"/>
                    </a:cubicBezTo>
                    <a:cubicBezTo>
                      <a:pt x="549" y="94"/>
                      <a:pt x="475" y="1"/>
                      <a:pt x="44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0"/>
              <p:cNvSpPr/>
              <p:nvPr/>
            </p:nvSpPr>
            <p:spPr>
              <a:xfrm rot="5400000" flipH="1">
                <a:off x="3987625" y="4301563"/>
                <a:ext cx="338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1254" extrusionOk="0">
                    <a:moveTo>
                      <a:pt x="1053" y="0"/>
                    </a:moveTo>
                    <a:lnTo>
                      <a:pt x="953" y="100"/>
                    </a:lnTo>
                    <a:cubicBezTo>
                      <a:pt x="627" y="301"/>
                      <a:pt x="427" y="501"/>
                      <a:pt x="327" y="627"/>
                    </a:cubicBezTo>
                    <a:cubicBezTo>
                      <a:pt x="101" y="727"/>
                      <a:pt x="1" y="827"/>
                      <a:pt x="1" y="827"/>
                    </a:cubicBezTo>
                    <a:cubicBezTo>
                      <a:pt x="30" y="857"/>
                      <a:pt x="62" y="869"/>
                      <a:pt x="94" y="869"/>
                    </a:cubicBezTo>
                    <a:cubicBezTo>
                      <a:pt x="172" y="869"/>
                      <a:pt x="256" y="798"/>
                      <a:pt x="327" y="727"/>
                    </a:cubicBezTo>
                    <a:cubicBezTo>
                      <a:pt x="527" y="501"/>
                      <a:pt x="728" y="301"/>
                      <a:pt x="953" y="201"/>
                    </a:cubicBezTo>
                    <a:lnTo>
                      <a:pt x="970" y="201"/>
                    </a:lnTo>
                    <a:cubicBezTo>
                      <a:pt x="1074" y="782"/>
                      <a:pt x="1254" y="1253"/>
                      <a:pt x="1254" y="1253"/>
                    </a:cubicBezTo>
                    <a:cubicBezTo>
                      <a:pt x="1354" y="1128"/>
                      <a:pt x="1154" y="727"/>
                      <a:pt x="1053" y="100"/>
                    </a:cubicBezTo>
                    <a:lnTo>
                      <a:pt x="1053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0"/>
              <p:cNvSpPr/>
              <p:nvPr/>
            </p:nvSpPr>
            <p:spPr>
              <a:xfrm rot="5400000" flipH="1">
                <a:off x="6305613" y="4022350"/>
                <a:ext cx="109675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3" extrusionOk="0">
                    <a:moveTo>
                      <a:pt x="1" y="1"/>
                    </a:moveTo>
                    <a:cubicBezTo>
                      <a:pt x="1" y="2"/>
                      <a:pt x="929" y="1480"/>
                      <a:pt x="2081" y="3359"/>
                    </a:cubicBezTo>
                    <a:cubicBezTo>
                      <a:pt x="3334" y="5139"/>
                      <a:pt x="4287" y="6592"/>
                      <a:pt x="4387" y="6592"/>
                    </a:cubicBezTo>
                    <a:cubicBezTo>
                      <a:pt x="4387" y="6592"/>
                      <a:pt x="3434" y="5139"/>
                      <a:pt x="2181" y="3259"/>
                    </a:cubicBezTo>
                    <a:cubicBezTo>
                      <a:pt x="1029" y="148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0"/>
              <p:cNvSpPr/>
              <p:nvPr/>
            </p:nvSpPr>
            <p:spPr>
              <a:xfrm rot="5400000" flipH="1">
                <a:off x="6293613" y="4060475"/>
                <a:ext cx="151650" cy="992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8" extrusionOk="0">
                    <a:moveTo>
                      <a:pt x="6065" y="0"/>
                    </a:moveTo>
                    <a:cubicBezTo>
                      <a:pt x="6065" y="0"/>
                      <a:pt x="4712" y="827"/>
                      <a:pt x="3033" y="1980"/>
                    </a:cubicBezTo>
                    <a:cubicBezTo>
                      <a:pt x="1354" y="3033"/>
                      <a:pt x="0" y="3960"/>
                      <a:pt x="0" y="3960"/>
                    </a:cubicBezTo>
                    <a:cubicBezTo>
                      <a:pt x="0" y="3965"/>
                      <a:pt x="4" y="3968"/>
                      <a:pt x="10" y="3968"/>
                    </a:cubicBezTo>
                    <a:cubicBezTo>
                      <a:pt x="136" y="3968"/>
                      <a:pt x="1437" y="3081"/>
                      <a:pt x="3033" y="2080"/>
                    </a:cubicBezTo>
                    <a:cubicBezTo>
                      <a:pt x="4712" y="928"/>
                      <a:pt x="6065" y="100"/>
                      <a:pt x="6065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0"/>
              <p:cNvSpPr/>
              <p:nvPr/>
            </p:nvSpPr>
            <p:spPr>
              <a:xfrm rot="5400000" flipH="1">
                <a:off x="6344450" y="4032988"/>
                <a:ext cx="37000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6593" extrusionOk="0">
                    <a:moveTo>
                      <a:pt x="1479" y="1"/>
                    </a:moveTo>
                    <a:cubicBezTo>
                      <a:pt x="1479" y="1"/>
                      <a:pt x="1053" y="1480"/>
                      <a:pt x="752" y="3234"/>
                    </a:cubicBezTo>
                    <a:cubicBezTo>
                      <a:pt x="326" y="5113"/>
                      <a:pt x="0" y="6592"/>
                      <a:pt x="126" y="6592"/>
                    </a:cubicBezTo>
                    <a:cubicBezTo>
                      <a:pt x="126" y="6592"/>
                      <a:pt x="427" y="5113"/>
                      <a:pt x="853" y="3359"/>
                    </a:cubicBezTo>
                    <a:cubicBezTo>
                      <a:pt x="1254" y="1480"/>
                      <a:pt x="1479" y="1"/>
                      <a:pt x="1479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0"/>
              <p:cNvSpPr/>
              <p:nvPr/>
            </p:nvSpPr>
            <p:spPr>
              <a:xfrm rot="5400000" flipH="1">
                <a:off x="6279275" y="4088138"/>
                <a:ext cx="1830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555" extrusionOk="0">
                    <a:moveTo>
                      <a:pt x="1" y="0"/>
                    </a:moveTo>
                    <a:cubicBezTo>
                      <a:pt x="1" y="100"/>
                      <a:pt x="1680" y="401"/>
                      <a:pt x="3660" y="827"/>
                    </a:cubicBezTo>
                    <a:cubicBezTo>
                      <a:pt x="5640" y="1253"/>
                      <a:pt x="7319" y="1554"/>
                      <a:pt x="7319" y="1554"/>
                    </a:cubicBezTo>
                    <a:cubicBezTo>
                      <a:pt x="7319" y="1454"/>
                      <a:pt x="5640" y="1153"/>
                      <a:pt x="3660" y="727"/>
                    </a:cubicBezTo>
                    <a:cubicBezTo>
                      <a:pt x="1680" y="30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0"/>
              <p:cNvSpPr/>
              <p:nvPr/>
            </p:nvSpPr>
            <p:spPr>
              <a:xfrm rot="5400000" flipH="1">
                <a:off x="6415275" y="4137638"/>
                <a:ext cx="288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254" extrusionOk="0">
                    <a:moveTo>
                      <a:pt x="952" y="1"/>
                    </a:moveTo>
                    <a:lnTo>
                      <a:pt x="952" y="326"/>
                    </a:lnTo>
                    <a:lnTo>
                      <a:pt x="952" y="1098"/>
                    </a:lnTo>
                    <a:lnTo>
                      <a:pt x="952" y="1098"/>
                    </a:lnTo>
                    <a:cubicBezTo>
                      <a:pt x="462" y="837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953"/>
                      <a:pt x="1053" y="1254"/>
                    </a:cubicBezTo>
                    <a:lnTo>
                      <a:pt x="1153" y="1254"/>
                    </a:lnTo>
                    <a:lnTo>
                      <a:pt x="1153" y="1153"/>
                    </a:lnTo>
                    <a:cubicBezTo>
                      <a:pt x="1153" y="853"/>
                      <a:pt x="1053" y="527"/>
                      <a:pt x="1053" y="326"/>
                    </a:cubicBezTo>
                    <a:cubicBezTo>
                      <a:pt x="1053" y="101"/>
                      <a:pt x="1053" y="1"/>
                      <a:pt x="952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0"/>
              <p:cNvSpPr/>
              <p:nvPr/>
            </p:nvSpPr>
            <p:spPr>
              <a:xfrm rot="5400000" flipH="1">
                <a:off x="6287438" y="4048675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26"/>
                    </a:lnTo>
                    <a:cubicBezTo>
                      <a:pt x="1" y="426"/>
                      <a:pt x="1" y="752"/>
                      <a:pt x="101" y="953"/>
                    </a:cubicBezTo>
                    <a:lnTo>
                      <a:pt x="101" y="1254"/>
                    </a:lnTo>
                    <a:cubicBezTo>
                      <a:pt x="101" y="1254"/>
                      <a:pt x="201" y="1153"/>
                      <a:pt x="201" y="953"/>
                    </a:cubicBezTo>
                    <a:cubicBezTo>
                      <a:pt x="101" y="752"/>
                      <a:pt x="101" y="426"/>
                      <a:pt x="101" y="126"/>
                    </a:cubicBezTo>
                    <a:lnTo>
                      <a:pt x="101" y="126"/>
                    </a:lnTo>
                    <a:cubicBezTo>
                      <a:pt x="628" y="326"/>
                      <a:pt x="1154" y="527"/>
                      <a:pt x="1154" y="527"/>
                    </a:cubicBezTo>
                    <a:cubicBezTo>
                      <a:pt x="1154" y="426"/>
                      <a:pt x="728" y="226"/>
                      <a:pt x="10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0"/>
              <p:cNvSpPr/>
              <p:nvPr/>
            </p:nvSpPr>
            <p:spPr>
              <a:xfrm rot="5400000" flipH="1">
                <a:off x="6313125" y="4066838"/>
                <a:ext cx="2135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53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727"/>
                    </a:lnTo>
                    <a:cubicBezTo>
                      <a:pt x="101" y="853"/>
                      <a:pt x="101" y="953"/>
                      <a:pt x="101" y="953"/>
                    </a:cubicBezTo>
                    <a:lnTo>
                      <a:pt x="101" y="727"/>
                    </a:lnTo>
                    <a:lnTo>
                      <a:pt x="101" y="250"/>
                    </a:lnTo>
                    <a:lnTo>
                      <a:pt x="101" y="250"/>
                    </a:lnTo>
                    <a:cubicBezTo>
                      <a:pt x="491" y="342"/>
                      <a:pt x="853" y="427"/>
                      <a:pt x="853" y="427"/>
                    </a:cubicBezTo>
                    <a:cubicBezTo>
                      <a:pt x="853" y="427"/>
                      <a:pt x="527" y="226"/>
                      <a:pt x="101" y="10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0"/>
              <p:cNvSpPr/>
              <p:nvPr/>
            </p:nvSpPr>
            <p:spPr>
              <a:xfrm rot="5400000" flipH="1">
                <a:off x="6403663" y="4037075"/>
                <a:ext cx="232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54" extrusionOk="0">
                    <a:moveTo>
                      <a:pt x="527" y="0"/>
                    </a:moveTo>
                    <a:lnTo>
                      <a:pt x="527" y="0"/>
                    </a:lnTo>
                    <a:cubicBezTo>
                      <a:pt x="527" y="0"/>
                      <a:pt x="301" y="426"/>
                      <a:pt x="1" y="1053"/>
                    </a:cubicBezTo>
                    <a:lnTo>
                      <a:pt x="1" y="1153"/>
                    </a:lnTo>
                    <a:lnTo>
                      <a:pt x="101" y="1153"/>
                    </a:lnTo>
                    <a:cubicBezTo>
                      <a:pt x="427" y="1153"/>
                      <a:pt x="727" y="1153"/>
                      <a:pt x="928" y="1053"/>
                    </a:cubicBezTo>
                    <a:lnTo>
                      <a:pt x="151" y="1053"/>
                    </a:lnTo>
                    <a:cubicBezTo>
                      <a:pt x="437" y="471"/>
                      <a:pt x="527" y="0"/>
                      <a:pt x="527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0"/>
              <p:cNvSpPr/>
              <p:nvPr/>
            </p:nvSpPr>
            <p:spPr>
              <a:xfrm rot="5400000" flipH="1">
                <a:off x="6390500" y="4057738"/>
                <a:ext cx="20725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4" extrusionOk="0">
                    <a:moveTo>
                      <a:pt x="302" y="1"/>
                    </a:moveTo>
                    <a:lnTo>
                      <a:pt x="302" y="1"/>
                    </a:lnTo>
                    <a:cubicBezTo>
                      <a:pt x="302" y="1"/>
                      <a:pt x="201" y="327"/>
                      <a:pt x="1" y="753"/>
                    </a:cubicBezTo>
                    <a:lnTo>
                      <a:pt x="1" y="853"/>
                    </a:lnTo>
                    <a:lnTo>
                      <a:pt x="628" y="853"/>
                    </a:lnTo>
                    <a:lnTo>
                      <a:pt x="828" y="753"/>
                    </a:lnTo>
                    <a:lnTo>
                      <a:pt x="148" y="753"/>
                    </a:lnTo>
                    <a:cubicBezTo>
                      <a:pt x="320" y="380"/>
                      <a:pt x="417" y="116"/>
                      <a:pt x="302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0"/>
              <p:cNvSpPr/>
              <p:nvPr/>
            </p:nvSpPr>
            <p:spPr>
              <a:xfrm rot="5400000" flipH="1">
                <a:off x="6305613" y="41633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301" y="1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1096" y="101"/>
                    </a:lnTo>
                    <a:cubicBezTo>
                      <a:pt x="907" y="682"/>
                      <a:pt x="727" y="1153"/>
                      <a:pt x="727" y="1153"/>
                    </a:cubicBezTo>
                    <a:cubicBezTo>
                      <a:pt x="828" y="1153"/>
                      <a:pt x="1028" y="6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0"/>
              <p:cNvSpPr/>
              <p:nvPr/>
            </p:nvSpPr>
            <p:spPr>
              <a:xfrm rot="5400000" flipH="1">
                <a:off x="6324500" y="4146488"/>
                <a:ext cx="238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46" extrusionOk="0">
                    <a:moveTo>
                      <a:pt x="226" y="1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1" y="101"/>
                    </a:lnTo>
                    <a:cubicBezTo>
                      <a:pt x="610" y="455"/>
                      <a:pt x="526" y="727"/>
                      <a:pt x="526" y="727"/>
                    </a:cubicBezTo>
                    <a:cubicBezTo>
                      <a:pt x="526" y="740"/>
                      <a:pt x="529" y="746"/>
                      <a:pt x="535" y="746"/>
                    </a:cubicBezTo>
                    <a:cubicBezTo>
                      <a:pt x="575" y="746"/>
                      <a:pt x="742" y="452"/>
                      <a:pt x="852" y="101"/>
                    </a:cubicBezTo>
                    <a:lnTo>
                      <a:pt x="952" y="1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0"/>
              <p:cNvSpPr/>
              <p:nvPr/>
            </p:nvSpPr>
            <p:spPr>
              <a:xfrm rot="5400000" flipH="1">
                <a:off x="6374538" y="4162075"/>
                <a:ext cx="213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53" extrusionOk="0">
                    <a:moveTo>
                      <a:pt x="101" y="1"/>
                    </a:moveTo>
                    <a:cubicBezTo>
                      <a:pt x="101" y="1"/>
                      <a:pt x="101" y="126"/>
                      <a:pt x="226" y="226"/>
                    </a:cubicBezTo>
                    <a:cubicBezTo>
                      <a:pt x="317" y="226"/>
                      <a:pt x="489" y="389"/>
                      <a:pt x="595" y="495"/>
                    </a:cubicBezTo>
                    <a:lnTo>
                      <a:pt x="595" y="495"/>
                    </a:lnTo>
                    <a:cubicBezTo>
                      <a:pt x="257" y="675"/>
                      <a:pt x="1" y="853"/>
                      <a:pt x="1" y="853"/>
                    </a:cubicBezTo>
                    <a:cubicBezTo>
                      <a:pt x="101" y="853"/>
                      <a:pt x="427" y="752"/>
                      <a:pt x="727" y="527"/>
                    </a:cubicBezTo>
                    <a:lnTo>
                      <a:pt x="853" y="527"/>
                    </a:lnTo>
                    <a:lnTo>
                      <a:pt x="727" y="427"/>
                    </a:lnTo>
                    <a:cubicBezTo>
                      <a:pt x="627" y="326"/>
                      <a:pt x="427" y="226"/>
                      <a:pt x="326" y="126"/>
                    </a:cubicBezTo>
                    <a:cubicBezTo>
                      <a:pt x="226" y="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0"/>
              <p:cNvSpPr/>
              <p:nvPr/>
            </p:nvSpPr>
            <p:spPr>
              <a:xfrm rot="5400000" flipH="1">
                <a:off x="6416713" y="4089200"/>
                <a:ext cx="207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44" extrusionOk="0">
                    <a:moveTo>
                      <a:pt x="7" y="1"/>
                    </a:moveTo>
                    <a:cubicBezTo>
                      <a:pt x="3" y="1"/>
                      <a:pt x="1" y="6"/>
                      <a:pt x="1" y="16"/>
                    </a:cubicBezTo>
                    <a:cubicBezTo>
                      <a:pt x="1" y="16"/>
                      <a:pt x="1" y="317"/>
                      <a:pt x="201" y="743"/>
                    </a:cubicBezTo>
                    <a:lnTo>
                      <a:pt x="201" y="843"/>
                    </a:lnTo>
                    <a:lnTo>
                      <a:pt x="302" y="743"/>
                    </a:lnTo>
                    <a:cubicBezTo>
                      <a:pt x="527" y="643"/>
                      <a:pt x="627" y="417"/>
                      <a:pt x="728" y="317"/>
                    </a:cubicBezTo>
                    <a:cubicBezTo>
                      <a:pt x="828" y="217"/>
                      <a:pt x="828" y="117"/>
                      <a:pt x="828" y="117"/>
                    </a:cubicBezTo>
                    <a:lnTo>
                      <a:pt x="828" y="117"/>
                    </a:lnTo>
                    <a:lnTo>
                      <a:pt x="627" y="317"/>
                    </a:lnTo>
                    <a:cubicBezTo>
                      <a:pt x="541" y="317"/>
                      <a:pt x="454" y="486"/>
                      <a:pt x="287" y="596"/>
                    </a:cubicBezTo>
                    <a:lnTo>
                      <a:pt x="287" y="596"/>
                    </a:lnTo>
                    <a:cubicBezTo>
                      <a:pt x="194" y="316"/>
                      <a:pt x="41" y="1"/>
                      <a:pt x="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0"/>
              <p:cNvSpPr/>
              <p:nvPr/>
            </p:nvSpPr>
            <p:spPr>
              <a:xfrm rot="5400000" flipH="1">
                <a:off x="6299013" y="4117900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628" y="0"/>
                    </a:moveTo>
                    <a:lnTo>
                      <a:pt x="527" y="100"/>
                    </a:lnTo>
                    <a:cubicBezTo>
                      <a:pt x="327" y="226"/>
                      <a:pt x="201" y="426"/>
                      <a:pt x="101" y="526"/>
                    </a:cubicBezTo>
                    <a:cubicBezTo>
                      <a:pt x="1" y="627"/>
                      <a:pt x="1" y="727"/>
                      <a:pt x="1" y="727"/>
                    </a:cubicBezTo>
                    <a:cubicBezTo>
                      <a:pt x="1" y="727"/>
                      <a:pt x="101" y="627"/>
                      <a:pt x="201" y="526"/>
                    </a:cubicBezTo>
                    <a:cubicBezTo>
                      <a:pt x="308" y="526"/>
                      <a:pt x="397" y="381"/>
                      <a:pt x="545" y="276"/>
                    </a:cubicBezTo>
                    <a:lnTo>
                      <a:pt x="545" y="276"/>
                    </a:lnTo>
                    <a:cubicBezTo>
                      <a:pt x="649" y="562"/>
                      <a:pt x="828" y="852"/>
                      <a:pt x="828" y="852"/>
                    </a:cubicBezTo>
                    <a:cubicBezTo>
                      <a:pt x="828" y="852"/>
                      <a:pt x="828" y="526"/>
                      <a:pt x="628" y="100"/>
                    </a:cubicBezTo>
                    <a:lnTo>
                      <a:pt x="628" y="0"/>
                    </a:ln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0"/>
              <p:cNvSpPr/>
              <p:nvPr/>
            </p:nvSpPr>
            <p:spPr>
              <a:xfrm rot="5400000" flipH="1">
                <a:off x="6351350" y="4042388"/>
                <a:ext cx="18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29" extrusionOk="0">
                    <a:moveTo>
                      <a:pt x="727" y="1"/>
                    </a:moveTo>
                    <a:cubicBezTo>
                      <a:pt x="727" y="1"/>
                      <a:pt x="427" y="201"/>
                      <a:pt x="1" y="427"/>
                    </a:cubicBezTo>
                    <a:lnTo>
                      <a:pt x="1" y="527"/>
                    </a:lnTo>
                    <a:lnTo>
                      <a:pt x="101" y="527"/>
                    </a:lnTo>
                    <a:cubicBezTo>
                      <a:pt x="201" y="628"/>
                      <a:pt x="427" y="728"/>
                      <a:pt x="527" y="828"/>
                    </a:cubicBezTo>
                    <a:cubicBezTo>
                      <a:pt x="727" y="828"/>
                      <a:pt x="727" y="928"/>
                      <a:pt x="727" y="928"/>
                    </a:cubicBezTo>
                    <a:cubicBezTo>
                      <a:pt x="727" y="828"/>
                      <a:pt x="727" y="828"/>
                      <a:pt x="627" y="728"/>
                    </a:cubicBezTo>
                    <a:cubicBezTo>
                      <a:pt x="542" y="643"/>
                      <a:pt x="368" y="558"/>
                      <a:pt x="196" y="474"/>
                    </a:cubicBezTo>
                    <a:lnTo>
                      <a:pt x="196" y="474"/>
                    </a:lnTo>
                    <a:cubicBezTo>
                      <a:pt x="557" y="257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0"/>
              <p:cNvSpPr/>
              <p:nvPr/>
            </p:nvSpPr>
            <p:spPr>
              <a:xfrm rot="5400000" flipH="1">
                <a:off x="6387688" y="40868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0" y="0"/>
                    </a:moveTo>
                    <a:cubicBezTo>
                      <a:pt x="0" y="1"/>
                      <a:pt x="125" y="527"/>
                      <a:pt x="326" y="1153"/>
                    </a:cubicBezTo>
                    <a:lnTo>
                      <a:pt x="326" y="1253"/>
                    </a:lnTo>
                    <a:lnTo>
                      <a:pt x="426" y="1153"/>
                    </a:lnTo>
                    <a:cubicBezTo>
                      <a:pt x="627" y="928"/>
                      <a:pt x="852" y="727"/>
                      <a:pt x="1053" y="627"/>
                    </a:cubicBezTo>
                    <a:cubicBezTo>
                      <a:pt x="1153" y="426"/>
                      <a:pt x="1253" y="426"/>
                      <a:pt x="1253" y="301"/>
                    </a:cubicBezTo>
                    <a:lnTo>
                      <a:pt x="1253" y="301"/>
                    </a:lnTo>
                    <a:cubicBezTo>
                      <a:pt x="1253" y="301"/>
                      <a:pt x="1153" y="426"/>
                      <a:pt x="952" y="527"/>
                    </a:cubicBezTo>
                    <a:cubicBezTo>
                      <a:pt x="858" y="715"/>
                      <a:pt x="654" y="815"/>
                      <a:pt x="380" y="1013"/>
                    </a:cubicBezTo>
                    <a:lnTo>
                      <a:pt x="380" y="1013"/>
                    </a:lnTo>
                    <a:cubicBezTo>
                      <a:pt x="193" y="45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0"/>
              <p:cNvSpPr/>
              <p:nvPr/>
            </p:nvSpPr>
            <p:spPr>
              <a:xfrm rot="5400000" flipH="1">
                <a:off x="6368263" y="4126975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26" y="326"/>
                    </a:cubicBezTo>
                    <a:cubicBezTo>
                      <a:pt x="618" y="418"/>
                      <a:pt x="793" y="593"/>
                      <a:pt x="995" y="871"/>
                    </a:cubicBezTo>
                    <a:lnTo>
                      <a:pt x="995" y="871"/>
                    </a:lnTo>
                    <a:cubicBezTo>
                      <a:pt x="400" y="1065"/>
                      <a:pt x="0" y="1253"/>
                      <a:pt x="0" y="1253"/>
                    </a:cubicBezTo>
                    <a:cubicBezTo>
                      <a:pt x="0" y="1253"/>
                      <a:pt x="526" y="1153"/>
                      <a:pt x="1053" y="953"/>
                    </a:cubicBezTo>
                    <a:lnTo>
                      <a:pt x="1153" y="953"/>
                    </a:lnTo>
                    <a:lnTo>
                      <a:pt x="1153" y="852"/>
                    </a:lnTo>
                    <a:cubicBezTo>
                      <a:pt x="927" y="627"/>
                      <a:pt x="727" y="426"/>
                      <a:pt x="526" y="226"/>
                    </a:cubicBezTo>
                    <a:cubicBezTo>
                      <a:pt x="426" y="101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0"/>
              <p:cNvSpPr/>
              <p:nvPr/>
            </p:nvSpPr>
            <p:spPr>
              <a:xfrm rot="5400000" flipH="1">
                <a:off x="6323788" y="41063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226" y="627"/>
                    </a:moveTo>
                    <a:lnTo>
                      <a:pt x="226" y="627"/>
                    </a:lnTo>
                    <a:cubicBezTo>
                      <a:pt x="0" y="728"/>
                      <a:pt x="0" y="828"/>
                      <a:pt x="0" y="828"/>
                    </a:cubicBezTo>
                    <a:lnTo>
                      <a:pt x="226" y="627"/>
                    </a:lnTo>
                    <a:close/>
                    <a:moveTo>
                      <a:pt x="852" y="1"/>
                    </a:moveTo>
                    <a:cubicBezTo>
                      <a:pt x="527" y="201"/>
                      <a:pt x="326" y="427"/>
                      <a:pt x="226" y="627"/>
                    </a:cubicBezTo>
                    <a:cubicBezTo>
                      <a:pt x="409" y="536"/>
                      <a:pt x="592" y="361"/>
                      <a:pt x="871" y="159"/>
                    </a:cubicBezTo>
                    <a:lnTo>
                      <a:pt x="871" y="159"/>
                    </a:lnTo>
                    <a:cubicBezTo>
                      <a:pt x="1059" y="754"/>
                      <a:pt x="1153" y="1154"/>
                      <a:pt x="1153" y="1154"/>
                    </a:cubicBezTo>
                    <a:cubicBezTo>
                      <a:pt x="1253" y="1154"/>
                      <a:pt x="1153" y="627"/>
                      <a:pt x="953" y="1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0"/>
              <p:cNvSpPr/>
              <p:nvPr/>
            </p:nvSpPr>
            <p:spPr>
              <a:xfrm rot="5400000" flipH="1">
                <a:off x="6344950" y="4066338"/>
                <a:ext cx="313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93" extrusionOk="0">
                    <a:moveTo>
                      <a:pt x="1148" y="0"/>
                    </a:moveTo>
                    <a:cubicBezTo>
                      <a:pt x="964" y="0"/>
                      <a:pt x="559" y="93"/>
                      <a:pt x="100" y="240"/>
                    </a:cubicBezTo>
                    <a:lnTo>
                      <a:pt x="0" y="240"/>
                    </a:lnTo>
                    <a:lnTo>
                      <a:pt x="100" y="340"/>
                    </a:lnTo>
                    <a:cubicBezTo>
                      <a:pt x="301" y="666"/>
                      <a:pt x="526" y="867"/>
                      <a:pt x="627" y="967"/>
                    </a:cubicBezTo>
                    <a:cubicBezTo>
                      <a:pt x="827" y="1193"/>
                      <a:pt x="927" y="1193"/>
                      <a:pt x="927" y="1193"/>
                    </a:cubicBezTo>
                    <a:cubicBezTo>
                      <a:pt x="927" y="1193"/>
                      <a:pt x="827" y="1067"/>
                      <a:pt x="727" y="967"/>
                    </a:cubicBezTo>
                    <a:cubicBezTo>
                      <a:pt x="633" y="779"/>
                      <a:pt x="428" y="590"/>
                      <a:pt x="237" y="298"/>
                    </a:cubicBezTo>
                    <a:lnTo>
                      <a:pt x="237" y="298"/>
                    </a:lnTo>
                    <a:cubicBezTo>
                      <a:pt x="802" y="126"/>
                      <a:pt x="1253" y="40"/>
                      <a:pt x="1253" y="40"/>
                    </a:cubicBezTo>
                    <a:cubicBezTo>
                      <a:pt x="1253" y="13"/>
                      <a:pt x="1216" y="0"/>
                      <a:pt x="1148" y="0"/>
                    </a:cubicBezTo>
                    <a:close/>
                  </a:path>
                </a:pathLst>
              </a:custGeom>
              <a:solidFill>
                <a:srgbClr val="D656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88" name="Google Shape;1688;p20"/>
              <p:cNvGrpSpPr/>
              <p:nvPr/>
            </p:nvGrpSpPr>
            <p:grpSpPr>
              <a:xfrm>
                <a:off x="2863513" y="4314000"/>
                <a:ext cx="363425" cy="391625"/>
                <a:chOff x="6486688" y="4948425"/>
                <a:chExt cx="363425" cy="391625"/>
              </a:xfrm>
            </p:grpSpPr>
            <p:sp>
              <p:nvSpPr>
                <p:cNvPr id="1689" name="Google Shape;1689;p20"/>
                <p:cNvSpPr/>
                <p:nvPr/>
              </p:nvSpPr>
              <p:spPr>
                <a:xfrm rot="5400000" flipH="1">
                  <a:off x="6545600" y="4959688"/>
                  <a:ext cx="237475" cy="35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9" h="14212" extrusionOk="0">
                      <a:moveTo>
                        <a:pt x="100" y="1"/>
                      </a:moveTo>
                      <a:cubicBezTo>
                        <a:pt x="0" y="101"/>
                        <a:pt x="2080" y="3234"/>
                        <a:pt x="4587" y="7194"/>
                      </a:cubicBezTo>
                      <a:cubicBezTo>
                        <a:pt x="7193" y="11079"/>
                        <a:pt x="9298" y="14211"/>
                        <a:pt x="9399" y="14211"/>
                      </a:cubicBezTo>
                      <a:cubicBezTo>
                        <a:pt x="9499" y="14086"/>
                        <a:pt x="7419" y="10953"/>
                        <a:pt x="4787" y="6993"/>
                      </a:cubicBezTo>
                      <a:cubicBezTo>
                        <a:pt x="2281" y="3134"/>
                        <a:pt x="100" y="1"/>
                        <a:pt x="10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0" name="Google Shape;1690;p20"/>
                <p:cNvSpPr/>
                <p:nvPr/>
              </p:nvSpPr>
              <p:spPr>
                <a:xfrm rot="5400000" flipH="1">
                  <a:off x="6519525" y="5040788"/>
                  <a:ext cx="326475" cy="2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9" h="8576" extrusionOk="0">
                      <a:moveTo>
                        <a:pt x="12958" y="0"/>
                      </a:moveTo>
                      <a:cubicBezTo>
                        <a:pt x="12958" y="0"/>
                        <a:pt x="10025" y="1880"/>
                        <a:pt x="6492" y="4186"/>
                      </a:cubicBezTo>
                      <a:cubicBezTo>
                        <a:pt x="2833" y="6592"/>
                        <a:pt x="0" y="8471"/>
                        <a:pt x="0" y="8572"/>
                      </a:cubicBezTo>
                      <a:cubicBezTo>
                        <a:pt x="0" y="8574"/>
                        <a:pt x="2" y="8575"/>
                        <a:pt x="6" y="8575"/>
                      </a:cubicBezTo>
                      <a:cubicBezTo>
                        <a:pt x="156" y="8575"/>
                        <a:pt x="3124" y="6731"/>
                        <a:pt x="6592" y="4386"/>
                      </a:cubicBezTo>
                      <a:cubicBezTo>
                        <a:pt x="10126" y="2105"/>
                        <a:pt x="13058" y="100"/>
                        <a:pt x="1295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1" name="Google Shape;1691;p20"/>
                <p:cNvSpPr/>
                <p:nvPr/>
              </p:nvSpPr>
              <p:spPr>
                <a:xfrm rot="5400000" flipH="1">
                  <a:off x="6632063" y="4977875"/>
                  <a:ext cx="78325" cy="35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3" h="14311" extrusionOk="0">
                      <a:moveTo>
                        <a:pt x="3008" y="0"/>
                      </a:moveTo>
                      <a:cubicBezTo>
                        <a:pt x="2907" y="0"/>
                        <a:pt x="2181" y="3258"/>
                        <a:pt x="1454" y="7118"/>
                      </a:cubicBezTo>
                      <a:cubicBezTo>
                        <a:pt x="627" y="11078"/>
                        <a:pt x="0" y="14311"/>
                        <a:pt x="100" y="14311"/>
                      </a:cubicBezTo>
                      <a:cubicBezTo>
                        <a:pt x="100" y="14311"/>
                        <a:pt x="827" y="11178"/>
                        <a:pt x="1654" y="7218"/>
                      </a:cubicBezTo>
                      <a:cubicBezTo>
                        <a:pt x="2506" y="3258"/>
                        <a:pt x="3133" y="0"/>
                        <a:pt x="3008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2" name="Google Shape;1692;p20"/>
                <p:cNvSpPr/>
                <p:nvPr/>
              </p:nvSpPr>
              <p:spPr>
                <a:xfrm rot="5400000" flipH="1">
                  <a:off x="6493450" y="5103688"/>
                  <a:ext cx="391625" cy="8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65" h="3244" extrusionOk="0">
                      <a:moveTo>
                        <a:pt x="126" y="0"/>
                      </a:moveTo>
                      <a:lnTo>
                        <a:pt x="126" y="0"/>
                      </a:lnTo>
                      <a:cubicBezTo>
                        <a:pt x="1" y="100"/>
                        <a:pt x="3560" y="952"/>
                        <a:pt x="7845" y="1780"/>
                      </a:cubicBezTo>
                      <a:cubicBezTo>
                        <a:pt x="11829" y="2642"/>
                        <a:pt x="15163" y="3244"/>
                        <a:pt x="15613" y="3244"/>
                      </a:cubicBezTo>
                      <a:cubicBezTo>
                        <a:pt x="15647" y="3244"/>
                        <a:pt x="15665" y="3240"/>
                        <a:pt x="15665" y="3233"/>
                      </a:cubicBezTo>
                      <a:cubicBezTo>
                        <a:pt x="15665" y="3233"/>
                        <a:pt x="12231" y="2406"/>
                        <a:pt x="7946" y="1579"/>
                      </a:cubicBezTo>
                      <a:cubicBezTo>
                        <a:pt x="3560" y="627"/>
                        <a:pt x="126" y="0"/>
                        <a:pt x="126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3" name="Google Shape;1693;p20"/>
                <p:cNvSpPr/>
                <p:nvPr/>
              </p:nvSpPr>
              <p:spPr>
                <a:xfrm rot="5400000" flipH="1">
                  <a:off x="6783363" y="5207500"/>
                  <a:ext cx="62675" cy="7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833" extrusionOk="0">
                      <a:moveTo>
                        <a:pt x="2181" y="0"/>
                      </a:moveTo>
                      <a:lnTo>
                        <a:pt x="2181" y="752"/>
                      </a:lnTo>
                      <a:lnTo>
                        <a:pt x="2181" y="2426"/>
                      </a:lnTo>
                      <a:lnTo>
                        <a:pt x="2181" y="2426"/>
                      </a:lnTo>
                      <a:cubicBezTo>
                        <a:pt x="1142" y="2010"/>
                        <a:pt x="292" y="1665"/>
                        <a:pt x="57" y="1665"/>
                      </a:cubicBezTo>
                      <a:cubicBezTo>
                        <a:pt x="29" y="1665"/>
                        <a:pt x="10" y="1669"/>
                        <a:pt x="0" y="1679"/>
                      </a:cubicBezTo>
                      <a:cubicBezTo>
                        <a:pt x="0" y="1779"/>
                        <a:pt x="1028" y="2206"/>
                        <a:pt x="2281" y="2732"/>
                      </a:cubicBezTo>
                      <a:lnTo>
                        <a:pt x="2506" y="2832"/>
                      </a:lnTo>
                      <a:lnTo>
                        <a:pt x="2506" y="2632"/>
                      </a:lnTo>
                      <a:lnTo>
                        <a:pt x="2506" y="2506"/>
                      </a:lnTo>
                      <a:cubicBezTo>
                        <a:pt x="2506" y="1779"/>
                        <a:pt x="2381" y="1153"/>
                        <a:pt x="2381" y="752"/>
                      </a:cubicBezTo>
                      <a:cubicBezTo>
                        <a:pt x="2281" y="326"/>
                        <a:pt x="2281" y="0"/>
                        <a:pt x="2181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4" name="Google Shape;1694;p20"/>
                <p:cNvSpPr/>
                <p:nvPr/>
              </p:nvSpPr>
              <p:spPr>
                <a:xfrm rot="5400000" flipH="1">
                  <a:off x="6508000" y="5016088"/>
                  <a:ext cx="62675" cy="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7" h="2708" extrusionOk="0">
                      <a:moveTo>
                        <a:pt x="101" y="1"/>
                      </a:moveTo>
                      <a:lnTo>
                        <a:pt x="101" y="101"/>
                      </a:lnTo>
                      <a:lnTo>
                        <a:pt x="101" y="201"/>
                      </a:lnTo>
                      <a:cubicBezTo>
                        <a:pt x="1" y="953"/>
                        <a:pt x="101" y="1580"/>
                        <a:pt x="201" y="1981"/>
                      </a:cubicBezTo>
                      <a:cubicBezTo>
                        <a:pt x="201" y="2507"/>
                        <a:pt x="301" y="2708"/>
                        <a:pt x="301" y="2708"/>
                      </a:cubicBezTo>
                      <a:cubicBezTo>
                        <a:pt x="301" y="2708"/>
                        <a:pt x="427" y="2407"/>
                        <a:pt x="301" y="1981"/>
                      </a:cubicBezTo>
                      <a:lnTo>
                        <a:pt x="301" y="400"/>
                      </a:lnTo>
                      <a:lnTo>
                        <a:pt x="301" y="400"/>
                      </a:lnTo>
                      <a:cubicBezTo>
                        <a:pt x="1395" y="800"/>
                        <a:pt x="2258" y="1072"/>
                        <a:pt x="2461" y="1072"/>
                      </a:cubicBezTo>
                      <a:cubicBezTo>
                        <a:pt x="2491" y="1072"/>
                        <a:pt x="2507" y="1066"/>
                        <a:pt x="2507" y="1053"/>
                      </a:cubicBezTo>
                      <a:cubicBezTo>
                        <a:pt x="2507" y="1053"/>
                        <a:pt x="1554" y="527"/>
                        <a:pt x="2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5" name="Google Shape;1695;p20"/>
                <p:cNvSpPr/>
                <p:nvPr/>
              </p:nvSpPr>
              <p:spPr>
                <a:xfrm rot="5400000" flipH="1">
                  <a:off x="6564063" y="5056500"/>
                  <a:ext cx="41375" cy="4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1981" extrusionOk="0">
                      <a:moveTo>
                        <a:pt x="0" y="0"/>
                      </a:moveTo>
                      <a:lnTo>
                        <a:pt x="0" y="201"/>
                      </a:lnTo>
                      <a:cubicBezTo>
                        <a:pt x="0" y="727"/>
                        <a:pt x="0" y="1153"/>
                        <a:pt x="101" y="1454"/>
                      </a:cubicBezTo>
                      <a:cubicBezTo>
                        <a:pt x="101" y="1780"/>
                        <a:pt x="101" y="1980"/>
                        <a:pt x="201" y="1980"/>
                      </a:cubicBezTo>
                      <a:lnTo>
                        <a:pt x="201" y="1454"/>
                      </a:lnTo>
                      <a:lnTo>
                        <a:pt x="201" y="340"/>
                      </a:lnTo>
                      <a:lnTo>
                        <a:pt x="201" y="340"/>
                      </a:lnTo>
                      <a:cubicBezTo>
                        <a:pt x="877" y="607"/>
                        <a:pt x="1466" y="847"/>
                        <a:pt x="1617" y="847"/>
                      </a:cubicBezTo>
                      <a:cubicBezTo>
                        <a:pt x="1642" y="847"/>
                        <a:pt x="1655" y="841"/>
                        <a:pt x="1655" y="827"/>
                      </a:cubicBezTo>
                      <a:cubicBezTo>
                        <a:pt x="1655" y="727"/>
                        <a:pt x="1028" y="401"/>
                        <a:pt x="201" y="1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6" name="Google Shape;1696;p20"/>
                <p:cNvSpPr/>
                <p:nvPr/>
              </p:nvSpPr>
              <p:spPr>
                <a:xfrm rot="5400000" flipH="1">
                  <a:off x="6747150" y="4981438"/>
                  <a:ext cx="70825" cy="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3" h="2448" extrusionOk="0">
                      <a:moveTo>
                        <a:pt x="1154" y="1"/>
                      </a:moveTo>
                      <a:cubicBezTo>
                        <a:pt x="1054" y="1"/>
                        <a:pt x="627" y="928"/>
                        <a:pt x="101" y="2281"/>
                      </a:cubicBezTo>
                      <a:lnTo>
                        <a:pt x="1" y="2407"/>
                      </a:lnTo>
                      <a:lnTo>
                        <a:pt x="327" y="2407"/>
                      </a:lnTo>
                      <a:cubicBezTo>
                        <a:pt x="506" y="2435"/>
                        <a:pt x="685" y="2448"/>
                        <a:pt x="861" y="2448"/>
                      </a:cubicBezTo>
                      <a:cubicBezTo>
                        <a:pt x="1301" y="2448"/>
                        <a:pt x="1723" y="2371"/>
                        <a:pt x="2081" y="2281"/>
                      </a:cubicBezTo>
                      <a:cubicBezTo>
                        <a:pt x="2507" y="2281"/>
                        <a:pt x="2833" y="2181"/>
                        <a:pt x="2833" y="2181"/>
                      </a:cubicBezTo>
                      <a:cubicBezTo>
                        <a:pt x="2833" y="2181"/>
                        <a:pt x="2507" y="2081"/>
                        <a:pt x="2081" y="2081"/>
                      </a:cubicBezTo>
                      <a:cubicBezTo>
                        <a:pt x="1591" y="2081"/>
                        <a:pt x="980" y="2177"/>
                        <a:pt x="367" y="2181"/>
                      </a:cubicBezTo>
                      <a:lnTo>
                        <a:pt x="367" y="2181"/>
                      </a:lnTo>
                      <a:cubicBezTo>
                        <a:pt x="850" y="974"/>
                        <a:pt x="1251" y="1"/>
                        <a:pt x="1154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7" name="Google Shape;1697;p20"/>
                <p:cNvSpPr/>
                <p:nvPr/>
              </p:nvSpPr>
              <p:spPr>
                <a:xfrm rot="5400000" flipH="1">
                  <a:off x="6727288" y="5036750"/>
                  <a:ext cx="47025" cy="4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1" h="1681" extrusionOk="0">
                      <a:moveTo>
                        <a:pt x="828" y="1"/>
                      </a:moveTo>
                      <a:cubicBezTo>
                        <a:pt x="727" y="1"/>
                        <a:pt x="427" y="627"/>
                        <a:pt x="1" y="1480"/>
                      </a:cubicBezTo>
                      <a:lnTo>
                        <a:pt x="1" y="1680"/>
                      </a:lnTo>
                      <a:lnTo>
                        <a:pt x="201" y="1680"/>
                      </a:lnTo>
                      <a:cubicBezTo>
                        <a:pt x="627" y="1680"/>
                        <a:pt x="1153" y="1680"/>
                        <a:pt x="1454" y="1580"/>
                      </a:cubicBezTo>
                      <a:cubicBezTo>
                        <a:pt x="1780" y="1580"/>
                        <a:pt x="1880" y="1580"/>
                        <a:pt x="1880" y="1480"/>
                      </a:cubicBezTo>
                      <a:cubicBezTo>
                        <a:pt x="1880" y="1480"/>
                        <a:pt x="1680" y="1379"/>
                        <a:pt x="1354" y="1379"/>
                      </a:cubicBezTo>
                      <a:cubicBezTo>
                        <a:pt x="1086" y="1379"/>
                        <a:pt x="719" y="1459"/>
                        <a:pt x="342" y="1476"/>
                      </a:cubicBezTo>
                      <a:lnTo>
                        <a:pt x="342" y="1476"/>
                      </a:lnTo>
                      <a:cubicBezTo>
                        <a:pt x="644" y="691"/>
                        <a:pt x="828" y="1"/>
                        <a:pt x="82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8" name="Google Shape;1698;p20"/>
                <p:cNvSpPr/>
                <p:nvPr/>
              </p:nvSpPr>
              <p:spPr>
                <a:xfrm rot="5400000" flipH="1">
                  <a:off x="6547963" y="5262825"/>
                  <a:ext cx="68325" cy="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3" h="2393" extrusionOk="0">
                      <a:moveTo>
                        <a:pt x="2507" y="1"/>
                      </a:moveTo>
                      <a:cubicBezTo>
                        <a:pt x="1780" y="1"/>
                        <a:pt x="1154" y="101"/>
                        <a:pt x="728" y="101"/>
                      </a:cubicBezTo>
                      <a:cubicBezTo>
                        <a:pt x="226" y="201"/>
                        <a:pt x="1" y="201"/>
                        <a:pt x="1" y="302"/>
                      </a:cubicBezTo>
                      <a:lnTo>
                        <a:pt x="2324" y="302"/>
                      </a:lnTo>
                      <a:cubicBezTo>
                        <a:pt x="1849" y="1462"/>
                        <a:pt x="1585" y="2382"/>
                        <a:pt x="1680" y="2382"/>
                      </a:cubicBezTo>
                      <a:cubicBezTo>
                        <a:pt x="1680" y="2389"/>
                        <a:pt x="1682" y="2392"/>
                        <a:pt x="1685" y="2392"/>
                      </a:cubicBezTo>
                      <a:cubicBezTo>
                        <a:pt x="1737" y="2392"/>
                        <a:pt x="2235" y="1386"/>
                        <a:pt x="2733" y="201"/>
                      </a:cubicBezTo>
                      <a:lnTo>
                        <a:pt x="2733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9" name="Google Shape;1699;p20"/>
                <p:cNvSpPr/>
                <p:nvPr/>
              </p:nvSpPr>
              <p:spPr>
                <a:xfrm rot="5400000" flipH="1">
                  <a:off x="6588825" y="5224738"/>
                  <a:ext cx="49525" cy="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0" extrusionOk="0">
                      <a:moveTo>
                        <a:pt x="1780" y="1"/>
                      </a:moveTo>
                      <a:cubicBezTo>
                        <a:pt x="1254" y="1"/>
                        <a:pt x="828" y="101"/>
                        <a:pt x="527" y="101"/>
                      </a:cubicBezTo>
                      <a:cubicBezTo>
                        <a:pt x="201" y="201"/>
                        <a:pt x="0" y="201"/>
                        <a:pt x="0" y="201"/>
                      </a:cubicBezTo>
                      <a:cubicBezTo>
                        <a:pt x="0" y="326"/>
                        <a:pt x="201" y="326"/>
                        <a:pt x="527" y="326"/>
                      </a:cubicBezTo>
                      <a:lnTo>
                        <a:pt x="1560" y="326"/>
                      </a:lnTo>
                      <a:cubicBezTo>
                        <a:pt x="1219" y="1151"/>
                        <a:pt x="1038" y="1688"/>
                        <a:pt x="1153" y="1780"/>
                      </a:cubicBezTo>
                      <a:cubicBezTo>
                        <a:pt x="1254" y="1780"/>
                        <a:pt x="1554" y="1153"/>
                        <a:pt x="1880" y="201"/>
                      </a:cubicBezTo>
                      <a:lnTo>
                        <a:pt x="1980" y="101"/>
                      </a:lnTo>
                      <a:lnTo>
                        <a:pt x="1780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0" name="Google Shape;1700;p20"/>
                <p:cNvSpPr/>
                <p:nvPr/>
              </p:nvSpPr>
              <p:spPr>
                <a:xfrm rot="5400000" flipH="1">
                  <a:off x="6698550" y="5258638"/>
                  <a:ext cx="41375" cy="4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5" h="1900" extrusionOk="0">
                      <a:moveTo>
                        <a:pt x="101" y="1"/>
                      </a:moveTo>
                      <a:cubicBezTo>
                        <a:pt x="101" y="101"/>
                        <a:pt x="201" y="226"/>
                        <a:pt x="401" y="427"/>
                      </a:cubicBezTo>
                      <a:cubicBezTo>
                        <a:pt x="607" y="609"/>
                        <a:pt x="957" y="812"/>
                        <a:pt x="1264" y="1074"/>
                      </a:cubicBezTo>
                      <a:lnTo>
                        <a:pt x="1264" y="1074"/>
                      </a:lnTo>
                      <a:cubicBezTo>
                        <a:pt x="533" y="1540"/>
                        <a:pt x="0" y="1880"/>
                        <a:pt x="0" y="1880"/>
                      </a:cubicBezTo>
                      <a:cubicBezTo>
                        <a:pt x="0" y="1894"/>
                        <a:pt x="13" y="1900"/>
                        <a:pt x="36" y="1900"/>
                      </a:cubicBezTo>
                      <a:cubicBezTo>
                        <a:pt x="192" y="1900"/>
                        <a:pt x="835" y="1624"/>
                        <a:pt x="1554" y="1254"/>
                      </a:cubicBezTo>
                      <a:lnTo>
                        <a:pt x="1654" y="1154"/>
                      </a:lnTo>
                      <a:lnTo>
                        <a:pt x="1554" y="1053"/>
                      </a:lnTo>
                      <a:lnTo>
                        <a:pt x="1554" y="953"/>
                      </a:lnTo>
                      <a:cubicBezTo>
                        <a:pt x="1153" y="627"/>
                        <a:pt x="827" y="427"/>
                        <a:pt x="527" y="327"/>
                      </a:cubicBezTo>
                      <a:cubicBezTo>
                        <a:pt x="301" y="101"/>
                        <a:pt x="101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1" name="Google Shape;1701;p20"/>
                <p:cNvSpPr/>
                <p:nvPr/>
              </p:nvSpPr>
              <p:spPr>
                <a:xfrm rot="5400000" flipH="1">
                  <a:off x="6785875" y="5103488"/>
                  <a:ext cx="50150" cy="4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6" h="1881" extrusionOk="0">
                      <a:moveTo>
                        <a:pt x="126" y="1"/>
                      </a:moveTo>
                      <a:cubicBezTo>
                        <a:pt x="0" y="126"/>
                        <a:pt x="226" y="853"/>
                        <a:pt x="527" y="1680"/>
                      </a:cubicBezTo>
                      <a:lnTo>
                        <a:pt x="627" y="1880"/>
                      </a:lnTo>
                      <a:lnTo>
                        <a:pt x="752" y="1780"/>
                      </a:lnTo>
                      <a:lnTo>
                        <a:pt x="752" y="1680"/>
                      </a:lnTo>
                      <a:cubicBezTo>
                        <a:pt x="1153" y="1479"/>
                        <a:pt x="1479" y="1053"/>
                        <a:pt x="1680" y="853"/>
                      </a:cubicBezTo>
                      <a:cubicBezTo>
                        <a:pt x="1880" y="627"/>
                        <a:pt x="2005" y="427"/>
                        <a:pt x="2005" y="427"/>
                      </a:cubicBezTo>
                      <a:cubicBezTo>
                        <a:pt x="1880" y="427"/>
                        <a:pt x="1780" y="527"/>
                        <a:pt x="1479" y="752"/>
                      </a:cubicBezTo>
                      <a:cubicBezTo>
                        <a:pt x="1287" y="923"/>
                        <a:pt x="1041" y="1166"/>
                        <a:pt x="771" y="1374"/>
                      </a:cubicBezTo>
                      <a:lnTo>
                        <a:pt x="771" y="1374"/>
                      </a:lnTo>
                      <a:cubicBezTo>
                        <a:pt x="478" y="632"/>
                        <a:pt x="218" y="1"/>
                        <a:pt x="126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2" name="Google Shape;1702;p20"/>
                <p:cNvSpPr/>
                <p:nvPr/>
              </p:nvSpPr>
              <p:spPr>
                <a:xfrm rot="5400000" flipH="1">
                  <a:off x="6528675" y="5164588"/>
                  <a:ext cx="49525" cy="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" h="1780" extrusionOk="0">
                      <a:moveTo>
                        <a:pt x="1354" y="1"/>
                      </a:moveTo>
                      <a:lnTo>
                        <a:pt x="1254" y="101"/>
                      </a:lnTo>
                      <a:cubicBezTo>
                        <a:pt x="828" y="427"/>
                        <a:pt x="502" y="727"/>
                        <a:pt x="301" y="1053"/>
                      </a:cubicBezTo>
                      <a:cubicBezTo>
                        <a:pt x="101" y="1254"/>
                        <a:pt x="0" y="1354"/>
                        <a:pt x="101" y="1454"/>
                      </a:cubicBezTo>
                      <a:cubicBezTo>
                        <a:pt x="101" y="1454"/>
                        <a:pt x="201" y="1354"/>
                        <a:pt x="502" y="1153"/>
                      </a:cubicBezTo>
                      <a:lnTo>
                        <a:pt x="1213" y="442"/>
                      </a:lnTo>
                      <a:lnTo>
                        <a:pt x="1213" y="442"/>
                      </a:lnTo>
                      <a:cubicBezTo>
                        <a:pt x="1505" y="1258"/>
                        <a:pt x="1766" y="1780"/>
                        <a:pt x="1880" y="1780"/>
                      </a:cubicBezTo>
                      <a:cubicBezTo>
                        <a:pt x="1980" y="1780"/>
                        <a:pt x="1755" y="1053"/>
                        <a:pt x="1454" y="201"/>
                      </a:cubicBezTo>
                      <a:lnTo>
                        <a:pt x="1354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3" name="Google Shape;1703;p20"/>
                <p:cNvSpPr/>
                <p:nvPr/>
              </p:nvSpPr>
              <p:spPr>
                <a:xfrm rot="5400000" flipH="1">
                  <a:off x="6643525" y="5002738"/>
                  <a:ext cx="42025" cy="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1896" extrusionOk="0">
                      <a:moveTo>
                        <a:pt x="1560" y="1"/>
                      </a:moveTo>
                      <a:cubicBezTo>
                        <a:pt x="1445" y="1"/>
                        <a:pt x="864" y="362"/>
                        <a:pt x="101" y="743"/>
                      </a:cubicBezTo>
                      <a:lnTo>
                        <a:pt x="1" y="843"/>
                      </a:lnTo>
                      <a:lnTo>
                        <a:pt x="101" y="1044"/>
                      </a:lnTo>
                      <a:cubicBezTo>
                        <a:pt x="527" y="1370"/>
                        <a:pt x="953" y="1470"/>
                        <a:pt x="1154" y="1670"/>
                      </a:cubicBezTo>
                      <a:cubicBezTo>
                        <a:pt x="1455" y="1796"/>
                        <a:pt x="1680" y="1896"/>
                        <a:pt x="1680" y="1896"/>
                      </a:cubicBezTo>
                      <a:cubicBezTo>
                        <a:pt x="1680" y="1796"/>
                        <a:pt x="1580" y="1670"/>
                        <a:pt x="1254" y="1470"/>
                      </a:cubicBezTo>
                      <a:cubicBezTo>
                        <a:pt x="1075" y="1291"/>
                        <a:pt x="715" y="1091"/>
                        <a:pt x="426" y="908"/>
                      </a:cubicBezTo>
                      <a:lnTo>
                        <a:pt x="426" y="908"/>
                      </a:lnTo>
                      <a:cubicBezTo>
                        <a:pt x="1161" y="452"/>
                        <a:pt x="1671" y="16"/>
                        <a:pt x="1580" y="16"/>
                      </a:cubicBezTo>
                      <a:cubicBezTo>
                        <a:pt x="1580" y="6"/>
                        <a:pt x="1573" y="1"/>
                        <a:pt x="1560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4" name="Google Shape;1704;p20"/>
                <p:cNvSpPr/>
                <p:nvPr/>
              </p:nvSpPr>
              <p:spPr>
                <a:xfrm rot="5400000" flipH="1">
                  <a:off x="6723538" y="5098175"/>
                  <a:ext cx="676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7" h="2607" extrusionOk="0">
                      <a:moveTo>
                        <a:pt x="0" y="0"/>
                      </a:moveTo>
                      <a:cubicBezTo>
                        <a:pt x="0" y="0"/>
                        <a:pt x="201" y="1153"/>
                        <a:pt x="627" y="2406"/>
                      </a:cubicBezTo>
                      <a:lnTo>
                        <a:pt x="627" y="2607"/>
                      </a:lnTo>
                      <a:lnTo>
                        <a:pt x="827" y="2506"/>
                      </a:lnTo>
                      <a:cubicBezTo>
                        <a:pt x="1454" y="2105"/>
                        <a:pt x="1880" y="1579"/>
                        <a:pt x="2181" y="1253"/>
                      </a:cubicBezTo>
                      <a:cubicBezTo>
                        <a:pt x="2506" y="952"/>
                        <a:pt x="2707" y="727"/>
                        <a:pt x="2707" y="727"/>
                      </a:cubicBezTo>
                      <a:cubicBezTo>
                        <a:pt x="2690" y="710"/>
                        <a:pt x="2671" y="703"/>
                        <a:pt x="2648" y="703"/>
                      </a:cubicBezTo>
                      <a:cubicBezTo>
                        <a:pt x="2531" y="703"/>
                        <a:pt x="2332" y="902"/>
                        <a:pt x="2080" y="1153"/>
                      </a:cubicBezTo>
                      <a:cubicBezTo>
                        <a:pt x="1669" y="1346"/>
                        <a:pt x="1281" y="1843"/>
                        <a:pt x="782" y="2171"/>
                      </a:cubicBezTo>
                      <a:lnTo>
                        <a:pt x="782" y="2171"/>
                      </a:lnTo>
                      <a:cubicBezTo>
                        <a:pt x="380" y="978"/>
                        <a:pt x="9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5" name="Google Shape;1705;p20"/>
                <p:cNvSpPr/>
                <p:nvPr/>
              </p:nvSpPr>
              <p:spPr>
                <a:xfrm rot="5400000" flipH="1">
                  <a:off x="6680050" y="5185638"/>
                  <a:ext cx="65200" cy="6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627" extrusionOk="0">
                      <a:moveTo>
                        <a:pt x="727" y="1"/>
                      </a:moveTo>
                      <a:cubicBezTo>
                        <a:pt x="627" y="1"/>
                        <a:pt x="828" y="201"/>
                        <a:pt x="1153" y="627"/>
                      </a:cubicBezTo>
                      <a:cubicBezTo>
                        <a:pt x="1336" y="925"/>
                        <a:pt x="1791" y="1368"/>
                        <a:pt x="2117" y="1844"/>
                      </a:cubicBezTo>
                      <a:lnTo>
                        <a:pt x="2117" y="1844"/>
                      </a:lnTo>
                      <a:cubicBezTo>
                        <a:pt x="949" y="2236"/>
                        <a:pt x="1" y="2512"/>
                        <a:pt x="1" y="2607"/>
                      </a:cubicBezTo>
                      <a:cubicBezTo>
                        <a:pt x="1" y="2620"/>
                        <a:pt x="21" y="2627"/>
                        <a:pt x="60" y="2627"/>
                      </a:cubicBezTo>
                      <a:cubicBezTo>
                        <a:pt x="310" y="2627"/>
                        <a:pt x="1320" y="2363"/>
                        <a:pt x="2407" y="2081"/>
                      </a:cubicBezTo>
                      <a:lnTo>
                        <a:pt x="2607" y="1980"/>
                      </a:lnTo>
                      <a:lnTo>
                        <a:pt x="2507" y="1880"/>
                      </a:lnTo>
                      <a:lnTo>
                        <a:pt x="2507" y="1780"/>
                      </a:lnTo>
                      <a:cubicBezTo>
                        <a:pt x="2081" y="1254"/>
                        <a:pt x="1579" y="828"/>
                        <a:pt x="1254" y="427"/>
                      </a:cubicBezTo>
                      <a:cubicBezTo>
                        <a:pt x="953" y="101"/>
                        <a:pt x="727" y="1"/>
                        <a:pt x="727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6" name="Google Shape;1706;p20"/>
                <p:cNvSpPr/>
                <p:nvPr/>
              </p:nvSpPr>
              <p:spPr>
                <a:xfrm rot="5400000" flipH="1">
                  <a:off x="6587563" y="5140150"/>
                  <a:ext cx="67700" cy="6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8" h="2608" extrusionOk="0">
                      <a:moveTo>
                        <a:pt x="2081" y="1"/>
                      </a:moveTo>
                      <a:lnTo>
                        <a:pt x="1881" y="101"/>
                      </a:lnTo>
                      <a:lnTo>
                        <a:pt x="1881" y="201"/>
                      </a:lnTo>
                      <a:cubicBezTo>
                        <a:pt x="1254" y="627"/>
                        <a:pt x="828" y="1053"/>
                        <a:pt x="527" y="1354"/>
                      </a:cubicBezTo>
                      <a:cubicBezTo>
                        <a:pt x="201" y="1680"/>
                        <a:pt x="1" y="1880"/>
                        <a:pt x="1" y="1880"/>
                      </a:cubicBezTo>
                      <a:cubicBezTo>
                        <a:pt x="1" y="1898"/>
                        <a:pt x="10" y="1906"/>
                        <a:pt x="27" y="1906"/>
                      </a:cubicBezTo>
                      <a:cubicBezTo>
                        <a:pt x="107" y="1906"/>
                        <a:pt x="359" y="1723"/>
                        <a:pt x="628" y="1454"/>
                      </a:cubicBezTo>
                      <a:cubicBezTo>
                        <a:pt x="1038" y="1261"/>
                        <a:pt x="1425" y="859"/>
                        <a:pt x="1923" y="472"/>
                      </a:cubicBezTo>
                      <a:lnTo>
                        <a:pt x="1923" y="472"/>
                      </a:lnTo>
                      <a:cubicBezTo>
                        <a:pt x="2220" y="1648"/>
                        <a:pt x="2612" y="2607"/>
                        <a:pt x="2708" y="2607"/>
                      </a:cubicBezTo>
                      <a:cubicBezTo>
                        <a:pt x="2708" y="2607"/>
                        <a:pt x="2507" y="1555"/>
                        <a:pt x="2081" y="201"/>
                      </a:cubicBezTo>
                      <a:lnTo>
                        <a:pt x="2081" y="1"/>
                      </a:ln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7" name="Google Shape;1707;p20"/>
                <p:cNvSpPr/>
                <p:nvPr/>
              </p:nvSpPr>
              <p:spPr>
                <a:xfrm rot="5400000" flipH="1">
                  <a:off x="6633225" y="5051863"/>
                  <a:ext cx="65200" cy="6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653" extrusionOk="0">
                      <a:moveTo>
                        <a:pt x="2518" y="1"/>
                      </a:moveTo>
                      <a:cubicBezTo>
                        <a:pt x="2223" y="1"/>
                        <a:pt x="1287" y="264"/>
                        <a:pt x="201" y="547"/>
                      </a:cubicBezTo>
                      <a:lnTo>
                        <a:pt x="1" y="647"/>
                      </a:lnTo>
                      <a:lnTo>
                        <a:pt x="101" y="747"/>
                      </a:lnTo>
                      <a:lnTo>
                        <a:pt x="101" y="847"/>
                      </a:lnTo>
                      <a:cubicBezTo>
                        <a:pt x="502" y="1374"/>
                        <a:pt x="1028" y="1900"/>
                        <a:pt x="1354" y="2226"/>
                      </a:cubicBezTo>
                      <a:cubicBezTo>
                        <a:pt x="1602" y="2473"/>
                        <a:pt x="1798" y="2653"/>
                        <a:pt x="1860" y="2653"/>
                      </a:cubicBezTo>
                      <a:cubicBezTo>
                        <a:pt x="1874" y="2653"/>
                        <a:pt x="1881" y="2645"/>
                        <a:pt x="1881" y="2627"/>
                      </a:cubicBezTo>
                      <a:cubicBezTo>
                        <a:pt x="1881" y="2627"/>
                        <a:pt x="1755" y="2426"/>
                        <a:pt x="1455" y="2000"/>
                      </a:cubicBezTo>
                      <a:cubicBezTo>
                        <a:pt x="1154" y="1723"/>
                        <a:pt x="789" y="1338"/>
                        <a:pt x="400" y="788"/>
                      </a:cubicBezTo>
                      <a:lnTo>
                        <a:pt x="400" y="788"/>
                      </a:lnTo>
                      <a:cubicBezTo>
                        <a:pt x="1656" y="415"/>
                        <a:pt x="2607" y="116"/>
                        <a:pt x="2607" y="20"/>
                      </a:cubicBezTo>
                      <a:cubicBezTo>
                        <a:pt x="2594" y="7"/>
                        <a:pt x="2564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D6565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CUSTOM_3_1">
    <p:bg>
      <p:bgPr>
        <a:solidFill>
          <a:schemeClr val="lt1"/>
        </a:solidFill>
        <a:effectLst/>
      </p:bgPr>
    </p:bg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p22"/>
          <p:cNvSpPr txBox="1">
            <a:spLocks noGrp="1"/>
          </p:cNvSpPr>
          <p:nvPr>
            <p:ph type="title"/>
          </p:nvPr>
        </p:nvSpPr>
        <p:spPr>
          <a:xfrm>
            <a:off x="685650" y="1524050"/>
            <a:ext cx="3081900" cy="15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945" name="Google Shape;1945;p22"/>
          <p:cNvSpPr txBox="1">
            <a:spLocks noGrp="1"/>
          </p:cNvSpPr>
          <p:nvPr>
            <p:ph type="body" idx="1"/>
          </p:nvPr>
        </p:nvSpPr>
        <p:spPr>
          <a:xfrm>
            <a:off x="796275" y="3180100"/>
            <a:ext cx="2808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600">
                <a:solidFill>
                  <a:schemeClr val="accent3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46" name="Google Shape;1946;p22"/>
          <p:cNvGrpSpPr/>
          <p:nvPr/>
        </p:nvGrpSpPr>
        <p:grpSpPr>
          <a:xfrm>
            <a:off x="273900" y="267000"/>
            <a:ext cx="8596200" cy="4609500"/>
            <a:chOff x="273900" y="267000"/>
            <a:chExt cx="8596200" cy="4609500"/>
          </a:xfrm>
        </p:grpSpPr>
        <p:sp>
          <p:nvSpPr>
            <p:cNvPr id="1947" name="Google Shape;1947;p22"/>
            <p:cNvSpPr/>
            <p:nvPr/>
          </p:nvSpPr>
          <p:spPr>
            <a:xfrm>
              <a:off x="273900" y="267000"/>
              <a:ext cx="8596200" cy="46095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8" name="Google Shape;1948;p22"/>
            <p:cNvGrpSpPr/>
            <p:nvPr/>
          </p:nvGrpSpPr>
          <p:grpSpPr>
            <a:xfrm>
              <a:off x="342798" y="350833"/>
              <a:ext cx="5077866" cy="3958930"/>
              <a:chOff x="3883050" y="954775"/>
              <a:chExt cx="4282950" cy="3339179"/>
            </a:xfrm>
          </p:grpSpPr>
          <p:sp>
            <p:nvSpPr>
              <p:cNvPr id="1949" name="Google Shape;1949;p22"/>
              <p:cNvSpPr/>
              <p:nvPr/>
            </p:nvSpPr>
            <p:spPr>
              <a:xfrm>
                <a:off x="3941150" y="1082200"/>
                <a:ext cx="40800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646" extrusionOk="0">
                    <a:moveTo>
                      <a:pt x="789" y="1"/>
                    </a:moveTo>
                    <a:cubicBezTo>
                      <a:pt x="340" y="1"/>
                      <a:pt x="1" y="395"/>
                      <a:pt x="1" y="843"/>
                    </a:cubicBezTo>
                    <a:cubicBezTo>
                      <a:pt x="1" y="1305"/>
                      <a:pt x="340" y="1645"/>
                      <a:pt x="789" y="1645"/>
                    </a:cubicBezTo>
                    <a:cubicBezTo>
                      <a:pt x="1292" y="1645"/>
                      <a:pt x="1632" y="1305"/>
                      <a:pt x="1632" y="843"/>
                    </a:cubicBezTo>
                    <a:cubicBezTo>
                      <a:pt x="1632" y="395"/>
                      <a:pt x="1292" y="1"/>
                      <a:pt x="7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2"/>
              <p:cNvSpPr/>
              <p:nvPr/>
            </p:nvSpPr>
            <p:spPr>
              <a:xfrm>
                <a:off x="3892900" y="2533525"/>
                <a:ext cx="41150" cy="40800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632" extrusionOk="0">
                    <a:moveTo>
                      <a:pt x="843" y="0"/>
                    </a:moveTo>
                    <a:cubicBezTo>
                      <a:pt x="395" y="0"/>
                      <a:pt x="1" y="340"/>
                      <a:pt x="1" y="788"/>
                    </a:cubicBezTo>
                    <a:cubicBezTo>
                      <a:pt x="1" y="1237"/>
                      <a:pt x="395" y="1631"/>
                      <a:pt x="843" y="1631"/>
                    </a:cubicBezTo>
                    <a:cubicBezTo>
                      <a:pt x="1305" y="1631"/>
                      <a:pt x="1645" y="1237"/>
                      <a:pt x="1645" y="788"/>
                    </a:cubicBezTo>
                    <a:cubicBezTo>
                      <a:pt x="1645" y="340"/>
                      <a:pt x="1305" y="0"/>
                      <a:pt x="8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2"/>
              <p:cNvSpPr/>
              <p:nvPr/>
            </p:nvSpPr>
            <p:spPr>
              <a:xfrm>
                <a:off x="4151825" y="1199775"/>
                <a:ext cx="55425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17" h="2203" extrusionOk="0">
                    <a:moveTo>
                      <a:pt x="1143" y="0"/>
                    </a:moveTo>
                    <a:cubicBezTo>
                      <a:pt x="517" y="0"/>
                      <a:pt x="1" y="503"/>
                      <a:pt x="1" y="1129"/>
                    </a:cubicBezTo>
                    <a:cubicBezTo>
                      <a:pt x="1" y="1700"/>
                      <a:pt x="517" y="2202"/>
                      <a:pt x="1143" y="2202"/>
                    </a:cubicBezTo>
                    <a:cubicBezTo>
                      <a:pt x="1768" y="2202"/>
                      <a:pt x="2216" y="1700"/>
                      <a:pt x="2216" y="1129"/>
                    </a:cubicBezTo>
                    <a:cubicBezTo>
                      <a:pt x="2216" y="503"/>
                      <a:pt x="1768" y="0"/>
                      <a:pt x="1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2"/>
              <p:cNvSpPr/>
              <p:nvPr/>
            </p:nvSpPr>
            <p:spPr>
              <a:xfrm>
                <a:off x="4007425" y="1678225"/>
                <a:ext cx="5540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148" extrusionOk="0">
                    <a:moveTo>
                      <a:pt x="1088" y="0"/>
                    </a:moveTo>
                    <a:cubicBezTo>
                      <a:pt x="517" y="0"/>
                      <a:pt x="0" y="503"/>
                      <a:pt x="0" y="1074"/>
                    </a:cubicBezTo>
                    <a:cubicBezTo>
                      <a:pt x="0" y="1699"/>
                      <a:pt x="517" y="2148"/>
                      <a:pt x="1088" y="2148"/>
                    </a:cubicBezTo>
                    <a:cubicBezTo>
                      <a:pt x="1699" y="2148"/>
                      <a:pt x="2216" y="1699"/>
                      <a:pt x="2216" y="1074"/>
                    </a:cubicBezTo>
                    <a:cubicBezTo>
                      <a:pt x="2216" y="503"/>
                      <a:pt x="1699" y="0"/>
                      <a:pt x="10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2"/>
              <p:cNvSpPr/>
              <p:nvPr/>
            </p:nvSpPr>
            <p:spPr>
              <a:xfrm>
                <a:off x="6094500" y="1103275"/>
                <a:ext cx="5677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16" extrusionOk="0">
                    <a:moveTo>
                      <a:pt x="1129" y="0"/>
                    </a:moveTo>
                    <a:cubicBezTo>
                      <a:pt x="517" y="0"/>
                      <a:pt x="1" y="462"/>
                      <a:pt x="1" y="1074"/>
                    </a:cubicBezTo>
                    <a:cubicBezTo>
                      <a:pt x="1" y="1699"/>
                      <a:pt x="517" y="2216"/>
                      <a:pt x="1129" y="2216"/>
                    </a:cubicBezTo>
                    <a:cubicBezTo>
                      <a:pt x="1754" y="2216"/>
                      <a:pt x="2271" y="1699"/>
                      <a:pt x="2271" y="1074"/>
                    </a:cubicBezTo>
                    <a:cubicBezTo>
                      <a:pt x="2271" y="462"/>
                      <a:pt x="1754" y="0"/>
                      <a:pt x="11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2"/>
              <p:cNvSpPr/>
              <p:nvPr/>
            </p:nvSpPr>
            <p:spPr>
              <a:xfrm>
                <a:off x="7640976" y="1343221"/>
                <a:ext cx="48275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1700" extrusionOk="0">
                    <a:moveTo>
                      <a:pt x="965" y="0"/>
                    </a:moveTo>
                    <a:cubicBezTo>
                      <a:pt x="789" y="0"/>
                      <a:pt x="571" y="109"/>
                      <a:pt x="394" y="232"/>
                    </a:cubicBezTo>
                    <a:cubicBezTo>
                      <a:pt x="55" y="503"/>
                      <a:pt x="0" y="1020"/>
                      <a:pt x="340" y="1360"/>
                    </a:cubicBezTo>
                    <a:cubicBezTo>
                      <a:pt x="517" y="1591"/>
                      <a:pt x="734" y="1700"/>
                      <a:pt x="965" y="1700"/>
                    </a:cubicBezTo>
                    <a:cubicBezTo>
                      <a:pt x="1128" y="1700"/>
                      <a:pt x="1360" y="1645"/>
                      <a:pt x="1536" y="1468"/>
                    </a:cubicBezTo>
                    <a:cubicBezTo>
                      <a:pt x="1876" y="1183"/>
                      <a:pt x="1930" y="680"/>
                      <a:pt x="1591" y="340"/>
                    </a:cubicBezTo>
                    <a:cubicBezTo>
                      <a:pt x="1414" y="109"/>
                      <a:pt x="1196" y="0"/>
                      <a:pt x="9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2"/>
              <p:cNvSpPr/>
              <p:nvPr/>
            </p:nvSpPr>
            <p:spPr>
              <a:xfrm>
                <a:off x="7854375" y="3248475"/>
                <a:ext cx="42500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1700" extrusionOk="0">
                    <a:moveTo>
                      <a:pt x="856" y="0"/>
                    </a:moveTo>
                    <a:cubicBezTo>
                      <a:pt x="394" y="0"/>
                      <a:pt x="0" y="394"/>
                      <a:pt x="0" y="843"/>
                    </a:cubicBezTo>
                    <a:cubicBezTo>
                      <a:pt x="0" y="1305"/>
                      <a:pt x="394" y="1699"/>
                      <a:pt x="856" y="1699"/>
                    </a:cubicBezTo>
                    <a:cubicBezTo>
                      <a:pt x="1305" y="1699"/>
                      <a:pt x="1699" y="1305"/>
                      <a:pt x="1699" y="843"/>
                    </a:cubicBezTo>
                    <a:cubicBezTo>
                      <a:pt x="1699" y="394"/>
                      <a:pt x="1305" y="0"/>
                      <a:pt x="8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2"/>
              <p:cNvSpPr/>
              <p:nvPr/>
            </p:nvSpPr>
            <p:spPr>
              <a:xfrm>
                <a:off x="8018825" y="954775"/>
                <a:ext cx="62225" cy="53725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2149" extrusionOk="0">
                    <a:moveTo>
                      <a:pt x="1238" y="0"/>
                    </a:moveTo>
                    <a:cubicBezTo>
                      <a:pt x="952" y="0"/>
                      <a:pt x="735" y="55"/>
                      <a:pt x="504" y="218"/>
                    </a:cubicBezTo>
                    <a:cubicBezTo>
                      <a:pt x="55" y="626"/>
                      <a:pt x="1" y="1305"/>
                      <a:pt x="395" y="1754"/>
                    </a:cubicBezTo>
                    <a:cubicBezTo>
                      <a:pt x="612" y="2039"/>
                      <a:pt x="898" y="2148"/>
                      <a:pt x="1238" y="2148"/>
                    </a:cubicBezTo>
                    <a:cubicBezTo>
                      <a:pt x="1469" y="2148"/>
                      <a:pt x="1754" y="2094"/>
                      <a:pt x="1917" y="1917"/>
                    </a:cubicBezTo>
                    <a:cubicBezTo>
                      <a:pt x="2379" y="1523"/>
                      <a:pt x="2488" y="843"/>
                      <a:pt x="2094" y="395"/>
                    </a:cubicBezTo>
                    <a:cubicBezTo>
                      <a:pt x="1863" y="109"/>
                      <a:pt x="1523" y="0"/>
                      <a:pt x="12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2"/>
              <p:cNvSpPr/>
              <p:nvPr/>
            </p:nvSpPr>
            <p:spPr>
              <a:xfrm>
                <a:off x="3947950" y="3285175"/>
                <a:ext cx="6255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148" extrusionOk="0">
                    <a:moveTo>
                      <a:pt x="1251" y="0"/>
                    </a:moveTo>
                    <a:cubicBezTo>
                      <a:pt x="1020" y="0"/>
                      <a:pt x="748" y="54"/>
                      <a:pt x="571" y="231"/>
                    </a:cubicBezTo>
                    <a:cubicBezTo>
                      <a:pt x="123" y="625"/>
                      <a:pt x="1" y="1305"/>
                      <a:pt x="408" y="1753"/>
                    </a:cubicBezTo>
                    <a:cubicBezTo>
                      <a:pt x="626" y="2039"/>
                      <a:pt x="966" y="2148"/>
                      <a:pt x="1251" y="2148"/>
                    </a:cubicBezTo>
                    <a:cubicBezTo>
                      <a:pt x="1536" y="2148"/>
                      <a:pt x="1768" y="2039"/>
                      <a:pt x="1985" y="1876"/>
                    </a:cubicBezTo>
                    <a:cubicBezTo>
                      <a:pt x="2447" y="1536"/>
                      <a:pt x="2501" y="856"/>
                      <a:pt x="2107" y="394"/>
                    </a:cubicBezTo>
                    <a:cubicBezTo>
                      <a:pt x="1876" y="109"/>
                      <a:pt x="1591" y="0"/>
                      <a:pt x="1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2"/>
              <p:cNvSpPr/>
              <p:nvPr/>
            </p:nvSpPr>
            <p:spPr>
              <a:xfrm>
                <a:off x="3921100" y="2904250"/>
                <a:ext cx="608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2216" extrusionOk="0">
                    <a:moveTo>
                      <a:pt x="1251" y="0"/>
                    </a:moveTo>
                    <a:cubicBezTo>
                      <a:pt x="966" y="0"/>
                      <a:pt x="735" y="122"/>
                      <a:pt x="517" y="286"/>
                    </a:cubicBezTo>
                    <a:cubicBezTo>
                      <a:pt x="55" y="680"/>
                      <a:pt x="1" y="1359"/>
                      <a:pt x="395" y="1822"/>
                    </a:cubicBezTo>
                    <a:cubicBezTo>
                      <a:pt x="626" y="2039"/>
                      <a:pt x="911" y="2216"/>
                      <a:pt x="1251" y="2216"/>
                    </a:cubicBezTo>
                    <a:cubicBezTo>
                      <a:pt x="1482" y="2216"/>
                      <a:pt x="1754" y="2093"/>
                      <a:pt x="1931" y="1930"/>
                    </a:cubicBezTo>
                    <a:cubicBezTo>
                      <a:pt x="2379" y="1590"/>
                      <a:pt x="2434" y="856"/>
                      <a:pt x="2094" y="394"/>
                    </a:cubicBezTo>
                    <a:cubicBezTo>
                      <a:pt x="1876" y="177"/>
                      <a:pt x="1537" y="0"/>
                      <a:pt x="1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2"/>
              <p:cNvSpPr/>
              <p:nvPr/>
            </p:nvSpPr>
            <p:spPr>
              <a:xfrm>
                <a:off x="4012176" y="4240254"/>
                <a:ext cx="6085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2148" extrusionOk="0">
                    <a:moveTo>
                      <a:pt x="1251" y="0"/>
                    </a:moveTo>
                    <a:cubicBezTo>
                      <a:pt x="966" y="0"/>
                      <a:pt x="735" y="55"/>
                      <a:pt x="504" y="218"/>
                    </a:cubicBezTo>
                    <a:cubicBezTo>
                      <a:pt x="55" y="626"/>
                      <a:pt x="1" y="1305"/>
                      <a:pt x="395" y="1754"/>
                    </a:cubicBezTo>
                    <a:cubicBezTo>
                      <a:pt x="626" y="2039"/>
                      <a:pt x="911" y="2148"/>
                      <a:pt x="1251" y="2148"/>
                    </a:cubicBezTo>
                    <a:cubicBezTo>
                      <a:pt x="1469" y="2148"/>
                      <a:pt x="1700" y="2094"/>
                      <a:pt x="1931" y="1917"/>
                    </a:cubicBezTo>
                    <a:cubicBezTo>
                      <a:pt x="2379" y="1523"/>
                      <a:pt x="2434" y="843"/>
                      <a:pt x="2039" y="394"/>
                    </a:cubicBezTo>
                    <a:cubicBezTo>
                      <a:pt x="1863" y="109"/>
                      <a:pt x="1523" y="0"/>
                      <a:pt x="1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2"/>
              <p:cNvSpPr/>
              <p:nvPr/>
            </p:nvSpPr>
            <p:spPr>
              <a:xfrm>
                <a:off x="8105150" y="3333425"/>
                <a:ext cx="6085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2148" extrusionOk="0">
                    <a:moveTo>
                      <a:pt x="1237" y="0"/>
                    </a:moveTo>
                    <a:cubicBezTo>
                      <a:pt x="965" y="0"/>
                      <a:pt x="734" y="55"/>
                      <a:pt x="503" y="218"/>
                    </a:cubicBezTo>
                    <a:cubicBezTo>
                      <a:pt x="55" y="625"/>
                      <a:pt x="0" y="1305"/>
                      <a:pt x="394" y="1754"/>
                    </a:cubicBezTo>
                    <a:cubicBezTo>
                      <a:pt x="625" y="2039"/>
                      <a:pt x="897" y="2148"/>
                      <a:pt x="1237" y="2148"/>
                    </a:cubicBezTo>
                    <a:cubicBezTo>
                      <a:pt x="1468" y="2148"/>
                      <a:pt x="1699" y="2093"/>
                      <a:pt x="1917" y="1917"/>
                    </a:cubicBezTo>
                    <a:cubicBezTo>
                      <a:pt x="2379" y="1522"/>
                      <a:pt x="2433" y="843"/>
                      <a:pt x="2039" y="394"/>
                    </a:cubicBezTo>
                    <a:cubicBezTo>
                      <a:pt x="1862" y="109"/>
                      <a:pt x="1523" y="0"/>
                      <a:pt x="12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2"/>
              <p:cNvSpPr/>
              <p:nvPr/>
            </p:nvSpPr>
            <p:spPr>
              <a:xfrm>
                <a:off x="5355425" y="1069300"/>
                <a:ext cx="4115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645" extrusionOk="0">
                    <a:moveTo>
                      <a:pt x="789" y="0"/>
                    </a:moveTo>
                    <a:cubicBezTo>
                      <a:pt x="340" y="0"/>
                      <a:pt x="1" y="340"/>
                      <a:pt x="1" y="802"/>
                    </a:cubicBezTo>
                    <a:cubicBezTo>
                      <a:pt x="1" y="1251"/>
                      <a:pt x="340" y="1645"/>
                      <a:pt x="789" y="1645"/>
                    </a:cubicBezTo>
                    <a:cubicBezTo>
                      <a:pt x="1305" y="1645"/>
                      <a:pt x="1645" y="1251"/>
                      <a:pt x="1645" y="802"/>
                    </a:cubicBezTo>
                    <a:cubicBezTo>
                      <a:pt x="1645" y="340"/>
                      <a:pt x="1305" y="0"/>
                      <a:pt x="7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2"/>
              <p:cNvSpPr/>
              <p:nvPr/>
            </p:nvSpPr>
            <p:spPr>
              <a:xfrm>
                <a:off x="5723450" y="1083550"/>
                <a:ext cx="62550" cy="5372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149" extrusionOk="0">
                    <a:moveTo>
                      <a:pt x="1251" y="1"/>
                    </a:moveTo>
                    <a:cubicBezTo>
                      <a:pt x="1087" y="1"/>
                      <a:pt x="856" y="55"/>
                      <a:pt x="680" y="164"/>
                    </a:cubicBezTo>
                    <a:cubicBezTo>
                      <a:pt x="177" y="449"/>
                      <a:pt x="0" y="1129"/>
                      <a:pt x="340" y="1646"/>
                    </a:cubicBezTo>
                    <a:cubicBezTo>
                      <a:pt x="571" y="1985"/>
                      <a:pt x="911" y="2149"/>
                      <a:pt x="1251" y="2149"/>
                    </a:cubicBezTo>
                    <a:cubicBezTo>
                      <a:pt x="1482" y="2149"/>
                      <a:pt x="1699" y="2094"/>
                      <a:pt x="1876" y="1985"/>
                    </a:cubicBezTo>
                    <a:cubicBezTo>
                      <a:pt x="2379" y="1646"/>
                      <a:pt x="2501" y="1020"/>
                      <a:pt x="2216" y="504"/>
                    </a:cubicBezTo>
                    <a:cubicBezTo>
                      <a:pt x="1985" y="164"/>
                      <a:pt x="1645" y="1"/>
                      <a:pt x="12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2"/>
              <p:cNvSpPr/>
              <p:nvPr/>
            </p:nvSpPr>
            <p:spPr>
              <a:xfrm>
                <a:off x="7307950" y="1089350"/>
                <a:ext cx="42500" cy="40800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1632" extrusionOk="0">
                    <a:moveTo>
                      <a:pt x="843" y="0"/>
                    </a:moveTo>
                    <a:cubicBezTo>
                      <a:pt x="395" y="0"/>
                      <a:pt x="1" y="394"/>
                      <a:pt x="1" y="843"/>
                    </a:cubicBezTo>
                    <a:cubicBezTo>
                      <a:pt x="1" y="1291"/>
                      <a:pt x="395" y="1631"/>
                      <a:pt x="843" y="1631"/>
                    </a:cubicBezTo>
                    <a:cubicBezTo>
                      <a:pt x="1306" y="1631"/>
                      <a:pt x="1700" y="1291"/>
                      <a:pt x="1700" y="843"/>
                    </a:cubicBezTo>
                    <a:cubicBezTo>
                      <a:pt x="1700" y="394"/>
                      <a:pt x="1306" y="0"/>
                      <a:pt x="8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2"/>
              <p:cNvSpPr/>
              <p:nvPr/>
            </p:nvSpPr>
            <p:spPr>
              <a:xfrm>
                <a:off x="7599500" y="981625"/>
                <a:ext cx="4115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645" extrusionOk="0">
                    <a:moveTo>
                      <a:pt x="857" y="0"/>
                    </a:moveTo>
                    <a:cubicBezTo>
                      <a:pt x="341" y="0"/>
                      <a:pt x="1" y="394"/>
                      <a:pt x="1" y="843"/>
                    </a:cubicBezTo>
                    <a:cubicBezTo>
                      <a:pt x="1" y="1305"/>
                      <a:pt x="341" y="1645"/>
                      <a:pt x="857" y="1645"/>
                    </a:cubicBezTo>
                    <a:cubicBezTo>
                      <a:pt x="1306" y="1645"/>
                      <a:pt x="1646" y="1305"/>
                      <a:pt x="1646" y="843"/>
                    </a:cubicBezTo>
                    <a:cubicBezTo>
                      <a:pt x="1646" y="394"/>
                      <a:pt x="1306" y="0"/>
                      <a:pt x="8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2"/>
              <p:cNvSpPr/>
              <p:nvPr/>
            </p:nvSpPr>
            <p:spPr>
              <a:xfrm>
                <a:off x="3883050" y="2128475"/>
                <a:ext cx="6085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2148" extrusionOk="0">
                    <a:moveTo>
                      <a:pt x="1237" y="0"/>
                    </a:moveTo>
                    <a:cubicBezTo>
                      <a:pt x="965" y="0"/>
                      <a:pt x="734" y="54"/>
                      <a:pt x="503" y="231"/>
                    </a:cubicBezTo>
                    <a:cubicBezTo>
                      <a:pt x="55" y="625"/>
                      <a:pt x="0" y="1305"/>
                      <a:pt x="395" y="1753"/>
                    </a:cubicBezTo>
                    <a:cubicBezTo>
                      <a:pt x="626" y="2039"/>
                      <a:pt x="897" y="2148"/>
                      <a:pt x="1237" y="2148"/>
                    </a:cubicBezTo>
                    <a:cubicBezTo>
                      <a:pt x="1468" y="2148"/>
                      <a:pt x="1699" y="2093"/>
                      <a:pt x="1917" y="1930"/>
                    </a:cubicBezTo>
                    <a:cubicBezTo>
                      <a:pt x="2379" y="1522"/>
                      <a:pt x="2433" y="843"/>
                      <a:pt x="2039" y="394"/>
                    </a:cubicBezTo>
                    <a:cubicBezTo>
                      <a:pt x="1863" y="109"/>
                      <a:pt x="1523" y="0"/>
                      <a:pt x="12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6" name="Google Shape;1966;p22"/>
            <p:cNvSpPr/>
            <p:nvPr/>
          </p:nvSpPr>
          <p:spPr>
            <a:xfrm>
              <a:off x="3764481" y="654308"/>
              <a:ext cx="48372" cy="48787"/>
            </a:xfrm>
            <a:custGeom>
              <a:avLst/>
              <a:gdLst/>
              <a:ahLst/>
              <a:cxnLst/>
              <a:rect l="l" t="t" r="r" b="b"/>
              <a:pathLst>
                <a:path w="1632" h="1646" extrusionOk="0">
                  <a:moveTo>
                    <a:pt x="789" y="1"/>
                  </a:moveTo>
                  <a:cubicBezTo>
                    <a:pt x="340" y="1"/>
                    <a:pt x="1" y="395"/>
                    <a:pt x="1" y="843"/>
                  </a:cubicBezTo>
                  <a:cubicBezTo>
                    <a:pt x="1" y="1305"/>
                    <a:pt x="340" y="1645"/>
                    <a:pt x="789" y="1645"/>
                  </a:cubicBezTo>
                  <a:cubicBezTo>
                    <a:pt x="1292" y="1645"/>
                    <a:pt x="1632" y="1305"/>
                    <a:pt x="1632" y="843"/>
                  </a:cubicBezTo>
                  <a:cubicBezTo>
                    <a:pt x="1632" y="395"/>
                    <a:pt x="1292" y="1"/>
                    <a:pt x="7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2"/>
            <p:cNvSpPr/>
            <p:nvPr/>
          </p:nvSpPr>
          <p:spPr>
            <a:xfrm>
              <a:off x="4014257" y="793705"/>
              <a:ext cx="65712" cy="65297"/>
            </a:xfrm>
            <a:custGeom>
              <a:avLst/>
              <a:gdLst/>
              <a:ahLst/>
              <a:cxnLst/>
              <a:rect l="l" t="t" r="r" b="b"/>
              <a:pathLst>
                <a:path w="2217" h="2203" extrusionOk="0">
                  <a:moveTo>
                    <a:pt x="1143" y="0"/>
                  </a:moveTo>
                  <a:cubicBezTo>
                    <a:pt x="517" y="0"/>
                    <a:pt x="1" y="503"/>
                    <a:pt x="1" y="1129"/>
                  </a:cubicBezTo>
                  <a:cubicBezTo>
                    <a:pt x="1" y="1700"/>
                    <a:pt x="517" y="2202"/>
                    <a:pt x="1143" y="2202"/>
                  </a:cubicBezTo>
                  <a:cubicBezTo>
                    <a:pt x="1768" y="2202"/>
                    <a:pt x="2216" y="1700"/>
                    <a:pt x="2216" y="1129"/>
                  </a:cubicBezTo>
                  <a:cubicBezTo>
                    <a:pt x="2216" y="503"/>
                    <a:pt x="1768" y="0"/>
                    <a:pt x="1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2"/>
            <p:cNvSpPr/>
            <p:nvPr/>
          </p:nvSpPr>
          <p:spPr>
            <a:xfrm>
              <a:off x="6097534" y="1406067"/>
              <a:ext cx="74159" cy="64082"/>
            </a:xfrm>
            <a:custGeom>
              <a:avLst/>
              <a:gdLst/>
              <a:ahLst/>
              <a:cxnLst/>
              <a:rect l="l" t="t" r="r" b="b"/>
              <a:pathLst>
                <a:path w="2502" h="2162" extrusionOk="0">
                  <a:moveTo>
                    <a:pt x="1251" y="1"/>
                  </a:moveTo>
                  <a:cubicBezTo>
                    <a:pt x="1020" y="1"/>
                    <a:pt x="857" y="69"/>
                    <a:pt x="680" y="177"/>
                  </a:cubicBezTo>
                  <a:cubicBezTo>
                    <a:pt x="177" y="463"/>
                    <a:pt x="0" y="1142"/>
                    <a:pt x="340" y="1645"/>
                  </a:cubicBezTo>
                  <a:cubicBezTo>
                    <a:pt x="517" y="1985"/>
                    <a:pt x="857" y="2162"/>
                    <a:pt x="1251" y="2162"/>
                  </a:cubicBezTo>
                  <a:cubicBezTo>
                    <a:pt x="1414" y="2162"/>
                    <a:pt x="1645" y="2107"/>
                    <a:pt x="1822" y="1985"/>
                  </a:cubicBezTo>
                  <a:cubicBezTo>
                    <a:pt x="2325" y="1645"/>
                    <a:pt x="2501" y="1020"/>
                    <a:pt x="2162" y="517"/>
                  </a:cubicBezTo>
                  <a:cubicBezTo>
                    <a:pt x="1985" y="177"/>
                    <a:pt x="1591" y="1"/>
                    <a:pt x="1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2"/>
            <p:cNvSpPr/>
            <p:nvPr/>
          </p:nvSpPr>
          <p:spPr>
            <a:xfrm>
              <a:off x="5286940" y="1369403"/>
              <a:ext cx="55219" cy="48787"/>
            </a:xfrm>
            <a:custGeom>
              <a:avLst/>
              <a:gdLst/>
              <a:ahLst/>
              <a:cxnLst/>
              <a:rect l="l" t="t" r="r" b="b"/>
              <a:pathLst>
                <a:path w="1863" h="1646" extrusionOk="0">
                  <a:moveTo>
                    <a:pt x="966" y="1"/>
                  </a:moveTo>
                  <a:cubicBezTo>
                    <a:pt x="789" y="1"/>
                    <a:pt x="626" y="55"/>
                    <a:pt x="504" y="110"/>
                  </a:cubicBezTo>
                  <a:cubicBezTo>
                    <a:pt x="110" y="341"/>
                    <a:pt x="1" y="844"/>
                    <a:pt x="218" y="1238"/>
                  </a:cubicBezTo>
                  <a:cubicBezTo>
                    <a:pt x="395" y="1469"/>
                    <a:pt x="680" y="1645"/>
                    <a:pt x="966" y="1645"/>
                  </a:cubicBezTo>
                  <a:cubicBezTo>
                    <a:pt x="1075" y="1645"/>
                    <a:pt x="1238" y="1577"/>
                    <a:pt x="1360" y="1523"/>
                  </a:cubicBezTo>
                  <a:cubicBezTo>
                    <a:pt x="1754" y="1238"/>
                    <a:pt x="1863" y="735"/>
                    <a:pt x="1645" y="395"/>
                  </a:cubicBezTo>
                  <a:cubicBezTo>
                    <a:pt x="1469" y="110"/>
                    <a:pt x="1183" y="1"/>
                    <a:pt x="9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2"/>
            <p:cNvSpPr/>
            <p:nvPr/>
          </p:nvSpPr>
          <p:spPr>
            <a:xfrm>
              <a:off x="6005265" y="1681630"/>
              <a:ext cx="48787" cy="48787"/>
            </a:xfrm>
            <a:custGeom>
              <a:avLst/>
              <a:gdLst/>
              <a:ahLst/>
              <a:cxnLst/>
              <a:rect l="l" t="t" r="r" b="b"/>
              <a:pathLst>
                <a:path w="1646" h="1646" extrusionOk="0">
                  <a:moveTo>
                    <a:pt x="857" y="1"/>
                  </a:moveTo>
                  <a:cubicBezTo>
                    <a:pt x="395" y="1"/>
                    <a:pt x="1" y="395"/>
                    <a:pt x="1" y="843"/>
                  </a:cubicBezTo>
                  <a:cubicBezTo>
                    <a:pt x="1" y="1306"/>
                    <a:pt x="395" y="1645"/>
                    <a:pt x="857" y="1645"/>
                  </a:cubicBezTo>
                  <a:cubicBezTo>
                    <a:pt x="1306" y="1645"/>
                    <a:pt x="1645" y="1306"/>
                    <a:pt x="1645" y="843"/>
                  </a:cubicBezTo>
                  <a:cubicBezTo>
                    <a:pt x="1645" y="395"/>
                    <a:pt x="1306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2"/>
            <p:cNvSpPr/>
            <p:nvPr/>
          </p:nvSpPr>
          <p:spPr>
            <a:xfrm>
              <a:off x="6723590" y="889175"/>
              <a:ext cx="48787" cy="47187"/>
            </a:xfrm>
            <a:custGeom>
              <a:avLst/>
              <a:gdLst/>
              <a:ahLst/>
              <a:cxnLst/>
              <a:rect l="l" t="t" r="r" b="b"/>
              <a:pathLst>
                <a:path w="1646" h="1592" extrusionOk="0">
                  <a:moveTo>
                    <a:pt x="857" y="1"/>
                  </a:moveTo>
                  <a:cubicBezTo>
                    <a:pt x="409" y="1"/>
                    <a:pt x="1" y="341"/>
                    <a:pt x="1" y="789"/>
                  </a:cubicBezTo>
                  <a:cubicBezTo>
                    <a:pt x="1" y="1251"/>
                    <a:pt x="409" y="1591"/>
                    <a:pt x="857" y="1591"/>
                  </a:cubicBezTo>
                  <a:cubicBezTo>
                    <a:pt x="1306" y="1591"/>
                    <a:pt x="1645" y="1251"/>
                    <a:pt x="1645" y="789"/>
                  </a:cubicBezTo>
                  <a:cubicBezTo>
                    <a:pt x="1645" y="341"/>
                    <a:pt x="1306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2"/>
            <p:cNvSpPr/>
            <p:nvPr/>
          </p:nvSpPr>
          <p:spPr>
            <a:xfrm>
              <a:off x="6350927" y="1162723"/>
              <a:ext cx="65712" cy="65712"/>
            </a:xfrm>
            <a:custGeom>
              <a:avLst/>
              <a:gdLst/>
              <a:ahLst/>
              <a:cxnLst/>
              <a:rect l="l" t="t" r="r" b="b"/>
              <a:pathLst>
                <a:path w="2217" h="2217" extrusionOk="0">
                  <a:moveTo>
                    <a:pt x="1088" y="1"/>
                  </a:moveTo>
                  <a:cubicBezTo>
                    <a:pt x="517" y="1"/>
                    <a:pt x="1" y="517"/>
                    <a:pt x="1" y="1143"/>
                  </a:cubicBezTo>
                  <a:cubicBezTo>
                    <a:pt x="1" y="1700"/>
                    <a:pt x="517" y="2217"/>
                    <a:pt x="1088" y="2217"/>
                  </a:cubicBezTo>
                  <a:cubicBezTo>
                    <a:pt x="1700" y="2217"/>
                    <a:pt x="2216" y="1700"/>
                    <a:pt x="2216" y="1143"/>
                  </a:cubicBezTo>
                  <a:cubicBezTo>
                    <a:pt x="2216" y="517"/>
                    <a:pt x="1700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2"/>
            <p:cNvSpPr/>
            <p:nvPr/>
          </p:nvSpPr>
          <p:spPr>
            <a:xfrm>
              <a:off x="5380809" y="2060756"/>
              <a:ext cx="55634" cy="48758"/>
            </a:xfrm>
            <a:custGeom>
              <a:avLst/>
              <a:gdLst/>
              <a:ahLst/>
              <a:cxnLst/>
              <a:rect l="l" t="t" r="r" b="b"/>
              <a:pathLst>
                <a:path w="1877" h="1645" extrusionOk="0">
                  <a:moveTo>
                    <a:pt x="966" y="0"/>
                  </a:moveTo>
                  <a:cubicBezTo>
                    <a:pt x="735" y="0"/>
                    <a:pt x="572" y="122"/>
                    <a:pt x="395" y="231"/>
                  </a:cubicBezTo>
                  <a:cubicBezTo>
                    <a:pt x="55" y="517"/>
                    <a:pt x="1" y="1019"/>
                    <a:pt x="286" y="1359"/>
                  </a:cubicBezTo>
                  <a:cubicBezTo>
                    <a:pt x="449" y="1590"/>
                    <a:pt x="680" y="1645"/>
                    <a:pt x="966" y="1645"/>
                  </a:cubicBezTo>
                  <a:cubicBezTo>
                    <a:pt x="1129" y="1645"/>
                    <a:pt x="1306" y="1590"/>
                    <a:pt x="1469" y="1482"/>
                  </a:cubicBezTo>
                  <a:cubicBezTo>
                    <a:pt x="1809" y="1196"/>
                    <a:pt x="1877" y="680"/>
                    <a:pt x="1591" y="340"/>
                  </a:cubicBezTo>
                  <a:cubicBezTo>
                    <a:pt x="1414" y="122"/>
                    <a:pt x="1197" y="0"/>
                    <a:pt x="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2"/>
            <p:cNvSpPr/>
            <p:nvPr/>
          </p:nvSpPr>
          <p:spPr>
            <a:xfrm>
              <a:off x="5708361" y="1790824"/>
              <a:ext cx="55219" cy="48372"/>
            </a:xfrm>
            <a:custGeom>
              <a:avLst/>
              <a:gdLst/>
              <a:ahLst/>
              <a:cxnLst/>
              <a:rect l="l" t="t" r="r" b="b"/>
              <a:pathLst>
                <a:path w="1863" h="1632" extrusionOk="0">
                  <a:moveTo>
                    <a:pt x="897" y="0"/>
                  </a:moveTo>
                  <a:cubicBezTo>
                    <a:pt x="734" y="0"/>
                    <a:pt x="558" y="55"/>
                    <a:pt x="394" y="218"/>
                  </a:cubicBezTo>
                  <a:cubicBezTo>
                    <a:pt x="55" y="503"/>
                    <a:pt x="0" y="1020"/>
                    <a:pt x="272" y="1359"/>
                  </a:cubicBezTo>
                  <a:cubicBezTo>
                    <a:pt x="449" y="1523"/>
                    <a:pt x="680" y="1631"/>
                    <a:pt x="897" y="1631"/>
                  </a:cubicBezTo>
                  <a:cubicBezTo>
                    <a:pt x="1128" y="1631"/>
                    <a:pt x="1292" y="1577"/>
                    <a:pt x="1468" y="1468"/>
                  </a:cubicBezTo>
                  <a:cubicBezTo>
                    <a:pt x="1808" y="1128"/>
                    <a:pt x="1862" y="612"/>
                    <a:pt x="1577" y="272"/>
                  </a:cubicBezTo>
                  <a:cubicBezTo>
                    <a:pt x="1414" y="109"/>
                    <a:pt x="1183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2"/>
            <p:cNvSpPr/>
            <p:nvPr/>
          </p:nvSpPr>
          <p:spPr>
            <a:xfrm>
              <a:off x="5531885" y="1085778"/>
              <a:ext cx="55634" cy="46772"/>
            </a:xfrm>
            <a:custGeom>
              <a:avLst/>
              <a:gdLst/>
              <a:ahLst/>
              <a:cxnLst/>
              <a:rect l="l" t="t" r="r" b="b"/>
              <a:pathLst>
                <a:path w="1877" h="1578" extrusionOk="0">
                  <a:moveTo>
                    <a:pt x="966" y="1"/>
                  </a:moveTo>
                  <a:cubicBezTo>
                    <a:pt x="735" y="1"/>
                    <a:pt x="572" y="55"/>
                    <a:pt x="395" y="164"/>
                  </a:cubicBezTo>
                  <a:cubicBezTo>
                    <a:pt x="55" y="449"/>
                    <a:pt x="1" y="952"/>
                    <a:pt x="341" y="1292"/>
                  </a:cubicBezTo>
                  <a:cubicBezTo>
                    <a:pt x="449" y="1523"/>
                    <a:pt x="735" y="1578"/>
                    <a:pt x="966" y="1578"/>
                  </a:cubicBezTo>
                  <a:cubicBezTo>
                    <a:pt x="1129" y="1578"/>
                    <a:pt x="1306" y="1523"/>
                    <a:pt x="1469" y="1414"/>
                  </a:cubicBezTo>
                  <a:cubicBezTo>
                    <a:pt x="1809" y="1129"/>
                    <a:pt x="1877" y="613"/>
                    <a:pt x="1591" y="273"/>
                  </a:cubicBezTo>
                  <a:cubicBezTo>
                    <a:pt x="1414" y="55"/>
                    <a:pt x="1197" y="1"/>
                    <a:pt x="9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2"/>
            <p:cNvSpPr/>
            <p:nvPr/>
          </p:nvSpPr>
          <p:spPr>
            <a:xfrm>
              <a:off x="5674512" y="1431439"/>
              <a:ext cx="74159" cy="63696"/>
            </a:xfrm>
            <a:custGeom>
              <a:avLst/>
              <a:gdLst/>
              <a:ahLst/>
              <a:cxnLst/>
              <a:rect l="l" t="t" r="r" b="b"/>
              <a:pathLst>
                <a:path w="2502" h="2149" extrusionOk="0">
                  <a:moveTo>
                    <a:pt x="1251" y="1"/>
                  </a:moveTo>
                  <a:cubicBezTo>
                    <a:pt x="1020" y="1"/>
                    <a:pt x="857" y="55"/>
                    <a:pt x="680" y="164"/>
                  </a:cubicBezTo>
                  <a:cubicBezTo>
                    <a:pt x="177" y="504"/>
                    <a:pt x="1" y="1129"/>
                    <a:pt x="340" y="1646"/>
                  </a:cubicBezTo>
                  <a:cubicBezTo>
                    <a:pt x="517" y="1985"/>
                    <a:pt x="911" y="2149"/>
                    <a:pt x="1251" y="2149"/>
                  </a:cubicBezTo>
                  <a:cubicBezTo>
                    <a:pt x="1414" y="2149"/>
                    <a:pt x="1645" y="2094"/>
                    <a:pt x="1822" y="1985"/>
                  </a:cubicBezTo>
                  <a:cubicBezTo>
                    <a:pt x="2325" y="1700"/>
                    <a:pt x="2502" y="1020"/>
                    <a:pt x="2162" y="504"/>
                  </a:cubicBezTo>
                  <a:cubicBezTo>
                    <a:pt x="1985" y="164"/>
                    <a:pt x="1591" y="1"/>
                    <a:pt x="1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2"/>
            <p:cNvSpPr/>
            <p:nvPr/>
          </p:nvSpPr>
          <p:spPr>
            <a:xfrm>
              <a:off x="5993587" y="1003200"/>
              <a:ext cx="73744" cy="64082"/>
            </a:xfrm>
            <a:custGeom>
              <a:avLst/>
              <a:gdLst/>
              <a:ahLst/>
              <a:cxnLst/>
              <a:rect l="l" t="t" r="r" b="b"/>
              <a:pathLst>
                <a:path w="2488" h="2162" extrusionOk="0">
                  <a:moveTo>
                    <a:pt x="1251" y="0"/>
                  </a:moveTo>
                  <a:cubicBezTo>
                    <a:pt x="1020" y="0"/>
                    <a:pt x="789" y="68"/>
                    <a:pt x="626" y="177"/>
                  </a:cubicBezTo>
                  <a:cubicBezTo>
                    <a:pt x="109" y="517"/>
                    <a:pt x="1" y="1197"/>
                    <a:pt x="286" y="1699"/>
                  </a:cubicBezTo>
                  <a:cubicBezTo>
                    <a:pt x="504" y="1985"/>
                    <a:pt x="843" y="2162"/>
                    <a:pt x="1251" y="2162"/>
                  </a:cubicBezTo>
                  <a:cubicBezTo>
                    <a:pt x="1414" y="2162"/>
                    <a:pt x="1645" y="2162"/>
                    <a:pt x="1808" y="2039"/>
                  </a:cubicBezTo>
                  <a:cubicBezTo>
                    <a:pt x="2325" y="1699"/>
                    <a:pt x="2488" y="1020"/>
                    <a:pt x="2148" y="517"/>
                  </a:cubicBezTo>
                  <a:cubicBezTo>
                    <a:pt x="1931" y="177"/>
                    <a:pt x="1591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2"/>
            <p:cNvSpPr/>
            <p:nvPr/>
          </p:nvSpPr>
          <p:spPr>
            <a:xfrm>
              <a:off x="6317493" y="679295"/>
              <a:ext cx="67312" cy="65682"/>
            </a:xfrm>
            <a:custGeom>
              <a:avLst/>
              <a:gdLst/>
              <a:ahLst/>
              <a:cxnLst/>
              <a:rect l="l" t="t" r="r" b="b"/>
              <a:pathLst>
                <a:path w="2271" h="2216" extrusionOk="0">
                  <a:moveTo>
                    <a:pt x="1129" y="0"/>
                  </a:moveTo>
                  <a:cubicBezTo>
                    <a:pt x="517" y="0"/>
                    <a:pt x="1" y="462"/>
                    <a:pt x="1" y="1074"/>
                  </a:cubicBezTo>
                  <a:cubicBezTo>
                    <a:pt x="1" y="1699"/>
                    <a:pt x="517" y="2216"/>
                    <a:pt x="1129" y="2216"/>
                  </a:cubicBezTo>
                  <a:cubicBezTo>
                    <a:pt x="1754" y="2216"/>
                    <a:pt x="2271" y="1699"/>
                    <a:pt x="2271" y="1074"/>
                  </a:cubicBezTo>
                  <a:cubicBezTo>
                    <a:pt x="2271" y="462"/>
                    <a:pt x="1754" y="0"/>
                    <a:pt x="1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2"/>
            <p:cNvSpPr/>
            <p:nvPr/>
          </p:nvSpPr>
          <p:spPr>
            <a:xfrm>
              <a:off x="8675918" y="1471750"/>
              <a:ext cx="55634" cy="48758"/>
            </a:xfrm>
            <a:custGeom>
              <a:avLst/>
              <a:gdLst/>
              <a:ahLst/>
              <a:cxnLst/>
              <a:rect l="l" t="t" r="r" b="b"/>
              <a:pathLst>
                <a:path w="1877" h="1645" extrusionOk="0">
                  <a:moveTo>
                    <a:pt x="966" y="0"/>
                  </a:moveTo>
                  <a:cubicBezTo>
                    <a:pt x="803" y="0"/>
                    <a:pt x="572" y="55"/>
                    <a:pt x="395" y="163"/>
                  </a:cubicBezTo>
                  <a:cubicBezTo>
                    <a:pt x="55" y="449"/>
                    <a:pt x="1" y="965"/>
                    <a:pt x="341" y="1359"/>
                  </a:cubicBezTo>
                  <a:cubicBezTo>
                    <a:pt x="463" y="1523"/>
                    <a:pt x="735" y="1645"/>
                    <a:pt x="966" y="1645"/>
                  </a:cubicBezTo>
                  <a:cubicBezTo>
                    <a:pt x="1143" y="1645"/>
                    <a:pt x="1360" y="1591"/>
                    <a:pt x="1482" y="1468"/>
                  </a:cubicBezTo>
                  <a:cubicBezTo>
                    <a:pt x="1877" y="1128"/>
                    <a:pt x="1877" y="625"/>
                    <a:pt x="1591" y="286"/>
                  </a:cubicBezTo>
                  <a:cubicBezTo>
                    <a:pt x="1414" y="55"/>
                    <a:pt x="1197" y="0"/>
                    <a:pt x="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2"/>
            <p:cNvSpPr/>
            <p:nvPr/>
          </p:nvSpPr>
          <p:spPr>
            <a:xfrm>
              <a:off x="8684395" y="887575"/>
              <a:ext cx="57235" cy="50388"/>
            </a:xfrm>
            <a:custGeom>
              <a:avLst/>
              <a:gdLst/>
              <a:ahLst/>
              <a:cxnLst/>
              <a:rect l="l" t="t" r="r" b="b"/>
              <a:pathLst>
                <a:path w="1931" h="1700" extrusionOk="0">
                  <a:moveTo>
                    <a:pt x="965" y="0"/>
                  </a:moveTo>
                  <a:cubicBezTo>
                    <a:pt x="789" y="0"/>
                    <a:pt x="571" y="109"/>
                    <a:pt x="394" y="232"/>
                  </a:cubicBezTo>
                  <a:cubicBezTo>
                    <a:pt x="55" y="503"/>
                    <a:pt x="0" y="1020"/>
                    <a:pt x="340" y="1360"/>
                  </a:cubicBezTo>
                  <a:cubicBezTo>
                    <a:pt x="517" y="1591"/>
                    <a:pt x="734" y="1700"/>
                    <a:pt x="965" y="1700"/>
                  </a:cubicBezTo>
                  <a:cubicBezTo>
                    <a:pt x="1128" y="1700"/>
                    <a:pt x="1360" y="1645"/>
                    <a:pt x="1536" y="1468"/>
                  </a:cubicBezTo>
                  <a:cubicBezTo>
                    <a:pt x="1876" y="1183"/>
                    <a:pt x="1930" y="680"/>
                    <a:pt x="1591" y="340"/>
                  </a:cubicBezTo>
                  <a:cubicBezTo>
                    <a:pt x="1414" y="109"/>
                    <a:pt x="1196" y="0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2"/>
            <p:cNvSpPr/>
            <p:nvPr/>
          </p:nvSpPr>
          <p:spPr>
            <a:xfrm>
              <a:off x="7234050" y="879127"/>
              <a:ext cx="55605" cy="48758"/>
            </a:xfrm>
            <a:custGeom>
              <a:avLst/>
              <a:gdLst/>
              <a:ahLst/>
              <a:cxnLst/>
              <a:rect l="l" t="t" r="r" b="b"/>
              <a:pathLst>
                <a:path w="1876" h="1645" extrusionOk="0">
                  <a:moveTo>
                    <a:pt x="965" y="0"/>
                  </a:moveTo>
                  <a:cubicBezTo>
                    <a:pt x="789" y="0"/>
                    <a:pt x="625" y="54"/>
                    <a:pt x="517" y="109"/>
                  </a:cubicBezTo>
                  <a:cubicBezTo>
                    <a:pt x="109" y="340"/>
                    <a:pt x="0" y="856"/>
                    <a:pt x="231" y="1251"/>
                  </a:cubicBezTo>
                  <a:cubicBezTo>
                    <a:pt x="394" y="1536"/>
                    <a:pt x="680" y="1645"/>
                    <a:pt x="965" y="1645"/>
                  </a:cubicBezTo>
                  <a:cubicBezTo>
                    <a:pt x="1074" y="1645"/>
                    <a:pt x="1251" y="1590"/>
                    <a:pt x="1359" y="1536"/>
                  </a:cubicBezTo>
                  <a:cubicBezTo>
                    <a:pt x="1754" y="1305"/>
                    <a:pt x="1876" y="788"/>
                    <a:pt x="1645" y="394"/>
                  </a:cubicBezTo>
                  <a:cubicBezTo>
                    <a:pt x="1468" y="109"/>
                    <a:pt x="1196" y="0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2"/>
            <p:cNvSpPr/>
            <p:nvPr/>
          </p:nvSpPr>
          <p:spPr>
            <a:xfrm>
              <a:off x="8420895" y="2324611"/>
              <a:ext cx="65297" cy="65297"/>
            </a:xfrm>
            <a:custGeom>
              <a:avLst/>
              <a:gdLst/>
              <a:ahLst/>
              <a:cxnLst/>
              <a:rect l="l" t="t" r="r" b="b"/>
              <a:pathLst>
                <a:path w="2203" h="2203" extrusionOk="0">
                  <a:moveTo>
                    <a:pt x="1129" y="1"/>
                  </a:moveTo>
                  <a:cubicBezTo>
                    <a:pt x="504" y="1"/>
                    <a:pt x="1" y="450"/>
                    <a:pt x="1" y="1075"/>
                  </a:cubicBezTo>
                  <a:cubicBezTo>
                    <a:pt x="1" y="1700"/>
                    <a:pt x="504" y="2203"/>
                    <a:pt x="1129" y="2203"/>
                  </a:cubicBezTo>
                  <a:cubicBezTo>
                    <a:pt x="1754" y="2203"/>
                    <a:pt x="2203" y="1700"/>
                    <a:pt x="2203" y="1075"/>
                  </a:cubicBezTo>
                  <a:cubicBezTo>
                    <a:pt x="2203" y="450"/>
                    <a:pt x="1754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2"/>
            <p:cNvSpPr/>
            <p:nvPr/>
          </p:nvSpPr>
          <p:spPr>
            <a:xfrm>
              <a:off x="7364970" y="3175486"/>
              <a:ext cx="50388" cy="48787"/>
            </a:xfrm>
            <a:custGeom>
              <a:avLst/>
              <a:gdLst/>
              <a:ahLst/>
              <a:cxnLst/>
              <a:rect l="l" t="t" r="r" b="b"/>
              <a:pathLst>
                <a:path w="1700" h="1646" extrusionOk="0">
                  <a:moveTo>
                    <a:pt x="857" y="1"/>
                  </a:moveTo>
                  <a:cubicBezTo>
                    <a:pt x="395" y="1"/>
                    <a:pt x="1" y="341"/>
                    <a:pt x="1" y="789"/>
                  </a:cubicBezTo>
                  <a:cubicBezTo>
                    <a:pt x="1" y="1251"/>
                    <a:pt x="395" y="1645"/>
                    <a:pt x="857" y="1645"/>
                  </a:cubicBezTo>
                  <a:cubicBezTo>
                    <a:pt x="1306" y="1645"/>
                    <a:pt x="1700" y="1251"/>
                    <a:pt x="1700" y="789"/>
                  </a:cubicBezTo>
                  <a:cubicBezTo>
                    <a:pt x="1700" y="341"/>
                    <a:pt x="1306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2"/>
            <p:cNvSpPr/>
            <p:nvPr/>
          </p:nvSpPr>
          <p:spPr>
            <a:xfrm>
              <a:off x="7799671" y="3175486"/>
              <a:ext cx="50388" cy="48787"/>
            </a:xfrm>
            <a:custGeom>
              <a:avLst/>
              <a:gdLst/>
              <a:ahLst/>
              <a:cxnLst/>
              <a:rect l="l" t="t" r="r" b="b"/>
              <a:pathLst>
                <a:path w="1700" h="1646" extrusionOk="0">
                  <a:moveTo>
                    <a:pt x="857" y="1"/>
                  </a:moveTo>
                  <a:cubicBezTo>
                    <a:pt x="395" y="1"/>
                    <a:pt x="1" y="341"/>
                    <a:pt x="1" y="789"/>
                  </a:cubicBezTo>
                  <a:cubicBezTo>
                    <a:pt x="1" y="1251"/>
                    <a:pt x="395" y="1645"/>
                    <a:pt x="857" y="1645"/>
                  </a:cubicBezTo>
                  <a:cubicBezTo>
                    <a:pt x="1306" y="1645"/>
                    <a:pt x="1700" y="1251"/>
                    <a:pt x="1700" y="789"/>
                  </a:cubicBezTo>
                  <a:cubicBezTo>
                    <a:pt x="1700" y="341"/>
                    <a:pt x="1306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2"/>
            <p:cNvSpPr/>
            <p:nvPr/>
          </p:nvSpPr>
          <p:spPr>
            <a:xfrm>
              <a:off x="8083296" y="2972452"/>
              <a:ext cx="67312" cy="65297"/>
            </a:xfrm>
            <a:custGeom>
              <a:avLst/>
              <a:gdLst/>
              <a:ahLst/>
              <a:cxnLst/>
              <a:rect l="l" t="t" r="r" b="b"/>
              <a:pathLst>
                <a:path w="2271" h="2203" extrusionOk="0">
                  <a:moveTo>
                    <a:pt x="1142" y="0"/>
                  </a:moveTo>
                  <a:cubicBezTo>
                    <a:pt x="517" y="0"/>
                    <a:pt x="1" y="503"/>
                    <a:pt x="1" y="1128"/>
                  </a:cubicBezTo>
                  <a:cubicBezTo>
                    <a:pt x="1" y="1754"/>
                    <a:pt x="517" y="2202"/>
                    <a:pt x="1142" y="2202"/>
                  </a:cubicBezTo>
                  <a:cubicBezTo>
                    <a:pt x="1768" y="2202"/>
                    <a:pt x="2271" y="1754"/>
                    <a:pt x="2271" y="1128"/>
                  </a:cubicBezTo>
                  <a:cubicBezTo>
                    <a:pt x="2271" y="503"/>
                    <a:pt x="1768" y="0"/>
                    <a:pt x="1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2"/>
            <p:cNvSpPr/>
            <p:nvPr/>
          </p:nvSpPr>
          <p:spPr>
            <a:xfrm>
              <a:off x="8404001" y="3222644"/>
              <a:ext cx="50388" cy="50388"/>
            </a:xfrm>
            <a:custGeom>
              <a:avLst/>
              <a:gdLst/>
              <a:ahLst/>
              <a:cxnLst/>
              <a:rect l="l" t="t" r="r" b="b"/>
              <a:pathLst>
                <a:path w="1700" h="1700" extrusionOk="0">
                  <a:moveTo>
                    <a:pt x="856" y="0"/>
                  </a:moveTo>
                  <a:cubicBezTo>
                    <a:pt x="394" y="0"/>
                    <a:pt x="0" y="394"/>
                    <a:pt x="0" y="843"/>
                  </a:cubicBezTo>
                  <a:cubicBezTo>
                    <a:pt x="0" y="1305"/>
                    <a:pt x="394" y="1699"/>
                    <a:pt x="856" y="1699"/>
                  </a:cubicBezTo>
                  <a:cubicBezTo>
                    <a:pt x="1305" y="1699"/>
                    <a:pt x="1699" y="1305"/>
                    <a:pt x="1699" y="843"/>
                  </a:cubicBezTo>
                  <a:cubicBezTo>
                    <a:pt x="1699" y="394"/>
                    <a:pt x="1305" y="0"/>
                    <a:pt x="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2"/>
            <p:cNvSpPr/>
            <p:nvPr/>
          </p:nvSpPr>
          <p:spPr>
            <a:xfrm>
              <a:off x="8538537" y="2848350"/>
              <a:ext cx="66927" cy="65297"/>
            </a:xfrm>
            <a:custGeom>
              <a:avLst/>
              <a:gdLst/>
              <a:ahLst/>
              <a:cxnLst/>
              <a:rect l="l" t="t" r="r" b="b"/>
              <a:pathLst>
                <a:path w="2258" h="2203" extrusionOk="0">
                  <a:moveTo>
                    <a:pt x="1129" y="1"/>
                  </a:moveTo>
                  <a:cubicBezTo>
                    <a:pt x="504" y="1"/>
                    <a:pt x="1" y="449"/>
                    <a:pt x="1" y="1075"/>
                  </a:cubicBezTo>
                  <a:cubicBezTo>
                    <a:pt x="1" y="1700"/>
                    <a:pt x="504" y="2203"/>
                    <a:pt x="1129" y="2203"/>
                  </a:cubicBezTo>
                  <a:cubicBezTo>
                    <a:pt x="1754" y="2203"/>
                    <a:pt x="2257" y="1700"/>
                    <a:pt x="2257" y="1075"/>
                  </a:cubicBezTo>
                  <a:cubicBezTo>
                    <a:pt x="2257" y="449"/>
                    <a:pt x="1754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2"/>
            <p:cNvSpPr/>
            <p:nvPr/>
          </p:nvSpPr>
          <p:spPr>
            <a:xfrm>
              <a:off x="7467317" y="679295"/>
              <a:ext cx="65682" cy="65682"/>
            </a:xfrm>
            <a:custGeom>
              <a:avLst/>
              <a:gdLst/>
              <a:ahLst/>
              <a:cxnLst/>
              <a:rect l="l" t="t" r="r" b="b"/>
              <a:pathLst>
                <a:path w="2216" h="2216" extrusionOk="0">
                  <a:moveTo>
                    <a:pt x="1142" y="0"/>
                  </a:moveTo>
                  <a:cubicBezTo>
                    <a:pt x="517" y="0"/>
                    <a:pt x="0" y="462"/>
                    <a:pt x="0" y="1074"/>
                  </a:cubicBezTo>
                  <a:cubicBezTo>
                    <a:pt x="0" y="1699"/>
                    <a:pt x="517" y="2216"/>
                    <a:pt x="1142" y="2216"/>
                  </a:cubicBezTo>
                  <a:cubicBezTo>
                    <a:pt x="1753" y="2216"/>
                    <a:pt x="2216" y="1699"/>
                    <a:pt x="2216" y="1074"/>
                  </a:cubicBezTo>
                  <a:cubicBezTo>
                    <a:pt x="2216" y="462"/>
                    <a:pt x="1753" y="0"/>
                    <a:pt x="1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2"/>
            <p:cNvSpPr/>
            <p:nvPr/>
          </p:nvSpPr>
          <p:spPr>
            <a:xfrm>
              <a:off x="5117340" y="2616713"/>
              <a:ext cx="65297" cy="65297"/>
            </a:xfrm>
            <a:custGeom>
              <a:avLst/>
              <a:gdLst/>
              <a:ahLst/>
              <a:cxnLst/>
              <a:rect l="l" t="t" r="r" b="b"/>
              <a:pathLst>
                <a:path w="2203" h="2203" extrusionOk="0">
                  <a:moveTo>
                    <a:pt x="1129" y="0"/>
                  </a:moveTo>
                  <a:cubicBezTo>
                    <a:pt x="503" y="0"/>
                    <a:pt x="0" y="503"/>
                    <a:pt x="0" y="1129"/>
                  </a:cubicBezTo>
                  <a:cubicBezTo>
                    <a:pt x="0" y="1699"/>
                    <a:pt x="503" y="2202"/>
                    <a:pt x="1129" y="2202"/>
                  </a:cubicBezTo>
                  <a:cubicBezTo>
                    <a:pt x="1754" y="2202"/>
                    <a:pt x="2202" y="1699"/>
                    <a:pt x="2202" y="1129"/>
                  </a:cubicBezTo>
                  <a:cubicBezTo>
                    <a:pt x="2202" y="503"/>
                    <a:pt x="1754" y="0"/>
                    <a:pt x="1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2"/>
            <p:cNvSpPr/>
            <p:nvPr/>
          </p:nvSpPr>
          <p:spPr>
            <a:xfrm>
              <a:off x="7921392" y="2406527"/>
              <a:ext cx="65267" cy="63667"/>
            </a:xfrm>
            <a:custGeom>
              <a:avLst/>
              <a:gdLst/>
              <a:ahLst/>
              <a:cxnLst/>
              <a:rect l="l" t="t" r="r" b="b"/>
              <a:pathLst>
                <a:path w="2202" h="2148" extrusionOk="0">
                  <a:moveTo>
                    <a:pt x="1074" y="0"/>
                  </a:moveTo>
                  <a:cubicBezTo>
                    <a:pt x="503" y="0"/>
                    <a:pt x="0" y="449"/>
                    <a:pt x="0" y="1074"/>
                  </a:cubicBezTo>
                  <a:cubicBezTo>
                    <a:pt x="0" y="1631"/>
                    <a:pt x="503" y="2148"/>
                    <a:pt x="1074" y="2148"/>
                  </a:cubicBezTo>
                  <a:cubicBezTo>
                    <a:pt x="1699" y="2148"/>
                    <a:pt x="2202" y="1631"/>
                    <a:pt x="2202" y="1074"/>
                  </a:cubicBezTo>
                  <a:cubicBezTo>
                    <a:pt x="2202" y="449"/>
                    <a:pt x="1699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2"/>
            <p:cNvSpPr/>
            <p:nvPr/>
          </p:nvSpPr>
          <p:spPr>
            <a:xfrm>
              <a:off x="5406211" y="2888660"/>
              <a:ext cx="53589" cy="48372"/>
            </a:xfrm>
            <a:custGeom>
              <a:avLst/>
              <a:gdLst/>
              <a:ahLst/>
              <a:cxnLst/>
              <a:rect l="l" t="t" r="r" b="b"/>
              <a:pathLst>
                <a:path w="1808" h="1632" extrusionOk="0">
                  <a:moveTo>
                    <a:pt x="897" y="0"/>
                  </a:moveTo>
                  <a:cubicBezTo>
                    <a:pt x="734" y="0"/>
                    <a:pt x="557" y="54"/>
                    <a:pt x="394" y="218"/>
                  </a:cubicBezTo>
                  <a:cubicBezTo>
                    <a:pt x="54" y="503"/>
                    <a:pt x="0" y="1020"/>
                    <a:pt x="272" y="1359"/>
                  </a:cubicBezTo>
                  <a:cubicBezTo>
                    <a:pt x="449" y="1522"/>
                    <a:pt x="680" y="1631"/>
                    <a:pt x="897" y="1631"/>
                  </a:cubicBezTo>
                  <a:cubicBezTo>
                    <a:pt x="1074" y="1631"/>
                    <a:pt x="1291" y="1577"/>
                    <a:pt x="1414" y="1468"/>
                  </a:cubicBezTo>
                  <a:cubicBezTo>
                    <a:pt x="1808" y="1128"/>
                    <a:pt x="1808" y="612"/>
                    <a:pt x="1522" y="272"/>
                  </a:cubicBezTo>
                  <a:cubicBezTo>
                    <a:pt x="1359" y="109"/>
                    <a:pt x="112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2"/>
            <p:cNvSpPr/>
            <p:nvPr/>
          </p:nvSpPr>
          <p:spPr>
            <a:xfrm>
              <a:off x="5946459" y="2760941"/>
              <a:ext cx="55634" cy="48787"/>
            </a:xfrm>
            <a:custGeom>
              <a:avLst/>
              <a:gdLst/>
              <a:ahLst/>
              <a:cxnLst/>
              <a:rect l="l" t="t" r="r" b="b"/>
              <a:pathLst>
                <a:path w="1877" h="1646" extrusionOk="0">
                  <a:moveTo>
                    <a:pt x="911" y="0"/>
                  </a:moveTo>
                  <a:cubicBezTo>
                    <a:pt x="734" y="0"/>
                    <a:pt x="571" y="109"/>
                    <a:pt x="395" y="231"/>
                  </a:cubicBezTo>
                  <a:cubicBezTo>
                    <a:pt x="55" y="503"/>
                    <a:pt x="0" y="1020"/>
                    <a:pt x="286" y="1360"/>
                  </a:cubicBezTo>
                  <a:cubicBezTo>
                    <a:pt x="462" y="1591"/>
                    <a:pt x="680" y="1645"/>
                    <a:pt x="911" y="1645"/>
                  </a:cubicBezTo>
                  <a:cubicBezTo>
                    <a:pt x="1142" y="1645"/>
                    <a:pt x="1305" y="1591"/>
                    <a:pt x="1482" y="1468"/>
                  </a:cubicBezTo>
                  <a:cubicBezTo>
                    <a:pt x="1822" y="1183"/>
                    <a:pt x="1876" y="680"/>
                    <a:pt x="1536" y="340"/>
                  </a:cubicBezTo>
                  <a:cubicBezTo>
                    <a:pt x="1414" y="109"/>
                    <a:pt x="1142" y="0"/>
                    <a:pt x="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2"/>
            <p:cNvSpPr/>
            <p:nvPr/>
          </p:nvSpPr>
          <p:spPr>
            <a:xfrm>
              <a:off x="8685996" y="2099406"/>
              <a:ext cx="54034" cy="48787"/>
            </a:xfrm>
            <a:custGeom>
              <a:avLst/>
              <a:gdLst/>
              <a:ahLst/>
              <a:cxnLst/>
              <a:rect l="l" t="t" r="r" b="b"/>
              <a:pathLst>
                <a:path w="1823" h="1646" extrusionOk="0">
                  <a:moveTo>
                    <a:pt x="911" y="1"/>
                  </a:moveTo>
                  <a:cubicBezTo>
                    <a:pt x="735" y="1"/>
                    <a:pt x="517" y="55"/>
                    <a:pt x="395" y="178"/>
                  </a:cubicBezTo>
                  <a:cubicBezTo>
                    <a:pt x="1" y="463"/>
                    <a:pt x="1" y="966"/>
                    <a:pt x="286" y="1306"/>
                  </a:cubicBezTo>
                  <a:cubicBezTo>
                    <a:pt x="463" y="1537"/>
                    <a:pt x="680" y="1646"/>
                    <a:pt x="911" y="1646"/>
                  </a:cubicBezTo>
                  <a:cubicBezTo>
                    <a:pt x="1074" y="1646"/>
                    <a:pt x="1306" y="1537"/>
                    <a:pt x="1414" y="1415"/>
                  </a:cubicBezTo>
                  <a:cubicBezTo>
                    <a:pt x="1822" y="1143"/>
                    <a:pt x="1822" y="626"/>
                    <a:pt x="1537" y="286"/>
                  </a:cubicBezTo>
                  <a:cubicBezTo>
                    <a:pt x="1360" y="123"/>
                    <a:pt x="1142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2"/>
            <p:cNvSpPr/>
            <p:nvPr/>
          </p:nvSpPr>
          <p:spPr>
            <a:xfrm>
              <a:off x="8699689" y="2443467"/>
              <a:ext cx="75375" cy="65712"/>
            </a:xfrm>
            <a:custGeom>
              <a:avLst/>
              <a:gdLst/>
              <a:ahLst/>
              <a:cxnLst/>
              <a:rect l="l" t="t" r="r" b="b"/>
              <a:pathLst>
                <a:path w="2543" h="2217" extrusionOk="0">
                  <a:moveTo>
                    <a:pt x="1292" y="1"/>
                  </a:moveTo>
                  <a:cubicBezTo>
                    <a:pt x="1075" y="1"/>
                    <a:pt x="844" y="69"/>
                    <a:pt x="680" y="177"/>
                  </a:cubicBezTo>
                  <a:cubicBezTo>
                    <a:pt x="164" y="517"/>
                    <a:pt x="1" y="1197"/>
                    <a:pt x="341" y="1700"/>
                  </a:cubicBezTo>
                  <a:cubicBezTo>
                    <a:pt x="558" y="2040"/>
                    <a:pt x="898" y="2216"/>
                    <a:pt x="1292" y="2216"/>
                  </a:cubicBezTo>
                  <a:cubicBezTo>
                    <a:pt x="1469" y="2216"/>
                    <a:pt x="1700" y="2162"/>
                    <a:pt x="1863" y="2040"/>
                  </a:cubicBezTo>
                  <a:cubicBezTo>
                    <a:pt x="2379" y="1700"/>
                    <a:pt x="2543" y="1020"/>
                    <a:pt x="2203" y="517"/>
                  </a:cubicBezTo>
                  <a:cubicBezTo>
                    <a:pt x="1972" y="177"/>
                    <a:pt x="1632" y="1"/>
                    <a:pt x="1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2"/>
            <p:cNvSpPr/>
            <p:nvPr/>
          </p:nvSpPr>
          <p:spPr>
            <a:xfrm>
              <a:off x="5187853" y="1139367"/>
              <a:ext cx="55219" cy="48787"/>
            </a:xfrm>
            <a:custGeom>
              <a:avLst/>
              <a:gdLst/>
              <a:ahLst/>
              <a:cxnLst/>
              <a:rect l="l" t="t" r="r" b="b"/>
              <a:pathLst>
                <a:path w="1863" h="1646" extrusionOk="0">
                  <a:moveTo>
                    <a:pt x="965" y="1"/>
                  </a:moveTo>
                  <a:cubicBezTo>
                    <a:pt x="734" y="1"/>
                    <a:pt x="571" y="55"/>
                    <a:pt x="394" y="164"/>
                  </a:cubicBezTo>
                  <a:cubicBezTo>
                    <a:pt x="54" y="449"/>
                    <a:pt x="0" y="1020"/>
                    <a:pt x="286" y="1360"/>
                  </a:cubicBezTo>
                  <a:cubicBezTo>
                    <a:pt x="449" y="1523"/>
                    <a:pt x="680" y="1645"/>
                    <a:pt x="965" y="1645"/>
                  </a:cubicBezTo>
                  <a:cubicBezTo>
                    <a:pt x="1128" y="1645"/>
                    <a:pt x="1305" y="1591"/>
                    <a:pt x="1468" y="1414"/>
                  </a:cubicBezTo>
                  <a:cubicBezTo>
                    <a:pt x="1808" y="1129"/>
                    <a:pt x="1862" y="626"/>
                    <a:pt x="1590" y="286"/>
                  </a:cubicBezTo>
                  <a:cubicBezTo>
                    <a:pt x="1414" y="109"/>
                    <a:pt x="1183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2"/>
            <p:cNvSpPr/>
            <p:nvPr/>
          </p:nvSpPr>
          <p:spPr>
            <a:xfrm>
              <a:off x="8598972" y="503233"/>
              <a:ext cx="73774" cy="63696"/>
            </a:xfrm>
            <a:custGeom>
              <a:avLst/>
              <a:gdLst/>
              <a:ahLst/>
              <a:cxnLst/>
              <a:rect l="l" t="t" r="r" b="b"/>
              <a:pathLst>
                <a:path w="2489" h="2149" extrusionOk="0">
                  <a:moveTo>
                    <a:pt x="1238" y="0"/>
                  </a:moveTo>
                  <a:cubicBezTo>
                    <a:pt x="952" y="0"/>
                    <a:pt x="735" y="55"/>
                    <a:pt x="504" y="218"/>
                  </a:cubicBezTo>
                  <a:cubicBezTo>
                    <a:pt x="55" y="626"/>
                    <a:pt x="1" y="1305"/>
                    <a:pt x="395" y="1754"/>
                  </a:cubicBezTo>
                  <a:cubicBezTo>
                    <a:pt x="612" y="2039"/>
                    <a:pt x="898" y="2148"/>
                    <a:pt x="1238" y="2148"/>
                  </a:cubicBezTo>
                  <a:cubicBezTo>
                    <a:pt x="1469" y="2148"/>
                    <a:pt x="1754" y="2094"/>
                    <a:pt x="1917" y="1917"/>
                  </a:cubicBezTo>
                  <a:cubicBezTo>
                    <a:pt x="2379" y="1523"/>
                    <a:pt x="2488" y="843"/>
                    <a:pt x="2094" y="395"/>
                  </a:cubicBezTo>
                  <a:cubicBezTo>
                    <a:pt x="1863" y="109"/>
                    <a:pt x="1523" y="0"/>
                    <a:pt x="1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2"/>
            <p:cNvSpPr/>
            <p:nvPr/>
          </p:nvSpPr>
          <p:spPr>
            <a:xfrm>
              <a:off x="4502962" y="2584465"/>
              <a:ext cx="72144" cy="65712"/>
            </a:xfrm>
            <a:custGeom>
              <a:avLst/>
              <a:gdLst/>
              <a:ahLst/>
              <a:cxnLst/>
              <a:rect l="l" t="t" r="r" b="b"/>
              <a:pathLst>
                <a:path w="2434" h="2217" extrusionOk="0">
                  <a:moveTo>
                    <a:pt x="1251" y="1"/>
                  </a:moveTo>
                  <a:cubicBezTo>
                    <a:pt x="965" y="1"/>
                    <a:pt x="734" y="123"/>
                    <a:pt x="503" y="286"/>
                  </a:cubicBezTo>
                  <a:cubicBezTo>
                    <a:pt x="55" y="681"/>
                    <a:pt x="0" y="1360"/>
                    <a:pt x="394" y="1822"/>
                  </a:cubicBezTo>
                  <a:cubicBezTo>
                    <a:pt x="626" y="2040"/>
                    <a:pt x="911" y="2217"/>
                    <a:pt x="1251" y="2217"/>
                  </a:cubicBezTo>
                  <a:cubicBezTo>
                    <a:pt x="1468" y="2217"/>
                    <a:pt x="1754" y="2108"/>
                    <a:pt x="1930" y="1931"/>
                  </a:cubicBezTo>
                  <a:cubicBezTo>
                    <a:pt x="2379" y="1537"/>
                    <a:pt x="2433" y="857"/>
                    <a:pt x="2093" y="409"/>
                  </a:cubicBezTo>
                  <a:cubicBezTo>
                    <a:pt x="1862" y="178"/>
                    <a:pt x="1523" y="1"/>
                    <a:pt x="1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2"/>
            <p:cNvSpPr/>
            <p:nvPr/>
          </p:nvSpPr>
          <p:spPr>
            <a:xfrm>
              <a:off x="4382090" y="2950697"/>
              <a:ext cx="72144" cy="63667"/>
            </a:xfrm>
            <a:custGeom>
              <a:avLst/>
              <a:gdLst/>
              <a:ahLst/>
              <a:cxnLst/>
              <a:rect l="l" t="t" r="r" b="b"/>
              <a:pathLst>
                <a:path w="2434" h="2148" extrusionOk="0">
                  <a:moveTo>
                    <a:pt x="1251" y="0"/>
                  </a:moveTo>
                  <a:cubicBezTo>
                    <a:pt x="966" y="0"/>
                    <a:pt x="735" y="55"/>
                    <a:pt x="504" y="218"/>
                  </a:cubicBezTo>
                  <a:cubicBezTo>
                    <a:pt x="55" y="626"/>
                    <a:pt x="1" y="1305"/>
                    <a:pt x="395" y="1754"/>
                  </a:cubicBezTo>
                  <a:cubicBezTo>
                    <a:pt x="626" y="2039"/>
                    <a:pt x="911" y="2148"/>
                    <a:pt x="1251" y="2148"/>
                  </a:cubicBezTo>
                  <a:cubicBezTo>
                    <a:pt x="1469" y="2148"/>
                    <a:pt x="1700" y="2094"/>
                    <a:pt x="1931" y="1917"/>
                  </a:cubicBezTo>
                  <a:cubicBezTo>
                    <a:pt x="2379" y="1523"/>
                    <a:pt x="2434" y="843"/>
                    <a:pt x="2039" y="394"/>
                  </a:cubicBezTo>
                  <a:cubicBezTo>
                    <a:pt x="1863" y="109"/>
                    <a:pt x="1523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2"/>
            <p:cNvSpPr/>
            <p:nvPr/>
          </p:nvSpPr>
          <p:spPr>
            <a:xfrm>
              <a:off x="8701319" y="3323360"/>
              <a:ext cx="72144" cy="63667"/>
            </a:xfrm>
            <a:custGeom>
              <a:avLst/>
              <a:gdLst/>
              <a:ahLst/>
              <a:cxnLst/>
              <a:rect l="l" t="t" r="r" b="b"/>
              <a:pathLst>
                <a:path w="2434" h="2148" extrusionOk="0">
                  <a:moveTo>
                    <a:pt x="1237" y="0"/>
                  </a:moveTo>
                  <a:cubicBezTo>
                    <a:pt x="965" y="0"/>
                    <a:pt x="734" y="55"/>
                    <a:pt x="503" y="218"/>
                  </a:cubicBezTo>
                  <a:cubicBezTo>
                    <a:pt x="55" y="625"/>
                    <a:pt x="0" y="1305"/>
                    <a:pt x="394" y="1754"/>
                  </a:cubicBezTo>
                  <a:cubicBezTo>
                    <a:pt x="625" y="2039"/>
                    <a:pt x="897" y="2148"/>
                    <a:pt x="1237" y="2148"/>
                  </a:cubicBezTo>
                  <a:cubicBezTo>
                    <a:pt x="1468" y="2148"/>
                    <a:pt x="1699" y="2093"/>
                    <a:pt x="1917" y="1917"/>
                  </a:cubicBezTo>
                  <a:cubicBezTo>
                    <a:pt x="2379" y="1522"/>
                    <a:pt x="2433" y="843"/>
                    <a:pt x="2039" y="394"/>
                  </a:cubicBezTo>
                  <a:cubicBezTo>
                    <a:pt x="1862" y="109"/>
                    <a:pt x="1523" y="0"/>
                    <a:pt x="1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2"/>
            <p:cNvSpPr/>
            <p:nvPr/>
          </p:nvSpPr>
          <p:spPr>
            <a:xfrm>
              <a:off x="5441245" y="639014"/>
              <a:ext cx="48787" cy="48758"/>
            </a:xfrm>
            <a:custGeom>
              <a:avLst/>
              <a:gdLst/>
              <a:ahLst/>
              <a:cxnLst/>
              <a:rect l="l" t="t" r="r" b="b"/>
              <a:pathLst>
                <a:path w="1646" h="1645" extrusionOk="0">
                  <a:moveTo>
                    <a:pt x="789" y="0"/>
                  </a:moveTo>
                  <a:cubicBezTo>
                    <a:pt x="340" y="0"/>
                    <a:pt x="1" y="340"/>
                    <a:pt x="1" y="802"/>
                  </a:cubicBezTo>
                  <a:cubicBezTo>
                    <a:pt x="1" y="1251"/>
                    <a:pt x="340" y="1645"/>
                    <a:pt x="789" y="1645"/>
                  </a:cubicBezTo>
                  <a:cubicBezTo>
                    <a:pt x="1305" y="1645"/>
                    <a:pt x="1645" y="1251"/>
                    <a:pt x="1645" y="802"/>
                  </a:cubicBezTo>
                  <a:cubicBezTo>
                    <a:pt x="1645" y="340"/>
                    <a:pt x="1305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2"/>
            <p:cNvSpPr/>
            <p:nvPr/>
          </p:nvSpPr>
          <p:spPr>
            <a:xfrm>
              <a:off x="5877576" y="655909"/>
              <a:ext cx="74159" cy="63696"/>
            </a:xfrm>
            <a:custGeom>
              <a:avLst/>
              <a:gdLst/>
              <a:ahLst/>
              <a:cxnLst/>
              <a:rect l="l" t="t" r="r" b="b"/>
              <a:pathLst>
                <a:path w="2502" h="2149" extrusionOk="0">
                  <a:moveTo>
                    <a:pt x="1251" y="1"/>
                  </a:moveTo>
                  <a:cubicBezTo>
                    <a:pt x="1087" y="1"/>
                    <a:pt x="856" y="55"/>
                    <a:pt x="680" y="164"/>
                  </a:cubicBezTo>
                  <a:cubicBezTo>
                    <a:pt x="177" y="449"/>
                    <a:pt x="0" y="1129"/>
                    <a:pt x="340" y="1646"/>
                  </a:cubicBezTo>
                  <a:cubicBezTo>
                    <a:pt x="571" y="1985"/>
                    <a:pt x="911" y="2149"/>
                    <a:pt x="1251" y="2149"/>
                  </a:cubicBezTo>
                  <a:cubicBezTo>
                    <a:pt x="1482" y="2149"/>
                    <a:pt x="1699" y="2094"/>
                    <a:pt x="1876" y="1985"/>
                  </a:cubicBezTo>
                  <a:cubicBezTo>
                    <a:pt x="2379" y="1646"/>
                    <a:pt x="2501" y="1020"/>
                    <a:pt x="2216" y="504"/>
                  </a:cubicBezTo>
                  <a:cubicBezTo>
                    <a:pt x="1985" y="164"/>
                    <a:pt x="1645" y="1"/>
                    <a:pt x="1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2"/>
            <p:cNvSpPr/>
            <p:nvPr/>
          </p:nvSpPr>
          <p:spPr>
            <a:xfrm>
              <a:off x="7171984" y="614027"/>
              <a:ext cx="50388" cy="50388"/>
            </a:xfrm>
            <a:custGeom>
              <a:avLst/>
              <a:gdLst/>
              <a:ahLst/>
              <a:cxnLst/>
              <a:rect l="l" t="t" r="r" b="b"/>
              <a:pathLst>
                <a:path w="1700" h="1700" extrusionOk="0">
                  <a:moveTo>
                    <a:pt x="844" y="0"/>
                  </a:moveTo>
                  <a:cubicBezTo>
                    <a:pt x="395" y="0"/>
                    <a:pt x="1" y="395"/>
                    <a:pt x="1" y="843"/>
                  </a:cubicBezTo>
                  <a:cubicBezTo>
                    <a:pt x="1" y="1305"/>
                    <a:pt x="395" y="1699"/>
                    <a:pt x="844" y="1699"/>
                  </a:cubicBezTo>
                  <a:cubicBezTo>
                    <a:pt x="1306" y="1699"/>
                    <a:pt x="1700" y="1305"/>
                    <a:pt x="1700" y="843"/>
                  </a:cubicBezTo>
                  <a:cubicBezTo>
                    <a:pt x="1700" y="395"/>
                    <a:pt x="1306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2"/>
            <p:cNvSpPr/>
            <p:nvPr/>
          </p:nvSpPr>
          <p:spPr>
            <a:xfrm>
              <a:off x="7756159" y="662785"/>
              <a:ext cx="50388" cy="48372"/>
            </a:xfrm>
            <a:custGeom>
              <a:avLst/>
              <a:gdLst/>
              <a:ahLst/>
              <a:cxnLst/>
              <a:rect l="l" t="t" r="r" b="b"/>
              <a:pathLst>
                <a:path w="1700" h="1632" extrusionOk="0">
                  <a:moveTo>
                    <a:pt x="843" y="0"/>
                  </a:moveTo>
                  <a:cubicBezTo>
                    <a:pt x="395" y="0"/>
                    <a:pt x="1" y="394"/>
                    <a:pt x="1" y="843"/>
                  </a:cubicBezTo>
                  <a:cubicBezTo>
                    <a:pt x="1" y="1291"/>
                    <a:pt x="395" y="1631"/>
                    <a:pt x="843" y="1631"/>
                  </a:cubicBezTo>
                  <a:cubicBezTo>
                    <a:pt x="1306" y="1631"/>
                    <a:pt x="1700" y="1291"/>
                    <a:pt x="1700" y="843"/>
                  </a:cubicBezTo>
                  <a:cubicBezTo>
                    <a:pt x="1700" y="394"/>
                    <a:pt x="1306" y="0"/>
                    <a:pt x="8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2"/>
            <p:cNvSpPr/>
            <p:nvPr/>
          </p:nvSpPr>
          <p:spPr>
            <a:xfrm>
              <a:off x="8101821" y="535066"/>
              <a:ext cx="48787" cy="48758"/>
            </a:xfrm>
            <a:custGeom>
              <a:avLst/>
              <a:gdLst/>
              <a:ahLst/>
              <a:cxnLst/>
              <a:rect l="l" t="t" r="r" b="b"/>
              <a:pathLst>
                <a:path w="1646" h="1645" extrusionOk="0">
                  <a:moveTo>
                    <a:pt x="857" y="0"/>
                  </a:moveTo>
                  <a:cubicBezTo>
                    <a:pt x="341" y="0"/>
                    <a:pt x="1" y="394"/>
                    <a:pt x="1" y="843"/>
                  </a:cubicBezTo>
                  <a:cubicBezTo>
                    <a:pt x="1" y="1305"/>
                    <a:pt x="341" y="1645"/>
                    <a:pt x="857" y="1645"/>
                  </a:cubicBezTo>
                  <a:cubicBezTo>
                    <a:pt x="1306" y="1645"/>
                    <a:pt x="1646" y="1305"/>
                    <a:pt x="1646" y="843"/>
                  </a:cubicBezTo>
                  <a:cubicBezTo>
                    <a:pt x="1646" y="394"/>
                    <a:pt x="1306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2"/>
            <p:cNvSpPr/>
            <p:nvPr/>
          </p:nvSpPr>
          <p:spPr>
            <a:xfrm>
              <a:off x="8714598" y="1156291"/>
              <a:ext cx="50388" cy="48372"/>
            </a:xfrm>
            <a:custGeom>
              <a:avLst/>
              <a:gdLst/>
              <a:ahLst/>
              <a:cxnLst/>
              <a:rect l="l" t="t" r="r" b="b"/>
              <a:pathLst>
                <a:path w="1700" h="1632" extrusionOk="0">
                  <a:moveTo>
                    <a:pt x="857" y="0"/>
                  </a:moveTo>
                  <a:cubicBezTo>
                    <a:pt x="395" y="0"/>
                    <a:pt x="1" y="340"/>
                    <a:pt x="1" y="789"/>
                  </a:cubicBezTo>
                  <a:cubicBezTo>
                    <a:pt x="1" y="1237"/>
                    <a:pt x="395" y="1632"/>
                    <a:pt x="857" y="1632"/>
                  </a:cubicBezTo>
                  <a:cubicBezTo>
                    <a:pt x="1306" y="1632"/>
                    <a:pt x="1700" y="1237"/>
                    <a:pt x="1700" y="789"/>
                  </a:cubicBezTo>
                  <a:cubicBezTo>
                    <a:pt x="1700" y="340"/>
                    <a:pt x="1306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2"/>
            <p:cNvSpPr/>
            <p:nvPr/>
          </p:nvSpPr>
          <p:spPr>
            <a:xfrm>
              <a:off x="4842162" y="2791145"/>
              <a:ext cx="73774" cy="65297"/>
            </a:xfrm>
            <a:custGeom>
              <a:avLst/>
              <a:gdLst/>
              <a:ahLst/>
              <a:cxnLst/>
              <a:rect l="l" t="t" r="r" b="b"/>
              <a:pathLst>
                <a:path w="2489" h="2203" extrusionOk="0">
                  <a:moveTo>
                    <a:pt x="1238" y="1"/>
                  </a:moveTo>
                  <a:cubicBezTo>
                    <a:pt x="1020" y="1"/>
                    <a:pt x="735" y="110"/>
                    <a:pt x="558" y="286"/>
                  </a:cubicBezTo>
                  <a:cubicBezTo>
                    <a:pt x="55" y="680"/>
                    <a:pt x="1" y="1360"/>
                    <a:pt x="395" y="1809"/>
                  </a:cubicBezTo>
                  <a:cubicBezTo>
                    <a:pt x="613" y="2040"/>
                    <a:pt x="952" y="2203"/>
                    <a:pt x="1238" y="2203"/>
                  </a:cubicBezTo>
                  <a:cubicBezTo>
                    <a:pt x="1469" y="2203"/>
                    <a:pt x="1754" y="2094"/>
                    <a:pt x="1917" y="1931"/>
                  </a:cubicBezTo>
                  <a:cubicBezTo>
                    <a:pt x="2434" y="1523"/>
                    <a:pt x="2488" y="844"/>
                    <a:pt x="2094" y="395"/>
                  </a:cubicBezTo>
                  <a:cubicBezTo>
                    <a:pt x="1863" y="164"/>
                    <a:pt x="1578" y="1"/>
                    <a:pt x="1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7" name="Google Shape;2007;p22"/>
          <p:cNvSpPr/>
          <p:nvPr/>
        </p:nvSpPr>
        <p:spPr>
          <a:xfrm>
            <a:off x="613498" y="18175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8" name="Google Shape;2008;p22"/>
          <p:cNvSpPr/>
          <p:nvPr/>
        </p:nvSpPr>
        <p:spPr>
          <a:xfrm>
            <a:off x="613498" y="2365847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9" name="Google Shape;2009;p22"/>
          <p:cNvSpPr/>
          <p:nvPr/>
        </p:nvSpPr>
        <p:spPr>
          <a:xfrm>
            <a:off x="541348" y="291417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0" name="Google Shape;2010;p22"/>
          <p:cNvSpPr/>
          <p:nvPr/>
        </p:nvSpPr>
        <p:spPr>
          <a:xfrm>
            <a:off x="649473" y="44819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1" name="Google Shape;2011;p22"/>
          <p:cNvSpPr/>
          <p:nvPr/>
        </p:nvSpPr>
        <p:spPr>
          <a:xfrm>
            <a:off x="721623" y="14159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2" name="Google Shape;2012;p22"/>
          <p:cNvSpPr/>
          <p:nvPr/>
        </p:nvSpPr>
        <p:spPr>
          <a:xfrm>
            <a:off x="1285398" y="798097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3" name="Google Shape;2013;p22"/>
          <p:cNvSpPr/>
          <p:nvPr/>
        </p:nvSpPr>
        <p:spPr>
          <a:xfrm>
            <a:off x="1686973" y="10375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4" name="Google Shape;2014;p22"/>
          <p:cNvSpPr/>
          <p:nvPr/>
        </p:nvSpPr>
        <p:spPr>
          <a:xfrm>
            <a:off x="2011348" y="828997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5" name="Google Shape;2015;p22"/>
          <p:cNvSpPr/>
          <p:nvPr/>
        </p:nvSpPr>
        <p:spPr>
          <a:xfrm>
            <a:off x="2775923" y="10684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4">
  <p:cSld name="CUSTOM_14">
    <p:bg>
      <p:bgPr>
        <a:solidFill>
          <a:schemeClr val="accent2"/>
        </a:solidFill>
        <a:effectLst/>
      </p:bgPr>
    </p:bg>
    <p:spTree>
      <p:nvGrpSpPr>
        <p:cNvPr id="1" name="Shape 2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" name="Google Shape;2057;p24"/>
          <p:cNvSpPr txBox="1">
            <a:spLocks noGrp="1"/>
          </p:cNvSpPr>
          <p:nvPr>
            <p:ph type="title"/>
          </p:nvPr>
        </p:nvSpPr>
        <p:spPr>
          <a:xfrm>
            <a:off x="2683575" y="1612175"/>
            <a:ext cx="57381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058" name="Google Shape;2058;p24"/>
          <p:cNvSpPr txBox="1">
            <a:spLocks noGrp="1"/>
          </p:cNvSpPr>
          <p:nvPr>
            <p:ph type="subTitle" idx="1"/>
          </p:nvPr>
        </p:nvSpPr>
        <p:spPr>
          <a:xfrm>
            <a:off x="2832375" y="3241700"/>
            <a:ext cx="54405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7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7">
    <p:bg>
      <p:bgPr>
        <a:solidFill>
          <a:schemeClr val="accent4"/>
        </a:solidFill>
        <a:effectLst/>
      </p:bgPr>
    </p:bg>
    <p:spTree>
      <p:nvGrpSpPr>
        <p:cNvPr id="1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" name="Google Shape;2101;p27"/>
          <p:cNvSpPr txBox="1">
            <a:spLocks noGrp="1"/>
          </p:cNvSpPr>
          <p:nvPr>
            <p:ph type="title"/>
          </p:nvPr>
        </p:nvSpPr>
        <p:spPr>
          <a:xfrm>
            <a:off x="952500" y="3626850"/>
            <a:ext cx="7219800" cy="10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">
    <p:spTree>
      <p:nvGrpSpPr>
        <p:cNvPr id="1" name="Shape 2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6" name="Google Shape;2206;p32"/>
          <p:cNvSpPr txBox="1">
            <a:spLocks noGrp="1"/>
          </p:cNvSpPr>
          <p:nvPr>
            <p:ph type="ctrTitle"/>
          </p:nvPr>
        </p:nvSpPr>
        <p:spPr>
          <a:xfrm>
            <a:off x="3082050" y="38569"/>
            <a:ext cx="5418300" cy="1751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500">
                <a:solidFill>
                  <a:schemeClr val="lt1"/>
                </a:solidFill>
                <a:latin typeface="Henny Penny"/>
                <a:ea typeface="Henny Penny"/>
                <a:cs typeface="Henny Penny"/>
                <a:sym typeface="Henny Penn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207" name="Google Shape;2207;p32"/>
          <p:cNvSpPr txBox="1">
            <a:spLocks noGrp="1"/>
          </p:cNvSpPr>
          <p:nvPr>
            <p:ph type="subTitle" idx="1"/>
          </p:nvPr>
        </p:nvSpPr>
        <p:spPr>
          <a:xfrm>
            <a:off x="4124400" y="1847446"/>
            <a:ext cx="3333600" cy="129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900">
                <a:solidFill>
                  <a:srgbClr val="F8BD59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208" name="Google Shape;2208;p32"/>
          <p:cNvSpPr txBox="1"/>
          <p:nvPr/>
        </p:nvSpPr>
        <p:spPr>
          <a:xfrm>
            <a:off x="3988050" y="3359950"/>
            <a:ext cx="3606300" cy="86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rPr>
              <a:t>CREDITS: This presentation template was created </a:t>
            </a:r>
            <a:endParaRPr>
              <a:solidFill>
                <a:srgbClr val="F8BD59"/>
              </a:solidFill>
              <a:latin typeface="Satisfy"/>
              <a:ea typeface="Satisfy"/>
              <a:cs typeface="Satisfy"/>
              <a:sym typeface="Satisfy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rPr>
              <a:t>by </a:t>
            </a:r>
            <a:r>
              <a:rPr lang="en" b="1">
                <a:solidFill>
                  <a:srgbClr val="F8BD59"/>
                </a:solidFill>
                <a:uFill>
                  <a:noFill/>
                </a:uFill>
                <a:latin typeface="Satisfy"/>
                <a:ea typeface="Satisfy"/>
                <a:cs typeface="Satisfy"/>
                <a:sym typeface="Satisfy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rPr>
              <a:t>, including icons by </a:t>
            </a:r>
            <a:r>
              <a:rPr lang="en" b="1">
                <a:solidFill>
                  <a:srgbClr val="F8BD59"/>
                </a:solidFill>
                <a:uFill>
                  <a:noFill/>
                </a:uFill>
                <a:latin typeface="Satisfy"/>
                <a:ea typeface="Satisfy"/>
                <a:cs typeface="Satisfy"/>
                <a:sym typeface="Satisfy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rPr>
              <a:t>, infographics &amp; images by </a:t>
            </a:r>
            <a:r>
              <a:rPr lang="en" b="1">
                <a:solidFill>
                  <a:srgbClr val="F8BD59"/>
                </a:solidFill>
                <a:uFill>
                  <a:noFill/>
                </a:uFill>
                <a:latin typeface="Satisfy"/>
                <a:ea typeface="Satisfy"/>
                <a:cs typeface="Satisfy"/>
                <a:sym typeface="Satisfy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</a:t>
            </a:r>
            <a:r>
              <a:rPr lang="en" b="1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rPr>
              <a:t>k</a:t>
            </a:r>
            <a:endParaRPr b="1">
              <a:solidFill>
                <a:srgbClr val="F8BD59"/>
              </a:solidFill>
              <a:latin typeface="Satisfy"/>
              <a:ea typeface="Satisfy"/>
              <a:cs typeface="Satisfy"/>
              <a:sym typeface="Satisfy"/>
            </a:endParaRPr>
          </a:p>
        </p:txBody>
      </p:sp>
      <p:sp>
        <p:nvSpPr>
          <p:cNvPr id="2209" name="Google Shape;2209;p32"/>
          <p:cNvSpPr/>
          <p:nvPr/>
        </p:nvSpPr>
        <p:spPr>
          <a:xfrm>
            <a:off x="326650" y="546325"/>
            <a:ext cx="237975" cy="261950"/>
          </a:xfrm>
          <a:custGeom>
            <a:avLst/>
            <a:gdLst/>
            <a:ahLst/>
            <a:cxnLst/>
            <a:rect l="l" t="t" r="r" b="b"/>
            <a:pathLst>
              <a:path w="9519" h="10478" extrusionOk="0">
                <a:moveTo>
                  <a:pt x="4862" y="1"/>
                </a:moveTo>
                <a:lnTo>
                  <a:pt x="3375" y="4087"/>
                </a:lnTo>
                <a:lnTo>
                  <a:pt x="0" y="4087"/>
                </a:lnTo>
                <a:lnTo>
                  <a:pt x="2614" y="6178"/>
                </a:lnTo>
                <a:lnTo>
                  <a:pt x="2614" y="6178"/>
                </a:lnTo>
                <a:lnTo>
                  <a:pt x="1050" y="10478"/>
                </a:lnTo>
                <a:lnTo>
                  <a:pt x="4620" y="7783"/>
                </a:lnTo>
                <a:lnTo>
                  <a:pt x="4620" y="7783"/>
                </a:lnTo>
                <a:lnTo>
                  <a:pt x="7989" y="10478"/>
                </a:lnTo>
                <a:lnTo>
                  <a:pt x="7989" y="10478"/>
                </a:lnTo>
                <a:lnTo>
                  <a:pt x="6713" y="6204"/>
                </a:lnTo>
                <a:lnTo>
                  <a:pt x="9518" y="4087"/>
                </a:lnTo>
                <a:lnTo>
                  <a:pt x="6081" y="4087"/>
                </a:lnTo>
                <a:lnTo>
                  <a:pt x="486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0" name="Google Shape;2210;p32"/>
          <p:cNvSpPr/>
          <p:nvPr/>
        </p:nvSpPr>
        <p:spPr>
          <a:xfrm>
            <a:off x="28263" y="1105000"/>
            <a:ext cx="123850" cy="95325"/>
          </a:xfrm>
          <a:custGeom>
            <a:avLst/>
            <a:gdLst/>
            <a:ahLst/>
            <a:cxnLst/>
            <a:rect l="l" t="t" r="r" b="b"/>
            <a:pathLst>
              <a:path w="4954" h="3813" extrusionOk="0">
                <a:moveTo>
                  <a:pt x="2488" y="0"/>
                </a:moveTo>
                <a:cubicBezTo>
                  <a:pt x="0" y="0"/>
                  <a:pt x="0" y="3812"/>
                  <a:pt x="2488" y="3812"/>
                </a:cubicBezTo>
                <a:cubicBezTo>
                  <a:pt x="4953" y="3812"/>
                  <a:pt x="4953" y="0"/>
                  <a:pt x="248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1" name="Google Shape;2211;p32"/>
          <p:cNvSpPr/>
          <p:nvPr/>
        </p:nvSpPr>
        <p:spPr>
          <a:xfrm>
            <a:off x="1444600" y="1200325"/>
            <a:ext cx="90750" cy="71350"/>
          </a:xfrm>
          <a:custGeom>
            <a:avLst/>
            <a:gdLst/>
            <a:ahLst/>
            <a:cxnLst/>
            <a:rect l="l" t="t" r="r" b="b"/>
            <a:pathLst>
              <a:path w="3630" h="2854" extrusionOk="0">
                <a:moveTo>
                  <a:pt x="1803" y="0"/>
                </a:moveTo>
                <a:cubicBezTo>
                  <a:pt x="0" y="0"/>
                  <a:pt x="0" y="2853"/>
                  <a:pt x="1803" y="2853"/>
                </a:cubicBezTo>
                <a:cubicBezTo>
                  <a:pt x="3629" y="2853"/>
                  <a:pt x="3629" y="0"/>
                  <a:pt x="180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2" name="Google Shape;2212;p32"/>
          <p:cNvSpPr/>
          <p:nvPr/>
        </p:nvSpPr>
        <p:spPr>
          <a:xfrm>
            <a:off x="536725" y="61900"/>
            <a:ext cx="61650" cy="47400"/>
          </a:xfrm>
          <a:custGeom>
            <a:avLst/>
            <a:gdLst/>
            <a:ahLst/>
            <a:cxnLst/>
            <a:rect l="l" t="t" r="r" b="b"/>
            <a:pathLst>
              <a:path w="2466" h="1896" extrusionOk="0">
                <a:moveTo>
                  <a:pt x="1233" y="1"/>
                </a:moveTo>
                <a:cubicBezTo>
                  <a:pt x="0" y="1"/>
                  <a:pt x="0" y="1895"/>
                  <a:pt x="1233" y="1895"/>
                </a:cubicBezTo>
                <a:cubicBezTo>
                  <a:pt x="2465" y="1895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3" name="Google Shape;2213;p32"/>
          <p:cNvGrpSpPr/>
          <p:nvPr/>
        </p:nvGrpSpPr>
        <p:grpSpPr>
          <a:xfrm>
            <a:off x="212025" y="1288400"/>
            <a:ext cx="711025" cy="698775"/>
            <a:chOff x="1081525" y="1186500"/>
            <a:chExt cx="711025" cy="698775"/>
          </a:xfrm>
        </p:grpSpPr>
        <p:sp>
          <p:nvSpPr>
            <p:cNvPr id="2214" name="Google Shape;2214;p32"/>
            <p:cNvSpPr/>
            <p:nvPr/>
          </p:nvSpPr>
          <p:spPr>
            <a:xfrm>
              <a:off x="1412500" y="1186500"/>
              <a:ext cx="43950" cy="698775"/>
            </a:xfrm>
            <a:custGeom>
              <a:avLst/>
              <a:gdLst/>
              <a:ahLst/>
              <a:cxnLst/>
              <a:rect l="l" t="t" r="r" b="b"/>
              <a:pathLst>
                <a:path w="1758" h="27951" extrusionOk="0">
                  <a:moveTo>
                    <a:pt x="1210" y="1"/>
                  </a:moveTo>
                  <a:cubicBezTo>
                    <a:pt x="925" y="1"/>
                    <a:pt x="616" y="189"/>
                    <a:pt x="571" y="565"/>
                  </a:cubicBezTo>
                  <a:cubicBezTo>
                    <a:pt x="0" y="9513"/>
                    <a:pt x="365" y="18438"/>
                    <a:pt x="365" y="27385"/>
                  </a:cubicBezTo>
                  <a:cubicBezTo>
                    <a:pt x="365" y="27762"/>
                    <a:pt x="651" y="27950"/>
                    <a:pt x="936" y="27950"/>
                  </a:cubicBezTo>
                  <a:cubicBezTo>
                    <a:pt x="1221" y="27950"/>
                    <a:pt x="1507" y="27762"/>
                    <a:pt x="1507" y="27385"/>
                  </a:cubicBezTo>
                  <a:cubicBezTo>
                    <a:pt x="1507" y="18438"/>
                    <a:pt x="1141" y="9513"/>
                    <a:pt x="1712" y="565"/>
                  </a:cubicBezTo>
                  <a:cubicBezTo>
                    <a:pt x="1758" y="189"/>
                    <a:pt x="1495" y="1"/>
                    <a:pt x="1210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1081525" y="1516525"/>
              <a:ext cx="711025" cy="38475"/>
            </a:xfrm>
            <a:custGeom>
              <a:avLst/>
              <a:gdLst/>
              <a:ahLst/>
              <a:cxnLst/>
              <a:rect l="l" t="t" r="r" b="b"/>
              <a:pathLst>
                <a:path w="28441" h="1539" extrusionOk="0">
                  <a:moveTo>
                    <a:pt x="14887" y="0"/>
                  </a:moveTo>
                  <a:cubicBezTo>
                    <a:pt x="10172" y="0"/>
                    <a:pt x="5458" y="101"/>
                    <a:pt x="777" y="101"/>
                  </a:cubicBezTo>
                  <a:cubicBezTo>
                    <a:pt x="1" y="101"/>
                    <a:pt x="1" y="1356"/>
                    <a:pt x="777" y="1356"/>
                  </a:cubicBezTo>
                  <a:cubicBezTo>
                    <a:pt x="5523" y="1296"/>
                    <a:pt x="10302" y="1190"/>
                    <a:pt x="15082" y="1190"/>
                  </a:cubicBezTo>
                  <a:cubicBezTo>
                    <a:pt x="19290" y="1190"/>
                    <a:pt x="23499" y="1272"/>
                    <a:pt x="27688" y="1539"/>
                  </a:cubicBezTo>
                  <a:cubicBezTo>
                    <a:pt x="28441" y="1539"/>
                    <a:pt x="28441" y="398"/>
                    <a:pt x="27688" y="398"/>
                  </a:cubicBezTo>
                  <a:cubicBezTo>
                    <a:pt x="23434" y="83"/>
                    <a:pt x="19160" y="0"/>
                    <a:pt x="14887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1177650" y="1287275"/>
              <a:ext cx="521675" cy="499725"/>
            </a:xfrm>
            <a:custGeom>
              <a:avLst/>
              <a:gdLst/>
              <a:ahLst/>
              <a:cxnLst/>
              <a:rect l="l" t="t" r="r" b="b"/>
              <a:pathLst>
                <a:path w="20867" h="19989" extrusionOk="0">
                  <a:moveTo>
                    <a:pt x="19944" y="0"/>
                  </a:moveTo>
                  <a:cubicBezTo>
                    <a:pt x="19811" y="0"/>
                    <a:pt x="19674" y="43"/>
                    <a:pt x="19551" y="141"/>
                  </a:cubicBezTo>
                  <a:cubicBezTo>
                    <a:pt x="12818" y="6053"/>
                    <a:pt x="6724" y="12695"/>
                    <a:pt x="447" y="18972"/>
                  </a:cubicBezTo>
                  <a:cubicBezTo>
                    <a:pt x="1" y="19418"/>
                    <a:pt x="419" y="19989"/>
                    <a:pt x="895" y="19989"/>
                  </a:cubicBezTo>
                  <a:cubicBezTo>
                    <a:pt x="1028" y="19989"/>
                    <a:pt x="1166" y="19944"/>
                    <a:pt x="1291" y="19839"/>
                  </a:cubicBezTo>
                  <a:cubicBezTo>
                    <a:pt x="7568" y="13471"/>
                    <a:pt x="13663" y="6897"/>
                    <a:pt x="20419" y="1008"/>
                  </a:cubicBezTo>
                  <a:cubicBezTo>
                    <a:pt x="20867" y="560"/>
                    <a:pt x="20429" y="0"/>
                    <a:pt x="19944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1179950" y="1282475"/>
              <a:ext cx="512150" cy="508150"/>
            </a:xfrm>
            <a:custGeom>
              <a:avLst/>
              <a:gdLst/>
              <a:ahLst/>
              <a:cxnLst/>
              <a:rect l="l" t="t" r="r" b="b"/>
              <a:pathLst>
                <a:path w="20486" h="20326" extrusionOk="0">
                  <a:moveTo>
                    <a:pt x="914" y="1"/>
                  </a:moveTo>
                  <a:cubicBezTo>
                    <a:pt x="432" y="1"/>
                    <a:pt x="0" y="572"/>
                    <a:pt x="446" y="1018"/>
                  </a:cubicBezTo>
                  <a:cubicBezTo>
                    <a:pt x="6723" y="7386"/>
                    <a:pt x="13388" y="13457"/>
                    <a:pt x="19277" y="20122"/>
                  </a:cubicBezTo>
                  <a:cubicBezTo>
                    <a:pt x="19397" y="20266"/>
                    <a:pt x="19541" y="20326"/>
                    <a:pt x="19681" y="20326"/>
                  </a:cubicBezTo>
                  <a:cubicBezTo>
                    <a:pt x="20099" y="20326"/>
                    <a:pt x="20486" y="19796"/>
                    <a:pt x="20144" y="19369"/>
                  </a:cubicBezTo>
                  <a:cubicBezTo>
                    <a:pt x="14232" y="12613"/>
                    <a:pt x="7590" y="6519"/>
                    <a:pt x="1313" y="150"/>
                  </a:cubicBezTo>
                  <a:cubicBezTo>
                    <a:pt x="1189" y="45"/>
                    <a:pt x="1049" y="1"/>
                    <a:pt x="91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1415575" y="1225475"/>
              <a:ext cx="123100" cy="100225"/>
            </a:xfrm>
            <a:custGeom>
              <a:avLst/>
              <a:gdLst/>
              <a:ahLst/>
              <a:cxnLst/>
              <a:rect l="l" t="t" r="r" b="b"/>
              <a:pathLst>
                <a:path w="4924" h="4009" extrusionOk="0">
                  <a:moveTo>
                    <a:pt x="3924" y="0"/>
                  </a:moveTo>
                  <a:cubicBezTo>
                    <a:pt x="3839" y="0"/>
                    <a:pt x="3753" y="18"/>
                    <a:pt x="3666" y="56"/>
                  </a:cubicBezTo>
                  <a:cubicBezTo>
                    <a:pt x="2434" y="810"/>
                    <a:pt x="1475" y="1951"/>
                    <a:pt x="448" y="3001"/>
                  </a:cubicBezTo>
                  <a:cubicBezTo>
                    <a:pt x="0" y="3449"/>
                    <a:pt x="424" y="4009"/>
                    <a:pt x="902" y="4009"/>
                  </a:cubicBezTo>
                  <a:cubicBezTo>
                    <a:pt x="1034" y="4009"/>
                    <a:pt x="1169" y="3967"/>
                    <a:pt x="1292" y="3868"/>
                  </a:cubicBezTo>
                  <a:cubicBezTo>
                    <a:pt x="2251" y="2910"/>
                    <a:pt x="3096" y="1768"/>
                    <a:pt x="4328" y="1106"/>
                  </a:cubicBezTo>
                  <a:cubicBezTo>
                    <a:pt x="4923" y="769"/>
                    <a:pt x="4484" y="0"/>
                    <a:pt x="3924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1338200" y="1225475"/>
              <a:ext cx="120900" cy="100225"/>
            </a:xfrm>
            <a:custGeom>
              <a:avLst/>
              <a:gdLst/>
              <a:ahLst/>
              <a:cxnLst/>
              <a:rect l="l" t="t" r="r" b="b"/>
              <a:pathLst>
                <a:path w="4836" h="4009" extrusionOk="0">
                  <a:moveTo>
                    <a:pt x="894" y="0"/>
                  </a:moveTo>
                  <a:cubicBezTo>
                    <a:pt x="356" y="0"/>
                    <a:pt x="0" y="769"/>
                    <a:pt x="576" y="1106"/>
                  </a:cubicBezTo>
                  <a:cubicBezTo>
                    <a:pt x="1717" y="1768"/>
                    <a:pt x="2675" y="2910"/>
                    <a:pt x="3634" y="3868"/>
                  </a:cubicBezTo>
                  <a:cubicBezTo>
                    <a:pt x="3737" y="3967"/>
                    <a:pt x="3858" y="4009"/>
                    <a:pt x="3977" y="4009"/>
                  </a:cubicBezTo>
                  <a:cubicBezTo>
                    <a:pt x="4412" y="4009"/>
                    <a:pt x="4835" y="3449"/>
                    <a:pt x="4387" y="3001"/>
                  </a:cubicBezTo>
                  <a:cubicBezTo>
                    <a:pt x="3337" y="1951"/>
                    <a:pt x="2402" y="810"/>
                    <a:pt x="1146" y="56"/>
                  </a:cubicBezTo>
                  <a:cubicBezTo>
                    <a:pt x="1060" y="18"/>
                    <a:pt x="975" y="0"/>
                    <a:pt x="894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1415675" y="1746325"/>
              <a:ext cx="122625" cy="100675"/>
            </a:xfrm>
            <a:custGeom>
              <a:avLst/>
              <a:gdLst/>
              <a:ahLst/>
              <a:cxnLst/>
              <a:rect l="l" t="t" r="r" b="b"/>
              <a:pathLst>
                <a:path w="4905" h="4027" extrusionOk="0">
                  <a:moveTo>
                    <a:pt x="885" y="1"/>
                  </a:moveTo>
                  <a:cubicBezTo>
                    <a:pt x="411" y="1"/>
                    <a:pt x="0" y="554"/>
                    <a:pt x="444" y="998"/>
                  </a:cubicBezTo>
                  <a:cubicBezTo>
                    <a:pt x="1471" y="2048"/>
                    <a:pt x="2430" y="3189"/>
                    <a:pt x="3662" y="3942"/>
                  </a:cubicBezTo>
                  <a:cubicBezTo>
                    <a:pt x="3763" y="4001"/>
                    <a:pt x="3864" y="4027"/>
                    <a:pt x="3960" y="4027"/>
                  </a:cubicBezTo>
                  <a:cubicBezTo>
                    <a:pt x="4500" y="4027"/>
                    <a:pt x="4905" y="3221"/>
                    <a:pt x="4324" y="2892"/>
                  </a:cubicBezTo>
                  <a:cubicBezTo>
                    <a:pt x="3092" y="2230"/>
                    <a:pt x="2247" y="1089"/>
                    <a:pt x="1288" y="153"/>
                  </a:cubicBezTo>
                  <a:cubicBezTo>
                    <a:pt x="1161" y="46"/>
                    <a:pt x="1020" y="1"/>
                    <a:pt x="88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1338550" y="1746325"/>
              <a:ext cx="120425" cy="100675"/>
            </a:xfrm>
            <a:custGeom>
              <a:avLst/>
              <a:gdLst/>
              <a:ahLst/>
              <a:cxnLst/>
              <a:rect l="l" t="t" r="r" b="b"/>
              <a:pathLst>
                <a:path w="4817" h="4027" extrusionOk="0">
                  <a:moveTo>
                    <a:pt x="3976" y="1"/>
                  </a:moveTo>
                  <a:cubicBezTo>
                    <a:pt x="3852" y="1"/>
                    <a:pt x="3727" y="46"/>
                    <a:pt x="3620" y="153"/>
                  </a:cubicBezTo>
                  <a:cubicBezTo>
                    <a:pt x="2661" y="1089"/>
                    <a:pt x="1703" y="2230"/>
                    <a:pt x="562" y="2892"/>
                  </a:cubicBezTo>
                  <a:cubicBezTo>
                    <a:pt x="0" y="3221"/>
                    <a:pt x="325" y="4027"/>
                    <a:pt x="841" y="4027"/>
                  </a:cubicBezTo>
                  <a:cubicBezTo>
                    <a:pt x="933" y="4027"/>
                    <a:pt x="1032" y="4001"/>
                    <a:pt x="1132" y="3942"/>
                  </a:cubicBezTo>
                  <a:cubicBezTo>
                    <a:pt x="2388" y="3189"/>
                    <a:pt x="3323" y="2048"/>
                    <a:pt x="4373" y="998"/>
                  </a:cubicBezTo>
                  <a:cubicBezTo>
                    <a:pt x="4817" y="554"/>
                    <a:pt x="4406" y="1"/>
                    <a:pt x="3976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1641075" y="1520350"/>
              <a:ext cx="110775" cy="108775"/>
            </a:xfrm>
            <a:custGeom>
              <a:avLst/>
              <a:gdLst/>
              <a:ahLst/>
              <a:cxnLst/>
              <a:rect l="l" t="t" r="r" b="b"/>
              <a:pathLst>
                <a:path w="4431" h="4351" extrusionOk="0">
                  <a:moveTo>
                    <a:pt x="862" y="1"/>
                  </a:moveTo>
                  <a:cubicBezTo>
                    <a:pt x="425" y="1"/>
                    <a:pt x="0" y="555"/>
                    <a:pt x="444" y="998"/>
                  </a:cubicBezTo>
                  <a:cubicBezTo>
                    <a:pt x="1402" y="1957"/>
                    <a:pt x="2544" y="2801"/>
                    <a:pt x="3206" y="4057"/>
                  </a:cubicBezTo>
                  <a:cubicBezTo>
                    <a:pt x="3328" y="4265"/>
                    <a:pt x="3506" y="4351"/>
                    <a:pt x="3681" y="4351"/>
                  </a:cubicBezTo>
                  <a:cubicBezTo>
                    <a:pt x="4063" y="4351"/>
                    <a:pt x="4430" y="3940"/>
                    <a:pt x="4164" y="3486"/>
                  </a:cubicBezTo>
                  <a:cubicBezTo>
                    <a:pt x="3502" y="2139"/>
                    <a:pt x="2270" y="1203"/>
                    <a:pt x="1220" y="153"/>
                  </a:cubicBezTo>
                  <a:cubicBezTo>
                    <a:pt x="1113" y="47"/>
                    <a:pt x="987" y="1"/>
                    <a:pt x="86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1641075" y="1442825"/>
              <a:ext cx="110725" cy="108575"/>
            </a:xfrm>
            <a:custGeom>
              <a:avLst/>
              <a:gdLst/>
              <a:ahLst/>
              <a:cxnLst/>
              <a:rect l="l" t="t" r="r" b="b"/>
              <a:pathLst>
                <a:path w="4429" h="4343" extrusionOk="0">
                  <a:moveTo>
                    <a:pt x="3689" y="1"/>
                  </a:moveTo>
                  <a:cubicBezTo>
                    <a:pt x="3511" y="1"/>
                    <a:pt x="3329" y="92"/>
                    <a:pt x="3206" y="310"/>
                  </a:cubicBezTo>
                  <a:cubicBezTo>
                    <a:pt x="2544" y="1542"/>
                    <a:pt x="1402" y="2387"/>
                    <a:pt x="444" y="3346"/>
                  </a:cubicBezTo>
                  <a:cubicBezTo>
                    <a:pt x="0" y="3789"/>
                    <a:pt x="425" y="4343"/>
                    <a:pt x="862" y="4343"/>
                  </a:cubicBezTo>
                  <a:cubicBezTo>
                    <a:pt x="987" y="4343"/>
                    <a:pt x="1113" y="4297"/>
                    <a:pt x="1220" y="4190"/>
                  </a:cubicBezTo>
                  <a:cubicBezTo>
                    <a:pt x="2270" y="3163"/>
                    <a:pt x="3502" y="2204"/>
                    <a:pt x="4164" y="881"/>
                  </a:cubicBezTo>
                  <a:cubicBezTo>
                    <a:pt x="4429" y="414"/>
                    <a:pt x="4068" y="1"/>
                    <a:pt x="3689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1122800" y="1520350"/>
              <a:ext cx="110200" cy="108775"/>
            </a:xfrm>
            <a:custGeom>
              <a:avLst/>
              <a:gdLst/>
              <a:ahLst/>
              <a:cxnLst/>
              <a:rect l="l" t="t" r="r" b="b"/>
              <a:pathLst>
                <a:path w="4408" h="4351" extrusionOk="0">
                  <a:moveTo>
                    <a:pt x="3567" y="1"/>
                  </a:moveTo>
                  <a:cubicBezTo>
                    <a:pt x="3443" y="1"/>
                    <a:pt x="3318" y="47"/>
                    <a:pt x="3211" y="153"/>
                  </a:cubicBezTo>
                  <a:cubicBezTo>
                    <a:pt x="2161" y="1203"/>
                    <a:pt x="929" y="2139"/>
                    <a:pt x="267" y="3486"/>
                  </a:cubicBezTo>
                  <a:cubicBezTo>
                    <a:pt x="1" y="3940"/>
                    <a:pt x="411" y="4351"/>
                    <a:pt x="783" y="4351"/>
                  </a:cubicBezTo>
                  <a:cubicBezTo>
                    <a:pt x="954" y="4351"/>
                    <a:pt x="1117" y="4265"/>
                    <a:pt x="1203" y="4057"/>
                  </a:cubicBezTo>
                  <a:cubicBezTo>
                    <a:pt x="1887" y="2801"/>
                    <a:pt x="3029" y="1957"/>
                    <a:pt x="3965" y="998"/>
                  </a:cubicBezTo>
                  <a:cubicBezTo>
                    <a:pt x="4408" y="555"/>
                    <a:pt x="3997" y="1"/>
                    <a:pt x="356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1122850" y="1442825"/>
              <a:ext cx="110150" cy="108575"/>
            </a:xfrm>
            <a:custGeom>
              <a:avLst/>
              <a:gdLst/>
              <a:ahLst/>
              <a:cxnLst/>
              <a:rect l="l" t="t" r="r" b="b"/>
              <a:pathLst>
                <a:path w="4406" h="4343" extrusionOk="0">
                  <a:moveTo>
                    <a:pt x="774" y="1"/>
                  </a:moveTo>
                  <a:cubicBezTo>
                    <a:pt x="403" y="1"/>
                    <a:pt x="1" y="414"/>
                    <a:pt x="265" y="881"/>
                  </a:cubicBezTo>
                  <a:cubicBezTo>
                    <a:pt x="927" y="2204"/>
                    <a:pt x="2159" y="3163"/>
                    <a:pt x="3209" y="4190"/>
                  </a:cubicBezTo>
                  <a:cubicBezTo>
                    <a:pt x="3316" y="4297"/>
                    <a:pt x="3441" y="4343"/>
                    <a:pt x="3565" y="4343"/>
                  </a:cubicBezTo>
                  <a:cubicBezTo>
                    <a:pt x="3995" y="4343"/>
                    <a:pt x="4406" y="3789"/>
                    <a:pt x="3963" y="3346"/>
                  </a:cubicBezTo>
                  <a:cubicBezTo>
                    <a:pt x="3027" y="2387"/>
                    <a:pt x="1885" y="1542"/>
                    <a:pt x="1201" y="310"/>
                  </a:cubicBezTo>
                  <a:cubicBezTo>
                    <a:pt x="1113" y="92"/>
                    <a:pt x="947" y="1"/>
                    <a:pt x="77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1576275" y="1361050"/>
              <a:ext cx="145925" cy="35275"/>
            </a:xfrm>
            <a:custGeom>
              <a:avLst/>
              <a:gdLst/>
              <a:ahLst/>
              <a:cxnLst/>
              <a:rect l="l" t="t" r="r" b="b"/>
              <a:pathLst>
                <a:path w="5837" h="1411" extrusionOk="0">
                  <a:moveTo>
                    <a:pt x="2965" y="0"/>
                  </a:moveTo>
                  <a:cubicBezTo>
                    <a:pt x="2236" y="0"/>
                    <a:pt x="1495" y="43"/>
                    <a:pt x="753" y="43"/>
                  </a:cubicBezTo>
                  <a:cubicBezTo>
                    <a:pt x="0" y="43"/>
                    <a:pt x="0" y="1184"/>
                    <a:pt x="753" y="1184"/>
                  </a:cubicBezTo>
                  <a:cubicBezTo>
                    <a:pt x="1406" y="1184"/>
                    <a:pt x="2075" y="1141"/>
                    <a:pt x="2745" y="1141"/>
                  </a:cubicBezTo>
                  <a:cubicBezTo>
                    <a:pt x="3456" y="1141"/>
                    <a:pt x="4168" y="1190"/>
                    <a:pt x="4862" y="1390"/>
                  </a:cubicBezTo>
                  <a:cubicBezTo>
                    <a:pt x="4921" y="1404"/>
                    <a:pt x="4978" y="1411"/>
                    <a:pt x="5032" y="1411"/>
                  </a:cubicBezTo>
                  <a:cubicBezTo>
                    <a:pt x="5653" y="1411"/>
                    <a:pt x="5837" y="501"/>
                    <a:pt x="5227" y="248"/>
                  </a:cubicBezTo>
                  <a:cubicBezTo>
                    <a:pt x="4498" y="49"/>
                    <a:pt x="3739" y="0"/>
                    <a:pt x="2965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1573500" y="1256650"/>
              <a:ext cx="43300" cy="134300"/>
            </a:xfrm>
            <a:custGeom>
              <a:avLst/>
              <a:gdLst/>
              <a:ahLst/>
              <a:cxnLst/>
              <a:rect l="l" t="t" r="r" b="b"/>
              <a:pathLst>
                <a:path w="1732" h="5372" extrusionOk="0">
                  <a:moveTo>
                    <a:pt x="733" y="0"/>
                  </a:moveTo>
                  <a:cubicBezTo>
                    <a:pt x="378" y="0"/>
                    <a:pt x="0" y="302"/>
                    <a:pt x="111" y="704"/>
                  </a:cubicBezTo>
                  <a:cubicBezTo>
                    <a:pt x="590" y="2051"/>
                    <a:pt x="408" y="3466"/>
                    <a:pt x="294" y="4790"/>
                  </a:cubicBezTo>
                  <a:cubicBezTo>
                    <a:pt x="294" y="5178"/>
                    <a:pt x="608" y="5372"/>
                    <a:pt x="921" y="5372"/>
                  </a:cubicBezTo>
                  <a:cubicBezTo>
                    <a:pt x="1235" y="5372"/>
                    <a:pt x="1549" y="5178"/>
                    <a:pt x="1549" y="4790"/>
                  </a:cubicBezTo>
                  <a:cubicBezTo>
                    <a:pt x="1549" y="3374"/>
                    <a:pt x="1732" y="1845"/>
                    <a:pt x="1252" y="430"/>
                  </a:cubicBezTo>
                  <a:cubicBezTo>
                    <a:pt x="1181" y="126"/>
                    <a:pt x="962" y="0"/>
                    <a:pt x="733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1260125" y="1680800"/>
              <a:ext cx="41050" cy="134325"/>
            </a:xfrm>
            <a:custGeom>
              <a:avLst/>
              <a:gdLst/>
              <a:ahLst/>
              <a:cxnLst/>
              <a:rect l="l" t="t" r="r" b="b"/>
              <a:pathLst>
                <a:path w="1642" h="5373" extrusionOk="0">
                  <a:moveTo>
                    <a:pt x="743" y="1"/>
                  </a:moveTo>
                  <a:cubicBezTo>
                    <a:pt x="446" y="1"/>
                    <a:pt x="138" y="195"/>
                    <a:pt x="92" y="583"/>
                  </a:cubicBezTo>
                  <a:cubicBezTo>
                    <a:pt x="92" y="1998"/>
                    <a:pt x="1" y="3527"/>
                    <a:pt x="389" y="4943"/>
                  </a:cubicBezTo>
                  <a:cubicBezTo>
                    <a:pt x="460" y="5247"/>
                    <a:pt x="679" y="5372"/>
                    <a:pt x="908" y="5372"/>
                  </a:cubicBezTo>
                  <a:cubicBezTo>
                    <a:pt x="1263" y="5372"/>
                    <a:pt x="1641" y="5071"/>
                    <a:pt x="1530" y="4669"/>
                  </a:cubicBezTo>
                  <a:cubicBezTo>
                    <a:pt x="1142" y="3345"/>
                    <a:pt x="1325" y="1907"/>
                    <a:pt x="1325" y="583"/>
                  </a:cubicBezTo>
                  <a:cubicBezTo>
                    <a:pt x="1325" y="195"/>
                    <a:pt x="1039" y="1"/>
                    <a:pt x="743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1152100" y="1675425"/>
              <a:ext cx="146300" cy="35300"/>
            </a:xfrm>
            <a:custGeom>
              <a:avLst/>
              <a:gdLst/>
              <a:ahLst/>
              <a:cxnLst/>
              <a:rect l="l" t="t" r="r" b="b"/>
              <a:pathLst>
                <a:path w="5852" h="1412" extrusionOk="0">
                  <a:moveTo>
                    <a:pt x="819" y="1"/>
                  </a:moveTo>
                  <a:cubicBezTo>
                    <a:pt x="196" y="1"/>
                    <a:pt x="1" y="911"/>
                    <a:pt x="715" y="1163"/>
                  </a:cubicBezTo>
                  <a:cubicBezTo>
                    <a:pt x="1444" y="1363"/>
                    <a:pt x="2204" y="1412"/>
                    <a:pt x="2962" y="1412"/>
                  </a:cubicBezTo>
                  <a:cubicBezTo>
                    <a:pt x="3676" y="1412"/>
                    <a:pt x="4389" y="1369"/>
                    <a:pt x="5075" y="1369"/>
                  </a:cubicBezTo>
                  <a:cubicBezTo>
                    <a:pt x="5851" y="1369"/>
                    <a:pt x="5851" y="227"/>
                    <a:pt x="5075" y="227"/>
                  </a:cubicBezTo>
                  <a:cubicBezTo>
                    <a:pt x="4433" y="227"/>
                    <a:pt x="3764" y="270"/>
                    <a:pt x="3095" y="270"/>
                  </a:cubicBezTo>
                  <a:cubicBezTo>
                    <a:pt x="2384" y="270"/>
                    <a:pt x="1671" y="222"/>
                    <a:pt x="989" y="22"/>
                  </a:cubicBezTo>
                  <a:cubicBezTo>
                    <a:pt x="930" y="7"/>
                    <a:pt x="873" y="1"/>
                    <a:pt x="819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1573500" y="1680800"/>
              <a:ext cx="43300" cy="134325"/>
            </a:xfrm>
            <a:custGeom>
              <a:avLst/>
              <a:gdLst/>
              <a:ahLst/>
              <a:cxnLst/>
              <a:rect l="l" t="t" r="r" b="b"/>
              <a:pathLst>
                <a:path w="1732" h="5373" extrusionOk="0">
                  <a:moveTo>
                    <a:pt x="921" y="1"/>
                  </a:moveTo>
                  <a:cubicBezTo>
                    <a:pt x="608" y="1"/>
                    <a:pt x="294" y="195"/>
                    <a:pt x="294" y="583"/>
                  </a:cubicBezTo>
                  <a:cubicBezTo>
                    <a:pt x="408" y="1907"/>
                    <a:pt x="590" y="3345"/>
                    <a:pt x="111" y="4669"/>
                  </a:cubicBezTo>
                  <a:cubicBezTo>
                    <a:pt x="0" y="5071"/>
                    <a:pt x="378" y="5372"/>
                    <a:pt x="733" y="5372"/>
                  </a:cubicBezTo>
                  <a:cubicBezTo>
                    <a:pt x="962" y="5372"/>
                    <a:pt x="1181" y="5247"/>
                    <a:pt x="1252" y="4943"/>
                  </a:cubicBezTo>
                  <a:cubicBezTo>
                    <a:pt x="1732" y="3527"/>
                    <a:pt x="1549" y="1998"/>
                    <a:pt x="1549" y="583"/>
                  </a:cubicBezTo>
                  <a:cubicBezTo>
                    <a:pt x="1549" y="195"/>
                    <a:pt x="1235" y="1"/>
                    <a:pt x="921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1576275" y="1675425"/>
              <a:ext cx="145925" cy="35300"/>
            </a:xfrm>
            <a:custGeom>
              <a:avLst/>
              <a:gdLst/>
              <a:ahLst/>
              <a:cxnLst/>
              <a:rect l="l" t="t" r="r" b="b"/>
              <a:pathLst>
                <a:path w="5837" h="1412" extrusionOk="0">
                  <a:moveTo>
                    <a:pt x="5032" y="1"/>
                  </a:moveTo>
                  <a:cubicBezTo>
                    <a:pt x="4978" y="1"/>
                    <a:pt x="4921" y="7"/>
                    <a:pt x="4862" y="22"/>
                  </a:cubicBezTo>
                  <a:cubicBezTo>
                    <a:pt x="4168" y="222"/>
                    <a:pt x="3456" y="270"/>
                    <a:pt x="2745" y="270"/>
                  </a:cubicBezTo>
                  <a:cubicBezTo>
                    <a:pt x="2075" y="270"/>
                    <a:pt x="1406" y="227"/>
                    <a:pt x="753" y="227"/>
                  </a:cubicBezTo>
                  <a:cubicBezTo>
                    <a:pt x="0" y="227"/>
                    <a:pt x="0" y="1369"/>
                    <a:pt x="753" y="1369"/>
                  </a:cubicBezTo>
                  <a:cubicBezTo>
                    <a:pt x="1495" y="1369"/>
                    <a:pt x="2236" y="1412"/>
                    <a:pt x="2965" y="1412"/>
                  </a:cubicBezTo>
                  <a:cubicBezTo>
                    <a:pt x="3739" y="1412"/>
                    <a:pt x="4498" y="1363"/>
                    <a:pt x="5227" y="1163"/>
                  </a:cubicBezTo>
                  <a:cubicBezTo>
                    <a:pt x="5837" y="911"/>
                    <a:pt x="5653" y="1"/>
                    <a:pt x="503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1152100" y="1361050"/>
              <a:ext cx="146300" cy="35275"/>
            </a:xfrm>
            <a:custGeom>
              <a:avLst/>
              <a:gdLst/>
              <a:ahLst/>
              <a:cxnLst/>
              <a:rect l="l" t="t" r="r" b="b"/>
              <a:pathLst>
                <a:path w="5852" h="1411" extrusionOk="0">
                  <a:moveTo>
                    <a:pt x="2962" y="0"/>
                  </a:moveTo>
                  <a:cubicBezTo>
                    <a:pt x="2204" y="0"/>
                    <a:pt x="1444" y="49"/>
                    <a:pt x="715" y="248"/>
                  </a:cubicBezTo>
                  <a:cubicBezTo>
                    <a:pt x="1" y="501"/>
                    <a:pt x="196" y="1411"/>
                    <a:pt x="819" y="1411"/>
                  </a:cubicBezTo>
                  <a:cubicBezTo>
                    <a:pt x="873" y="1411"/>
                    <a:pt x="930" y="1404"/>
                    <a:pt x="989" y="1390"/>
                  </a:cubicBezTo>
                  <a:cubicBezTo>
                    <a:pt x="1671" y="1190"/>
                    <a:pt x="2384" y="1141"/>
                    <a:pt x="3095" y="1141"/>
                  </a:cubicBezTo>
                  <a:cubicBezTo>
                    <a:pt x="3764" y="1141"/>
                    <a:pt x="4433" y="1184"/>
                    <a:pt x="5075" y="1184"/>
                  </a:cubicBezTo>
                  <a:cubicBezTo>
                    <a:pt x="5851" y="1184"/>
                    <a:pt x="5851" y="43"/>
                    <a:pt x="5075" y="43"/>
                  </a:cubicBezTo>
                  <a:cubicBezTo>
                    <a:pt x="4389" y="43"/>
                    <a:pt x="3676" y="0"/>
                    <a:pt x="29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1260125" y="1256650"/>
              <a:ext cx="41050" cy="134300"/>
            </a:xfrm>
            <a:custGeom>
              <a:avLst/>
              <a:gdLst/>
              <a:ahLst/>
              <a:cxnLst/>
              <a:rect l="l" t="t" r="r" b="b"/>
              <a:pathLst>
                <a:path w="1642" h="5372" extrusionOk="0">
                  <a:moveTo>
                    <a:pt x="908" y="0"/>
                  </a:moveTo>
                  <a:cubicBezTo>
                    <a:pt x="679" y="0"/>
                    <a:pt x="460" y="126"/>
                    <a:pt x="389" y="430"/>
                  </a:cubicBezTo>
                  <a:cubicBezTo>
                    <a:pt x="1" y="1845"/>
                    <a:pt x="92" y="3374"/>
                    <a:pt x="92" y="4790"/>
                  </a:cubicBezTo>
                  <a:cubicBezTo>
                    <a:pt x="138" y="5178"/>
                    <a:pt x="446" y="5372"/>
                    <a:pt x="743" y="5372"/>
                  </a:cubicBezTo>
                  <a:cubicBezTo>
                    <a:pt x="1039" y="5372"/>
                    <a:pt x="1325" y="5178"/>
                    <a:pt x="1325" y="4790"/>
                  </a:cubicBezTo>
                  <a:cubicBezTo>
                    <a:pt x="1325" y="3466"/>
                    <a:pt x="1142" y="2051"/>
                    <a:pt x="1530" y="704"/>
                  </a:cubicBezTo>
                  <a:cubicBezTo>
                    <a:pt x="1641" y="302"/>
                    <a:pt x="1263" y="0"/>
                    <a:pt x="908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4" name="Google Shape;2234;p32"/>
          <p:cNvGrpSpPr/>
          <p:nvPr/>
        </p:nvGrpSpPr>
        <p:grpSpPr>
          <a:xfrm>
            <a:off x="759450" y="10075"/>
            <a:ext cx="1021825" cy="935325"/>
            <a:chOff x="1292850" y="86275"/>
            <a:chExt cx="1021825" cy="935325"/>
          </a:xfrm>
        </p:grpSpPr>
        <p:sp>
          <p:nvSpPr>
            <p:cNvPr id="2235" name="Google Shape;2235;p32"/>
            <p:cNvSpPr/>
            <p:nvPr/>
          </p:nvSpPr>
          <p:spPr>
            <a:xfrm>
              <a:off x="1863875" y="169775"/>
              <a:ext cx="241275" cy="638000"/>
            </a:xfrm>
            <a:custGeom>
              <a:avLst/>
              <a:gdLst/>
              <a:ahLst/>
              <a:cxnLst/>
              <a:rect l="l" t="t" r="r" b="b"/>
              <a:pathLst>
                <a:path w="9651" h="25520" extrusionOk="0">
                  <a:moveTo>
                    <a:pt x="8749" y="0"/>
                  </a:moveTo>
                  <a:cubicBezTo>
                    <a:pt x="8544" y="0"/>
                    <a:pt x="8336" y="98"/>
                    <a:pt x="8194" y="332"/>
                  </a:cubicBezTo>
                  <a:cubicBezTo>
                    <a:pt x="3515" y="7476"/>
                    <a:pt x="0" y="16127"/>
                    <a:pt x="205" y="24869"/>
                  </a:cubicBezTo>
                  <a:cubicBezTo>
                    <a:pt x="205" y="25302"/>
                    <a:pt x="536" y="25519"/>
                    <a:pt x="867" y="25519"/>
                  </a:cubicBezTo>
                  <a:cubicBezTo>
                    <a:pt x="1198" y="25519"/>
                    <a:pt x="1529" y="25302"/>
                    <a:pt x="1529" y="24869"/>
                  </a:cubicBezTo>
                  <a:cubicBezTo>
                    <a:pt x="1347" y="16423"/>
                    <a:pt x="4862" y="7955"/>
                    <a:pt x="9336" y="1016"/>
                  </a:cubicBezTo>
                  <a:cubicBezTo>
                    <a:pt x="9650" y="481"/>
                    <a:pt x="9205" y="0"/>
                    <a:pt x="874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1928350" y="138400"/>
              <a:ext cx="272850" cy="289700"/>
            </a:xfrm>
            <a:custGeom>
              <a:avLst/>
              <a:gdLst/>
              <a:ahLst/>
              <a:cxnLst/>
              <a:rect l="l" t="t" r="r" b="b"/>
              <a:pathLst>
                <a:path w="10914" h="11588" extrusionOk="0">
                  <a:moveTo>
                    <a:pt x="1164" y="0"/>
                  </a:moveTo>
                  <a:cubicBezTo>
                    <a:pt x="833" y="0"/>
                    <a:pt x="525" y="217"/>
                    <a:pt x="571" y="651"/>
                  </a:cubicBezTo>
                  <a:cubicBezTo>
                    <a:pt x="662" y="2545"/>
                    <a:pt x="274" y="4554"/>
                    <a:pt x="183" y="6448"/>
                  </a:cubicBezTo>
                  <a:cubicBezTo>
                    <a:pt x="92" y="7864"/>
                    <a:pt x="0" y="9963"/>
                    <a:pt x="1233" y="11013"/>
                  </a:cubicBezTo>
                  <a:cubicBezTo>
                    <a:pt x="1684" y="11416"/>
                    <a:pt x="2183" y="11588"/>
                    <a:pt x="2710" y="11588"/>
                  </a:cubicBezTo>
                  <a:cubicBezTo>
                    <a:pt x="5412" y="11588"/>
                    <a:pt x="8854" y="7077"/>
                    <a:pt x="10363" y="5969"/>
                  </a:cubicBezTo>
                  <a:cubicBezTo>
                    <a:pt x="10914" y="5570"/>
                    <a:pt x="10548" y="4713"/>
                    <a:pt x="10028" y="4713"/>
                  </a:cubicBezTo>
                  <a:cubicBezTo>
                    <a:pt x="9923" y="4713"/>
                    <a:pt x="9812" y="4747"/>
                    <a:pt x="9701" y="4828"/>
                  </a:cubicBezTo>
                  <a:cubicBezTo>
                    <a:pt x="8734" y="5563"/>
                    <a:pt x="4682" y="10186"/>
                    <a:pt x="2664" y="10186"/>
                  </a:cubicBezTo>
                  <a:cubicBezTo>
                    <a:pt x="2302" y="10186"/>
                    <a:pt x="2005" y="10037"/>
                    <a:pt x="1803" y="9690"/>
                  </a:cubicBezTo>
                  <a:cubicBezTo>
                    <a:pt x="1142" y="8343"/>
                    <a:pt x="1507" y="6152"/>
                    <a:pt x="1621" y="4736"/>
                  </a:cubicBezTo>
                  <a:cubicBezTo>
                    <a:pt x="1712" y="3413"/>
                    <a:pt x="1986" y="1975"/>
                    <a:pt x="1895" y="651"/>
                  </a:cubicBezTo>
                  <a:cubicBezTo>
                    <a:pt x="1849" y="217"/>
                    <a:pt x="1495" y="0"/>
                    <a:pt x="116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1812100" y="150925"/>
              <a:ext cx="435525" cy="298350"/>
            </a:xfrm>
            <a:custGeom>
              <a:avLst/>
              <a:gdLst/>
              <a:ahLst/>
              <a:cxnLst/>
              <a:rect l="l" t="t" r="r" b="b"/>
              <a:pathLst>
                <a:path w="17421" h="11934" extrusionOk="0">
                  <a:moveTo>
                    <a:pt x="896" y="0"/>
                  </a:moveTo>
                  <a:cubicBezTo>
                    <a:pt x="458" y="0"/>
                    <a:pt x="1" y="476"/>
                    <a:pt x="268" y="994"/>
                  </a:cubicBezTo>
                  <a:cubicBezTo>
                    <a:pt x="1797" y="4235"/>
                    <a:pt x="2459" y="8413"/>
                    <a:pt x="5312" y="10786"/>
                  </a:cubicBezTo>
                  <a:cubicBezTo>
                    <a:pt x="6245" y="11630"/>
                    <a:pt x="7452" y="11934"/>
                    <a:pt x="8760" y="11934"/>
                  </a:cubicBezTo>
                  <a:cubicBezTo>
                    <a:pt x="11452" y="11934"/>
                    <a:pt x="14575" y="10647"/>
                    <a:pt x="16634" y="10124"/>
                  </a:cubicBezTo>
                  <a:cubicBezTo>
                    <a:pt x="17420" y="9869"/>
                    <a:pt x="17236" y="8782"/>
                    <a:pt x="16506" y="8782"/>
                  </a:cubicBezTo>
                  <a:cubicBezTo>
                    <a:pt x="16453" y="8782"/>
                    <a:pt x="16396" y="8788"/>
                    <a:pt x="16337" y="8801"/>
                  </a:cubicBezTo>
                  <a:cubicBezTo>
                    <a:pt x="14372" y="9303"/>
                    <a:pt x="11433" y="10527"/>
                    <a:pt x="8935" y="10527"/>
                  </a:cubicBezTo>
                  <a:cubicBezTo>
                    <a:pt x="7688" y="10527"/>
                    <a:pt x="6551" y="10222"/>
                    <a:pt x="5700" y="9371"/>
                  </a:cubicBezTo>
                  <a:cubicBezTo>
                    <a:pt x="3418" y="7089"/>
                    <a:pt x="2733" y="3277"/>
                    <a:pt x="1409" y="332"/>
                  </a:cubicBezTo>
                  <a:cubicBezTo>
                    <a:pt x="1288" y="98"/>
                    <a:pt x="1094" y="0"/>
                    <a:pt x="89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1433025" y="305925"/>
              <a:ext cx="568500" cy="715675"/>
            </a:xfrm>
            <a:custGeom>
              <a:avLst/>
              <a:gdLst/>
              <a:ahLst/>
              <a:cxnLst/>
              <a:rect l="l" t="t" r="r" b="b"/>
              <a:pathLst>
                <a:path w="22740" h="28627" extrusionOk="0">
                  <a:moveTo>
                    <a:pt x="948" y="0"/>
                  </a:moveTo>
                  <a:cubicBezTo>
                    <a:pt x="418" y="0"/>
                    <a:pt x="1" y="660"/>
                    <a:pt x="503" y="1163"/>
                  </a:cubicBezTo>
                  <a:cubicBezTo>
                    <a:pt x="2398" y="2989"/>
                    <a:pt x="4680" y="4404"/>
                    <a:pt x="6780" y="6207"/>
                  </a:cubicBezTo>
                  <a:cubicBezTo>
                    <a:pt x="9063" y="8010"/>
                    <a:pt x="10957" y="10498"/>
                    <a:pt x="12669" y="12781"/>
                  </a:cubicBezTo>
                  <a:cubicBezTo>
                    <a:pt x="16184" y="17346"/>
                    <a:pt x="19608" y="22664"/>
                    <a:pt x="21320" y="28188"/>
                  </a:cubicBezTo>
                  <a:cubicBezTo>
                    <a:pt x="21402" y="28489"/>
                    <a:pt x="21664" y="28626"/>
                    <a:pt x="21930" y="28626"/>
                  </a:cubicBezTo>
                  <a:cubicBezTo>
                    <a:pt x="22329" y="28626"/>
                    <a:pt x="22739" y="28320"/>
                    <a:pt x="22575" y="27800"/>
                  </a:cubicBezTo>
                  <a:cubicBezTo>
                    <a:pt x="20863" y="22093"/>
                    <a:pt x="17325" y="16866"/>
                    <a:pt x="13810" y="12119"/>
                  </a:cubicBezTo>
                  <a:cubicBezTo>
                    <a:pt x="12190" y="9836"/>
                    <a:pt x="10295" y="7645"/>
                    <a:pt x="8195" y="5636"/>
                  </a:cubicBezTo>
                  <a:cubicBezTo>
                    <a:pt x="6118" y="3651"/>
                    <a:pt x="3539" y="2213"/>
                    <a:pt x="1462" y="227"/>
                  </a:cubicBezTo>
                  <a:cubicBezTo>
                    <a:pt x="1297" y="67"/>
                    <a:pt x="1117" y="0"/>
                    <a:pt x="94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1356650" y="200850"/>
              <a:ext cx="309800" cy="287900"/>
            </a:xfrm>
            <a:custGeom>
              <a:avLst/>
              <a:gdLst/>
              <a:ahLst/>
              <a:cxnLst/>
              <a:rect l="l" t="t" r="r" b="b"/>
              <a:pathLst>
                <a:path w="12392" h="11516" extrusionOk="0">
                  <a:moveTo>
                    <a:pt x="8272" y="0"/>
                  </a:moveTo>
                  <a:cubicBezTo>
                    <a:pt x="7835" y="0"/>
                    <a:pt x="7377" y="500"/>
                    <a:pt x="7644" y="1097"/>
                  </a:cubicBezTo>
                  <a:cubicBezTo>
                    <a:pt x="8694" y="3288"/>
                    <a:pt x="10018" y="5754"/>
                    <a:pt x="10018" y="8219"/>
                  </a:cubicBezTo>
                  <a:cubicBezTo>
                    <a:pt x="10018" y="9687"/>
                    <a:pt x="8708" y="10127"/>
                    <a:pt x="7069" y="10127"/>
                  </a:cubicBezTo>
                  <a:cubicBezTo>
                    <a:pt x="4887" y="10127"/>
                    <a:pt x="2123" y="9347"/>
                    <a:pt x="1093" y="9177"/>
                  </a:cubicBezTo>
                  <a:cubicBezTo>
                    <a:pt x="1037" y="9166"/>
                    <a:pt x="984" y="9160"/>
                    <a:pt x="933" y="9160"/>
                  </a:cubicBezTo>
                  <a:cubicBezTo>
                    <a:pt x="195" y="9160"/>
                    <a:pt x="0" y="10325"/>
                    <a:pt x="705" y="10410"/>
                  </a:cubicBezTo>
                  <a:cubicBezTo>
                    <a:pt x="2267" y="10733"/>
                    <a:pt x="4799" y="11515"/>
                    <a:pt x="7031" y="11515"/>
                  </a:cubicBezTo>
                  <a:cubicBezTo>
                    <a:pt x="8746" y="11515"/>
                    <a:pt x="10284" y="11053"/>
                    <a:pt x="11068" y="9565"/>
                  </a:cubicBezTo>
                  <a:cubicBezTo>
                    <a:pt x="12391" y="6895"/>
                    <a:pt x="9835" y="2718"/>
                    <a:pt x="8785" y="344"/>
                  </a:cubicBezTo>
                  <a:cubicBezTo>
                    <a:pt x="8664" y="102"/>
                    <a:pt x="8470" y="0"/>
                    <a:pt x="827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1371800" y="178900"/>
              <a:ext cx="335175" cy="413975"/>
            </a:xfrm>
            <a:custGeom>
              <a:avLst/>
              <a:gdLst/>
              <a:ahLst/>
              <a:cxnLst/>
              <a:rect l="l" t="t" r="r" b="b"/>
              <a:pathLst>
                <a:path w="13407" h="16559" extrusionOk="0">
                  <a:moveTo>
                    <a:pt x="12290" y="1"/>
                  </a:moveTo>
                  <a:cubicBezTo>
                    <a:pt x="11957" y="1"/>
                    <a:pt x="11649" y="218"/>
                    <a:pt x="11694" y="651"/>
                  </a:cubicBezTo>
                  <a:cubicBezTo>
                    <a:pt x="12082" y="3870"/>
                    <a:pt x="12082" y="7773"/>
                    <a:pt x="9800" y="10443"/>
                  </a:cubicBezTo>
                  <a:cubicBezTo>
                    <a:pt x="7608" y="12909"/>
                    <a:pt x="3911" y="14347"/>
                    <a:pt x="761" y="15282"/>
                  </a:cubicBezTo>
                  <a:cubicBezTo>
                    <a:pt x="1" y="15467"/>
                    <a:pt x="221" y="16558"/>
                    <a:pt x="904" y="16558"/>
                  </a:cubicBezTo>
                  <a:cubicBezTo>
                    <a:pt x="980" y="16558"/>
                    <a:pt x="1062" y="16545"/>
                    <a:pt x="1149" y="16515"/>
                  </a:cubicBezTo>
                  <a:cubicBezTo>
                    <a:pt x="4664" y="15488"/>
                    <a:pt x="8567" y="13867"/>
                    <a:pt x="11032" y="11014"/>
                  </a:cubicBezTo>
                  <a:cubicBezTo>
                    <a:pt x="13406" y="8252"/>
                    <a:pt x="13406" y="3961"/>
                    <a:pt x="13041" y="651"/>
                  </a:cubicBezTo>
                  <a:cubicBezTo>
                    <a:pt x="12984" y="218"/>
                    <a:pt x="12624" y="1"/>
                    <a:pt x="1229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1555150" y="626000"/>
              <a:ext cx="232850" cy="87325"/>
            </a:xfrm>
            <a:custGeom>
              <a:avLst/>
              <a:gdLst/>
              <a:ahLst/>
              <a:cxnLst/>
              <a:rect l="l" t="t" r="r" b="b"/>
              <a:pathLst>
                <a:path w="9314" h="3493" extrusionOk="0">
                  <a:moveTo>
                    <a:pt x="4269" y="0"/>
                  </a:moveTo>
                  <a:cubicBezTo>
                    <a:pt x="4103" y="0"/>
                    <a:pt x="3938" y="23"/>
                    <a:pt x="3790" y="69"/>
                  </a:cubicBezTo>
                  <a:cubicBezTo>
                    <a:pt x="3516" y="69"/>
                    <a:pt x="3219" y="69"/>
                    <a:pt x="2945" y="160"/>
                  </a:cubicBezTo>
                  <a:cubicBezTo>
                    <a:pt x="2648" y="252"/>
                    <a:pt x="2374" y="252"/>
                    <a:pt x="2078" y="457"/>
                  </a:cubicBezTo>
                  <a:cubicBezTo>
                    <a:pt x="1804" y="548"/>
                    <a:pt x="1598" y="640"/>
                    <a:pt x="1324" y="731"/>
                  </a:cubicBezTo>
                  <a:cubicBezTo>
                    <a:pt x="1142" y="822"/>
                    <a:pt x="936" y="1028"/>
                    <a:pt x="754" y="1119"/>
                  </a:cubicBezTo>
                  <a:cubicBezTo>
                    <a:pt x="571" y="1210"/>
                    <a:pt x="457" y="1393"/>
                    <a:pt x="366" y="1484"/>
                  </a:cubicBezTo>
                  <a:cubicBezTo>
                    <a:pt x="183" y="1598"/>
                    <a:pt x="92" y="1690"/>
                    <a:pt x="92" y="1781"/>
                  </a:cubicBezTo>
                  <a:cubicBezTo>
                    <a:pt x="1" y="1781"/>
                    <a:pt x="1" y="1872"/>
                    <a:pt x="1" y="1872"/>
                  </a:cubicBezTo>
                  <a:lnTo>
                    <a:pt x="92" y="1963"/>
                  </a:lnTo>
                  <a:cubicBezTo>
                    <a:pt x="183" y="1963"/>
                    <a:pt x="274" y="2055"/>
                    <a:pt x="366" y="2169"/>
                  </a:cubicBezTo>
                  <a:cubicBezTo>
                    <a:pt x="571" y="2260"/>
                    <a:pt x="662" y="2351"/>
                    <a:pt x="845" y="2443"/>
                  </a:cubicBezTo>
                  <a:cubicBezTo>
                    <a:pt x="1028" y="2534"/>
                    <a:pt x="1233" y="2625"/>
                    <a:pt x="1507" y="2739"/>
                  </a:cubicBezTo>
                  <a:cubicBezTo>
                    <a:pt x="1712" y="2831"/>
                    <a:pt x="1895" y="2922"/>
                    <a:pt x="2169" y="3013"/>
                  </a:cubicBezTo>
                  <a:cubicBezTo>
                    <a:pt x="2374" y="3105"/>
                    <a:pt x="2648" y="3196"/>
                    <a:pt x="2945" y="3196"/>
                  </a:cubicBezTo>
                  <a:cubicBezTo>
                    <a:pt x="3424" y="3401"/>
                    <a:pt x="3995" y="3493"/>
                    <a:pt x="4566" y="3493"/>
                  </a:cubicBezTo>
                  <a:cubicBezTo>
                    <a:pt x="5136" y="3493"/>
                    <a:pt x="5707" y="3493"/>
                    <a:pt x="6163" y="3401"/>
                  </a:cubicBezTo>
                  <a:cubicBezTo>
                    <a:pt x="6734" y="3310"/>
                    <a:pt x="7305" y="3196"/>
                    <a:pt x="7693" y="3013"/>
                  </a:cubicBezTo>
                  <a:cubicBezTo>
                    <a:pt x="7989" y="2922"/>
                    <a:pt x="8172" y="2831"/>
                    <a:pt x="8355" y="2831"/>
                  </a:cubicBezTo>
                  <a:cubicBezTo>
                    <a:pt x="8560" y="2739"/>
                    <a:pt x="8743" y="2625"/>
                    <a:pt x="8834" y="2534"/>
                  </a:cubicBezTo>
                  <a:cubicBezTo>
                    <a:pt x="9017" y="2443"/>
                    <a:pt x="9131" y="2351"/>
                    <a:pt x="9222" y="2351"/>
                  </a:cubicBezTo>
                  <a:cubicBezTo>
                    <a:pt x="9222" y="2260"/>
                    <a:pt x="9313" y="2260"/>
                    <a:pt x="9313" y="2260"/>
                  </a:cubicBezTo>
                  <a:cubicBezTo>
                    <a:pt x="9313" y="2260"/>
                    <a:pt x="9313" y="2169"/>
                    <a:pt x="9222" y="2055"/>
                  </a:cubicBezTo>
                  <a:cubicBezTo>
                    <a:pt x="9131" y="2055"/>
                    <a:pt x="9017" y="1963"/>
                    <a:pt x="8925" y="1872"/>
                  </a:cubicBezTo>
                  <a:cubicBezTo>
                    <a:pt x="8834" y="1690"/>
                    <a:pt x="8651" y="1598"/>
                    <a:pt x="8560" y="1484"/>
                  </a:cubicBezTo>
                  <a:cubicBezTo>
                    <a:pt x="8355" y="1301"/>
                    <a:pt x="8172" y="1210"/>
                    <a:pt x="7989" y="1028"/>
                  </a:cubicBezTo>
                  <a:cubicBezTo>
                    <a:pt x="7510" y="822"/>
                    <a:pt x="7031" y="548"/>
                    <a:pt x="6460" y="343"/>
                  </a:cubicBezTo>
                  <a:cubicBezTo>
                    <a:pt x="5981" y="160"/>
                    <a:pt x="5319" y="69"/>
                    <a:pt x="4748" y="69"/>
                  </a:cubicBezTo>
                  <a:cubicBezTo>
                    <a:pt x="4600" y="23"/>
                    <a:pt x="4434" y="0"/>
                    <a:pt x="4269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1783400" y="406300"/>
              <a:ext cx="114150" cy="138125"/>
            </a:xfrm>
            <a:custGeom>
              <a:avLst/>
              <a:gdLst/>
              <a:ahLst/>
              <a:cxnLst/>
              <a:rect l="l" t="t" r="r" b="b"/>
              <a:pathLst>
                <a:path w="4566" h="5525" extrusionOk="0">
                  <a:moveTo>
                    <a:pt x="275" y="1"/>
                  </a:moveTo>
                  <a:lnTo>
                    <a:pt x="275" y="115"/>
                  </a:lnTo>
                  <a:cubicBezTo>
                    <a:pt x="183" y="206"/>
                    <a:pt x="183" y="297"/>
                    <a:pt x="183" y="480"/>
                  </a:cubicBezTo>
                  <a:cubicBezTo>
                    <a:pt x="92" y="571"/>
                    <a:pt x="92" y="777"/>
                    <a:pt x="92" y="959"/>
                  </a:cubicBezTo>
                  <a:cubicBezTo>
                    <a:pt x="92" y="1142"/>
                    <a:pt x="1" y="1256"/>
                    <a:pt x="1" y="1530"/>
                  </a:cubicBezTo>
                  <a:cubicBezTo>
                    <a:pt x="1" y="1713"/>
                    <a:pt x="1" y="1918"/>
                    <a:pt x="92" y="2101"/>
                  </a:cubicBezTo>
                  <a:cubicBezTo>
                    <a:pt x="92" y="2283"/>
                    <a:pt x="183" y="2580"/>
                    <a:pt x="183" y="2763"/>
                  </a:cubicBezTo>
                  <a:cubicBezTo>
                    <a:pt x="275" y="2968"/>
                    <a:pt x="366" y="3151"/>
                    <a:pt x="457" y="3333"/>
                  </a:cubicBezTo>
                  <a:cubicBezTo>
                    <a:pt x="571" y="3539"/>
                    <a:pt x="663" y="3721"/>
                    <a:pt x="845" y="3904"/>
                  </a:cubicBezTo>
                  <a:cubicBezTo>
                    <a:pt x="1142" y="4292"/>
                    <a:pt x="1507" y="4680"/>
                    <a:pt x="1895" y="4954"/>
                  </a:cubicBezTo>
                  <a:cubicBezTo>
                    <a:pt x="1986" y="4954"/>
                    <a:pt x="2078" y="5045"/>
                    <a:pt x="2169" y="5136"/>
                  </a:cubicBezTo>
                  <a:cubicBezTo>
                    <a:pt x="2283" y="5136"/>
                    <a:pt x="2374" y="5136"/>
                    <a:pt x="2466" y="5251"/>
                  </a:cubicBezTo>
                  <a:cubicBezTo>
                    <a:pt x="2648" y="5342"/>
                    <a:pt x="2854" y="5342"/>
                    <a:pt x="3036" y="5433"/>
                  </a:cubicBezTo>
                  <a:cubicBezTo>
                    <a:pt x="3219" y="5433"/>
                    <a:pt x="3424" y="5433"/>
                    <a:pt x="3607" y="5524"/>
                  </a:cubicBezTo>
                  <a:lnTo>
                    <a:pt x="4452" y="5524"/>
                  </a:lnTo>
                  <a:cubicBezTo>
                    <a:pt x="4452" y="5524"/>
                    <a:pt x="4566" y="5433"/>
                    <a:pt x="4566" y="5342"/>
                  </a:cubicBezTo>
                  <a:lnTo>
                    <a:pt x="4566" y="5045"/>
                  </a:lnTo>
                  <a:lnTo>
                    <a:pt x="4566" y="4566"/>
                  </a:lnTo>
                  <a:cubicBezTo>
                    <a:pt x="4566" y="4383"/>
                    <a:pt x="4566" y="4201"/>
                    <a:pt x="4452" y="3995"/>
                  </a:cubicBezTo>
                  <a:cubicBezTo>
                    <a:pt x="4452" y="3813"/>
                    <a:pt x="4452" y="3630"/>
                    <a:pt x="4360" y="3424"/>
                  </a:cubicBezTo>
                  <a:cubicBezTo>
                    <a:pt x="4360" y="3333"/>
                    <a:pt x="4269" y="3242"/>
                    <a:pt x="4269" y="3151"/>
                  </a:cubicBezTo>
                  <a:cubicBezTo>
                    <a:pt x="4269" y="3059"/>
                    <a:pt x="4178" y="2968"/>
                    <a:pt x="4178" y="2854"/>
                  </a:cubicBezTo>
                  <a:cubicBezTo>
                    <a:pt x="4086" y="2489"/>
                    <a:pt x="3881" y="2101"/>
                    <a:pt x="3607" y="1827"/>
                  </a:cubicBezTo>
                  <a:cubicBezTo>
                    <a:pt x="3516" y="1713"/>
                    <a:pt x="3310" y="1530"/>
                    <a:pt x="3219" y="1347"/>
                  </a:cubicBezTo>
                  <a:cubicBezTo>
                    <a:pt x="3036" y="1256"/>
                    <a:pt x="2945" y="1142"/>
                    <a:pt x="2740" y="959"/>
                  </a:cubicBezTo>
                  <a:cubicBezTo>
                    <a:pt x="2466" y="777"/>
                    <a:pt x="2078" y="571"/>
                    <a:pt x="1713" y="389"/>
                  </a:cubicBezTo>
                  <a:cubicBezTo>
                    <a:pt x="1507" y="297"/>
                    <a:pt x="1325" y="297"/>
                    <a:pt x="1233" y="206"/>
                  </a:cubicBezTo>
                  <a:cubicBezTo>
                    <a:pt x="1028" y="206"/>
                    <a:pt x="845" y="115"/>
                    <a:pt x="754" y="115"/>
                  </a:cubicBezTo>
                  <a:cubicBezTo>
                    <a:pt x="663" y="115"/>
                    <a:pt x="457" y="115"/>
                    <a:pt x="366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1932900" y="663100"/>
              <a:ext cx="180925" cy="174050"/>
            </a:xfrm>
            <a:custGeom>
              <a:avLst/>
              <a:gdLst/>
              <a:ahLst/>
              <a:cxnLst/>
              <a:rect l="l" t="t" r="r" b="b"/>
              <a:pathLst>
                <a:path w="7237" h="6962" extrusionOk="0">
                  <a:moveTo>
                    <a:pt x="6757" y="0"/>
                  </a:moveTo>
                  <a:cubicBezTo>
                    <a:pt x="6575" y="0"/>
                    <a:pt x="6369" y="0"/>
                    <a:pt x="6095" y="114"/>
                  </a:cubicBezTo>
                  <a:cubicBezTo>
                    <a:pt x="5890" y="114"/>
                    <a:pt x="5616" y="114"/>
                    <a:pt x="5319" y="206"/>
                  </a:cubicBezTo>
                  <a:cubicBezTo>
                    <a:pt x="5137" y="297"/>
                    <a:pt x="4863" y="388"/>
                    <a:pt x="4566" y="479"/>
                  </a:cubicBezTo>
                  <a:cubicBezTo>
                    <a:pt x="4292" y="571"/>
                    <a:pt x="3995" y="685"/>
                    <a:pt x="3721" y="867"/>
                  </a:cubicBezTo>
                  <a:cubicBezTo>
                    <a:pt x="3425" y="1050"/>
                    <a:pt x="3151" y="1255"/>
                    <a:pt x="2945" y="1438"/>
                  </a:cubicBezTo>
                  <a:cubicBezTo>
                    <a:pt x="2671" y="1621"/>
                    <a:pt x="2375" y="1826"/>
                    <a:pt x="2192" y="2100"/>
                  </a:cubicBezTo>
                  <a:cubicBezTo>
                    <a:pt x="1895" y="2283"/>
                    <a:pt x="1713" y="2579"/>
                    <a:pt x="1530" y="2762"/>
                  </a:cubicBezTo>
                  <a:cubicBezTo>
                    <a:pt x="1325" y="3059"/>
                    <a:pt x="1142" y="3333"/>
                    <a:pt x="1051" y="3629"/>
                  </a:cubicBezTo>
                  <a:cubicBezTo>
                    <a:pt x="868" y="3812"/>
                    <a:pt x="754" y="4109"/>
                    <a:pt x="663" y="4383"/>
                  </a:cubicBezTo>
                  <a:cubicBezTo>
                    <a:pt x="480" y="4679"/>
                    <a:pt x="389" y="4862"/>
                    <a:pt x="389" y="5136"/>
                  </a:cubicBezTo>
                  <a:cubicBezTo>
                    <a:pt x="183" y="5615"/>
                    <a:pt x="92" y="6094"/>
                    <a:pt x="92" y="6391"/>
                  </a:cubicBezTo>
                  <a:cubicBezTo>
                    <a:pt x="1" y="6574"/>
                    <a:pt x="1" y="6756"/>
                    <a:pt x="1" y="6756"/>
                  </a:cubicBezTo>
                  <a:lnTo>
                    <a:pt x="1" y="6962"/>
                  </a:lnTo>
                  <a:lnTo>
                    <a:pt x="183" y="6962"/>
                  </a:lnTo>
                  <a:cubicBezTo>
                    <a:pt x="298" y="6962"/>
                    <a:pt x="389" y="6962"/>
                    <a:pt x="572" y="6848"/>
                  </a:cubicBezTo>
                  <a:cubicBezTo>
                    <a:pt x="868" y="6848"/>
                    <a:pt x="1325" y="6665"/>
                    <a:pt x="1804" y="6482"/>
                  </a:cubicBezTo>
                  <a:cubicBezTo>
                    <a:pt x="2101" y="6391"/>
                    <a:pt x="2283" y="6277"/>
                    <a:pt x="2580" y="6094"/>
                  </a:cubicBezTo>
                  <a:cubicBezTo>
                    <a:pt x="2763" y="6003"/>
                    <a:pt x="3037" y="5821"/>
                    <a:pt x="3333" y="5615"/>
                  </a:cubicBezTo>
                  <a:cubicBezTo>
                    <a:pt x="3516" y="5524"/>
                    <a:pt x="3813" y="5341"/>
                    <a:pt x="3995" y="5136"/>
                  </a:cubicBezTo>
                  <a:cubicBezTo>
                    <a:pt x="4178" y="4953"/>
                    <a:pt x="4475" y="4679"/>
                    <a:pt x="4657" y="4474"/>
                  </a:cubicBezTo>
                  <a:cubicBezTo>
                    <a:pt x="4863" y="4291"/>
                    <a:pt x="5045" y="4109"/>
                    <a:pt x="5228" y="3812"/>
                  </a:cubicBezTo>
                  <a:cubicBezTo>
                    <a:pt x="5433" y="3629"/>
                    <a:pt x="5616" y="3424"/>
                    <a:pt x="5799" y="3150"/>
                  </a:cubicBezTo>
                  <a:cubicBezTo>
                    <a:pt x="5890" y="3059"/>
                    <a:pt x="5890" y="2967"/>
                    <a:pt x="6004" y="2762"/>
                  </a:cubicBezTo>
                  <a:cubicBezTo>
                    <a:pt x="6095" y="2671"/>
                    <a:pt x="6187" y="2579"/>
                    <a:pt x="6187" y="2488"/>
                  </a:cubicBezTo>
                  <a:cubicBezTo>
                    <a:pt x="6369" y="2191"/>
                    <a:pt x="6460" y="2009"/>
                    <a:pt x="6575" y="1826"/>
                  </a:cubicBezTo>
                  <a:cubicBezTo>
                    <a:pt x="6666" y="1529"/>
                    <a:pt x="6848" y="1347"/>
                    <a:pt x="6848" y="1141"/>
                  </a:cubicBezTo>
                  <a:cubicBezTo>
                    <a:pt x="6940" y="959"/>
                    <a:pt x="7031" y="776"/>
                    <a:pt x="7145" y="571"/>
                  </a:cubicBezTo>
                  <a:cubicBezTo>
                    <a:pt x="7145" y="479"/>
                    <a:pt x="7237" y="297"/>
                    <a:pt x="7237" y="206"/>
                  </a:cubicBezTo>
                  <a:lnTo>
                    <a:pt x="7237" y="114"/>
                  </a:lnTo>
                  <a:lnTo>
                    <a:pt x="7145" y="114"/>
                  </a:lnTo>
                  <a:cubicBezTo>
                    <a:pt x="7031" y="114"/>
                    <a:pt x="6848" y="0"/>
                    <a:pt x="6757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1676125" y="851400"/>
              <a:ext cx="252250" cy="87900"/>
            </a:xfrm>
            <a:custGeom>
              <a:avLst/>
              <a:gdLst/>
              <a:ahLst/>
              <a:cxnLst/>
              <a:rect l="l" t="t" r="r" b="b"/>
              <a:pathLst>
                <a:path w="10090" h="3516" extrusionOk="0">
                  <a:moveTo>
                    <a:pt x="5319" y="0"/>
                  </a:moveTo>
                  <a:cubicBezTo>
                    <a:pt x="4657" y="0"/>
                    <a:pt x="3995" y="0"/>
                    <a:pt x="3333" y="92"/>
                  </a:cubicBezTo>
                  <a:cubicBezTo>
                    <a:pt x="2762" y="183"/>
                    <a:pt x="2192" y="274"/>
                    <a:pt x="1712" y="457"/>
                  </a:cubicBezTo>
                  <a:cubicBezTo>
                    <a:pt x="1233" y="662"/>
                    <a:pt x="868" y="845"/>
                    <a:pt x="480" y="1028"/>
                  </a:cubicBezTo>
                  <a:cubicBezTo>
                    <a:pt x="389" y="1142"/>
                    <a:pt x="297" y="1233"/>
                    <a:pt x="183" y="1233"/>
                  </a:cubicBezTo>
                  <a:cubicBezTo>
                    <a:pt x="92" y="1324"/>
                    <a:pt x="0" y="1324"/>
                    <a:pt x="0" y="1324"/>
                  </a:cubicBezTo>
                  <a:lnTo>
                    <a:pt x="92" y="1416"/>
                  </a:lnTo>
                  <a:cubicBezTo>
                    <a:pt x="183" y="1507"/>
                    <a:pt x="297" y="1598"/>
                    <a:pt x="480" y="1712"/>
                  </a:cubicBezTo>
                  <a:cubicBezTo>
                    <a:pt x="662" y="1986"/>
                    <a:pt x="1050" y="2283"/>
                    <a:pt x="1530" y="2466"/>
                  </a:cubicBezTo>
                  <a:cubicBezTo>
                    <a:pt x="2009" y="2739"/>
                    <a:pt x="2580" y="2945"/>
                    <a:pt x="3150" y="3127"/>
                  </a:cubicBezTo>
                  <a:cubicBezTo>
                    <a:pt x="3721" y="3310"/>
                    <a:pt x="4383" y="3424"/>
                    <a:pt x="4954" y="3515"/>
                  </a:cubicBezTo>
                  <a:lnTo>
                    <a:pt x="6757" y="3515"/>
                  </a:lnTo>
                  <a:cubicBezTo>
                    <a:pt x="7031" y="3515"/>
                    <a:pt x="7327" y="3424"/>
                    <a:pt x="7510" y="3424"/>
                  </a:cubicBezTo>
                  <a:cubicBezTo>
                    <a:pt x="7807" y="3424"/>
                    <a:pt x="8081" y="3310"/>
                    <a:pt x="8286" y="3310"/>
                  </a:cubicBezTo>
                  <a:cubicBezTo>
                    <a:pt x="8377" y="3310"/>
                    <a:pt x="8560" y="3219"/>
                    <a:pt x="8651" y="3219"/>
                  </a:cubicBezTo>
                  <a:cubicBezTo>
                    <a:pt x="8743" y="3219"/>
                    <a:pt x="8857" y="3219"/>
                    <a:pt x="8948" y="3127"/>
                  </a:cubicBezTo>
                  <a:cubicBezTo>
                    <a:pt x="9222" y="3127"/>
                    <a:pt x="9427" y="3127"/>
                    <a:pt x="9610" y="3036"/>
                  </a:cubicBezTo>
                  <a:cubicBezTo>
                    <a:pt x="9701" y="3036"/>
                    <a:pt x="9884" y="2945"/>
                    <a:pt x="9998" y="2945"/>
                  </a:cubicBezTo>
                  <a:cubicBezTo>
                    <a:pt x="10089" y="2945"/>
                    <a:pt x="10089" y="2854"/>
                    <a:pt x="10089" y="2854"/>
                  </a:cubicBezTo>
                  <a:lnTo>
                    <a:pt x="9998" y="2739"/>
                  </a:lnTo>
                  <a:cubicBezTo>
                    <a:pt x="9998" y="2648"/>
                    <a:pt x="9884" y="2557"/>
                    <a:pt x="9793" y="2374"/>
                  </a:cubicBezTo>
                  <a:cubicBezTo>
                    <a:pt x="9701" y="2283"/>
                    <a:pt x="9610" y="2078"/>
                    <a:pt x="9427" y="1895"/>
                  </a:cubicBezTo>
                  <a:cubicBezTo>
                    <a:pt x="9427" y="1804"/>
                    <a:pt x="9313" y="1712"/>
                    <a:pt x="9222" y="1712"/>
                  </a:cubicBezTo>
                  <a:cubicBezTo>
                    <a:pt x="9131" y="1598"/>
                    <a:pt x="9039" y="1507"/>
                    <a:pt x="8948" y="1416"/>
                  </a:cubicBezTo>
                  <a:cubicBezTo>
                    <a:pt x="8651" y="1233"/>
                    <a:pt x="8469" y="1028"/>
                    <a:pt x="8172" y="845"/>
                  </a:cubicBezTo>
                  <a:cubicBezTo>
                    <a:pt x="7807" y="754"/>
                    <a:pt x="7601" y="662"/>
                    <a:pt x="7236" y="457"/>
                  </a:cubicBezTo>
                  <a:cubicBezTo>
                    <a:pt x="6939" y="366"/>
                    <a:pt x="6665" y="274"/>
                    <a:pt x="6277" y="183"/>
                  </a:cubicBezTo>
                  <a:cubicBezTo>
                    <a:pt x="6004" y="92"/>
                    <a:pt x="5616" y="92"/>
                    <a:pt x="5319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1350350" y="250700"/>
              <a:ext cx="151550" cy="104700"/>
            </a:xfrm>
            <a:custGeom>
              <a:avLst/>
              <a:gdLst/>
              <a:ahLst/>
              <a:cxnLst/>
              <a:rect l="l" t="t" r="r" b="b"/>
              <a:pathLst>
                <a:path w="6062" h="4188" extrusionOk="0">
                  <a:moveTo>
                    <a:pt x="3255" y="0"/>
                  </a:moveTo>
                  <a:cubicBezTo>
                    <a:pt x="2890" y="0"/>
                    <a:pt x="2497" y="128"/>
                    <a:pt x="2098" y="427"/>
                  </a:cubicBezTo>
                  <a:cubicBezTo>
                    <a:pt x="0" y="1729"/>
                    <a:pt x="1473" y="4187"/>
                    <a:pt x="3183" y="4187"/>
                  </a:cubicBezTo>
                  <a:cubicBezTo>
                    <a:pt x="3482" y="4187"/>
                    <a:pt x="3788" y="4112"/>
                    <a:pt x="4084" y="3942"/>
                  </a:cubicBezTo>
                  <a:cubicBezTo>
                    <a:pt x="6062" y="2850"/>
                    <a:pt x="4977" y="0"/>
                    <a:pt x="3255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1484225" y="157600"/>
              <a:ext cx="128400" cy="87700"/>
            </a:xfrm>
            <a:custGeom>
              <a:avLst/>
              <a:gdLst/>
              <a:ahLst/>
              <a:cxnLst/>
              <a:rect l="l" t="t" r="r" b="b"/>
              <a:pathLst>
                <a:path w="5136" h="3508" extrusionOk="0">
                  <a:moveTo>
                    <a:pt x="2793" y="1"/>
                  </a:moveTo>
                  <a:cubicBezTo>
                    <a:pt x="2479" y="1"/>
                    <a:pt x="2137" y="109"/>
                    <a:pt x="1788" y="362"/>
                  </a:cubicBezTo>
                  <a:cubicBezTo>
                    <a:pt x="1" y="1489"/>
                    <a:pt x="1255" y="3508"/>
                    <a:pt x="2724" y="3508"/>
                  </a:cubicBezTo>
                  <a:cubicBezTo>
                    <a:pt x="2981" y="3508"/>
                    <a:pt x="3244" y="3446"/>
                    <a:pt x="3499" y="3307"/>
                  </a:cubicBezTo>
                  <a:cubicBezTo>
                    <a:pt x="5136" y="2366"/>
                    <a:pt x="4262" y="1"/>
                    <a:pt x="2793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1592400" y="115225"/>
              <a:ext cx="153700" cy="104175"/>
            </a:xfrm>
            <a:custGeom>
              <a:avLst/>
              <a:gdLst/>
              <a:ahLst/>
              <a:cxnLst/>
              <a:rect l="l" t="t" r="r" b="b"/>
              <a:pathLst>
                <a:path w="6148" h="4167" extrusionOk="0">
                  <a:moveTo>
                    <a:pt x="3303" y="1"/>
                  </a:moveTo>
                  <a:cubicBezTo>
                    <a:pt x="2928" y="1"/>
                    <a:pt x="2524" y="131"/>
                    <a:pt x="2117" y="437"/>
                  </a:cubicBezTo>
                  <a:cubicBezTo>
                    <a:pt x="1" y="1730"/>
                    <a:pt x="1518" y="4167"/>
                    <a:pt x="3246" y="4167"/>
                  </a:cubicBezTo>
                  <a:cubicBezTo>
                    <a:pt x="3531" y="4167"/>
                    <a:pt x="3822" y="4100"/>
                    <a:pt x="4103" y="3952"/>
                  </a:cubicBezTo>
                  <a:cubicBezTo>
                    <a:pt x="6147" y="2770"/>
                    <a:pt x="5032" y="1"/>
                    <a:pt x="3303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1296500" y="400125"/>
              <a:ext cx="127875" cy="87700"/>
            </a:xfrm>
            <a:custGeom>
              <a:avLst/>
              <a:gdLst/>
              <a:ahLst/>
              <a:cxnLst/>
              <a:rect l="l" t="t" r="r" b="b"/>
              <a:pathLst>
                <a:path w="5115" h="3508" extrusionOk="0">
                  <a:moveTo>
                    <a:pt x="2759" y="0"/>
                  </a:moveTo>
                  <a:cubicBezTo>
                    <a:pt x="2452" y="0"/>
                    <a:pt x="2121" y="109"/>
                    <a:pt x="1787" y="362"/>
                  </a:cubicBezTo>
                  <a:cubicBezTo>
                    <a:pt x="0" y="1488"/>
                    <a:pt x="1254" y="3508"/>
                    <a:pt x="2653" y="3508"/>
                  </a:cubicBezTo>
                  <a:cubicBezTo>
                    <a:pt x="2898" y="3508"/>
                    <a:pt x="3147" y="3446"/>
                    <a:pt x="3385" y="3306"/>
                  </a:cubicBezTo>
                  <a:cubicBezTo>
                    <a:pt x="5115" y="2366"/>
                    <a:pt x="4196" y="0"/>
                    <a:pt x="275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1292850" y="529975"/>
              <a:ext cx="154175" cy="105450"/>
            </a:xfrm>
            <a:custGeom>
              <a:avLst/>
              <a:gdLst/>
              <a:ahLst/>
              <a:cxnLst/>
              <a:rect l="l" t="t" r="r" b="b"/>
              <a:pathLst>
                <a:path w="6167" h="4218" extrusionOk="0">
                  <a:moveTo>
                    <a:pt x="3281" y="1"/>
                  </a:moveTo>
                  <a:cubicBezTo>
                    <a:pt x="2915" y="1"/>
                    <a:pt x="2519" y="119"/>
                    <a:pt x="2116" y="395"/>
                  </a:cubicBezTo>
                  <a:cubicBezTo>
                    <a:pt x="1" y="1785"/>
                    <a:pt x="1515" y="4217"/>
                    <a:pt x="3241" y="4217"/>
                  </a:cubicBezTo>
                  <a:cubicBezTo>
                    <a:pt x="3527" y="4217"/>
                    <a:pt x="3819" y="4150"/>
                    <a:pt x="4101" y="4001"/>
                  </a:cubicBezTo>
                  <a:cubicBezTo>
                    <a:pt x="6166" y="2827"/>
                    <a:pt x="5071" y="1"/>
                    <a:pt x="328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1897925" y="86275"/>
              <a:ext cx="128000" cy="87700"/>
            </a:xfrm>
            <a:custGeom>
              <a:avLst/>
              <a:gdLst/>
              <a:ahLst/>
              <a:cxnLst/>
              <a:rect l="l" t="t" r="r" b="b"/>
              <a:pathLst>
                <a:path w="5120" h="3508" extrusionOk="0">
                  <a:moveTo>
                    <a:pt x="2760" y="1"/>
                  </a:moveTo>
                  <a:cubicBezTo>
                    <a:pt x="2452" y="1"/>
                    <a:pt x="2122" y="109"/>
                    <a:pt x="1788" y="362"/>
                  </a:cubicBezTo>
                  <a:cubicBezTo>
                    <a:pt x="1" y="1489"/>
                    <a:pt x="1255" y="3508"/>
                    <a:pt x="2668" y="3508"/>
                  </a:cubicBezTo>
                  <a:cubicBezTo>
                    <a:pt x="2915" y="3508"/>
                    <a:pt x="3167" y="3446"/>
                    <a:pt x="3409" y="3306"/>
                  </a:cubicBezTo>
                  <a:cubicBezTo>
                    <a:pt x="5120" y="2366"/>
                    <a:pt x="4197" y="1"/>
                    <a:pt x="2760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2017600" y="113950"/>
              <a:ext cx="154650" cy="105450"/>
            </a:xfrm>
            <a:custGeom>
              <a:avLst/>
              <a:gdLst/>
              <a:ahLst/>
              <a:cxnLst/>
              <a:rect l="l" t="t" r="r" b="b"/>
              <a:pathLst>
                <a:path w="6186" h="4218" extrusionOk="0">
                  <a:moveTo>
                    <a:pt x="3275" y="1"/>
                  </a:moveTo>
                  <a:cubicBezTo>
                    <a:pt x="2913" y="1"/>
                    <a:pt x="2526" y="120"/>
                    <a:pt x="2137" y="396"/>
                  </a:cubicBezTo>
                  <a:cubicBezTo>
                    <a:pt x="0" y="1768"/>
                    <a:pt x="1533" y="4217"/>
                    <a:pt x="3266" y="4217"/>
                  </a:cubicBezTo>
                  <a:cubicBezTo>
                    <a:pt x="3551" y="4217"/>
                    <a:pt x="3842" y="4151"/>
                    <a:pt x="4122" y="4003"/>
                  </a:cubicBezTo>
                  <a:cubicBezTo>
                    <a:pt x="6186" y="2810"/>
                    <a:pt x="5031" y="1"/>
                    <a:pt x="327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2160875" y="338575"/>
              <a:ext cx="153800" cy="105375"/>
            </a:xfrm>
            <a:custGeom>
              <a:avLst/>
              <a:gdLst/>
              <a:ahLst/>
              <a:cxnLst/>
              <a:rect l="l" t="t" r="r" b="b"/>
              <a:pathLst>
                <a:path w="6152" h="4215" extrusionOk="0">
                  <a:moveTo>
                    <a:pt x="3308" y="1"/>
                  </a:moveTo>
                  <a:cubicBezTo>
                    <a:pt x="2933" y="1"/>
                    <a:pt x="2526" y="128"/>
                    <a:pt x="2112" y="427"/>
                  </a:cubicBezTo>
                  <a:cubicBezTo>
                    <a:pt x="0" y="1803"/>
                    <a:pt x="1473" y="4214"/>
                    <a:pt x="3181" y="4214"/>
                  </a:cubicBezTo>
                  <a:cubicBezTo>
                    <a:pt x="3486" y="4214"/>
                    <a:pt x="3797" y="4138"/>
                    <a:pt x="4098" y="3965"/>
                  </a:cubicBezTo>
                  <a:cubicBezTo>
                    <a:pt x="6151" y="2854"/>
                    <a:pt x="5079" y="1"/>
                    <a:pt x="3308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2126000" y="223175"/>
              <a:ext cx="128000" cy="88550"/>
            </a:xfrm>
            <a:custGeom>
              <a:avLst/>
              <a:gdLst/>
              <a:ahLst/>
              <a:cxnLst/>
              <a:rect l="l" t="t" r="r" b="b"/>
              <a:pathLst>
                <a:path w="5120" h="3542" extrusionOk="0">
                  <a:moveTo>
                    <a:pt x="2736" y="1"/>
                  </a:moveTo>
                  <a:cubicBezTo>
                    <a:pt x="2412" y="1"/>
                    <a:pt x="2061" y="116"/>
                    <a:pt x="1704" y="387"/>
                  </a:cubicBezTo>
                  <a:cubicBezTo>
                    <a:pt x="0" y="1529"/>
                    <a:pt x="1186" y="3541"/>
                    <a:pt x="2630" y="3541"/>
                  </a:cubicBezTo>
                  <a:cubicBezTo>
                    <a:pt x="2889" y="3541"/>
                    <a:pt x="3156" y="3477"/>
                    <a:pt x="3416" y="3331"/>
                  </a:cubicBezTo>
                  <a:cubicBezTo>
                    <a:pt x="5119" y="2395"/>
                    <a:pt x="4213" y="1"/>
                    <a:pt x="273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1762100" y="107600"/>
              <a:ext cx="128575" cy="89100"/>
            </a:xfrm>
            <a:custGeom>
              <a:avLst/>
              <a:gdLst/>
              <a:ahLst/>
              <a:cxnLst/>
              <a:rect l="l" t="t" r="r" b="b"/>
              <a:pathLst>
                <a:path w="5143" h="3564" extrusionOk="0">
                  <a:moveTo>
                    <a:pt x="2761" y="1"/>
                  </a:moveTo>
                  <a:cubicBezTo>
                    <a:pt x="2454" y="1"/>
                    <a:pt x="2123" y="107"/>
                    <a:pt x="1788" y="353"/>
                  </a:cubicBezTo>
                  <a:cubicBezTo>
                    <a:pt x="0" y="1493"/>
                    <a:pt x="1291" y="3564"/>
                    <a:pt x="2719" y="3564"/>
                  </a:cubicBezTo>
                  <a:cubicBezTo>
                    <a:pt x="2950" y="3564"/>
                    <a:pt x="3184" y="3510"/>
                    <a:pt x="3409" y="3389"/>
                  </a:cubicBezTo>
                  <a:cubicBezTo>
                    <a:pt x="5143" y="2372"/>
                    <a:pt x="4216" y="1"/>
                    <a:pt x="276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5" name="Google Shape;2255;p32"/>
          <p:cNvSpPr/>
          <p:nvPr/>
        </p:nvSpPr>
        <p:spPr>
          <a:xfrm>
            <a:off x="2041475" y="30525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6" name="Google Shape;2256;p32"/>
          <p:cNvSpPr/>
          <p:nvPr/>
        </p:nvSpPr>
        <p:spPr>
          <a:xfrm>
            <a:off x="2623750" y="156975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7" name="Google Shape;2257;p32"/>
          <p:cNvSpPr/>
          <p:nvPr/>
        </p:nvSpPr>
        <p:spPr>
          <a:xfrm>
            <a:off x="1999425" y="539975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0" y="1"/>
                  <a:pt x="0" y="1918"/>
                  <a:pt x="1233" y="1918"/>
                </a:cubicBezTo>
                <a:cubicBezTo>
                  <a:pt x="2465" y="1918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8" name="Google Shape;2258;p32"/>
          <p:cNvSpPr/>
          <p:nvPr/>
        </p:nvSpPr>
        <p:spPr>
          <a:xfrm>
            <a:off x="3447225" y="235175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0" y="1"/>
                  <a:pt x="0" y="1918"/>
                  <a:pt x="1233" y="1918"/>
                </a:cubicBezTo>
                <a:cubicBezTo>
                  <a:pt x="2465" y="1918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9" name="Google Shape;2259;p32"/>
          <p:cNvSpPr/>
          <p:nvPr/>
        </p:nvSpPr>
        <p:spPr>
          <a:xfrm>
            <a:off x="7604075" y="106725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0" name="Google Shape;2260;p32"/>
          <p:cNvSpPr/>
          <p:nvPr/>
        </p:nvSpPr>
        <p:spPr>
          <a:xfrm>
            <a:off x="8677175" y="1057625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1" name="Google Shape;2261;p32"/>
          <p:cNvSpPr/>
          <p:nvPr/>
        </p:nvSpPr>
        <p:spPr>
          <a:xfrm>
            <a:off x="8276400" y="100700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0" y="1"/>
                  <a:pt x="0" y="1918"/>
                  <a:pt x="1233" y="1918"/>
                </a:cubicBezTo>
                <a:cubicBezTo>
                  <a:pt x="2465" y="1918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2" name="Google Shape;2262;p32"/>
          <p:cNvSpPr/>
          <p:nvPr/>
        </p:nvSpPr>
        <p:spPr>
          <a:xfrm>
            <a:off x="8848400" y="364800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0" y="1"/>
                  <a:pt x="0" y="1918"/>
                  <a:pt x="1233" y="1918"/>
                </a:cubicBezTo>
                <a:cubicBezTo>
                  <a:pt x="2465" y="1918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8">
    <p:spTree>
      <p:nvGrpSpPr>
        <p:cNvPr id="1" name="Shape 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Google Shape;2264;p33"/>
          <p:cNvSpPr/>
          <p:nvPr/>
        </p:nvSpPr>
        <p:spPr>
          <a:xfrm flipH="1">
            <a:off x="7366263" y="4722775"/>
            <a:ext cx="237425" cy="261375"/>
          </a:xfrm>
          <a:custGeom>
            <a:avLst/>
            <a:gdLst/>
            <a:ahLst/>
            <a:cxnLst/>
            <a:rect l="l" t="t" r="r" b="b"/>
            <a:pathLst>
              <a:path w="9497" h="10455" extrusionOk="0">
                <a:moveTo>
                  <a:pt x="4657" y="0"/>
                </a:moveTo>
                <a:lnTo>
                  <a:pt x="3390" y="4086"/>
                </a:lnTo>
                <a:lnTo>
                  <a:pt x="1" y="4086"/>
                </a:lnTo>
                <a:lnTo>
                  <a:pt x="2749" y="6153"/>
                </a:lnTo>
                <a:lnTo>
                  <a:pt x="2749" y="6153"/>
                </a:lnTo>
                <a:lnTo>
                  <a:pt x="1416" y="10454"/>
                </a:lnTo>
                <a:lnTo>
                  <a:pt x="4860" y="7740"/>
                </a:lnTo>
                <a:lnTo>
                  <a:pt x="4860" y="7740"/>
                </a:lnTo>
                <a:lnTo>
                  <a:pt x="8469" y="10454"/>
                </a:lnTo>
                <a:lnTo>
                  <a:pt x="6894" y="6137"/>
                </a:lnTo>
                <a:lnTo>
                  <a:pt x="9496" y="4086"/>
                </a:lnTo>
                <a:lnTo>
                  <a:pt x="6147" y="4086"/>
                </a:lnTo>
                <a:lnTo>
                  <a:pt x="465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5" name="Google Shape;2265;p33"/>
          <p:cNvSpPr/>
          <p:nvPr/>
        </p:nvSpPr>
        <p:spPr>
          <a:xfrm flipH="1">
            <a:off x="7815663" y="2234925"/>
            <a:ext cx="171225" cy="187750"/>
          </a:xfrm>
          <a:custGeom>
            <a:avLst/>
            <a:gdLst/>
            <a:ahLst/>
            <a:cxnLst/>
            <a:rect l="l" t="t" r="r" b="b"/>
            <a:pathLst>
              <a:path w="6849" h="7510" extrusionOk="0">
                <a:moveTo>
                  <a:pt x="3425" y="0"/>
                </a:moveTo>
                <a:lnTo>
                  <a:pt x="2494" y="2945"/>
                </a:lnTo>
                <a:lnTo>
                  <a:pt x="1" y="2945"/>
                </a:lnTo>
                <a:lnTo>
                  <a:pt x="2016" y="4455"/>
                </a:lnTo>
                <a:lnTo>
                  <a:pt x="2016" y="4455"/>
                </a:lnTo>
                <a:lnTo>
                  <a:pt x="1051" y="7510"/>
                </a:lnTo>
                <a:lnTo>
                  <a:pt x="3510" y="5573"/>
                </a:lnTo>
                <a:lnTo>
                  <a:pt x="3510" y="5573"/>
                </a:lnTo>
                <a:lnTo>
                  <a:pt x="6095" y="7510"/>
                </a:lnTo>
                <a:lnTo>
                  <a:pt x="4992" y="4407"/>
                </a:lnTo>
                <a:lnTo>
                  <a:pt x="4992" y="4407"/>
                </a:lnTo>
                <a:lnTo>
                  <a:pt x="6848" y="2945"/>
                </a:lnTo>
                <a:lnTo>
                  <a:pt x="4472" y="2945"/>
                </a:lnTo>
                <a:lnTo>
                  <a:pt x="34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6" name="Google Shape;2266;p33"/>
          <p:cNvSpPr/>
          <p:nvPr/>
        </p:nvSpPr>
        <p:spPr>
          <a:xfrm flipH="1">
            <a:off x="8536950" y="2946625"/>
            <a:ext cx="237975" cy="261375"/>
          </a:xfrm>
          <a:custGeom>
            <a:avLst/>
            <a:gdLst/>
            <a:ahLst/>
            <a:cxnLst/>
            <a:rect l="l" t="t" r="r" b="b"/>
            <a:pathLst>
              <a:path w="9519" h="10455" extrusionOk="0">
                <a:moveTo>
                  <a:pt x="4839" y="0"/>
                </a:moveTo>
                <a:lnTo>
                  <a:pt x="3370" y="4054"/>
                </a:lnTo>
                <a:lnTo>
                  <a:pt x="3370" y="4054"/>
                </a:lnTo>
                <a:lnTo>
                  <a:pt x="0" y="4086"/>
                </a:lnTo>
                <a:lnTo>
                  <a:pt x="2612" y="6144"/>
                </a:lnTo>
                <a:lnTo>
                  <a:pt x="2612" y="6144"/>
                </a:lnTo>
                <a:lnTo>
                  <a:pt x="1050" y="10454"/>
                </a:lnTo>
                <a:lnTo>
                  <a:pt x="1050" y="10454"/>
                </a:lnTo>
                <a:lnTo>
                  <a:pt x="4623" y="7729"/>
                </a:lnTo>
                <a:lnTo>
                  <a:pt x="4623" y="7729"/>
                </a:lnTo>
                <a:lnTo>
                  <a:pt x="8080" y="10454"/>
                </a:lnTo>
                <a:lnTo>
                  <a:pt x="6736" y="6117"/>
                </a:lnTo>
                <a:lnTo>
                  <a:pt x="6736" y="6117"/>
                </a:lnTo>
                <a:lnTo>
                  <a:pt x="9518" y="3995"/>
                </a:lnTo>
                <a:lnTo>
                  <a:pt x="6088" y="4027"/>
                </a:lnTo>
                <a:lnTo>
                  <a:pt x="6088" y="4027"/>
                </a:lnTo>
                <a:lnTo>
                  <a:pt x="483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7" name="Google Shape;2267;p33"/>
          <p:cNvSpPr/>
          <p:nvPr/>
        </p:nvSpPr>
        <p:spPr>
          <a:xfrm flipH="1">
            <a:off x="7194263" y="3869875"/>
            <a:ext cx="123300" cy="95325"/>
          </a:xfrm>
          <a:custGeom>
            <a:avLst/>
            <a:gdLst/>
            <a:ahLst/>
            <a:cxnLst/>
            <a:rect l="l" t="t" r="r" b="b"/>
            <a:pathLst>
              <a:path w="4932" h="3813" extrusionOk="0">
                <a:moveTo>
                  <a:pt x="2466" y="0"/>
                </a:moveTo>
                <a:cubicBezTo>
                  <a:pt x="1" y="0"/>
                  <a:pt x="1" y="3812"/>
                  <a:pt x="2466" y="3812"/>
                </a:cubicBezTo>
                <a:cubicBezTo>
                  <a:pt x="4931" y="3812"/>
                  <a:pt x="4931" y="0"/>
                  <a:pt x="24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68" name="Google Shape;2268;p33"/>
          <p:cNvGrpSpPr/>
          <p:nvPr/>
        </p:nvGrpSpPr>
        <p:grpSpPr>
          <a:xfrm flipH="1">
            <a:off x="7317563" y="3300275"/>
            <a:ext cx="1044825" cy="1331800"/>
            <a:chOff x="1118650" y="3368575"/>
            <a:chExt cx="1044825" cy="1331800"/>
          </a:xfrm>
        </p:grpSpPr>
        <p:sp>
          <p:nvSpPr>
            <p:cNvPr id="2269" name="Google Shape;2269;p33"/>
            <p:cNvSpPr/>
            <p:nvPr/>
          </p:nvSpPr>
          <p:spPr>
            <a:xfrm>
              <a:off x="1274400" y="3733825"/>
              <a:ext cx="889075" cy="965750"/>
            </a:xfrm>
            <a:custGeom>
              <a:avLst/>
              <a:gdLst/>
              <a:ahLst/>
              <a:cxnLst/>
              <a:rect l="l" t="t" r="r" b="b"/>
              <a:pathLst>
                <a:path w="35563" h="38630" extrusionOk="0">
                  <a:moveTo>
                    <a:pt x="19493" y="0"/>
                  </a:moveTo>
                  <a:lnTo>
                    <a:pt x="0" y="3812"/>
                  </a:lnTo>
                  <a:cubicBezTo>
                    <a:pt x="1233" y="12737"/>
                    <a:pt x="1895" y="21388"/>
                    <a:pt x="2854" y="30426"/>
                  </a:cubicBezTo>
                  <a:cubicBezTo>
                    <a:pt x="3607" y="35653"/>
                    <a:pt x="3333" y="38141"/>
                    <a:pt x="8743" y="38621"/>
                  </a:cubicBezTo>
                  <a:cubicBezTo>
                    <a:pt x="8982" y="38627"/>
                    <a:pt x="9226" y="38629"/>
                    <a:pt x="9474" y="38629"/>
                  </a:cubicBezTo>
                  <a:cubicBezTo>
                    <a:pt x="13171" y="38629"/>
                    <a:pt x="17734" y="38014"/>
                    <a:pt x="21114" y="37480"/>
                  </a:cubicBezTo>
                  <a:cubicBezTo>
                    <a:pt x="23967" y="37091"/>
                    <a:pt x="31385" y="36338"/>
                    <a:pt x="32915" y="34238"/>
                  </a:cubicBezTo>
                  <a:cubicBezTo>
                    <a:pt x="35562" y="30723"/>
                    <a:pt x="28806" y="27299"/>
                    <a:pt x="26250" y="25108"/>
                  </a:cubicBezTo>
                  <a:cubicBezTo>
                    <a:pt x="22643" y="21867"/>
                    <a:pt x="22438" y="20361"/>
                    <a:pt x="21685" y="15111"/>
                  </a:cubicBezTo>
                  <a:cubicBezTo>
                    <a:pt x="20931" y="9884"/>
                    <a:pt x="20247" y="4954"/>
                    <a:pt x="19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3"/>
            <p:cNvSpPr/>
            <p:nvPr/>
          </p:nvSpPr>
          <p:spPr>
            <a:xfrm>
              <a:off x="1341175" y="4451675"/>
              <a:ext cx="196875" cy="248700"/>
            </a:xfrm>
            <a:custGeom>
              <a:avLst/>
              <a:gdLst/>
              <a:ahLst/>
              <a:cxnLst/>
              <a:rect l="l" t="t" r="r" b="b"/>
              <a:pathLst>
                <a:path w="7875" h="9948" extrusionOk="0">
                  <a:moveTo>
                    <a:pt x="0" y="1"/>
                  </a:moveTo>
                  <a:cubicBezTo>
                    <a:pt x="91" y="571"/>
                    <a:pt x="91" y="1142"/>
                    <a:pt x="183" y="1712"/>
                  </a:cubicBezTo>
                  <a:cubicBezTo>
                    <a:pt x="936" y="6939"/>
                    <a:pt x="662" y="9427"/>
                    <a:pt x="6072" y="9907"/>
                  </a:cubicBezTo>
                  <a:cubicBezTo>
                    <a:pt x="6262" y="9937"/>
                    <a:pt x="6452" y="9947"/>
                    <a:pt x="6646" y="9947"/>
                  </a:cubicBezTo>
                  <a:cubicBezTo>
                    <a:pt x="7033" y="9947"/>
                    <a:pt x="7433" y="9907"/>
                    <a:pt x="7875" y="9907"/>
                  </a:cubicBezTo>
                  <a:cubicBezTo>
                    <a:pt x="7213" y="5616"/>
                    <a:pt x="4451" y="9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3"/>
            <p:cNvSpPr/>
            <p:nvPr/>
          </p:nvSpPr>
          <p:spPr>
            <a:xfrm>
              <a:off x="1818775" y="4351825"/>
              <a:ext cx="344700" cy="313875"/>
            </a:xfrm>
            <a:custGeom>
              <a:avLst/>
              <a:gdLst/>
              <a:ahLst/>
              <a:cxnLst/>
              <a:rect l="l" t="t" r="r" b="b"/>
              <a:pathLst>
                <a:path w="13788" h="12555" extrusionOk="0">
                  <a:moveTo>
                    <a:pt x="4087" y="0"/>
                  </a:moveTo>
                  <a:cubicBezTo>
                    <a:pt x="298" y="2853"/>
                    <a:pt x="1" y="7898"/>
                    <a:pt x="1051" y="12554"/>
                  </a:cubicBezTo>
                  <a:cubicBezTo>
                    <a:pt x="4383" y="12075"/>
                    <a:pt x="9793" y="11230"/>
                    <a:pt x="11140" y="9518"/>
                  </a:cubicBezTo>
                  <a:cubicBezTo>
                    <a:pt x="13787" y="6003"/>
                    <a:pt x="7031" y="2579"/>
                    <a:pt x="4475" y="388"/>
                  </a:cubicBezTo>
                  <a:lnTo>
                    <a:pt x="40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3"/>
            <p:cNvSpPr/>
            <p:nvPr/>
          </p:nvSpPr>
          <p:spPr>
            <a:xfrm>
              <a:off x="1282675" y="3985425"/>
              <a:ext cx="534775" cy="103275"/>
            </a:xfrm>
            <a:custGeom>
              <a:avLst/>
              <a:gdLst/>
              <a:ahLst/>
              <a:cxnLst/>
              <a:rect l="l" t="t" r="r" b="b"/>
              <a:pathLst>
                <a:path w="21391" h="4131" extrusionOk="0">
                  <a:moveTo>
                    <a:pt x="20646" y="1"/>
                  </a:moveTo>
                  <a:cubicBezTo>
                    <a:pt x="20596" y="1"/>
                    <a:pt x="20542" y="8"/>
                    <a:pt x="20486" y="25"/>
                  </a:cubicBezTo>
                  <a:cubicBezTo>
                    <a:pt x="14027" y="1828"/>
                    <a:pt x="7270" y="2102"/>
                    <a:pt x="719" y="3061"/>
                  </a:cubicBezTo>
                  <a:cubicBezTo>
                    <a:pt x="1" y="3146"/>
                    <a:pt x="202" y="4131"/>
                    <a:pt x="834" y="4131"/>
                  </a:cubicBezTo>
                  <a:cubicBezTo>
                    <a:pt x="885" y="4131"/>
                    <a:pt x="938" y="4124"/>
                    <a:pt x="993" y="4111"/>
                  </a:cubicBezTo>
                  <a:cubicBezTo>
                    <a:pt x="7567" y="3244"/>
                    <a:pt x="14323" y="2878"/>
                    <a:pt x="20783" y="1166"/>
                  </a:cubicBezTo>
                  <a:cubicBezTo>
                    <a:pt x="21391" y="978"/>
                    <a:pt x="21210" y="1"/>
                    <a:pt x="2064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3"/>
            <p:cNvSpPr/>
            <p:nvPr/>
          </p:nvSpPr>
          <p:spPr>
            <a:xfrm>
              <a:off x="1291675" y="4165875"/>
              <a:ext cx="563925" cy="107925"/>
            </a:xfrm>
            <a:custGeom>
              <a:avLst/>
              <a:gdLst/>
              <a:ahLst/>
              <a:cxnLst/>
              <a:rect l="l" t="t" r="r" b="b"/>
              <a:pathLst>
                <a:path w="22557" h="4317" extrusionOk="0">
                  <a:moveTo>
                    <a:pt x="21723" y="0"/>
                  </a:moveTo>
                  <a:cubicBezTo>
                    <a:pt x="21673" y="0"/>
                    <a:pt x="21620" y="7"/>
                    <a:pt x="21564" y="20"/>
                  </a:cubicBezTo>
                  <a:cubicBezTo>
                    <a:pt x="14717" y="1823"/>
                    <a:pt x="7686" y="2211"/>
                    <a:pt x="725" y="3170"/>
                  </a:cubicBezTo>
                  <a:cubicBezTo>
                    <a:pt x="0" y="3258"/>
                    <a:pt x="331" y="4316"/>
                    <a:pt x="1028" y="4316"/>
                  </a:cubicBezTo>
                  <a:cubicBezTo>
                    <a:pt x="1055" y="4316"/>
                    <a:pt x="1084" y="4315"/>
                    <a:pt x="1113" y="4311"/>
                  </a:cubicBezTo>
                  <a:cubicBezTo>
                    <a:pt x="8052" y="3352"/>
                    <a:pt x="15105" y="2964"/>
                    <a:pt x="21838" y="1161"/>
                  </a:cubicBezTo>
                  <a:cubicBezTo>
                    <a:pt x="22557" y="992"/>
                    <a:pt x="22355" y="0"/>
                    <a:pt x="2172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3"/>
            <p:cNvSpPr/>
            <p:nvPr/>
          </p:nvSpPr>
          <p:spPr>
            <a:xfrm>
              <a:off x="1289175" y="3954400"/>
              <a:ext cx="512550" cy="88975"/>
            </a:xfrm>
            <a:custGeom>
              <a:avLst/>
              <a:gdLst/>
              <a:ahLst/>
              <a:cxnLst/>
              <a:rect l="l" t="t" r="r" b="b"/>
              <a:pathLst>
                <a:path w="20502" h="3559" extrusionOk="0">
                  <a:moveTo>
                    <a:pt x="20124" y="1"/>
                  </a:moveTo>
                  <a:cubicBezTo>
                    <a:pt x="20099" y="1"/>
                    <a:pt x="20072" y="4"/>
                    <a:pt x="20044" y="11"/>
                  </a:cubicBezTo>
                  <a:cubicBezTo>
                    <a:pt x="13584" y="1837"/>
                    <a:pt x="6919" y="2111"/>
                    <a:pt x="254" y="3069"/>
                  </a:cubicBezTo>
                  <a:cubicBezTo>
                    <a:pt x="0" y="3069"/>
                    <a:pt x="60" y="3559"/>
                    <a:pt x="378" y="3559"/>
                  </a:cubicBezTo>
                  <a:cubicBezTo>
                    <a:pt x="404" y="3559"/>
                    <a:pt x="431" y="3555"/>
                    <a:pt x="459" y="3549"/>
                  </a:cubicBezTo>
                  <a:cubicBezTo>
                    <a:pt x="7010" y="2590"/>
                    <a:pt x="13767" y="2293"/>
                    <a:pt x="20226" y="581"/>
                  </a:cubicBezTo>
                  <a:cubicBezTo>
                    <a:pt x="20501" y="497"/>
                    <a:pt x="20443" y="1"/>
                    <a:pt x="20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3"/>
            <p:cNvSpPr/>
            <p:nvPr/>
          </p:nvSpPr>
          <p:spPr>
            <a:xfrm>
              <a:off x="1310500" y="4213850"/>
              <a:ext cx="538400" cy="90875"/>
            </a:xfrm>
            <a:custGeom>
              <a:avLst/>
              <a:gdLst/>
              <a:ahLst/>
              <a:cxnLst/>
              <a:rect l="l" t="t" r="r" b="b"/>
              <a:pathLst>
                <a:path w="21536" h="3635" extrusionOk="0">
                  <a:moveTo>
                    <a:pt x="21198" y="1"/>
                  </a:moveTo>
                  <a:cubicBezTo>
                    <a:pt x="21164" y="1"/>
                    <a:pt x="21126" y="6"/>
                    <a:pt x="21085" y="18"/>
                  </a:cubicBezTo>
                  <a:cubicBezTo>
                    <a:pt x="14352" y="1730"/>
                    <a:pt x="7299" y="2095"/>
                    <a:pt x="360" y="3145"/>
                  </a:cubicBezTo>
                  <a:cubicBezTo>
                    <a:pt x="0" y="3145"/>
                    <a:pt x="72" y="3635"/>
                    <a:pt x="374" y="3635"/>
                  </a:cubicBezTo>
                  <a:cubicBezTo>
                    <a:pt x="398" y="3635"/>
                    <a:pt x="424" y="3631"/>
                    <a:pt x="451" y="3625"/>
                  </a:cubicBezTo>
                  <a:cubicBezTo>
                    <a:pt x="7390" y="2666"/>
                    <a:pt x="14443" y="2301"/>
                    <a:pt x="21290" y="475"/>
                  </a:cubicBezTo>
                  <a:cubicBezTo>
                    <a:pt x="21536" y="393"/>
                    <a:pt x="21488" y="1"/>
                    <a:pt x="21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3"/>
            <p:cNvSpPr/>
            <p:nvPr/>
          </p:nvSpPr>
          <p:spPr>
            <a:xfrm>
              <a:off x="1279625" y="3921375"/>
              <a:ext cx="521950" cy="93400"/>
            </a:xfrm>
            <a:custGeom>
              <a:avLst/>
              <a:gdLst/>
              <a:ahLst/>
              <a:cxnLst/>
              <a:rect l="l" t="t" r="r" b="b"/>
              <a:pathLst>
                <a:path w="20878" h="3736" extrusionOk="0">
                  <a:moveTo>
                    <a:pt x="20322" y="0"/>
                  </a:moveTo>
                  <a:cubicBezTo>
                    <a:pt x="20297" y="0"/>
                    <a:pt x="20270" y="3"/>
                    <a:pt x="20243" y="8"/>
                  </a:cubicBezTo>
                  <a:cubicBezTo>
                    <a:pt x="13761" y="1811"/>
                    <a:pt x="7027" y="2108"/>
                    <a:pt x="453" y="2952"/>
                  </a:cubicBezTo>
                  <a:cubicBezTo>
                    <a:pt x="1" y="3039"/>
                    <a:pt x="159" y="3736"/>
                    <a:pt x="563" y="3736"/>
                  </a:cubicBezTo>
                  <a:cubicBezTo>
                    <a:pt x="586" y="3736"/>
                    <a:pt x="611" y="3734"/>
                    <a:pt x="636" y="3728"/>
                  </a:cubicBezTo>
                  <a:cubicBezTo>
                    <a:pt x="7301" y="2861"/>
                    <a:pt x="13966" y="2473"/>
                    <a:pt x="20426" y="761"/>
                  </a:cubicBezTo>
                  <a:cubicBezTo>
                    <a:pt x="20878" y="675"/>
                    <a:pt x="20741" y="0"/>
                    <a:pt x="2032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3"/>
            <p:cNvSpPr/>
            <p:nvPr/>
          </p:nvSpPr>
          <p:spPr>
            <a:xfrm>
              <a:off x="1310450" y="4241975"/>
              <a:ext cx="547475" cy="95800"/>
            </a:xfrm>
            <a:custGeom>
              <a:avLst/>
              <a:gdLst/>
              <a:ahLst/>
              <a:cxnLst/>
              <a:rect l="l" t="t" r="r" b="b"/>
              <a:pathLst>
                <a:path w="21899" h="3832" extrusionOk="0">
                  <a:moveTo>
                    <a:pt x="21447" y="0"/>
                  </a:moveTo>
                  <a:cubicBezTo>
                    <a:pt x="21400" y="0"/>
                    <a:pt x="21348" y="11"/>
                    <a:pt x="21292" y="35"/>
                  </a:cubicBezTo>
                  <a:cubicBezTo>
                    <a:pt x="14445" y="1746"/>
                    <a:pt x="7392" y="2112"/>
                    <a:pt x="453" y="3070"/>
                  </a:cubicBezTo>
                  <a:cubicBezTo>
                    <a:pt x="1" y="3156"/>
                    <a:pt x="158" y="3831"/>
                    <a:pt x="579" y="3831"/>
                  </a:cubicBezTo>
                  <a:cubicBezTo>
                    <a:pt x="605" y="3831"/>
                    <a:pt x="631" y="3829"/>
                    <a:pt x="658" y="3824"/>
                  </a:cubicBezTo>
                  <a:cubicBezTo>
                    <a:pt x="7597" y="2888"/>
                    <a:pt x="14627" y="2500"/>
                    <a:pt x="21475" y="696"/>
                  </a:cubicBezTo>
                  <a:cubicBezTo>
                    <a:pt x="21899" y="616"/>
                    <a:pt x="21805" y="0"/>
                    <a:pt x="2144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3"/>
            <p:cNvSpPr/>
            <p:nvPr/>
          </p:nvSpPr>
          <p:spPr>
            <a:xfrm>
              <a:off x="1297575" y="4071625"/>
              <a:ext cx="540075" cy="134050"/>
            </a:xfrm>
            <a:custGeom>
              <a:avLst/>
              <a:gdLst/>
              <a:ahLst/>
              <a:cxnLst/>
              <a:rect l="l" t="t" r="r" b="b"/>
              <a:pathLst>
                <a:path w="21603" h="5362" extrusionOk="0">
                  <a:moveTo>
                    <a:pt x="17996" y="1"/>
                  </a:moveTo>
                  <a:cubicBezTo>
                    <a:pt x="17037" y="1"/>
                    <a:pt x="16466" y="1507"/>
                    <a:pt x="16010" y="2169"/>
                  </a:cubicBezTo>
                  <a:cubicBezTo>
                    <a:pt x="15975" y="2204"/>
                    <a:pt x="15928" y="2220"/>
                    <a:pt x="15871" y="2220"/>
                  </a:cubicBezTo>
                  <a:cubicBezTo>
                    <a:pt x="15333" y="2220"/>
                    <a:pt x="13885" y="819"/>
                    <a:pt x="13116" y="819"/>
                  </a:cubicBezTo>
                  <a:cubicBezTo>
                    <a:pt x="13057" y="819"/>
                    <a:pt x="13002" y="828"/>
                    <a:pt x="12951" y="846"/>
                  </a:cubicBezTo>
                  <a:cubicBezTo>
                    <a:pt x="12318" y="1129"/>
                    <a:pt x="11080" y="2957"/>
                    <a:pt x="10554" y="2957"/>
                  </a:cubicBezTo>
                  <a:cubicBezTo>
                    <a:pt x="10530" y="2957"/>
                    <a:pt x="10507" y="2953"/>
                    <a:pt x="10486" y="2945"/>
                  </a:cubicBezTo>
                  <a:cubicBezTo>
                    <a:pt x="9619" y="2466"/>
                    <a:pt x="9254" y="1599"/>
                    <a:pt x="8112" y="1416"/>
                  </a:cubicBezTo>
                  <a:cubicBezTo>
                    <a:pt x="8095" y="1414"/>
                    <a:pt x="8077" y="1414"/>
                    <a:pt x="8060" y="1414"/>
                  </a:cubicBezTo>
                  <a:cubicBezTo>
                    <a:pt x="7169" y="1414"/>
                    <a:pt x="6283" y="3537"/>
                    <a:pt x="5640" y="3537"/>
                  </a:cubicBezTo>
                  <a:cubicBezTo>
                    <a:pt x="5604" y="3537"/>
                    <a:pt x="5568" y="3531"/>
                    <a:pt x="5533" y="3516"/>
                  </a:cubicBezTo>
                  <a:cubicBezTo>
                    <a:pt x="4845" y="3162"/>
                    <a:pt x="4063" y="1952"/>
                    <a:pt x="3150" y="1952"/>
                  </a:cubicBezTo>
                  <a:cubicBezTo>
                    <a:pt x="3063" y="1952"/>
                    <a:pt x="2975" y="1963"/>
                    <a:pt x="2885" y="1987"/>
                  </a:cubicBezTo>
                  <a:cubicBezTo>
                    <a:pt x="1835" y="2375"/>
                    <a:pt x="1630" y="3790"/>
                    <a:pt x="694" y="4178"/>
                  </a:cubicBezTo>
                  <a:cubicBezTo>
                    <a:pt x="0" y="4423"/>
                    <a:pt x="164" y="5361"/>
                    <a:pt x="745" y="5361"/>
                  </a:cubicBezTo>
                  <a:cubicBezTo>
                    <a:pt x="814" y="5361"/>
                    <a:pt x="888" y="5348"/>
                    <a:pt x="968" y="5319"/>
                  </a:cubicBezTo>
                  <a:cubicBezTo>
                    <a:pt x="1927" y="4931"/>
                    <a:pt x="2315" y="4087"/>
                    <a:pt x="2977" y="3311"/>
                  </a:cubicBezTo>
                  <a:cubicBezTo>
                    <a:pt x="2991" y="3289"/>
                    <a:pt x="3016" y="3280"/>
                    <a:pt x="3051" y="3280"/>
                  </a:cubicBezTo>
                  <a:cubicBezTo>
                    <a:pt x="3463" y="3280"/>
                    <a:pt x="5219" y="4664"/>
                    <a:pt x="5830" y="4749"/>
                  </a:cubicBezTo>
                  <a:cubicBezTo>
                    <a:pt x="5859" y="4752"/>
                    <a:pt x="5887" y="4754"/>
                    <a:pt x="5916" y="4754"/>
                  </a:cubicBezTo>
                  <a:cubicBezTo>
                    <a:pt x="6633" y="4754"/>
                    <a:pt x="7256" y="3680"/>
                    <a:pt x="7542" y="3219"/>
                  </a:cubicBezTo>
                  <a:cubicBezTo>
                    <a:pt x="7728" y="2968"/>
                    <a:pt x="7938" y="2870"/>
                    <a:pt x="8165" y="2870"/>
                  </a:cubicBezTo>
                  <a:cubicBezTo>
                    <a:pt x="8969" y="2870"/>
                    <a:pt x="9984" y="4107"/>
                    <a:pt x="10874" y="4178"/>
                  </a:cubicBezTo>
                  <a:cubicBezTo>
                    <a:pt x="10903" y="4181"/>
                    <a:pt x="10931" y="4183"/>
                    <a:pt x="10960" y="4183"/>
                  </a:cubicBezTo>
                  <a:cubicBezTo>
                    <a:pt x="11671" y="4183"/>
                    <a:pt x="12213" y="3110"/>
                    <a:pt x="12586" y="2649"/>
                  </a:cubicBezTo>
                  <a:cubicBezTo>
                    <a:pt x="12814" y="2303"/>
                    <a:pt x="13039" y="2173"/>
                    <a:pt x="13265" y="2173"/>
                  </a:cubicBezTo>
                  <a:cubicBezTo>
                    <a:pt x="13967" y="2173"/>
                    <a:pt x="14690" y="3425"/>
                    <a:pt x="15622" y="3425"/>
                  </a:cubicBezTo>
                  <a:cubicBezTo>
                    <a:pt x="15669" y="3429"/>
                    <a:pt x="15714" y="3431"/>
                    <a:pt x="15759" y="3431"/>
                  </a:cubicBezTo>
                  <a:cubicBezTo>
                    <a:pt x="16625" y="3431"/>
                    <a:pt x="17060" y="2612"/>
                    <a:pt x="17516" y="1895"/>
                  </a:cubicBezTo>
                  <a:cubicBezTo>
                    <a:pt x="17741" y="1553"/>
                    <a:pt x="17996" y="1426"/>
                    <a:pt x="18272" y="1426"/>
                  </a:cubicBezTo>
                  <a:cubicBezTo>
                    <a:pt x="19063" y="1426"/>
                    <a:pt x="20027" y="2466"/>
                    <a:pt x="20940" y="2466"/>
                  </a:cubicBezTo>
                  <a:cubicBezTo>
                    <a:pt x="21602" y="2466"/>
                    <a:pt x="21602" y="1234"/>
                    <a:pt x="20940" y="1234"/>
                  </a:cubicBezTo>
                  <a:cubicBezTo>
                    <a:pt x="20899" y="1237"/>
                    <a:pt x="20859" y="1238"/>
                    <a:pt x="20820" y="1238"/>
                  </a:cubicBezTo>
                  <a:cubicBezTo>
                    <a:pt x="19751" y="1238"/>
                    <a:pt x="19096" y="89"/>
                    <a:pt x="1799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3"/>
            <p:cNvSpPr/>
            <p:nvPr/>
          </p:nvSpPr>
          <p:spPr>
            <a:xfrm>
              <a:off x="1730900" y="4128700"/>
              <a:ext cx="49675" cy="39975"/>
            </a:xfrm>
            <a:custGeom>
              <a:avLst/>
              <a:gdLst/>
              <a:ahLst/>
              <a:cxnLst/>
              <a:rect l="l" t="t" r="r" b="b"/>
              <a:pathLst>
                <a:path w="1987" h="1599" extrusionOk="0">
                  <a:moveTo>
                    <a:pt x="959" y="1"/>
                  </a:moveTo>
                  <a:cubicBezTo>
                    <a:pt x="1" y="1"/>
                    <a:pt x="1" y="1598"/>
                    <a:pt x="959" y="1598"/>
                  </a:cubicBezTo>
                  <a:cubicBezTo>
                    <a:pt x="1987" y="1598"/>
                    <a:pt x="1987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3"/>
            <p:cNvSpPr/>
            <p:nvPr/>
          </p:nvSpPr>
          <p:spPr>
            <a:xfrm>
              <a:off x="1612225" y="4145250"/>
              <a:ext cx="49650" cy="40550"/>
            </a:xfrm>
            <a:custGeom>
              <a:avLst/>
              <a:gdLst/>
              <a:ahLst/>
              <a:cxnLst/>
              <a:rect l="l" t="t" r="r" b="b"/>
              <a:pathLst>
                <a:path w="1986" h="1622" extrusionOk="0">
                  <a:moveTo>
                    <a:pt x="936" y="0"/>
                  </a:moveTo>
                  <a:cubicBezTo>
                    <a:pt x="0" y="0"/>
                    <a:pt x="0" y="1621"/>
                    <a:pt x="936" y="1621"/>
                  </a:cubicBezTo>
                  <a:cubicBezTo>
                    <a:pt x="1986" y="1621"/>
                    <a:pt x="1986" y="0"/>
                    <a:pt x="9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3"/>
            <p:cNvSpPr/>
            <p:nvPr/>
          </p:nvSpPr>
          <p:spPr>
            <a:xfrm>
              <a:off x="1486100" y="4164075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937" y="1"/>
                  </a:moveTo>
                  <a:cubicBezTo>
                    <a:pt x="1" y="1"/>
                    <a:pt x="1" y="1530"/>
                    <a:pt x="937" y="1530"/>
                  </a:cubicBezTo>
                  <a:cubicBezTo>
                    <a:pt x="1986" y="1530"/>
                    <a:pt x="1986" y="1"/>
                    <a:pt x="9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3"/>
            <p:cNvSpPr/>
            <p:nvPr/>
          </p:nvSpPr>
          <p:spPr>
            <a:xfrm>
              <a:off x="1357700" y="4188050"/>
              <a:ext cx="49675" cy="37675"/>
            </a:xfrm>
            <a:custGeom>
              <a:avLst/>
              <a:gdLst/>
              <a:ahLst/>
              <a:cxnLst/>
              <a:rect l="l" t="t" r="r" b="b"/>
              <a:pathLst>
                <a:path w="1987" h="1507" extrusionOk="0">
                  <a:moveTo>
                    <a:pt x="1051" y="0"/>
                  </a:moveTo>
                  <a:cubicBezTo>
                    <a:pt x="1" y="0"/>
                    <a:pt x="1" y="1507"/>
                    <a:pt x="1051" y="1507"/>
                  </a:cubicBezTo>
                  <a:cubicBezTo>
                    <a:pt x="1987" y="1507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3"/>
            <p:cNvSpPr/>
            <p:nvPr/>
          </p:nvSpPr>
          <p:spPr>
            <a:xfrm>
              <a:off x="1402800" y="4092750"/>
              <a:ext cx="49650" cy="38250"/>
            </a:xfrm>
            <a:custGeom>
              <a:avLst/>
              <a:gdLst/>
              <a:ahLst/>
              <a:cxnLst/>
              <a:rect l="l" t="t" r="r" b="b"/>
              <a:pathLst>
                <a:path w="1986" h="1530" extrusionOk="0">
                  <a:moveTo>
                    <a:pt x="959" y="1"/>
                  </a:moveTo>
                  <a:cubicBezTo>
                    <a:pt x="0" y="1"/>
                    <a:pt x="0" y="1530"/>
                    <a:pt x="959" y="1530"/>
                  </a:cubicBezTo>
                  <a:cubicBezTo>
                    <a:pt x="1986" y="1530"/>
                    <a:pt x="1986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3"/>
            <p:cNvSpPr/>
            <p:nvPr/>
          </p:nvSpPr>
          <p:spPr>
            <a:xfrm>
              <a:off x="1528900" y="4071625"/>
              <a:ext cx="49675" cy="37700"/>
            </a:xfrm>
            <a:custGeom>
              <a:avLst/>
              <a:gdLst/>
              <a:ahLst/>
              <a:cxnLst/>
              <a:rect l="l" t="t" r="r" b="b"/>
              <a:pathLst>
                <a:path w="1987" h="1508" extrusionOk="0">
                  <a:moveTo>
                    <a:pt x="1051" y="1"/>
                  </a:moveTo>
                  <a:cubicBezTo>
                    <a:pt x="1" y="1"/>
                    <a:pt x="1" y="1507"/>
                    <a:pt x="1051" y="1507"/>
                  </a:cubicBezTo>
                  <a:cubicBezTo>
                    <a:pt x="1986" y="1507"/>
                    <a:pt x="1986" y="1"/>
                    <a:pt x="10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3"/>
            <p:cNvSpPr/>
            <p:nvPr/>
          </p:nvSpPr>
          <p:spPr>
            <a:xfrm>
              <a:off x="1657300" y="4052225"/>
              <a:ext cx="49675" cy="40550"/>
            </a:xfrm>
            <a:custGeom>
              <a:avLst/>
              <a:gdLst/>
              <a:ahLst/>
              <a:cxnLst/>
              <a:rect l="l" t="t" r="r" b="b"/>
              <a:pathLst>
                <a:path w="1987" h="1622" extrusionOk="0">
                  <a:moveTo>
                    <a:pt x="1050" y="1"/>
                  </a:moveTo>
                  <a:cubicBezTo>
                    <a:pt x="0" y="1"/>
                    <a:pt x="0" y="1622"/>
                    <a:pt x="1050" y="1622"/>
                  </a:cubicBezTo>
                  <a:cubicBezTo>
                    <a:pt x="1986" y="1622"/>
                    <a:pt x="1986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3"/>
            <p:cNvSpPr/>
            <p:nvPr/>
          </p:nvSpPr>
          <p:spPr>
            <a:xfrm>
              <a:off x="1179100" y="3580250"/>
              <a:ext cx="680225" cy="347275"/>
            </a:xfrm>
            <a:custGeom>
              <a:avLst/>
              <a:gdLst/>
              <a:ahLst/>
              <a:cxnLst/>
              <a:rect l="l" t="t" r="r" b="b"/>
              <a:pathLst>
                <a:path w="27209" h="13891" extrusionOk="0">
                  <a:moveTo>
                    <a:pt x="21903" y="0"/>
                  </a:moveTo>
                  <a:cubicBezTo>
                    <a:pt x="19699" y="0"/>
                    <a:pt x="16597" y="859"/>
                    <a:pt x="12281" y="1487"/>
                  </a:cubicBezTo>
                  <a:cubicBezTo>
                    <a:pt x="1713" y="2811"/>
                    <a:pt x="1" y="2240"/>
                    <a:pt x="868" y="8517"/>
                  </a:cubicBezTo>
                  <a:cubicBezTo>
                    <a:pt x="1505" y="12791"/>
                    <a:pt x="1973" y="13890"/>
                    <a:pt x="4072" y="13890"/>
                  </a:cubicBezTo>
                  <a:cubicBezTo>
                    <a:pt x="5057" y="13890"/>
                    <a:pt x="6399" y="13649"/>
                    <a:pt x="8286" y="13379"/>
                  </a:cubicBezTo>
                  <a:cubicBezTo>
                    <a:pt x="11893" y="12900"/>
                    <a:pt x="17325" y="11941"/>
                    <a:pt x="21411" y="11462"/>
                  </a:cubicBezTo>
                  <a:cubicBezTo>
                    <a:pt x="25976" y="10891"/>
                    <a:pt x="27208" y="10982"/>
                    <a:pt x="26638" y="6623"/>
                  </a:cubicBezTo>
                  <a:cubicBezTo>
                    <a:pt x="26098" y="1429"/>
                    <a:pt x="24747" y="0"/>
                    <a:pt x="219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3"/>
            <p:cNvSpPr/>
            <p:nvPr/>
          </p:nvSpPr>
          <p:spPr>
            <a:xfrm>
              <a:off x="1118650" y="3368575"/>
              <a:ext cx="182025" cy="307500"/>
            </a:xfrm>
            <a:custGeom>
              <a:avLst/>
              <a:gdLst/>
              <a:ahLst/>
              <a:cxnLst/>
              <a:rect l="l" t="t" r="r" b="b"/>
              <a:pathLst>
                <a:path w="7281" h="12300" extrusionOk="0">
                  <a:moveTo>
                    <a:pt x="2690" y="805"/>
                  </a:moveTo>
                  <a:cubicBezTo>
                    <a:pt x="2915" y="805"/>
                    <a:pt x="3148" y="867"/>
                    <a:pt x="3377" y="1007"/>
                  </a:cubicBezTo>
                  <a:cubicBezTo>
                    <a:pt x="4998" y="2057"/>
                    <a:pt x="5477" y="5184"/>
                    <a:pt x="5751" y="6895"/>
                  </a:cubicBezTo>
                  <a:cubicBezTo>
                    <a:pt x="6061" y="8190"/>
                    <a:pt x="6298" y="9542"/>
                    <a:pt x="6381" y="10906"/>
                  </a:cubicBezTo>
                  <a:lnTo>
                    <a:pt x="6381" y="10906"/>
                  </a:lnTo>
                  <a:cubicBezTo>
                    <a:pt x="5440" y="9198"/>
                    <a:pt x="3889" y="7752"/>
                    <a:pt x="2715" y="6234"/>
                  </a:cubicBezTo>
                  <a:cubicBezTo>
                    <a:pt x="2053" y="5298"/>
                    <a:pt x="1277" y="4248"/>
                    <a:pt x="1095" y="3015"/>
                  </a:cubicBezTo>
                  <a:cubicBezTo>
                    <a:pt x="853" y="1993"/>
                    <a:pt x="1701" y="805"/>
                    <a:pt x="2690" y="805"/>
                  </a:cubicBezTo>
                  <a:close/>
                  <a:moveTo>
                    <a:pt x="2422" y="0"/>
                  </a:moveTo>
                  <a:cubicBezTo>
                    <a:pt x="450" y="0"/>
                    <a:pt x="0" y="2650"/>
                    <a:pt x="615" y="4156"/>
                  </a:cubicBezTo>
                  <a:cubicBezTo>
                    <a:pt x="1757" y="7192"/>
                    <a:pt x="4701" y="9087"/>
                    <a:pt x="6048" y="11940"/>
                  </a:cubicBezTo>
                  <a:cubicBezTo>
                    <a:pt x="6107" y="12096"/>
                    <a:pt x="6217" y="12160"/>
                    <a:pt x="6332" y="12160"/>
                  </a:cubicBezTo>
                  <a:cubicBezTo>
                    <a:pt x="6377" y="12160"/>
                    <a:pt x="6422" y="12150"/>
                    <a:pt x="6466" y="12132"/>
                  </a:cubicBezTo>
                  <a:lnTo>
                    <a:pt x="6466" y="12132"/>
                  </a:lnTo>
                  <a:cubicBezTo>
                    <a:pt x="6537" y="12244"/>
                    <a:pt x="6669" y="12299"/>
                    <a:pt x="6801" y="12299"/>
                  </a:cubicBezTo>
                  <a:cubicBezTo>
                    <a:pt x="6995" y="12299"/>
                    <a:pt x="7189" y="12180"/>
                    <a:pt x="7189" y="11940"/>
                  </a:cubicBezTo>
                  <a:cubicBezTo>
                    <a:pt x="7280" y="9749"/>
                    <a:pt x="6710" y="7375"/>
                    <a:pt x="6230" y="5298"/>
                  </a:cubicBezTo>
                  <a:cubicBezTo>
                    <a:pt x="5751" y="3586"/>
                    <a:pt x="4998" y="436"/>
                    <a:pt x="2898" y="48"/>
                  </a:cubicBezTo>
                  <a:cubicBezTo>
                    <a:pt x="2730" y="16"/>
                    <a:pt x="2572" y="0"/>
                    <a:pt x="2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8" name="Google Shape;2288;p33"/>
          <p:cNvGrpSpPr/>
          <p:nvPr/>
        </p:nvGrpSpPr>
        <p:grpSpPr>
          <a:xfrm flipH="1">
            <a:off x="8240225" y="3414863"/>
            <a:ext cx="1022450" cy="1503100"/>
            <a:chOff x="90475" y="3547775"/>
            <a:chExt cx="1022450" cy="1503100"/>
          </a:xfrm>
        </p:grpSpPr>
        <p:sp>
          <p:nvSpPr>
            <p:cNvPr id="2289" name="Google Shape;2289;p33"/>
            <p:cNvSpPr/>
            <p:nvPr/>
          </p:nvSpPr>
          <p:spPr>
            <a:xfrm>
              <a:off x="513750" y="3949700"/>
              <a:ext cx="351150" cy="1101175"/>
            </a:xfrm>
            <a:custGeom>
              <a:avLst/>
              <a:gdLst/>
              <a:ahLst/>
              <a:cxnLst/>
              <a:rect l="l" t="t" r="r" b="b"/>
              <a:pathLst>
                <a:path w="14046" h="44047" extrusionOk="0">
                  <a:moveTo>
                    <a:pt x="4684" y="0"/>
                  </a:moveTo>
                  <a:cubicBezTo>
                    <a:pt x="4419" y="0"/>
                    <a:pt x="4160" y="146"/>
                    <a:pt x="4086" y="496"/>
                  </a:cubicBezTo>
                  <a:cubicBezTo>
                    <a:pt x="0" y="15241"/>
                    <a:pt x="4657" y="31013"/>
                    <a:pt x="12554" y="43772"/>
                  </a:cubicBezTo>
                  <a:cubicBezTo>
                    <a:pt x="12688" y="43966"/>
                    <a:pt x="12880" y="44046"/>
                    <a:pt x="13077" y="44046"/>
                  </a:cubicBezTo>
                  <a:cubicBezTo>
                    <a:pt x="13550" y="44046"/>
                    <a:pt x="14045" y="43578"/>
                    <a:pt x="13787" y="43110"/>
                  </a:cubicBezTo>
                  <a:cubicBezTo>
                    <a:pt x="5981" y="30739"/>
                    <a:pt x="1416" y="15332"/>
                    <a:pt x="5319" y="769"/>
                  </a:cubicBezTo>
                  <a:cubicBezTo>
                    <a:pt x="5482" y="320"/>
                    <a:pt x="5076" y="0"/>
                    <a:pt x="468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3"/>
            <p:cNvSpPr/>
            <p:nvPr/>
          </p:nvSpPr>
          <p:spPr>
            <a:xfrm>
              <a:off x="585925" y="3547775"/>
              <a:ext cx="310175" cy="440575"/>
            </a:xfrm>
            <a:custGeom>
              <a:avLst/>
              <a:gdLst/>
              <a:ahLst/>
              <a:cxnLst/>
              <a:rect l="l" t="t" r="r" b="b"/>
              <a:pathLst>
                <a:path w="12407" h="17623" extrusionOk="0">
                  <a:moveTo>
                    <a:pt x="5406" y="1"/>
                  </a:moveTo>
                  <a:cubicBezTo>
                    <a:pt x="0" y="1"/>
                    <a:pt x="254" y="14790"/>
                    <a:pt x="1564" y="17622"/>
                  </a:cubicBezTo>
                  <a:cubicBezTo>
                    <a:pt x="5102" y="14952"/>
                    <a:pt x="12406" y="2581"/>
                    <a:pt x="6814" y="298"/>
                  </a:cubicBezTo>
                  <a:cubicBezTo>
                    <a:pt x="6307" y="95"/>
                    <a:pt x="5839" y="1"/>
                    <a:pt x="5406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3"/>
            <p:cNvSpPr/>
            <p:nvPr/>
          </p:nvSpPr>
          <p:spPr>
            <a:xfrm>
              <a:off x="128575" y="3804550"/>
              <a:ext cx="463375" cy="371525"/>
            </a:xfrm>
            <a:custGeom>
              <a:avLst/>
              <a:gdLst/>
              <a:ahLst/>
              <a:cxnLst/>
              <a:rect l="l" t="t" r="r" b="b"/>
              <a:pathLst>
                <a:path w="18535" h="14861" extrusionOk="0">
                  <a:moveTo>
                    <a:pt x="8032" y="1"/>
                  </a:moveTo>
                  <a:cubicBezTo>
                    <a:pt x="7460" y="1"/>
                    <a:pt x="6901" y="185"/>
                    <a:pt x="6369" y="595"/>
                  </a:cubicBezTo>
                  <a:cubicBezTo>
                    <a:pt x="0" y="5548"/>
                    <a:pt x="14837" y="13720"/>
                    <a:pt x="18534" y="14861"/>
                  </a:cubicBezTo>
                  <a:cubicBezTo>
                    <a:pt x="18189" y="12058"/>
                    <a:pt x="12656" y="1"/>
                    <a:pt x="8032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3"/>
            <p:cNvSpPr/>
            <p:nvPr/>
          </p:nvSpPr>
          <p:spPr>
            <a:xfrm>
              <a:off x="615900" y="4101375"/>
              <a:ext cx="497025" cy="300675"/>
            </a:xfrm>
            <a:custGeom>
              <a:avLst/>
              <a:gdLst/>
              <a:ahLst/>
              <a:cxnLst/>
              <a:rect l="l" t="t" r="r" b="b"/>
              <a:pathLst>
                <a:path w="19881" h="12027" extrusionOk="0">
                  <a:moveTo>
                    <a:pt x="11271" y="0"/>
                  </a:moveTo>
                  <a:cubicBezTo>
                    <a:pt x="6962" y="0"/>
                    <a:pt x="1210" y="9411"/>
                    <a:pt x="0" y="12027"/>
                  </a:cubicBezTo>
                  <a:cubicBezTo>
                    <a:pt x="2465" y="11456"/>
                    <a:pt x="19881" y="7553"/>
                    <a:pt x="13307" y="888"/>
                  </a:cubicBezTo>
                  <a:cubicBezTo>
                    <a:pt x="12689" y="270"/>
                    <a:pt x="12001" y="0"/>
                    <a:pt x="1127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3"/>
            <p:cNvSpPr/>
            <p:nvPr/>
          </p:nvSpPr>
          <p:spPr>
            <a:xfrm>
              <a:off x="90475" y="4282250"/>
              <a:ext cx="537425" cy="281350"/>
            </a:xfrm>
            <a:custGeom>
              <a:avLst/>
              <a:gdLst/>
              <a:ahLst/>
              <a:cxnLst/>
              <a:rect l="l" t="t" r="r" b="b"/>
              <a:pathLst>
                <a:path w="21497" h="11254" extrusionOk="0">
                  <a:moveTo>
                    <a:pt x="8336" y="0"/>
                  </a:moveTo>
                  <a:cubicBezTo>
                    <a:pt x="7494" y="0"/>
                    <a:pt x="6756" y="297"/>
                    <a:pt x="6181" y="980"/>
                  </a:cubicBezTo>
                  <a:cubicBezTo>
                    <a:pt x="1" y="8374"/>
                    <a:pt x="18513" y="11253"/>
                    <a:pt x="21374" y="11253"/>
                  </a:cubicBezTo>
                  <a:cubicBezTo>
                    <a:pt x="21418" y="11253"/>
                    <a:pt x="21459" y="11253"/>
                    <a:pt x="21496" y="11251"/>
                  </a:cubicBezTo>
                  <a:cubicBezTo>
                    <a:pt x="19664" y="7758"/>
                    <a:pt x="12641" y="0"/>
                    <a:pt x="8336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3"/>
            <p:cNvSpPr/>
            <p:nvPr/>
          </p:nvSpPr>
          <p:spPr>
            <a:xfrm>
              <a:off x="699200" y="4418425"/>
              <a:ext cx="377775" cy="330575"/>
            </a:xfrm>
            <a:custGeom>
              <a:avLst/>
              <a:gdLst/>
              <a:ahLst/>
              <a:cxnLst/>
              <a:rect l="l" t="t" r="r" b="b"/>
              <a:pathLst>
                <a:path w="15111" h="13223" extrusionOk="0">
                  <a:moveTo>
                    <a:pt x="8944" y="0"/>
                  </a:moveTo>
                  <a:cubicBezTo>
                    <a:pt x="4640" y="0"/>
                    <a:pt x="155" y="10740"/>
                    <a:pt x="1" y="13223"/>
                  </a:cubicBezTo>
                  <a:cubicBezTo>
                    <a:pt x="2740" y="12264"/>
                    <a:pt x="15111" y="5416"/>
                    <a:pt x="11299" y="1239"/>
                  </a:cubicBezTo>
                  <a:cubicBezTo>
                    <a:pt x="10540" y="372"/>
                    <a:pt x="9745" y="0"/>
                    <a:pt x="8944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3"/>
            <p:cNvSpPr/>
            <p:nvPr/>
          </p:nvSpPr>
          <p:spPr>
            <a:xfrm>
              <a:off x="363550" y="4797050"/>
              <a:ext cx="387600" cy="140775"/>
            </a:xfrm>
            <a:custGeom>
              <a:avLst/>
              <a:gdLst/>
              <a:ahLst/>
              <a:cxnLst/>
              <a:rect l="l" t="t" r="r" b="b"/>
              <a:pathLst>
                <a:path w="15504" h="5631" extrusionOk="0">
                  <a:moveTo>
                    <a:pt x="3809" y="1"/>
                  </a:moveTo>
                  <a:cubicBezTo>
                    <a:pt x="1598" y="1"/>
                    <a:pt x="0" y="725"/>
                    <a:pt x="97" y="2734"/>
                  </a:cubicBezTo>
                  <a:cubicBezTo>
                    <a:pt x="237" y="4898"/>
                    <a:pt x="2788" y="5631"/>
                    <a:pt x="5867" y="5631"/>
                  </a:cubicBezTo>
                  <a:cubicBezTo>
                    <a:pt x="9285" y="5631"/>
                    <a:pt x="13354" y="4728"/>
                    <a:pt x="15504" y="3875"/>
                  </a:cubicBezTo>
                  <a:cubicBezTo>
                    <a:pt x="14025" y="2455"/>
                    <a:pt x="7879" y="1"/>
                    <a:pt x="3809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3"/>
            <p:cNvSpPr/>
            <p:nvPr/>
          </p:nvSpPr>
          <p:spPr>
            <a:xfrm>
              <a:off x="592075" y="3938150"/>
              <a:ext cx="266600" cy="180825"/>
            </a:xfrm>
            <a:custGeom>
              <a:avLst/>
              <a:gdLst/>
              <a:ahLst/>
              <a:cxnLst/>
              <a:rect l="l" t="t" r="r" b="b"/>
              <a:pathLst>
                <a:path w="10664" h="7233" extrusionOk="0">
                  <a:moveTo>
                    <a:pt x="9976" y="1"/>
                  </a:moveTo>
                  <a:cubicBezTo>
                    <a:pt x="9888" y="1"/>
                    <a:pt x="9793" y="28"/>
                    <a:pt x="9695" y="90"/>
                  </a:cubicBezTo>
                  <a:cubicBezTo>
                    <a:pt x="6751" y="2281"/>
                    <a:pt x="3418" y="3993"/>
                    <a:pt x="474" y="6276"/>
                  </a:cubicBezTo>
                  <a:cubicBezTo>
                    <a:pt x="1" y="6597"/>
                    <a:pt x="312" y="7233"/>
                    <a:pt x="705" y="7233"/>
                  </a:cubicBezTo>
                  <a:cubicBezTo>
                    <a:pt x="786" y="7233"/>
                    <a:pt x="871" y="7206"/>
                    <a:pt x="953" y="7143"/>
                  </a:cubicBezTo>
                  <a:cubicBezTo>
                    <a:pt x="3898" y="4861"/>
                    <a:pt x="7230" y="3149"/>
                    <a:pt x="10266" y="958"/>
                  </a:cubicBezTo>
                  <a:cubicBezTo>
                    <a:pt x="10663" y="636"/>
                    <a:pt x="10402" y="1"/>
                    <a:pt x="997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3"/>
            <p:cNvSpPr/>
            <p:nvPr/>
          </p:nvSpPr>
          <p:spPr>
            <a:xfrm>
              <a:off x="351350" y="4181575"/>
              <a:ext cx="254575" cy="146500"/>
            </a:xfrm>
            <a:custGeom>
              <a:avLst/>
              <a:gdLst/>
              <a:ahLst/>
              <a:cxnLst/>
              <a:rect l="l" t="t" r="r" b="b"/>
              <a:pathLst>
                <a:path w="10183" h="5860" extrusionOk="0">
                  <a:moveTo>
                    <a:pt x="834" y="0"/>
                  </a:moveTo>
                  <a:cubicBezTo>
                    <a:pt x="359" y="0"/>
                    <a:pt x="0" y="665"/>
                    <a:pt x="493" y="921"/>
                  </a:cubicBezTo>
                  <a:cubicBezTo>
                    <a:pt x="3529" y="2245"/>
                    <a:pt x="6291" y="4254"/>
                    <a:pt x="9235" y="5760"/>
                  </a:cubicBezTo>
                  <a:cubicBezTo>
                    <a:pt x="9338" y="5830"/>
                    <a:pt x="9437" y="5860"/>
                    <a:pt x="9528" y="5860"/>
                  </a:cubicBezTo>
                  <a:cubicBezTo>
                    <a:pt x="9944" y="5860"/>
                    <a:pt x="10183" y="5234"/>
                    <a:pt x="9715" y="4916"/>
                  </a:cubicBezTo>
                  <a:cubicBezTo>
                    <a:pt x="6770" y="3295"/>
                    <a:pt x="4100" y="1401"/>
                    <a:pt x="1064" y="54"/>
                  </a:cubicBezTo>
                  <a:cubicBezTo>
                    <a:pt x="986" y="17"/>
                    <a:pt x="908" y="0"/>
                    <a:pt x="83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3"/>
            <p:cNvSpPr/>
            <p:nvPr/>
          </p:nvSpPr>
          <p:spPr>
            <a:xfrm>
              <a:off x="385375" y="4653550"/>
              <a:ext cx="309400" cy="72200"/>
            </a:xfrm>
            <a:custGeom>
              <a:avLst/>
              <a:gdLst/>
              <a:ahLst/>
              <a:cxnLst/>
              <a:rect l="l" t="t" r="r" b="b"/>
              <a:pathLst>
                <a:path w="12376" h="2888" extrusionOk="0">
                  <a:moveTo>
                    <a:pt x="582" y="0"/>
                  </a:moveTo>
                  <a:cubicBezTo>
                    <a:pt x="1" y="0"/>
                    <a:pt x="27" y="964"/>
                    <a:pt x="662" y="964"/>
                  </a:cubicBezTo>
                  <a:cubicBezTo>
                    <a:pt x="4359" y="1261"/>
                    <a:pt x="7989" y="1923"/>
                    <a:pt x="11504" y="2859"/>
                  </a:cubicBezTo>
                  <a:cubicBezTo>
                    <a:pt x="11567" y="2879"/>
                    <a:pt x="11627" y="2888"/>
                    <a:pt x="11683" y="2888"/>
                  </a:cubicBezTo>
                  <a:cubicBezTo>
                    <a:pt x="12209" y="2888"/>
                    <a:pt x="12376" y="2088"/>
                    <a:pt x="11778" y="1923"/>
                  </a:cubicBezTo>
                  <a:cubicBezTo>
                    <a:pt x="8171" y="873"/>
                    <a:pt x="4359" y="211"/>
                    <a:pt x="662" y="6"/>
                  </a:cubicBezTo>
                  <a:cubicBezTo>
                    <a:pt x="634" y="2"/>
                    <a:pt x="608" y="0"/>
                    <a:pt x="58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3"/>
            <p:cNvSpPr/>
            <p:nvPr/>
          </p:nvSpPr>
          <p:spPr>
            <a:xfrm>
              <a:off x="775475" y="4740250"/>
              <a:ext cx="215275" cy="207675"/>
            </a:xfrm>
            <a:custGeom>
              <a:avLst/>
              <a:gdLst/>
              <a:ahLst/>
              <a:cxnLst/>
              <a:rect l="l" t="t" r="r" b="b"/>
              <a:pathLst>
                <a:path w="8611" h="8307" extrusionOk="0">
                  <a:moveTo>
                    <a:pt x="7913" y="1"/>
                  </a:moveTo>
                  <a:cubicBezTo>
                    <a:pt x="7798" y="1"/>
                    <a:pt x="7681" y="50"/>
                    <a:pt x="7586" y="167"/>
                  </a:cubicBezTo>
                  <a:cubicBezTo>
                    <a:pt x="5121" y="2541"/>
                    <a:pt x="2747" y="5006"/>
                    <a:pt x="373" y="7380"/>
                  </a:cubicBezTo>
                  <a:cubicBezTo>
                    <a:pt x="0" y="7753"/>
                    <a:pt x="319" y="8306"/>
                    <a:pt x="705" y="8306"/>
                  </a:cubicBezTo>
                  <a:cubicBezTo>
                    <a:pt x="814" y="8306"/>
                    <a:pt x="929" y="8262"/>
                    <a:pt x="1035" y="8156"/>
                  </a:cubicBezTo>
                  <a:cubicBezTo>
                    <a:pt x="3409" y="5668"/>
                    <a:pt x="5783" y="3203"/>
                    <a:pt x="8248" y="829"/>
                  </a:cubicBezTo>
                  <a:cubicBezTo>
                    <a:pt x="8610" y="467"/>
                    <a:pt x="8269" y="1"/>
                    <a:pt x="7913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3"/>
            <p:cNvSpPr/>
            <p:nvPr/>
          </p:nvSpPr>
          <p:spPr>
            <a:xfrm>
              <a:off x="304700" y="4616650"/>
              <a:ext cx="153350" cy="105900"/>
            </a:xfrm>
            <a:custGeom>
              <a:avLst/>
              <a:gdLst/>
              <a:ahLst/>
              <a:cxnLst/>
              <a:rect l="l" t="t" r="r" b="b"/>
              <a:pathLst>
                <a:path w="6134" h="4236" extrusionOk="0">
                  <a:moveTo>
                    <a:pt x="3284" y="0"/>
                  </a:moveTo>
                  <a:cubicBezTo>
                    <a:pt x="2939" y="0"/>
                    <a:pt x="2565" y="103"/>
                    <a:pt x="2177" y="340"/>
                  </a:cubicBezTo>
                  <a:cubicBezTo>
                    <a:pt x="1" y="1598"/>
                    <a:pt x="1474" y="4235"/>
                    <a:pt x="3221" y="4235"/>
                  </a:cubicBezTo>
                  <a:cubicBezTo>
                    <a:pt x="3472" y="4235"/>
                    <a:pt x="3728" y="4181"/>
                    <a:pt x="3980" y="4061"/>
                  </a:cubicBezTo>
                  <a:cubicBezTo>
                    <a:pt x="6133" y="2946"/>
                    <a:pt x="5128" y="0"/>
                    <a:pt x="3284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3"/>
            <p:cNvSpPr/>
            <p:nvPr/>
          </p:nvSpPr>
          <p:spPr>
            <a:xfrm>
              <a:off x="774125" y="3895475"/>
              <a:ext cx="152350" cy="104875"/>
            </a:xfrm>
            <a:custGeom>
              <a:avLst/>
              <a:gdLst/>
              <a:ahLst/>
              <a:cxnLst/>
              <a:rect l="l" t="t" r="r" b="b"/>
              <a:pathLst>
                <a:path w="6094" h="4195" extrusionOk="0">
                  <a:moveTo>
                    <a:pt x="3346" y="1"/>
                  </a:moveTo>
                  <a:cubicBezTo>
                    <a:pt x="2999" y="1"/>
                    <a:pt x="2621" y="115"/>
                    <a:pt x="2231" y="382"/>
                  </a:cubicBezTo>
                  <a:cubicBezTo>
                    <a:pt x="1" y="1606"/>
                    <a:pt x="1405" y="4194"/>
                    <a:pt x="3183" y="4194"/>
                  </a:cubicBezTo>
                  <a:cubicBezTo>
                    <a:pt x="3462" y="4194"/>
                    <a:pt x="3749" y="4131"/>
                    <a:pt x="4034" y="3988"/>
                  </a:cubicBezTo>
                  <a:cubicBezTo>
                    <a:pt x="6093" y="2959"/>
                    <a:pt x="5110" y="1"/>
                    <a:pt x="334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3"/>
            <p:cNvSpPr/>
            <p:nvPr/>
          </p:nvSpPr>
          <p:spPr>
            <a:xfrm>
              <a:off x="277100" y="4134225"/>
              <a:ext cx="152650" cy="104075"/>
            </a:xfrm>
            <a:custGeom>
              <a:avLst/>
              <a:gdLst/>
              <a:ahLst/>
              <a:cxnLst/>
              <a:rect l="l" t="t" r="r" b="b"/>
              <a:pathLst>
                <a:path w="6106" h="4163" extrusionOk="0">
                  <a:moveTo>
                    <a:pt x="3316" y="0"/>
                  </a:moveTo>
                  <a:cubicBezTo>
                    <a:pt x="2977" y="0"/>
                    <a:pt x="2610" y="106"/>
                    <a:pt x="2231" y="350"/>
                  </a:cubicBezTo>
                  <a:cubicBezTo>
                    <a:pt x="1" y="1574"/>
                    <a:pt x="1405" y="4162"/>
                    <a:pt x="3183" y="4162"/>
                  </a:cubicBezTo>
                  <a:cubicBezTo>
                    <a:pt x="3462" y="4162"/>
                    <a:pt x="3750" y="4099"/>
                    <a:pt x="4034" y="3957"/>
                  </a:cubicBezTo>
                  <a:cubicBezTo>
                    <a:pt x="6105" y="2921"/>
                    <a:pt x="5099" y="0"/>
                    <a:pt x="3316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3"/>
            <p:cNvSpPr/>
            <p:nvPr/>
          </p:nvSpPr>
          <p:spPr>
            <a:xfrm>
              <a:off x="405550" y="4134500"/>
              <a:ext cx="88475" cy="61900"/>
            </a:xfrm>
            <a:custGeom>
              <a:avLst/>
              <a:gdLst/>
              <a:ahLst/>
              <a:cxnLst/>
              <a:rect l="l" t="t" r="r" b="b"/>
              <a:pathLst>
                <a:path w="3539" h="2476" extrusionOk="0">
                  <a:moveTo>
                    <a:pt x="1926" y="0"/>
                  </a:moveTo>
                  <a:cubicBezTo>
                    <a:pt x="1814" y="0"/>
                    <a:pt x="1694" y="14"/>
                    <a:pt x="1566" y="42"/>
                  </a:cubicBezTo>
                  <a:cubicBezTo>
                    <a:pt x="1" y="314"/>
                    <a:pt x="497" y="2476"/>
                    <a:pt x="1834" y="2476"/>
                  </a:cubicBezTo>
                  <a:cubicBezTo>
                    <a:pt x="1958" y="2476"/>
                    <a:pt x="2090" y="2457"/>
                    <a:pt x="2228" y="2416"/>
                  </a:cubicBezTo>
                  <a:cubicBezTo>
                    <a:pt x="3538" y="2078"/>
                    <a:pt x="3323" y="0"/>
                    <a:pt x="1926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3"/>
            <p:cNvSpPr/>
            <p:nvPr/>
          </p:nvSpPr>
          <p:spPr>
            <a:xfrm>
              <a:off x="707250" y="3910900"/>
              <a:ext cx="86625" cy="62250"/>
            </a:xfrm>
            <a:custGeom>
              <a:avLst/>
              <a:gdLst/>
              <a:ahLst/>
              <a:cxnLst/>
              <a:rect l="l" t="t" r="r" b="b"/>
              <a:pathLst>
                <a:path w="3465" h="2490" extrusionOk="0">
                  <a:moveTo>
                    <a:pt x="1916" y="1"/>
                  </a:moveTo>
                  <a:cubicBezTo>
                    <a:pt x="1809" y="1"/>
                    <a:pt x="1695" y="13"/>
                    <a:pt x="1573" y="39"/>
                  </a:cubicBezTo>
                  <a:cubicBezTo>
                    <a:pt x="1" y="311"/>
                    <a:pt x="508" y="2490"/>
                    <a:pt x="1857" y="2490"/>
                  </a:cubicBezTo>
                  <a:cubicBezTo>
                    <a:pt x="1976" y="2490"/>
                    <a:pt x="2103" y="2473"/>
                    <a:pt x="2235" y="2436"/>
                  </a:cubicBezTo>
                  <a:cubicBezTo>
                    <a:pt x="3465" y="2075"/>
                    <a:pt x="3316" y="1"/>
                    <a:pt x="191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3"/>
            <p:cNvSpPr/>
            <p:nvPr/>
          </p:nvSpPr>
          <p:spPr>
            <a:xfrm>
              <a:off x="419825" y="4578550"/>
              <a:ext cx="88200" cy="62375"/>
            </a:xfrm>
            <a:custGeom>
              <a:avLst/>
              <a:gdLst/>
              <a:ahLst/>
              <a:cxnLst/>
              <a:rect l="l" t="t" r="r" b="b"/>
              <a:pathLst>
                <a:path w="3528" h="2495" extrusionOk="0">
                  <a:moveTo>
                    <a:pt x="2003" y="0"/>
                  </a:moveTo>
                  <a:cubicBezTo>
                    <a:pt x="1869" y="0"/>
                    <a:pt x="1724" y="19"/>
                    <a:pt x="1566" y="61"/>
                  </a:cubicBezTo>
                  <a:cubicBezTo>
                    <a:pt x="0" y="333"/>
                    <a:pt x="497" y="2495"/>
                    <a:pt x="1903" y="2495"/>
                  </a:cubicBezTo>
                  <a:cubicBezTo>
                    <a:pt x="2034" y="2495"/>
                    <a:pt x="2173" y="2476"/>
                    <a:pt x="2319" y="2435"/>
                  </a:cubicBezTo>
                  <a:cubicBezTo>
                    <a:pt x="3528" y="2102"/>
                    <a:pt x="3405" y="0"/>
                    <a:pt x="2003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3"/>
            <p:cNvSpPr/>
            <p:nvPr/>
          </p:nvSpPr>
          <p:spPr>
            <a:xfrm>
              <a:off x="924450" y="4824150"/>
              <a:ext cx="64975" cy="58825"/>
            </a:xfrm>
            <a:custGeom>
              <a:avLst/>
              <a:gdLst/>
              <a:ahLst/>
              <a:cxnLst/>
              <a:rect l="l" t="t" r="r" b="b"/>
              <a:pathLst>
                <a:path w="2599" h="2353" extrusionOk="0">
                  <a:moveTo>
                    <a:pt x="1285" y="0"/>
                  </a:moveTo>
                  <a:cubicBezTo>
                    <a:pt x="801" y="0"/>
                    <a:pt x="330" y="292"/>
                    <a:pt x="212" y="988"/>
                  </a:cubicBezTo>
                  <a:cubicBezTo>
                    <a:pt x="1" y="1870"/>
                    <a:pt x="634" y="2353"/>
                    <a:pt x="1289" y="2353"/>
                  </a:cubicBezTo>
                  <a:cubicBezTo>
                    <a:pt x="1837" y="2353"/>
                    <a:pt x="2401" y="2013"/>
                    <a:pt x="2495" y="1285"/>
                  </a:cubicBezTo>
                  <a:cubicBezTo>
                    <a:pt x="2599" y="516"/>
                    <a:pt x="1930" y="0"/>
                    <a:pt x="1285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3"/>
            <p:cNvSpPr/>
            <p:nvPr/>
          </p:nvSpPr>
          <p:spPr>
            <a:xfrm>
              <a:off x="895175" y="4699900"/>
              <a:ext cx="152750" cy="104275"/>
            </a:xfrm>
            <a:custGeom>
              <a:avLst/>
              <a:gdLst/>
              <a:ahLst/>
              <a:cxnLst/>
              <a:rect l="l" t="t" r="r" b="b"/>
              <a:pathLst>
                <a:path w="6110" h="4171" extrusionOk="0">
                  <a:moveTo>
                    <a:pt x="3251" y="1"/>
                  </a:moveTo>
                  <a:cubicBezTo>
                    <a:pt x="2904" y="1"/>
                    <a:pt x="2527" y="104"/>
                    <a:pt x="2136" y="343"/>
                  </a:cubicBezTo>
                  <a:cubicBezTo>
                    <a:pt x="1" y="1589"/>
                    <a:pt x="1428" y="4171"/>
                    <a:pt x="3139" y="4171"/>
                  </a:cubicBezTo>
                  <a:cubicBezTo>
                    <a:pt x="3403" y="4171"/>
                    <a:pt x="3674" y="4109"/>
                    <a:pt x="3939" y="3972"/>
                  </a:cubicBezTo>
                  <a:cubicBezTo>
                    <a:pt x="6110" y="2916"/>
                    <a:pt x="5096" y="1"/>
                    <a:pt x="325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3"/>
            <p:cNvSpPr/>
            <p:nvPr/>
          </p:nvSpPr>
          <p:spPr>
            <a:xfrm>
              <a:off x="415075" y="4700825"/>
              <a:ext cx="129900" cy="89700"/>
            </a:xfrm>
            <a:custGeom>
              <a:avLst/>
              <a:gdLst/>
              <a:ahLst/>
              <a:cxnLst/>
              <a:rect l="l" t="t" r="r" b="b"/>
              <a:pathLst>
                <a:path w="5196" h="3588" extrusionOk="0">
                  <a:moveTo>
                    <a:pt x="2811" y="0"/>
                  </a:moveTo>
                  <a:cubicBezTo>
                    <a:pt x="2512" y="0"/>
                    <a:pt x="2186" y="92"/>
                    <a:pt x="1847" y="306"/>
                  </a:cubicBezTo>
                  <a:cubicBezTo>
                    <a:pt x="0" y="1390"/>
                    <a:pt x="1262" y="3588"/>
                    <a:pt x="2757" y="3588"/>
                  </a:cubicBezTo>
                  <a:cubicBezTo>
                    <a:pt x="2962" y="3588"/>
                    <a:pt x="3171" y="3546"/>
                    <a:pt x="3377" y="3456"/>
                  </a:cubicBezTo>
                  <a:cubicBezTo>
                    <a:pt x="5195" y="2499"/>
                    <a:pt x="4365" y="0"/>
                    <a:pt x="2811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3"/>
            <p:cNvSpPr/>
            <p:nvPr/>
          </p:nvSpPr>
          <p:spPr>
            <a:xfrm>
              <a:off x="743350" y="4008975"/>
              <a:ext cx="129975" cy="89550"/>
            </a:xfrm>
            <a:custGeom>
              <a:avLst/>
              <a:gdLst/>
              <a:ahLst/>
              <a:cxnLst/>
              <a:rect l="l" t="t" r="r" b="b"/>
              <a:pathLst>
                <a:path w="5199" h="3582" extrusionOk="0">
                  <a:moveTo>
                    <a:pt x="2817" y="0"/>
                  </a:moveTo>
                  <a:cubicBezTo>
                    <a:pt x="2514" y="0"/>
                    <a:pt x="2184" y="96"/>
                    <a:pt x="1841" y="316"/>
                  </a:cubicBezTo>
                  <a:cubicBezTo>
                    <a:pt x="0" y="1396"/>
                    <a:pt x="1246" y="3582"/>
                    <a:pt x="2797" y="3582"/>
                  </a:cubicBezTo>
                  <a:cubicBezTo>
                    <a:pt x="3015" y="3582"/>
                    <a:pt x="3239" y="3539"/>
                    <a:pt x="3462" y="3443"/>
                  </a:cubicBezTo>
                  <a:cubicBezTo>
                    <a:pt x="5199" y="2488"/>
                    <a:pt x="4365" y="0"/>
                    <a:pt x="2817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3"/>
            <p:cNvSpPr/>
            <p:nvPr/>
          </p:nvSpPr>
          <p:spPr>
            <a:xfrm>
              <a:off x="328300" y="4242025"/>
              <a:ext cx="129150" cy="87825"/>
            </a:xfrm>
            <a:custGeom>
              <a:avLst/>
              <a:gdLst/>
              <a:ahLst/>
              <a:cxnLst/>
              <a:rect l="l" t="t" r="r" b="b"/>
              <a:pathLst>
                <a:path w="5166" h="3513" extrusionOk="0">
                  <a:moveTo>
                    <a:pt x="2815" y="0"/>
                  </a:moveTo>
                  <a:cubicBezTo>
                    <a:pt x="2527" y="0"/>
                    <a:pt x="2216" y="92"/>
                    <a:pt x="1895" y="306"/>
                  </a:cubicBezTo>
                  <a:cubicBezTo>
                    <a:pt x="0" y="1372"/>
                    <a:pt x="1160" y="3512"/>
                    <a:pt x="2688" y="3512"/>
                  </a:cubicBezTo>
                  <a:cubicBezTo>
                    <a:pt x="2928" y="3512"/>
                    <a:pt x="3177" y="3460"/>
                    <a:pt x="3424" y="3342"/>
                  </a:cubicBezTo>
                  <a:cubicBezTo>
                    <a:pt x="5165" y="2481"/>
                    <a:pt x="4308" y="0"/>
                    <a:pt x="2815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3"/>
            <p:cNvSpPr/>
            <p:nvPr/>
          </p:nvSpPr>
          <p:spPr>
            <a:xfrm>
              <a:off x="798650" y="4717350"/>
              <a:ext cx="129100" cy="88225"/>
            </a:xfrm>
            <a:custGeom>
              <a:avLst/>
              <a:gdLst/>
              <a:ahLst/>
              <a:cxnLst/>
              <a:rect l="l" t="t" r="r" b="b"/>
              <a:pathLst>
                <a:path w="5164" h="3529" extrusionOk="0">
                  <a:moveTo>
                    <a:pt x="2777" y="1"/>
                  </a:moveTo>
                  <a:cubicBezTo>
                    <a:pt x="2480" y="1"/>
                    <a:pt x="2156" y="93"/>
                    <a:pt x="1820" y="307"/>
                  </a:cubicBezTo>
                  <a:cubicBezTo>
                    <a:pt x="0" y="1395"/>
                    <a:pt x="1181" y="3529"/>
                    <a:pt x="2642" y="3529"/>
                  </a:cubicBezTo>
                  <a:cubicBezTo>
                    <a:pt x="2867" y="3529"/>
                    <a:pt x="3098" y="3478"/>
                    <a:pt x="3327" y="3365"/>
                  </a:cubicBezTo>
                  <a:cubicBezTo>
                    <a:pt x="5164" y="2485"/>
                    <a:pt x="4322" y="1"/>
                    <a:pt x="2777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3"/>
            <p:cNvSpPr/>
            <p:nvPr/>
          </p:nvSpPr>
          <p:spPr>
            <a:xfrm>
              <a:off x="591875" y="4194925"/>
              <a:ext cx="323475" cy="223825"/>
            </a:xfrm>
            <a:custGeom>
              <a:avLst/>
              <a:gdLst/>
              <a:ahLst/>
              <a:cxnLst/>
              <a:rect l="l" t="t" r="r" b="b"/>
              <a:pathLst>
                <a:path w="12939" h="8953" extrusionOk="0">
                  <a:moveTo>
                    <a:pt x="12266" y="1"/>
                  </a:moveTo>
                  <a:cubicBezTo>
                    <a:pt x="12178" y="1"/>
                    <a:pt x="12083" y="28"/>
                    <a:pt x="11986" y="91"/>
                  </a:cubicBezTo>
                  <a:cubicBezTo>
                    <a:pt x="8083" y="2761"/>
                    <a:pt x="4088" y="5135"/>
                    <a:pt x="390" y="8079"/>
                  </a:cubicBezTo>
                  <a:cubicBezTo>
                    <a:pt x="0" y="8395"/>
                    <a:pt x="366" y="8953"/>
                    <a:pt x="774" y="8953"/>
                  </a:cubicBezTo>
                  <a:cubicBezTo>
                    <a:pt x="867" y="8953"/>
                    <a:pt x="963" y="8923"/>
                    <a:pt x="1052" y="8855"/>
                  </a:cubicBezTo>
                  <a:cubicBezTo>
                    <a:pt x="4659" y="5911"/>
                    <a:pt x="8653" y="3628"/>
                    <a:pt x="12465" y="958"/>
                  </a:cubicBezTo>
                  <a:cubicBezTo>
                    <a:pt x="12938" y="636"/>
                    <a:pt x="12690" y="1"/>
                    <a:pt x="1226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3"/>
            <p:cNvSpPr/>
            <p:nvPr/>
          </p:nvSpPr>
          <p:spPr>
            <a:xfrm>
              <a:off x="681950" y="4495775"/>
              <a:ext cx="251950" cy="266700"/>
            </a:xfrm>
            <a:custGeom>
              <a:avLst/>
              <a:gdLst/>
              <a:ahLst/>
              <a:cxnLst/>
              <a:rect l="l" t="t" r="r" b="b"/>
              <a:pathLst>
                <a:path w="10078" h="10668" extrusionOk="0">
                  <a:moveTo>
                    <a:pt x="9345" y="0"/>
                  </a:moveTo>
                  <a:cubicBezTo>
                    <a:pt x="9238" y="0"/>
                    <a:pt x="9132" y="46"/>
                    <a:pt x="9045" y="154"/>
                  </a:cubicBezTo>
                  <a:cubicBezTo>
                    <a:pt x="6100" y="3372"/>
                    <a:pt x="3247" y="6613"/>
                    <a:pt x="303" y="9741"/>
                  </a:cubicBezTo>
                  <a:cubicBezTo>
                    <a:pt x="0" y="10114"/>
                    <a:pt x="335" y="10667"/>
                    <a:pt x="724" y="10667"/>
                  </a:cubicBezTo>
                  <a:cubicBezTo>
                    <a:pt x="835" y="10667"/>
                    <a:pt x="950" y="10623"/>
                    <a:pt x="1056" y="10517"/>
                  </a:cubicBezTo>
                  <a:cubicBezTo>
                    <a:pt x="3909" y="7275"/>
                    <a:pt x="6762" y="4034"/>
                    <a:pt x="9707" y="907"/>
                  </a:cubicBezTo>
                  <a:cubicBezTo>
                    <a:pt x="10078" y="536"/>
                    <a:pt x="9710" y="0"/>
                    <a:pt x="934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3"/>
            <p:cNvSpPr/>
            <p:nvPr/>
          </p:nvSpPr>
          <p:spPr>
            <a:xfrm>
              <a:off x="445350" y="4844125"/>
              <a:ext cx="333575" cy="64250"/>
            </a:xfrm>
            <a:custGeom>
              <a:avLst/>
              <a:gdLst/>
              <a:ahLst/>
              <a:cxnLst/>
              <a:rect l="l" t="t" r="r" b="b"/>
              <a:pathLst>
                <a:path w="13343" h="2570" extrusionOk="0">
                  <a:moveTo>
                    <a:pt x="742" y="0"/>
                  </a:moveTo>
                  <a:cubicBezTo>
                    <a:pt x="225" y="0"/>
                    <a:pt x="1" y="860"/>
                    <a:pt x="545" y="1056"/>
                  </a:cubicBezTo>
                  <a:cubicBezTo>
                    <a:pt x="4540" y="1718"/>
                    <a:pt x="8534" y="1901"/>
                    <a:pt x="12437" y="2563"/>
                  </a:cubicBezTo>
                  <a:cubicBezTo>
                    <a:pt x="12468" y="2567"/>
                    <a:pt x="12498" y="2569"/>
                    <a:pt x="12527" y="2569"/>
                  </a:cubicBezTo>
                  <a:cubicBezTo>
                    <a:pt x="13122" y="2569"/>
                    <a:pt x="13342" y="1714"/>
                    <a:pt x="12711" y="1627"/>
                  </a:cubicBezTo>
                  <a:cubicBezTo>
                    <a:pt x="8808" y="942"/>
                    <a:pt x="4722" y="760"/>
                    <a:pt x="819" y="6"/>
                  </a:cubicBezTo>
                  <a:cubicBezTo>
                    <a:pt x="793" y="2"/>
                    <a:pt x="767" y="0"/>
                    <a:pt x="74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3"/>
            <p:cNvSpPr/>
            <p:nvPr/>
          </p:nvSpPr>
          <p:spPr>
            <a:xfrm>
              <a:off x="325100" y="4379000"/>
              <a:ext cx="322300" cy="195600"/>
            </a:xfrm>
            <a:custGeom>
              <a:avLst/>
              <a:gdLst/>
              <a:ahLst/>
              <a:cxnLst/>
              <a:rect l="l" t="t" r="r" b="b"/>
              <a:pathLst>
                <a:path w="12892" h="7824" extrusionOk="0">
                  <a:moveTo>
                    <a:pt x="747" y="1"/>
                  </a:moveTo>
                  <a:cubicBezTo>
                    <a:pt x="291" y="1"/>
                    <a:pt x="0" y="666"/>
                    <a:pt x="493" y="922"/>
                  </a:cubicBezTo>
                  <a:cubicBezTo>
                    <a:pt x="4488" y="2725"/>
                    <a:pt x="8003" y="5578"/>
                    <a:pt x="11906" y="7769"/>
                  </a:cubicBezTo>
                  <a:cubicBezTo>
                    <a:pt x="11983" y="7806"/>
                    <a:pt x="12059" y="7823"/>
                    <a:pt x="12131" y="7823"/>
                  </a:cubicBezTo>
                  <a:cubicBezTo>
                    <a:pt x="12589" y="7823"/>
                    <a:pt x="12891" y="7146"/>
                    <a:pt x="12477" y="6811"/>
                  </a:cubicBezTo>
                  <a:cubicBezTo>
                    <a:pt x="8573" y="4711"/>
                    <a:pt x="5058" y="1858"/>
                    <a:pt x="973" y="54"/>
                  </a:cubicBezTo>
                  <a:cubicBezTo>
                    <a:pt x="895" y="17"/>
                    <a:pt x="819" y="1"/>
                    <a:pt x="74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3"/>
            <p:cNvSpPr/>
            <p:nvPr/>
          </p:nvSpPr>
          <p:spPr>
            <a:xfrm>
              <a:off x="337425" y="3908025"/>
              <a:ext cx="271375" cy="281300"/>
            </a:xfrm>
            <a:custGeom>
              <a:avLst/>
              <a:gdLst/>
              <a:ahLst/>
              <a:cxnLst/>
              <a:rect l="l" t="t" r="r" b="b"/>
              <a:pathLst>
                <a:path w="10855" h="11252" extrusionOk="0">
                  <a:moveTo>
                    <a:pt x="696" y="0"/>
                  </a:moveTo>
                  <a:cubicBezTo>
                    <a:pt x="316" y="0"/>
                    <a:pt x="1" y="473"/>
                    <a:pt x="297" y="839"/>
                  </a:cubicBezTo>
                  <a:cubicBezTo>
                    <a:pt x="3424" y="4354"/>
                    <a:pt x="6939" y="7481"/>
                    <a:pt x="9907" y="11110"/>
                  </a:cubicBezTo>
                  <a:cubicBezTo>
                    <a:pt x="9986" y="11209"/>
                    <a:pt x="10080" y="11251"/>
                    <a:pt x="10174" y="11251"/>
                  </a:cubicBezTo>
                  <a:cubicBezTo>
                    <a:pt x="10511" y="11251"/>
                    <a:pt x="10854" y="10709"/>
                    <a:pt x="10568" y="10334"/>
                  </a:cubicBezTo>
                  <a:cubicBezTo>
                    <a:pt x="7624" y="6728"/>
                    <a:pt x="4086" y="3692"/>
                    <a:pt x="1050" y="154"/>
                  </a:cubicBezTo>
                  <a:cubicBezTo>
                    <a:pt x="937" y="46"/>
                    <a:pt x="813" y="0"/>
                    <a:pt x="69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3"/>
            <p:cNvSpPr/>
            <p:nvPr/>
          </p:nvSpPr>
          <p:spPr>
            <a:xfrm>
              <a:off x="601200" y="3650050"/>
              <a:ext cx="137950" cy="394175"/>
            </a:xfrm>
            <a:custGeom>
              <a:avLst/>
              <a:gdLst/>
              <a:ahLst/>
              <a:cxnLst/>
              <a:rect l="l" t="t" r="r" b="b"/>
              <a:pathLst>
                <a:path w="5518" h="15767" extrusionOk="0">
                  <a:moveTo>
                    <a:pt x="4907" y="1"/>
                  </a:moveTo>
                  <a:cubicBezTo>
                    <a:pt x="4705" y="1"/>
                    <a:pt x="4492" y="95"/>
                    <a:pt x="4377" y="316"/>
                  </a:cubicBezTo>
                  <a:cubicBezTo>
                    <a:pt x="2391" y="5155"/>
                    <a:pt x="1159" y="10108"/>
                    <a:pt x="109" y="15152"/>
                  </a:cubicBezTo>
                  <a:cubicBezTo>
                    <a:pt x="1" y="15543"/>
                    <a:pt x="315" y="15767"/>
                    <a:pt x="614" y="15767"/>
                  </a:cubicBezTo>
                  <a:cubicBezTo>
                    <a:pt x="821" y="15767"/>
                    <a:pt x="1021" y="15660"/>
                    <a:pt x="1067" y="15426"/>
                  </a:cubicBezTo>
                  <a:cubicBezTo>
                    <a:pt x="2209" y="10382"/>
                    <a:pt x="3350" y="5337"/>
                    <a:pt x="5336" y="590"/>
                  </a:cubicBezTo>
                  <a:cubicBezTo>
                    <a:pt x="5518" y="239"/>
                    <a:pt x="5227" y="1"/>
                    <a:pt x="49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3"/>
            <p:cNvSpPr/>
            <p:nvPr/>
          </p:nvSpPr>
          <p:spPr>
            <a:xfrm>
              <a:off x="653225" y="3673825"/>
              <a:ext cx="37725" cy="88925"/>
            </a:xfrm>
            <a:custGeom>
              <a:avLst/>
              <a:gdLst/>
              <a:ahLst/>
              <a:cxnLst/>
              <a:rect l="l" t="t" r="r" b="b"/>
              <a:pathLst>
                <a:path w="1509" h="3557" extrusionOk="0">
                  <a:moveTo>
                    <a:pt x="431" y="0"/>
                  </a:moveTo>
                  <a:cubicBezTo>
                    <a:pt x="207" y="0"/>
                    <a:pt x="0" y="165"/>
                    <a:pt x="128" y="392"/>
                  </a:cubicBezTo>
                  <a:cubicBezTo>
                    <a:pt x="402" y="1350"/>
                    <a:pt x="584" y="2400"/>
                    <a:pt x="881" y="3359"/>
                  </a:cubicBezTo>
                  <a:cubicBezTo>
                    <a:pt x="881" y="3497"/>
                    <a:pt x="975" y="3557"/>
                    <a:pt x="1088" y="3557"/>
                  </a:cubicBezTo>
                  <a:cubicBezTo>
                    <a:pt x="1274" y="3557"/>
                    <a:pt x="1508" y="3395"/>
                    <a:pt x="1452" y="3154"/>
                  </a:cubicBezTo>
                  <a:cubicBezTo>
                    <a:pt x="1269" y="2218"/>
                    <a:pt x="1064" y="1168"/>
                    <a:pt x="790" y="209"/>
                  </a:cubicBezTo>
                  <a:cubicBezTo>
                    <a:pt x="712" y="62"/>
                    <a:pt x="568" y="0"/>
                    <a:pt x="43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3"/>
            <p:cNvSpPr/>
            <p:nvPr/>
          </p:nvSpPr>
          <p:spPr>
            <a:xfrm>
              <a:off x="671900" y="3754725"/>
              <a:ext cx="80800" cy="51350"/>
            </a:xfrm>
            <a:custGeom>
              <a:avLst/>
              <a:gdLst/>
              <a:ahLst/>
              <a:cxnLst/>
              <a:rect l="l" t="t" r="r" b="b"/>
              <a:pathLst>
                <a:path w="3232" h="2054" extrusionOk="0">
                  <a:moveTo>
                    <a:pt x="2762" y="0"/>
                  </a:moveTo>
                  <a:cubicBezTo>
                    <a:pt x="2739" y="0"/>
                    <a:pt x="2715" y="3"/>
                    <a:pt x="2690" y="9"/>
                  </a:cubicBezTo>
                  <a:cubicBezTo>
                    <a:pt x="1755" y="397"/>
                    <a:pt x="1093" y="876"/>
                    <a:pt x="317" y="1447"/>
                  </a:cubicBezTo>
                  <a:cubicBezTo>
                    <a:pt x="1" y="1605"/>
                    <a:pt x="163" y="2053"/>
                    <a:pt x="464" y="2053"/>
                  </a:cubicBezTo>
                  <a:cubicBezTo>
                    <a:pt x="511" y="2053"/>
                    <a:pt x="561" y="2042"/>
                    <a:pt x="613" y="2018"/>
                  </a:cubicBezTo>
                  <a:cubicBezTo>
                    <a:pt x="1366" y="1538"/>
                    <a:pt x="2028" y="1059"/>
                    <a:pt x="2804" y="694"/>
                  </a:cubicBezTo>
                  <a:cubicBezTo>
                    <a:pt x="3232" y="587"/>
                    <a:pt x="3099" y="0"/>
                    <a:pt x="276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3"/>
            <p:cNvSpPr/>
            <p:nvPr/>
          </p:nvSpPr>
          <p:spPr>
            <a:xfrm>
              <a:off x="621400" y="3771900"/>
              <a:ext cx="41000" cy="95575"/>
            </a:xfrm>
            <a:custGeom>
              <a:avLst/>
              <a:gdLst/>
              <a:ahLst/>
              <a:cxnLst/>
              <a:rect l="l" t="t" r="r" b="b"/>
              <a:pathLst>
                <a:path w="1640" h="3823" extrusionOk="0">
                  <a:moveTo>
                    <a:pt x="401" y="0"/>
                  </a:moveTo>
                  <a:cubicBezTo>
                    <a:pt x="204" y="0"/>
                    <a:pt x="1" y="159"/>
                    <a:pt x="54" y="372"/>
                  </a:cubicBezTo>
                  <a:cubicBezTo>
                    <a:pt x="351" y="1513"/>
                    <a:pt x="716" y="2472"/>
                    <a:pt x="921" y="3613"/>
                  </a:cubicBezTo>
                  <a:cubicBezTo>
                    <a:pt x="956" y="3760"/>
                    <a:pt x="1073" y="3822"/>
                    <a:pt x="1200" y="3822"/>
                  </a:cubicBezTo>
                  <a:cubicBezTo>
                    <a:pt x="1407" y="3822"/>
                    <a:pt x="1640" y="3657"/>
                    <a:pt x="1583" y="3431"/>
                  </a:cubicBezTo>
                  <a:cubicBezTo>
                    <a:pt x="1401" y="2381"/>
                    <a:pt x="1013" y="1331"/>
                    <a:pt x="716" y="281"/>
                  </a:cubicBezTo>
                  <a:cubicBezTo>
                    <a:pt x="678" y="81"/>
                    <a:pt x="541" y="0"/>
                    <a:pt x="40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3"/>
            <p:cNvSpPr/>
            <p:nvPr/>
          </p:nvSpPr>
          <p:spPr>
            <a:xfrm>
              <a:off x="638550" y="3851725"/>
              <a:ext cx="73775" cy="53075"/>
            </a:xfrm>
            <a:custGeom>
              <a:avLst/>
              <a:gdLst/>
              <a:ahLst/>
              <a:cxnLst/>
              <a:rect l="l" t="t" r="r" b="b"/>
              <a:pathLst>
                <a:path w="2951" h="2123" extrusionOk="0">
                  <a:moveTo>
                    <a:pt x="2575" y="1"/>
                  </a:moveTo>
                  <a:cubicBezTo>
                    <a:pt x="2531" y="1"/>
                    <a:pt x="2481" y="10"/>
                    <a:pt x="2427" y="32"/>
                  </a:cubicBezTo>
                  <a:cubicBezTo>
                    <a:pt x="1559" y="420"/>
                    <a:pt x="897" y="991"/>
                    <a:pt x="235" y="1561"/>
                  </a:cubicBezTo>
                  <a:cubicBezTo>
                    <a:pt x="1" y="1778"/>
                    <a:pt x="251" y="2122"/>
                    <a:pt x="513" y="2122"/>
                  </a:cubicBezTo>
                  <a:cubicBezTo>
                    <a:pt x="582" y="2122"/>
                    <a:pt x="652" y="2098"/>
                    <a:pt x="715" y="2041"/>
                  </a:cubicBezTo>
                  <a:cubicBezTo>
                    <a:pt x="1285" y="1561"/>
                    <a:pt x="1856" y="991"/>
                    <a:pt x="2609" y="694"/>
                  </a:cubicBezTo>
                  <a:cubicBezTo>
                    <a:pt x="2951" y="533"/>
                    <a:pt x="2903" y="1"/>
                    <a:pt x="2575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3"/>
            <p:cNvSpPr/>
            <p:nvPr/>
          </p:nvSpPr>
          <p:spPr>
            <a:xfrm>
              <a:off x="408750" y="3902725"/>
              <a:ext cx="27650" cy="92450"/>
            </a:xfrm>
            <a:custGeom>
              <a:avLst/>
              <a:gdLst/>
              <a:ahLst/>
              <a:cxnLst/>
              <a:rect l="l" t="t" r="r" b="b"/>
              <a:pathLst>
                <a:path w="1106" h="3698" extrusionOk="0">
                  <a:moveTo>
                    <a:pt x="331" y="1"/>
                  </a:moveTo>
                  <a:cubicBezTo>
                    <a:pt x="166" y="1"/>
                    <a:pt x="0" y="92"/>
                    <a:pt x="0" y="275"/>
                  </a:cubicBezTo>
                  <a:cubicBezTo>
                    <a:pt x="92" y="1325"/>
                    <a:pt x="206" y="2375"/>
                    <a:pt x="389" y="3424"/>
                  </a:cubicBezTo>
                  <a:cubicBezTo>
                    <a:pt x="425" y="3615"/>
                    <a:pt x="551" y="3697"/>
                    <a:pt x="685" y="3697"/>
                  </a:cubicBezTo>
                  <a:cubicBezTo>
                    <a:pt x="887" y="3697"/>
                    <a:pt x="1105" y="3508"/>
                    <a:pt x="1050" y="3219"/>
                  </a:cubicBezTo>
                  <a:cubicBezTo>
                    <a:pt x="868" y="2283"/>
                    <a:pt x="777" y="1325"/>
                    <a:pt x="662" y="275"/>
                  </a:cubicBezTo>
                  <a:cubicBezTo>
                    <a:pt x="662" y="92"/>
                    <a:pt x="497" y="1"/>
                    <a:pt x="33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3"/>
            <p:cNvSpPr/>
            <p:nvPr/>
          </p:nvSpPr>
          <p:spPr>
            <a:xfrm>
              <a:off x="359700" y="4004650"/>
              <a:ext cx="84975" cy="24425"/>
            </a:xfrm>
            <a:custGeom>
              <a:avLst/>
              <a:gdLst/>
              <a:ahLst/>
              <a:cxnLst/>
              <a:rect l="l" t="t" r="r" b="b"/>
              <a:pathLst>
                <a:path w="3399" h="977" extrusionOk="0">
                  <a:moveTo>
                    <a:pt x="3082" y="1"/>
                  </a:moveTo>
                  <a:cubicBezTo>
                    <a:pt x="3061" y="1"/>
                    <a:pt x="3037" y="4"/>
                    <a:pt x="3012" y="9"/>
                  </a:cubicBezTo>
                  <a:cubicBezTo>
                    <a:pt x="2168" y="101"/>
                    <a:pt x="1209" y="101"/>
                    <a:pt x="342" y="283"/>
                  </a:cubicBezTo>
                  <a:cubicBezTo>
                    <a:pt x="0" y="390"/>
                    <a:pt x="138" y="977"/>
                    <a:pt x="475" y="977"/>
                  </a:cubicBezTo>
                  <a:cubicBezTo>
                    <a:pt x="498" y="977"/>
                    <a:pt x="522" y="974"/>
                    <a:pt x="547" y="968"/>
                  </a:cubicBezTo>
                  <a:cubicBezTo>
                    <a:pt x="1392" y="763"/>
                    <a:pt x="2168" y="763"/>
                    <a:pt x="3012" y="671"/>
                  </a:cubicBezTo>
                  <a:cubicBezTo>
                    <a:pt x="3376" y="586"/>
                    <a:pt x="3399" y="1"/>
                    <a:pt x="308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3"/>
            <p:cNvSpPr/>
            <p:nvPr/>
          </p:nvSpPr>
          <p:spPr>
            <a:xfrm>
              <a:off x="474150" y="3974075"/>
              <a:ext cx="35825" cy="97200"/>
            </a:xfrm>
            <a:custGeom>
              <a:avLst/>
              <a:gdLst/>
              <a:ahLst/>
              <a:cxnLst/>
              <a:rect l="l" t="t" r="r" b="b"/>
              <a:pathLst>
                <a:path w="1433" h="3888" extrusionOk="0">
                  <a:moveTo>
                    <a:pt x="421" y="1"/>
                  </a:moveTo>
                  <a:cubicBezTo>
                    <a:pt x="219" y="1"/>
                    <a:pt x="0" y="190"/>
                    <a:pt x="55" y="479"/>
                  </a:cubicBezTo>
                  <a:cubicBezTo>
                    <a:pt x="238" y="1506"/>
                    <a:pt x="534" y="2556"/>
                    <a:pt x="717" y="3606"/>
                  </a:cubicBezTo>
                  <a:cubicBezTo>
                    <a:pt x="754" y="3802"/>
                    <a:pt x="886" y="3887"/>
                    <a:pt x="1024" y="3887"/>
                  </a:cubicBezTo>
                  <a:cubicBezTo>
                    <a:pt x="1223" y="3887"/>
                    <a:pt x="1433" y="3707"/>
                    <a:pt x="1379" y="3424"/>
                  </a:cubicBezTo>
                  <a:cubicBezTo>
                    <a:pt x="1196" y="2374"/>
                    <a:pt x="900" y="1324"/>
                    <a:pt x="717" y="274"/>
                  </a:cubicBezTo>
                  <a:cubicBezTo>
                    <a:pt x="681" y="83"/>
                    <a:pt x="554" y="1"/>
                    <a:pt x="42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3"/>
            <p:cNvSpPr/>
            <p:nvPr/>
          </p:nvSpPr>
          <p:spPr>
            <a:xfrm>
              <a:off x="442475" y="4073925"/>
              <a:ext cx="75850" cy="19075"/>
            </a:xfrm>
            <a:custGeom>
              <a:avLst/>
              <a:gdLst/>
              <a:ahLst/>
              <a:cxnLst/>
              <a:rect l="l" t="t" r="r" b="b"/>
              <a:pathLst>
                <a:path w="3034" h="763" extrusionOk="0">
                  <a:moveTo>
                    <a:pt x="2646" y="0"/>
                  </a:moveTo>
                  <a:cubicBezTo>
                    <a:pt x="1893" y="0"/>
                    <a:pt x="1139" y="0"/>
                    <a:pt x="455" y="92"/>
                  </a:cubicBezTo>
                  <a:cubicBezTo>
                    <a:pt x="28" y="177"/>
                    <a:pt x="0" y="762"/>
                    <a:pt x="372" y="762"/>
                  </a:cubicBezTo>
                  <a:cubicBezTo>
                    <a:pt x="398" y="762"/>
                    <a:pt x="425" y="759"/>
                    <a:pt x="455" y="754"/>
                  </a:cubicBezTo>
                  <a:cubicBezTo>
                    <a:pt x="1139" y="662"/>
                    <a:pt x="1893" y="662"/>
                    <a:pt x="2646" y="662"/>
                  </a:cubicBezTo>
                  <a:cubicBezTo>
                    <a:pt x="3034" y="662"/>
                    <a:pt x="3034" y="0"/>
                    <a:pt x="264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3"/>
            <p:cNvSpPr/>
            <p:nvPr/>
          </p:nvSpPr>
          <p:spPr>
            <a:xfrm>
              <a:off x="829875" y="4175675"/>
              <a:ext cx="23425" cy="76300"/>
            </a:xfrm>
            <a:custGeom>
              <a:avLst/>
              <a:gdLst/>
              <a:ahLst/>
              <a:cxnLst/>
              <a:rect l="l" t="t" r="r" b="b"/>
              <a:pathLst>
                <a:path w="937" h="3052" extrusionOk="0">
                  <a:moveTo>
                    <a:pt x="502" y="1"/>
                  </a:moveTo>
                  <a:cubicBezTo>
                    <a:pt x="313" y="1"/>
                    <a:pt x="92" y="163"/>
                    <a:pt x="92" y="404"/>
                  </a:cubicBezTo>
                  <a:cubicBezTo>
                    <a:pt x="274" y="1157"/>
                    <a:pt x="1" y="1910"/>
                    <a:pt x="92" y="2778"/>
                  </a:cubicBezTo>
                  <a:cubicBezTo>
                    <a:pt x="92" y="2960"/>
                    <a:pt x="257" y="3052"/>
                    <a:pt x="423" y="3052"/>
                  </a:cubicBezTo>
                  <a:cubicBezTo>
                    <a:pt x="588" y="3052"/>
                    <a:pt x="754" y="2960"/>
                    <a:pt x="754" y="2778"/>
                  </a:cubicBezTo>
                  <a:cubicBezTo>
                    <a:pt x="662" y="1910"/>
                    <a:pt x="936" y="1066"/>
                    <a:pt x="754" y="199"/>
                  </a:cubicBezTo>
                  <a:cubicBezTo>
                    <a:pt x="719" y="61"/>
                    <a:pt x="616" y="1"/>
                    <a:pt x="50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3"/>
            <p:cNvSpPr/>
            <p:nvPr/>
          </p:nvSpPr>
          <p:spPr>
            <a:xfrm>
              <a:off x="801350" y="4261650"/>
              <a:ext cx="87900" cy="24425"/>
            </a:xfrm>
            <a:custGeom>
              <a:avLst/>
              <a:gdLst/>
              <a:ahLst/>
              <a:cxnLst/>
              <a:rect l="l" t="t" r="r" b="b"/>
              <a:pathLst>
                <a:path w="3516" h="977" extrusionOk="0">
                  <a:moveTo>
                    <a:pt x="480" y="1"/>
                  </a:moveTo>
                  <a:cubicBezTo>
                    <a:pt x="0" y="1"/>
                    <a:pt x="0" y="663"/>
                    <a:pt x="480" y="663"/>
                  </a:cubicBezTo>
                  <a:cubicBezTo>
                    <a:pt x="1214" y="742"/>
                    <a:pt x="1965" y="977"/>
                    <a:pt x="2704" y="977"/>
                  </a:cubicBezTo>
                  <a:cubicBezTo>
                    <a:pt x="2815" y="977"/>
                    <a:pt x="2926" y="971"/>
                    <a:pt x="3036" y="959"/>
                  </a:cubicBezTo>
                  <a:cubicBezTo>
                    <a:pt x="3515" y="959"/>
                    <a:pt x="3515" y="275"/>
                    <a:pt x="3036" y="275"/>
                  </a:cubicBezTo>
                  <a:cubicBezTo>
                    <a:pt x="2903" y="293"/>
                    <a:pt x="2769" y="300"/>
                    <a:pt x="2636" y="300"/>
                  </a:cubicBezTo>
                  <a:cubicBezTo>
                    <a:pt x="1919" y="300"/>
                    <a:pt x="1191" y="78"/>
                    <a:pt x="48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3"/>
            <p:cNvSpPr/>
            <p:nvPr/>
          </p:nvSpPr>
          <p:spPr>
            <a:xfrm>
              <a:off x="752050" y="4223825"/>
              <a:ext cx="23075" cy="82225"/>
            </a:xfrm>
            <a:custGeom>
              <a:avLst/>
              <a:gdLst/>
              <a:ahLst/>
              <a:cxnLst/>
              <a:rect l="l" t="t" r="r" b="b"/>
              <a:pathLst>
                <a:path w="923" h="3289" extrusionOk="0">
                  <a:moveTo>
                    <a:pt x="376" y="0"/>
                  </a:moveTo>
                  <a:cubicBezTo>
                    <a:pt x="179" y="0"/>
                    <a:pt x="1" y="180"/>
                    <a:pt x="55" y="464"/>
                  </a:cubicBezTo>
                  <a:cubicBezTo>
                    <a:pt x="352" y="1331"/>
                    <a:pt x="260" y="2084"/>
                    <a:pt x="260" y="2929"/>
                  </a:cubicBezTo>
                  <a:cubicBezTo>
                    <a:pt x="215" y="3169"/>
                    <a:pt x="357" y="3288"/>
                    <a:pt x="523" y="3288"/>
                  </a:cubicBezTo>
                  <a:cubicBezTo>
                    <a:pt x="688" y="3288"/>
                    <a:pt x="877" y="3169"/>
                    <a:pt x="922" y="2929"/>
                  </a:cubicBezTo>
                  <a:cubicBezTo>
                    <a:pt x="922" y="1993"/>
                    <a:pt x="922" y="1126"/>
                    <a:pt x="740" y="281"/>
                  </a:cubicBezTo>
                  <a:cubicBezTo>
                    <a:pt x="656" y="86"/>
                    <a:pt x="511" y="0"/>
                    <a:pt x="37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3"/>
            <p:cNvSpPr/>
            <p:nvPr/>
          </p:nvSpPr>
          <p:spPr>
            <a:xfrm>
              <a:off x="713525" y="4313825"/>
              <a:ext cx="99075" cy="21825"/>
            </a:xfrm>
            <a:custGeom>
              <a:avLst/>
              <a:gdLst/>
              <a:ahLst/>
              <a:cxnLst/>
              <a:rect l="l" t="t" r="r" b="b"/>
              <a:pathLst>
                <a:path w="3963" h="873" extrusionOk="0">
                  <a:moveTo>
                    <a:pt x="3503" y="1"/>
                  </a:moveTo>
                  <a:cubicBezTo>
                    <a:pt x="3477" y="1"/>
                    <a:pt x="3450" y="5"/>
                    <a:pt x="3422" y="14"/>
                  </a:cubicBezTo>
                  <a:cubicBezTo>
                    <a:pt x="2847" y="178"/>
                    <a:pt x="2239" y="211"/>
                    <a:pt x="1637" y="211"/>
                  </a:cubicBezTo>
                  <a:cubicBezTo>
                    <a:pt x="1236" y="211"/>
                    <a:pt x="838" y="196"/>
                    <a:pt x="455" y="196"/>
                  </a:cubicBezTo>
                  <a:cubicBezTo>
                    <a:pt x="425" y="190"/>
                    <a:pt x="398" y="188"/>
                    <a:pt x="372" y="188"/>
                  </a:cubicBezTo>
                  <a:cubicBezTo>
                    <a:pt x="0" y="188"/>
                    <a:pt x="28" y="773"/>
                    <a:pt x="455" y="858"/>
                  </a:cubicBezTo>
                  <a:cubicBezTo>
                    <a:pt x="875" y="858"/>
                    <a:pt x="1295" y="873"/>
                    <a:pt x="1715" y="873"/>
                  </a:cubicBezTo>
                  <a:cubicBezTo>
                    <a:pt x="2345" y="873"/>
                    <a:pt x="2975" y="840"/>
                    <a:pt x="3605" y="676"/>
                  </a:cubicBezTo>
                  <a:cubicBezTo>
                    <a:pt x="3963" y="591"/>
                    <a:pt x="3815" y="1"/>
                    <a:pt x="3503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3"/>
            <p:cNvSpPr/>
            <p:nvPr/>
          </p:nvSpPr>
          <p:spPr>
            <a:xfrm>
              <a:off x="398700" y="4361125"/>
              <a:ext cx="40025" cy="74400"/>
            </a:xfrm>
            <a:custGeom>
              <a:avLst/>
              <a:gdLst/>
              <a:ahLst/>
              <a:cxnLst/>
              <a:rect l="l" t="t" r="r" b="b"/>
              <a:pathLst>
                <a:path w="1601" h="2976" extrusionOk="0">
                  <a:moveTo>
                    <a:pt x="421" y="1"/>
                  </a:moveTo>
                  <a:cubicBezTo>
                    <a:pt x="217" y="1"/>
                    <a:pt x="1" y="163"/>
                    <a:pt x="129" y="404"/>
                  </a:cubicBezTo>
                  <a:cubicBezTo>
                    <a:pt x="311" y="1249"/>
                    <a:pt x="608" y="2002"/>
                    <a:pt x="882" y="2778"/>
                  </a:cubicBezTo>
                  <a:cubicBezTo>
                    <a:pt x="916" y="2916"/>
                    <a:pt x="1032" y="2976"/>
                    <a:pt x="1158" y="2976"/>
                  </a:cubicBezTo>
                  <a:cubicBezTo>
                    <a:pt x="1366" y="2976"/>
                    <a:pt x="1601" y="2814"/>
                    <a:pt x="1544" y="2573"/>
                  </a:cubicBezTo>
                  <a:cubicBezTo>
                    <a:pt x="1270" y="1819"/>
                    <a:pt x="973" y="1066"/>
                    <a:pt x="699" y="199"/>
                  </a:cubicBezTo>
                  <a:cubicBezTo>
                    <a:pt x="665" y="61"/>
                    <a:pt x="545" y="1"/>
                    <a:pt x="42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3"/>
            <p:cNvSpPr/>
            <p:nvPr/>
          </p:nvSpPr>
          <p:spPr>
            <a:xfrm>
              <a:off x="359875" y="4444575"/>
              <a:ext cx="105075" cy="31300"/>
            </a:xfrm>
            <a:custGeom>
              <a:avLst/>
              <a:gdLst/>
              <a:ahLst/>
              <a:cxnLst/>
              <a:rect l="l" t="t" r="r" b="b"/>
              <a:pathLst>
                <a:path w="4203" h="1252" extrusionOk="0">
                  <a:moveTo>
                    <a:pt x="3750" y="1"/>
                  </a:moveTo>
                  <a:cubicBezTo>
                    <a:pt x="3723" y="1"/>
                    <a:pt x="3696" y="4"/>
                    <a:pt x="3667" y="11"/>
                  </a:cubicBezTo>
                  <a:cubicBezTo>
                    <a:pt x="2526" y="193"/>
                    <a:pt x="1476" y="376"/>
                    <a:pt x="449" y="581"/>
                  </a:cubicBezTo>
                  <a:cubicBezTo>
                    <a:pt x="0" y="667"/>
                    <a:pt x="132" y="1252"/>
                    <a:pt x="543" y="1252"/>
                  </a:cubicBezTo>
                  <a:cubicBezTo>
                    <a:pt x="571" y="1252"/>
                    <a:pt x="601" y="1249"/>
                    <a:pt x="632" y="1243"/>
                  </a:cubicBezTo>
                  <a:cubicBezTo>
                    <a:pt x="1682" y="1061"/>
                    <a:pt x="2732" y="855"/>
                    <a:pt x="3759" y="581"/>
                  </a:cubicBezTo>
                  <a:cubicBezTo>
                    <a:pt x="4203" y="497"/>
                    <a:pt x="4079" y="1"/>
                    <a:pt x="375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3"/>
            <p:cNvSpPr/>
            <p:nvPr/>
          </p:nvSpPr>
          <p:spPr>
            <a:xfrm>
              <a:off x="470200" y="4411550"/>
              <a:ext cx="37475" cy="72450"/>
            </a:xfrm>
            <a:custGeom>
              <a:avLst/>
              <a:gdLst/>
              <a:ahLst/>
              <a:cxnLst/>
              <a:rect l="l" t="t" r="r" b="b"/>
              <a:pathLst>
                <a:path w="1499" h="2898" extrusionOk="0">
                  <a:moveTo>
                    <a:pt x="385" y="1"/>
                  </a:moveTo>
                  <a:cubicBezTo>
                    <a:pt x="191" y="1"/>
                    <a:pt x="0" y="181"/>
                    <a:pt x="122" y="464"/>
                  </a:cubicBezTo>
                  <a:cubicBezTo>
                    <a:pt x="304" y="1126"/>
                    <a:pt x="487" y="1902"/>
                    <a:pt x="784" y="2656"/>
                  </a:cubicBezTo>
                  <a:cubicBezTo>
                    <a:pt x="822" y="2819"/>
                    <a:pt x="962" y="2898"/>
                    <a:pt x="1104" y="2898"/>
                  </a:cubicBezTo>
                  <a:cubicBezTo>
                    <a:pt x="1299" y="2898"/>
                    <a:pt x="1498" y="2750"/>
                    <a:pt x="1446" y="2473"/>
                  </a:cubicBezTo>
                  <a:cubicBezTo>
                    <a:pt x="1172" y="1697"/>
                    <a:pt x="966" y="1035"/>
                    <a:pt x="692" y="282"/>
                  </a:cubicBezTo>
                  <a:cubicBezTo>
                    <a:pt x="655" y="86"/>
                    <a:pt x="519" y="1"/>
                    <a:pt x="385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3"/>
            <p:cNvSpPr/>
            <p:nvPr/>
          </p:nvSpPr>
          <p:spPr>
            <a:xfrm>
              <a:off x="447900" y="4491975"/>
              <a:ext cx="93625" cy="33650"/>
            </a:xfrm>
            <a:custGeom>
              <a:avLst/>
              <a:gdLst/>
              <a:ahLst/>
              <a:cxnLst/>
              <a:rect l="l" t="t" r="r" b="b"/>
              <a:pathLst>
                <a:path w="3745" h="1346" extrusionOk="0">
                  <a:moveTo>
                    <a:pt x="3180" y="1"/>
                  </a:moveTo>
                  <a:cubicBezTo>
                    <a:pt x="3151" y="1"/>
                    <a:pt x="3122" y="3"/>
                    <a:pt x="3091" y="9"/>
                  </a:cubicBezTo>
                  <a:cubicBezTo>
                    <a:pt x="2246" y="192"/>
                    <a:pt x="1288" y="489"/>
                    <a:pt x="443" y="671"/>
                  </a:cubicBezTo>
                  <a:cubicBezTo>
                    <a:pt x="0" y="755"/>
                    <a:pt x="122" y="1346"/>
                    <a:pt x="521" y="1346"/>
                  </a:cubicBezTo>
                  <a:cubicBezTo>
                    <a:pt x="554" y="1346"/>
                    <a:pt x="589" y="1342"/>
                    <a:pt x="626" y="1333"/>
                  </a:cubicBezTo>
                  <a:cubicBezTo>
                    <a:pt x="1493" y="1150"/>
                    <a:pt x="2429" y="877"/>
                    <a:pt x="3296" y="671"/>
                  </a:cubicBezTo>
                  <a:cubicBezTo>
                    <a:pt x="3745" y="586"/>
                    <a:pt x="3594" y="1"/>
                    <a:pt x="318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3"/>
            <p:cNvSpPr/>
            <p:nvPr/>
          </p:nvSpPr>
          <p:spPr>
            <a:xfrm>
              <a:off x="847350" y="4494875"/>
              <a:ext cx="23075" cy="75950"/>
            </a:xfrm>
            <a:custGeom>
              <a:avLst/>
              <a:gdLst/>
              <a:ahLst/>
              <a:cxnLst/>
              <a:rect l="l" t="t" r="r" b="b"/>
              <a:pathLst>
                <a:path w="923" h="3038" extrusionOk="0">
                  <a:moveTo>
                    <a:pt x="410" y="0"/>
                  </a:moveTo>
                  <a:cubicBezTo>
                    <a:pt x="211" y="0"/>
                    <a:pt x="1" y="180"/>
                    <a:pt x="55" y="464"/>
                  </a:cubicBezTo>
                  <a:cubicBezTo>
                    <a:pt x="146" y="1217"/>
                    <a:pt x="146" y="1993"/>
                    <a:pt x="237" y="2746"/>
                  </a:cubicBezTo>
                  <a:cubicBezTo>
                    <a:pt x="237" y="2940"/>
                    <a:pt x="409" y="3037"/>
                    <a:pt x="580" y="3037"/>
                  </a:cubicBezTo>
                  <a:cubicBezTo>
                    <a:pt x="751" y="3037"/>
                    <a:pt x="922" y="2940"/>
                    <a:pt x="922" y="2746"/>
                  </a:cubicBezTo>
                  <a:cubicBezTo>
                    <a:pt x="808" y="1902"/>
                    <a:pt x="808" y="1034"/>
                    <a:pt x="717" y="281"/>
                  </a:cubicBezTo>
                  <a:cubicBezTo>
                    <a:pt x="679" y="86"/>
                    <a:pt x="547" y="0"/>
                    <a:pt x="410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3"/>
            <p:cNvSpPr/>
            <p:nvPr/>
          </p:nvSpPr>
          <p:spPr>
            <a:xfrm>
              <a:off x="830975" y="4579850"/>
              <a:ext cx="88325" cy="27275"/>
            </a:xfrm>
            <a:custGeom>
              <a:avLst/>
              <a:gdLst/>
              <a:ahLst/>
              <a:cxnLst/>
              <a:rect l="l" t="t" r="r" b="b"/>
              <a:pathLst>
                <a:path w="3533" h="1091" extrusionOk="0">
                  <a:moveTo>
                    <a:pt x="2990" y="1"/>
                  </a:moveTo>
                  <a:cubicBezTo>
                    <a:pt x="2961" y="1"/>
                    <a:pt x="2932" y="3"/>
                    <a:pt x="2901" y="9"/>
                  </a:cubicBezTo>
                  <a:cubicBezTo>
                    <a:pt x="2034" y="215"/>
                    <a:pt x="1189" y="215"/>
                    <a:pt x="322" y="489"/>
                  </a:cubicBezTo>
                  <a:cubicBezTo>
                    <a:pt x="0" y="569"/>
                    <a:pt x="103" y="1091"/>
                    <a:pt x="397" y="1091"/>
                  </a:cubicBezTo>
                  <a:cubicBezTo>
                    <a:pt x="437" y="1091"/>
                    <a:pt x="481" y="1081"/>
                    <a:pt x="527" y="1059"/>
                  </a:cubicBezTo>
                  <a:cubicBezTo>
                    <a:pt x="1372" y="877"/>
                    <a:pt x="2239" y="877"/>
                    <a:pt x="3084" y="671"/>
                  </a:cubicBezTo>
                  <a:cubicBezTo>
                    <a:pt x="3532" y="586"/>
                    <a:pt x="3401" y="1"/>
                    <a:pt x="299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3"/>
            <p:cNvSpPr/>
            <p:nvPr/>
          </p:nvSpPr>
          <p:spPr>
            <a:xfrm>
              <a:off x="781950" y="4565950"/>
              <a:ext cx="23100" cy="78875"/>
            </a:xfrm>
            <a:custGeom>
              <a:avLst/>
              <a:gdLst/>
              <a:ahLst/>
              <a:cxnLst/>
              <a:rect l="l" t="t" r="r" b="b"/>
              <a:pathLst>
                <a:path w="924" h="3155" extrusionOk="0">
                  <a:moveTo>
                    <a:pt x="445" y="0"/>
                  </a:moveTo>
                  <a:cubicBezTo>
                    <a:pt x="280" y="0"/>
                    <a:pt x="114" y="97"/>
                    <a:pt x="114" y="291"/>
                  </a:cubicBezTo>
                  <a:cubicBezTo>
                    <a:pt x="114" y="1227"/>
                    <a:pt x="0" y="2095"/>
                    <a:pt x="206" y="2939"/>
                  </a:cubicBezTo>
                  <a:cubicBezTo>
                    <a:pt x="241" y="3090"/>
                    <a:pt x="363" y="3154"/>
                    <a:pt x="493" y="3154"/>
                  </a:cubicBezTo>
                  <a:cubicBezTo>
                    <a:pt x="697" y="3154"/>
                    <a:pt x="923" y="2994"/>
                    <a:pt x="868" y="2757"/>
                  </a:cubicBezTo>
                  <a:cubicBezTo>
                    <a:pt x="685" y="2003"/>
                    <a:pt x="776" y="1136"/>
                    <a:pt x="776" y="291"/>
                  </a:cubicBezTo>
                  <a:cubicBezTo>
                    <a:pt x="776" y="97"/>
                    <a:pt x="611" y="0"/>
                    <a:pt x="44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3"/>
            <p:cNvSpPr/>
            <p:nvPr/>
          </p:nvSpPr>
          <p:spPr>
            <a:xfrm>
              <a:off x="766025" y="4653675"/>
              <a:ext cx="73000" cy="24225"/>
            </a:xfrm>
            <a:custGeom>
              <a:avLst/>
              <a:gdLst/>
              <a:ahLst/>
              <a:cxnLst/>
              <a:rect l="l" t="t" r="r" b="b"/>
              <a:pathLst>
                <a:path w="2920" h="969" extrusionOk="0">
                  <a:moveTo>
                    <a:pt x="2555" y="1"/>
                  </a:moveTo>
                  <a:cubicBezTo>
                    <a:pt x="1779" y="1"/>
                    <a:pt x="1025" y="206"/>
                    <a:pt x="363" y="297"/>
                  </a:cubicBezTo>
                  <a:cubicBezTo>
                    <a:pt x="0" y="383"/>
                    <a:pt x="57" y="968"/>
                    <a:pt x="458" y="968"/>
                  </a:cubicBezTo>
                  <a:cubicBezTo>
                    <a:pt x="486" y="968"/>
                    <a:pt x="515" y="965"/>
                    <a:pt x="546" y="959"/>
                  </a:cubicBezTo>
                  <a:cubicBezTo>
                    <a:pt x="1208" y="868"/>
                    <a:pt x="1893" y="686"/>
                    <a:pt x="2555" y="686"/>
                  </a:cubicBezTo>
                  <a:cubicBezTo>
                    <a:pt x="2920" y="686"/>
                    <a:pt x="2920" y="1"/>
                    <a:pt x="2555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3"/>
            <p:cNvSpPr/>
            <p:nvPr/>
          </p:nvSpPr>
          <p:spPr>
            <a:xfrm>
              <a:off x="501475" y="4818825"/>
              <a:ext cx="55425" cy="52475"/>
            </a:xfrm>
            <a:custGeom>
              <a:avLst/>
              <a:gdLst/>
              <a:ahLst/>
              <a:cxnLst/>
              <a:rect l="l" t="t" r="r" b="b"/>
              <a:pathLst>
                <a:path w="2217" h="2099" extrusionOk="0">
                  <a:moveTo>
                    <a:pt x="479" y="0"/>
                  </a:moveTo>
                  <a:cubicBezTo>
                    <a:pt x="231" y="0"/>
                    <a:pt x="0" y="264"/>
                    <a:pt x="195" y="539"/>
                  </a:cubicBezTo>
                  <a:cubicBezTo>
                    <a:pt x="583" y="1018"/>
                    <a:pt x="1062" y="1498"/>
                    <a:pt x="1518" y="1954"/>
                  </a:cubicBezTo>
                  <a:cubicBezTo>
                    <a:pt x="1596" y="2056"/>
                    <a:pt x="1687" y="2098"/>
                    <a:pt x="1773" y="2098"/>
                  </a:cubicBezTo>
                  <a:cubicBezTo>
                    <a:pt x="2014" y="2098"/>
                    <a:pt x="2217" y="1767"/>
                    <a:pt x="1998" y="1498"/>
                  </a:cubicBezTo>
                  <a:cubicBezTo>
                    <a:pt x="1518" y="1110"/>
                    <a:pt x="1153" y="630"/>
                    <a:pt x="765" y="151"/>
                  </a:cubicBezTo>
                  <a:cubicBezTo>
                    <a:pt x="686" y="45"/>
                    <a:pt x="581" y="0"/>
                    <a:pt x="47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3"/>
            <p:cNvSpPr/>
            <p:nvPr/>
          </p:nvSpPr>
          <p:spPr>
            <a:xfrm>
              <a:off x="512325" y="4868650"/>
              <a:ext cx="80275" cy="54925"/>
            </a:xfrm>
            <a:custGeom>
              <a:avLst/>
              <a:gdLst/>
              <a:ahLst/>
              <a:cxnLst/>
              <a:rect l="l" t="t" r="r" b="b"/>
              <a:pathLst>
                <a:path w="3211" h="2197" extrusionOk="0">
                  <a:moveTo>
                    <a:pt x="2724" y="0"/>
                  </a:moveTo>
                  <a:cubicBezTo>
                    <a:pt x="2660" y="0"/>
                    <a:pt x="2592" y="22"/>
                    <a:pt x="2522" y="75"/>
                  </a:cubicBezTo>
                  <a:cubicBezTo>
                    <a:pt x="1769" y="532"/>
                    <a:pt x="1199" y="1102"/>
                    <a:pt x="331" y="1582"/>
                  </a:cubicBezTo>
                  <a:cubicBezTo>
                    <a:pt x="1" y="1757"/>
                    <a:pt x="233" y="2196"/>
                    <a:pt x="549" y="2196"/>
                  </a:cubicBezTo>
                  <a:cubicBezTo>
                    <a:pt x="604" y="2196"/>
                    <a:pt x="662" y="2183"/>
                    <a:pt x="719" y="2152"/>
                  </a:cubicBezTo>
                  <a:cubicBezTo>
                    <a:pt x="1473" y="1787"/>
                    <a:pt x="2134" y="1102"/>
                    <a:pt x="2911" y="646"/>
                  </a:cubicBezTo>
                  <a:cubicBezTo>
                    <a:pt x="3211" y="477"/>
                    <a:pt x="3017" y="0"/>
                    <a:pt x="272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3"/>
            <p:cNvSpPr/>
            <p:nvPr/>
          </p:nvSpPr>
          <p:spPr>
            <a:xfrm>
              <a:off x="587350" y="4832575"/>
              <a:ext cx="45425" cy="50125"/>
            </a:xfrm>
            <a:custGeom>
              <a:avLst/>
              <a:gdLst/>
              <a:ahLst/>
              <a:cxnLst/>
              <a:rect l="l" t="t" r="r" b="b"/>
              <a:pathLst>
                <a:path w="1817" h="2005" extrusionOk="0">
                  <a:moveTo>
                    <a:pt x="426" y="0"/>
                  </a:moveTo>
                  <a:cubicBezTo>
                    <a:pt x="195" y="0"/>
                    <a:pt x="0" y="209"/>
                    <a:pt x="183" y="468"/>
                  </a:cubicBezTo>
                  <a:cubicBezTo>
                    <a:pt x="480" y="948"/>
                    <a:pt x="754" y="1404"/>
                    <a:pt x="1051" y="1884"/>
                  </a:cubicBezTo>
                  <a:cubicBezTo>
                    <a:pt x="1129" y="1968"/>
                    <a:pt x="1232" y="2005"/>
                    <a:pt x="1332" y="2005"/>
                  </a:cubicBezTo>
                  <a:cubicBezTo>
                    <a:pt x="1582" y="2005"/>
                    <a:pt x="1817" y="1779"/>
                    <a:pt x="1621" y="1518"/>
                  </a:cubicBezTo>
                  <a:cubicBezTo>
                    <a:pt x="1325" y="1039"/>
                    <a:pt x="1051" y="651"/>
                    <a:pt x="754" y="172"/>
                  </a:cubicBezTo>
                  <a:cubicBezTo>
                    <a:pt x="663" y="51"/>
                    <a:pt x="541" y="0"/>
                    <a:pt x="42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3"/>
            <p:cNvSpPr/>
            <p:nvPr/>
          </p:nvSpPr>
          <p:spPr>
            <a:xfrm>
              <a:off x="605375" y="4872750"/>
              <a:ext cx="56375" cy="47275"/>
            </a:xfrm>
            <a:custGeom>
              <a:avLst/>
              <a:gdLst/>
              <a:ahLst/>
              <a:cxnLst/>
              <a:rect l="l" t="t" r="r" b="b"/>
              <a:pathLst>
                <a:path w="2255" h="1891" extrusionOk="0">
                  <a:moveTo>
                    <a:pt x="1764" y="1"/>
                  </a:moveTo>
                  <a:cubicBezTo>
                    <a:pt x="1694" y="1"/>
                    <a:pt x="1623" y="28"/>
                    <a:pt x="1562" y="94"/>
                  </a:cubicBezTo>
                  <a:cubicBezTo>
                    <a:pt x="1083" y="482"/>
                    <a:pt x="695" y="938"/>
                    <a:pt x="216" y="1327"/>
                  </a:cubicBezTo>
                  <a:cubicBezTo>
                    <a:pt x="1" y="1559"/>
                    <a:pt x="249" y="1890"/>
                    <a:pt x="498" y="1890"/>
                  </a:cubicBezTo>
                  <a:cubicBezTo>
                    <a:pt x="567" y="1890"/>
                    <a:pt x="636" y="1865"/>
                    <a:pt x="695" y="1806"/>
                  </a:cubicBezTo>
                  <a:cubicBezTo>
                    <a:pt x="1174" y="1418"/>
                    <a:pt x="1562" y="938"/>
                    <a:pt x="2042" y="573"/>
                  </a:cubicBezTo>
                  <a:cubicBezTo>
                    <a:pt x="2255" y="342"/>
                    <a:pt x="2012" y="1"/>
                    <a:pt x="1764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2" name="Google Shape;2342;p33"/>
          <p:cNvGrpSpPr/>
          <p:nvPr/>
        </p:nvGrpSpPr>
        <p:grpSpPr>
          <a:xfrm rot="913800" flipH="1">
            <a:off x="8269527" y="1608038"/>
            <a:ext cx="963871" cy="1023072"/>
            <a:chOff x="171400" y="1580200"/>
            <a:chExt cx="963850" cy="1023050"/>
          </a:xfrm>
        </p:grpSpPr>
        <p:sp>
          <p:nvSpPr>
            <p:cNvPr id="2343" name="Google Shape;2343;p33"/>
            <p:cNvSpPr/>
            <p:nvPr/>
          </p:nvSpPr>
          <p:spPr>
            <a:xfrm>
              <a:off x="344850" y="1580200"/>
              <a:ext cx="597325" cy="450650"/>
            </a:xfrm>
            <a:custGeom>
              <a:avLst/>
              <a:gdLst/>
              <a:ahLst/>
              <a:cxnLst/>
              <a:rect l="l" t="t" r="r" b="b"/>
              <a:pathLst>
                <a:path w="23893" h="18026" extrusionOk="0">
                  <a:moveTo>
                    <a:pt x="11667" y="1"/>
                  </a:moveTo>
                  <a:cubicBezTo>
                    <a:pt x="7673" y="1"/>
                    <a:pt x="2916" y="1459"/>
                    <a:pt x="1712" y="6319"/>
                  </a:cubicBezTo>
                  <a:cubicBezTo>
                    <a:pt x="0" y="12505"/>
                    <a:pt x="3127" y="17070"/>
                    <a:pt x="9130" y="17823"/>
                  </a:cubicBezTo>
                  <a:cubicBezTo>
                    <a:pt x="10088" y="17954"/>
                    <a:pt x="11105" y="18026"/>
                    <a:pt x="12138" y="18026"/>
                  </a:cubicBezTo>
                  <a:cubicBezTo>
                    <a:pt x="17776" y="18026"/>
                    <a:pt x="23892" y="15875"/>
                    <a:pt x="23487" y="9355"/>
                  </a:cubicBezTo>
                  <a:cubicBezTo>
                    <a:pt x="23193" y="4653"/>
                    <a:pt x="20303" y="41"/>
                    <a:pt x="13042" y="41"/>
                  </a:cubicBezTo>
                  <a:cubicBezTo>
                    <a:pt x="12971" y="41"/>
                    <a:pt x="12900" y="41"/>
                    <a:pt x="12828" y="42"/>
                  </a:cubicBezTo>
                  <a:cubicBezTo>
                    <a:pt x="12451" y="15"/>
                    <a:pt x="12063" y="1"/>
                    <a:pt x="11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3"/>
            <p:cNvSpPr/>
            <p:nvPr/>
          </p:nvSpPr>
          <p:spPr>
            <a:xfrm>
              <a:off x="282650" y="2022875"/>
              <a:ext cx="784625" cy="580375"/>
            </a:xfrm>
            <a:custGeom>
              <a:avLst/>
              <a:gdLst/>
              <a:ahLst/>
              <a:cxnLst/>
              <a:rect l="l" t="t" r="r" b="b"/>
              <a:pathLst>
                <a:path w="31385" h="23215" extrusionOk="0">
                  <a:moveTo>
                    <a:pt x="15065" y="0"/>
                  </a:moveTo>
                  <a:cubicBezTo>
                    <a:pt x="13684" y="0"/>
                    <a:pt x="12163" y="42"/>
                    <a:pt x="10477" y="116"/>
                  </a:cubicBezTo>
                  <a:cubicBezTo>
                    <a:pt x="10249" y="103"/>
                    <a:pt x="10024" y="96"/>
                    <a:pt x="9803" y="96"/>
                  </a:cubicBezTo>
                  <a:cubicBezTo>
                    <a:pt x="3391" y="96"/>
                    <a:pt x="0" y="5445"/>
                    <a:pt x="0" y="11049"/>
                  </a:cubicBezTo>
                  <a:cubicBezTo>
                    <a:pt x="114" y="20362"/>
                    <a:pt x="6756" y="23215"/>
                    <a:pt x="15407" y="23215"/>
                  </a:cubicBezTo>
                  <a:cubicBezTo>
                    <a:pt x="23693" y="23215"/>
                    <a:pt x="29216" y="20362"/>
                    <a:pt x="30449" y="14655"/>
                  </a:cubicBezTo>
                  <a:cubicBezTo>
                    <a:pt x="31385" y="10866"/>
                    <a:pt x="30244" y="6005"/>
                    <a:pt x="27117" y="3243"/>
                  </a:cubicBezTo>
                  <a:cubicBezTo>
                    <a:pt x="24340" y="781"/>
                    <a:pt x="20992" y="0"/>
                    <a:pt x="150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3"/>
            <p:cNvSpPr/>
            <p:nvPr/>
          </p:nvSpPr>
          <p:spPr>
            <a:xfrm>
              <a:off x="304825" y="1930225"/>
              <a:ext cx="684275" cy="176350"/>
            </a:xfrm>
            <a:custGeom>
              <a:avLst/>
              <a:gdLst/>
              <a:ahLst/>
              <a:cxnLst/>
              <a:rect l="l" t="t" r="r" b="b"/>
              <a:pathLst>
                <a:path w="27371" h="7054" extrusionOk="0">
                  <a:moveTo>
                    <a:pt x="24577" y="1"/>
                  </a:moveTo>
                  <a:cubicBezTo>
                    <a:pt x="24125" y="1"/>
                    <a:pt x="23654" y="108"/>
                    <a:pt x="23194" y="307"/>
                  </a:cubicBezTo>
                  <a:cubicBezTo>
                    <a:pt x="20483" y="1453"/>
                    <a:pt x="17284" y="1955"/>
                    <a:pt x="14057" y="1955"/>
                  </a:cubicBezTo>
                  <a:cubicBezTo>
                    <a:pt x="10599" y="1955"/>
                    <a:pt x="7109" y="1378"/>
                    <a:pt x="4157" y="398"/>
                  </a:cubicBezTo>
                  <a:cubicBezTo>
                    <a:pt x="3843" y="283"/>
                    <a:pt x="3546" y="231"/>
                    <a:pt x="3271" y="231"/>
                  </a:cubicBezTo>
                  <a:cubicBezTo>
                    <a:pt x="805" y="231"/>
                    <a:pt x="1" y="4407"/>
                    <a:pt x="2834" y="5351"/>
                  </a:cubicBezTo>
                  <a:cubicBezTo>
                    <a:pt x="6169" y="6463"/>
                    <a:pt x="9885" y="7054"/>
                    <a:pt x="13606" y="7054"/>
                  </a:cubicBezTo>
                  <a:cubicBezTo>
                    <a:pt x="17830" y="7054"/>
                    <a:pt x="22061" y="6292"/>
                    <a:pt x="25750" y="4666"/>
                  </a:cubicBezTo>
                  <a:cubicBezTo>
                    <a:pt x="27074" y="4210"/>
                    <a:pt x="27371" y="2293"/>
                    <a:pt x="26709" y="1243"/>
                  </a:cubicBezTo>
                  <a:cubicBezTo>
                    <a:pt x="26203" y="379"/>
                    <a:pt x="25424" y="1"/>
                    <a:pt x="24577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3"/>
            <p:cNvSpPr/>
            <p:nvPr/>
          </p:nvSpPr>
          <p:spPr>
            <a:xfrm>
              <a:off x="425300" y="1972225"/>
              <a:ext cx="230875" cy="532600"/>
            </a:xfrm>
            <a:custGeom>
              <a:avLst/>
              <a:gdLst/>
              <a:ahLst/>
              <a:cxnLst/>
              <a:rect l="l" t="t" r="r" b="b"/>
              <a:pathLst>
                <a:path w="9235" h="21304" extrusionOk="0">
                  <a:moveTo>
                    <a:pt x="5621" y="0"/>
                  </a:moveTo>
                  <a:cubicBezTo>
                    <a:pt x="4820" y="0"/>
                    <a:pt x="4005" y="347"/>
                    <a:pt x="3424" y="1183"/>
                  </a:cubicBezTo>
                  <a:cubicBezTo>
                    <a:pt x="0" y="6228"/>
                    <a:pt x="1621" y="13166"/>
                    <a:pt x="1918" y="18873"/>
                  </a:cubicBezTo>
                  <a:cubicBezTo>
                    <a:pt x="2009" y="20493"/>
                    <a:pt x="3339" y="21304"/>
                    <a:pt x="4623" y="21304"/>
                  </a:cubicBezTo>
                  <a:cubicBezTo>
                    <a:pt x="5906" y="21304"/>
                    <a:pt x="7145" y="20493"/>
                    <a:pt x="7053" y="18873"/>
                  </a:cubicBezTo>
                  <a:cubicBezTo>
                    <a:pt x="6757" y="14216"/>
                    <a:pt x="5136" y="7848"/>
                    <a:pt x="7898" y="3762"/>
                  </a:cubicBezTo>
                  <a:cubicBezTo>
                    <a:pt x="9235" y="1837"/>
                    <a:pt x="7465" y="0"/>
                    <a:pt x="562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3"/>
            <p:cNvSpPr/>
            <p:nvPr/>
          </p:nvSpPr>
          <p:spPr>
            <a:xfrm>
              <a:off x="939675" y="1957025"/>
              <a:ext cx="195575" cy="203800"/>
            </a:xfrm>
            <a:custGeom>
              <a:avLst/>
              <a:gdLst/>
              <a:ahLst/>
              <a:cxnLst/>
              <a:rect l="l" t="t" r="r" b="b"/>
              <a:pathLst>
                <a:path w="7823" h="8152" extrusionOk="0">
                  <a:moveTo>
                    <a:pt x="6881" y="0"/>
                  </a:moveTo>
                  <a:cubicBezTo>
                    <a:pt x="6687" y="0"/>
                    <a:pt x="6493" y="83"/>
                    <a:pt x="6359" y="285"/>
                  </a:cubicBezTo>
                  <a:cubicBezTo>
                    <a:pt x="4533" y="2750"/>
                    <a:pt x="2639" y="5032"/>
                    <a:pt x="448" y="7018"/>
                  </a:cubicBezTo>
                  <a:cubicBezTo>
                    <a:pt x="0" y="7466"/>
                    <a:pt x="437" y="8152"/>
                    <a:pt x="966" y="8152"/>
                  </a:cubicBezTo>
                  <a:cubicBezTo>
                    <a:pt x="1111" y="8152"/>
                    <a:pt x="1263" y="8100"/>
                    <a:pt x="1406" y="7977"/>
                  </a:cubicBezTo>
                  <a:cubicBezTo>
                    <a:pt x="3689" y="5877"/>
                    <a:pt x="5583" y="3412"/>
                    <a:pt x="7501" y="947"/>
                  </a:cubicBezTo>
                  <a:cubicBezTo>
                    <a:pt x="7823" y="479"/>
                    <a:pt x="7349" y="0"/>
                    <a:pt x="688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3"/>
            <p:cNvSpPr/>
            <p:nvPr/>
          </p:nvSpPr>
          <p:spPr>
            <a:xfrm>
              <a:off x="1015250" y="1947000"/>
              <a:ext cx="46325" cy="112725"/>
            </a:xfrm>
            <a:custGeom>
              <a:avLst/>
              <a:gdLst/>
              <a:ahLst/>
              <a:cxnLst/>
              <a:rect l="l" t="t" r="r" b="b"/>
              <a:pathLst>
                <a:path w="1853" h="4509" extrusionOk="0">
                  <a:moveTo>
                    <a:pt x="656" y="0"/>
                  </a:moveTo>
                  <a:cubicBezTo>
                    <a:pt x="331" y="0"/>
                    <a:pt x="0" y="389"/>
                    <a:pt x="186" y="777"/>
                  </a:cubicBezTo>
                  <a:cubicBezTo>
                    <a:pt x="666" y="1713"/>
                    <a:pt x="666" y="2968"/>
                    <a:pt x="848" y="3995"/>
                  </a:cubicBezTo>
                  <a:cubicBezTo>
                    <a:pt x="848" y="4338"/>
                    <a:pt x="1111" y="4509"/>
                    <a:pt x="1362" y="4509"/>
                  </a:cubicBezTo>
                  <a:cubicBezTo>
                    <a:pt x="1613" y="4509"/>
                    <a:pt x="1853" y="4338"/>
                    <a:pt x="1807" y="3995"/>
                  </a:cubicBezTo>
                  <a:cubicBezTo>
                    <a:pt x="1716" y="2763"/>
                    <a:pt x="1624" y="1439"/>
                    <a:pt x="1054" y="298"/>
                  </a:cubicBezTo>
                  <a:cubicBezTo>
                    <a:pt x="959" y="86"/>
                    <a:pt x="808" y="0"/>
                    <a:pt x="65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3"/>
            <p:cNvSpPr/>
            <p:nvPr/>
          </p:nvSpPr>
          <p:spPr>
            <a:xfrm>
              <a:off x="1015325" y="2068550"/>
              <a:ext cx="118725" cy="26275"/>
            </a:xfrm>
            <a:custGeom>
              <a:avLst/>
              <a:gdLst/>
              <a:ahLst/>
              <a:cxnLst/>
              <a:rect l="l" t="t" r="r" b="b"/>
              <a:pathLst>
                <a:path w="4749" h="1051" extrusionOk="0">
                  <a:moveTo>
                    <a:pt x="663" y="1"/>
                  </a:moveTo>
                  <a:cubicBezTo>
                    <a:pt x="1" y="92"/>
                    <a:pt x="1" y="1051"/>
                    <a:pt x="663" y="1051"/>
                  </a:cubicBezTo>
                  <a:lnTo>
                    <a:pt x="4087" y="1051"/>
                  </a:lnTo>
                  <a:cubicBezTo>
                    <a:pt x="4748" y="1051"/>
                    <a:pt x="4748" y="1"/>
                    <a:pt x="408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3"/>
            <p:cNvSpPr/>
            <p:nvPr/>
          </p:nvSpPr>
          <p:spPr>
            <a:xfrm>
              <a:off x="176525" y="2010450"/>
              <a:ext cx="216975" cy="199475"/>
            </a:xfrm>
            <a:custGeom>
              <a:avLst/>
              <a:gdLst/>
              <a:ahLst/>
              <a:cxnLst/>
              <a:rect l="l" t="t" r="r" b="b"/>
              <a:pathLst>
                <a:path w="8679" h="7979" extrusionOk="0">
                  <a:moveTo>
                    <a:pt x="865" y="0"/>
                  </a:moveTo>
                  <a:cubicBezTo>
                    <a:pt x="401" y="0"/>
                    <a:pt x="0" y="658"/>
                    <a:pt x="365" y="1092"/>
                  </a:cubicBezTo>
                  <a:cubicBezTo>
                    <a:pt x="2442" y="3557"/>
                    <a:pt x="4724" y="5840"/>
                    <a:pt x="7212" y="7848"/>
                  </a:cubicBezTo>
                  <a:cubicBezTo>
                    <a:pt x="7344" y="7939"/>
                    <a:pt x="7487" y="7979"/>
                    <a:pt x="7626" y="7979"/>
                  </a:cubicBezTo>
                  <a:cubicBezTo>
                    <a:pt x="8184" y="7979"/>
                    <a:pt x="8678" y="7347"/>
                    <a:pt x="8148" y="6890"/>
                  </a:cubicBezTo>
                  <a:cubicBezTo>
                    <a:pt x="5683" y="4881"/>
                    <a:pt x="3401" y="2599"/>
                    <a:pt x="1301" y="225"/>
                  </a:cubicBezTo>
                  <a:cubicBezTo>
                    <a:pt x="1164" y="66"/>
                    <a:pt x="1011" y="0"/>
                    <a:pt x="86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3"/>
            <p:cNvSpPr/>
            <p:nvPr/>
          </p:nvSpPr>
          <p:spPr>
            <a:xfrm>
              <a:off x="256950" y="2006100"/>
              <a:ext cx="34550" cy="107975"/>
            </a:xfrm>
            <a:custGeom>
              <a:avLst/>
              <a:gdLst/>
              <a:ahLst/>
              <a:cxnLst/>
              <a:rect l="l" t="t" r="r" b="b"/>
              <a:pathLst>
                <a:path w="1382" h="4319" extrusionOk="0">
                  <a:moveTo>
                    <a:pt x="738" y="0"/>
                  </a:moveTo>
                  <a:cubicBezTo>
                    <a:pt x="559" y="0"/>
                    <a:pt x="401" y="92"/>
                    <a:pt x="366" y="307"/>
                  </a:cubicBezTo>
                  <a:cubicBezTo>
                    <a:pt x="184" y="1449"/>
                    <a:pt x="184" y="2681"/>
                    <a:pt x="1" y="3823"/>
                  </a:cubicBezTo>
                  <a:cubicBezTo>
                    <a:pt x="1" y="4154"/>
                    <a:pt x="258" y="4319"/>
                    <a:pt x="515" y="4319"/>
                  </a:cubicBezTo>
                  <a:cubicBezTo>
                    <a:pt x="771" y="4319"/>
                    <a:pt x="1028" y="4154"/>
                    <a:pt x="1028" y="3823"/>
                  </a:cubicBezTo>
                  <a:cubicBezTo>
                    <a:pt x="1142" y="2773"/>
                    <a:pt x="1142" y="1631"/>
                    <a:pt x="1325" y="604"/>
                  </a:cubicBezTo>
                  <a:cubicBezTo>
                    <a:pt x="1382" y="249"/>
                    <a:pt x="1032" y="0"/>
                    <a:pt x="73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3"/>
            <p:cNvSpPr/>
            <p:nvPr/>
          </p:nvSpPr>
          <p:spPr>
            <a:xfrm>
              <a:off x="171400" y="2108925"/>
              <a:ext cx="132950" cy="30975"/>
            </a:xfrm>
            <a:custGeom>
              <a:avLst/>
              <a:gdLst/>
              <a:ahLst/>
              <a:cxnLst/>
              <a:rect l="l" t="t" r="r" b="b"/>
              <a:pathLst>
                <a:path w="5318" h="1239" extrusionOk="0">
                  <a:moveTo>
                    <a:pt x="500" y="1"/>
                  </a:moveTo>
                  <a:cubicBezTo>
                    <a:pt x="0" y="1"/>
                    <a:pt x="23" y="947"/>
                    <a:pt x="570" y="1056"/>
                  </a:cubicBezTo>
                  <a:cubicBezTo>
                    <a:pt x="1985" y="1239"/>
                    <a:pt x="3309" y="1239"/>
                    <a:pt x="4656" y="1239"/>
                  </a:cubicBezTo>
                  <a:cubicBezTo>
                    <a:pt x="5317" y="1239"/>
                    <a:pt x="5317" y="280"/>
                    <a:pt x="4656" y="280"/>
                  </a:cubicBezTo>
                  <a:cubicBezTo>
                    <a:pt x="3309" y="280"/>
                    <a:pt x="1985" y="189"/>
                    <a:pt x="570" y="6"/>
                  </a:cubicBezTo>
                  <a:cubicBezTo>
                    <a:pt x="546" y="2"/>
                    <a:pt x="522" y="1"/>
                    <a:pt x="50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3"/>
            <p:cNvSpPr/>
            <p:nvPr/>
          </p:nvSpPr>
          <p:spPr>
            <a:xfrm>
              <a:off x="791650" y="1783800"/>
              <a:ext cx="237975" cy="94775"/>
            </a:xfrm>
            <a:custGeom>
              <a:avLst/>
              <a:gdLst/>
              <a:ahLst/>
              <a:cxnLst/>
              <a:rect l="l" t="t" r="r" b="b"/>
              <a:pathLst>
                <a:path w="9519" h="3791" extrusionOk="0">
                  <a:moveTo>
                    <a:pt x="5179" y="1"/>
                  </a:moveTo>
                  <a:cubicBezTo>
                    <a:pt x="3738" y="1"/>
                    <a:pt x="2283" y="69"/>
                    <a:pt x="754" y="161"/>
                  </a:cubicBezTo>
                  <a:cubicBezTo>
                    <a:pt x="0" y="731"/>
                    <a:pt x="0" y="1964"/>
                    <a:pt x="388" y="2923"/>
                  </a:cubicBezTo>
                  <a:cubicBezTo>
                    <a:pt x="712" y="3569"/>
                    <a:pt x="1035" y="3791"/>
                    <a:pt x="1462" y="3791"/>
                  </a:cubicBezTo>
                  <a:cubicBezTo>
                    <a:pt x="1789" y="3791"/>
                    <a:pt x="2176" y="3661"/>
                    <a:pt x="2671" y="3493"/>
                  </a:cubicBezTo>
                  <a:cubicBezTo>
                    <a:pt x="4953" y="2649"/>
                    <a:pt x="7327" y="1599"/>
                    <a:pt x="9518" y="252"/>
                  </a:cubicBezTo>
                  <a:cubicBezTo>
                    <a:pt x="8046" y="69"/>
                    <a:pt x="6620" y="1"/>
                    <a:pt x="5179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3"/>
            <p:cNvSpPr/>
            <p:nvPr/>
          </p:nvSpPr>
          <p:spPr>
            <a:xfrm>
              <a:off x="800175" y="1707250"/>
              <a:ext cx="79375" cy="54425"/>
            </a:xfrm>
            <a:custGeom>
              <a:avLst/>
              <a:gdLst/>
              <a:ahLst/>
              <a:cxnLst/>
              <a:rect l="l" t="t" r="r" b="b"/>
              <a:pathLst>
                <a:path w="3175" h="2177" extrusionOk="0">
                  <a:moveTo>
                    <a:pt x="1445" y="0"/>
                  </a:moveTo>
                  <a:cubicBezTo>
                    <a:pt x="0" y="0"/>
                    <a:pt x="165" y="2177"/>
                    <a:pt x="1563" y="2177"/>
                  </a:cubicBezTo>
                  <a:cubicBezTo>
                    <a:pt x="1597" y="2177"/>
                    <a:pt x="1632" y="2175"/>
                    <a:pt x="1668" y="2173"/>
                  </a:cubicBezTo>
                  <a:cubicBezTo>
                    <a:pt x="2900" y="2173"/>
                    <a:pt x="3174" y="4"/>
                    <a:pt x="1554" y="4"/>
                  </a:cubicBezTo>
                  <a:cubicBezTo>
                    <a:pt x="1517" y="2"/>
                    <a:pt x="1480" y="0"/>
                    <a:pt x="144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3"/>
            <p:cNvSpPr/>
            <p:nvPr/>
          </p:nvSpPr>
          <p:spPr>
            <a:xfrm>
              <a:off x="657175" y="1750050"/>
              <a:ext cx="77425" cy="57250"/>
            </a:xfrm>
            <a:custGeom>
              <a:avLst/>
              <a:gdLst/>
              <a:ahLst/>
              <a:cxnLst/>
              <a:rect l="l" t="t" r="r" b="b"/>
              <a:pathLst>
                <a:path w="3097" h="2290" extrusionOk="0">
                  <a:moveTo>
                    <a:pt x="1377" y="0"/>
                  </a:moveTo>
                  <a:cubicBezTo>
                    <a:pt x="0" y="0"/>
                    <a:pt x="93" y="2289"/>
                    <a:pt x="1595" y="2289"/>
                  </a:cubicBezTo>
                  <a:cubicBezTo>
                    <a:pt x="1624" y="2289"/>
                    <a:pt x="1652" y="2288"/>
                    <a:pt x="1682" y="2287"/>
                  </a:cubicBezTo>
                  <a:cubicBezTo>
                    <a:pt x="2914" y="2173"/>
                    <a:pt x="3097" y="4"/>
                    <a:pt x="1476" y="4"/>
                  </a:cubicBezTo>
                  <a:cubicBezTo>
                    <a:pt x="1442" y="2"/>
                    <a:pt x="1409" y="0"/>
                    <a:pt x="137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3"/>
            <p:cNvSpPr/>
            <p:nvPr/>
          </p:nvSpPr>
          <p:spPr>
            <a:xfrm>
              <a:off x="653550" y="1861025"/>
              <a:ext cx="142675" cy="59575"/>
            </a:xfrm>
            <a:custGeom>
              <a:avLst/>
              <a:gdLst/>
              <a:ahLst/>
              <a:cxnLst/>
              <a:rect l="l" t="t" r="r" b="b"/>
              <a:pathLst>
                <a:path w="5707" h="2383" extrusionOk="0">
                  <a:moveTo>
                    <a:pt x="657" y="1"/>
                  </a:moveTo>
                  <a:cubicBezTo>
                    <a:pt x="318" y="1"/>
                    <a:pt x="1" y="404"/>
                    <a:pt x="297" y="701"/>
                  </a:cubicBezTo>
                  <a:cubicBezTo>
                    <a:pt x="1373" y="1851"/>
                    <a:pt x="2705" y="2383"/>
                    <a:pt x="4194" y="2383"/>
                  </a:cubicBezTo>
                  <a:cubicBezTo>
                    <a:pt x="4538" y="2383"/>
                    <a:pt x="4891" y="2354"/>
                    <a:pt x="5250" y="2299"/>
                  </a:cubicBezTo>
                  <a:cubicBezTo>
                    <a:pt x="5707" y="2207"/>
                    <a:pt x="5524" y="1454"/>
                    <a:pt x="4954" y="1454"/>
                  </a:cubicBezTo>
                  <a:cubicBezTo>
                    <a:pt x="4619" y="1511"/>
                    <a:pt x="4296" y="1540"/>
                    <a:pt x="3987" y="1540"/>
                  </a:cubicBezTo>
                  <a:cubicBezTo>
                    <a:pt x="2798" y="1540"/>
                    <a:pt x="1792" y="1108"/>
                    <a:pt x="959" y="130"/>
                  </a:cubicBezTo>
                  <a:cubicBezTo>
                    <a:pt x="868" y="39"/>
                    <a:pt x="761" y="1"/>
                    <a:pt x="65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3"/>
            <p:cNvSpPr/>
            <p:nvPr/>
          </p:nvSpPr>
          <p:spPr>
            <a:xfrm>
              <a:off x="772275" y="2130000"/>
              <a:ext cx="112400" cy="79125"/>
            </a:xfrm>
            <a:custGeom>
              <a:avLst/>
              <a:gdLst/>
              <a:ahLst/>
              <a:cxnLst/>
              <a:rect l="l" t="t" r="r" b="b"/>
              <a:pathLst>
                <a:path w="4496" h="3165" extrusionOk="0">
                  <a:moveTo>
                    <a:pt x="2045" y="1"/>
                  </a:moveTo>
                  <a:cubicBezTo>
                    <a:pt x="0" y="1"/>
                    <a:pt x="245" y="3165"/>
                    <a:pt x="2233" y="3165"/>
                  </a:cubicBezTo>
                  <a:cubicBezTo>
                    <a:pt x="2286" y="3165"/>
                    <a:pt x="2340" y="3162"/>
                    <a:pt x="2396" y="3158"/>
                  </a:cubicBezTo>
                  <a:cubicBezTo>
                    <a:pt x="4199" y="3066"/>
                    <a:pt x="4496" y="8"/>
                    <a:pt x="2213" y="8"/>
                  </a:cubicBezTo>
                  <a:cubicBezTo>
                    <a:pt x="2155" y="3"/>
                    <a:pt x="2099" y="1"/>
                    <a:pt x="204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3"/>
            <p:cNvSpPr/>
            <p:nvPr/>
          </p:nvSpPr>
          <p:spPr>
            <a:xfrm>
              <a:off x="811650" y="2239575"/>
              <a:ext cx="112975" cy="78450"/>
            </a:xfrm>
            <a:custGeom>
              <a:avLst/>
              <a:gdLst/>
              <a:ahLst/>
              <a:cxnLst/>
              <a:rect l="l" t="t" r="r" b="b"/>
              <a:pathLst>
                <a:path w="4519" h="3138" extrusionOk="0">
                  <a:moveTo>
                    <a:pt x="2063" y="0"/>
                  </a:moveTo>
                  <a:cubicBezTo>
                    <a:pt x="1" y="0"/>
                    <a:pt x="210" y="3137"/>
                    <a:pt x="2331" y="3137"/>
                  </a:cubicBezTo>
                  <a:cubicBezTo>
                    <a:pt x="2367" y="3137"/>
                    <a:pt x="2404" y="3136"/>
                    <a:pt x="2441" y="3134"/>
                  </a:cubicBezTo>
                  <a:cubicBezTo>
                    <a:pt x="4153" y="3043"/>
                    <a:pt x="4519" y="7"/>
                    <a:pt x="2236" y="7"/>
                  </a:cubicBezTo>
                  <a:cubicBezTo>
                    <a:pt x="2177" y="3"/>
                    <a:pt x="2119" y="0"/>
                    <a:pt x="2063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3"/>
            <p:cNvSpPr/>
            <p:nvPr/>
          </p:nvSpPr>
          <p:spPr>
            <a:xfrm>
              <a:off x="828500" y="2358400"/>
              <a:ext cx="113250" cy="81125"/>
            </a:xfrm>
            <a:custGeom>
              <a:avLst/>
              <a:gdLst/>
              <a:ahLst/>
              <a:cxnLst/>
              <a:rect l="l" t="t" r="r" b="b"/>
              <a:pathLst>
                <a:path w="4530" h="3245" extrusionOk="0">
                  <a:moveTo>
                    <a:pt x="2158" y="0"/>
                  </a:moveTo>
                  <a:cubicBezTo>
                    <a:pt x="1" y="0"/>
                    <a:pt x="260" y="3245"/>
                    <a:pt x="2344" y="3245"/>
                  </a:cubicBezTo>
                  <a:cubicBezTo>
                    <a:pt x="2372" y="3245"/>
                    <a:pt x="2401" y="3244"/>
                    <a:pt x="2429" y="3243"/>
                  </a:cubicBezTo>
                  <a:cubicBezTo>
                    <a:pt x="4233" y="3061"/>
                    <a:pt x="4529" y="2"/>
                    <a:pt x="2247" y="2"/>
                  </a:cubicBezTo>
                  <a:cubicBezTo>
                    <a:pt x="2217" y="1"/>
                    <a:pt x="2187" y="0"/>
                    <a:pt x="2158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0" name="Google Shape;2360;p33"/>
          <p:cNvGrpSpPr/>
          <p:nvPr/>
        </p:nvGrpSpPr>
        <p:grpSpPr>
          <a:xfrm flipH="1">
            <a:off x="6065813" y="4292225"/>
            <a:ext cx="865125" cy="776487"/>
            <a:chOff x="1606225" y="4149350"/>
            <a:chExt cx="865125" cy="776487"/>
          </a:xfrm>
        </p:grpSpPr>
        <p:sp>
          <p:nvSpPr>
            <p:cNvPr id="2361" name="Google Shape;2361;p33"/>
            <p:cNvSpPr/>
            <p:nvPr/>
          </p:nvSpPr>
          <p:spPr>
            <a:xfrm>
              <a:off x="2226225" y="4149350"/>
              <a:ext cx="245125" cy="188875"/>
            </a:xfrm>
            <a:custGeom>
              <a:avLst/>
              <a:gdLst/>
              <a:ahLst/>
              <a:cxnLst/>
              <a:rect l="l" t="t" r="r" b="b"/>
              <a:pathLst>
                <a:path w="9805" h="7555" extrusionOk="0">
                  <a:moveTo>
                    <a:pt x="6628" y="833"/>
                  </a:moveTo>
                  <a:cubicBezTo>
                    <a:pt x="6706" y="833"/>
                    <a:pt x="6783" y="841"/>
                    <a:pt x="6860" y="858"/>
                  </a:cubicBezTo>
                  <a:cubicBezTo>
                    <a:pt x="8571" y="1246"/>
                    <a:pt x="4668" y="4465"/>
                    <a:pt x="4394" y="4670"/>
                  </a:cubicBezTo>
                  <a:cubicBezTo>
                    <a:pt x="3380" y="5421"/>
                    <a:pt x="2293" y="6027"/>
                    <a:pt x="1182" y="6618"/>
                  </a:cubicBezTo>
                  <a:lnTo>
                    <a:pt x="1182" y="6618"/>
                  </a:lnTo>
                  <a:cubicBezTo>
                    <a:pt x="1836" y="5690"/>
                    <a:pt x="2502" y="4712"/>
                    <a:pt x="3253" y="3803"/>
                  </a:cubicBezTo>
                  <a:cubicBezTo>
                    <a:pt x="3877" y="3007"/>
                    <a:pt x="5352" y="833"/>
                    <a:pt x="6628" y="833"/>
                  </a:cubicBezTo>
                  <a:close/>
                  <a:moveTo>
                    <a:pt x="6603" y="0"/>
                  </a:moveTo>
                  <a:cubicBezTo>
                    <a:pt x="4439" y="0"/>
                    <a:pt x="942" y="5593"/>
                    <a:pt x="195" y="6656"/>
                  </a:cubicBezTo>
                  <a:cubicBezTo>
                    <a:pt x="0" y="6931"/>
                    <a:pt x="277" y="7195"/>
                    <a:pt x="560" y="7195"/>
                  </a:cubicBezTo>
                  <a:cubicBezTo>
                    <a:pt x="560" y="7195"/>
                    <a:pt x="561" y="7195"/>
                    <a:pt x="561" y="7195"/>
                  </a:cubicBezTo>
                  <a:lnTo>
                    <a:pt x="561" y="7195"/>
                  </a:lnTo>
                  <a:cubicBezTo>
                    <a:pt x="592" y="7379"/>
                    <a:pt x="765" y="7555"/>
                    <a:pt x="988" y="7555"/>
                  </a:cubicBezTo>
                  <a:cubicBezTo>
                    <a:pt x="1041" y="7555"/>
                    <a:pt x="1096" y="7545"/>
                    <a:pt x="1153" y="7523"/>
                  </a:cubicBezTo>
                  <a:cubicBezTo>
                    <a:pt x="2865" y="6656"/>
                    <a:pt x="9804" y="3141"/>
                    <a:pt x="7522" y="470"/>
                  </a:cubicBezTo>
                  <a:cubicBezTo>
                    <a:pt x="7260" y="143"/>
                    <a:pt x="6949" y="0"/>
                    <a:pt x="6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3"/>
            <p:cNvSpPr/>
            <p:nvPr/>
          </p:nvSpPr>
          <p:spPr>
            <a:xfrm>
              <a:off x="2086125" y="4277500"/>
              <a:ext cx="207175" cy="199750"/>
            </a:xfrm>
            <a:custGeom>
              <a:avLst/>
              <a:gdLst/>
              <a:ahLst/>
              <a:cxnLst/>
              <a:rect l="l" t="t" r="r" b="b"/>
              <a:pathLst>
                <a:path w="8287" h="7990" extrusionOk="0">
                  <a:moveTo>
                    <a:pt x="4201" y="1"/>
                  </a:moveTo>
                  <a:cubicBezTo>
                    <a:pt x="2672" y="1051"/>
                    <a:pt x="1622" y="2397"/>
                    <a:pt x="1" y="3995"/>
                  </a:cubicBezTo>
                  <a:lnTo>
                    <a:pt x="4201" y="7989"/>
                  </a:lnTo>
                  <a:cubicBezTo>
                    <a:pt x="4863" y="7419"/>
                    <a:pt x="7328" y="4954"/>
                    <a:pt x="8287" y="3995"/>
                  </a:cubicBezTo>
                  <a:cubicBezTo>
                    <a:pt x="6940" y="1256"/>
                    <a:pt x="4201" y="1"/>
                    <a:pt x="420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3"/>
            <p:cNvSpPr/>
            <p:nvPr/>
          </p:nvSpPr>
          <p:spPr>
            <a:xfrm>
              <a:off x="1606225" y="4296575"/>
              <a:ext cx="713325" cy="624450"/>
            </a:xfrm>
            <a:custGeom>
              <a:avLst/>
              <a:gdLst/>
              <a:ahLst/>
              <a:cxnLst/>
              <a:rect l="l" t="t" r="r" b="b"/>
              <a:pathLst>
                <a:path w="28533" h="24978" extrusionOk="0">
                  <a:moveTo>
                    <a:pt x="13304" y="1"/>
                  </a:moveTo>
                  <a:cubicBezTo>
                    <a:pt x="10919" y="1"/>
                    <a:pt x="8520" y="863"/>
                    <a:pt x="6369" y="2776"/>
                  </a:cubicBezTo>
                  <a:cubicBezTo>
                    <a:pt x="1" y="8573"/>
                    <a:pt x="366" y="15124"/>
                    <a:pt x="6643" y="21036"/>
                  </a:cubicBezTo>
                  <a:cubicBezTo>
                    <a:pt x="9388" y="23529"/>
                    <a:pt x="12687" y="24977"/>
                    <a:pt x="15918" y="24977"/>
                  </a:cubicBezTo>
                  <a:cubicBezTo>
                    <a:pt x="18840" y="24977"/>
                    <a:pt x="21707" y="23793"/>
                    <a:pt x="24059" y="21127"/>
                  </a:cubicBezTo>
                  <a:cubicBezTo>
                    <a:pt x="28533" y="15786"/>
                    <a:pt x="28533" y="9509"/>
                    <a:pt x="22438" y="4487"/>
                  </a:cubicBezTo>
                  <a:cubicBezTo>
                    <a:pt x="19891" y="1662"/>
                    <a:pt x="16612" y="1"/>
                    <a:pt x="13304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3"/>
            <p:cNvSpPr/>
            <p:nvPr/>
          </p:nvSpPr>
          <p:spPr>
            <a:xfrm>
              <a:off x="1750250" y="4366826"/>
              <a:ext cx="475996" cy="443285"/>
            </a:xfrm>
            <a:custGeom>
              <a:avLst/>
              <a:gdLst/>
              <a:ahLst/>
              <a:cxnLst/>
              <a:rect l="l" t="t" r="r" b="b"/>
              <a:pathLst>
                <a:path w="22235" h="20707" extrusionOk="0">
                  <a:moveTo>
                    <a:pt x="1107" y="1"/>
                  </a:moveTo>
                  <a:cubicBezTo>
                    <a:pt x="550" y="1"/>
                    <a:pt x="0" y="566"/>
                    <a:pt x="405" y="1165"/>
                  </a:cubicBezTo>
                  <a:cubicBezTo>
                    <a:pt x="5906" y="8880"/>
                    <a:pt x="13324" y="14860"/>
                    <a:pt x="20857" y="20567"/>
                  </a:cubicBezTo>
                  <a:cubicBezTo>
                    <a:pt x="20986" y="20664"/>
                    <a:pt x="21114" y="20706"/>
                    <a:pt x="21236" y="20706"/>
                  </a:cubicBezTo>
                  <a:cubicBezTo>
                    <a:pt x="21824" y="20706"/>
                    <a:pt x="22234" y="19716"/>
                    <a:pt x="21610" y="19243"/>
                  </a:cubicBezTo>
                  <a:cubicBezTo>
                    <a:pt x="14283" y="13719"/>
                    <a:pt x="7162" y="7830"/>
                    <a:pt x="1729" y="321"/>
                  </a:cubicBezTo>
                  <a:cubicBezTo>
                    <a:pt x="1563" y="95"/>
                    <a:pt x="1334" y="1"/>
                    <a:pt x="11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3"/>
            <p:cNvSpPr/>
            <p:nvPr/>
          </p:nvSpPr>
          <p:spPr>
            <a:xfrm>
              <a:off x="1798551" y="4325060"/>
              <a:ext cx="458891" cy="428571"/>
            </a:xfrm>
            <a:custGeom>
              <a:avLst/>
              <a:gdLst/>
              <a:ahLst/>
              <a:cxnLst/>
              <a:rect l="l" t="t" r="r" b="b"/>
              <a:pathLst>
                <a:path w="21946" h="20496" extrusionOk="0">
                  <a:moveTo>
                    <a:pt x="813" y="0"/>
                  </a:moveTo>
                  <a:cubicBezTo>
                    <a:pt x="366" y="0"/>
                    <a:pt x="1" y="579"/>
                    <a:pt x="367" y="945"/>
                  </a:cubicBezTo>
                  <a:cubicBezTo>
                    <a:pt x="1120" y="1789"/>
                    <a:pt x="2261" y="1903"/>
                    <a:pt x="3220" y="2177"/>
                  </a:cubicBezTo>
                  <a:cubicBezTo>
                    <a:pt x="5114" y="2748"/>
                    <a:pt x="3608" y="5418"/>
                    <a:pt x="4841" y="6468"/>
                  </a:cubicBezTo>
                  <a:cubicBezTo>
                    <a:pt x="5890" y="7313"/>
                    <a:pt x="7214" y="7039"/>
                    <a:pt x="8447" y="7610"/>
                  </a:cubicBezTo>
                  <a:cubicBezTo>
                    <a:pt x="9406" y="7975"/>
                    <a:pt x="8926" y="10349"/>
                    <a:pt x="9588" y="11216"/>
                  </a:cubicBezTo>
                  <a:cubicBezTo>
                    <a:pt x="10364" y="12060"/>
                    <a:pt x="11391" y="12060"/>
                    <a:pt x="12441" y="12060"/>
                  </a:cubicBezTo>
                  <a:cubicBezTo>
                    <a:pt x="14815" y="12175"/>
                    <a:pt x="13788" y="14457"/>
                    <a:pt x="15021" y="15781"/>
                  </a:cubicBezTo>
                  <a:cubicBezTo>
                    <a:pt x="15612" y="16452"/>
                    <a:pt x="16393" y="16553"/>
                    <a:pt x="17239" y="16553"/>
                  </a:cubicBezTo>
                  <a:cubicBezTo>
                    <a:pt x="17602" y="16553"/>
                    <a:pt x="17976" y="16534"/>
                    <a:pt x="18353" y="16534"/>
                  </a:cubicBezTo>
                  <a:cubicBezTo>
                    <a:pt x="19860" y="16534"/>
                    <a:pt x="19860" y="19387"/>
                    <a:pt x="20727" y="20346"/>
                  </a:cubicBezTo>
                  <a:cubicBezTo>
                    <a:pt x="20852" y="20451"/>
                    <a:pt x="20985" y="20496"/>
                    <a:pt x="21113" y="20496"/>
                  </a:cubicBezTo>
                  <a:cubicBezTo>
                    <a:pt x="21568" y="20496"/>
                    <a:pt x="21946" y="19925"/>
                    <a:pt x="21571" y="19479"/>
                  </a:cubicBezTo>
                  <a:cubicBezTo>
                    <a:pt x="20727" y="18634"/>
                    <a:pt x="21001" y="17014"/>
                    <a:pt x="20156" y="16169"/>
                  </a:cubicBezTo>
                  <a:cubicBezTo>
                    <a:pt x="19528" y="15475"/>
                    <a:pt x="18709" y="15379"/>
                    <a:pt x="17836" y="15379"/>
                  </a:cubicBezTo>
                  <a:cubicBezTo>
                    <a:pt x="17504" y="15379"/>
                    <a:pt x="17164" y="15393"/>
                    <a:pt x="16824" y="15393"/>
                  </a:cubicBezTo>
                  <a:cubicBezTo>
                    <a:pt x="15112" y="15302"/>
                    <a:pt x="15591" y="12745"/>
                    <a:pt x="14724" y="11787"/>
                  </a:cubicBezTo>
                  <a:cubicBezTo>
                    <a:pt x="13879" y="10737"/>
                    <a:pt x="12441" y="11033"/>
                    <a:pt x="11117" y="10828"/>
                  </a:cubicBezTo>
                  <a:cubicBezTo>
                    <a:pt x="9976" y="10645"/>
                    <a:pt x="10159" y="7792"/>
                    <a:pt x="9497" y="7039"/>
                  </a:cubicBezTo>
                  <a:cubicBezTo>
                    <a:pt x="8835" y="6080"/>
                    <a:pt x="7397" y="6172"/>
                    <a:pt x="6461" y="5989"/>
                  </a:cubicBezTo>
                  <a:cubicBezTo>
                    <a:pt x="4544" y="5692"/>
                    <a:pt x="5890" y="2839"/>
                    <a:pt x="4841" y="1789"/>
                  </a:cubicBezTo>
                  <a:cubicBezTo>
                    <a:pt x="3791" y="853"/>
                    <a:pt x="2170" y="1127"/>
                    <a:pt x="1234" y="191"/>
                  </a:cubicBezTo>
                  <a:cubicBezTo>
                    <a:pt x="1099" y="56"/>
                    <a:pt x="952" y="0"/>
                    <a:pt x="8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3"/>
            <p:cNvSpPr/>
            <p:nvPr/>
          </p:nvSpPr>
          <p:spPr>
            <a:xfrm>
              <a:off x="1677651" y="4446475"/>
              <a:ext cx="476019" cy="443240"/>
            </a:xfrm>
            <a:custGeom>
              <a:avLst/>
              <a:gdLst/>
              <a:ahLst/>
              <a:cxnLst/>
              <a:rect l="l" t="t" r="r" b="b"/>
              <a:pathLst>
                <a:path w="22015" h="20499" extrusionOk="0">
                  <a:moveTo>
                    <a:pt x="884" y="1"/>
                  </a:moveTo>
                  <a:cubicBezTo>
                    <a:pt x="411" y="1"/>
                    <a:pt x="0" y="554"/>
                    <a:pt x="444" y="998"/>
                  </a:cubicBezTo>
                  <a:cubicBezTo>
                    <a:pt x="1197" y="1774"/>
                    <a:pt x="2247" y="1956"/>
                    <a:pt x="3297" y="2253"/>
                  </a:cubicBezTo>
                  <a:cubicBezTo>
                    <a:pt x="5191" y="2709"/>
                    <a:pt x="3662" y="5471"/>
                    <a:pt x="4895" y="6521"/>
                  </a:cubicBezTo>
                  <a:cubicBezTo>
                    <a:pt x="5945" y="7389"/>
                    <a:pt x="7291" y="7092"/>
                    <a:pt x="8524" y="7571"/>
                  </a:cubicBezTo>
                  <a:cubicBezTo>
                    <a:pt x="9460" y="8051"/>
                    <a:pt x="9003" y="10333"/>
                    <a:pt x="9665" y="11178"/>
                  </a:cubicBezTo>
                  <a:cubicBezTo>
                    <a:pt x="10418" y="12045"/>
                    <a:pt x="11468" y="12045"/>
                    <a:pt x="12518" y="12136"/>
                  </a:cubicBezTo>
                  <a:cubicBezTo>
                    <a:pt x="14892" y="12228"/>
                    <a:pt x="13842" y="14510"/>
                    <a:pt x="14984" y="15743"/>
                  </a:cubicBezTo>
                  <a:cubicBezTo>
                    <a:pt x="15942" y="16701"/>
                    <a:pt x="17175" y="16519"/>
                    <a:pt x="18316" y="16610"/>
                  </a:cubicBezTo>
                  <a:cubicBezTo>
                    <a:pt x="19937" y="16610"/>
                    <a:pt x="19937" y="19463"/>
                    <a:pt x="20781" y="20308"/>
                  </a:cubicBezTo>
                  <a:cubicBezTo>
                    <a:pt x="20916" y="20443"/>
                    <a:pt x="21063" y="20499"/>
                    <a:pt x="21202" y="20499"/>
                  </a:cubicBezTo>
                  <a:cubicBezTo>
                    <a:pt x="21649" y="20499"/>
                    <a:pt x="22014" y="19920"/>
                    <a:pt x="21649" y="19554"/>
                  </a:cubicBezTo>
                  <a:cubicBezTo>
                    <a:pt x="20781" y="18596"/>
                    <a:pt x="21078" y="17089"/>
                    <a:pt x="20211" y="16131"/>
                  </a:cubicBezTo>
                  <a:cubicBezTo>
                    <a:pt x="19366" y="15263"/>
                    <a:pt x="18133" y="15469"/>
                    <a:pt x="16878" y="15377"/>
                  </a:cubicBezTo>
                  <a:cubicBezTo>
                    <a:pt x="15166" y="15377"/>
                    <a:pt x="15645" y="12707"/>
                    <a:pt x="14801" y="11840"/>
                  </a:cubicBezTo>
                  <a:cubicBezTo>
                    <a:pt x="13934" y="10812"/>
                    <a:pt x="12518" y="10995"/>
                    <a:pt x="11172" y="10812"/>
                  </a:cubicBezTo>
                  <a:cubicBezTo>
                    <a:pt x="10030" y="10607"/>
                    <a:pt x="10236" y="7845"/>
                    <a:pt x="9574" y="7001"/>
                  </a:cubicBezTo>
                  <a:cubicBezTo>
                    <a:pt x="8889" y="6133"/>
                    <a:pt x="7474" y="6133"/>
                    <a:pt x="6515" y="6042"/>
                  </a:cubicBezTo>
                  <a:cubicBezTo>
                    <a:pt x="4621" y="5677"/>
                    <a:pt x="5945" y="2824"/>
                    <a:pt x="4803" y="1865"/>
                  </a:cubicBezTo>
                  <a:cubicBezTo>
                    <a:pt x="3868" y="906"/>
                    <a:pt x="2247" y="1112"/>
                    <a:pt x="1288" y="153"/>
                  </a:cubicBezTo>
                  <a:cubicBezTo>
                    <a:pt x="1161" y="46"/>
                    <a:pt x="1020" y="1"/>
                    <a:pt x="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3"/>
            <p:cNvSpPr/>
            <p:nvPr/>
          </p:nvSpPr>
          <p:spPr>
            <a:xfrm>
              <a:off x="1902898" y="4296575"/>
              <a:ext cx="390366" cy="363504"/>
            </a:xfrm>
            <a:custGeom>
              <a:avLst/>
              <a:gdLst/>
              <a:ahLst/>
              <a:cxnLst/>
              <a:rect l="l" t="t" r="r" b="b"/>
              <a:pathLst>
                <a:path w="21799" h="20299" extrusionOk="0">
                  <a:moveTo>
                    <a:pt x="824" y="0"/>
                  </a:moveTo>
                  <a:cubicBezTo>
                    <a:pt x="391" y="0"/>
                    <a:pt x="1" y="411"/>
                    <a:pt x="329" y="865"/>
                  </a:cubicBezTo>
                  <a:cubicBezTo>
                    <a:pt x="5830" y="8489"/>
                    <a:pt x="13248" y="14469"/>
                    <a:pt x="20667" y="20176"/>
                  </a:cubicBezTo>
                  <a:cubicBezTo>
                    <a:pt x="20790" y="20262"/>
                    <a:pt x="20910" y="20299"/>
                    <a:pt x="21019" y="20299"/>
                  </a:cubicBezTo>
                  <a:cubicBezTo>
                    <a:pt x="21516" y="20299"/>
                    <a:pt x="21799" y="19539"/>
                    <a:pt x="21237" y="19240"/>
                  </a:cubicBezTo>
                  <a:cubicBezTo>
                    <a:pt x="14025" y="13625"/>
                    <a:pt x="6698" y="7713"/>
                    <a:pt x="1379" y="295"/>
                  </a:cubicBezTo>
                  <a:cubicBezTo>
                    <a:pt x="1229" y="87"/>
                    <a:pt x="1022" y="0"/>
                    <a:pt x="82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3"/>
            <p:cNvSpPr/>
            <p:nvPr/>
          </p:nvSpPr>
          <p:spPr>
            <a:xfrm>
              <a:off x="1657350" y="4496625"/>
              <a:ext cx="428748" cy="413835"/>
            </a:xfrm>
            <a:custGeom>
              <a:avLst/>
              <a:gdLst/>
              <a:ahLst/>
              <a:cxnLst/>
              <a:rect l="l" t="t" r="r" b="b"/>
              <a:pathLst>
                <a:path w="21822" h="20291" extrusionOk="0">
                  <a:moveTo>
                    <a:pt x="823" y="0"/>
                  </a:moveTo>
                  <a:cubicBezTo>
                    <a:pt x="391" y="0"/>
                    <a:pt x="0" y="411"/>
                    <a:pt x="329" y="865"/>
                  </a:cubicBezTo>
                  <a:cubicBezTo>
                    <a:pt x="5853" y="8466"/>
                    <a:pt x="13271" y="14469"/>
                    <a:pt x="20689" y="20175"/>
                  </a:cubicBezTo>
                  <a:cubicBezTo>
                    <a:pt x="20806" y="20256"/>
                    <a:pt x="20919" y="20290"/>
                    <a:pt x="21025" y="20290"/>
                  </a:cubicBezTo>
                  <a:cubicBezTo>
                    <a:pt x="21517" y="20290"/>
                    <a:pt x="21821" y="19536"/>
                    <a:pt x="21351" y="19217"/>
                  </a:cubicBezTo>
                  <a:cubicBezTo>
                    <a:pt x="14024" y="13602"/>
                    <a:pt x="6811" y="7713"/>
                    <a:pt x="1379" y="295"/>
                  </a:cubicBezTo>
                  <a:cubicBezTo>
                    <a:pt x="1228" y="87"/>
                    <a:pt x="1021" y="0"/>
                    <a:pt x="82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3"/>
            <p:cNvSpPr/>
            <p:nvPr/>
          </p:nvSpPr>
          <p:spPr>
            <a:xfrm>
              <a:off x="1952935" y="4289849"/>
              <a:ext cx="340325" cy="318825"/>
            </a:xfrm>
            <a:custGeom>
              <a:avLst/>
              <a:gdLst/>
              <a:ahLst/>
              <a:cxnLst/>
              <a:rect l="l" t="t" r="r" b="b"/>
              <a:pathLst>
                <a:path w="21257" h="19911" extrusionOk="0">
                  <a:moveTo>
                    <a:pt x="558" y="0"/>
                  </a:moveTo>
                  <a:cubicBezTo>
                    <a:pt x="280" y="0"/>
                    <a:pt x="1" y="269"/>
                    <a:pt x="210" y="527"/>
                  </a:cubicBezTo>
                  <a:cubicBezTo>
                    <a:pt x="5734" y="8242"/>
                    <a:pt x="13038" y="14131"/>
                    <a:pt x="20570" y="19837"/>
                  </a:cubicBezTo>
                  <a:cubicBezTo>
                    <a:pt x="20633" y="19888"/>
                    <a:pt x="20697" y="19910"/>
                    <a:pt x="20757" y="19910"/>
                  </a:cubicBezTo>
                  <a:cubicBezTo>
                    <a:pt x="21046" y="19910"/>
                    <a:pt x="21256" y="19402"/>
                    <a:pt x="20935" y="19175"/>
                  </a:cubicBezTo>
                  <a:cubicBezTo>
                    <a:pt x="13608" y="13560"/>
                    <a:pt x="6396" y="7671"/>
                    <a:pt x="872" y="162"/>
                  </a:cubicBezTo>
                  <a:cubicBezTo>
                    <a:pt x="791" y="47"/>
                    <a:pt x="675" y="0"/>
                    <a:pt x="558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3"/>
            <p:cNvSpPr/>
            <p:nvPr/>
          </p:nvSpPr>
          <p:spPr>
            <a:xfrm>
              <a:off x="1659225" y="4562325"/>
              <a:ext cx="382236" cy="363512"/>
            </a:xfrm>
            <a:custGeom>
              <a:avLst/>
              <a:gdLst/>
              <a:ahLst/>
              <a:cxnLst/>
              <a:rect l="l" t="t" r="r" b="b"/>
              <a:pathLst>
                <a:path w="21256" h="19913" extrusionOk="0">
                  <a:moveTo>
                    <a:pt x="549" y="1"/>
                  </a:moveTo>
                  <a:cubicBezTo>
                    <a:pt x="269" y="1"/>
                    <a:pt x="1" y="269"/>
                    <a:pt x="210" y="527"/>
                  </a:cubicBezTo>
                  <a:cubicBezTo>
                    <a:pt x="5711" y="8242"/>
                    <a:pt x="13038" y="14131"/>
                    <a:pt x="20548" y="19837"/>
                  </a:cubicBezTo>
                  <a:cubicBezTo>
                    <a:pt x="20616" y="19890"/>
                    <a:pt x="20684" y="19912"/>
                    <a:pt x="20748" y="19912"/>
                  </a:cubicBezTo>
                  <a:cubicBezTo>
                    <a:pt x="21048" y="19912"/>
                    <a:pt x="21255" y="19420"/>
                    <a:pt x="20936" y="19175"/>
                  </a:cubicBezTo>
                  <a:cubicBezTo>
                    <a:pt x="13609" y="13560"/>
                    <a:pt x="6282" y="7671"/>
                    <a:pt x="872" y="162"/>
                  </a:cubicBezTo>
                  <a:cubicBezTo>
                    <a:pt x="785" y="48"/>
                    <a:pt x="666" y="1"/>
                    <a:pt x="549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3"/>
            <p:cNvSpPr/>
            <p:nvPr/>
          </p:nvSpPr>
          <p:spPr>
            <a:xfrm>
              <a:off x="2033725" y="4727325"/>
              <a:ext cx="50225" cy="39975"/>
            </a:xfrm>
            <a:custGeom>
              <a:avLst/>
              <a:gdLst/>
              <a:ahLst/>
              <a:cxnLst/>
              <a:rect l="l" t="t" r="r" b="b"/>
              <a:pathLst>
                <a:path w="2009" h="1599" extrusionOk="0">
                  <a:moveTo>
                    <a:pt x="1050" y="1"/>
                  </a:moveTo>
                  <a:cubicBezTo>
                    <a:pt x="0" y="1"/>
                    <a:pt x="0" y="1599"/>
                    <a:pt x="1050" y="1599"/>
                  </a:cubicBezTo>
                  <a:cubicBezTo>
                    <a:pt x="2009" y="1599"/>
                    <a:pt x="2009" y="1"/>
                    <a:pt x="1050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3"/>
            <p:cNvSpPr/>
            <p:nvPr/>
          </p:nvSpPr>
          <p:spPr>
            <a:xfrm>
              <a:off x="1912675" y="4627300"/>
              <a:ext cx="50225" cy="40550"/>
            </a:xfrm>
            <a:custGeom>
              <a:avLst/>
              <a:gdLst/>
              <a:ahLst/>
              <a:cxnLst/>
              <a:rect l="l" t="t" r="r" b="b"/>
              <a:pathLst>
                <a:path w="2009" h="1622" extrusionOk="0">
                  <a:moveTo>
                    <a:pt x="1050" y="0"/>
                  </a:moveTo>
                  <a:cubicBezTo>
                    <a:pt x="0" y="0"/>
                    <a:pt x="0" y="1621"/>
                    <a:pt x="1050" y="1621"/>
                  </a:cubicBezTo>
                  <a:cubicBezTo>
                    <a:pt x="2009" y="1621"/>
                    <a:pt x="2009" y="0"/>
                    <a:pt x="1050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3"/>
            <p:cNvSpPr/>
            <p:nvPr/>
          </p:nvSpPr>
          <p:spPr>
            <a:xfrm>
              <a:off x="1798550" y="4520213"/>
              <a:ext cx="52525" cy="38250"/>
            </a:xfrm>
            <a:custGeom>
              <a:avLst/>
              <a:gdLst/>
              <a:ahLst/>
              <a:cxnLst/>
              <a:rect l="l" t="t" r="r" b="b"/>
              <a:pathLst>
                <a:path w="2101" h="1530" extrusionOk="0">
                  <a:moveTo>
                    <a:pt x="1051" y="0"/>
                  </a:moveTo>
                  <a:cubicBezTo>
                    <a:pt x="1" y="0"/>
                    <a:pt x="1" y="1529"/>
                    <a:pt x="1051" y="1529"/>
                  </a:cubicBezTo>
                  <a:cubicBezTo>
                    <a:pt x="2101" y="1529"/>
                    <a:pt x="2101" y="0"/>
                    <a:pt x="105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3"/>
            <p:cNvSpPr/>
            <p:nvPr/>
          </p:nvSpPr>
          <p:spPr>
            <a:xfrm>
              <a:off x="2150175" y="4689156"/>
              <a:ext cx="50250" cy="40550"/>
            </a:xfrm>
            <a:custGeom>
              <a:avLst/>
              <a:gdLst/>
              <a:ahLst/>
              <a:cxnLst/>
              <a:rect l="l" t="t" r="r" b="b"/>
              <a:pathLst>
                <a:path w="2010" h="1622" extrusionOk="0">
                  <a:moveTo>
                    <a:pt x="1051" y="1"/>
                  </a:moveTo>
                  <a:cubicBezTo>
                    <a:pt x="1" y="1"/>
                    <a:pt x="1" y="1621"/>
                    <a:pt x="1051" y="1621"/>
                  </a:cubicBezTo>
                  <a:cubicBezTo>
                    <a:pt x="2009" y="1621"/>
                    <a:pt x="2009" y="1"/>
                    <a:pt x="1051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3"/>
            <p:cNvSpPr/>
            <p:nvPr/>
          </p:nvSpPr>
          <p:spPr>
            <a:xfrm>
              <a:off x="2033994" y="4596356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1051" y="0"/>
                  </a:moveTo>
                  <a:cubicBezTo>
                    <a:pt x="1" y="0"/>
                    <a:pt x="1" y="1529"/>
                    <a:pt x="1051" y="1529"/>
                  </a:cubicBezTo>
                  <a:cubicBezTo>
                    <a:pt x="1987" y="1529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3"/>
            <p:cNvSpPr/>
            <p:nvPr/>
          </p:nvSpPr>
          <p:spPr>
            <a:xfrm>
              <a:off x="1920075" y="4496625"/>
              <a:ext cx="49675" cy="40550"/>
            </a:xfrm>
            <a:custGeom>
              <a:avLst/>
              <a:gdLst/>
              <a:ahLst/>
              <a:cxnLst/>
              <a:rect l="l" t="t" r="r" b="b"/>
              <a:pathLst>
                <a:path w="1987" h="1622" extrusionOk="0">
                  <a:moveTo>
                    <a:pt x="1028" y="1"/>
                  </a:moveTo>
                  <a:cubicBezTo>
                    <a:pt x="1" y="1"/>
                    <a:pt x="1" y="1621"/>
                    <a:pt x="1028" y="1621"/>
                  </a:cubicBezTo>
                  <a:cubicBezTo>
                    <a:pt x="1987" y="1621"/>
                    <a:pt x="1987" y="1"/>
                    <a:pt x="1028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3"/>
            <p:cNvSpPr/>
            <p:nvPr/>
          </p:nvSpPr>
          <p:spPr>
            <a:xfrm>
              <a:off x="1827313" y="4385025"/>
              <a:ext cx="50225" cy="40550"/>
            </a:xfrm>
            <a:custGeom>
              <a:avLst/>
              <a:gdLst/>
              <a:ahLst/>
              <a:cxnLst/>
              <a:rect l="l" t="t" r="r" b="b"/>
              <a:pathLst>
                <a:path w="2009" h="1622" extrusionOk="0">
                  <a:moveTo>
                    <a:pt x="1050" y="0"/>
                  </a:moveTo>
                  <a:cubicBezTo>
                    <a:pt x="0" y="0"/>
                    <a:pt x="0" y="1621"/>
                    <a:pt x="1050" y="1621"/>
                  </a:cubicBezTo>
                  <a:cubicBezTo>
                    <a:pt x="2009" y="1621"/>
                    <a:pt x="2009" y="0"/>
                    <a:pt x="1050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78" name="Google Shape;2378;p33"/>
          <p:cNvSpPr/>
          <p:nvPr/>
        </p:nvSpPr>
        <p:spPr>
          <a:xfrm flipH="1">
            <a:off x="-46075" y="233325"/>
            <a:ext cx="240250" cy="261375"/>
          </a:xfrm>
          <a:custGeom>
            <a:avLst/>
            <a:gdLst/>
            <a:ahLst/>
            <a:cxnLst/>
            <a:rect l="l" t="t" r="r" b="b"/>
            <a:pathLst>
              <a:path w="9610" h="10455" extrusionOk="0">
                <a:moveTo>
                  <a:pt x="4862" y="0"/>
                </a:moveTo>
                <a:lnTo>
                  <a:pt x="3384" y="4054"/>
                </a:lnTo>
                <a:lnTo>
                  <a:pt x="3384" y="4054"/>
                </a:lnTo>
                <a:lnTo>
                  <a:pt x="0" y="4086"/>
                </a:lnTo>
                <a:lnTo>
                  <a:pt x="2628" y="6127"/>
                </a:lnTo>
                <a:lnTo>
                  <a:pt x="1050" y="10454"/>
                </a:lnTo>
                <a:lnTo>
                  <a:pt x="4676" y="7718"/>
                </a:lnTo>
                <a:lnTo>
                  <a:pt x="8080" y="10363"/>
                </a:lnTo>
                <a:lnTo>
                  <a:pt x="6768" y="6139"/>
                </a:lnTo>
                <a:lnTo>
                  <a:pt x="9609" y="3995"/>
                </a:lnTo>
                <a:lnTo>
                  <a:pt x="6113" y="4028"/>
                </a:lnTo>
                <a:lnTo>
                  <a:pt x="6113" y="4028"/>
                </a:lnTo>
                <a:lnTo>
                  <a:pt x="486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9" name="Google Shape;2379;p33"/>
          <p:cNvSpPr/>
          <p:nvPr/>
        </p:nvSpPr>
        <p:spPr>
          <a:xfrm flipH="1">
            <a:off x="217550" y="1469300"/>
            <a:ext cx="171225" cy="187775"/>
          </a:xfrm>
          <a:custGeom>
            <a:avLst/>
            <a:gdLst/>
            <a:ahLst/>
            <a:cxnLst/>
            <a:rect l="l" t="t" r="r" b="b"/>
            <a:pathLst>
              <a:path w="6849" h="7511" extrusionOk="0">
                <a:moveTo>
                  <a:pt x="3516" y="1"/>
                </a:moveTo>
                <a:lnTo>
                  <a:pt x="2433" y="2945"/>
                </a:lnTo>
                <a:lnTo>
                  <a:pt x="1" y="2945"/>
                </a:lnTo>
                <a:lnTo>
                  <a:pt x="1887" y="4430"/>
                </a:lnTo>
                <a:lnTo>
                  <a:pt x="754" y="7510"/>
                </a:lnTo>
                <a:lnTo>
                  <a:pt x="3339" y="5574"/>
                </a:lnTo>
                <a:lnTo>
                  <a:pt x="5798" y="7510"/>
                </a:lnTo>
                <a:lnTo>
                  <a:pt x="4863" y="4432"/>
                </a:lnTo>
                <a:lnTo>
                  <a:pt x="6848" y="2945"/>
                </a:lnTo>
                <a:lnTo>
                  <a:pt x="4411" y="2945"/>
                </a:lnTo>
                <a:lnTo>
                  <a:pt x="351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0" name="Google Shape;2380;p33"/>
          <p:cNvSpPr/>
          <p:nvPr/>
        </p:nvSpPr>
        <p:spPr>
          <a:xfrm flipH="1">
            <a:off x="1475800" y="1075000"/>
            <a:ext cx="123275" cy="94750"/>
          </a:xfrm>
          <a:custGeom>
            <a:avLst/>
            <a:gdLst/>
            <a:ahLst/>
            <a:cxnLst/>
            <a:rect l="l" t="t" r="r" b="b"/>
            <a:pathLst>
              <a:path w="4931" h="3790" extrusionOk="0">
                <a:moveTo>
                  <a:pt x="2465" y="0"/>
                </a:moveTo>
                <a:cubicBezTo>
                  <a:pt x="0" y="0"/>
                  <a:pt x="0" y="3789"/>
                  <a:pt x="2465" y="3789"/>
                </a:cubicBezTo>
                <a:cubicBezTo>
                  <a:pt x="4930" y="3789"/>
                  <a:pt x="4930" y="0"/>
                  <a:pt x="24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1" name="Google Shape;2381;p33"/>
          <p:cNvSpPr/>
          <p:nvPr/>
        </p:nvSpPr>
        <p:spPr>
          <a:xfrm flipH="1">
            <a:off x="669500" y="2163750"/>
            <a:ext cx="61650" cy="47400"/>
          </a:xfrm>
          <a:custGeom>
            <a:avLst/>
            <a:gdLst/>
            <a:ahLst/>
            <a:cxnLst/>
            <a:rect l="l" t="t" r="r" b="b"/>
            <a:pathLst>
              <a:path w="2466" h="1896" extrusionOk="0">
                <a:moveTo>
                  <a:pt x="1233" y="1"/>
                </a:moveTo>
                <a:cubicBezTo>
                  <a:pt x="0" y="1"/>
                  <a:pt x="0" y="1895"/>
                  <a:pt x="1233" y="1895"/>
                </a:cubicBezTo>
                <a:cubicBezTo>
                  <a:pt x="2466" y="1895"/>
                  <a:pt x="2466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2" name="Google Shape;2382;p33"/>
          <p:cNvSpPr/>
          <p:nvPr/>
        </p:nvSpPr>
        <p:spPr>
          <a:xfrm flipH="1">
            <a:off x="897750" y="176250"/>
            <a:ext cx="61650" cy="47400"/>
          </a:xfrm>
          <a:custGeom>
            <a:avLst/>
            <a:gdLst/>
            <a:ahLst/>
            <a:cxnLst/>
            <a:rect l="l" t="t" r="r" b="b"/>
            <a:pathLst>
              <a:path w="2466" h="1896" extrusionOk="0">
                <a:moveTo>
                  <a:pt x="1233" y="1"/>
                </a:moveTo>
                <a:cubicBezTo>
                  <a:pt x="0" y="1"/>
                  <a:pt x="0" y="1895"/>
                  <a:pt x="1233" y="1895"/>
                </a:cubicBezTo>
                <a:cubicBezTo>
                  <a:pt x="2465" y="1895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3" name="Google Shape;2383;p33"/>
          <p:cNvGrpSpPr/>
          <p:nvPr/>
        </p:nvGrpSpPr>
        <p:grpSpPr>
          <a:xfrm flipH="1">
            <a:off x="1383000" y="78600"/>
            <a:ext cx="708750" cy="698750"/>
            <a:chOff x="6836325" y="30975"/>
            <a:chExt cx="708750" cy="698750"/>
          </a:xfrm>
        </p:grpSpPr>
        <p:sp>
          <p:nvSpPr>
            <p:cNvPr id="2384" name="Google Shape;2384;p33"/>
            <p:cNvSpPr/>
            <p:nvPr/>
          </p:nvSpPr>
          <p:spPr>
            <a:xfrm>
              <a:off x="7171275" y="30975"/>
              <a:ext cx="45675" cy="698750"/>
            </a:xfrm>
            <a:custGeom>
              <a:avLst/>
              <a:gdLst/>
              <a:ahLst/>
              <a:cxnLst/>
              <a:rect l="l" t="t" r="r" b="b"/>
              <a:pathLst>
                <a:path w="1827" h="27950" extrusionOk="0">
                  <a:moveTo>
                    <a:pt x="571" y="0"/>
                  </a:moveTo>
                  <a:cubicBezTo>
                    <a:pt x="286" y="0"/>
                    <a:pt x="1" y="189"/>
                    <a:pt x="1" y="565"/>
                  </a:cubicBezTo>
                  <a:cubicBezTo>
                    <a:pt x="571" y="9513"/>
                    <a:pt x="206" y="18437"/>
                    <a:pt x="206" y="27385"/>
                  </a:cubicBezTo>
                  <a:cubicBezTo>
                    <a:pt x="206" y="27762"/>
                    <a:pt x="514" y="27950"/>
                    <a:pt x="822" y="27950"/>
                  </a:cubicBezTo>
                  <a:cubicBezTo>
                    <a:pt x="1131" y="27950"/>
                    <a:pt x="1439" y="27762"/>
                    <a:pt x="1439" y="27385"/>
                  </a:cubicBezTo>
                  <a:cubicBezTo>
                    <a:pt x="1439" y="18437"/>
                    <a:pt x="1827" y="9513"/>
                    <a:pt x="1142" y="565"/>
                  </a:cubicBezTo>
                  <a:cubicBezTo>
                    <a:pt x="1142" y="189"/>
                    <a:pt x="857" y="0"/>
                    <a:pt x="571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3"/>
            <p:cNvSpPr/>
            <p:nvPr/>
          </p:nvSpPr>
          <p:spPr>
            <a:xfrm>
              <a:off x="6836325" y="360625"/>
              <a:ext cx="708750" cy="38850"/>
            </a:xfrm>
            <a:custGeom>
              <a:avLst/>
              <a:gdLst/>
              <a:ahLst/>
              <a:cxnLst/>
              <a:rect l="l" t="t" r="r" b="b"/>
              <a:pathLst>
                <a:path w="28350" h="1554" extrusionOk="0">
                  <a:moveTo>
                    <a:pt x="12525" y="1"/>
                  </a:moveTo>
                  <a:cubicBezTo>
                    <a:pt x="8602" y="1"/>
                    <a:pt x="4678" y="71"/>
                    <a:pt x="754" y="321"/>
                  </a:cubicBezTo>
                  <a:cubicBezTo>
                    <a:pt x="0" y="413"/>
                    <a:pt x="0" y="1554"/>
                    <a:pt x="754" y="1554"/>
                  </a:cubicBezTo>
                  <a:cubicBezTo>
                    <a:pt x="5319" y="1263"/>
                    <a:pt x="9884" y="1191"/>
                    <a:pt x="14446" y="1191"/>
                  </a:cubicBezTo>
                  <a:cubicBezTo>
                    <a:pt x="18825" y="1191"/>
                    <a:pt x="23202" y="1257"/>
                    <a:pt x="27573" y="1257"/>
                  </a:cubicBezTo>
                  <a:cubicBezTo>
                    <a:pt x="28349" y="1257"/>
                    <a:pt x="28349" y="116"/>
                    <a:pt x="27573" y="116"/>
                  </a:cubicBezTo>
                  <a:cubicBezTo>
                    <a:pt x="22563" y="116"/>
                    <a:pt x="17545" y="1"/>
                    <a:pt x="1252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3"/>
            <p:cNvSpPr/>
            <p:nvPr/>
          </p:nvSpPr>
          <p:spPr>
            <a:xfrm>
              <a:off x="6929050" y="131750"/>
              <a:ext cx="520375" cy="499725"/>
            </a:xfrm>
            <a:custGeom>
              <a:avLst/>
              <a:gdLst/>
              <a:ahLst/>
              <a:cxnLst/>
              <a:rect l="l" t="t" r="r" b="b"/>
              <a:pathLst>
                <a:path w="20815" h="19989" extrusionOk="0">
                  <a:moveTo>
                    <a:pt x="862" y="0"/>
                  </a:moveTo>
                  <a:cubicBezTo>
                    <a:pt x="398" y="0"/>
                    <a:pt x="1" y="560"/>
                    <a:pt x="377" y="1008"/>
                  </a:cubicBezTo>
                  <a:cubicBezTo>
                    <a:pt x="7133" y="6897"/>
                    <a:pt x="13228" y="13471"/>
                    <a:pt x="19596" y="19839"/>
                  </a:cubicBezTo>
                  <a:cubicBezTo>
                    <a:pt x="19701" y="19944"/>
                    <a:pt x="19823" y="19989"/>
                    <a:pt x="19945" y="19989"/>
                  </a:cubicBezTo>
                  <a:cubicBezTo>
                    <a:pt x="20381" y="19989"/>
                    <a:pt x="20815" y="19417"/>
                    <a:pt x="20440" y="18972"/>
                  </a:cubicBezTo>
                  <a:cubicBezTo>
                    <a:pt x="14072" y="12603"/>
                    <a:pt x="7978" y="6052"/>
                    <a:pt x="1244" y="141"/>
                  </a:cubicBezTo>
                  <a:cubicBezTo>
                    <a:pt x="1121" y="42"/>
                    <a:pt x="989" y="0"/>
                    <a:pt x="8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3"/>
            <p:cNvSpPr/>
            <p:nvPr/>
          </p:nvSpPr>
          <p:spPr>
            <a:xfrm>
              <a:off x="6936900" y="126950"/>
              <a:ext cx="510250" cy="508150"/>
            </a:xfrm>
            <a:custGeom>
              <a:avLst/>
              <a:gdLst/>
              <a:ahLst/>
              <a:cxnLst/>
              <a:rect l="l" t="t" r="r" b="b"/>
              <a:pathLst>
                <a:path w="20410" h="20326" extrusionOk="0">
                  <a:moveTo>
                    <a:pt x="19576" y="0"/>
                  </a:moveTo>
                  <a:cubicBezTo>
                    <a:pt x="19449" y="0"/>
                    <a:pt x="19315" y="45"/>
                    <a:pt x="19191" y="150"/>
                  </a:cubicBezTo>
                  <a:cubicBezTo>
                    <a:pt x="12800" y="6518"/>
                    <a:pt x="6249" y="12613"/>
                    <a:pt x="360" y="19369"/>
                  </a:cubicBezTo>
                  <a:cubicBezTo>
                    <a:pt x="1" y="19796"/>
                    <a:pt x="333" y="20326"/>
                    <a:pt x="723" y="20326"/>
                  </a:cubicBezTo>
                  <a:cubicBezTo>
                    <a:pt x="855" y="20326"/>
                    <a:pt x="992" y="20266"/>
                    <a:pt x="1113" y="20122"/>
                  </a:cubicBezTo>
                  <a:cubicBezTo>
                    <a:pt x="7093" y="13366"/>
                    <a:pt x="13667" y="7294"/>
                    <a:pt x="20035" y="1017"/>
                  </a:cubicBezTo>
                  <a:cubicBezTo>
                    <a:pt x="20410" y="572"/>
                    <a:pt x="20032" y="0"/>
                    <a:pt x="19576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3"/>
            <p:cNvSpPr/>
            <p:nvPr/>
          </p:nvSpPr>
          <p:spPr>
            <a:xfrm>
              <a:off x="7091050" y="69225"/>
              <a:ext cx="119975" cy="100950"/>
            </a:xfrm>
            <a:custGeom>
              <a:avLst/>
              <a:gdLst/>
              <a:ahLst/>
              <a:cxnLst/>
              <a:rect l="l" t="t" r="r" b="b"/>
              <a:pathLst>
                <a:path w="4799" h="4038" extrusionOk="0">
                  <a:moveTo>
                    <a:pt x="842" y="1"/>
                  </a:moveTo>
                  <a:cubicBezTo>
                    <a:pt x="326" y="1"/>
                    <a:pt x="0" y="806"/>
                    <a:pt x="562" y="1135"/>
                  </a:cubicBezTo>
                  <a:cubicBezTo>
                    <a:pt x="1795" y="1797"/>
                    <a:pt x="2639" y="2938"/>
                    <a:pt x="3598" y="3897"/>
                  </a:cubicBezTo>
                  <a:cubicBezTo>
                    <a:pt x="3701" y="3995"/>
                    <a:pt x="3821" y="4038"/>
                    <a:pt x="3940" y="4038"/>
                  </a:cubicBezTo>
                  <a:cubicBezTo>
                    <a:pt x="4375" y="4038"/>
                    <a:pt x="4799" y="3477"/>
                    <a:pt x="4351" y="3030"/>
                  </a:cubicBezTo>
                  <a:cubicBezTo>
                    <a:pt x="3415" y="1980"/>
                    <a:pt x="2456" y="747"/>
                    <a:pt x="1133" y="85"/>
                  </a:cubicBezTo>
                  <a:cubicBezTo>
                    <a:pt x="1032" y="26"/>
                    <a:pt x="934" y="1"/>
                    <a:pt x="84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3"/>
            <p:cNvSpPr/>
            <p:nvPr/>
          </p:nvSpPr>
          <p:spPr>
            <a:xfrm>
              <a:off x="7169300" y="69225"/>
              <a:ext cx="121050" cy="100950"/>
            </a:xfrm>
            <a:custGeom>
              <a:avLst/>
              <a:gdLst/>
              <a:ahLst/>
              <a:cxnLst/>
              <a:rect l="l" t="t" r="r" b="b"/>
              <a:pathLst>
                <a:path w="4842" h="4038" extrusionOk="0">
                  <a:moveTo>
                    <a:pt x="4000" y="1"/>
                  </a:moveTo>
                  <a:cubicBezTo>
                    <a:pt x="3908" y="1"/>
                    <a:pt x="3809" y="26"/>
                    <a:pt x="3709" y="85"/>
                  </a:cubicBezTo>
                  <a:cubicBezTo>
                    <a:pt x="2362" y="747"/>
                    <a:pt x="1426" y="1980"/>
                    <a:pt x="376" y="3030"/>
                  </a:cubicBezTo>
                  <a:cubicBezTo>
                    <a:pt x="0" y="3477"/>
                    <a:pt x="383" y="4038"/>
                    <a:pt x="841" y="4038"/>
                  </a:cubicBezTo>
                  <a:cubicBezTo>
                    <a:pt x="967" y="4038"/>
                    <a:pt x="1098" y="3995"/>
                    <a:pt x="1221" y="3897"/>
                  </a:cubicBezTo>
                  <a:cubicBezTo>
                    <a:pt x="2180" y="2938"/>
                    <a:pt x="3047" y="1797"/>
                    <a:pt x="4280" y="1135"/>
                  </a:cubicBezTo>
                  <a:cubicBezTo>
                    <a:pt x="4841" y="806"/>
                    <a:pt x="4516" y="1"/>
                    <a:pt x="4000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3"/>
            <p:cNvSpPr/>
            <p:nvPr/>
          </p:nvSpPr>
          <p:spPr>
            <a:xfrm>
              <a:off x="7090700" y="589875"/>
              <a:ext cx="120050" cy="100900"/>
            </a:xfrm>
            <a:custGeom>
              <a:avLst/>
              <a:gdLst/>
              <a:ahLst/>
              <a:cxnLst/>
              <a:rect l="l" t="t" r="r" b="b"/>
              <a:pathLst>
                <a:path w="4802" h="4036" extrusionOk="0">
                  <a:moveTo>
                    <a:pt x="3986" y="0"/>
                  </a:moveTo>
                  <a:cubicBezTo>
                    <a:pt x="3857" y="0"/>
                    <a:pt x="3724" y="56"/>
                    <a:pt x="3612" y="190"/>
                  </a:cubicBezTo>
                  <a:cubicBezTo>
                    <a:pt x="2653" y="1126"/>
                    <a:pt x="1809" y="2267"/>
                    <a:pt x="576" y="2929"/>
                  </a:cubicBezTo>
                  <a:cubicBezTo>
                    <a:pt x="0" y="3266"/>
                    <a:pt x="357" y="4035"/>
                    <a:pt x="895" y="4035"/>
                  </a:cubicBezTo>
                  <a:cubicBezTo>
                    <a:pt x="975" y="4035"/>
                    <a:pt x="1060" y="4018"/>
                    <a:pt x="1147" y="3979"/>
                  </a:cubicBezTo>
                  <a:cubicBezTo>
                    <a:pt x="2470" y="3226"/>
                    <a:pt x="3429" y="2085"/>
                    <a:pt x="4365" y="1035"/>
                  </a:cubicBezTo>
                  <a:cubicBezTo>
                    <a:pt x="4802" y="598"/>
                    <a:pt x="4409" y="0"/>
                    <a:pt x="3986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3"/>
            <p:cNvSpPr/>
            <p:nvPr/>
          </p:nvSpPr>
          <p:spPr>
            <a:xfrm>
              <a:off x="7169525" y="589875"/>
              <a:ext cx="121175" cy="100900"/>
            </a:xfrm>
            <a:custGeom>
              <a:avLst/>
              <a:gdLst/>
              <a:ahLst/>
              <a:cxnLst/>
              <a:rect l="l" t="t" r="r" b="b"/>
              <a:pathLst>
                <a:path w="4847" h="4036" extrusionOk="0">
                  <a:moveTo>
                    <a:pt x="799" y="0"/>
                  </a:moveTo>
                  <a:cubicBezTo>
                    <a:pt x="356" y="0"/>
                    <a:pt x="0" y="598"/>
                    <a:pt x="367" y="1035"/>
                  </a:cubicBezTo>
                  <a:cubicBezTo>
                    <a:pt x="1417" y="2085"/>
                    <a:pt x="2353" y="3226"/>
                    <a:pt x="3700" y="3979"/>
                  </a:cubicBezTo>
                  <a:cubicBezTo>
                    <a:pt x="3786" y="4018"/>
                    <a:pt x="3871" y="4035"/>
                    <a:pt x="3952" y="4035"/>
                  </a:cubicBezTo>
                  <a:cubicBezTo>
                    <a:pt x="4490" y="4035"/>
                    <a:pt x="4846" y="3266"/>
                    <a:pt x="4271" y="2929"/>
                  </a:cubicBezTo>
                  <a:cubicBezTo>
                    <a:pt x="3038" y="2267"/>
                    <a:pt x="2171" y="1126"/>
                    <a:pt x="1212" y="190"/>
                  </a:cubicBezTo>
                  <a:cubicBezTo>
                    <a:pt x="1078" y="56"/>
                    <a:pt x="934" y="0"/>
                    <a:pt x="799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3"/>
            <p:cNvSpPr/>
            <p:nvPr/>
          </p:nvSpPr>
          <p:spPr>
            <a:xfrm>
              <a:off x="6874750" y="364825"/>
              <a:ext cx="111275" cy="108775"/>
            </a:xfrm>
            <a:custGeom>
              <a:avLst/>
              <a:gdLst/>
              <a:ahLst/>
              <a:cxnLst/>
              <a:rect l="l" t="t" r="r" b="b"/>
              <a:pathLst>
                <a:path w="4451" h="4351" extrusionOk="0">
                  <a:moveTo>
                    <a:pt x="3607" y="1"/>
                  </a:moveTo>
                  <a:cubicBezTo>
                    <a:pt x="3476" y="1"/>
                    <a:pt x="3338" y="46"/>
                    <a:pt x="3211" y="153"/>
                  </a:cubicBezTo>
                  <a:cubicBezTo>
                    <a:pt x="2161" y="1203"/>
                    <a:pt x="928" y="2139"/>
                    <a:pt x="266" y="3486"/>
                  </a:cubicBezTo>
                  <a:cubicBezTo>
                    <a:pt x="0" y="3940"/>
                    <a:pt x="411" y="4351"/>
                    <a:pt x="820" y="4351"/>
                  </a:cubicBezTo>
                  <a:cubicBezTo>
                    <a:pt x="1007" y="4351"/>
                    <a:pt x="1195" y="4264"/>
                    <a:pt x="1316" y="4056"/>
                  </a:cubicBezTo>
                  <a:cubicBezTo>
                    <a:pt x="1887" y="2801"/>
                    <a:pt x="3120" y="1956"/>
                    <a:pt x="4078" y="998"/>
                  </a:cubicBezTo>
                  <a:cubicBezTo>
                    <a:pt x="4451" y="554"/>
                    <a:pt x="4065" y="1"/>
                    <a:pt x="360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3"/>
            <p:cNvSpPr/>
            <p:nvPr/>
          </p:nvSpPr>
          <p:spPr>
            <a:xfrm>
              <a:off x="6874800" y="287300"/>
              <a:ext cx="111400" cy="108325"/>
            </a:xfrm>
            <a:custGeom>
              <a:avLst/>
              <a:gdLst/>
              <a:ahLst/>
              <a:cxnLst/>
              <a:rect l="l" t="t" r="r" b="b"/>
              <a:pathLst>
                <a:path w="4456" h="4333" extrusionOk="0">
                  <a:moveTo>
                    <a:pt x="809" y="1"/>
                  </a:moveTo>
                  <a:cubicBezTo>
                    <a:pt x="403" y="1"/>
                    <a:pt x="0" y="414"/>
                    <a:pt x="264" y="880"/>
                  </a:cubicBezTo>
                  <a:cubicBezTo>
                    <a:pt x="926" y="2204"/>
                    <a:pt x="2159" y="3163"/>
                    <a:pt x="3209" y="4190"/>
                  </a:cubicBezTo>
                  <a:cubicBezTo>
                    <a:pt x="3328" y="4290"/>
                    <a:pt x="3456" y="4333"/>
                    <a:pt x="3580" y="4333"/>
                  </a:cubicBezTo>
                  <a:cubicBezTo>
                    <a:pt x="4049" y="4333"/>
                    <a:pt x="4456" y="3725"/>
                    <a:pt x="4076" y="3346"/>
                  </a:cubicBezTo>
                  <a:cubicBezTo>
                    <a:pt x="3118" y="2387"/>
                    <a:pt x="1885" y="1542"/>
                    <a:pt x="1314" y="310"/>
                  </a:cubicBezTo>
                  <a:cubicBezTo>
                    <a:pt x="1191" y="91"/>
                    <a:pt x="1000" y="1"/>
                    <a:pt x="809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3"/>
            <p:cNvSpPr/>
            <p:nvPr/>
          </p:nvSpPr>
          <p:spPr>
            <a:xfrm>
              <a:off x="7393575" y="364825"/>
              <a:ext cx="110925" cy="108775"/>
            </a:xfrm>
            <a:custGeom>
              <a:avLst/>
              <a:gdLst/>
              <a:ahLst/>
              <a:cxnLst/>
              <a:rect l="l" t="t" r="r" b="b"/>
              <a:pathLst>
                <a:path w="4437" h="4351" extrusionOk="0">
                  <a:moveTo>
                    <a:pt x="885" y="1"/>
                  </a:moveTo>
                  <a:cubicBezTo>
                    <a:pt x="412" y="1"/>
                    <a:pt x="1" y="554"/>
                    <a:pt x="444" y="998"/>
                  </a:cubicBezTo>
                  <a:cubicBezTo>
                    <a:pt x="1380" y="1956"/>
                    <a:pt x="2521" y="2801"/>
                    <a:pt x="3206" y="4056"/>
                  </a:cubicBezTo>
                  <a:cubicBezTo>
                    <a:pt x="3321" y="4264"/>
                    <a:pt x="3494" y="4351"/>
                    <a:pt x="3669" y="4351"/>
                  </a:cubicBezTo>
                  <a:cubicBezTo>
                    <a:pt x="4050" y="4351"/>
                    <a:pt x="4437" y="3940"/>
                    <a:pt x="4233" y="3486"/>
                  </a:cubicBezTo>
                  <a:cubicBezTo>
                    <a:pt x="3480" y="2139"/>
                    <a:pt x="2339" y="1203"/>
                    <a:pt x="1289" y="153"/>
                  </a:cubicBezTo>
                  <a:cubicBezTo>
                    <a:pt x="1162" y="46"/>
                    <a:pt x="1021" y="1"/>
                    <a:pt x="88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3"/>
            <p:cNvSpPr/>
            <p:nvPr/>
          </p:nvSpPr>
          <p:spPr>
            <a:xfrm>
              <a:off x="7393375" y="287300"/>
              <a:ext cx="111100" cy="108325"/>
            </a:xfrm>
            <a:custGeom>
              <a:avLst/>
              <a:gdLst/>
              <a:ahLst/>
              <a:cxnLst/>
              <a:rect l="l" t="t" r="r" b="b"/>
              <a:pathLst>
                <a:path w="4444" h="4333" extrusionOk="0">
                  <a:moveTo>
                    <a:pt x="3685" y="1"/>
                  </a:moveTo>
                  <a:cubicBezTo>
                    <a:pt x="3508" y="1"/>
                    <a:pt x="3331" y="91"/>
                    <a:pt x="3214" y="310"/>
                  </a:cubicBezTo>
                  <a:cubicBezTo>
                    <a:pt x="2529" y="1542"/>
                    <a:pt x="1388" y="2387"/>
                    <a:pt x="452" y="3346"/>
                  </a:cubicBezTo>
                  <a:cubicBezTo>
                    <a:pt x="1" y="3725"/>
                    <a:pt x="435" y="4333"/>
                    <a:pt x="919" y="4333"/>
                  </a:cubicBezTo>
                  <a:cubicBezTo>
                    <a:pt x="1046" y="4333"/>
                    <a:pt x="1178" y="4290"/>
                    <a:pt x="1297" y="4190"/>
                  </a:cubicBezTo>
                  <a:cubicBezTo>
                    <a:pt x="2347" y="3163"/>
                    <a:pt x="3488" y="2204"/>
                    <a:pt x="4241" y="880"/>
                  </a:cubicBezTo>
                  <a:cubicBezTo>
                    <a:pt x="4443" y="414"/>
                    <a:pt x="4063" y="1"/>
                    <a:pt x="368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3"/>
            <p:cNvSpPr/>
            <p:nvPr/>
          </p:nvSpPr>
          <p:spPr>
            <a:xfrm>
              <a:off x="6904575" y="205500"/>
              <a:ext cx="145750" cy="35300"/>
            </a:xfrm>
            <a:custGeom>
              <a:avLst/>
              <a:gdLst/>
              <a:ahLst/>
              <a:cxnLst/>
              <a:rect l="l" t="t" r="r" b="b"/>
              <a:pathLst>
                <a:path w="5830" h="1412" extrusionOk="0">
                  <a:moveTo>
                    <a:pt x="2944" y="1"/>
                  </a:moveTo>
                  <a:cubicBezTo>
                    <a:pt x="2182" y="1"/>
                    <a:pt x="1423" y="49"/>
                    <a:pt x="694" y="249"/>
                  </a:cubicBezTo>
                  <a:cubicBezTo>
                    <a:pt x="0" y="502"/>
                    <a:pt x="255" y="1412"/>
                    <a:pt x="817" y="1412"/>
                  </a:cubicBezTo>
                  <a:cubicBezTo>
                    <a:pt x="865" y="1412"/>
                    <a:pt x="916" y="1405"/>
                    <a:pt x="968" y="1391"/>
                  </a:cubicBezTo>
                  <a:cubicBezTo>
                    <a:pt x="1662" y="1191"/>
                    <a:pt x="2374" y="1142"/>
                    <a:pt x="3085" y="1142"/>
                  </a:cubicBezTo>
                  <a:cubicBezTo>
                    <a:pt x="3755" y="1142"/>
                    <a:pt x="4424" y="1185"/>
                    <a:pt x="5077" y="1185"/>
                  </a:cubicBezTo>
                  <a:cubicBezTo>
                    <a:pt x="5830" y="1185"/>
                    <a:pt x="5830" y="44"/>
                    <a:pt x="5077" y="44"/>
                  </a:cubicBezTo>
                  <a:cubicBezTo>
                    <a:pt x="4379" y="44"/>
                    <a:pt x="3661" y="1"/>
                    <a:pt x="294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3"/>
            <p:cNvSpPr/>
            <p:nvPr/>
          </p:nvSpPr>
          <p:spPr>
            <a:xfrm>
              <a:off x="7012075" y="101125"/>
              <a:ext cx="41025" cy="134300"/>
            </a:xfrm>
            <a:custGeom>
              <a:avLst/>
              <a:gdLst/>
              <a:ahLst/>
              <a:cxnLst/>
              <a:rect l="l" t="t" r="r" b="b"/>
              <a:pathLst>
                <a:path w="1641" h="5372" extrusionOk="0">
                  <a:moveTo>
                    <a:pt x="908" y="0"/>
                  </a:moveTo>
                  <a:cubicBezTo>
                    <a:pt x="679" y="0"/>
                    <a:pt x="460" y="126"/>
                    <a:pt x="388" y="430"/>
                  </a:cubicBezTo>
                  <a:cubicBezTo>
                    <a:pt x="0" y="1845"/>
                    <a:pt x="206" y="3374"/>
                    <a:pt x="206" y="4789"/>
                  </a:cubicBezTo>
                  <a:cubicBezTo>
                    <a:pt x="206" y="5178"/>
                    <a:pt x="491" y="5372"/>
                    <a:pt x="777" y="5372"/>
                  </a:cubicBezTo>
                  <a:cubicBezTo>
                    <a:pt x="1062" y="5372"/>
                    <a:pt x="1347" y="5178"/>
                    <a:pt x="1347" y="4789"/>
                  </a:cubicBezTo>
                  <a:cubicBezTo>
                    <a:pt x="1347" y="3466"/>
                    <a:pt x="1142" y="2050"/>
                    <a:pt x="1530" y="704"/>
                  </a:cubicBezTo>
                  <a:cubicBezTo>
                    <a:pt x="1641" y="301"/>
                    <a:pt x="1263" y="0"/>
                    <a:pt x="908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3"/>
            <p:cNvSpPr/>
            <p:nvPr/>
          </p:nvSpPr>
          <p:spPr>
            <a:xfrm>
              <a:off x="7326600" y="525275"/>
              <a:ext cx="42150" cy="133325"/>
            </a:xfrm>
            <a:custGeom>
              <a:avLst/>
              <a:gdLst/>
              <a:ahLst/>
              <a:cxnLst/>
              <a:rect l="l" t="t" r="r" b="b"/>
              <a:pathLst>
                <a:path w="1686" h="5333" extrusionOk="0">
                  <a:moveTo>
                    <a:pt x="932" y="1"/>
                  </a:moveTo>
                  <a:cubicBezTo>
                    <a:pt x="647" y="1"/>
                    <a:pt x="361" y="195"/>
                    <a:pt x="361" y="583"/>
                  </a:cubicBezTo>
                  <a:cubicBezTo>
                    <a:pt x="361" y="1907"/>
                    <a:pt x="544" y="3345"/>
                    <a:pt x="179" y="4669"/>
                  </a:cubicBezTo>
                  <a:cubicBezTo>
                    <a:pt x="0" y="5067"/>
                    <a:pt x="342" y="5332"/>
                    <a:pt x="682" y="5332"/>
                  </a:cubicBezTo>
                  <a:cubicBezTo>
                    <a:pt x="908" y="5332"/>
                    <a:pt x="1133" y="5215"/>
                    <a:pt x="1206" y="4942"/>
                  </a:cubicBezTo>
                  <a:cubicBezTo>
                    <a:pt x="1685" y="3527"/>
                    <a:pt x="1503" y="1998"/>
                    <a:pt x="1503" y="583"/>
                  </a:cubicBezTo>
                  <a:cubicBezTo>
                    <a:pt x="1503" y="195"/>
                    <a:pt x="1217" y="1"/>
                    <a:pt x="93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3"/>
            <p:cNvSpPr/>
            <p:nvPr/>
          </p:nvSpPr>
          <p:spPr>
            <a:xfrm>
              <a:off x="7331050" y="519375"/>
              <a:ext cx="143225" cy="35825"/>
            </a:xfrm>
            <a:custGeom>
              <a:avLst/>
              <a:gdLst/>
              <a:ahLst/>
              <a:cxnLst/>
              <a:rect l="l" t="t" r="r" b="b"/>
              <a:pathLst>
                <a:path w="5729" h="1433" extrusionOk="0">
                  <a:moveTo>
                    <a:pt x="5037" y="1"/>
                  </a:moveTo>
                  <a:cubicBezTo>
                    <a:pt x="4976" y="1"/>
                    <a:pt x="4910" y="14"/>
                    <a:pt x="4840" y="43"/>
                  </a:cubicBezTo>
                  <a:cubicBezTo>
                    <a:pt x="4158" y="243"/>
                    <a:pt x="3446" y="291"/>
                    <a:pt x="2722" y="291"/>
                  </a:cubicBezTo>
                  <a:cubicBezTo>
                    <a:pt x="2040" y="291"/>
                    <a:pt x="1349" y="248"/>
                    <a:pt x="663" y="248"/>
                  </a:cubicBezTo>
                  <a:cubicBezTo>
                    <a:pt x="1" y="248"/>
                    <a:pt x="1" y="1389"/>
                    <a:pt x="663" y="1389"/>
                  </a:cubicBezTo>
                  <a:cubicBezTo>
                    <a:pt x="1393" y="1389"/>
                    <a:pt x="2129" y="1432"/>
                    <a:pt x="2857" y="1432"/>
                  </a:cubicBezTo>
                  <a:cubicBezTo>
                    <a:pt x="3631" y="1432"/>
                    <a:pt x="4396" y="1384"/>
                    <a:pt x="5137" y="1184"/>
                  </a:cubicBezTo>
                  <a:cubicBezTo>
                    <a:pt x="5728" y="939"/>
                    <a:pt x="5554" y="1"/>
                    <a:pt x="503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3"/>
            <p:cNvSpPr/>
            <p:nvPr/>
          </p:nvSpPr>
          <p:spPr>
            <a:xfrm>
              <a:off x="7012075" y="525275"/>
              <a:ext cx="41000" cy="133325"/>
            </a:xfrm>
            <a:custGeom>
              <a:avLst/>
              <a:gdLst/>
              <a:ahLst/>
              <a:cxnLst/>
              <a:rect l="l" t="t" r="r" b="b"/>
              <a:pathLst>
                <a:path w="1640" h="5333" extrusionOk="0">
                  <a:moveTo>
                    <a:pt x="777" y="1"/>
                  </a:moveTo>
                  <a:cubicBezTo>
                    <a:pt x="491" y="1"/>
                    <a:pt x="206" y="195"/>
                    <a:pt x="206" y="583"/>
                  </a:cubicBezTo>
                  <a:cubicBezTo>
                    <a:pt x="206" y="1998"/>
                    <a:pt x="0" y="3527"/>
                    <a:pt x="388" y="4942"/>
                  </a:cubicBezTo>
                  <a:cubicBezTo>
                    <a:pt x="461" y="5215"/>
                    <a:pt x="687" y="5332"/>
                    <a:pt x="920" y="5332"/>
                  </a:cubicBezTo>
                  <a:cubicBezTo>
                    <a:pt x="1271" y="5332"/>
                    <a:pt x="1640" y="5067"/>
                    <a:pt x="1530" y="4669"/>
                  </a:cubicBezTo>
                  <a:cubicBezTo>
                    <a:pt x="1142" y="3345"/>
                    <a:pt x="1347" y="1907"/>
                    <a:pt x="1347" y="583"/>
                  </a:cubicBezTo>
                  <a:cubicBezTo>
                    <a:pt x="1347" y="195"/>
                    <a:pt x="1062" y="1"/>
                    <a:pt x="77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3"/>
            <p:cNvSpPr/>
            <p:nvPr/>
          </p:nvSpPr>
          <p:spPr>
            <a:xfrm>
              <a:off x="6905075" y="519375"/>
              <a:ext cx="145250" cy="35825"/>
            </a:xfrm>
            <a:custGeom>
              <a:avLst/>
              <a:gdLst/>
              <a:ahLst/>
              <a:cxnLst/>
              <a:rect l="l" t="t" r="r" b="b"/>
              <a:pathLst>
                <a:path w="5810" h="1433" extrusionOk="0">
                  <a:moveTo>
                    <a:pt x="749" y="1"/>
                  </a:moveTo>
                  <a:cubicBezTo>
                    <a:pt x="221" y="1"/>
                    <a:pt x="1" y="939"/>
                    <a:pt x="674" y="1184"/>
                  </a:cubicBezTo>
                  <a:cubicBezTo>
                    <a:pt x="1403" y="1384"/>
                    <a:pt x="2162" y="1432"/>
                    <a:pt x="2924" y="1432"/>
                  </a:cubicBezTo>
                  <a:cubicBezTo>
                    <a:pt x="3641" y="1432"/>
                    <a:pt x="4359" y="1389"/>
                    <a:pt x="5057" y="1389"/>
                  </a:cubicBezTo>
                  <a:cubicBezTo>
                    <a:pt x="5810" y="1389"/>
                    <a:pt x="5810" y="248"/>
                    <a:pt x="5057" y="248"/>
                  </a:cubicBezTo>
                  <a:cubicBezTo>
                    <a:pt x="4404" y="248"/>
                    <a:pt x="3735" y="291"/>
                    <a:pt x="3065" y="291"/>
                  </a:cubicBezTo>
                  <a:cubicBezTo>
                    <a:pt x="2354" y="291"/>
                    <a:pt x="1642" y="243"/>
                    <a:pt x="948" y="43"/>
                  </a:cubicBezTo>
                  <a:cubicBezTo>
                    <a:pt x="878" y="14"/>
                    <a:pt x="811" y="1"/>
                    <a:pt x="749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3"/>
            <p:cNvSpPr/>
            <p:nvPr/>
          </p:nvSpPr>
          <p:spPr>
            <a:xfrm>
              <a:off x="7331050" y="205500"/>
              <a:ext cx="143675" cy="35300"/>
            </a:xfrm>
            <a:custGeom>
              <a:avLst/>
              <a:gdLst/>
              <a:ahLst/>
              <a:cxnLst/>
              <a:rect l="l" t="t" r="r" b="b"/>
              <a:pathLst>
                <a:path w="5747" h="1412" extrusionOk="0">
                  <a:moveTo>
                    <a:pt x="2857" y="1"/>
                  </a:moveTo>
                  <a:cubicBezTo>
                    <a:pt x="2129" y="1"/>
                    <a:pt x="1393" y="44"/>
                    <a:pt x="663" y="44"/>
                  </a:cubicBezTo>
                  <a:cubicBezTo>
                    <a:pt x="1" y="44"/>
                    <a:pt x="1" y="1185"/>
                    <a:pt x="663" y="1185"/>
                  </a:cubicBezTo>
                  <a:cubicBezTo>
                    <a:pt x="1349" y="1185"/>
                    <a:pt x="2040" y="1142"/>
                    <a:pt x="2722" y="1142"/>
                  </a:cubicBezTo>
                  <a:cubicBezTo>
                    <a:pt x="3446" y="1142"/>
                    <a:pt x="4158" y="1191"/>
                    <a:pt x="4840" y="1391"/>
                  </a:cubicBezTo>
                  <a:cubicBezTo>
                    <a:pt x="4892" y="1405"/>
                    <a:pt x="4942" y="1412"/>
                    <a:pt x="4990" y="1412"/>
                  </a:cubicBezTo>
                  <a:cubicBezTo>
                    <a:pt x="5543" y="1412"/>
                    <a:pt x="5746" y="502"/>
                    <a:pt x="5137" y="249"/>
                  </a:cubicBezTo>
                  <a:cubicBezTo>
                    <a:pt x="4396" y="49"/>
                    <a:pt x="3631" y="1"/>
                    <a:pt x="285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3"/>
            <p:cNvSpPr/>
            <p:nvPr/>
          </p:nvSpPr>
          <p:spPr>
            <a:xfrm>
              <a:off x="7326550" y="101125"/>
              <a:ext cx="42200" cy="134300"/>
            </a:xfrm>
            <a:custGeom>
              <a:avLst/>
              <a:gdLst/>
              <a:ahLst/>
              <a:cxnLst/>
              <a:rect l="l" t="t" r="r" b="b"/>
              <a:pathLst>
                <a:path w="1688" h="5372" extrusionOk="0">
                  <a:moveTo>
                    <a:pt x="695" y="0"/>
                  </a:moveTo>
                  <a:cubicBezTo>
                    <a:pt x="351" y="0"/>
                    <a:pt x="0" y="301"/>
                    <a:pt x="181" y="704"/>
                  </a:cubicBezTo>
                  <a:cubicBezTo>
                    <a:pt x="546" y="2050"/>
                    <a:pt x="363" y="3466"/>
                    <a:pt x="363" y="4789"/>
                  </a:cubicBezTo>
                  <a:cubicBezTo>
                    <a:pt x="363" y="5178"/>
                    <a:pt x="649" y="5372"/>
                    <a:pt x="934" y="5372"/>
                  </a:cubicBezTo>
                  <a:cubicBezTo>
                    <a:pt x="1219" y="5372"/>
                    <a:pt x="1505" y="5178"/>
                    <a:pt x="1505" y="4789"/>
                  </a:cubicBezTo>
                  <a:cubicBezTo>
                    <a:pt x="1505" y="3374"/>
                    <a:pt x="1687" y="1845"/>
                    <a:pt x="1208" y="430"/>
                  </a:cubicBezTo>
                  <a:cubicBezTo>
                    <a:pt x="1136" y="126"/>
                    <a:pt x="917" y="0"/>
                    <a:pt x="695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04" name="Google Shape;2404;p33"/>
          <p:cNvSpPr/>
          <p:nvPr/>
        </p:nvSpPr>
        <p:spPr>
          <a:xfrm flipH="1">
            <a:off x="1247775" y="1293350"/>
            <a:ext cx="67225" cy="58950"/>
          </a:xfrm>
          <a:custGeom>
            <a:avLst/>
            <a:gdLst/>
            <a:ahLst/>
            <a:cxnLst/>
            <a:rect l="l" t="t" r="r" b="b"/>
            <a:pathLst>
              <a:path w="2689" h="2358" extrusionOk="0">
                <a:moveTo>
                  <a:pt x="1343" y="1"/>
                </a:moveTo>
                <a:cubicBezTo>
                  <a:pt x="867" y="1"/>
                  <a:pt x="394" y="249"/>
                  <a:pt x="232" y="762"/>
                </a:cubicBezTo>
                <a:cubicBezTo>
                  <a:pt x="0" y="1731"/>
                  <a:pt x="765" y="2357"/>
                  <a:pt x="1475" y="2357"/>
                </a:cubicBezTo>
                <a:cubicBezTo>
                  <a:pt x="1952" y="2357"/>
                  <a:pt x="2405" y="2075"/>
                  <a:pt x="2515" y="1424"/>
                </a:cubicBezTo>
                <a:cubicBezTo>
                  <a:pt x="2688" y="490"/>
                  <a:pt x="2013" y="1"/>
                  <a:pt x="1343" y="1"/>
                </a:cubicBezTo>
                <a:close/>
              </a:path>
            </a:pathLst>
          </a:custGeom>
          <a:solidFill>
            <a:srgbClr val="FE32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05" name="Google Shape;2405;p33"/>
          <p:cNvGrpSpPr/>
          <p:nvPr/>
        </p:nvGrpSpPr>
        <p:grpSpPr>
          <a:xfrm flipH="1">
            <a:off x="173925" y="201925"/>
            <a:ext cx="1154200" cy="1393900"/>
            <a:chOff x="7333250" y="135250"/>
            <a:chExt cx="1154200" cy="1393900"/>
          </a:xfrm>
        </p:grpSpPr>
        <p:sp>
          <p:nvSpPr>
            <p:cNvPr id="2406" name="Google Shape;2406;p33"/>
            <p:cNvSpPr/>
            <p:nvPr/>
          </p:nvSpPr>
          <p:spPr>
            <a:xfrm>
              <a:off x="7395700" y="545100"/>
              <a:ext cx="644675" cy="940000"/>
            </a:xfrm>
            <a:custGeom>
              <a:avLst/>
              <a:gdLst/>
              <a:ahLst/>
              <a:cxnLst/>
              <a:rect l="l" t="t" r="r" b="b"/>
              <a:pathLst>
                <a:path w="25787" h="37600" extrusionOk="0">
                  <a:moveTo>
                    <a:pt x="25148" y="1"/>
                  </a:moveTo>
                  <a:cubicBezTo>
                    <a:pt x="24817" y="1"/>
                    <a:pt x="24463" y="212"/>
                    <a:pt x="24417" y="634"/>
                  </a:cubicBezTo>
                  <a:cubicBezTo>
                    <a:pt x="22523" y="15471"/>
                    <a:pt x="12434" y="27933"/>
                    <a:pt x="542" y="36310"/>
                  </a:cubicBezTo>
                  <a:cubicBezTo>
                    <a:pt x="0" y="36703"/>
                    <a:pt x="345" y="37599"/>
                    <a:pt x="851" y="37599"/>
                  </a:cubicBezTo>
                  <a:cubicBezTo>
                    <a:pt x="963" y="37599"/>
                    <a:pt x="1084" y="37555"/>
                    <a:pt x="1204" y="37451"/>
                  </a:cubicBezTo>
                  <a:cubicBezTo>
                    <a:pt x="13484" y="28801"/>
                    <a:pt x="23847" y="15950"/>
                    <a:pt x="25741" y="634"/>
                  </a:cubicBezTo>
                  <a:cubicBezTo>
                    <a:pt x="25787" y="212"/>
                    <a:pt x="25479" y="1"/>
                    <a:pt x="25148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3"/>
            <p:cNvSpPr/>
            <p:nvPr/>
          </p:nvSpPr>
          <p:spPr>
            <a:xfrm>
              <a:off x="7913100" y="135250"/>
              <a:ext cx="337850" cy="449700"/>
            </a:xfrm>
            <a:custGeom>
              <a:avLst/>
              <a:gdLst/>
              <a:ahLst/>
              <a:cxnLst/>
              <a:rect l="l" t="t" r="r" b="b"/>
              <a:pathLst>
                <a:path w="13514" h="17988" extrusionOk="0">
                  <a:moveTo>
                    <a:pt x="6004" y="1"/>
                  </a:moveTo>
                  <a:cubicBezTo>
                    <a:pt x="1" y="1"/>
                    <a:pt x="2009" y="14175"/>
                    <a:pt x="4292" y="17987"/>
                  </a:cubicBezTo>
                  <a:cubicBezTo>
                    <a:pt x="6757" y="15704"/>
                    <a:pt x="13513" y="1"/>
                    <a:pt x="6004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3"/>
            <p:cNvSpPr/>
            <p:nvPr/>
          </p:nvSpPr>
          <p:spPr>
            <a:xfrm>
              <a:off x="7979875" y="522900"/>
              <a:ext cx="507575" cy="248725"/>
            </a:xfrm>
            <a:custGeom>
              <a:avLst/>
              <a:gdLst/>
              <a:ahLst/>
              <a:cxnLst/>
              <a:rect l="l" t="t" r="r" b="b"/>
              <a:pathLst>
                <a:path w="20303" h="9949" extrusionOk="0">
                  <a:moveTo>
                    <a:pt x="14060" y="1"/>
                  </a:moveTo>
                  <a:cubicBezTo>
                    <a:pt x="9372" y="1"/>
                    <a:pt x="1165" y="7662"/>
                    <a:pt x="0" y="9899"/>
                  </a:cubicBezTo>
                  <a:cubicBezTo>
                    <a:pt x="316" y="9931"/>
                    <a:pt x="722" y="9948"/>
                    <a:pt x="1199" y="9948"/>
                  </a:cubicBezTo>
                  <a:cubicBezTo>
                    <a:pt x="6460" y="9948"/>
                    <a:pt x="20303" y="7878"/>
                    <a:pt x="16640" y="1431"/>
                  </a:cubicBezTo>
                  <a:cubicBezTo>
                    <a:pt x="16064" y="421"/>
                    <a:pt x="15158" y="1"/>
                    <a:pt x="14060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3"/>
            <p:cNvSpPr/>
            <p:nvPr/>
          </p:nvSpPr>
          <p:spPr>
            <a:xfrm>
              <a:off x="7454325" y="580600"/>
              <a:ext cx="416000" cy="389525"/>
            </a:xfrm>
            <a:custGeom>
              <a:avLst/>
              <a:gdLst/>
              <a:ahLst/>
              <a:cxnLst/>
              <a:rect l="l" t="t" r="r" b="b"/>
              <a:pathLst>
                <a:path w="16640" h="15581" extrusionOk="0">
                  <a:moveTo>
                    <a:pt x="9779" y="1"/>
                  </a:moveTo>
                  <a:cubicBezTo>
                    <a:pt x="9391" y="1"/>
                    <a:pt x="8985" y="85"/>
                    <a:pt x="8560" y="264"/>
                  </a:cubicBezTo>
                  <a:cubicBezTo>
                    <a:pt x="0" y="3871"/>
                    <a:pt x="14563" y="14051"/>
                    <a:pt x="16640" y="15580"/>
                  </a:cubicBezTo>
                  <a:cubicBezTo>
                    <a:pt x="16555" y="12500"/>
                    <a:pt x="14521" y="1"/>
                    <a:pt x="9779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3"/>
            <p:cNvSpPr/>
            <p:nvPr/>
          </p:nvSpPr>
          <p:spPr>
            <a:xfrm>
              <a:off x="7796700" y="971900"/>
              <a:ext cx="486050" cy="195150"/>
            </a:xfrm>
            <a:custGeom>
              <a:avLst/>
              <a:gdLst/>
              <a:ahLst/>
              <a:cxnLst/>
              <a:rect l="l" t="t" r="r" b="b"/>
              <a:pathLst>
                <a:path w="19442" h="7806" extrusionOk="0">
                  <a:moveTo>
                    <a:pt x="14452" y="0"/>
                  </a:moveTo>
                  <a:cubicBezTo>
                    <a:pt x="9912" y="0"/>
                    <a:pt x="2599" y="3618"/>
                    <a:pt x="0" y="5726"/>
                  </a:cubicBezTo>
                  <a:cubicBezTo>
                    <a:pt x="1144" y="6274"/>
                    <a:pt x="6799" y="7805"/>
                    <a:pt x="11537" y="7805"/>
                  </a:cubicBezTo>
                  <a:cubicBezTo>
                    <a:pt x="15873" y="7805"/>
                    <a:pt x="19441" y="6522"/>
                    <a:pt x="18078" y="2028"/>
                  </a:cubicBezTo>
                  <a:cubicBezTo>
                    <a:pt x="17618" y="569"/>
                    <a:pt x="16253" y="0"/>
                    <a:pt x="14452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3"/>
            <p:cNvSpPr/>
            <p:nvPr/>
          </p:nvSpPr>
          <p:spPr>
            <a:xfrm>
              <a:off x="7385275" y="862300"/>
              <a:ext cx="295425" cy="395400"/>
            </a:xfrm>
            <a:custGeom>
              <a:avLst/>
              <a:gdLst/>
              <a:ahLst/>
              <a:cxnLst/>
              <a:rect l="l" t="t" r="r" b="b"/>
              <a:pathLst>
                <a:path w="11817" h="15816" extrusionOk="0">
                  <a:moveTo>
                    <a:pt x="6682" y="1"/>
                  </a:moveTo>
                  <a:cubicBezTo>
                    <a:pt x="6186" y="1"/>
                    <a:pt x="5641" y="129"/>
                    <a:pt x="5045" y="409"/>
                  </a:cubicBezTo>
                  <a:cubicBezTo>
                    <a:pt x="0" y="2874"/>
                    <a:pt x="8765" y="13922"/>
                    <a:pt x="11048" y="15816"/>
                  </a:cubicBezTo>
                  <a:cubicBezTo>
                    <a:pt x="11817" y="13301"/>
                    <a:pt x="11734" y="1"/>
                    <a:pt x="6682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3"/>
            <p:cNvSpPr/>
            <p:nvPr/>
          </p:nvSpPr>
          <p:spPr>
            <a:xfrm>
              <a:off x="7556450" y="1361025"/>
              <a:ext cx="413000" cy="168125"/>
            </a:xfrm>
            <a:custGeom>
              <a:avLst/>
              <a:gdLst/>
              <a:ahLst/>
              <a:cxnLst/>
              <a:rect l="l" t="t" r="r" b="b"/>
              <a:pathLst>
                <a:path w="16520" h="6725" extrusionOk="0">
                  <a:moveTo>
                    <a:pt x="3760" y="1"/>
                  </a:moveTo>
                  <a:cubicBezTo>
                    <a:pt x="2111" y="1"/>
                    <a:pt x="724" y="154"/>
                    <a:pt x="1" y="432"/>
                  </a:cubicBezTo>
                  <a:cubicBezTo>
                    <a:pt x="2384" y="2729"/>
                    <a:pt x="8347" y="6724"/>
                    <a:pt x="12018" y="6724"/>
                  </a:cubicBezTo>
                  <a:cubicBezTo>
                    <a:pt x="13200" y="6724"/>
                    <a:pt x="14143" y="6311"/>
                    <a:pt x="14655" y="5294"/>
                  </a:cubicBezTo>
                  <a:cubicBezTo>
                    <a:pt x="16519" y="1479"/>
                    <a:pt x="8878" y="1"/>
                    <a:pt x="3760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3"/>
            <p:cNvSpPr/>
            <p:nvPr/>
          </p:nvSpPr>
          <p:spPr>
            <a:xfrm>
              <a:off x="7818275" y="454675"/>
              <a:ext cx="187300" cy="257150"/>
            </a:xfrm>
            <a:custGeom>
              <a:avLst/>
              <a:gdLst/>
              <a:ahLst/>
              <a:cxnLst/>
              <a:rect l="l" t="t" r="r" b="b"/>
              <a:pathLst>
                <a:path w="7492" h="10286" extrusionOk="0">
                  <a:moveTo>
                    <a:pt x="659" y="0"/>
                  </a:moveTo>
                  <a:cubicBezTo>
                    <a:pt x="334" y="0"/>
                    <a:pt x="0" y="347"/>
                    <a:pt x="187" y="736"/>
                  </a:cubicBezTo>
                  <a:cubicBezTo>
                    <a:pt x="2082" y="3977"/>
                    <a:pt x="4570" y="6831"/>
                    <a:pt x="6373" y="10049"/>
                  </a:cubicBezTo>
                  <a:cubicBezTo>
                    <a:pt x="6487" y="10216"/>
                    <a:pt x="6639" y="10285"/>
                    <a:pt x="6789" y="10285"/>
                  </a:cubicBezTo>
                  <a:cubicBezTo>
                    <a:pt x="7150" y="10285"/>
                    <a:pt x="7492" y="9882"/>
                    <a:pt x="7217" y="9478"/>
                  </a:cubicBezTo>
                  <a:cubicBezTo>
                    <a:pt x="5414" y="6260"/>
                    <a:pt x="3040" y="3407"/>
                    <a:pt x="1055" y="257"/>
                  </a:cubicBezTo>
                  <a:cubicBezTo>
                    <a:pt x="960" y="76"/>
                    <a:pt x="811" y="0"/>
                    <a:pt x="65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3"/>
            <p:cNvSpPr/>
            <p:nvPr/>
          </p:nvSpPr>
          <p:spPr>
            <a:xfrm>
              <a:off x="7913125" y="858250"/>
              <a:ext cx="278475" cy="54950"/>
            </a:xfrm>
            <a:custGeom>
              <a:avLst/>
              <a:gdLst/>
              <a:ahLst/>
              <a:cxnLst/>
              <a:rect l="l" t="t" r="r" b="b"/>
              <a:pathLst>
                <a:path w="11139" h="2198" extrusionOk="0">
                  <a:moveTo>
                    <a:pt x="10476" y="0"/>
                  </a:moveTo>
                  <a:cubicBezTo>
                    <a:pt x="7144" y="92"/>
                    <a:pt x="3903" y="868"/>
                    <a:pt x="570" y="1233"/>
                  </a:cubicBezTo>
                  <a:cubicBezTo>
                    <a:pt x="26" y="1320"/>
                    <a:pt x="1" y="2198"/>
                    <a:pt x="496" y="2198"/>
                  </a:cubicBezTo>
                  <a:cubicBezTo>
                    <a:pt x="520" y="2198"/>
                    <a:pt x="544" y="2196"/>
                    <a:pt x="570" y="2192"/>
                  </a:cubicBezTo>
                  <a:cubicBezTo>
                    <a:pt x="3903" y="1895"/>
                    <a:pt x="7144" y="1142"/>
                    <a:pt x="10476" y="1050"/>
                  </a:cubicBezTo>
                  <a:cubicBezTo>
                    <a:pt x="11138" y="1050"/>
                    <a:pt x="11138" y="0"/>
                    <a:pt x="1047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3"/>
            <p:cNvSpPr/>
            <p:nvPr/>
          </p:nvSpPr>
          <p:spPr>
            <a:xfrm>
              <a:off x="7678050" y="1222100"/>
              <a:ext cx="305175" cy="86400"/>
            </a:xfrm>
            <a:custGeom>
              <a:avLst/>
              <a:gdLst/>
              <a:ahLst/>
              <a:cxnLst/>
              <a:rect l="l" t="t" r="r" b="b"/>
              <a:pathLst>
                <a:path w="12207" h="3456" extrusionOk="0">
                  <a:moveTo>
                    <a:pt x="564" y="0"/>
                  </a:moveTo>
                  <a:cubicBezTo>
                    <a:pt x="0" y="0"/>
                    <a:pt x="33" y="949"/>
                    <a:pt x="661" y="1036"/>
                  </a:cubicBezTo>
                  <a:cubicBezTo>
                    <a:pt x="4267" y="1424"/>
                    <a:pt x="7896" y="2291"/>
                    <a:pt x="11411" y="3433"/>
                  </a:cubicBezTo>
                  <a:cubicBezTo>
                    <a:pt x="11460" y="3448"/>
                    <a:pt x="11507" y="3456"/>
                    <a:pt x="11552" y="3456"/>
                  </a:cubicBezTo>
                  <a:cubicBezTo>
                    <a:pt x="12023" y="3456"/>
                    <a:pt x="12207" y="2641"/>
                    <a:pt x="11685" y="2474"/>
                  </a:cubicBezTo>
                  <a:cubicBezTo>
                    <a:pt x="8079" y="1241"/>
                    <a:pt x="4381" y="465"/>
                    <a:pt x="661" y="9"/>
                  </a:cubicBezTo>
                  <a:cubicBezTo>
                    <a:pt x="626" y="3"/>
                    <a:pt x="594" y="0"/>
                    <a:pt x="56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3"/>
            <p:cNvSpPr/>
            <p:nvPr/>
          </p:nvSpPr>
          <p:spPr>
            <a:xfrm>
              <a:off x="7390350" y="1144425"/>
              <a:ext cx="127950" cy="261350"/>
            </a:xfrm>
            <a:custGeom>
              <a:avLst/>
              <a:gdLst/>
              <a:ahLst/>
              <a:cxnLst/>
              <a:rect l="l" t="t" r="r" b="b"/>
              <a:pathLst>
                <a:path w="5118" h="10454" extrusionOk="0">
                  <a:moveTo>
                    <a:pt x="647" y="0"/>
                  </a:moveTo>
                  <a:cubicBezTo>
                    <a:pt x="325" y="0"/>
                    <a:pt x="0" y="334"/>
                    <a:pt x="185" y="719"/>
                  </a:cubicBezTo>
                  <a:cubicBezTo>
                    <a:pt x="1509" y="3869"/>
                    <a:pt x="2765" y="6996"/>
                    <a:pt x="3997" y="10146"/>
                  </a:cubicBezTo>
                  <a:cubicBezTo>
                    <a:pt x="4101" y="10362"/>
                    <a:pt x="4302" y="10453"/>
                    <a:pt x="4496" y="10453"/>
                  </a:cubicBezTo>
                  <a:cubicBezTo>
                    <a:pt x="4816" y="10453"/>
                    <a:pt x="5118" y="10204"/>
                    <a:pt x="4933" y="9849"/>
                  </a:cubicBezTo>
                  <a:cubicBezTo>
                    <a:pt x="3700" y="6631"/>
                    <a:pt x="2376" y="3390"/>
                    <a:pt x="1053" y="263"/>
                  </a:cubicBezTo>
                  <a:cubicBezTo>
                    <a:pt x="956" y="77"/>
                    <a:pt x="802" y="0"/>
                    <a:pt x="64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3"/>
            <p:cNvSpPr/>
            <p:nvPr/>
          </p:nvSpPr>
          <p:spPr>
            <a:xfrm>
              <a:off x="7909175" y="1252200"/>
              <a:ext cx="144775" cy="104475"/>
            </a:xfrm>
            <a:custGeom>
              <a:avLst/>
              <a:gdLst/>
              <a:ahLst/>
              <a:cxnLst/>
              <a:rect l="l" t="t" r="r" b="b"/>
              <a:pathLst>
                <a:path w="5791" h="4179" extrusionOk="0">
                  <a:moveTo>
                    <a:pt x="2939" y="0"/>
                  </a:moveTo>
                  <a:cubicBezTo>
                    <a:pt x="1437" y="0"/>
                    <a:pt x="1" y="2006"/>
                    <a:pt x="1413" y="3552"/>
                  </a:cubicBezTo>
                  <a:cubicBezTo>
                    <a:pt x="1798" y="3990"/>
                    <a:pt x="2303" y="4179"/>
                    <a:pt x="2810" y="4179"/>
                  </a:cubicBezTo>
                  <a:cubicBezTo>
                    <a:pt x="4288" y="4179"/>
                    <a:pt x="5791" y="2581"/>
                    <a:pt x="4449" y="882"/>
                  </a:cubicBezTo>
                  <a:cubicBezTo>
                    <a:pt x="4022" y="257"/>
                    <a:pt x="3476" y="0"/>
                    <a:pt x="293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3"/>
            <p:cNvSpPr/>
            <p:nvPr/>
          </p:nvSpPr>
          <p:spPr>
            <a:xfrm>
              <a:off x="7752450" y="407875"/>
              <a:ext cx="144725" cy="103875"/>
            </a:xfrm>
            <a:custGeom>
              <a:avLst/>
              <a:gdLst/>
              <a:ahLst/>
              <a:cxnLst/>
              <a:rect l="l" t="t" r="r" b="b"/>
              <a:pathLst>
                <a:path w="5789" h="4155" extrusionOk="0">
                  <a:moveTo>
                    <a:pt x="2907" y="1"/>
                  </a:moveTo>
                  <a:cubicBezTo>
                    <a:pt x="1414" y="1"/>
                    <a:pt x="0" y="1961"/>
                    <a:pt x="1405" y="3567"/>
                  </a:cubicBezTo>
                  <a:cubicBezTo>
                    <a:pt x="1786" y="3977"/>
                    <a:pt x="2283" y="4154"/>
                    <a:pt x="2785" y="4154"/>
                  </a:cubicBezTo>
                  <a:cubicBezTo>
                    <a:pt x="4268" y="4154"/>
                    <a:pt x="5788" y="2602"/>
                    <a:pt x="4441" y="896"/>
                  </a:cubicBezTo>
                  <a:cubicBezTo>
                    <a:pt x="4008" y="262"/>
                    <a:pt x="3452" y="1"/>
                    <a:pt x="2907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3"/>
            <p:cNvSpPr/>
            <p:nvPr/>
          </p:nvSpPr>
          <p:spPr>
            <a:xfrm>
              <a:off x="8120150" y="817375"/>
              <a:ext cx="143750" cy="104000"/>
            </a:xfrm>
            <a:custGeom>
              <a:avLst/>
              <a:gdLst/>
              <a:ahLst/>
              <a:cxnLst/>
              <a:rect l="l" t="t" r="r" b="b"/>
              <a:pathLst>
                <a:path w="5750" h="4160" extrusionOk="0">
                  <a:moveTo>
                    <a:pt x="2926" y="0"/>
                  </a:moveTo>
                  <a:cubicBezTo>
                    <a:pt x="1408" y="0"/>
                    <a:pt x="0" y="2000"/>
                    <a:pt x="1328" y="3530"/>
                  </a:cubicBezTo>
                  <a:cubicBezTo>
                    <a:pt x="1721" y="3970"/>
                    <a:pt x="2234" y="4160"/>
                    <a:pt x="2749" y="4160"/>
                  </a:cubicBezTo>
                  <a:cubicBezTo>
                    <a:pt x="4238" y="4160"/>
                    <a:pt x="5750" y="2578"/>
                    <a:pt x="4478" y="882"/>
                  </a:cubicBezTo>
                  <a:cubicBezTo>
                    <a:pt x="4027" y="256"/>
                    <a:pt x="3469" y="0"/>
                    <a:pt x="2926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3"/>
            <p:cNvSpPr/>
            <p:nvPr/>
          </p:nvSpPr>
          <p:spPr>
            <a:xfrm>
              <a:off x="8068650" y="782025"/>
              <a:ext cx="91750" cy="64575"/>
            </a:xfrm>
            <a:custGeom>
              <a:avLst/>
              <a:gdLst/>
              <a:ahLst/>
              <a:cxnLst/>
              <a:rect l="l" t="t" r="r" b="b"/>
              <a:pathLst>
                <a:path w="3670" h="2583" extrusionOk="0">
                  <a:moveTo>
                    <a:pt x="1663" y="1"/>
                  </a:moveTo>
                  <a:cubicBezTo>
                    <a:pt x="629" y="1"/>
                    <a:pt x="0" y="1521"/>
                    <a:pt x="923" y="2296"/>
                  </a:cubicBezTo>
                  <a:cubicBezTo>
                    <a:pt x="1177" y="2497"/>
                    <a:pt x="1445" y="2583"/>
                    <a:pt x="1702" y="2583"/>
                  </a:cubicBezTo>
                  <a:cubicBezTo>
                    <a:pt x="2785" y="2583"/>
                    <a:pt x="3670" y="1062"/>
                    <a:pt x="2452" y="287"/>
                  </a:cubicBezTo>
                  <a:cubicBezTo>
                    <a:pt x="2177" y="86"/>
                    <a:pt x="1908" y="1"/>
                    <a:pt x="1663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3"/>
            <p:cNvSpPr/>
            <p:nvPr/>
          </p:nvSpPr>
          <p:spPr>
            <a:xfrm>
              <a:off x="7875025" y="460075"/>
              <a:ext cx="92975" cy="63000"/>
            </a:xfrm>
            <a:custGeom>
              <a:avLst/>
              <a:gdLst/>
              <a:ahLst/>
              <a:cxnLst/>
              <a:rect l="l" t="t" r="r" b="b"/>
              <a:pathLst>
                <a:path w="3719" h="2520" extrusionOk="0">
                  <a:moveTo>
                    <a:pt x="1748" y="1"/>
                  </a:moveTo>
                  <a:cubicBezTo>
                    <a:pt x="691" y="1"/>
                    <a:pt x="0" y="1539"/>
                    <a:pt x="862" y="2232"/>
                  </a:cubicBezTo>
                  <a:cubicBezTo>
                    <a:pt x="1138" y="2434"/>
                    <a:pt x="1424" y="2519"/>
                    <a:pt x="1695" y="2519"/>
                  </a:cubicBezTo>
                  <a:cubicBezTo>
                    <a:pt x="2837" y="2519"/>
                    <a:pt x="3718" y="1003"/>
                    <a:pt x="2482" y="246"/>
                  </a:cubicBezTo>
                  <a:cubicBezTo>
                    <a:pt x="2228" y="74"/>
                    <a:pt x="1980" y="1"/>
                    <a:pt x="1748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3"/>
            <p:cNvSpPr/>
            <p:nvPr/>
          </p:nvSpPr>
          <p:spPr>
            <a:xfrm>
              <a:off x="7885075" y="1186550"/>
              <a:ext cx="92150" cy="64075"/>
            </a:xfrm>
            <a:custGeom>
              <a:avLst/>
              <a:gdLst/>
              <a:ahLst/>
              <a:cxnLst/>
              <a:rect l="l" t="t" r="r" b="b"/>
              <a:pathLst>
                <a:path w="3686" h="2563" extrusionOk="0">
                  <a:moveTo>
                    <a:pt x="1638" y="1"/>
                  </a:moveTo>
                  <a:cubicBezTo>
                    <a:pt x="580" y="1"/>
                    <a:pt x="1" y="1502"/>
                    <a:pt x="848" y="2275"/>
                  </a:cubicBezTo>
                  <a:cubicBezTo>
                    <a:pt x="1119" y="2477"/>
                    <a:pt x="1402" y="2562"/>
                    <a:pt x="1670" y="2562"/>
                  </a:cubicBezTo>
                  <a:cubicBezTo>
                    <a:pt x="2801" y="2562"/>
                    <a:pt x="3686" y="1046"/>
                    <a:pt x="2468" y="290"/>
                  </a:cubicBezTo>
                  <a:cubicBezTo>
                    <a:pt x="2173" y="87"/>
                    <a:pt x="1892" y="1"/>
                    <a:pt x="1638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3"/>
            <p:cNvSpPr/>
            <p:nvPr/>
          </p:nvSpPr>
          <p:spPr>
            <a:xfrm>
              <a:off x="7333250" y="1102675"/>
              <a:ext cx="143750" cy="104025"/>
            </a:xfrm>
            <a:custGeom>
              <a:avLst/>
              <a:gdLst/>
              <a:ahLst/>
              <a:cxnLst/>
              <a:rect l="l" t="t" r="r" b="b"/>
              <a:pathLst>
                <a:path w="5750" h="4161" extrusionOk="0">
                  <a:moveTo>
                    <a:pt x="2926" y="1"/>
                  </a:moveTo>
                  <a:cubicBezTo>
                    <a:pt x="1408" y="1"/>
                    <a:pt x="0" y="2001"/>
                    <a:pt x="1328" y="3530"/>
                  </a:cubicBezTo>
                  <a:cubicBezTo>
                    <a:pt x="1721" y="3971"/>
                    <a:pt x="2234" y="4160"/>
                    <a:pt x="2749" y="4160"/>
                  </a:cubicBezTo>
                  <a:cubicBezTo>
                    <a:pt x="4238" y="4160"/>
                    <a:pt x="5750" y="2578"/>
                    <a:pt x="4478" y="883"/>
                  </a:cubicBezTo>
                  <a:cubicBezTo>
                    <a:pt x="4027" y="257"/>
                    <a:pt x="3469" y="1"/>
                    <a:pt x="292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3"/>
            <p:cNvSpPr/>
            <p:nvPr/>
          </p:nvSpPr>
          <p:spPr>
            <a:xfrm>
              <a:off x="7800525" y="1293825"/>
              <a:ext cx="122200" cy="88725"/>
            </a:xfrm>
            <a:custGeom>
              <a:avLst/>
              <a:gdLst/>
              <a:ahLst/>
              <a:cxnLst/>
              <a:rect l="l" t="t" r="r" b="b"/>
              <a:pathLst>
                <a:path w="4888" h="3549" extrusionOk="0">
                  <a:moveTo>
                    <a:pt x="2496" y="0"/>
                  </a:moveTo>
                  <a:cubicBezTo>
                    <a:pt x="1234" y="0"/>
                    <a:pt x="0" y="1700"/>
                    <a:pt x="1194" y="3029"/>
                  </a:cubicBezTo>
                  <a:cubicBezTo>
                    <a:pt x="1510" y="3391"/>
                    <a:pt x="1932" y="3549"/>
                    <a:pt x="2360" y="3549"/>
                  </a:cubicBezTo>
                  <a:cubicBezTo>
                    <a:pt x="3601" y="3549"/>
                    <a:pt x="4888" y="2223"/>
                    <a:pt x="3750" y="746"/>
                  </a:cubicBezTo>
                  <a:cubicBezTo>
                    <a:pt x="3402" y="217"/>
                    <a:pt x="2947" y="0"/>
                    <a:pt x="2496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3"/>
            <p:cNvSpPr/>
            <p:nvPr/>
          </p:nvSpPr>
          <p:spPr>
            <a:xfrm>
              <a:off x="7762250" y="528275"/>
              <a:ext cx="122175" cy="88825"/>
            </a:xfrm>
            <a:custGeom>
              <a:avLst/>
              <a:gdLst/>
              <a:ahLst/>
              <a:cxnLst/>
              <a:rect l="l" t="t" r="r" b="b"/>
              <a:pathLst>
                <a:path w="4887" h="3553" extrusionOk="0">
                  <a:moveTo>
                    <a:pt x="2462" y="1"/>
                  </a:moveTo>
                  <a:cubicBezTo>
                    <a:pt x="1188" y="1"/>
                    <a:pt x="1" y="1690"/>
                    <a:pt x="1196" y="3019"/>
                  </a:cubicBezTo>
                  <a:cubicBezTo>
                    <a:pt x="1514" y="3391"/>
                    <a:pt x="1941" y="3552"/>
                    <a:pt x="2373" y="3552"/>
                  </a:cubicBezTo>
                  <a:cubicBezTo>
                    <a:pt x="3611" y="3552"/>
                    <a:pt x="4886" y="2226"/>
                    <a:pt x="3752" y="737"/>
                  </a:cubicBezTo>
                  <a:cubicBezTo>
                    <a:pt x="3380" y="215"/>
                    <a:pt x="2916" y="1"/>
                    <a:pt x="2462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3"/>
            <p:cNvSpPr/>
            <p:nvPr/>
          </p:nvSpPr>
          <p:spPr>
            <a:xfrm>
              <a:off x="8057350" y="904000"/>
              <a:ext cx="122400" cy="88475"/>
            </a:xfrm>
            <a:custGeom>
              <a:avLst/>
              <a:gdLst/>
              <a:ahLst/>
              <a:cxnLst/>
              <a:rect l="l" t="t" r="r" b="b"/>
              <a:pathLst>
                <a:path w="4896" h="3539" extrusionOk="0">
                  <a:moveTo>
                    <a:pt x="2449" y="0"/>
                  </a:moveTo>
                  <a:cubicBezTo>
                    <a:pt x="1179" y="0"/>
                    <a:pt x="0" y="1689"/>
                    <a:pt x="1192" y="3032"/>
                  </a:cubicBezTo>
                  <a:cubicBezTo>
                    <a:pt x="1501" y="3386"/>
                    <a:pt x="1911" y="3539"/>
                    <a:pt x="2328" y="3539"/>
                  </a:cubicBezTo>
                  <a:cubicBezTo>
                    <a:pt x="3579" y="3539"/>
                    <a:pt x="4895" y="2170"/>
                    <a:pt x="3749" y="750"/>
                  </a:cubicBezTo>
                  <a:cubicBezTo>
                    <a:pt x="3375" y="218"/>
                    <a:pt x="2906" y="0"/>
                    <a:pt x="244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3"/>
            <p:cNvSpPr/>
            <p:nvPr/>
          </p:nvSpPr>
          <p:spPr>
            <a:xfrm>
              <a:off x="7441800" y="1161675"/>
              <a:ext cx="121950" cy="87950"/>
            </a:xfrm>
            <a:custGeom>
              <a:avLst/>
              <a:gdLst/>
              <a:ahLst/>
              <a:cxnLst/>
              <a:rect l="l" t="t" r="r" b="b"/>
              <a:pathLst>
                <a:path w="4878" h="3518" extrusionOk="0">
                  <a:moveTo>
                    <a:pt x="2392" y="0"/>
                  </a:moveTo>
                  <a:cubicBezTo>
                    <a:pt x="1134" y="0"/>
                    <a:pt x="0" y="1668"/>
                    <a:pt x="1163" y="2996"/>
                  </a:cubicBezTo>
                  <a:cubicBezTo>
                    <a:pt x="1486" y="3361"/>
                    <a:pt x="1915" y="3518"/>
                    <a:pt x="2348" y="3518"/>
                  </a:cubicBezTo>
                  <a:cubicBezTo>
                    <a:pt x="3597" y="3518"/>
                    <a:pt x="4878" y="2212"/>
                    <a:pt x="3742" y="805"/>
                  </a:cubicBezTo>
                  <a:cubicBezTo>
                    <a:pt x="3351" y="234"/>
                    <a:pt x="2863" y="0"/>
                    <a:pt x="2392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3"/>
            <p:cNvSpPr/>
            <p:nvPr/>
          </p:nvSpPr>
          <p:spPr>
            <a:xfrm>
              <a:off x="7666825" y="670950"/>
              <a:ext cx="222825" cy="317575"/>
            </a:xfrm>
            <a:custGeom>
              <a:avLst/>
              <a:gdLst/>
              <a:ahLst/>
              <a:cxnLst/>
              <a:rect l="l" t="t" r="r" b="b"/>
              <a:pathLst>
                <a:path w="8913" h="12703" extrusionOk="0">
                  <a:moveTo>
                    <a:pt x="655" y="0"/>
                  </a:moveTo>
                  <a:cubicBezTo>
                    <a:pt x="309" y="0"/>
                    <a:pt x="0" y="347"/>
                    <a:pt x="265" y="736"/>
                  </a:cubicBezTo>
                  <a:cubicBezTo>
                    <a:pt x="2730" y="4639"/>
                    <a:pt x="5583" y="8360"/>
                    <a:pt x="7866" y="12445"/>
                  </a:cubicBezTo>
                  <a:cubicBezTo>
                    <a:pt x="7953" y="12627"/>
                    <a:pt x="8100" y="12702"/>
                    <a:pt x="8250" y="12702"/>
                  </a:cubicBezTo>
                  <a:cubicBezTo>
                    <a:pt x="8574" y="12702"/>
                    <a:pt x="8913" y="12355"/>
                    <a:pt x="8710" y="11966"/>
                  </a:cubicBezTo>
                  <a:cubicBezTo>
                    <a:pt x="6428" y="7880"/>
                    <a:pt x="3575" y="4160"/>
                    <a:pt x="1110" y="257"/>
                  </a:cubicBezTo>
                  <a:cubicBezTo>
                    <a:pt x="986" y="75"/>
                    <a:pt x="817" y="0"/>
                    <a:pt x="65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3"/>
            <p:cNvSpPr/>
            <p:nvPr/>
          </p:nvSpPr>
          <p:spPr>
            <a:xfrm>
              <a:off x="7535875" y="942725"/>
              <a:ext cx="139125" cy="328075"/>
            </a:xfrm>
            <a:custGeom>
              <a:avLst/>
              <a:gdLst/>
              <a:ahLst/>
              <a:cxnLst/>
              <a:rect l="l" t="t" r="r" b="b"/>
              <a:pathLst>
                <a:path w="5565" h="13123" extrusionOk="0">
                  <a:moveTo>
                    <a:pt x="611" y="1"/>
                  </a:moveTo>
                  <a:cubicBezTo>
                    <a:pt x="300" y="1"/>
                    <a:pt x="0" y="225"/>
                    <a:pt x="162" y="616"/>
                  </a:cubicBezTo>
                  <a:cubicBezTo>
                    <a:pt x="1600" y="4610"/>
                    <a:pt x="3015" y="8696"/>
                    <a:pt x="4453" y="12782"/>
                  </a:cubicBezTo>
                  <a:cubicBezTo>
                    <a:pt x="4528" y="13015"/>
                    <a:pt x="4748" y="13122"/>
                    <a:pt x="4961" y="13122"/>
                  </a:cubicBezTo>
                  <a:cubicBezTo>
                    <a:pt x="5269" y="13122"/>
                    <a:pt x="5564" y="12899"/>
                    <a:pt x="5389" y="12508"/>
                  </a:cubicBezTo>
                  <a:cubicBezTo>
                    <a:pt x="3974" y="8422"/>
                    <a:pt x="2650" y="4336"/>
                    <a:pt x="1121" y="342"/>
                  </a:cubicBezTo>
                  <a:cubicBezTo>
                    <a:pt x="1046" y="108"/>
                    <a:pt x="826" y="1"/>
                    <a:pt x="61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3"/>
            <p:cNvSpPr/>
            <p:nvPr/>
          </p:nvSpPr>
          <p:spPr>
            <a:xfrm>
              <a:off x="7529300" y="1359300"/>
              <a:ext cx="325850" cy="102925"/>
            </a:xfrm>
            <a:custGeom>
              <a:avLst/>
              <a:gdLst/>
              <a:ahLst/>
              <a:cxnLst/>
              <a:rect l="l" t="t" r="r" b="b"/>
              <a:pathLst>
                <a:path w="13034" h="4117" extrusionOk="0">
                  <a:moveTo>
                    <a:pt x="682" y="0"/>
                  </a:moveTo>
                  <a:cubicBezTo>
                    <a:pt x="201" y="0"/>
                    <a:pt x="0" y="896"/>
                    <a:pt x="630" y="980"/>
                  </a:cubicBezTo>
                  <a:cubicBezTo>
                    <a:pt x="4511" y="1939"/>
                    <a:pt x="8231" y="3263"/>
                    <a:pt x="12134" y="4107"/>
                  </a:cubicBezTo>
                  <a:cubicBezTo>
                    <a:pt x="12171" y="4114"/>
                    <a:pt x="12207" y="4117"/>
                    <a:pt x="12241" y="4117"/>
                  </a:cubicBezTo>
                  <a:cubicBezTo>
                    <a:pt x="12824" y="4117"/>
                    <a:pt x="13033" y="3253"/>
                    <a:pt x="12408" y="3080"/>
                  </a:cubicBezTo>
                  <a:cubicBezTo>
                    <a:pt x="8505" y="2304"/>
                    <a:pt x="4716" y="889"/>
                    <a:pt x="813" y="22"/>
                  </a:cubicBezTo>
                  <a:cubicBezTo>
                    <a:pt x="767" y="7"/>
                    <a:pt x="724" y="0"/>
                    <a:pt x="68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3"/>
            <p:cNvSpPr/>
            <p:nvPr/>
          </p:nvSpPr>
          <p:spPr>
            <a:xfrm>
              <a:off x="7780175" y="1051125"/>
              <a:ext cx="361200" cy="73775"/>
            </a:xfrm>
            <a:custGeom>
              <a:avLst/>
              <a:gdLst/>
              <a:ahLst/>
              <a:cxnLst/>
              <a:rect l="l" t="t" r="r" b="b"/>
              <a:pathLst>
                <a:path w="14448" h="2951" extrusionOk="0">
                  <a:moveTo>
                    <a:pt x="13786" y="0"/>
                  </a:moveTo>
                  <a:cubicBezTo>
                    <a:pt x="9312" y="183"/>
                    <a:pt x="5044" y="1415"/>
                    <a:pt x="661" y="1895"/>
                  </a:cubicBezTo>
                  <a:cubicBezTo>
                    <a:pt x="27" y="1982"/>
                    <a:pt x="0" y="2950"/>
                    <a:pt x="582" y="2950"/>
                  </a:cubicBezTo>
                  <a:cubicBezTo>
                    <a:pt x="607" y="2950"/>
                    <a:pt x="634" y="2949"/>
                    <a:pt x="661" y="2945"/>
                  </a:cubicBezTo>
                  <a:cubicBezTo>
                    <a:pt x="5044" y="2465"/>
                    <a:pt x="9312" y="1233"/>
                    <a:pt x="13786" y="1027"/>
                  </a:cubicBezTo>
                  <a:cubicBezTo>
                    <a:pt x="14448" y="1027"/>
                    <a:pt x="14448" y="0"/>
                    <a:pt x="1378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3"/>
            <p:cNvSpPr/>
            <p:nvPr/>
          </p:nvSpPr>
          <p:spPr>
            <a:xfrm>
              <a:off x="7958175" y="614375"/>
              <a:ext cx="357275" cy="167800"/>
            </a:xfrm>
            <a:custGeom>
              <a:avLst/>
              <a:gdLst/>
              <a:ahLst/>
              <a:cxnLst/>
              <a:rect l="l" t="t" r="r" b="b"/>
              <a:pathLst>
                <a:path w="14291" h="6712" extrusionOk="0">
                  <a:moveTo>
                    <a:pt x="13470" y="1"/>
                  </a:moveTo>
                  <a:cubicBezTo>
                    <a:pt x="13395" y="1"/>
                    <a:pt x="13317" y="17"/>
                    <a:pt x="13240" y="55"/>
                  </a:cubicBezTo>
                  <a:cubicBezTo>
                    <a:pt x="9040" y="2063"/>
                    <a:pt x="4680" y="3570"/>
                    <a:pt x="480" y="5761"/>
                  </a:cubicBezTo>
                  <a:cubicBezTo>
                    <a:pt x="0" y="6010"/>
                    <a:pt x="327" y="6712"/>
                    <a:pt x="783" y="6712"/>
                  </a:cubicBezTo>
                  <a:cubicBezTo>
                    <a:pt x="869" y="6712"/>
                    <a:pt x="960" y="6686"/>
                    <a:pt x="1051" y="6628"/>
                  </a:cubicBezTo>
                  <a:cubicBezTo>
                    <a:pt x="5159" y="4437"/>
                    <a:pt x="9519" y="2908"/>
                    <a:pt x="13719" y="922"/>
                  </a:cubicBezTo>
                  <a:cubicBezTo>
                    <a:pt x="14291" y="666"/>
                    <a:pt x="13943" y="1"/>
                    <a:pt x="1347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3"/>
            <p:cNvSpPr/>
            <p:nvPr/>
          </p:nvSpPr>
          <p:spPr>
            <a:xfrm>
              <a:off x="7997350" y="234125"/>
              <a:ext cx="70425" cy="406700"/>
            </a:xfrm>
            <a:custGeom>
              <a:avLst/>
              <a:gdLst/>
              <a:ahLst/>
              <a:cxnLst/>
              <a:rect l="l" t="t" r="r" b="b"/>
              <a:pathLst>
                <a:path w="2817" h="16268" extrusionOk="0">
                  <a:moveTo>
                    <a:pt x="2291" y="0"/>
                  </a:moveTo>
                  <a:cubicBezTo>
                    <a:pt x="2029" y="0"/>
                    <a:pt x="1766" y="143"/>
                    <a:pt x="1766" y="428"/>
                  </a:cubicBezTo>
                  <a:cubicBezTo>
                    <a:pt x="1766" y="5564"/>
                    <a:pt x="1013" y="10608"/>
                    <a:pt x="54" y="15653"/>
                  </a:cubicBezTo>
                  <a:cubicBezTo>
                    <a:pt x="0" y="16044"/>
                    <a:pt x="313" y="16267"/>
                    <a:pt x="597" y="16267"/>
                  </a:cubicBezTo>
                  <a:cubicBezTo>
                    <a:pt x="793" y="16267"/>
                    <a:pt x="976" y="16160"/>
                    <a:pt x="1013" y="15927"/>
                  </a:cubicBezTo>
                  <a:cubicBezTo>
                    <a:pt x="1972" y="10791"/>
                    <a:pt x="2816" y="5655"/>
                    <a:pt x="2816" y="428"/>
                  </a:cubicBezTo>
                  <a:cubicBezTo>
                    <a:pt x="2816" y="143"/>
                    <a:pt x="2554" y="0"/>
                    <a:pt x="229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3"/>
            <p:cNvSpPr/>
            <p:nvPr/>
          </p:nvSpPr>
          <p:spPr>
            <a:xfrm>
              <a:off x="8045675" y="278425"/>
              <a:ext cx="68375" cy="77475"/>
            </a:xfrm>
            <a:custGeom>
              <a:avLst/>
              <a:gdLst/>
              <a:ahLst/>
              <a:cxnLst/>
              <a:rect l="l" t="t" r="r" b="b"/>
              <a:pathLst>
                <a:path w="2735" h="3099" extrusionOk="0">
                  <a:moveTo>
                    <a:pt x="2239" y="1"/>
                  </a:moveTo>
                  <a:cubicBezTo>
                    <a:pt x="2166" y="1"/>
                    <a:pt x="2091" y="28"/>
                    <a:pt x="2025" y="94"/>
                  </a:cubicBezTo>
                  <a:cubicBezTo>
                    <a:pt x="1271" y="847"/>
                    <a:pt x="701" y="1692"/>
                    <a:pt x="130" y="2559"/>
                  </a:cubicBezTo>
                  <a:cubicBezTo>
                    <a:pt x="1" y="2834"/>
                    <a:pt x="250" y="3098"/>
                    <a:pt x="471" y="3098"/>
                  </a:cubicBezTo>
                  <a:cubicBezTo>
                    <a:pt x="562" y="3098"/>
                    <a:pt x="648" y="3054"/>
                    <a:pt x="701" y="2947"/>
                  </a:cubicBezTo>
                  <a:cubicBezTo>
                    <a:pt x="1271" y="2080"/>
                    <a:pt x="1842" y="1327"/>
                    <a:pt x="2504" y="551"/>
                  </a:cubicBezTo>
                  <a:cubicBezTo>
                    <a:pt x="2735" y="338"/>
                    <a:pt x="2496" y="1"/>
                    <a:pt x="2239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3"/>
            <p:cNvSpPr/>
            <p:nvPr/>
          </p:nvSpPr>
          <p:spPr>
            <a:xfrm>
              <a:off x="7986575" y="325800"/>
              <a:ext cx="64650" cy="68550"/>
            </a:xfrm>
            <a:custGeom>
              <a:avLst/>
              <a:gdLst/>
              <a:ahLst/>
              <a:cxnLst/>
              <a:rect l="l" t="t" r="r" b="b"/>
              <a:pathLst>
                <a:path w="2586" h="2742" extrusionOk="0">
                  <a:moveTo>
                    <a:pt x="521" y="0"/>
                  </a:moveTo>
                  <a:cubicBezTo>
                    <a:pt x="224" y="0"/>
                    <a:pt x="1" y="342"/>
                    <a:pt x="303" y="573"/>
                  </a:cubicBezTo>
                  <a:cubicBezTo>
                    <a:pt x="873" y="1144"/>
                    <a:pt x="1353" y="1897"/>
                    <a:pt x="1832" y="2559"/>
                  </a:cubicBezTo>
                  <a:cubicBezTo>
                    <a:pt x="1893" y="2688"/>
                    <a:pt x="2007" y="2741"/>
                    <a:pt x="2122" y="2741"/>
                  </a:cubicBezTo>
                  <a:cubicBezTo>
                    <a:pt x="2352" y="2741"/>
                    <a:pt x="2585" y="2528"/>
                    <a:pt x="2403" y="2285"/>
                  </a:cubicBezTo>
                  <a:cubicBezTo>
                    <a:pt x="1923" y="1509"/>
                    <a:pt x="1444" y="664"/>
                    <a:pt x="782" y="94"/>
                  </a:cubicBezTo>
                  <a:cubicBezTo>
                    <a:pt x="696" y="28"/>
                    <a:pt x="606" y="0"/>
                    <a:pt x="52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3"/>
            <p:cNvSpPr/>
            <p:nvPr/>
          </p:nvSpPr>
          <p:spPr>
            <a:xfrm>
              <a:off x="8033750" y="382175"/>
              <a:ext cx="72600" cy="80750"/>
            </a:xfrm>
            <a:custGeom>
              <a:avLst/>
              <a:gdLst/>
              <a:ahLst/>
              <a:cxnLst/>
              <a:rect l="l" t="t" r="r" b="b"/>
              <a:pathLst>
                <a:path w="2904" h="3230" extrusionOk="0">
                  <a:moveTo>
                    <a:pt x="2416" y="0"/>
                  </a:moveTo>
                  <a:cubicBezTo>
                    <a:pt x="2316" y="0"/>
                    <a:pt x="2214" y="37"/>
                    <a:pt x="2136" y="121"/>
                  </a:cubicBezTo>
                  <a:cubicBezTo>
                    <a:pt x="1452" y="1080"/>
                    <a:pt x="698" y="1833"/>
                    <a:pt x="128" y="2792"/>
                  </a:cubicBezTo>
                  <a:cubicBezTo>
                    <a:pt x="0" y="2983"/>
                    <a:pt x="239" y="3229"/>
                    <a:pt x="458" y="3229"/>
                  </a:cubicBezTo>
                  <a:cubicBezTo>
                    <a:pt x="552" y="3229"/>
                    <a:pt x="643" y="3183"/>
                    <a:pt x="698" y="3066"/>
                  </a:cubicBezTo>
                  <a:cubicBezTo>
                    <a:pt x="1269" y="2107"/>
                    <a:pt x="2022" y="1354"/>
                    <a:pt x="2707" y="509"/>
                  </a:cubicBezTo>
                  <a:cubicBezTo>
                    <a:pt x="2903" y="231"/>
                    <a:pt x="2666" y="0"/>
                    <a:pt x="241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3"/>
            <p:cNvSpPr/>
            <p:nvPr/>
          </p:nvSpPr>
          <p:spPr>
            <a:xfrm>
              <a:off x="7986025" y="428175"/>
              <a:ext cx="56650" cy="70900"/>
            </a:xfrm>
            <a:custGeom>
              <a:avLst/>
              <a:gdLst/>
              <a:ahLst/>
              <a:cxnLst/>
              <a:rect l="l" t="t" r="r" b="b"/>
              <a:pathLst>
                <a:path w="2266" h="2836" extrusionOk="0">
                  <a:moveTo>
                    <a:pt x="505" y="0"/>
                  </a:moveTo>
                  <a:cubicBezTo>
                    <a:pt x="245" y="0"/>
                    <a:pt x="1" y="331"/>
                    <a:pt x="234" y="564"/>
                  </a:cubicBezTo>
                  <a:cubicBezTo>
                    <a:pt x="804" y="1134"/>
                    <a:pt x="1192" y="1888"/>
                    <a:pt x="1466" y="2664"/>
                  </a:cubicBezTo>
                  <a:cubicBezTo>
                    <a:pt x="1526" y="2784"/>
                    <a:pt x="1642" y="2835"/>
                    <a:pt x="1762" y="2835"/>
                  </a:cubicBezTo>
                  <a:cubicBezTo>
                    <a:pt x="2004" y="2835"/>
                    <a:pt x="2266" y="2627"/>
                    <a:pt x="2128" y="2367"/>
                  </a:cubicBezTo>
                  <a:cubicBezTo>
                    <a:pt x="1649" y="1522"/>
                    <a:pt x="1375" y="746"/>
                    <a:pt x="713" y="84"/>
                  </a:cubicBezTo>
                  <a:cubicBezTo>
                    <a:pt x="649" y="25"/>
                    <a:pt x="576" y="0"/>
                    <a:pt x="50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3"/>
            <p:cNvSpPr/>
            <p:nvPr/>
          </p:nvSpPr>
          <p:spPr>
            <a:xfrm>
              <a:off x="8191300" y="583175"/>
              <a:ext cx="60600" cy="83975"/>
            </a:xfrm>
            <a:custGeom>
              <a:avLst/>
              <a:gdLst/>
              <a:ahLst/>
              <a:cxnLst/>
              <a:rect l="l" t="t" r="r" b="b"/>
              <a:pathLst>
                <a:path w="2424" h="3359" extrusionOk="0">
                  <a:moveTo>
                    <a:pt x="1955" y="1"/>
                  </a:moveTo>
                  <a:cubicBezTo>
                    <a:pt x="1864" y="1"/>
                    <a:pt x="1777" y="48"/>
                    <a:pt x="1723" y="161"/>
                  </a:cubicBezTo>
                  <a:cubicBezTo>
                    <a:pt x="1244" y="1120"/>
                    <a:pt x="765" y="1965"/>
                    <a:pt x="194" y="2832"/>
                  </a:cubicBezTo>
                  <a:cubicBezTo>
                    <a:pt x="1" y="3089"/>
                    <a:pt x="228" y="3358"/>
                    <a:pt x="474" y="3358"/>
                  </a:cubicBezTo>
                  <a:cubicBezTo>
                    <a:pt x="577" y="3358"/>
                    <a:pt x="684" y="3311"/>
                    <a:pt x="765" y="3197"/>
                  </a:cubicBezTo>
                  <a:cubicBezTo>
                    <a:pt x="1335" y="2353"/>
                    <a:pt x="1815" y="1394"/>
                    <a:pt x="2294" y="549"/>
                  </a:cubicBezTo>
                  <a:cubicBezTo>
                    <a:pt x="2423" y="275"/>
                    <a:pt x="2176" y="1"/>
                    <a:pt x="1955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3"/>
            <p:cNvSpPr/>
            <p:nvPr/>
          </p:nvSpPr>
          <p:spPr>
            <a:xfrm>
              <a:off x="8173975" y="671900"/>
              <a:ext cx="79900" cy="47875"/>
            </a:xfrm>
            <a:custGeom>
              <a:avLst/>
              <a:gdLst/>
              <a:ahLst/>
              <a:cxnLst/>
              <a:rect l="l" t="t" r="r" b="b"/>
              <a:pathLst>
                <a:path w="3196" h="1915" extrusionOk="0">
                  <a:moveTo>
                    <a:pt x="550" y="1"/>
                  </a:moveTo>
                  <a:cubicBezTo>
                    <a:pt x="231" y="1"/>
                    <a:pt x="0" y="449"/>
                    <a:pt x="316" y="607"/>
                  </a:cubicBezTo>
                  <a:cubicBezTo>
                    <a:pt x="1092" y="995"/>
                    <a:pt x="1846" y="1360"/>
                    <a:pt x="2508" y="1839"/>
                  </a:cubicBezTo>
                  <a:cubicBezTo>
                    <a:pt x="2577" y="1892"/>
                    <a:pt x="2645" y="1915"/>
                    <a:pt x="2709" y="1915"/>
                  </a:cubicBezTo>
                  <a:cubicBezTo>
                    <a:pt x="3003" y="1915"/>
                    <a:pt x="3196" y="1437"/>
                    <a:pt x="2896" y="1269"/>
                  </a:cubicBezTo>
                  <a:cubicBezTo>
                    <a:pt x="2234" y="789"/>
                    <a:pt x="1366" y="424"/>
                    <a:pt x="704" y="36"/>
                  </a:cubicBezTo>
                  <a:cubicBezTo>
                    <a:pt x="652" y="11"/>
                    <a:pt x="600" y="1"/>
                    <a:pt x="55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3"/>
            <p:cNvSpPr/>
            <p:nvPr/>
          </p:nvSpPr>
          <p:spPr>
            <a:xfrm>
              <a:off x="8093675" y="625925"/>
              <a:ext cx="70300" cy="83025"/>
            </a:xfrm>
            <a:custGeom>
              <a:avLst/>
              <a:gdLst/>
              <a:ahLst/>
              <a:cxnLst/>
              <a:rect l="l" t="t" r="r" b="b"/>
              <a:pathLst>
                <a:path w="2812" h="3321" extrusionOk="0">
                  <a:moveTo>
                    <a:pt x="2352" y="0"/>
                  </a:moveTo>
                  <a:cubicBezTo>
                    <a:pt x="2258" y="0"/>
                    <a:pt x="2168" y="47"/>
                    <a:pt x="2113" y="163"/>
                  </a:cubicBezTo>
                  <a:cubicBezTo>
                    <a:pt x="1451" y="1031"/>
                    <a:pt x="881" y="1966"/>
                    <a:pt x="196" y="2834"/>
                  </a:cubicBezTo>
                  <a:cubicBezTo>
                    <a:pt x="0" y="3094"/>
                    <a:pt x="235" y="3320"/>
                    <a:pt x="485" y="3320"/>
                  </a:cubicBezTo>
                  <a:cubicBezTo>
                    <a:pt x="585" y="3320"/>
                    <a:pt x="688" y="3284"/>
                    <a:pt x="766" y="3199"/>
                  </a:cubicBezTo>
                  <a:cubicBezTo>
                    <a:pt x="1451" y="2263"/>
                    <a:pt x="2022" y="1396"/>
                    <a:pt x="2684" y="460"/>
                  </a:cubicBezTo>
                  <a:cubicBezTo>
                    <a:pt x="2812" y="252"/>
                    <a:pt x="2571" y="0"/>
                    <a:pt x="235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3"/>
            <p:cNvSpPr/>
            <p:nvPr/>
          </p:nvSpPr>
          <p:spPr>
            <a:xfrm>
              <a:off x="8078875" y="707650"/>
              <a:ext cx="74975" cy="40850"/>
            </a:xfrm>
            <a:custGeom>
              <a:avLst/>
              <a:gdLst/>
              <a:ahLst/>
              <a:cxnLst/>
              <a:rect l="l" t="t" r="r" b="b"/>
              <a:pathLst>
                <a:path w="2999" h="1634" extrusionOk="0">
                  <a:moveTo>
                    <a:pt x="535" y="0"/>
                  </a:moveTo>
                  <a:cubicBezTo>
                    <a:pt x="233" y="0"/>
                    <a:pt x="1" y="440"/>
                    <a:pt x="331" y="615"/>
                  </a:cubicBezTo>
                  <a:cubicBezTo>
                    <a:pt x="993" y="889"/>
                    <a:pt x="1655" y="1277"/>
                    <a:pt x="2317" y="1551"/>
                  </a:cubicBezTo>
                  <a:cubicBezTo>
                    <a:pt x="2393" y="1609"/>
                    <a:pt x="2469" y="1634"/>
                    <a:pt x="2538" y="1634"/>
                  </a:cubicBezTo>
                  <a:cubicBezTo>
                    <a:pt x="2820" y="1634"/>
                    <a:pt x="2999" y="1218"/>
                    <a:pt x="2705" y="980"/>
                  </a:cubicBezTo>
                  <a:cubicBezTo>
                    <a:pt x="2043" y="615"/>
                    <a:pt x="1358" y="318"/>
                    <a:pt x="697" y="44"/>
                  </a:cubicBezTo>
                  <a:cubicBezTo>
                    <a:pt x="642" y="14"/>
                    <a:pt x="588" y="0"/>
                    <a:pt x="53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3"/>
            <p:cNvSpPr/>
            <p:nvPr/>
          </p:nvSpPr>
          <p:spPr>
            <a:xfrm>
              <a:off x="7714325" y="673600"/>
              <a:ext cx="42575" cy="72800"/>
            </a:xfrm>
            <a:custGeom>
              <a:avLst/>
              <a:gdLst/>
              <a:ahLst/>
              <a:cxnLst/>
              <a:rect l="l" t="t" r="r" b="b"/>
              <a:pathLst>
                <a:path w="1703" h="2912" extrusionOk="0">
                  <a:moveTo>
                    <a:pt x="1222" y="0"/>
                  </a:moveTo>
                  <a:cubicBezTo>
                    <a:pt x="1117" y="0"/>
                    <a:pt x="1008" y="44"/>
                    <a:pt x="921" y="151"/>
                  </a:cubicBezTo>
                  <a:cubicBezTo>
                    <a:pt x="533" y="835"/>
                    <a:pt x="442" y="1680"/>
                    <a:pt x="77" y="2433"/>
                  </a:cubicBezTo>
                  <a:cubicBezTo>
                    <a:pt x="1" y="2693"/>
                    <a:pt x="231" y="2912"/>
                    <a:pt x="426" y="2912"/>
                  </a:cubicBezTo>
                  <a:cubicBezTo>
                    <a:pt x="522" y="2912"/>
                    <a:pt x="610" y="2858"/>
                    <a:pt x="648" y="2730"/>
                  </a:cubicBezTo>
                  <a:cubicBezTo>
                    <a:pt x="1013" y="2068"/>
                    <a:pt x="1104" y="1201"/>
                    <a:pt x="1492" y="539"/>
                  </a:cubicBezTo>
                  <a:cubicBezTo>
                    <a:pt x="1702" y="264"/>
                    <a:pt x="1477" y="0"/>
                    <a:pt x="122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3"/>
            <p:cNvSpPr/>
            <p:nvPr/>
          </p:nvSpPr>
          <p:spPr>
            <a:xfrm>
              <a:off x="7663150" y="746875"/>
              <a:ext cx="87725" cy="35725"/>
            </a:xfrm>
            <a:custGeom>
              <a:avLst/>
              <a:gdLst/>
              <a:ahLst/>
              <a:cxnLst/>
              <a:rect l="l" t="t" r="r" b="b"/>
              <a:pathLst>
                <a:path w="3509" h="1429" extrusionOk="0">
                  <a:moveTo>
                    <a:pt x="477" y="0"/>
                  </a:moveTo>
                  <a:cubicBezTo>
                    <a:pt x="188" y="0"/>
                    <a:pt x="0" y="420"/>
                    <a:pt x="298" y="643"/>
                  </a:cubicBezTo>
                  <a:cubicBezTo>
                    <a:pt x="1165" y="1032"/>
                    <a:pt x="2010" y="1123"/>
                    <a:pt x="2877" y="1420"/>
                  </a:cubicBezTo>
                  <a:cubicBezTo>
                    <a:pt x="2908" y="1425"/>
                    <a:pt x="2937" y="1428"/>
                    <a:pt x="2966" y="1428"/>
                  </a:cubicBezTo>
                  <a:cubicBezTo>
                    <a:pt x="3377" y="1428"/>
                    <a:pt x="3508" y="843"/>
                    <a:pt x="3060" y="758"/>
                  </a:cubicBezTo>
                  <a:cubicBezTo>
                    <a:pt x="2306" y="461"/>
                    <a:pt x="1439" y="461"/>
                    <a:pt x="686" y="73"/>
                  </a:cubicBezTo>
                  <a:cubicBezTo>
                    <a:pt x="614" y="22"/>
                    <a:pt x="543" y="0"/>
                    <a:pt x="47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3"/>
            <p:cNvSpPr/>
            <p:nvPr/>
          </p:nvSpPr>
          <p:spPr>
            <a:xfrm>
              <a:off x="7760900" y="749200"/>
              <a:ext cx="50850" cy="75575"/>
            </a:xfrm>
            <a:custGeom>
              <a:avLst/>
              <a:gdLst/>
              <a:ahLst/>
              <a:cxnLst/>
              <a:rect l="l" t="t" r="r" b="b"/>
              <a:pathLst>
                <a:path w="2034" h="3023" extrusionOk="0">
                  <a:moveTo>
                    <a:pt x="1553" y="0"/>
                  </a:moveTo>
                  <a:cubicBezTo>
                    <a:pt x="1481" y="0"/>
                    <a:pt x="1407" y="28"/>
                    <a:pt x="1341" y="94"/>
                  </a:cubicBezTo>
                  <a:cubicBezTo>
                    <a:pt x="679" y="847"/>
                    <a:pt x="382" y="1692"/>
                    <a:pt x="108" y="2559"/>
                  </a:cubicBezTo>
                  <a:cubicBezTo>
                    <a:pt x="0" y="2843"/>
                    <a:pt x="188" y="3023"/>
                    <a:pt x="397" y="3023"/>
                  </a:cubicBezTo>
                  <a:cubicBezTo>
                    <a:pt x="542" y="3023"/>
                    <a:pt x="696" y="2937"/>
                    <a:pt x="770" y="2742"/>
                  </a:cubicBezTo>
                  <a:cubicBezTo>
                    <a:pt x="1067" y="1988"/>
                    <a:pt x="1250" y="1235"/>
                    <a:pt x="1820" y="550"/>
                  </a:cubicBezTo>
                  <a:cubicBezTo>
                    <a:pt x="2033" y="338"/>
                    <a:pt x="1805" y="0"/>
                    <a:pt x="155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3"/>
            <p:cNvSpPr/>
            <p:nvPr/>
          </p:nvSpPr>
          <p:spPr>
            <a:xfrm>
              <a:off x="7717675" y="817975"/>
              <a:ext cx="92200" cy="48500"/>
            </a:xfrm>
            <a:custGeom>
              <a:avLst/>
              <a:gdLst/>
              <a:ahLst/>
              <a:cxnLst/>
              <a:rect l="l" t="t" r="r" b="b"/>
              <a:pathLst>
                <a:path w="3688" h="1940" extrusionOk="0">
                  <a:moveTo>
                    <a:pt x="496" y="0"/>
                  </a:moveTo>
                  <a:cubicBezTo>
                    <a:pt x="240" y="0"/>
                    <a:pt x="0" y="345"/>
                    <a:pt x="217" y="561"/>
                  </a:cubicBezTo>
                  <a:cubicBezTo>
                    <a:pt x="1084" y="1223"/>
                    <a:pt x="2111" y="1611"/>
                    <a:pt x="3161" y="1908"/>
                  </a:cubicBezTo>
                  <a:cubicBezTo>
                    <a:pt x="3208" y="1930"/>
                    <a:pt x="3252" y="1940"/>
                    <a:pt x="3292" y="1940"/>
                  </a:cubicBezTo>
                  <a:cubicBezTo>
                    <a:pt x="3585" y="1940"/>
                    <a:pt x="3688" y="1418"/>
                    <a:pt x="3367" y="1337"/>
                  </a:cubicBezTo>
                  <a:cubicBezTo>
                    <a:pt x="2408" y="949"/>
                    <a:pt x="1449" y="653"/>
                    <a:pt x="696" y="82"/>
                  </a:cubicBezTo>
                  <a:cubicBezTo>
                    <a:pt x="634" y="25"/>
                    <a:pt x="565" y="0"/>
                    <a:pt x="49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3"/>
            <p:cNvSpPr/>
            <p:nvPr/>
          </p:nvSpPr>
          <p:spPr>
            <a:xfrm>
              <a:off x="8021900" y="1010550"/>
              <a:ext cx="63625" cy="64050"/>
            </a:xfrm>
            <a:custGeom>
              <a:avLst/>
              <a:gdLst/>
              <a:ahLst/>
              <a:cxnLst/>
              <a:rect l="l" t="t" r="r" b="b"/>
              <a:pathLst>
                <a:path w="2545" h="2562" extrusionOk="0">
                  <a:moveTo>
                    <a:pt x="2048" y="1"/>
                  </a:moveTo>
                  <a:cubicBezTo>
                    <a:pt x="1975" y="1"/>
                    <a:pt x="1900" y="28"/>
                    <a:pt x="1834" y="94"/>
                  </a:cubicBezTo>
                  <a:cubicBezTo>
                    <a:pt x="1264" y="756"/>
                    <a:pt x="693" y="1327"/>
                    <a:pt x="214" y="1988"/>
                  </a:cubicBezTo>
                  <a:cubicBezTo>
                    <a:pt x="0" y="2219"/>
                    <a:pt x="244" y="2561"/>
                    <a:pt x="491" y="2561"/>
                  </a:cubicBezTo>
                  <a:cubicBezTo>
                    <a:pt x="562" y="2561"/>
                    <a:pt x="632" y="2534"/>
                    <a:pt x="693" y="2468"/>
                  </a:cubicBezTo>
                  <a:cubicBezTo>
                    <a:pt x="1172" y="1806"/>
                    <a:pt x="1743" y="1235"/>
                    <a:pt x="2314" y="573"/>
                  </a:cubicBezTo>
                  <a:cubicBezTo>
                    <a:pt x="2545" y="342"/>
                    <a:pt x="2305" y="1"/>
                    <a:pt x="2048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3"/>
            <p:cNvSpPr/>
            <p:nvPr/>
          </p:nvSpPr>
          <p:spPr>
            <a:xfrm>
              <a:off x="7988975" y="1070425"/>
              <a:ext cx="91275" cy="63250"/>
            </a:xfrm>
            <a:custGeom>
              <a:avLst/>
              <a:gdLst/>
              <a:ahLst/>
              <a:cxnLst/>
              <a:rect l="l" t="t" r="r" b="b"/>
              <a:pathLst>
                <a:path w="3651" h="2530" extrusionOk="0">
                  <a:moveTo>
                    <a:pt x="477" y="0"/>
                  </a:moveTo>
                  <a:cubicBezTo>
                    <a:pt x="188" y="0"/>
                    <a:pt x="1" y="420"/>
                    <a:pt x="298" y="643"/>
                  </a:cubicBezTo>
                  <a:cubicBezTo>
                    <a:pt x="1257" y="1214"/>
                    <a:pt x="2101" y="1785"/>
                    <a:pt x="3060" y="2447"/>
                  </a:cubicBezTo>
                  <a:cubicBezTo>
                    <a:pt x="3118" y="2505"/>
                    <a:pt x="3179" y="2530"/>
                    <a:pt x="3237" y="2530"/>
                  </a:cubicBezTo>
                  <a:cubicBezTo>
                    <a:pt x="3472" y="2530"/>
                    <a:pt x="3650" y="2114"/>
                    <a:pt x="3357" y="1876"/>
                  </a:cubicBezTo>
                  <a:cubicBezTo>
                    <a:pt x="2489" y="1214"/>
                    <a:pt x="1531" y="643"/>
                    <a:pt x="686" y="73"/>
                  </a:cubicBezTo>
                  <a:cubicBezTo>
                    <a:pt x="614" y="22"/>
                    <a:pt x="543" y="0"/>
                    <a:pt x="47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3"/>
            <p:cNvSpPr/>
            <p:nvPr/>
          </p:nvSpPr>
          <p:spPr>
            <a:xfrm>
              <a:off x="7939000" y="1030700"/>
              <a:ext cx="60675" cy="61700"/>
            </a:xfrm>
            <a:custGeom>
              <a:avLst/>
              <a:gdLst/>
              <a:ahLst/>
              <a:cxnLst/>
              <a:rect l="l" t="t" r="r" b="b"/>
              <a:pathLst>
                <a:path w="2427" h="2468" extrusionOk="0">
                  <a:moveTo>
                    <a:pt x="1976" y="0"/>
                  </a:moveTo>
                  <a:cubicBezTo>
                    <a:pt x="1891" y="0"/>
                    <a:pt x="1803" y="38"/>
                    <a:pt x="1726" y="132"/>
                  </a:cubicBezTo>
                  <a:cubicBezTo>
                    <a:pt x="1247" y="703"/>
                    <a:pt x="677" y="1274"/>
                    <a:pt x="220" y="1844"/>
                  </a:cubicBezTo>
                  <a:cubicBezTo>
                    <a:pt x="1" y="2131"/>
                    <a:pt x="205" y="2467"/>
                    <a:pt x="437" y="2467"/>
                  </a:cubicBezTo>
                  <a:cubicBezTo>
                    <a:pt x="519" y="2467"/>
                    <a:pt x="605" y="2425"/>
                    <a:pt x="677" y="2324"/>
                  </a:cubicBezTo>
                  <a:cubicBezTo>
                    <a:pt x="1156" y="1753"/>
                    <a:pt x="1726" y="1182"/>
                    <a:pt x="2206" y="521"/>
                  </a:cubicBezTo>
                  <a:cubicBezTo>
                    <a:pt x="2426" y="317"/>
                    <a:pt x="2219" y="0"/>
                    <a:pt x="197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3"/>
            <p:cNvSpPr/>
            <p:nvPr/>
          </p:nvSpPr>
          <p:spPr>
            <a:xfrm>
              <a:off x="7900475" y="1084850"/>
              <a:ext cx="80475" cy="59625"/>
            </a:xfrm>
            <a:custGeom>
              <a:avLst/>
              <a:gdLst/>
              <a:ahLst/>
              <a:cxnLst/>
              <a:rect l="l" t="t" r="r" b="b"/>
              <a:pathLst>
                <a:path w="3219" h="2385" extrusionOk="0">
                  <a:moveTo>
                    <a:pt x="520" y="1"/>
                  </a:moveTo>
                  <a:cubicBezTo>
                    <a:pt x="215" y="1"/>
                    <a:pt x="0" y="485"/>
                    <a:pt x="323" y="637"/>
                  </a:cubicBezTo>
                  <a:cubicBezTo>
                    <a:pt x="1076" y="1208"/>
                    <a:pt x="1852" y="1778"/>
                    <a:pt x="2606" y="2349"/>
                  </a:cubicBezTo>
                  <a:cubicBezTo>
                    <a:pt x="2646" y="2374"/>
                    <a:pt x="2687" y="2385"/>
                    <a:pt x="2728" y="2385"/>
                  </a:cubicBezTo>
                  <a:cubicBezTo>
                    <a:pt x="2988" y="2385"/>
                    <a:pt x="3218" y="1936"/>
                    <a:pt x="2902" y="1778"/>
                  </a:cubicBezTo>
                  <a:cubicBezTo>
                    <a:pt x="2126" y="1208"/>
                    <a:pt x="1464" y="637"/>
                    <a:pt x="711" y="66"/>
                  </a:cubicBezTo>
                  <a:cubicBezTo>
                    <a:pt x="646" y="21"/>
                    <a:pt x="581" y="1"/>
                    <a:pt x="52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3"/>
            <p:cNvSpPr/>
            <p:nvPr/>
          </p:nvSpPr>
          <p:spPr>
            <a:xfrm>
              <a:off x="7569950" y="963725"/>
              <a:ext cx="49625" cy="69750"/>
            </a:xfrm>
            <a:custGeom>
              <a:avLst/>
              <a:gdLst/>
              <a:ahLst/>
              <a:cxnLst/>
              <a:rect l="l" t="t" r="r" b="b"/>
              <a:pathLst>
                <a:path w="1985" h="2790" extrusionOk="0">
                  <a:moveTo>
                    <a:pt x="1527" y="0"/>
                  </a:moveTo>
                  <a:cubicBezTo>
                    <a:pt x="1433" y="0"/>
                    <a:pt x="1342" y="46"/>
                    <a:pt x="1287" y="164"/>
                  </a:cubicBezTo>
                  <a:cubicBezTo>
                    <a:pt x="808" y="826"/>
                    <a:pt x="602" y="1579"/>
                    <a:pt x="146" y="2241"/>
                  </a:cubicBezTo>
                  <a:cubicBezTo>
                    <a:pt x="0" y="2515"/>
                    <a:pt x="243" y="2790"/>
                    <a:pt x="503" y="2790"/>
                  </a:cubicBezTo>
                  <a:cubicBezTo>
                    <a:pt x="610" y="2790"/>
                    <a:pt x="721" y="2743"/>
                    <a:pt x="808" y="2629"/>
                  </a:cubicBezTo>
                  <a:cubicBezTo>
                    <a:pt x="1173" y="1876"/>
                    <a:pt x="1378" y="1100"/>
                    <a:pt x="1857" y="438"/>
                  </a:cubicBezTo>
                  <a:cubicBezTo>
                    <a:pt x="1985" y="247"/>
                    <a:pt x="1746" y="0"/>
                    <a:pt x="152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3"/>
            <p:cNvSpPr/>
            <p:nvPr/>
          </p:nvSpPr>
          <p:spPr>
            <a:xfrm>
              <a:off x="7518300" y="1022800"/>
              <a:ext cx="79475" cy="51800"/>
            </a:xfrm>
            <a:custGeom>
              <a:avLst/>
              <a:gdLst/>
              <a:ahLst/>
              <a:cxnLst/>
              <a:rect l="l" t="t" r="r" b="b"/>
              <a:pathLst>
                <a:path w="3179" h="2072" extrusionOk="0">
                  <a:moveTo>
                    <a:pt x="462" y="0"/>
                  </a:moveTo>
                  <a:cubicBezTo>
                    <a:pt x="179" y="0"/>
                    <a:pt x="1" y="415"/>
                    <a:pt x="294" y="654"/>
                  </a:cubicBezTo>
                  <a:cubicBezTo>
                    <a:pt x="956" y="1133"/>
                    <a:pt x="1824" y="1407"/>
                    <a:pt x="2485" y="1978"/>
                  </a:cubicBezTo>
                  <a:cubicBezTo>
                    <a:pt x="2551" y="2044"/>
                    <a:pt x="2625" y="2071"/>
                    <a:pt x="2696" y="2071"/>
                  </a:cubicBezTo>
                  <a:cubicBezTo>
                    <a:pt x="2949" y="2071"/>
                    <a:pt x="3178" y="1729"/>
                    <a:pt x="2965" y="1498"/>
                  </a:cubicBezTo>
                  <a:cubicBezTo>
                    <a:pt x="2212" y="928"/>
                    <a:pt x="1344" y="563"/>
                    <a:pt x="682" y="83"/>
                  </a:cubicBezTo>
                  <a:cubicBezTo>
                    <a:pt x="606" y="25"/>
                    <a:pt x="531" y="0"/>
                    <a:pt x="46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3"/>
            <p:cNvSpPr/>
            <p:nvPr/>
          </p:nvSpPr>
          <p:spPr>
            <a:xfrm>
              <a:off x="7601475" y="1052750"/>
              <a:ext cx="48575" cy="73550"/>
            </a:xfrm>
            <a:custGeom>
              <a:avLst/>
              <a:gdLst/>
              <a:ahLst/>
              <a:cxnLst/>
              <a:rect l="l" t="t" r="r" b="b"/>
              <a:pathLst>
                <a:path w="1943" h="2942" extrusionOk="0">
                  <a:moveTo>
                    <a:pt x="1510" y="0"/>
                  </a:moveTo>
                  <a:cubicBezTo>
                    <a:pt x="1375" y="0"/>
                    <a:pt x="1236" y="62"/>
                    <a:pt x="1167" y="209"/>
                  </a:cubicBezTo>
                  <a:cubicBezTo>
                    <a:pt x="870" y="962"/>
                    <a:pt x="688" y="1738"/>
                    <a:pt x="208" y="2492"/>
                  </a:cubicBezTo>
                  <a:cubicBezTo>
                    <a:pt x="0" y="2700"/>
                    <a:pt x="219" y="2941"/>
                    <a:pt x="470" y="2941"/>
                  </a:cubicBezTo>
                  <a:cubicBezTo>
                    <a:pt x="577" y="2941"/>
                    <a:pt x="690" y="2898"/>
                    <a:pt x="779" y="2788"/>
                  </a:cubicBezTo>
                  <a:cubicBezTo>
                    <a:pt x="1258" y="2104"/>
                    <a:pt x="1532" y="1259"/>
                    <a:pt x="1829" y="392"/>
                  </a:cubicBezTo>
                  <a:cubicBezTo>
                    <a:pt x="1942" y="165"/>
                    <a:pt x="1731" y="0"/>
                    <a:pt x="1510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3"/>
            <p:cNvSpPr/>
            <p:nvPr/>
          </p:nvSpPr>
          <p:spPr>
            <a:xfrm>
              <a:off x="7560675" y="1121350"/>
              <a:ext cx="68075" cy="43150"/>
            </a:xfrm>
            <a:custGeom>
              <a:avLst/>
              <a:gdLst/>
              <a:ahLst/>
              <a:cxnLst/>
              <a:rect l="l" t="t" r="r" b="b"/>
              <a:pathLst>
                <a:path w="2723" h="1726" extrusionOk="0">
                  <a:moveTo>
                    <a:pt x="530" y="0"/>
                  </a:moveTo>
                  <a:cubicBezTo>
                    <a:pt x="219" y="0"/>
                    <a:pt x="0" y="440"/>
                    <a:pt x="311" y="615"/>
                  </a:cubicBezTo>
                  <a:cubicBezTo>
                    <a:pt x="973" y="889"/>
                    <a:pt x="1544" y="1277"/>
                    <a:pt x="2114" y="1642"/>
                  </a:cubicBezTo>
                  <a:cubicBezTo>
                    <a:pt x="2191" y="1700"/>
                    <a:pt x="2263" y="1725"/>
                    <a:pt x="2328" y="1725"/>
                  </a:cubicBezTo>
                  <a:cubicBezTo>
                    <a:pt x="2593" y="1725"/>
                    <a:pt x="2723" y="1310"/>
                    <a:pt x="2411" y="1072"/>
                  </a:cubicBezTo>
                  <a:cubicBezTo>
                    <a:pt x="1840" y="706"/>
                    <a:pt x="1270" y="318"/>
                    <a:pt x="699" y="44"/>
                  </a:cubicBezTo>
                  <a:cubicBezTo>
                    <a:pt x="642" y="14"/>
                    <a:pt x="584" y="0"/>
                    <a:pt x="530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3"/>
            <p:cNvSpPr/>
            <p:nvPr/>
          </p:nvSpPr>
          <p:spPr>
            <a:xfrm>
              <a:off x="7748225" y="1393900"/>
              <a:ext cx="66175" cy="38225"/>
            </a:xfrm>
            <a:custGeom>
              <a:avLst/>
              <a:gdLst/>
              <a:ahLst/>
              <a:cxnLst/>
              <a:rect l="l" t="t" r="r" b="b"/>
              <a:pathLst>
                <a:path w="2647" h="1529" extrusionOk="0">
                  <a:moveTo>
                    <a:pt x="2142" y="0"/>
                  </a:moveTo>
                  <a:cubicBezTo>
                    <a:pt x="2078" y="0"/>
                    <a:pt x="2008" y="23"/>
                    <a:pt x="1939" y="76"/>
                  </a:cubicBezTo>
                  <a:cubicBezTo>
                    <a:pt x="1460" y="350"/>
                    <a:pt x="889" y="646"/>
                    <a:pt x="319" y="829"/>
                  </a:cubicBezTo>
                  <a:cubicBezTo>
                    <a:pt x="0" y="988"/>
                    <a:pt x="98" y="1529"/>
                    <a:pt x="386" y="1529"/>
                  </a:cubicBezTo>
                  <a:cubicBezTo>
                    <a:pt x="428" y="1529"/>
                    <a:pt x="474" y="1517"/>
                    <a:pt x="524" y="1491"/>
                  </a:cubicBezTo>
                  <a:cubicBezTo>
                    <a:pt x="1095" y="1217"/>
                    <a:pt x="1757" y="920"/>
                    <a:pt x="2327" y="646"/>
                  </a:cubicBezTo>
                  <a:cubicBezTo>
                    <a:pt x="2646" y="478"/>
                    <a:pt x="2441" y="0"/>
                    <a:pt x="214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3"/>
            <p:cNvSpPr/>
            <p:nvPr/>
          </p:nvSpPr>
          <p:spPr>
            <a:xfrm>
              <a:off x="7708450" y="1414125"/>
              <a:ext cx="57950" cy="73150"/>
            </a:xfrm>
            <a:custGeom>
              <a:avLst/>
              <a:gdLst/>
              <a:ahLst/>
              <a:cxnLst/>
              <a:rect l="l" t="t" r="r" b="b"/>
              <a:pathLst>
                <a:path w="2318" h="2926" extrusionOk="0">
                  <a:moveTo>
                    <a:pt x="492" y="0"/>
                  </a:moveTo>
                  <a:cubicBezTo>
                    <a:pt x="240" y="0"/>
                    <a:pt x="1" y="220"/>
                    <a:pt x="198" y="499"/>
                  </a:cubicBezTo>
                  <a:cubicBezTo>
                    <a:pt x="768" y="1253"/>
                    <a:pt x="1065" y="2120"/>
                    <a:pt x="1727" y="2782"/>
                  </a:cubicBezTo>
                  <a:cubicBezTo>
                    <a:pt x="1775" y="2883"/>
                    <a:pt x="1843" y="2925"/>
                    <a:pt x="1912" y="2925"/>
                  </a:cubicBezTo>
                  <a:cubicBezTo>
                    <a:pt x="2109" y="2925"/>
                    <a:pt x="2317" y="2589"/>
                    <a:pt x="2115" y="2302"/>
                  </a:cubicBezTo>
                  <a:cubicBezTo>
                    <a:pt x="1636" y="1641"/>
                    <a:pt x="1248" y="887"/>
                    <a:pt x="768" y="111"/>
                  </a:cubicBezTo>
                  <a:cubicBezTo>
                    <a:pt x="691" y="34"/>
                    <a:pt x="591" y="0"/>
                    <a:pt x="49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3"/>
            <p:cNvSpPr/>
            <p:nvPr/>
          </p:nvSpPr>
          <p:spPr>
            <a:xfrm>
              <a:off x="7671900" y="1373200"/>
              <a:ext cx="57625" cy="40050"/>
            </a:xfrm>
            <a:custGeom>
              <a:avLst/>
              <a:gdLst/>
              <a:ahLst/>
              <a:cxnLst/>
              <a:rect l="l" t="t" r="r" b="b"/>
              <a:pathLst>
                <a:path w="2305" h="1602" extrusionOk="0">
                  <a:moveTo>
                    <a:pt x="1811" y="1"/>
                  </a:moveTo>
                  <a:cubicBezTo>
                    <a:pt x="1763" y="1"/>
                    <a:pt x="1712" y="12"/>
                    <a:pt x="1660" y="36"/>
                  </a:cubicBezTo>
                  <a:cubicBezTo>
                    <a:pt x="1203" y="333"/>
                    <a:pt x="815" y="698"/>
                    <a:pt x="336" y="995"/>
                  </a:cubicBezTo>
                  <a:cubicBezTo>
                    <a:pt x="0" y="1153"/>
                    <a:pt x="177" y="1601"/>
                    <a:pt x="482" y="1601"/>
                  </a:cubicBezTo>
                  <a:cubicBezTo>
                    <a:pt x="530" y="1601"/>
                    <a:pt x="580" y="1590"/>
                    <a:pt x="633" y="1566"/>
                  </a:cubicBezTo>
                  <a:cubicBezTo>
                    <a:pt x="1089" y="1269"/>
                    <a:pt x="1568" y="995"/>
                    <a:pt x="2048" y="607"/>
                  </a:cubicBezTo>
                  <a:cubicBezTo>
                    <a:pt x="2304" y="449"/>
                    <a:pt x="2117" y="1"/>
                    <a:pt x="181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3"/>
            <p:cNvSpPr/>
            <p:nvPr/>
          </p:nvSpPr>
          <p:spPr>
            <a:xfrm>
              <a:off x="7643775" y="1391225"/>
              <a:ext cx="39575" cy="57525"/>
            </a:xfrm>
            <a:custGeom>
              <a:avLst/>
              <a:gdLst/>
              <a:ahLst/>
              <a:cxnLst/>
              <a:rect l="l" t="t" r="r" b="b"/>
              <a:pathLst>
                <a:path w="1583" h="2301" extrusionOk="0">
                  <a:moveTo>
                    <a:pt x="423" y="0"/>
                  </a:moveTo>
                  <a:cubicBezTo>
                    <a:pt x="208" y="0"/>
                    <a:pt x="0" y="213"/>
                    <a:pt x="137" y="457"/>
                  </a:cubicBezTo>
                  <a:cubicBezTo>
                    <a:pt x="411" y="1027"/>
                    <a:pt x="616" y="1598"/>
                    <a:pt x="890" y="2077"/>
                  </a:cubicBezTo>
                  <a:cubicBezTo>
                    <a:pt x="951" y="2237"/>
                    <a:pt x="1055" y="2300"/>
                    <a:pt x="1160" y="2300"/>
                  </a:cubicBezTo>
                  <a:cubicBezTo>
                    <a:pt x="1370" y="2300"/>
                    <a:pt x="1583" y="2047"/>
                    <a:pt x="1461" y="1803"/>
                  </a:cubicBezTo>
                  <a:cubicBezTo>
                    <a:pt x="1187" y="1233"/>
                    <a:pt x="982" y="662"/>
                    <a:pt x="708" y="183"/>
                  </a:cubicBezTo>
                  <a:cubicBezTo>
                    <a:pt x="639" y="53"/>
                    <a:pt x="530" y="0"/>
                    <a:pt x="42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8" name="Google Shape;2458;p33"/>
          <p:cNvGrpSpPr/>
          <p:nvPr/>
        </p:nvGrpSpPr>
        <p:grpSpPr>
          <a:xfrm flipH="1">
            <a:off x="61325" y="1821375"/>
            <a:ext cx="949000" cy="632300"/>
            <a:chOff x="8108250" y="1754700"/>
            <a:chExt cx="949000" cy="632300"/>
          </a:xfrm>
        </p:grpSpPr>
        <p:sp>
          <p:nvSpPr>
            <p:cNvPr id="2459" name="Google Shape;2459;p33"/>
            <p:cNvSpPr/>
            <p:nvPr/>
          </p:nvSpPr>
          <p:spPr>
            <a:xfrm>
              <a:off x="8108250" y="1754700"/>
              <a:ext cx="458825" cy="420600"/>
            </a:xfrm>
            <a:custGeom>
              <a:avLst/>
              <a:gdLst/>
              <a:ahLst/>
              <a:cxnLst/>
              <a:rect l="l" t="t" r="r" b="b"/>
              <a:pathLst>
                <a:path w="18353" h="16824" extrusionOk="0">
                  <a:moveTo>
                    <a:pt x="8286" y="1"/>
                  </a:moveTo>
                  <a:lnTo>
                    <a:pt x="8286" y="1"/>
                  </a:lnTo>
                  <a:cubicBezTo>
                    <a:pt x="7148" y="814"/>
                    <a:pt x="5777" y="1153"/>
                    <a:pt x="4430" y="1153"/>
                  </a:cubicBezTo>
                  <a:cubicBezTo>
                    <a:pt x="2941" y="1153"/>
                    <a:pt x="1479" y="739"/>
                    <a:pt x="389" y="92"/>
                  </a:cubicBezTo>
                  <a:lnTo>
                    <a:pt x="389" y="92"/>
                  </a:lnTo>
                  <a:cubicBezTo>
                    <a:pt x="1895" y="1621"/>
                    <a:pt x="1439" y="5525"/>
                    <a:pt x="1" y="7122"/>
                  </a:cubicBezTo>
                  <a:cubicBezTo>
                    <a:pt x="3151" y="7236"/>
                    <a:pt x="4863" y="9702"/>
                    <a:pt x="3813" y="13125"/>
                  </a:cubicBezTo>
                  <a:cubicBezTo>
                    <a:pt x="4174" y="13038"/>
                    <a:pt x="4547" y="12995"/>
                    <a:pt x="4919" y="12995"/>
                  </a:cubicBezTo>
                  <a:cubicBezTo>
                    <a:pt x="6994" y="12995"/>
                    <a:pt x="9068" y="14327"/>
                    <a:pt x="9222" y="16823"/>
                  </a:cubicBezTo>
                  <a:cubicBezTo>
                    <a:pt x="10200" y="16415"/>
                    <a:pt x="11547" y="16174"/>
                    <a:pt x="12984" y="16174"/>
                  </a:cubicBezTo>
                  <a:cubicBezTo>
                    <a:pt x="14195" y="16174"/>
                    <a:pt x="15471" y="16345"/>
                    <a:pt x="16641" y="16732"/>
                  </a:cubicBezTo>
                  <a:cubicBezTo>
                    <a:pt x="15499" y="14084"/>
                    <a:pt x="15887" y="11231"/>
                    <a:pt x="18352" y="9884"/>
                  </a:cubicBezTo>
                  <a:cubicBezTo>
                    <a:pt x="15020" y="9040"/>
                    <a:pt x="14358" y="6186"/>
                    <a:pt x="14837" y="3242"/>
                  </a:cubicBezTo>
                  <a:lnTo>
                    <a:pt x="14837" y="3242"/>
                  </a:lnTo>
                  <a:cubicBezTo>
                    <a:pt x="14215" y="3551"/>
                    <a:pt x="13529" y="3688"/>
                    <a:pt x="12843" y="3688"/>
                  </a:cubicBezTo>
                  <a:cubicBezTo>
                    <a:pt x="10383" y="3688"/>
                    <a:pt x="7912" y="1928"/>
                    <a:pt x="828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3"/>
            <p:cNvSpPr/>
            <p:nvPr/>
          </p:nvSpPr>
          <p:spPr>
            <a:xfrm>
              <a:off x="8229325" y="1852700"/>
              <a:ext cx="320800" cy="325275"/>
            </a:xfrm>
            <a:custGeom>
              <a:avLst/>
              <a:gdLst/>
              <a:ahLst/>
              <a:cxnLst/>
              <a:rect l="l" t="t" r="r" b="b"/>
              <a:pathLst>
                <a:path w="12832" h="13011" extrusionOk="0">
                  <a:moveTo>
                    <a:pt x="650" y="0"/>
                  </a:moveTo>
                  <a:cubicBezTo>
                    <a:pt x="319" y="0"/>
                    <a:pt x="1" y="466"/>
                    <a:pt x="294" y="828"/>
                  </a:cubicBezTo>
                  <a:cubicBezTo>
                    <a:pt x="4197" y="4732"/>
                    <a:pt x="8465" y="8338"/>
                    <a:pt x="11706" y="12812"/>
                  </a:cubicBezTo>
                  <a:cubicBezTo>
                    <a:pt x="11820" y="12952"/>
                    <a:pt x="11973" y="13010"/>
                    <a:pt x="12123" y="13010"/>
                  </a:cubicBezTo>
                  <a:cubicBezTo>
                    <a:pt x="12485" y="13010"/>
                    <a:pt x="12832" y="12671"/>
                    <a:pt x="12574" y="12332"/>
                  </a:cubicBezTo>
                  <a:cubicBezTo>
                    <a:pt x="9241" y="7767"/>
                    <a:pt x="4950" y="4161"/>
                    <a:pt x="956" y="167"/>
                  </a:cubicBezTo>
                  <a:cubicBezTo>
                    <a:pt x="866" y="49"/>
                    <a:pt x="758" y="0"/>
                    <a:pt x="650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3"/>
            <p:cNvSpPr/>
            <p:nvPr/>
          </p:nvSpPr>
          <p:spPr>
            <a:xfrm>
              <a:off x="8321100" y="1862125"/>
              <a:ext cx="20000" cy="92175"/>
            </a:xfrm>
            <a:custGeom>
              <a:avLst/>
              <a:gdLst/>
              <a:ahLst/>
              <a:cxnLst/>
              <a:rect l="l" t="t" r="r" b="b"/>
              <a:pathLst>
                <a:path w="800" h="3687" extrusionOk="0">
                  <a:moveTo>
                    <a:pt x="469" y="1"/>
                  </a:moveTo>
                  <a:cubicBezTo>
                    <a:pt x="303" y="1"/>
                    <a:pt x="138" y="120"/>
                    <a:pt x="138" y="360"/>
                  </a:cubicBezTo>
                  <a:cubicBezTo>
                    <a:pt x="138" y="1319"/>
                    <a:pt x="138" y="2369"/>
                    <a:pt x="46" y="3396"/>
                  </a:cubicBezTo>
                  <a:cubicBezTo>
                    <a:pt x="1" y="3590"/>
                    <a:pt x="143" y="3687"/>
                    <a:pt x="297" y="3687"/>
                  </a:cubicBezTo>
                  <a:cubicBezTo>
                    <a:pt x="452" y="3687"/>
                    <a:pt x="617" y="3590"/>
                    <a:pt x="617" y="3396"/>
                  </a:cubicBezTo>
                  <a:cubicBezTo>
                    <a:pt x="800" y="2369"/>
                    <a:pt x="708" y="1319"/>
                    <a:pt x="800" y="360"/>
                  </a:cubicBezTo>
                  <a:cubicBezTo>
                    <a:pt x="800" y="120"/>
                    <a:pt x="634" y="1"/>
                    <a:pt x="469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3"/>
            <p:cNvSpPr/>
            <p:nvPr/>
          </p:nvSpPr>
          <p:spPr>
            <a:xfrm>
              <a:off x="8415250" y="1913525"/>
              <a:ext cx="33125" cy="131100"/>
            </a:xfrm>
            <a:custGeom>
              <a:avLst/>
              <a:gdLst/>
              <a:ahLst/>
              <a:cxnLst/>
              <a:rect l="l" t="t" r="r" b="b"/>
              <a:pathLst>
                <a:path w="1325" h="5244" extrusionOk="0">
                  <a:moveTo>
                    <a:pt x="915" y="1"/>
                  </a:moveTo>
                  <a:cubicBezTo>
                    <a:pt x="800" y="1"/>
                    <a:pt x="697" y="61"/>
                    <a:pt x="663" y="199"/>
                  </a:cubicBezTo>
                  <a:cubicBezTo>
                    <a:pt x="366" y="1819"/>
                    <a:pt x="184" y="3349"/>
                    <a:pt x="1" y="4969"/>
                  </a:cubicBezTo>
                  <a:cubicBezTo>
                    <a:pt x="1" y="5152"/>
                    <a:pt x="166" y="5243"/>
                    <a:pt x="332" y="5243"/>
                  </a:cubicBezTo>
                  <a:cubicBezTo>
                    <a:pt x="497" y="5243"/>
                    <a:pt x="663" y="5152"/>
                    <a:pt x="663" y="4969"/>
                  </a:cubicBezTo>
                  <a:cubicBezTo>
                    <a:pt x="845" y="3440"/>
                    <a:pt x="1028" y="1911"/>
                    <a:pt x="1325" y="404"/>
                  </a:cubicBezTo>
                  <a:cubicBezTo>
                    <a:pt x="1325" y="163"/>
                    <a:pt x="1104" y="1"/>
                    <a:pt x="915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3"/>
            <p:cNvSpPr/>
            <p:nvPr/>
          </p:nvSpPr>
          <p:spPr>
            <a:xfrm>
              <a:off x="8230650" y="1944475"/>
              <a:ext cx="136675" cy="41000"/>
            </a:xfrm>
            <a:custGeom>
              <a:avLst/>
              <a:gdLst/>
              <a:ahLst/>
              <a:cxnLst/>
              <a:rect l="l" t="t" r="r" b="b"/>
              <a:pathLst>
                <a:path w="5467" h="1640" extrusionOk="0">
                  <a:moveTo>
                    <a:pt x="455" y="1"/>
                  </a:moveTo>
                  <a:cubicBezTo>
                    <a:pt x="126" y="1"/>
                    <a:pt x="0" y="497"/>
                    <a:pt x="423" y="581"/>
                  </a:cubicBezTo>
                  <a:cubicBezTo>
                    <a:pt x="1952" y="969"/>
                    <a:pt x="3482" y="1449"/>
                    <a:pt x="5102" y="1631"/>
                  </a:cubicBezTo>
                  <a:cubicBezTo>
                    <a:pt x="5126" y="1637"/>
                    <a:pt x="5148" y="1640"/>
                    <a:pt x="5168" y="1640"/>
                  </a:cubicBezTo>
                  <a:cubicBezTo>
                    <a:pt x="5466" y="1640"/>
                    <a:pt x="5444" y="1061"/>
                    <a:pt x="5102" y="1061"/>
                  </a:cubicBezTo>
                  <a:cubicBezTo>
                    <a:pt x="3573" y="878"/>
                    <a:pt x="2044" y="399"/>
                    <a:pt x="537" y="11"/>
                  </a:cubicBezTo>
                  <a:cubicBezTo>
                    <a:pt x="509" y="4"/>
                    <a:pt x="481" y="1"/>
                    <a:pt x="455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3"/>
            <p:cNvSpPr/>
            <p:nvPr/>
          </p:nvSpPr>
          <p:spPr>
            <a:xfrm>
              <a:off x="8315400" y="2044600"/>
              <a:ext cx="151150" cy="40775"/>
            </a:xfrm>
            <a:custGeom>
              <a:avLst/>
              <a:gdLst/>
              <a:ahLst/>
              <a:cxnLst/>
              <a:rect l="l" t="t" r="r" b="b"/>
              <a:pathLst>
                <a:path w="6046" h="1631" extrusionOk="0">
                  <a:moveTo>
                    <a:pt x="571" y="0"/>
                  </a:moveTo>
                  <a:cubicBezTo>
                    <a:pt x="183" y="0"/>
                    <a:pt x="0" y="571"/>
                    <a:pt x="366" y="662"/>
                  </a:cubicBezTo>
                  <a:cubicBezTo>
                    <a:pt x="2078" y="867"/>
                    <a:pt x="3881" y="1233"/>
                    <a:pt x="5593" y="1621"/>
                  </a:cubicBezTo>
                  <a:cubicBezTo>
                    <a:pt x="5621" y="1627"/>
                    <a:pt x="5648" y="1630"/>
                    <a:pt x="5674" y="1630"/>
                  </a:cubicBezTo>
                  <a:cubicBezTo>
                    <a:pt x="5992" y="1630"/>
                    <a:pt x="6045" y="1135"/>
                    <a:pt x="5707" y="1050"/>
                  </a:cubicBezTo>
                  <a:cubicBezTo>
                    <a:pt x="3995" y="571"/>
                    <a:pt x="2283" y="297"/>
                    <a:pt x="571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3"/>
            <p:cNvSpPr/>
            <p:nvPr/>
          </p:nvSpPr>
          <p:spPr>
            <a:xfrm>
              <a:off x="8550500" y="1864275"/>
              <a:ext cx="506750" cy="399450"/>
            </a:xfrm>
            <a:custGeom>
              <a:avLst/>
              <a:gdLst/>
              <a:ahLst/>
              <a:cxnLst/>
              <a:rect l="l" t="t" r="r" b="b"/>
              <a:pathLst>
                <a:path w="20270" h="15978" extrusionOk="0">
                  <a:moveTo>
                    <a:pt x="12646" y="0"/>
                  </a:moveTo>
                  <a:cubicBezTo>
                    <a:pt x="12475" y="1596"/>
                    <a:pt x="10632" y="2605"/>
                    <a:pt x="8666" y="2605"/>
                  </a:cubicBezTo>
                  <a:cubicBezTo>
                    <a:pt x="7482" y="2605"/>
                    <a:pt x="6254" y="2239"/>
                    <a:pt x="5319" y="1415"/>
                  </a:cubicBezTo>
                  <a:cubicBezTo>
                    <a:pt x="5050" y="4309"/>
                    <a:pt x="3656" y="6850"/>
                    <a:pt x="358" y="6850"/>
                  </a:cubicBezTo>
                  <a:cubicBezTo>
                    <a:pt x="300" y="6850"/>
                    <a:pt x="242" y="6849"/>
                    <a:pt x="183" y="6848"/>
                  </a:cubicBezTo>
                  <a:lnTo>
                    <a:pt x="183" y="6848"/>
                  </a:lnTo>
                  <a:cubicBezTo>
                    <a:pt x="2283" y="8834"/>
                    <a:pt x="1804" y="11687"/>
                    <a:pt x="0" y="13878"/>
                  </a:cubicBezTo>
                  <a:cubicBezTo>
                    <a:pt x="125" y="13874"/>
                    <a:pt x="250" y="13872"/>
                    <a:pt x="375" y="13872"/>
                  </a:cubicBezTo>
                  <a:cubicBezTo>
                    <a:pt x="3017" y="13872"/>
                    <a:pt x="5685" y="14779"/>
                    <a:pt x="7145" y="15978"/>
                  </a:cubicBezTo>
                  <a:cubicBezTo>
                    <a:pt x="7833" y="14127"/>
                    <a:pt x="9434" y="13301"/>
                    <a:pt x="11040" y="13301"/>
                  </a:cubicBezTo>
                  <a:cubicBezTo>
                    <a:pt x="11830" y="13301"/>
                    <a:pt x="12622" y="13502"/>
                    <a:pt x="13308" y="13878"/>
                  </a:cubicBezTo>
                  <a:cubicBezTo>
                    <a:pt x="13308" y="10869"/>
                    <a:pt x="14980" y="8965"/>
                    <a:pt x="17379" y="8965"/>
                  </a:cubicBezTo>
                  <a:cubicBezTo>
                    <a:pt x="17783" y="8965"/>
                    <a:pt x="18208" y="9019"/>
                    <a:pt x="18649" y="9130"/>
                  </a:cubicBezTo>
                  <a:cubicBezTo>
                    <a:pt x="17690" y="7213"/>
                    <a:pt x="18261" y="3310"/>
                    <a:pt x="20269" y="2283"/>
                  </a:cubicBezTo>
                  <a:lnTo>
                    <a:pt x="20269" y="2283"/>
                  </a:lnTo>
                  <a:cubicBezTo>
                    <a:pt x="19662" y="2451"/>
                    <a:pt x="18988" y="2539"/>
                    <a:pt x="18291" y="2539"/>
                  </a:cubicBezTo>
                  <a:cubicBezTo>
                    <a:pt x="16240" y="2539"/>
                    <a:pt x="13992" y="1772"/>
                    <a:pt x="1264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3"/>
            <p:cNvSpPr/>
            <p:nvPr/>
          </p:nvSpPr>
          <p:spPr>
            <a:xfrm>
              <a:off x="8546100" y="1982800"/>
              <a:ext cx="393450" cy="233675"/>
            </a:xfrm>
            <a:custGeom>
              <a:avLst/>
              <a:gdLst/>
              <a:ahLst/>
              <a:cxnLst/>
              <a:rect l="l" t="t" r="r" b="b"/>
              <a:pathLst>
                <a:path w="15738" h="9347" extrusionOk="0">
                  <a:moveTo>
                    <a:pt x="15019" y="0"/>
                  </a:moveTo>
                  <a:cubicBezTo>
                    <a:pt x="14988" y="0"/>
                    <a:pt x="14955" y="2"/>
                    <a:pt x="14922" y="7"/>
                  </a:cubicBezTo>
                  <a:cubicBezTo>
                    <a:pt x="9603" y="1719"/>
                    <a:pt x="4742" y="5143"/>
                    <a:pt x="359" y="8566"/>
                  </a:cubicBezTo>
                  <a:cubicBezTo>
                    <a:pt x="0" y="8872"/>
                    <a:pt x="333" y="9346"/>
                    <a:pt x="725" y="9346"/>
                  </a:cubicBezTo>
                  <a:cubicBezTo>
                    <a:pt x="831" y="9346"/>
                    <a:pt x="942" y="9311"/>
                    <a:pt x="1044" y="9228"/>
                  </a:cubicBezTo>
                  <a:cubicBezTo>
                    <a:pt x="5312" y="5896"/>
                    <a:pt x="9969" y="2563"/>
                    <a:pt x="15196" y="966"/>
                  </a:cubicBezTo>
                  <a:cubicBezTo>
                    <a:pt x="15737" y="771"/>
                    <a:pt x="15600" y="0"/>
                    <a:pt x="15019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3"/>
            <p:cNvSpPr/>
            <p:nvPr/>
          </p:nvSpPr>
          <p:spPr>
            <a:xfrm>
              <a:off x="8804225" y="1954425"/>
              <a:ext cx="36175" cy="87625"/>
            </a:xfrm>
            <a:custGeom>
              <a:avLst/>
              <a:gdLst/>
              <a:ahLst/>
              <a:cxnLst/>
              <a:rect l="l" t="t" r="r" b="b"/>
              <a:pathLst>
                <a:path w="1447" h="3505" extrusionOk="0">
                  <a:moveTo>
                    <a:pt x="1161" y="1"/>
                  </a:moveTo>
                  <a:cubicBezTo>
                    <a:pt x="1019" y="1"/>
                    <a:pt x="876" y="92"/>
                    <a:pt x="876" y="275"/>
                  </a:cubicBezTo>
                  <a:cubicBezTo>
                    <a:pt x="785" y="1233"/>
                    <a:pt x="511" y="2192"/>
                    <a:pt x="123" y="3036"/>
                  </a:cubicBezTo>
                  <a:cubicBezTo>
                    <a:pt x="1" y="3296"/>
                    <a:pt x="216" y="3505"/>
                    <a:pt x="426" y="3505"/>
                  </a:cubicBezTo>
                  <a:cubicBezTo>
                    <a:pt x="530" y="3505"/>
                    <a:pt x="633" y="3454"/>
                    <a:pt x="694" y="3333"/>
                  </a:cubicBezTo>
                  <a:cubicBezTo>
                    <a:pt x="1173" y="2374"/>
                    <a:pt x="1447" y="1325"/>
                    <a:pt x="1447" y="275"/>
                  </a:cubicBezTo>
                  <a:cubicBezTo>
                    <a:pt x="1447" y="92"/>
                    <a:pt x="1304" y="1"/>
                    <a:pt x="116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3"/>
            <p:cNvSpPr/>
            <p:nvPr/>
          </p:nvSpPr>
          <p:spPr>
            <a:xfrm>
              <a:off x="8689475" y="1980025"/>
              <a:ext cx="47925" cy="129325"/>
            </a:xfrm>
            <a:custGeom>
              <a:avLst/>
              <a:gdLst/>
              <a:ahLst/>
              <a:cxnLst/>
              <a:rect l="l" t="t" r="r" b="b"/>
              <a:pathLst>
                <a:path w="1917" h="5173" extrusionOk="0">
                  <a:moveTo>
                    <a:pt x="1476" y="0"/>
                  </a:moveTo>
                  <a:cubicBezTo>
                    <a:pt x="1349" y="0"/>
                    <a:pt x="1232" y="62"/>
                    <a:pt x="1198" y="209"/>
                  </a:cubicBezTo>
                  <a:cubicBezTo>
                    <a:pt x="810" y="1738"/>
                    <a:pt x="445" y="3245"/>
                    <a:pt x="57" y="4774"/>
                  </a:cubicBezTo>
                  <a:cubicBezTo>
                    <a:pt x="1" y="5012"/>
                    <a:pt x="227" y="5172"/>
                    <a:pt x="432" y="5172"/>
                  </a:cubicBezTo>
                  <a:cubicBezTo>
                    <a:pt x="562" y="5172"/>
                    <a:pt x="683" y="5108"/>
                    <a:pt x="718" y="4957"/>
                  </a:cubicBezTo>
                  <a:cubicBezTo>
                    <a:pt x="1106" y="3450"/>
                    <a:pt x="1472" y="1921"/>
                    <a:pt x="1860" y="392"/>
                  </a:cubicBezTo>
                  <a:cubicBezTo>
                    <a:pt x="1916" y="165"/>
                    <a:pt x="1683" y="0"/>
                    <a:pt x="1476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3"/>
            <p:cNvSpPr/>
            <p:nvPr/>
          </p:nvSpPr>
          <p:spPr>
            <a:xfrm>
              <a:off x="8752500" y="2058850"/>
              <a:ext cx="135125" cy="36225"/>
            </a:xfrm>
            <a:custGeom>
              <a:avLst/>
              <a:gdLst/>
              <a:ahLst/>
              <a:cxnLst/>
              <a:rect l="l" t="t" r="r" b="b"/>
              <a:pathLst>
                <a:path w="5405" h="1449" extrusionOk="0">
                  <a:moveTo>
                    <a:pt x="480" y="1"/>
                  </a:moveTo>
                  <a:cubicBezTo>
                    <a:pt x="1" y="1"/>
                    <a:pt x="1" y="663"/>
                    <a:pt x="480" y="663"/>
                  </a:cubicBezTo>
                  <a:cubicBezTo>
                    <a:pt x="2009" y="663"/>
                    <a:pt x="3424" y="1142"/>
                    <a:pt x="4862" y="1439"/>
                  </a:cubicBezTo>
                  <a:cubicBezTo>
                    <a:pt x="4889" y="1445"/>
                    <a:pt x="4915" y="1449"/>
                    <a:pt x="4940" y="1449"/>
                  </a:cubicBezTo>
                  <a:cubicBezTo>
                    <a:pt x="5255" y="1449"/>
                    <a:pt x="5405" y="953"/>
                    <a:pt x="5045" y="868"/>
                  </a:cubicBezTo>
                  <a:cubicBezTo>
                    <a:pt x="3516" y="571"/>
                    <a:pt x="2009" y="1"/>
                    <a:pt x="480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3"/>
            <p:cNvSpPr/>
            <p:nvPr/>
          </p:nvSpPr>
          <p:spPr>
            <a:xfrm>
              <a:off x="8660750" y="2120725"/>
              <a:ext cx="141275" cy="43400"/>
            </a:xfrm>
            <a:custGeom>
              <a:avLst/>
              <a:gdLst/>
              <a:ahLst/>
              <a:cxnLst/>
              <a:rect l="l" t="t" r="r" b="b"/>
              <a:pathLst>
                <a:path w="5651" h="1736" extrusionOk="0">
                  <a:moveTo>
                    <a:pt x="368" y="1"/>
                  </a:moveTo>
                  <a:cubicBezTo>
                    <a:pt x="53" y="1"/>
                    <a:pt x="1" y="591"/>
                    <a:pt x="338" y="676"/>
                  </a:cubicBezTo>
                  <a:cubicBezTo>
                    <a:pt x="1959" y="1041"/>
                    <a:pt x="3579" y="1337"/>
                    <a:pt x="5200" y="1726"/>
                  </a:cubicBezTo>
                  <a:cubicBezTo>
                    <a:pt x="5229" y="1732"/>
                    <a:pt x="5255" y="1735"/>
                    <a:pt x="5281" y="1735"/>
                  </a:cubicBezTo>
                  <a:cubicBezTo>
                    <a:pt x="5599" y="1735"/>
                    <a:pt x="5651" y="1239"/>
                    <a:pt x="5291" y="1155"/>
                  </a:cubicBezTo>
                  <a:cubicBezTo>
                    <a:pt x="3671" y="767"/>
                    <a:pt x="2050" y="470"/>
                    <a:pt x="452" y="14"/>
                  </a:cubicBezTo>
                  <a:cubicBezTo>
                    <a:pt x="423" y="5"/>
                    <a:pt x="395" y="1"/>
                    <a:pt x="368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3"/>
            <p:cNvSpPr/>
            <p:nvPr/>
          </p:nvSpPr>
          <p:spPr>
            <a:xfrm>
              <a:off x="8415250" y="2103400"/>
              <a:ext cx="222025" cy="157525"/>
            </a:xfrm>
            <a:custGeom>
              <a:avLst/>
              <a:gdLst/>
              <a:ahLst/>
              <a:cxnLst/>
              <a:rect l="l" t="t" r="r" b="b"/>
              <a:pathLst>
                <a:path w="8881" h="6301" extrusionOk="0">
                  <a:moveTo>
                    <a:pt x="4871" y="0"/>
                  </a:moveTo>
                  <a:cubicBezTo>
                    <a:pt x="4736" y="0"/>
                    <a:pt x="4596" y="7"/>
                    <a:pt x="4452" y="22"/>
                  </a:cubicBezTo>
                  <a:cubicBezTo>
                    <a:pt x="1" y="227"/>
                    <a:pt x="845" y="6299"/>
                    <a:pt x="4452" y="6299"/>
                  </a:cubicBezTo>
                  <a:cubicBezTo>
                    <a:pt x="4488" y="6300"/>
                    <a:pt x="4524" y="6300"/>
                    <a:pt x="4560" y="6300"/>
                  </a:cubicBezTo>
                  <a:cubicBezTo>
                    <a:pt x="8696" y="6300"/>
                    <a:pt x="8881" y="0"/>
                    <a:pt x="4871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3"/>
            <p:cNvSpPr/>
            <p:nvPr/>
          </p:nvSpPr>
          <p:spPr>
            <a:xfrm>
              <a:off x="8334225" y="2234650"/>
              <a:ext cx="166325" cy="116975"/>
            </a:xfrm>
            <a:custGeom>
              <a:avLst/>
              <a:gdLst/>
              <a:ahLst/>
              <a:cxnLst/>
              <a:rect l="l" t="t" r="r" b="b"/>
              <a:pathLst>
                <a:path w="6653" h="4679" extrusionOk="0">
                  <a:moveTo>
                    <a:pt x="3689" y="0"/>
                  </a:moveTo>
                  <a:cubicBezTo>
                    <a:pt x="3575" y="0"/>
                    <a:pt x="3457" y="7"/>
                    <a:pt x="3333" y="22"/>
                  </a:cubicBezTo>
                  <a:cubicBezTo>
                    <a:pt x="1" y="113"/>
                    <a:pt x="663" y="4678"/>
                    <a:pt x="3333" y="4678"/>
                  </a:cubicBezTo>
                  <a:cubicBezTo>
                    <a:pt x="6432" y="4678"/>
                    <a:pt x="6653" y="0"/>
                    <a:pt x="368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3"/>
            <p:cNvSpPr/>
            <p:nvPr/>
          </p:nvSpPr>
          <p:spPr>
            <a:xfrm>
              <a:off x="8500850" y="2267750"/>
              <a:ext cx="168100" cy="119250"/>
            </a:xfrm>
            <a:custGeom>
              <a:avLst/>
              <a:gdLst/>
              <a:ahLst/>
              <a:cxnLst/>
              <a:rect l="l" t="t" r="r" b="b"/>
              <a:pathLst>
                <a:path w="6724" h="4770" extrusionOk="0">
                  <a:moveTo>
                    <a:pt x="3772" y="1"/>
                  </a:moveTo>
                  <a:cubicBezTo>
                    <a:pt x="3661" y="1"/>
                    <a:pt x="3545" y="7"/>
                    <a:pt x="3424" y="22"/>
                  </a:cubicBezTo>
                  <a:cubicBezTo>
                    <a:pt x="1" y="204"/>
                    <a:pt x="663" y="4678"/>
                    <a:pt x="3310" y="4769"/>
                  </a:cubicBezTo>
                  <a:cubicBezTo>
                    <a:pt x="6522" y="4769"/>
                    <a:pt x="6723" y="1"/>
                    <a:pt x="3772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4" name="Google Shape;2474;p33"/>
          <p:cNvGrpSpPr/>
          <p:nvPr/>
        </p:nvGrpSpPr>
        <p:grpSpPr>
          <a:xfrm flipH="1">
            <a:off x="121200" y="2564925"/>
            <a:ext cx="717875" cy="906750"/>
            <a:chOff x="8831950" y="486075"/>
            <a:chExt cx="717875" cy="906750"/>
          </a:xfrm>
        </p:grpSpPr>
        <p:sp>
          <p:nvSpPr>
            <p:cNvPr id="2475" name="Google Shape;2475;p33"/>
            <p:cNvSpPr/>
            <p:nvPr/>
          </p:nvSpPr>
          <p:spPr>
            <a:xfrm>
              <a:off x="9295750" y="486075"/>
              <a:ext cx="158775" cy="242175"/>
            </a:xfrm>
            <a:custGeom>
              <a:avLst/>
              <a:gdLst/>
              <a:ahLst/>
              <a:cxnLst/>
              <a:rect l="l" t="t" r="r" b="b"/>
              <a:pathLst>
                <a:path w="6351" h="9687" extrusionOk="0">
                  <a:moveTo>
                    <a:pt x="3049" y="676"/>
                  </a:moveTo>
                  <a:cubicBezTo>
                    <a:pt x="4210" y="676"/>
                    <a:pt x="2826" y="4641"/>
                    <a:pt x="2653" y="5095"/>
                  </a:cubicBezTo>
                  <a:cubicBezTo>
                    <a:pt x="2218" y="6297"/>
                    <a:pt x="1632" y="7518"/>
                    <a:pt x="1033" y="8723"/>
                  </a:cubicBezTo>
                  <a:lnTo>
                    <a:pt x="1033" y="8723"/>
                  </a:lnTo>
                  <a:cubicBezTo>
                    <a:pt x="1034" y="7613"/>
                    <a:pt x="1051" y="6500"/>
                    <a:pt x="1215" y="5369"/>
                  </a:cubicBezTo>
                  <a:cubicBezTo>
                    <a:pt x="1329" y="4137"/>
                    <a:pt x="1420" y="1283"/>
                    <a:pt x="2836" y="713"/>
                  </a:cubicBezTo>
                  <a:cubicBezTo>
                    <a:pt x="2915" y="688"/>
                    <a:pt x="2986" y="676"/>
                    <a:pt x="3049" y="676"/>
                  </a:cubicBezTo>
                  <a:close/>
                  <a:moveTo>
                    <a:pt x="2963" y="0"/>
                  </a:moveTo>
                  <a:cubicBezTo>
                    <a:pt x="1" y="0"/>
                    <a:pt x="192" y="7281"/>
                    <a:pt x="279" y="9090"/>
                  </a:cubicBezTo>
                  <a:cubicBezTo>
                    <a:pt x="279" y="9329"/>
                    <a:pt x="490" y="9449"/>
                    <a:pt x="690" y="9449"/>
                  </a:cubicBezTo>
                  <a:cubicBezTo>
                    <a:pt x="743" y="9449"/>
                    <a:pt x="796" y="9441"/>
                    <a:pt x="844" y="9423"/>
                  </a:cubicBezTo>
                  <a:lnTo>
                    <a:pt x="844" y="9423"/>
                  </a:lnTo>
                  <a:cubicBezTo>
                    <a:pt x="911" y="9581"/>
                    <a:pt x="1073" y="9687"/>
                    <a:pt x="1225" y="9687"/>
                  </a:cubicBezTo>
                  <a:cubicBezTo>
                    <a:pt x="1342" y="9687"/>
                    <a:pt x="1453" y="9625"/>
                    <a:pt x="1512" y="9478"/>
                  </a:cubicBezTo>
                  <a:cubicBezTo>
                    <a:pt x="2174" y="8131"/>
                    <a:pt x="6351" y="622"/>
                    <a:pt x="3406" y="51"/>
                  </a:cubicBezTo>
                  <a:cubicBezTo>
                    <a:pt x="3251" y="17"/>
                    <a:pt x="3104" y="0"/>
                    <a:pt x="2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3"/>
            <p:cNvSpPr/>
            <p:nvPr/>
          </p:nvSpPr>
          <p:spPr>
            <a:xfrm>
              <a:off x="9207425" y="699050"/>
              <a:ext cx="175775" cy="180900"/>
            </a:xfrm>
            <a:custGeom>
              <a:avLst/>
              <a:gdLst/>
              <a:ahLst/>
              <a:cxnLst/>
              <a:rect l="l" t="t" r="r" b="b"/>
              <a:pathLst>
                <a:path w="7031" h="7236" extrusionOk="0">
                  <a:moveTo>
                    <a:pt x="1621" y="0"/>
                  </a:moveTo>
                  <a:cubicBezTo>
                    <a:pt x="1233" y="1324"/>
                    <a:pt x="297" y="4474"/>
                    <a:pt x="0" y="5410"/>
                  </a:cubicBezTo>
                  <a:lnTo>
                    <a:pt x="5615" y="7236"/>
                  </a:lnTo>
                  <a:cubicBezTo>
                    <a:pt x="6186" y="5044"/>
                    <a:pt x="6574" y="3812"/>
                    <a:pt x="7031" y="1529"/>
                  </a:cubicBezTo>
                  <a:cubicBezTo>
                    <a:pt x="7031" y="1529"/>
                    <a:pt x="4565" y="274"/>
                    <a:pt x="162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3"/>
            <p:cNvSpPr/>
            <p:nvPr/>
          </p:nvSpPr>
          <p:spPr>
            <a:xfrm>
              <a:off x="8831950" y="795325"/>
              <a:ext cx="717875" cy="597500"/>
            </a:xfrm>
            <a:custGeom>
              <a:avLst/>
              <a:gdLst/>
              <a:ahLst/>
              <a:cxnLst/>
              <a:rect l="l" t="t" r="r" b="b"/>
              <a:pathLst>
                <a:path w="28715" h="23900" extrusionOk="0">
                  <a:moveTo>
                    <a:pt x="12533" y="0"/>
                  </a:moveTo>
                  <a:cubicBezTo>
                    <a:pt x="7927" y="0"/>
                    <a:pt x="4475" y="2910"/>
                    <a:pt x="2648" y="7653"/>
                  </a:cubicBezTo>
                  <a:cubicBezTo>
                    <a:pt x="0" y="14683"/>
                    <a:pt x="4360" y="20595"/>
                    <a:pt x="11025" y="22877"/>
                  </a:cubicBezTo>
                  <a:cubicBezTo>
                    <a:pt x="13020" y="23559"/>
                    <a:pt x="14889" y="23899"/>
                    <a:pt x="16603" y="23899"/>
                  </a:cubicBezTo>
                  <a:cubicBezTo>
                    <a:pt x="21830" y="23899"/>
                    <a:pt x="25621" y="20740"/>
                    <a:pt x="27185" y="14501"/>
                  </a:cubicBezTo>
                  <a:cubicBezTo>
                    <a:pt x="28715" y="7744"/>
                    <a:pt x="24332" y="2609"/>
                    <a:pt x="17964" y="1193"/>
                  </a:cubicBezTo>
                  <a:cubicBezTo>
                    <a:pt x="16017" y="381"/>
                    <a:pt x="14200" y="0"/>
                    <a:pt x="12533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3"/>
            <p:cNvSpPr/>
            <p:nvPr/>
          </p:nvSpPr>
          <p:spPr>
            <a:xfrm>
              <a:off x="8901025" y="953550"/>
              <a:ext cx="617946" cy="239327"/>
            </a:xfrm>
            <a:custGeom>
              <a:avLst/>
              <a:gdLst/>
              <a:ahLst/>
              <a:cxnLst/>
              <a:rect l="l" t="t" r="r" b="b"/>
              <a:pathLst>
                <a:path w="26627" h="10860" extrusionOk="0">
                  <a:moveTo>
                    <a:pt x="740" y="1"/>
                  </a:moveTo>
                  <a:cubicBezTo>
                    <a:pt x="302" y="1"/>
                    <a:pt x="0" y="779"/>
                    <a:pt x="469" y="1173"/>
                  </a:cubicBezTo>
                  <a:cubicBezTo>
                    <a:pt x="1428" y="1835"/>
                    <a:pt x="1314" y="3456"/>
                    <a:pt x="2364" y="4118"/>
                  </a:cubicBezTo>
                  <a:cubicBezTo>
                    <a:pt x="2754" y="4363"/>
                    <a:pt x="3156" y="4452"/>
                    <a:pt x="3567" y="4452"/>
                  </a:cubicBezTo>
                  <a:cubicBezTo>
                    <a:pt x="4261" y="4452"/>
                    <a:pt x="4979" y="4198"/>
                    <a:pt x="5696" y="4026"/>
                  </a:cubicBezTo>
                  <a:cubicBezTo>
                    <a:pt x="5793" y="4000"/>
                    <a:pt x="5886" y="3988"/>
                    <a:pt x="5976" y="3988"/>
                  </a:cubicBezTo>
                  <a:cubicBezTo>
                    <a:pt x="7225" y="3988"/>
                    <a:pt x="7873" y="6353"/>
                    <a:pt x="8937" y="6971"/>
                  </a:cubicBezTo>
                  <a:cubicBezTo>
                    <a:pt x="9134" y="7091"/>
                    <a:pt x="9346" y="7139"/>
                    <a:pt x="9567" y="7139"/>
                  </a:cubicBezTo>
                  <a:cubicBezTo>
                    <a:pt x="10444" y="7139"/>
                    <a:pt x="11472" y="6383"/>
                    <a:pt x="12336" y="6383"/>
                  </a:cubicBezTo>
                  <a:cubicBezTo>
                    <a:pt x="12616" y="6383"/>
                    <a:pt x="12879" y="6462"/>
                    <a:pt x="13114" y="6674"/>
                  </a:cubicBezTo>
                  <a:cubicBezTo>
                    <a:pt x="14073" y="7450"/>
                    <a:pt x="14256" y="8591"/>
                    <a:pt x="15306" y="9162"/>
                  </a:cubicBezTo>
                  <a:cubicBezTo>
                    <a:pt x="15525" y="9254"/>
                    <a:pt x="15752" y="9293"/>
                    <a:pt x="15981" y="9293"/>
                  </a:cubicBezTo>
                  <a:cubicBezTo>
                    <a:pt x="16943" y="9293"/>
                    <a:pt x="17955" y="8608"/>
                    <a:pt x="18729" y="8295"/>
                  </a:cubicBezTo>
                  <a:cubicBezTo>
                    <a:pt x="18801" y="8270"/>
                    <a:pt x="18875" y="8258"/>
                    <a:pt x="18949" y="8258"/>
                  </a:cubicBezTo>
                  <a:cubicBezTo>
                    <a:pt x="19960" y="8258"/>
                    <a:pt x="21175" y="10421"/>
                    <a:pt x="22153" y="10783"/>
                  </a:cubicBezTo>
                  <a:cubicBezTo>
                    <a:pt x="22308" y="10836"/>
                    <a:pt x="22461" y="10860"/>
                    <a:pt x="22612" y="10860"/>
                  </a:cubicBezTo>
                  <a:cubicBezTo>
                    <a:pt x="23746" y="10860"/>
                    <a:pt x="24763" y="9516"/>
                    <a:pt x="25851" y="9436"/>
                  </a:cubicBezTo>
                  <a:cubicBezTo>
                    <a:pt x="26627" y="9436"/>
                    <a:pt x="26627" y="8295"/>
                    <a:pt x="25851" y="8295"/>
                  </a:cubicBezTo>
                  <a:cubicBezTo>
                    <a:pt x="24946" y="8367"/>
                    <a:pt x="23567" y="9531"/>
                    <a:pt x="22511" y="9531"/>
                  </a:cubicBezTo>
                  <a:cubicBezTo>
                    <a:pt x="22236" y="9531"/>
                    <a:pt x="21982" y="9452"/>
                    <a:pt x="21765" y="9253"/>
                  </a:cubicBezTo>
                  <a:cubicBezTo>
                    <a:pt x="21012" y="8500"/>
                    <a:pt x="20624" y="7541"/>
                    <a:pt x="19483" y="7153"/>
                  </a:cubicBezTo>
                  <a:cubicBezTo>
                    <a:pt x="19334" y="7095"/>
                    <a:pt x="19172" y="7070"/>
                    <a:pt x="19002" y="7070"/>
                  </a:cubicBezTo>
                  <a:cubicBezTo>
                    <a:pt x="18104" y="7070"/>
                    <a:pt x="16974" y="7771"/>
                    <a:pt x="16264" y="8021"/>
                  </a:cubicBezTo>
                  <a:cubicBezTo>
                    <a:pt x="16201" y="8045"/>
                    <a:pt x="16136" y="8056"/>
                    <a:pt x="16071" y="8056"/>
                  </a:cubicBezTo>
                  <a:cubicBezTo>
                    <a:pt x="15156" y="8056"/>
                    <a:pt x="14107" y="5798"/>
                    <a:pt x="13297" y="5350"/>
                  </a:cubicBezTo>
                  <a:cubicBezTo>
                    <a:pt x="13061" y="5229"/>
                    <a:pt x="12807" y="5181"/>
                    <a:pt x="12544" y="5181"/>
                  </a:cubicBezTo>
                  <a:cubicBezTo>
                    <a:pt x="11763" y="5181"/>
                    <a:pt x="10910" y="5607"/>
                    <a:pt x="10261" y="5829"/>
                  </a:cubicBezTo>
                  <a:cubicBezTo>
                    <a:pt x="10137" y="5869"/>
                    <a:pt x="10018" y="5887"/>
                    <a:pt x="9904" y="5887"/>
                  </a:cubicBezTo>
                  <a:cubicBezTo>
                    <a:pt x="8621" y="5887"/>
                    <a:pt x="7984" y="3584"/>
                    <a:pt x="7020" y="2976"/>
                  </a:cubicBezTo>
                  <a:cubicBezTo>
                    <a:pt x="6775" y="2811"/>
                    <a:pt x="6490" y="2749"/>
                    <a:pt x="6188" y="2749"/>
                  </a:cubicBezTo>
                  <a:cubicBezTo>
                    <a:pt x="5446" y="2749"/>
                    <a:pt x="4600" y="3121"/>
                    <a:pt x="3984" y="3250"/>
                  </a:cubicBezTo>
                  <a:cubicBezTo>
                    <a:pt x="3895" y="3275"/>
                    <a:pt x="3809" y="3286"/>
                    <a:pt x="3726" y="3286"/>
                  </a:cubicBezTo>
                  <a:cubicBezTo>
                    <a:pt x="2495" y="3286"/>
                    <a:pt x="1938" y="743"/>
                    <a:pt x="1040" y="123"/>
                  </a:cubicBezTo>
                  <a:cubicBezTo>
                    <a:pt x="938" y="38"/>
                    <a:pt x="836" y="1"/>
                    <a:pt x="74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3"/>
            <p:cNvSpPr/>
            <p:nvPr/>
          </p:nvSpPr>
          <p:spPr>
            <a:xfrm>
              <a:off x="8924400" y="886474"/>
              <a:ext cx="601405" cy="216564"/>
            </a:xfrm>
            <a:custGeom>
              <a:avLst/>
              <a:gdLst/>
              <a:ahLst/>
              <a:cxnLst/>
              <a:rect l="l" t="t" r="r" b="b"/>
              <a:pathLst>
                <a:path w="27654" h="9908" extrusionOk="0">
                  <a:moveTo>
                    <a:pt x="1145" y="1"/>
                  </a:moveTo>
                  <a:cubicBezTo>
                    <a:pt x="453" y="1"/>
                    <a:pt x="0" y="1111"/>
                    <a:pt x="746" y="1444"/>
                  </a:cubicBezTo>
                  <a:cubicBezTo>
                    <a:pt x="8735" y="5713"/>
                    <a:pt x="17660" y="8863"/>
                    <a:pt x="26607" y="9890"/>
                  </a:cubicBezTo>
                  <a:cubicBezTo>
                    <a:pt x="26670" y="9902"/>
                    <a:pt x="26728" y="9908"/>
                    <a:pt x="26784" y="9908"/>
                  </a:cubicBezTo>
                  <a:cubicBezTo>
                    <a:pt x="27653" y="9908"/>
                    <a:pt x="27595" y="8469"/>
                    <a:pt x="26607" y="8383"/>
                  </a:cubicBezTo>
                  <a:cubicBezTo>
                    <a:pt x="17956" y="7333"/>
                    <a:pt x="9306" y="4183"/>
                    <a:pt x="1499" y="98"/>
                  </a:cubicBezTo>
                  <a:cubicBezTo>
                    <a:pt x="1378" y="30"/>
                    <a:pt x="1258" y="1"/>
                    <a:pt x="114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3"/>
            <p:cNvSpPr/>
            <p:nvPr/>
          </p:nvSpPr>
          <p:spPr>
            <a:xfrm>
              <a:off x="8861475" y="1042225"/>
              <a:ext cx="624430" cy="216578"/>
            </a:xfrm>
            <a:custGeom>
              <a:avLst/>
              <a:gdLst/>
              <a:ahLst/>
              <a:cxnLst/>
              <a:rect l="l" t="t" r="r" b="b"/>
              <a:pathLst>
                <a:path w="27648" h="9877" extrusionOk="0">
                  <a:moveTo>
                    <a:pt x="1199" y="0"/>
                  </a:moveTo>
                  <a:cubicBezTo>
                    <a:pt x="485" y="0"/>
                    <a:pt x="1" y="1066"/>
                    <a:pt x="740" y="1485"/>
                  </a:cubicBezTo>
                  <a:cubicBezTo>
                    <a:pt x="8729" y="5685"/>
                    <a:pt x="17676" y="8812"/>
                    <a:pt x="26624" y="9862"/>
                  </a:cubicBezTo>
                  <a:cubicBezTo>
                    <a:pt x="26678" y="9872"/>
                    <a:pt x="26730" y="9877"/>
                    <a:pt x="26779" y="9877"/>
                  </a:cubicBezTo>
                  <a:cubicBezTo>
                    <a:pt x="27648" y="9877"/>
                    <a:pt x="27596" y="8419"/>
                    <a:pt x="26624" y="8333"/>
                  </a:cubicBezTo>
                  <a:cubicBezTo>
                    <a:pt x="17950" y="7283"/>
                    <a:pt x="9299" y="4156"/>
                    <a:pt x="1516" y="70"/>
                  </a:cubicBezTo>
                  <a:cubicBezTo>
                    <a:pt x="1407" y="22"/>
                    <a:pt x="1301" y="0"/>
                    <a:pt x="119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3"/>
            <p:cNvSpPr/>
            <p:nvPr/>
          </p:nvSpPr>
          <p:spPr>
            <a:xfrm>
              <a:off x="8977325" y="853124"/>
              <a:ext cx="548464" cy="190061"/>
            </a:xfrm>
            <a:custGeom>
              <a:avLst/>
              <a:gdLst/>
              <a:ahLst/>
              <a:cxnLst/>
              <a:rect l="l" t="t" r="r" b="b"/>
              <a:pathLst>
                <a:path w="26998" h="9509" extrusionOk="0">
                  <a:moveTo>
                    <a:pt x="859" y="0"/>
                  </a:moveTo>
                  <a:cubicBezTo>
                    <a:pt x="336" y="0"/>
                    <a:pt x="0" y="814"/>
                    <a:pt x="567" y="1126"/>
                  </a:cubicBezTo>
                  <a:cubicBezTo>
                    <a:pt x="8464" y="5326"/>
                    <a:pt x="17298" y="8453"/>
                    <a:pt x="26336" y="9503"/>
                  </a:cubicBezTo>
                  <a:cubicBezTo>
                    <a:pt x="26362" y="9507"/>
                    <a:pt x="26386" y="9508"/>
                    <a:pt x="26410" y="9508"/>
                  </a:cubicBezTo>
                  <a:cubicBezTo>
                    <a:pt x="26997" y="9508"/>
                    <a:pt x="26973" y="8450"/>
                    <a:pt x="26336" y="8362"/>
                  </a:cubicBezTo>
                  <a:cubicBezTo>
                    <a:pt x="17503" y="7312"/>
                    <a:pt x="8852" y="4185"/>
                    <a:pt x="1137" y="76"/>
                  </a:cubicBezTo>
                  <a:cubicBezTo>
                    <a:pt x="1042" y="24"/>
                    <a:pt x="948" y="0"/>
                    <a:pt x="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3"/>
            <p:cNvSpPr/>
            <p:nvPr/>
          </p:nvSpPr>
          <p:spPr>
            <a:xfrm>
              <a:off x="9013025" y="820025"/>
              <a:ext cx="472876" cy="159597"/>
            </a:xfrm>
            <a:custGeom>
              <a:avLst/>
              <a:gdLst/>
              <a:ahLst/>
              <a:cxnLst/>
              <a:rect l="l" t="t" r="r" b="b"/>
              <a:pathLst>
                <a:path w="26581" h="9163" extrusionOk="0">
                  <a:moveTo>
                    <a:pt x="670" y="1"/>
                  </a:moveTo>
                  <a:cubicBezTo>
                    <a:pt x="322" y="1"/>
                    <a:pt x="1" y="534"/>
                    <a:pt x="423" y="694"/>
                  </a:cubicBezTo>
                  <a:cubicBezTo>
                    <a:pt x="8412" y="4894"/>
                    <a:pt x="17154" y="8021"/>
                    <a:pt x="26102" y="9163"/>
                  </a:cubicBezTo>
                  <a:cubicBezTo>
                    <a:pt x="26581" y="9163"/>
                    <a:pt x="26581" y="8409"/>
                    <a:pt x="26102" y="8318"/>
                  </a:cubicBezTo>
                  <a:cubicBezTo>
                    <a:pt x="17359" y="7268"/>
                    <a:pt x="8594" y="4118"/>
                    <a:pt x="811" y="33"/>
                  </a:cubicBezTo>
                  <a:cubicBezTo>
                    <a:pt x="765" y="11"/>
                    <a:pt x="717" y="1"/>
                    <a:pt x="67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3"/>
            <p:cNvSpPr/>
            <p:nvPr/>
          </p:nvSpPr>
          <p:spPr>
            <a:xfrm>
              <a:off x="8861475" y="1110300"/>
              <a:ext cx="601383" cy="190048"/>
            </a:xfrm>
            <a:custGeom>
              <a:avLst/>
              <a:gdLst/>
              <a:ahLst/>
              <a:cxnLst/>
              <a:rect l="l" t="t" r="r" b="b"/>
              <a:pathLst>
                <a:path w="27126" h="9573" extrusionOk="0">
                  <a:moveTo>
                    <a:pt x="910" y="0"/>
                  </a:moveTo>
                  <a:cubicBezTo>
                    <a:pt x="366" y="0"/>
                    <a:pt x="1" y="760"/>
                    <a:pt x="580" y="1100"/>
                  </a:cubicBezTo>
                  <a:cubicBezTo>
                    <a:pt x="8569" y="5277"/>
                    <a:pt x="17425" y="8427"/>
                    <a:pt x="26350" y="9568"/>
                  </a:cubicBezTo>
                  <a:cubicBezTo>
                    <a:pt x="26378" y="9571"/>
                    <a:pt x="26404" y="9573"/>
                    <a:pt x="26430" y="9573"/>
                  </a:cubicBezTo>
                  <a:cubicBezTo>
                    <a:pt x="27125" y="9573"/>
                    <a:pt x="27098" y="8423"/>
                    <a:pt x="26350" y="8335"/>
                  </a:cubicBezTo>
                  <a:cubicBezTo>
                    <a:pt x="17608" y="7285"/>
                    <a:pt x="8957" y="4135"/>
                    <a:pt x="1151" y="50"/>
                  </a:cubicBezTo>
                  <a:cubicBezTo>
                    <a:pt x="1068" y="16"/>
                    <a:pt x="987" y="0"/>
                    <a:pt x="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3"/>
            <p:cNvSpPr/>
            <p:nvPr/>
          </p:nvSpPr>
          <p:spPr>
            <a:xfrm>
              <a:off x="8884475" y="1176875"/>
              <a:ext cx="536954" cy="154716"/>
            </a:xfrm>
            <a:custGeom>
              <a:avLst/>
              <a:gdLst/>
              <a:ahLst/>
              <a:cxnLst/>
              <a:rect l="l" t="t" r="r" b="b"/>
              <a:pathLst>
                <a:path w="26572" h="9113" extrusionOk="0">
                  <a:moveTo>
                    <a:pt x="562" y="1"/>
                  </a:moveTo>
                  <a:cubicBezTo>
                    <a:pt x="217" y="1"/>
                    <a:pt x="0" y="499"/>
                    <a:pt x="324" y="728"/>
                  </a:cubicBezTo>
                  <a:cubicBezTo>
                    <a:pt x="8313" y="4927"/>
                    <a:pt x="17055" y="8054"/>
                    <a:pt x="26002" y="9104"/>
                  </a:cubicBezTo>
                  <a:cubicBezTo>
                    <a:pt x="26035" y="9110"/>
                    <a:pt x="26066" y="9112"/>
                    <a:pt x="26094" y="9112"/>
                  </a:cubicBezTo>
                  <a:cubicBezTo>
                    <a:pt x="26571" y="9112"/>
                    <a:pt x="26541" y="8437"/>
                    <a:pt x="26002" y="8351"/>
                  </a:cubicBezTo>
                  <a:cubicBezTo>
                    <a:pt x="17238" y="7301"/>
                    <a:pt x="8587" y="4151"/>
                    <a:pt x="781" y="66"/>
                  </a:cubicBezTo>
                  <a:cubicBezTo>
                    <a:pt x="705" y="20"/>
                    <a:pt x="631" y="1"/>
                    <a:pt x="56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3"/>
            <p:cNvSpPr/>
            <p:nvPr/>
          </p:nvSpPr>
          <p:spPr>
            <a:xfrm>
              <a:off x="8943800" y="953550"/>
              <a:ext cx="49650" cy="37675"/>
            </a:xfrm>
            <a:custGeom>
              <a:avLst/>
              <a:gdLst/>
              <a:ahLst/>
              <a:cxnLst/>
              <a:rect l="l" t="t" r="r" b="b"/>
              <a:pathLst>
                <a:path w="1986" h="1507" extrusionOk="0">
                  <a:moveTo>
                    <a:pt x="1027" y="0"/>
                  </a:moveTo>
                  <a:cubicBezTo>
                    <a:pt x="0" y="0"/>
                    <a:pt x="0" y="1507"/>
                    <a:pt x="1027" y="1507"/>
                  </a:cubicBezTo>
                  <a:cubicBezTo>
                    <a:pt x="1986" y="1507"/>
                    <a:pt x="1986" y="0"/>
                    <a:pt x="1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3"/>
            <p:cNvSpPr/>
            <p:nvPr/>
          </p:nvSpPr>
          <p:spPr>
            <a:xfrm>
              <a:off x="9012756" y="1051031"/>
              <a:ext cx="49675" cy="37700"/>
            </a:xfrm>
            <a:custGeom>
              <a:avLst/>
              <a:gdLst/>
              <a:ahLst/>
              <a:cxnLst/>
              <a:rect l="l" t="t" r="r" b="b"/>
              <a:pathLst>
                <a:path w="1987" h="1508" extrusionOk="0">
                  <a:moveTo>
                    <a:pt x="936" y="1"/>
                  </a:moveTo>
                  <a:cubicBezTo>
                    <a:pt x="1" y="1"/>
                    <a:pt x="1" y="1507"/>
                    <a:pt x="936" y="1507"/>
                  </a:cubicBezTo>
                  <a:cubicBezTo>
                    <a:pt x="1986" y="1507"/>
                    <a:pt x="1986" y="1"/>
                    <a:pt x="9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3"/>
            <p:cNvSpPr/>
            <p:nvPr/>
          </p:nvSpPr>
          <p:spPr>
            <a:xfrm>
              <a:off x="9100725" y="1019725"/>
              <a:ext cx="49650" cy="38275"/>
            </a:xfrm>
            <a:custGeom>
              <a:avLst/>
              <a:gdLst/>
              <a:ahLst/>
              <a:cxnLst/>
              <a:rect l="l" t="t" r="r" b="b"/>
              <a:pathLst>
                <a:path w="1986" h="1531" extrusionOk="0">
                  <a:moveTo>
                    <a:pt x="936" y="1"/>
                  </a:moveTo>
                  <a:cubicBezTo>
                    <a:pt x="0" y="1"/>
                    <a:pt x="0" y="1530"/>
                    <a:pt x="936" y="1530"/>
                  </a:cubicBezTo>
                  <a:cubicBezTo>
                    <a:pt x="1986" y="1530"/>
                    <a:pt x="1986" y="1"/>
                    <a:pt x="9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3"/>
            <p:cNvSpPr/>
            <p:nvPr/>
          </p:nvSpPr>
          <p:spPr>
            <a:xfrm>
              <a:off x="9160050" y="1103050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1051" y="0"/>
                  </a:moveTo>
                  <a:cubicBezTo>
                    <a:pt x="1" y="0"/>
                    <a:pt x="1" y="1530"/>
                    <a:pt x="1051" y="1530"/>
                  </a:cubicBezTo>
                  <a:cubicBezTo>
                    <a:pt x="1987" y="1530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3"/>
            <p:cNvSpPr/>
            <p:nvPr/>
          </p:nvSpPr>
          <p:spPr>
            <a:xfrm>
              <a:off x="9257625" y="1069950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937" y="0"/>
                  </a:moveTo>
                  <a:cubicBezTo>
                    <a:pt x="1" y="0"/>
                    <a:pt x="1" y="1530"/>
                    <a:pt x="937" y="1530"/>
                  </a:cubicBezTo>
                  <a:cubicBezTo>
                    <a:pt x="1987" y="1530"/>
                    <a:pt x="1987" y="0"/>
                    <a:pt x="9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3"/>
            <p:cNvSpPr/>
            <p:nvPr/>
          </p:nvSpPr>
          <p:spPr>
            <a:xfrm>
              <a:off x="9321550" y="1150975"/>
              <a:ext cx="50250" cy="39975"/>
            </a:xfrm>
            <a:custGeom>
              <a:avLst/>
              <a:gdLst/>
              <a:ahLst/>
              <a:cxnLst/>
              <a:rect l="l" t="t" r="r" b="b"/>
              <a:pathLst>
                <a:path w="2010" h="1599" extrusionOk="0">
                  <a:moveTo>
                    <a:pt x="1050" y="1"/>
                  </a:moveTo>
                  <a:cubicBezTo>
                    <a:pt x="0" y="1"/>
                    <a:pt x="0" y="1598"/>
                    <a:pt x="1050" y="1598"/>
                  </a:cubicBezTo>
                  <a:cubicBezTo>
                    <a:pt x="2009" y="1598"/>
                    <a:pt x="2009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3"/>
            <p:cNvSpPr/>
            <p:nvPr/>
          </p:nvSpPr>
          <p:spPr>
            <a:xfrm>
              <a:off x="9421400" y="1108175"/>
              <a:ext cx="50250" cy="39975"/>
            </a:xfrm>
            <a:custGeom>
              <a:avLst/>
              <a:gdLst/>
              <a:ahLst/>
              <a:cxnLst/>
              <a:rect l="l" t="t" r="r" b="b"/>
              <a:pathLst>
                <a:path w="2010" h="1599" extrusionOk="0">
                  <a:moveTo>
                    <a:pt x="960" y="1"/>
                  </a:moveTo>
                  <a:cubicBezTo>
                    <a:pt x="1" y="1"/>
                    <a:pt x="1" y="1599"/>
                    <a:pt x="960" y="1599"/>
                  </a:cubicBezTo>
                  <a:cubicBezTo>
                    <a:pt x="2009" y="1599"/>
                    <a:pt x="2009" y="1"/>
                    <a:pt x="9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9">
    <p:bg>
      <p:bgPr>
        <a:solidFill>
          <a:schemeClr val="accent4"/>
        </a:solidFill>
        <a:effectLst/>
      </p:bgPr>
    </p:bg>
    <p:spTree>
      <p:nvGrpSpPr>
        <p:cNvPr id="1" name="Shape 2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3" name="Google Shape;2493;p34"/>
          <p:cNvSpPr/>
          <p:nvPr/>
        </p:nvSpPr>
        <p:spPr>
          <a:xfrm>
            <a:off x="2243579" y="4926991"/>
            <a:ext cx="101336" cy="99615"/>
          </a:xfrm>
          <a:custGeom>
            <a:avLst/>
            <a:gdLst/>
            <a:ahLst/>
            <a:cxnLst/>
            <a:rect l="l" t="t" r="r" b="b"/>
            <a:pathLst>
              <a:path w="4474" h="4398" extrusionOk="0">
                <a:moveTo>
                  <a:pt x="2659" y="1"/>
                </a:moveTo>
                <a:cubicBezTo>
                  <a:pt x="2608" y="1"/>
                  <a:pt x="2556" y="24"/>
                  <a:pt x="2556" y="69"/>
                </a:cubicBezTo>
                <a:cubicBezTo>
                  <a:pt x="2556" y="640"/>
                  <a:pt x="2465" y="1302"/>
                  <a:pt x="2283" y="1873"/>
                </a:cubicBezTo>
                <a:lnTo>
                  <a:pt x="2191" y="1873"/>
                </a:lnTo>
                <a:cubicBezTo>
                  <a:pt x="2077" y="1690"/>
                  <a:pt x="1986" y="1507"/>
                  <a:pt x="1803" y="1302"/>
                </a:cubicBezTo>
                <a:cubicBezTo>
                  <a:pt x="1895" y="1302"/>
                  <a:pt x="1895" y="1211"/>
                  <a:pt x="1895" y="1119"/>
                </a:cubicBezTo>
                <a:cubicBezTo>
                  <a:pt x="1803" y="1119"/>
                  <a:pt x="1712" y="1119"/>
                  <a:pt x="1712" y="1028"/>
                </a:cubicBezTo>
                <a:cubicBezTo>
                  <a:pt x="1507" y="731"/>
                  <a:pt x="1324" y="549"/>
                  <a:pt x="1141" y="252"/>
                </a:cubicBezTo>
                <a:cubicBezTo>
                  <a:pt x="1141" y="221"/>
                  <a:pt x="1131" y="211"/>
                  <a:pt x="1118" y="211"/>
                </a:cubicBezTo>
                <a:cubicBezTo>
                  <a:pt x="1091" y="211"/>
                  <a:pt x="1050" y="252"/>
                  <a:pt x="1050" y="252"/>
                </a:cubicBezTo>
                <a:cubicBezTo>
                  <a:pt x="1141" y="549"/>
                  <a:pt x="1324" y="731"/>
                  <a:pt x="1415" y="937"/>
                </a:cubicBezTo>
                <a:cubicBezTo>
                  <a:pt x="1233" y="823"/>
                  <a:pt x="1050" y="823"/>
                  <a:pt x="936" y="731"/>
                </a:cubicBezTo>
                <a:cubicBezTo>
                  <a:pt x="753" y="731"/>
                  <a:pt x="753" y="823"/>
                  <a:pt x="845" y="937"/>
                </a:cubicBezTo>
                <a:cubicBezTo>
                  <a:pt x="1141" y="1028"/>
                  <a:pt x="1324" y="1119"/>
                  <a:pt x="1507" y="1211"/>
                </a:cubicBezTo>
                <a:cubicBezTo>
                  <a:pt x="1712" y="1393"/>
                  <a:pt x="1803" y="1599"/>
                  <a:pt x="1895" y="1781"/>
                </a:cubicBezTo>
                <a:cubicBezTo>
                  <a:pt x="1324" y="1599"/>
                  <a:pt x="662" y="1507"/>
                  <a:pt x="91" y="1302"/>
                </a:cubicBezTo>
                <a:cubicBezTo>
                  <a:pt x="0" y="1302"/>
                  <a:pt x="0" y="1393"/>
                  <a:pt x="91" y="1507"/>
                </a:cubicBezTo>
                <a:cubicBezTo>
                  <a:pt x="662" y="1690"/>
                  <a:pt x="1324" y="1873"/>
                  <a:pt x="1895" y="2078"/>
                </a:cubicBezTo>
                <a:cubicBezTo>
                  <a:pt x="1507" y="2261"/>
                  <a:pt x="1141" y="2534"/>
                  <a:pt x="845" y="2740"/>
                </a:cubicBezTo>
                <a:lnTo>
                  <a:pt x="662" y="2740"/>
                </a:lnTo>
                <a:cubicBezTo>
                  <a:pt x="571" y="2649"/>
                  <a:pt x="365" y="2534"/>
                  <a:pt x="183" y="2534"/>
                </a:cubicBezTo>
                <a:cubicBezTo>
                  <a:pt x="274" y="2740"/>
                  <a:pt x="479" y="2740"/>
                  <a:pt x="571" y="2831"/>
                </a:cubicBezTo>
                <a:lnTo>
                  <a:pt x="662" y="2831"/>
                </a:lnTo>
                <a:cubicBezTo>
                  <a:pt x="571" y="2922"/>
                  <a:pt x="479" y="2922"/>
                  <a:pt x="479" y="3014"/>
                </a:cubicBezTo>
                <a:cubicBezTo>
                  <a:pt x="380" y="3014"/>
                  <a:pt x="453" y="3237"/>
                  <a:pt x="534" y="3237"/>
                </a:cubicBezTo>
                <a:cubicBezTo>
                  <a:pt x="546" y="3237"/>
                  <a:pt x="558" y="3231"/>
                  <a:pt x="571" y="3219"/>
                </a:cubicBezTo>
                <a:cubicBezTo>
                  <a:pt x="662" y="3219"/>
                  <a:pt x="845" y="3105"/>
                  <a:pt x="936" y="3014"/>
                </a:cubicBezTo>
                <a:lnTo>
                  <a:pt x="1050" y="3014"/>
                </a:lnTo>
                <a:cubicBezTo>
                  <a:pt x="936" y="3219"/>
                  <a:pt x="936" y="3402"/>
                  <a:pt x="845" y="3584"/>
                </a:cubicBezTo>
                <a:cubicBezTo>
                  <a:pt x="845" y="3790"/>
                  <a:pt x="753" y="3881"/>
                  <a:pt x="753" y="4064"/>
                </a:cubicBezTo>
                <a:cubicBezTo>
                  <a:pt x="753" y="4064"/>
                  <a:pt x="794" y="4104"/>
                  <a:pt x="848" y="4104"/>
                </a:cubicBezTo>
                <a:cubicBezTo>
                  <a:pt x="875" y="4104"/>
                  <a:pt x="905" y="4094"/>
                  <a:pt x="936" y="4064"/>
                </a:cubicBezTo>
                <a:cubicBezTo>
                  <a:pt x="936" y="3881"/>
                  <a:pt x="1050" y="3790"/>
                  <a:pt x="1050" y="3584"/>
                </a:cubicBezTo>
                <a:cubicBezTo>
                  <a:pt x="1050" y="3402"/>
                  <a:pt x="1050" y="3219"/>
                  <a:pt x="1141" y="3105"/>
                </a:cubicBezTo>
                <a:lnTo>
                  <a:pt x="1141" y="3014"/>
                </a:lnTo>
                <a:lnTo>
                  <a:pt x="1141" y="2922"/>
                </a:lnTo>
                <a:cubicBezTo>
                  <a:pt x="1507" y="2740"/>
                  <a:pt x="1803" y="2534"/>
                  <a:pt x="2191" y="2352"/>
                </a:cubicBezTo>
                <a:lnTo>
                  <a:pt x="2191" y="2352"/>
                </a:lnTo>
                <a:cubicBezTo>
                  <a:pt x="2077" y="2831"/>
                  <a:pt x="1895" y="3310"/>
                  <a:pt x="1803" y="3790"/>
                </a:cubicBezTo>
                <a:cubicBezTo>
                  <a:pt x="1803" y="3835"/>
                  <a:pt x="1826" y="3858"/>
                  <a:pt x="1849" y="3858"/>
                </a:cubicBezTo>
                <a:cubicBezTo>
                  <a:pt x="1872" y="3858"/>
                  <a:pt x="1895" y="3835"/>
                  <a:pt x="1895" y="3790"/>
                </a:cubicBezTo>
                <a:cubicBezTo>
                  <a:pt x="2077" y="3402"/>
                  <a:pt x="2283" y="3014"/>
                  <a:pt x="2374" y="2649"/>
                </a:cubicBezTo>
                <a:cubicBezTo>
                  <a:pt x="2556" y="2922"/>
                  <a:pt x="2762" y="3219"/>
                  <a:pt x="2944" y="3493"/>
                </a:cubicBezTo>
                <a:cubicBezTo>
                  <a:pt x="2853" y="3790"/>
                  <a:pt x="2762" y="3972"/>
                  <a:pt x="2648" y="4246"/>
                </a:cubicBezTo>
                <a:cubicBezTo>
                  <a:pt x="2648" y="4328"/>
                  <a:pt x="2706" y="4398"/>
                  <a:pt x="2739" y="4398"/>
                </a:cubicBezTo>
                <a:cubicBezTo>
                  <a:pt x="2753" y="4398"/>
                  <a:pt x="2762" y="4387"/>
                  <a:pt x="2762" y="4360"/>
                </a:cubicBezTo>
                <a:cubicBezTo>
                  <a:pt x="2944" y="4155"/>
                  <a:pt x="2944" y="3881"/>
                  <a:pt x="3036" y="3676"/>
                </a:cubicBezTo>
                <a:lnTo>
                  <a:pt x="3036" y="3790"/>
                </a:lnTo>
                <a:cubicBezTo>
                  <a:pt x="3062" y="3816"/>
                  <a:pt x="3097" y="3827"/>
                  <a:pt x="3132" y="3827"/>
                </a:cubicBezTo>
                <a:cubicBezTo>
                  <a:pt x="3218" y="3827"/>
                  <a:pt x="3300" y="3757"/>
                  <a:pt x="3218" y="3676"/>
                </a:cubicBezTo>
                <a:cubicBezTo>
                  <a:pt x="3218" y="3584"/>
                  <a:pt x="3127" y="3493"/>
                  <a:pt x="3127" y="3402"/>
                </a:cubicBezTo>
                <a:lnTo>
                  <a:pt x="3903" y="3402"/>
                </a:lnTo>
                <a:cubicBezTo>
                  <a:pt x="3994" y="3402"/>
                  <a:pt x="3994" y="3310"/>
                  <a:pt x="3903" y="3310"/>
                </a:cubicBezTo>
                <a:cubicBezTo>
                  <a:pt x="3606" y="3219"/>
                  <a:pt x="3333" y="3219"/>
                  <a:pt x="3036" y="3219"/>
                </a:cubicBezTo>
                <a:cubicBezTo>
                  <a:pt x="2853" y="2922"/>
                  <a:pt x="2648" y="2534"/>
                  <a:pt x="2465" y="2261"/>
                </a:cubicBezTo>
                <a:lnTo>
                  <a:pt x="2465" y="2261"/>
                </a:lnTo>
                <a:cubicBezTo>
                  <a:pt x="3036" y="2443"/>
                  <a:pt x="3606" y="2534"/>
                  <a:pt x="4177" y="2740"/>
                </a:cubicBezTo>
                <a:cubicBezTo>
                  <a:pt x="4268" y="2740"/>
                  <a:pt x="4268" y="2534"/>
                  <a:pt x="4177" y="2534"/>
                </a:cubicBezTo>
                <a:cubicBezTo>
                  <a:pt x="3698" y="2352"/>
                  <a:pt x="3127" y="2169"/>
                  <a:pt x="2648" y="1964"/>
                </a:cubicBezTo>
                <a:cubicBezTo>
                  <a:pt x="2944" y="1781"/>
                  <a:pt x="3218" y="1599"/>
                  <a:pt x="3424" y="1393"/>
                </a:cubicBezTo>
                <a:cubicBezTo>
                  <a:pt x="3424" y="1393"/>
                  <a:pt x="3424" y="1507"/>
                  <a:pt x="3515" y="1507"/>
                </a:cubicBezTo>
                <a:cubicBezTo>
                  <a:pt x="3789" y="1599"/>
                  <a:pt x="4086" y="1690"/>
                  <a:pt x="4360" y="1781"/>
                </a:cubicBezTo>
                <a:cubicBezTo>
                  <a:pt x="4474" y="1781"/>
                  <a:pt x="4474" y="1599"/>
                  <a:pt x="4360" y="1599"/>
                </a:cubicBezTo>
                <a:cubicBezTo>
                  <a:pt x="4086" y="1507"/>
                  <a:pt x="3789" y="1393"/>
                  <a:pt x="3515" y="1302"/>
                </a:cubicBezTo>
                <a:cubicBezTo>
                  <a:pt x="3698" y="1119"/>
                  <a:pt x="3994" y="937"/>
                  <a:pt x="4177" y="731"/>
                </a:cubicBezTo>
                <a:cubicBezTo>
                  <a:pt x="4250" y="731"/>
                  <a:pt x="4206" y="614"/>
                  <a:pt x="4139" y="614"/>
                </a:cubicBezTo>
                <a:cubicBezTo>
                  <a:pt x="4122" y="614"/>
                  <a:pt x="4104" y="622"/>
                  <a:pt x="4086" y="640"/>
                </a:cubicBezTo>
                <a:cubicBezTo>
                  <a:pt x="3903" y="731"/>
                  <a:pt x="3698" y="937"/>
                  <a:pt x="3606" y="1028"/>
                </a:cubicBezTo>
                <a:lnTo>
                  <a:pt x="3606" y="731"/>
                </a:lnTo>
                <a:cubicBezTo>
                  <a:pt x="3606" y="549"/>
                  <a:pt x="3606" y="366"/>
                  <a:pt x="3515" y="161"/>
                </a:cubicBezTo>
                <a:cubicBezTo>
                  <a:pt x="3515" y="115"/>
                  <a:pt x="3492" y="92"/>
                  <a:pt x="3469" y="92"/>
                </a:cubicBezTo>
                <a:cubicBezTo>
                  <a:pt x="3447" y="92"/>
                  <a:pt x="3424" y="115"/>
                  <a:pt x="3424" y="161"/>
                </a:cubicBezTo>
                <a:lnTo>
                  <a:pt x="3424" y="731"/>
                </a:lnTo>
                <a:cubicBezTo>
                  <a:pt x="3424" y="823"/>
                  <a:pt x="3333" y="1028"/>
                  <a:pt x="3424" y="1119"/>
                </a:cubicBezTo>
                <a:cubicBezTo>
                  <a:pt x="3127" y="1302"/>
                  <a:pt x="2853" y="1507"/>
                  <a:pt x="2556" y="1690"/>
                </a:cubicBezTo>
                <a:cubicBezTo>
                  <a:pt x="2648" y="1119"/>
                  <a:pt x="2762" y="640"/>
                  <a:pt x="2762" y="69"/>
                </a:cubicBezTo>
                <a:cubicBezTo>
                  <a:pt x="2762" y="24"/>
                  <a:pt x="2711" y="1"/>
                  <a:pt x="265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4" name="Google Shape;2494;p34"/>
          <p:cNvSpPr/>
          <p:nvPr/>
        </p:nvSpPr>
        <p:spPr>
          <a:xfrm>
            <a:off x="2280272" y="4928554"/>
            <a:ext cx="6229" cy="23284"/>
          </a:xfrm>
          <a:custGeom>
            <a:avLst/>
            <a:gdLst/>
            <a:ahLst/>
            <a:cxnLst/>
            <a:rect l="l" t="t" r="r" b="b"/>
            <a:pathLst>
              <a:path w="275" h="1028" extrusionOk="0">
                <a:moveTo>
                  <a:pt x="275" y="0"/>
                </a:moveTo>
                <a:cubicBezTo>
                  <a:pt x="92" y="297"/>
                  <a:pt x="1" y="662"/>
                  <a:pt x="183" y="959"/>
                </a:cubicBezTo>
                <a:cubicBezTo>
                  <a:pt x="183" y="1005"/>
                  <a:pt x="206" y="1027"/>
                  <a:pt x="229" y="1027"/>
                </a:cubicBezTo>
                <a:cubicBezTo>
                  <a:pt x="252" y="1027"/>
                  <a:pt x="275" y="1005"/>
                  <a:pt x="275" y="959"/>
                </a:cubicBezTo>
                <a:cubicBezTo>
                  <a:pt x="183" y="662"/>
                  <a:pt x="183" y="297"/>
                  <a:pt x="27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5" name="Google Shape;2495;p34"/>
          <p:cNvSpPr/>
          <p:nvPr/>
        </p:nvSpPr>
        <p:spPr>
          <a:xfrm>
            <a:off x="823106" y="4970185"/>
            <a:ext cx="41653" cy="33613"/>
          </a:xfrm>
          <a:custGeom>
            <a:avLst/>
            <a:gdLst/>
            <a:ahLst/>
            <a:cxnLst/>
            <a:rect l="l" t="t" r="r" b="b"/>
            <a:pathLst>
              <a:path w="1839" h="1484" extrusionOk="0">
                <a:moveTo>
                  <a:pt x="980" y="1"/>
                </a:moveTo>
                <a:cubicBezTo>
                  <a:pt x="719" y="1"/>
                  <a:pt x="480" y="149"/>
                  <a:pt x="424" y="445"/>
                </a:cubicBezTo>
                <a:lnTo>
                  <a:pt x="424" y="536"/>
                </a:lnTo>
                <a:lnTo>
                  <a:pt x="310" y="536"/>
                </a:lnTo>
                <a:cubicBezTo>
                  <a:pt x="310" y="627"/>
                  <a:pt x="218" y="742"/>
                  <a:pt x="218" y="742"/>
                </a:cubicBezTo>
                <a:cubicBezTo>
                  <a:pt x="0" y="1105"/>
                  <a:pt x="318" y="1484"/>
                  <a:pt x="641" y="1484"/>
                </a:cubicBezTo>
                <a:cubicBezTo>
                  <a:pt x="723" y="1484"/>
                  <a:pt x="806" y="1459"/>
                  <a:pt x="880" y="1403"/>
                </a:cubicBezTo>
                <a:cubicBezTo>
                  <a:pt x="880" y="1403"/>
                  <a:pt x="994" y="1403"/>
                  <a:pt x="1086" y="1312"/>
                </a:cubicBezTo>
                <a:lnTo>
                  <a:pt x="1177" y="1312"/>
                </a:lnTo>
                <a:cubicBezTo>
                  <a:pt x="1656" y="1107"/>
                  <a:pt x="1839" y="536"/>
                  <a:pt x="1451" y="171"/>
                </a:cubicBezTo>
                <a:cubicBezTo>
                  <a:pt x="1311" y="57"/>
                  <a:pt x="1142" y="1"/>
                  <a:pt x="98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6" name="Google Shape;2496;p34"/>
          <p:cNvGrpSpPr/>
          <p:nvPr/>
        </p:nvGrpSpPr>
        <p:grpSpPr>
          <a:xfrm>
            <a:off x="26050" y="190500"/>
            <a:ext cx="9041751" cy="4749025"/>
            <a:chOff x="26050" y="190500"/>
            <a:chExt cx="9041751" cy="4749025"/>
          </a:xfrm>
        </p:grpSpPr>
        <p:sp>
          <p:nvSpPr>
            <p:cNvPr id="2497" name="Google Shape;2497;p34"/>
            <p:cNvSpPr/>
            <p:nvPr/>
          </p:nvSpPr>
          <p:spPr>
            <a:xfrm>
              <a:off x="3470427" y="1291408"/>
              <a:ext cx="296644" cy="296060"/>
            </a:xfrm>
            <a:custGeom>
              <a:avLst/>
              <a:gdLst/>
              <a:ahLst/>
              <a:cxnLst/>
              <a:rect l="l" t="t" r="r" b="b"/>
              <a:pathLst>
                <a:path w="12190" h="12166" extrusionOk="0">
                  <a:moveTo>
                    <a:pt x="6095" y="0"/>
                  </a:moveTo>
                  <a:cubicBezTo>
                    <a:pt x="2762" y="0"/>
                    <a:pt x="1" y="2762"/>
                    <a:pt x="1" y="6072"/>
                  </a:cubicBezTo>
                  <a:cubicBezTo>
                    <a:pt x="1" y="9404"/>
                    <a:pt x="2762" y="12166"/>
                    <a:pt x="6095" y="12166"/>
                  </a:cubicBezTo>
                  <a:cubicBezTo>
                    <a:pt x="9519" y="12166"/>
                    <a:pt x="12189" y="9404"/>
                    <a:pt x="12189" y="6072"/>
                  </a:cubicBezTo>
                  <a:cubicBezTo>
                    <a:pt x="12189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4"/>
            <p:cNvSpPr/>
            <p:nvPr/>
          </p:nvSpPr>
          <p:spPr>
            <a:xfrm>
              <a:off x="4535451" y="190500"/>
              <a:ext cx="296060" cy="296084"/>
            </a:xfrm>
            <a:custGeom>
              <a:avLst/>
              <a:gdLst/>
              <a:ahLst/>
              <a:cxnLst/>
              <a:rect l="l" t="t" r="r" b="b"/>
              <a:pathLst>
                <a:path w="12166" h="12167" extrusionOk="0">
                  <a:moveTo>
                    <a:pt x="6072" y="1"/>
                  </a:moveTo>
                  <a:cubicBezTo>
                    <a:pt x="2739" y="1"/>
                    <a:pt x="0" y="2762"/>
                    <a:pt x="0" y="6095"/>
                  </a:cubicBezTo>
                  <a:cubicBezTo>
                    <a:pt x="0" y="9427"/>
                    <a:pt x="2739" y="12166"/>
                    <a:pt x="6072" y="12166"/>
                  </a:cubicBezTo>
                  <a:cubicBezTo>
                    <a:pt x="9495" y="12166"/>
                    <a:pt x="12166" y="9427"/>
                    <a:pt x="12166" y="6095"/>
                  </a:cubicBezTo>
                  <a:cubicBezTo>
                    <a:pt x="12166" y="2762"/>
                    <a:pt x="9495" y="1"/>
                    <a:pt x="6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4"/>
            <p:cNvSpPr/>
            <p:nvPr/>
          </p:nvSpPr>
          <p:spPr>
            <a:xfrm>
              <a:off x="3572631" y="3901925"/>
              <a:ext cx="296084" cy="296084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72" y="1"/>
                  </a:moveTo>
                  <a:cubicBezTo>
                    <a:pt x="2739" y="1"/>
                    <a:pt x="0" y="2763"/>
                    <a:pt x="0" y="6072"/>
                  </a:cubicBezTo>
                  <a:cubicBezTo>
                    <a:pt x="0" y="9405"/>
                    <a:pt x="2739" y="12167"/>
                    <a:pt x="6072" y="12167"/>
                  </a:cubicBezTo>
                  <a:cubicBezTo>
                    <a:pt x="9496" y="12167"/>
                    <a:pt x="12166" y="9405"/>
                    <a:pt x="12166" y="6072"/>
                  </a:cubicBezTo>
                  <a:cubicBezTo>
                    <a:pt x="12166" y="2763"/>
                    <a:pt x="9496" y="1"/>
                    <a:pt x="6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4"/>
            <p:cNvSpPr/>
            <p:nvPr/>
          </p:nvSpPr>
          <p:spPr>
            <a:xfrm>
              <a:off x="6013995" y="814289"/>
              <a:ext cx="296084" cy="296619"/>
            </a:xfrm>
            <a:custGeom>
              <a:avLst/>
              <a:gdLst/>
              <a:ahLst/>
              <a:cxnLst/>
              <a:rect l="l" t="t" r="r" b="b"/>
              <a:pathLst>
                <a:path w="12167" h="12189" extrusionOk="0">
                  <a:moveTo>
                    <a:pt x="6095" y="0"/>
                  </a:moveTo>
                  <a:cubicBezTo>
                    <a:pt x="2762" y="0"/>
                    <a:pt x="1" y="2762"/>
                    <a:pt x="1" y="6094"/>
                  </a:cubicBezTo>
                  <a:cubicBezTo>
                    <a:pt x="1" y="9427"/>
                    <a:pt x="2762" y="12189"/>
                    <a:pt x="6095" y="12189"/>
                  </a:cubicBezTo>
                  <a:cubicBezTo>
                    <a:pt x="9519" y="12189"/>
                    <a:pt x="12167" y="9427"/>
                    <a:pt x="12167" y="6094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4"/>
            <p:cNvSpPr/>
            <p:nvPr/>
          </p:nvSpPr>
          <p:spPr>
            <a:xfrm>
              <a:off x="5859035" y="4396028"/>
              <a:ext cx="296084" cy="296084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95" y="0"/>
                  </a:moveTo>
                  <a:cubicBezTo>
                    <a:pt x="2762" y="0"/>
                    <a:pt x="0" y="2762"/>
                    <a:pt x="0" y="6072"/>
                  </a:cubicBezTo>
                  <a:cubicBezTo>
                    <a:pt x="0" y="9404"/>
                    <a:pt x="2762" y="12166"/>
                    <a:pt x="6095" y="12166"/>
                  </a:cubicBezTo>
                  <a:cubicBezTo>
                    <a:pt x="9519" y="12166"/>
                    <a:pt x="12166" y="9404"/>
                    <a:pt x="12166" y="6072"/>
                  </a:cubicBezTo>
                  <a:cubicBezTo>
                    <a:pt x="12166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4"/>
            <p:cNvSpPr/>
            <p:nvPr/>
          </p:nvSpPr>
          <p:spPr>
            <a:xfrm>
              <a:off x="4701833" y="4133001"/>
              <a:ext cx="184995" cy="185530"/>
            </a:xfrm>
            <a:custGeom>
              <a:avLst/>
              <a:gdLst/>
              <a:ahLst/>
              <a:cxnLst/>
              <a:rect l="l" t="t" r="r" b="b"/>
              <a:pathLst>
                <a:path w="7602" h="7624" extrusionOk="0">
                  <a:moveTo>
                    <a:pt x="3812" y="0"/>
                  </a:moveTo>
                  <a:cubicBezTo>
                    <a:pt x="1712" y="0"/>
                    <a:pt x="0" y="1712"/>
                    <a:pt x="0" y="3812"/>
                  </a:cubicBezTo>
                  <a:cubicBezTo>
                    <a:pt x="0" y="5912"/>
                    <a:pt x="1712" y="7624"/>
                    <a:pt x="3812" y="7624"/>
                  </a:cubicBezTo>
                  <a:cubicBezTo>
                    <a:pt x="5889" y="7624"/>
                    <a:pt x="7601" y="5912"/>
                    <a:pt x="7601" y="3812"/>
                  </a:cubicBezTo>
                  <a:cubicBezTo>
                    <a:pt x="7601" y="1712"/>
                    <a:pt x="5889" y="0"/>
                    <a:pt x="38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4"/>
            <p:cNvSpPr/>
            <p:nvPr/>
          </p:nvSpPr>
          <p:spPr>
            <a:xfrm>
              <a:off x="6821596" y="688336"/>
              <a:ext cx="160003" cy="151534"/>
            </a:xfrm>
            <a:custGeom>
              <a:avLst/>
              <a:gdLst/>
              <a:ahLst/>
              <a:cxnLst/>
              <a:rect l="l" t="t" r="r" b="b"/>
              <a:pathLst>
                <a:path w="6575" h="6227" extrusionOk="0">
                  <a:moveTo>
                    <a:pt x="3459" y="0"/>
                  </a:moveTo>
                  <a:cubicBezTo>
                    <a:pt x="3424" y="0"/>
                    <a:pt x="3379" y="52"/>
                    <a:pt x="3333" y="155"/>
                  </a:cubicBezTo>
                  <a:lnTo>
                    <a:pt x="3333" y="1478"/>
                  </a:lnTo>
                  <a:cubicBezTo>
                    <a:pt x="3333" y="1570"/>
                    <a:pt x="3242" y="1570"/>
                    <a:pt x="3151" y="1661"/>
                  </a:cubicBezTo>
                  <a:cubicBezTo>
                    <a:pt x="3151" y="1736"/>
                    <a:pt x="3213" y="1889"/>
                    <a:pt x="3286" y="1889"/>
                  </a:cubicBezTo>
                  <a:cubicBezTo>
                    <a:pt x="3301" y="1889"/>
                    <a:pt x="3317" y="1882"/>
                    <a:pt x="3333" y="1866"/>
                  </a:cubicBezTo>
                  <a:lnTo>
                    <a:pt x="3333" y="2802"/>
                  </a:lnTo>
                  <a:lnTo>
                    <a:pt x="3151" y="2802"/>
                  </a:lnTo>
                  <a:cubicBezTo>
                    <a:pt x="2580" y="2232"/>
                    <a:pt x="2101" y="1661"/>
                    <a:pt x="1530" y="908"/>
                  </a:cubicBezTo>
                  <a:cubicBezTo>
                    <a:pt x="1530" y="890"/>
                    <a:pt x="1523" y="883"/>
                    <a:pt x="1513" y="883"/>
                  </a:cubicBezTo>
                  <a:cubicBezTo>
                    <a:pt x="1470" y="883"/>
                    <a:pt x="1365" y="1017"/>
                    <a:pt x="1439" y="1090"/>
                  </a:cubicBezTo>
                  <a:cubicBezTo>
                    <a:pt x="1804" y="1661"/>
                    <a:pt x="2283" y="2232"/>
                    <a:pt x="2762" y="2802"/>
                  </a:cubicBezTo>
                  <a:lnTo>
                    <a:pt x="1439" y="2802"/>
                  </a:lnTo>
                  <a:cubicBezTo>
                    <a:pt x="1347" y="2620"/>
                    <a:pt x="1142" y="2437"/>
                    <a:pt x="1051" y="2232"/>
                  </a:cubicBezTo>
                  <a:cubicBezTo>
                    <a:pt x="868" y="2049"/>
                    <a:pt x="777" y="1866"/>
                    <a:pt x="571" y="1570"/>
                  </a:cubicBezTo>
                  <a:cubicBezTo>
                    <a:pt x="480" y="1570"/>
                    <a:pt x="389" y="1661"/>
                    <a:pt x="480" y="1752"/>
                  </a:cubicBezTo>
                  <a:cubicBezTo>
                    <a:pt x="571" y="1958"/>
                    <a:pt x="663" y="2140"/>
                    <a:pt x="868" y="2437"/>
                  </a:cubicBezTo>
                  <a:cubicBezTo>
                    <a:pt x="959" y="2528"/>
                    <a:pt x="959" y="2620"/>
                    <a:pt x="1051" y="2802"/>
                  </a:cubicBezTo>
                  <a:cubicBezTo>
                    <a:pt x="777" y="2711"/>
                    <a:pt x="480" y="2711"/>
                    <a:pt x="206" y="2711"/>
                  </a:cubicBezTo>
                  <a:cubicBezTo>
                    <a:pt x="1" y="2711"/>
                    <a:pt x="1" y="2894"/>
                    <a:pt x="92" y="2894"/>
                  </a:cubicBezTo>
                  <a:cubicBezTo>
                    <a:pt x="571" y="3008"/>
                    <a:pt x="959" y="3099"/>
                    <a:pt x="1347" y="3099"/>
                  </a:cubicBezTo>
                  <a:cubicBezTo>
                    <a:pt x="1051" y="3373"/>
                    <a:pt x="777" y="3761"/>
                    <a:pt x="480" y="4035"/>
                  </a:cubicBezTo>
                  <a:cubicBezTo>
                    <a:pt x="406" y="4127"/>
                    <a:pt x="452" y="4265"/>
                    <a:pt x="521" y="4265"/>
                  </a:cubicBezTo>
                  <a:cubicBezTo>
                    <a:pt x="537" y="4265"/>
                    <a:pt x="554" y="4258"/>
                    <a:pt x="571" y="4240"/>
                  </a:cubicBezTo>
                  <a:cubicBezTo>
                    <a:pt x="959" y="3944"/>
                    <a:pt x="1142" y="3578"/>
                    <a:pt x="1439" y="3282"/>
                  </a:cubicBezTo>
                  <a:cubicBezTo>
                    <a:pt x="1530" y="3190"/>
                    <a:pt x="1530" y="3190"/>
                    <a:pt x="1439" y="3099"/>
                  </a:cubicBezTo>
                  <a:lnTo>
                    <a:pt x="1439" y="3099"/>
                  </a:lnTo>
                  <a:cubicBezTo>
                    <a:pt x="1918" y="3190"/>
                    <a:pt x="2374" y="3282"/>
                    <a:pt x="2854" y="3282"/>
                  </a:cubicBezTo>
                  <a:cubicBezTo>
                    <a:pt x="2374" y="3852"/>
                    <a:pt x="1918" y="4423"/>
                    <a:pt x="1439" y="5085"/>
                  </a:cubicBezTo>
                  <a:cubicBezTo>
                    <a:pt x="1269" y="5160"/>
                    <a:pt x="1379" y="5313"/>
                    <a:pt x="1474" y="5313"/>
                  </a:cubicBezTo>
                  <a:cubicBezTo>
                    <a:pt x="1494" y="5313"/>
                    <a:pt x="1514" y="5306"/>
                    <a:pt x="1530" y="5290"/>
                  </a:cubicBezTo>
                  <a:cubicBezTo>
                    <a:pt x="2192" y="4720"/>
                    <a:pt x="2762" y="4035"/>
                    <a:pt x="3333" y="3464"/>
                  </a:cubicBezTo>
                  <a:lnTo>
                    <a:pt x="3333" y="4994"/>
                  </a:lnTo>
                  <a:cubicBezTo>
                    <a:pt x="2945" y="5176"/>
                    <a:pt x="2671" y="5473"/>
                    <a:pt x="2283" y="5655"/>
                  </a:cubicBezTo>
                  <a:cubicBezTo>
                    <a:pt x="2192" y="5747"/>
                    <a:pt x="2283" y="5861"/>
                    <a:pt x="2374" y="5861"/>
                  </a:cubicBezTo>
                  <a:lnTo>
                    <a:pt x="3242" y="5290"/>
                  </a:lnTo>
                  <a:lnTo>
                    <a:pt x="3333" y="5382"/>
                  </a:lnTo>
                  <a:lnTo>
                    <a:pt x="3333" y="5655"/>
                  </a:lnTo>
                  <a:cubicBezTo>
                    <a:pt x="3333" y="5758"/>
                    <a:pt x="3407" y="5810"/>
                    <a:pt x="3481" y="5810"/>
                  </a:cubicBezTo>
                  <a:cubicBezTo>
                    <a:pt x="3556" y="5810"/>
                    <a:pt x="3630" y="5758"/>
                    <a:pt x="3630" y="5655"/>
                  </a:cubicBezTo>
                  <a:lnTo>
                    <a:pt x="3630" y="5564"/>
                  </a:lnTo>
                  <a:cubicBezTo>
                    <a:pt x="3812" y="5861"/>
                    <a:pt x="4086" y="6043"/>
                    <a:pt x="4383" y="6226"/>
                  </a:cubicBezTo>
                  <a:cubicBezTo>
                    <a:pt x="4474" y="6226"/>
                    <a:pt x="4566" y="6135"/>
                    <a:pt x="4474" y="6043"/>
                  </a:cubicBezTo>
                  <a:cubicBezTo>
                    <a:pt x="4200" y="5747"/>
                    <a:pt x="3904" y="5564"/>
                    <a:pt x="3630" y="5290"/>
                  </a:cubicBezTo>
                  <a:lnTo>
                    <a:pt x="3630" y="3852"/>
                  </a:lnTo>
                  <a:cubicBezTo>
                    <a:pt x="4086" y="4240"/>
                    <a:pt x="4566" y="4605"/>
                    <a:pt x="5045" y="4994"/>
                  </a:cubicBezTo>
                  <a:cubicBezTo>
                    <a:pt x="5136" y="4994"/>
                    <a:pt x="5228" y="4902"/>
                    <a:pt x="5136" y="4811"/>
                  </a:cubicBezTo>
                  <a:cubicBezTo>
                    <a:pt x="4657" y="4332"/>
                    <a:pt x="4200" y="3852"/>
                    <a:pt x="3721" y="3373"/>
                  </a:cubicBezTo>
                  <a:lnTo>
                    <a:pt x="5433" y="3373"/>
                  </a:lnTo>
                  <a:lnTo>
                    <a:pt x="5433" y="3464"/>
                  </a:lnTo>
                  <a:lnTo>
                    <a:pt x="5524" y="3464"/>
                  </a:lnTo>
                  <a:cubicBezTo>
                    <a:pt x="5616" y="3670"/>
                    <a:pt x="5798" y="3852"/>
                    <a:pt x="5912" y="4035"/>
                  </a:cubicBezTo>
                  <a:cubicBezTo>
                    <a:pt x="6095" y="4240"/>
                    <a:pt x="6278" y="4423"/>
                    <a:pt x="6483" y="4514"/>
                  </a:cubicBezTo>
                  <a:cubicBezTo>
                    <a:pt x="6483" y="4541"/>
                    <a:pt x="6491" y="4552"/>
                    <a:pt x="6502" y="4552"/>
                  </a:cubicBezTo>
                  <a:cubicBezTo>
                    <a:pt x="6529" y="4552"/>
                    <a:pt x="6574" y="4487"/>
                    <a:pt x="6574" y="4423"/>
                  </a:cubicBezTo>
                  <a:cubicBezTo>
                    <a:pt x="6483" y="4240"/>
                    <a:pt x="6278" y="4035"/>
                    <a:pt x="6095" y="3944"/>
                  </a:cubicBezTo>
                  <a:cubicBezTo>
                    <a:pt x="5912" y="3761"/>
                    <a:pt x="5798" y="3578"/>
                    <a:pt x="5616" y="3373"/>
                  </a:cubicBezTo>
                  <a:cubicBezTo>
                    <a:pt x="5798" y="3282"/>
                    <a:pt x="6095" y="3282"/>
                    <a:pt x="6278" y="3282"/>
                  </a:cubicBezTo>
                  <a:cubicBezTo>
                    <a:pt x="6483" y="3190"/>
                    <a:pt x="6369" y="2894"/>
                    <a:pt x="6186" y="2894"/>
                  </a:cubicBezTo>
                  <a:lnTo>
                    <a:pt x="5912" y="2894"/>
                  </a:lnTo>
                  <a:cubicBezTo>
                    <a:pt x="5912" y="2894"/>
                    <a:pt x="5912" y="2802"/>
                    <a:pt x="6004" y="2802"/>
                  </a:cubicBezTo>
                  <a:cubicBezTo>
                    <a:pt x="6095" y="2620"/>
                    <a:pt x="6186" y="2437"/>
                    <a:pt x="6278" y="2232"/>
                  </a:cubicBezTo>
                  <a:cubicBezTo>
                    <a:pt x="6278" y="2140"/>
                    <a:pt x="6186" y="2140"/>
                    <a:pt x="6186" y="2140"/>
                  </a:cubicBezTo>
                  <a:cubicBezTo>
                    <a:pt x="6004" y="2323"/>
                    <a:pt x="5912" y="2528"/>
                    <a:pt x="5707" y="2711"/>
                  </a:cubicBezTo>
                  <a:cubicBezTo>
                    <a:pt x="5707" y="2802"/>
                    <a:pt x="5616" y="2802"/>
                    <a:pt x="5616" y="2894"/>
                  </a:cubicBezTo>
                  <a:cubicBezTo>
                    <a:pt x="5045" y="2894"/>
                    <a:pt x="4383" y="2894"/>
                    <a:pt x="3812" y="2802"/>
                  </a:cubicBezTo>
                  <a:cubicBezTo>
                    <a:pt x="4383" y="2140"/>
                    <a:pt x="4954" y="1478"/>
                    <a:pt x="5616" y="817"/>
                  </a:cubicBezTo>
                  <a:cubicBezTo>
                    <a:pt x="5683" y="665"/>
                    <a:pt x="5601" y="576"/>
                    <a:pt x="5517" y="576"/>
                  </a:cubicBezTo>
                  <a:cubicBezTo>
                    <a:pt x="5487" y="576"/>
                    <a:pt x="5457" y="587"/>
                    <a:pt x="5433" y="611"/>
                  </a:cubicBezTo>
                  <a:cubicBezTo>
                    <a:pt x="4862" y="1296"/>
                    <a:pt x="4292" y="1866"/>
                    <a:pt x="3630" y="2528"/>
                  </a:cubicBezTo>
                  <a:lnTo>
                    <a:pt x="3630" y="1570"/>
                  </a:lnTo>
                  <a:cubicBezTo>
                    <a:pt x="3812" y="1296"/>
                    <a:pt x="3995" y="999"/>
                    <a:pt x="4200" y="725"/>
                  </a:cubicBezTo>
                  <a:cubicBezTo>
                    <a:pt x="4275" y="633"/>
                    <a:pt x="4228" y="495"/>
                    <a:pt x="4148" y="495"/>
                  </a:cubicBezTo>
                  <a:cubicBezTo>
                    <a:pt x="4129" y="495"/>
                    <a:pt x="4108" y="503"/>
                    <a:pt x="4086" y="520"/>
                  </a:cubicBezTo>
                  <a:cubicBezTo>
                    <a:pt x="3904" y="725"/>
                    <a:pt x="3721" y="908"/>
                    <a:pt x="3630" y="1090"/>
                  </a:cubicBezTo>
                  <a:cubicBezTo>
                    <a:pt x="3630" y="817"/>
                    <a:pt x="3630" y="428"/>
                    <a:pt x="3516" y="155"/>
                  </a:cubicBezTo>
                  <a:cubicBezTo>
                    <a:pt x="3516" y="52"/>
                    <a:pt x="3493" y="0"/>
                    <a:pt x="3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4"/>
            <p:cNvSpPr/>
            <p:nvPr/>
          </p:nvSpPr>
          <p:spPr>
            <a:xfrm>
              <a:off x="6877151" y="697753"/>
              <a:ext cx="23337" cy="29786"/>
            </a:xfrm>
            <a:custGeom>
              <a:avLst/>
              <a:gdLst/>
              <a:ahLst/>
              <a:cxnLst/>
              <a:rect l="l" t="t" r="r" b="b"/>
              <a:pathLst>
                <a:path w="959" h="1224" extrusionOk="0">
                  <a:moveTo>
                    <a:pt x="27" y="1"/>
                  </a:moveTo>
                  <a:cubicBezTo>
                    <a:pt x="0" y="1"/>
                    <a:pt x="0" y="41"/>
                    <a:pt x="0" y="41"/>
                  </a:cubicBezTo>
                  <a:cubicBezTo>
                    <a:pt x="388" y="338"/>
                    <a:pt x="662" y="795"/>
                    <a:pt x="868" y="1183"/>
                  </a:cubicBezTo>
                  <a:cubicBezTo>
                    <a:pt x="868" y="1213"/>
                    <a:pt x="878" y="1223"/>
                    <a:pt x="891" y="1223"/>
                  </a:cubicBezTo>
                  <a:cubicBezTo>
                    <a:pt x="918" y="1223"/>
                    <a:pt x="959" y="1183"/>
                    <a:pt x="959" y="1183"/>
                  </a:cubicBezTo>
                  <a:cubicBezTo>
                    <a:pt x="868" y="612"/>
                    <a:pt x="479" y="224"/>
                    <a:pt x="91" y="41"/>
                  </a:cubicBezTo>
                  <a:cubicBezTo>
                    <a:pt x="61" y="11"/>
                    <a:pt x="4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4"/>
            <p:cNvSpPr/>
            <p:nvPr/>
          </p:nvSpPr>
          <p:spPr>
            <a:xfrm>
              <a:off x="6291720" y="1404513"/>
              <a:ext cx="221814" cy="193317"/>
            </a:xfrm>
            <a:custGeom>
              <a:avLst/>
              <a:gdLst/>
              <a:ahLst/>
              <a:cxnLst/>
              <a:rect l="l" t="t" r="r" b="b"/>
              <a:pathLst>
                <a:path w="9115" h="7944" extrusionOk="0">
                  <a:moveTo>
                    <a:pt x="3675" y="0"/>
                  </a:moveTo>
                  <a:cubicBezTo>
                    <a:pt x="3594" y="0"/>
                    <a:pt x="3515" y="78"/>
                    <a:pt x="3515" y="191"/>
                  </a:cubicBezTo>
                  <a:cubicBezTo>
                    <a:pt x="3721" y="762"/>
                    <a:pt x="3812" y="1332"/>
                    <a:pt x="3903" y="1903"/>
                  </a:cubicBezTo>
                  <a:cubicBezTo>
                    <a:pt x="3903" y="1994"/>
                    <a:pt x="3812" y="2200"/>
                    <a:pt x="3812" y="2291"/>
                  </a:cubicBezTo>
                  <a:cubicBezTo>
                    <a:pt x="3745" y="2425"/>
                    <a:pt x="3825" y="2509"/>
                    <a:pt x="3909" y="2509"/>
                  </a:cubicBezTo>
                  <a:cubicBezTo>
                    <a:pt x="3939" y="2509"/>
                    <a:pt x="3970" y="2498"/>
                    <a:pt x="3995" y="2474"/>
                  </a:cubicBezTo>
                  <a:cubicBezTo>
                    <a:pt x="4086" y="2862"/>
                    <a:pt x="4177" y="3341"/>
                    <a:pt x="4291" y="3706"/>
                  </a:cubicBezTo>
                  <a:cubicBezTo>
                    <a:pt x="4291" y="3820"/>
                    <a:pt x="4177" y="3820"/>
                    <a:pt x="4086" y="3820"/>
                  </a:cubicBezTo>
                  <a:cubicBezTo>
                    <a:pt x="3241" y="3250"/>
                    <a:pt x="2283" y="2565"/>
                    <a:pt x="1438" y="1812"/>
                  </a:cubicBezTo>
                  <a:cubicBezTo>
                    <a:pt x="1418" y="1795"/>
                    <a:pt x="1395" y="1787"/>
                    <a:pt x="1371" y="1787"/>
                  </a:cubicBezTo>
                  <a:cubicBezTo>
                    <a:pt x="1267" y="1787"/>
                    <a:pt x="1158" y="1940"/>
                    <a:pt x="1233" y="2108"/>
                  </a:cubicBezTo>
                  <a:cubicBezTo>
                    <a:pt x="2009" y="2679"/>
                    <a:pt x="2762" y="3341"/>
                    <a:pt x="3607" y="3912"/>
                  </a:cubicBezTo>
                  <a:cubicBezTo>
                    <a:pt x="2945" y="4003"/>
                    <a:pt x="2374" y="4185"/>
                    <a:pt x="1803" y="4277"/>
                  </a:cubicBezTo>
                  <a:cubicBezTo>
                    <a:pt x="1621" y="4094"/>
                    <a:pt x="1438" y="3912"/>
                    <a:pt x="1142" y="3706"/>
                  </a:cubicBezTo>
                  <a:cubicBezTo>
                    <a:pt x="959" y="3523"/>
                    <a:pt x="662" y="3250"/>
                    <a:pt x="388" y="3044"/>
                  </a:cubicBezTo>
                  <a:cubicBezTo>
                    <a:pt x="362" y="3017"/>
                    <a:pt x="333" y="3006"/>
                    <a:pt x="306" y="3006"/>
                  </a:cubicBezTo>
                  <a:cubicBezTo>
                    <a:pt x="240" y="3006"/>
                    <a:pt x="183" y="3071"/>
                    <a:pt x="183" y="3135"/>
                  </a:cubicBezTo>
                  <a:lnTo>
                    <a:pt x="959" y="3912"/>
                  </a:lnTo>
                  <a:cubicBezTo>
                    <a:pt x="1050" y="4094"/>
                    <a:pt x="1233" y="4185"/>
                    <a:pt x="1324" y="4391"/>
                  </a:cubicBezTo>
                  <a:cubicBezTo>
                    <a:pt x="959" y="4391"/>
                    <a:pt x="571" y="4482"/>
                    <a:pt x="183" y="4573"/>
                  </a:cubicBezTo>
                  <a:cubicBezTo>
                    <a:pt x="0" y="4573"/>
                    <a:pt x="92" y="4847"/>
                    <a:pt x="183" y="4847"/>
                  </a:cubicBezTo>
                  <a:cubicBezTo>
                    <a:pt x="754" y="4756"/>
                    <a:pt x="1233" y="4756"/>
                    <a:pt x="1803" y="4665"/>
                  </a:cubicBezTo>
                  <a:lnTo>
                    <a:pt x="1803" y="4756"/>
                  </a:lnTo>
                  <a:cubicBezTo>
                    <a:pt x="1530" y="5235"/>
                    <a:pt x="1233" y="5715"/>
                    <a:pt x="959" y="6194"/>
                  </a:cubicBezTo>
                  <a:cubicBezTo>
                    <a:pt x="959" y="6323"/>
                    <a:pt x="1050" y="6452"/>
                    <a:pt x="1136" y="6452"/>
                  </a:cubicBezTo>
                  <a:cubicBezTo>
                    <a:pt x="1172" y="6452"/>
                    <a:pt x="1206" y="6430"/>
                    <a:pt x="1233" y="6377"/>
                  </a:cubicBezTo>
                  <a:cubicBezTo>
                    <a:pt x="1530" y="5897"/>
                    <a:pt x="1803" y="5418"/>
                    <a:pt x="2100" y="4847"/>
                  </a:cubicBezTo>
                  <a:cubicBezTo>
                    <a:pt x="2100" y="4847"/>
                    <a:pt x="2100" y="4756"/>
                    <a:pt x="2009" y="4665"/>
                  </a:cubicBezTo>
                  <a:cubicBezTo>
                    <a:pt x="2671" y="4665"/>
                    <a:pt x="3241" y="4573"/>
                    <a:pt x="3903" y="4482"/>
                  </a:cubicBezTo>
                  <a:lnTo>
                    <a:pt x="3903" y="4482"/>
                  </a:lnTo>
                  <a:cubicBezTo>
                    <a:pt x="3424" y="5327"/>
                    <a:pt x="2945" y="6285"/>
                    <a:pt x="2465" y="7244"/>
                  </a:cubicBezTo>
                  <a:cubicBezTo>
                    <a:pt x="2401" y="7373"/>
                    <a:pt x="2530" y="7502"/>
                    <a:pt x="2644" y="7502"/>
                  </a:cubicBezTo>
                  <a:cubicBezTo>
                    <a:pt x="2691" y="7502"/>
                    <a:pt x="2735" y="7480"/>
                    <a:pt x="2762" y="7427"/>
                  </a:cubicBezTo>
                  <a:cubicBezTo>
                    <a:pt x="3424" y="6468"/>
                    <a:pt x="3903" y="5532"/>
                    <a:pt x="4474" y="4573"/>
                  </a:cubicBezTo>
                  <a:cubicBezTo>
                    <a:pt x="4657" y="5235"/>
                    <a:pt x="4748" y="5897"/>
                    <a:pt x="4953" y="6559"/>
                  </a:cubicBezTo>
                  <a:cubicBezTo>
                    <a:pt x="4565" y="6947"/>
                    <a:pt x="4291" y="7335"/>
                    <a:pt x="3903" y="7815"/>
                  </a:cubicBezTo>
                  <a:cubicBezTo>
                    <a:pt x="3839" y="7879"/>
                    <a:pt x="3866" y="7944"/>
                    <a:pt x="3919" y="7944"/>
                  </a:cubicBezTo>
                  <a:cubicBezTo>
                    <a:pt x="3941" y="7944"/>
                    <a:pt x="3968" y="7933"/>
                    <a:pt x="3995" y="7906"/>
                  </a:cubicBezTo>
                  <a:cubicBezTo>
                    <a:pt x="4383" y="7609"/>
                    <a:pt x="4748" y="7244"/>
                    <a:pt x="5045" y="6856"/>
                  </a:cubicBezTo>
                  <a:cubicBezTo>
                    <a:pt x="5045" y="6947"/>
                    <a:pt x="5045" y="6947"/>
                    <a:pt x="5136" y="6947"/>
                  </a:cubicBezTo>
                  <a:lnTo>
                    <a:pt x="5136" y="7039"/>
                  </a:lnTo>
                  <a:cubicBezTo>
                    <a:pt x="5136" y="7130"/>
                    <a:pt x="5227" y="7335"/>
                    <a:pt x="5227" y="7427"/>
                  </a:cubicBezTo>
                  <a:cubicBezTo>
                    <a:pt x="5266" y="7541"/>
                    <a:pt x="5340" y="7592"/>
                    <a:pt x="5413" y="7592"/>
                  </a:cubicBezTo>
                  <a:cubicBezTo>
                    <a:pt x="5515" y="7592"/>
                    <a:pt x="5615" y="7494"/>
                    <a:pt x="5615" y="7335"/>
                  </a:cubicBezTo>
                  <a:cubicBezTo>
                    <a:pt x="5615" y="7335"/>
                    <a:pt x="5615" y="7296"/>
                    <a:pt x="5590" y="7269"/>
                  </a:cubicBezTo>
                  <a:lnTo>
                    <a:pt x="5590" y="7269"/>
                  </a:lnTo>
                  <a:cubicBezTo>
                    <a:pt x="6037" y="7444"/>
                    <a:pt x="6387" y="7619"/>
                    <a:pt x="6757" y="7815"/>
                  </a:cubicBezTo>
                  <a:cubicBezTo>
                    <a:pt x="6848" y="7815"/>
                    <a:pt x="6939" y="7609"/>
                    <a:pt x="6848" y="7518"/>
                  </a:cubicBezTo>
                  <a:cubicBezTo>
                    <a:pt x="6369" y="7244"/>
                    <a:pt x="6003" y="7039"/>
                    <a:pt x="5524" y="6856"/>
                  </a:cubicBezTo>
                  <a:cubicBezTo>
                    <a:pt x="5319" y="6194"/>
                    <a:pt x="5227" y="5532"/>
                    <a:pt x="5045" y="4847"/>
                  </a:cubicBezTo>
                  <a:lnTo>
                    <a:pt x="5045" y="4847"/>
                  </a:lnTo>
                  <a:cubicBezTo>
                    <a:pt x="5707" y="5327"/>
                    <a:pt x="6460" y="5715"/>
                    <a:pt x="7236" y="5989"/>
                  </a:cubicBezTo>
                  <a:cubicBezTo>
                    <a:pt x="7327" y="5989"/>
                    <a:pt x="7510" y="5715"/>
                    <a:pt x="7327" y="5715"/>
                  </a:cubicBezTo>
                  <a:cubicBezTo>
                    <a:pt x="6460" y="5235"/>
                    <a:pt x="5707" y="4756"/>
                    <a:pt x="4953" y="4277"/>
                  </a:cubicBezTo>
                  <a:cubicBezTo>
                    <a:pt x="5707" y="4185"/>
                    <a:pt x="6460" y="4003"/>
                    <a:pt x="7145" y="3706"/>
                  </a:cubicBezTo>
                  <a:cubicBezTo>
                    <a:pt x="7236" y="3820"/>
                    <a:pt x="7236" y="3820"/>
                    <a:pt x="7327" y="3820"/>
                  </a:cubicBezTo>
                  <a:lnTo>
                    <a:pt x="7327" y="3912"/>
                  </a:lnTo>
                  <a:cubicBezTo>
                    <a:pt x="7601" y="4094"/>
                    <a:pt x="7807" y="4277"/>
                    <a:pt x="8080" y="4482"/>
                  </a:cubicBezTo>
                  <a:cubicBezTo>
                    <a:pt x="8377" y="4665"/>
                    <a:pt x="8651" y="4847"/>
                    <a:pt x="8948" y="4961"/>
                  </a:cubicBezTo>
                  <a:cubicBezTo>
                    <a:pt x="8964" y="4977"/>
                    <a:pt x="8980" y="4984"/>
                    <a:pt x="8995" y="4984"/>
                  </a:cubicBezTo>
                  <a:cubicBezTo>
                    <a:pt x="9065" y="4984"/>
                    <a:pt x="9114" y="4831"/>
                    <a:pt x="9039" y="4756"/>
                  </a:cubicBezTo>
                  <a:cubicBezTo>
                    <a:pt x="8857" y="4573"/>
                    <a:pt x="8560" y="4391"/>
                    <a:pt x="8286" y="4277"/>
                  </a:cubicBezTo>
                  <a:cubicBezTo>
                    <a:pt x="7989" y="4094"/>
                    <a:pt x="7715" y="3912"/>
                    <a:pt x="7419" y="3706"/>
                  </a:cubicBezTo>
                  <a:lnTo>
                    <a:pt x="7419" y="3615"/>
                  </a:lnTo>
                  <a:cubicBezTo>
                    <a:pt x="7715" y="3523"/>
                    <a:pt x="7989" y="3432"/>
                    <a:pt x="8286" y="3341"/>
                  </a:cubicBezTo>
                  <a:cubicBezTo>
                    <a:pt x="8449" y="3259"/>
                    <a:pt x="8393" y="2939"/>
                    <a:pt x="8166" y="2939"/>
                  </a:cubicBezTo>
                  <a:cubicBezTo>
                    <a:pt x="8140" y="2939"/>
                    <a:pt x="8111" y="2943"/>
                    <a:pt x="8080" y="2953"/>
                  </a:cubicBezTo>
                  <a:lnTo>
                    <a:pt x="7715" y="2953"/>
                  </a:lnTo>
                  <a:lnTo>
                    <a:pt x="7715" y="2862"/>
                  </a:lnTo>
                  <a:cubicBezTo>
                    <a:pt x="7807" y="2565"/>
                    <a:pt x="7989" y="2291"/>
                    <a:pt x="7989" y="1994"/>
                  </a:cubicBezTo>
                  <a:cubicBezTo>
                    <a:pt x="7989" y="1930"/>
                    <a:pt x="7943" y="1865"/>
                    <a:pt x="7884" y="1865"/>
                  </a:cubicBezTo>
                  <a:cubicBezTo>
                    <a:pt x="7860" y="1865"/>
                    <a:pt x="7833" y="1876"/>
                    <a:pt x="7807" y="1903"/>
                  </a:cubicBezTo>
                  <a:cubicBezTo>
                    <a:pt x="7601" y="2200"/>
                    <a:pt x="7510" y="2565"/>
                    <a:pt x="7419" y="2862"/>
                  </a:cubicBezTo>
                  <a:cubicBezTo>
                    <a:pt x="7419" y="2953"/>
                    <a:pt x="7327" y="2953"/>
                    <a:pt x="7327" y="3044"/>
                  </a:cubicBezTo>
                  <a:cubicBezTo>
                    <a:pt x="6574" y="3250"/>
                    <a:pt x="5707" y="3432"/>
                    <a:pt x="4953" y="3615"/>
                  </a:cubicBezTo>
                  <a:cubicBezTo>
                    <a:pt x="5524" y="2474"/>
                    <a:pt x="6095" y="1424"/>
                    <a:pt x="6665" y="282"/>
                  </a:cubicBezTo>
                  <a:cubicBezTo>
                    <a:pt x="6665" y="219"/>
                    <a:pt x="6568" y="113"/>
                    <a:pt x="6477" y="113"/>
                  </a:cubicBezTo>
                  <a:cubicBezTo>
                    <a:pt x="6436" y="113"/>
                    <a:pt x="6397" y="134"/>
                    <a:pt x="6369" y="191"/>
                  </a:cubicBezTo>
                  <a:cubicBezTo>
                    <a:pt x="5798" y="1150"/>
                    <a:pt x="5227" y="2200"/>
                    <a:pt x="4657" y="3250"/>
                  </a:cubicBezTo>
                  <a:cubicBezTo>
                    <a:pt x="4474" y="2770"/>
                    <a:pt x="4383" y="2382"/>
                    <a:pt x="4291" y="1994"/>
                  </a:cubicBezTo>
                  <a:cubicBezTo>
                    <a:pt x="4474" y="1538"/>
                    <a:pt x="4657" y="1150"/>
                    <a:pt x="4862" y="670"/>
                  </a:cubicBezTo>
                  <a:cubicBezTo>
                    <a:pt x="4862" y="542"/>
                    <a:pt x="4760" y="402"/>
                    <a:pt x="4668" y="402"/>
                  </a:cubicBezTo>
                  <a:cubicBezTo>
                    <a:pt x="4629" y="402"/>
                    <a:pt x="4592" y="427"/>
                    <a:pt x="4565" y="488"/>
                  </a:cubicBezTo>
                  <a:cubicBezTo>
                    <a:pt x="4383" y="762"/>
                    <a:pt x="4291" y="1058"/>
                    <a:pt x="4086" y="1424"/>
                  </a:cubicBezTo>
                  <a:cubicBezTo>
                    <a:pt x="3995" y="967"/>
                    <a:pt x="3903" y="488"/>
                    <a:pt x="3812" y="100"/>
                  </a:cubicBezTo>
                  <a:cubicBezTo>
                    <a:pt x="3777" y="30"/>
                    <a:pt x="3726" y="0"/>
                    <a:pt x="3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4"/>
            <p:cNvSpPr/>
            <p:nvPr/>
          </p:nvSpPr>
          <p:spPr>
            <a:xfrm>
              <a:off x="6345036" y="1425246"/>
              <a:ext cx="41102" cy="33655"/>
            </a:xfrm>
            <a:custGeom>
              <a:avLst/>
              <a:gdLst/>
              <a:ahLst/>
              <a:cxnLst/>
              <a:rect l="l" t="t" r="r" b="b"/>
              <a:pathLst>
                <a:path w="1689" h="1383" extrusionOk="0">
                  <a:moveTo>
                    <a:pt x="92" y="1"/>
                  </a:moveTo>
                  <a:cubicBezTo>
                    <a:pt x="92" y="1"/>
                    <a:pt x="1" y="1"/>
                    <a:pt x="92" y="115"/>
                  </a:cubicBezTo>
                  <a:cubicBezTo>
                    <a:pt x="662" y="389"/>
                    <a:pt x="1050" y="777"/>
                    <a:pt x="1530" y="1348"/>
                  </a:cubicBezTo>
                  <a:cubicBezTo>
                    <a:pt x="1530" y="1372"/>
                    <a:pt x="1542" y="1383"/>
                    <a:pt x="1559" y="1383"/>
                  </a:cubicBezTo>
                  <a:cubicBezTo>
                    <a:pt x="1607" y="1383"/>
                    <a:pt x="1688" y="1294"/>
                    <a:pt x="1621" y="1142"/>
                  </a:cubicBezTo>
                  <a:cubicBezTo>
                    <a:pt x="1324" y="572"/>
                    <a:pt x="662" y="206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4"/>
            <p:cNvSpPr/>
            <p:nvPr/>
          </p:nvSpPr>
          <p:spPr>
            <a:xfrm>
              <a:off x="665478" y="3452400"/>
              <a:ext cx="173898" cy="152970"/>
            </a:xfrm>
            <a:custGeom>
              <a:avLst/>
              <a:gdLst/>
              <a:ahLst/>
              <a:cxnLst/>
              <a:rect l="l" t="t" r="r" b="b"/>
              <a:pathLst>
                <a:path w="7146" h="6286" extrusionOk="0">
                  <a:moveTo>
                    <a:pt x="2872" y="0"/>
                  </a:moveTo>
                  <a:cubicBezTo>
                    <a:pt x="2821" y="0"/>
                    <a:pt x="2763" y="57"/>
                    <a:pt x="2763" y="122"/>
                  </a:cubicBezTo>
                  <a:cubicBezTo>
                    <a:pt x="2854" y="579"/>
                    <a:pt x="2945" y="1058"/>
                    <a:pt x="3059" y="1537"/>
                  </a:cubicBezTo>
                  <a:cubicBezTo>
                    <a:pt x="3059" y="1629"/>
                    <a:pt x="3059" y="1720"/>
                    <a:pt x="2945" y="1834"/>
                  </a:cubicBezTo>
                  <a:cubicBezTo>
                    <a:pt x="2945" y="1899"/>
                    <a:pt x="3002" y="1963"/>
                    <a:pt x="3068" y="1963"/>
                  </a:cubicBezTo>
                  <a:cubicBezTo>
                    <a:pt x="3095" y="1963"/>
                    <a:pt x="3124" y="1952"/>
                    <a:pt x="3151" y="1925"/>
                  </a:cubicBezTo>
                  <a:cubicBezTo>
                    <a:pt x="3242" y="2291"/>
                    <a:pt x="3333" y="2587"/>
                    <a:pt x="3333" y="2975"/>
                  </a:cubicBezTo>
                  <a:lnTo>
                    <a:pt x="3242" y="2975"/>
                  </a:lnTo>
                  <a:cubicBezTo>
                    <a:pt x="2489" y="2587"/>
                    <a:pt x="1804" y="2017"/>
                    <a:pt x="1142" y="1446"/>
                  </a:cubicBezTo>
                  <a:cubicBezTo>
                    <a:pt x="1125" y="1429"/>
                    <a:pt x="1104" y="1421"/>
                    <a:pt x="1082" y="1421"/>
                  </a:cubicBezTo>
                  <a:cubicBezTo>
                    <a:pt x="991" y="1421"/>
                    <a:pt x="886" y="1555"/>
                    <a:pt x="959" y="1629"/>
                  </a:cubicBezTo>
                  <a:cubicBezTo>
                    <a:pt x="1530" y="2108"/>
                    <a:pt x="2192" y="2679"/>
                    <a:pt x="2763" y="3067"/>
                  </a:cubicBezTo>
                  <a:cubicBezTo>
                    <a:pt x="2375" y="3158"/>
                    <a:pt x="1918" y="3249"/>
                    <a:pt x="1439" y="3341"/>
                  </a:cubicBezTo>
                  <a:cubicBezTo>
                    <a:pt x="1233" y="3249"/>
                    <a:pt x="1051" y="3067"/>
                    <a:pt x="959" y="2975"/>
                  </a:cubicBezTo>
                  <a:cubicBezTo>
                    <a:pt x="663" y="2770"/>
                    <a:pt x="480" y="2587"/>
                    <a:pt x="297" y="2405"/>
                  </a:cubicBezTo>
                  <a:cubicBezTo>
                    <a:pt x="278" y="2380"/>
                    <a:pt x="257" y="2370"/>
                    <a:pt x="237" y="2370"/>
                  </a:cubicBezTo>
                  <a:cubicBezTo>
                    <a:pt x="167" y="2370"/>
                    <a:pt x="117" y="2496"/>
                    <a:pt x="206" y="2496"/>
                  </a:cubicBezTo>
                  <a:cubicBezTo>
                    <a:pt x="389" y="2770"/>
                    <a:pt x="571" y="2975"/>
                    <a:pt x="777" y="3158"/>
                  </a:cubicBezTo>
                  <a:cubicBezTo>
                    <a:pt x="868" y="3249"/>
                    <a:pt x="959" y="3341"/>
                    <a:pt x="1051" y="3432"/>
                  </a:cubicBezTo>
                  <a:cubicBezTo>
                    <a:pt x="777" y="3546"/>
                    <a:pt x="480" y="3546"/>
                    <a:pt x="92" y="3546"/>
                  </a:cubicBezTo>
                  <a:cubicBezTo>
                    <a:pt x="1" y="3637"/>
                    <a:pt x="1" y="3820"/>
                    <a:pt x="206" y="3820"/>
                  </a:cubicBezTo>
                  <a:cubicBezTo>
                    <a:pt x="571" y="3820"/>
                    <a:pt x="959" y="3729"/>
                    <a:pt x="1439" y="3729"/>
                  </a:cubicBezTo>
                  <a:cubicBezTo>
                    <a:pt x="1233" y="4117"/>
                    <a:pt x="959" y="4482"/>
                    <a:pt x="777" y="4870"/>
                  </a:cubicBezTo>
                  <a:cubicBezTo>
                    <a:pt x="693" y="5004"/>
                    <a:pt x="781" y="5088"/>
                    <a:pt x="870" y="5088"/>
                  </a:cubicBezTo>
                  <a:cubicBezTo>
                    <a:pt x="902" y="5088"/>
                    <a:pt x="935" y="5077"/>
                    <a:pt x="959" y="5053"/>
                  </a:cubicBezTo>
                  <a:cubicBezTo>
                    <a:pt x="1233" y="4687"/>
                    <a:pt x="1439" y="4299"/>
                    <a:pt x="1621" y="3820"/>
                  </a:cubicBezTo>
                  <a:cubicBezTo>
                    <a:pt x="1621" y="3820"/>
                    <a:pt x="1621" y="3729"/>
                    <a:pt x="1530" y="3729"/>
                  </a:cubicBezTo>
                  <a:cubicBezTo>
                    <a:pt x="2101" y="3637"/>
                    <a:pt x="2580" y="3637"/>
                    <a:pt x="3059" y="3546"/>
                  </a:cubicBezTo>
                  <a:lnTo>
                    <a:pt x="3059" y="3546"/>
                  </a:lnTo>
                  <a:cubicBezTo>
                    <a:pt x="2671" y="4208"/>
                    <a:pt x="2283" y="4961"/>
                    <a:pt x="2009" y="5714"/>
                  </a:cubicBezTo>
                  <a:cubicBezTo>
                    <a:pt x="1946" y="5794"/>
                    <a:pt x="2015" y="5906"/>
                    <a:pt x="2093" y="5906"/>
                  </a:cubicBezTo>
                  <a:cubicBezTo>
                    <a:pt x="2128" y="5906"/>
                    <a:pt x="2164" y="5884"/>
                    <a:pt x="2192" y="5829"/>
                  </a:cubicBezTo>
                  <a:cubicBezTo>
                    <a:pt x="2671" y="5144"/>
                    <a:pt x="3059" y="4391"/>
                    <a:pt x="3516" y="3546"/>
                  </a:cubicBezTo>
                  <a:lnTo>
                    <a:pt x="3516" y="3637"/>
                  </a:lnTo>
                  <a:cubicBezTo>
                    <a:pt x="3630" y="4117"/>
                    <a:pt x="3813" y="4687"/>
                    <a:pt x="3904" y="5144"/>
                  </a:cubicBezTo>
                  <a:cubicBezTo>
                    <a:pt x="3630" y="5441"/>
                    <a:pt x="3333" y="5829"/>
                    <a:pt x="3059" y="6102"/>
                  </a:cubicBezTo>
                  <a:cubicBezTo>
                    <a:pt x="2945" y="6194"/>
                    <a:pt x="3059" y="6285"/>
                    <a:pt x="3151" y="6285"/>
                  </a:cubicBezTo>
                  <a:cubicBezTo>
                    <a:pt x="3425" y="6011"/>
                    <a:pt x="3721" y="5714"/>
                    <a:pt x="3904" y="5441"/>
                  </a:cubicBezTo>
                  <a:cubicBezTo>
                    <a:pt x="3995" y="5441"/>
                    <a:pt x="3995" y="5532"/>
                    <a:pt x="3995" y="5532"/>
                  </a:cubicBezTo>
                  <a:cubicBezTo>
                    <a:pt x="4086" y="5623"/>
                    <a:pt x="4086" y="5714"/>
                    <a:pt x="4086" y="5829"/>
                  </a:cubicBezTo>
                  <a:cubicBezTo>
                    <a:pt x="4144" y="5920"/>
                    <a:pt x="4218" y="5966"/>
                    <a:pt x="4278" y="5966"/>
                  </a:cubicBezTo>
                  <a:cubicBezTo>
                    <a:pt x="4338" y="5966"/>
                    <a:pt x="4383" y="5920"/>
                    <a:pt x="4383" y="5829"/>
                  </a:cubicBezTo>
                  <a:lnTo>
                    <a:pt x="4383" y="5714"/>
                  </a:lnTo>
                  <a:cubicBezTo>
                    <a:pt x="4657" y="5829"/>
                    <a:pt x="4954" y="6011"/>
                    <a:pt x="5342" y="6102"/>
                  </a:cubicBezTo>
                  <a:cubicBezTo>
                    <a:pt x="5359" y="6120"/>
                    <a:pt x="5377" y="6127"/>
                    <a:pt x="5392" y="6127"/>
                  </a:cubicBezTo>
                  <a:cubicBezTo>
                    <a:pt x="5458" y="6127"/>
                    <a:pt x="5490" y="5994"/>
                    <a:pt x="5342" y="5920"/>
                  </a:cubicBezTo>
                  <a:cubicBezTo>
                    <a:pt x="5045" y="5714"/>
                    <a:pt x="4657" y="5532"/>
                    <a:pt x="4292" y="5441"/>
                  </a:cubicBezTo>
                  <a:cubicBezTo>
                    <a:pt x="4201" y="4870"/>
                    <a:pt x="4086" y="4391"/>
                    <a:pt x="3995" y="3820"/>
                  </a:cubicBezTo>
                  <a:lnTo>
                    <a:pt x="3995" y="3820"/>
                  </a:lnTo>
                  <a:cubicBezTo>
                    <a:pt x="4474" y="4208"/>
                    <a:pt x="5045" y="4482"/>
                    <a:pt x="5616" y="4687"/>
                  </a:cubicBezTo>
                  <a:cubicBezTo>
                    <a:pt x="5648" y="4703"/>
                    <a:pt x="5678" y="4710"/>
                    <a:pt x="5704" y="4710"/>
                  </a:cubicBezTo>
                  <a:cubicBezTo>
                    <a:pt x="5829" y="4710"/>
                    <a:pt x="5877" y="4557"/>
                    <a:pt x="5707" y="4482"/>
                  </a:cubicBezTo>
                  <a:cubicBezTo>
                    <a:pt x="5136" y="4117"/>
                    <a:pt x="4474" y="3820"/>
                    <a:pt x="3904" y="3432"/>
                  </a:cubicBezTo>
                  <a:cubicBezTo>
                    <a:pt x="4474" y="3249"/>
                    <a:pt x="5045" y="3158"/>
                    <a:pt x="5616" y="2975"/>
                  </a:cubicBezTo>
                  <a:cubicBezTo>
                    <a:pt x="5616" y="3067"/>
                    <a:pt x="5707" y="3067"/>
                    <a:pt x="5707" y="3067"/>
                  </a:cubicBezTo>
                  <a:lnTo>
                    <a:pt x="5798" y="3067"/>
                  </a:lnTo>
                  <a:cubicBezTo>
                    <a:pt x="6004" y="3249"/>
                    <a:pt x="6186" y="3341"/>
                    <a:pt x="6369" y="3546"/>
                  </a:cubicBezTo>
                  <a:cubicBezTo>
                    <a:pt x="6574" y="3637"/>
                    <a:pt x="6757" y="3820"/>
                    <a:pt x="7054" y="3911"/>
                  </a:cubicBezTo>
                  <a:cubicBezTo>
                    <a:pt x="7054" y="3911"/>
                    <a:pt x="7145" y="3820"/>
                    <a:pt x="7054" y="3729"/>
                  </a:cubicBezTo>
                  <a:cubicBezTo>
                    <a:pt x="6940" y="3637"/>
                    <a:pt x="6757" y="3546"/>
                    <a:pt x="6574" y="3341"/>
                  </a:cubicBezTo>
                  <a:cubicBezTo>
                    <a:pt x="6278" y="3249"/>
                    <a:pt x="6095" y="3067"/>
                    <a:pt x="5798" y="2975"/>
                  </a:cubicBezTo>
                  <a:lnTo>
                    <a:pt x="5912" y="2861"/>
                  </a:lnTo>
                  <a:cubicBezTo>
                    <a:pt x="6095" y="2861"/>
                    <a:pt x="6278" y="2770"/>
                    <a:pt x="6483" y="2679"/>
                  </a:cubicBezTo>
                  <a:cubicBezTo>
                    <a:pt x="6666" y="2587"/>
                    <a:pt x="6574" y="2291"/>
                    <a:pt x="6369" y="2291"/>
                  </a:cubicBezTo>
                  <a:cubicBezTo>
                    <a:pt x="6278" y="2291"/>
                    <a:pt x="6186" y="2405"/>
                    <a:pt x="6095" y="2405"/>
                  </a:cubicBezTo>
                  <a:lnTo>
                    <a:pt x="6095" y="2291"/>
                  </a:lnTo>
                  <a:cubicBezTo>
                    <a:pt x="6186" y="2017"/>
                    <a:pt x="6278" y="1834"/>
                    <a:pt x="6278" y="1537"/>
                  </a:cubicBezTo>
                  <a:cubicBezTo>
                    <a:pt x="6278" y="1537"/>
                    <a:pt x="6237" y="1497"/>
                    <a:pt x="6210" y="1497"/>
                  </a:cubicBezTo>
                  <a:cubicBezTo>
                    <a:pt x="6197" y="1497"/>
                    <a:pt x="6186" y="1507"/>
                    <a:pt x="6186" y="1537"/>
                  </a:cubicBezTo>
                  <a:cubicBezTo>
                    <a:pt x="6004" y="1720"/>
                    <a:pt x="5912" y="2017"/>
                    <a:pt x="5798" y="2291"/>
                  </a:cubicBezTo>
                  <a:cubicBezTo>
                    <a:pt x="5798" y="2291"/>
                    <a:pt x="5798" y="2405"/>
                    <a:pt x="5707" y="2405"/>
                  </a:cubicBezTo>
                  <a:cubicBezTo>
                    <a:pt x="5136" y="2587"/>
                    <a:pt x="4474" y="2679"/>
                    <a:pt x="3904" y="2861"/>
                  </a:cubicBezTo>
                  <a:cubicBezTo>
                    <a:pt x="4292" y="2017"/>
                    <a:pt x="4771" y="1149"/>
                    <a:pt x="5228" y="305"/>
                  </a:cubicBezTo>
                  <a:cubicBezTo>
                    <a:pt x="5228" y="173"/>
                    <a:pt x="5180" y="77"/>
                    <a:pt x="5119" y="77"/>
                  </a:cubicBezTo>
                  <a:cubicBezTo>
                    <a:pt x="5096" y="77"/>
                    <a:pt x="5070" y="91"/>
                    <a:pt x="5045" y="122"/>
                  </a:cubicBezTo>
                  <a:cubicBezTo>
                    <a:pt x="4566" y="967"/>
                    <a:pt x="4086" y="1720"/>
                    <a:pt x="3630" y="2587"/>
                  </a:cubicBezTo>
                  <a:cubicBezTo>
                    <a:pt x="3516" y="2199"/>
                    <a:pt x="3425" y="1925"/>
                    <a:pt x="3333" y="1537"/>
                  </a:cubicBezTo>
                  <a:cubicBezTo>
                    <a:pt x="3516" y="1264"/>
                    <a:pt x="3630" y="875"/>
                    <a:pt x="3813" y="579"/>
                  </a:cubicBezTo>
                  <a:cubicBezTo>
                    <a:pt x="3813" y="445"/>
                    <a:pt x="3715" y="360"/>
                    <a:pt x="3617" y="360"/>
                  </a:cubicBezTo>
                  <a:cubicBezTo>
                    <a:pt x="3582" y="360"/>
                    <a:pt x="3546" y="372"/>
                    <a:pt x="3516" y="396"/>
                  </a:cubicBezTo>
                  <a:cubicBezTo>
                    <a:pt x="3425" y="693"/>
                    <a:pt x="3333" y="875"/>
                    <a:pt x="3242" y="1149"/>
                  </a:cubicBezTo>
                  <a:cubicBezTo>
                    <a:pt x="3151" y="784"/>
                    <a:pt x="3059" y="396"/>
                    <a:pt x="2945" y="122"/>
                  </a:cubicBezTo>
                  <a:cubicBezTo>
                    <a:pt x="2945" y="33"/>
                    <a:pt x="2911" y="0"/>
                    <a:pt x="28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4"/>
            <p:cNvSpPr/>
            <p:nvPr/>
          </p:nvSpPr>
          <p:spPr>
            <a:xfrm>
              <a:off x="434426" y="1324162"/>
              <a:ext cx="131214" cy="127588"/>
            </a:xfrm>
            <a:custGeom>
              <a:avLst/>
              <a:gdLst/>
              <a:ahLst/>
              <a:cxnLst/>
              <a:rect l="l" t="t" r="r" b="b"/>
              <a:pathLst>
                <a:path w="5392" h="5243" extrusionOk="0">
                  <a:moveTo>
                    <a:pt x="2180" y="1"/>
                  </a:moveTo>
                  <a:cubicBezTo>
                    <a:pt x="2129" y="1"/>
                    <a:pt x="2078" y="24"/>
                    <a:pt x="2078" y="69"/>
                  </a:cubicBezTo>
                  <a:cubicBezTo>
                    <a:pt x="2078" y="731"/>
                    <a:pt x="2169" y="1416"/>
                    <a:pt x="2283" y="1987"/>
                  </a:cubicBezTo>
                  <a:cubicBezTo>
                    <a:pt x="1986" y="1781"/>
                    <a:pt x="1598" y="1598"/>
                    <a:pt x="1324" y="1416"/>
                  </a:cubicBezTo>
                  <a:cubicBezTo>
                    <a:pt x="1324" y="1210"/>
                    <a:pt x="1324" y="1028"/>
                    <a:pt x="1233" y="845"/>
                  </a:cubicBezTo>
                  <a:lnTo>
                    <a:pt x="1233" y="160"/>
                  </a:lnTo>
                  <a:cubicBezTo>
                    <a:pt x="1233" y="115"/>
                    <a:pt x="1210" y="92"/>
                    <a:pt x="1173" y="92"/>
                  </a:cubicBezTo>
                  <a:cubicBezTo>
                    <a:pt x="1136" y="92"/>
                    <a:pt x="1085" y="115"/>
                    <a:pt x="1028" y="160"/>
                  </a:cubicBezTo>
                  <a:lnTo>
                    <a:pt x="1028" y="845"/>
                  </a:lnTo>
                  <a:lnTo>
                    <a:pt x="1028" y="1210"/>
                  </a:lnTo>
                  <a:cubicBezTo>
                    <a:pt x="845" y="1028"/>
                    <a:pt x="662" y="937"/>
                    <a:pt x="457" y="731"/>
                  </a:cubicBezTo>
                  <a:cubicBezTo>
                    <a:pt x="441" y="715"/>
                    <a:pt x="425" y="708"/>
                    <a:pt x="410" y="708"/>
                  </a:cubicBezTo>
                  <a:cubicBezTo>
                    <a:pt x="339" y="708"/>
                    <a:pt x="290" y="861"/>
                    <a:pt x="366" y="937"/>
                  </a:cubicBezTo>
                  <a:cubicBezTo>
                    <a:pt x="571" y="1119"/>
                    <a:pt x="845" y="1302"/>
                    <a:pt x="1142" y="1598"/>
                  </a:cubicBezTo>
                  <a:cubicBezTo>
                    <a:pt x="754" y="1690"/>
                    <a:pt x="366" y="1781"/>
                    <a:pt x="92" y="1872"/>
                  </a:cubicBezTo>
                  <a:cubicBezTo>
                    <a:pt x="0" y="1872"/>
                    <a:pt x="0" y="2078"/>
                    <a:pt x="92" y="2078"/>
                  </a:cubicBezTo>
                  <a:cubicBezTo>
                    <a:pt x="457" y="1987"/>
                    <a:pt x="845" y="1872"/>
                    <a:pt x="1142" y="1781"/>
                  </a:cubicBezTo>
                  <a:lnTo>
                    <a:pt x="1233" y="1690"/>
                  </a:lnTo>
                  <a:cubicBezTo>
                    <a:pt x="1507" y="1872"/>
                    <a:pt x="1895" y="2169"/>
                    <a:pt x="2169" y="2352"/>
                  </a:cubicBezTo>
                  <a:cubicBezTo>
                    <a:pt x="1507" y="2557"/>
                    <a:pt x="936" y="2831"/>
                    <a:pt x="274" y="3014"/>
                  </a:cubicBezTo>
                  <a:cubicBezTo>
                    <a:pt x="200" y="3106"/>
                    <a:pt x="186" y="3244"/>
                    <a:pt x="281" y="3244"/>
                  </a:cubicBezTo>
                  <a:cubicBezTo>
                    <a:pt x="303" y="3244"/>
                    <a:pt x="331" y="3236"/>
                    <a:pt x="366" y="3219"/>
                  </a:cubicBezTo>
                  <a:cubicBezTo>
                    <a:pt x="1028" y="3128"/>
                    <a:pt x="1712" y="2922"/>
                    <a:pt x="2374" y="2648"/>
                  </a:cubicBezTo>
                  <a:lnTo>
                    <a:pt x="2374" y="2648"/>
                  </a:lnTo>
                  <a:cubicBezTo>
                    <a:pt x="2169" y="3014"/>
                    <a:pt x="1986" y="3402"/>
                    <a:pt x="1712" y="3790"/>
                  </a:cubicBezTo>
                  <a:cubicBezTo>
                    <a:pt x="1416" y="3790"/>
                    <a:pt x="1028" y="3881"/>
                    <a:pt x="662" y="3881"/>
                  </a:cubicBezTo>
                  <a:cubicBezTo>
                    <a:pt x="571" y="3881"/>
                    <a:pt x="571" y="4064"/>
                    <a:pt x="662" y="4064"/>
                  </a:cubicBezTo>
                  <a:cubicBezTo>
                    <a:pt x="936" y="4064"/>
                    <a:pt x="1324" y="4064"/>
                    <a:pt x="1598" y="3972"/>
                  </a:cubicBezTo>
                  <a:lnTo>
                    <a:pt x="1598" y="4064"/>
                  </a:lnTo>
                  <a:cubicBezTo>
                    <a:pt x="1507" y="4155"/>
                    <a:pt x="1507" y="4269"/>
                    <a:pt x="1416" y="4360"/>
                  </a:cubicBezTo>
                  <a:cubicBezTo>
                    <a:pt x="1416" y="4425"/>
                    <a:pt x="1507" y="4489"/>
                    <a:pt x="1601" y="4489"/>
                  </a:cubicBezTo>
                  <a:cubicBezTo>
                    <a:pt x="1640" y="4489"/>
                    <a:pt x="1679" y="4478"/>
                    <a:pt x="1712" y="4452"/>
                  </a:cubicBezTo>
                  <a:lnTo>
                    <a:pt x="1712" y="4360"/>
                  </a:lnTo>
                  <a:cubicBezTo>
                    <a:pt x="1804" y="4634"/>
                    <a:pt x="1895" y="4931"/>
                    <a:pt x="1986" y="5205"/>
                  </a:cubicBezTo>
                  <a:cubicBezTo>
                    <a:pt x="1986" y="5232"/>
                    <a:pt x="2002" y="5243"/>
                    <a:pt x="2024" y="5243"/>
                  </a:cubicBezTo>
                  <a:cubicBezTo>
                    <a:pt x="2078" y="5243"/>
                    <a:pt x="2169" y="5178"/>
                    <a:pt x="2169" y="5114"/>
                  </a:cubicBezTo>
                  <a:cubicBezTo>
                    <a:pt x="2078" y="4726"/>
                    <a:pt x="1986" y="4452"/>
                    <a:pt x="1804" y="4155"/>
                  </a:cubicBezTo>
                  <a:cubicBezTo>
                    <a:pt x="2078" y="3881"/>
                    <a:pt x="2283" y="3493"/>
                    <a:pt x="2557" y="3128"/>
                  </a:cubicBezTo>
                  <a:cubicBezTo>
                    <a:pt x="2648" y="3584"/>
                    <a:pt x="2854" y="4064"/>
                    <a:pt x="3036" y="4543"/>
                  </a:cubicBezTo>
                  <a:cubicBezTo>
                    <a:pt x="3036" y="4570"/>
                    <a:pt x="3052" y="4581"/>
                    <a:pt x="3074" y="4581"/>
                  </a:cubicBezTo>
                  <a:cubicBezTo>
                    <a:pt x="3127" y="4581"/>
                    <a:pt x="3219" y="4516"/>
                    <a:pt x="3219" y="4452"/>
                  </a:cubicBezTo>
                  <a:cubicBezTo>
                    <a:pt x="3036" y="3881"/>
                    <a:pt x="2854" y="3310"/>
                    <a:pt x="2739" y="2831"/>
                  </a:cubicBezTo>
                  <a:lnTo>
                    <a:pt x="2739" y="2831"/>
                  </a:lnTo>
                  <a:cubicBezTo>
                    <a:pt x="3127" y="3014"/>
                    <a:pt x="3516" y="3310"/>
                    <a:pt x="3995" y="3493"/>
                  </a:cubicBezTo>
                  <a:lnTo>
                    <a:pt x="3995" y="3584"/>
                  </a:lnTo>
                  <a:lnTo>
                    <a:pt x="3995" y="3698"/>
                  </a:lnTo>
                  <a:cubicBezTo>
                    <a:pt x="4086" y="3881"/>
                    <a:pt x="4086" y="4064"/>
                    <a:pt x="4086" y="4269"/>
                  </a:cubicBezTo>
                  <a:cubicBezTo>
                    <a:pt x="4177" y="4452"/>
                    <a:pt x="4177" y="4634"/>
                    <a:pt x="4269" y="4840"/>
                  </a:cubicBezTo>
                  <a:cubicBezTo>
                    <a:pt x="4269" y="4885"/>
                    <a:pt x="4292" y="4908"/>
                    <a:pt x="4314" y="4908"/>
                  </a:cubicBezTo>
                  <a:cubicBezTo>
                    <a:pt x="4337" y="4908"/>
                    <a:pt x="4360" y="4885"/>
                    <a:pt x="4360" y="4840"/>
                  </a:cubicBezTo>
                  <a:cubicBezTo>
                    <a:pt x="4360" y="4634"/>
                    <a:pt x="4360" y="4452"/>
                    <a:pt x="4269" y="4269"/>
                  </a:cubicBezTo>
                  <a:cubicBezTo>
                    <a:pt x="4269" y="4064"/>
                    <a:pt x="4177" y="3881"/>
                    <a:pt x="4086" y="3584"/>
                  </a:cubicBezTo>
                  <a:lnTo>
                    <a:pt x="4177" y="3584"/>
                  </a:lnTo>
                  <a:cubicBezTo>
                    <a:pt x="4360" y="3698"/>
                    <a:pt x="4451" y="3790"/>
                    <a:pt x="4657" y="3881"/>
                  </a:cubicBezTo>
                  <a:cubicBezTo>
                    <a:pt x="4839" y="3881"/>
                    <a:pt x="4931" y="3698"/>
                    <a:pt x="4748" y="3584"/>
                  </a:cubicBezTo>
                  <a:cubicBezTo>
                    <a:pt x="4748" y="3493"/>
                    <a:pt x="4657" y="3493"/>
                    <a:pt x="4565" y="3402"/>
                  </a:cubicBezTo>
                  <a:lnTo>
                    <a:pt x="4657" y="3402"/>
                  </a:lnTo>
                  <a:cubicBezTo>
                    <a:pt x="4839" y="3310"/>
                    <a:pt x="5022" y="3219"/>
                    <a:pt x="5136" y="3128"/>
                  </a:cubicBezTo>
                  <a:cubicBezTo>
                    <a:pt x="5227" y="3014"/>
                    <a:pt x="5136" y="3014"/>
                    <a:pt x="5136" y="3014"/>
                  </a:cubicBezTo>
                  <a:cubicBezTo>
                    <a:pt x="4931" y="3014"/>
                    <a:pt x="4748" y="3128"/>
                    <a:pt x="4565" y="3219"/>
                  </a:cubicBezTo>
                  <a:cubicBezTo>
                    <a:pt x="4451" y="3219"/>
                    <a:pt x="4451" y="3310"/>
                    <a:pt x="4360" y="3310"/>
                  </a:cubicBezTo>
                  <a:cubicBezTo>
                    <a:pt x="3881" y="3014"/>
                    <a:pt x="3516" y="2740"/>
                    <a:pt x="3036" y="2443"/>
                  </a:cubicBezTo>
                  <a:cubicBezTo>
                    <a:pt x="3789" y="2260"/>
                    <a:pt x="4565" y="1987"/>
                    <a:pt x="5319" y="1690"/>
                  </a:cubicBezTo>
                  <a:cubicBezTo>
                    <a:pt x="5392" y="1690"/>
                    <a:pt x="5348" y="1573"/>
                    <a:pt x="5281" y="1573"/>
                  </a:cubicBezTo>
                  <a:cubicBezTo>
                    <a:pt x="5264" y="1573"/>
                    <a:pt x="5246" y="1580"/>
                    <a:pt x="5227" y="1598"/>
                  </a:cubicBezTo>
                  <a:cubicBezTo>
                    <a:pt x="4565" y="1781"/>
                    <a:pt x="3789" y="1987"/>
                    <a:pt x="3036" y="2169"/>
                  </a:cubicBezTo>
                  <a:cubicBezTo>
                    <a:pt x="3219" y="1872"/>
                    <a:pt x="3310" y="1690"/>
                    <a:pt x="3516" y="1416"/>
                  </a:cubicBezTo>
                  <a:cubicBezTo>
                    <a:pt x="3789" y="1302"/>
                    <a:pt x="3995" y="1210"/>
                    <a:pt x="4269" y="1119"/>
                  </a:cubicBezTo>
                  <a:cubicBezTo>
                    <a:pt x="4451" y="1028"/>
                    <a:pt x="4360" y="845"/>
                    <a:pt x="4269" y="845"/>
                  </a:cubicBezTo>
                  <a:cubicBezTo>
                    <a:pt x="4086" y="937"/>
                    <a:pt x="3881" y="1028"/>
                    <a:pt x="3698" y="1119"/>
                  </a:cubicBezTo>
                  <a:cubicBezTo>
                    <a:pt x="3789" y="845"/>
                    <a:pt x="3995" y="549"/>
                    <a:pt x="4086" y="366"/>
                  </a:cubicBezTo>
                  <a:cubicBezTo>
                    <a:pt x="4150" y="302"/>
                    <a:pt x="4080" y="227"/>
                    <a:pt x="4032" y="227"/>
                  </a:cubicBezTo>
                  <a:cubicBezTo>
                    <a:pt x="4011" y="227"/>
                    <a:pt x="3995" y="240"/>
                    <a:pt x="3995" y="275"/>
                  </a:cubicBezTo>
                  <a:cubicBezTo>
                    <a:pt x="3698" y="549"/>
                    <a:pt x="3516" y="937"/>
                    <a:pt x="3310" y="1210"/>
                  </a:cubicBezTo>
                  <a:cubicBezTo>
                    <a:pt x="3219" y="1302"/>
                    <a:pt x="3219" y="1302"/>
                    <a:pt x="3127" y="1302"/>
                  </a:cubicBezTo>
                  <a:cubicBezTo>
                    <a:pt x="3036" y="1416"/>
                    <a:pt x="3036" y="1507"/>
                    <a:pt x="3127" y="1507"/>
                  </a:cubicBezTo>
                  <a:cubicBezTo>
                    <a:pt x="2945" y="1781"/>
                    <a:pt x="2854" y="1987"/>
                    <a:pt x="2648" y="2260"/>
                  </a:cubicBezTo>
                  <a:cubicBezTo>
                    <a:pt x="2648" y="2260"/>
                    <a:pt x="2648" y="2169"/>
                    <a:pt x="2557" y="2169"/>
                  </a:cubicBezTo>
                  <a:cubicBezTo>
                    <a:pt x="2466" y="1507"/>
                    <a:pt x="2283" y="845"/>
                    <a:pt x="2283" y="69"/>
                  </a:cubicBezTo>
                  <a:cubicBezTo>
                    <a:pt x="2283" y="24"/>
                    <a:pt x="2232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4"/>
            <p:cNvSpPr/>
            <p:nvPr/>
          </p:nvSpPr>
          <p:spPr>
            <a:xfrm>
              <a:off x="508304" y="1323602"/>
              <a:ext cx="6692" cy="31684"/>
            </a:xfrm>
            <a:custGeom>
              <a:avLst/>
              <a:gdLst/>
              <a:ahLst/>
              <a:cxnLst/>
              <a:rect l="l" t="t" r="r" b="b"/>
              <a:pathLst>
                <a:path w="275" h="1302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868"/>
                    <a:pt x="91" y="1233"/>
                  </a:cubicBezTo>
                  <a:cubicBezTo>
                    <a:pt x="91" y="1279"/>
                    <a:pt x="114" y="1302"/>
                    <a:pt x="137" y="1302"/>
                  </a:cubicBezTo>
                  <a:cubicBezTo>
                    <a:pt x="160" y="1302"/>
                    <a:pt x="183" y="1279"/>
                    <a:pt x="183" y="1233"/>
                  </a:cubicBezTo>
                  <a:cubicBezTo>
                    <a:pt x="274" y="868"/>
                    <a:pt x="183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4"/>
            <p:cNvSpPr/>
            <p:nvPr/>
          </p:nvSpPr>
          <p:spPr>
            <a:xfrm>
              <a:off x="5738508" y="870525"/>
              <a:ext cx="132212" cy="126153"/>
            </a:xfrm>
            <a:custGeom>
              <a:avLst/>
              <a:gdLst/>
              <a:ahLst/>
              <a:cxnLst/>
              <a:rect l="l" t="t" r="r" b="b"/>
              <a:pathLst>
                <a:path w="5433" h="5184" extrusionOk="0">
                  <a:moveTo>
                    <a:pt x="2192" y="0"/>
                  </a:moveTo>
                  <a:cubicBezTo>
                    <a:pt x="2146" y="0"/>
                    <a:pt x="2100" y="29"/>
                    <a:pt x="2100" y="86"/>
                  </a:cubicBezTo>
                  <a:cubicBezTo>
                    <a:pt x="2192" y="748"/>
                    <a:pt x="2192" y="1318"/>
                    <a:pt x="2283" y="1980"/>
                  </a:cubicBezTo>
                  <a:cubicBezTo>
                    <a:pt x="2009" y="1798"/>
                    <a:pt x="1712" y="1501"/>
                    <a:pt x="1347" y="1318"/>
                  </a:cubicBezTo>
                  <a:lnTo>
                    <a:pt x="1347" y="839"/>
                  </a:lnTo>
                  <a:cubicBezTo>
                    <a:pt x="1347" y="542"/>
                    <a:pt x="1347" y="360"/>
                    <a:pt x="1233" y="86"/>
                  </a:cubicBezTo>
                  <a:cubicBezTo>
                    <a:pt x="1233" y="86"/>
                    <a:pt x="1142" y="86"/>
                    <a:pt x="1142" y="177"/>
                  </a:cubicBezTo>
                  <a:lnTo>
                    <a:pt x="1142" y="839"/>
                  </a:lnTo>
                  <a:lnTo>
                    <a:pt x="1142" y="1227"/>
                  </a:lnTo>
                  <a:cubicBezTo>
                    <a:pt x="959" y="1022"/>
                    <a:pt x="662" y="839"/>
                    <a:pt x="480" y="748"/>
                  </a:cubicBezTo>
                  <a:cubicBezTo>
                    <a:pt x="461" y="729"/>
                    <a:pt x="443" y="722"/>
                    <a:pt x="426" y="722"/>
                  </a:cubicBezTo>
                  <a:cubicBezTo>
                    <a:pt x="359" y="722"/>
                    <a:pt x="315" y="839"/>
                    <a:pt x="388" y="839"/>
                  </a:cubicBezTo>
                  <a:cubicBezTo>
                    <a:pt x="662" y="1113"/>
                    <a:pt x="868" y="1318"/>
                    <a:pt x="1142" y="1501"/>
                  </a:cubicBezTo>
                  <a:cubicBezTo>
                    <a:pt x="868" y="1592"/>
                    <a:pt x="480" y="1684"/>
                    <a:pt x="92" y="1889"/>
                  </a:cubicBezTo>
                  <a:cubicBezTo>
                    <a:pt x="0" y="1889"/>
                    <a:pt x="0" y="2072"/>
                    <a:pt x="206" y="2072"/>
                  </a:cubicBezTo>
                  <a:cubicBezTo>
                    <a:pt x="480" y="1980"/>
                    <a:pt x="868" y="1889"/>
                    <a:pt x="1233" y="1684"/>
                  </a:cubicBezTo>
                  <a:lnTo>
                    <a:pt x="1233" y="1592"/>
                  </a:lnTo>
                  <a:cubicBezTo>
                    <a:pt x="1621" y="1889"/>
                    <a:pt x="1918" y="2163"/>
                    <a:pt x="2192" y="2368"/>
                  </a:cubicBezTo>
                  <a:cubicBezTo>
                    <a:pt x="1621" y="2551"/>
                    <a:pt x="959" y="2734"/>
                    <a:pt x="388" y="3030"/>
                  </a:cubicBezTo>
                  <a:cubicBezTo>
                    <a:pt x="206" y="3030"/>
                    <a:pt x="297" y="3213"/>
                    <a:pt x="388" y="3213"/>
                  </a:cubicBezTo>
                  <a:cubicBezTo>
                    <a:pt x="1050" y="3030"/>
                    <a:pt x="1803" y="2825"/>
                    <a:pt x="2488" y="2642"/>
                  </a:cubicBezTo>
                  <a:lnTo>
                    <a:pt x="2488" y="2642"/>
                  </a:lnTo>
                  <a:cubicBezTo>
                    <a:pt x="2192" y="3030"/>
                    <a:pt x="2009" y="3395"/>
                    <a:pt x="1803" y="3783"/>
                  </a:cubicBezTo>
                  <a:cubicBezTo>
                    <a:pt x="1438" y="3783"/>
                    <a:pt x="1050" y="3875"/>
                    <a:pt x="776" y="3875"/>
                  </a:cubicBezTo>
                  <a:cubicBezTo>
                    <a:pt x="662" y="3875"/>
                    <a:pt x="662" y="3966"/>
                    <a:pt x="776" y="3966"/>
                  </a:cubicBezTo>
                  <a:lnTo>
                    <a:pt x="1621" y="3966"/>
                  </a:lnTo>
                  <a:lnTo>
                    <a:pt x="1621" y="4080"/>
                  </a:lnTo>
                  <a:cubicBezTo>
                    <a:pt x="1621" y="4172"/>
                    <a:pt x="1530" y="4263"/>
                    <a:pt x="1530" y="4354"/>
                  </a:cubicBezTo>
                  <a:cubicBezTo>
                    <a:pt x="1465" y="4419"/>
                    <a:pt x="1537" y="4483"/>
                    <a:pt x="1618" y="4483"/>
                  </a:cubicBezTo>
                  <a:cubicBezTo>
                    <a:pt x="1651" y="4483"/>
                    <a:pt x="1685" y="4472"/>
                    <a:pt x="1712" y="4445"/>
                  </a:cubicBezTo>
                  <a:lnTo>
                    <a:pt x="1712" y="4354"/>
                  </a:lnTo>
                  <a:cubicBezTo>
                    <a:pt x="1803" y="4651"/>
                    <a:pt x="1918" y="4925"/>
                    <a:pt x="2009" y="5107"/>
                  </a:cubicBezTo>
                  <a:cubicBezTo>
                    <a:pt x="2048" y="5156"/>
                    <a:pt x="2104" y="5184"/>
                    <a:pt x="2147" y="5184"/>
                  </a:cubicBezTo>
                  <a:cubicBezTo>
                    <a:pt x="2206" y="5184"/>
                    <a:pt x="2244" y="5134"/>
                    <a:pt x="2192" y="5016"/>
                  </a:cubicBezTo>
                  <a:lnTo>
                    <a:pt x="1918" y="4172"/>
                  </a:lnTo>
                  <a:cubicBezTo>
                    <a:pt x="2100" y="3783"/>
                    <a:pt x="2374" y="3395"/>
                    <a:pt x="2580" y="3122"/>
                  </a:cubicBezTo>
                  <a:cubicBezTo>
                    <a:pt x="2671" y="3601"/>
                    <a:pt x="2853" y="4080"/>
                    <a:pt x="3059" y="4537"/>
                  </a:cubicBezTo>
                  <a:cubicBezTo>
                    <a:pt x="3086" y="4571"/>
                    <a:pt x="3114" y="4585"/>
                    <a:pt x="3138" y="4585"/>
                  </a:cubicBezTo>
                  <a:cubicBezTo>
                    <a:pt x="3197" y="4585"/>
                    <a:pt x="3241" y="4509"/>
                    <a:pt x="3241" y="4445"/>
                  </a:cubicBezTo>
                  <a:cubicBezTo>
                    <a:pt x="3059" y="3875"/>
                    <a:pt x="2945" y="3304"/>
                    <a:pt x="2762" y="2734"/>
                  </a:cubicBezTo>
                  <a:lnTo>
                    <a:pt x="2762" y="2734"/>
                  </a:lnTo>
                  <a:cubicBezTo>
                    <a:pt x="3150" y="3030"/>
                    <a:pt x="3630" y="3304"/>
                    <a:pt x="3995" y="3510"/>
                  </a:cubicBezTo>
                  <a:cubicBezTo>
                    <a:pt x="3995" y="3510"/>
                    <a:pt x="3995" y="3601"/>
                    <a:pt x="4086" y="3601"/>
                  </a:cubicBezTo>
                  <a:cubicBezTo>
                    <a:pt x="4086" y="3875"/>
                    <a:pt x="4086" y="4080"/>
                    <a:pt x="4200" y="4263"/>
                  </a:cubicBezTo>
                  <a:cubicBezTo>
                    <a:pt x="4200" y="4445"/>
                    <a:pt x="4200" y="4651"/>
                    <a:pt x="4291" y="4833"/>
                  </a:cubicBezTo>
                  <a:cubicBezTo>
                    <a:pt x="4291" y="4864"/>
                    <a:pt x="4312" y="4874"/>
                    <a:pt x="4339" y="4874"/>
                  </a:cubicBezTo>
                  <a:cubicBezTo>
                    <a:pt x="4393" y="4874"/>
                    <a:pt x="4474" y="4833"/>
                    <a:pt x="4474" y="4833"/>
                  </a:cubicBezTo>
                  <a:cubicBezTo>
                    <a:pt x="4474" y="4651"/>
                    <a:pt x="4383" y="4445"/>
                    <a:pt x="4383" y="4263"/>
                  </a:cubicBezTo>
                  <a:cubicBezTo>
                    <a:pt x="4291" y="4080"/>
                    <a:pt x="4200" y="3783"/>
                    <a:pt x="4200" y="3601"/>
                  </a:cubicBezTo>
                  <a:lnTo>
                    <a:pt x="4200" y="3601"/>
                  </a:lnTo>
                  <a:cubicBezTo>
                    <a:pt x="4383" y="3692"/>
                    <a:pt x="4565" y="3783"/>
                    <a:pt x="4771" y="3783"/>
                  </a:cubicBezTo>
                  <a:cubicBezTo>
                    <a:pt x="4784" y="3796"/>
                    <a:pt x="4796" y="3802"/>
                    <a:pt x="4809" y="3802"/>
                  </a:cubicBezTo>
                  <a:cubicBezTo>
                    <a:pt x="4884" y="3802"/>
                    <a:pt x="4941" y="3588"/>
                    <a:pt x="4862" y="3510"/>
                  </a:cubicBezTo>
                  <a:cubicBezTo>
                    <a:pt x="4771" y="3510"/>
                    <a:pt x="4657" y="3395"/>
                    <a:pt x="4657" y="3395"/>
                  </a:cubicBezTo>
                  <a:cubicBezTo>
                    <a:pt x="4862" y="3304"/>
                    <a:pt x="5045" y="3213"/>
                    <a:pt x="5227" y="3030"/>
                  </a:cubicBezTo>
                  <a:cubicBezTo>
                    <a:pt x="5227" y="3030"/>
                    <a:pt x="5227" y="2939"/>
                    <a:pt x="5136" y="2939"/>
                  </a:cubicBezTo>
                  <a:cubicBezTo>
                    <a:pt x="4953" y="3030"/>
                    <a:pt x="4771" y="3122"/>
                    <a:pt x="4565" y="3213"/>
                  </a:cubicBezTo>
                  <a:lnTo>
                    <a:pt x="4383" y="3213"/>
                  </a:lnTo>
                  <a:cubicBezTo>
                    <a:pt x="3995" y="3030"/>
                    <a:pt x="3515" y="2734"/>
                    <a:pt x="3059" y="2460"/>
                  </a:cubicBezTo>
                  <a:cubicBezTo>
                    <a:pt x="3812" y="2163"/>
                    <a:pt x="4565" y="1980"/>
                    <a:pt x="5341" y="1684"/>
                  </a:cubicBezTo>
                  <a:cubicBezTo>
                    <a:pt x="5433" y="1684"/>
                    <a:pt x="5433" y="1501"/>
                    <a:pt x="5341" y="1501"/>
                  </a:cubicBezTo>
                  <a:cubicBezTo>
                    <a:pt x="4565" y="1684"/>
                    <a:pt x="3812" y="1889"/>
                    <a:pt x="3150" y="2072"/>
                  </a:cubicBezTo>
                  <a:cubicBezTo>
                    <a:pt x="3241" y="1889"/>
                    <a:pt x="3424" y="1592"/>
                    <a:pt x="3515" y="1410"/>
                  </a:cubicBezTo>
                  <a:cubicBezTo>
                    <a:pt x="3812" y="1318"/>
                    <a:pt x="4086" y="1113"/>
                    <a:pt x="4383" y="1022"/>
                  </a:cubicBezTo>
                  <a:cubicBezTo>
                    <a:pt x="4474" y="1022"/>
                    <a:pt x="4474" y="839"/>
                    <a:pt x="4291" y="839"/>
                  </a:cubicBezTo>
                  <a:cubicBezTo>
                    <a:pt x="4086" y="930"/>
                    <a:pt x="3903" y="1022"/>
                    <a:pt x="3721" y="1022"/>
                  </a:cubicBezTo>
                  <a:cubicBezTo>
                    <a:pt x="3812" y="839"/>
                    <a:pt x="3995" y="542"/>
                    <a:pt x="4086" y="360"/>
                  </a:cubicBezTo>
                  <a:cubicBezTo>
                    <a:pt x="4153" y="253"/>
                    <a:pt x="4141" y="208"/>
                    <a:pt x="4102" y="208"/>
                  </a:cubicBezTo>
                  <a:cubicBezTo>
                    <a:pt x="4074" y="208"/>
                    <a:pt x="4033" y="231"/>
                    <a:pt x="3995" y="268"/>
                  </a:cubicBezTo>
                  <a:cubicBezTo>
                    <a:pt x="3812" y="542"/>
                    <a:pt x="3630" y="930"/>
                    <a:pt x="3333" y="1227"/>
                  </a:cubicBezTo>
                  <a:cubicBezTo>
                    <a:pt x="3333" y="1227"/>
                    <a:pt x="3241" y="1318"/>
                    <a:pt x="3150" y="1318"/>
                  </a:cubicBezTo>
                  <a:cubicBezTo>
                    <a:pt x="3059" y="1410"/>
                    <a:pt x="3150" y="1501"/>
                    <a:pt x="3150" y="1501"/>
                  </a:cubicBezTo>
                  <a:cubicBezTo>
                    <a:pt x="3059" y="1798"/>
                    <a:pt x="2853" y="1980"/>
                    <a:pt x="2762" y="2254"/>
                  </a:cubicBezTo>
                  <a:lnTo>
                    <a:pt x="2671" y="2163"/>
                  </a:lnTo>
                  <a:cubicBezTo>
                    <a:pt x="2488" y="1501"/>
                    <a:pt x="2374" y="748"/>
                    <a:pt x="2283" y="86"/>
                  </a:cubicBezTo>
                  <a:cubicBezTo>
                    <a:pt x="2283" y="29"/>
                    <a:pt x="2237" y="0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4"/>
            <p:cNvSpPr/>
            <p:nvPr/>
          </p:nvSpPr>
          <p:spPr>
            <a:xfrm>
              <a:off x="5812922" y="869820"/>
              <a:ext cx="8931" cy="32244"/>
            </a:xfrm>
            <a:custGeom>
              <a:avLst/>
              <a:gdLst/>
              <a:ahLst/>
              <a:cxnLst/>
              <a:rect l="l" t="t" r="r" b="b"/>
              <a:pathLst>
                <a:path w="367" h="1325" extrusionOk="0">
                  <a:moveTo>
                    <a:pt x="1" y="1"/>
                  </a:moveTo>
                  <a:cubicBezTo>
                    <a:pt x="183" y="480"/>
                    <a:pt x="183" y="868"/>
                    <a:pt x="92" y="1256"/>
                  </a:cubicBezTo>
                  <a:cubicBezTo>
                    <a:pt x="92" y="1302"/>
                    <a:pt x="115" y="1325"/>
                    <a:pt x="138" y="1325"/>
                  </a:cubicBezTo>
                  <a:cubicBezTo>
                    <a:pt x="161" y="1325"/>
                    <a:pt x="183" y="1302"/>
                    <a:pt x="183" y="1256"/>
                  </a:cubicBezTo>
                  <a:cubicBezTo>
                    <a:pt x="366" y="868"/>
                    <a:pt x="275" y="389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4"/>
            <p:cNvSpPr/>
            <p:nvPr/>
          </p:nvSpPr>
          <p:spPr>
            <a:xfrm>
              <a:off x="6821596" y="3034340"/>
              <a:ext cx="97243" cy="92230"/>
            </a:xfrm>
            <a:custGeom>
              <a:avLst/>
              <a:gdLst/>
              <a:ahLst/>
              <a:cxnLst/>
              <a:rect l="l" t="t" r="r" b="b"/>
              <a:pathLst>
                <a:path w="3996" h="3790" extrusionOk="0">
                  <a:moveTo>
                    <a:pt x="1621" y="1"/>
                  </a:moveTo>
                  <a:cubicBezTo>
                    <a:pt x="1576" y="1"/>
                    <a:pt x="1530" y="24"/>
                    <a:pt x="1530" y="69"/>
                  </a:cubicBezTo>
                  <a:cubicBezTo>
                    <a:pt x="1621" y="549"/>
                    <a:pt x="1621" y="1028"/>
                    <a:pt x="1713" y="1416"/>
                  </a:cubicBezTo>
                  <a:cubicBezTo>
                    <a:pt x="1530" y="1325"/>
                    <a:pt x="1233" y="1119"/>
                    <a:pt x="1051" y="1028"/>
                  </a:cubicBezTo>
                  <a:cubicBezTo>
                    <a:pt x="1051" y="845"/>
                    <a:pt x="1051" y="754"/>
                    <a:pt x="959" y="640"/>
                  </a:cubicBezTo>
                  <a:lnTo>
                    <a:pt x="959" y="69"/>
                  </a:lnTo>
                  <a:lnTo>
                    <a:pt x="868" y="69"/>
                  </a:lnTo>
                  <a:lnTo>
                    <a:pt x="868" y="640"/>
                  </a:lnTo>
                  <a:lnTo>
                    <a:pt x="868" y="845"/>
                  </a:lnTo>
                  <a:cubicBezTo>
                    <a:pt x="663" y="754"/>
                    <a:pt x="571" y="640"/>
                    <a:pt x="389" y="549"/>
                  </a:cubicBezTo>
                  <a:lnTo>
                    <a:pt x="297" y="640"/>
                  </a:lnTo>
                  <a:cubicBezTo>
                    <a:pt x="480" y="845"/>
                    <a:pt x="663" y="1028"/>
                    <a:pt x="868" y="1119"/>
                  </a:cubicBezTo>
                  <a:cubicBezTo>
                    <a:pt x="663" y="1210"/>
                    <a:pt x="389" y="1325"/>
                    <a:pt x="92" y="1416"/>
                  </a:cubicBezTo>
                  <a:cubicBezTo>
                    <a:pt x="1" y="1416"/>
                    <a:pt x="92" y="1507"/>
                    <a:pt x="206" y="1507"/>
                  </a:cubicBezTo>
                  <a:cubicBezTo>
                    <a:pt x="389" y="1416"/>
                    <a:pt x="663" y="1416"/>
                    <a:pt x="868" y="1325"/>
                  </a:cubicBezTo>
                  <a:cubicBezTo>
                    <a:pt x="959" y="1325"/>
                    <a:pt x="959" y="1210"/>
                    <a:pt x="959" y="1210"/>
                  </a:cubicBezTo>
                  <a:cubicBezTo>
                    <a:pt x="1142" y="1416"/>
                    <a:pt x="1439" y="1598"/>
                    <a:pt x="1621" y="1781"/>
                  </a:cubicBezTo>
                  <a:cubicBezTo>
                    <a:pt x="1233" y="1895"/>
                    <a:pt x="777" y="2078"/>
                    <a:pt x="297" y="2169"/>
                  </a:cubicBezTo>
                  <a:cubicBezTo>
                    <a:pt x="206" y="2260"/>
                    <a:pt x="206" y="2352"/>
                    <a:pt x="297" y="2352"/>
                  </a:cubicBezTo>
                  <a:cubicBezTo>
                    <a:pt x="868" y="2260"/>
                    <a:pt x="1347" y="2078"/>
                    <a:pt x="1804" y="1986"/>
                  </a:cubicBezTo>
                  <a:lnTo>
                    <a:pt x="1804" y="1986"/>
                  </a:lnTo>
                  <a:cubicBezTo>
                    <a:pt x="1621" y="2260"/>
                    <a:pt x="1530" y="2466"/>
                    <a:pt x="1347" y="2740"/>
                  </a:cubicBezTo>
                  <a:cubicBezTo>
                    <a:pt x="1051" y="2740"/>
                    <a:pt x="868" y="2831"/>
                    <a:pt x="571" y="2831"/>
                  </a:cubicBezTo>
                  <a:cubicBezTo>
                    <a:pt x="480" y="2831"/>
                    <a:pt x="480" y="2922"/>
                    <a:pt x="571" y="2922"/>
                  </a:cubicBezTo>
                  <a:lnTo>
                    <a:pt x="1233" y="2922"/>
                  </a:lnTo>
                  <a:lnTo>
                    <a:pt x="1233" y="3036"/>
                  </a:lnTo>
                  <a:lnTo>
                    <a:pt x="1142" y="3128"/>
                  </a:lnTo>
                  <a:cubicBezTo>
                    <a:pt x="1077" y="3192"/>
                    <a:pt x="1150" y="3257"/>
                    <a:pt x="1198" y="3257"/>
                  </a:cubicBezTo>
                  <a:cubicBezTo>
                    <a:pt x="1218" y="3257"/>
                    <a:pt x="1233" y="3246"/>
                    <a:pt x="1233" y="3219"/>
                  </a:cubicBezTo>
                  <a:lnTo>
                    <a:pt x="1347" y="3219"/>
                  </a:lnTo>
                  <a:cubicBezTo>
                    <a:pt x="1347" y="3402"/>
                    <a:pt x="1439" y="3607"/>
                    <a:pt x="1530" y="3790"/>
                  </a:cubicBezTo>
                  <a:cubicBezTo>
                    <a:pt x="1530" y="3790"/>
                    <a:pt x="1621" y="3790"/>
                    <a:pt x="1621" y="3698"/>
                  </a:cubicBezTo>
                  <a:cubicBezTo>
                    <a:pt x="1621" y="3493"/>
                    <a:pt x="1530" y="3310"/>
                    <a:pt x="1439" y="3036"/>
                  </a:cubicBezTo>
                  <a:cubicBezTo>
                    <a:pt x="1621" y="2831"/>
                    <a:pt x="1713" y="2557"/>
                    <a:pt x="1918" y="2260"/>
                  </a:cubicBezTo>
                  <a:cubicBezTo>
                    <a:pt x="2009" y="2648"/>
                    <a:pt x="2101" y="2922"/>
                    <a:pt x="2283" y="3310"/>
                  </a:cubicBezTo>
                  <a:cubicBezTo>
                    <a:pt x="2283" y="3337"/>
                    <a:pt x="2291" y="3348"/>
                    <a:pt x="2302" y="3348"/>
                  </a:cubicBezTo>
                  <a:cubicBezTo>
                    <a:pt x="2329" y="3348"/>
                    <a:pt x="2374" y="3284"/>
                    <a:pt x="2374" y="3219"/>
                  </a:cubicBezTo>
                  <a:cubicBezTo>
                    <a:pt x="2283" y="2831"/>
                    <a:pt x="2192" y="2466"/>
                    <a:pt x="2101" y="2078"/>
                  </a:cubicBezTo>
                  <a:lnTo>
                    <a:pt x="2101" y="2078"/>
                  </a:lnTo>
                  <a:cubicBezTo>
                    <a:pt x="2374" y="2260"/>
                    <a:pt x="2671" y="2466"/>
                    <a:pt x="2945" y="2557"/>
                  </a:cubicBezTo>
                  <a:lnTo>
                    <a:pt x="2945" y="2648"/>
                  </a:lnTo>
                  <a:cubicBezTo>
                    <a:pt x="3059" y="2831"/>
                    <a:pt x="3059" y="2922"/>
                    <a:pt x="3059" y="3128"/>
                  </a:cubicBezTo>
                  <a:cubicBezTo>
                    <a:pt x="3059" y="3219"/>
                    <a:pt x="3059" y="3402"/>
                    <a:pt x="3151" y="3493"/>
                  </a:cubicBezTo>
                  <a:cubicBezTo>
                    <a:pt x="3151" y="3550"/>
                    <a:pt x="3173" y="3579"/>
                    <a:pt x="3196" y="3579"/>
                  </a:cubicBezTo>
                  <a:cubicBezTo>
                    <a:pt x="3219" y="3579"/>
                    <a:pt x="3242" y="3550"/>
                    <a:pt x="3242" y="3493"/>
                  </a:cubicBezTo>
                  <a:cubicBezTo>
                    <a:pt x="3242" y="3402"/>
                    <a:pt x="3242" y="3219"/>
                    <a:pt x="3151" y="3128"/>
                  </a:cubicBezTo>
                  <a:cubicBezTo>
                    <a:pt x="3151" y="2922"/>
                    <a:pt x="3151" y="2831"/>
                    <a:pt x="3059" y="2648"/>
                  </a:cubicBezTo>
                  <a:lnTo>
                    <a:pt x="3151" y="2648"/>
                  </a:lnTo>
                  <a:cubicBezTo>
                    <a:pt x="3242" y="2740"/>
                    <a:pt x="3333" y="2740"/>
                    <a:pt x="3424" y="2831"/>
                  </a:cubicBezTo>
                  <a:cubicBezTo>
                    <a:pt x="3630" y="2831"/>
                    <a:pt x="3630" y="2648"/>
                    <a:pt x="3516" y="2557"/>
                  </a:cubicBezTo>
                  <a:cubicBezTo>
                    <a:pt x="3516" y="2557"/>
                    <a:pt x="3424" y="2557"/>
                    <a:pt x="3424" y="2466"/>
                  </a:cubicBezTo>
                  <a:cubicBezTo>
                    <a:pt x="3516" y="2352"/>
                    <a:pt x="3721" y="2352"/>
                    <a:pt x="3812" y="2260"/>
                  </a:cubicBezTo>
                  <a:lnTo>
                    <a:pt x="3812" y="2169"/>
                  </a:lnTo>
                  <a:cubicBezTo>
                    <a:pt x="3630" y="2169"/>
                    <a:pt x="3516" y="2260"/>
                    <a:pt x="3333" y="2352"/>
                  </a:cubicBezTo>
                  <a:lnTo>
                    <a:pt x="3242" y="2352"/>
                  </a:lnTo>
                  <a:cubicBezTo>
                    <a:pt x="2945" y="2169"/>
                    <a:pt x="2580" y="1986"/>
                    <a:pt x="2283" y="1781"/>
                  </a:cubicBezTo>
                  <a:cubicBezTo>
                    <a:pt x="2854" y="1598"/>
                    <a:pt x="3333" y="1416"/>
                    <a:pt x="3904" y="1210"/>
                  </a:cubicBezTo>
                  <a:cubicBezTo>
                    <a:pt x="3995" y="1210"/>
                    <a:pt x="3995" y="1119"/>
                    <a:pt x="3904" y="1119"/>
                  </a:cubicBezTo>
                  <a:cubicBezTo>
                    <a:pt x="3333" y="1325"/>
                    <a:pt x="2854" y="1416"/>
                    <a:pt x="2283" y="1598"/>
                  </a:cubicBezTo>
                  <a:cubicBezTo>
                    <a:pt x="2374" y="1416"/>
                    <a:pt x="2489" y="1210"/>
                    <a:pt x="2580" y="1028"/>
                  </a:cubicBezTo>
                  <a:cubicBezTo>
                    <a:pt x="2762" y="937"/>
                    <a:pt x="2945" y="845"/>
                    <a:pt x="3242" y="845"/>
                  </a:cubicBezTo>
                  <a:cubicBezTo>
                    <a:pt x="3242" y="754"/>
                    <a:pt x="3242" y="640"/>
                    <a:pt x="3151" y="640"/>
                  </a:cubicBezTo>
                  <a:cubicBezTo>
                    <a:pt x="3059" y="640"/>
                    <a:pt x="2854" y="754"/>
                    <a:pt x="2762" y="845"/>
                  </a:cubicBezTo>
                  <a:cubicBezTo>
                    <a:pt x="2854" y="640"/>
                    <a:pt x="2945" y="457"/>
                    <a:pt x="3059" y="275"/>
                  </a:cubicBezTo>
                  <a:cubicBezTo>
                    <a:pt x="3059" y="183"/>
                    <a:pt x="2945" y="183"/>
                    <a:pt x="2945" y="183"/>
                  </a:cubicBezTo>
                  <a:cubicBezTo>
                    <a:pt x="2762" y="457"/>
                    <a:pt x="2671" y="640"/>
                    <a:pt x="2489" y="937"/>
                  </a:cubicBezTo>
                  <a:cubicBezTo>
                    <a:pt x="2489" y="937"/>
                    <a:pt x="2374" y="937"/>
                    <a:pt x="2283" y="1028"/>
                  </a:cubicBezTo>
                  <a:cubicBezTo>
                    <a:pt x="2283" y="1028"/>
                    <a:pt x="2283" y="1119"/>
                    <a:pt x="2374" y="1119"/>
                  </a:cubicBezTo>
                  <a:cubicBezTo>
                    <a:pt x="2283" y="1325"/>
                    <a:pt x="2101" y="1507"/>
                    <a:pt x="2009" y="1598"/>
                  </a:cubicBezTo>
                  <a:lnTo>
                    <a:pt x="1918" y="1598"/>
                  </a:lnTo>
                  <a:cubicBezTo>
                    <a:pt x="1804" y="1119"/>
                    <a:pt x="1713" y="549"/>
                    <a:pt x="1713" y="69"/>
                  </a:cubicBezTo>
                  <a:cubicBezTo>
                    <a:pt x="1713" y="24"/>
                    <a:pt x="1667" y="1"/>
                    <a:pt x="1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4"/>
            <p:cNvSpPr/>
            <p:nvPr/>
          </p:nvSpPr>
          <p:spPr>
            <a:xfrm>
              <a:off x="6877151" y="3033780"/>
              <a:ext cx="5013" cy="23362"/>
            </a:xfrm>
            <a:custGeom>
              <a:avLst/>
              <a:gdLst/>
              <a:ahLst/>
              <a:cxnLst/>
              <a:rect l="l" t="t" r="r" b="b"/>
              <a:pathLst>
                <a:path w="206" h="960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389"/>
                    <a:pt x="91" y="663"/>
                    <a:pt x="0" y="960"/>
                  </a:cubicBezTo>
                  <a:lnTo>
                    <a:pt x="91" y="960"/>
                  </a:lnTo>
                  <a:cubicBezTo>
                    <a:pt x="206" y="663"/>
                    <a:pt x="206" y="29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4"/>
            <p:cNvSpPr/>
            <p:nvPr/>
          </p:nvSpPr>
          <p:spPr>
            <a:xfrm>
              <a:off x="6287267" y="3950812"/>
              <a:ext cx="95004" cy="92230"/>
            </a:xfrm>
            <a:custGeom>
              <a:avLst/>
              <a:gdLst/>
              <a:ahLst/>
              <a:cxnLst/>
              <a:rect l="l" t="t" r="r" b="b"/>
              <a:pathLst>
                <a:path w="3904" h="3790" extrusionOk="0">
                  <a:moveTo>
                    <a:pt x="2945" y="2648"/>
                  </a:moveTo>
                  <a:lnTo>
                    <a:pt x="2945" y="3127"/>
                  </a:lnTo>
                  <a:cubicBezTo>
                    <a:pt x="3036" y="3219"/>
                    <a:pt x="3036" y="3401"/>
                    <a:pt x="3036" y="3493"/>
                  </a:cubicBezTo>
                  <a:cubicBezTo>
                    <a:pt x="3082" y="3550"/>
                    <a:pt x="3105" y="3578"/>
                    <a:pt x="3116" y="3578"/>
                  </a:cubicBezTo>
                  <a:cubicBezTo>
                    <a:pt x="3128" y="3578"/>
                    <a:pt x="3128" y="3550"/>
                    <a:pt x="3128" y="3493"/>
                  </a:cubicBezTo>
                  <a:lnTo>
                    <a:pt x="3128" y="3127"/>
                  </a:lnTo>
                  <a:cubicBezTo>
                    <a:pt x="3036" y="2922"/>
                    <a:pt x="3036" y="2831"/>
                    <a:pt x="2945" y="2648"/>
                  </a:cubicBezTo>
                  <a:close/>
                  <a:moveTo>
                    <a:pt x="1564" y="0"/>
                  </a:moveTo>
                  <a:cubicBezTo>
                    <a:pt x="1536" y="0"/>
                    <a:pt x="1507" y="23"/>
                    <a:pt x="1507" y="69"/>
                  </a:cubicBezTo>
                  <a:cubicBezTo>
                    <a:pt x="1507" y="548"/>
                    <a:pt x="1621" y="1028"/>
                    <a:pt x="1621" y="1416"/>
                  </a:cubicBezTo>
                  <a:cubicBezTo>
                    <a:pt x="1416" y="1324"/>
                    <a:pt x="1142" y="1119"/>
                    <a:pt x="937" y="1028"/>
                  </a:cubicBezTo>
                  <a:lnTo>
                    <a:pt x="937" y="639"/>
                  </a:lnTo>
                  <a:cubicBezTo>
                    <a:pt x="937" y="457"/>
                    <a:pt x="937" y="274"/>
                    <a:pt x="845" y="69"/>
                  </a:cubicBezTo>
                  <a:lnTo>
                    <a:pt x="754" y="69"/>
                  </a:lnTo>
                  <a:lnTo>
                    <a:pt x="754" y="639"/>
                  </a:lnTo>
                  <a:lnTo>
                    <a:pt x="754" y="845"/>
                  </a:lnTo>
                  <a:cubicBezTo>
                    <a:pt x="663" y="754"/>
                    <a:pt x="480" y="639"/>
                    <a:pt x="275" y="548"/>
                  </a:cubicBezTo>
                  <a:cubicBezTo>
                    <a:pt x="275" y="530"/>
                    <a:pt x="271" y="523"/>
                    <a:pt x="266" y="523"/>
                  </a:cubicBezTo>
                  <a:cubicBezTo>
                    <a:pt x="245" y="523"/>
                    <a:pt x="202" y="639"/>
                    <a:pt x="275" y="639"/>
                  </a:cubicBezTo>
                  <a:cubicBezTo>
                    <a:pt x="366" y="845"/>
                    <a:pt x="663" y="936"/>
                    <a:pt x="845" y="1119"/>
                  </a:cubicBezTo>
                  <a:lnTo>
                    <a:pt x="754" y="1119"/>
                  </a:lnTo>
                  <a:cubicBezTo>
                    <a:pt x="571" y="1210"/>
                    <a:pt x="275" y="1324"/>
                    <a:pt x="92" y="1416"/>
                  </a:cubicBezTo>
                  <a:cubicBezTo>
                    <a:pt x="1" y="1416"/>
                    <a:pt x="1" y="1507"/>
                    <a:pt x="92" y="1507"/>
                  </a:cubicBezTo>
                  <a:cubicBezTo>
                    <a:pt x="366" y="1416"/>
                    <a:pt x="571" y="1324"/>
                    <a:pt x="845" y="1324"/>
                  </a:cubicBezTo>
                  <a:lnTo>
                    <a:pt x="845" y="1210"/>
                  </a:lnTo>
                  <a:cubicBezTo>
                    <a:pt x="1142" y="1416"/>
                    <a:pt x="1325" y="1598"/>
                    <a:pt x="1621" y="1689"/>
                  </a:cubicBezTo>
                  <a:cubicBezTo>
                    <a:pt x="1142" y="1895"/>
                    <a:pt x="663" y="1986"/>
                    <a:pt x="183" y="2169"/>
                  </a:cubicBezTo>
                  <a:cubicBezTo>
                    <a:pt x="92" y="2260"/>
                    <a:pt x="183" y="2351"/>
                    <a:pt x="275" y="2351"/>
                  </a:cubicBezTo>
                  <a:cubicBezTo>
                    <a:pt x="754" y="2260"/>
                    <a:pt x="1233" y="2077"/>
                    <a:pt x="1713" y="1986"/>
                  </a:cubicBezTo>
                  <a:lnTo>
                    <a:pt x="1713" y="1986"/>
                  </a:lnTo>
                  <a:cubicBezTo>
                    <a:pt x="1621" y="2260"/>
                    <a:pt x="1416" y="2466"/>
                    <a:pt x="1233" y="2739"/>
                  </a:cubicBezTo>
                  <a:cubicBezTo>
                    <a:pt x="1051" y="2739"/>
                    <a:pt x="754" y="2831"/>
                    <a:pt x="480" y="2831"/>
                  </a:cubicBezTo>
                  <a:lnTo>
                    <a:pt x="480" y="2922"/>
                  </a:lnTo>
                  <a:lnTo>
                    <a:pt x="1142" y="2922"/>
                  </a:lnTo>
                  <a:cubicBezTo>
                    <a:pt x="1142" y="3036"/>
                    <a:pt x="1051" y="3127"/>
                    <a:pt x="1051" y="3127"/>
                  </a:cubicBezTo>
                  <a:cubicBezTo>
                    <a:pt x="1051" y="3192"/>
                    <a:pt x="1096" y="3257"/>
                    <a:pt x="1155" y="3257"/>
                  </a:cubicBezTo>
                  <a:cubicBezTo>
                    <a:pt x="1180" y="3257"/>
                    <a:pt x="1207" y="3245"/>
                    <a:pt x="1233" y="3219"/>
                  </a:cubicBezTo>
                  <a:cubicBezTo>
                    <a:pt x="1325" y="3401"/>
                    <a:pt x="1325" y="3607"/>
                    <a:pt x="1416" y="3789"/>
                  </a:cubicBezTo>
                  <a:cubicBezTo>
                    <a:pt x="1507" y="3789"/>
                    <a:pt x="1621" y="3789"/>
                    <a:pt x="1621" y="3698"/>
                  </a:cubicBezTo>
                  <a:cubicBezTo>
                    <a:pt x="1507" y="3493"/>
                    <a:pt x="1416" y="3219"/>
                    <a:pt x="1325" y="3036"/>
                  </a:cubicBezTo>
                  <a:cubicBezTo>
                    <a:pt x="1507" y="2739"/>
                    <a:pt x="1713" y="2557"/>
                    <a:pt x="1804" y="2260"/>
                  </a:cubicBezTo>
                  <a:cubicBezTo>
                    <a:pt x="1895" y="2648"/>
                    <a:pt x="1986" y="2922"/>
                    <a:pt x="2192" y="3310"/>
                  </a:cubicBezTo>
                  <a:cubicBezTo>
                    <a:pt x="2192" y="3337"/>
                    <a:pt x="2208" y="3348"/>
                    <a:pt x="2227" y="3348"/>
                  </a:cubicBezTo>
                  <a:cubicBezTo>
                    <a:pt x="2275" y="3348"/>
                    <a:pt x="2348" y="3283"/>
                    <a:pt x="2283" y="3219"/>
                  </a:cubicBezTo>
                  <a:cubicBezTo>
                    <a:pt x="2192" y="2831"/>
                    <a:pt x="2078" y="2466"/>
                    <a:pt x="1986" y="1986"/>
                  </a:cubicBezTo>
                  <a:lnTo>
                    <a:pt x="1986" y="1986"/>
                  </a:lnTo>
                  <a:cubicBezTo>
                    <a:pt x="2283" y="2260"/>
                    <a:pt x="2557" y="2351"/>
                    <a:pt x="2854" y="2557"/>
                  </a:cubicBezTo>
                  <a:cubicBezTo>
                    <a:pt x="2854" y="2557"/>
                    <a:pt x="2854" y="2648"/>
                    <a:pt x="2945" y="2648"/>
                  </a:cubicBezTo>
                  <a:lnTo>
                    <a:pt x="3036" y="2648"/>
                  </a:lnTo>
                  <a:cubicBezTo>
                    <a:pt x="3128" y="2648"/>
                    <a:pt x="3219" y="2739"/>
                    <a:pt x="3424" y="2831"/>
                  </a:cubicBezTo>
                  <a:cubicBezTo>
                    <a:pt x="3516" y="2831"/>
                    <a:pt x="3607" y="2648"/>
                    <a:pt x="3516" y="2557"/>
                  </a:cubicBezTo>
                  <a:cubicBezTo>
                    <a:pt x="3424" y="2557"/>
                    <a:pt x="3333" y="2557"/>
                    <a:pt x="3333" y="2466"/>
                  </a:cubicBezTo>
                  <a:cubicBezTo>
                    <a:pt x="3516" y="2351"/>
                    <a:pt x="3607" y="2351"/>
                    <a:pt x="3698" y="2260"/>
                  </a:cubicBezTo>
                  <a:cubicBezTo>
                    <a:pt x="3790" y="2169"/>
                    <a:pt x="3698" y="2169"/>
                    <a:pt x="3698" y="2169"/>
                  </a:cubicBezTo>
                  <a:cubicBezTo>
                    <a:pt x="3516" y="2169"/>
                    <a:pt x="3424" y="2260"/>
                    <a:pt x="3219" y="2351"/>
                  </a:cubicBezTo>
                  <a:lnTo>
                    <a:pt x="3128" y="2351"/>
                  </a:lnTo>
                  <a:cubicBezTo>
                    <a:pt x="2854" y="2169"/>
                    <a:pt x="2557" y="1986"/>
                    <a:pt x="2192" y="1781"/>
                  </a:cubicBezTo>
                  <a:cubicBezTo>
                    <a:pt x="2763" y="1598"/>
                    <a:pt x="3333" y="1416"/>
                    <a:pt x="3790" y="1210"/>
                  </a:cubicBezTo>
                  <a:cubicBezTo>
                    <a:pt x="3904" y="1210"/>
                    <a:pt x="3904" y="1119"/>
                    <a:pt x="3790" y="1119"/>
                  </a:cubicBezTo>
                  <a:cubicBezTo>
                    <a:pt x="3333" y="1324"/>
                    <a:pt x="2763" y="1416"/>
                    <a:pt x="2192" y="1598"/>
                  </a:cubicBezTo>
                  <a:cubicBezTo>
                    <a:pt x="2283" y="1416"/>
                    <a:pt x="2375" y="1210"/>
                    <a:pt x="2466" y="1028"/>
                  </a:cubicBezTo>
                  <a:cubicBezTo>
                    <a:pt x="2763" y="936"/>
                    <a:pt x="2945" y="845"/>
                    <a:pt x="3128" y="754"/>
                  </a:cubicBezTo>
                  <a:cubicBezTo>
                    <a:pt x="3202" y="754"/>
                    <a:pt x="3155" y="616"/>
                    <a:pt x="3085" y="616"/>
                  </a:cubicBezTo>
                  <a:cubicBezTo>
                    <a:pt x="3070" y="616"/>
                    <a:pt x="3053" y="623"/>
                    <a:pt x="3036" y="639"/>
                  </a:cubicBezTo>
                  <a:cubicBezTo>
                    <a:pt x="2945" y="639"/>
                    <a:pt x="2763" y="754"/>
                    <a:pt x="2648" y="845"/>
                  </a:cubicBezTo>
                  <a:cubicBezTo>
                    <a:pt x="2763" y="639"/>
                    <a:pt x="2854" y="457"/>
                    <a:pt x="2945" y="274"/>
                  </a:cubicBezTo>
                  <a:cubicBezTo>
                    <a:pt x="3009" y="210"/>
                    <a:pt x="2983" y="135"/>
                    <a:pt x="2931" y="135"/>
                  </a:cubicBezTo>
                  <a:cubicBezTo>
                    <a:pt x="2908" y="135"/>
                    <a:pt x="2881" y="149"/>
                    <a:pt x="2854" y="183"/>
                  </a:cubicBezTo>
                  <a:cubicBezTo>
                    <a:pt x="2763" y="457"/>
                    <a:pt x="2557" y="639"/>
                    <a:pt x="2375" y="936"/>
                  </a:cubicBezTo>
                  <a:lnTo>
                    <a:pt x="2283" y="936"/>
                  </a:lnTo>
                  <a:cubicBezTo>
                    <a:pt x="2192" y="1028"/>
                    <a:pt x="2192" y="1119"/>
                    <a:pt x="2283" y="1119"/>
                  </a:cubicBezTo>
                  <a:cubicBezTo>
                    <a:pt x="2192" y="1324"/>
                    <a:pt x="2078" y="1507"/>
                    <a:pt x="1895" y="1598"/>
                  </a:cubicBezTo>
                  <a:cubicBezTo>
                    <a:pt x="1713" y="1119"/>
                    <a:pt x="1713" y="548"/>
                    <a:pt x="1621" y="69"/>
                  </a:cubicBezTo>
                  <a:cubicBezTo>
                    <a:pt x="1621" y="23"/>
                    <a:pt x="1593" y="0"/>
                    <a:pt x="15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4"/>
            <p:cNvSpPr/>
            <p:nvPr/>
          </p:nvSpPr>
          <p:spPr>
            <a:xfrm>
              <a:off x="6340583" y="3950252"/>
              <a:ext cx="6692" cy="23362"/>
            </a:xfrm>
            <a:custGeom>
              <a:avLst/>
              <a:gdLst/>
              <a:ahLst/>
              <a:cxnLst/>
              <a:rect l="l" t="t" r="r" b="b"/>
              <a:pathLst>
                <a:path w="275" h="960" extrusionOk="0">
                  <a:moveTo>
                    <a:pt x="1" y="1"/>
                  </a:moveTo>
                  <a:lnTo>
                    <a:pt x="1" y="92"/>
                  </a:lnTo>
                  <a:cubicBezTo>
                    <a:pt x="92" y="389"/>
                    <a:pt x="92" y="571"/>
                    <a:pt x="92" y="959"/>
                  </a:cubicBezTo>
                  <a:lnTo>
                    <a:pt x="184" y="959"/>
                  </a:lnTo>
                  <a:cubicBezTo>
                    <a:pt x="275" y="662"/>
                    <a:pt x="184" y="29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4"/>
            <p:cNvSpPr/>
            <p:nvPr/>
          </p:nvSpPr>
          <p:spPr>
            <a:xfrm>
              <a:off x="804353" y="2647914"/>
              <a:ext cx="126761" cy="121310"/>
            </a:xfrm>
            <a:custGeom>
              <a:avLst/>
              <a:gdLst/>
              <a:ahLst/>
              <a:cxnLst/>
              <a:rect l="l" t="t" r="r" b="b"/>
              <a:pathLst>
                <a:path w="5209" h="4985" extrusionOk="0">
                  <a:moveTo>
                    <a:pt x="2100" y="0"/>
                  </a:moveTo>
                  <a:cubicBezTo>
                    <a:pt x="2054" y="0"/>
                    <a:pt x="2009" y="29"/>
                    <a:pt x="2009" y="86"/>
                  </a:cubicBezTo>
                  <a:cubicBezTo>
                    <a:pt x="2100" y="748"/>
                    <a:pt x="2100" y="1318"/>
                    <a:pt x="2191" y="1889"/>
                  </a:cubicBezTo>
                  <a:cubicBezTo>
                    <a:pt x="1917" y="1683"/>
                    <a:pt x="1621" y="1501"/>
                    <a:pt x="1347" y="1318"/>
                  </a:cubicBezTo>
                  <a:cubicBezTo>
                    <a:pt x="1347" y="1113"/>
                    <a:pt x="1233" y="930"/>
                    <a:pt x="1233" y="748"/>
                  </a:cubicBezTo>
                  <a:lnTo>
                    <a:pt x="1233" y="86"/>
                  </a:lnTo>
                  <a:cubicBezTo>
                    <a:pt x="1141" y="86"/>
                    <a:pt x="1050" y="86"/>
                    <a:pt x="1050" y="177"/>
                  </a:cubicBezTo>
                  <a:lnTo>
                    <a:pt x="1050" y="839"/>
                  </a:lnTo>
                  <a:lnTo>
                    <a:pt x="1050" y="1113"/>
                  </a:lnTo>
                  <a:cubicBezTo>
                    <a:pt x="867" y="1021"/>
                    <a:pt x="662" y="839"/>
                    <a:pt x="479" y="748"/>
                  </a:cubicBezTo>
                  <a:cubicBezTo>
                    <a:pt x="453" y="721"/>
                    <a:pt x="426" y="710"/>
                    <a:pt x="404" y="710"/>
                  </a:cubicBezTo>
                  <a:cubicBezTo>
                    <a:pt x="350" y="710"/>
                    <a:pt x="324" y="774"/>
                    <a:pt x="388" y="839"/>
                  </a:cubicBezTo>
                  <a:cubicBezTo>
                    <a:pt x="571" y="1021"/>
                    <a:pt x="867" y="1318"/>
                    <a:pt x="1141" y="1501"/>
                  </a:cubicBezTo>
                  <a:cubicBezTo>
                    <a:pt x="776" y="1592"/>
                    <a:pt x="479" y="1683"/>
                    <a:pt x="91" y="1798"/>
                  </a:cubicBezTo>
                  <a:cubicBezTo>
                    <a:pt x="0" y="1798"/>
                    <a:pt x="0" y="1980"/>
                    <a:pt x="91" y="1980"/>
                  </a:cubicBezTo>
                  <a:cubicBezTo>
                    <a:pt x="479" y="1889"/>
                    <a:pt x="776" y="1798"/>
                    <a:pt x="1141" y="1683"/>
                  </a:cubicBezTo>
                  <a:lnTo>
                    <a:pt x="1233" y="1592"/>
                  </a:lnTo>
                  <a:cubicBezTo>
                    <a:pt x="1529" y="1798"/>
                    <a:pt x="1803" y="2071"/>
                    <a:pt x="2100" y="2254"/>
                  </a:cubicBezTo>
                  <a:cubicBezTo>
                    <a:pt x="1529" y="2459"/>
                    <a:pt x="959" y="2642"/>
                    <a:pt x="297" y="2939"/>
                  </a:cubicBezTo>
                  <a:cubicBezTo>
                    <a:pt x="205" y="2939"/>
                    <a:pt x="297" y="3121"/>
                    <a:pt x="388" y="3121"/>
                  </a:cubicBezTo>
                  <a:cubicBezTo>
                    <a:pt x="1050" y="2939"/>
                    <a:pt x="1712" y="2733"/>
                    <a:pt x="2374" y="2551"/>
                  </a:cubicBezTo>
                  <a:lnTo>
                    <a:pt x="2374" y="2551"/>
                  </a:lnTo>
                  <a:cubicBezTo>
                    <a:pt x="2100" y="2939"/>
                    <a:pt x="1917" y="3304"/>
                    <a:pt x="1712" y="3692"/>
                  </a:cubicBezTo>
                  <a:lnTo>
                    <a:pt x="662" y="3692"/>
                  </a:lnTo>
                  <a:cubicBezTo>
                    <a:pt x="571" y="3692"/>
                    <a:pt x="571" y="3875"/>
                    <a:pt x="662" y="3875"/>
                  </a:cubicBezTo>
                  <a:lnTo>
                    <a:pt x="1529" y="3875"/>
                  </a:lnTo>
                  <a:cubicBezTo>
                    <a:pt x="1529" y="3966"/>
                    <a:pt x="1529" y="4080"/>
                    <a:pt x="1438" y="4171"/>
                  </a:cubicBezTo>
                  <a:cubicBezTo>
                    <a:pt x="1373" y="4236"/>
                    <a:pt x="1446" y="4300"/>
                    <a:pt x="1526" y="4300"/>
                  </a:cubicBezTo>
                  <a:cubicBezTo>
                    <a:pt x="1559" y="4300"/>
                    <a:pt x="1594" y="4289"/>
                    <a:pt x="1621" y="4263"/>
                  </a:cubicBezTo>
                  <a:lnTo>
                    <a:pt x="1712" y="4263"/>
                  </a:lnTo>
                  <a:cubicBezTo>
                    <a:pt x="1712" y="4445"/>
                    <a:pt x="1803" y="4742"/>
                    <a:pt x="1917" y="4925"/>
                  </a:cubicBezTo>
                  <a:cubicBezTo>
                    <a:pt x="1955" y="4962"/>
                    <a:pt x="2009" y="4985"/>
                    <a:pt x="2052" y="4985"/>
                  </a:cubicBezTo>
                  <a:cubicBezTo>
                    <a:pt x="2113" y="4985"/>
                    <a:pt x="2153" y="4940"/>
                    <a:pt x="2100" y="4833"/>
                  </a:cubicBezTo>
                  <a:cubicBezTo>
                    <a:pt x="2009" y="4537"/>
                    <a:pt x="1917" y="4263"/>
                    <a:pt x="1803" y="3966"/>
                  </a:cubicBezTo>
                  <a:cubicBezTo>
                    <a:pt x="2009" y="3692"/>
                    <a:pt x="2283" y="3304"/>
                    <a:pt x="2488" y="2939"/>
                  </a:cubicBezTo>
                  <a:cubicBezTo>
                    <a:pt x="2579" y="3395"/>
                    <a:pt x="2762" y="3875"/>
                    <a:pt x="2945" y="4354"/>
                  </a:cubicBezTo>
                  <a:cubicBezTo>
                    <a:pt x="2945" y="4381"/>
                    <a:pt x="2962" y="4392"/>
                    <a:pt x="2987" y="4392"/>
                  </a:cubicBezTo>
                  <a:cubicBezTo>
                    <a:pt x="3047" y="4392"/>
                    <a:pt x="3150" y="4327"/>
                    <a:pt x="3150" y="4263"/>
                  </a:cubicBezTo>
                  <a:cubicBezTo>
                    <a:pt x="2945" y="3783"/>
                    <a:pt x="2762" y="3213"/>
                    <a:pt x="2671" y="2642"/>
                  </a:cubicBezTo>
                  <a:lnTo>
                    <a:pt x="2671" y="2642"/>
                  </a:lnTo>
                  <a:cubicBezTo>
                    <a:pt x="3059" y="2939"/>
                    <a:pt x="3424" y="3121"/>
                    <a:pt x="3903" y="3395"/>
                  </a:cubicBezTo>
                  <a:lnTo>
                    <a:pt x="3903" y="3509"/>
                  </a:lnTo>
                  <a:cubicBezTo>
                    <a:pt x="3903" y="3692"/>
                    <a:pt x="3994" y="3875"/>
                    <a:pt x="3994" y="4080"/>
                  </a:cubicBezTo>
                  <a:cubicBezTo>
                    <a:pt x="3994" y="4263"/>
                    <a:pt x="3994" y="4445"/>
                    <a:pt x="4086" y="4651"/>
                  </a:cubicBezTo>
                  <a:cubicBezTo>
                    <a:pt x="4143" y="4696"/>
                    <a:pt x="4194" y="4719"/>
                    <a:pt x="4231" y="4719"/>
                  </a:cubicBezTo>
                  <a:cubicBezTo>
                    <a:pt x="4268" y="4719"/>
                    <a:pt x="4291" y="4696"/>
                    <a:pt x="4291" y="4651"/>
                  </a:cubicBezTo>
                  <a:cubicBezTo>
                    <a:pt x="4291" y="4445"/>
                    <a:pt x="4200" y="4263"/>
                    <a:pt x="4200" y="4080"/>
                  </a:cubicBezTo>
                  <a:cubicBezTo>
                    <a:pt x="4086" y="3875"/>
                    <a:pt x="4086" y="3692"/>
                    <a:pt x="3994" y="3509"/>
                  </a:cubicBezTo>
                  <a:cubicBezTo>
                    <a:pt x="4200" y="3509"/>
                    <a:pt x="4383" y="3601"/>
                    <a:pt x="4565" y="3692"/>
                  </a:cubicBezTo>
                  <a:cubicBezTo>
                    <a:pt x="4578" y="3705"/>
                    <a:pt x="4591" y="3710"/>
                    <a:pt x="4604" y="3710"/>
                  </a:cubicBezTo>
                  <a:cubicBezTo>
                    <a:pt x="4684" y="3710"/>
                    <a:pt x="4755" y="3494"/>
                    <a:pt x="4656" y="3395"/>
                  </a:cubicBezTo>
                  <a:cubicBezTo>
                    <a:pt x="4565" y="3395"/>
                    <a:pt x="4474" y="3304"/>
                    <a:pt x="4474" y="3304"/>
                  </a:cubicBezTo>
                  <a:lnTo>
                    <a:pt x="4474" y="3213"/>
                  </a:lnTo>
                  <a:cubicBezTo>
                    <a:pt x="4656" y="3121"/>
                    <a:pt x="4862" y="3121"/>
                    <a:pt x="5044" y="2939"/>
                  </a:cubicBezTo>
                  <a:cubicBezTo>
                    <a:pt x="5044" y="2939"/>
                    <a:pt x="5044" y="2825"/>
                    <a:pt x="4953" y="2825"/>
                  </a:cubicBezTo>
                  <a:cubicBezTo>
                    <a:pt x="4771" y="2939"/>
                    <a:pt x="4565" y="3030"/>
                    <a:pt x="4383" y="3121"/>
                  </a:cubicBezTo>
                  <a:lnTo>
                    <a:pt x="4200" y="3121"/>
                  </a:lnTo>
                  <a:cubicBezTo>
                    <a:pt x="3812" y="2825"/>
                    <a:pt x="3424" y="2642"/>
                    <a:pt x="2945" y="2368"/>
                  </a:cubicBezTo>
                  <a:cubicBezTo>
                    <a:pt x="3721" y="2071"/>
                    <a:pt x="4383" y="1889"/>
                    <a:pt x="5136" y="1592"/>
                  </a:cubicBezTo>
                  <a:cubicBezTo>
                    <a:pt x="5209" y="1592"/>
                    <a:pt x="5165" y="1475"/>
                    <a:pt x="5098" y="1475"/>
                  </a:cubicBezTo>
                  <a:cubicBezTo>
                    <a:pt x="5081" y="1475"/>
                    <a:pt x="5063" y="1483"/>
                    <a:pt x="5044" y="1501"/>
                  </a:cubicBezTo>
                  <a:cubicBezTo>
                    <a:pt x="4383" y="1683"/>
                    <a:pt x="3721" y="1889"/>
                    <a:pt x="2945" y="2071"/>
                  </a:cubicBezTo>
                  <a:cubicBezTo>
                    <a:pt x="3150" y="1798"/>
                    <a:pt x="3241" y="1592"/>
                    <a:pt x="3333" y="1318"/>
                  </a:cubicBezTo>
                  <a:cubicBezTo>
                    <a:pt x="3629" y="1227"/>
                    <a:pt x="3903" y="1113"/>
                    <a:pt x="4200" y="1021"/>
                  </a:cubicBezTo>
                  <a:cubicBezTo>
                    <a:pt x="4274" y="948"/>
                    <a:pt x="4288" y="814"/>
                    <a:pt x="4182" y="814"/>
                  </a:cubicBezTo>
                  <a:cubicBezTo>
                    <a:pt x="4157" y="814"/>
                    <a:pt x="4125" y="821"/>
                    <a:pt x="4086" y="839"/>
                  </a:cubicBezTo>
                  <a:cubicBezTo>
                    <a:pt x="3903" y="930"/>
                    <a:pt x="3721" y="930"/>
                    <a:pt x="3515" y="1021"/>
                  </a:cubicBezTo>
                  <a:cubicBezTo>
                    <a:pt x="3721" y="839"/>
                    <a:pt x="3812" y="542"/>
                    <a:pt x="3994" y="360"/>
                  </a:cubicBezTo>
                  <a:cubicBezTo>
                    <a:pt x="3994" y="253"/>
                    <a:pt x="3963" y="208"/>
                    <a:pt x="3919" y="208"/>
                  </a:cubicBezTo>
                  <a:cubicBezTo>
                    <a:pt x="3888" y="208"/>
                    <a:pt x="3850" y="230"/>
                    <a:pt x="3812" y="268"/>
                  </a:cubicBezTo>
                  <a:cubicBezTo>
                    <a:pt x="3629" y="542"/>
                    <a:pt x="3424" y="839"/>
                    <a:pt x="3241" y="1227"/>
                  </a:cubicBezTo>
                  <a:cubicBezTo>
                    <a:pt x="3150" y="1227"/>
                    <a:pt x="3059" y="1227"/>
                    <a:pt x="3059" y="1318"/>
                  </a:cubicBezTo>
                  <a:cubicBezTo>
                    <a:pt x="2945" y="1318"/>
                    <a:pt x="2945" y="1409"/>
                    <a:pt x="3059" y="1501"/>
                  </a:cubicBezTo>
                  <a:cubicBezTo>
                    <a:pt x="2945" y="1683"/>
                    <a:pt x="2762" y="1889"/>
                    <a:pt x="2579" y="2163"/>
                  </a:cubicBezTo>
                  <a:cubicBezTo>
                    <a:pt x="2579" y="2163"/>
                    <a:pt x="2579" y="2071"/>
                    <a:pt x="2488" y="2071"/>
                  </a:cubicBezTo>
                  <a:cubicBezTo>
                    <a:pt x="2374" y="1409"/>
                    <a:pt x="2283" y="748"/>
                    <a:pt x="2191" y="86"/>
                  </a:cubicBezTo>
                  <a:cubicBezTo>
                    <a:pt x="2191" y="29"/>
                    <a:pt x="2146" y="0"/>
                    <a:pt x="2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4"/>
            <p:cNvSpPr/>
            <p:nvPr/>
          </p:nvSpPr>
          <p:spPr>
            <a:xfrm>
              <a:off x="875993" y="2647208"/>
              <a:ext cx="7252" cy="30565"/>
            </a:xfrm>
            <a:custGeom>
              <a:avLst/>
              <a:gdLst/>
              <a:ahLst/>
              <a:cxnLst/>
              <a:rect l="l" t="t" r="r" b="b"/>
              <a:pathLst>
                <a:path w="298" h="1256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389"/>
                    <a:pt x="115" y="777"/>
                    <a:pt x="115" y="1256"/>
                  </a:cubicBezTo>
                  <a:lnTo>
                    <a:pt x="206" y="1256"/>
                  </a:lnTo>
                  <a:cubicBezTo>
                    <a:pt x="297" y="868"/>
                    <a:pt x="206" y="38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4"/>
            <p:cNvSpPr/>
            <p:nvPr/>
          </p:nvSpPr>
          <p:spPr>
            <a:xfrm>
              <a:off x="5750164" y="3254296"/>
              <a:ext cx="127223" cy="121675"/>
            </a:xfrm>
            <a:custGeom>
              <a:avLst/>
              <a:gdLst/>
              <a:ahLst/>
              <a:cxnLst/>
              <a:rect l="l" t="t" r="r" b="b"/>
              <a:pathLst>
                <a:path w="5228" h="5000" extrusionOk="0">
                  <a:moveTo>
                    <a:pt x="2101" y="1"/>
                  </a:moveTo>
                  <a:cubicBezTo>
                    <a:pt x="2055" y="1"/>
                    <a:pt x="2009" y="23"/>
                    <a:pt x="2009" y="69"/>
                  </a:cubicBezTo>
                  <a:cubicBezTo>
                    <a:pt x="2009" y="731"/>
                    <a:pt x="2101" y="1302"/>
                    <a:pt x="2192" y="1872"/>
                  </a:cubicBezTo>
                  <a:cubicBezTo>
                    <a:pt x="1895" y="1690"/>
                    <a:pt x="1621" y="1507"/>
                    <a:pt x="1233" y="1302"/>
                  </a:cubicBezTo>
                  <a:lnTo>
                    <a:pt x="1233" y="845"/>
                  </a:lnTo>
                  <a:cubicBezTo>
                    <a:pt x="1233" y="548"/>
                    <a:pt x="1233" y="366"/>
                    <a:pt x="1142" y="69"/>
                  </a:cubicBezTo>
                  <a:cubicBezTo>
                    <a:pt x="1142" y="69"/>
                    <a:pt x="1051" y="69"/>
                    <a:pt x="1051" y="160"/>
                  </a:cubicBezTo>
                  <a:lnTo>
                    <a:pt x="1051" y="845"/>
                  </a:lnTo>
                  <a:lnTo>
                    <a:pt x="1051" y="1119"/>
                  </a:lnTo>
                  <a:cubicBezTo>
                    <a:pt x="868" y="1028"/>
                    <a:pt x="663" y="845"/>
                    <a:pt x="480" y="731"/>
                  </a:cubicBezTo>
                  <a:cubicBezTo>
                    <a:pt x="463" y="714"/>
                    <a:pt x="447" y="708"/>
                    <a:pt x="431" y="708"/>
                  </a:cubicBezTo>
                  <a:cubicBezTo>
                    <a:pt x="361" y="708"/>
                    <a:pt x="314" y="845"/>
                    <a:pt x="389" y="845"/>
                  </a:cubicBezTo>
                  <a:cubicBezTo>
                    <a:pt x="571" y="1028"/>
                    <a:pt x="868" y="1302"/>
                    <a:pt x="1142" y="1507"/>
                  </a:cubicBezTo>
                  <a:lnTo>
                    <a:pt x="1051" y="1507"/>
                  </a:lnTo>
                  <a:cubicBezTo>
                    <a:pt x="754" y="1598"/>
                    <a:pt x="389" y="1690"/>
                    <a:pt x="92" y="1781"/>
                  </a:cubicBezTo>
                  <a:cubicBezTo>
                    <a:pt x="1" y="1872"/>
                    <a:pt x="1" y="1986"/>
                    <a:pt x="92" y="1986"/>
                  </a:cubicBezTo>
                  <a:cubicBezTo>
                    <a:pt x="480" y="1872"/>
                    <a:pt x="754" y="1781"/>
                    <a:pt x="1142" y="1690"/>
                  </a:cubicBezTo>
                  <a:cubicBezTo>
                    <a:pt x="1142" y="1690"/>
                    <a:pt x="1187" y="1645"/>
                    <a:pt x="1182" y="1618"/>
                  </a:cubicBezTo>
                  <a:lnTo>
                    <a:pt x="1182" y="1618"/>
                  </a:lnTo>
                  <a:cubicBezTo>
                    <a:pt x="1549" y="1801"/>
                    <a:pt x="1814" y="2084"/>
                    <a:pt x="2101" y="2260"/>
                  </a:cubicBezTo>
                  <a:cubicBezTo>
                    <a:pt x="1530" y="2443"/>
                    <a:pt x="959" y="2648"/>
                    <a:pt x="297" y="2922"/>
                  </a:cubicBezTo>
                  <a:cubicBezTo>
                    <a:pt x="183" y="2922"/>
                    <a:pt x="183" y="3128"/>
                    <a:pt x="389" y="3128"/>
                  </a:cubicBezTo>
                  <a:cubicBezTo>
                    <a:pt x="1051" y="2922"/>
                    <a:pt x="1713" y="2740"/>
                    <a:pt x="2374" y="2557"/>
                  </a:cubicBezTo>
                  <a:lnTo>
                    <a:pt x="2374" y="2557"/>
                  </a:lnTo>
                  <a:cubicBezTo>
                    <a:pt x="2101" y="2922"/>
                    <a:pt x="1895" y="3310"/>
                    <a:pt x="1713" y="3698"/>
                  </a:cubicBezTo>
                  <a:cubicBezTo>
                    <a:pt x="1324" y="3698"/>
                    <a:pt x="1051" y="3698"/>
                    <a:pt x="663" y="3789"/>
                  </a:cubicBezTo>
                  <a:cubicBezTo>
                    <a:pt x="571" y="3789"/>
                    <a:pt x="571" y="3881"/>
                    <a:pt x="663" y="3881"/>
                  </a:cubicBezTo>
                  <a:lnTo>
                    <a:pt x="1530" y="3881"/>
                  </a:lnTo>
                  <a:lnTo>
                    <a:pt x="1530" y="3972"/>
                  </a:lnTo>
                  <a:cubicBezTo>
                    <a:pt x="1530" y="3972"/>
                    <a:pt x="1439" y="4063"/>
                    <a:pt x="1439" y="4155"/>
                  </a:cubicBezTo>
                  <a:cubicBezTo>
                    <a:pt x="1359" y="4234"/>
                    <a:pt x="1434" y="4346"/>
                    <a:pt x="1518" y="4346"/>
                  </a:cubicBezTo>
                  <a:cubicBezTo>
                    <a:pt x="1555" y="4346"/>
                    <a:pt x="1593" y="4325"/>
                    <a:pt x="1621" y="4269"/>
                  </a:cubicBezTo>
                  <a:cubicBezTo>
                    <a:pt x="1713" y="4451"/>
                    <a:pt x="1804" y="4725"/>
                    <a:pt x="1895" y="4931"/>
                  </a:cubicBezTo>
                  <a:cubicBezTo>
                    <a:pt x="1952" y="4976"/>
                    <a:pt x="2004" y="4999"/>
                    <a:pt x="2041" y="4999"/>
                  </a:cubicBezTo>
                  <a:cubicBezTo>
                    <a:pt x="2078" y="4999"/>
                    <a:pt x="2101" y="4976"/>
                    <a:pt x="2101" y="4931"/>
                  </a:cubicBezTo>
                  <a:cubicBezTo>
                    <a:pt x="2009" y="4543"/>
                    <a:pt x="1895" y="4269"/>
                    <a:pt x="1804" y="4063"/>
                  </a:cubicBezTo>
                  <a:cubicBezTo>
                    <a:pt x="2009" y="3698"/>
                    <a:pt x="2192" y="3310"/>
                    <a:pt x="2466" y="2922"/>
                  </a:cubicBezTo>
                  <a:cubicBezTo>
                    <a:pt x="2580" y="3493"/>
                    <a:pt x="2762" y="3881"/>
                    <a:pt x="2945" y="4360"/>
                  </a:cubicBezTo>
                  <a:cubicBezTo>
                    <a:pt x="2945" y="4387"/>
                    <a:pt x="2963" y="4398"/>
                    <a:pt x="2988" y="4398"/>
                  </a:cubicBezTo>
                  <a:cubicBezTo>
                    <a:pt x="3048" y="4398"/>
                    <a:pt x="3151" y="4333"/>
                    <a:pt x="3151" y="4269"/>
                  </a:cubicBezTo>
                  <a:cubicBezTo>
                    <a:pt x="2945" y="3789"/>
                    <a:pt x="2762" y="3219"/>
                    <a:pt x="2671" y="2648"/>
                  </a:cubicBezTo>
                  <a:lnTo>
                    <a:pt x="2671" y="2648"/>
                  </a:lnTo>
                  <a:cubicBezTo>
                    <a:pt x="3036" y="2922"/>
                    <a:pt x="3424" y="3219"/>
                    <a:pt x="3812" y="3401"/>
                  </a:cubicBezTo>
                  <a:lnTo>
                    <a:pt x="3904" y="3493"/>
                  </a:lnTo>
                  <a:cubicBezTo>
                    <a:pt x="3904" y="3698"/>
                    <a:pt x="3904" y="3881"/>
                    <a:pt x="3995" y="4063"/>
                  </a:cubicBezTo>
                  <a:cubicBezTo>
                    <a:pt x="3995" y="4269"/>
                    <a:pt x="3995" y="4451"/>
                    <a:pt x="4086" y="4634"/>
                  </a:cubicBezTo>
                  <a:cubicBezTo>
                    <a:pt x="4086" y="4680"/>
                    <a:pt x="4138" y="4703"/>
                    <a:pt x="4175" y="4703"/>
                  </a:cubicBezTo>
                  <a:cubicBezTo>
                    <a:pt x="4212" y="4703"/>
                    <a:pt x="4235" y="4680"/>
                    <a:pt x="4178" y="4634"/>
                  </a:cubicBezTo>
                  <a:cubicBezTo>
                    <a:pt x="4178" y="4451"/>
                    <a:pt x="4178" y="4269"/>
                    <a:pt x="4086" y="4063"/>
                  </a:cubicBezTo>
                  <a:cubicBezTo>
                    <a:pt x="4086" y="3881"/>
                    <a:pt x="3995" y="3698"/>
                    <a:pt x="3995" y="3493"/>
                  </a:cubicBezTo>
                  <a:lnTo>
                    <a:pt x="3995" y="3493"/>
                  </a:lnTo>
                  <a:cubicBezTo>
                    <a:pt x="4178" y="3584"/>
                    <a:pt x="4383" y="3584"/>
                    <a:pt x="4474" y="3698"/>
                  </a:cubicBezTo>
                  <a:cubicBezTo>
                    <a:pt x="4498" y="3710"/>
                    <a:pt x="4521" y="3715"/>
                    <a:pt x="4541" y="3715"/>
                  </a:cubicBezTo>
                  <a:cubicBezTo>
                    <a:pt x="4678" y="3715"/>
                    <a:pt x="4736" y="3481"/>
                    <a:pt x="4657" y="3401"/>
                  </a:cubicBezTo>
                  <a:cubicBezTo>
                    <a:pt x="4566" y="3401"/>
                    <a:pt x="4474" y="3310"/>
                    <a:pt x="4383" y="3310"/>
                  </a:cubicBezTo>
                  <a:cubicBezTo>
                    <a:pt x="4474" y="3310"/>
                    <a:pt x="4474" y="3219"/>
                    <a:pt x="4474" y="3219"/>
                  </a:cubicBezTo>
                  <a:cubicBezTo>
                    <a:pt x="4657" y="3128"/>
                    <a:pt x="4862" y="3128"/>
                    <a:pt x="4954" y="2922"/>
                  </a:cubicBezTo>
                  <a:cubicBezTo>
                    <a:pt x="5045" y="2922"/>
                    <a:pt x="4954" y="2831"/>
                    <a:pt x="4954" y="2831"/>
                  </a:cubicBezTo>
                  <a:cubicBezTo>
                    <a:pt x="4748" y="2922"/>
                    <a:pt x="4566" y="3013"/>
                    <a:pt x="4383" y="3128"/>
                  </a:cubicBezTo>
                  <a:lnTo>
                    <a:pt x="4178" y="3128"/>
                  </a:lnTo>
                  <a:cubicBezTo>
                    <a:pt x="3812" y="2922"/>
                    <a:pt x="3333" y="2648"/>
                    <a:pt x="2945" y="2352"/>
                  </a:cubicBezTo>
                  <a:cubicBezTo>
                    <a:pt x="3721" y="2169"/>
                    <a:pt x="4383" y="1872"/>
                    <a:pt x="5136" y="1690"/>
                  </a:cubicBezTo>
                  <a:cubicBezTo>
                    <a:pt x="5228" y="1598"/>
                    <a:pt x="5136" y="1507"/>
                    <a:pt x="5045" y="1507"/>
                  </a:cubicBezTo>
                  <a:cubicBezTo>
                    <a:pt x="4383" y="1690"/>
                    <a:pt x="3721" y="1872"/>
                    <a:pt x="2945" y="2078"/>
                  </a:cubicBezTo>
                  <a:cubicBezTo>
                    <a:pt x="3151" y="1781"/>
                    <a:pt x="3242" y="1598"/>
                    <a:pt x="3333" y="1416"/>
                  </a:cubicBezTo>
                  <a:cubicBezTo>
                    <a:pt x="3607" y="1302"/>
                    <a:pt x="3904" y="1119"/>
                    <a:pt x="4178" y="1028"/>
                  </a:cubicBezTo>
                  <a:cubicBezTo>
                    <a:pt x="4268" y="955"/>
                    <a:pt x="4287" y="811"/>
                    <a:pt x="4189" y="811"/>
                  </a:cubicBezTo>
                  <a:cubicBezTo>
                    <a:pt x="4163" y="811"/>
                    <a:pt x="4129" y="821"/>
                    <a:pt x="4086" y="845"/>
                  </a:cubicBezTo>
                  <a:cubicBezTo>
                    <a:pt x="3904" y="936"/>
                    <a:pt x="3721" y="936"/>
                    <a:pt x="3516" y="1028"/>
                  </a:cubicBezTo>
                  <a:cubicBezTo>
                    <a:pt x="3721" y="845"/>
                    <a:pt x="3812" y="548"/>
                    <a:pt x="3995" y="366"/>
                  </a:cubicBezTo>
                  <a:cubicBezTo>
                    <a:pt x="3995" y="302"/>
                    <a:pt x="3950" y="227"/>
                    <a:pt x="3892" y="227"/>
                  </a:cubicBezTo>
                  <a:cubicBezTo>
                    <a:pt x="3867" y="227"/>
                    <a:pt x="3840" y="240"/>
                    <a:pt x="3812" y="274"/>
                  </a:cubicBezTo>
                  <a:cubicBezTo>
                    <a:pt x="3607" y="548"/>
                    <a:pt x="3424" y="845"/>
                    <a:pt x="3242" y="1210"/>
                  </a:cubicBezTo>
                  <a:cubicBezTo>
                    <a:pt x="3151" y="1210"/>
                    <a:pt x="3036" y="1210"/>
                    <a:pt x="3036" y="1302"/>
                  </a:cubicBezTo>
                  <a:cubicBezTo>
                    <a:pt x="2945" y="1302"/>
                    <a:pt x="2945" y="1507"/>
                    <a:pt x="3036" y="1507"/>
                  </a:cubicBezTo>
                  <a:cubicBezTo>
                    <a:pt x="2854" y="1690"/>
                    <a:pt x="2762" y="1872"/>
                    <a:pt x="2580" y="2169"/>
                  </a:cubicBezTo>
                  <a:cubicBezTo>
                    <a:pt x="2580" y="2169"/>
                    <a:pt x="2580" y="2078"/>
                    <a:pt x="2466" y="2078"/>
                  </a:cubicBezTo>
                  <a:cubicBezTo>
                    <a:pt x="2374" y="1416"/>
                    <a:pt x="2192" y="731"/>
                    <a:pt x="2192" y="69"/>
                  </a:cubicBezTo>
                  <a:cubicBezTo>
                    <a:pt x="2192" y="23"/>
                    <a:pt x="214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4"/>
            <p:cNvSpPr/>
            <p:nvPr/>
          </p:nvSpPr>
          <p:spPr>
            <a:xfrm>
              <a:off x="5821828" y="3253737"/>
              <a:ext cx="7227" cy="31003"/>
            </a:xfrm>
            <a:custGeom>
              <a:avLst/>
              <a:gdLst/>
              <a:ahLst/>
              <a:cxnLst/>
              <a:rect l="l" t="t" r="r" b="b"/>
              <a:pathLst>
                <a:path w="297" h="1274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754"/>
                    <a:pt x="91" y="1233"/>
                  </a:cubicBezTo>
                  <a:cubicBezTo>
                    <a:pt x="91" y="1233"/>
                    <a:pt x="142" y="1274"/>
                    <a:pt x="176" y="1274"/>
                  </a:cubicBezTo>
                  <a:cubicBezTo>
                    <a:pt x="193" y="1274"/>
                    <a:pt x="206" y="1264"/>
                    <a:pt x="206" y="1233"/>
                  </a:cubicBezTo>
                  <a:cubicBezTo>
                    <a:pt x="297" y="868"/>
                    <a:pt x="206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4"/>
            <p:cNvSpPr/>
            <p:nvPr/>
          </p:nvSpPr>
          <p:spPr>
            <a:xfrm>
              <a:off x="7034885" y="4244987"/>
              <a:ext cx="150001" cy="144428"/>
            </a:xfrm>
            <a:custGeom>
              <a:avLst/>
              <a:gdLst/>
              <a:ahLst/>
              <a:cxnLst/>
              <a:rect l="l" t="t" r="r" b="b"/>
              <a:pathLst>
                <a:path w="6164" h="5935" extrusionOk="0">
                  <a:moveTo>
                    <a:pt x="2486" y="1"/>
                  </a:moveTo>
                  <a:cubicBezTo>
                    <a:pt x="2434" y="1"/>
                    <a:pt x="2374" y="51"/>
                    <a:pt x="2374" y="169"/>
                  </a:cubicBezTo>
                  <a:cubicBezTo>
                    <a:pt x="2466" y="830"/>
                    <a:pt x="2466" y="1584"/>
                    <a:pt x="2648" y="2246"/>
                  </a:cubicBezTo>
                  <a:cubicBezTo>
                    <a:pt x="2283" y="2063"/>
                    <a:pt x="1895" y="1789"/>
                    <a:pt x="1507" y="1584"/>
                  </a:cubicBezTo>
                  <a:lnTo>
                    <a:pt x="1507" y="922"/>
                  </a:lnTo>
                  <a:cubicBezTo>
                    <a:pt x="1507" y="648"/>
                    <a:pt x="1507" y="442"/>
                    <a:pt x="1416" y="169"/>
                  </a:cubicBezTo>
                  <a:cubicBezTo>
                    <a:pt x="1416" y="123"/>
                    <a:pt x="1393" y="100"/>
                    <a:pt x="1359" y="100"/>
                  </a:cubicBezTo>
                  <a:cubicBezTo>
                    <a:pt x="1324" y="100"/>
                    <a:pt x="1279" y="123"/>
                    <a:pt x="1233" y="169"/>
                  </a:cubicBezTo>
                  <a:lnTo>
                    <a:pt x="1233" y="922"/>
                  </a:lnTo>
                  <a:lnTo>
                    <a:pt x="1233" y="1401"/>
                  </a:lnTo>
                  <a:cubicBezTo>
                    <a:pt x="1028" y="1219"/>
                    <a:pt x="754" y="1013"/>
                    <a:pt x="571" y="830"/>
                  </a:cubicBezTo>
                  <a:cubicBezTo>
                    <a:pt x="549" y="813"/>
                    <a:pt x="528" y="806"/>
                    <a:pt x="509" y="806"/>
                  </a:cubicBezTo>
                  <a:cubicBezTo>
                    <a:pt x="426" y="806"/>
                    <a:pt x="366" y="939"/>
                    <a:pt x="366" y="1013"/>
                  </a:cubicBezTo>
                  <a:cubicBezTo>
                    <a:pt x="754" y="1310"/>
                    <a:pt x="1028" y="1492"/>
                    <a:pt x="1324" y="1789"/>
                  </a:cubicBezTo>
                  <a:cubicBezTo>
                    <a:pt x="936" y="1880"/>
                    <a:pt x="457" y="1972"/>
                    <a:pt x="92" y="2154"/>
                  </a:cubicBezTo>
                  <a:cubicBezTo>
                    <a:pt x="1" y="2154"/>
                    <a:pt x="1" y="2360"/>
                    <a:pt x="183" y="2360"/>
                  </a:cubicBezTo>
                  <a:cubicBezTo>
                    <a:pt x="571" y="2246"/>
                    <a:pt x="936" y="2154"/>
                    <a:pt x="1324" y="1972"/>
                  </a:cubicBezTo>
                  <a:cubicBezTo>
                    <a:pt x="1416" y="1972"/>
                    <a:pt x="1416" y="1972"/>
                    <a:pt x="1416" y="1880"/>
                  </a:cubicBezTo>
                  <a:cubicBezTo>
                    <a:pt x="1804" y="2154"/>
                    <a:pt x="2169" y="2451"/>
                    <a:pt x="2557" y="2725"/>
                  </a:cubicBezTo>
                  <a:cubicBezTo>
                    <a:pt x="1804" y="2930"/>
                    <a:pt x="1142" y="3204"/>
                    <a:pt x="366" y="3387"/>
                  </a:cubicBezTo>
                  <a:cubicBezTo>
                    <a:pt x="274" y="3501"/>
                    <a:pt x="274" y="3684"/>
                    <a:pt x="457" y="3684"/>
                  </a:cubicBezTo>
                  <a:cubicBezTo>
                    <a:pt x="1233" y="3501"/>
                    <a:pt x="1986" y="3296"/>
                    <a:pt x="2740" y="3022"/>
                  </a:cubicBezTo>
                  <a:lnTo>
                    <a:pt x="2740" y="3022"/>
                  </a:lnTo>
                  <a:cubicBezTo>
                    <a:pt x="2557" y="3501"/>
                    <a:pt x="2283" y="3866"/>
                    <a:pt x="1986" y="4346"/>
                  </a:cubicBezTo>
                  <a:cubicBezTo>
                    <a:pt x="1598" y="4346"/>
                    <a:pt x="1233" y="4437"/>
                    <a:pt x="845" y="4437"/>
                  </a:cubicBezTo>
                  <a:cubicBezTo>
                    <a:pt x="754" y="4437"/>
                    <a:pt x="754" y="4642"/>
                    <a:pt x="845" y="4642"/>
                  </a:cubicBezTo>
                  <a:cubicBezTo>
                    <a:pt x="1142" y="4642"/>
                    <a:pt x="1507" y="4642"/>
                    <a:pt x="1895" y="4528"/>
                  </a:cubicBezTo>
                  <a:lnTo>
                    <a:pt x="1895" y="4528"/>
                  </a:lnTo>
                  <a:cubicBezTo>
                    <a:pt x="1895" y="4642"/>
                    <a:pt x="1804" y="4642"/>
                    <a:pt x="1895" y="4642"/>
                  </a:cubicBezTo>
                  <a:cubicBezTo>
                    <a:pt x="1804" y="4734"/>
                    <a:pt x="1804" y="4825"/>
                    <a:pt x="1712" y="4916"/>
                  </a:cubicBezTo>
                  <a:cubicBezTo>
                    <a:pt x="1630" y="5048"/>
                    <a:pt x="1715" y="5144"/>
                    <a:pt x="1802" y="5144"/>
                  </a:cubicBezTo>
                  <a:cubicBezTo>
                    <a:pt x="1836" y="5144"/>
                    <a:pt x="1870" y="5130"/>
                    <a:pt x="1895" y="5099"/>
                  </a:cubicBezTo>
                  <a:cubicBezTo>
                    <a:pt x="1986" y="5099"/>
                    <a:pt x="1986" y="5007"/>
                    <a:pt x="1986" y="5007"/>
                  </a:cubicBezTo>
                  <a:cubicBezTo>
                    <a:pt x="2078" y="5304"/>
                    <a:pt x="2169" y="5578"/>
                    <a:pt x="2283" y="5875"/>
                  </a:cubicBezTo>
                  <a:cubicBezTo>
                    <a:pt x="2321" y="5913"/>
                    <a:pt x="2374" y="5935"/>
                    <a:pt x="2418" y="5935"/>
                  </a:cubicBezTo>
                  <a:cubicBezTo>
                    <a:pt x="2479" y="5935"/>
                    <a:pt x="2519" y="5891"/>
                    <a:pt x="2466" y="5784"/>
                  </a:cubicBezTo>
                  <a:cubicBezTo>
                    <a:pt x="2374" y="5487"/>
                    <a:pt x="2283" y="5099"/>
                    <a:pt x="2078" y="4825"/>
                  </a:cubicBezTo>
                  <a:cubicBezTo>
                    <a:pt x="2374" y="4346"/>
                    <a:pt x="2648" y="3958"/>
                    <a:pt x="2945" y="3501"/>
                  </a:cubicBezTo>
                  <a:cubicBezTo>
                    <a:pt x="3036" y="4072"/>
                    <a:pt x="3219" y="4642"/>
                    <a:pt x="3516" y="5213"/>
                  </a:cubicBezTo>
                  <a:cubicBezTo>
                    <a:pt x="3516" y="5239"/>
                    <a:pt x="3531" y="5250"/>
                    <a:pt x="3552" y="5250"/>
                  </a:cubicBezTo>
                  <a:cubicBezTo>
                    <a:pt x="3605" y="5250"/>
                    <a:pt x="3698" y="5180"/>
                    <a:pt x="3698" y="5099"/>
                  </a:cubicBezTo>
                  <a:cubicBezTo>
                    <a:pt x="3516" y="4437"/>
                    <a:pt x="3310" y="3775"/>
                    <a:pt x="3128" y="3204"/>
                  </a:cubicBezTo>
                  <a:lnTo>
                    <a:pt x="3128" y="3204"/>
                  </a:lnTo>
                  <a:cubicBezTo>
                    <a:pt x="3607" y="3501"/>
                    <a:pt x="4086" y="3775"/>
                    <a:pt x="4566" y="4072"/>
                  </a:cubicBezTo>
                  <a:lnTo>
                    <a:pt x="4657" y="4163"/>
                  </a:lnTo>
                  <a:cubicBezTo>
                    <a:pt x="4657" y="4437"/>
                    <a:pt x="4657" y="4642"/>
                    <a:pt x="4748" y="4825"/>
                  </a:cubicBezTo>
                  <a:cubicBezTo>
                    <a:pt x="4748" y="5099"/>
                    <a:pt x="4748" y="5304"/>
                    <a:pt x="4840" y="5578"/>
                  </a:cubicBezTo>
                  <a:cubicBezTo>
                    <a:pt x="4931" y="5578"/>
                    <a:pt x="5022" y="5578"/>
                    <a:pt x="5022" y="5487"/>
                  </a:cubicBezTo>
                  <a:cubicBezTo>
                    <a:pt x="5022" y="5304"/>
                    <a:pt x="4931" y="5099"/>
                    <a:pt x="4931" y="4916"/>
                  </a:cubicBezTo>
                  <a:cubicBezTo>
                    <a:pt x="4840" y="4642"/>
                    <a:pt x="4840" y="4346"/>
                    <a:pt x="4748" y="4163"/>
                  </a:cubicBezTo>
                  <a:lnTo>
                    <a:pt x="4748" y="4163"/>
                  </a:lnTo>
                  <a:cubicBezTo>
                    <a:pt x="4931" y="4254"/>
                    <a:pt x="5136" y="4346"/>
                    <a:pt x="5319" y="4346"/>
                  </a:cubicBezTo>
                  <a:cubicBezTo>
                    <a:pt x="5344" y="4358"/>
                    <a:pt x="5368" y="4364"/>
                    <a:pt x="5390" y="4364"/>
                  </a:cubicBezTo>
                  <a:cubicBezTo>
                    <a:pt x="5523" y="4364"/>
                    <a:pt x="5580" y="4150"/>
                    <a:pt x="5501" y="4072"/>
                  </a:cubicBezTo>
                  <a:cubicBezTo>
                    <a:pt x="5410" y="3958"/>
                    <a:pt x="5319" y="3958"/>
                    <a:pt x="5228" y="3866"/>
                  </a:cubicBezTo>
                  <a:lnTo>
                    <a:pt x="5319" y="3866"/>
                  </a:lnTo>
                  <a:cubicBezTo>
                    <a:pt x="5501" y="3775"/>
                    <a:pt x="5798" y="3684"/>
                    <a:pt x="5889" y="3501"/>
                  </a:cubicBezTo>
                  <a:cubicBezTo>
                    <a:pt x="5981" y="3501"/>
                    <a:pt x="5889" y="3387"/>
                    <a:pt x="5889" y="3387"/>
                  </a:cubicBezTo>
                  <a:cubicBezTo>
                    <a:pt x="5593" y="3501"/>
                    <a:pt x="5410" y="3592"/>
                    <a:pt x="5228" y="3684"/>
                  </a:cubicBezTo>
                  <a:cubicBezTo>
                    <a:pt x="5136" y="3684"/>
                    <a:pt x="5022" y="3684"/>
                    <a:pt x="5022" y="3775"/>
                  </a:cubicBezTo>
                  <a:cubicBezTo>
                    <a:pt x="4566" y="3387"/>
                    <a:pt x="3995" y="3113"/>
                    <a:pt x="3516" y="2816"/>
                  </a:cubicBezTo>
                  <a:lnTo>
                    <a:pt x="6072" y="1972"/>
                  </a:lnTo>
                  <a:cubicBezTo>
                    <a:pt x="6163" y="1880"/>
                    <a:pt x="6163" y="1789"/>
                    <a:pt x="5981" y="1789"/>
                  </a:cubicBezTo>
                  <a:cubicBezTo>
                    <a:pt x="5228" y="1972"/>
                    <a:pt x="4360" y="2246"/>
                    <a:pt x="3516" y="2451"/>
                  </a:cubicBezTo>
                  <a:cubicBezTo>
                    <a:pt x="3698" y="2154"/>
                    <a:pt x="3881" y="1880"/>
                    <a:pt x="3995" y="1584"/>
                  </a:cubicBezTo>
                  <a:cubicBezTo>
                    <a:pt x="4269" y="1492"/>
                    <a:pt x="4657" y="1401"/>
                    <a:pt x="4931" y="1219"/>
                  </a:cubicBezTo>
                  <a:cubicBezTo>
                    <a:pt x="5010" y="1219"/>
                    <a:pt x="5020" y="996"/>
                    <a:pt x="4903" y="996"/>
                  </a:cubicBezTo>
                  <a:cubicBezTo>
                    <a:pt x="4885" y="996"/>
                    <a:pt x="4864" y="1001"/>
                    <a:pt x="4840" y="1013"/>
                  </a:cubicBezTo>
                  <a:cubicBezTo>
                    <a:pt x="4657" y="1104"/>
                    <a:pt x="4451" y="1104"/>
                    <a:pt x="4178" y="1219"/>
                  </a:cubicBezTo>
                  <a:cubicBezTo>
                    <a:pt x="4360" y="922"/>
                    <a:pt x="4566" y="648"/>
                    <a:pt x="4657" y="351"/>
                  </a:cubicBezTo>
                  <a:cubicBezTo>
                    <a:pt x="4721" y="287"/>
                    <a:pt x="4695" y="222"/>
                    <a:pt x="4641" y="222"/>
                  </a:cubicBezTo>
                  <a:cubicBezTo>
                    <a:pt x="4619" y="222"/>
                    <a:pt x="4592" y="233"/>
                    <a:pt x="4566" y="260"/>
                  </a:cubicBezTo>
                  <a:cubicBezTo>
                    <a:pt x="4269" y="648"/>
                    <a:pt x="4086" y="1013"/>
                    <a:pt x="3790" y="1401"/>
                  </a:cubicBezTo>
                  <a:cubicBezTo>
                    <a:pt x="3698" y="1492"/>
                    <a:pt x="3698" y="1492"/>
                    <a:pt x="3607" y="1492"/>
                  </a:cubicBezTo>
                  <a:cubicBezTo>
                    <a:pt x="3516" y="1584"/>
                    <a:pt x="3516" y="1789"/>
                    <a:pt x="3607" y="1789"/>
                  </a:cubicBezTo>
                  <a:cubicBezTo>
                    <a:pt x="3424" y="2063"/>
                    <a:pt x="3219" y="2246"/>
                    <a:pt x="3128" y="2542"/>
                  </a:cubicBezTo>
                  <a:cubicBezTo>
                    <a:pt x="3036" y="2542"/>
                    <a:pt x="3036" y="2542"/>
                    <a:pt x="2945" y="2451"/>
                  </a:cubicBezTo>
                  <a:cubicBezTo>
                    <a:pt x="2854" y="1675"/>
                    <a:pt x="2648" y="922"/>
                    <a:pt x="2557" y="77"/>
                  </a:cubicBezTo>
                  <a:cubicBezTo>
                    <a:pt x="2557" y="29"/>
                    <a:pt x="2524" y="1"/>
                    <a:pt x="24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4"/>
            <p:cNvSpPr/>
            <p:nvPr/>
          </p:nvSpPr>
          <p:spPr>
            <a:xfrm>
              <a:off x="7120420" y="4246861"/>
              <a:ext cx="8907" cy="33899"/>
            </a:xfrm>
            <a:custGeom>
              <a:avLst/>
              <a:gdLst/>
              <a:ahLst/>
              <a:cxnLst/>
              <a:rect l="l" t="t" r="r" b="b"/>
              <a:pathLst>
                <a:path w="366" h="1393" extrusionOk="0">
                  <a:moveTo>
                    <a:pt x="1" y="0"/>
                  </a:moveTo>
                  <a:cubicBezTo>
                    <a:pt x="92" y="457"/>
                    <a:pt x="92" y="845"/>
                    <a:pt x="92" y="1324"/>
                  </a:cubicBezTo>
                  <a:cubicBezTo>
                    <a:pt x="92" y="1370"/>
                    <a:pt x="115" y="1393"/>
                    <a:pt x="138" y="1393"/>
                  </a:cubicBezTo>
                  <a:cubicBezTo>
                    <a:pt x="160" y="1393"/>
                    <a:pt x="183" y="1370"/>
                    <a:pt x="183" y="1324"/>
                  </a:cubicBezTo>
                  <a:cubicBezTo>
                    <a:pt x="366" y="845"/>
                    <a:pt x="275" y="36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4"/>
            <p:cNvSpPr/>
            <p:nvPr/>
          </p:nvSpPr>
          <p:spPr>
            <a:xfrm>
              <a:off x="3426553" y="486582"/>
              <a:ext cx="152775" cy="143382"/>
            </a:xfrm>
            <a:custGeom>
              <a:avLst/>
              <a:gdLst/>
              <a:ahLst/>
              <a:cxnLst/>
              <a:rect l="l" t="t" r="r" b="b"/>
              <a:pathLst>
                <a:path w="6278" h="5892" extrusionOk="0">
                  <a:moveTo>
                    <a:pt x="2945" y="0"/>
                  </a:moveTo>
                  <a:cubicBezTo>
                    <a:pt x="2899" y="0"/>
                    <a:pt x="2853" y="23"/>
                    <a:pt x="2853" y="69"/>
                  </a:cubicBezTo>
                  <a:lnTo>
                    <a:pt x="2853" y="1027"/>
                  </a:lnTo>
                  <a:cubicBezTo>
                    <a:pt x="2671" y="822"/>
                    <a:pt x="2580" y="639"/>
                    <a:pt x="2374" y="457"/>
                  </a:cubicBezTo>
                  <a:cubicBezTo>
                    <a:pt x="2355" y="433"/>
                    <a:pt x="2336" y="423"/>
                    <a:pt x="2319" y="423"/>
                  </a:cubicBezTo>
                  <a:cubicBezTo>
                    <a:pt x="2253" y="423"/>
                    <a:pt x="2211" y="567"/>
                    <a:pt x="2283" y="639"/>
                  </a:cubicBezTo>
                  <a:cubicBezTo>
                    <a:pt x="2465" y="913"/>
                    <a:pt x="2671" y="1210"/>
                    <a:pt x="2853" y="1484"/>
                  </a:cubicBezTo>
                  <a:cubicBezTo>
                    <a:pt x="2853" y="1781"/>
                    <a:pt x="2853" y="2054"/>
                    <a:pt x="2762" y="2351"/>
                  </a:cubicBezTo>
                  <a:cubicBezTo>
                    <a:pt x="2192" y="1781"/>
                    <a:pt x="1621" y="1210"/>
                    <a:pt x="1050" y="548"/>
                  </a:cubicBezTo>
                  <a:cubicBezTo>
                    <a:pt x="1033" y="531"/>
                    <a:pt x="1015" y="523"/>
                    <a:pt x="999" y="523"/>
                  </a:cubicBezTo>
                  <a:cubicBezTo>
                    <a:pt x="931" y="523"/>
                    <a:pt x="885" y="657"/>
                    <a:pt x="959" y="731"/>
                  </a:cubicBezTo>
                  <a:lnTo>
                    <a:pt x="2671" y="2739"/>
                  </a:lnTo>
                  <a:lnTo>
                    <a:pt x="959" y="2739"/>
                  </a:lnTo>
                  <a:cubicBezTo>
                    <a:pt x="868" y="2739"/>
                    <a:pt x="868" y="2625"/>
                    <a:pt x="754" y="2625"/>
                  </a:cubicBezTo>
                  <a:cubicBezTo>
                    <a:pt x="662" y="2443"/>
                    <a:pt x="571" y="2169"/>
                    <a:pt x="388" y="2054"/>
                  </a:cubicBezTo>
                  <a:cubicBezTo>
                    <a:pt x="358" y="2024"/>
                    <a:pt x="338" y="2014"/>
                    <a:pt x="324" y="2014"/>
                  </a:cubicBezTo>
                  <a:cubicBezTo>
                    <a:pt x="297" y="2014"/>
                    <a:pt x="297" y="2054"/>
                    <a:pt x="297" y="2054"/>
                  </a:cubicBezTo>
                  <a:cubicBezTo>
                    <a:pt x="388" y="2351"/>
                    <a:pt x="480" y="2443"/>
                    <a:pt x="571" y="2625"/>
                  </a:cubicBezTo>
                  <a:cubicBezTo>
                    <a:pt x="571" y="2739"/>
                    <a:pt x="571" y="2739"/>
                    <a:pt x="662" y="2739"/>
                  </a:cubicBezTo>
                  <a:lnTo>
                    <a:pt x="388" y="2739"/>
                  </a:lnTo>
                  <a:cubicBezTo>
                    <a:pt x="183" y="2739"/>
                    <a:pt x="92" y="3104"/>
                    <a:pt x="297" y="3104"/>
                  </a:cubicBezTo>
                  <a:cubicBezTo>
                    <a:pt x="480" y="3104"/>
                    <a:pt x="662" y="3196"/>
                    <a:pt x="959" y="3196"/>
                  </a:cubicBezTo>
                  <a:cubicBezTo>
                    <a:pt x="754" y="3401"/>
                    <a:pt x="571" y="3584"/>
                    <a:pt x="388" y="3766"/>
                  </a:cubicBezTo>
                  <a:cubicBezTo>
                    <a:pt x="297" y="3881"/>
                    <a:pt x="92" y="4063"/>
                    <a:pt x="0" y="4246"/>
                  </a:cubicBezTo>
                  <a:lnTo>
                    <a:pt x="92" y="4337"/>
                  </a:lnTo>
                  <a:cubicBezTo>
                    <a:pt x="297" y="4154"/>
                    <a:pt x="480" y="3972"/>
                    <a:pt x="571" y="3881"/>
                  </a:cubicBezTo>
                  <a:cubicBezTo>
                    <a:pt x="754" y="3675"/>
                    <a:pt x="868" y="3492"/>
                    <a:pt x="1050" y="3310"/>
                  </a:cubicBezTo>
                  <a:lnTo>
                    <a:pt x="1142" y="3196"/>
                  </a:lnTo>
                  <a:lnTo>
                    <a:pt x="2762" y="3196"/>
                  </a:lnTo>
                  <a:cubicBezTo>
                    <a:pt x="2283" y="3675"/>
                    <a:pt x="1804" y="4063"/>
                    <a:pt x="1324" y="4542"/>
                  </a:cubicBezTo>
                  <a:cubicBezTo>
                    <a:pt x="1250" y="4616"/>
                    <a:pt x="1296" y="4750"/>
                    <a:pt x="1377" y="4750"/>
                  </a:cubicBezTo>
                  <a:cubicBezTo>
                    <a:pt x="1396" y="4750"/>
                    <a:pt x="1417" y="4742"/>
                    <a:pt x="1438" y="4725"/>
                  </a:cubicBezTo>
                  <a:cubicBezTo>
                    <a:pt x="1895" y="4451"/>
                    <a:pt x="2374" y="4063"/>
                    <a:pt x="2762" y="3584"/>
                  </a:cubicBezTo>
                  <a:cubicBezTo>
                    <a:pt x="2762" y="4154"/>
                    <a:pt x="2762" y="4634"/>
                    <a:pt x="2853" y="5113"/>
                  </a:cubicBezTo>
                  <a:cubicBezTo>
                    <a:pt x="2580" y="5296"/>
                    <a:pt x="2283" y="5478"/>
                    <a:pt x="2009" y="5775"/>
                  </a:cubicBezTo>
                  <a:cubicBezTo>
                    <a:pt x="1918" y="5775"/>
                    <a:pt x="1972" y="5892"/>
                    <a:pt x="2045" y="5892"/>
                  </a:cubicBezTo>
                  <a:cubicBezTo>
                    <a:pt x="2063" y="5892"/>
                    <a:pt x="2082" y="5885"/>
                    <a:pt x="2100" y="5866"/>
                  </a:cubicBezTo>
                  <a:cubicBezTo>
                    <a:pt x="2374" y="5775"/>
                    <a:pt x="2580" y="5592"/>
                    <a:pt x="2853" y="5296"/>
                  </a:cubicBezTo>
                  <a:lnTo>
                    <a:pt x="2853" y="5387"/>
                  </a:lnTo>
                  <a:cubicBezTo>
                    <a:pt x="2853" y="5490"/>
                    <a:pt x="2899" y="5541"/>
                    <a:pt x="2945" y="5541"/>
                  </a:cubicBezTo>
                  <a:cubicBezTo>
                    <a:pt x="2990" y="5541"/>
                    <a:pt x="3036" y="5490"/>
                    <a:pt x="3036" y="5387"/>
                  </a:cubicBezTo>
                  <a:cubicBezTo>
                    <a:pt x="3036" y="5296"/>
                    <a:pt x="3036" y="5204"/>
                    <a:pt x="3150" y="5113"/>
                  </a:cubicBezTo>
                  <a:lnTo>
                    <a:pt x="3150" y="5022"/>
                  </a:lnTo>
                  <a:lnTo>
                    <a:pt x="3995" y="5592"/>
                  </a:lnTo>
                  <a:cubicBezTo>
                    <a:pt x="4086" y="5592"/>
                    <a:pt x="4177" y="5478"/>
                    <a:pt x="4086" y="5387"/>
                  </a:cubicBezTo>
                  <a:cubicBezTo>
                    <a:pt x="3812" y="5204"/>
                    <a:pt x="3424" y="4908"/>
                    <a:pt x="3150" y="4725"/>
                  </a:cubicBezTo>
                  <a:lnTo>
                    <a:pt x="3150" y="3310"/>
                  </a:lnTo>
                  <a:cubicBezTo>
                    <a:pt x="3721" y="3881"/>
                    <a:pt x="4177" y="4451"/>
                    <a:pt x="4748" y="5022"/>
                  </a:cubicBezTo>
                  <a:cubicBezTo>
                    <a:pt x="4768" y="5038"/>
                    <a:pt x="4790" y="5045"/>
                    <a:pt x="4812" y="5045"/>
                  </a:cubicBezTo>
                  <a:cubicBezTo>
                    <a:pt x="4918" y="5045"/>
                    <a:pt x="5029" y="4892"/>
                    <a:pt x="4953" y="4816"/>
                  </a:cubicBezTo>
                  <a:cubicBezTo>
                    <a:pt x="4474" y="4246"/>
                    <a:pt x="3995" y="3675"/>
                    <a:pt x="3515" y="3104"/>
                  </a:cubicBezTo>
                  <a:cubicBezTo>
                    <a:pt x="3995" y="3104"/>
                    <a:pt x="4383" y="3013"/>
                    <a:pt x="4862" y="3013"/>
                  </a:cubicBezTo>
                  <a:lnTo>
                    <a:pt x="4862" y="3104"/>
                  </a:lnTo>
                  <a:cubicBezTo>
                    <a:pt x="5136" y="3401"/>
                    <a:pt x="5433" y="3766"/>
                    <a:pt x="5707" y="4063"/>
                  </a:cubicBezTo>
                  <a:cubicBezTo>
                    <a:pt x="5724" y="4081"/>
                    <a:pt x="5742" y="4088"/>
                    <a:pt x="5758" y="4088"/>
                  </a:cubicBezTo>
                  <a:cubicBezTo>
                    <a:pt x="5826" y="4088"/>
                    <a:pt x="5872" y="3954"/>
                    <a:pt x="5798" y="3881"/>
                  </a:cubicBezTo>
                  <a:cubicBezTo>
                    <a:pt x="5615" y="3584"/>
                    <a:pt x="5319" y="3310"/>
                    <a:pt x="5045" y="3013"/>
                  </a:cubicBezTo>
                  <a:lnTo>
                    <a:pt x="5045" y="2922"/>
                  </a:lnTo>
                  <a:cubicBezTo>
                    <a:pt x="5433" y="2922"/>
                    <a:pt x="5798" y="2831"/>
                    <a:pt x="6186" y="2739"/>
                  </a:cubicBezTo>
                  <a:cubicBezTo>
                    <a:pt x="6277" y="2739"/>
                    <a:pt x="6186" y="2534"/>
                    <a:pt x="6095" y="2534"/>
                  </a:cubicBezTo>
                  <a:cubicBezTo>
                    <a:pt x="5798" y="2625"/>
                    <a:pt x="5524" y="2625"/>
                    <a:pt x="5227" y="2625"/>
                  </a:cubicBezTo>
                  <a:cubicBezTo>
                    <a:pt x="5319" y="2534"/>
                    <a:pt x="5433" y="2443"/>
                    <a:pt x="5433" y="2260"/>
                  </a:cubicBezTo>
                  <a:cubicBezTo>
                    <a:pt x="5615" y="2054"/>
                    <a:pt x="5707" y="1872"/>
                    <a:pt x="5798" y="1598"/>
                  </a:cubicBezTo>
                  <a:cubicBezTo>
                    <a:pt x="5889" y="1598"/>
                    <a:pt x="5798" y="1484"/>
                    <a:pt x="5707" y="1484"/>
                  </a:cubicBezTo>
                  <a:cubicBezTo>
                    <a:pt x="5524" y="1689"/>
                    <a:pt x="5433" y="1963"/>
                    <a:pt x="5227" y="2169"/>
                  </a:cubicBezTo>
                  <a:cubicBezTo>
                    <a:pt x="5136" y="2351"/>
                    <a:pt x="5045" y="2443"/>
                    <a:pt x="4953" y="2625"/>
                  </a:cubicBezTo>
                  <a:cubicBezTo>
                    <a:pt x="4474" y="2625"/>
                    <a:pt x="4086" y="2739"/>
                    <a:pt x="3607" y="2739"/>
                  </a:cubicBezTo>
                  <a:cubicBezTo>
                    <a:pt x="4086" y="2169"/>
                    <a:pt x="4565" y="1598"/>
                    <a:pt x="4953" y="1027"/>
                  </a:cubicBezTo>
                  <a:cubicBezTo>
                    <a:pt x="5019" y="946"/>
                    <a:pt x="4944" y="876"/>
                    <a:pt x="4855" y="876"/>
                  </a:cubicBezTo>
                  <a:cubicBezTo>
                    <a:pt x="4819" y="876"/>
                    <a:pt x="4781" y="887"/>
                    <a:pt x="4748" y="913"/>
                  </a:cubicBezTo>
                  <a:cubicBezTo>
                    <a:pt x="4291" y="1598"/>
                    <a:pt x="3812" y="2169"/>
                    <a:pt x="3242" y="2739"/>
                  </a:cubicBezTo>
                  <a:lnTo>
                    <a:pt x="3150" y="2739"/>
                  </a:lnTo>
                  <a:cubicBezTo>
                    <a:pt x="3150" y="2443"/>
                    <a:pt x="3150" y="2054"/>
                    <a:pt x="3036" y="1781"/>
                  </a:cubicBezTo>
                  <a:cubicBezTo>
                    <a:pt x="3150" y="1781"/>
                    <a:pt x="3333" y="1689"/>
                    <a:pt x="3242" y="1598"/>
                  </a:cubicBezTo>
                  <a:lnTo>
                    <a:pt x="3036" y="1393"/>
                  </a:lnTo>
                  <a:lnTo>
                    <a:pt x="3036" y="69"/>
                  </a:lnTo>
                  <a:cubicBezTo>
                    <a:pt x="3036" y="23"/>
                    <a:pt x="2990" y="0"/>
                    <a:pt x="29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4"/>
            <p:cNvSpPr/>
            <p:nvPr/>
          </p:nvSpPr>
          <p:spPr>
            <a:xfrm>
              <a:off x="3503205" y="494904"/>
              <a:ext cx="22802" cy="29032"/>
            </a:xfrm>
            <a:custGeom>
              <a:avLst/>
              <a:gdLst/>
              <a:ahLst/>
              <a:cxnLst/>
              <a:rect l="l" t="t" r="r" b="b"/>
              <a:pathLst>
                <a:path w="937" h="1193" extrusionOk="0">
                  <a:moveTo>
                    <a:pt x="845" y="1"/>
                  </a:moveTo>
                  <a:cubicBezTo>
                    <a:pt x="457" y="206"/>
                    <a:pt x="92" y="685"/>
                    <a:pt x="0" y="1142"/>
                  </a:cubicBezTo>
                  <a:cubicBezTo>
                    <a:pt x="0" y="1142"/>
                    <a:pt x="41" y="1193"/>
                    <a:pt x="95" y="1193"/>
                  </a:cubicBezTo>
                  <a:cubicBezTo>
                    <a:pt x="122" y="1193"/>
                    <a:pt x="152" y="1180"/>
                    <a:pt x="183" y="1142"/>
                  </a:cubicBezTo>
                  <a:cubicBezTo>
                    <a:pt x="365" y="777"/>
                    <a:pt x="571" y="389"/>
                    <a:pt x="936" y="115"/>
                  </a:cubicBezTo>
                  <a:cubicBezTo>
                    <a:pt x="936" y="1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4"/>
            <p:cNvSpPr/>
            <p:nvPr/>
          </p:nvSpPr>
          <p:spPr>
            <a:xfrm>
              <a:off x="2558967" y="794846"/>
              <a:ext cx="187209" cy="177816"/>
            </a:xfrm>
            <a:custGeom>
              <a:avLst/>
              <a:gdLst/>
              <a:ahLst/>
              <a:cxnLst/>
              <a:rect l="l" t="t" r="r" b="b"/>
              <a:pathLst>
                <a:path w="7693" h="7307" extrusionOk="0">
                  <a:moveTo>
                    <a:pt x="3607" y="0"/>
                  </a:moveTo>
                  <a:cubicBezTo>
                    <a:pt x="3561" y="0"/>
                    <a:pt x="3515" y="46"/>
                    <a:pt x="3515" y="137"/>
                  </a:cubicBezTo>
                  <a:lnTo>
                    <a:pt x="3515" y="1278"/>
                  </a:lnTo>
                  <a:cubicBezTo>
                    <a:pt x="3310" y="1096"/>
                    <a:pt x="3127" y="913"/>
                    <a:pt x="2945" y="617"/>
                  </a:cubicBezTo>
                  <a:cubicBezTo>
                    <a:pt x="2927" y="599"/>
                    <a:pt x="2906" y="592"/>
                    <a:pt x="2883" y="592"/>
                  </a:cubicBezTo>
                  <a:cubicBezTo>
                    <a:pt x="2786" y="592"/>
                    <a:pt x="2665" y="725"/>
                    <a:pt x="2739" y="799"/>
                  </a:cubicBezTo>
                  <a:cubicBezTo>
                    <a:pt x="3036" y="1187"/>
                    <a:pt x="3219" y="1575"/>
                    <a:pt x="3515" y="1849"/>
                  </a:cubicBezTo>
                  <a:cubicBezTo>
                    <a:pt x="3515" y="2237"/>
                    <a:pt x="3424" y="2625"/>
                    <a:pt x="3424" y="2990"/>
                  </a:cubicBezTo>
                  <a:cubicBezTo>
                    <a:pt x="2739" y="2237"/>
                    <a:pt x="1986" y="1484"/>
                    <a:pt x="1324" y="708"/>
                  </a:cubicBezTo>
                  <a:cubicBezTo>
                    <a:pt x="1307" y="691"/>
                    <a:pt x="1285" y="683"/>
                    <a:pt x="1263" y="683"/>
                  </a:cubicBezTo>
                  <a:cubicBezTo>
                    <a:pt x="1167" y="683"/>
                    <a:pt x="1049" y="821"/>
                    <a:pt x="1141" y="913"/>
                  </a:cubicBezTo>
                  <a:cubicBezTo>
                    <a:pt x="1803" y="1758"/>
                    <a:pt x="2557" y="2511"/>
                    <a:pt x="3219" y="3378"/>
                  </a:cubicBezTo>
                  <a:lnTo>
                    <a:pt x="1141" y="3378"/>
                  </a:lnTo>
                  <a:cubicBezTo>
                    <a:pt x="1027" y="3378"/>
                    <a:pt x="1027" y="3287"/>
                    <a:pt x="936" y="3196"/>
                  </a:cubicBezTo>
                  <a:cubicBezTo>
                    <a:pt x="845" y="2990"/>
                    <a:pt x="662" y="2716"/>
                    <a:pt x="457" y="2511"/>
                  </a:cubicBezTo>
                  <a:cubicBezTo>
                    <a:pt x="365" y="2511"/>
                    <a:pt x="274" y="2511"/>
                    <a:pt x="274" y="2625"/>
                  </a:cubicBezTo>
                  <a:cubicBezTo>
                    <a:pt x="365" y="2899"/>
                    <a:pt x="571" y="3082"/>
                    <a:pt x="753" y="3378"/>
                  </a:cubicBezTo>
                  <a:cubicBezTo>
                    <a:pt x="662" y="3470"/>
                    <a:pt x="571" y="3470"/>
                    <a:pt x="365" y="3470"/>
                  </a:cubicBezTo>
                  <a:cubicBezTo>
                    <a:pt x="183" y="3470"/>
                    <a:pt x="92" y="3858"/>
                    <a:pt x="365" y="3858"/>
                  </a:cubicBezTo>
                  <a:cubicBezTo>
                    <a:pt x="571" y="3858"/>
                    <a:pt x="845" y="3949"/>
                    <a:pt x="1141" y="3949"/>
                  </a:cubicBezTo>
                  <a:cubicBezTo>
                    <a:pt x="936" y="4223"/>
                    <a:pt x="753" y="4428"/>
                    <a:pt x="457" y="4611"/>
                  </a:cubicBezTo>
                  <a:cubicBezTo>
                    <a:pt x="365" y="4794"/>
                    <a:pt x="183" y="4999"/>
                    <a:pt x="0" y="5182"/>
                  </a:cubicBezTo>
                  <a:cubicBezTo>
                    <a:pt x="0" y="5273"/>
                    <a:pt x="92" y="5364"/>
                    <a:pt x="183" y="5364"/>
                  </a:cubicBezTo>
                  <a:cubicBezTo>
                    <a:pt x="365" y="5182"/>
                    <a:pt x="571" y="4999"/>
                    <a:pt x="753" y="4702"/>
                  </a:cubicBezTo>
                  <a:cubicBezTo>
                    <a:pt x="936" y="4520"/>
                    <a:pt x="1027" y="4337"/>
                    <a:pt x="1233" y="4132"/>
                  </a:cubicBezTo>
                  <a:cubicBezTo>
                    <a:pt x="1324" y="4132"/>
                    <a:pt x="1324" y="4040"/>
                    <a:pt x="1324" y="4040"/>
                  </a:cubicBezTo>
                  <a:cubicBezTo>
                    <a:pt x="1324" y="4040"/>
                    <a:pt x="1415" y="4040"/>
                    <a:pt x="1415" y="3949"/>
                  </a:cubicBezTo>
                  <a:cubicBezTo>
                    <a:pt x="1746" y="3995"/>
                    <a:pt x="2077" y="4017"/>
                    <a:pt x="2411" y="4017"/>
                  </a:cubicBezTo>
                  <a:cubicBezTo>
                    <a:pt x="2745" y="4017"/>
                    <a:pt x="3082" y="3995"/>
                    <a:pt x="3424" y="3949"/>
                  </a:cubicBezTo>
                  <a:lnTo>
                    <a:pt x="3424" y="3949"/>
                  </a:lnTo>
                  <a:cubicBezTo>
                    <a:pt x="2853" y="4520"/>
                    <a:pt x="2283" y="5090"/>
                    <a:pt x="1598" y="5661"/>
                  </a:cubicBezTo>
                  <a:cubicBezTo>
                    <a:pt x="1524" y="5735"/>
                    <a:pt x="1644" y="5868"/>
                    <a:pt x="1741" y="5868"/>
                  </a:cubicBezTo>
                  <a:cubicBezTo>
                    <a:pt x="1764" y="5868"/>
                    <a:pt x="1786" y="5861"/>
                    <a:pt x="1803" y="5844"/>
                  </a:cubicBezTo>
                  <a:cubicBezTo>
                    <a:pt x="2374" y="5478"/>
                    <a:pt x="2945" y="4999"/>
                    <a:pt x="3424" y="4520"/>
                  </a:cubicBezTo>
                  <a:lnTo>
                    <a:pt x="3424" y="6232"/>
                  </a:lnTo>
                  <a:cubicBezTo>
                    <a:pt x="3127" y="6505"/>
                    <a:pt x="2739" y="6802"/>
                    <a:pt x="2465" y="7076"/>
                  </a:cubicBezTo>
                  <a:cubicBezTo>
                    <a:pt x="2391" y="7169"/>
                    <a:pt x="2437" y="7306"/>
                    <a:pt x="2506" y="7306"/>
                  </a:cubicBezTo>
                  <a:cubicBezTo>
                    <a:pt x="2522" y="7306"/>
                    <a:pt x="2539" y="7299"/>
                    <a:pt x="2557" y="7282"/>
                  </a:cubicBezTo>
                  <a:cubicBezTo>
                    <a:pt x="2945" y="7076"/>
                    <a:pt x="3219" y="6893"/>
                    <a:pt x="3515" y="6620"/>
                  </a:cubicBezTo>
                  <a:lnTo>
                    <a:pt x="3515" y="6711"/>
                  </a:lnTo>
                  <a:cubicBezTo>
                    <a:pt x="3515" y="6802"/>
                    <a:pt x="3584" y="6848"/>
                    <a:pt x="3652" y="6848"/>
                  </a:cubicBezTo>
                  <a:cubicBezTo>
                    <a:pt x="3721" y="6848"/>
                    <a:pt x="3789" y="6802"/>
                    <a:pt x="3789" y="6711"/>
                  </a:cubicBezTo>
                  <a:lnTo>
                    <a:pt x="3789" y="6323"/>
                  </a:lnTo>
                  <a:cubicBezTo>
                    <a:pt x="3881" y="6323"/>
                    <a:pt x="3881" y="6232"/>
                    <a:pt x="3881" y="6232"/>
                  </a:cubicBezTo>
                  <a:cubicBezTo>
                    <a:pt x="4177" y="6414"/>
                    <a:pt x="4565" y="6711"/>
                    <a:pt x="4930" y="6893"/>
                  </a:cubicBezTo>
                  <a:cubicBezTo>
                    <a:pt x="4948" y="6911"/>
                    <a:pt x="4966" y="6918"/>
                    <a:pt x="4984" y="6918"/>
                  </a:cubicBezTo>
                  <a:cubicBezTo>
                    <a:pt x="5057" y="6918"/>
                    <a:pt x="5114" y="6785"/>
                    <a:pt x="5022" y="6711"/>
                  </a:cubicBezTo>
                  <a:cubicBezTo>
                    <a:pt x="4657" y="6414"/>
                    <a:pt x="4269" y="6140"/>
                    <a:pt x="3789" y="5844"/>
                  </a:cubicBezTo>
                  <a:cubicBezTo>
                    <a:pt x="3789" y="5273"/>
                    <a:pt x="3881" y="4702"/>
                    <a:pt x="3789" y="4040"/>
                  </a:cubicBezTo>
                  <a:lnTo>
                    <a:pt x="3881" y="4040"/>
                  </a:lnTo>
                  <a:cubicBezTo>
                    <a:pt x="4565" y="4794"/>
                    <a:pt x="5227" y="5570"/>
                    <a:pt x="5889" y="6232"/>
                  </a:cubicBezTo>
                  <a:cubicBezTo>
                    <a:pt x="5906" y="6248"/>
                    <a:pt x="5925" y="6256"/>
                    <a:pt x="5946" y="6256"/>
                  </a:cubicBezTo>
                  <a:cubicBezTo>
                    <a:pt x="6038" y="6256"/>
                    <a:pt x="6146" y="6103"/>
                    <a:pt x="6072" y="5935"/>
                  </a:cubicBezTo>
                  <a:cubicBezTo>
                    <a:pt x="5501" y="5273"/>
                    <a:pt x="4930" y="4611"/>
                    <a:pt x="4360" y="3949"/>
                  </a:cubicBezTo>
                  <a:cubicBezTo>
                    <a:pt x="4839" y="3858"/>
                    <a:pt x="5410" y="3766"/>
                    <a:pt x="5980" y="3652"/>
                  </a:cubicBezTo>
                  <a:lnTo>
                    <a:pt x="5980" y="3858"/>
                  </a:lnTo>
                  <a:cubicBezTo>
                    <a:pt x="6368" y="4223"/>
                    <a:pt x="6642" y="4611"/>
                    <a:pt x="7030" y="4999"/>
                  </a:cubicBezTo>
                  <a:cubicBezTo>
                    <a:pt x="7048" y="5016"/>
                    <a:pt x="7068" y="5024"/>
                    <a:pt x="7089" y="5024"/>
                  </a:cubicBezTo>
                  <a:cubicBezTo>
                    <a:pt x="7178" y="5024"/>
                    <a:pt x="7270" y="4886"/>
                    <a:pt x="7122" y="4794"/>
                  </a:cubicBezTo>
                  <a:cubicBezTo>
                    <a:pt x="6848" y="4428"/>
                    <a:pt x="6460" y="4040"/>
                    <a:pt x="6163" y="3652"/>
                  </a:cubicBezTo>
                  <a:cubicBezTo>
                    <a:pt x="6642" y="3561"/>
                    <a:pt x="7122" y="3561"/>
                    <a:pt x="7601" y="3470"/>
                  </a:cubicBezTo>
                  <a:cubicBezTo>
                    <a:pt x="7692" y="3378"/>
                    <a:pt x="7692" y="3196"/>
                    <a:pt x="7510" y="3196"/>
                  </a:cubicBezTo>
                  <a:cubicBezTo>
                    <a:pt x="7213" y="3196"/>
                    <a:pt x="6848" y="3287"/>
                    <a:pt x="6460" y="3287"/>
                  </a:cubicBezTo>
                  <a:cubicBezTo>
                    <a:pt x="6551" y="3082"/>
                    <a:pt x="6642" y="2990"/>
                    <a:pt x="6734" y="2808"/>
                  </a:cubicBezTo>
                  <a:cubicBezTo>
                    <a:pt x="6939" y="2625"/>
                    <a:pt x="7030" y="2328"/>
                    <a:pt x="7213" y="2055"/>
                  </a:cubicBezTo>
                  <a:cubicBezTo>
                    <a:pt x="7213" y="1973"/>
                    <a:pt x="7166" y="1903"/>
                    <a:pt x="7107" y="1903"/>
                  </a:cubicBezTo>
                  <a:cubicBezTo>
                    <a:pt x="7083" y="1903"/>
                    <a:pt x="7056" y="1914"/>
                    <a:pt x="7030" y="1940"/>
                  </a:cubicBezTo>
                  <a:cubicBezTo>
                    <a:pt x="6848" y="2146"/>
                    <a:pt x="6642" y="2420"/>
                    <a:pt x="6460" y="2716"/>
                  </a:cubicBezTo>
                  <a:cubicBezTo>
                    <a:pt x="6368" y="2899"/>
                    <a:pt x="6163" y="3082"/>
                    <a:pt x="6072" y="3287"/>
                  </a:cubicBezTo>
                  <a:cubicBezTo>
                    <a:pt x="5501" y="3378"/>
                    <a:pt x="5022" y="3378"/>
                    <a:pt x="4451" y="3378"/>
                  </a:cubicBezTo>
                  <a:cubicBezTo>
                    <a:pt x="5022" y="2716"/>
                    <a:pt x="5592" y="2055"/>
                    <a:pt x="6072" y="1278"/>
                  </a:cubicBezTo>
                  <a:cubicBezTo>
                    <a:pt x="6146" y="1205"/>
                    <a:pt x="6040" y="1071"/>
                    <a:pt x="5949" y="1071"/>
                  </a:cubicBezTo>
                  <a:cubicBezTo>
                    <a:pt x="5927" y="1071"/>
                    <a:pt x="5907" y="1078"/>
                    <a:pt x="5889" y="1096"/>
                  </a:cubicBezTo>
                  <a:cubicBezTo>
                    <a:pt x="5318" y="1940"/>
                    <a:pt x="4657" y="2716"/>
                    <a:pt x="3995" y="3378"/>
                  </a:cubicBezTo>
                  <a:lnTo>
                    <a:pt x="3789" y="3378"/>
                  </a:lnTo>
                  <a:lnTo>
                    <a:pt x="3789" y="2237"/>
                  </a:lnTo>
                  <a:cubicBezTo>
                    <a:pt x="3881" y="2237"/>
                    <a:pt x="4086" y="2146"/>
                    <a:pt x="3995" y="2055"/>
                  </a:cubicBezTo>
                  <a:cubicBezTo>
                    <a:pt x="3881" y="1940"/>
                    <a:pt x="3881" y="1849"/>
                    <a:pt x="3789" y="1758"/>
                  </a:cubicBezTo>
                  <a:cubicBezTo>
                    <a:pt x="3789" y="1187"/>
                    <a:pt x="3789" y="708"/>
                    <a:pt x="3698" y="137"/>
                  </a:cubicBezTo>
                  <a:cubicBezTo>
                    <a:pt x="3698" y="46"/>
                    <a:pt x="3652" y="0"/>
                    <a:pt x="36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4"/>
            <p:cNvSpPr/>
            <p:nvPr/>
          </p:nvSpPr>
          <p:spPr>
            <a:xfrm>
              <a:off x="2653384" y="805383"/>
              <a:ext cx="27791" cy="36137"/>
            </a:xfrm>
            <a:custGeom>
              <a:avLst/>
              <a:gdLst/>
              <a:ahLst/>
              <a:cxnLst/>
              <a:rect l="l" t="t" r="r" b="b"/>
              <a:pathLst>
                <a:path w="1142" h="1485" extrusionOk="0">
                  <a:moveTo>
                    <a:pt x="1050" y="1"/>
                  </a:moveTo>
                  <a:cubicBezTo>
                    <a:pt x="571" y="275"/>
                    <a:pt x="115" y="754"/>
                    <a:pt x="1" y="1416"/>
                  </a:cubicBezTo>
                  <a:cubicBezTo>
                    <a:pt x="1" y="1462"/>
                    <a:pt x="29" y="1485"/>
                    <a:pt x="69" y="1485"/>
                  </a:cubicBezTo>
                  <a:cubicBezTo>
                    <a:pt x="109" y="1485"/>
                    <a:pt x="160" y="1462"/>
                    <a:pt x="206" y="1416"/>
                  </a:cubicBezTo>
                  <a:cubicBezTo>
                    <a:pt x="389" y="937"/>
                    <a:pt x="685" y="480"/>
                    <a:pt x="1050" y="92"/>
                  </a:cubicBezTo>
                  <a:cubicBezTo>
                    <a:pt x="1142" y="92"/>
                    <a:pt x="1142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4"/>
            <p:cNvSpPr/>
            <p:nvPr/>
          </p:nvSpPr>
          <p:spPr>
            <a:xfrm>
              <a:off x="5019637" y="556007"/>
              <a:ext cx="188767" cy="178327"/>
            </a:xfrm>
            <a:custGeom>
              <a:avLst/>
              <a:gdLst/>
              <a:ahLst/>
              <a:cxnLst/>
              <a:rect l="l" t="t" r="r" b="b"/>
              <a:pathLst>
                <a:path w="7757" h="7328" extrusionOk="0">
                  <a:moveTo>
                    <a:pt x="3671" y="0"/>
                  </a:moveTo>
                  <a:cubicBezTo>
                    <a:pt x="3626" y="0"/>
                    <a:pt x="3580" y="23"/>
                    <a:pt x="3580" y="69"/>
                  </a:cubicBezTo>
                  <a:cubicBezTo>
                    <a:pt x="3580" y="548"/>
                    <a:pt x="3489" y="913"/>
                    <a:pt x="3489" y="1301"/>
                  </a:cubicBezTo>
                  <a:cubicBezTo>
                    <a:pt x="3397" y="1028"/>
                    <a:pt x="3192" y="822"/>
                    <a:pt x="3009" y="639"/>
                  </a:cubicBezTo>
                  <a:cubicBezTo>
                    <a:pt x="2956" y="586"/>
                    <a:pt x="2910" y="564"/>
                    <a:pt x="2875" y="564"/>
                  </a:cubicBezTo>
                  <a:cubicBezTo>
                    <a:pt x="2789" y="564"/>
                    <a:pt x="2762" y="693"/>
                    <a:pt x="2827" y="822"/>
                  </a:cubicBezTo>
                  <a:cubicBezTo>
                    <a:pt x="3009" y="1119"/>
                    <a:pt x="3306" y="1484"/>
                    <a:pt x="3489" y="1781"/>
                  </a:cubicBezTo>
                  <a:lnTo>
                    <a:pt x="3489" y="2922"/>
                  </a:lnTo>
                  <a:cubicBezTo>
                    <a:pt x="2735" y="2169"/>
                    <a:pt x="2051" y="1484"/>
                    <a:pt x="1297" y="731"/>
                  </a:cubicBezTo>
                  <a:cubicBezTo>
                    <a:pt x="1273" y="706"/>
                    <a:pt x="1248" y="695"/>
                    <a:pt x="1227" y="695"/>
                  </a:cubicBezTo>
                  <a:cubicBezTo>
                    <a:pt x="1170" y="695"/>
                    <a:pt x="1139" y="780"/>
                    <a:pt x="1206" y="913"/>
                  </a:cubicBezTo>
                  <a:cubicBezTo>
                    <a:pt x="1868" y="1689"/>
                    <a:pt x="2530" y="2534"/>
                    <a:pt x="3306" y="3401"/>
                  </a:cubicBezTo>
                  <a:lnTo>
                    <a:pt x="1115" y="3401"/>
                  </a:lnTo>
                  <a:cubicBezTo>
                    <a:pt x="1115" y="3310"/>
                    <a:pt x="1023" y="3310"/>
                    <a:pt x="1023" y="3196"/>
                  </a:cubicBezTo>
                  <a:cubicBezTo>
                    <a:pt x="818" y="3013"/>
                    <a:pt x="727" y="2739"/>
                    <a:pt x="453" y="2534"/>
                  </a:cubicBezTo>
                  <a:cubicBezTo>
                    <a:pt x="453" y="2504"/>
                    <a:pt x="440" y="2493"/>
                    <a:pt x="423" y="2493"/>
                  </a:cubicBezTo>
                  <a:cubicBezTo>
                    <a:pt x="389" y="2493"/>
                    <a:pt x="339" y="2534"/>
                    <a:pt x="339" y="2534"/>
                  </a:cubicBezTo>
                  <a:cubicBezTo>
                    <a:pt x="453" y="2831"/>
                    <a:pt x="635" y="3105"/>
                    <a:pt x="727" y="3310"/>
                  </a:cubicBezTo>
                  <a:lnTo>
                    <a:pt x="818" y="3401"/>
                  </a:lnTo>
                  <a:lnTo>
                    <a:pt x="453" y="3401"/>
                  </a:lnTo>
                  <a:cubicBezTo>
                    <a:pt x="247" y="3401"/>
                    <a:pt x="156" y="3767"/>
                    <a:pt x="339" y="3881"/>
                  </a:cubicBezTo>
                  <a:cubicBezTo>
                    <a:pt x="635" y="3881"/>
                    <a:pt x="909" y="3881"/>
                    <a:pt x="1115" y="3972"/>
                  </a:cubicBezTo>
                  <a:lnTo>
                    <a:pt x="1206" y="3972"/>
                  </a:lnTo>
                  <a:lnTo>
                    <a:pt x="544" y="4634"/>
                  </a:lnTo>
                  <a:cubicBezTo>
                    <a:pt x="339" y="4817"/>
                    <a:pt x="156" y="4908"/>
                    <a:pt x="65" y="5205"/>
                  </a:cubicBezTo>
                  <a:cubicBezTo>
                    <a:pt x="0" y="5269"/>
                    <a:pt x="27" y="5334"/>
                    <a:pt x="80" y="5334"/>
                  </a:cubicBezTo>
                  <a:cubicBezTo>
                    <a:pt x="103" y="5334"/>
                    <a:pt x="129" y="5323"/>
                    <a:pt x="156" y="5296"/>
                  </a:cubicBezTo>
                  <a:cubicBezTo>
                    <a:pt x="453" y="5205"/>
                    <a:pt x="544" y="4908"/>
                    <a:pt x="727" y="4725"/>
                  </a:cubicBezTo>
                  <a:cubicBezTo>
                    <a:pt x="909" y="4543"/>
                    <a:pt x="1115" y="4246"/>
                    <a:pt x="1297" y="4063"/>
                  </a:cubicBezTo>
                  <a:cubicBezTo>
                    <a:pt x="1389" y="4063"/>
                    <a:pt x="1389" y="3972"/>
                    <a:pt x="1389" y="3972"/>
                  </a:cubicBezTo>
                  <a:lnTo>
                    <a:pt x="3397" y="3972"/>
                  </a:lnTo>
                  <a:cubicBezTo>
                    <a:pt x="2827" y="4543"/>
                    <a:pt x="2256" y="5022"/>
                    <a:pt x="1685" y="5593"/>
                  </a:cubicBezTo>
                  <a:cubicBezTo>
                    <a:pt x="1594" y="5684"/>
                    <a:pt x="1685" y="5866"/>
                    <a:pt x="1868" y="5866"/>
                  </a:cubicBezTo>
                  <a:cubicBezTo>
                    <a:pt x="2439" y="5387"/>
                    <a:pt x="2918" y="5022"/>
                    <a:pt x="3489" y="4451"/>
                  </a:cubicBezTo>
                  <a:lnTo>
                    <a:pt x="3489" y="6255"/>
                  </a:lnTo>
                  <a:cubicBezTo>
                    <a:pt x="3101" y="6528"/>
                    <a:pt x="2827" y="6734"/>
                    <a:pt x="2439" y="7099"/>
                  </a:cubicBezTo>
                  <a:cubicBezTo>
                    <a:pt x="2363" y="7174"/>
                    <a:pt x="2474" y="7327"/>
                    <a:pt x="2567" y="7327"/>
                  </a:cubicBezTo>
                  <a:cubicBezTo>
                    <a:pt x="2586" y="7327"/>
                    <a:pt x="2605" y="7320"/>
                    <a:pt x="2621" y="7304"/>
                  </a:cubicBezTo>
                  <a:cubicBezTo>
                    <a:pt x="2918" y="7099"/>
                    <a:pt x="3192" y="6825"/>
                    <a:pt x="3489" y="6620"/>
                  </a:cubicBezTo>
                  <a:lnTo>
                    <a:pt x="3489" y="6734"/>
                  </a:lnTo>
                  <a:cubicBezTo>
                    <a:pt x="3489" y="6825"/>
                    <a:pt x="3557" y="6871"/>
                    <a:pt x="3640" y="6871"/>
                  </a:cubicBezTo>
                  <a:cubicBezTo>
                    <a:pt x="3723" y="6871"/>
                    <a:pt x="3820" y="6825"/>
                    <a:pt x="3877" y="6734"/>
                  </a:cubicBezTo>
                  <a:lnTo>
                    <a:pt x="3877" y="6255"/>
                  </a:lnTo>
                  <a:lnTo>
                    <a:pt x="3877" y="6163"/>
                  </a:lnTo>
                  <a:cubicBezTo>
                    <a:pt x="4242" y="6437"/>
                    <a:pt x="4630" y="6620"/>
                    <a:pt x="5018" y="6825"/>
                  </a:cubicBezTo>
                  <a:cubicBezTo>
                    <a:pt x="5036" y="6843"/>
                    <a:pt x="5051" y="6851"/>
                    <a:pt x="5062" y="6851"/>
                  </a:cubicBezTo>
                  <a:cubicBezTo>
                    <a:pt x="5106" y="6851"/>
                    <a:pt x="5091" y="6734"/>
                    <a:pt x="5018" y="6734"/>
                  </a:cubicBezTo>
                  <a:cubicBezTo>
                    <a:pt x="4630" y="6437"/>
                    <a:pt x="4242" y="6049"/>
                    <a:pt x="3877" y="5866"/>
                  </a:cubicBezTo>
                  <a:lnTo>
                    <a:pt x="3877" y="4063"/>
                  </a:lnTo>
                  <a:cubicBezTo>
                    <a:pt x="4539" y="4725"/>
                    <a:pt x="5200" y="5478"/>
                    <a:pt x="5954" y="6163"/>
                  </a:cubicBezTo>
                  <a:cubicBezTo>
                    <a:pt x="5970" y="6179"/>
                    <a:pt x="5989" y="6186"/>
                    <a:pt x="6010" y="6186"/>
                  </a:cubicBezTo>
                  <a:cubicBezTo>
                    <a:pt x="6108" y="6186"/>
                    <a:pt x="6234" y="6033"/>
                    <a:pt x="6159" y="5958"/>
                  </a:cubicBezTo>
                  <a:cubicBezTo>
                    <a:pt x="5589" y="5205"/>
                    <a:pt x="5018" y="4543"/>
                    <a:pt x="4333" y="3881"/>
                  </a:cubicBezTo>
                  <a:cubicBezTo>
                    <a:pt x="4893" y="3881"/>
                    <a:pt x="5452" y="3771"/>
                    <a:pt x="6011" y="3681"/>
                  </a:cubicBezTo>
                  <a:lnTo>
                    <a:pt x="6011" y="3681"/>
                  </a:lnTo>
                  <a:cubicBezTo>
                    <a:pt x="5956" y="3702"/>
                    <a:pt x="5967" y="3783"/>
                    <a:pt x="6045" y="3881"/>
                  </a:cubicBezTo>
                  <a:cubicBezTo>
                    <a:pt x="6342" y="4246"/>
                    <a:pt x="6616" y="4634"/>
                    <a:pt x="7004" y="4908"/>
                  </a:cubicBezTo>
                  <a:cubicBezTo>
                    <a:pt x="7031" y="4969"/>
                    <a:pt x="7068" y="4993"/>
                    <a:pt x="7104" y="4993"/>
                  </a:cubicBezTo>
                  <a:cubicBezTo>
                    <a:pt x="7189" y="4993"/>
                    <a:pt x="7267" y="4854"/>
                    <a:pt x="7186" y="4725"/>
                  </a:cubicBezTo>
                  <a:cubicBezTo>
                    <a:pt x="6912" y="4337"/>
                    <a:pt x="6524" y="4063"/>
                    <a:pt x="6159" y="3675"/>
                  </a:cubicBezTo>
                  <a:lnTo>
                    <a:pt x="7574" y="3401"/>
                  </a:lnTo>
                  <a:cubicBezTo>
                    <a:pt x="7757" y="3401"/>
                    <a:pt x="7666" y="3105"/>
                    <a:pt x="7574" y="3105"/>
                  </a:cubicBezTo>
                  <a:cubicBezTo>
                    <a:pt x="7186" y="3196"/>
                    <a:pt x="6821" y="3196"/>
                    <a:pt x="6524" y="3196"/>
                  </a:cubicBezTo>
                  <a:cubicBezTo>
                    <a:pt x="6616" y="3105"/>
                    <a:pt x="6730" y="2922"/>
                    <a:pt x="6730" y="2831"/>
                  </a:cubicBezTo>
                  <a:cubicBezTo>
                    <a:pt x="6912" y="2534"/>
                    <a:pt x="7095" y="2351"/>
                    <a:pt x="7186" y="1963"/>
                  </a:cubicBezTo>
                  <a:cubicBezTo>
                    <a:pt x="7267" y="1899"/>
                    <a:pt x="7234" y="1834"/>
                    <a:pt x="7175" y="1834"/>
                  </a:cubicBezTo>
                  <a:cubicBezTo>
                    <a:pt x="7150" y="1834"/>
                    <a:pt x="7122" y="1845"/>
                    <a:pt x="7095" y="1872"/>
                  </a:cubicBezTo>
                  <a:cubicBezTo>
                    <a:pt x="6912" y="2169"/>
                    <a:pt x="6730" y="2443"/>
                    <a:pt x="6524" y="2625"/>
                  </a:cubicBezTo>
                  <a:cubicBezTo>
                    <a:pt x="6342" y="2831"/>
                    <a:pt x="6250" y="3013"/>
                    <a:pt x="6159" y="3310"/>
                  </a:cubicBezTo>
                  <a:lnTo>
                    <a:pt x="4539" y="3310"/>
                  </a:lnTo>
                  <a:cubicBezTo>
                    <a:pt x="5109" y="2625"/>
                    <a:pt x="5589" y="1963"/>
                    <a:pt x="6159" y="1301"/>
                  </a:cubicBezTo>
                  <a:cubicBezTo>
                    <a:pt x="6159" y="1168"/>
                    <a:pt x="6049" y="1083"/>
                    <a:pt x="5990" y="1083"/>
                  </a:cubicBezTo>
                  <a:cubicBezTo>
                    <a:pt x="5968" y="1083"/>
                    <a:pt x="5954" y="1094"/>
                    <a:pt x="5954" y="1119"/>
                  </a:cubicBezTo>
                  <a:cubicBezTo>
                    <a:pt x="5292" y="1872"/>
                    <a:pt x="4721" y="2625"/>
                    <a:pt x="4059" y="3310"/>
                  </a:cubicBezTo>
                  <a:lnTo>
                    <a:pt x="3877" y="3310"/>
                  </a:lnTo>
                  <a:lnTo>
                    <a:pt x="3877" y="2169"/>
                  </a:lnTo>
                  <a:cubicBezTo>
                    <a:pt x="3893" y="2185"/>
                    <a:pt x="3909" y="2192"/>
                    <a:pt x="3924" y="2192"/>
                  </a:cubicBezTo>
                  <a:cubicBezTo>
                    <a:pt x="3994" y="2192"/>
                    <a:pt x="4043" y="2039"/>
                    <a:pt x="3968" y="1963"/>
                  </a:cubicBezTo>
                  <a:cubicBezTo>
                    <a:pt x="3968" y="1872"/>
                    <a:pt x="3877" y="1781"/>
                    <a:pt x="3762" y="1689"/>
                  </a:cubicBezTo>
                  <a:lnTo>
                    <a:pt x="3762" y="69"/>
                  </a:lnTo>
                  <a:cubicBezTo>
                    <a:pt x="3762" y="23"/>
                    <a:pt x="3717" y="0"/>
                    <a:pt x="3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4"/>
            <p:cNvSpPr/>
            <p:nvPr/>
          </p:nvSpPr>
          <p:spPr>
            <a:xfrm>
              <a:off x="5113956" y="567103"/>
              <a:ext cx="27791" cy="35383"/>
            </a:xfrm>
            <a:custGeom>
              <a:avLst/>
              <a:gdLst/>
              <a:ahLst/>
              <a:cxnLst/>
              <a:rect l="l" t="t" r="r" b="b"/>
              <a:pathLst>
                <a:path w="1142" h="1454" extrusionOk="0">
                  <a:moveTo>
                    <a:pt x="1142" y="1"/>
                  </a:moveTo>
                  <a:cubicBezTo>
                    <a:pt x="663" y="275"/>
                    <a:pt x="183" y="754"/>
                    <a:pt x="1" y="1325"/>
                  </a:cubicBezTo>
                  <a:cubicBezTo>
                    <a:pt x="1" y="1389"/>
                    <a:pt x="92" y="1454"/>
                    <a:pt x="145" y="1454"/>
                  </a:cubicBezTo>
                  <a:cubicBezTo>
                    <a:pt x="168" y="1454"/>
                    <a:pt x="183" y="1443"/>
                    <a:pt x="183" y="1416"/>
                  </a:cubicBezTo>
                  <a:cubicBezTo>
                    <a:pt x="457" y="845"/>
                    <a:pt x="663" y="366"/>
                    <a:pt x="1142" y="92"/>
                  </a:cubicBezTo>
                  <a:lnTo>
                    <a:pt x="11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4"/>
            <p:cNvSpPr/>
            <p:nvPr/>
          </p:nvSpPr>
          <p:spPr>
            <a:xfrm>
              <a:off x="3931681" y="1786292"/>
              <a:ext cx="38668" cy="31465"/>
            </a:xfrm>
            <a:custGeom>
              <a:avLst/>
              <a:gdLst/>
              <a:ahLst/>
              <a:cxnLst/>
              <a:rect l="l" t="t" r="r" b="b"/>
              <a:pathLst>
                <a:path w="1589" h="1293" extrusionOk="0">
                  <a:moveTo>
                    <a:pt x="1497" y="0"/>
                  </a:moveTo>
                  <a:cubicBezTo>
                    <a:pt x="926" y="206"/>
                    <a:pt x="356" y="571"/>
                    <a:pt x="82" y="1142"/>
                  </a:cubicBezTo>
                  <a:cubicBezTo>
                    <a:pt x="0" y="1223"/>
                    <a:pt x="35" y="1293"/>
                    <a:pt x="95" y="1293"/>
                  </a:cubicBezTo>
                  <a:cubicBezTo>
                    <a:pt x="119" y="1293"/>
                    <a:pt x="147" y="1282"/>
                    <a:pt x="173" y="1256"/>
                  </a:cubicBezTo>
                  <a:cubicBezTo>
                    <a:pt x="652" y="776"/>
                    <a:pt x="1018" y="297"/>
                    <a:pt x="1588" y="114"/>
                  </a:cubicBezTo>
                  <a:cubicBezTo>
                    <a:pt x="1588" y="0"/>
                    <a:pt x="1588" y="0"/>
                    <a:pt x="1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4"/>
            <p:cNvSpPr/>
            <p:nvPr/>
          </p:nvSpPr>
          <p:spPr>
            <a:xfrm>
              <a:off x="5042292" y="3151898"/>
              <a:ext cx="215000" cy="190446"/>
            </a:xfrm>
            <a:custGeom>
              <a:avLst/>
              <a:gdLst/>
              <a:ahLst/>
              <a:cxnLst/>
              <a:rect l="l" t="t" r="r" b="b"/>
              <a:pathLst>
                <a:path w="8835" h="7826" extrusionOk="0">
                  <a:moveTo>
                    <a:pt x="5261" y="0"/>
                  </a:moveTo>
                  <a:cubicBezTo>
                    <a:pt x="5211" y="0"/>
                    <a:pt x="5158" y="30"/>
                    <a:pt x="5114" y="100"/>
                  </a:cubicBezTo>
                  <a:cubicBezTo>
                    <a:pt x="5023" y="579"/>
                    <a:pt x="4931" y="944"/>
                    <a:pt x="4840" y="1424"/>
                  </a:cubicBezTo>
                  <a:cubicBezTo>
                    <a:pt x="4749" y="1059"/>
                    <a:pt x="4543" y="762"/>
                    <a:pt x="4452" y="488"/>
                  </a:cubicBezTo>
                  <a:cubicBezTo>
                    <a:pt x="4425" y="427"/>
                    <a:pt x="4382" y="402"/>
                    <a:pt x="4337" y="402"/>
                  </a:cubicBezTo>
                  <a:cubicBezTo>
                    <a:pt x="4231" y="402"/>
                    <a:pt x="4114" y="542"/>
                    <a:pt x="4178" y="671"/>
                  </a:cubicBezTo>
                  <a:cubicBezTo>
                    <a:pt x="4361" y="1150"/>
                    <a:pt x="4452" y="1515"/>
                    <a:pt x="4658" y="1994"/>
                  </a:cubicBezTo>
                  <a:cubicBezTo>
                    <a:pt x="4543" y="2382"/>
                    <a:pt x="4452" y="2771"/>
                    <a:pt x="4361" y="3136"/>
                  </a:cubicBezTo>
                  <a:cubicBezTo>
                    <a:pt x="3790" y="2200"/>
                    <a:pt x="3220" y="1150"/>
                    <a:pt x="2649" y="191"/>
                  </a:cubicBezTo>
                  <a:cubicBezTo>
                    <a:pt x="2622" y="138"/>
                    <a:pt x="2588" y="116"/>
                    <a:pt x="2552" y="116"/>
                  </a:cubicBezTo>
                  <a:cubicBezTo>
                    <a:pt x="2466" y="116"/>
                    <a:pt x="2375" y="245"/>
                    <a:pt x="2375" y="374"/>
                  </a:cubicBezTo>
                  <a:cubicBezTo>
                    <a:pt x="2946" y="1424"/>
                    <a:pt x="3516" y="2474"/>
                    <a:pt x="4087" y="3524"/>
                  </a:cubicBezTo>
                  <a:cubicBezTo>
                    <a:pt x="3220" y="3341"/>
                    <a:pt x="2466" y="3136"/>
                    <a:pt x="1690" y="3044"/>
                  </a:cubicBezTo>
                  <a:cubicBezTo>
                    <a:pt x="1690" y="2953"/>
                    <a:pt x="1690" y="2862"/>
                    <a:pt x="1599" y="2771"/>
                  </a:cubicBezTo>
                  <a:cubicBezTo>
                    <a:pt x="1508" y="2474"/>
                    <a:pt x="1416" y="2200"/>
                    <a:pt x="1234" y="1903"/>
                  </a:cubicBezTo>
                  <a:cubicBezTo>
                    <a:pt x="1234" y="1857"/>
                    <a:pt x="1182" y="1835"/>
                    <a:pt x="1131" y="1835"/>
                  </a:cubicBezTo>
                  <a:cubicBezTo>
                    <a:pt x="1080" y="1835"/>
                    <a:pt x="1028" y="1857"/>
                    <a:pt x="1028" y="1903"/>
                  </a:cubicBezTo>
                  <a:cubicBezTo>
                    <a:pt x="1120" y="2291"/>
                    <a:pt x="1234" y="2565"/>
                    <a:pt x="1325" y="2862"/>
                  </a:cubicBezTo>
                  <a:lnTo>
                    <a:pt x="1325" y="2953"/>
                  </a:lnTo>
                  <a:cubicBezTo>
                    <a:pt x="1234" y="2953"/>
                    <a:pt x="1028" y="2862"/>
                    <a:pt x="937" y="2862"/>
                  </a:cubicBezTo>
                  <a:cubicBezTo>
                    <a:pt x="754" y="2862"/>
                    <a:pt x="549" y="3227"/>
                    <a:pt x="754" y="3341"/>
                  </a:cubicBezTo>
                  <a:cubicBezTo>
                    <a:pt x="1028" y="3432"/>
                    <a:pt x="1325" y="3524"/>
                    <a:pt x="1599" y="3615"/>
                  </a:cubicBezTo>
                  <a:cubicBezTo>
                    <a:pt x="1325" y="3798"/>
                    <a:pt x="1028" y="4003"/>
                    <a:pt x="754" y="4186"/>
                  </a:cubicBezTo>
                  <a:cubicBezTo>
                    <a:pt x="458" y="4368"/>
                    <a:pt x="275" y="4482"/>
                    <a:pt x="92" y="4665"/>
                  </a:cubicBezTo>
                  <a:cubicBezTo>
                    <a:pt x="0" y="4739"/>
                    <a:pt x="57" y="4872"/>
                    <a:pt x="131" y="4872"/>
                  </a:cubicBezTo>
                  <a:cubicBezTo>
                    <a:pt x="148" y="4872"/>
                    <a:pt x="166" y="4865"/>
                    <a:pt x="184" y="4848"/>
                  </a:cubicBezTo>
                  <a:cubicBezTo>
                    <a:pt x="458" y="4756"/>
                    <a:pt x="663" y="4574"/>
                    <a:pt x="937" y="4368"/>
                  </a:cubicBezTo>
                  <a:cubicBezTo>
                    <a:pt x="1234" y="4186"/>
                    <a:pt x="1416" y="4003"/>
                    <a:pt x="1690" y="3798"/>
                  </a:cubicBezTo>
                  <a:lnTo>
                    <a:pt x="1690" y="3706"/>
                  </a:lnTo>
                  <a:cubicBezTo>
                    <a:pt x="1728" y="3737"/>
                    <a:pt x="1764" y="3747"/>
                    <a:pt x="1794" y="3747"/>
                  </a:cubicBezTo>
                  <a:cubicBezTo>
                    <a:pt x="1855" y="3747"/>
                    <a:pt x="1896" y="3706"/>
                    <a:pt x="1896" y="3706"/>
                  </a:cubicBezTo>
                  <a:cubicBezTo>
                    <a:pt x="2558" y="3912"/>
                    <a:pt x="3311" y="4094"/>
                    <a:pt x="4087" y="4186"/>
                  </a:cubicBezTo>
                  <a:cubicBezTo>
                    <a:pt x="3311" y="4665"/>
                    <a:pt x="2466" y="5144"/>
                    <a:pt x="1690" y="5510"/>
                  </a:cubicBezTo>
                  <a:cubicBezTo>
                    <a:pt x="1612" y="5608"/>
                    <a:pt x="1668" y="5825"/>
                    <a:pt x="1759" y="5825"/>
                  </a:cubicBezTo>
                  <a:cubicBezTo>
                    <a:pt x="1773" y="5825"/>
                    <a:pt x="1789" y="5819"/>
                    <a:pt x="1804" y="5806"/>
                  </a:cubicBezTo>
                  <a:cubicBezTo>
                    <a:pt x="2558" y="5510"/>
                    <a:pt x="3220" y="5236"/>
                    <a:pt x="3881" y="4756"/>
                  </a:cubicBezTo>
                  <a:lnTo>
                    <a:pt x="3881" y="4756"/>
                  </a:lnTo>
                  <a:cubicBezTo>
                    <a:pt x="3790" y="5418"/>
                    <a:pt x="3608" y="6080"/>
                    <a:pt x="3516" y="6765"/>
                  </a:cubicBezTo>
                  <a:cubicBezTo>
                    <a:pt x="3037" y="6948"/>
                    <a:pt x="2649" y="7130"/>
                    <a:pt x="2170" y="7336"/>
                  </a:cubicBezTo>
                  <a:cubicBezTo>
                    <a:pt x="2091" y="7414"/>
                    <a:pt x="2148" y="7628"/>
                    <a:pt x="2223" y="7628"/>
                  </a:cubicBezTo>
                  <a:cubicBezTo>
                    <a:pt x="2235" y="7628"/>
                    <a:pt x="2248" y="7622"/>
                    <a:pt x="2261" y="7609"/>
                  </a:cubicBezTo>
                  <a:cubicBezTo>
                    <a:pt x="2649" y="7518"/>
                    <a:pt x="3037" y="7336"/>
                    <a:pt x="3402" y="7039"/>
                  </a:cubicBezTo>
                  <a:lnTo>
                    <a:pt x="3402" y="7221"/>
                  </a:lnTo>
                  <a:cubicBezTo>
                    <a:pt x="3402" y="7333"/>
                    <a:pt x="3490" y="7411"/>
                    <a:pt x="3585" y="7411"/>
                  </a:cubicBezTo>
                  <a:cubicBezTo>
                    <a:pt x="3664" y="7411"/>
                    <a:pt x="3749" y="7357"/>
                    <a:pt x="3790" y="7221"/>
                  </a:cubicBezTo>
                  <a:cubicBezTo>
                    <a:pt x="3790" y="7130"/>
                    <a:pt x="3790" y="7039"/>
                    <a:pt x="3881" y="6856"/>
                  </a:cubicBezTo>
                  <a:lnTo>
                    <a:pt x="3973" y="6765"/>
                  </a:lnTo>
                  <a:cubicBezTo>
                    <a:pt x="4269" y="7130"/>
                    <a:pt x="4658" y="7427"/>
                    <a:pt x="4931" y="7792"/>
                  </a:cubicBezTo>
                  <a:cubicBezTo>
                    <a:pt x="4950" y="7816"/>
                    <a:pt x="4969" y="7826"/>
                    <a:pt x="4987" y="7826"/>
                  </a:cubicBezTo>
                  <a:cubicBezTo>
                    <a:pt x="5053" y="7826"/>
                    <a:pt x="5095" y="7682"/>
                    <a:pt x="5023" y="7609"/>
                  </a:cubicBezTo>
                  <a:cubicBezTo>
                    <a:pt x="4749" y="7221"/>
                    <a:pt x="4361" y="6765"/>
                    <a:pt x="3973" y="6377"/>
                  </a:cubicBezTo>
                  <a:cubicBezTo>
                    <a:pt x="4178" y="5715"/>
                    <a:pt x="4361" y="5144"/>
                    <a:pt x="4452" y="4482"/>
                  </a:cubicBezTo>
                  <a:cubicBezTo>
                    <a:pt x="5023" y="5418"/>
                    <a:pt x="5593" y="6377"/>
                    <a:pt x="6164" y="7221"/>
                  </a:cubicBezTo>
                  <a:cubicBezTo>
                    <a:pt x="6191" y="7282"/>
                    <a:pt x="6236" y="7307"/>
                    <a:pt x="6284" y="7307"/>
                  </a:cubicBezTo>
                  <a:cubicBezTo>
                    <a:pt x="6397" y="7307"/>
                    <a:pt x="6525" y="7167"/>
                    <a:pt x="6461" y="7039"/>
                  </a:cubicBezTo>
                  <a:cubicBezTo>
                    <a:pt x="5981" y="6194"/>
                    <a:pt x="5502" y="5236"/>
                    <a:pt x="5023" y="4368"/>
                  </a:cubicBezTo>
                  <a:lnTo>
                    <a:pt x="5023" y="4368"/>
                  </a:lnTo>
                  <a:cubicBezTo>
                    <a:pt x="5685" y="4482"/>
                    <a:pt x="6255" y="4574"/>
                    <a:pt x="6940" y="4574"/>
                  </a:cubicBezTo>
                  <a:cubicBezTo>
                    <a:pt x="6826" y="4665"/>
                    <a:pt x="6826" y="4756"/>
                    <a:pt x="6826" y="4756"/>
                  </a:cubicBezTo>
                  <a:cubicBezTo>
                    <a:pt x="7123" y="5327"/>
                    <a:pt x="7305" y="5806"/>
                    <a:pt x="7693" y="6286"/>
                  </a:cubicBezTo>
                  <a:cubicBezTo>
                    <a:pt x="7717" y="6310"/>
                    <a:pt x="7748" y="6321"/>
                    <a:pt x="7778" y="6321"/>
                  </a:cubicBezTo>
                  <a:cubicBezTo>
                    <a:pt x="7862" y="6321"/>
                    <a:pt x="7943" y="6232"/>
                    <a:pt x="7876" y="6080"/>
                  </a:cubicBezTo>
                  <a:cubicBezTo>
                    <a:pt x="7693" y="5624"/>
                    <a:pt x="7397" y="5144"/>
                    <a:pt x="7123" y="4665"/>
                  </a:cubicBezTo>
                  <a:cubicBezTo>
                    <a:pt x="7602" y="4665"/>
                    <a:pt x="8173" y="4665"/>
                    <a:pt x="8652" y="4756"/>
                  </a:cubicBezTo>
                  <a:cubicBezTo>
                    <a:pt x="8835" y="4756"/>
                    <a:pt x="8835" y="4482"/>
                    <a:pt x="8743" y="4482"/>
                  </a:cubicBezTo>
                  <a:cubicBezTo>
                    <a:pt x="8264" y="4368"/>
                    <a:pt x="7876" y="4368"/>
                    <a:pt x="7511" y="4277"/>
                  </a:cubicBezTo>
                  <a:cubicBezTo>
                    <a:pt x="7693" y="4186"/>
                    <a:pt x="7785" y="4003"/>
                    <a:pt x="7876" y="3912"/>
                  </a:cubicBezTo>
                  <a:cubicBezTo>
                    <a:pt x="8173" y="3615"/>
                    <a:pt x="8447" y="3432"/>
                    <a:pt x="8652" y="3136"/>
                  </a:cubicBezTo>
                  <a:cubicBezTo>
                    <a:pt x="8726" y="3062"/>
                    <a:pt x="8680" y="2928"/>
                    <a:pt x="8600" y="2928"/>
                  </a:cubicBezTo>
                  <a:cubicBezTo>
                    <a:pt x="8581" y="2928"/>
                    <a:pt x="8560" y="2936"/>
                    <a:pt x="8538" y="2953"/>
                  </a:cubicBezTo>
                  <a:cubicBezTo>
                    <a:pt x="8264" y="3136"/>
                    <a:pt x="7967" y="3432"/>
                    <a:pt x="7693" y="3615"/>
                  </a:cubicBezTo>
                  <a:cubicBezTo>
                    <a:pt x="7511" y="3798"/>
                    <a:pt x="7305" y="4003"/>
                    <a:pt x="7123" y="4186"/>
                  </a:cubicBezTo>
                  <a:cubicBezTo>
                    <a:pt x="6552" y="4094"/>
                    <a:pt x="5981" y="4003"/>
                    <a:pt x="5411" y="3798"/>
                  </a:cubicBezTo>
                  <a:cubicBezTo>
                    <a:pt x="6164" y="3341"/>
                    <a:pt x="6940" y="2656"/>
                    <a:pt x="7602" y="1994"/>
                  </a:cubicBezTo>
                  <a:cubicBezTo>
                    <a:pt x="7750" y="1921"/>
                    <a:pt x="7658" y="1787"/>
                    <a:pt x="7570" y="1787"/>
                  </a:cubicBezTo>
                  <a:cubicBezTo>
                    <a:pt x="7549" y="1787"/>
                    <a:pt x="7528" y="1794"/>
                    <a:pt x="7511" y="1812"/>
                  </a:cubicBezTo>
                  <a:cubicBezTo>
                    <a:pt x="6643" y="2565"/>
                    <a:pt x="5799" y="3136"/>
                    <a:pt x="4840" y="3706"/>
                  </a:cubicBezTo>
                  <a:lnTo>
                    <a:pt x="4658" y="3706"/>
                  </a:lnTo>
                  <a:cubicBezTo>
                    <a:pt x="4749" y="3227"/>
                    <a:pt x="4840" y="2862"/>
                    <a:pt x="4931" y="2382"/>
                  </a:cubicBezTo>
                  <a:cubicBezTo>
                    <a:pt x="4958" y="2409"/>
                    <a:pt x="4995" y="2420"/>
                    <a:pt x="5030" y="2420"/>
                  </a:cubicBezTo>
                  <a:cubicBezTo>
                    <a:pt x="5116" y="2420"/>
                    <a:pt x="5195" y="2356"/>
                    <a:pt x="5114" y="2291"/>
                  </a:cubicBezTo>
                  <a:cubicBezTo>
                    <a:pt x="5114" y="2086"/>
                    <a:pt x="5114" y="1994"/>
                    <a:pt x="5023" y="1903"/>
                  </a:cubicBezTo>
                  <a:cubicBezTo>
                    <a:pt x="5114" y="1333"/>
                    <a:pt x="5319" y="762"/>
                    <a:pt x="5411" y="191"/>
                  </a:cubicBezTo>
                  <a:cubicBezTo>
                    <a:pt x="5411" y="78"/>
                    <a:pt x="5341" y="0"/>
                    <a:pt x="5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4"/>
            <p:cNvSpPr/>
            <p:nvPr/>
          </p:nvSpPr>
          <p:spPr>
            <a:xfrm>
              <a:off x="5165179" y="3172655"/>
              <a:ext cx="38790" cy="31173"/>
            </a:xfrm>
            <a:custGeom>
              <a:avLst/>
              <a:gdLst/>
              <a:ahLst/>
              <a:cxnLst/>
              <a:rect l="l" t="t" r="r" b="b"/>
              <a:pathLst>
                <a:path w="1594" h="1281" extrusionOk="0">
                  <a:moveTo>
                    <a:pt x="1593" y="0"/>
                  </a:moveTo>
                  <a:cubicBezTo>
                    <a:pt x="1023" y="206"/>
                    <a:pt x="361" y="571"/>
                    <a:pt x="64" y="1141"/>
                  </a:cubicBezTo>
                  <a:cubicBezTo>
                    <a:pt x="0" y="1205"/>
                    <a:pt x="82" y="1281"/>
                    <a:pt x="168" y="1281"/>
                  </a:cubicBezTo>
                  <a:cubicBezTo>
                    <a:pt x="205" y="1281"/>
                    <a:pt x="242" y="1267"/>
                    <a:pt x="269" y="1233"/>
                  </a:cubicBezTo>
                  <a:cubicBezTo>
                    <a:pt x="635" y="776"/>
                    <a:pt x="1023" y="388"/>
                    <a:pt x="1593" y="91"/>
                  </a:cubicBezTo>
                  <a:lnTo>
                    <a:pt x="1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4"/>
            <p:cNvSpPr/>
            <p:nvPr/>
          </p:nvSpPr>
          <p:spPr>
            <a:xfrm>
              <a:off x="3226112" y="3443689"/>
              <a:ext cx="31611" cy="26501"/>
            </a:xfrm>
            <a:custGeom>
              <a:avLst/>
              <a:gdLst/>
              <a:ahLst/>
              <a:cxnLst/>
              <a:rect l="l" t="t" r="r" b="b"/>
              <a:pathLst>
                <a:path w="1299" h="1089" extrusionOk="0">
                  <a:moveTo>
                    <a:pt x="1298" y="1"/>
                  </a:moveTo>
                  <a:cubicBezTo>
                    <a:pt x="819" y="184"/>
                    <a:pt x="248" y="480"/>
                    <a:pt x="66" y="937"/>
                  </a:cubicBezTo>
                  <a:cubicBezTo>
                    <a:pt x="1" y="1018"/>
                    <a:pt x="29" y="1088"/>
                    <a:pt x="83" y="1088"/>
                  </a:cubicBezTo>
                  <a:cubicBezTo>
                    <a:pt x="105" y="1088"/>
                    <a:pt x="131" y="1077"/>
                    <a:pt x="157" y="1051"/>
                  </a:cubicBezTo>
                  <a:cubicBezTo>
                    <a:pt x="545" y="663"/>
                    <a:pt x="819" y="275"/>
                    <a:pt x="1298" y="92"/>
                  </a:cubicBezTo>
                  <a:lnTo>
                    <a:pt x="129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4"/>
            <p:cNvSpPr/>
            <p:nvPr/>
          </p:nvSpPr>
          <p:spPr>
            <a:xfrm>
              <a:off x="4421893" y="3676956"/>
              <a:ext cx="173314" cy="153359"/>
            </a:xfrm>
            <a:custGeom>
              <a:avLst/>
              <a:gdLst/>
              <a:ahLst/>
              <a:cxnLst/>
              <a:rect l="l" t="t" r="r" b="b"/>
              <a:pathLst>
                <a:path w="7122" h="6302" extrusionOk="0">
                  <a:moveTo>
                    <a:pt x="4318" y="1"/>
                  </a:moveTo>
                  <a:cubicBezTo>
                    <a:pt x="4272" y="1"/>
                    <a:pt x="4215" y="31"/>
                    <a:pt x="4177" y="116"/>
                  </a:cubicBezTo>
                  <a:cubicBezTo>
                    <a:pt x="4086" y="390"/>
                    <a:pt x="3995" y="778"/>
                    <a:pt x="3903" y="1051"/>
                  </a:cubicBezTo>
                  <a:cubicBezTo>
                    <a:pt x="3789" y="869"/>
                    <a:pt x="3698" y="686"/>
                    <a:pt x="3607" y="390"/>
                  </a:cubicBezTo>
                  <a:cubicBezTo>
                    <a:pt x="3580" y="337"/>
                    <a:pt x="3546" y="314"/>
                    <a:pt x="3513" y="314"/>
                  </a:cubicBezTo>
                  <a:cubicBezTo>
                    <a:pt x="3433" y="314"/>
                    <a:pt x="3359" y="449"/>
                    <a:pt x="3424" y="595"/>
                  </a:cubicBezTo>
                  <a:cubicBezTo>
                    <a:pt x="3515" y="869"/>
                    <a:pt x="3607" y="1257"/>
                    <a:pt x="3789" y="1531"/>
                  </a:cubicBezTo>
                  <a:cubicBezTo>
                    <a:pt x="3698" y="1919"/>
                    <a:pt x="3607" y="2193"/>
                    <a:pt x="3515" y="2489"/>
                  </a:cubicBezTo>
                  <a:cubicBezTo>
                    <a:pt x="3036" y="1736"/>
                    <a:pt x="2557" y="960"/>
                    <a:pt x="2192" y="116"/>
                  </a:cubicBezTo>
                  <a:cubicBezTo>
                    <a:pt x="2161" y="91"/>
                    <a:pt x="2125" y="80"/>
                    <a:pt x="2092" y="80"/>
                  </a:cubicBezTo>
                  <a:cubicBezTo>
                    <a:pt x="1999" y="80"/>
                    <a:pt x="1919" y="165"/>
                    <a:pt x="1986" y="298"/>
                  </a:cubicBezTo>
                  <a:cubicBezTo>
                    <a:pt x="2374" y="1166"/>
                    <a:pt x="2853" y="2010"/>
                    <a:pt x="3333" y="2878"/>
                  </a:cubicBezTo>
                  <a:cubicBezTo>
                    <a:pt x="2648" y="2672"/>
                    <a:pt x="2077" y="2581"/>
                    <a:pt x="1415" y="2398"/>
                  </a:cubicBezTo>
                  <a:cubicBezTo>
                    <a:pt x="1415" y="2398"/>
                    <a:pt x="1324" y="2307"/>
                    <a:pt x="1324" y="2193"/>
                  </a:cubicBezTo>
                  <a:cubicBezTo>
                    <a:pt x="1233" y="2010"/>
                    <a:pt x="1142" y="1736"/>
                    <a:pt x="1050" y="1531"/>
                  </a:cubicBezTo>
                  <a:cubicBezTo>
                    <a:pt x="993" y="1485"/>
                    <a:pt x="942" y="1462"/>
                    <a:pt x="905" y="1462"/>
                  </a:cubicBezTo>
                  <a:cubicBezTo>
                    <a:pt x="868" y="1462"/>
                    <a:pt x="845" y="1485"/>
                    <a:pt x="845" y="1531"/>
                  </a:cubicBezTo>
                  <a:cubicBezTo>
                    <a:pt x="936" y="1828"/>
                    <a:pt x="1050" y="2010"/>
                    <a:pt x="1050" y="2307"/>
                  </a:cubicBezTo>
                  <a:cubicBezTo>
                    <a:pt x="1142" y="2307"/>
                    <a:pt x="1142" y="2307"/>
                    <a:pt x="1142" y="2398"/>
                  </a:cubicBezTo>
                  <a:cubicBezTo>
                    <a:pt x="1050" y="2307"/>
                    <a:pt x="936" y="2307"/>
                    <a:pt x="754" y="2307"/>
                  </a:cubicBezTo>
                  <a:cubicBezTo>
                    <a:pt x="571" y="2307"/>
                    <a:pt x="480" y="2581"/>
                    <a:pt x="662" y="2672"/>
                  </a:cubicBezTo>
                  <a:cubicBezTo>
                    <a:pt x="845" y="2763"/>
                    <a:pt x="1050" y="2763"/>
                    <a:pt x="1324" y="2878"/>
                  </a:cubicBezTo>
                  <a:lnTo>
                    <a:pt x="1324" y="2969"/>
                  </a:lnTo>
                  <a:cubicBezTo>
                    <a:pt x="1142" y="3060"/>
                    <a:pt x="845" y="3243"/>
                    <a:pt x="662" y="3334"/>
                  </a:cubicBezTo>
                  <a:cubicBezTo>
                    <a:pt x="480" y="3539"/>
                    <a:pt x="274" y="3631"/>
                    <a:pt x="92" y="3722"/>
                  </a:cubicBezTo>
                  <a:cubicBezTo>
                    <a:pt x="0" y="3813"/>
                    <a:pt x="92" y="3905"/>
                    <a:pt x="183" y="3905"/>
                  </a:cubicBezTo>
                  <a:cubicBezTo>
                    <a:pt x="365" y="3813"/>
                    <a:pt x="571" y="3631"/>
                    <a:pt x="754" y="3539"/>
                  </a:cubicBezTo>
                  <a:cubicBezTo>
                    <a:pt x="1050" y="3334"/>
                    <a:pt x="1233" y="3243"/>
                    <a:pt x="1415" y="3060"/>
                  </a:cubicBezTo>
                  <a:cubicBezTo>
                    <a:pt x="1507" y="3060"/>
                    <a:pt x="1507" y="2969"/>
                    <a:pt x="1507" y="2969"/>
                  </a:cubicBezTo>
                  <a:cubicBezTo>
                    <a:pt x="2077" y="3151"/>
                    <a:pt x="2648" y="3243"/>
                    <a:pt x="3333" y="3448"/>
                  </a:cubicBezTo>
                  <a:cubicBezTo>
                    <a:pt x="2648" y="3813"/>
                    <a:pt x="2077" y="4110"/>
                    <a:pt x="1415" y="4475"/>
                  </a:cubicBezTo>
                  <a:cubicBezTo>
                    <a:pt x="1341" y="4568"/>
                    <a:pt x="1387" y="4705"/>
                    <a:pt x="1456" y="4705"/>
                  </a:cubicBezTo>
                  <a:cubicBezTo>
                    <a:pt x="1472" y="4705"/>
                    <a:pt x="1489" y="4698"/>
                    <a:pt x="1507" y="4681"/>
                  </a:cubicBezTo>
                  <a:cubicBezTo>
                    <a:pt x="2077" y="4475"/>
                    <a:pt x="2648" y="4201"/>
                    <a:pt x="3219" y="3813"/>
                  </a:cubicBezTo>
                  <a:lnTo>
                    <a:pt x="3219" y="3813"/>
                  </a:lnTo>
                  <a:cubicBezTo>
                    <a:pt x="3036" y="4384"/>
                    <a:pt x="2945" y="4863"/>
                    <a:pt x="2853" y="5434"/>
                  </a:cubicBezTo>
                  <a:cubicBezTo>
                    <a:pt x="2465" y="5525"/>
                    <a:pt x="2077" y="5731"/>
                    <a:pt x="1803" y="5913"/>
                  </a:cubicBezTo>
                  <a:cubicBezTo>
                    <a:pt x="1730" y="5987"/>
                    <a:pt x="1775" y="6121"/>
                    <a:pt x="1844" y="6121"/>
                  </a:cubicBezTo>
                  <a:cubicBezTo>
                    <a:pt x="1860" y="6121"/>
                    <a:pt x="1877" y="6113"/>
                    <a:pt x="1895" y="6096"/>
                  </a:cubicBezTo>
                  <a:cubicBezTo>
                    <a:pt x="2192" y="6005"/>
                    <a:pt x="2465" y="5913"/>
                    <a:pt x="2762" y="5731"/>
                  </a:cubicBezTo>
                  <a:lnTo>
                    <a:pt x="2762" y="5822"/>
                  </a:lnTo>
                  <a:cubicBezTo>
                    <a:pt x="2762" y="5913"/>
                    <a:pt x="2831" y="5959"/>
                    <a:pt x="2899" y="5959"/>
                  </a:cubicBezTo>
                  <a:cubicBezTo>
                    <a:pt x="2968" y="5959"/>
                    <a:pt x="3036" y="5913"/>
                    <a:pt x="3036" y="5822"/>
                  </a:cubicBezTo>
                  <a:cubicBezTo>
                    <a:pt x="3036" y="5731"/>
                    <a:pt x="3127" y="5617"/>
                    <a:pt x="3127" y="5525"/>
                  </a:cubicBezTo>
                  <a:cubicBezTo>
                    <a:pt x="3219" y="5525"/>
                    <a:pt x="3219" y="5434"/>
                    <a:pt x="3219" y="5434"/>
                  </a:cubicBezTo>
                  <a:cubicBezTo>
                    <a:pt x="3424" y="5731"/>
                    <a:pt x="3698" y="6005"/>
                    <a:pt x="3995" y="6301"/>
                  </a:cubicBezTo>
                  <a:cubicBezTo>
                    <a:pt x="4086" y="6301"/>
                    <a:pt x="4177" y="6187"/>
                    <a:pt x="4086" y="6096"/>
                  </a:cubicBezTo>
                  <a:cubicBezTo>
                    <a:pt x="3789" y="5822"/>
                    <a:pt x="3607" y="5434"/>
                    <a:pt x="3219" y="5160"/>
                  </a:cubicBezTo>
                  <a:cubicBezTo>
                    <a:pt x="3424" y="4681"/>
                    <a:pt x="3515" y="4110"/>
                    <a:pt x="3607" y="3631"/>
                  </a:cubicBezTo>
                  <a:cubicBezTo>
                    <a:pt x="3607" y="3539"/>
                    <a:pt x="3698" y="3539"/>
                    <a:pt x="3698" y="3539"/>
                  </a:cubicBezTo>
                  <a:cubicBezTo>
                    <a:pt x="4086" y="4384"/>
                    <a:pt x="4565" y="5160"/>
                    <a:pt x="4931" y="5822"/>
                  </a:cubicBezTo>
                  <a:cubicBezTo>
                    <a:pt x="4966" y="5879"/>
                    <a:pt x="5017" y="5900"/>
                    <a:pt x="5067" y="5900"/>
                  </a:cubicBezTo>
                  <a:cubicBezTo>
                    <a:pt x="5179" y="5900"/>
                    <a:pt x="5290" y="5794"/>
                    <a:pt x="5227" y="5731"/>
                  </a:cubicBezTo>
                  <a:cubicBezTo>
                    <a:pt x="4839" y="4955"/>
                    <a:pt x="4474" y="4201"/>
                    <a:pt x="4086" y="3539"/>
                  </a:cubicBezTo>
                  <a:lnTo>
                    <a:pt x="4086" y="3539"/>
                  </a:lnTo>
                  <a:cubicBezTo>
                    <a:pt x="4565" y="3631"/>
                    <a:pt x="5136" y="3631"/>
                    <a:pt x="5615" y="3722"/>
                  </a:cubicBezTo>
                  <a:cubicBezTo>
                    <a:pt x="5501" y="3722"/>
                    <a:pt x="5501" y="3813"/>
                    <a:pt x="5615" y="3813"/>
                  </a:cubicBezTo>
                  <a:cubicBezTo>
                    <a:pt x="5798" y="4293"/>
                    <a:pt x="5981" y="4681"/>
                    <a:pt x="6186" y="5046"/>
                  </a:cubicBezTo>
                  <a:cubicBezTo>
                    <a:pt x="6211" y="5077"/>
                    <a:pt x="6243" y="5092"/>
                    <a:pt x="6275" y="5092"/>
                  </a:cubicBezTo>
                  <a:cubicBezTo>
                    <a:pt x="6357" y="5092"/>
                    <a:pt x="6435" y="4995"/>
                    <a:pt x="6369" y="4863"/>
                  </a:cubicBezTo>
                  <a:cubicBezTo>
                    <a:pt x="6186" y="4476"/>
                    <a:pt x="5981" y="4111"/>
                    <a:pt x="5798" y="3723"/>
                  </a:cubicBezTo>
                  <a:lnTo>
                    <a:pt x="5798" y="3723"/>
                  </a:lnTo>
                  <a:cubicBezTo>
                    <a:pt x="6234" y="3733"/>
                    <a:pt x="6582" y="3813"/>
                    <a:pt x="7030" y="3813"/>
                  </a:cubicBezTo>
                  <a:cubicBezTo>
                    <a:pt x="7122" y="3813"/>
                    <a:pt x="7122" y="3631"/>
                    <a:pt x="7030" y="3539"/>
                  </a:cubicBezTo>
                  <a:cubicBezTo>
                    <a:pt x="6757" y="3539"/>
                    <a:pt x="6460" y="3539"/>
                    <a:pt x="6072" y="3448"/>
                  </a:cubicBezTo>
                  <a:cubicBezTo>
                    <a:pt x="6186" y="3334"/>
                    <a:pt x="6277" y="3243"/>
                    <a:pt x="6460" y="3151"/>
                  </a:cubicBezTo>
                  <a:cubicBezTo>
                    <a:pt x="6642" y="2969"/>
                    <a:pt x="6848" y="2763"/>
                    <a:pt x="7030" y="2489"/>
                  </a:cubicBezTo>
                  <a:cubicBezTo>
                    <a:pt x="7030" y="2425"/>
                    <a:pt x="6985" y="2360"/>
                    <a:pt x="6958" y="2360"/>
                  </a:cubicBezTo>
                  <a:cubicBezTo>
                    <a:pt x="6947" y="2360"/>
                    <a:pt x="6939" y="2371"/>
                    <a:pt x="6939" y="2398"/>
                  </a:cubicBezTo>
                  <a:cubicBezTo>
                    <a:pt x="6642" y="2581"/>
                    <a:pt x="6460" y="2763"/>
                    <a:pt x="6277" y="2969"/>
                  </a:cubicBezTo>
                  <a:cubicBezTo>
                    <a:pt x="6072" y="3060"/>
                    <a:pt x="5889" y="3243"/>
                    <a:pt x="5798" y="3334"/>
                  </a:cubicBezTo>
                  <a:cubicBezTo>
                    <a:pt x="5319" y="3243"/>
                    <a:pt x="4839" y="3151"/>
                    <a:pt x="4360" y="3060"/>
                  </a:cubicBezTo>
                  <a:cubicBezTo>
                    <a:pt x="5045" y="2672"/>
                    <a:pt x="5615" y="2101"/>
                    <a:pt x="6186" y="1622"/>
                  </a:cubicBezTo>
                  <a:cubicBezTo>
                    <a:pt x="6260" y="1548"/>
                    <a:pt x="6214" y="1415"/>
                    <a:pt x="6134" y="1415"/>
                  </a:cubicBezTo>
                  <a:cubicBezTo>
                    <a:pt x="6115" y="1415"/>
                    <a:pt x="6094" y="1422"/>
                    <a:pt x="6072" y="1440"/>
                  </a:cubicBezTo>
                  <a:cubicBezTo>
                    <a:pt x="5319" y="2010"/>
                    <a:pt x="4657" y="2489"/>
                    <a:pt x="3903" y="2969"/>
                  </a:cubicBezTo>
                  <a:lnTo>
                    <a:pt x="3789" y="2969"/>
                  </a:lnTo>
                  <a:cubicBezTo>
                    <a:pt x="3903" y="2581"/>
                    <a:pt x="3903" y="2307"/>
                    <a:pt x="3995" y="1919"/>
                  </a:cubicBezTo>
                  <a:cubicBezTo>
                    <a:pt x="4021" y="1946"/>
                    <a:pt x="4056" y="1957"/>
                    <a:pt x="4089" y="1957"/>
                  </a:cubicBezTo>
                  <a:cubicBezTo>
                    <a:pt x="4169" y="1957"/>
                    <a:pt x="4242" y="1892"/>
                    <a:pt x="4177" y="1828"/>
                  </a:cubicBezTo>
                  <a:cubicBezTo>
                    <a:pt x="4177" y="1736"/>
                    <a:pt x="4086" y="1622"/>
                    <a:pt x="4086" y="1531"/>
                  </a:cubicBezTo>
                  <a:cubicBezTo>
                    <a:pt x="4177" y="1051"/>
                    <a:pt x="4269" y="595"/>
                    <a:pt x="4360" y="116"/>
                  </a:cubicBezTo>
                  <a:cubicBezTo>
                    <a:pt x="4427" y="62"/>
                    <a:pt x="4384" y="1"/>
                    <a:pt x="4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4"/>
            <p:cNvSpPr/>
            <p:nvPr/>
          </p:nvSpPr>
          <p:spPr>
            <a:xfrm>
              <a:off x="4521955" y="3693649"/>
              <a:ext cx="31587" cy="26476"/>
            </a:xfrm>
            <a:custGeom>
              <a:avLst/>
              <a:gdLst/>
              <a:ahLst/>
              <a:cxnLst/>
              <a:rect l="l" t="t" r="r" b="b"/>
              <a:pathLst>
                <a:path w="1298" h="1088" extrusionOk="0">
                  <a:moveTo>
                    <a:pt x="1298" y="0"/>
                  </a:moveTo>
                  <a:cubicBezTo>
                    <a:pt x="819" y="92"/>
                    <a:pt x="248" y="480"/>
                    <a:pt x="65" y="936"/>
                  </a:cubicBezTo>
                  <a:cubicBezTo>
                    <a:pt x="0" y="1018"/>
                    <a:pt x="28" y="1088"/>
                    <a:pt x="83" y="1088"/>
                  </a:cubicBezTo>
                  <a:cubicBezTo>
                    <a:pt x="104" y="1088"/>
                    <a:pt x="131" y="1076"/>
                    <a:pt x="157" y="1050"/>
                  </a:cubicBezTo>
                  <a:cubicBezTo>
                    <a:pt x="545" y="662"/>
                    <a:pt x="819" y="274"/>
                    <a:pt x="1298" y="92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4"/>
            <p:cNvSpPr/>
            <p:nvPr/>
          </p:nvSpPr>
          <p:spPr>
            <a:xfrm>
              <a:off x="1329776" y="504905"/>
              <a:ext cx="168885" cy="162582"/>
            </a:xfrm>
            <a:custGeom>
              <a:avLst/>
              <a:gdLst/>
              <a:ahLst/>
              <a:cxnLst/>
              <a:rect l="l" t="t" r="r" b="b"/>
              <a:pathLst>
                <a:path w="6940" h="6681" extrusionOk="0">
                  <a:moveTo>
                    <a:pt x="4178" y="0"/>
                  </a:moveTo>
                  <a:cubicBezTo>
                    <a:pt x="4115" y="0"/>
                    <a:pt x="4041" y="23"/>
                    <a:pt x="3995" y="69"/>
                  </a:cubicBezTo>
                  <a:cubicBezTo>
                    <a:pt x="3995" y="1028"/>
                    <a:pt x="3813" y="1872"/>
                    <a:pt x="3607" y="2739"/>
                  </a:cubicBezTo>
                  <a:cubicBezTo>
                    <a:pt x="3516" y="2831"/>
                    <a:pt x="3516" y="2831"/>
                    <a:pt x="3425" y="2831"/>
                  </a:cubicBezTo>
                  <a:cubicBezTo>
                    <a:pt x="3242" y="2557"/>
                    <a:pt x="3037" y="2260"/>
                    <a:pt x="2854" y="1986"/>
                  </a:cubicBezTo>
                  <a:cubicBezTo>
                    <a:pt x="2945" y="1986"/>
                    <a:pt x="3037" y="1781"/>
                    <a:pt x="2945" y="1690"/>
                  </a:cubicBezTo>
                  <a:cubicBezTo>
                    <a:pt x="2854" y="1690"/>
                    <a:pt x="2763" y="1598"/>
                    <a:pt x="2671" y="1598"/>
                  </a:cubicBezTo>
                  <a:cubicBezTo>
                    <a:pt x="2375" y="1119"/>
                    <a:pt x="2101" y="731"/>
                    <a:pt x="1804" y="274"/>
                  </a:cubicBezTo>
                  <a:cubicBezTo>
                    <a:pt x="1779" y="243"/>
                    <a:pt x="1753" y="229"/>
                    <a:pt x="1730" y="229"/>
                  </a:cubicBezTo>
                  <a:cubicBezTo>
                    <a:pt x="1669" y="229"/>
                    <a:pt x="1621" y="325"/>
                    <a:pt x="1621" y="457"/>
                  </a:cubicBezTo>
                  <a:cubicBezTo>
                    <a:pt x="1804" y="731"/>
                    <a:pt x="2009" y="1028"/>
                    <a:pt x="2192" y="1416"/>
                  </a:cubicBezTo>
                  <a:cubicBezTo>
                    <a:pt x="1895" y="1301"/>
                    <a:pt x="1713" y="1210"/>
                    <a:pt x="1439" y="1119"/>
                  </a:cubicBezTo>
                  <a:cubicBezTo>
                    <a:pt x="1409" y="1106"/>
                    <a:pt x="1384" y="1100"/>
                    <a:pt x="1363" y="1100"/>
                  </a:cubicBezTo>
                  <a:cubicBezTo>
                    <a:pt x="1235" y="1100"/>
                    <a:pt x="1246" y="1301"/>
                    <a:pt x="1325" y="1301"/>
                  </a:cubicBezTo>
                  <a:cubicBezTo>
                    <a:pt x="1713" y="1507"/>
                    <a:pt x="2101" y="1690"/>
                    <a:pt x="2466" y="1781"/>
                  </a:cubicBezTo>
                  <a:cubicBezTo>
                    <a:pt x="2580" y="2078"/>
                    <a:pt x="2763" y="2443"/>
                    <a:pt x="2945" y="2739"/>
                  </a:cubicBezTo>
                  <a:cubicBezTo>
                    <a:pt x="2009" y="2443"/>
                    <a:pt x="1051" y="2260"/>
                    <a:pt x="183" y="1986"/>
                  </a:cubicBezTo>
                  <a:cubicBezTo>
                    <a:pt x="1" y="1986"/>
                    <a:pt x="1" y="2169"/>
                    <a:pt x="92" y="2169"/>
                  </a:cubicBezTo>
                  <a:cubicBezTo>
                    <a:pt x="1051" y="2557"/>
                    <a:pt x="2009" y="2831"/>
                    <a:pt x="3037" y="3128"/>
                  </a:cubicBezTo>
                  <a:cubicBezTo>
                    <a:pt x="2466" y="3493"/>
                    <a:pt x="1804" y="3881"/>
                    <a:pt x="1325" y="4269"/>
                  </a:cubicBezTo>
                  <a:cubicBezTo>
                    <a:pt x="1233" y="4155"/>
                    <a:pt x="1142" y="4155"/>
                    <a:pt x="1142" y="4155"/>
                  </a:cubicBezTo>
                  <a:cubicBezTo>
                    <a:pt x="868" y="4063"/>
                    <a:pt x="571" y="3881"/>
                    <a:pt x="298" y="3789"/>
                  </a:cubicBezTo>
                  <a:cubicBezTo>
                    <a:pt x="298" y="3789"/>
                    <a:pt x="183" y="3881"/>
                    <a:pt x="298" y="3972"/>
                  </a:cubicBezTo>
                  <a:cubicBezTo>
                    <a:pt x="480" y="4063"/>
                    <a:pt x="663" y="4269"/>
                    <a:pt x="959" y="4360"/>
                  </a:cubicBezTo>
                  <a:lnTo>
                    <a:pt x="1051" y="4360"/>
                  </a:lnTo>
                  <a:cubicBezTo>
                    <a:pt x="959" y="4451"/>
                    <a:pt x="868" y="4543"/>
                    <a:pt x="754" y="4543"/>
                  </a:cubicBezTo>
                  <a:cubicBezTo>
                    <a:pt x="590" y="4624"/>
                    <a:pt x="647" y="4945"/>
                    <a:pt x="808" y="4945"/>
                  </a:cubicBezTo>
                  <a:cubicBezTo>
                    <a:pt x="827" y="4945"/>
                    <a:pt x="847" y="4940"/>
                    <a:pt x="868" y="4931"/>
                  </a:cubicBezTo>
                  <a:cubicBezTo>
                    <a:pt x="1142" y="4839"/>
                    <a:pt x="1325" y="4725"/>
                    <a:pt x="1530" y="4634"/>
                  </a:cubicBezTo>
                  <a:lnTo>
                    <a:pt x="1621" y="4634"/>
                  </a:lnTo>
                  <a:cubicBezTo>
                    <a:pt x="1530" y="4931"/>
                    <a:pt x="1439" y="5205"/>
                    <a:pt x="1439" y="5501"/>
                  </a:cubicBezTo>
                  <a:cubicBezTo>
                    <a:pt x="1325" y="5684"/>
                    <a:pt x="1233" y="5981"/>
                    <a:pt x="1233" y="6163"/>
                  </a:cubicBezTo>
                  <a:cubicBezTo>
                    <a:pt x="1233" y="6228"/>
                    <a:pt x="1336" y="6292"/>
                    <a:pt x="1396" y="6292"/>
                  </a:cubicBezTo>
                  <a:cubicBezTo>
                    <a:pt x="1421" y="6292"/>
                    <a:pt x="1439" y="6281"/>
                    <a:pt x="1439" y="6255"/>
                  </a:cubicBezTo>
                  <a:cubicBezTo>
                    <a:pt x="1530" y="5981"/>
                    <a:pt x="1621" y="5775"/>
                    <a:pt x="1621" y="5501"/>
                  </a:cubicBezTo>
                  <a:cubicBezTo>
                    <a:pt x="1621" y="5205"/>
                    <a:pt x="1713" y="4931"/>
                    <a:pt x="1713" y="4725"/>
                  </a:cubicBezTo>
                  <a:lnTo>
                    <a:pt x="1713" y="4634"/>
                  </a:lnTo>
                  <a:cubicBezTo>
                    <a:pt x="1804" y="4634"/>
                    <a:pt x="1804" y="4543"/>
                    <a:pt x="1804" y="4543"/>
                  </a:cubicBezTo>
                  <a:cubicBezTo>
                    <a:pt x="2375" y="4269"/>
                    <a:pt x="2854" y="3881"/>
                    <a:pt x="3425" y="3584"/>
                  </a:cubicBezTo>
                  <a:lnTo>
                    <a:pt x="3425" y="3584"/>
                  </a:lnTo>
                  <a:cubicBezTo>
                    <a:pt x="3242" y="4269"/>
                    <a:pt x="3037" y="5022"/>
                    <a:pt x="2763" y="5775"/>
                  </a:cubicBezTo>
                  <a:cubicBezTo>
                    <a:pt x="2763" y="5839"/>
                    <a:pt x="2852" y="5914"/>
                    <a:pt x="2937" y="5914"/>
                  </a:cubicBezTo>
                  <a:cubicBezTo>
                    <a:pt x="2974" y="5914"/>
                    <a:pt x="3009" y="5901"/>
                    <a:pt x="3037" y="5867"/>
                  </a:cubicBezTo>
                  <a:cubicBezTo>
                    <a:pt x="3333" y="5205"/>
                    <a:pt x="3516" y="4634"/>
                    <a:pt x="3721" y="3972"/>
                  </a:cubicBezTo>
                  <a:lnTo>
                    <a:pt x="4566" y="5410"/>
                  </a:lnTo>
                  <a:cubicBezTo>
                    <a:pt x="4383" y="5775"/>
                    <a:pt x="4292" y="6163"/>
                    <a:pt x="4087" y="6551"/>
                  </a:cubicBezTo>
                  <a:cubicBezTo>
                    <a:pt x="4087" y="6616"/>
                    <a:pt x="4189" y="6680"/>
                    <a:pt x="4282" y="6680"/>
                  </a:cubicBezTo>
                  <a:cubicBezTo>
                    <a:pt x="4320" y="6680"/>
                    <a:pt x="4357" y="6669"/>
                    <a:pt x="4383" y="6643"/>
                  </a:cubicBezTo>
                  <a:cubicBezTo>
                    <a:pt x="4475" y="6346"/>
                    <a:pt x="4657" y="5981"/>
                    <a:pt x="4748" y="5684"/>
                  </a:cubicBezTo>
                  <a:cubicBezTo>
                    <a:pt x="4827" y="5754"/>
                    <a:pt x="4902" y="5783"/>
                    <a:pt x="4960" y="5783"/>
                  </a:cubicBezTo>
                  <a:cubicBezTo>
                    <a:pt x="5053" y="5783"/>
                    <a:pt x="5102" y="5706"/>
                    <a:pt x="5045" y="5593"/>
                  </a:cubicBezTo>
                  <a:cubicBezTo>
                    <a:pt x="4954" y="5501"/>
                    <a:pt x="4954" y="5410"/>
                    <a:pt x="4863" y="5205"/>
                  </a:cubicBezTo>
                  <a:lnTo>
                    <a:pt x="4863" y="5113"/>
                  </a:lnTo>
                  <a:cubicBezTo>
                    <a:pt x="5228" y="5205"/>
                    <a:pt x="5616" y="5205"/>
                    <a:pt x="6095" y="5205"/>
                  </a:cubicBezTo>
                  <a:cubicBezTo>
                    <a:pt x="6186" y="5205"/>
                    <a:pt x="6186" y="5022"/>
                    <a:pt x="6095" y="5022"/>
                  </a:cubicBezTo>
                  <a:cubicBezTo>
                    <a:pt x="5616" y="4931"/>
                    <a:pt x="5136" y="4931"/>
                    <a:pt x="4657" y="4931"/>
                  </a:cubicBezTo>
                  <a:cubicBezTo>
                    <a:pt x="4383" y="4451"/>
                    <a:pt x="4087" y="3881"/>
                    <a:pt x="3813" y="3401"/>
                  </a:cubicBezTo>
                  <a:lnTo>
                    <a:pt x="3813" y="3401"/>
                  </a:lnTo>
                  <a:cubicBezTo>
                    <a:pt x="4657" y="3698"/>
                    <a:pt x="5616" y="3972"/>
                    <a:pt x="6460" y="4155"/>
                  </a:cubicBezTo>
                  <a:cubicBezTo>
                    <a:pt x="6666" y="4155"/>
                    <a:pt x="6757" y="3972"/>
                    <a:pt x="6574" y="3881"/>
                  </a:cubicBezTo>
                  <a:cubicBezTo>
                    <a:pt x="5707" y="3584"/>
                    <a:pt x="4954" y="3310"/>
                    <a:pt x="4087" y="3013"/>
                  </a:cubicBezTo>
                  <a:cubicBezTo>
                    <a:pt x="4566" y="2739"/>
                    <a:pt x="4954" y="2443"/>
                    <a:pt x="5319" y="2078"/>
                  </a:cubicBezTo>
                  <a:cubicBezTo>
                    <a:pt x="5319" y="2169"/>
                    <a:pt x="5433" y="2169"/>
                    <a:pt x="5433" y="2260"/>
                  </a:cubicBezTo>
                  <a:cubicBezTo>
                    <a:pt x="5890" y="2351"/>
                    <a:pt x="6369" y="2557"/>
                    <a:pt x="6757" y="2648"/>
                  </a:cubicBezTo>
                  <a:cubicBezTo>
                    <a:pt x="6940" y="2648"/>
                    <a:pt x="6940" y="2443"/>
                    <a:pt x="6848" y="2351"/>
                  </a:cubicBezTo>
                  <a:cubicBezTo>
                    <a:pt x="6369" y="2260"/>
                    <a:pt x="6004" y="2169"/>
                    <a:pt x="5525" y="1986"/>
                  </a:cubicBezTo>
                  <a:cubicBezTo>
                    <a:pt x="5798" y="1690"/>
                    <a:pt x="6186" y="1416"/>
                    <a:pt x="6460" y="1119"/>
                  </a:cubicBezTo>
                  <a:cubicBezTo>
                    <a:pt x="6553" y="1045"/>
                    <a:pt x="6496" y="911"/>
                    <a:pt x="6422" y="911"/>
                  </a:cubicBezTo>
                  <a:cubicBezTo>
                    <a:pt x="6405" y="911"/>
                    <a:pt x="6386" y="919"/>
                    <a:pt x="6369" y="936"/>
                  </a:cubicBezTo>
                  <a:lnTo>
                    <a:pt x="5525" y="1507"/>
                  </a:lnTo>
                  <a:lnTo>
                    <a:pt x="5525" y="1028"/>
                  </a:lnTo>
                  <a:cubicBezTo>
                    <a:pt x="5525" y="731"/>
                    <a:pt x="5616" y="457"/>
                    <a:pt x="5525" y="160"/>
                  </a:cubicBezTo>
                  <a:cubicBezTo>
                    <a:pt x="5525" y="115"/>
                    <a:pt x="5502" y="92"/>
                    <a:pt x="5465" y="92"/>
                  </a:cubicBezTo>
                  <a:cubicBezTo>
                    <a:pt x="5428" y="92"/>
                    <a:pt x="5376" y="115"/>
                    <a:pt x="5319" y="160"/>
                  </a:cubicBezTo>
                  <a:lnTo>
                    <a:pt x="5319" y="1028"/>
                  </a:lnTo>
                  <a:cubicBezTo>
                    <a:pt x="5228" y="1301"/>
                    <a:pt x="5228" y="1507"/>
                    <a:pt x="5228" y="1690"/>
                  </a:cubicBezTo>
                  <a:cubicBezTo>
                    <a:pt x="4863" y="1986"/>
                    <a:pt x="4383" y="2260"/>
                    <a:pt x="3995" y="2557"/>
                  </a:cubicBezTo>
                  <a:cubicBezTo>
                    <a:pt x="4087" y="1690"/>
                    <a:pt x="4178" y="936"/>
                    <a:pt x="4292" y="69"/>
                  </a:cubicBezTo>
                  <a:cubicBezTo>
                    <a:pt x="4292" y="23"/>
                    <a:pt x="4241" y="0"/>
                    <a:pt x="4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4"/>
            <p:cNvSpPr/>
            <p:nvPr/>
          </p:nvSpPr>
          <p:spPr>
            <a:xfrm>
              <a:off x="1392558" y="504346"/>
              <a:ext cx="11121" cy="41126"/>
            </a:xfrm>
            <a:custGeom>
              <a:avLst/>
              <a:gdLst/>
              <a:ahLst/>
              <a:cxnLst/>
              <a:rect l="l" t="t" r="r" b="b"/>
              <a:pathLst>
                <a:path w="457" h="1690" extrusionOk="0">
                  <a:moveTo>
                    <a:pt x="365" y="1"/>
                  </a:moveTo>
                  <a:cubicBezTo>
                    <a:pt x="183" y="480"/>
                    <a:pt x="0" y="1051"/>
                    <a:pt x="183" y="1621"/>
                  </a:cubicBezTo>
                  <a:cubicBezTo>
                    <a:pt x="183" y="1667"/>
                    <a:pt x="228" y="1690"/>
                    <a:pt x="274" y="1690"/>
                  </a:cubicBezTo>
                  <a:cubicBezTo>
                    <a:pt x="320" y="1690"/>
                    <a:pt x="365" y="1667"/>
                    <a:pt x="365" y="1621"/>
                  </a:cubicBezTo>
                  <a:cubicBezTo>
                    <a:pt x="274" y="1051"/>
                    <a:pt x="274" y="57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4"/>
            <p:cNvSpPr/>
            <p:nvPr/>
          </p:nvSpPr>
          <p:spPr>
            <a:xfrm>
              <a:off x="1936329" y="1682969"/>
              <a:ext cx="108875" cy="107025"/>
            </a:xfrm>
            <a:custGeom>
              <a:avLst/>
              <a:gdLst/>
              <a:ahLst/>
              <a:cxnLst/>
              <a:rect l="l" t="t" r="r" b="b"/>
              <a:pathLst>
                <a:path w="4474" h="4398" extrusionOk="0">
                  <a:moveTo>
                    <a:pt x="2659" y="1"/>
                  </a:moveTo>
                  <a:cubicBezTo>
                    <a:pt x="2608" y="1"/>
                    <a:pt x="2556" y="24"/>
                    <a:pt x="2556" y="69"/>
                  </a:cubicBezTo>
                  <a:cubicBezTo>
                    <a:pt x="2556" y="640"/>
                    <a:pt x="2465" y="1302"/>
                    <a:pt x="2283" y="1873"/>
                  </a:cubicBezTo>
                  <a:lnTo>
                    <a:pt x="2191" y="1873"/>
                  </a:lnTo>
                  <a:cubicBezTo>
                    <a:pt x="2077" y="1690"/>
                    <a:pt x="1986" y="1507"/>
                    <a:pt x="1803" y="1302"/>
                  </a:cubicBezTo>
                  <a:cubicBezTo>
                    <a:pt x="1895" y="1302"/>
                    <a:pt x="1895" y="1211"/>
                    <a:pt x="1895" y="1119"/>
                  </a:cubicBezTo>
                  <a:cubicBezTo>
                    <a:pt x="1803" y="1119"/>
                    <a:pt x="1712" y="1119"/>
                    <a:pt x="1712" y="1028"/>
                  </a:cubicBezTo>
                  <a:cubicBezTo>
                    <a:pt x="1507" y="731"/>
                    <a:pt x="1324" y="549"/>
                    <a:pt x="1141" y="252"/>
                  </a:cubicBezTo>
                  <a:cubicBezTo>
                    <a:pt x="1141" y="221"/>
                    <a:pt x="1131" y="211"/>
                    <a:pt x="1118" y="211"/>
                  </a:cubicBezTo>
                  <a:cubicBezTo>
                    <a:pt x="1091" y="211"/>
                    <a:pt x="1050" y="252"/>
                    <a:pt x="1050" y="252"/>
                  </a:cubicBezTo>
                  <a:cubicBezTo>
                    <a:pt x="1141" y="549"/>
                    <a:pt x="1324" y="731"/>
                    <a:pt x="1415" y="937"/>
                  </a:cubicBezTo>
                  <a:cubicBezTo>
                    <a:pt x="1233" y="823"/>
                    <a:pt x="1050" y="823"/>
                    <a:pt x="936" y="731"/>
                  </a:cubicBezTo>
                  <a:cubicBezTo>
                    <a:pt x="753" y="731"/>
                    <a:pt x="753" y="823"/>
                    <a:pt x="845" y="937"/>
                  </a:cubicBezTo>
                  <a:cubicBezTo>
                    <a:pt x="1141" y="1028"/>
                    <a:pt x="1324" y="1119"/>
                    <a:pt x="1507" y="1211"/>
                  </a:cubicBezTo>
                  <a:cubicBezTo>
                    <a:pt x="1712" y="1393"/>
                    <a:pt x="1803" y="1599"/>
                    <a:pt x="1895" y="1781"/>
                  </a:cubicBezTo>
                  <a:cubicBezTo>
                    <a:pt x="1324" y="1599"/>
                    <a:pt x="662" y="1507"/>
                    <a:pt x="91" y="1302"/>
                  </a:cubicBezTo>
                  <a:cubicBezTo>
                    <a:pt x="0" y="1302"/>
                    <a:pt x="0" y="1393"/>
                    <a:pt x="91" y="1507"/>
                  </a:cubicBezTo>
                  <a:cubicBezTo>
                    <a:pt x="662" y="1690"/>
                    <a:pt x="1324" y="1873"/>
                    <a:pt x="1895" y="2078"/>
                  </a:cubicBezTo>
                  <a:cubicBezTo>
                    <a:pt x="1507" y="2261"/>
                    <a:pt x="1141" y="2534"/>
                    <a:pt x="845" y="2740"/>
                  </a:cubicBezTo>
                  <a:lnTo>
                    <a:pt x="662" y="2740"/>
                  </a:lnTo>
                  <a:cubicBezTo>
                    <a:pt x="571" y="2649"/>
                    <a:pt x="365" y="2534"/>
                    <a:pt x="183" y="2534"/>
                  </a:cubicBezTo>
                  <a:cubicBezTo>
                    <a:pt x="274" y="2740"/>
                    <a:pt x="479" y="2740"/>
                    <a:pt x="571" y="2831"/>
                  </a:cubicBezTo>
                  <a:lnTo>
                    <a:pt x="662" y="2831"/>
                  </a:lnTo>
                  <a:cubicBezTo>
                    <a:pt x="571" y="2922"/>
                    <a:pt x="479" y="2922"/>
                    <a:pt x="479" y="3014"/>
                  </a:cubicBezTo>
                  <a:cubicBezTo>
                    <a:pt x="380" y="3014"/>
                    <a:pt x="453" y="3237"/>
                    <a:pt x="534" y="3237"/>
                  </a:cubicBezTo>
                  <a:cubicBezTo>
                    <a:pt x="546" y="3237"/>
                    <a:pt x="558" y="3231"/>
                    <a:pt x="571" y="3219"/>
                  </a:cubicBezTo>
                  <a:cubicBezTo>
                    <a:pt x="662" y="3219"/>
                    <a:pt x="845" y="3105"/>
                    <a:pt x="936" y="3014"/>
                  </a:cubicBezTo>
                  <a:lnTo>
                    <a:pt x="1050" y="3014"/>
                  </a:lnTo>
                  <a:cubicBezTo>
                    <a:pt x="936" y="3219"/>
                    <a:pt x="936" y="3402"/>
                    <a:pt x="845" y="3584"/>
                  </a:cubicBezTo>
                  <a:cubicBezTo>
                    <a:pt x="845" y="3790"/>
                    <a:pt x="753" y="3881"/>
                    <a:pt x="753" y="4064"/>
                  </a:cubicBezTo>
                  <a:cubicBezTo>
                    <a:pt x="753" y="4064"/>
                    <a:pt x="794" y="4104"/>
                    <a:pt x="848" y="4104"/>
                  </a:cubicBezTo>
                  <a:cubicBezTo>
                    <a:pt x="875" y="4104"/>
                    <a:pt x="905" y="4094"/>
                    <a:pt x="936" y="4064"/>
                  </a:cubicBezTo>
                  <a:cubicBezTo>
                    <a:pt x="936" y="3881"/>
                    <a:pt x="1050" y="3790"/>
                    <a:pt x="1050" y="3584"/>
                  </a:cubicBezTo>
                  <a:cubicBezTo>
                    <a:pt x="1050" y="3402"/>
                    <a:pt x="1050" y="3219"/>
                    <a:pt x="1141" y="3105"/>
                  </a:cubicBezTo>
                  <a:lnTo>
                    <a:pt x="1141" y="3014"/>
                  </a:lnTo>
                  <a:lnTo>
                    <a:pt x="1141" y="2922"/>
                  </a:lnTo>
                  <a:cubicBezTo>
                    <a:pt x="1507" y="2740"/>
                    <a:pt x="1803" y="2534"/>
                    <a:pt x="2191" y="2352"/>
                  </a:cubicBezTo>
                  <a:lnTo>
                    <a:pt x="2191" y="2352"/>
                  </a:lnTo>
                  <a:cubicBezTo>
                    <a:pt x="2077" y="2831"/>
                    <a:pt x="1895" y="3310"/>
                    <a:pt x="1803" y="3790"/>
                  </a:cubicBezTo>
                  <a:cubicBezTo>
                    <a:pt x="1803" y="3835"/>
                    <a:pt x="1826" y="3858"/>
                    <a:pt x="1849" y="3858"/>
                  </a:cubicBezTo>
                  <a:cubicBezTo>
                    <a:pt x="1872" y="3858"/>
                    <a:pt x="1895" y="3835"/>
                    <a:pt x="1895" y="3790"/>
                  </a:cubicBezTo>
                  <a:cubicBezTo>
                    <a:pt x="2077" y="3402"/>
                    <a:pt x="2283" y="3014"/>
                    <a:pt x="2374" y="2649"/>
                  </a:cubicBezTo>
                  <a:cubicBezTo>
                    <a:pt x="2556" y="2922"/>
                    <a:pt x="2762" y="3219"/>
                    <a:pt x="2944" y="3493"/>
                  </a:cubicBezTo>
                  <a:cubicBezTo>
                    <a:pt x="2853" y="3790"/>
                    <a:pt x="2762" y="3972"/>
                    <a:pt x="2648" y="4246"/>
                  </a:cubicBezTo>
                  <a:cubicBezTo>
                    <a:pt x="2648" y="4328"/>
                    <a:pt x="2706" y="4398"/>
                    <a:pt x="2739" y="4398"/>
                  </a:cubicBezTo>
                  <a:cubicBezTo>
                    <a:pt x="2753" y="4398"/>
                    <a:pt x="2762" y="4387"/>
                    <a:pt x="2762" y="4360"/>
                  </a:cubicBezTo>
                  <a:cubicBezTo>
                    <a:pt x="2944" y="4155"/>
                    <a:pt x="2944" y="3881"/>
                    <a:pt x="3036" y="3676"/>
                  </a:cubicBezTo>
                  <a:lnTo>
                    <a:pt x="3036" y="3790"/>
                  </a:lnTo>
                  <a:cubicBezTo>
                    <a:pt x="3062" y="3816"/>
                    <a:pt x="3097" y="3827"/>
                    <a:pt x="3132" y="3827"/>
                  </a:cubicBezTo>
                  <a:cubicBezTo>
                    <a:pt x="3218" y="3827"/>
                    <a:pt x="3300" y="3757"/>
                    <a:pt x="3218" y="3676"/>
                  </a:cubicBezTo>
                  <a:cubicBezTo>
                    <a:pt x="3218" y="3584"/>
                    <a:pt x="3127" y="3493"/>
                    <a:pt x="3127" y="3402"/>
                  </a:cubicBezTo>
                  <a:lnTo>
                    <a:pt x="3903" y="3402"/>
                  </a:lnTo>
                  <a:cubicBezTo>
                    <a:pt x="3994" y="3402"/>
                    <a:pt x="3994" y="3310"/>
                    <a:pt x="3903" y="3310"/>
                  </a:cubicBezTo>
                  <a:cubicBezTo>
                    <a:pt x="3606" y="3219"/>
                    <a:pt x="3333" y="3219"/>
                    <a:pt x="3036" y="3219"/>
                  </a:cubicBezTo>
                  <a:cubicBezTo>
                    <a:pt x="2853" y="2922"/>
                    <a:pt x="2648" y="2534"/>
                    <a:pt x="2465" y="2261"/>
                  </a:cubicBezTo>
                  <a:lnTo>
                    <a:pt x="2465" y="2261"/>
                  </a:lnTo>
                  <a:cubicBezTo>
                    <a:pt x="3036" y="2443"/>
                    <a:pt x="3606" y="2534"/>
                    <a:pt x="4177" y="2740"/>
                  </a:cubicBezTo>
                  <a:cubicBezTo>
                    <a:pt x="4268" y="2740"/>
                    <a:pt x="4268" y="2534"/>
                    <a:pt x="4177" y="2534"/>
                  </a:cubicBezTo>
                  <a:cubicBezTo>
                    <a:pt x="3698" y="2352"/>
                    <a:pt x="3127" y="2169"/>
                    <a:pt x="2648" y="1964"/>
                  </a:cubicBezTo>
                  <a:cubicBezTo>
                    <a:pt x="2944" y="1781"/>
                    <a:pt x="3218" y="1599"/>
                    <a:pt x="3424" y="1393"/>
                  </a:cubicBezTo>
                  <a:cubicBezTo>
                    <a:pt x="3424" y="1393"/>
                    <a:pt x="3424" y="1507"/>
                    <a:pt x="3515" y="1507"/>
                  </a:cubicBezTo>
                  <a:cubicBezTo>
                    <a:pt x="3789" y="1599"/>
                    <a:pt x="4086" y="1690"/>
                    <a:pt x="4360" y="1781"/>
                  </a:cubicBezTo>
                  <a:cubicBezTo>
                    <a:pt x="4474" y="1781"/>
                    <a:pt x="4474" y="1599"/>
                    <a:pt x="4360" y="1599"/>
                  </a:cubicBezTo>
                  <a:cubicBezTo>
                    <a:pt x="4086" y="1507"/>
                    <a:pt x="3789" y="1393"/>
                    <a:pt x="3515" y="1302"/>
                  </a:cubicBezTo>
                  <a:cubicBezTo>
                    <a:pt x="3698" y="1119"/>
                    <a:pt x="3994" y="937"/>
                    <a:pt x="4177" y="731"/>
                  </a:cubicBezTo>
                  <a:cubicBezTo>
                    <a:pt x="4250" y="731"/>
                    <a:pt x="4206" y="614"/>
                    <a:pt x="4139" y="614"/>
                  </a:cubicBezTo>
                  <a:cubicBezTo>
                    <a:pt x="4122" y="614"/>
                    <a:pt x="4104" y="622"/>
                    <a:pt x="4086" y="640"/>
                  </a:cubicBezTo>
                  <a:cubicBezTo>
                    <a:pt x="3903" y="731"/>
                    <a:pt x="3698" y="937"/>
                    <a:pt x="3606" y="1028"/>
                  </a:cubicBezTo>
                  <a:lnTo>
                    <a:pt x="3606" y="731"/>
                  </a:lnTo>
                  <a:cubicBezTo>
                    <a:pt x="3606" y="549"/>
                    <a:pt x="3606" y="366"/>
                    <a:pt x="3515" y="161"/>
                  </a:cubicBezTo>
                  <a:cubicBezTo>
                    <a:pt x="3515" y="115"/>
                    <a:pt x="3492" y="92"/>
                    <a:pt x="3469" y="92"/>
                  </a:cubicBezTo>
                  <a:cubicBezTo>
                    <a:pt x="3447" y="92"/>
                    <a:pt x="3424" y="115"/>
                    <a:pt x="3424" y="161"/>
                  </a:cubicBezTo>
                  <a:lnTo>
                    <a:pt x="3424" y="731"/>
                  </a:lnTo>
                  <a:cubicBezTo>
                    <a:pt x="3424" y="823"/>
                    <a:pt x="3333" y="1028"/>
                    <a:pt x="3424" y="1119"/>
                  </a:cubicBezTo>
                  <a:cubicBezTo>
                    <a:pt x="3127" y="1302"/>
                    <a:pt x="2853" y="1507"/>
                    <a:pt x="2556" y="1690"/>
                  </a:cubicBezTo>
                  <a:cubicBezTo>
                    <a:pt x="2648" y="1119"/>
                    <a:pt x="2762" y="640"/>
                    <a:pt x="2762" y="69"/>
                  </a:cubicBezTo>
                  <a:cubicBezTo>
                    <a:pt x="2762" y="24"/>
                    <a:pt x="2711" y="1"/>
                    <a:pt x="2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4"/>
            <p:cNvSpPr/>
            <p:nvPr/>
          </p:nvSpPr>
          <p:spPr>
            <a:xfrm>
              <a:off x="1975751" y="1684648"/>
              <a:ext cx="6692" cy="25016"/>
            </a:xfrm>
            <a:custGeom>
              <a:avLst/>
              <a:gdLst/>
              <a:ahLst/>
              <a:cxnLst/>
              <a:rect l="l" t="t" r="r" b="b"/>
              <a:pathLst>
                <a:path w="275" h="1028" extrusionOk="0">
                  <a:moveTo>
                    <a:pt x="275" y="0"/>
                  </a:moveTo>
                  <a:cubicBezTo>
                    <a:pt x="92" y="297"/>
                    <a:pt x="1" y="662"/>
                    <a:pt x="183" y="959"/>
                  </a:cubicBezTo>
                  <a:cubicBezTo>
                    <a:pt x="183" y="1005"/>
                    <a:pt x="206" y="1027"/>
                    <a:pt x="229" y="1027"/>
                  </a:cubicBezTo>
                  <a:cubicBezTo>
                    <a:pt x="252" y="1027"/>
                    <a:pt x="275" y="1005"/>
                    <a:pt x="275" y="959"/>
                  </a:cubicBezTo>
                  <a:cubicBezTo>
                    <a:pt x="183" y="662"/>
                    <a:pt x="183" y="297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4"/>
            <p:cNvSpPr/>
            <p:nvPr/>
          </p:nvSpPr>
          <p:spPr>
            <a:xfrm>
              <a:off x="3306975" y="2597421"/>
              <a:ext cx="156815" cy="150707"/>
            </a:xfrm>
            <a:custGeom>
              <a:avLst/>
              <a:gdLst/>
              <a:ahLst/>
              <a:cxnLst/>
              <a:rect l="l" t="t" r="r" b="b"/>
              <a:pathLst>
                <a:path w="6444" h="6193" extrusionOk="0">
                  <a:moveTo>
                    <a:pt x="3841" y="1"/>
                  </a:moveTo>
                  <a:cubicBezTo>
                    <a:pt x="3804" y="1"/>
                    <a:pt x="3773" y="23"/>
                    <a:pt x="3773" y="61"/>
                  </a:cubicBezTo>
                  <a:cubicBezTo>
                    <a:pt x="3682" y="905"/>
                    <a:pt x="3499" y="1773"/>
                    <a:pt x="3385" y="2617"/>
                  </a:cubicBezTo>
                  <a:lnTo>
                    <a:pt x="3202" y="2617"/>
                  </a:lnTo>
                  <a:cubicBezTo>
                    <a:pt x="3020" y="2343"/>
                    <a:pt x="2814" y="2046"/>
                    <a:pt x="2632" y="1773"/>
                  </a:cubicBezTo>
                  <a:cubicBezTo>
                    <a:pt x="2814" y="1773"/>
                    <a:pt x="2814" y="1681"/>
                    <a:pt x="2723" y="1590"/>
                  </a:cubicBezTo>
                  <a:cubicBezTo>
                    <a:pt x="2632" y="1590"/>
                    <a:pt x="2540" y="1476"/>
                    <a:pt x="2449" y="1476"/>
                  </a:cubicBezTo>
                  <a:cubicBezTo>
                    <a:pt x="2244" y="1111"/>
                    <a:pt x="1970" y="723"/>
                    <a:pt x="1673" y="335"/>
                  </a:cubicBezTo>
                  <a:cubicBezTo>
                    <a:pt x="1673" y="266"/>
                    <a:pt x="1648" y="236"/>
                    <a:pt x="1620" y="236"/>
                  </a:cubicBezTo>
                  <a:cubicBezTo>
                    <a:pt x="1575" y="236"/>
                    <a:pt x="1525" y="320"/>
                    <a:pt x="1582" y="449"/>
                  </a:cubicBezTo>
                  <a:cubicBezTo>
                    <a:pt x="1673" y="723"/>
                    <a:pt x="1879" y="1019"/>
                    <a:pt x="2061" y="1293"/>
                  </a:cubicBezTo>
                  <a:cubicBezTo>
                    <a:pt x="1787" y="1202"/>
                    <a:pt x="1582" y="1111"/>
                    <a:pt x="1399" y="1019"/>
                  </a:cubicBezTo>
                  <a:cubicBezTo>
                    <a:pt x="1217" y="1019"/>
                    <a:pt x="1103" y="1202"/>
                    <a:pt x="1308" y="1293"/>
                  </a:cubicBezTo>
                  <a:cubicBezTo>
                    <a:pt x="1582" y="1385"/>
                    <a:pt x="1970" y="1590"/>
                    <a:pt x="2244" y="1681"/>
                  </a:cubicBezTo>
                  <a:cubicBezTo>
                    <a:pt x="2449" y="1955"/>
                    <a:pt x="2632" y="2252"/>
                    <a:pt x="2723" y="2526"/>
                  </a:cubicBezTo>
                  <a:cubicBezTo>
                    <a:pt x="1879" y="2343"/>
                    <a:pt x="1011" y="2046"/>
                    <a:pt x="167" y="1864"/>
                  </a:cubicBezTo>
                  <a:cubicBezTo>
                    <a:pt x="149" y="1846"/>
                    <a:pt x="131" y="1839"/>
                    <a:pt x="114" y="1839"/>
                  </a:cubicBezTo>
                  <a:cubicBezTo>
                    <a:pt x="43" y="1839"/>
                    <a:pt x="0" y="1973"/>
                    <a:pt x="167" y="2046"/>
                  </a:cubicBezTo>
                  <a:cubicBezTo>
                    <a:pt x="1011" y="2343"/>
                    <a:pt x="1879" y="2617"/>
                    <a:pt x="2814" y="2914"/>
                  </a:cubicBezTo>
                  <a:cubicBezTo>
                    <a:pt x="2244" y="3302"/>
                    <a:pt x="1787" y="3576"/>
                    <a:pt x="1217" y="3873"/>
                  </a:cubicBezTo>
                  <a:lnTo>
                    <a:pt x="1011" y="3873"/>
                  </a:lnTo>
                  <a:cubicBezTo>
                    <a:pt x="829" y="3758"/>
                    <a:pt x="532" y="3576"/>
                    <a:pt x="349" y="3576"/>
                  </a:cubicBezTo>
                  <a:cubicBezTo>
                    <a:pt x="258" y="3576"/>
                    <a:pt x="258" y="3576"/>
                    <a:pt x="258" y="3667"/>
                  </a:cubicBezTo>
                  <a:cubicBezTo>
                    <a:pt x="441" y="3758"/>
                    <a:pt x="737" y="3873"/>
                    <a:pt x="920" y="4055"/>
                  </a:cubicBezTo>
                  <a:lnTo>
                    <a:pt x="1011" y="4055"/>
                  </a:lnTo>
                  <a:cubicBezTo>
                    <a:pt x="920" y="4146"/>
                    <a:pt x="829" y="4146"/>
                    <a:pt x="737" y="4238"/>
                  </a:cubicBezTo>
                  <a:cubicBezTo>
                    <a:pt x="559" y="4317"/>
                    <a:pt x="622" y="4552"/>
                    <a:pt x="761" y="4552"/>
                  </a:cubicBezTo>
                  <a:cubicBezTo>
                    <a:pt x="782" y="4552"/>
                    <a:pt x="805" y="4546"/>
                    <a:pt x="829" y="4534"/>
                  </a:cubicBezTo>
                  <a:cubicBezTo>
                    <a:pt x="1011" y="4534"/>
                    <a:pt x="1308" y="4443"/>
                    <a:pt x="1491" y="4329"/>
                  </a:cubicBezTo>
                  <a:lnTo>
                    <a:pt x="1491" y="4329"/>
                  </a:lnTo>
                  <a:cubicBezTo>
                    <a:pt x="1491" y="4534"/>
                    <a:pt x="1399" y="4808"/>
                    <a:pt x="1308" y="5105"/>
                  </a:cubicBezTo>
                  <a:cubicBezTo>
                    <a:pt x="1308" y="5288"/>
                    <a:pt x="1217" y="5470"/>
                    <a:pt x="1217" y="5767"/>
                  </a:cubicBezTo>
                  <a:cubicBezTo>
                    <a:pt x="1217" y="5813"/>
                    <a:pt x="1239" y="5835"/>
                    <a:pt x="1274" y="5835"/>
                  </a:cubicBezTo>
                  <a:cubicBezTo>
                    <a:pt x="1308" y="5835"/>
                    <a:pt x="1354" y="5813"/>
                    <a:pt x="1399" y="5767"/>
                  </a:cubicBezTo>
                  <a:cubicBezTo>
                    <a:pt x="1491" y="5584"/>
                    <a:pt x="1491" y="5288"/>
                    <a:pt x="1491" y="5105"/>
                  </a:cubicBezTo>
                  <a:cubicBezTo>
                    <a:pt x="1582" y="4808"/>
                    <a:pt x="1582" y="4626"/>
                    <a:pt x="1673" y="4329"/>
                  </a:cubicBezTo>
                  <a:lnTo>
                    <a:pt x="1582" y="4329"/>
                  </a:lnTo>
                  <a:cubicBezTo>
                    <a:pt x="1673" y="4238"/>
                    <a:pt x="1673" y="4238"/>
                    <a:pt x="1673" y="4146"/>
                  </a:cubicBezTo>
                  <a:cubicBezTo>
                    <a:pt x="2152" y="3964"/>
                    <a:pt x="2723" y="3667"/>
                    <a:pt x="3202" y="3302"/>
                  </a:cubicBezTo>
                  <a:lnTo>
                    <a:pt x="3202" y="3302"/>
                  </a:lnTo>
                  <a:cubicBezTo>
                    <a:pt x="3020" y="3964"/>
                    <a:pt x="2814" y="4626"/>
                    <a:pt x="2632" y="5288"/>
                  </a:cubicBezTo>
                  <a:cubicBezTo>
                    <a:pt x="2578" y="5395"/>
                    <a:pt x="2619" y="5439"/>
                    <a:pt x="2680" y="5439"/>
                  </a:cubicBezTo>
                  <a:cubicBezTo>
                    <a:pt x="2723" y="5439"/>
                    <a:pt x="2777" y="5417"/>
                    <a:pt x="2814" y="5379"/>
                  </a:cubicBezTo>
                  <a:cubicBezTo>
                    <a:pt x="3111" y="4808"/>
                    <a:pt x="3294" y="4238"/>
                    <a:pt x="3385" y="3667"/>
                  </a:cubicBezTo>
                  <a:cubicBezTo>
                    <a:pt x="3682" y="4146"/>
                    <a:pt x="3956" y="4534"/>
                    <a:pt x="4252" y="5014"/>
                  </a:cubicBezTo>
                  <a:cubicBezTo>
                    <a:pt x="4070" y="5288"/>
                    <a:pt x="3956" y="5676"/>
                    <a:pt x="3864" y="6041"/>
                  </a:cubicBezTo>
                  <a:cubicBezTo>
                    <a:pt x="3799" y="6122"/>
                    <a:pt x="3874" y="6192"/>
                    <a:pt x="3963" y="6192"/>
                  </a:cubicBezTo>
                  <a:cubicBezTo>
                    <a:pt x="3999" y="6192"/>
                    <a:pt x="4037" y="6181"/>
                    <a:pt x="4070" y="6155"/>
                  </a:cubicBezTo>
                  <a:cubicBezTo>
                    <a:pt x="4161" y="5858"/>
                    <a:pt x="4252" y="5584"/>
                    <a:pt x="4435" y="5196"/>
                  </a:cubicBezTo>
                  <a:lnTo>
                    <a:pt x="4435" y="5288"/>
                  </a:lnTo>
                  <a:cubicBezTo>
                    <a:pt x="4463" y="5344"/>
                    <a:pt x="4503" y="5366"/>
                    <a:pt x="4541" y="5366"/>
                  </a:cubicBezTo>
                  <a:cubicBezTo>
                    <a:pt x="4625" y="5366"/>
                    <a:pt x="4703" y="5259"/>
                    <a:pt x="4640" y="5196"/>
                  </a:cubicBezTo>
                  <a:cubicBezTo>
                    <a:pt x="4640" y="5105"/>
                    <a:pt x="4526" y="5014"/>
                    <a:pt x="4526" y="4808"/>
                  </a:cubicBezTo>
                  <a:lnTo>
                    <a:pt x="4526" y="4717"/>
                  </a:lnTo>
                  <a:cubicBezTo>
                    <a:pt x="4823" y="4808"/>
                    <a:pt x="5211" y="4808"/>
                    <a:pt x="5576" y="4808"/>
                  </a:cubicBezTo>
                  <a:cubicBezTo>
                    <a:pt x="5668" y="4808"/>
                    <a:pt x="5668" y="4626"/>
                    <a:pt x="5576" y="4626"/>
                  </a:cubicBezTo>
                  <a:cubicBezTo>
                    <a:pt x="5211" y="4626"/>
                    <a:pt x="4732" y="4534"/>
                    <a:pt x="4344" y="4534"/>
                  </a:cubicBezTo>
                  <a:cubicBezTo>
                    <a:pt x="4070" y="4055"/>
                    <a:pt x="3773" y="3667"/>
                    <a:pt x="3590" y="3188"/>
                  </a:cubicBezTo>
                  <a:lnTo>
                    <a:pt x="3590" y="3188"/>
                  </a:lnTo>
                  <a:cubicBezTo>
                    <a:pt x="4344" y="3393"/>
                    <a:pt x="5211" y="3667"/>
                    <a:pt x="5964" y="3873"/>
                  </a:cubicBezTo>
                  <a:cubicBezTo>
                    <a:pt x="6147" y="3873"/>
                    <a:pt x="6238" y="3667"/>
                    <a:pt x="6056" y="3576"/>
                  </a:cubicBezTo>
                  <a:cubicBezTo>
                    <a:pt x="5302" y="3302"/>
                    <a:pt x="4526" y="3096"/>
                    <a:pt x="3864" y="2823"/>
                  </a:cubicBezTo>
                  <a:cubicBezTo>
                    <a:pt x="4238" y="2536"/>
                    <a:pt x="4613" y="2272"/>
                    <a:pt x="4966" y="1987"/>
                  </a:cubicBezTo>
                  <a:lnTo>
                    <a:pt x="4966" y="1987"/>
                  </a:lnTo>
                  <a:cubicBezTo>
                    <a:pt x="4973" y="2013"/>
                    <a:pt x="5006" y="2046"/>
                    <a:pt x="5006" y="2046"/>
                  </a:cubicBezTo>
                  <a:cubicBezTo>
                    <a:pt x="5485" y="2252"/>
                    <a:pt x="5873" y="2343"/>
                    <a:pt x="6238" y="2435"/>
                  </a:cubicBezTo>
                  <a:cubicBezTo>
                    <a:pt x="6444" y="2435"/>
                    <a:pt x="6444" y="2252"/>
                    <a:pt x="6352" y="2252"/>
                  </a:cubicBezTo>
                  <a:cubicBezTo>
                    <a:pt x="5964" y="2046"/>
                    <a:pt x="5485" y="1955"/>
                    <a:pt x="5097" y="1864"/>
                  </a:cubicBezTo>
                  <a:cubicBezTo>
                    <a:pt x="5394" y="1590"/>
                    <a:pt x="5668" y="1293"/>
                    <a:pt x="6056" y="1111"/>
                  </a:cubicBezTo>
                  <a:cubicBezTo>
                    <a:pt x="6056" y="1035"/>
                    <a:pt x="5993" y="882"/>
                    <a:pt x="5920" y="882"/>
                  </a:cubicBezTo>
                  <a:cubicBezTo>
                    <a:pt x="5905" y="882"/>
                    <a:pt x="5889" y="889"/>
                    <a:pt x="5873" y="905"/>
                  </a:cubicBezTo>
                  <a:cubicBezTo>
                    <a:pt x="5668" y="1111"/>
                    <a:pt x="5394" y="1202"/>
                    <a:pt x="5097" y="1385"/>
                  </a:cubicBezTo>
                  <a:lnTo>
                    <a:pt x="5097" y="1019"/>
                  </a:lnTo>
                  <a:cubicBezTo>
                    <a:pt x="5097" y="723"/>
                    <a:pt x="5211" y="449"/>
                    <a:pt x="5097" y="152"/>
                  </a:cubicBezTo>
                  <a:cubicBezTo>
                    <a:pt x="5097" y="106"/>
                    <a:pt x="5074" y="84"/>
                    <a:pt x="5051" y="84"/>
                  </a:cubicBezTo>
                  <a:cubicBezTo>
                    <a:pt x="5028" y="84"/>
                    <a:pt x="5006" y="106"/>
                    <a:pt x="5006" y="152"/>
                  </a:cubicBezTo>
                  <a:cubicBezTo>
                    <a:pt x="4914" y="449"/>
                    <a:pt x="4914" y="723"/>
                    <a:pt x="4914" y="1019"/>
                  </a:cubicBezTo>
                  <a:cubicBezTo>
                    <a:pt x="4914" y="1202"/>
                    <a:pt x="4823" y="1385"/>
                    <a:pt x="4823" y="1590"/>
                  </a:cubicBezTo>
                  <a:cubicBezTo>
                    <a:pt x="4435" y="1864"/>
                    <a:pt x="4070" y="2161"/>
                    <a:pt x="3682" y="2343"/>
                  </a:cubicBezTo>
                  <a:cubicBezTo>
                    <a:pt x="3864" y="1590"/>
                    <a:pt x="3864" y="905"/>
                    <a:pt x="3956" y="152"/>
                  </a:cubicBezTo>
                  <a:cubicBezTo>
                    <a:pt x="3956" y="45"/>
                    <a:pt x="3893" y="1"/>
                    <a:pt x="38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4"/>
            <p:cNvSpPr/>
            <p:nvPr/>
          </p:nvSpPr>
          <p:spPr>
            <a:xfrm>
              <a:off x="3366569" y="2597908"/>
              <a:ext cx="8907" cy="37525"/>
            </a:xfrm>
            <a:custGeom>
              <a:avLst/>
              <a:gdLst/>
              <a:ahLst/>
              <a:cxnLst/>
              <a:rect l="l" t="t" r="r" b="b"/>
              <a:pathLst>
                <a:path w="366" h="1542" extrusionOk="0">
                  <a:moveTo>
                    <a:pt x="338" y="0"/>
                  </a:moveTo>
                  <a:cubicBezTo>
                    <a:pt x="325" y="0"/>
                    <a:pt x="305" y="10"/>
                    <a:pt x="274" y="41"/>
                  </a:cubicBezTo>
                  <a:cubicBezTo>
                    <a:pt x="91" y="429"/>
                    <a:pt x="0" y="999"/>
                    <a:pt x="91" y="1456"/>
                  </a:cubicBezTo>
                  <a:cubicBezTo>
                    <a:pt x="137" y="1513"/>
                    <a:pt x="183" y="1541"/>
                    <a:pt x="217" y="1541"/>
                  </a:cubicBezTo>
                  <a:cubicBezTo>
                    <a:pt x="251" y="1541"/>
                    <a:pt x="274" y="1513"/>
                    <a:pt x="274" y="1456"/>
                  </a:cubicBezTo>
                  <a:cubicBezTo>
                    <a:pt x="183" y="999"/>
                    <a:pt x="183" y="520"/>
                    <a:pt x="365" y="41"/>
                  </a:cubicBezTo>
                  <a:cubicBezTo>
                    <a:pt x="365" y="41"/>
                    <a:pt x="365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4"/>
            <p:cNvSpPr/>
            <p:nvPr/>
          </p:nvSpPr>
          <p:spPr>
            <a:xfrm>
              <a:off x="4416977" y="935571"/>
              <a:ext cx="155452" cy="150707"/>
            </a:xfrm>
            <a:custGeom>
              <a:avLst/>
              <a:gdLst/>
              <a:ahLst/>
              <a:cxnLst/>
              <a:rect l="l" t="t" r="r" b="b"/>
              <a:pathLst>
                <a:path w="6388" h="6193" extrusionOk="0">
                  <a:moveTo>
                    <a:pt x="3785" y="1"/>
                  </a:moveTo>
                  <a:cubicBezTo>
                    <a:pt x="3749" y="1"/>
                    <a:pt x="3717" y="23"/>
                    <a:pt x="3717" y="61"/>
                  </a:cubicBezTo>
                  <a:cubicBezTo>
                    <a:pt x="3626" y="928"/>
                    <a:pt x="3535" y="1772"/>
                    <a:pt x="3329" y="2548"/>
                  </a:cubicBezTo>
                  <a:cubicBezTo>
                    <a:pt x="3238" y="2640"/>
                    <a:pt x="3238" y="2640"/>
                    <a:pt x="3147" y="2640"/>
                  </a:cubicBezTo>
                  <a:cubicBezTo>
                    <a:pt x="2964" y="2343"/>
                    <a:pt x="2850" y="2069"/>
                    <a:pt x="2667" y="1772"/>
                  </a:cubicBezTo>
                  <a:cubicBezTo>
                    <a:pt x="2759" y="1772"/>
                    <a:pt x="2759" y="1681"/>
                    <a:pt x="2667" y="1590"/>
                  </a:cubicBezTo>
                  <a:cubicBezTo>
                    <a:pt x="2576" y="1590"/>
                    <a:pt x="2485" y="1499"/>
                    <a:pt x="2394" y="1499"/>
                  </a:cubicBezTo>
                  <a:cubicBezTo>
                    <a:pt x="2188" y="1110"/>
                    <a:pt x="1914" y="722"/>
                    <a:pt x="1709" y="357"/>
                  </a:cubicBezTo>
                  <a:cubicBezTo>
                    <a:pt x="1674" y="280"/>
                    <a:pt x="1627" y="248"/>
                    <a:pt x="1586" y="248"/>
                  </a:cubicBezTo>
                  <a:cubicBezTo>
                    <a:pt x="1519" y="248"/>
                    <a:pt x="1469" y="335"/>
                    <a:pt x="1526" y="449"/>
                  </a:cubicBezTo>
                  <a:cubicBezTo>
                    <a:pt x="1709" y="722"/>
                    <a:pt x="1823" y="1019"/>
                    <a:pt x="2005" y="1293"/>
                  </a:cubicBezTo>
                  <a:cubicBezTo>
                    <a:pt x="1823" y="1202"/>
                    <a:pt x="1526" y="1110"/>
                    <a:pt x="1344" y="1019"/>
                  </a:cubicBezTo>
                  <a:cubicBezTo>
                    <a:pt x="1315" y="1006"/>
                    <a:pt x="1290" y="1001"/>
                    <a:pt x="1269" y="1001"/>
                  </a:cubicBezTo>
                  <a:cubicBezTo>
                    <a:pt x="1140" y="1001"/>
                    <a:pt x="1154" y="1215"/>
                    <a:pt x="1252" y="1293"/>
                  </a:cubicBezTo>
                  <a:cubicBezTo>
                    <a:pt x="1617" y="1407"/>
                    <a:pt x="1914" y="1590"/>
                    <a:pt x="2188" y="1681"/>
                  </a:cubicBezTo>
                  <a:cubicBezTo>
                    <a:pt x="2394" y="1978"/>
                    <a:pt x="2576" y="2252"/>
                    <a:pt x="2667" y="2548"/>
                  </a:cubicBezTo>
                  <a:cubicBezTo>
                    <a:pt x="1823" y="2252"/>
                    <a:pt x="956" y="2069"/>
                    <a:pt x="111" y="1864"/>
                  </a:cubicBezTo>
                  <a:cubicBezTo>
                    <a:pt x="91" y="1848"/>
                    <a:pt x="75" y="1841"/>
                    <a:pt x="62" y="1841"/>
                  </a:cubicBezTo>
                  <a:cubicBezTo>
                    <a:pt x="0" y="1841"/>
                    <a:pt x="17" y="1994"/>
                    <a:pt x="111" y="2069"/>
                  </a:cubicBezTo>
                  <a:cubicBezTo>
                    <a:pt x="956" y="2343"/>
                    <a:pt x="1823" y="2640"/>
                    <a:pt x="2759" y="2914"/>
                  </a:cubicBezTo>
                  <a:cubicBezTo>
                    <a:pt x="2188" y="3210"/>
                    <a:pt x="1709" y="3576"/>
                    <a:pt x="1138" y="3872"/>
                  </a:cubicBezTo>
                  <a:lnTo>
                    <a:pt x="956" y="3872"/>
                  </a:lnTo>
                  <a:cubicBezTo>
                    <a:pt x="773" y="3781"/>
                    <a:pt x="476" y="3576"/>
                    <a:pt x="294" y="3576"/>
                  </a:cubicBezTo>
                  <a:cubicBezTo>
                    <a:pt x="202" y="3576"/>
                    <a:pt x="202" y="3576"/>
                    <a:pt x="202" y="3690"/>
                  </a:cubicBezTo>
                  <a:cubicBezTo>
                    <a:pt x="385" y="3781"/>
                    <a:pt x="682" y="3872"/>
                    <a:pt x="864" y="4055"/>
                  </a:cubicBezTo>
                  <a:lnTo>
                    <a:pt x="956" y="4055"/>
                  </a:lnTo>
                  <a:cubicBezTo>
                    <a:pt x="864" y="4146"/>
                    <a:pt x="773" y="4146"/>
                    <a:pt x="682" y="4260"/>
                  </a:cubicBezTo>
                  <a:cubicBezTo>
                    <a:pt x="505" y="4339"/>
                    <a:pt x="632" y="4553"/>
                    <a:pt x="729" y="4553"/>
                  </a:cubicBezTo>
                  <a:cubicBezTo>
                    <a:pt x="745" y="4553"/>
                    <a:pt x="760" y="4547"/>
                    <a:pt x="773" y="4534"/>
                  </a:cubicBezTo>
                  <a:cubicBezTo>
                    <a:pt x="1047" y="4443"/>
                    <a:pt x="1252" y="4443"/>
                    <a:pt x="1435" y="4352"/>
                  </a:cubicBezTo>
                  <a:lnTo>
                    <a:pt x="1435" y="4352"/>
                  </a:lnTo>
                  <a:cubicBezTo>
                    <a:pt x="1435" y="4534"/>
                    <a:pt x="1344" y="4831"/>
                    <a:pt x="1252" y="5105"/>
                  </a:cubicBezTo>
                  <a:cubicBezTo>
                    <a:pt x="1252" y="5287"/>
                    <a:pt x="1138" y="5493"/>
                    <a:pt x="1138" y="5767"/>
                  </a:cubicBezTo>
                  <a:cubicBezTo>
                    <a:pt x="1138" y="5767"/>
                    <a:pt x="1189" y="5807"/>
                    <a:pt x="1250" y="5807"/>
                  </a:cubicBezTo>
                  <a:cubicBezTo>
                    <a:pt x="1280" y="5807"/>
                    <a:pt x="1313" y="5797"/>
                    <a:pt x="1344" y="5767"/>
                  </a:cubicBezTo>
                  <a:cubicBezTo>
                    <a:pt x="1435" y="5584"/>
                    <a:pt x="1435" y="5287"/>
                    <a:pt x="1435" y="5105"/>
                  </a:cubicBezTo>
                  <a:cubicBezTo>
                    <a:pt x="1526" y="4831"/>
                    <a:pt x="1526" y="4626"/>
                    <a:pt x="1617" y="4352"/>
                  </a:cubicBezTo>
                  <a:lnTo>
                    <a:pt x="1617" y="4146"/>
                  </a:lnTo>
                  <a:cubicBezTo>
                    <a:pt x="2097" y="3964"/>
                    <a:pt x="2667" y="3576"/>
                    <a:pt x="3147" y="3302"/>
                  </a:cubicBezTo>
                  <a:lnTo>
                    <a:pt x="3147" y="3302"/>
                  </a:lnTo>
                  <a:cubicBezTo>
                    <a:pt x="2964" y="3964"/>
                    <a:pt x="2759" y="4626"/>
                    <a:pt x="2576" y="5287"/>
                  </a:cubicBezTo>
                  <a:cubicBezTo>
                    <a:pt x="2511" y="5369"/>
                    <a:pt x="2632" y="5439"/>
                    <a:pt x="2707" y="5439"/>
                  </a:cubicBezTo>
                  <a:cubicBezTo>
                    <a:pt x="2736" y="5439"/>
                    <a:pt x="2759" y="5428"/>
                    <a:pt x="2759" y="5402"/>
                  </a:cubicBezTo>
                  <a:cubicBezTo>
                    <a:pt x="3055" y="4831"/>
                    <a:pt x="3238" y="4260"/>
                    <a:pt x="3329" y="3690"/>
                  </a:cubicBezTo>
                  <a:cubicBezTo>
                    <a:pt x="3626" y="4146"/>
                    <a:pt x="3900" y="4534"/>
                    <a:pt x="4197" y="5014"/>
                  </a:cubicBezTo>
                  <a:cubicBezTo>
                    <a:pt x="3991" y="5287"/>
                    <a:pt x="3900" y="5676"/>
                    <a:pt x="3809" y="6064"/>
                  </a:cubicBezTo>
                  <a:cubicBezTo>
                    <a:pt x="3744" y="6128"/>
                    <a:pt x="3817" y="6193"/>
                    <a:pt x="3897" y="6193"/>
                  </a:cubicBezTo>
                  <a:cubicBezTo>
                    <a:pt x="3930" y="6193"/>
                    <a:pt x="3965" y="6182"/>
                    <a:pt x="3991" y="6155"/>
                  </a:cubicBezTo>
                  <a:cubicBezTo>
                    <a:pt x="4105" y="5858"/>
                    <a:pt x="4288" y="5584"/>
                    <a:pt x="4379" y="5196"/>
                  </a:cubicBezTo>
                  <a:lnTo>
                    <a:pt x="4379" y="5287"/>
                  </a:lnTo>
                  <a:cubicBezTo>
                    <a:pt x="4408" y="5352"/>
                    <a:pt x="4447" y="5376"/>
                    <a:pt x="4489" y="5376"/>
                  </a:cubicBezTo>
                  <a:cubicBezTo>
                    <a:pt x="4579" y="5376"/>
                    <a:pt x="4676" y="5259"/>
                    <a:pt x="4676" y="5196"/>
                  </a:cubicBezTo>
                  <a:cubicBezTo>
                    <a:pt x="4562" y="5014"/>
                    <a:pt x="4471" y="4922"/>
                    <a:pt x="4471" y="4831"/>
                  </a:cubicBezTo>
                  <a:lnTo>
                    <a:pt x="4471" y="4717"/>
                  </a:lnTo>
                  <a:cubicBezTo>
                    <a:pt x="4859" y="4831"/>
                    <a:pt x="5247" y="4831"/>
                    <a:pt x="5521" y="4831"/>
                  </a:cubicBezTo>
                  <a:cubicBezTo>
                    <a:pt x="5612" y="4831"/>
                    <a:pt x="5612" y="4626"/>
                    <a:pt x="5521" y="4626"/>
                  </a:cubicBezTo>
                  <a:cubicBezTo>
                    <a:pt x="5133" y="4626"/>
                    <a:pt x="4676" y="4534"/>
                    <a:pt x="4288" y="4534"/>
                  </a:cubicBezTo>
                  <a:cubicBezTo>
                    <a:pt x="3991" y="4055"/>
                    <a:pt x="3809" y="3576"/>
                    <a:pt x="3535" y="3210"/>
                  </a:cubicBezTo>
                  <a:lnTo>
                    <a:pt x="3535" y="3210"/>
                  </a:lnTo>
                  <a:cubicBezTo>
                    <a:pt x="4288" y="3393"/>
                    <a:pt x="5133" y="3690"/>
                    <a:pt x="5909" y="3872"/>
                  </a:cubicBezTo>
                  <a:cubicBezTo>
                    <a:pt x="6091" y="3872"/>
                    <a:pt x="6183" y="3690"/>
                    <a:pt x="6000" y="3576"/>
                  </a:cubicBezTo>
                  <a:cubicBezTo>
                    <a:pt x="5247" y="3302"/>
                    <a:pt x="4562" y="3119"/>
                    <a:pt x="3809" y="2822"/>
                  </a:cubicBezTo>
                  <a:cubicBezTo>
                    <a:pt x="4197" y="2548"/>
                    <a:pt x="4562" y="2252"/>
                    <a:pt x="4950" y="1978"/>
                  </a:cubicBezTo>
                  <a:cubicBezTo>
                    <a:pt x="4950" y="1978"/>
                    <a:pt x="4950" y="2069"/>
                    <a:pt x="5041" y="2069"/>
                  </a:cubicBezTo>
                  <a:cubicBezTo>
                    <a:pt x="5429" y="2252"/>
                    <a:pt x="5817" y="2343"/>
                    <a:pt x="6183" y="2434"/>
                  </a:cubicBezTo>
                  <a:cubicBezTo>
                    <a:pt x="6388" y="2434"/>
                    <a:pt x="6388" y="2252"/>
                    <a:pt x="6274" y="2252"/>
                  </a:cubicBezTo>
                  <a:cubicBezTo>
                    <a:pt x="5909" y="2069"/>
                    <a:pt x="5429" y="1978"/>
                    <a:pt x="5041" y="1864"/>
                  </a:cubicBezTo>
                  <a:cubicBezTo>
                    <a:pt x="5338" y="1590"/>
                    <a:pt x="5612" y="1293"/>
                    <a:pt x="6000" y="1019"/>
                  </a:cubicBezTo>
                  <a:cubicBezTo>
                    <a:pt x="6073" y="1019"/>
                    <a:pt x="5971" y="902"/>
                    <a:pt x="5880" y="902"/>
                  </a:cubicBezTo>
                  <a:cubicBezTo>
                    <a:pt x="5857" y="902"/>
                    <a:pt x="5836" y="910"/>
                    <a:pt x="5817" y="928"/>
                  </a:cubicBezTo>
                  <a:cubicBezTo>
                    <a:pt x="5612" y="1110"/>
                    <a:pt x="5338" y="1202"/>
                    <a:pt x="5041" y="1407"/>
                  </a:cubicBezTo>
                  <a:lnTo>
                    <a:pt x="5041" y="1019"/>
                  </a:lnTo>
                  <a:cubicBezTo>
                    <a:pt x="5041" y="722"/>
                    <a:pt x="5133" y="449"/>
                    <a:pt x="5041" y="152"/>
                  </a:cubicBezTo>
                  <a:cubicBezTo>
                    <a:pt x="5041" y="106"/>
                    <a:pt x="5018" y="83"/>
                    <a:pt x="4996" y="83"/>
                  </a:cubicBezTo>
                  <a:cubicBezTo>
                    <a:pt x="4973" y="83"/>
                    <a:pt x="4950" y="106"/>
                    <a:pt x="4950" y="152"/>
                  </a:cubicBezTo>
                  <a:cubicBezTo>
                    <a:pt x="4859" y="449"/>
                    <a:pt x="4859" y="722"/>
                    <a:pt x="4859" y="1019"/>
                  </a:cubicBezTo>
                  <a:cubicBezTo>
                    <a:pt x="4859" y="1202"/>
                    <a:pt x="4767" y="1407"/>
                    <a:pt x="4859" y="1590"/>
                  </a:cubicBezTo>
                  <a:cubicBezTo>
                    <a:pt x="4471" y="1864"/>
                    <a:pt x="3991" y="2160"/>
                    <a:pt x="3626" y="2343"/>
                  </a:cubicBezTo>
                  <a:cubicBezTo>
                    <a:pt x="3809" y="1590"/>
                    <a:pt x="3900" y="928"/>
                    <a:pt x="3900" y="152"/>
                  </a:cubicBezTo>
                  <a:cubicBezTo>
                    <a:pt x="3900" y="45"/>
                    <a:pt x="3837" y="1"/>
                    <a:pt x="37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4"/>
            <p:cNvSpPr/>
            <p:nvPr/>
          </p:nvSpPr>
          <p:spPr>
            <a:xfrm>
              <a:off x="4475209" y="934816"/>
              <a:ext cx="8907" cy="38887"/>
            </a:xfrm>
            <a:custGeom>
              <a:avLst/>
              <a:gdLst/>
              <a:ahLst/>
              <a:cxnLst/>
              <a:rect l="l" t="t" r="r" b="b"/>
              <a:pathLst>
                <a:path w="366" h="1598" extrusionOk="0">
                  <a:moveTo>
                    <a:pt x="274" y="0"/>
                  </a:moveTo>
                  <a:cubicBezTo>
                    <a:pt x="92" y="480"/>
                    <a:pt x="1" y="1050"/>
                    <a:pt x="92" y="1530"/>
                  </a:cubicBezTo>
                  <a:cubicBezTo>
                    <a:pt x="137" y="1575"/>
                    <a:pt x="183" y="1598"/>
                    <a:pt x="217" y="1598"/>
                  </a:cubicBezTo>
                  <a:cubicBezTo>
                    <a:pt x="252" y="1598"/>
                    <a:pt x="274" y="1575"/>
                    <a:pt x="274" y="1530"/>
                  </a:cubicBezTo>
                  <a:cubicBezTo>
                    <a:pt x="274" y="959"/>
                    <a:pt x="183" y="571"/>
                    <a:pt x="366" y="92"/>
                  </a:cubicBezTo>
                  <a:cubicBezTo>
                    <a:pt x="366" y="0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4"/>
            <p:cNvSpPr/>
            <p:nvPr/>
          </p:nvSpPr>
          <p:spPr>
            <a:xfrm>
              <a:off x="3745914" y="3000126"/>
              <a:ext cx="127223" cy="120385"/>
            </a:xfrm>
            <a:custGeom>
              <a:avLst/>
              <a:gdLst/>
              <a:ahLst/>
              <a:cxnLst/>
              <a:rect l="l" t="t" r="r" b="b"/>
              <a:pathLst>
                <a:path w="5228" h="4947" extrusionOk="0">
                  <a:moveTo>
                    <a:pt x="3113" y="0"/>
                  </a:moveTo>
                  <a:cubicBezTo>
                    <a:pt x="3072" y="0"/>
                    <a:pt x="3037" y="22"/>
                    <a:pt x="3037" y="60"/>
                  </a:cubicBezTo>
                  <a:cubicBezTo>
                    <a:pt x="2945" y="722"/>
                    <a:pt x="2854" y="1384"/>
                    <a:pt x="2763" y="2046"/>
                  </a:cubicBezTo>
                  <a:cubicBezTo>
                    <a:pt x="2671" y="2046"/>
                    <a:pt x="2671" y="2160"/>
                    <a:pt x="2580" y="2160"/>
                  </a:cubicBezTo>
                  <a:cubicBezTo>
                    <a:pt x="2466" y="1955"/>
                    <a:pt x="2283" y="1681"/>
                    <a:pt x="2192" y="1475"/>
                  </a:cubicBezTo>
                  <a:cubicBezTo>
                    <a:pt x="2283" y="1475"/>
                    <a:pt x="2283" y="1293"/>
                    <a:pt x="2192" y="1293"/>
                  </a:cubicBezTo>
                  <a:cubicBezTo>
                    <a:pt x="2101" y="1201"/>
                    <a:pt x="2101" y="1201"/>
                    <a:pt x="2010" y="1201"/>
                  </a:cubicBezTo>
                  <a:cubicBezTo>
                    <a:pt x="1804" y="905"/>
                    <a:pt x="1621" y="539"/>
                    <a:pt x="1439" y="243"/>
                  </a:cubicBezTo>
                  <a:cubicBezTo>
                    <a:pt x="1405" y="216"/>
                    <a:pt x="1374" y="205"/>
                    <a:pt x="1346" y="205"/>
                  </a:cubicBezTo>
                  <a:cubicBezTo>
                    <a:pt x="1279" y="205"/>
                    <a:pt x="1233" y="269"/>
                    <a:pt x="1233" y="334"/>
                  </a:cubicBezTo>
                  <a:cubicBezTo>
                    <a:pt x="1439" y="539"/>
                    <a:pt x="1530" y="813"/>
                    <a:pt x="1713" y="1019"/>
                  </a:cubicBezTo>
                  <a:cubicBezTo>
                    <a:pt x="1530" y="1019"/>
                    <a:pt x="1325" y="905"/>
                    <a:pt x="1142" y="813"/>
                  </a:cubicBezTo>
                  <a:cubicBezTo>
                    <a:pt x="960" y="813"/>
                    <a:pt x="960" y="1019"/>
                    <a:pt x="1051" y="1019"/>
                  </a:cubicBezTo>
                  <a:cubicBezTo>
                    <a:pt x="1325" y="1110"/>
                    <a:pt x="1621" y="1293"/>
                    <a:pt x="1895" y="1384"/>
                  </a:cubicBezTo>
                  <a:cubicBezTo>
                    <a:pt x="2010" y="1589"/>
                    <a:pt x="2101" y="1772"/>
                    <a:pt x="2283" y="2046"/>
                  </a:cubicBezTo>
                  <a:cubicBezTo>
                    <a:pt x="1530" y="1863"/>
                    <a:pt x="868" y="1681"/>
                    <a:pt x="183" y="1475"/>
                  </a:cubicBezTo>
                  <a:cubicBezTo>
                    <a:pt x="92" y="1475"/>
                    <a:pt x="1" y="1589"/>
                    <a:pt x="92" y="1681"/>
                  </a:cubicBezTo>
                  <a:cubicBezTo>
                    <a:pt x="868" y="1863"/>
                    <a:pt x="1530" y="2160"/>
                    <a:pt x="2283" y="2343"/>
                  </a:cubicBezTo>
                  <a:cubicBezTo>
                    <a:pt x="1804" y="2616"/>
                    <a:pt x="1439" y="2913"/>
                    <a:pt x="1051" y="3096"/>
                  </a:cubicBezTo>
                  <a:lnTo>
                    <a:pt x="868" y="3096"/>
                  </a:lnTo>
                  <a:cubicBezTo>
                    <a:pt x="663" y="3004"/>
                    <a:pt x="480" y="2913"/>
                    <a:pt x="298" y="2822"/>
                  </a:cubicBezTo>
                  <a:cubicBezTo>
                    <a:pt x="298" y="2822"/>
                    <a:pt x="183" y="2913"/>
                    <a:pt x="298" y="2913"/>
                  </a:cubicBezTo>
                  <a:cubicBezTo>
                    <a:pt x="389" y="3096"/>
                    <a:pt x="572" y="3096"/>
                    <a:pt x="754" y="3187"/>
                  </a:cubicBezTo>
                  <a:lnTo>
                    <a:pt x="754" y="3301"/>
                  </a:lnTo>
                  <a:cubicBezTo>
                    <a:pt x="754" y="3301"/>
                    <a:pt x="663" y="3392"/>
                    <a:pt x="572" y="3392"/>
                  </a:cubicBezTo>
                  <a:cubicBezTo>
                    <a:pt x="493" y="3471"/>
                    <a:pt x="550" y="3685"/>
                    <a:pt x="683" y="3685"/>
                  </a:cubicBezTo>
                  <a:cubicBezTo>
                    <a:pt x="705" y="3685"/>
                    <a:pt x="729" y="3679"/>
                    <a:pt x="754" y="3666"/>
                  </a:cubicBezTo>
                  <a:cubicBezTo>
                    <a:pt x="868" y="3575"/>
                    <a:pt x="1051" y="3575"/>
                    <a:pt x="1233" y="3484"/>
                  </a:cubicBezTo>
                  <a:lnTo>
                    <a:pt x="1233" y="3484"/>
                  </a:lnTo>
                  <a:cubicBezTo>
                    <a:pt x="1142" y="3666"/>
                    <a:pt x="1142" y="3872"/>
                    <a:pt x="1051" y="4054"/>
                  </a:cubicBezTo>
                  <a:cubicBezTo>
                    <a:pt x="1051" y="4237"/>
                    <a:pt x="960" y="4442"/>
                    <a:pt x="960" y="4625"/>
                  </a:cubicBezTo>
                  <a:cubicBezTo>
                    <a:pt x="960" y="4625"/>
                    <a:pt x="1041" y="4666"/>
                    <a:pt x="1095" y="4666"/>
                  </a:cubicBezTo>
                  <a:cubicBezTo>
                    <a:pt x="1122" y="4666"/>
                    <a:pt x="1142" y="4655"/>
                    <a:pt x="1142" y="4625"/>
                  </a:cubicBezTo>
                  <a:cubicBezTo>
                    <a:pt x="1233" y="4442"/>
                    <a:pt x="1233" y="4237"/>
                    <a:pt x="1233" y="4054"/>
                  </a:cubicBezTo>
                  <a:cubicBezTo>
                    <a:pt x="1233" y="3872"/>
                    <a:pt x="1325" y="3666"/>
                    <a:pt x="1325" y="3484"/>
                  </a:cubicBezTo>
                  <a:cubicBezTo>
                    <a:pt x="1325" y="3392"/>
                    <a:pt x="1439" y="3392"/>
                    <a:pt x="1325" y="3392"/>
                  </a:cubicBezTo>
                  <a:cubicBezTo>
                    <a:pt x="1804" y="3187"/>
                    <a:pt x="2192" y="2913"/>
                    <a:pt x="2580" y="2616"/>
                  </a:cubicBezTo>
                  <a:lnTo>
                    <a:pt x="2580" y="2616"/>
                  </a:lnTo>
                  <a:cubicBezTo>
                    <a:pt x="2466" y="3187"/>
                    <a:pt x="2283" y="3758"/>
                    <a:pt x="2101" y="4237"/>
                  </a:cubicBezTo>
                  <a:cubicBezTo>
                    <a:pt x="2101" y="4301"/>
                    <a:pt x="2190" y="4376"/>
                    <a:pt x="2244" y="4376"/>
                  </a:cubicBezTo>
                  <a:cubicBezTo>
                    <a:pt x="2267" y="4376"/>
                    <a:pt x="2283" y="4362"/>
                    <a:pt x="2283" y="4328"/>
                  </a:cubicBezTo>
                  <a:cubicBezTo>
                    <a:pt x="2466" y="3872"/>
                    <a:pt x="2671" y="3392"/>
                    <a:pt x="2763" y="2913"/>
                  </a:cubicBezTo>
                  <a:cubicBezTo>
                    <a:pt x="2945" y="3301"/>
                    <a:pt x="3242" y="3666"/>
                    <a:pt x="3425" y="3963"/>
                  </a:cubicBezTo>
                  <a:cubicBezTo>
                    <a:pt x="3333" y="4237"/>
                    <a:pt x="3242" y="4534"/>
                    <a:pt x="3151" y="4808"/>
                  </a:cubicBezTo>
                  <a:cubicBezTo>
                    <a:pt x="3071" y="4872"/>
                    <a:pt x="3148" y="4947"/>
                    <a:pt x="3201" y="4947"/>
                  </a:cubicBezTo>
                  <a:cubicBezTo>
                    <a:pt x="3224" y="4947"/>
                    <a:pt x="3242" y="4933"/>
                    <a:pt x="3242" y="4899"/>
                  </a:cubicBezTo>
                  <a:cubicBezTo>
                    <a:pt x="3425" y="4716"/>
                    <a:pt x="3425" y="4442"/>
                    <a:pt x="3516" y="4146"/>
                  </a:cubicBezTo>
                  <a:cubicBezTo>
                    <a:pt x="3516" y="4237"/>
                    <a:pt x="3607" y="4237"/>
                    <a:pt x="3607" y="4237"/>
                  </a:cubicBezTo>
                  <a:cubicBezTo>
                    <a:pt x="3641" y="4264"/>
                    <a:pt x="3672" y="4275"/>
                    <a:pt x="3700" y="4275"/>
                  </a:cubicBezTo>
                  <a:cubicBezTo>
                    <a:pt x="3767" y="4275"/>
                    <a:pt x="3813" y="4210"/>
                    <a:pt x="3813" y="4146"/>
                  </a:cubicBezTo>
                  <a:cubicBezTo>
                    <a:pt x="3721" y="4054"/>
                    <a:pt x="3721" y="3963"/>
                    <a:pt x="3607" y="3872"/>
                  </a:cubicBezTo>
                  <a:lnTo>
                    <a:pt x="4566" y="3872"/>
                  </a:lnTo>
                  <a:cubicBezTo>
                    <a:pt x="4566" y="3872"/>
                    <a:pt x="4566" y="3758"/>
                    <a:pt x="4475" y="3666"/>
                  </a:cubicBezTo>
                  <a:lnTo>
                    <a:pt x="3516" y="3666"/>
                  </a:lnTo>
                  <a:cubicBezTo>
                    <a:pt x="3333" y="3301"/>
                    <a:pt x="3037" y="2913"/>
                    <a:pt x="2854" y="2525"/>
                  </a:cubicBezTo>
                  <a:lnTo>
                    <a:pt x="2854" y="2525"/>
                  </a:lnTo>
                  <a:cubicBezTo>
                    <a:pt x="3516" y="2731"/>
                    <a:pt x="4178" y="2913"/>
                    <a:pt x="4863" y="3096"/>
                  </a:cubicBezTo>
                  <a:cubicBezTo>
                    <a:pt x="4954" y="3096"/>
                    <a:pt x="5045" y="2913"/>
                    <a:pt x="4863" y="2913"/>
                  </a:cubicBezTo>
                  <a:cubicBezTo>
                    <a:pt x="4292" y="2616"/>
                    <a:pt x="3721" y="2434"/>
                    <a:pt x="3151" y="2251"/>
                  </a:cubicBezTo>
                  <a:cubicBezTo>
                    <a:pt x="3425" y="2046"/>
                    <a:pt x="3721" y="1772"/>
                    <a:pt x="3995" y="1589"/>
                  </a:cubicBezTo>
                  <a:cubicBezTo>
                    <a:pt x="3995" y="1589"/>
                    <a:pt x="3995" y="1681"/>
                    <a:pt x="4087" y="1681"/>
                  </a:cubicBezTo>
                  <a:cubicBezTo>
                    <a:pt x="4383" y="1772"/>
                    <a:pt x="4749" y="1863"/>
                    <a:pt x="5045" y="1955"/>
                  </a:cubicBezTo>
                  <a:cubicBezTo>
                    <a:pt x="5137" y="1955"/>
                    <a:pt x="5228" y="1863"/>
                    <a:pt x="5137" y="1772"/>
                  </a:cubicBezTo>
                  <a:cubicBezTo>
                    <a:pt x="4749" y="1681"/>
                    <a:pt x="4475" y="1589"/>
                    <a:pt x="4087" y="1475"/>
                  </a:cubicBezTo>
                  <a:cubicBezTo>
                    <a:pt x="4383" y="1293"/>
                    <a:pt x="4566" y="1110"/>
                    <a:pt x="4863" y="813"/>
                  </a:cubicBezTo>
                  <a:cubicBezTo>
                    <a:pt x="4936" y="813"/>
                    <a:pt x="4892" y="696"/>
                    <a:pt x="4813" y="696"/>
                  </a:cubicBezTo>
                  <a:cubicBezTo>
                    <a:pt x="4793" y="696"/>
                    <a:pt x="4771" y="704"/>
                    <a:pt x="4749" y="722"/>
                  </a:cubicBezTo>
                  <a:cubicBezTo>
                    <a:pt x="4566" y="813"/>
                    <a:pt x="4383" y="1019"/>
                    <a:pt x="4178" y="1110"/>
                  </a:cubicBezTo>
                  <a:lnTo>
                    <a:pt x="4178" y="813"/>
                  </a:lnTo>
                  <a:lnTo>
                    <a:pt x="4178" y="151"/>
                  </a:lnTo>
                  <a:cubicBezTo>
                    <a:pt x="4132" y="106"/>
                    <a:pt x="4087" y="83"/>
                    <a:pt x="4052" y="83"/>
                  </a:cubicBezTo>
                  <a:cubicBezTo>
                    <a:pt x="4018" y="83"/>
                    <a:pt x="3995" y="106"/>
                    <a:pt x="3995" y="151"/>
                  </a:cubicBezTo>
                  <a:lnTo>
                    <a:pt x="3995" y="813"/>
                  </a:lnTo>
                  <a:cubicBezTo>
                    <a:pt x="3904" y="905"/>
                    <a:pt x="3904" y="1110"/>
                    <a:pt x="3904" y="1293"/>
                  </a:cubicBezTo>
                  <a:cubicBezTo>
                    <a:pt x="3607" y="1475"/>
                    <a:pt x="3333" y="1681"/>
                    <a:pt x="3037" y="1863"/>
                  </a:cubicBezTo>
                  <a:cubicBezTo>
                    <a:pt x="3151" y="1293"/>
                    <a:pt x="3151" y="722"/>
                    <a:pt x="3242" y="151"/>
                  </a:cubicBezTo>
                  <a:cubicBezTo>
                    <a:pt x="3242" y="44"/>
                    <a:pt x="3172" y="0"/>
                    <a:pt x="3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4"/>
            <p:cNvSpPr/>
            <p:nvPr/>
          </p:nvSpPr>
          <p:spPr>
            <a:xfrm>
              <a:off x="3794801" y="3001586"/>
              <a:ext cx="6692" cy="29445"/>
            </a:xfrm>
            <a:custGeom>
              <a:avLst/>
              <a:gdLst/>
              <a:ahLst/>
              <a:cxnLst/>
              <a:rect l="l" t="t" r="r" b="b"/>
              <a:pathLst>
                <a:path w="275" h="121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92" y="274"/>
                    <a:pt x="1" y="753"/>
                    <a:pt x="92" y="1141"/>
                  </a:cubicBezTo>
                  <a:cubicBezTo>
                    <a:pt x="92" y="1187"/>
                    <a:pt x="115" y="1210"/>
                    <a:pt x="137" y="1210"/>
                  </a:cubicBezTo>
                  <a:cubicBezTo>
                    <a:pt x="160" y="1210"/>
                    <a:pt x="183" y="1187"/>
                    <a:pt x="183" y="1141"/>
                  </a:cubicBezTo>
                  <a:cubicBezTo>
                    <a:pt x="183" y="753"/>
                    <a:pt x="183" y="388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4"/>
            <p:cNvSpPr/>
            <p:nvPr/>
          </p:nvSpPr>
          <p:spPr>
            <a:xfrm>
              <a:off x="5007397" y="4291295"/>
              <a:ext cx="124912" cy="120604"/>
            </a:xfrm>
            <a:custGeom>
              <a:avLst/>
              <a:gdLst/>
              <a:ahLst/>
              <a:cxnLst/>
              <a:rect l="l" t="t" r="r" b="b"/>
              <a:pathLst>
                <a:path w="5133" h="4956" extrusionOk="0">
                  <a:moveTo>
                    <a:pt x="3033" y="0"/>
                  </a:moveTo>
                  <a:cubicBezTo>
                    <a:pt x="2987" y="0"/>
                    <a:pt x="2942" y="23"/>
                    <a:pt x="2942" y="69"/>
                  </a:cubicBezTo>
                  <a:cubicBezTo>
                    <a:pt x="2942" y="731"/>
                    <a:pt x="2850" y="1393"/>
                    <a:pt x="2668" y="2055"/>
                  </a:cubicBezTo>
                  <a:cubicBezTo>
                    <a:pt x="2668" y="2055"/>
                    <a:pt x="2554" y="2055"/>
                    <a:pt x="2554" y="2169"/>
                  </a:cubicBezTo>
                  <a:cubicBezTo>
                    <a:pt x="2371" y="1872"/>
                    <a:pt x="2280" y="1689"/>
                    <a:pt x="2097" y="1393"/>
                  </a:cubicBezTo>
                  <a:cubicBezTo>
                    <a:pt x="2188" y="1393"/>
                    <a:pt x="2280" y="1301"/>
                    <a:pt x="2188" y="1210"/>
                  </a:cubicBezTo>
                  <a:cubicBezTo>
                    <a:pt x="2097" y="1210"/>
                    <a:pt x="1983" y="1210"/>
                    <a:pt x="1892" y="1119"/>
                  </a:cubicBezTo>
                  <a:cubicBezTo>
                    <a:pt x="1709" y="822"/>
                    <a:pt x="1526" y="548"/>
                    <a:pt x="1321" y="251"/>
                  </a:cubicBezTo>
                  <a:cubicBezTo>
                    <a:pt x="1321" y="206"/>
                    <a:pt x="1275" y="183"/>
                    <a:pt x="1241" y="183"/>
                  </a:cubicBezTo>
                  <a:cubicBezTo>
                    <a:pt x="1207" y="183"/>
                    <a:pt x="1184" y="206"/>
                    <a:pt x="1230" y="251"/>
                  </a:cubicBezTo>
                  <a:cubicBezTo>
                    <a:pt x="1321" y="548"/>
                    <a:pt x="1526" y="731"/>
                    <a:pt x="1618" y="1027"/>
                  </a:cubicBezTo>
                  <a:cubicBezTo>
                    <a:pt x="1412" y="913"/>
                    <a:pt x="1230" y="822"/>
                    <a:pt x="1047" y="822"/>
                  </a:cubicBezTo>
                  <a:cubicBezTo>
                    <a:pt x="1030" y="805"/>
                    <a:pt x="1012" y="797"/>
                    <a:pt x="995" y="797"/>
                  </a:cubicBezTo>
                  <a:cubicBezTo>
                    <a:pt x="924" y="797"/>
                    <a:pt x="881" y="935"/>
                    <a:pt x="1047" y="1027"/>
                  </a:cubicBezTo>
                  <a:cubicBezTo>
                    <a:pt x="1230" y="1119"/>
                    <a:pt x="1526" y="1210"/>
                    <a:pt x="1800" y="1301"/>
                  </a:cubicBezTo>
                  <a:cubicBezTo>
                    <a:pt x="1892" y="1598"/>
                    <a:pt x="2097" y="1781"/>
                    <a:pt x="2188" y="1963"/>
                  </a:cubicBezTo>
                  <a:cubicBezTo>
                    <a:pt x="1526" y="1781"/>
                    <a:pt x="750" y="1689"/>
                    <a:pt x="88" y="1484"/>
                  </a:cubicBezTo>
                  <a:cubicBezTo>
                    <a:pt x="72" y="1467"/>
                    <a:pt x="58" y="1461"/>
                    <a:pt x="48" y="1461"/>
                  </a:cubicBezTo>
                  <a:cubicBezTo>
                    <a:pt x="0" y="1461"/>
                    <a:pt x="14" y="1598"/>
                    <a:pt x="88" y="1598"/>
                  </a:cubicBezTo>
                  <a:cubicBezTo>
                    <a:pt x="750" y="1872"/>
                    <a:pt x="1526" y="2055"/>
                    <a:pt x="2188" y="2351"/>
                  </a:cubicBezTo>
                  <a:cubicBezTo>
                    <a:pt x="1800" y="2534"/>
                    <a:pt x="1321" y="2831"/>
                    <a:pt x="956" y="3104"/>
                  </a:cubicBezTo>
                  <a:cubicBezTo>
                    <a:pt x="956" y="3104"/>
                    <a:pt x="842" y="3104"/>
                    <a:pt x="842" y="3013"/>
                  </a:cubicBezTo>
                  <a:cubicBezTo>
                    <a:pt x="659" y="2922"/>
                    <a:pt x="476" y="2831"/>
                    <a:pt x="271" y="2831"/>
                  </a:cubicBezTo>
                  <a:cubicBezTo>
                    <a:pt x="180" y="2831"/>
                    <a:pt x="180" y="2831"/>
                    <a:pt x="180" y="2922"/>
                  </a:cubicBezTo>
                  <a:cubicBezTo>
                    <a:pt x="385" y="3013"/>
                    <a:pt x="568" y="3104"/>
                    <a:pt x="659" y="3196"/>
                  </a:cubicBezTo>
                  <a:lnTo>
                    <a:pt x="750" y="3196"/>
                  </a:lnTo>
                  <a:cubicBezTo>
                    <a:pt x="659" y="3310"/>
                    <a:pt x="568" y="3310"/>
                    <a:pt x="568" y="3401"/>
                  </a:cubicBezTo>
                  <a:cubicBezTo>
                    <a:pt x="385" y="3493"/>
                    <a:pt x="476" y="3675"/>
                    <a:pt x="659" y="3675"/>
                  </a:cubicBezTo>
                  <a:cubicBezTo>
                    <a:pt x="842" y="3584"/>
                    <a:pt x="956" y="3493"/>
                    <a:pt x="1138" y="3401"/>
                  </a:cubicBezTo>
                  <a:lnTo>
                    <a:pt x="1138" y="3401"/>
                  </a:lnTo>
                  <a:cubicBezTo>
                    <a:pt x="1138" y="3675"/>
                    <a:pt x="1047" y="3881"/>
                    <a:pt x="1047" y="4063"/>
                  </a:cubicBezTo>
                  <a:cubicBezTo>
                    <a:pt x="956" y="4246"/>
                    <a:pt x="956" y="4337"/>
                    <a:pt x="956" y="4542"/>
                  </a:cubicBezTo>
                  <a:cubicBezTo>
                    <a:pt x="956" y="4634"/>
                    <a:pt x="1047" y="4634"/>
                    <a:pt x="1047" y="4634"/>
                  </a:cubicBezTo>
                  <a:cubicBezTo>
                    <a:pt x="1138" y="4451"/>
                    <a:pt x="1138" y="4246"/>
                    <a:pt x="1230" y="4063"/>
                  </a:cubicBezTo>
                  <a:cubicBezTo>
                    <a:pt x="1230" y="3881"/>
                    <a:pt x="1230" y="3675"/>
                    <a:pt x="1321" y="3493"/>
                  </a:cubicBezTo>
                  <a:lnTo>
                    <a:pt x="1321" y="3401"/>
                  </a:lnTo>
                  <a:lnTo>
                    <a:pt x="1321" y="3310"/>
                  </a:lnTo>
                  <a:cubicBezTo>
                    <a:pt x="1709" y="3104"/>
                    <a:pt x="2097" y="2922"/>
                    <a:pt x="2554" y="2625"/>
                  </a:cubicBezTo>
                  <a:lnTo>
                    <a:pt x="2554" y="2625"/>
                  </a:lnTo>
                  <a:cubicBezTo>
                    <a:pt x="2371" y="3196"/>
                    <a:pt x="2188" y="3675"/>
                    <a:pt x="2097" y="4246"/>
                  </a:cubicBezTo>
                  <a:cubicBezTo>
                    <a:pt x="2017" y="4310"/>
                    <a:pt x="2094" y="4385"/>
                    <a:pt x="2179" y="4385"/>
                  </a:cubicBezTo>
                  <a:cubicBezTo>
                    <a:pt x="2215" y="4385"/>
                    <a:pt x="2252" y="4371"/>
                    <a:pt x="2280" y="4337"/>
                  </a:cubicBezTo>
                  <a:cubicBezTo>
                    <a:pt x="2462" y="3881"/>
                    <a:pt x="2554" y="3401"/>
                    <a:pt x="2759" y="2922"/>
                  </a:cubicBezTo>
                  <a:cubicBezTo>
                    <a:pt x="2942" y="3310"/>
                    <a:pt x="3124" y="3584"/>
                    <a:pt x="3330" y="3972"/>
                  </a:cubicBezTo>
                  <a:cubicBezTo>
                    <a:pt x="3238" y="4246"/>
                    <a:pt x="3124" y="4542"/>
                    <a:pt x="3033" y="4816"/>
                  </a:cubicBezTo>
                  <a:cubicBezTo>
                    <a:pt x="3033" y="4880"/>
                    <a:pt x="3078" y="4956"/>
                    <a:pt x="3144" y="4956"/>
                  </a:cubicBezTo>
                  <a:cubicBezTo>
                    <a:pt x="3172" y="4956"/>
                    <a:pt x="3204" y="4942"/>
                    <a:pt x="3238" y="4908"/>
                  </a:cubicBezTo>
                  <a:cubicBezTo>
                    <a:pt x="3330" y="4634"/>
                    <a:pt x="3421" y="4451"/>
                    <a:pt x="3512" y="4154"/>
                  </a:cubicBezTo>
                  <a:lnTo>
                    <a:pt x="3512" y="4246"/>
                  </a:lnTo>
                  <a:cubicBezTo>
                    <a:pt x="3539" y="4273"/>
                    <a:pt x="3576" y="4284"/>
                    <a:pt x="3611" y="4284"/>
                  </a:cubicBezTo>
                  <a:cubicBezTo>
                    <a:pt x="3696" y="4284"/>
                    <a:pt x="3776" y="4219"/>
                    <a:pt x="3695" y="4154"/>
                  </a:cubicBezTo>
                  <a:cubicBezTo>
                    <a:pt x="3695" y="4063"/>
                    <a:pt x="3604" y="3972"/>
                    <a:pt x="3604" y="3881"/>
                  </a:cubicBezTo>
                  <a:lnTo>
                    <a:pt x="3604" y="3766"/>
                  </a:lnTo>
                  <a:lnTo>
                    <a:pt x="4471" y="3766"/>
                  </a:lnTo>
                  <a:cubicBezTo>
                    <a:pt x="4562" y="3766"/>
                    <a:pt x="4562" y="3675"/>
                    <a:pt x="4471" y="3675"/>
                  </a:cubicBezTo>
                  <a:cubicBezTo>
                    <a:pt x="4083" y="3675"/>
                    <a:pt x="3809" y="3584"/>
                    <a:pt x="3421" y="3584"/>
                  </a:cubicBezTo>
                  <a:cubicBezTo>
                    <a:pt x="3238" y="3196"/>
                    <a:pt x="3033" y="2922"/>
                    <a:pt x="2850" y="2534"/>
                  </a:cubicBezTo>
                  <a:lnTo>
                    <a:pt x="2850" y="2534"/>
                  </a:lnTo>
                  <a:cubicBezTo>
                    <a:pt x="3512" y="2739"/>
                    <a:pt x="4083" y="2922"/>
                    <a:pt x="4745" y="3013"/>
                  </a:cubicBezTo>
                  <a:cubicBezTo>
                    <a:pt x="4784" y="3031"/>
                    <a:pt x="4816" y="3038"/>
                    <a:pt x="4841" y="3038"/>
                  </a:cubicBezTo>
                  <a:cubicBezTo>
                    <a:pt x="4946" y="3038"/>
                    <a:pt x="4928" y="2904"/>
                    <a:pt x="4836" y="2831"/>
                  </a:cubicBezTo>
                  <a:cubicBezTo>
                    <a:pt x="4265" y="2625"/>
                    <a:pt x="3604" y="2443"/>
                    <a:pt x="3033" y="2260"/>
                  </a:cubicBezTo>
                  <a:cubicBezTo>
                    <a:pt x="3330" y="2055"/>
                    <a:pt x="3695" y="1781"/>
                    <a:pt x="3992" y="1484"/>
                  </a:cubicBezTo>
                  <a:lnTo>
                    <a:pt x="3992" y="1689"/>
                  </a:lnTo>
                  <a:cubicBezTo>
                    <a:pt x="4380" y="1781"/>
                    <a:pt x="4654" y="1872"/>
                    <a:pt x="5042" y="1963"/>
                  </a:cubicBezTo>
                  <a:cubicBezTo>
                    <a:pt x="5133" y="1963"/>
                    <a:pt x="5133" y="1781"/>
                    <a:pt x="5042" y="1781"/>
                  </a:cubicBezTo>
                  <a:cubicBezTo>
                    <a:pt x="4745" y="1689"/>
                    <a:pt x="4380" y="1598"/>
                    <a:pt x="4083" y="1484"/>
                  </a:cubicBezTo>
                  <a:cubicBezTo>
                    <a:pt x="4265" y="1301"/>
                    <a:pt x="4562" y="1027"/>
                    <a:pt x="4745" y="822"/>
                  </a:cubicBezTo>
                  <a:cubicBezTo>
                    <a:pt x="4836" y="731"/>
                    <a:pt x="4745" y="639"/>
                    <a:pt x="4654" y="639"/>
                  </a:cubicBezTo>
                  <a:cubicBezTo>
                    <a:pt x="4471" y="822"/>
                    <a:pt x="4265" y="1027"/>
                    <a:pt x="4083" y="1119"/>
                  </a:cubicBezTo>
                  <a:lnTo>
                    <a:pt x="4083" y="731"/>
                  </a:lnTo>
                  <a:lnTo>
                    <a:pt x="4083" y="160"/>
                  </a:lnTo>
                  <a:cubicBezTo>
                    <a:pt x="4083" y="69"/>
                    <a:pt x="3992" y="69"/>
                    <a:pt x="3992" y="69"/>
                  </a:cubicBezTo>
                  <a:cubicBezTo>
                    <a:pt x="3900" y="343"/>
                    <a:pt x="3900" y="548"/>
                    <a:pt x="3900" y="731"/>
                  </a:cubicBezTo>
                  <a:lnTo>
                    <a:pt x="3900" y="1301"/>
                  </a:lnTo>
                  <a:cubicBezTo>
                    <a:pt x="3604" y="1484"/>
                    <a:pt x="3238" y="1689"/>
                    <a:pt x="2942" y="1872"/>
                  </a:cubicBezTo>
                  <a:cubicBezTo>
                    <a:pt x="3033" y="1301"/>
                    <a:pt x="3124" y="639"/>
                    <a:pt x="3124" y="69"/>
                  </a:cubicBezTo>
                  <a:cubicBezTo>
                    <a:pt x="3124" y="23"/>
                    <a:pt x="3079" y="0"/>
                    <a:pt x="30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4"/>
            <p:cNvSpPr/>
            <p:nvPr/>
          </p:nvSpPr>
          <p:spPr>
            <a:xfrm>
              <a:off x="5053412" y="4290735"/>
              <a:ext cx="7252" cy="30005"/>
            </a:xfrm>
            <a:custGeom>
              <a:avLst/>
              <a:gdLst/>
              <a:ahLst/>
              <a:cxnLst/>
              <a:rect l="l" t="t" r="r" b="b"/>
              <a:pathLst>
                <a:path w="298" h="1233" extrusionOk="0">
                  <a:moveTo>
                    <a:pt x="297" y="0"/>
                  </a:moveTo>
                  <a:lnTo>
                    <a:pt x="297" y="0"/>
                  </a:lnTo>
                  <a:cubicBezTo>
                    <a:pt x="92" y="366"/>
                    <a:pt x="1" y="754"/>
                    <a:pt x="92" y="1233"/>
                  </a:cubicBezTo>
                  <a:cubicBezTo>
                    <a:pt x="206" y="1233"/>
                    <a:pt x="297" y="1233"/>
                    <a:pt x="297" y="1142"/>
                  </a:cubicBezTo>
                  <a:cubicBezTo>
                    <a:pt x="206" y="754"/>
                    <a:pt x="206" y="366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4"/>
            <p:cNvSpPr/>
            <p:nvPr/>
          </p:nvSpPr>
          <p:spPr>
            <a:xfrm>
              <a:off x="4761816" y="2354688"/>
              <a:ext cx="124912" cy="120921"/>
            </a:xfrm>
            <a:custGeom>
              <a:avLst/>
              <a:gdLst/>
              <a:ahLst/>
              <a:cxnLst/>
              <a:rect l="l" t="t" r="r" b="b"/>
              <a:pathLst>
                <a:path w="5133" h="4969" extrusionOk="0">
                  <a:moveTo>
                    <a:pt x="180" y="2851"/>
                  </a:moveTo>
                  <a:cubicBezTo>
                    <a:pt x="155" y="2851"/>
                    <a:pt x="130" y="2891"/>
                    <a:pt x="206" y="2891"/>
                  </a:cubicBezTo>
                  <a:cubicBezTo>
                    <a:pt x="206" y="2861"/>
                    <a:pt x="193" y="2851"/>
                    <a:pt x="180" y="2851"/>
                  </a:cubicBezTo>
                  <a:close/>
                  <a:moveTo>
                    <a:pt x="2986" y="1"/>
                  </a:moveTo>
                  <a:cubicBezTo>
                    <a:pt x="2962" y="1"/>
                    <a:pt x="2945" y="12"/>
                    <a:pt x="2945" y="38"/>
                  </a:cubicBezTo>
                  <a:cubicBezTo>
                    <a:pt x="2854" y="814"/>
                    <a:pt x="2762" y="1476"/>
                    <a:pt x="2671" y="2047"/>
                  </a:cubicBezTo>
                  <a:lnTo>
                    <a:pt x="2580" y="2138"/>
                  </a:lnTo>
                  <a:cubicBezTo>
                    <a:pt x="2374" y="1956"/>
                    <a:pt x="2283" y="1659"/>
                    <a:pt x="2100" y="1476"/>
                  </a:cubicBezTo>
                  <a:cubicBezTo>
                    <a:pt x="2192" y="1476"/>
                    <a:pt x="2192" y="1385"/>
                    <a:pt x="2100" y="1294"/>
                  </a:cubicBezTo>
                  <a:cubicBezTo>
                    <a:pt x="2100" y="1294"/>
                    <a:pt x="2009" y="1179"/>
                    <a:pt x="1918" y="1179"/>
                  </a:cubicBezTo>
                  <a:cubicBezTo>
                    <a:pt x="1712" y="906"/>
                    <a:pt x="1530" y="518"/>
                    <a:pt x="1347" y="244"/>
                  </a:cubicBezTo>
                  <a:cubicBezTo>
                    <a:pt x="1314" y="217"/>
                    <a:pt x="1282" y="206"/>
                    <a:pt x="1257" y="206"/>
                  </a:cubicBezTo>
                  <a:cubicBezTo>
                    <a:pt x="1195" y="206"/>
                    <a:pt x="1168" y="270"/>
                    <a:pt x="1233" y="335"/>
                  </a:cubicBezTo>
                  <a:cubicBezTo>
                    <a:pt x="1347" y="609"/>
                    <a:pt x="1438" y="814"/>
                    <a:pt x="1621" y="1088"/>
                  </a:cubicBezTo>
                  <a:cubicBezTo>
                    <a:pt x="1438" y="997"/>
                    <a:pt x="1233" y="906"/>
                    <a:pt x="1050" y="814"/>
                  </a:cubicBezTo>
                  <a:cubicBezTo>
                    <a:pt x="959" y="814"/>
                    <a:pt x="868" y="997"/>
                    <a:pt x="959" y="997"/>
                  </a:cubicBezTo>
                  <a:cubicBezTo>
                    <a:pt x="1233" y="1179"/>
                    <a:pt x="1530" y="1294"/>
                    <a:pt x="1804" y="1385"/>
                  </a:cubicBezTo>
                  <a:cubicBezTo>
                    <a:pt x="1918" y="1568"/>
                    <a:pt x="2009" y="1864"/>
                    <a:pt x="2192" y="2047"/>
                  </a:cubicBezTo>
                  <a:cubicBezTo>
                    <a:pt x="1438" y="1864"/>
                    <a:pt x="776" y="1659"/>
                    <a:pt x="92" y="1476"/>
                  </a:cubicBezTo>
                  <a:cubicBezTo>
                    <a:pt x="0" y="1476"/>
                    <a:pt x="0" y="1568"/>
                    <a:pt x="92" y="1659"/>
                  </a:cubicBezTo>
                  <a:cubicBezTo>
                    <a:pt x="776" y="1864"/>
                    <a:pt x="1438" y="2138"/>
                    <a:pt x="2192" y="2321"/>
                  </a:cubicBezTo>
                  <a:cubicBezTo>
                    <a:pt x="1804" y="2617"/>
                    <a:pt x="1347" y="2891"/>
                    <a:pt x="959" y="3188"/>
                  </a:cubicBezTo>
                  <a:cubicBezTo>
                    <a:pt x="868" y="3097"/>
                    <a:pt x="868" y="3097"/>
                    <a:pt x="776" y="3097"/>
                  </a:cubicBezTo>
                  <a:cubicBezTo>
                    <a:pt x="571" y="3006"/>
                    <a:pt x="388" y="2891"/>
                    <a:pt x="206" y="2891"/>
                  </a:cubicBezTo>
                  <a:cubicBezTo>
                    <a:pt x="297" y="3097"/>
                    <a:pt x="480" y="3188"/>
                    <a:pt x="662" y="3279"/>
                  </a:cubicBezTo>
                  <a:lnTo>
                    <a:pt x="776" y="3279"/>
                  </a:lnTo>
                  <a:cubicBezTo>
                    <a:pt x="662" y="3279"/>
                    <a:pt x="571" y="3371"/>
                    <a:pt x="480" y="3371"/>
                  </a:cubicBezTo>
                  <a:cubicBezTo>
                    <a:pt x="400" y="3450"/>
                    <a:pt x="459" y="3685"/>
                    <a:pt x="596" y="3685"/>
                  </a:cubicBezTo>
                  <a:cubicBezTo>
                    <a:pt x="616" y="3685"/>
                    <a:pt x="638" y="3679"/>
                    <a:pt x="662" y="3667"/>
                  </a:cubicBezTo>
                  <a:cubicBezTo>
                    <a:pt x="776" y="3576"/>
                    <a:pt x="959" y="3576"/>
                    <a:pt x="1142" y="3462"/>
                  </a:cubicBezTo>
                  <a:lnTo>
                    <a:pt x="1142" y="3462"/>
                  </a:lnTo>
                  <a:cubicBezTo>
                    <a:pt x="1142" y="3667"/>
                    <a:pt x="1050" y="3850"/>
                    <a:pt x="1050" y="4033"/>
                  </a:cubicBezTo>
                  <a:cubicBezTo>
                    <a:pt x="959" y="4238"/>
                    <a:pt x="959" y="4421"/>
                    <a:pt x="959" y="4603"/>
                  </a:cubicBezTo>
                  <a:cubicBezTo>
                    <a:pt x="959" y="4660"/>
                    <a:pt x="982" y="4689"/>
                    <a:pt x="1005" y="4689"/>
                  </a:cubicBezTo>
                  <a:cubicBezTo>
                    <a:pt x="1028" y="4689"/>
                    <a:pt x="1050" y="4660"/>
                    <a:pt x="1050" y="4603"/>
                  </a:cubicBezTo>
                  <a:cubicBezTo>
                    <a:pt x="1142" y="4421"/>
                    <a:pt x="1142" y="4238"/>
                    <a:pt x="1142" y="4033"/>
                  </a:cubicBezTo>
                  <a:cubicBezTo>
                    <a:pt x="1233" y="3850"/>
                    <a:pt x="1233" y="3667"/>
                    <a:pt x="1233" y="3462"/>
                  </a:cubicBezTo>
                  <a:lnTo>
                    <a:pt x="1347" y="3371"/>
                  </a:lnTo>
                  <a:cubicBezTo>
                    <a:pt x="1712" y="3188"/>
                    <a:pt x="2100" y="2891"/>
                    <a:pt x="2488" y="2617"/>
                  </a:cubicBezTo>
                  <a:lnTo>
                    <a:pt x="2488" y="2617"/>
                  </a:lnTo>
                  <a:cubicBezTo>
                    <a:pt x="2374" y="3188"/>
                    <a:pt x="2192" y="3759"/>
                    <a:pt x="2009" y="4238"/>
                  </a:cubicBezTo>
                  <a:cubicBezTo>
                    <a:pt x="2009" y="4303"/>
                    <a:pt x="2100" y="4367"/>
                    <a:pt x="2154" y="4367"/>
                  </a:cubicBezTo>
                  <a:cubicBezTo>
                    <a:pt x="2176" y="4367"/>
                    <a:pt x="2192" y="4356"/>
                    <a:pt x="2192" y="4329"/>
                  </a:cubicBezTo>
                  <a:cubicBezTo>
                    <a:pt x="2374" y="3941"/>
                    <a:pt x="2580" y="3462"/>
                    <a:pt x="2671" y="3006"/>
                  </a:cubicBezTo>
                  <a:cubicBezTo>
                    <a:pt x="2854" y="3279"/>
                    <a:pt x="3150" y="3667"/>
                    <a:pt x="3333" y="4033"/>
                  </a:cubicBezTo>
                  <a:cubicBezTo>
                    <a:pt x="3242" y="4329"/>
                    <a:pt x="3150" y="4603"/>
                    <a:pt x="3059" y="4900"/>
                  </a:cubicBezTo>
                  <a:cubicBezTo>
                    <a:pt x="3059" y="4946"/>
                    <a:pt x="3082" y="4968"/>
                    <a:pt x="3116" y="4968"/>
                  </a:cubicBezTo>
                  <a:cubicBezTo>
                    <a:pt x="3150" y="4968"/>
                    <a:pt x="3196" y="4946"/>
                    <a:pt x="3242" y="4900"/>
                  </a:cubicBezTo>
                  <a:cubicBezTo>
                    <a:pt x="3333" y="4717"/>
                    <a:pt x="3424" y="4421"/>
                    <a:pt x="3515" y="4238"/>
                  </a:cubicBezTo>
                  <a:cubicBezTo>
                    <a:pt x="3559" y="4308"/>
                    <a:pt x="3613" y="4338"/>
                    <a:pt x="3657" y="4338"/>
                  </a:cubicBezTo>
                  <a:cubicBezTo>
                    <a:pt x="3729" y="4338"/>
                    <a:pt x="3777" y="4260"/>
                    <a:pt x="3721" y="4147"/>
                  </a:cubicBezTo>
                  <a:cubicBezTo>
                    <a:pt x="3630" y="4033"/>
                    <a:pt x="3630" y="3941"/>
                    <a:pt x="3630" y="3941"/>
                  </a:cubicBezTo>
                  <a:lnTo>
                    <a:pt x="3630" y="3850"/>
                  </a:lnTo>
                  <a:lnTo>
                    <a:pt x="4474" y="3850"/>
                  </a:lnTo>
                  <a:cubicBezTo>
                    <a:pt x="4565" y="3850"/>
                    <a:pt x="4474" y="3759"/>
                    <a:pt x="4474" y="3759"/>
                  </a:cubicBezTo>
                  <a:cubicBezTo>
                    <a:pt x="4086" y="3667"/>
                    <a:pt x="3721" y="3667"/>
                    <a:pt x="3424" y="3667"/>
                  </a:cubicBezTo>
                  <a:cubicBezTo>
                    <a:pt x="3242" y="3279"/>
                    <a:pt x="3059" y="2891"/>
                    <a:pt x="2762" y="2526"/>
                  </a:cubicBezTo>
                  <a:lnTo>
                    <a:pt x="2762" y="2526"/>
                  </a:lnTo>
                  <a:cubicBezTo>
                    <a:pt x="3424" y="2709"/>
                    <a:pt x="4086" y="2891"/>
                    <a:pt x="4771" y="3097"/>
                  </a:cubicBezTo>
                  <a:cubicBezTo>
                    <a:pt x="4862" y="3097"/>
                    <a:pt x="4953" y="2891"/>
                    <a:pt x="4771" y="2891"/>
                  </a:cubicBezTo>
                  <a:cubicBezTo>
                    <a:pt x="4200" y="2617"/>
                    <a:pt x="3630" y="2435"/>
                    <a:pt x="3059" y="2321"/>
                  </a:cubicBezTo>
                  <a:cubicBezTo>
                    <a:pt x="3333" y="2047"/>
                    <a:pt x="3630" y="1864"/>
                    <a:pt x="3903" y="1568"/>
                  </a:cubicBezTo>
                  <a:cubicBezTo>
                    <a:pt x="3903" y="1659"/>
                    <a:pt x="3903" y="1659"/>
                    <a:pt x="3995" y="1659"/>
                  </a:cubicBezTo>
                  <a:cubicBezTo>
                    <a:pt x="4292" y="1750"/>
                    <a:pt x="4657" y="1956"/>
                    <a:pt x="4953" y="1956"/>
                  </a:cubicBezTo>
                  <a:cubicBezTo>
                    <a:pt x="4988" y="1973"/>
                    <a:pt x="5016" y="1980"/>
                    <a:pt x="5038" y="1980"/>
                  </a:cubicBezTo>
                  <a:cubicBezTo>
                    <a:pt x="5133" y="1980"/>
                    <a:pt x="5119" y="1843"/>
                    <a:pt x="5045" y="1750"/>
                  </a:cubicBezTo>
                  <a:cubicBezTo>
                    <a:pt x="4657" y="1659"/>
                    <a:pt x="4383" y="1568"/>
                    <a:pt x="3995" y="1476"/>
                  </a:cubicBezTo>
                  <a:cubicBezTo>
                    <a:pt x="4292" y="1294"/>
                    <a:pt x="4565" y="1088"/>
                    <a:pt x="4771" y="906"/>
                  </a:cubicBezTo>
                  <a:cubicBezTo>
                    <a:pt x="4843" y="833"/>
                    <a:pt x="4801" y="689"/>
                    <a:pt x="4724" y="689"/>
                  </a:cubicBezTo>
                  <a:cubicBezTo>
                    <a:pt x="4703" y="689"/>
                    <a:pt x="4680" y="699"/>
                    <a:pt x="4657" y="723"/>
                  </a:cubicBezTo>
                  <a:cubicBezTo>
                    <a:pt x="4474" y="906"/>
                    <a:pt x="4292" y="997"/>
                    <a:pt x="4086" y="1179"/>
                  </a:cubicBezTo>
                  <a:lnTo>
                    <a:pt x="4086" y="814"/>
                  </a:lnTo>
                  <a:lnTo>
                    <a:pt x="4086" y="152"/>
                  </a:lnTo>
                  <a:cubicBezTo>
                    <a:pt x="4086" y="95"/>
                    <a:pt x="4063" y="67"/>
                    <a:pt x="4029" y="67"/>
                  </a:cubicBezTo>
                  <a:cubicBezTo>
                    <a:pt x="3995" y="67"/>
                    <a:pt x="3949" y="95"/>
                    <a:pt x="3903" y="152"/>
                  </a:cubicBezTo>
                  <a:lnTo>
                    <a:pt x="3903" y="814"/>
                  </a:lnTo>
                  <a:cubicBezTo>
                    <a:pt x="3903" y="997"/>
                    <a:pt x="3812" y="1088"/>
                    <a:pt x="3812" y="1294"/>
                  </a:cubicBezTo>
                  <a:cubicBezTo>
                    <a:pt x="3515" y="1476"/>
                    <a:pt x="3242" y="1659"/>
                    <a:pt x="2945" y="1956"/>
                  </a:cubicBezTo>
                  <a:cubicBezTo>
                    <a:pt x="3059" y="1294"/>
                    <a:pt x="3059" y="723"/>
                    <a:pt x="3150" y="152"/>
                  </a:cubicBezTo>
                  <a:cubicBezTo>
                    <a:pt x="3150" y="71"/>
                    <a:pt x="3045" y="1"/>
                    <a:pt x="29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4"/>
            <p:cNvSpPr/>
            <p:nvPr/>
          </p:nvSpPr>
          <p:spPr>
            <a:xfrm>
              <a:off x="4808465" y="2355613"/>
              <a:ext cx="6692" cy="29883"/>
            </a:xfrm>
            <a:custGeom>
              <a:avLst/>
              <a:gdLst/>
              <a:ahLst/>
              <a:cxnLst/>
              <a:rect l="l" t="t" r="r" b="b"/>
              <a:pathLst>
                <a:path w="275" h="1228" extrusionOk="0">
                  <a:moveTo>
                    <a:pt x="275" y="0"/>
                  </a:moveTo>
                  <a:lnTo>
                    <a:pt x="275" y="0"/>
                  </a:lnTo>
                  <a:cubicBezTo>
                    <a:pt x="92" y="297"/>
                    <a:pt x="1" y="776"/>
                    <a:pt x="92" y="1141"/>
                  </a:cubicBezTo>
                  <a:cubicBezTo>
                    <a:pt x="92" y="1199"/>
                    <a:pt x="115" y="1227"/>
                    <a:pt x="138" y="1227"/>
                  </a:cubicBezTo>
                  <a:cubicBezTo>
                    <a:pt x="160" y="1227"/>
                    <a:pt x="183" y="1199"/>
                    <a:pt x="183" y="1141"/>
                  </a:cubicBezTo>
                  <a:cubicBezTo>
                    <a:pt x="183" y="776"/>
                    <a:pt x="183" y="388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4"/>
            <p:cNvSpPr/>
            <p:nvPr/>
          </p:nvSpPr>
          <p:spPr>
            <a:xfrm>
              <a:off x="3813125" y="4295188"/>
              <a:ext cx="95004" cy="89869"/>
            </a:xfrm>
            <a:custGeom>
              <a:avLst/>
              <a:gdLst/>
              <a:ahLst/>
              <a:cxnLst/>
              <a:rect l="l" t="t" r="r" b="b"/>
              <a:pathLst>
                <a:path w="3904" h="3693" extrusionOk="0">
                  <a:moveTo>
                    <a:pt x="2192" y="0"/>
                  </a:moveTo>
                  <a:cubicBezTo>
                    <a:pt x="2192" y="571"/>
                    <a:pt x="2101" y="1050"/>
                    <a:pt x="1987" y="1529"/>
                  </a:cubicBezTo>
                  <a:cubicBezTo>
                    <a:pt x="1987" y="1529"/>
                    <a:pt x="1895" y="1529"/>
                    <a:pt x="1895" y="1621"/>
                  </a:cubicBezTo>
                  <a:cubicBezTo>
                    <a:pt x="1804" y="1438"/>
                    <a:pt x="1713" y="1233"/>
                    <a:pt x="1621" y="1050"/>
                  </a:cubicBezTo>
                  <a:cubicBezTo>
                    <a:pt x="1621" y="1050"/>
                    <a:pt x="1713" y="959"/>
                    <a:pt x="1621" y="959"/>
                  </a:cubicBezTo>
                  <a:cubicBezTo>
                    <a:pt x="1530" y="959"/>
                    <a:pt x="1530" y="867"/>
                    <a:pt x="1416" y="867"/>
                  </a:cubicBezTo>
                  <a:cubicBezTo>
                    <a:pt x="1325" y="662"/>
                    <a:pt x="1142" y="388"/>
                    <a:pt x="1051" y="183"/>
                  </a:cubicBezTo>
                  <a:cubicBezTo>
                    <a:pt x="1020" y="152"/>
                    <a:pt x="987" y="142"/>
                    <a:pt x="961" y="142"/>
                  </a:cubicBezTo>
                  <a:cubicBezTo>
                    <a:pt x="909" y="142"/>
                    <a:pt x="883" y="183"/>
                    <a:pt x="959" y="183"/>
                  </a:cubicBezTo>
                  <a:cubicBezTo>
                    <a:pt x="1051" y="388"/>
                    <a:pt x="1142" y="571"/>
                    <a:pt x="1233" y="753"/>
                  </a:cubicBezTo>
                  <a:cubicBezTo>
                    <a:pt x="1051" y="662"/>
                    <a:pt x="959" y="662"/>
                    <a:pt x="754" y="571"/>
                  </a:cubicBezTo>
                  <a:cubicBezTo>
                    <a:pt x="663" y="571"/>
                    <a:pt x="663" y="662"/>
                    <a:pt x="754" y="753"/>
                  </a:cubicBezTo>
                  <a:cubicBezTo>
                    <a:pt x="959" y="867"/>
                    <a:pt x="1142" y="959"/>
                    <a:pt x="1325" y="959"/>
                  </a:cubicBezTo>
                  <a:cubicBezTo>
                    <a:pt x="1416" y="1141"/>
                    <a:pt x="1530" y="1324"/>
                    <a:pt x="1621" y="1529"/>
                  </a:cubicBezTo>
                  <a:cubicBezTo>
                    <a:pt x="1142" y="1324"/>
                    <a:pt x="571" y="1233"/>
                    <a:pt x="92" y="1050"/>
                  </a:cubicBezTo>
                  <a:cubicBezTo>
                    <a:pt x="1" y="1050"/>
                    <a:pt x="1" y="1141"/>
                    <a:pt x="92" y="1233"/>
                  </a:cubicBezTo>
                  <a:cubicBezTo>
                    <a:pt x="571" y="1324"/>
                    <a:pt x="1142" y="1529"/>
                    <a:pt x="1621" y="1712"/>
                  </a:cubicBezTo>
                  <a:cubicBezTo>
                    <a:pt x="1325" y="1895"/>
                    <a:pt x="1051" y="2100"/>
                    <a:pt x="754" y="2283"/>
                  </a:cubicBezTo>
                  <a:lnTo>
                    <a:pt x="571" y="2283"/>
                  </a:lnTo>
                  <a:cubicBezTo>
                    <a:pt x="480" y="2191"/>
                    <a:pt x="275" y="2100"/>
                    <a:pt x="183" y="2100"/>
                  </a:cubicBezTo>
                  <a:cubicBezTo>
                    <a:pt x="183" y="2100"/>
                    <a:pt x="92" y="2100"/>
                    <a:pt x="183" y="2191"/>
                  </a:cubicBezTo>
                  <a:cubicBezTo>
                    <a:pt x="275" y="2283"/>
                    <a:pt x="389" y="2283"/>
                    <a:pt x="480" y="2374"/>
                  </a:cubicBezTo>
                  <a:lnTo>
                    <a:pt x="571" y="2374"/>
                  </a:lnTo>
                  <a:cubicBezTo>
                    <a:pt x="480" y="2465"/>
                    <a:pt x="480" y="2465"/>
                    <a:pt x="389" y="2465"/>
                  </a:cubicBezTo>
                  <a:cubicBezTo>
                    <a:pt x="275" y="2579"/>
                    <a:pt x="389" y="2762"/>
                    <a:pt x="480" y="2762"/>
                  </a:cubicBezTo>
                  <a:cubicBezTo>
                    <a:pt x="663" y="2671"/>
                    <a:pt x="754" y="2579"/>
                    <a:pt x="845" y="2579"/>
                  </a:cubicBezTo>
                  <a:cubicBezTo>
                    <a:pt x="845" y="2762"/>
                    <a:pt x="845" y="2853"/>
                    <a:pt x="754" y="3036"/>
                  </a:cubicBezTo>
                  <a:cubicBezTo>
                    <a:pt x="754" y="3150"/>
                    <a:pt x="663" y="3241"/>
                    <a:pt x="663" y="3424"/>
                  </a:cubicBezTo>
                  <a:cubicBezTo>
                    <a:pt x="663" y="3424"/>
                    <a:pt x="703" y="3464"/>
                    <a:pt x="757" y="3464"/>
                  </a:cubicBezTo>
                  <a:cubicBezTo>
                    <a:pt x="784" y="3464"/>
                    <a:pt x="815" y="3454"/>
                    <a:pt x="845" y="3424"/>
                  </a:cubicBezTo>
                  <a:lnTo>
                    <a:pt x="845" y="3036"/>
                  </a:lnTo>
                  <a:cubicBezTo>
                    <a:pt x="959" y="2853"/>
                    <a:pt x="959" y="2762"/>
                    <a:pt x="959" y="2579"/>
                  </a:cubicBezTo>
                  <a:lnTo>
                    <a:pt x="959" y="2465"/>
                  </a:lnTo>
                  <a:cubicBezTo>
                    <a:pt x="1325" y="2283"/>
                    <a:pt x="1621" y="2191"/>
                    <a:pt x="1895" y="2009"/>
                  </a:cubicBezTo>
                  <a:lnTo>
                    <a:pt x="1895" y="2009"/>
                  </a:lnTo>
                  <a:cubicBezTo>
                    <a:pt x="1804" y="2374"/>
                    <a:pt x="1713" y="2762"/>
                    <a:pt x="1530" y="3150"/>
                  </a:cubicBezTo>
                  <a:cubicBezTo>
                    <a:pt x="1530" y="3214"/>
                    <a:pt x="1576" y="3279"/>
                    <a:pt x="1635" y="3279"/>
                  </a:cubicBezTo>
                  <a:cubicBezTo>
                    <a:pt x="1659" y="3279"/>
                    <a:pt x="1686" y="3268"/>
                    <a:pt x="1713" y="3241"/>
                  </a:cubicBezTo>
                  <a:cubicBezTo>
                    <a:pt x="1804" y="2853"/>
                    <a:pt x="1895" y="2579"/>
                    <a:pt x="1987" y="2191"/>
                  </a:cubicBezTo>
                  <a:cubicBezTo>
                    <a:pt x="2192" y="2465"/>
                    <a:pt x="2375" y="2671"/>
                    <a:pt x="2557" y="2944"/>
                  </a:cubicBezTo>
                  <a:cubicBezTo>
                    <a:pt x="2466" y="3150"/>
                    <a:pt x="2375" y="3333"/>
                    <a:pt x="2283" y="3606"/>
                  </a:cubicBezTo>
                  <a:cubicBezTo>
                    <a:pt x="2283" y="3663"/>
                    <a:pt x="2306" y="3692"/>
                    <a:pt x="2329" y="3692"/>
                  </a:cubicBezTo>
                  <a:cubicBezTo>
                    <a:pt x="2352" y="3692"/>
                    <a:pt x="2375" y="3663"/>
                    <a:pt x="2375" y="3606"/>
                  </a:cubicBezTo>
                  <a:cubicBezTo>
                    <a:pt x="2466" y="3515"/>
                    <a:pt x="2557" y="3333"/>
                    <a:pt x="2671" y="3150"/>
                  </a:cubicBezTo>
                  <a:cubicBezTo>
                    <a:pt x="2671" y="3176"/>
                    <a:pt x="2686" y="3187"/>
                    <a:pt x="2705" y="3187"/>
                  </a:cubicBezTo>
                  <a:cubicBezTo>
                    <a:pt x="2753" y="3187"/>
                    <a:pt x="2828" y="3117"/>
                    <a:pt x="2763" y="3036"/>
                  </a:cubicBezTo>
                  <a:cubicBezTo>
                    <a:pt x="2763" y="3036"/>
                    <a:pt x="2763" y="2944"/>
                    <a:pt x="2671" y="2853"/>
                  </a:cubicBezTo>
                  <a:lnTo>
                    <a:pt x="3333" y="2853"/>
                  </a:lnTo>
                  <a:cubicBezTo>
                    <a:pt x="3425" y="2853"/>
                    <a:pt x="3425" y="2762"/>
                    <a:pt x="3333" y="2762"/>
                  </a:cubicBezTo>
                  <a:cubicBezTo>
                    <a:pt x="3037" y="2762"/>
                    <a:pt x="2854" y="2671"/>
                    <a:pt x="2557" y="2671"/>
                  </a:cubicBezTo>
                  <a:cubicBezTo>
                    <a:pt x="2466" y="2374"/>
                    <a:pt x="2283" y="2191"/>
                    <a:pt x="2101" y="1895"/>
                  </a:cubicBezTo>
                  <a:lnTo>
                    <a:pt x="2101" y="1895"/>
                  </a:lnTo>
                  <a:cubicBezTo>
                    <a:pt x="2557" y="2009"/>
                    <a:pt x="3037" y="2191"/>
                    <a:pt x="3607" y="2283"/>
                  </a:cubicBezTo>
                  <a:cubicBezTo>
                    <a:pt x="3698" y="2283"/>
                    <a:pt x="3698" y="2191"/>
                    <a:pt x="3607" y="2100"/>
                  </a:cubicBezTo>
                  <a:cubicBezTo>
                    <a:pt x="3128" y="2009"/>
                    <a:pt x="2763" y="1803"/>
                    <a:pt x="2283" y="1712"/>
                  </a:cubicBezTo>
                  <a:cubicBezTo>
                    <a:pt x="2466" y="1529"/>
                    <a:pt x="2763" y="1324"/>
                    <a:pt x="2945" y="1141"/>
                  </a:cubicBezTo>
                  <a:cubicBezTo>
                    <a:pt x="2945" y="1141"/>
                    <a:pt x="2945" y="1233"/>
                    <a:pt x="3037" y="1233"/>
                  </a:cubicBezTo>
                  <a:cubicBezTo>
                    <a:pt x="3242" y="1324"/>
                    <a:pt x="3516" y="1438"/>
                    <a:pt x="3698" y="1438"/>
                  </a:cubicBezTo>
                  <a:cubicBezTo>
                    <a:pt x="3813" y="1438"/>
                    <a:pt x="3904" y="1324"/>
                    <a:pt x="3813" y="1324"/>
                  </a:cubicBezTo>
                  <a:cubicBezTo>
                    <a:pt x="3516" y="1233"/>
                    <a:pt x="3242" y="1141"/>
                    <a:pt x="3037" y="1141"/>
                  </a:cubicBezTo>
                  <a:cubicBezTo>
                    <a:pt x="3242" y="959"/>
                    <a:pt x="3425" y="753"/>
                    <a:pt x="3607" y="571"/>
                  </a:cubicBezTo>
                  <a:lnTo>
                    <a:pt x="3516" y="479"/>
                  </a:lnTo>
                  <a:cubicBezTo>
                    <a:pt x="3333" y="662"/>
                    <a:pt x="3242" y="753"/>
                    <a:pt x="3037" y="867"/>
                  </a:cubicBezTo>
                  <a:lnTo>
                    <a:pt x="3037" y="571"/>
                  </a:lnTo>
                  <a:lnTo>
                    <a:pt x="3037" y="91"/>
                  </a:lnTo>
                  <a:cubicBezTo>
                    <a:pt x="3037" y="46"/>
                    <a:pt x="3014" y="23"/>
                    <a:pt x="2991" y="23"/>
                  </a:cubicBezTo>
                  <a:cubicBezTo>
                    <a:pt x="2968" y="23"/>
                    <a:pt x="2945" y="46"/>
                    <a:pt x="2945" y="91"/>
                  </a:cubicBezTo>
                  <a:lnTo>
                    <a:pt x="2945" y="571"/>
                  </a:lnTo>
                  <a:cubicBezTo>
                    <a:pt x="2945" y="662"/>
                    <a:pt x="2854" y="867"/>
                    <a:pt x="2854" y="959"/>
                  </a:cubicBezTo>
                  <a:cubicBezTo>
                    <a:pt x="2671" y="1141"/>
                    <a:pt x="2466" y="1233"/>
                    <a:pt x="2192" y="1438"/>
                  </a:cubicBezTo>
                  <a:cubicBezTo>
                    <a:pt x="2283" y="959"/>
                    <a:pt x="2283" y="479"/>
                    <a:pt x="2375" y="91"/>
                  </a:cubicBezTo>
                  <a:cubicBezTo>
                    <a:pt x="2375" y="0"/>
                    <a:pt x="2283" y="0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4"/>
            <p:cNvSpPr/>
            <p:nvPr/>
          </p:nvSpPr>
          <p:spPr>
            <a:xfrm>
              <a:off x="3847558" y="4295188"/>
              <a:ext cx="7252" cy="22778"/>
            </a:xfrm>
            <a:custGeom>
              <a:avLst/>
              <a:gdLst/>
              <a:ahLst/>
              <a:cxnLst/>
              <a:rect l="l" t="t" r="r" b="b"/>
              <a:pathLst>
                <a:path w="298" h="936" extrusionOk="0">
                  <a:moveTo>
                    <a:pt x="206" y="0"/>
                  </a:moveTo>
                  <a:cubicBezTo>
                    <a:pt x="115" y="297"/>
                    <a:pt x="1" y="571"/>
                    <a:pt x="115" y="867"/>
                  </a:cubicBezTo>
                  <a:cubicBezTo>
                    <a:pt x="115" y="913"/>
                    <a:pt x="138" y="936"/>
                    <a:pt x="161" y="936"/>
                  </a:cubicBezTo>
                  <a:cubicBezTo>
                    <a:pt x="184" y="936"/>
                    <a:pt x="206" y="913"/>
                    <a:pt x="206" y="867"/>
                  </a:cubicBezTo>
                  <a:cubicBezTo>
                    <a:pt x="206" y="571"/>
                    <a:pt x="206" y="297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4"/>
            <p:cNvSpPr/>
            <p:nvPr/>
          </p:nvSpPr>
          <p:spPr>
            <a:xfrm>
              <a:off x="1723041" y="710407"/>
              <a:ext cx="16669" cy="1392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297" y="1"/>
                  </a:moveTo>
                  <a:cubicBezTo>
                    <a:pt x="0" y="1"/>
                    <a:pt x="0" y="571"/>
                    <a:pt x="297" y="571"/>
                  </a:cubicBezTo>
                  <a:cubicBezTo>
                    <a:pt x="685" y="571"/>
                    <a:pt x="685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4"/>
            <p:cNvSpPr/>
            <p:nvPr/>
          </p:nvSpPr>
          <p:spPr>
            <a:xfrm>
              <a:off x="2526189" y="543791"/>
              <a:ext cx="18908" cy="13895"/>
            </a:xfrm>
            <a:custGeom>
              <a:avLst/>
              <a:gdLst/>
              <a:ahLst/>
              <a:cxnLst/>
              <a:rect l="l" t="t" r="r" b="b"/>
              <a:pathLst>
                <a:path w="777" h="571" extrusionOk="0">
                  <a:moveTo>
                    <a:pt x="389" y="0"/>
                  </a:moveTo>
                  <a:cubicBezTo>
                    <a:pt x="1" y="0"/>
                    <a:pt x="1" y="571"/>
                    <a:pt x="389" y="571"/>
                  </a:cubicBezTo>
                  <a:cubicBezTo>
                    <a:pt x="777" y="571"/>
                    <a:pt x="777" y="0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4"/>
            <p:cNvSpPr/>
            <p:nvPr/>
          </p:nvSpPr>
          <p:spPr>
            <a:xfrm>
              <a:off x="2822798" y="1133650"/>
              <a:ext cx="20563" cy="18908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365" y="1"/>
                  </a:moveTo>
                  <a:cubicBezTo>
                    <a:pt x="0" y="1"/>
                    <a:pt x="0" y="777"/>
                    <a:pt x="365" y="777"/>
                  </a:cubicBezTo>
                  <a:cubicBezTo>
                    <a:pt x="845" y="777"/>
                    <a:pt x="845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4"/>
            <p:cNvSpPr/>
            <p:nvPr/>
          </p:nvSpPr>
          <p:spPr>
            <a:xfrm>
              <a:off x="3739247" y="865391"/>
              <a:ext cx="32025" cy="30346"/>
            </a:xfrm>
            <a:custGeom>
              <a:avLst/>
              <a:gdLst/>
              <a:ahLst/>
              <a:cxnLst/>
              <a:rect l="l" t="t" r="r" b="b"/>
              <a:pathLst>
                <a:path w="1316" h="1247" extrusionOk="0">
                  <a:moveTo>
                    <a:pt x="366" y="0"/>
                  </a:moveTo>
                  <a:cubicBezTo>
                    <a:pt x="184" y="0"/>
                    <a:pt x="1" y="183"/>
                    <a:pt x="1" y="388"/>
                  </a:cubicBezTo>
                  <a:cubicBezTo>
                    <a:pt x="1" y="571"/>
                    <a:pt x="1" y="662"/>
                    <a:pt x="92" y="867"/>
                  </a:cubicBezTo>
                  <a:cubicBezTo>
                    <a:pt x="184" y="1050"/>
                    <a:pt x="457" y="1141"/>
                    <a:pt x="663" y="1233"/>
                  </a:cubicBezTo>
                  <a:cubicBezTo>
                    <a:pt x="692" y="1242"/>
                    <a:pt x="723" y="1247"/>
                    <a:pt x="754" y="1247"/>
                  </a:cubicBezTo>
                  <a:cubicBezTo>
                    <a:pt x="1014" y="1247"/>
                    <a:pt x="1315" y="927"/>
                    <a:pt x="1234" y="662"/>
                  </a:cubicBezTo>
                  <a:cubicBezTo>
                    <a:pt x="1142" y="479"/>
                    <a:pt x="1142" y="297"/>
                    <a:pt x="937" y="183"/>
                  </a:cubicBezTo>
                  <a:cubicBezTo>
                    <a:pt x="846" y="0"/>
                    <a:pt x="663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4"/>
            <p:cNvSpPr/>
            <p:nvPr/>
          </p:nvSpPr>
          <p:spPr>
            <a:xfrm>
              <a:off x="3489311" y="1969576"/>
              <a:ext cx="18349" cy="1392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4"/>
            <p:cNvSpPr/>
            <p:nvPr/>
          </p:nvSpPr>
          <p:spPr>
            <a:xfrm>
              <a:off x="3919782" y="2394474"/>
              <a:ext cx="38887" cy="33363"/>
            </a:xfrm>
            <a:custGeom>
              <a:avLst/>
              <a:gdLst/>
              <a:ahLst/>
              <a:cxnLst/>
              <a:rect l="l" t="t" r="r" b="b"/>
              <a:pathLst>
                <a:path w="1598" h="1371" extrusionOk="0">
                  <a:moveTo>
                    <a:pt x="849" y="1"/>
                  </a:moveTo>
                  <a:cubicBezTo>
                    <a:pt x="787" y="1"/>
                    <a:pt x="724" y="8"/>
                    <a:pt x="662" y="24"/>
                  </a:cubicBezTo>
                  <a:cubicBezTo>
                    <a:pt x="365" y="115"/>
                    <a:pt x="0" y="503"/>
                    <a:pt x="183" y="800"/>
                  </a:cubicBezTo>
                  <a:cubicBezTo>
                    <a:pt x="274" y="1074"/>
                    <a:pt x="457" y="1371"/>
                    <a:pt x="845" y="1371"/>
                  </a:cubicBezTo>
                  <a:cubicBezTo>
                    <a:pt x="1233" y="1371"/>
                    <a:pt x="1598" y="982"/>
                    <a:pt x="1507" y="503"/>
                  </a:cubicBezTo>
                  <a:cubicBezTo>
                    <a:pt x="1431" y="181"/>
                    <a:pt x="1151" y="1"/>
                    <a:pt x="8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4"/>
            <p:cNvSpPr/>
            <p:nvPr/>
          </p:nvSpPr>
          <p:spPr>
            <a:xfrm>
              <a:off x="2986640" y="3049890"/>
              <a:ext cx="25576" cy="18908"/>
            </a:xfrm>
            <a:custGeom>
              <a:avLst/>
              <a:gdLst/>
              <a:ahLst/>
              <a:cxnLst/>
              <a:rect l="l" t="t" r="r" b="b"/>
              <a:pathLst>
                <a:path w="1051" h="777" extrusionOk="0">
                  <a:moveTo>
                    <a:pt x="480" y="1"/>
                  </a:moveTo>
                  <a:cubicBezTo>
                    <a:pt x="1" y="1"/>
                    <a:pt x="1" y="777"/>
                    <a:pt x="480" y="777"/>
                  </a:cubicBezTo>
                  <a:cubicBezTo>
                    <a:pt x="1051" y="777"/>
                    <a:pt x="1051" y="1"/>
                    <a:pt x="4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4"/>
            <p:cNvSpPr/>
            <p:nvPr/>
          </p:nvSpPr>
          <p:spPr>
            <a:xfrm>
              <a:off x="3452542" y="3217892"/>
              <a:ext cx="28715" cy="25600"/>
            </a:xfrm>
            <a:custGeom>
              <a:avLst/>
              <a:gdLst/>
              <a:ahLst/>
              <a:cxnLst/>
              <a:rect l="l" t="t" r="r" b="b"/>
              <a:pathLst>
                <a:path w="1180" h="1052" extrusionOk="0">
                  <a:moveTo>
                    <a:pt x="765" y="1"/>
                  </a:moveTo>
                  <a:cubicBezTo>
                    <a:pt x="701" y="1"/>
                    <a:pt x="629" y="18"/>
                    <a:pt x="553" y="59"/>
                  </a:cubicBezTo>
                  <a:cubicBezTo>
                    <a:pt x="462" y="150"/>
                    <a:pt x="370" y="150"/>
                    <a:pt x="256" y="241"/>
                  </a:cubicBezTo>
                  <a:cubicBezTo>
                    <a:pt x="165" y="332"/>
                    <a:pt x="165" y="424"/>
                    <a:pt x="74" y="515"/>
                  </a:cubicBezTo>
                  <a:cubicBezTo>
                    <a:pt x="0" y="754"/>
                    <a:pt x="163" y="1052"/>
                    <a:pt x="384" y="1052"/>
                  </a:cubicBezTo>
                  <a:cubicBezTo>
                    <a:pt x="438" y="1052"/>
                    <a:pt x="495" y="1034"/>
                    <a:pt x="553" y="994"/>
                  </a:cubicBezTo>
                  <a:cubicBezTo>
                    <a:pt x="644" y="903"/>
                    <a:pt x="736" y="903"/>
                    <a:pt x="827" y="812"/>
                  </a:cubicBezTo>
                  <a:cubicBezTo>
                    <a:pt x="941" y="720"/>
                    <a:pt x="1032" y="629"/>
                    <a:pt x="1032" y="515"/>
                  </a:cubicBezTo>
                  <a:cubicBezTo>
                    <a:pt x="1179" y="295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4"/>
            <p:cNvSpPr/>
            <p:nvPr/>
          </p:nvSpPr>
          <p:spPr>
            <a:xfrm>
              <a:off x="3873109" y="3513138"/>
              <a:ext cx="46699" cy="36673"/>
            </a:xfrm>
            <a:custGeom>
              <a:avLst/>
              <a:gdLst/>
              <a:ahLst/>
              <a:cxnLst/>
              <a:rect l="l" t="t" r="r" b="b"/>
              <a:pathLst>
                <a:path w="1919" h="1507" extrusionOk="0">
                  <a:moveTo>
                    <a:pt x="960" y="0"/>
                  </a:moveTo>
                  <a:cubicBezTo>
                    <a:pt x="1" y="0"/>
                    <a:pt x="1" y="1507"/>
                    <a:pt x="960" y="1507"/>
                  </a:cubicBezTo>
                  <a:cubicBezTo>
                    <a:pt x="1918" y="1507"/>
                    <a:pt x="1918" y="0"/>
                    <a:pt x="9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4"/>
            <p:cNvSpPr/>
            <p:nvPr/>
          </p:nvSpPr>
          <p:spPr>
            <a:xfrm>
              <a:off x="3799255" y="3733070"/>
              <a:ext cx="27791" cy="22802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7"/>
                    <a:pt x="571" y="937"/>
                  </a:cubicBezTo>
                  <a:cubicBezTo>
                    <a:pt x="1141" y="937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4"/>
            <p:cNvSpPr/>
            <p:nvPr/>
          </p:nvSpPr>
          <p:spPr>
            <a:xfrm>
              <a:off x="3345447" y="4188532"/>
              <a:ext cx="46699" cy="37233"/>
            </a:xfrm>
            <a:custGeom>
              <a:avLst/>
              <a:gdLst/>
              <a:ahLst/>
              <a:cxnLst/>
              <a:rect l="l" t="t" r="r" b="b"/>
              <a:pathLst>
                <a:path w="1919" h="1530" extrusionOk="0">
                  <a:moveTo>
                    <a:pt x="959" y="1"/>
                  </a:moveTo>
                  <a:cubicBezTo>
                    <a:pt x="1" y="1"/>
                    <a:pt x="1" y="1530"/>
                    <a:pt x="959" y="1530"/>
                  </a:cubicBezTo>
                  <a:cubicBezTo>
                    <a:pt x="1918" y="1530"/>
                    <a:pt x="1918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4"/>
            <p:cNvSpPr/>
            <p:nvPr/>
          </p:nvSpPr>
          <p:spPr>
            <a:xfrm>
              <a:off x="3647337" y="4486163"/>
              <a:ext cx="29178" cy="26939"/>
            </a:xfrm>
            <a:custGeom>
              <a:avLst/>
              <a:gdLst/>
              <a:ahLst/>
              <a:cxnLst/>
              <a:rect l="l" t="t" r="r" b="b"/>
              <a:pathLst>
                <a:path w="1199" h="1107" extrusionOk="0">
                  <a:moveTo>
                    <a:pt x="376" y="1"/>
                  </a:moveTo>
                  <a:cubicBezTo>
                    <a:pt x="154" y="1"/>
                    <a:pt x="0" y="287"/>
                    <a:pt x="149" y="529"/>
                  </a:cubicBezTo>
                  <a:cubicBezTo>
                    <a:pt x="240" y="620"/>
                    <a:pt x="354" y="803"/>
                    <a:pt x="445" y="894"/>
                  </a:cubicBezTo>
                  <a:cubicBezTo>
                    <a:pt x="503" y="1023"/>
                    <a:pt x="631" y="1107"/>
                    <a:pt x="770" y="1107"/>
                  </a:cubicBezTo>
                  <a:cubicBezTo>
                    <a:pt x="853" y="1107"/>
                    <a:pt x="939" y="1077"/>
                    <a:pt x="1016" y="1008"/>
                  </a:cubicBezTo>
                  <a:cubicBezTo>
                    <a:pt x="1199" y="803"/>
                    <a:pt x="1199" y="529"/>
                    <a:pt x="925" y="323"/>
                  </a:cubicBezTo>
                  <a:cubicBezTo>
                    <a:pt x="811" y="232"/>
                    <a:pt x="628" y="141"/>
                    <a:pt x="537" y="50"/>
                  </a:cubicBezTo>
                  <a:cubicBezTo>
                    <a:pt x="482" y="16"/>
                    <a:pt x="427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4"/>
            <p:cNvSpPr/>
            <p:nvPr/>
          </p:nvSpPr>
          <p:spPr>
            <a:xfrm>
              <a:off x="778803" y="4330181"/>
              <a:ext cx="35018" cy="37792"/>
            </a:xfrm>
            <a:custGeom>
              <a:avLst/>
              <a:gdLst/>
              <a:ahLst/>
              <a:cxnLst/>
              <a:rect l="l" t="t" r="r" b="b"/>
              <a:pathLst>
                <a:path w="1439" h="1553" extrusionOk="0">
                  <a:moveTo>
                    <a:pt x="685" y="0"/>
                  </a:moveTo>
                  <a:cubicBezTo>
                    <a:pt x="297" y="0"/>
                    <a:pt x="0" y="274"/>
                    <a:pt x="0" y="662"/>
                  </a:cubicBezTo>
                  <a:cubicBezTo>
                    <a:pt x="0" y="936"/>
                    <a:pt x="0" y="1233"/>
                    <a:pt x="297" y="1415"/>
                  </a:cubicBezTo>
                  <a:cubicBezTo>
                    <a:pt x="434" y="1506"/>
                    <a:pt x="576" y="1552"/>
                    <a:pt x="719" y="1552"/>
                  </a:cubicBezTo>
                  <a:cubicBezTo>
                    <a:pt x="862" y="1552"/>
                    <a:pt x="1004" y="1506"/>
                    <a:pt x="1141" y="1415"/>
                  </a:cubicBezTo>
                  <a:cubicBezTo>
                    <a:pt x="1347" y="1233"/>
                    <a:pt x="1347" y="936"/>
                    <a:pt x="1438" y="662"/>
                  </a:cubicBezTo>
                  <a:cubicBezTo>
                    <a:pt x="1438" y="274"/>
                    <a:pt x="1050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4"/>
            <p:cNvSpPr/>
            <p:nvPr/>
          </p:nvSpPr>
          <p:spPr>
            <a:xfrm>
              <a:off x="619390" y="4061337"/>
              <a:ext cx="18349" cy="1392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0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4"/>
            <p:cNvSpPr/>
            <p:nvPr/>
          </p:nvSpPr>
          <p:spPr>
            <a:xfrm>
              <a:off x="7083213" y="3451622"/>
              <a:ext cx="16134" cy="22096"/>
            </a:xfrm>
            <a:custGeom>
              <a:avLst/>
              <a:gdLst/>
              <a:ahLst/>
              <a:cxnLst/>
              <a:rect l="l" t="t" r="r" b="b"/>
              <a:pathLst>
                <a:path w="663" h="908" extrusionOk="0">
                  <a:moveTo>
                    <a:pt x="320" y="0"/>
                  </a:moveTo>
                  <a:cubicBezTo>
                    <a:pt x="234" y="0"/>
                    <a:pt x="137" y="52"/>
                    <a:pt x="92" y="154"/>
                  </a:cubicBezTo>
                  <a:lnTo>
                    <a:pt x="92" y="428"/>
                  </a:lnTo>
                  <a:cubicBezTo>
                    <a:pt x="0" y="725"/>
                    <a:pt x="92" y="907"/>
                    <a:pt x="297" y="907"/>
                  </a:cubicBezTo>
                  <a:cubicBezTo>
                    <a:pt x="571" y="907"/>
                    <a:pt x="662" y="725"/>
                    <a:pt x="571" y="428"/>
                  </a:cubicBezTo>
                  <a:cubicBezTo>
                    <a:pt x="571" y="428"/>
                    <a:pt x="571" y="246"/>
                    <a:pt x="480" y="154"/>
                  </a:cubicBezTo>
                  <a:cubicBezTo>
                    <a:pt x="480" y="52"/>
                    <a:pt x="40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4"/>
            <p:cNvSpPr/>
            <p:nvPr/>
          </p:nvSpPr>
          <p:spPr>
            <a:xfrm>
              <a:off x="399433" y="2723861"/>
              <a:ext cx="32244" cy="23362"/>
            </a:xfrm>
            <a:custGeom>
              <a:avLst/>
              <a:gdLst/>
              <a:ahLst/>
              <a:cxnLst/>
              <a:rect l="l" t="t" r="r" b="b"/>
              <a:pathLst>
                <a:path w="1325" h="960" extrusionOk="0">
                  <a:moveTo>
                    <a:pt x="662" y="0"/>
                  </a:moveTo>
                  <a:cubicBezTo>
                    <a:pt x="0" y="0"/>
                    <a:pt x="0" y="959"/>
                    <a:pt x="662" y="959"/>
                  </a:cubicBezTo>
                  <a:cubicBezTo>
                    <a:pt x="1324" y="959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4"/>
            <p:cNvSpPr/>
            <p:nvPr/>
          </p:nvSpPr>
          <p:spPr>
            <a:xfrm>
              <a:off x="776564" y="3022124"/>
              <a:ext cx="27815" cy="18908"/>
            </a:xfrm>
            <a:custGeom>
              <a:avLst/>
              <a:gdLst/>
              <a:ahLst/>
              <a:cxnLst/>
              <a:rect l="l" t="t" r="r" b="b"/>
              <a:pathLst>
                <a:path w="1143" h="777" extrusionOk="0">
                  <a:moveTo>
                    <a:pt x="663" y="1"/>
                  </a:moveTo>
                  <a:cubicBezTo>
                    <a:pt x="571" y="115"/>
                    <a:pt x="480" y="115"/>
                    <a:pt x="298" y="115"/>
                  </a:cubicBezTo>
                  <a:cubicBezTo>
                    <a:pt x="1" y="115"/>
                    <a:pt x="1" y="685"/>
                    <a:pt x="298" y="685"/>
                  </a:cubicBezTo>
                  <a:cubicBezTo>
                    <a:pt x="480" y="685"/>
                    <a:pt x="571" y="685"/>
                    <a:pt x="663" y="777"/>
                  </a:cubicBezTo>
                  <a:cubicBezTo>
                    <a:pt x="959" y="777"/>
                    <a:pt x="1142" y="685"/>
                    <a:pt x="1142" y="389"/>
                  </a:cubicBezTo>
                  <a:cubicBezTo>
                    <a:pt x="1142" y="115"/>
                    <a:pt x="959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4"/>
            <p:cNvSpPr/>
            <p:nvPr/>
          </p:nvSpPr>
          <p:spPr>
            <a:xfrm>
              <a:off x="410238" y="1729374"/>
              <a:ext cx="44752" cy="36113"/>
            </a:xfrm>
            <a:custGeom>
              <a:avLst/>
              <a:gdLst/>
              <a:ahLst/>
              <a:cxnLst/>
              <a:rect l="l" t="t" r="r" b="b"/>
              <a:pathLst>
                <a:path w="1839" h="1484" extrusionOk="0">
                  <a:moveTo>
                    <a:pt x="980" y="1"/>
                  </a:moveTo>
                  <a:cubicBezTo>
                    <a:pt x="719" y="1"/>
                    <a:pt x="480" y="149"/>
                    <a:pt x="424" y="445"/>
                  </a:cubicBezTo>
                  <a:lnTo>
                    <a:pt x="424" y="536"/>
                  </a:lnTo>
                  <a:lnTo>
                    <a:pt x="310" y="536"/>
                  </a:lnTo>
                  <a:cubicBezTo>
                    <a:pt x="310" y="627"/>
                    <a:pt x="218" y="742"/>
                    <a:pt x="218" y="742"/>
                  </a:cubicBezTo>
                  <a:cubicBezTo>
                    <a:pt x="0" y="1105"/>
                    <a:pt x="318" y="1484"/>
                    <a:pt x="641" y="1484"/>
                  </a:cubicBezTo>
                  <a:cubicBezTo>
                    <a:pt x="723" y="1484"/>
                    <a:pt x="806" y="1459"/>
                    <a:pt x="880" y="1403"/>
                  </a:cubicBezTo>
                  <a:cubicBezTo>
                    <a:pt x="880" y="1403"/>
                    <a:pt x="994" y="1403"/>
                    <a:pt x="1086" y="1312"/>
                  </a:cubicBezTo>
                  <a:lnTo>
                    <a:pt x="1177" y="1312"/>
                  </a:lnTo>
                  <a:cubicBezTo>
                    <a:pt x="1656" y="1107"/>
                    <a:pt x="1839" y="536"/>
                    <a:pt x="1451" y="171"/>
                  </a:cubicBezTo>
                  <a:cubicBezTo>
                    <a:pt x="1311" y="57"/>
                    <a:pt x="1142" y="1"/>
                    <a:pt x="9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4"/>
            <p:cNvSpPr/>
            <p:nvPr/>
          </p:nvSpPr>
          <p:spPr>
            <a:xfrm>
              <a:off x="6923800" y="1551784"/>
              <a:ext cx="27791" cy="16110"/>
            </a:xfrm>
            <a:custGeom>
              <a:avLst/>
              <a:gdLst/>
              <a:ahLst/>
              <a:cxnLst/>
              <a:rect l="l" t="t" r="r" b="b"/>
              <a:pathLst>
                <a:path w="1142" h="662" extrusionOk="0">
                  <a:moveTo>
                    <a:pt x="541" y="0"/>
                  </a:moveTo>
                  <a:cubicBezTo>
                    <a:pt x="490" y="0"/>
                    <a:pt x="434" y="13"/>
                    <a:pt x="366" y="51"/>
                  </a:cubicBezTo>
                  <a:cubicBezTo>
                    <a:pt x="0" y="51"/>
                    <a:pt x="0" y="621"/>
                    <a:pt x="366" y="621"/>
                  </a:cubicBezTo>
                  <a:cubicBezTo>
                    <a:pt x="434" y="652"/>
                    <a:pt x="490" y="662"/>
                    <a:pt x="541" y="662"/>
                  </a:cubicBezTo>
                  <a:cubicBezTo>
                    <a:pt x="642" y="662"/>
                    <a:pt x="723" y="621"/>
                    <a:pt x="845" y="621"/>
                  </a:cubicBezTo>
                  <a:cubicBezTo>
                    <a:pt x="1142" y="507"/>
                    <a:pt x="1142" y="142"/>
                    <a:pt x="845" y="51"/>
                  </a:cubicBezTo>
                  <a:cubicBezTo>
                    <a:pt x="723" y="51"/>
                    <a:pt x="642" y="0"/>
                    <a:pt x="5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4"/>
            <p:cNvSpPr/>
            <p:nvPr/>
          </p:nvSpPr>
          <p:spPr>
            <a:xfrm>
              <a:off x="549964" y="803169"/>
              <a:ext cx="39447" cy="32244"/>
            </a:xfrm>
            <a:custGeom>
              <a:avLst/>
              <a:gdLst/>
              <a:ahLst/>
              <a:cxnLst/>
              <a:rect l="l" t="t" r="r" b="b"/>
              <a:pathLst>
                <a:path w="1621" h="1325" extrusionOk="0">
                  <a:moveTo>
                    <a:pt x="959" y="1"/>
                  </a:moveTo>
                  <a:cubicBezTo>
                    <a:pt x="753" y="1"/>
                    <a:pt x="571" y="92"/>
                    <a:pt x="388" y="183"/>
                  </a:cubicBezTo>
                  <a:cubicBezTo>
                    <a:pt x="0" y="457"/>
                    <a:pt x="0" y="845"/>
                    <a:pt x="388" y="1142"/>
                  </a:cubicBezTo>
                  <a:cubicBezTo>
                    <a:pt x="571" y="1233"/>
                    <a:pt x="753" y="1324"/>
                    <a:pt x="959" y="1324"/>
                  </a:cubicBezTo>
                  <a:cubicBezTo>
                    <a:pt x="1324" y="1324"/>
                    <a:pt x="1621" y="1028"/>
                    <a:pt x="1621" y="663"/>
                  </a:cubicBezTo>
                  <a:cubicBezTo>
                    <a:pt x="1621" y="275"/>
                    <a:pt x="1324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4"/>
            <p:cNvSpPr/>
            <p:nvPr/>
          </p:nvSpPr>
          <p:spPr>
            <a:xfrm>
              <a:off x="7136529" y="599322"/>
              <a:ext cx="18349" cy="1392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9" y="1"/>
                  </a:moveTo>
                  <a:cubicBezTo>
                    <a:pt x="1" y="1"/>
                    <a:pt x="1" y="571"/>
                    <a:pt x="389" y="571"/>
                  </a:cubicBezTo>
                  <a:cubicBezTo>
                    <a:pt x="754" y="571"/>
                    <a:pt x="754" y="1"/>
                    <a:pt x="3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4"/>
            <p:cNvSpPr/>
            <p:nvPr/>
          </p:nvSpPr>
          <p:spPr>
            <a:xfrm>
              <a:off x="6803273" y="1006456"/>
              <a:ext cx="27791" cy="13920"/>
            </a:xfrm>
            <a:custGeom>
              <a:avLst/>
              <a:gdLst/>
              <a:ahLst/>
              <a:cxnLst/>
              <a:rect l="l" t="t" r="r" b="b"/>
              <a:pathLst>
                <a:path w="1142" h="572" extrusionOk="0">
                  <a:moveTo>
                    <a:pt x="388" y="1"/>
                  </a:moveTo>
                  <a:cubicBezTo>
                    <a:pt x="0" y="1"/>
                    <a:pt x="0" y="571"/>
                    <a:pt x="388" y="571"/>
                  </a:cubicBezTo>
                  <a:lnTo>
                    <a:pt x="754" y="571"/>
                  </a:lnTo>
                  <a:cubicBezTo>
                    <a:pt x="1142" y="480"/>
                    <a:pt x="1142" y="92"/>
                    <a:pt x="754" y="92"/>
                  </a:cubicBezTo>
                  <a:cubicBezTo>
                    <a:pt x="662" y="1"/>
                    <a:pt x="571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4"/>
            <p:cNvSpPr/>
            <p:nvPr/>
          </p:nvSpPr>
          <p:spPr>
            <a:xfrm>
              <a:off x="3954214" y="1256538"/>
              <a:ext cx="16134" cy="23775"/>
            </a:xfrm>
            <a:custGeom>
              <a:avLst/>
              <a:gdLst/>
              <a:ahLst/>
              <a:cxnLst/>
              <a:rect l="l" t="t" r="r" b="b"/>
              <a:pathLst>
                <a:path w="663" h="977" extrusionOk="0">
                  <a:moveTo>
                    <a:pt x="297" y="1"/>
                  </a:moveTo>
                  <a:cubicBezTo>
                    <a:pt x="143" y="1"/>
                    <a:pt x="0" y="98"/>
                    <a:pt x="0" y="292"/>
                  </a:cubicBezTo>
                  <a:lnTo>
                    <a:pt x="0" y="771"/>
                  </a:lnTo>
                  <a:cubicBezTo>
                    <a:pt x="92" y="908"/>
                    <a:pt x="212" y="977"/>
                    <a:pt x="320" y="977"/>
                  </a:cubicBezTo>
                  <a:cubicBezTo>
                    <a:pt x="428" y="977"/>
                    <a:pt x="525" y="908"/>
                    <a:pt x="571" y="771"/>
                  </a:cubicBezTo>
                  <a:cubicBezTo>
                    <a:pt x="662" y="566"/>
                    <a:pt x="662" y="474"/>
                    <a:pt x="662" y="292"/>
                  </a:cubicBezTo>
                  <a:cubicBezTo>
                    <a:pt x="617" y="98"/>
                    <a:pt x="451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4"/>
            <p:cNvSpPr/>
            <p:nvPr/>
          </p:nvSpPr>
          <p:spPr>
            <a:xfrm>
              <a:off x="1260351" y="1071452"/>
              <a:ext cx="16134" cy="13895"/>
            </a:xfrm>
            <a:custGeom>
              <a:avLst/>
              <a:gdLst/>
              <a:ahLst/>
              <a:cxnLst/>
              <a:rect l="l" t="t" r="r" b="b"/>
              <a:pathLst>
                <a:path w="663" h="571" extrusionOk="0">
                  <a:moveTo>
                    <a:pt x="297" y="0"/>
                  </a:moveTo>
                  <a:cubicBezTo>
                    <a:pt x="1" y="0"/>
                    <a:pt x="1" y="571"/>
                    <a:pt x="297" y="571"/>
                  </a:cubicBezTo>
                  <a:cubicBezTo>
                    <a:pt x="663" y="571"/>
                    <a:pt x="663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4"/>
            <p:cNvSpPr/>
            <p:nvPr/>
          </p:nvSpPr>
          <p:spPr>
            <a:xfrm>
              <a:off x="1327562" y="1553000"/>
              <a:ext cx="23362" cy="13920"/>
            </a:xfrm>
            <a:custGeom>
              <a:avLst/>
              <a:gdLst/>
              <a:ahLst/>
              <a:cxnLst/>
              <a:rect l="l" t="t" r="r" b="b"/>
              <a:pathLst>
                <a:path w="960" h="572" extrusionOk="0">
                  <a:moveTo>
                    <a:pt x="571" y="1"/>
                  </a:moveTo>
                  <a:cubicBezTo>
                    <a:pt x="480" y="1"/>
                    <a:pt x="274" y="92"/>
                    <a:pt x="183" y="92"/>
                  </a:cubicBezTo>
                  <a:cubicBezTo>
                    <a:pt x="0" y="183"/>
                    <a:pt x="0" y="366"/>
                    <a:pt x="183" y="457"/>
                  </a:cubicBezTo>
                  <a:cubicBezTo>
                    <a:pt x="274" y="457"/>
                    <a:pt x="480" y="571"/>
                    <a:pt x="571" y="571"/>
                  </a:cubicBezTo>
                  <a:cubicBezTo>
                    <a:pt x="959" y="571"/>
                    <a:pt x="959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4"/>
            <p:cNvSpPr/>
            <p:nvPr/>
          </p:nvSpPr>
          <p:spPr>
            <a:xfrm>
              <a:off x="2656158" y="1543559"/>
              <a:ext cx="18349" cy="1392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4"/>
            <p:cNvSpPr/>
            <p:nvPr/>
          </p:nvSpPr>
          <p:spPr>
            <a:xfrm>
              <a:off x="1966309" y="1573563"/>
              <a:ext cx="11681" cy="9466"/>
            </a:xfrm>
            <a:custGeom>
              <a:avLst/>
              <a:gdLst/>
              <a:ahLst/>
              <a:cxnLst/>
              <a:rect l="l" t="t" r="r" b="b"/>
              <a:pathLst>
                <a:path w="480" h="389" extrusionOk="0">
                  <a:moveTo>
                    <a:pt x="183" y="0"/>
                  </a:moveTo>
                  <a:cubicBezTo>
                    <a:pt x="1" y="0"/>
                    <a:pt x="1" y="388"/>
                    <a:pt x="183" y="388"/>
                  </a:cubicBezTo>
                  <a:cubicBezTo>
                    <a:pt x="480" y="388"/>
                    <a:pt x="480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4"/>
            <p:cNvSpPr/>
            <p:nvPr/>
          </p:nvSpPr>
          <p:spPr>
            <a:xfrm>
              <a:off x="26050" y="4449734"/>
              <a:ext cx="30151" cy="25795"/>
            </a:xfrm>
            <a:custGeom>
              <a:avLst/>
              <a:gdLst/>
              <a:ahLst/>
              <a:cxnLst/>
              <a:rect l="l" t="t" r="r" b="b"/>
              <a:pathLst>
                <a:path w="1239" h="1060" extrusionOk="0">
                  <a:moveTo>
                    <a:pt x="774" y="0"/>
                  </a:moveTo>
                  <a:cubicBezTo>
                    <a:pt x="745" y="0"/>
                    <a:pt x="716" y="6"/>
                    <a:pt x="691" y="17"/>
                  </a:cubicBezTo>
                  <a:cubicBezTo>
                    <a:pt x="508" y="223"/>
                    <a:pt x="325" y="314"/>
                    <a:pt x="234" y="405"/>
                  </a:cubicBezTo>
                  <a:cubicBezTo>
                    <a:pt x="0" y="711"/>
                    <a:pt x="192" y="1059"/>
                    <a:pt x="462" y="1059"/>
                  </a:cubicBezTo>
                  <a:cubicBezTo>
                    <a:pt x="535" y="1059"/>
                    <a:pt x="613" y="1034"/>
                    <a:pt x="691" y="976"/>
                  </a:cubicBezTo>
                  <a:cubicBezTo>
                    <a:pt x="896" y="793"/>
                    <a:pt x="987" y="588"/>
                    <a:pt x="1079" y="497"/>
                  </a:cubicBezTo>
                  <a:cubicBezTo>
                    <a:pt x="1238" y="257"/>
                    <a:pt x="979" y="0"/>
                    <a:pt x="7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4"/>
            <p:cNvSpPr/>
            <p:nvPr/>
          </p:nvSpPr>
          <p:spPr>
            <a:xfrm>
              <a:off x="2081848" y="516002"/>
              <a:ext cx="18908" cy="13920"/>
            </a:xfrm>
            <a:custGeom>
              <a:avLst/>
              <a:gdLst/>
              <a:ahLst/>
              <a:cxnLst/>
              <a:rect l="l" t="t" r="r" b="b"/>
              <a:pathLst>
                <a:path w="777" h="572" extrusionOk="0">
                  <a:moveTo>
                    <a:pt x="388" y="1"/>
                  </a:moveTo>
                  <a:cubicBezTo>
                    <a:pt x="0" y="1"/>
                    <a:pt x="0" y="572"/>
                    <a:pt x="388" y="572"/>
                  </a:cubicBezTo>
                  <a:cubicBezTo>
                    <a:pt x="776" y="572"/>
                    <a:pt x="776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4"/>
            <p:cNvSpPr/>
            <p:nvPr/>
          </p:nvSpPr>
          <p:spPr>
            <a:xfrm>
              <a:off x="6162287" y="652102"/>
              <a:ext cx="30029" cy="19468"/>
            </a:xfrm>
            <a:custGeom>
              <a:avLst/>
              <a:gdLst/>
              <a:ahLst/>
              <a:cxnLst/>
              <a:rect l="l" t="t" r="r" b="b"/>
              <a:pathLst>
                <a:path w="1234" h="800" extrusionOk="0">
                  <a:moveTo>
                    <a:pt x="743" y="0"/>
                  </a:moveTo>
                  <a:cubicBezTo>
                    <a:pt x="634" y="0"/>
                    <a:pt x="515" y="23"/>
                    <a:pt x="366" y="23"/>
                  </a:cubicBezTo>
                  <a:cubicBezTo>
                    <a:pt x="1" y="114"/>
                    <a:pt x="1" y="685"/>
                    <a:pt x="366" y="776"/>
                  </a:cubicBezTo>
                  <a:cubicBezTo>
                    <a:pt x="515" y="776"/>
                    <a:pt x="634" y="799"/>
                    <a:pt x="743" y="799"/>
                  </a:cubicBezTo>
                  <a:cubicBezTo>
                    <a:pt x="851" y="799"/>
                    <a:pt x="948" y="776"/>
                    <a:pt x="1051" y="685"/>
                  </a:cubicBezTo>
                  <a:cubicBezTo>
                    <a:pt x="1234" y="502"/>
                    <a:pt x="1234" y="297"/>
                    <a:pt x="1051" y="114"/>
                  </a:cubicBezTo>
                  <a:cubicBezTo>
                    <a:pt x="948" y="23"/>
                    <a:pt x="851" y="0"/>
                    <a:pt x="7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4"/>
            <p:cNvSpPr/>
            <p:nvPr/>
          </p:nvSpPr>
          <p:spPr>
            <a:xfrm>
              <a:off x="5845140" y="1205850"/>
              <a:ext cx="27815" cy="22802"/>
            </a:xfrm>
            <a:custGeom>
              <a:avLst/>
              <a:gdLst/>
              <a:ahLst/>
              <a:cxnLst/>
              <a:rect l="l" t="t" r="r" b="b"/>
              <a:pathLst>
                <a:path w="1143" h="937" extrusionOk="0">
                  <a:moveTo>
                    <a:pt x="571" y="1"/>
                  </a:moveTo>
                  <a:cubicBezTo>
                    <a:pt x="1" y="1"/>
                    <a:pt x="1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4"/>
            <p:cNvSpPr/>
            <p:nvPr/>
          </p:nvSpPr>
          <p:spPr>
            <a:xfrm>
              <a:off x="6011780" y="1511340"/>
              <a:ext cx="27791" cy="22802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4"/>
            <p:cNvSpPr/>
            <p:nvPr/>
          </p:nvSpPr>
          <p:spPr>
            <a:xfrm>
              <a:off x="5815160" y="2202454"/>
              <a:ext cx="39179" cy="35748"/>
            </a:xfrm>
            <a:custGeom>
              <a:avLst/>
              <a:gdLst/>
              <a:ahLst/>
              <a:cxnLst/>
              <a:rect l="l" t="t" r="r" b="b"/>
              <a:pathLst>
                <a:path w="1610" h="1469" extrusionOk="0">
                  <a:moveTo>
                    <a:pt x="662" y="0"/>
                  </a:moveTo>
                  <a:cubicBezTo>
                    <a:pt x="519" y="0"/>
                    <a:pt x="377" y="74"/>
                    <a:pt x="274" y="223"/>
                  </a:cubicBezTo>
                  <a:cubicBezTo>
                    <a:pt x="0" y="405"/>
                    <a:pt x="0" y="793"/>
                    <a:pt x="274" y="976"/>
                  </a:cubicBezTo>
                  <a:cubicBezTo>
                    <a:pt x="274" y="1067"/>
                    <a:pt x="365" y="1159"/>
                    <a:pt x="480" y="1273"/>
                  </a:cubicBezTo>
                  <a:cubicBezTo>
                    <a:pt x="662" y="1364"/>
                    <a:pt x="753" y="1364"/>
                    <a:pt x="936" y="1455"/>
                  </a:cubicBezTo>
                  <a:cubicBezTo>
                    <a:pt x="966" y="1465"/>
                    <a:pt x="997" y="1469"/>
                    <a:pt x="1029" y="1469"/>
                  </a:cubicBezTo>
                  <a:cubicBezTo>
                    <a:pt x="1306" y="1469"/>
                    <a:pt x="1609" y="1131"/>
                    <a:pt x="1507" y="885"/>
                  </a:cubicBezTo>
                  <a:cubicBezTo>
                    <a:pt x="1415" y="702"/>
                    <a:pt x="1415" y="588"/>
                    <a:pt x="1324" y="405"/>
                  </a:cubicBezTo>
                  <a:lnTo>
                    <a:pt x="1050" y="223"/>
                  </a:lnTo>
                  <a:cubicBezTo>
                    <a:pt x="947" y="74"/>
                    <a:pt x="80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4"/>
            <p:cNvSpPr/>
            <p:nvPr/>
          </p:nvSpPr>
          <p:spPr>
            <a:xfrm>
              <a:off x="6437798" y="1994567"/>
              <a:ext cx="27791" cy="18908"/>
            </a:xfrm>
            <a:custGeom>
              <a:avLst/>
              <a:gdLst/>
              <a:ahLst/>
              <a:cxnLst/>
              <a:rect l="l" t="t" r="r" b="b"/>
              <a:pathLst>
                <a:path w="1142" h="777" extrusionOk="0">
                  <a:moveTo>
                    <a:pt x="571" y="1"/>
                  </a:moveTo>
                  <a:cubicBezTo>
                    <a:pt x="0" y="1"/>
                    <a:pt x="0" y="777"/>
                    <a:pt x="571" y="777"/>
                  </a:cubicBezTo>
                  <a:cubicBezTo>
                    <a:pt x="1142" y="77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4"/>
            <p:cNvSpPr/>
            <p:nvPr/>
          </p:nvSpPr>
          <p:spPr>
            <a:xfrm>
              <a:off x="6465563" y="2989492"/>
              <a:ext cx="36697" cy="28642"/>
            </a:xfrm>
            <a:custGeom>
              <a:avLst/>
              <a:gdLst/>
              <a:ahLst/>
              <a:cxnLst/>
              <a:rect l="l" t="t" r="r" b="b"/>
              <a:pathLst>
                <a:path w="1508" h="1177" extrusionOk="0">
                  <a:moveTo>
                    <a:pt x="904" y="0"/>
                  </a:moveTo>
                  <a:cubicBezTo>
                    <a:pt x="855" y="0"/>
                    <a:pt x="805" y="6"/>
                    <a:pt x="754" y="18"/>
                  </a:cubicBezTo>
                  <a:cubicBezTo>
                    <a:pt x="663" y="18"/>
                    <a:pt x="571" y="109"/>
                    <a:pt x="457" y="109"/>
                  </a:cubicBezTo>
                  <a:cubicBezTo>
                    <a:pt x="1" y="314"/>
                    <a:pt x="1" y="885"/>
                    <a:pt x="457" y="1068"/>
                  </a:cubicBezTo>
                  <a:cubicBezTo>
                    <a:pt x="571" y="1068"/>
                    <a:pt x="663" y="1159"/>
                    <a:pt x="754" y="1159"/>
                  </a:cubicBezTo>
                  <a:cubicBezTo>
                    <a:pt x="805" y="1171"/>
                    <a:pt x="855" y="1177"/>
                    <a:pt x="904" y="1177"/>
                  </a:cubicBezTo>
                  <a:cubicBezTo>
                    <a:pt x="1231" y="1177"/>
                    <a:pt x="1507" y="926"/>
                    <a:pt x="1507" y="588"/>
                  </a:cubicBezTo>
                  <a:cubicBezTo>
                    <a:pt x="1507" y="251"/>
                    <a:pt x="1231" y="0"/>
                    <a:pt x="9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4"/>
            <p:cNvSpPr/>
            <p:nvPr/>
          </p:nvSpPr>
          <p:spPr>
            <a:xfrm>
              <a:off x="5807933" y="3057117"/>
              <a:ext cx="27791" cy="23362"/>
            </a:xfrm>
            <a:custGeom>
              <a:avLst/>
              <a:gdLst/>
              <a:ahLst/>
              <a:cxnLst/>
              <a:rect l="l" t="t" r="r" b="b"/>
              <a:pathLst>
                <a:path w="1142" h="960" extrusionOk="0">
                  <a:moveTo>
                    <a:pt x="571" y="1"/>
                  </a:moveTo>
                  <a:cubicBezTo>
                    <a:pt x="0" y="1"/>
                    <a:pt x="0" y="959"/>
                    <a:pt x="571" y="959"/>
                  </a:cubicBezTo>
                  <a:cubicBezTo>
                    <a:pt x="1142" y="959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4"/>
            <p:cNvSpPr/>
            <p:nvPr/>
          </p:nvSpPr>
          <p:spPr>
            <a:xfrm>
              <a:off x="5935128" y="4001354"/>
              <a:ext cx="32804" cy="23362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685" y="0"/>
                  </a:moveTo>
                  <a:cubicBezTo>
                    <a:pt x="0" y="0"/>
                    <a:pt x="0" y="959"/>
                    <a:pt x="685" y="959"/>
                  </a:cubicBezTo>
                  <a:cubicBezTo>
                    <a:pt x="1347" y="959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4"/>
            <p:cNvSpPr/>
            <p:nvPr/>
          </p:nvSpPr>
          <p:spPr>
            <a:xfrm>
              <a:off x="6361146" y="4332395"/>
              <a:ext cx="32244" cy="27791"/>
            </a:xfrm>
            <a:custGeom>
              <a:avLst/>
              <a:gdLst/>
              <a:ahLst/>
              <a:cxnLst/>
              <a:rect l="l" t="t" r="r" b="b"/>
              <a:pathLst>
                <a:path w="1325" h="1142" extrusionOk="0">
                  <a:moveTo>
                    <a:pt x="662" y="0"/>
                  </a:moveTo>
                  <a:cubicBezTo>
                    <a:pt x="0" y="0"/>
                    <a:pt x="0" y="1142"/>
                    <a:pt x="662" y="1142"/>
                  </a:cubicBezTo>
                  <a:cubicBezTo>
                    <a:pt x="1324" y="1142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4"/>
            <p:cNvSpPr/>
            <p:nvPr/>
          </p:nvSpPr>
          <p:spPr>
            <a:xfrm>
              <a:off x="4336358" y="1411376"/>
              <a:ext cx="27791" cy="18908"/>
            </a:xfrm>
            <a:custGeom>
              <a:avLst/>
              <a:gdLst/>
              <a:ahLst/>
              <a:cxnLst/>
              <a:rect l="l" t="t" r="r" b="b"/>
              <a:pathLst>
                <a:path w="1142" h="777" extrusionOk="0">
                  <a:moveTo>
                    <a:pt x="571" y="0"/>
                  </a:moveTo>
                  <a:cubicBezTo>
                    <a:pt x="0" y="0"/>
                    <a:pt x="0" y="776"/>
                    <a:pt x="571" y="776"/>
                  </a:cubicBezTo>
                  <a:cubicBezTo>
                    <a:pt x="1141" y="776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4"/>
            <p:cNvSpPr/>
            <p:nvPr/>
          </p:nvSpPr>
          <p:spPr>
            <a:xfrm>
              <a:off x="4854578" y="881476"/>
              <a:ext cx="27791" cy="23362"/>
            </a:xfrm>
            <a:custGeom>
              <a:avLst/>
              <a:gdLst/>
              <a:ahLst/>
              <a:cxnLst/>
              <a:rect l="l" t="t" r="r" b="b"/>
              <a:pathLst>
                <a:path w="1142" h="960" extrusionOk="0">
                  <a:moveTo>
                    <a:pt x="571" y="1"/>
                  </a:moveTo>
                  <a:cubicBezTo>
                    <a:pt x="0" y="1"/>
                    <a:pt x="0" y="960"/>
                    <a:pt x="571" y="960"/>
                  </a:cubicBezTo>
                  <a:cubicBezTo>
                    <a:pt x="1141" y="960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4"/>
            <p:cNvSpPr/>
            <p:nvPr/>
          </p:nvSpPr>
          <p:spPr>
            <a:xfrm>
              <a:off x="4319689" y="633024"/>
              <a:ext cx="31830" cy="27718"/>
            </a:xfrm>
            <a:custGeom>
              <a:avLst/>
              <a:gdLst/>
              <a:ahLst/>
              <a:cxnLst/>
              <a:rect l="l" t="t" r="r" b="b"/>
              <a:pathLst>
                <a:path w="1308" h="1139" extrusionOk="0">
                  <a:moveTo>
                    <a:pt x="504" y="1"/>
                  </a:moveTo>
                  <a:cubicBezTo>
                    <a:pt x="395" y="1"/>
                    <a:pt x="289" y="52"/>
                    <a:pt x="206" y="145"/>
                  </a:cubicBezTo>
                  <a:cubicBezTo>
                    <a:pt x="0" y="328"/>
                    <a:pt x="0" y="602"/>
                    <a:pt x="297" y="807"/>
                  </a:cubicBezTo>
                  <a:lnTo>
                    <a:pt x="685" y="1081"/>
                  </a:lnTo>
                  <a:cubicBezTo>
                    <a:pt x="739" y="1121"/>
                    <a:pt x="796" y="1138"/>
                    <a:pt x="853" y="1138"/>
                  </a:cubicBezTo>
                  <a:cubicBezTo>
                    <a:pt x="1088" y="1138"/>
                    <a:pt x="1307" y="840"/>
                    <a:pt x="1142" y="602"/>
                  </a:cubicBezTo>
                  <a:cubicBezTo>
                    <a:pt x="1050" y="510"/>
                    <a:pt x="959" y="328"/>
                    <a:pt x="868" y="236"/>
                  </a:cubicBezTo>
                  <a:cubicBezTo>
                    <a:pt x="768" y="74"/>
                    <a:pt x="634" y="1"/>
                    <a:pt x="5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4"/>
            <p:cNvSpPr/>
            <p:nvPr/>
          </p:nvSpPr>
          <p:spPr>
            <a:xfrm>
              <a:off x="5054726" y="1590377"/>
              <a:ext cx="45360" cy="38255"/>
            </a:xfrm>
            <a:custGeom>
              <a:avLst/>
              <a:gdLst/>
              <a:ahLst/>
              <a:cxnLst/>
              <a:rect l="l" t="t" r="r" b="b"/>
              <a:pathLst>
                <a:path w="1864" h="1572" extrusionOk="0">
                  <a:moveTo>
                    <a:pt x="1163" y="1"/>
                  </a:moveTo>
                  <a:cubicBezTo>
                    <a:pt x="938" y="1"/>
                    <a:pt x="695" y="127"/>
                    <a:pt x="517" y="359"/>
                  </a:cubicBezTo>
                  <a:lnTo>
                    <a:pt x="243" y="747"/>
                  </a:lnTo>
                  <a:cubicBezTo>
                    <a:pt x="0" y="1121"/>
                    <a:pt x="339" y="1572"/>
                    <a:pt x="733" y="1572"/>
                  </a:cubicBezTo>
                  <a:cubicBezTo>
                    <a:pt x="820" y="1572"/>
                    <a:pt x="910" y="1550"/>
                    <a:pt x="997" y="1500"/>
                  </a:cubicBezTo>
                  <a:cubicBezTo>
                    <a:pt x="1088" y="1409"/>
                    <a:pt x="1293" y="1318"/>
                    <a:pt x="1385" y="1204"/>
                  </a:cubicBezTo>
                  <a:cubicBezTo>
                    <a:pt x="1750" y="930"/>
                    <a:pt x="1864" y="451"/>
                    <a:pt x="1567" y="177"/>
                  </a:cubicBezTo>
                  <a:cubicBezTo>
                    <a:pt x="1457" y="58"/>
                    <a:pt x="1314" y="1"/>
                    <a:pt x="11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4"/>
            <p:cNvSpPr/>
            <p:nvPr/>
          </p:nvSpPr>
          <p:spPr>
            <a:xfrm>
              <a:off x="4472435" y="2212309"/>
              <a:ext cx="13895" cy="9466"/>
            </a:xfrm>
            <a:custGeom>
              <a:avLst/>
              <a:gdLst/>
              <a:ahLst/>
              <a:cxnLst/>
              <a:rect l="l" t="t" r="r" b="b"/>
              <a:pathLst>
                <a:path w="571" h="389" extrusionOk="0">
                  <a:moveTo>
                    <a:pt x="297" y="0"/>
                  </a:moveTo>
                  <a:cubicBezTo>
                    <a:pt x="0" y="0"/>
                    <a:pt x="0" y="388"/>
                    <a:pt x="297" y="388"/>
                  </a:cubicBezTo>
                  <a:cubicBezTo>
                    <a:pt x="571" y="388"/>
                    <a:pt x="571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4"/>
            <p:cNvSpPr/>
            <p:nvPr/>
          </p:nvSpPr>
          <p:spPr>
            <a:xfrm>
              <a:off x="5058425" y="2538897"/>
              <a:ext cx="27791" cy="22802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6"/>
                    <a:pt x="571" y="936"/>
                  </a:cubicBezTo>
                  <a:cubicBezTo>
                    <a:pt x="1141" y="936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4"/>
            <p:cNvSpPr/>
            <p:nvPr/>
          </p:nvSpPr>
          <p:spPr>
            <a:xfrm>
              <a:off x="4486329" y="3080453"/>
              <a:ext cx="41662" cy="32244"/>
            </a:xfrm>
            <a:custGeom>
              <a:avLst/>
              <a:gdLst/>
              <a:ahLst/>
              <a:cxnLst/>
              <a:rect l="l" t="t" r="r" b="b"/>
              <a:pathLst>
                <a:path w="1712" h="1325" extrusionOk="0">
                  <a:moveTo>
                    <a:pt x="867" y="0"/>
                  </a:moveTo>
                  <a:cubicBezTo>
                    <a:pt x="0" y="0"/>
                    <a:pt x="0" y="1324"/>
                    <a:pt x="867" y="1324"/>
                  </a:cubicBezTo>
                  <a:cubicBezTo>
                    <a:pt x="1712" y="1324"/>
                    <a:pt x="1712" y="0"/>
                    <a:pt x="8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4"/>
            <p:cNvSpPr/>
            <p:nvPr/>
          </p:nvSpPr>
          <p:spPr>
            <a:xfrm>
              <a:off x="4495771" y="4404035"/>
              <a:ext cx="41662" cy="32244"/>
            </a:xfrm>
            <a:custGeom>
              <a:avLst/>
              <a:gdLst/>
              <a:ahLst/>
              <a:cxnLst/>
              <a:rect l="l" t="t" r="r" b="b"/>
              <a:pathLst>
                <a:path w="1712" h="1325" extrusionOk="0">
                  <a:moveTo>
                    <a:pt x="867" y="1"/>
                  </a:moveTo>
                  <a:cubicBezTo>
                    <a:pt x="0" y="1"/>
                    <a:pt x="0" y="1325"/>
                    <a:pt x="867" y="1325"/>
                  </a:cubicBezTo>
                  <a:cubicBezTo>
                    <a:pt x="1712" y="1325"/>
                    <a:pt x="1712" y="1"/>
                    <a:pt x="8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4"/>
            <p:cNvSpPr/>
            <p:nvPr/>
          </p:nvSpPr>
          <p:spPr>
            <a:xfrm>
              <a:off x="8665090" y="3517567"/>
              <a:ext cx="296619" cy="296084"/>
            </a:xfrm>
            <a:custGeom>
              <a:avLst/>
              <a:gdLst/>
              <a:ahLst/>
              <a:cxnLst/>
              <a:rect l="l" t="t" r="r" b="b"/>
              <a:pathLst>
                <a:path w="12189" h="12167" extrusionOk="0">
                  <a:moveTo>
                    <a:pt x="6094" y="1"/>
                  </a:moveTo>
                  <a:cubicBezTo>
                    <a:pt x="2762" y="1"/>
                    <a:pt x="0" y="2763"/>
                    <a:pt x="0" y="6095"/>
                  </a:cubicBezTo>
                  <a:cubicBezTo>
                    <a:pt x="0" y="9428"/>
                    <a:pt x="2762" y="12167"/>
                    <a:pt x="6094" y="12167"/>
                  </a:cubicBezTo>
                  <a:cubicBezTo>
                    <a:pt x="9518" y="12167"/>
                    <a:pt x="12189" y="9428"/>
                    <a:pt x="12189" y="6095"/>
                  </a:cubicBezTo>
                  <a:cubicBezTo>
                    <a:pt x="12189" y="2763"/>
                    <a:pt x="9518" y="1"/>
                    <a:pt x="60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4"/>
            <p:cNvSpPr/>
            <p:nvPr/>
          </p:nvSpPr>
          <p:spPr>
            <a:xfrm>
              <a:off x="7896909" y="814289"/>
              <a:ext cx="296084" cy="296619"/>
            </a:xfrm>
            <a:custGeom>
              <a:avLst/>
              <a:gdLst/>
              <a:ahLst/>
              <a:cxnLst/>
              <a:rect l="l" t="t" r="r" b="b"/>
              <a:pathLst>
                <a:path w="12167" h="12189" extrusionOk="0">
                  <a:moveTo>
                    <a:pt x="6095" y="0"/>
                  </a:moveTo>
                  <a:cubicBezTo>
                    <a:pt x="2762" y="0"/>
                    <a:pt x="1" y="2762"/>
                    <a:pt x="1" y="6094"/>
                  </a:cubicBezTo>
                  <a:cubicBezTo>
                    <a:pt x="1" y="9427"/>
                    <a:pt x="2762" y="12189"/>
                    <a:pt x="6095" y="12189"/>
                  </a:cubicBezTo>
                  <a:cubicBezTo>
                    <a:pt x="9519" y="12189"/>
                    <a:pt x="12167" y="9427"/>
                    <a:pt x="12167" y="6094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4"/>
            <p:cNvSpPr/>
            <p:nvPr/>
          </p:nvSpPr>
          <p:spPr>
            <a:xfrm>
              <a:off x="8630632" y="2161207"/>
              <a:ext cx="296084" cy="296644"/>
            </a:xfrm>
            <a:custGeom>
              <a:avLst/>
              <a:gdLst/>
              <a:ahLst/>
              <a:cxnLst/>
              <a:rect l="l" t="t" r="r" b="b"/>
              <a:pathLst>
                <a:path w="12167" h="12190" extrusionOk="0">
                  <a:moveTo>
                    <a:pt x="6095" y="0"/>
                  </a:moveTo>
                  <a:cubicBezTo>
                    <a:pt x="2763" y="0"/>
                    <a:pt x="1" y="2762"/>
                    <a:pt x="1" y="6095"/>
                  </a:cubicBezTo>
                  <a:cubicBezTo>
                    <a:pt x="1" y="9427"/>
                    <a:pt x="2763" y="12189"/>
                    <a:pt x="6095" y="12189"/>
                  </a:cubicBezTo>
                  <a:cubicBezTo>
                    <a:pt x="9519" y="12189"/>
                    <a:pt x="12167" y="9427"/>
                    <a:pt x="12167" y="6095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4"/>
            <p:cNvSpPr/>
            <p:nvPr/>
          </p:nvSpPr>
          <p:spPr>
            <a:xfrm>
              <a:off x="7741949" y="4314162"/>
              <a:ext cx="296084" cy="296084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95" y="0"/>
                  </a:moveTo>
                  <a:cubicBezTo>
                    <a:pt x="2762" y="0"/>
                    <a:pt x="0" y="2762"/>
                    <a:pt x="0" y="6072"/>
                  </a:cubicBezTo>
                  <a:cubicBezTo>
                    <a:pt x="0" y="9404"/>
                    <a:pt x="2762" y="12166"/>
                    <a:pt x="6095" y="12166"/>
                  </a:cubicBezTo>
                  <a:cubicBezTo>
                    <a:pt x="9519" y="12166"/>
                    <a:pt x="12166" y="9404"/>
                    <a:pt x="12166" y="6072"/>
                  </a:cubicBezTo>
                  <a:cubicBezTo>
                    <a:pt x="12166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4"/>
            <p:cNvSpPr/>
            <p:nvPr/>
          </p:nvSpPr>
          <p:spPr>
            <a:xfrm>
              <a:off x="8704511" y="688336"/>
              <a:ext cx="160003" cy="151534"/>
            </a:xfrm>
            <a:custGeom>
              <a:avLst/>
              <a:gdLst/>
              <a:ahLst/>
              <a:cxnLst/>
              <a:rect l="l" t="t" r="r" b="b"/>
              <a:pathLst>
                <a:path w="6575" h="6227" extrusionOk="0">
                  <a:moveTo>
                    <a:pt x="3459" y="0"/>
                  </a:moveTo>
                  <a:cubicBezTo>
                    <a:pt x="3424" y="0"/>
                    <a:pt x="3379" y="52"/>
                    <a:pt x="3333" y="155"/>
                  </a:cubicBezTo>
                  <a:lnTo>
                    <a:pt x="3333" y="1478"/>
                  </a:lnTo>
                  <a:cubicBezTo>
                    <a:pt x="3333" y="1570"/>
                    <a:pt x="3242" y="1570"/>
                    <a:pt x="3151" y="1661"/>
                  </a:cubicBezTo>
                  <a:cubicBezTo>
                    <a:pt x="3151" y="1736"/>
                    <a:pt x="3213" y="1889"/>
                    <a:pt x="3286" y="1889"/>
                  </a:cubicBezTo>
                  <a:cubicBezTo>
                    <a:pt x="3301" y="1889"/>
                    <a:pt x="3317" y="1882"/>
                    <a:pt x="3333" y="1866"/>
                  </a:cubicBezTo>
                  <a:lnTo>
                    <a:pt x="3333" y="2802"/>
                  </a:lnTo>
                  <a:lnTo>
                    <a:pt x="3151" y="2802"/>
                  </a:lnTo>
                  <a:cubicBezTo>
                    <a:pt x="2580" y="2232"/>
                    <a:pt x="2101" y="1661"/>
                    <a:pt x="1530" y="908"/>
                  </a:cubicBezTo>
                  <a:cubicBezTo>
                    <a:pt x="1530" y="890"/>
                    <a:pt x="1523" y="883"/>
                    <a:pt x="1513" y="883"/>
                  </a:cubicBezTo>
                  <a:cubicBezTo>
                    <a:pt x="1470" y="883"/>
                    <a:pt x="1365" y="1017"/>
                    <a:pt x="1439" y="1090"/>
                  </a:cubicBezTo>
                  <a:cubicBezTo>
                    <a:pt x="1804" y="1661"/>
                    <a:pt x="2283" y="2232"/>
                    <a:pt x="2762" y="2802"/>
                  </a:cubicBezTo>
                  <a:lnTo>
                    <a:pt x="1439" y="2802"/>
                  </a:lnTo>
                  <a:cubicBezTo>
                    <a:pt x="1347" y="2620"/>
                    <a:pt x="1142" y="2437"/>
                    <a:pt x="1051" y="2232"/>
                  </a:cubicBezTo>
                  <a:cubicBezTo>
                    <a:pt x="868" y="2049"/>
                    <a:pt x="777" y="1866"/>
                    <a:pt x="571" y="1570"/>
                  </a:cubicBezTo>
                  <a:cubicBezTo>
                    <a:pt x="480" y="1570"/>
                    <a:pt x="389" y="1661"/>
                    <a:pt x="480" y="1752"/>
                  </a:cubicBezTo>
                  <a:cubicBezTo>
                    <a:pt x="571" y="1958"/>
                    <a:pt x="663" y="2140"/>
                    <a:pt x="868" y="2437"/>
                  </a:cubicBezTo>
                  <a:cubicBezTo>
                    <a:pt x="959" y="2528"/>
                    <a:pt x="959" y="2620"/>
                    <a:pt x="1051" y="2802"/>
                  </a:cubicBezTo>
                  <a:cubicBezTo>
                    <a:pt x="777" y="2711"/>
                    <a:pt x="480" y="2711"/>
                    <a:pt x="206" y="2711"/>
                  </a:cubicBezTo>
                  <a:cubicBezTo>
                    <a:pt x="1" y="2711"/>
                    <a:pt x="1" y="2894"/>
                    <a:pt x="92" y="2894"/>
                  </a:cubicBezTo>
                  <a:cubicBezTo>
                    <a:pt x="571" y="3008"/>
                    <a:pt x="959" y="3099"/>
                    <a:pt x="1347" y="3099"/>
                  </a:cubicBezTo>
                  <a:cubicBezTo>
                    <a:pt x="1051" y="3373"/>
                    <a:pt x="777" y="3761"/>
                    <a:pt x="480" y="4035"/>
                  </a:cubicBezTo>
                  <a:cubicBezTo>
                    <a:pt x="406" y="4127"/>
                    <a:pt x="452" y="4265"/>
                    <a:pt x="521" y="4265"/>
                  </a:cubicBezTo>
                  <a:cubicBezTo>
                    <a:pt x="537" y="4265"/>
                    <a:pt x="554" y="4258"/>
                    <a:pt x="571" y="4240"/>
                  </a:cubicBezTo>
                  <a:cubicBezTo>
                    <a:pt x="959" y="3944"/>
                    <a:pt x="1142" y="3578"/>
                    <a:pt x="1439" y="3282"/>
                  </a:cubicBezTo>
                  <a:cubicBezTo>
                    <a:pt x="1530" y="3190"/>
                    <a:pt x="1530" y="3190"/>
                    <a:pt x="1439" y="3099"/>
                  </a:cubicBezTo>
                  <a:lnTo>
                    <a:pt x="1439" y="3099"/>
                  </a:lnTo>
                  <a:cubicBezTo>
                    <a:pt x="1918" y="3190"/>
                    <a:pt x="2374" y="3282"/>
                    <a:pt x="2854" y="3282"/>
                  </a:cubicBezTo>
                  <a:cubicBezTo>
                    <a:pt x="2374" y="3852"/>
                    <a:pt x="1918" y="4423"/>
                    <a:pt x="1439" y="5085"/>
                  </a:cubicBezTo>
                  <a:cubicBezTo>
                    <a:pt x="1269" y="5160"/>
                    <a:pt x="1379" y="5313"/>
                    <a:pt x="1474" y="5313"/>
                  </a:cubicBezTo>
                  <a:cubicBezTo>
                    <a:pt x="1494" y="5313"/>
                    <a:pt x="1514" y="5306"/>
                    <a:pt x="1530" y="5290"/>
                  </a:cubicBezTo>
                  <a:cubicBezTo>
                    <a:pt x="2192" y="4720"/>
                    <a:pt x="2762" y="4035"/>
                    <a:pt x="3333" y="3464"/>
                  </a:cubicBezTo>
                  <a:lnTo>
                    <a:pt x="3333" y="4994"/>
                  </a:lnTo>
                  <a:cubicBezTo>
                    <a:pt x="2945" y="5176"/>
                    <a:pt x="2671" y="5473"/>
                    <a:pt x="2283" y="5655"/>
                  </a:cubicBezTo>
                  <a:cubicBezTo>
                    <a:pt x="2192" y="5747"/>
                    <a:pt x="2283" y="5861"/>
                    <a:pt x="2374" y="5861"/>
                  </a:cubicBezTo>
                  <a:lnTo>
                    <a:pt x="3242" y="5290"/>
                  </a:lnTo>
                  <a:lnTo>
                    <a:pt x="3333" y="5382"/>
                  </a:lnTo>
                  <a:lnTo>
                    <a:pt x="3333" y="5655"/>
                  </a:lnTo>
                  <a:cubicBezTo>
                    <a:pt x="3333" y="5758"/>
                    <a:pt x="3407" y="5810"/>
                    <a:pt x="3481" y="5810"/>
                  </a:cubicBezTo>
                  <a:cubicBezTo>
                    <a:pt x="3556" y="5810"/>
                    <a:pt x="3630" y="5758"/>
                    <a:pt x="3630" y="5655"/>
                  </a:cubicBezTo>
                  <a:lnTo>
                    <a:pt x="3630" y="5564"/>
                  </a:lnTo>
                  <a:cubicBezTo>
                    <a:pt x="3812" y="5861"/>
                    <a:pt x="4086" y="6043"/>
                    <a:pt x="4383" y="6226"/>
                  </a:cubicBezTo>
                  <a:cubicBezTo>
                    <a:pt x="4474" y="6226"/>
                    <a:pt x="4566" y="6135"/>
                    <a:pt x="4474" y="6043"/>
                  </a:cubicBezTo>
                  <a:cubicBezTo>
                    <a:pt x="4200" y="5747"/>
                    <a:pt x="3904" y="5564"/>
                    <a:pt x="3630" y="5290"/>
                  </a:cubicBezTo>
                  <a:lnTo>
                    <a:pt x="3630" y="3852"/>
                  </a:lnTo>
                  <a:cubicBezTo>
                    <a:pt x="4086" y="4240"/>
                    <a:pt x="4566" y="4605"/>
                    <a:pt x="5045" y="4994"/>
                  </a:cubicBezTo>
                  <a:cubicBezTo>
                    <a:pt x="5136" y="4994"/>
                    <a:pt x="5228" y="4902"/>
                    <a:pt x="5136" y="4811"/>
                  </a:cubicBezTo>
                  <a:cubicBezTo>
                    <a:pt x="4657" y="4332"/>
                    <a:pt x="4200" y="3852"/>
                    <a:pt x="3721" y="3373"/>
                  </a:cubicBezTo>
                  <a:lnTo>
                    <a:pt x="5433" y="3373"/>
                  </a:lnTo>
                  <a:lnTo>
                    <a:pt x="5433" y="3464"/>
                  </a:lnTo>
                  <a:lnTo>
                    <a:pt x="5524" y="3464"/>
                  </a:lnTo>
                  <a:cubicBezTo>
                    <a:pt x="5616" y="3670"/>
                    <a:pt x="5798" y="3852"/>
                    <a:pt x="5912" y="4035"/>
                  </a:cubicBezTo>
                  <a:cubicBezTo>
                    <a:pt x="6095" y="4240"/>
                    <a:pt x="6278" y="4423"/>
                    <a:pt x="6483" y="4514"/>
                  </a:cubicBezTo>
                  <a:cubicBezTo>
                    <a:pt x="6483" y="4541"/>
                    <a:pt x="6491" y="4552"/>
                    <a:pt x="6502" y="4552"/>
                  </a:cubicBezTo>
                  <a:cubicBezTo>
                    <a:pt x="6529" y="4552"/>
                    <a:pt x="6574" y="4487"/>
                    <a:pt x="6574" y="4423"/>
                  </a:cubicBezTo>
                  <a:cubicBezTo>
                    <a:pt x="6483" y="4240"/>
                    <a:pt x="6278" y="4035"/>
                    <a:pt x="6095" y="3944"/>
                  </a:cubicBezTo>
                  <a:cubicBezTo>
                    <a:pt x="5912" y="3761"/>
                    <a:pt x="5798" y="3578"/>
                    <a:pt x="5616" y="3373"/>
                  </a:cubicBezTo>
                  <a:cubicBezTo>
                    <a:pt x="5798" y="3282"/>
                    <a:pt x="6095" y="3282"/>
                    <a:pt x="6278" y="3282"/>
                  </a:cubicBezTo>
                  <a:cubicBezTo>
                    <a:pt x="6483" y="3190"/>
                    <a:pt x="6369" y="2894"/>
                    <a:pt x="6186" y="2894"/>
                  </a:cubicBezTo>
                  <a:lnTo>
                    <a:pt x="5912" y="2894"/>
                  </a:lnTo>
                  <a:cubicBezTo>
                    <a:pt x="5912" y="2894"/>
                    <a:pt x="5912" y="2802"/>
                    <a:pt x="6004" y="2802"/>
                  </a:cubicBezTo>
                  <a:cubicBezTo>
                    <a:pt x="6095" y="2620"/>
                    <a:pt x="6186" y="2437"/>
                    <a:pt x="6278" y="2232"/>
                  </a:cubicBezTo>
                  <a:cubicBezTo>
                    <a:pt x="6278" y="2140"/>
                    <a:pt x="6186" y="2140"/>
                    <a:pt x="6186" y="2140"/>
                  </a:cubicBezTo>
                  <a:cubicBezTo>
                    <a:pt x="6004" y="2323"/>
                    <a:pt x="5912" y="2528"/>
                    <a:pt x="5707" y="2711"/>
                  </a:cubicBezTo>
                  <a:cubicBezTo>
                    <a:pt x="5707" y="2802"/>
                    <a:pt x="5616" y="2802"/>
                    <a:pt x="5616" y="2894"/>
                  </a:cubicBezTo>
                  <a:cubicBezTo>
                    <a:pt x="5045" y="2894"/>
                    <a:pt x="4383" y="2894"/>
                    <a:pt x="3812" y="2802"/>
                  </a:cubicBezTo>
                  <a:cubicBezTo>
                    <a:pt x="4383" y="2140"/>
                    <a:pt x="4954" y="1478"/>
                    <a:pt x="5616" y="817"/>
                  </a:cubicBezTo>
                  <a:cubicBezTo>
                    <a:pt x="5683" y="665"/>
                    <a:pt x="5601" y="576"/>
                    <a:pt x="5517" y="576"/>
                  </a:cubicBezTo>
                  <a:cubicBezTo>
                    <a:pt x="5487" y="576"/>
                    <a:pt x="5457" y="587"/>
                    <a:pt x="5433" y="611"/>
                  </a:cubicBezTo>
                  <a:cubicBezTo>
                    <a:pt x="4862" y="1296"/>
                    <a:pt x="4292" y="1866"/>
                    <a:pt x="3630" y="2528"/>
                  </a:cubicBezTo>
                  <a:lnTo>
                    <a:pt x="3630" y="1570"/>
                  </a:lnTo>
                  <a:cubicBezTo>
                    <a:pt x="3812" y="1296"/>
                    <a:pt x="3995" y="999"/>
                    <a:pt x="4200" y="725"/>
                  </a:cubicBezTo>
                  <a:cubicBezTo>
                    <a:pt x="4275" y="633"/>
                    <a:pt x="4228" y="495"/>
                    <a:pt x="4148" y="495"/>
                  </a:cubicBezTo>
                  <a:cubicBezTo>
                    <a:pt x="4129" y="495"/>
                    <a:pt x="4108" y="503"/>
                    <a:pt x="4086" y="520"/>
                  </a:cubicBezTo>
                  <a:cubicBezTo>
                    <a:pt x="3904" y="725"/>
                    <a:pt x="3721" y="908"/>
                    <a:pt x="3630" y="1090"/>
                  </a:cubicBezTo>
                  <a:cubicBezTo>
                    <a:pt x="3630" y="817"/>
                    <a:pt x="3630" y="428"/>
                    <a:pt x="3516" y="155"/>
                  </a:cubicBezTo>
                  <a:cubicBezTo>
                    <a:pt x="3516" y="52"/>
                    <a:pt x="3493" y="0"/>
                    <a:pt x="3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4"/>
            <p:cNvSpPr/>
            <p:nvPr/>
          </p:nvSpPr>
          <p:spPr>
            <a:xfrm>
              <a:off x="8760066" y="697753"/>
              <a:ext cx="23337" cy="29786"/>
            </a:xfrm>
            <a:custGeom>
              <a:avLst/>
              <a:gdLst/>
              <a:ahLst/>
              <a:cxnLst/>
              <a:rect l="l" t="t" r="r" b="b"/>
              <a:pathLst>
                <a:path w="959" h="1224" extrusionOk="0">
                  <a:moveTo>
                    <a:pt x="27" y="1"/>
                  </a:moveTo>
                  <a:cubicBezTo>
                    <a:pt x="0" y="1"/>
                    <a:pt x="0" y="41"/>
                    <a:pt x="0" y="41"/>
                  </a:cubicBezTo>
                  <a:cubicBezTo>
                    <a:pt x="388" y="338"/>
                    <a:pt x="662" y="795"/>
                    <a:pt x="868" y="1183"/>
                  </a:cubicBezTo>
                  <a:cubicBezTo>
                    <a:pt x="868" y="1213"/>
                    <a:pt x="878" y="1223"/>
                    <a:pt x="891" y="1223"/>
                  </a:cubicBezTo>
                  <a:cubicBezTo>
                    <a:pt x="918" y="1223"/>
                    <a:pt x="959" y="1183"/>
                    <a:pt x="959" y="1183"/>
                  </a:cubicBezTo>
                  <a:cubicBezTo>
                    <a:pt x="868" y="612"/>
                    <a:pt x="479" y="224"/>
                    <a:pt x="91" y="41"/>
                  </a:cubicBezTo>
                  <a:cubicBezTo>
                    <a:pt x="61" y="11"/>
                    <a:pt x="4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4"/>
            <p:cNvSpPr/>
            <p:nvPr/>
          </p:nvSpPr>
          <p:spPr>
            <a:xfrm>
              <a:off x="8042987" y="2522934"/>
              <a:ext cx="159443" cy="150463"/>
            </a:xfrm>
            <a:custGeom>
              <a:avLst/>
              <a:gdLst/>
              <a:ahLst/>
              <a:cxnLst/>
              <a:rect l="l" t="t" r="r" b="b"/>
              <a:pathLst>
                <a:path w="6552" h="6183" extrusionOk="0">
                  <a:moveTo>
                    <a:pt x="3413" y="0"/>
                  </a:moveTo>
                  <a:cubicBezTo>
                    <a:pt x="3362" y="0"/>
                    <a:pt x="3310" y="29"/>
                    <a:pt x="3310" y="86"/>
                  </a:cubicBezTo>
                  <a:lnTo>
                    <a:pt x="3310" y="1410"/>
                  </a:lnTo>
                  <a:cubicBezTo>
                    <a:pt x="3219" y="1501"/>
                    <a:pt x="3219" y="1592"/>
                    <a:pt x="3128" y="1684"/>
                  </a:cubicBezTo>
                  <a:cubicBezTo>
                    <a:pt x="3036" y="1798"/>
                    <a:pt x="3219" y="1889"/>
                    <a:pt x="3310" y="1889"/>
                  </a:cubicBezTo>
                  <a:cubicBezTo>
                    <a:pt x="3310" y="2163"/>
                    <a:pt x="3219" y="2460"/>
                    <a:pt x="3219" y="2825"/>
                  </a:cubicBezTo>
                  <a:lnTo>
                    <a:pt x="3128" y="2825"/>
                  </a:lnTo>
                  <a:cubicBezTo>
                    <a:pt x="2557" y="2254"/>
                    <a:pt x="1986" y="1592"/>
                    <a:pt x="1507" y="930"/>
                  </a:cubicBezTo>
                  <a:cubicBezTo>
                    <a:pt x="1480" y="904"/>
                    <a:pt x="1454" y="893"/>
                    <a:pt x="1429" y="893"/>
                  </a:cubicBezTo>
                  <a:cubicBezTo>
                    <a:pt x="1370" y="893"/>
                    <a:pt x="1325" y="957"/>
                    <a:pt x="1325" y="1022"/>
                  </a:cubicBezTo>
                  <a:cubicBezTo>
                    <a:pt x="1804" y="1684"/>
                    <a:pt x="2169" y="2254"/>
                    <a:pt x="2648" y="2825"/>
                  </a:cubicBezTo>
                  <a:cubicBezTo>
                    <a:pt x="2283" y="2825"/>
                    <a:pt x="1804" y="2825"/>
                    <a:pt x="1325" y="2734"/>
                  </a:cubicBezTo>
                  <a:cubicBezTo>
                    <a:pt x="1233" y="2551"/>
                    <a:pt x="1142" y="2460"/>
                    <a:pt x="1028" y="2254"/>
                  </a:cubicBezTo>
                  <a:cubicBezTo>
                    <a:pt x="845" y="2072"/>
                    <a:pt x="663" y="1798"/>
                    <a:pt x="571" y="1592"/>
                  </a:cubicBezTo>
                  <a:cubicBezTo>
                    <a:pt x="538" y="1566"/>
                    <a:pt x="506" y="1555"/>
                    <a:pt x="479" y="1555"/>
                  </a:cubicBezTo>
                  <a:cubicBezTo>
                    <a:pt x="412" y="1555"/>
                    <a:pt x="366" y="1619"/>
                    <a:pt x="366" y="1684"/>
                  </a:cubicBezTo>
                  <a:cubicBezTo>
                    <a:pt x="457" y="1980"/>
                    <a:pt x="663" y="2163"/>
                    <a:pt x="754" y="2368"/>
                  </a:cubicBezTo>
                  <a:cubicBezTo>
                    <a:pt x="845" y="2460"/>
                    <a:pt x="937" y="2642"/>
                    <a:pt x="1028" y="2734"/>
                  </a:cubicBezTo>
                  <a:cubicBezTo>
                    <a:pt x="754" y="2734"/>
                    <a:pt x="366" y="2734"/>
                    <a:pt x="92" y="2642"/>
                  </a:cubicBezTo>
                  <a:cubicBezTo>
                    <a:pt x="1" y="2642"/>
                    <a:pt x="1" y="2825"/>
                    <a:pt x="92" y="2939"/>
                  </a:cubicBezTo>
                  <a:cubicBezTo>
                    <a:pt x="457" y="2939"/>
                    <a:pt x="845" y="3030"/>
                    <a:pt x="1325" y="3122"/>
                  </a:cubicBezTo>
                  <a:cubicBezTo>
                    <a:pt x="937" y="3396"/>
                    <a:pt x="663" y="3692"/>
                    <a:pt x="457" y="4080"/>
                  </a:cubicBezTo>
                  <a:cubicBezTo>
                    <a:pt x="393" y="4145"/>
                    <a:pt x="419" y="4209"/>
                    <a:pt x="481" y="4209"/>
                  </a:cubicBezTo>
                  <a:cubicBezTo>
                    <a:pt x="506" y="4209"/>
                    <a:pt x="538" y="4198"/>
                    <a:pt x="571" y="4172"/>
                  </a:cubicBezTo>
                  <a:cubicBezTo>
                    <a:pt x="845" y="3875"/>
                    <a:pt x="1142" y="3601"/>
                    <a:pt x="1416" y="3213"/>
                  </a:cubicBezTo>
                  <a:cubicBezTo>
                    <a:pt x="1507" y="3213"/>
                    <a:pt x="1416" y="3122"/>
                    <a:pt x="1416" y="3122"/>
                  </a:cubicBezTo>
                  <a:lnTo>
                    <a:pt x="1416" y="3122"/>
                  </a:lnTo>
                  <a:cubicBezTo>
                    <a:pt x="1895" y="3213"/>
                    <a:pt x="2375" y="3213"/>
                    <a:pt x="2854" y="3304"/>
                  </a:cubicBezTo>
                  <a:cubicBezTo>
                    <a:pt x="2283" y="3875"/>
                    <a:pt x="1804" y="4446"/>
                    <a:pt x="1325" y="5016"/>
                  </a:cubicBezTo>
                  <a:cubicBezTo>
                    <a:pt x="1249" y="5092"/>
                    <a:pt x="1360" y="5244"/>
                    <a:pt x="1453" y="5244"/>
                  </a:cubicBezTo>
                  <a:cubicBezTo>
                    <a:pt x="1472" y="5244"/>
                    <a:pt x="1491" y="5238"/>
                    <a:pt x="1507" y="5222"/>
                  </a:cubicBezTo>
                  <a:cubicBezTo>
                    <a:pt x="2078" y="4651"/>
                    <a:pt x="2648" y="4080"/>
                    <a:pt x="3219" y="3396"/>
                  </a:cubicBezTo>
                  <a:lnTo>
                    <a:pt x="3219" y="4925"/>
                  </a:lnTo>
                  <a:cubicBezTo>
                    <a:pt x="2945" y="5222"/>
                    <a:pt x="2557" y="5404"/>
                    <a:pt x="2283" y="5678"/>
                  </a:cubicBezTo>
                  <a:cubicBezTo>
                    <a:pt x="2202" y="5760"/>
                    <a:pt x="2237" y="5830"/>
                    <a:pt x="2297" y="5830"/>
                  </a:cubicBezTo>
                  <a:cubicBezTo>
                    <a:pt x="2320" y="5830"/>
                    <a:pt x="2348" y="5818"/>
                    <a:pt x="2375" y="5792"/>
                  </a:cubicBezTo>
                  <a:cubicBezTo>
                    <a:pt x="2648" y="5587"/>
                    <a:pt x="2945" y="5404"/>
                    <a:pt x="3219" y="5222"/>
                  </a:cubicBezTo>
                  <a:lnTo>
                    <a:pt x="3219" y="5313"/>
                  </a:lnTo>
                  <a:lnTo>
                    <a:pt x="3310" y="5313"/>
                  </a:lnTo>
                  <a:lnTo>
                    <a:pt x="3310" y="5678"/>
                  </a:lnTo>
                  <a:cubicBezTo>
                    <a:pt x="3310" y="5781"/>
                    <a:pt x="3362" y="5832"/>
                    <a:pt x="3424" y="5832"/>
                  </a:cubicBezTo>
                  <a:cubicBezTo>
                    <a:pt x="3487" y="5832"/>
                    <a:pt x="3561" y="5781"/>
                    <a:pt x="3607" y="5678"/>
                  </a:cubicBezTo>
                  <a:lnTo>
                    <a:pt x="3607" y="5587"/>
                  </a:lnTo>
                  <a:cubicBezTo>
                    <a:pt x="3790" y="5792"/>
                    <a:pt x="4086" y="5975"/>
                    <a:pt x="4360" y="6157"/>
                  </a:cubicBezTo>
                  <a:cubicBezTo>
                    <a:pt x="4378" y="6175"/>
                    <a:pt x="4396" y="6182"/>
                    <a:pt x="4413" y="6182"/>
                  </a:cubicBezTo>
                  <a:cubicBezTo>
                    <a:pt x="4487" y="6182"/>
                    <a:pt x="4544" y="6049"/>
                    <a:pt x="4452" y="5975"/>
                  </a:cubicBezTo>
                  <a:cubicBezTo>
                    <a:pt x="4178" y="5678"/>
                    <a:pt x="3881" y="5496"/>
                    <a:pt x="3607" y="5313"/>
                  </a:cubicBezTo>
                  <a:lnTo>
                    <a:pt x="3607" y="3784"/>
                  </a:lnTo>
                  <a:cubicBezTo>
                    <a:pt x="4086" y="4172"/>
                    <a:pt x="4452" y="4651"/>
                    <a:pt x="4931" y="4925"/>
                  </a:cubicBezTo>
                  <a:cubicBezTo>
                    <a:pt x="4970" y="4942"/>
                    <a:pt x="5005" y="4950"/>
                    <a:pt x="5036" y="4950"/>
                  </a:cubicBezTo>
                  <a:cubicBezTo>
                    <a:pt x="5165" y="4950"/>
                    <a:pt x="5210" y="4816"/>
                    <a:pt x="5136" y="4742"/>
                  </a:cubicBezTo>
                  <a:cubicBezTo>
                    <a:pt x="4566" y="4263"/>
                    <a:pt x="4086" y="3784"/>
                    <a:pt x="3607" y="3304"/>
                  </a:cubicBezTo>
                  <a:lnTo>
                    <a:pt x="3607" y="3304"/>
                  </a:lnTo>
                  <a:cubicBezTo>
                    <a:pt x="3892" y="3350"/>
                    <a:pt x="4178" y="3373"/>
                    <a:pt x="4463" y="3373"/>
                  </a:cubicBezTo>
                  <a:cubicBezTo>
                    <a:pt x="4748" y="3373"/>
                    <a:pt x="5034" y="3350"/>
                    <a:pt x="5319" y="3304"/>
                  </a:cubicBezTo>
                  <a:cubicBezTo>
                    <a:pt x="5319" y="3396"/>
                    <a:pt x="5410" y="3396"/>
                    <a:pt x="5410" y="3396"/>
                  </a:cubicBezTo>
                  <a:lnTo>
                    <a:pt x="5410" y="3510"/>
                  </a:lnTo>
                  <a:cubicBezTo>
                    <a:pt x="5593" y="3601"/>
                    <a:pt x="5798" y="3784"/>
                    <a:pt x="5890" y="3966"/>
                  </a:cubicBezTo>
                  <a:cubicBezTo>
                    <a:pt x="6072" y="4172"/>
                    <a:pt x="6164" y="4354"/>
                    <a:pt x="6369" y="4537"/>
                  </a:cubicBezTo>
                  <a:cubicBezTo>
                    <a:pt x="6460" y="4537"/>
                    <a:pt x="6552" y="4446"/>
                    <a:pt x="6552" y="4354"/>
                  </a:cubicBezTo>
                  <a:lnTo>
                    <a:pt x="6072" y="3875"/>
                  </a:lnTo>
                  <a:lnTo>
                    <a:pt x="5502" y="3304"/>
                  </a:lnTo>
                  <a:lnTo>
                    <a:pt x="5593" y="3304"/>
                  </a:lnTo>
                  <a:cubicBezTo>
                    <a:pt x="5798" y="3304"/>
                    <a:pt x="5981" y="3304"/>
                    <a:pt x="6164" y="3213"/>
                  </a:cubicBezTo>
                  <a:cubicBezTo>
                    <a:pt x="6369" y="3213"/>
                    <a:pt x="6369" y="2939"/>
                    <a:pt x="6164" y="2825"/>
                  </a:cubicBezTo>
                  <a:lnTo>
                    <a:pt x="5890" y="2825"/>
                  </a:lnTo>
                  <a:cubicBezTo>
                    <a:pt x="5981" y="2551"/>
                    <a:pt x="6164" y="2368"/>
                    <a:pt x="6278" y="2163"/>
                  </a:cubicBezTo>
                  <a:cubicBezTo>
                    <a:pt x="6278" y="2072"/>
                    <a:pt x="6164" y="2072"/>
                    <a:pt x="6164" y="2072"/>
                  </a:cubicBezTo>
                  <a:cubicBezTo>
                    <a:pt x="5981" y="2254"/>
                    <a:pt x="5798" y="2551"/>
                    <a:pt x="5707" y="2734"/>
                  </a:cubicBezTo>
                  <a:cubicBezTo>
                    <a:pt x="5593" y="2734"/>
                    <a:pt x="5593" y="2825"/>
                    <a:pt x="5593" y="2825"/>
                  </a:cubicBezTo>
                  <a:lnTo>
                    <a:pt x="3790" y="2825"/>
                  </a:lnTo>
                  <a:cubicBezTo>
                    <a:pt x="4360" y="2163"/>
                    <a:pt x="4931" y="1410"/>
                    <a:pt x="5502" y="748"/>
                  </a:cubicBezTo>
                  <a:cubicBezTo>
                    <a:pt x="5577" y="673"/>
                    <a:pt x="5528" y="520"/>
                    <a:pt x="5457" y="520"/>
                  </a:cubicBezTo>
                  <a:cubicBezTo>
                    <a:pt x="5442" y="520"/>
                    <a:pt x="5426" y="526"/>
                    <a:pt x="5410" y="542"/>
                  </a:cubicBezTo>
                  <a:cubicBezTo>
                    <a:pt x="4840" y="1227"/>
                    <a:pt x="4178" y="1889"/>
                    <a:pt x="3607" y="2460"/>
                  </a:cubicBezTo>
                  <a:lnTo>
                    <a:pt x="3607" y="1501"/>
                  </a:lnTo>
                  <a:cubicBezTo>
                    <a:pt x="3790" y="1227"/>
                    <a:pt x="3995" y="930"/>
                    <a:pt x="4178" y="657"/>
                  </a:cubicBezTo>
                  <a:cubicBezTo>
                    <a:pt x="4252" y="564"/>
                    <a:pt x="4146" y="426"/>
                    <a:pt x="4054" y="426"/>
                  </a:cubicBezTo>
                  <a:cubicBezTo>
                    <a:pt x="4033" y="426"/>
                    <a:pt x="4012" y="434"/>
                    <a:pt x="3995" y="451"/>
                  </a:cubicBezTo>
                  <a:cubicBezTo>
                    <a:pt x="3881" y="748"/>
                    <a:pt x="3698" y="930"/>
                    <a:pt x="3516" y="1113"/>
                  </a:cubicBezTo>
                  <a:lnTo>
                    <a:pt x="3516" y="86"/>
                  </a:lnTo>
                  <a:cubicBezTo>
                    <a:pt x="3516" y="29"/>
                    <a:pt x="3464" y="0"/>
                    <a:pt x="34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4"/>
            <p:cNvSpPr/>
            <p:nvPr/>
          </p:nvSpPr>
          <p:spPr>
            <a:xfrm>
              <a:off x="8098542" y="2531670"/>
              <a:ext cx="22802" cy="30954"/>
            </a:xfrm>
            <a:custGeom>
              <a:avLst/>
              <a:gdLst/>
              <a:ahLst/>
              <a:cxnLst/>
              <a:rect l="l" t="t" r="r" b="b"/>
              <a:pathLst>
                <a:path w="937" h="1272" extrusionOk="0">
                  <a:moveTo>
                    <a:pt x="0" y="1"/>
                  </a:moveTo>
                  <a:lnTo>
                    <a:pt x="0" y="92"/>
                  </a:lnTo>
                  <a:cubicBezTo>
                    <a:pt x="365" y="389"/>
                    <a:pt x="571" y="754"/>
                    <a:pt x="753" y="1233"/>
                  </a:cubicBezTo>
                  <a:cubicBezTo>
                    <a:pt x="780" y="1260"/>
                    <a:pt x="807" y="1271"/>
                    <a:pt x="831" y="1271"/>
                  </a:cubicBezTo>
                  <a:cubicBezTo>
                    <a:pt x="890" y="1271"/>
                    <a:pt x="936" y="1207"/>
                    <a:pt x="936" y="1142"/>
                  </a:cubicBezTo>
                  <a:cubicBezTo>
                    <a:pt x="845" y="663"/>
                    <a:pt x="457" y="29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4"/>
            <p:cNvSpPr/>
            <p:nvPr/>
          </p:nvSpPr>
          <p:spPr>
            <a:xfrm>
              <a:off x="8795058" y="2113999"/>
              <a:ext cx="222203" cy="193926"/>
            </a:xfrm>
            <a:custGeom>
              <a:avLst/>
              <a:gdLst/>
              <a:ahLst/>
              <a:cxnLst/>
              <a:rect l="l" t="t" r="r" b="b"/>
              <a:pathLst>
                <a:path w="9131" h="7969" extrusionOk="0">
                  <a:moveTo>
                    <a:pt x="3652" y="0"/>
                  </a:moveTo>
                  <a:cubicBezTo>
                    <a:pt x="3584" y="0"/>
                    <a:pt x="3515" y="46"/>
                    <a:pt x="3515" y="137"/>
                  </a:cubicBezTo>
                  <a:cubicBezTo>
                    <a:pt x="3698" y="708"/>
                    <a:pt x="3789" y="1370"/>
                    <a:pt x="3903" y="1940"/>
                  </a:cubicBezTo>
                  <a:cubicBezTo>
                    <a:pt x="3903" y="2055"/>
                    <a:pt x="3789" y="2146"/>
                    <a:pt x="3789" y="2328"/>
                  </a:cubicBezTo>
                  <a:cubicBezTo>
                    <a:pt x="3789" y="2420"/>
                    <a:pt x="3995" y="2511"/>
                    <a:pt x="4086" y="2511"/>
                  </a:cubicBezTo>
                  <a:cubicBezTo>
                    <a:pt x="4177" y="2899"/>
                    <a:pt x="4177" y="3378"/>
                    <a:pt x="4268" y="3766"/>
                  </a:cubicBezTo>
                  <a:cubicBezTo>
                    <a:pt x="4268" y="3766"/>
                    <a:pt x="4177" y="3766"/>
                    <a:pt x="4086" y="3858"/>
                  </a:cubicBezTo>
                  <a:cubicBezTo>
                    <a:pt x="3219" y="3196"/>
                    <a:pt x="2283" y="2625"/>
                    <a:pt x="1415" y="1849"/>
                  </a:cubicBezTo>
                  <a:cubicBezTo>
                    <a:pt x="1398" y="1832"/>
                    <a:pt x="1378" y="1824"/>
                    <a:pt x="1357" y="1824"/>
                  </a:cubicBezTo>
                  <a:cubicBezTo>
                    <a:pt x="1268" y="1824"/>
                    <a:pt x="1176" y="1962"/>
                    <a:pt x="1324" y="2055"/>
                  </a:cubicBezTo>
                  <a:cubicBezTo>
                    <a:pt x="1986" y="2716"/>
                    <a:pt x="2762" y="3378"/>
                    <a:pt x="3607" y="3949"/>
                  </a:cubicBezTo>
                  <a:cubicBezTo>
                    <a:pt x="3036" y="4040"/>
                    <a:pt x="2374" y="4132"/>
                    <a:pt x="1803" y="4337"/>
                  </a:cubicBezTo>
                  <a:cubicBezTo>
                    <a:pt x="1621" y="4040"/>
                    <a:pt x="1415" y="3949"/>
                    <a:pt x="1233" y="3766"/>
                  </a:cubicBezTo>
                  <a:cubicBezTo>
                    <a:pt x="936" y="3470"/>
                    <a:pt x="662" y="3196"/>
                    <a:pt x="365" y="2990"/>
                  </a:cubicBezTo>
                  <a:cubicBezTo>
                    <a:pt x="274" y="2990"/>
                    <a:pt x="183" y="3082"/>
                    <a:pt x="274" y="3196"/>
                  </a:cubicBezTo>
                  <a:cubicBezTo>
                    <a:pt x="479" y="3470"/>
                    <a:pt x="753" y="3766"/>
                    <a:pt x="936" y="3949"/>
                  </a:cubicBezTo>
                  <a:lnTo>
                    <a:pt x="1324" y="4337"/>
                  </a:lnTo>
                  <a:cubicBezTo>
                    <a:pt x="936" y="4428"/>
                    <a:pt x="571" y="4520"/>
                    <a:pt x="183" y="4520"/>
                  </a:cubicBezTo>
                  <a:cubicBezTo>
                    <a:pt x="0" y="4520"/>
                    <a:pt x="91" y="4794"/>
                    <a:pt x="183" y="4794"/>
                  </a:cubicBezTo>
                  <a:cubicBezTo>
                    <a:pt x="753" y="4794"/>
                    <a:pt x="1324" y="4794"/>
                    <a:pt x="1803" y="4702"/>
                  </a:cubicBezTo>
                  <a:lnTo>
                    <a:pt x="1803" y="4702"/>
                  </a:lnTo>
                  <a:cubicBezTo>
                    <a:pt x="1507" y="5182"/>
                    <a:pt x="1233" y="5661"/>
                    <a:pt x="1050" y="6232"/>
                  </a:cubicBezTo>
                  <a:cubicBezTo>
                    <a:pt x="967" y="6365"/>
                    <a:pt x="1054" y="6450"/>
                    <a:pt x="1143" y="6450"/>
                  </a:cubicBezTo>
                  <a:cubicBezTo>
                    <a:pt x="1176" y="6450"/>
                    <a:pt x="1208" y="6439"/>
                    <a:pt x="1233" y="6414"/>
                  </a:cubicBezTo>
                  <a:cubicBezTo>
                    <a:pt x="1621" y="5935"/>
                    <a:pt x="1803" y="5364"/>
                    <a:pt x="2077" y="4908"/>
                  </a:cubicBezTo>
                  <a:cubicBezTo>
                    <a:pt x="2077" y="4794"/>
                    <a:pt x="2077" y="4702"/>
                    <a:pt x="1986" y="4702"/>
                  </a:cubicBezTo>
                  <a:cubicBezTo>
                    <a:pt x="2648" y="4611"/>
                    <a:pt x="3333" y="4611"/>
                    <a:pt x="3903" y="4520"/>
                  </a:cubicBezTo>
                  <a:lnTo>
                    <a:pt x="3903" y="4520"/>
                  </a:lnTo>
                  <a:cubicBezTo>
                    <a:pt x="3424" y="5364"/>
                    <a:pt x="2945" y="6323"/>
                    <a:pt x="2557" y="7281"/>
                  </a:cubicBezTo>
                  <a:cubicBezTo>
                    <a:pt x="2492" y="7411"/>
                    <a:pt x="2564" y="7540"/>
                    <a:pt x="2685" y="7540"/>
                  </a:cubicBezTo>
                  <a:cubicBezTo>
                    <a:pt x="2735" y="7540"/>
                    <a:pt x="2793" y="7518"/>
                    <a:pt x="2853" y="7464"/>
                  </a:cubicBezTo>
                  <a:cubicBezTo>
                    <a:pt x="3424" y="6505"/>
                    <a:pt x="3995" y="5570"/>
                    <a:pt x="4474" y="4520"/>
                  </a:cubicBezTo>
                  <a:cubicBezTo>
                    <a:pt x="4657" y="5182"/>
                    <a:pt x="4839" y="5844"/>
                    <a:pt x="5045" y="6505"/>
                  </a:cubicBezTo>
                  <a:cubicBezTo>
                    <a:pt x="4565" y="6893"/>
                    <a:pt x="4268" y="7373"/>
                    <a:pt x="3903" y="7761"/>
                  </a:cubicBezTo>
                  <a:cubicBezTo>
                    <a:pt x="3811" y="7835"/>
                    <a:pt x="3928" y="7968"/>
                    <a:pt x="4024" y="7968"/>
                  </a:cubicBezTo>
                  <a:cubicBezTo>
                    <a:pt x="4047" y="7968"/>
                    <a:pt x="4068" y="7961"/>
                    <a:pt x="4086" y="7943"/>
                  </a:cubicBezTo>
                  <a:cubicBezTo>
                    <a:pt x="4360" y="7555"/>
                    <a:pt x="4748" y="7281"/>
                    <a:pt x="5045" y="6893"/>
                  </a:cubicBezTo>
                  <a:cubicBezTo>
                    <a:pt x="5045" y="6985"/>
                    <a:pt x="5045" y="6985"/>
                    <a:pt x="5136" y="6985"/>
                  </a:cubicBezTo>
                  <a:cubicBezTo>
                    <a:pt x="5136" y="7190"/>
                    <a:pt x="5227" y="7281"/>
                    <a:pt x="5227" y="7464"/>
                  </a:cubicBezTo>
                  <a:cubicBezTo>
                    <a:pt x="5262" y="7534"/>
                    <a:pt x="5327" y="7564"/>
                    <a:pt x="5394" y="7564"/>
                  </a:cubicBezTo>
                  <a:cubicBezTo>
                    <a:pt x="5502" y="7564"/>
                    <a:pt x="5615" y="7486"/>
                    <a:pt x="5615" y="7373"/>
                  </a:cubicBezTo>
                  <a:lnTo>
                    <a:pt x="5615" y="7281"/>
                  </a:lnTo>
                  <a:cubicBezTo>
                    <a:pt x="5980" y="7464"/>
                    <a:pt x="6368" y="7647"/>
                    <a:pt x="6756" y="7761"/>
                  </a:cubicBezTo>
                  <a:cubicBezTo>
                    <a:pt x="6780" y="7773"/>
                    <a:pt x="6803" y="7778"/>
                    <a:pt x="6823" y="7778"/>
                  </a:cubicBezTo>
                  <a:cubicBezTo>
                    <a:pt x="6958" y="7778"/>
                    <a:pt x="7006" y="7543"/>
                    <a:pt x="6848" y="7464"/>
                  </a:cubicBezTo>
                  <a:cubicBezTo>
                    <a:pt x="6460" y="7281"/>
                    <a:pt x="5980" y="7076"/>
                    <a:pt x="5501" y="6893"/>
                  </a:cubicBezTo>
                  <a:cubicBezTo>
                    <a:pt x="5410" y="6232"/>
                    <a:pt x="5227" y="5570"/>
                    <a:pt x="5045" y="4908"/>
                  </a:cubicBezTo>
                  <a:lnTo>
                    <a:pt x="5045" y="4908"/>
                  </a:lnTo>
                  <a:cubicBezTo>
                    <a:pt x="5798" y="5273"/>
                    <a:pt x="6460" y="5661"/>
                    <a:pt x="7213" y="5935"/>
                  </a:cubicBezTo>
                  <a:cubicBezTo>
                    <a:pt x="7245" y="5953"/>
                    <a:pt x="7275" y="5961"/>
                    <a:pt x="7301" y="5961"/>
                  </a:cubicBezTo>
                  <a:cubicBezTo>
                    <a:pt x="7440" y="5961"/>
                    <a:pt x="7481" y="5738"/>
                    <a:pt x="7327" y="5661"/>
                  </a:cubicBezTo>
                  <a:cubicBezTo>
                    <a:pt x="6551" y="5273"/>
                    <a:pt x="5706" y="4794"/>
                    <a:pt x="4930" y="4337"/>
                  </a:cubicBezTo>
                  <a:cubicBezTo>
                    <a:pt x="5706" y="4132"/>
                    <a:pt x="6460" y="4040"/>
                    <a:pt x="7213" y="3766"/>
                  </a:cubicBezTo>
                  <a:cubicBezTo>
                    <a:pt x="7213" y="3858"/>
                    <a:pt x="7213" y="3858"/>
                    <a:pt x="7327" y="3858"/>
                  </a:cubicBezTo>
                  <a:cubicBezTo>
                    <a:pt x="7601" y="4040"/>
                    <a:pt x="7898" y="4223"/>
                    <a:pt x="8080" y="4428"/>
                  </a:cubicBezTo>
                  <a:cubicBezTo>
                    <a:pt x="8354" y="4611"/>
                    <a:pt x="8651" y="4908"/>
                    <a:pt x="8925" y="4999"/>
                  </a:cubicBezTo>
                  <a:cubicBezTo>
                    <a:pt x="9039" y="4999"/>
                    <a:pt x="9130" y="4908"/>
                    <a:pt x="9039" y="4794"/>
                  </a:cubicBezTo>
                  <a:cubicBezTo>
                    <a:pt x="8834" y="4611"/>
                    <a:pt x="8560" y="4428"/>
                    <a:pt x="8354" y="4337"/>
                  </a:cubicBezTo>
                  <a:cubicBezTo>
                    <a:pt x="8080" y="4132"/>
                    <a:pt x="7692" y="3949"/>
                    <a:pt x="7418" y="3766"/>
                  </a:cubicBezTo>
                  <a:lnTo>
                    <a:pt x="7510" y="3652"/>
                  </a:lnTo>
                  <a:cubicBezTo>
                    <a:pt x="7784" y="3561"/>
                    <a:pt x="7989" y="3470"/>
                    <a:pt x="8263" y="3378"/>
                  </a:cubicBezTo>
                  <a:cubicBezTo>
                    <a:pt x="8560" y="3287"/>
                    <a:pt x="8354" y="2899"/>
                    <a:pt x="8080" y="2899"/>
                  </a:cubicBezTo>
                  <a:cubicBezTo>
                    <a:pt x="7989" y="2990"/>
                    <a:pt x="7898" y="2990"/>
                    <a:pt x="7692" y="2990"/>
                  </a:cubicBezTo>
                  <a:cubicBezTo>
                    <a:pt x="7692" y="2990"/>
                    <a:pt x="7692" y="2899"/>
                    <a:pt x="7784" y="2899"/>
                  </a:cubicBezTo>
                  <a:cubicBezTo>
                    <a:pt x="7898" y="2625"/>
                    <a:pt x="7989" y="2328"/>
                    <a:pt x="7989" y="1940"/>
                  </a:cubicBezTo>
                  <a:cubicBezTo>
                    <a:pt x="7989" y="1895"/>
                    <a:pt x="7966" y="1872"/>
                    <a:pt x="7929" y="1872"/>
                  </a:cubicBezTo>
                  <a:cubicBezTo>
                    <a:pt x="7892" y="1872"/>
                    <a:pt x="7841" y="1895"/>
                    <a:pt x="7784" y="1940"/>
                  </a:cubicBezTo>
                  <a:cubicBezTo>
                    <a:pt x="7692" y="2237"/>
                    <a:pt x="7510" y="2511"/>
                    <a:pt x="7418" y="2899"/>
                  </a:cubicBezTo>
                  <a:cubicBezTo>
                    <a:pt x="7418" y="2899"/>
                    <a:pt x="7327" y="2990"/>
                    <a:pt x="7327" y="3082"/>
                  </a:cubicBezTo>
                  <a:cubicBezTo>
                    <a:pt x="6551" y="3287"/>
                    <a:pt x="5798" y="3470"/>
                    <a:pt x="4930" y="3652"/>
                  </a:cubicBezTo>
                  <a:cubicBezTo>
                    <a:pt x="5501" y="2511"/>
                    <a:pt x="6072" y="1370"/>
                    <a:pt x="6642" y="343"/>
                  </a:cubicBezTo>
                  <a:cubicBezTo>
                    <a:pt x="6726" y="191"/>
                    <a:pt x="6587" y="102"/>
                    <a:pt x="6472" y="102"/>
                  </a:cubicBezTo>
                  <a:cubicBezTo>
                    <a:pt x="6431" y="102"/>
                    <a:pt x="6392" y="113"/>
                    <a:pt x="6368" y="137"/>
                  </a:cubicBezTo>
                  <a:cubicBezTo>
                    <a:pt x="5798" y="1187"/>
                    <a:pt x="5227" y="2237"/>
                    <a:pt x="4657" y="3196"/>
                  </a:cubicBezTo>
                  <a:cubicBezTo>
                    <a:pt x="4565" y="2808"/>
                    <a:pt x="4360" y="2420"/>
                    <a:pt x="4268" y="1940"/>
                  </a:cubicBezTo>
                  <a:cubicBezTo>
                    <a:pt x="4474" y="1575"/>
                    <a:pt x="4657" y="1096"/>
                    <a:pt x="4839" y="708"/>
                  </a:cubicBezTo>
                  <a:cubicBezTo>
                    <a:pt x="4904" y="579"/>
                    <a:pt x="4786" y="450"/>
                    <a:pt x="4679" y="450"/>
                  </a:cubicBezTo>
                  <a:cubicBezTo>
                    <a:pt x="4634" y="450"/>
                    <a:pt x="4592" y="472"/>
                    <a:pt x="4565" y="525"/>
                  </a:cubicBezTo>
                  <a:cubicBezTo>
                    <a:pt x="4474" y="799"/>
                    <a:pt x="4268" y="1096"/>
                    <a:pt x="4177" y="1370"/>
                  </a:cubicBezTo>
                  <a:cubicBezTo>
                    <a:pt x="3995" y="1005"/>
                    <a:pt x="3903" y="525"/>
                    <a:pt x="3789" y="137"/>
                  </a:cubicBezTo>
                  <a:cubicBezTo>
                    <a:pt x="3789" y="46"/>
                    <a:pt x="3721" y="0"/>
                    <a:pt x="3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4"/>
            <p:cNvSpPr/>
            <p:nvPr/>
          </p:nvSpPr>
          <p:spPr>
            <a:xfrm>
              <a:off x="8850589" y="2136216"/>
              <a:ext cx="39471" cy="30930"/>
            </a:xfrm>
            <a:custGeom>
              <a:avLst/>
              <a:gdLst/>
              <a:ahLst/>
              <a:cxnLst/>
              <a:rect l="l" t="t" r="r" b="b"/>
              <a:pathLst>
                <a:path w="1622" h="1271" extrusionOk="0">
                  <a:moveTo>
                    <a:pt x="1" y="0"/>
                  </a:moveTo>
                  <a:cubicBezTo>
                    <a:pt x="571" y="274"/>
                    <a:pt x="937" y="753"/>
                    <a:pt x="1416" y="1233"/>
                  </a:cubicBezTo>
                  <a:cubicBezTo>
                    <a:pt x="1443" y="1260"/>
                    <a:pt x="1471" y="1271"/>
                    <a:pt x="1499" y="1271"/>
                  </a:cubicBezTo>
                  <a:cubicBezTo>
                    <a:pt x="1564" y="1271"/>
                    <a:pt x="1621" y="1206"/>
                    <a:pt x="1621" y="1142"/>
                  </a:cubicBezTo>
                  <a:cubicBezTo>
                    <a:pt x="1233" y="571"/>
                    <a:pt x="663" y="18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4"/>
            <p:cNvSpPr/>
            <p:nvPr/>
          </p:nvSpPr>
          <p:spPr>
            <a:xfrm>
              <a:off x="8174635" y="1404513"/>
              <a:ext cx="221814" cy="193317"/>
            </a:xfrm>
            <a:custGeom>
              <a:avLst/>
              <a:gdLst/>
              <a:ahLst/>
              <a:cxnLst/>
              <a:rect l="l" t="t" r="r" b="b"/>
              <a:pathLst>
                <a:path w="9115" h="7944" extrusionOk="0">
                  <a:moveTo>
                    <a:pt x="3675" y="0"/>
                  </a:moveTo>
                  <a:cubicBezTo>
                    <a:pt x="3594" y="0"/>
                    <a:pt x="3515" y="78"/>
                    <a:pt x="3515" y="191"/>
                  </a:cubicBezTo>
                  <a:cubicBezTo>
                    <a:pt x="3721" y="762"/>
                    <a:pt x="3812" y="1332"/>
                    <a:pt x="3903" y="1903"/>
                  </a:cubicBezTo>
                  <a:cubicBezTo>
                    <a:pt x="3903" y="1994"/>
                    <a:pt x="3812" y="2200"/>
                    <a:pt x="3812" y="2291"/>
                  </a:cubicBezTo>
                  <a:cubicBezTo>
                    <a:pt x="3745" y="2425"/>
                    <a:pt x="3825" y="2509"/>
                    <a:pt x="3909" y="2509"/>
                  </a:cubicBezTo>
                  <a:cubicBezTo>
                    <a:pt x="3939" y="2509"/>
                    <a:pt x="3970" y="2498"/>
                    <a:pt x="3995" y="2474"/>
                  </a:cubicBezTo>
                  <a:cubicBezTo>
                    <a:pt x="4086" y="2862"/>
                    <a:pt x="4177" y="3341"/>
                    <a:pt x="4291" y="3706"/>
                  </a:cubicBezTo>
                  <a:cubicBezTo>
                    <a:pt x="4291" y="3820"/>
                    <a:pt x="4177" y="3820"/>
                    <a:pt x="4086" y="3820"/>
                  </a:cubicBezTo>
                  <a:cubicBezTo>
                    <a:pt x="3241" y="3250"/>
                    <a:pt x="2283" y="2565"/>
                    <a:pt x="1438" y="1812"/>
                  </a:cubicBezTo>
                  <a:cubicBezTo>
                    <a:pt x="1418" y="1795"/>
                    <a:pt x="1395" y="1787"/>
                    <a:pt x="1371" y="1787"/>
                  </a:cubicBezTo>
                  <a:cubicBezTo>
                    <a:pt x="1267" y="1787"/>
                    <a:pt x="1158" y="1940"/>
                    <a:pt x="1233" y="2108"/>
                  </a:cubicBezTo>
                  <a:cubicBezTo>
                    <a:pt x="2009" y="2679"/>
                    <a:pt x="2762" y="3341"/>
                    <a:pt x="3607" y="3912"/>
                  </a:cubicBezTo>
                  <a:cubicBezTo>
                    <a:pt x="2945" y="4003"/>
                    <a:pt x="2374" y="4185"/>
                    <a:pt x="1803" y="4277"/>
                  </a:cubicBezTo>
                  <a:cubicBezTo>
                    <a:pt x="1621" y="4094"/>
                    <a:pt x="1438" y="3912"/>
                    <a:pt x="1142" y="3706"/>
                  </a:cubicBezTo>
                  <a:cubicBezTo>
                    <a:pt x="959" y="3523"/>
                    <a:pt x="662" y="3250"/>
                    <a:pt x="388" y="3044"/>
                  </a:cubicBezTo>
                  <a:cubicBezTo>
                    <a:pt x="362" y="3017"/>
                    <a:pt x="333" y="3006"/>
                    <a:pt x="306" y="3006"/>
                  </a:cubicBezTo>
                  <a:cubicBezTo>
                    <a:pt x="240" y="3006"/>
                    <a:pt x="183" y="3071"/>
                    <a:pt x="183" y="3135"/>
                  </a:cubicBezTo>
                  <a:lnTo>
                    <a:pt x="959" y="3912"/>
                  </a:lnTo>
                  <a:cubicBezTo>
                    <a:pt x="1050" y="4094"/>
                    <a:pt x="1233" y="4185"/>
                    <a:pt x="1324" y="4391"/>
                  </a:cubicBezTo>
                  <a:cubicBezTo>
                    <a:pt x="959" y="4391"/>
                    <a:pt x="571" y="4482"/>
                    <a:pt x="183" y="4573"/>
                  </a:cubicBezTo>
                  <a:cubicBezTo>
                    <a:pt x="0" y="4573"/>
                    <a:pt x="92" y="4847"/>
                    <a:pt x="183" y="4847"/>
                  </a:cubicBezTo>
                  <a:cubicBezTo>
                    <a:pt x="754" y="4756"/>
                    <a:pt x="1233" y="4756"/>
                    <a:pt x="1803" y="4665"/>
                  </a:cubicBezTo>
                  <a:lnTo>
                    <a:pt x="1803" y="4756"/>
                  </a:lnTo>
                  <a:cubicBezTo>
                    <a:pt x="1530" y="5235"/>
                    <a:pt x="1233" y="5715"/>
                    <a:pt x="959" y="6194"/>
                  </a:cubicBezTo>
                  <a:cubicBezTo>
                    <a:pt x="959" y="6323"/>
                    <a:pt x="1050" y="6452"/>
                    <a:pt x="1136" y="6452"/>
                  </a:cubicBezTo>
                  <a:cubicBezTo>
                    <a:pt x="1172" y="6452"/>
                    <a:pt x="1206" y="6430"/>
                    <a:pt x="1233" y="6377"/>
                  </a:cubicBezTo>
                  <a:cubicBezTo>
                    <a:pt x="1530" y="5897"/>
                    <a:pt x="1803" y="5418"/>
                    <a:pt x="2100" y="4847"/>
                  </a:cubicBezTo>
                  <a:cubicBezTo>
                    <a:pt x="2100" y="4847"/>
                    <a:pt x="2100" y="4756"/>
                    <a:pt x="2009" y="4665"/>
                  </a:cubicBezTo>
                  <a:cubicBezTo>
                    <a:pt x="2671" y="4665"/>
                    <a:pt x="3241" y="4573"/>
                    <a:pt x="3903" y="4482"/>
                  </a:cubicBezTo>
                  <a:lnTo>
                    <a:pt x="3903" y="4482"/>
                  </a:lnTo>
                  <a:cubicBezTo>
                    <a:pt x="3424" y="5327"/>
                    <a:pt x="2945" y="6285"/>
                    <a:pt x="2465" y="7244"/>
                  </a:cubicBezTo>
                  <a:cubicBezTo>
                    <a:pt x="2401" y="7373"/>
                    <a:pt x="2530" y="7502"/>
                    <a:pt x="2644" y="7502"/>
                  </a:cubicBezTo>
                  <a:cubicBezTo>
                    <a:pt x="2691" y="7502"/>
                    <a:pt x="2735" y="7480"/>
                    <a:pt x="2762" y="7427"/>
                  </a:cubicBezTo>
                  <a:cubicBezTo>
                    <a:pt x="3424" y="6468"/>
                    <a:pt x="3903" y="5532"/>
                    <a:pt x="4474" y="4573"/>
                  </a:cubicBezTo>
                  <a:cubicBezTo>
                    <a:pt x="4657" y="5235"/>
                    <a:pt x="4748" y="5897"/>
                    <a:pt x="4953" y="6559"/>
                  </a:cubicBezTo>
                  <a:cubicBezTo>
                    <a:pt x="4565" y="6947"/>
                    <a:pt x="4291" y="7335"/>
                    <a:pt x="3903" y="7815"/>
                  </a:cubicBezTo>
                  <a:cubicBezTo>
                    <a:pt x="3839" y="7879"/>
                    <a:pt x="3866" y="7944"/>
                    <a:pt x="3919" y="7944"/>
                  </a:cubicBezTo>
                  <a:cubicBezTo>
                    <a:pt x="3941" y="7944"/>
                    <a:pt x="3968" y="7933"/>
                    <a:pt x="3995" y="7906"/>
                  </a:cubicBezTo>
                  <a:cubicBezTo>
                    <a:pt x="4383" y="7609"/>
                    <a:pt x="4748" y="7244"/>
                    <a:pt x="5045" y="6856"/>
                  </a:cubicBezTo>
                  <a:cubicBezTo>
                    <a:pt x="5045" y="6947"/>
                    <a:pt x="5045" y="6947"/>
                    <a:pt x="5136" y="6947"/>
                  </a:cubicBezTo>
                  <a:lnTo>
                    <a:pt x="5136" y="7039"/>
                  </a:lnTo>
                  <a:cubicBezTo>
                    <a:pt x="5136" y="7130"/>
                    <a:pt x="5227" y="7335"/>
                    <a:pt x="5227" y="7427"/>
                  </a:cubicBezTo>
                  <a:cubicBezTo>
                    <a:pt x="5266" y="7541"/>
                    <a:pt x="5340" y="7592"/>
                    <a:pt x="5413" y="7592"/>
                  </a:cubicBezTo>
                  <a:cubicBezTo>
                    <a:pt x="5515" y="7592"/>
                    <a:pt x="5615" y="7494"/>
                    <a:pt x="5615" y="7335"/>
                  </a:cubicBezTo>
                  <a:cubicBezTo>
                    <a:pt x="5615" y="7335"/>
                    <a:pt x="5615" y="7296"/>
                    <a:pt x="5590" y="7269"/>
                  </a:cubicBezTo>
                  <a:lnTo>
                    <a:pt x="5590" y="7269"/>
                  </a:lnTo>
                  <a:cubicBezTo>
                    <a:pt x="6037" y="7444"/>
                    <a:pt x="6387" y="7619"/>
                    <a:pt x="6757" y="7815"/>
                  </a:cubicBezTo>
                  <a:cubicBezTo>
                    <a:pt x="6848" y="7815"/>
                    <a:pt x="6939" y="7609"/>
                    <a:pt x="6848" y="7518"/>
                  </a:cubicBezTo>
                  <a:cubicBezTo>
                    <a:pt x="6369" y="7244"/>
                    <a:pt x="6003" y="7039"/>
                    <a:pt x="5524" y="6856"/>
                  </a:cubicBezTo>
                  <a:cubicBezTo>
                    <a:pt x="5319" y="6194"/>
                    <a:pt x="5227" y="5532"/>
                    <a:pt x="5045" y="4847"/>
                  </a:cubicBezTo>
                  <a:lnTo>
                    <a:pt x="5045" y="4847"/>
                  </a:lnTo>
                  <a:cubicBezTo>
                    <a:pt x="5707" y="5327"/>
                    <a:pt x="6460" y="5715"/>
                    <a:pt x="7236" y="5989"/>
                  </a:cubicBezTo>
                  <a:cubicBezTo>
                    <a:pt x="7327" y="5989"/>
                    <a:pt x="7510" y="5715"/>
                    <a:pt x="7327" y="5715"/>
                  </a:cubicBezTo>
                  <a:cubicBezTo>
                    <a:pt x="6460" y="5235"/>
                    <a:pt x="5707" y="4756"/>
                    <a:pt x="4953" y="4277"/>
                  </a:cubicBezTo>
                  <a:cubicBezTo>
                    <a:pt x="5707" y="4185"/>
                    <a:pt x="6460" y="4003"/>
                    <a:pt x="7145" y="3706"/>
                  </a:cubicBezTo>
                  <a:cubicBezTo>
                    <a:pt x="7236" y="3820"/>
                    <a:pt x="7236" y="3820"/>
                    <a:pt x="7327" y="3820"/>
                  </a:cubicBezTo>
                  <a:lnTo>
                    <a:pt x="7327" y="3912"/>
                  </a:lnTo>
                  <a:cubicBezTo>
                    <a:pt x="7601" y="4094"/>
                    <a:pt x="7807" y="4277"/>
                    <a:pt x="8080" y="4482"/>
                  </a:cubicBezTo>
                  <a:cubicBezTo>
                    <a:pt x="8377" y="4665"/>
                    <a:pt x="8651" y="4847"/>
                    <a:pt x="8948" y="4961"/>
                  </a:cubicBezTo>
                  <a:cubicBezTo>
                    <a:pt x="8964" y="4977"/>
                    <a:pt x="8980" y="4984"/>
                    <a:pt x="8995" y="4984"/>
                  </a:cubicBezTo>
                  <a:cubicBezTo>
                    <a:pt x="9065" y="4984"/>
                    <a:pt x="9114" y="4831"/>
                    <a:pt x="9039" y="4756"/>
                  </a:cubicBezTo>
                  <a:cubicBezTo>
                    <a:pt x="8857" y="4573"/>
                    <a:pt x="8560" y="4391"/>
                    <a:pt x="8286" y="4277"/>
                  </a:cubicBezTo>
                  <a:cubicBezTo>
                    <a:pt x="7989" y="4094"/>
                    <a:pt x="7715" y="3912"/>
                    <a:pt x="7419" y="3706"/>
                  </a:cubicBezTo>
                  <a:lnTo>
                    <a:pt x="7419" y="3615"/>
                  </a:lnTo>
                  <a:cubicBezTo>
                    <a:pt x="7715" y="3523"/>
                    <a:pt x="7989" y="3432"/>
                    <a:pt x="8286" y="3341"/>
                  </a:cubicBezTo>
                  <a:cubicBezTo>
                    <a:pt x="8449" y="3259"/>
                    <a:pt x="8393" y="2939"/>
                    <a:pt x="8166" y="2939"/>
                  </a:cubicBezTo>
                  <a:cubicBezTo>
                    <a:pt x="8140" y="2939"/>
                    <a:pt x="8111" y="2943"/>
                    <a:pt x="8080" y="2953"/>
                  </a:cubicBezTo>
                  <a:lnTo>
                    <a:pt x="7715" y="2953"/>
                  </a:lnTo>
                  <a:lnTo>
                    <a:pt x="7715" y="2862"/>
                  </a:lnTo>
                  <a:cubicBezTo>
                    <a:pt x="7807" y="2565"/>
                    <a:pt x="7989" y="2291"/>
                    <a:pt x="7989" y="1994"/>
                  </a:cubicBezTo>
                  <a:cubicBezTo>
                    <a:pt x="7989" y="1930"/>
                    <a:pt x="7943" y="1865"/>
                    <a:pt x="7884" y="1865"/>
                  </a:cubicBezTo>
                  <a:cubicBezTo>
                    <a:pt x="7860" y="1865"/>
                    <a:pt x="7833" y="1876"/>
                    <a:pt x="7807" y="1903"/>
                  </a:cubicBezTo>
                  <a:cubicBezTo>
                    <a:pt x="7601" y="2200"/>
                    <a:pt x="7510" y="2565"/>
                    <a:pt x="7419" y="2862"/>
                  </a:cubicBezTo>
                  <a:cubicBezTo>
                    <a:pt x="7419" y="2953"/>
                    <a:pt x="7327" y="2953"/>
                    <a:pt x="7327" y="3044"/>
                  </a:cubicBezTo>
                  <a:cubicBezTo>
                    <a:pt x="6574" y="3250"/>
                    <a:pt x="5707" y="3432"/>
                    <a:pt x="4953" y="3615"/>
                  </a:cubicBezTo>
                  <a:cubicBezTo>
                    <a:pt x="5524" y="2474"/>
                    <a:pt x="6095" y="1424"/>
                    <a:pt x="6665" y="282"/>
                  </a:cubicBezTo>
                  <a:cubicBezTo>
                    <a:pt x="6665" y="219"/>
                    <a:pt x="6568" y="113"/>
                    <a:pt x="6477" y="113"/>
                  </a:cubicBezTo>
                  <a:cubicBezTo>
                    <a:pt x="6436" y="113"/>
                    <a:pt x="6397" y="134"/>
                    <a:pt x="6369" y="191"/>
                  </a:cubicBezTo>
                  <a:cubicBezTo>
                    <a:pt x="5798" y="1150"/>
                    <a:pt x="5227" y="2200"/>
                    <a:pt x="4657" y="3250"/>
                  </a:cubicBezTo>
                  <a:cubicBezTo>
                    <a:pt x="4474" y="2770"/>
                    <a:pt x="4383" y="2382"/>
                    <a:pt x="4291" y="1994"/>
                  </a:cubicBezTo>
                  <a:cubicBezTo>
                    <a:pt x="4474" y="1538"/>
                    <a:pt x="4657" y="1150"/>
                    <a:pt x="4862" y="670"/>
                  </a:cubicBezTo>
                  <a:cubicBezTo>
                    <a:pt x="4862" y="542"/>
                    <a:pt x="4760" y="402"/>
                    <a:pt x="4668" y="402"/>
                  </a:cubicBezTo>
                  <a:cubicBezTo>
                    <a:pt x="4629" y="402"/>
                    <a:pt x="4592" y="427"/>
                    <a:pt x="4565" y="488"/>
                  </a:cubicBezTo>
                  <a:cubicBezTo>
                    <a:pt x="4383" y="762"/>
                    <a:pt x="4291" y="1058"/>
                    <a:pt x="4086" y="1424"/>
                  </a:cubicBezTo>
                  <a:cubicBezTo>
                    <a:pt x="3995" y="967"/>
                    <a:pt x="3903" y="488"/>
                    <a:pt x="3812" y="100"/>
                  </a:cubicBezTo>
                  <a:cubicBezTo>
                    <a:pt x="3777" y="30"/>
                    <a:pt x="3726" y="0"/>
                    <a:pt x="3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4"/>
            <p:cNvSpPr/>
            <p:nvPr/>
          </p:nvSpPr>
          <p:spPr>
            <a:xfrm>
              <a:off x="8227951" y="1425246"/>
              <a:ext cx="41102" cy="33655"/>
            </a:xfrm>
            <a:custGeom>
              <a:avLst/>
              <a:gdLst/>
              <a:ahLst/>
              <a:cxnLst/>
              <a:rect l="l" t="t" r="r" b="b"/>
              <a:pathLst>
                <a:path w="1689" h="1383" extrusionOk="0">
                  <a:moveTo>
                    <a:pt x="92" y="1"/>
                  </a:moveTo>
                  <a:cubicBezTo>
                    <a:pt x="92" y="1"/>
                    <a:pt x="1" y="1"/>
                    <a:pt x="92" y="115"/>
                  </a:cubicBezTo>
                  <a:cubicBezTo>
                    <a:pt x="662" y="389"/>
                    <a:pt x="1050" y="777"/>
                    <a:pt x="1530" y="1348"/>
                  </a:cubicBezTo>
                  <a:cubicBezTo>
                    <a:pt x="1530" y="1372"/>
                    <a:pt x="1542" y="1383"/>
                    <a:pt x="1559" y="1383"/>
                  </a:cubicBezTo>
                  <a:cubicBezTo>
                    <a:pt x="1607" y="1383"/>
                    <a:pt x="1688" y="1294"/>
                    <a:pt x="1621" y="1142"/>
                  </a:cubicBezTo>
                  <a:cubicBezTo>
                    <a:pt x="1324" y="572"/>
                    <a:pt x="662" y="206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4"/>
            <p:cNvSpPr/>
            <p:nvPr/>
          </p:nvSpPr>
          <p:spPr>
            <a:xfrm>
              <a:off x="7621422" y="870525"/>
              <a:ext cx="132212" cy="126153"/>
            </a:xfrm>
            <a:custGeom>
              <a:avLst/>
              <a:gdLst/>
              <a:ahLst/>
              <a:cxnLst/>
              <a:rect l="l" t="t" r="r" b="b"/>
              <a:pathLst>
                <a:path w="5433" h="5184" extrusionOk="0">
                  <a:moveTo>
                    <a:pt x="2192" y="0"/>
                  </a:moveTo>
                  <a:cubicBezTo>
                    <a:pt x="2146" y="0"/>
                    <a:pt x="2100" y="29"/>
                    <a:pt x="2100" y="86"/>
                  </a:cubicBezTo>
                  <a:cubicBezTo>
                    <a:pt x="2192" y="748"/>
                    <a:pt x="2192" y="1318"/>
                    <a:pt x="2283" y="1980"/>
                  </a:cubicBezTo>
                  <a:cubicBezTo>
                    <a:pt x="2009" y="1798"/>
                    <a:pt x="1712" y="1501"/>
                    <a:pt x="1347" y="1318"/>
                  </a:cubicBezTo>
                  <a:lnTo>
                    <a:pt x="1347" y="839"/>
                  </a:lnTo>
                  <a:cubicBezTo>
                    <a:pt x="1347" y="542"/>
                    <a:pt x="1347" y="360"/>
                    <a:pt x="1233" y="86"/>
                  </a:cubicBezTo>
                  <a:cubicBezTo>
                    <a:pt x="1233" y="86"/>
                    <a:pt x="1142" y="86"/>
                    <a:pt x="1142" y="177"/>
                  </a:cubicBezTo>
                  <a:lnTo>
                    <a:pt x="1142" y="839"/>
                  </a:lnTo>
                  <a:lnTo>
                    <a:pt x="1142" y="1227"/>
                  </a:lnTo>
                  <a:cubicBezTo>
                    <a:pt x="959" y="1022"/>
                    <a:pt x="662" y="839"/>
                    <a:pt x="480" y="748"/>
                  </a:cubicBezTo>
                  <a:cubicBezTo>
                    <a:pt x="461" y="729"/>
                    <a:pt x="443" y="722"/>
                    <a:pt x="426" y="722"/>
                  </a:cubicBezTo>
                  <a:cubicBezTo>
                    <a:pt x="359" y="722"/>
                    <a:pt x="315" y="839"/>
                    <a:pt x="388" y="839"/>
                  </a:cubicBezTo>
                  <a:cubicBezTo>
                    <a:pt x="662" y="1113"/>
                    <a:pt x="868" y="1318"/>
                    <a:pt x="1142" y="1501"/>
                  </a:cubicBezTo>
                  <a:cubicBezTo>
                    <a:pt x="868" y="1592"/>
                    <a:pt x="480" y="1684"/>
                    <a:pt x="92" y="1889"/>
                  </a:cubicBezTo>
                  <a:cubicBezTo>
                    <a:pt x="0" y="1889"/>
                    <a:pt x="0" y="2072"/>
                    <a:pt x="206" y="2072"/>
                  </a:cubicBezTo>
                  <a:cubicBezTo>
                    <a:pt x="480" y="1980"/>
                    <a:pt x="868" y="1889"/>
                    <a:pt x="1233" y="1684"/>
                  </a:cubicBezTo>
                  <a:lnTo>
                    <a:pt x="1233" y="1592"/>
                  </a:lnTo>
                  <a:cubicBezTo>
                    <a:pt x="1621" y="1889"/>
                    <a:pt x="1918" y="2163"/>
                    <a:pt x="2192" y="2368"/>
                  </a:cubicBezTo>
                  <a:cubicBezTo>
                    <a:pt x="1621" y="2551"/>
                    <a:pt x="959" y="2734"/>
                    <a:pt x="388" y="3030"/>
                  </a:cubicBezTo>
                  <a:cubicBezTo>
                    <a:pt x="206" y="3030"/>
                    <a:pt x="297" y="3213"/>
                    <a:pt x="388" y="3213"/>
                  </a:cubicBezTo>
                  <a:cubicBezTo>
                    <a:pt x="1050" y="3030"/>
                    <a:pt x="1803" y="2825"/>
                    <a:pt x="2488" y="2642"/>
                  </a:cubicBezTo>
                  <a:lnTo>
                    <a:pt x="2488" y="2642"/>
                  </a:lnTo>
                  <a:cubicBezTo>
                    <a:pt x="2192" y="3030"/>
                    <a:pt x="2009" y="3395"/>
                    <a:pt x="1803" y="3783"/>
                  </a:cubicBezTo>
                  <a:cubicBezTo>
                    <a:pt x="1438" y="3783"/>
                    <a:pt x="1050" y="3875"/>
                    <a:pt x="776" y="3875"/>
                  </a:cubicBezTo>
                  <a:cubicBezTo>
                    <a:pt x="662" y="3875"/>
                    <a:pt x="662" y="3966"/>
                    <a:pt x="776" y="3966"/>
                  </a:cubicBezTo>
                  <a:lnTo>
                    <a:pt x="1621" y="3966"/>
                  </a:lnTo>
                  <a:lnTo>
                    <a:pt x="1621" y="4080"/>
                  </a:lnTo>
                  <a:cubicBezTo>
                    <a:pt x="1621" y="4172"/>
                    <a:pt x="1530" y="4263"/>
                    <a:pt x="1530" y="4354"/>
                  </a:cubicBezTo>
                  <a:cubicBezTo>
                    <a:pt x="1465" y="4419"/>
                    <a:pt x="1537" y="4483"/>
                    <a:pt x="1618" y="4483"/>
                  </a:cubicBezTo>
                  <a:cubicBezTo>
                    <a:pt x="1651" y="4483"/>
                    <a:pt x="1685" y="4472"/>
                    <a:pt x="1712" y="4445"/>
                  </a:cubicBezTo>
                  <a:lnTo>
                    <a:pt x="1712" y="4354"/>
                  </a:lnTo>
                  <a:cubicBezTo>
                    <a:pt x="1803" y="4651"/>
                    <a:pt x="1918" y="4925"/>
                    <a:pt x="2009" y="5107"/>
                  </a:cubicBezTo>
                  <a:cubicBezTo>
                    <a:pt x="2048" y="5156"/>
                    <a:pt x="2104" y="5184"/>
                    <a:pt x="2147" y="5184"/>
                  </a:cubicBezTo>
                  <a:cubicBezTo>
                    <a:pt x="2206" y="5184"/>
                    <a:pt x="2244" y="5134"/>
                    <a:pt x="2192" y="5016"/>
                  </a:cubicBezTo>
                  <a:lnTo>
                    <a:pt x="1918" y="4172"/>
                  </a:lnTo>
                  <a:cubicBezTo>
                    <a:pt x="2100" y="3783"/>
                    <a:pt x="2374" y="3395"/>
                    <a:pt x="2580" y="3122"/>
                  </a:cubicBezTo>
                  <a:cubicBezTo>
                    <a:pt x="2671" y="3601"/>
                    <a:pt x="2853" y="4080"/>
                    <a:pt x="3059" y="4537"/>
                  </a:cubicBezTo>
                  <a:cubicBezTo>
                    <a:pt x="3086" y="4571"/>
                    <a:pt x="3114" y="4585"/>
                    <a:pt x="3138" y="4585"/>
                  </a:cubicBezTo>
                  <a:cubicBezTo>
                    <a:pt x="3197" y="4585"/>
                    <a:pt x="3241" y="4509"/>
                    <a:pt x="3241" y="4445"/>
                  </a:cubicBezTo>
                  <a:cubicBezTo>
                    <a:pt x="3059" y="3875"/>
                    <a:pt x="2945" y="3304"/>
                    <a:pt x="2762" y="2734"/>
                  </a:cubicBezTo>
                  <a:lnTo>
                    <a:pt x="2762" y="2734"/>
                  </a:lnTo>
                  <a:cubicBezTo>
                    <a:pt x="3150" y="3030"/>
                    <a:pt x="3630" y="3304"/>
                    <a:pt x="3995" y="3510"/>
                  </a:cubicBezTo>
                  <a:cubicBezTo>
                    <a:pt x="3995" y="3510"/>
                    <a:pt x="3995" y="3601"/>
                    <a:pt x="4086" y="3601"/>
                  </a:cubicBezTo>
                  <a:cubicBezTo>
                    <a:pt x="4086" y="3875"/>
                    <a:pt x="4086" y="4080"/>
                    <a:pt x="4200" y="4263"/>
                  </a:cubicBezTo>
                  <a:cubicBezTo>
                    <a:pt x="4200" y="4445"/>
                    <a:pt x="4200" y="4651"/>
                    <a:pt x="4291" y="4833"/>
                  </a:cubicBezTo>
                  <a:cubicBezTo>
                    <a:pt x="4291" y="4864"/>
                    <a:pt x="4312" y="4874"/>
                    <a:pt x="4339" y="4874"/>
                  </a:cubicBezTo>
                  <a:cubicBezTo>
                    <a:pt x="4393" y="4874"/>
                    <a:pt x="4474" y="4833"/>
                    <a:pt x="4474" y="4833"/>
                  </a:cubicBezTo>
                  <a:cubicBezTo>
                    <a:pt x="4474" y="4651"/>
                    <a:pt x="4383" y="4445"/>
                    <a:pt x="4383" y="4263"/>
                  </a:cubicBezTo>
                  <a:cubicBezTo>
                    <a:pt x="4291" y="4080"/>
                    <a:pt x="4200" y="3783"/>
                    <a:pt x="4200" y="3601"/>
                  </a:cubicBezTo>
                  <a:lnTo>
                    <a:pt x="4200" y="3601"/>
                  </a:lnTo>
                  <a:cubicBezTo>
                    <a:pt x="4383" y="3692"/>
                    <a:pt x="4565" y="3783"/>
                    <a:pt x="4771" y="3783"/>
                  </a:cubicBezTo>
                  <a:cubicBezTo>
                    <a:pt x="4784" y="3796"/>
                    <a:pt x="4796" y="3802"/>
                    <a:pt x="4809" y="3802"/>
                  </a:cubicBezTo>
                  <a:cubicBezTo>
                    <a:pt x="4884" y="3802"/>
                    <a:pt x="4941" y="3588"/>
                    <a:pt x="4862" y="3510"/>
                  </a:cubicBezTo>
                  <a:cubicBezTo>
                    <a:pt x="4771" y="3510"/>
                    <a:pt x="4657" y="3395"/>
                    <a:pt x="4657" y="3395"/>
                  </a:cubicBezTo>
                  <a:cubicBezTo>
                    <a:pt x="4862" y="3304"/>
                    <a:pt x="5045" y="3213"/>
                    <a:pt x="5227" y="3030"/>
                  </a:cubicBezTo>
                  <a:cubicBezTo>
                    <a:pt x="5227" y="3030"/>
                    <a:pt x="5227" y="2939"/>
                    <a:pt x="5136" y="2939"/>
                  </a:cubicBezTo>
                  <a:cubicBezTo>
                    <a:pt x="4953" y="3030"/>
                    <a:pt x="4771" y="3122"/>
                    <a:pt x="4565" y="3213"/>
                  </a:cubicBezTo>
                  <a:lnTo>
                    <a:pt x="4383" y="3213"/>
                  </a:lnTo>
                  <a:cubicBezTo>
                    <a:pt x="3995" y="3030"/>
                    <a:pt x="3515" y="2734"/>
                    <a:pt x="3059" y="2460"/>
                  </a:cubicBezTo>
                  <a:cubicBezTo>
                    <a:pt x="3812" y="2163"/>
                    <a:pt x="4565" y="1980"/>
                    <a:pt x="5341" y="1684"/>
                  </a:cubicBezTo>
                  <a:cubicBezTo>
                    <a:pt x="5433" y="1684"/>
                    <a:pt x="5433" y="1501"/>
                    <a:pt x="5341" y="1501"/>
                  </a:cubicBezTo>
                  <a:cubicBezTo>
                    <a:pt x="4565" y="1684"/>
                    <a:pt x="3812" y="1889"/>
                    <a:pt x="3150" y="2072"/>
                  </a:cubicBezTo>
                  <a:cubicBezTo>
                    <a:pt x="3241" y="1889"/>
                    <a:pt x="3424" y="1592"/>
                    <a:pt x="3515" y="1410"/>
                  </a:cubicBezTo>
                  <a:cubicBezTo>
                    <a:pt x="3812" y="1318"/>
                    <a:pt x="4086" y="1113"/>
                    <a:pt x="4383" y="1022"/>
                  </a:cubicBezTo>
                  <a:cubicBezTo>
                    <a:pt x="4474" y="1022"/>
                    <a:pt x="4474" y="839"/>
                    <a:pt x="4291" y="839"/>
                  </a:cubicBezTo>
                  <a:cubicBezTo>
                    <a:pt x="4086" y="930"/>
                    <a:pt x="3903" y="1022"/>
                    <a:pt x="3721" y="1022"/>
                  </a:cubicBezTo>
                  <a:cubicBezTo>
                    <a:pt x="3812" y="839"/>
                    <a:pt x="3995" y="542"/>
                    <a:pt x="4086" y="360"/>
                  </a:cubicBezTo>
                  <a:cubicBezTo>
                    <a:pt x="4153" y="253"/>
                    <a:pt x="4141" y="208"/>
                    <a:pt x="4102" y="208"/>
                  </a:cubicBezTo>
                  <a:cubicBezTo>
                    <a:pt x="4074" y="208"/>
                    <a:pt x="4033" y="231"/>
                    <a:pt x="3995" y="268"/>
                  </a:cubicBezTo>
                  <a:cubicBezTo>
                    <a:pt x="3812" y="542"/>
                    <a:pt x="3630" y="930"/>
                    <a:pt x="3333" y="1227"/>
                  </a:cubicBezTo>
                  <a:cubicBezTo>
                    <a:pt x="3333" y="1227"/>
                    <a:pt x="3241" y="1318"/>
                    <a:pt x="3150" y="1318"/>
                  </a:cubicBezTo>
                  <a:cubicBezTo>
                    <a:pt x="3059" y="1410"/>
                    <a:pt x="3150" y="1501"/>
                    <a:pt x="3150" y="1501"/>
                  </a:cubicBezTo>
                  <a:cubicBezTo>
                    <a:pt x="3059" y="1798"/>
                    <a:pt x="2853" y="1980"/>
                    <a:pt x="2762" y="2254"/>
                  </a:cubicBezTo>
                  <a:lnTo>
                    <a:pt x="2671" y="2163"/>
                  </a:lnTo>
                  <a:cubicBezTo>
                    <a:pt x="2488" y="1501"/>
                    <a:pt x="2374" y="748"/>
                    <a:pt x="2283" y="86"/>
                  </a:cubicBezTo>
                  <a:cubicBezTo>
                    <a:pt x="2283" y="29"/>
                    <a:pt x="2237" y="0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4"/>
            <p:cNvSpPr/>
            <p:nvPr/>
          </p:nvSpPr>
          <p:spPr>
            <a:xfrm>
              <a:off x="7695836" y="869820"/>
              <a:ext cx="8931" cy="32244"/>
            </a:xfrm>
            <a:custGeom>
              <a:avLst/>
              <a:gdLst/>
              <a:ahLst/>
              <a:cxnLst/>
              <a:rect l="l" t="t" r="r" b="b"/>
              <a:pathLst>
                <a:path w="367" h="1325" extrusionOk="0">
                  <a:moveTo>
                    <a:pt x="1" y="1"/>
                  </a:moveTo>
                  <a:cubicBezTo>
                    <a:pt x="183" y="480"/>
                    <a:pt x="183" y="868"/>
                    <a:pt x="92" y="1256"/>
                  </a:cubicBezTo>
                  <a:cubicBezTo>
                    <a:pt x="92" y="1302"/>
                    <a:pt x="115" y="1325"/>
                    <a:pt x="138" y="1325"/>
                  </a:cubicBezTo>
                  <a:cubicBezTo>
                    <a:pt x="161" y="1325"/>
                    <a:pt x="183" y="1302"/>
                    <a:pt x="183" y="1256"/>
                  </a:cubicBezTo>
                  <a:cubicBezTo>
                    <a:pt x="366" y="868"/>
                    <a:pt x="275" y="389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4"/>
            <p:cNvSpPr/>
            <p:nvPr/>
          </p:nvSpPr>
          <p:spPr>
            <a:xfrm>
              <a:off x="8704511" y="3034340"/>
              <a:ext cx="97243" cy="92230"/>
            </a:xfrm>
            <a:custGeom>
              <a:avLst/>
              <a:gdLst/>
              <a:ahLst/>
              <a:cxnLst/>
              <a:rect l="l" t="t" r="r" b="b"/>
              <a:pathLst>
                <a:path w="3996" h="3790" extrusionOk="0">
                  <a:moveTo>
                    <a:pt x="1621" y="1"/>
                  </a:moveTo>
                  <a:cubicBezTo>
                    <a:pt x="1576" y="1"/>
                    <a:pt x="1530" y="24"/>
                    <a:pt x="1530" y="69"/>
                  </a:cubicBezTo>
                  <a:cubicBezTo>
                    <a:pt x="1621" y="549"/>
                    <a:pt x="1621" y="1028"/>
                    <a:pt x="1713" y="1416"/>
                  </a:cubicBezTo>
                  <a:cubicBezTo>
                    <a:pt x="1530" y="1325"/>
                    <a:pt x="1233" y="1119"/>
                    <a:pt x="1051" y="1028"/>
                  </a:cubicBezTo>
                  <a:cubicBezTo>
                    <a:pt x="1051" y="845"/>
                    <a:pt x="1051" y="754"/>
                    <a:pt x="959" y="640"/>
                  </a:cubicBezTo>
                  <a:lnTo>
                    <a:pt x="959" y="69"/>
                  </a:lnTo>
                  <a:lnTo>
                    <a:pt x="868" y="69"/>
                  </a:lnTo>
                  <a:lnTo>
                    <a:pt x="868" y="640"/>
                  </a:lnTo>
                  <a:lnTo>
                    <a:pt x="868" y="845"/>
                  </a:lnTo>
                  <a:cubicBezTo>
                    <a:pt x="663" y="754"/>
                    <a:pt x="571" y="640"/>
                    <a:pt x="389" y="549"/>
                  </a:cubicBezTo>
                  <a:lnTo>
                    <a:pt x="297" y="640"/>
                  </a:lnTo>
                  <a:cubicBezTo>
                    <a:pt x="480" y="845"/>
                    <a:pt x="663" y="1028"/>
                    <a:pt x="868" y="1119"/>
                  </a:cubicBezTo>
                  <a:cubicBezTo>
                    <a:pt x="663" y="1210"/>
                    <a:pt x="389" y="1325"/>
                    <a:pt x="92" y="1416"/>
                  </a:cubicBezTo>
                  <a:cubicBezTo>
                    <a:pt x="1" y="1416"/>
                    <a:pt x="92" y="1507"/>
                    <a:pt x="206" y="1507"/>
                  </a:cubicBezTo>
                  <a:cubicBezTo>
                    <a:pt x="389" y="1416"/>
                    <a:pt x="663" y="1416"/>
                    <a:pt x="868" y="1325"/>
                  </a:cubicBezTo>
                  <a:cubicBezTo>
                    <a:pt x="959" y="1325"/>
                    <a:pt x="959" y="1210"/>
                    <a:pt x="959" y="1210"/>
                  </a:cubicBezTo>
                  <a:cubicBezTo>
                    <a:pt x="1142" y="1416"/>
                    <a:pt x="1439" y="1598"/>
                    <a:pt x="1621" y="1781"/>
                  </a:cubicBezTo>
                  <a:cubicBezTo>
                    <a:pt x="1233" y="1895"/>
                    <a:pt x="777" y="2078"/>
                    <a:pt x="297" y="2169"/>
                  </a:cubicBezTo>
                  <a:cubicBezTo>
                    <a:pt x="206" y="2260"/>
                    <a:pt x="206" y="2352"/>
                    <a:pt x="297" y="2352"/>
                  </a:cubicBezTo>
                  <a:cubicBezTo>
                    <a:pt x="868" y="2260"/>
                    <a:pt x="1347" y="2078"/>
                    <a:pt x="1804" y="1986"/>
                  </a:cubicBezTo>
                  <a:lnTo>
                    <a:pt x="1804" y="1986"/>
                  </a:lnTo>
                  <a:cubicBezTo>
                    <a:pt x="1621" y="2260"/>
                    <a:pt x="1530" y="2466"/>
                    <a:pt x="1347" y="2740"/>
                  </a:cubicBezTo>
                  <a:cubicBezTo>
                    <a:pt x="1051" y="2740"/>
                    <a:pt x="868" y="2831"/>
                    <a:pt x="571" y="2831"/>
                  </a:cubicBezTo>
                  <a:cubicBezTo>
                    <a:pt x="480" y="2831"/>
                    <a:pt x="480" y="2922"/>
                    <a:pt x="571" y="2922"/>
                  </a:cubicBezTo>
                  <a:lnTo>
                    <a:pt x="1233" y="2922"/>
                  </a:lnTo>
                  <a:lnTo>
                    <a:pt x="1233" y="3036"/>
                  </a:lnTo>
                  <a:lnTo>
                    <a:pt x="1142" y="3128"/>
                  </a:lnTo>
                  <a:cubicBezTo>
                    <a:pt x="1077" y="3192"/>
                    <a:pt x="1150" y="3257"/>
                    <a:pt x="1198" y="3257"/>
                  </a:cubicBezTo>
                  <a:cubicBezTo>
                    <a:pt x="1218" y="3257"/>
                    <a:pt x="1233" y="3246"/>
                    <a:pt x="1233" y="3219"/>
                  </a:cubicBezTo>
                  <a:lnTo>
                    <a:pt x="1347" y="3219"/>
                  </a:lnTo>
                  <a:cubicBezTo>
                    <a:pt x="1347" y="3402"/>
                    <a:pt x="1439" y="3607"/>
                    <a:pt x="1530" y="3790"/>
                  </a:cubicBezTo>
                  <a:cubicBezTo>
                    <a:pt x="1530" y="3790"/>
                    <a:pt x="1621" y="3790"/>
                    <a:pt x="1621" y="3698"/>
                  </a:cubicBezTo>
                  <a:cubicBezTo>
                    <a:pt x="1621" y="3493"/>
                    <a:pt x="1530" y="3310"/>
                    <a:pt x="1439" y="3036"/>
                  </a:cubicBezTo>
                  <a:cubicBezTo>
                    <a:pt x="1621" y="2831"/>
                    <a:pt x="1713" y="2557"/>
                    <a:pt x="1918" y="2260"/>
                  </a:cubicBezTo>
                  <a:cubicBezTo>
                    <a:pt x="2009" y="2648"/>
                    <a:pt x="2101" y="2922"/>
                    <a:pt x="2283" y="3310"/>
                  </a:cubicBezTo>
                  <a:cubicBezTo>
                    <a:pt x="2283" y="3337"/>
                    <a:pt x="2291" y="3348"/>
                    <a:pt x="2302" y="3348"/>
                  </a:cubicBezTo>
                  <a:cubicBezTo>
                    <a:pt x="2329" y="3348"/>
                    <a:pt x="2374" y="3284"/>
                    <a:pt x="2374" y="3219"/>
                  </a:cubicBezTo>
                  <a:cubicBezTo>
                    <a:pt x="2283" y="2831"/>
                    <a:pt x="2192" y="2466"/>
                    <a:pt x="2101" y="2078"/>
                  </a:cubicBezTo>
                  <a:lnTo>
                    <a:pt x="2101" y="2078"/>
                  </a:lnTo>
                  <a:cubicBezTo>
                    <a:pt x="2374" y="2260"/>
                    <a:pt x="2671" y="2466"/>
                    <a:pt x="2945" y="2557"/>
                  </a:cubicBezTo>
                  <a:lnTo>
                    <a:pt x="2945" y="2648"/>
                  </a:lnTo>
                  <a:cubicBezTo>
                    <a:pt x="3059" y="2831"/>
                    <a:pt x="3059" y="2922"/>
                    <a:pt x="3059" y="3128"/>
                  </a:cubicBezTo>
                  <a:cubicBezTo>
                    <a:pt x="3059" y="3219"/>
                    <a:pt x="3059" y="3402"/>
                    <a:pt x="3151" y="3493"/>
                  </a:cubicBezTo>
                  <a:cubicBezTo>
                    <a:pt x="3151" y="3550"/>
                    <a:pt x="3173" y="3579"/>
                    <a:pt x="3196" y="3579"/>
                  </a:cubicBezTo>
                  <a:cubicBezTo>
                    <a:pt x="3219" y="3579"/>
                    <a:pt x="3242" y="3550"/>
                    <a:pt x="3242" y="3493"/>
                  </a:cubicBezTo>
                  <a:cubicBezTo>
                    <a:pt x="3242" y="3402"/>
                    <a:pt x="3242" y="3219"/>
                    <a:pt x="3151" y="3128"/>
                  </a:cubicBezTo>
                  <a:cubicBezTo>
                    <a:pt x="3151" y="2922"/>
                    <a:pt x="3151" y="2831"/>
                    <a:pt x="3059" y="2648"/>
                  </a:cubicBezTo>
                  <a:lnTo>
                    <a:pt x="3151" y="2648"/>
                  </a:lnTo>
                  <a:cubicBezTo>
                    <a:pt x="3242" y="2740"/>
                    <a:pt x="3333" y="2740"/>
                    <a:pt x="3424" y="2831"/>
                  </a:cubicBezTo>
                  <a:cubicBezTo>
                    <a:pt x="3630" y="2831"/>
                    <a:pt x="3630" y="2648"/>
                    <a:pt x="3516" y="2557"/>
                  </a:cubicBezTo>
                  <a:cubicBezTo>
                    <a:pt x="3516" y="2557"/>
                    <a:pt x="3424" y="2557"/>
                    <a:pt x="3424" y="2466"/>
                  </a:cubicBezTo>
                  <a:cubicBezTo>
                    <a:pt x="3516" y="2352"/>
                    <a:pt x="3721" y="2352"/>
                    <a:pt x="3812" y="2260"/>
                  </a:cubicBezTo>
                  <a:lnTo>
                    <a:pt x="3812" y="2169"/>
                  </a:lnTo>
                  <a:cubicBezTo>
                    <a:pt x="3630" y="2169"/>
                    <a:pt x="3516" y="2260"/>
                    <a:pt x="3333" y="2352"/>
                  </a:cubicBezTo>
                  <a:lnTo>
                    <a:pt x="3242" y="2352"/>
                  </a:lnTo>
                  <a:cubicBezTo>
                    <a:pt x="2945" y="2169"/>
                    <a:pt x="2580" y="1986"/>
                    <a:pt x="2283" y="1781"/>
                  </a:cubicBezTo>
                  <a:cubicBezTo>
                    <a:pt x="2854" y="1598"/>
                    <a:pt x="3333" y="1416"/>
                    <a:pt x="3904" y="1210"/>
                  </a:cubicBezTo>
                  <a:cubicBezTo>
                    <a:pt x="3995" y="1210"/>
                    <a:pt x="3995" y="1119"/>
                    <a:pt x="3904" y="1119"/>
                  </a:cubicBezTo>
                  <a:cubicBezTo>
                    <a:pt x="3333" y="1325"/>
                    <a:pt x="2854" y="1416"/>
                    <a:pt x="2283" y="1598"/>
                  </a:cubicBezTo>
                  <a:cubicBezTo>
                    <a:pt x="2374" y="1416"/>
                    <a:pt x="2489" y="1210"/>
                    <a:pt x="2580" y="1028"/>
                  </a:cubicBezTo>
                  <a:cubicBezTo>
                    <a:pt x="2762" y="937"/>
                    <a:pt x="2945" y="845"/>
                    <a:pt x="3242" y="845"/>
                  </a:cubicBezTo>
                  <a:cubicBezTo>
                    <a:pt x="3242" y="754"/>
                    <a:pt x="3242" y="640"/>
                    <a:pt x="3151" y="640"/>
                  </a:cubicBezTo>
                  <a:cubicBezTo>
                    <a:pt x="3059" y="640"/>
                    <a:pt x="2854" y="754"/>
                    <a:pt x="2762" y="845"/>
                  </a:cubicBezTo>
                  <a:cubicBezTo>
                    <a:pt x="2854" y="640"/>
                    <a:pt x="2945" y="457"/>
                    <a:pt x="3059" y="275"/>
                  </a:cubicBezTo>
                  <a:cubicBezTo>
                    <a:pt x="3059" y="183"/>
                    <a:pt x="2945" y="183"/>
                    <a:pt x="2945" y="183"/>
                  </a:cubicBezTo>
                  <a:cubicBezTo>
                    <a:pt x="2762" y="457"/>
                    <a:pt x="2671" y="640"/>
                    <a:pt x="2489" y="937"/>
                  </a:cubicBezTo>
                  <a:cubicBezTo>
                    <a:pt x="2489" y="937"/>
                    <a:pt x="2374" y="937"/>
                    <a:pt x="2283" y="1028"/>
                  </a:cubicBezTo>
                  <a:cubicBezTo>
                    <a:pt x="2283" y="1028"/>
                    <a:pt x="2283" y="1119"/>
                    <a:pt x="2374" y="1119"/>
                  </a:cubicBezTo>
                  <a:cubicBezTo>
                    <a:pt x="2283" y="1325"/>
                    <a:pt x="2101" y="1507"/>
                    <a:pt x="2009" y="1598"/>
                  </a:cubicBezTo>
                  <a:lnTo>
                    <a:pt x="1918" y="1598"/>
                  </a:lnTo>
                  <a:cubicBezTo>
                    <a:pt x="1804" y="1119"/>
                    <a:pt x="1713" y="549"/>
                    <a:pt x="1713" y="69"/>
                  </a:cubicBezTo>
                  <a:cubicBezTo>
                    <a:pt x="1713" y="24"/>
                    <a:pt x="1667" y="1"/>
                    <a:pt x="1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4"/>
            <p:cNvSpPr/>
            <p:nvPr/>
          </p:nvSpPr>
          <p:spPr>
            <a:xfrm>
              <a:off x="8760066" y="3033780"/>
              <a:ext cx="5013" cy="23362"/>
            </a:xfrm>
            <a:custGeom>
              <a:avLst/>
              <a:gdLst/>
              <a:ahLst/>
              <a:cxnLst/>
              <a:rect l="l" t="t" r="r" b="b"/>
              <a:pathLst>
                <a:path w="206" h="960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389"/>
                    <a:pt x="91" y="663"/>
                    <a:pt x="0" y="960"/>
                  </a:cubicBezTo>
                  <a:lnTo>
                    <a:pt x="91" y="960"/>
                  </a:lnTo>
                  <a:cubicBezTo>
                    <a:pt x="206" y="663"/>
                    <a:pt x="206" y="29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4"/>
            <p:cNvSpPr/>
            <p:nvPr/>
          </p:nvSpPr>
          <p:spPr>
            <a:xfrm>
              <a:off x="8170182" y="3950812"/>
              <a:ext cx="95004" cy="92230"/>
            </a:xfrm>
            <a:custGeom>
              <a:avLst/>
              <a:gdLst/>
              <a:ahLst/>
              <a:cxnLst/>
              <a:rect l="l" t="t" r="r" b="b"/>
              <a:pathLst>
                <a:path w="3904" h="3790" extrusionOk="0">
                  <a:moveTo>
                    <a:pt x="2945" y="2648"/>
                  </a:moveTo>
                  <a:lnTo>
                    <a:pt x="2945" y="3127"/>
                  </a:lnTo>
                  <a:cubicBezTo>
                    <a:pt x="3036" y="3219"/>
                    <a:pt x="3036" y="3401"/>
                    <a:pt x="3036" y="3493"/>
                  </a:cubicBezTo>
                  <a:cubicBezTo>
                    <a:pt x="3082" y="3550"/>
                    <a:pt x="3105" y="3578"/>
                    <a:pt x="3116" y="3578"/>
                  </a:cubicBezTo>
                  <a:cubicBezTo>
                    <a:pt x="3128" y="3578"/>
                    <a:pt x="3128" y="3550"/>
                    <a:pt x="3128" y="3493"/>
                  </a:cubicBezTo>
                  <a:lnTo>
                    <a:pt x="3128" y="3127"/>
                  </a:lnTo>
                  <a:cubicBezTo>
                    <a:pt x="3036" y="2922"/>
                    <a:pt x="3036" y="2831"/>
                    <a:pt x="2945" y="2648"/>
                  </a:cubicBezTo>
                  <a:close/>
                  <a:moveTo>
                    <a:pt x="1564" y="0"/>
                  </a:moveTo>
                  <a:cubicBezTo>
                    <a:pt x="1536" y="0"/>
                    <a:pt x="1507" y="23"/>
                    <a:pt x="1507" y="69"/>
                  </a:cubicBezTo>
                  <a:cubicBezTo>
                    <a:pt x="1507" y="548"/>
                    <a:pt x="1621" y="1028"/>
                    <a:pt x="1621" y="1416"/>
                  </a:cubicBezTo>
                  <a:cubicBezTo>
                    <a:pt x="1416" y="1324"/>
                    <a:pt x="1142" y="1119"/>
                    <a:pt x="937" y="1028"/>
                  </a:cubicBezTo>
                  <a:lnTo>
                    <a:pt x="937" y="639"/>
                  </a:lnTo>
                  <a:cubicBezTo>
                    <a:pt x="937" y="457"/>
                    <a:pt x="937" y="274"/>
                    <a:pt x="845" y="69"/>
                  </a:cubicBezTo>
                  <a:lnTo>
                    <a:pt x="754" y="69"/>
                  </a:lnTo>
                  <a:lnTo>
                    <a:pt x="754" y="639"/>
                  </a:lnTo>
                  <a:lnTo>
                    <a:pt x="754" y="845"/>
                  </a:lnTo>
                  <a:cubicBezTo>
                    <a:pt x="663" y="754"/>
                    <a:pt x="480" y="639"/>
                    <a:pt x="275" y="548"/>
                  </a:cubicBezTo>
                  <a:cubicBezTo>
                    <a:pt x="275" y="530"/>
                    <a:pt x="271" y="523"/>
                    <a:pt x="266" y="523"/>
                  </a:cubicBezTo>
                  <a:cubicBezTo>
                    <a:pt x="245" y="523"/>
                    <a:pt x="202" y="639"/>
                    <a:pt x="275" y="639"/>
                  </a:cubicBezTo>
                  <a:cubicBezTo>
                    <a:pt x="366" y="845"/>
                    <a:pt x="663" y="936"/>
                    <a:pt x="845" y="1119"/>
                  </a:cubicBezTo>
                  <a:lnTo>
                    <a:pt x="754" y="1119"/>
                  </a:lnTo>
                  <a:cubicBezTo>
                    <a:pt x="571" y="1210"/>
                    <a:pt x="275" y="1324"/>
                    <a:pt x="92" y="1416"/>
                  </a:cubicBezTo>
                  <a:cubicBezTo>
                    <a:pt x="1" y="1416"/>
                    <a:pt x="1" y="1507"/>
                    <a:pt x="92" y="1507"/>
                  </a:cubicBezTo>
                  <a:cubicBezTo>
                    <a:pt x="366" y="1416"/>
                    <a:pt x="571" y="1324"/>
                    <a:pt x="845" y="1324"/>
                  </a:cubicBezTo>
                  <a:lnTo>
                    <a:pt x="845" y="1210"/>
                  </a:lnTo>
                  <a:cubicBezTo>
                    <a:pt x="1142" y="1416"/>
                    <a:pt x="1325" y="1598"/>
                    <a:pt x="1621" y="1689"/>
                  </a:cubicBezTo>
                  <a:cubicBezTo>
                    <a:pt x="1142" y="1895"/>
                    <a:pt x="663" y="1986"/>
                    <a:pt x="183" y="2169"/>
                  </a:cubicBezTo>
                  <a:cubicBezTo>
                    <a:pt x="92" y="2260"/>
                    <a:pt x="183" y="2351"/>
                    <a:pt x="275" y="2351"/>
                  </a:cubicBezTo>
                  <a:cubicBezTo>
                    <a:pt x="754" y="2260"/>
                    <a:pt x="1233" y="2077"/>
                    <a:pt x="1713" y="1986"/>
                  </a:cubicBezTo>
                  <a:lnTo>
                    <a:pt x="1713" y="1986"/>
                  </a:lnTo>
                  <a:cubicBezTo>
                    <a:pt x="1621" y="2260"/>
                    <a:pt x="1416" y="2466"/>
                    <a:pt x="1233" y="2739"/>
                  </a:cubicBezTo>
                  <a:cubicBezTo>
                    <a:pt x="1051" y="2739"/>
                    <a:pt x="754" y="2831"/>
                    <a:pt x="480" y="2831"/>
                  </a:cubicBezTo>
                  <a:lnTo>
                    <a:pt x="480" y="2922"/>
                  </a:lnTo>
                  <a:lnTo>
                    <a:pt x="1142" y="2922"/>
                  </a:lnTo>
                  <a:cubicBezTo>
                    <a:pt x="1142" y="3036"/>
                    <a:pt x="1051" y="3127"/>
                    <a:pt x="1051" y="3127"/>
                  </a:cubicBezTo>
                  <a:cubicBezTo>
                    <a:pt x="1051" y="3192"/>
                    <a:pt x="1096" y="3257"/>
                    <a:pt x="1155" y="3257"/>
                  </a:cubicBezTo>
                  <a:cubicBezTo>
                    <a:pt x="1180" y="3257"/>
                    <a:pt x="1207" y="3245"/>
                    <a:pt x="1233" y="3219"/>
                  </a:cubicBezTo>
                  <a:cubicBezTo>
                    <a:pt x="1325" y="3401"/>
                    <a:pt x="1325" y="3607"/>
                    <a:pt x="1416" y="3789"/>
                  </a:cubicBezTo>
                  <a:cubicBezTo>
                    <a:pt x="1507" y="3789"/>
                    <a:pt x="1621" y="3789"/>
                    <a:pt x="1621" y="3698"/>
                  </a:cubicBezTo>
                  <a:cubicBezTo>
                    <a:pt x="1507" y="3493"/>
                    <a:pt x="1416" y="3219"/>
                    <a:pt x="1325" y="3036"/>
                  </a:cubicBezTo>
                  <a:cubicBezTo>
                    <a:pt x="1507" y="2739"/>
                    <a:pt x="1713" y="2557"/>
                    <a:pt x="1804" y="2260"/>
                  </a:cubicBezTo>
                  <a:cubicBezTo>
                    <a:pt x="1895" y="2648"/>
                    <a:pt x="1986" y="2922"/>
                    <a:pt x="2192" y="3310"/>
                  </a:cubicBezTo>
                  <a:cubicBezTo>
                    <a:pt x="2192" y="3337"/>
                    <a:pt x="2208" y="3348"/>
                    <a:pt x="2227" y="3348"/>
                  </a:cubicBezTo>
                  <a:cubicBezTo>
                    <a:pt x="2275" y="3348"/>
                    <a:pt x="2348" y="3283"/>
                    <a:pt x="2283" y="3219"/>
                  </a:cubicBezTo>
                  <a:cubicBezTo>
                    <a:pt x="2192" y="2831"/>
                    <a:pt x="2078" y="2466"/>
                    <a:pt x="1986" y="1986"/>
                  </a:cubicBezTo>
                  <a:lnTo>
                    <a:pt x="1986" y="1986"/>
                  </a:lnTo>
                  <a:cubicBezTo>
                    <a:pt x="2283" y="2260"/>
                    <a:pt x="2557" y="2351"/>
                    <a:pt x="2854" y="2557"/>
                  </a:cubicBezTo>
                  <a:cubicBezTo>
                    <a:pt x="2854" y="2557"/>
                    <a:pt x="2854" y="2648"/>
                    <a:pt x="2945" y="2648"/>
                  </a:cubicBezTo>
                  <a:lnTo>
                    <a:pt x="3036" y="2648"/>
                  </a:lnTo>
                  <a:cubicBezTo>
                    <a:pt x="3128" y="2648"/>
                    <a:pt x="3219" y="2739"/>
                    <a:pt x="3424" y="2831"/>
                  </a:cubicBezTo>
                  <a:cubicBezTo>
                    <a:pt x="3516" y="2831"/>
                    <a:pt x="3607" y="2648"/>
                    <a:pt x="3516" y="2557"/>
                  </a:cubicBezTo>
                  <a:cubicBezTo>
                    <a:pt x="3424" y="2557"/>
                    <a:pt x="3333" y="2557"/>
                    <a:pt x="3333" y="2466"/>
                  </a:cubicBezTo>
                  <a:cubicBezTo>
                    <a:pt x="3516" y="2351"/>
                    <a:pt x="3607" y="2351"/>
                    <a:pt x="3698" y="2260"/>
                  </a:cubicBezTo>
                  <a:cubicBezTo>
                    <a:pt x="3790" y="2169"/>
                    <a:pt x="3698" y="2169"/>
                    <a:pt x="3698" y="2169"/>
                  </a:cubicBezTo>
                  <a:cubicBezTo>
                    <a:pt x="3516" y="2169"/>
                    <a:pt x="3424" y="2260"/>
                    <a:pt x="3219" y="2351"/>
                  </a:cubicBezTo>
                  <a:lnTo>
                    <a:pt x="3128" y="2351"/>
                  </a:lnTo>
                  <a:cubicBezTo>
                    <a:pt x="2854" y="2169"/>
                    <a:pt x="2557" y="1986"/>
                    <a:pt x="2192" y="1781"/>
                  </a:cubicBezTo>
                  <a:cubicBezTo>
                    <a:pt x="2763" y="1598"/>
                    <a:pt x="3333" y="1416"/>
                    <a:pt x="3790" y="1210"/>
                  </a:cubicBezTo>
                  <a:cubicBezTo>
                    <a:pt x="3904" y="1210"/>
                    <a:pt x="3904" y="1119"/>
                    <a:pt x="3790" y="1119"/>
                  </a:cubicBezTo>
                  <a:cubicBezTo>
                    <a:pt x="3333" y="1324"/>
                    <a:pt x="2763" y="1416"/>
                    <a:pt x="2192" y="1598"/>
                  </a:cubicBezTo>
                  <a:cubicBezTo>
                    <a:pt x="2283" y="1416"/>
                    <a:pt x="2375" y="1210"/>
                    <a:pt x="2466" y="1028"/>
                  </a:cubicBezTo>
                  <a:cubicBezTo>
                    <a:pt x="2763" y="936"/>
                    <a:pt x="2945" y="845"/>
                    <a:pt x="3128" y="754"/>
                  </a:cubicBezTo>
                  <a:cubicBezTo>
                    <a:pt x="3202" y="754"/>
                    <a:pt x="3155" y="616"/>
                    <a:pt x="3085" y="616"/>
                  </a:cubicBezTo>
                  <a:cubicBezTo>
                    <a:pt x="3070" y="616"/>
                    <a:pt x="3053" y="623"/>
                    <a:pt x="3036" y="639"/>
                  </a:cubicBezTo>
                  <a:cubicBezTo>
                    <a:pt x="2945" y="639"/>
                    <a:pt x="2763" y="754"/>
                    <a:pt x="2648" y="845"/>
                  </a:cubicBezTo>
                  <a:cubicBezTo>
                    <a:pt x="2763" y="639"/>
                    <a:pt x="2854" y="457"/>
                    <a:pt x="2945" y="274"/>
                  </a:cubicBezTo>
                  <a:cubicBezTo>
                    <a:pt x="3009" y="210"/>
                    <a:pt x="2983" y="135"/>
                    <a:pt x="2931" y="135"/>
                  </a:cubicBezTo>
                  <a:cubicBezTo>
                    <a:pt x="2908" y="135"/>
                    <a:pt x="2881" y="149"/>
                    <a:pt x="2854" y="183"/>
                  </a:cubicBezTo>
                  <a:cubicBezTo>
                    <a:pt x="2763" y="457"/>
                    <a:pt x="2557" y="639"/>
                    <a:pt x="2375" y="936"/>
                  </a:cubicBezTo>
                  <a:lnTo>
                    <a:pt x="2283" y="936"/>
                  </a:lnTo>
                  <a:cubicBezTo>
                    <a:pt x="2192" y="1028"/>
                    <a:pt x="2192" y="1119"/>
                    <a:pt x="2283" y="1119"/>
                  </a:cubicBezTo>
                  <a:cubicBezTo>
                    <a:pt x="2192" y="1324"/>
                    <a:pt x="2078" y="1507"/>
                    <a:pt x="1895" y="1598"/>
                  </a:cubicBezTo>
                  <a:cubicBezTo>
                    <a:pt x="1713" y="1119"/>
                    <a:pt x="1713" y="548"/>
                    <a:pt x="1621" y="69"/>
                  </a:cubicBezTo>
                  <a:cubicBezTo>
                    <a:pt x="1621" y="23"/>
                    <a:pt x="1593" y="0"/>
                    <a:pt x="15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4"/>
            <p:cNvSpPr/>
            <p:nvPr/>
          </p:nvSpPr>
          <p:spPr>
            <a:xfrm>
              <a:off x="8223498" y="3950252"/>
              <a:ext cx="6692" cy="23362"/>
            </a:xfrm>
            <a:custGeom>
              <a:avLst/>
              <a:gdLst/>
              <a:ahLst/>
              <a:cxnLst/>
              <a:rect l="l" t="t" r="r" b="b"/>
              <a:pathLst>
                <a:path w="275" h="960" extrusionOk="0">
                  <a:moveTo>
                    <a:pt x="1" y="1"/>
                  </a:moveTo>
                  <a:lnTo>
                    <a:pt x="1" y="92"/>
                  </a:lnTo>
                  <a:cubicBezTo>
                    <a:pt x="92" y="389"/>
                    <a:pt x="92" y="571"/>
                    <a:pt x="92" y="959"/>
                  </a:cubicBezTo>
                  <a:lnTo>
                    <a:pt x="184" y="959"/>
                  </a:lnTo>
                  <a:cubicBezTo>
                    <a:pt x="275" y="662"/>
                    <a:pt x="184" y="29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4"/>
            <p:cNvSpPr/>
            <p:nvPr/>
          </p:nvSpPr>
          <p:spPr>
            <a:xfrm>
              <a:off x="7633078" y="3254296"/>
              <a:ext cx="127223" cy="121675"/>
            </a:xfrm>
            <a:custGeom>
              <a:avLst/>
              <a:gdLst/>
              <a:ahLst/>
              <a:cxnLst/>
              <a:rect l="l" t="t" r="r" b="b"/>
              <a:pathLst>
                <a:path w="5228" h="5000" extrusionOk="0">
                  <a:moveTo>
                    <a:pt x="2101" y="1"/>
                  </a:moveTo>
                  <a:cubicBezTo>
                    <a:pt x="2055" y="1"/>
                    <a:pt x="2009" y="23"/>
                    <a:pt x="2009" y="69"/>
                  </a:cubicBezTo>
                  <a:cubicBezTo>
                    <a:pt x="2009" y="731"/>
                    <a:pt x="2101" y="1302"/>
                    <a:pt x="2192" y="1872"/>
                  </a:cubicBezTo>
                  <a:cubicBezTo>
                    <a:pt x="1895" y="1690"/>
                    <a:pt x="1621" y="1507"/>
                    <a:pt x="1233" y="1302"/>
                  </a:cubicBezTo>
                  <a:lnTo>
                    <a:pt x="1233" y="845"/>
                  </a:lnTo>
                  <a:cubicBezTo>
                    <a:pt x="1233" y="548"/>
                    <a:pt x="1233" y="366"/>
                    <a:pt x="1142" y="69"/>
                  </a:cubicBezTo>
                  <a:cubicBezTo>
                    <a:pt x="1142" y="69"/>
                    <a:pt x="1051" y="69"/>
                    <a:pt x="1051" y="160"/>
                  </a:cubicBezTo>
                  <a:lnTo>
                    <a:pt x="1051" y="845"/>
                  </a:lnTo>
                  <a:lnTo>
                    <a:pt x="1051" y="1119"/>
                  </a:lnTo>
                  <a:cubicBezTo>
                    <a:pt x="868" y="1028"/>
                    <a:pt x="663" y="845"/>
                    <a:pt x="480" y="731"/>
                  </a:cubicBezTo>
                  <a:cubicBezTo>
                    <a:pt x="463" y="714"/>
                    <a:pt x="447" y="708"/>
                    <a:pt x="431" y="708"/>
                  </a:cubicBezTo>
                  <a:cubicBezTo>
                    <a:pt x="361" y="708"/>
                    <a:pt x="314" y="845"/>
                    <a:pt x="389" y="845"/>
                  </a:cubicBezTo>
                  <a:cubicBezTo>
                    <a:pt x="571" y="1028"/>
                    <a:pt x="868" y="1302"/>
                    <a:pt x="1142" y="1507"/>
                  </a:cubicBezTo>
                  <a:lnTo>
                    <a:pt x="1051" y="1507"/>
                  </a:lnTo>
                  <a:cubicBezTo>
                    <a:pt x="754" y="1598"/>
                    <a:pt x="389" y="1690"/>
                    <a:pt x="92" y="1781"/>
                  </a:cubicBezTo>
                  <a:cubicBezTo>
                    <a:pt x="1" y="1872"/>
                    <a:pt x="1" y="1986"/>
                    <a:pt x="92" y="1986"/>
                  </a:cubicBezTo>
                  <a:cubicBezTo>
                    <a:pt x="480" y="1872"/>
                    <a:pt x="754" y="1781"/>
                    <a:pt x="1142" y="1690"/>
                  </a:cubicBezTo>
                  <a:cubicBezTo>
                    <a:pt x="1142" y="1690"/>
                    <a:pt x="1187" y="1645"/>
                    <a:pt x="1182" y="1618"/>
                  </a:cubicBezTo>
                  <a:lnTo>
                    <a:pt x="1182" y="1618"/>
                  </a:lnTo>
                  <a:cubicBezTo>
                    <a:pt x="1549" y="1801"/>
                    <a:pt x="1814" y="2084"/>
                    <a:pt x="2101" y="2260"/>
                  </a:cubicBezTo>
                  <a:cubicBezTo>
                    <a:pt x="1530" y="2443"/>
                    <a:pt x="959" y="2648"/>
                    <a:pt x="297" y="2922"/>
                  </a:cubicBezTo>
                  <a:cubicBezTo>
                    <a:pt x="183" y="2922"/>
                    <a:pt x="183" y="3128"/>
                    <a:pt x="389" y="3128"/>
                  </a:cubicBezTo>
                  <a:cubicBezTo>
                    <a:pt x="1051" y="2922"/>
                    <a:pt x="1713" y="2740"/>
                    <a:pt x="2374" y="2557"/>
                  </a:cubicBezTo>
                  <a:lnTo>
                    <a:pt x="2374" y="2557"/>
                  </a:lnTo>
                  <a:cubicBezTo>
                    <a:pt x="2101" y="2922"/>
                    <a:pt x="1895" y="3310"/>
                    <a:pt x="1713" y="3698"/>
                  </a:cubicBezTo>
                  <a:cubicBezTo>
                    <a:pt x="1324" y="3698"/>
                    <a:pt x="1051" y="3698"/>
                    <a:pt x="663" y="3789"/>
                  </a:cubicBezTo>
                  <a:cubicBezTo>
                    <a:pt x="571" y="3789"/>
                    <a:pt x="571" y="3881"/>
                    <a:pt x="663" y="3881"/>
                  </a:cubicBezTo>
                  <a:lnTo>
                    <a:pt x="1530" y="3881"/>
                  </a:lnTo>
                  <a:lnTo>
                    <a:pt x="1530" y="3972"/>
                  </a:lnTo>
                  <a:cubicBezTo>
                    <a:pt x="1530" y="3972"/>
                    <a:pt x="1439" y="4063"/>
                    <a:pt x="1439" y="4155"/>
                  </a:cubicBezTo>
                  <a:cubicBezTo>
                    <a:pt x="1359" y="4234"/>
                    <a:pt x="1434" y="4346"/>
                    <a:pt x="1518" y="4346"/>
                  </a:cubicBezTo>
                  <a:cubicBezTo>
                    <a:pt x="1555" y="4346"/>
                    <a:pt x="1593" y="4325"/>
                    <a:pt x="1621" y="4269"/>
                  </a:cubicBezTo>
                  <a:cubicBezTo>
                    <a:pt x="1713" y="4451"/>
                    <a:pt x="1804" y="4725"/>
                    <a:pt x="1895" y="4931"/>
                  </a:cubicBezTo>
                  <a:cubicBezTo>
                    <a:pt x="1952" y="4976"/>
                    <a:pt x="2004" y="4999"/>
                    <a:pt x="2041" y="4999"/>
                  </a:cubicBezTo>
                  <a:cubicBezTo>
                    <a:pt x="2078" y="4999"/>
                    <a:pt x="2101" y="4976"/>
                    <a:pt x="2101" y="4931"/>
                  </a:cubicBezTo>
                  <a:cubicBezTo>
                    <a:pt x="2009" y="4543"/>
                    <a:pt x="1895" y="4269"/>
                    <a:pt x="1804" y="4063"/>
                  </a:cubicBezTo>
                  <a:cubicBezTo>
                    <a:pt x="2009" y="3698"/>
                    <a:pt x="2192" y="3310"/>
                    <a:pt x="2466" y="2922"/>
                  </a:cubicBezTo>
                  <a:cubicBezTo>
                    <a:pt x="2580" y="3493"/>
                    <a:pt x="2762" y="3881"/>
                    <a:pt x="2945" y="4360"/>
                  </a:cubicBezTo>
                  <a:cubicBezTo>
                    <a:pt x="2945" y="4387"/>
                    <a:pt x="2963" y="4398"/>
                    <a:pt x="2988" y="4398"/>
                  </a:cubicBezTo>
                  <a:cubicBezTo>
                    <a:pt x="3048" y="4398"/>
                    <a:pt x="3151" y="4333"/>
                    <a:pt x="3151" y="4269"/>
                  </a:cubicBezTo>
                  <a:cubicBezTo>
                    <a:pt x="2945" y="3789"/>
                    <a:pt x="2762" y="3219"/>
                    <a:pt x="2671" y="2648"/>
                  </a:cubicBezTo>
                  <a:lnTo>
                    <a:pt x="2671" y="2648"/>
                  </a:lnTo>
                  <a:cubicBezTo>
                    <a:pt x="3036" y="2922"/>
                    <a:pt x="3424" y="3219"/>
                    <a:pt x="3812" y="3401"/>
                  </a:cubicBezTo>
                  <a:lnTo>
                    <a:pt x="3904" y="3493"/>
                  </a:lnTo>
                  <a:cubicBezTo>
                    <a:pt x="3904" y="3698"/>
                    <a:pt x="3904" y="3881"/>
                    <a:pt x="3995" y="4063"/>
                  </a:cubicBezTo>
                  <a:cubicBezTo>
                    <a:pt x="3995" y="4269"/>
                    <a:pt x="3995" y="4451"/>
                    <a:pt x="4086" y="4634"/>
                  </a:cubicBezTo>
                  <a:cubicBezTo>
                    <a:pt x="4086" y="4680"/>
                    <a:pt x="4138" y="4703"/>
                    <a:pt x="4175" y="4703"/>
                  </a:cubicBezTo>
                  <a:cubicBezTo>
                    <a:pt x="4212" y="4703"/>
                    <a:pt x="4235" y="4680"/>
                    <a:pt x="4178" y="4634"/>
                  </a:cubicBezTo>
                  <a:cubicBezTo>
                    <a:pt x="4178" y="4451"/>
                    <a:pt x="4178" y="4269"/>
                    <a:pt x="4086" y="4063"/>
                  </a:cubicBezTo>
                  <a:cubicBezTo>
                    <a:pt x="4086" y="3881"/>
                    <a:pt x="3995" y="3698"/>
                    <a:pt x="3995" y="3493"/>
                  </a:cubicBezTo>
                  <a:lnTo>
                    <a:pt x="3995" y="3493"/>
                  </a:lnTo>
                  <a:cubicBezTo>
                    <a:pt x="4178" y="3584"/>
                    <a:pt x="4383" y="3584"/>
                    <a:pt x="4474" y="3698"/>
                  </a:cubicBezTo>
                  <a:cubicBezTo>
                    <a:pt x="4498" y="3710"/>
                    <a:pt x="4521" y="3715"/>
                    <a:pt x="4541" y="3715"/>
                  </a:cubicBezTo>
                  <a:cubicBezTo>
                    <a:pt x="4678" y="3715"/>
                    <a:pt x="4736" y="3481"/>
                    <a:pt x="4657" y="3401"/>
                  </a:cubicBezTo>
                  <a:cubicBezTo>
                    <a:pt x="4566" y="3401"/>
                    <a:pt x="4474" y="3310"/>
                    <a:pt x="4383" y="3310"/>
                  </a:cubicBezTo>
                  <a:cubicBezTo>
                    <a:pt x="4474" y="3310"/>
                    <a:pt x="4474" y="3219"/>
                    <a:pt x="4474" y="3219"/>
                  </a:cubicBezTo>
                  <a:cubicBezTo>
                    <a:pt x="4657" y="3128"/>
                    <a:pt x="4862" y="3128"/>
                    <a:pt x="4954" y="2922"/>
                  </a:cubicBezTo>
                  <a:cubicBezTo>
                    <a:pt x="5045" y="2922"/>
                    <a:pt x="4954" y="2831"/>
                    <a:pt x="4954" y="2831"/>
                  </a:cubicBezTo>
                  <a:cubicBezTo>
                    <a:pt x="4748" y="2922"/>
                    <a:pt x="4566" y="3013"/>
                    <a:pt x="4383" y="3128"/>
                  </a:cubicBezTo>
                  <a:lnTo>
                    <a:pt x="4178" y="3128"/>
                  </a:lnTo>
                  <a:cubicBezTo>
                    <a:pt x="3812" y="2922"/>
                    <a:pt x="3333" y="2648"/>
                    <a:pt x="2945" y="2352"/>
                  </a:cubicBezTo>
                  <a:cubicBezTo>
                    <a:pt x="3721" y="2169"/>
                    <a:pt x="4383" y="1872"/>
                    <a:pt x="5136" y="1690"/>
                  </a:cubicBezTo>
                  <a:cubicBezTo>
                    <a:pt x="5228" y="1598"/>
                    <a:pt x="5136" y="1507"/>
                    <a:pt x="5045" y="1507"/>
                  </a:cubicBezTo>
                  <a:cubicBezTo>
                    <a:pt x="4383" y="1690"/>
                    <a:pt x="3721" y="1872"/>
                    <a:pt x="2945" y="2078"/>
                  </a:cubicBezTo>
                  <a:cubicBezTo>
                    <a:pt x="3151" y="1781"/>
                    <a:pt x="3242" y="1598"/>
                    <a:pt x="3333" y="1416"/>
                  </a:cubicBezTo>
                  <a:cubicBezTo>
                    <a:pt x="3607" y="1302"/>
                    <a:pt x="3904" y="1119"/>
                    <a:pt x="4178" y="1028"/>
                  </a:cubicBezTo>
                  <a:cubicBezTo>
                    <a:pt x="4268" y="955"/>
                    <a:pt x="4287" y="811"/>
                    <a:pt x="4189" y="811"/>
                  </a:cubicBezTo>
                  <a:cubicBezTo>
                    <a:pt x="4163" y="811"/>
                    <a:pt x="4129" y="821"/>
                    <a:pt x="4086" y="845"/>
                  </a:cubicBezTo>
                  <a:cubicBezTo>
                    <a:pt x="3904" y="936"/>
                    <a:pt x="3721" y="936"/>
                    <a:pt x="3516" y="1028"/>
                  </a:cubicBezTo>
                  <a:cubicBezTo>
                    <a:pt x="3721" y="845"/>
                    <a:pt x="3812" y="548"/>
                    <a:pt x="3995" y="366"/>
                  </a:cubicBezTo>
                  <a:cubicBezTo>
                    <a:pt x="3995" y="302"/>
                    <a:pt x="3950" y="227"/>
                    <a:pt x="3892" y="227"/>
                  </a:cubicBezTo>
                  <a:cubicBezTo>
                    <a:pt x="3867" y="227"/>
                    <a:pt x="3840" y="240"/>
                    <a:pt x="3812" y="274"/>
                  </a:cubicBezTo>
                  <a:cubicBezTo>
                    <a:pt x="3607" y="548"/>
                    <a:pt x="3424" y="845"/>
                    <a:pt x="3242" y="1210"/>
                  </a:cubicBezTo>
                  <a:cubicBezTo>
                    <a:pt x="3151" y="1210"/>
                    <a:pt x="3036" y="1210"/>
                    <a:pt x="3036" y="1302"/>
                  </a:cubicBezTo>
                  <a:cubicBezTo>
                    <a:pt x="2945" y="1302"/>
                    <a:pt x="2945" y="1507"/>
                    <a:pt x="3036" y="1507"/>
                  </a:cubicBezTo>
                  <a:cubicBezTo>
                    <a:pt x="2854" y="1690"/>
                    <a:pt x="2762" y="1872"/>
                    <a:pt x="2580" y="2169"/>
                  </a:cubicBezTo>
                  <a:cubicBezTo>
                    <a:pt x="2580" y="2169"/>
                    <a:pt x="2580" y="2078"/>
                    <a:pt x="2466" y="2078"/>
                  </a:cubicBezTo>
                  <a:cubicBezTo>
                    <a:pt x="2374" y="1416"/>
                    <a:pt x="2192" y="731"/>
                    <a:pt x="2192" y="69"/>
                  </a:cubicBezTo>
                  <a:cubicBezTo>
                    <a:pt x="2192" y="23"/>
                    <a:pt x="214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4"/>
            <p:cNvSpPr/>
            <p:nvPr/>
          </p:nvSpPr>
          <p:spPr>
            <a:xfrm>
              <a:off x="7704742" y="3253737"/>
              <a:ext cx="7227" cy="31003"/>
            </a:xfrm>
            <a:custGeom>
              <a:avLst/>
              <a:gdLst/>
              <a:ahLst/>
              <a:cxnLst/>
              <a:rect l="l" t="t" r="r" b="b"/>
              <a:pathLst>
                <a:path w="297" h="1274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754"/>
                    <a:pt x="91" y="1233"/>
                  </a:cubicBezTo>
                  <a:cubicBezTo>
                    <a:pt x="91" y="1233"/>
                    <a:pt x="142" y="1274"/>
                    <a:pt x="176" y="1274"/>
                  </a:cubicBezTo>
                  <a:cubicBezTo>
                    <a:pt x="193" y="1274"/>
                    <a:pt x="206" y="1264"/>
                    <a:pt x="206" y="1233"/>
                  </a:cubicBezTo>
                  <a:cubicBezTo>
                    <a:pt x="297" y="868"/>
                    <a:pt x="206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4"/>
            <p:cNvSpPr/>
            <p:nvPr/>
          </p:nvSpPr>
          <p:spPr>
            <a:xfrm>
              <a:off x="8917800" y="4244987"/>
              <a:ext cx="150001" cy="144428"/>
            </a:xfrm>
            <a:custGeom>
              <a:avLst/>
              <a:gdLst/>
              <a:ahLst/>
              <a:cxnLst/>
              <a:rect l="l" t="t" r="r" b="b"/>
              <a:pathLst>
                <a:path w="6164" h="5935" extrusionOk="0">
                  <a:moveTo>
                    <a:pt x="2486" y="1"/>
                  </a:moveTo>
                  <a:cubicBezTo>
                    <a:pt x="2434" y="1"/>
                    <a:pt x="2374" y="51"/>
                    <a:pt x="2374" y="169"/>
                  </a:cubicBezTo>
                  <a:cubicBezTo>
                    <a:pt x="2466" y="830"/>
                    <a:pt x="2466" y="1584"/>
                    <a:pt x="2648" y="2246"/>
                  </a:cubicBezTo>
                  <a:cubicBezTo>
                    <a:pt x="2283" y="2063"/>
                    <a:pt x="1895" y="1789"/>
                    <a:pt x="1507" y="1584"/>
                  </a:cubicBezTo>
                  <a:lnTo>
                    <a:pt x="1507" y="922"/>
                  </a:lnTo>
                  <a:cubicBezTo>
                    <a:pt x="1507" y="648"/>
                    <a:pt x="1507" y="442"/>
                    <a:pt x="1416" y="169"/>
                  </a:cubicBezTo>
                  <a:cubicBezTo>
                    <a:pt x="1416" y="123"/>
                    <a:pt x="1393" y="100"/>
                    <a:pt x="1359" y="100"/>
                  </a:cubicBezTo>
                  <a:cubicBezTo>
                    <a:pt x="1324" y="100"/>
                    <a:pt x="1279" y="123"/>
                    <a:pt x="1233" y="169"/>
                  </a:cubicBezTo>
                  <a:lnTo>
                    <a:pt x="1233" y="922"/>
                  </a:lnTo>
                  <a:lnTo>
                    <a:pt x="1233" y="1401"/>
                  </a:lnTo>
                  <a:cubicBezTo>
                    <a:pt x="1028" y="1219"/>
                    <a:pt x="754" y="1013"/>
                    <a:pt x="571" y="830"/>
                  </a:cubicBezTo>
                  <a:cubicBezTo>
                    <a:pt x="549" y="813"/>
                    <a:pt x="528" y="806"/>
                    <a:pt x="509" y="806"/>
                  </a:cubicBezTo>
                  <a:cubicBezTo>
                    <a:pt x="426" y="806"/>
                    <a:pt x="366" y="939"/>
                    <a:pt x="366" y="1013"/>
                  </a:cubicBezTo>
                  <a:cubicBezTo>
                    <a:pt x="754" y="1310"/>
                    <a:pt x="1028" y="1492"/>
                    <a:pt x="1324" y="1789"/>
                  </a:cubicBezTo>
                  <a:cubicBezTo>
                    <a:pt x="936" y="1880"/>
                    <a:pt x="457" y="1972"/>
                    <a:pt x="92" y="2154"/>
                  </a:cubicBezTo>
                  <a:cubicBezTo>
                    <a:pt x="1" y="2154"/>
                    <a:pt x="1" y="2360"/>
                    <a:pt x="183" y="2360"/>
                  </a:cubicBezTo>
                  <a:cubicBezTo>
                    <a:pt x="571" y="2246"/>
                    <a:pt x="936" y="2154"/>
                    <a:pt x="1324" y="1972"/>
                  </a:cubicBezTo>
                  <a:cubicBezTo>
                    <a:pt x="1416" y="1972"/>
                    <a:pt x="1416" y="1972"/>
                    <a:pt x="1416" y="1880"/>
                  </a:cubicBezTo>
                  <a:cubicBezTo>
                    <a:pt x="1804" y="2154"/>
                    <a:pt x="2169" y="2451"/>
                    <a:pt x="2557" y="2725"/>
                  </a:cubicBezTo>
                  <a:cubicBezTo>
                    <a:pt x="1804" y="2930"/>
                    <a:pt x="1142" y="3204"/>
                    <a:pt x="366" y="3387"/>
                  </a:cubicBezTo>
                  <a:cubicBezTo>
                    <a:pt x="274" y="3501"/>
                    <a:pt x="274" y="3684"/>
                    <a:pt x="457" y="3684"/>
                  </a:cubicBezTo>
                  <a:cubicBezTo>
                    <a:pt x="1233" y="3501"/>
                    <a:pt x="1986" y="3296"/>
                    <a:pt x="2740" y="3022"/>
                  </a:cubicBezTo>
                  <a:lnTo>
                    <a:pt x="2740" y="3022"/>
                  </a:lnTo>
                  <a:cubicBezTo>
                    <a:pt x="2557" y="3501"/>
                    <a:pt x="2283" y="3866"/>
                    <a:pt x="1986" y="4346"/>
                  </a:cubicBezTo>
                  <a:cubicBezTo>
                    <a:pt x="1598" y="4346"/>
                    <a:pt x="1233" y="4437"/>
                    <a:pt x="845" y="4437"/>
                  </a:cubicBezTo>
                  <a:cubicBezTo>
                    <a:pt x="754" y="4437"/>
                    <a:pt x="754" y="4642"/>
                    <a:pt x="845" y="4642"/>
                  </a:cubicBezTo>
                  <a:cubicBezTo>
                    <a:pt x="1142" y="4642"/>
                    <a:pt x="1507" y="4642"/>
                    <a:pt x="1895" y="4528"/>
                  </a:cubicBezTo>
                  <a:lnTo>
                    <a:pt x="1895" y="4528"/>
                  </a:lnTo>
                  <a:cubicBezTo>
                    <a:pt x="1895" y="4642"/>
                    <a:pt x="1804" y="4642"/>
                    <a:pt x="1895" y="4642"/>
                  </a:cubicBezTo>
                  <a:cubicBezTo>
                    <a:pt x="1804" y="4734"/>
                    <a:pt x="1804" y="4825"/>
                    <a:pt x="1712" y="4916"/>
                  </a:cubicBezTo>
                  <a:cubicBezTo>
                    <a:pt x="1630" y="5048"/>
                    <a:pt x="1715" y="5144"/>
                    <a:pt x="1802" y="5144"/>
                  </a:cubicBezTo>
                  <a:cubicBezTo>
                    <a:pt x="1836" y="5144"/>
                    <a:pt x="1870" y="5130"/>
                    <a:pt x="1895" y="5099"/>
                  </a:cubicBezTo>
                  <a:cubicBezTo>
                    <a:pt x="1986" y="5099"/>
                    <a:pt x="1986" y="5007"/>
                    <a:pt x="1986" y="5007"/>
                  </a:cubicBezTo>
                  <a:cubicBezTo>
                    <a:pt x="2078" y="5304"/>
                    <a:pt x="2169" y="5578"/>
                    <a:pt x="2283" y="5875"/>
                  </a:cubicBezTo>
                  <a:cubicBezTo>
                    <a:pt x="2321" y="5913"/>
                    <a:pt x="2374" y="5935"/>
                    <a:pt x="2418" y="5935"/>
                  </a:cubicBezTo>
                  <a:cubicBezTo>
                    <a:pt x="2479" y="5935"/>
                    <a:pt x="2519" y="5891"/>
                    <a:pt x="2466" y="5784"/>
                  </a:cubicBezTo>
                  <a:cubicBezTo>
                    <a:pt x="2374" y="5487"/>
                    <a:pt x="2283" y="5099"/>
                    <a:pt x="2078" y="4825"/>
                  </a:cubicBezTo>
                  <a:cubicBezTo>
                    <a:pt x="2374" y="4346"/>
                    <a:pt x="2648" y="3958"/>
                    <a:pt x="2945" y="3501"/>
                  </a:cubicBezTo>
                  <a:cubicBezTo>
                    <a:pt x="3036" y="4072"/>
                    <a:pt x="3219" y="4642"/>
                    <a:pt x="3516" y="5213"/>
                  </a:cubicBezTo>
                  <a:cubicBezTo>
                    <a:pt x="3516" y="5239"/>
                    <a:pt x="3531" y="5250"/>
                    <a:pt x="3552" y="5250"/>
                  </a:cubicBezTo>
                  <a:cubicBezTo>
                    <a:pt x="3605" y="5250"/>
                    <a:pt x="3698" y="5180"/>
                    <a:pt x="3698" y="5099"/>
                  </a:cubicBezTo>
                  <a:cubicBezTo>
                    <a:pt x="3516" y="4437"/>
                    <a:pt x="3310" y="3775"/>
                    <a:pt x="3128" y="3204"/>
                  </a:cubicBezTo>
                  <a:lnTo>
                    <a:pt x="3128" y="3204"/>
                  </a:lnTo>
                  <a:cubicBezTo>
                    <a:pt x="3607" y="3501"/>
                    <a:pt x="4086" y="3775"/>
                    <a:pt x="4566" y="4072"/>
                  </a:cubicBezTo>
                  <a:lnTo>
                    <a:pt x="4657" y="4163"/>
                  </a:lnTo>
                  <a:cubicBezTo>
                    <a:pt x="4657" y="4437"/>
                    <a:pt x="4657" y="4642"/>
                    <a:pt x="4748" y="4825"/>
                  </a:cubicBezTo>
                  <a:cubicBezTo>
                    <a:pt x="4748" y="5099"/>
                    <a:pt x="4748" y="5304"/>
                    <a:pt x="4840" y="5578"/>
                  </a:cubicBezTo>
                  <a:cubicBezTo>
                    <a:pt x="4931" y="5578"/>
                    <a:pt x="5022" y="5578"/>
                    <a:pt x="5022" y="5487"/>
                  </a:cubicBezTo>
                  <a:cubicBezTo>
                    <a:pt x="5022" y="5304"/>
                    <a:pt x="4931" y="5099"/>
                    <a:pt x="4931" y="4916"/>
                  </a:cubicBezTo>
                  <a:cubicBezTo>
                    <a:pt x="4840" y="4642"/>
                    <a:pt x="4840" y="4346"/>
                    <a:pt x="4748" y="4163"/>
                  </a:cubicBezTo>
                  <a:lnTo>
                    <a:pt x="4748" y="4163"/>
                  </a:lnTo>
                  <a:cubicBezTo>
                    <a:pt x="4931" y="4254"/>
                    <a:pt x="5136" y="4346"/>
                    <a:pt x="5319" y="4346"/>
                  </a:cubicBezTo>
                  <a:cubicBezTo>
                    <a:pt x="5344" y="4358"/>
                    <a:pt x="5368" y="4364"/>
                    <a:pt x="5390" y="4364"/>
                  </a:cubicBezTo>
                  <a:cubicBezTo>
                    <a:pt x="5523" y="4364"/>
                    <a:pt x="5580" y="4150"/>
                    <a:pt x="5501" y="4072"/>
                  </a:cubicBezTo>
                  <a:cubicBezTo>
                    <a:pt x="5410" y="3958"/>
                    <a:pt x="5319" y="3958"/>
                    <a:pt x="5228" y="3866"/>
                  </a:cubicBezTo>
                  <a:lnTo>
                    <a:pt x="5319" y="3866"/>
                  </a:lnTo>
                  <a:cubicBezTo>
                    <a:pt x="5501" y="3775"/>
                    <a:pt x="5798" y="3684"/>
                    <a:pt x="5889" y="3501"/>
                  </a:cubicBezTo>
                  <a:cubicBezTo>
                    <a:pt x="5981" y="3501"/>
                    <a:pt x="5889" y="3387"/>
                    <a:pt x="5889" y="3387"/>
                  </a:cubicBezTo>
                  <a:cubicBezTo>
                    <a:pt x="5593" y="3501"/>
                    <a:pt x="5410" y="3592"/>
                    <a:pt x="5228" y="3684"/>
                  </a:cubicBezTo>
                  <a:cubicBezTo>
                    <a:pt x="5136" y="3684"/>
                    <a:pt x="5022" y="3684"/>
                    <a:pt x="5022" y="3775"/>
                  </a:cubicBezTo>
                  <a:cubicBezTo>
                    <a:pt x="4566" y="3387"/>
                    <a:pt x="3995" y="3113"/>
                    <a:pt x="3516" y="2816"/>
                  </a:cubicBezTo>
                  <a:lnTo>
                    <a:pt x="6072" y="1972"/>
                  </a:lnTo>
                  <a:cubicBezTo>
                    <a:pt x="6163" y="1880"/>
                    <a:pt x="6163" y="1789"/>
                    <a:pt x="5981" y="1789"/>
                  </a:cubicBezTo>
                  <a:cubicBezTo>
                    <a:pt x="5228" y="1972"/>
                    <a:pt x="4360" y="2246"/>
                    <a:pt x="3516" y="2451"/>
                  </a:cubicBezTo>
                  <a:cubicBezTo>
                    <a:pt x="3698" y="2154"/>
                    <a:pt x="3881" y="1880"/>
                    <a:pt x="3995" y="1584"/>
                  </a:cubicBezTo>
                  <a:cubicBezTo>
                    <a:pt x="4269" y="1492"/>
                    <a:pt x="4657" y="1401"/>
                    <a:pt x="4931" y="1219"/>
                  </a:cubicBezTo>
                  <a:cubicBezTo>
                    <a:pt x="5010" y="1219"/>
                    <a:pt x="5020" y="996"/>
                    <a:pt x="4903" y="996"/>
                  </a:cubicBezTo>
                  <a:cubicBezTo>
                    <a:pt x="4885" y="996"/>
                    <a:pt x="4864" y="1001"/>
                    <a:pt x="4840" y="1013"/>
                  </a:cubicBezTo>
                  <a:cubicBezTo>
                    <a:pt x="4657" y="1104"/>
                    <a:pt x="4451" y="1104"/>
                    <a:pt x="4178" y="1219"/>
                  </a:cubicBezTo>
                  <a:cubicBezTo>
                    <a:pt x="4360" y="922"/>
                    <a:pt x="4566" y="648"/>
                    <a:pt x="4657" y="351"/>
                  </a:cubicBezTo>
                  <a:cubicBezTo>
                    <a:pt x="4721" y="287"/>
                    <a:pt x="4695" y="222"/>
                    <a:pt x="4641" y="222"/>
                  </a:cubicBezTo>
                  <a:cubicBezTo>
                    <a:pt x="4619" y="222"/>
                    <a:pt x="4592" y="233"/>
                    <a:pt x="4566" y="260"/>
                  </a:cubicBezTo>
                  <a:cubicBezTo>
                    <a:pt x="4269" y="648"/>
                    <a:pt x="4086" y="1013"/>
                    <a:pt x="3790" y="1401"/>
                  </a:cubicBezTo>
                  <a:cubicBezTo>
                    <a:pt x="3698" y="1492"/>
                    <a:pt x="3698" y="1492"/>
                    <a:pt x="3607" y="1492"/>
                  </a:cubicBezTo>
                  <a:cubicBezTo>
                    <a:pt x="3516" y="1584"/>
                    <a:pt x="3516" y="1789"/>
                    <a:pt x="3607" y="1789"/>
                  </a:cubicBezTo>
                  <a:cubicBezTo>
                    <a:pt x="3424" y="2063"/>
                    <a:pt x="3219" y="2246"/>
                    <a:pt x="3128" y="2542"/>
                  </a:cubicBezTo>
                  <a:cubicBezTo>
                    <a:pt x="3036" y="2542"/>
                    <a:pt x="3036" y="2542"/>
                    <a:pt x="2945" y="2451"/>
                  </a:cubicBezTo>
                  <a:cubicBezTo>
                    <a:pt x="2854" y="1675"/>
                    <a:pt x="2648" y="922"/>
                    <a:pt x="2557" y="77"/>
                  </a:cubicBezTo>
                  <a:cubicBezTo>
                    <a:pt x="2557" y="29"/>
                    <a:pt x="2524" y="1"/>
                    <a:pt x="24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4"/>
            <p:cNvSpPr/>
            <p:nvPr/>
          </p:nvSpPr>
          <p:spPr>
            <a:xfrm>
              <a:off x="9003334" y="4246861"/>
              <a:ext cx="8907" cy="33899"/>
            </a:xfrm>
            <a:custGeom>
              <a:avLst/>
              <a:gdLst/>
              <a:ahLst/>
              <a:cxnLst/>
              <a:rect l="l" t="t" r="r" b="b"/>
              <a:pathLst>
                <a:path w="366" h="1393" extrusionOk="0">
                  <a:moveTo>
                    <a:pt x="1" y="0"/>
                  </a:moveTo>
                  <a:cubicBezTo>
                    <a:pt x="92" y="457"/>
                    <a:pt x="92" y="845"/>
                    <a:pt x="92" y="1324"/>
                  </a:cubicBezTo>
                  <a:cubicBezTo>
                    <a:pt x="92" y="1370"/>
                    <a:pt x="115" y="1393"/>
                    <a:pt x="138" y="1393"/>
                  </a:cubicBezTo>
                  <a:cubicBezTo>
                    <a:pt x="160" y="1393"/>
                    <a:pt x="183" y="1370"/>
                    <a:pt x="183" y="1324"/>
                  </a:cubicBezTo>
                  <a:cubicBezTo>
                    <a:pt x="366" y="845"/>
                    <a:pt x="275" y="36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4"/>
            <p:cNvSpPr/>
            <p:nvPr/>
          </p:nvSpPr>
          <p:spPr>
            <a:xfrm>
              <a:off x="8776175" y="3647682"/>
              <a:ext cx="41662" cy="38766"/>
            </a:xfrm>
            <a:custGeom>
              <a:avLst/>
              <a:gdLst/>
              <a:ahLst/>
              <a:cxnLst/>
              <a:rect l="l" t="t" r="r" b="b"/>
              <a:pathLst>
                <a:path w="1712" h="1593" extrusionOk="0">
                  <a:moveTo>
                    <a:pt x="913" y="0"/>
                  </a:moveTo>
                  <a:cubicBezTo>
                    <a:pt x="696" y="0"/>
                    <a:pt x="479" y="120"/>
                    <a:pt x="388" y="360"/>
                  </a:cubicBezTo>
                  <a:cubicBezTo>
                    <a:pt x="297" y="543"/>
                    <a:pt x="297" y="657"/>
                    <a:pt x="206" y="748"/>
                  </a:cubicBezTo>
                  <a:cubicBezTo>
                    <a:pt x="0" y="1227"/>
                    <a:pt x="479" y="1593"/>
                    <a:pt x="867" y="1593"/>
                  </a:cubicBezTo>
                  <a:cubicBezTo>
                    <a:pt x="1347" y="1593"/>
                    <a:pt x="1712" y="1227"/>
                    <a:pt x="1529" y="748"/>
                  </a:cubicBezTo>
                  <a:cubicBezTo>
                    <a:pt x="1529" y="657"/>
                    <a:pt x="1438" y="543"/>
                    <a:pt x="1438" y="360"/>
                  </a:cubicBezTo>
                  <a:cubicBezTo>
                    <a:pt x="1347" y="120"/>
                    <a:pt x="1130" y="0"/>
                    <a:pt x="9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4"/>
            <p:cNvSpPr/>
            <p:nvPr/>
          </p:nvSpPr>
          <p:spPr>
            <a:xfrm>
              <a:off x="8966127" y="3451622"/>
              <a:ext cx="16134" cy="22096"/>
            </a:xfrm>
            <a:custGeom>
              <a:avLst/>
              <a:gdLst/>
              <a:ahLst/>
              <a:cxnLst/>
              <a:rect l="l" t="t" r="r" b="b"/>
              <a:pathLst>
                <a:path w="663" h="908" extrusionOk="0">
                  <a:moveTo>
                    <a:pt x="320" y="0"/>
                  </a:moveTo>
                  <a:cubicBezTo>
                    <a:pt x="234" y="0"/>
                    <a:pt x="137" y="52"/>
                    <a:pt x="92" y="154"/>
                  </a:cubicBezTo>
                  <a:lnTo>
                    <a:pt x="92" y="428"/>
                  </a:lnTo>
                  <a:cubicBezTo>
                    <a:pt x="0" y="725"/>
                    <a:pt x="92" y="907"/>
                    <a:pt x="297" y="907"/>
                  </a:cubicBezTo>
                  <a:cubicBezTo>
                    <a:pt x="571" y="907"/>
                    <a:pt x="662" y="725"/>
                    <a:pt x="571" y="428"/>
                  </a:cubicBezTo>
                  <a:cubicBezTo>
                    <a:pt x="571" y="428"/>
                    <a:pt x="571" y="246"/>
                    <a:pt x="480" y="154"/>
                  </a:cubicBezTo>
                  <a:cubicBezTo>
                    <a:pt x="480" y="52"/>
                    <a:pt x="40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4"/>
            <p:cNvSpPr/>
            <p:nvPr/>
          </p:nvSpPr>
          <p:spPr>
            <a:xfrm>
              <a:off x="8806714" y="1551784"/>
              <a:ext cx="27791" cy="16110"/>
            </a:xfrm>
            <a:custGeom>
              <a:avLst/>
              <a:gdLst/>
              <a:ahLst/>
              <a:cxnLst/>
              <a:rect l="l" t="t" r="r" b="b"/>
              <a:pathLst>
                <a:path w="1142" h="662" extrusionOk="0">
                  <a:moveTo>
                    <a:pt x="541" y="0"/>
                  </a:moveTo>
                  <a:cubicBezTo>
                    <a:pt x="490" y="0"/>
                    <a:pt x="434" y="13"/>
                    <a:pt x="366" y="51"/>
                  </a:cubicBezTo>
                  <a:cubicBezTo>
                    <a:pt x="0" y="51"/>
                    <a:pt x="0" y="621"/>
                    <a:pt x="366" y="621"/>
                  </a:cubicBezTo>
                  <a:cubicBezTo>
                    <a:pt x="434" y="652"/>
                    <a:pt x="490" y="662"/>
                    <a:pt x="541" y="662"/>
                  </a:cubicBezTo>
                  <a:cubicBezTo>
                    <a:pt x="642" y="662"/>
                    <a:pt x="723" y="621"/>
                    <a:pt x="845" y="621"/>
                  </a:cubicBezTo>
                  <a:cubicBezTo>
                    <a:pt x="1142" y="507"/>
                    <a:pt x="1142" y="142"/>
                    <a:pt x="845" y="51"/>
                  </a:cubicBezTo>
                  <a:cubicBezTo>
                    <a:pt x="723" y="51"/>
                    <a:pt x="642" y="0"/>
                    <a:pt x="5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4"/>
            <p:cNvSpPr/>
            <p:nvPr/>
          </p:nvSpPr>
          <p:spPr>
            <a:xfrm>
              <a:off x="9019443" y="599322"/>
              <a:ext cx="18349" cy="1392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9" y="1"/>
                  </a:moveTo>
                  <a:cubicBezTo>
                    <a:pt x="1" y="1"/>
                    <a:pt x="1" y="571"/>
                    <a:pt x="389" y="571"/>
                  </a:cubicBezTo>
                  <a:cubicBezTo>
                    <a:pt x="754" y="571"/>
                    <a:pt x="754" y="1"/>
                    <a:pt x="3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4"/>
            <p:cNvSpPr/>
            <p:nvPr/>
          </p:nvSpPr>
          <p:spPr>
            <a:xfrm>
              <a:off x="8686187" y="1006456"/>
              <a:ext cx="27791" cy="13920"/>
            </a:xfrm>
            <a:custGeom>
              <a:avLst/>
              <a:gdLst/>
              <a:ahLst/>
              <a:cxnLst/>
              <a:rect l="l" t="t" r="r" b="b"/>
              <a:pathLst>
                <a:path w="1142" h="572" extrusionOk="0">
                  <a:moveTo>
                    <a:pt x="388" y="1"/>
                  </a:moveTo>
                  <a:cubicBezTo>
                    <a:pt x="0" y="1"/>
                    <a:pt x="0" y="571"/>
                    <a:pt x="388" y="571"/>
                  </a:cubicBezTo>
                  <a:lnTo>
                    <a:pt x="754" y="571"/>
                  </a:lnTo>
                  <a:cubicBezTo>
                    <a:pt x="1142" y="480"/>
                    <a:pt x="1142" y="92"/>
                    <a:pt x="754" y="92"/>
                  </a:cubicBezTo>
                  <a:cubicBezTo>
                    <a:pt x="662" y="1"/>
                    <a:pt x="571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4"/>
            <p:cNvSpPr/>
            <p:nvPr/>
          </p:nvSpPr>
          <p:spPr>
            <a:xfrm>
              <a:off x="8045201" y="652102"/>
              <a:ext cx="30029" cy="19468"/>
            </a:xfrm>
            <a:custGeom>
              <a:avLst/>
              <a:gdLst/>
              <a:ahLst/>
              <a:cxnLst/>
              <a:rect l="l" t="t" r="r" b="b"/>
              <a:pathLst>
                <a:path w="1234" h="800" extrusionOk="0">
                  <a:moveTo>
                    <a:pt x="743" y="0"/>
                  </a:moveTo>
                  <a:cubicBezTo>
                    <a:pt x="634" y="0"/>
                    <a:pt x="515" y="23"/>
                    <a:pt x="366" y="23"/>
                  </a:cubicBezTo>
                  <a:cubicBezTo>
                    <a:pt x="1" y="114"/>
                    <a:pt x="1" y="685"/>
                    <a:pt x="366" y="776"/>
                  </a:cubicBezTo>
                  <a:cubicBezTo>
                    <a:pt x="515" y="776"/>
                    <a:pt x="634" y="799"/>
                    <a:pt x="743" y="799"/>
                  </a:cubicBezTo>
                  <a:cubicBezTo>
                    <a:pt x="851" y="799"/>
                    <a:pt x="948" y="776"/>
                    <a:pt x="1051" y="685"/>
                  </a:cubicBezTo>
                  <a:cubicBezTo>
                    <a:pt x="1234" y="502"/>
                    <a:pt x="1234" y="297"/>
                    <a:pt x="1051" y="114"/>
                  </a:cubicBezTo>
                  <a:cubicBezTo>
                    <a:pt x="948" y="23"/>
                    <a:pt x="851" y="0"/>
                    <a:pt x="7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4"/>
            <p:cNvSpPr/>
            <p:nvPr/>
          </p:nvSpPr>
          <p:spPr>
            <a:xfrm>
              <a:off x="7728054" y="1205850"/>
              <a:ext cx="27815" cy="22802"/>
            </a:xfrm>
            <a:custGeom>
              <a:avLst/>
              <a:gdLst/>
              <a:ahLst/>
              <a:cxnLst/>
              <a:rect l="l" t="t" r="r" b="b"/>
              <a:pathLst>
                <a:path w="1143" h="937" extrusionOk="0">
                  <a:moveTo>
                    <a:pt x="571" y="1"/>
                  </a:moveTo>
                  <a:cubicBezTo>
                    <a:pt x="1" y="1"/>
                    <a:pt x="1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4"/>
            <p:cNvSpPr/>
            <p:nvPr/>
          </p:nvSpPr>
          <p:spPr>
            <a:xfrm>
              <a:off x="7894695" y="1511340"/>
              <a:ext cx="27791" cy="22802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4"/>
            <p:cNvSpPr/>
            <p:nvPr/>
          </p:nvSpPr>
          <p:spPr>
            <a:xfrm>
              <a:off x="7698075" y="2202454"/>
              <a:ext cx="39179" cy="35748"/>
            </a:xfrm>
            <a:custGeom>
              <a:avLst/>
              <a:gdLst/>
              <a:ahLst/>
              <a:cxnLst/>
              <a:rect l="l" t="t" r="r" b="b"/>
              <a:pathLst>
                <a:path w="1610" h="1469" extrusionOk="0">
                  <a:moveTo>
                    <a:pt x="662" y="0"/>
                  </a:moveTo>
                  <a:cubicBezTo>
                    <a:pt x="519" y="0"/>
                    <a:pt x="377" y="74"/>
                    <a:pt x="274" y="223"/>
                  </a:cubicBezTo>
                  <a:cubicBezTo>
                    <a:pt x="0" y="405"/>
                    <a:pt x="0" y="793"/>
                    <a:pt x="274" y="976"/>
                  </a:cubicBezTo>
                  <a:cubicBezTo>
                    <a:pt x="274" y="1067"/>
                    <a:pt x="365" y="1159"/>
                    <a:pt x="480" y="1273"/>
                  </a:cubicBezTo>
                  <a:cubicBezTo>
                    <a:pt x="662" y="1364"/>
                    <a:pt x="753" y="1364"/>
                    <a:pt x="936" y="1455"/>
                  </a:cubicBezTo>
                  <a:cubicBezTo>
                    <a:pt x="966" y="1465"/>
                    <a:pt x="997" y="1469"/>
                    <a:pt x="1029" y="1469"/>
                  </a:cubicBezTo>
                  <a:cubicBezTo>
                    <a:pt x="1306" y="1469"/>
                    <a:pt x="1609" y="1131"/>
                    <a:pt x="1507" y="885"/>
                  </a:cubicBezTo>
                  <a:cubicBezTo>
                    <a:pt x="1415" y="702"/>
                    <a:pt x="1415" y="588"/>
                    <a:pt x="1324" y="405"/>
                  </a:cubicBezTo>
                  <a:lnTo>
                    <a:pt x="1050" y="223"/>
                  </a:lnTo>
                  <a:cubicBezTo>
                    <a:pt x="947" y="74"/>
                    <a:pt x="80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4"/>
            <p:cNvSpPr/>
            <p:nvPr/>
          </p:nvSpPr>
          <p:spPr>
            <a:xfrm>
              <a:off x="8320713" y="1994567"/>
              <a:ext cx="27791" cy="18908"/>
            </a:xfrm>
            <a:custGeom>
              <a:avLst/>
              <a:gdLst/>
              <a:ahLst/>
              <a:cxnLst/>
              <a:rect l="l" t="t" r="r" b="b"/>
              <a:pathLst>
                <a:path w="1142" h="777" extrusionOk="0">
                  <a:moveTo>
                    <a:pt x="571" y="1"/>
                  </a:moveTo>
                  <a:cubicBezTo>
                    <a:pt x="0" y="1"/>
                    <a:pt x="0" y="777"/>
                    <a:pt x="571" y="777"/>
                  </a:cubicBezTo>
                  <a:cubicBezTo>
                    <a:pt x="1142" y="77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4"/>
            <p:cNvSpPr/>
            <p:nvPr/>
          </p:nvSpPr>
          <p:spPr>
            <a:xfrm>
              <a:off x="8348478" y="2989492"/>
              <a:ext cx="36697" cy="28642"/>
            </a:xfrm>
            <a:custGeom>
              <a:avLst/>
              <a:gdLst/>
              <a:ahLst/>
              <a:cxnLst/>
              <a:rect l="l" t="t" r="r" b="b"/>
              <a:pathLst>
                <a:path w="1508" h="1177" extrusionOk="0">
                  <a:moveTo>
                    <a:pt x="904" y="0"/>
                  </a:moveTo>
                  <a:cubicBezTo>
                    <a:pt x="855" y="0"/>
                    <a:pt x="805" y="6"/>
                    <a:pt x="754" y="18"/>
                  </a:cubicBezTo>
                  <a:cubicBezTo>
                    <a:pt x="663" y="18"/>
                    <a:pt x="571" y="109"/>
                    <a:pt x="457" y="109"/>
                  </a:cubicBezTo>
                  <a:cubicBezTo>
                    <a:pt x="1" y="314"/>
                    <a:pt x="1" y="885"/>
                    <a:pt x="457" y="1068"/>
                  </a:cubicBezTo>
                  <a:cubicBezTo>
                    <a:pt x="571" y="1068"/>
                    <a:pt x="663" y="1159"/>
                    <a:pt x="754" y="1159"/>
                  </a:cubicBezTo>
                  <a:cubicBezTo>
                    <a:pt x="805" y="1171"/>
                    <a:pt x="855" y="1177"/>
                    <a:pt x="904" y="1177"/>
                  </a:cubicBezTo>
                  <a:cubicBezTo>
                    <a:pt x="1231" y="1177"/>
                    <a:pt x="1507" y="926"/>
                    <a:pt x="1507" y="588"/>
                  </a:cubicBezTo>
                  <a:cubicBezTo>
                    <a:pt x="1507" y="251"/>
                    <a:pt x="1231" y="0"/>
                    <a:pt x="9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4"/>
            <p:cNvSpPr/>
            <p:nvPr/>
          </p:nvSpPr>
          <p:spPr>
            <a:xfrm>
              <a:off x="7690848" y="3057117"/>
              <a:ext cx="27791" cy="23362"/>
            </a:xfrm>
            <a:custGeom>
              <a:avLst/>
              <a:gdLst/>
              <a:ahLst/>
              <a:cxnLst/>
              <a:rect l="l" t="t" r="r" b="b"/>
              <a:pathLst>
                <a:path w="1142" h="960" extrusionOk="0">
                  <a:moveTo>
                    <a:pt x="571" y="1"/>
                  </a:moveTo>
                  <a:cubicBezTo>
                    <a:pt x="0" y="1"/>
                    <a:pt x="0" y="959"/>
                    <a:pt x="571" y="959"/>
                  </a:cubicBezTo>
                  <a:cubicBezTo>
                    <a:pt x="1142" y="959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4"/>
            <p:cNvSpPr/>
            <p:nvPr/>
          </p:nvSpPr>
          <p:spPr>
            <a:xfrm>
              <a:off x="7818042" y="4001354"/>
              <a:ext cx="32804" cy="23362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685" y="0"/>
                  </a:moveTo>
                  <a:cubicBezTo>
                    <a:pt x="0" y="0"/>
                    <a:pt x="0" y="959"/>
                    <a:pt x="685" y="959"/>
                  </a:cubicBezTo>
                  <a:cubicBezTo>
                    <a:pt x="1347" y="959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4"/>
            <p:cNvSpPr/>
            <p:nvPr/>
          </p:nvSpPr>
          <p:spPr>
            <a:xfrm>
              <a:off x="8244060" y="4332395"/>
              <a:ext cx="32244" cy="27791"/>
            </a:xfrm>
            <a:custGeom>
              <a:avLst/>
              <a:gdLst/>
              <a:ahLst/>
              <a:cxnLst/>
              <a:rect l="l" t="t" r="r" b="b"/>
              <a:pathLst>
                <a:path w="1325" h="1142" extrusionOk="0">
                  <a:moveTo>
                    <a:pt x="662" y="0"/>
                  </a:moveTo>
                  <a:cubicBezTo>
                    <a:pt x="0" y="0"/>
                    <a:pt x="0" y="1142"/>
                    <a:pt x="662" y="1142"/>
                  </a:cubicBezTo>
                  <a:cubicBezTo>
                    <a:pt x="1324" y="1142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4"/>
            <p:cNvSpPr/>
            <p:nvPr/>
          </p:nvSpPr>
          <p:spPr>
            <a:xfrm>
              <a:off x="1945993" y="2222514"/>
              <a:ext cx="296619" cy="296084"/>
            </a:xfrm>
            <a:custGeom>
              <a:avLst/>
              <a:gdLst/>
              <a:ahLst/>
              <a:cxnLst/>
              <a:rect l="l" t="t" r="r" b="b"/>
              <a:pathLst>
                <a:path w="12189" h="12167" extrusionOk="0">
                  <a:moveTo>
                    <a:pt x="6094" y="1"/>
                  </a:moveTo>
                  <a:cubicBezTo>
                    <a:pt x="2762" y="1"/>
                    <a:pt x="0" y="2763"/>
                    <a:pt x="0" y="6095"/>
                  </a:cubicBezTo>
                  <a:cubicBezTo>
                    <a:pt x="0" y="9428"/>
                    <a:pt x="2762" y="12167"/>
                    <a:pt x="6094" y="12167"/>
                  </a:cubicBezTo>
                  <a:cubicBezTo>
                    <a:pt x="9518" y="12167"/>
                    <a:pt x="12189" y="9428"/>
                    <a:pt x="12189" y="6095"/>
                  </a:cubicBezTo>
                  <a:cubicBezTo>
                    <a:pt x="12189" y="2763"/>
                    <a:pt x="9518" y="1"/>
                    <a:pt x="60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4"/>
            <p:cNvSpPr/>
            <p:nvPr/>
          </p:nvSpPr>
          <p:spPr>
            <a:xfrm>
              <a:off x="196033" y="227317"/>
              <a:ext cx="296084" cy="296644"/>
            </a:xfrm>
            <a:custGeom>
              <a:avLst/>
              <a:gdLst/>
              <a:ahLst/>
              <a:cxnLst/>
              <a:rect l="l" t="t" r="r" b="b"/>
              <a:pathLst>
                <a:path w="12167" h="12190" extrusionOk="0">
                  <a:moveTo>
                    <a:pt x="6095" y="0"/>
                  </a:moveTo>
                  <a:cubicBezTo>
                    <a:pt x="2763" y="0"/>
                    <a:pt x="1" y="2762"/>
                    <a:pt x="1" y="6095"/>
                  </a:cubicBezTo>
                  <a:cubicBezTo>
                    <a:pt x="1" y="9427"/>
                    <a:pt x="2763" y="12189"/>
                    <a:pt x="6095" y="12189"/>
                  </a:cubicBezTo>
                  <a:cubicBezTo>
                    <a:pt x="9519" y="12189"/>
                    <a:pt x="12167" y="9427"/>
                    <a:pt x="12167" y="6095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4"/>
            <p:cNvSpPr/>
            <p:nvPr/>
          </p:nvSpPr>
          <p:spPr>
            <a:xfrm>
              <a:off x="1192682" y="4477893"/>
              <a:ext cx="296084" cy="296084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95" y="0"/>
                  </a:moveTo>
                  <a:cubicBezTo>
                    <a:pt x="2762" y="0"/>
                    <a:pt x="0" y="2762"/>
                    <a:pt x="0" y="6072"/>
                  </a:cubicBezTo>
                  <a:cubicBezTo>
                    <a:pt x="0" y="9404"/>
                    <a:pt x="2762" y="12166"/>
                    <a:pt x="6095" y="12166"/>
                  </a:cubicBezTo>
                  <a:cubicBezTo>
                    <a:pt x="9519" y="12166"/>
                    <a:pt x="12166" y="9404"/>
                    <a:pt x="12166" y="6072"/>
                  </a:cubicBezTo>
                  <a:cubicBezTo>
                    <a:pt x="12166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4"/>
            <p:cNvSpPr/>
            <p:nvPr/>
          </p:nvSpPr>
          <p:spPr>
            <a:xfrm>
              <a:off x="516291" y="3207075"/>
              <a:ext cx="131214" cy="127588"/>
            </a:xfrm>
            <a:custGeom>
              <a:avLst/>
              <a:gdLst/>
              <a:ahLst/>
              <a:cxnLst/>
              <a:rect l="l" t="t" r="r" b="b"/>
              <a:pathLst>
                <a:path w="5392" h="5243" extrusionOk="0">
                  <a:moveTo>
                    <a:pt x="2180" y="1"/>
                  </a:moveTo>
                  <a:cubicBezTo>
                    <a:pt x="2129" y="1"/>
                    <a:pt x="2078" y="24"/>
                    <a:pt x="2078" y="69"/>
                  </a:cubicBezTo>
                  <a:cubicBezTo>
                    <a:pt x="2078" y="731"/>
                    <a:pt x="2169" y="1416"/>
                    <a:pt x="2283" y="1987"/>
                  </a:cubicBezTo>
                  <a:cubicBezTo>
                    <a:pt x="1986" y="1781"/>
                    <a:pt x="1598" y="1598"/>
                    <a:pt x="1324" y="1416"/>
                  </a:cubicBezTo>
                  <a:cubicBezTo>
                    <a:pt x="1324" y="1210"/>
                    <a:pt x="1324" y="1028"/>
                    <a:pt x="1233" y="845"/>
                  </a:cubicBezTo>
                  <a:lnTo>
                    <a:pt x="1233" y="160"/>
                  </a:lnTo>
                  <a:cubicBezTo>
                    <a:pt x="1233" y="115"/>
                    <a:pt x="1210" y="92"/>
                    <a:pt x="1173" y="92"/>
                  </a:cubicBezTo>
                  <a:cubicBezTo>
                    <a:pt x="1136" y="92"/>
                    <a:pt x="1085" y="115"/>
                    <a:pt x="1028" y="160"/>
                  </a:cubicBezTo>
                  <a:lnTo>
                    <a:pt x="1028" y="845"/>
                  </a:lnTo>
                  <a:lnTo>
                    <a:pt x="1028" y="1210"/>
                  </a:lnTo>
                  <a:cubicBezTo>
                    <a:pt x="845" y="1028"/>
                    <a:pt x="662" y="937"/>
                    <a:pt x="457" y="731"/>
                  </a:cubicBezTo>
                  <a:cubicBezTo>
                    <a:pt x="441" y="715"/>
                    <a:pt x="425" y="708"/>
                    <a:pt x="410" y="708"/>
                  </a:cubicBezTo>
                  <a:cubicBezTo>
                    <a:pt x="339" y="708"/>
                    <a:pt x="290" y="861"/>
                    <a:pt x="366" y="937"/>
                  </a:cubicBezTo>
                  <a:cubicBezTo>
                    <a:pt x="571" y="1119"/>
                    <a:pt x="845" y="1302"/>
                    <a:pt x="1142" y="1598"/>
                  </a:cubicBezTo>
                  <a:cubicBezTo>
                    <a:pt x="754" y="1690"/>
                    <a:pt x="366" y="1781"/>
                    <a:pt x="92" y="1872"/>
                  </a:cubicBezTo>
                  <a:cubicBezTo>
                    <a:pt x="0" y="1872"/>
                    <a:pt x="0" y="2078"/>
                    <a:pt x="92" y="2078"/>
                  </a:cubicBezTo>
                  <a:cubicBezTo>
                    <a:pt x="457" y="1987"/>
                    <a:pt x="845" y="1872"/>
                    <a:pt x="1142" y="1781"/>
                  </a:cubicBezTo>
                  <a:lnTo>
                    <a:pt x="1233" y="1690"/>
                  </a:lnTo>
                  <a:cubicBezTo>
                    <a:pt x="1507" y="1872"/>
                    <a:pt x="1895" y="2169"/>
                    <a:pt x="2169" y="2352"/>
                  </a:cubicBezTo>
                  <a:cubicBezTo>
                    <a:pt x="1507" y="2557"/>
                    <a:pt x="936" y="2831"/>
                    <a:pt x="274" y="3014"/>
                  </a:cubicBezTo>
                  <a:cubicBezTo>
                    <a:pt x="200" y="3106"/>
                    <a:pt x="186" y="3244"/>
                    <a:pt x="281" y="3244"/>
                  </a:cubicBezTo>
                  <a:cubicBezTo>
                    <a:pt x="303" y="3244"/>
                    <a:pt x="331" y="3236"/>
                    <a:pt x="366" y="3219"/>
                  </a:cubicBezTo>
                  <a:cubicBezTo>
                    <a:pt x="1028" y="3128"/>
                    <a:pt x="1712" y="2922"/>
                    <a:pt x="2374" y="2648"/>
                  </a:cubicBezTo>
                  <a:lnTo>
                    <a:pt x="2374" y="2648"/>
                  </a:lnTo>
                  <a:cubicBezTo>
                    <a:pt x="2169" y="3014"/>
                    <a:pt x="1986" y="3402"/>
                    <a:pt x="1712" y="3790"/>
                  </a:cubicBezTo>
                  <a:cubicBezTo>
                    <a:pt x="1416" y="3790"/>
                    <a:pt x="1028" y="3881"/>
                    <a:pt x="662" y="3881"/>
                  </a:cubicBezTo>
                  <a:cubicBezTo>
                    <a:pt x="571" y="3881"/>
                    <a:pt x="571" y="4064"/>
                    <a:pt x="662" y="4064"/>
                  </a:cubicBezTo>
                  <a:cubicBezTo>
                    <a:pt x="936" y="4064"/>
                    <a:pt x="1324" y="4064"/>
                    <a:pt x="1598" y="3972"/>
                  </a:cubicBezTo>
                  <a:lnTo>
                    <a:pt x="1598" y="4064"/>
                  </a:lnTo>
                  <a:cubicBezTo>
                    <a:pt x="1507" y="4155"/>
                    <a:pt x="1507" y="4269"/>
                    <a:pt x="1416" y="4360"/>
                  </a:cubicBezTo>
                  <a:cubicBezTo>
                    <a:pt x="1416" y="4425"/>
                    <a:pt x="1507" y="4489"/>
                    <a:pt x="1601" y="4489"/>
                  </a:cubicBezTo>
                  <a:cubicBezTo>
                    <a:pt x="1640" y="4489"/>
                    <a:pt x="1679" y="4478"/>
                    <a:pt x="1712" y="4452"/>
                  </a:cubicBezTo>
                  <a:lnTo>
                    <a:pt x="1712" y="4360"/>
                  </a:lnTo>
                  <a:cubicBezTo>
                    <a:pt x="1804" y="4634"/>
                    <a:pt x="1895" y="4931"/>
                    <a:pt x="1986" y="5205"/>
                  </a:cubicBezTo>
                  <a:cubicBezTo>
                    <a:pt x="1986" y="5232"/>
                    <a:pt x="2002" y="5243"/>
                    <a:pt x="2024" y="5243"/>
                  </a:cubicBezTo>
                  <a:cubicBezTo>
                    <a:pt x="2078" y="5243"/>
                    <a:pt x="2169" y="5178"/>
                    <a:pt x="2169" y="5114"/>
                  </a:cubicBezTo>
                  <a:cubicBezTo>
                    <a:pt x="2078" y="4726"/>
                    <a:pt x="1986" y="4452"/>
                    <a:pt x="1804" y="4155"/>
                  </a:cubicBezTo>
                  <a:cubicBezTo>
                    <a:pt x="2078" y="3881"/>
                    <a:pt x="2283" y="3493"/>
                    <a:pt x="2557" y="3128"/>
                  </a:cubicBezTo>
                  <a:cubicBezTo>
                    <a:pt x="2648" y="3584"/>
                    <a:pt x="2854" y="4064"/>
                    <a:pt x="3036" y="4543"/>
                  </a:cubicBezTo>
                  <a:cubicBezTo>
                    <a:pt x="3036" y="4570"/>
                    <a:pt x="3052" y="4581"/>
                    <a:pt x="3074" y="4581"/>
                  </a:cubicBezTo>
                  <a:cubicBezTo>
                    <a:pt x="3127" y="4581"/>
                    <a:pt x="3219" y="4516"/>
                    <a:pt x="3219" y="4452"/>
                  </a:cubicBezTo>
                  <a:cubicBezTo>
                    <a:pt x="3036" y="3881"/>
                    <a:pt x="2854" y="3310"/>
                    <a:pt x="2739" y="2831"/>
                  </a:cubicBezTo>
                  <a:lnTo>
                    <a:pt x="2739" y="2831"/>
                  </a:lnTo>
                  <a:cubicBezTo>
                    <a:pt x="3127" y="3014"/>
                    <a:pt x="3516" y="3310"/>
                    <a:pt x="3995" y="3493"/>
                  </a:cubicBezTo>
                  <a:lnTo>
                    <a:pt x="3995" y="3584"/>
                  </a:lnTo>
                  <a:lnTo>
                    <a:pt x="3995" y="3698"/>
                  </a:lnTo>
                  <a:cubicBezTo>
                    <a:pt x="4086" y="3881"/>
                    <a:pt x="4086" y="4064"/>
                    <a:pt x="4086" y="4269"/>
                  </a:cubicBezTo>
                  <a:cubicBezTo>
                    <a:pt x="4177" y="4452"/>
                    <a:pt x="4177" y="4634"/>
                    <a:pt x="4269" y="4840"/>
                  </a:cubicBezTo>
                  <a:cubicBezTo>
                    <a:pt x="4269" y="4885"/>
                    <a:pt x="4292" y="4908"/>
                    <a:pt x="4314" y="4908"/>
                  </a:cubicBezTo>
                  <a:cubicBezTo>
                    <a:pt x="4337" y="4908"/>
                    <a:pt x="4360" y="4885"/>
                    <a:pt x="4360" y="4840"/>
                  </a:cubicBezTo>
                  <a:cubicBezTo>
                    <a:pt x="4360" y="4634"/>
                    <a:pt x="4360" y="4452"/>
                    <a:pt x="4269" y="4269"/>
                  </a:cubicBezTo>
                  <a:cubicBezTo>
                    <a:pt x="4269" y="4064"/>
                    <a:pt x="4177" y="3881"/>
                    <a:pt x="4086" y="3584"/>
                  </a:cubicBezTo>
                  <a:lnTo>
                    <a:pt x="4177" y="3584"/>
                  </a:lnTo>
                  <a:cubicBezTo>
                    <a:pt x="4360" y="3698"/>
                    <a:pt x="4451" y="3790"/>
                    <a:pt x="4657" y="3881"/>
                  </a:cubicBezTo>
                  <a:cubicBezTo>
                    <a:pt x="4839" y="3881"/>
                    <a:pt x="4931" y="3698"/>
                    <a:pt x="4748" y="3584"/>
                  </a:cubicBezTo>
                  <a:cubicBezTo>
                    <a:pt x="4748" y="3493"/>
                    <a:pt x="4657" y="3493"/>
                    <a:pt x="4565" y="3402"/>
                  </a:cubicBezTo>
                  <a:lnTo>
                    <a:pt x="4657" y="3402"/>
                  </a:lnTo>
                  <a:cubicBezTo>
                    <a:pt x="4839" y="3310"/>
                    <a:pt x="5022" y="3219"/>
                    <a:pt x="5136" y="3128"/>
                  </a:cubicBezTo>
                  <a:cubicBezTo>
                    <a:pt x="5227" y="3014"/>
                    <a:pt x="5136" y="3014"/>
                    <a:pt x="5136" y="3014"/>
                  </a:cubicBezTo>
                  <a:cubicBezTo>
                    <a:pt x="4931" y="3014"/>
                    <a:pt x="4748" y="3128"/>
                    <a:pt x="4565" y="3219"/>
                  </a:cubicBezTo>
                  <a:cubicBezTo>
                    <a:pt x="4451" y="3219"/>
                    <a:pt x="4451" y="3310"/>
                    <a:pt x="4360" y="3310"/>
                  </a:cubicBezTo>
                  <a:cubicBezTo>
                    <a:pt x="3881" y="3014"/>
                    <a:pt x="3516" y="2740"/>
                    <a:pt x="3036" y="2443"/>
                  </a:cubicBezTo>
                  <a:cubicBezTo>
                    <a:pt x="3789" y="2260"/>
                    <a:pt x="4565" y="1987"/>
                    <a:pt x="5319" y="1690"/>
                  </a:cubicBezTo>
                  <a:cubicBezTo>
                    <a:pt x="5392" y="1690"/>
                    <a:pt x="5348" y="1573"/>
                    <a:pt x="5281" y="1573"/>
                  </a:cubicBezTo>
                  <a:cubicBezTo>
                    <a:pt x="5264" y="1573"/>
                    <a:pt x="5246" y="1580"/>
                    <a:pt x="5227" y="1598"/>
                  </a:cubicBezTo>
                  <a:cubicBezTo>
                    <a:pt x="4565" y="1781"/>
                    <a:pt x="3789" y="1987"/>
                    <a:pt x="3036" y="2169"/>
                  </a:cubicBezTo>
                  <a:cubicBezTo>
                    <a:pt x="3219" y="1872"/>
                    <a:pt x="3310" y="1690"/>
                    <a:pt x="3516" y="1416"/>
                  </a:cubicBezTo>
                  <a:cubicBezTo>
                    <a:pt x="3789" y="1302"/>
                    <a:pt x="3995" y="1210"/>
                    <a:pt x="4269" y="1119"/>
                  </a:cubicBezTo>
                  <a:cubicBezTo>
                    <a:pt x="4451" y="1028"/>
                    <a:pt x="4360" y="845"/>
                    <a:pt x="4269" y="845"/>
                  </a:cubicBezTo>
                  <a:cubicBezTo>
                    <a:pt x="4086" y="937"/>
                    <a:pt x="3881" y="1028"/>
                    <a:pt x="3698" y="1119"/>
                  </a:cubicBezTo>
                  <a:cubicBezTo>
                    <a:pt x="3789" y="845"/>
                    <a:pt x="3995" y="549"/>
                    <a:pt x="4086" y="366"/>
                  </a:cubicBezTo>
                  <a:cubicBezTo>
                    <a:pt x="4150" y="302"/>
                    <a:pt x="4080" y="227"/>
                    <a:pt x="4032" y="227"/>
                  </a:cubicBezTo>
                  <a:cubicBezTo>
                    <a:pt x="4011" y="227"/>
                    <a:pt x="3995" y="240"/>
                    <a:pt x="3995" y="275"/>
                  </a:cubicBezTo>
                  <a:cubicBezTo>
                    <a:pt x="3698" y="549"/>
                    <a:pt x="3516" y="937"/>
                    <a:pt x="3310" y="1210"/>
                  </a:cubicBezTo>
                  <a:cubicBezTo>
                    <a:pt x="3219" y="1302"/>
                    <a:pt x="3219" y="1302"/>
                    <a:pt x="3127" y="1302"/>
                  </a:cubicBezTo>
                  <a:cubicBezTo>
                    <a:pt x="3036" y="1416"/>
                    <a:pt x="3036" y="1507"/>
                    <a:pt x="3127" y="1507"/>
                  </a:cubicBezTo>
                  <a:cubicBezTo>
                    <a:pt x="2945" y="1781"/>
                    <a:pt x="2854" y="1987"/>
                    <a:pt x="2648" y="2260"/>
                  </a:cubicBezTo>
                  <a:cubicBezTo>
                    <a:pt x="2648" y="2260"/>
                    <a:pt x="2648" y="2169"/>
                    <a:pt x="2557" y="2169"/>
                  </a:cubicBezTo>
                  <a:cubicBezTo>
                    <a:pt x="2466" y="1507"/>
                    <a:pt x="2283" y="845"/>
                    <a:pt x="2283" y="69"/>
                  </a:cubicBezTo>
                  <a:cubicBezTo>
                    <a:pt x="2283" y="24"/>
                    <a:pt x="2232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4"/>
            <p:cNvSpPr/>
            <p:nvPr/>
          </p:nvSpPr>
          <p:spPr>
            <a:xfrm>
              <a:off x="590170" y="3206515"/>
              <a:ext cx="6692" cy="31684"/>
            </a:xfrm>
            <a:custGeom>
              <a:avLst/>
              <a:gdLst/>
              <a:ahLst/>
              <a:cxnLst/>
              <a:rect l="l" t="t" r="r" b="b"/>
              <a:pathLst>
                <a:path w="275" h="1302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868"/>
                    <a:pt x="91" y="1233"/>
                  </a:cubicBezTo>
                  <a:cubicBezTo>
                    <a:pt x="91" y="1279"/>
                    <a:pt x="114" y="1302"/>
                    <a:pt x="137" y="1302"/>
                  </a:cubicBezTo>
                  <a:cubicBezTo>
                    <a:pt x="160" y="1302"/>
                    <a:pt x="183" y="1279"/>
                    <a:pt x="183" y="1233"/>
                  </a:cubicBezTo>
                  <a:cubicBezTo>
                    <a:pt x="274" y="868"/>
                    <a:pt x="183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4"/>
            <p:cNvSpPr/>
            <p:nvPr/>
          </p:nvSpPr>
          <p:spPr>
            <a:xfrm>
              <a:off x="2640833" y="2677759"/>
              <a:ext cx="187209" cy="177816"/>
            </a:xfrm>
            <a:custGeom>
              <a:avLst/>
              <a:gdLst/>
              <a:ahLst/>
              <a:cxnLst/>
              <a:rect l="l" t="t" r="r" b="b"/>
              <a:pathLst>
                <a:path w="7693" h="7307" extrusionOk="0">
                  <a:moveTo>
                    <a:pt x="3607" y="0"/>
                  </a:moveTo>
                  <a:cubicBezTo>
                    <a:pt x="3561" y="0"/>
                    <a:pt x="3515" y="46"/>
                    <a:pt x="3515" y="137"/>
                  </a:cubicBezTo>
                  <a:lnTo>
                    <a:pt x="3515" y="1278"/>
                  </a:lnTo>
                  <a:cubicBezTo>
                    <a:pt x="3310" y="1096"/>
                    <a:pt x="3127" y="913"/>
                    <a:pt x="2945" y="617"/>
                  </a:cubicBezTo>
                  <a:cubicBezTo>
                    <a:pt x="2927" y="599"/>
                    <a:pt x="2906" y="592"/>
                    <a:pt x="2883" y="592"/>
                  </a:cubicBezTo>
                  <a:cubicBezTo>
                    <a:pt x="2786" y="592"/>
                    <a:pt x="2665" y="725"/>
                    <a:pt x="2739" y="799"/>
                  </a:cubicBezTo>
                  <a:cubicBezTo>
                    <a:pt x="3036" y="1187"/>
                    <a:pt x="3219" y="1575"/>
                    <a:pt x="3515" y="1849"/>
                  </a:cubicBezTo>
                  <a:cubicBezTo>
                    <a:pt x="3515" y="2237"/>
                    <a:pt x="3424" y="2625"/>
                    <a:pt x="3424" y="2990"/>
                  </a:cubicBezTo>
                  <a:cubicBezTo>
                    <a:pt x="2739" y="2237"/>
                    <a:pt x="1986" y="1484"/>
                    <a:pt x="1324" y="708"/>
                  </a:cubicBezTo>
                  <a:cubicBezTo>
                    <a:pt x="1307" y="691"/>
                    <a:pt x="1285" y="683"/>
                    <a:pt x="1263" y="683"/>
                  </a:cubicBezTo>
                  <a:cubicBezTo>
                    <a:pt x="1167" y="683"/>
                    <a:pt x="1049" y="821"/>
                    <a:pt x="1141" y="913"/>
                  </a:cubicBezTo>
                  <a:cubicBezTo>
                    <a:pt x="1803" y="1758"/>
                    <a:pt x="2557" y="2511"/>
                    <a:pt x="3219" y="3378"/>
                  </a:cubicBezTo>
                  <a:lnTo>
                    <a:pt x="1141" y="3378"/>
                  </a:lnTo>
                  <a:cubicBezTo>
                    <a:pt x="1027" y="3378"/>
                    <a:pt x="1027" y="3287"/>
                    <a:pt x="936" y="3196"/>
                  </a:cubicBezTo>
                  <a:cubicBezTo>
                    <a:pt x="845" y="2990"/>
                    <a:pt x="662" y="2716"/>
                    <a:pt x="457" y="2511"/>
                  </a:cubicBezTo>
                  <a:cubicBezTo>
                    <a:pt x="365" y="2511"/>
                    <a:pt x="274" y="2511"/>
                    <a:pt x="274" y="2625"/>
                  </a:cubicBezTo>
                  <a:cubicBezTo>
                    <a:pt x="365" y="2899"/>
                    <a:pt x="571" y="3082"/>
                    <a:pt x="753" y="3378"/>
                  </a:cubicBezTo>
                  <a:cubicBezTo>
                    <a:pt x="662" y="3470"/>
                    <a:pt x="571" y="3470"/>
                    <a:pt x="365" y="3470"/>
                  </a:cubicBezTo>
                  <a:cubicBezTo>
                    <a:pt x="183" y="3470"/>
                    <a:pt x="92" y="3858"/>
                    <a:pt x="365" y="3858"/>
                  </a:cubicBezTo>
                  <a:cubicBezTo>
                    <a:pt x="571" y="3858"/>
                    <a:pt x="845" y="3949"/>
                    <a:pt x="1141" y="3949"/>
                  </a:cubicBezTo>
                  <a:cubicBezTo>
                    <a:pt x="936" y="4223"/>
                    <a:pt x="753" y="4428"/>
                    <a:pt x="457" y="4611"/>
                  </a:cubicBezTo>
                  <a:cubicBezTo>
                    <a:pt x="365" y="4794"/>
                    <a:pt x="183" y="4999"/>
                    <a:pt x="0" y="5182"/>
                  </a:cubicBezTo>
                  <a:cubicBezTo>
                    <a:pt x="0" y="5273"/>
                    <a:pt x="92" y="5364"/>
                    <a:pt x="183" y="5364"/>
                  </a:cubicBezTo>
                  <a:cubicBezTo>
                    <a:pt x="365" y="5182"/>
                    <a:pt x="571" y="4999"/>
                    <a:pt x="753" y="4702"/>
                  </a:cubicBezTo>
                  <a:cubicBezTo>
                    <a:pt x="936" y="4520"/>
                    <a:pt x="1027" y="4337"/>
                    <a:pt x="1233" y="4132"/>
                  </a:cubicBezTo>
                  <a:cubicBezTo>
                    <a:pt x="1324" y="4132"/>
                    <a:pt x="1324" y="4040"/>
                    <a:pt x="1324" y="4040"/>
                  </a:cubicBezTo>
                  <a:cubicBezTo>
                    <a:pt x="1324" y="4040"/>
                    <a:pt x="1415" y="4040"/>
                    <a:pt x="1415" y="3949"/>
                  </a:cubicBezTo>
                  <a:cubicBezTo>
                    <a:pt x="1746" y="3995"/>
                    <a:pt x="2077" y="4017"/>
                    <a:pt x="2411" y="4017"/>
                  </a:cubicBezTo>
                  <a:cubicBezTo>
                    <a:pt x="2745" y="4017"/>
                    <a:pt x="3082" y="3995"/>
                    <a:pt x="3424" y="3949"/>
                  </a:cubicBezTo>
                  <a:lnTo>
                    <a:pt x="3424" y="3949"/>
                  </a:lnTo>
                  <a:cubicBezTo>
                    <a:pt x="2853" y="4520"/>
                    <a:pt x="2283" y="5090"/>
                    <a:pt x="1598" y="5661"/>
                  </a:cubicBezTo>
                  <a:cubicBezTo>
                    <a:pt x="1524" y="5735"/>
                    <a:pt x="1644" y="5868"/>
                    <a:pt x="1741" y="5868"/>
                  </a:cubicBezTo>
                  <a:cubicBezTo>
                    <a:pt x="1764" y="5868"/>
                    <a:pt x="1786" y="5861"/>
                    <a:pt x="1803" y="5844"/>
                  </a:cubicBezTo>
                  <a:cubicBezTo>
                    <a:pt x="2374" y="5478"/>
                    <a:pt x="2945" y="4999"/>
                    <a:pt x="3424" y="4520"/>
                  </a:cubicBezTo>
                  <a:lnTo>
                    <a:pt x="3424" y="6232"/>
                  </a:lnTo>
                  <a:cubicBezTo>
                    <a:pt x="3127" y="6505"/>
                    <a:pt x="2739" y="6802"/>
                    <a:pt x="2465" y="7076"/>
                  </a:cubicBezTo>
                  <a:cubicBezTo>
                    <a:pt x="2391" y="7169"/>
                    <a:pt x="2437" y="7306"/>
                    <a:pt x="2506" y="7306"/>
                  </a:cubicBezTo>
                  <a:cubicBezTo>
                    <a:pt x="2522" y="7306"/>
                    <a:pt x="2539" y="7299"/>
                    <a:pt x="2557" y="7282"/>
                  </a:cubicBezTo>
                  <a:cubicBezTo>
                    <a:pt x="2945" y="7076"/>
                    <a:pt x="3219" y="6893"/>
                    <a:pt x="3515" y="6620"/>
                  </a:cubicBezTo>
                  <a:lnTo>
                    <a:pt x="3515" y="6711"/>
                  </a:lnTo>
                  <a:cubicBezTo>
                    <a:pt x="3515" y="6802"/>
                    <a:pt x="3584" y="6848"/>
                    <a:pt x="3652" y="6848"/>
                  </a:cubicBezTo>
                  <a:cubicBezTo>
                    <a:pt x="3721" y="6848"/>
                    <a:pt x="3789" y="6802"/>
                    <a:pt x="3789" y="6711"/>
                  </a:cubicBezTo>
                  <a:lnTo>
                    <a:pt x="3789" y="6323"/>
                  </a:lnTo>
                  <a:cubicBezTo>
                    <a:pt x="3881" y="6323"/>
                    <a:pt x="3881" y="6232"/>
                    <a:pt x="3881" y="6232"/>
                  </a:cubicBezTo>
                  <a:cubicBezTo>
                    <a:pt x="4177" y="6414"/>
                    <a:pt x="4565" y="6711"/>
                    <a:pt x="4930" y="6893"/>
                  </a:cubicBezTo>
                  <a:cubicBezTo>
                    <a:pt x="4948" y="6911"/>
                    <a:pt x="4966" y="6918"/>
                    <a:pt x="4984" y="6918"/>
                  </a:cubicBezTo>
                  <a:cubicBezTo>
                    <a:pt x="5057" y="6918"/>
                    <a:pt x="5114" y="6785"/>
                    <a:pt x="5022" y="6711"/>
                  </a:cubicBezTo>
                  <a:cubicBezTo>
                    <a:pt x="4657" y="6414"/>
                    <a:pt x="4269" y="6140"/>
                    <a:pt x="3789" y="5844"/>
                  </a:cubicBezTo>
                  <a:cubicBezTo>
                    <a:pt x="3789" y="5273"/>
                    <a:pt x="3881" y="4702"/>
                    <a:pt x="3789" y="4040"/>
                  </a:cubicBezTo>
                  <a:lnTo>
                    <a:pt x="3881" y="4040"/>
                  </a:lnTo>
                  <a:cubicBezTo>
                    <a:pt x="4565" y="4794"/>
                    <a:pt x="5227" y="5570"/>
                    <a:pt x="5889" y="6232"/>
                  </a:cubicBezTo>
                  <a:cubicBezTo>
                    <a:pt x="5906" y="6248"/>
                    <a:pt x="5925" y="6256"/>
                    <a:pt x="5946" y="6256"/>
                  </a:cubicBezTo>
                  <a:cubicBezTo>
                    <a:pt x="6038" y="6256"/>
                    <a:pt x="6146" y="6103"/>
                    <a:pt x="6072" y="5935"/>
                  </a:cubicBezTo>
                  <a:cubicBezTo>
                    <a:pt x="5501" y="5273"/>
                    <a:pt x="4930" y="4611"/>
                    <a:pt x="4360" y="3949"/>
                  </a:cubicBezTo>
                  <a:cubicBezTo>
                    <a:pt x="4839" y="3858"/>
                    <a:pt x="5410" y="3766"/>
                    <a:pt x="5980" y="3652"/>
                  </a:cubicBezTo>
                  <a:lnTo>
                    <a:pt x="5980" y="3858"/>
                  </a:lnTo>
                  <a:cubicBezTo>
                    <a:pt x="6368" y="4223"/>
                    <a:pt x="6642" y="4611"/>
                    <a:pt x="7030" y="4999"/>
                  </a:cubicBezTo>
                  <a:cubicBezTo>
                    <a:pt x="7048" y="5016"/>
                    <a:pt x="7068" y="5024"/>
                    <a:pt x="7089" y="5024"/>
                  </a:cubicBezTo>
                  <a:cubicBezTo>
                    <a:pt x="7178" y="5024"/>
                    <a:pt x="7270" y="4886"/>
                    <a:pt x="7122" y="4794"/>
                  </a:cubicBezTo>
                  <a:cubicBezTo>
                    <a:pt x="6848" y="4428"/>
                    <a:pt x="6460" y="4040"/>
                    <a:pt x="6163" y="3652"/>
                  </a:cubicBezTo>
                  <a:cubicBezTo>
                    <a:pt x="6642" y="3561"/>
                    <a:pt x="7122" y="3561"/>
                    <a:pt x="7601" y="3470"/>
                  </a:cubicBezTo>
                  <a:cubicBezTo>
                    <a:pt x="7692" y="3378"/>
                    <a:pt x="7692" y="3196"/>
                    <a:pt x="7510" y="3196"/>
                  </a:cubicBezTo>
                  <a:cubicBezTo>
                    <a:pt x="7213" y="3196"/>
                    <a:pt x="6848" y="3287"/>
                    <a:pt x="6460" y="3287"/>
                  </a:cubicBezTo>
                  <a:cubicBezTo>
                    <a:pt x="6551" y="3082"/>
                    <a:pt x="6642" y="2990"/>
                    <a:pt x="6734" y="2808"/>
                  </a:cubicBezTo>
                  <a:cubicBezTo>
                    <a:pt x="6939" y="2625"/>
                    <a:pt x="7030" y="2328"/>
                    <a:pt x="7213" y="2055"/>
                  </a:cubicBezTo>
                  <a:cubicBezTo>
                    <a:pt x="7213" y="1973"/>
                    <a:pt x="7166" y="1903"/>
                    <a:pt x="7107" y="1903"/>
                  </a:cubicBezTo>
                  <a:cubicBezTo>
                    <a:pt x="7083" y="1903"/>
                    <a:pt x="7056" y="1914"/>
                    <a:pt x="7030" y="1940"/>
                  </a:cubicBezTo>
                  <a:cubicBezTo>
                    <a:pt x="6848" y="2146"/>
                    <a:pt x="6642" y="2420"/>
                    <a:pt x="6460" y="2716"/>
                  </a:cubicBezTo>
                  <a:cubicBezTo>
                    <a:pt x="6368" y="2899"/>
                    <a:pt x="6163" y="3082"/>
                    <a:pt x="6072" y="3287"/>
                  </a:cubicBezTo>
                  <a:cubicBezTo>
                    <a:pt x="5501" y="3378"/>
                    <a:pt x="5022" y="3378"/>
                    <a:pt x="4451" y="3378"/>
                  </a:cubicBezTo>
                  <a:cubicBezTo>
                    <a:pt x="5022" y="2716"/>
                    <a:pt x="5592" y="2055"/>
                    <a:pt x="6072" y="1278"/>
                  </a:cubicBezTo>
                  <a:cubicBezTo>
                    <a:pt x="6146" y="1205"/>
                    <a:pt x="6040" y="1071"/>
                    <a:pt x="5949" y="1071"/>
                  </a:cubicBezTo>
                  <a:cubicBezTo>
                    <a:pt x="5927" y="1071"/>
                    <a:pt x="5907" y="1078"/>
                    <a:pt x="5889" y="1096"/>
                  </a:cubicBezTo>
                  <a:cubicBezTo>
                    <a:pt x="5318" y="1940"/>
                    <a:pt x="4657" y="2716"/>
                    <a:pt x="3995" y="3378"/>
                  </a:cubicBezTo>
                  <a:lnTo>
                    <a:pt x="3789" y="3378"/>
                  </a:lnTo>
                  <a:lnTo>
                    <a:pt x="3789" y="2237"/>
                  </a:lnTo>
                  <a:cubicBezTo>
                    <a:pt x="3881" y="2237"/>
                    <a:pt x="4086" y="2146"/>
                    <a:pt x="3995" y="2055"/>
                  </a:cubicBezTo>
                  <a:cubicBezTo>
                    <a:pt x="3881" y="1940"/>
                    <a:pt x="3881" y="1849"/>
                    <a:pt x="3789" y="1758"/>
                  </a:cubicBezTo>
                  <a:cubicBezTo>
                    <a:pt x="3789" y="1187"/>
                    <a:pt x="3789" y="708"/>
                    <a:pt x="3698" y="137"/>
                  </a:cubicBezTo>
                  <a:cubicBezTo>
                    <a:pt x="3698" y="46"/>
                    <a:pt x="3652" y="0"/>
                    <a:pt x="36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4"/>
            <p:cNvSpPr/>
            <p:nvPr/>
          </p:nvSpPr>
          <p:spPr>
            <a:xfrm>
              <a:off x="2735250" y="2688295"/>
              <a:ext cx="27791" cy="36137"/>
            </a:xfrm>
            <a:custGeom>
              <a:avLst/>
              <a:gdLst/>
              <a:ahLst/>
              <a:cxnLst/>
              <a:rect l="l" t="t" r="r" b="b"/>
              <a:pathLst>
                <a:path w="1142" h="1485" extrusionOk="0">
                  <a:moveTo>
                    <a:pt x="1050" y="1"/>
                  </a:moveTo>
                  <a:cubicBezTo>
                    <a:pt x="571" y="275"/>
                    <a:pt x="115" y="754"/>
                    <a:pt x="1" y="1416"/>
                  </a:cubicBezTo>
                  <a:cubicBezTo>
                    <a:pt x="1" y="1462"/>
                    <a:pt x="29" y="1485"/>
                    <a:pt x="69" y="1485"/>
                  </a:cubicBezTo>
                  <a:cubicBezTo>
                    <a:pt x="109" y="1485"/>
                    <a:pt x="160" y="1462"/>
                    <a:pt x="206" y="1416"/>
                  </a:cubicBezTo>
                  <a:cubicBezTo>
                    <a:pt x="389" y="937"/>
                    <a:pt x="685" y="480"/>
                    <a:pt x="1050" y="92"/>
                  </a:cubicBezTo>
                  <a:cubicBezTo>
                    <a:pt x="1142" y="92"/>
                    <a:pt x="1142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4"/>
            <p:cNvSpPr/>
            <p:nvPr/>
          </p:nvSpPr>
          <p:spPr>
            <a:xfrm>
              <a:off x="1411642" y="2387818"/>
              <a:ext cx="168885" cy="162582"/>
            </a:xfrm>
            <a:custGeom>
              <a:avLst/>
              <a:gdLst/>
              <a:ahLst/>
              <a:cxnLst/>
              <a:rect l="l" t="t" r="r" b="b"/>
              <a:pathLst>
                <a:path w="6940" h="6681" extrusionOk="0">
                  <a:moveTo>
                    <a:pt x="4178" y="0"/>
                  </a:moveTo>
                  <a:cubicBezTo>
                    <a:pt x="4115" y="0"/>
                    <a:pt x="4041" y="23"/>
                    <a:pt x="3995" y="69"/>
                  </a:cubicBezTo>
                  <a:cubicBezTo>
                    <a:pt x="3995" y="1028"/>
                    <a:pt x="3813" y="1872"/>
                    <a:pt x="3607" y="2739"/>
                  </a:cubicBezTo>
                  <a:cubicBezTo>
                    <a:pt x="3516" y="2831"/>
                    <a:pt x="3516" y="2831"/>
                    <a:pt x="3425" y="2831"/>
                  </a:cubicBezTo>
                  <a:cubicBezTo>
                    <a:pt x="3242" y="2557"/>
                    <a:pt x="3037" y="2260"/>
                    <a:pt x="2854" y="1986"/>
                  </a:cubicBezTo>
                  <a:cubicBezTo>
                    <a:pt x="2945" y="1986"/>
                    <a:pt x="3037" y="1781"/>
                    <a:pt x="2945" y="1690"/>
                  </a:cubicBezTo>
                  <a:cubicBezTo>
                    <a:pt x="2854" y="1690"/>
                    <a:pt x="2763" y="1598"/>
                    <a:pt x="2671" y="1598"/>
                  </a:cubicBezTo>
                  <a:cubicBezTo>
                    <a:pt x="2375" y="1119"/>
                    <a:pt x="2101" y="731"/>
                    <a:pt x="1804" y="274"/>
                  </a:cubicBezTo>
                  <a:cubicBezTo>
                    <a:pt x="1779" y="243"/>
                    <a:pt x="1753" y="229"/>
                    <a:pt x="1730" y="229"/>
                  </a:cubicBezTo>
                  <a:cubicBezTo>
                    <a:pt x="1669" y="229"/>
                    <a:pt x="1621" y="325"/>
                    <a:pt x="1621" y="457"/>
                  </a:cubicBezTo>
                  <a:cubicBezTo>
                    <a:pt x="1804" y="731"/>
                    <a:pt x="2009" y="1028"/>
                    <a:pt x="2192" y="1416"/>
                  </a:cubicBezTo>
                  <a:cubicBezTo>
                    <a:pt x="1895" y="1301"/>
                    <a:pt x="1713" y="1210"/>
                    <a:pt x="1439" y="1119"/>
                  </a:cubicBezTo>
                  <a:cubicBezTo>
                    <a:pt x="1409" y="1106"/>
                    <a:pt x="1384" y="1100"/>
                    <a:pt x="1363" y="1100"/>
                  </a:cubicBezTo>
                  <a:cubicBezTo>
                    <a:pt x="1235" y="1100"/>
                    <a:pt x="1246" y="1301"/>
                    <a:pt x="1325" y="1301"/>
                  </a:cubicBezTo>
                  <a:cubicBezTo>
                    <a:pt x="1713" y="1507"/>
                    <a:pt x="2101" y="1690"/>
                    <a:pt x="2466" y="1781"/>
                  </a:cubicBezTo>
                  <a:cubicBezTo>
                    <a:pt x="2580" y="2078"/>
                    <a:pt x="2763" y="2443"/>
                    <a:pt x="2945" y="2739"/>
                  </a:cubicBezTo>
                  <a:cubicBezTo>
                    <a:pt x="2009" y="2443"/>
                    <a:pt x="1051" y="2260"/>
                    <a:pt x="183" y="1986"/>
                  </a:cubicBezTo>
                  <a:cubicBezTo>
                    <a:pt x="1" y="1986"/>
                    <a:pt x="1" y="2169"/>
                    <a:pt x="92" y="2169"/>
                  </a:cubicBezTo>
                  <a:cubicBezTo>
                    <a:pt x="1051" y="2557"/>
                    <a:pt x="2009" y="2831"/>
                    <a:pt x="3037" y="3128"/>
                  </a:cubicBezTo>
                  <a:cubicBezTo>
                    <a:pt x="2466" y="3493"/>
                    <a:pt x="1804" y="3881"/>
                    <a:pt x="1325" y="4269"/>
                  </a:cubicBezTo>
                  <a:cubicBezTo>
                    <a:pt x="1233" y="4155"/>
                    <a:pt x="1142" y="4155"/>
                    <a:pt x="1142" y="4155"/>
                  </a:cubicBezTo>
                  <a:cubicBezTo>
                    <a:pt x="868" y="4063"/>
                    <a:pt x="571" y="3881"/>
                    <a:pt x="298" y="3789"/>
                  </a:cubicBezTo>
                  <a:cubicBezTo>
                    <a:pt x="298" y="3789"/>
                    <a:pt x="183" y="3881"/>
                    <a:pt x="298" y="3972"/>
                  </a:cubicBezTo>
                  <a:cubicBezTo>
                    <a:pt x="480" y="4063"/>
                    <a:pt x="663" y="4269"/>
                    <a:pt x="959" y="4360"/>
                  </a:cubicBezTo>
                  <a:lnTo>
                    <a:pt x="1051" y="4360"/>
                  </a:lnTo>
                  <a:cubicBezTo>
                    <a:pt x="959" y="4451"/>
                    <a:pt x="868" y="4543"/>
                    <a:pt x="754" y="4543"/>
                  </a:cubicBezTo>
                  <a:cubicBezTo>
                    <a:pt x="590" y="4624"/>
                    <a:pt x="647" y="4945"/>
                    <a:pt x="808" y="4945"/>
                  </a:cubicBezTo>
                  <a:cubicBezTo>
                    <a:pt x="827" y="4945"/>
                    <a:pt x="847" y="4940"/>
                    <a:pt x="868" y="4931"/>
                  </a:cubicBezTo>
                  <a:cubicBezTo>
                    <a:pt x="1142" y="4839"/>
                    <a:pt x="1325" y="4725"/>
                    <a:pt x="1530" y="4634"/>
                  </a:cubicBezTo>
                  <a:lnTo>
                    <a:pt x="1621" y="4634"/>
                  </a:lnTo>
                  <a:cubicBezTo>
                    <a:pt x="1530" y="4931"/>
                    <a:pt x="1439" y="5205"/>
                    <a:pt x="1439" y="5501"/>
                  </a:cubicBezTo>
                  <a:cubicBezTo>
                    <a:pt x="1325" y="5684"/>
                    <a:pt x="1233" y="5981"/>
                    <a:pt x="1233" y="6163"/>
                  </a:cubicBezTo>
                  <a:cubicBezTo>
                    <a:pt x="1233" y="6228"/>
                    <a:pt x="1336" y="6292"/>
                    <a:pt x="1396" y="6292"/>
                  </a:cubicBezTo>
                  <a:cubicBezTo>
                    <a:pt x="1421" y="6292"/>
                    <a:pt x="1439" y="6281"/>
                    <a:pt x="1439" y="6255"/>
                  </a:cubicBezTo>
                  <a:cubicBezTo>
                    <a:pt x="1530" y="5981"/>
                    <a:pt x="1621" y="5775"/>
                    <a:pt x="1621" y="5501"/>
                  </a:cubicBezTo>
                  <a:cubicBezTo>
                    <a:pt x="1621" y="5205"/>
                    <a:pt x="1713" y="4931"/>
                    <a:pt x="1713" y="4725"/>
                  </a:cubicBezTo>
                  <a:lnTo>
                    <a:pt x="1713" y="4634"/>
                  </a:lnTo>
                  <a:cubicBezTo>
                    <a:pt x="1804" y="4634"/>
                    <a:pt x="1804" y="4543"/>
                    <a:pt x="1804" y="4543"/>
                  </a:cubicBezTo>
                  <a:cubicBezTo>
                    <a:pt x="2375" y="4269"/>
                    <a:pt x="2854" y="3881"/>
                    <a:pt x="3425" y="3584"/>
                  </a:cubicBezTo>
                  <a:lnTo>
                    <a:pt x="3425" y="3584"/>
                  </a:lnTo>
                  <a:cubicBezTo>
                    <a:pt x="3242" y="4269"/>
                    <a:pt x="3037" y="5022"/>
                    <a:pt x="2763" y="5775"/>
                  </a:cubicBezTo>
                  <a:cubicBezTo>
                    <a:pt x="2763" y="5839"/>
                    <a:pt x="2852" y="5914"/>
                    <a:pt x="2937" y="5914"/>
                  </a:cubicBezTo>
                  <a:cubicBezTo>
                    <a:pt x="2974" y="5914"/>
                    <a:pt x="3009" y="5901"/>
                    <a:pt x="3037" y="5867"/>
                  </a:cubicBezTo>
                  <a:cubicBezTo>
                    <a:pt x="3333" y="5205"/>
                    <a:pt x="3516" y="4634"/>
                    <a:pt x="3721" y="3972"/>
                  </a:cubicBezTo>
                  <a:lnTo>
                    <a:pt x="4566" y="5410"/>
                  </a:lnTo>
                  <a:cubicBezTo>
                    <a:pt x="4383" y="5775"/>
                    <a:pt x="4292" y="6163"/>
                    <a:pt x="4087" y="6551"/>
                  </a:cubicBezTo>
                  <a:cubicBezTo>
                    <a:pt x="4087" y="6616"/>
                    <a:pt x="4189" y="6680"/>
                    <a:pt x="4282" y="6680"/>
                  </a:cubicBezTo>
                  <a:cubicBezTo>
                    <a:pt x="4320" y="6680"/>
                    <a:pt x="4357" y="6669"/>
                    <a:pt x="4383" y="6643"/>
                  </a:cubicBezTo>
                  <a:cubicBezTo>
                    <a:pt x="4475" y="6346"/>
                    <a:pt x="4657" y="5981"/>
                    <a:pt x="4748" y="5684"/>
                  </a:cubicBezTo>
                  <a:cubicBezTo>
                    <a:pt x="4827" y="5754"/>
                    <a:pt x="4902" y="5783"/>
                    <a:pt x="4960" y="5783"/>
                  </a:cubicBezTo>
                  <a:cubicBezTo>
                    <a:pt x="5053" y="5783"/>
                    <a:pt x="5102" y="5706"/>
                    <a:pt x="5045" y="5593"/>
                  </a:cubicBezTo>
                  <a:cubicBezTo>
                    <a:pt x="4954" y="5501"/>
                    <a:pt x="4954" y="5410"/>
                    <a:pt x="4863" y="5205"/>
                  </a:cubicBezTo>
                  <a:lnTo>
                    <a:pt x="4863" y="5113"/>
                  </a:lnTo>
                  <a:cubicBezTo>
                    <a:pt x="5228" y="5205"/>
                    <a:pt x="5616" y="5205"/>
                    <a:pt x="6095" y="5205"/>
                  </a:cubicBezTo>
                  <a:cubicBezTo>
                    <a:pt x="6186" y="5205"/>
                    <a:pt x="6186" y="5022"/>
                    <a:pt x="6095" y="5022"/>
                  </a:cubicBezTo>
                  <a:cubicBezTo>
                    <a:pt x="5616" y="4931"/>
                    <a:pt x="5136" y="4931"/>
                    <a:pt x="4657" y="4931"/>
                  </a:cubicBezTo>
                  <a:cubicBezTo>
                    <a:pt x="4383" y="4451"/>
                    <a:pt x="4087" y="3881"/>
                    <a:pt x="3813" y="3401"/>
                  </a:cubicBezTo>
                  <a:lnTo>
                    <a:pt x="3813" y="3401"/>
                  </a:lnTo>
                  <a:cubicBezTo>
                    <a:pt x="4657" y="3698"/>
                    <a:pt x="5616" y="3972"/>
                    <a:pt x="6460" y="4155"/>
                  </a:cubicBezTo>
                  <a:cubicBezTo>
                    <a:pt x="6666" y="4155"/>
                    <a:pt x="6757" y="3972"/>
                    <a:pt x="6574" y="3881"/>
                  </a:cubicBezTo>
                  <a:cubicBezTo>
                    <a:pt x="5707" y="3584"/>
                    <a:pt x="4954" y="3310"/>
                    <a:pt x="4087" y="3013"/>
                  </a:cubicBezTo>
                  <a:cubicBezTo>
                    <a:pt x="4566" y="2739"/>
                    <a:pt x="4954" y="2443"/>
                    <a:pt x="5319" y="2078"/>
                  </a:cubicBezTo>
                  <a:cubicBezTo>
                    <a:pt x="5319" y="2169"/>
                    <a:pt x="5433" y="2169"/>
                    <a:pt x="5433" y="2260"/>
                  </a:cubicBezTo>
                  <a:cubicBezTo>
                    <a:pt x="5890" y="2351"/>
                    <a:pt x="6369" y="2557"/>
                    <a:pt x="6757" y="2648"/>
                  </a:cubicBezTo>
                  <a:cubicBezTo>
                    <a:pt x="6940" y="2648"/>
                    <a:pt x="6940" y="2443"/>
                    <a:pt x="6848" y="2351"/>
                  </a:cubicBezTo>
                  <a:cubicBezTo>
                    <a:pt x="6369" y="2260"/>
                    <a:pt x="6004" y="2169"/>
                    <a:pt x="5525" y="1986"/>
                  </a:cubicBezTo>
                  <a:cubicBezTo>
                    <a:pt x="5798" y="1690"/>
                    <a:pt x="6186" y="1416"/>
                    <a:pt x="6460" y="1119"/>
                  </a:cubicBezTo>
                  <a:cubicBezTo>
                    <a:pt x="6553" y="1045"/>
                    <a:pt x="6496" y="911"/>
                    <a:pt x="6422" y="911"/>
                  </a:cubicBezTo>
                  <a:cubicBezTo>
                    <a:pt x="6405" y="911"/>
                    <a:pt x="6386" y="919"/>
                    <a:pt x="6369" y="936"/>
                  </a:cubicBezTo>
                  <a:lnTo>
                    <a:pt x="5525" y="1507"/>
                  </a:lnTo>
                  <a:lnTo>
                    <a:pt x="5525" y="1028"/>
                  </a:lnTo>
                  <a:cubicBezTo>
                    <a:pt x="5525" y="731"/>
                    <a:pt x="5616" y="457"/>
                    <a:pt x="5525" y="160"/>
                  </a:cubicBezTo>
                  <a:cubicBezTo>
                    <a:pt x="5525" y="115"/>
                    <a:pt x="5502" y="92"/>
                    <a:pt x="5465" y="92"/>
                  </a:cubicBezTo>
                  <a:cubicBezTo>
                    <a:pt x="5428" y="92"/>
                    <a:pt x="5376" y="115"/>
                    <a:pt x="5319" y="160"/>
                  </a:cubicBezTo>
                  <a:lnTo>
                    <a:pt x="5319" y="1028"/>
                  </a:lnTo>
                  <a:cubicBezTo>
                    <a:pt x="5228" y="1301"/>
                    <a:pt x="5228" y="1507"/>
                    <a:pt x="5228" y="1690"/>
                  </a:cubicBezTo>
                  <a:cubicBezTo>
                    <a:pt x="4863" y="1986"/>
                    <a:pt x="4383" y="2260"/>
                    <a:pt x="3995" y="2557"/>
                  </a:cubicBezTo>
                  <a:cubicBezTo>
                    <a:pt x="4087" y="1690"/>
                    <a:pt x="4178" y="936"/>
                    <a:pt x="4292" y="69"/>
                  </a:cubicBezTo>
                  <a:cubicBezTo>
                    <a:pt x="4292" y="23"/>
                    <a:pt x="4241" y="0"/>
                    <a:pt x="4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4"/>
            <p:cNvSpPr/>
            <p:nvPr/>
          </p:nvSpPr>
          <p:spPr>
            <a:xfrm>
              <a:off x="1474424" y="2387258"/>
              <a:ext cx="11121" cy="41126"/>
            </a:xfrm>
            <a:custGeom>
              <a:avLst/>
              <a:gdLst/>
              <a:ahLst/>
              <a:cxnLst/>
              <a:rect l="l" t="t" r="r" b="b"/>
              <a:pathLst>
                <a:path w="457" h="1690" extrusionOk="0">
                  <a:moveTo>
                    <a:pt x="365" y="1"/>
                  </a:moveTo>
                  <a:cubicBezTo>
                    <a:pt x="183" y="480"/>
                    <a:pt x="0" y="1051"/>
                    <a:pt x="183" y="1621"/>
                  </a:cubicBezTo>
                  <a:cubicBezTo>
                    <a:pt x="183" y="1667"/>
                    <a:pt x="228" y="1690"/>
                    <a:pt x="274" y="1690"/>
                  </a:cubicBezTo>
                  <a:cubicBezTo>
                    <a:pt x="320" y="1690"/>
                    <a:pt x="365" y="1667"/>
                    <a:pt x="365" y="1621"/>
                  </a:cubicBezTo>
                  <a:cubicBezTo>
                    <a:pt x="274" y="1051"/>
                    <a:pt x="274" y="57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4"/>
            <p:cNvSpPr/>
            <p:nvPr/>
          </p:nvSpPr>
          <p:spPr>
            <a:xfrm>
              <a:off x="2018195" y="3565881"/>
              <a:ext cx="108875" cy="107025"/>
            </a:xfrm>
            <a:custGeom>
              <a:avLst/>
              <a:gdLst/>
              <a:ahLst/>
              <a:cxnLst/>
              <a:rect l="l" t="t" r="r" b="b"/>
              <a:pathLst>
                <a:path w="4474" h="4398" extrusionOk="0">
                  <a:moveTo>
                    <a:pt x="2659" y="1"/>
                  </a:moveTo>
                  <a:cubicBezTo>
                    <a:pt x="2608" y="1"/>
                    <a:pt x="2556" y="24"/>
                    <a:pt x="2556" y="69"/>
                  </a:cubicBezTo>
                  <a:cubicBezTo>
                    <a:pt x="2556" y="640"/>
                    <a:pt x="2465" y="1302"/>
                    <a:pt x="2283" y="1873"/>
                  </a:cubicBezTo>
                  <a:lnTo>
                    <a:pt x="2191" y="1873"/>
                  </a:lnTo>
                  <a:cubicBezTo>
                    <a:pt x="2077" y="1690"/>
                    <a:pt x="1986" y="1507"/>
                    <a:pt x="1803" y="1302"/>
                  </a:cubicBezTo>
                  <a:cubicBezTo>
                    <a:pt x="1895" y="1302"/>
                    <a:pt x="1895" y="1211"/>
                    <a:pt x="1895" y="1119"/>
                  </a:cubicBezTo>
                  <a:cubicBezTo>
                    <a:pt x="1803" y="1119"/>
                    <a:pt x="1712" y="1119"/>
                    <a:pt x="1712" y="1028"/>
                  </a:cubicBezTo>
                  <a:cubicBezTo>
                    <a:pt x="1507" y="731"/>
                    <a:pt x="1324" y="549"/>
                    <a:pt x="1141" y="252"/>
                  </a:cubicBezTo>
                  <a:cubicBezTo>
                    <a:pt x="1141" y="221"/>
                    <a:pt x="1131" y="211"/>
                    <a:pt x="1118" y="211"/>
                  </a:cubicBezTo>
                  <a:cubicBezTo>
                    <a:pt x="1091" y="211"/>
                    <a:pt x="1050" y="252"/>
                    <a:pt x="1050" y="252"/>
                  </a:cubicBezTo>
                  <a:cubicBezTo>
                    <a:pt x="1141" y="549"/>
                    <a:pt x="1324" y="731"/>
                    <a:pt x="1415" y="937"/>
                  </a:cubicBezTo>
                  <a:cubicBezTo>
                    <a:pt x="1233" y="823"/>
                    <a:pt x="1050" y="823"/>
                    <a:pt x="936" y="731"/>
                  </a:cubicBezTo>
                  <a:cubicBezTo>
                    <a:pt x="753" y="731"/>
                    <a:pt x="753" y="823"/>
                    <a:pt x="845" y="937"/>
                  </a:cubicBezTo>
                  <a:cubicBezTo>
                    <a:pt x="1141" y="1028"/>
                    <a:pt x="1324" y="1119"/>
                    <a:pt x="1507" y="1211"/>
                  </a:cubicBezTo>
                  <a:cubicBezTo>
                    <a:pt x="1712" y="1393"/>
                    <a:pt x="1803" y="1599"/>
                    <a:pt x="1895" y="1781"/>
                  </a:cubicBezTo>
                  <a:cubicBezTo>
                    <a:pt x="1324" y="1599"/>
                    <a:pt x="662" y="1507"/>
                    <a:pt x="91" y="1302"/>
                  </a:cubicBezTo>
                  <a:cubicBezTo>
                    <a:pt x="0" y="1302"/>
                    <a:pt x="0" y="1393"/>
                    <a:pt x="91" y="1507"/>
                  </a:cubicBezTo>
                  <a:cubicBezTo>
                    <a:pt x="662" y="1690"/>
                    <a:pt x="1324" y="1873"/>
                    <a:pt x="1895" y="2078"/>
                  </a:cubicBezTo>
                  <a:cubicBezTo>
                    <a:pt x="1507" y="2261"/>
                    <a:pt x="1141" y="2534"/>
                    <a:pt x="845" y="2740"/>
                  </a:cubicBezTo>
                  <a:lnTo>
                    <a:pt x="662" y="2740"/>
                  </a:lnTo>
                  <a:cubicBezTo>
                    <a:pt x="571" y="2649"/>
                    <a:pt x="365" y="2534"/>
                    <a:pt x="183" y="2534"/>
                  </a:cubicBezTo>
                  <a:cubicBezTo>
                    <a:pt x="274" y="2740"/>
                    <a:pt x="479" y="2740"/>
                    <a:pt x="571" y="2831"/>
                  </a:cubicBezTo>
                  <a:lnTo>
                    <a:pt x="662" y="2831"/>
                  </a:lnTo>
                  <a:cubicBezTo>
                    <a:pt x="571" y="2922"/>
                    <a:pt x="479" y="2922"/>
                    <a:pt x="479" y="3014"/>
                  </a:cubicBezTo>
                  <a:cubicBezTo>
                    <a:pt x="380" y="3014"/>
                    <a:pt x="453" y="3237"/>
                    <a:pt x="534" y="3237"/>
                  </a:cubicBezTo>
                  <a:cubicBezTo>
                    <a:pt x="546" y="3237"/>
                    <a:pt x="558" y="3231"/>
                    <a:pt x="571" y="3219"/>
                  </a:cubicBezTo>
                  <a:cubicBezTo>
                    <a:pt x="662" y="3219"/>
                    <a:pt x="845" y="3105"/>
                    <a:pt x="936" y="3014"/>
                  </a:cubicBezTo>
                  <a:lnTo>
                    <a:pt x="1050" y="3014"/>
                  </a:lnTo>
                  <a:cubicBezTo>
                    <a:pt x="936" y="3219"/>
                    <a:pt x="936" y="3402"/>
                    <a:pt x="845" y="3584"/>
                  </a:cubicBezTo>
                  <a:cubicBezTo>
                    <a:pt x="845" y="3790"/>
                    <a:pt x="753" y="3881"/>
                    <a:pt x="753" y="4064"/>
                  </a:cubicBezTo>
                  <a:cubicBezTo>
                    <a:pt x="753" y="4064"/>
                    <a:pt x="794" y="4104"/>
                    <a:pt x="848" y="4104"/>
                  </a:cubicBezTo>
                  <a:cubicBezTo>
                    <a:pt x="875" y="4104"/>
                    <a:pt x="905" y="4094"/>
                    <a:pt x="936" y="4064"/>
                  </a:cubicBezTo>
                  <a:cubicBezTo>
                    <a:pt x="936" y="3881"/>
                    <a:pt x="1050" y="3790"/>
                    <a:pt x="1050" y="3584"/>
                  </a:cubicBezTo>
                  <a:cubicBezTo>
                    <a:pt x="1050" y="3402"/>
                    <a:pt x="1050" y="3219"/>
                    <a:pt x="1141" y="3105"/>
                  </a:cubicBezTo>
                  <a:lnTo>
                    <a:pt x="1141" y="3014"/>
                  </a:lnTo>
                  <a:lnTo>
                    <a:pt x="1141" y="2922"/>
                  </a:lnTo>
                  <a:cubicBezTo>
                    <a:pt x="1507" y="2740"/>
                    <a:pt x="1803" y="2534"/>
                    <a:pt x="2191" y="2352"/>
                  </a:cubicBezTo>
                  <a:lnTo>
                    <a:pt x="2191" y="2352"/>
                  </a:lnTo>
                  <a:cubicBezTo>
                    <a:pt x="2077" y="2831"/>
                    <a:pt x="1895" y="3310"/>
                    <a:pt x="1803" y="3790"/>
                  </a:cubicBezTo>
                  <a:cubicBezTo>
                    <a:pt x="1803" y="3835"/>
                    <a:pt x="1826" y="3858"/>
                    <a:pt x="1849" y="3858"/>
                  </a:cubicBezTo>
                  <a:cubicBezTo>
                    <a:pt x="1872" y="3858"/>
                    <a:pt x="1895" y="3835"/>
                    <a:pt x="1895" y="3790"/>
                  </a:cubicBezTo>
                  <a:cubicBezTo>
                    <a:pt x="2077" y="3402"/>
                    <a:pt x="2283" y="3014"/>
                    <a:pt x="2374" y="2649"/>
                  </a:cubicBezTo>
                  <a:cubicBezTo>
                    <a:pt x="2556" y="2922"/>
                    <a:pt x="2762" y="3219"/>
                    <a:pt x="2944" y="3493"/>
                  </a:cubicBezTo>
                  <a:cubicBezTo>
                    <a:pt x="2853" y="3790"/>
                    <a:pt x="2762" y="3972"/>
                    <a:pt x="2648" y="4246"/>
                  </a:cubicBezTo>
                  <a:cubicBezTo>
                    <a:pt x="2648" y="4328"/>
                    <a:pt x="2706" y="4398"/>
                    <a:pt x="2739" y="4398"/>
                  </a:cubicBezTo>
                  <a:cubicBezTo>
                    <a:pt x="2753" y="4398"/>
                    <a:pt x="2762" y="4387"/>
                    <a:pt x="2762" y="4360"/>
                  </a:cubicBezTo>
                  <a:cubicBezTo>
                    <a:pt x="2944" y="4155"/>
                    <a:pt x="2944" y="3881"/>
                    <a:pt x="3036" y="3676"/>
                  </a:cubicBezTo>
                  <a:lnTo>
                    <a:pt x="3036" y="3790"/>
                  </a:lnTo>
                  <a:cubicBezTo>
                    <a:pt x="3062" y="3816"/>
                    <a:pt x="3097" y="3827"/>
                    <a:pt x="3132" y="3827"/>
                  </a:cubicBezTo>
                  <a:cubicBezTo>
                    <a:pt x="3218" y="3827"/>
                    <a:pt x="3300" y="3757"/>
                    <a:pt x="3218" y="3676"/>
                  </a:cubicBezTo>
                  <a:cubicBezTo>
                    <a:pt x="3218" y="3584"/>
                    <a:pt x="3127" y="3493"/>
                    <a:pt x="3127" y="3402"/>
                  </a:cubicBezTo>
                  <a:lnTo>
                    <a:pt x="3903" y="3402"/>
                  </a:lnTo>
                  <a:cubicBezTo>
                    <a:pt x="3994" y="3402"/>
                    <a:pt x="3994" y="3310"/>
                    <a:pt x="3903" y="3310"/>
                  </a:cubicBezTo>
                  <a:cubicBezTo>
                    <a:pt x="3606" y="3219"/>
                    <a:pt x="3333" y="3219"/>
                    <a:pt x="3036" y="3219"/>
                  </a:cubicBezTo>
                  <a:cubicBezTo>
                    <a:pt x="2853" y="2922"/>
                    <a:pt x="2648" y="2534"/>
                    <a:pt x="2465" y="2261"/>
                  </a:cubicBezTo>
                  <a:lnTo>
                    <a:pt x="2465" y="2261"/>
                  </a:lnTo>
                  <a:cubicBezTo>
                    <a:pt x="3036" y="2443"/>
                    <a:pt x="3606" y="2534"/>
                    <a:pt x="4177" y="2740"/>
                  </a:cubicBezTo>
                  <a:cubicBezTo>
                    <a:pt x="4268" y="2740"/>
                    <a:pt x="4268" y="2534"/>
                    <a:pt x="4177" y="2534"/>
                  </a:cubicBezTo>
                  <a:cubicBezTo>
                    <a:pt x="3698" y="2352"/>
                    <a:pt x="3127" y="2169"/>
                    <a:pt x="2648" y="1964"/>
                  </a:cubicBezTo>
                  <a:cubicBezTo>
                    <a:pt x="2944" y="1781"/>
                    <a:pt x="3218" y="1599"/>
                    <a:pt x="3424" y="1393"/>
                  </a:cubicBezTo>
                  <a:cubicBezTo>
                    <a:pt x="3424" y="1393"/>
                    <a:pt x="3424" y="1507"/>
                    <a:pt x="3515" y="1507"/>
                  </a:cubicBezTo>
                  <a:cubicBezTo>
                    <a:pt x="3789" y="1599"/>
                    <a:pt x="4086" y="1690"/>
                    <a:pt x="4360" y="1781"/>
                  </a:cubicBezTo>
                  <a:cubicBezTo>
                    <a:pt x="4474" y="1781"/>
                    <a:pt x="4474" y="1599"/>
                    <a:pt x="4360" y="1599"/>
                  </a:cubicBezTo>
                  <a:cubicBezTo>
                    <a:pt x="4086" y="1507"/>
                    <a:pt x="3789" y="1393"/>
                    <a:pt x="3515" y="1302"/>
                  </a:cubicBezTo>
                  <a:cubicBezTo>
                    <a:pt x="3698" y="1119"/>
                    <a:pt x="3994" y="937"/>
                    <a:pt x="4177" y="731"/>
                  </a:cubicBezTo>
                  <a:cubicBezTo>
                    <a:pt x="4250" y="731"/>
                    <a:pt x="4206" y="614"/>
                    <a:pt x="4139" y="614"/>
                  </a:cubicBezTo>
                  <a:cubicBezTo>
                    <a:pt x="4122" y="614"/>
                    <a:pt x="4104" y="622"/>
                    <a:pt x="4086" y="640"/>
                  </a:cubicBezTo>
                  <a:cubicBezTo>
                    <a:pt x="3903" y="731"/>
                    <a:pt x="3698" y="937"/>
                    <a:pt x="3606" y="1028"/>
                  </a:cubicBezTo>
                  <a:lnTo>
                    <a:pt x="3606" y="731"/>
                  </a:lnTo>
                  <a:cubicBezTo>
                    <a:pt x="3606" y="549"/>
                    <a:pt x="3606" y="366"/>
                    <a:pt x="3515" y="161"/>
                  </a:cubicBezTo>
                  <a:cubicBezTo>
                    <a:pt x="3515" y="115"/>
                    <a:pt x="3492" y="92"/>
                    <a:pt x="3469" y="92"/>
                  </a:cubicBezTo>
                  <a:cubicBezTo>
                    <a:pt x="3447" y="92"/>
                    <a:pt x="3424" y="115"/>
                    <a:pt x="3424" y="161"/>
                  </a:cubicBezTo>
                  <a:lnTo>
                    <a:pt x="3424" y="731"/>
                  </a:lnTo>
                  <a:cubicBezTo>
                    <a:pt x="3424" y="823"/>
                    <a:pt x="3333" y="1028"/>
                    <a:pt x="3424" y="1119"/>
                  </a:cubicBezTo>
                  <a:cubicBezTo>
                    <a:pt x="3127" y="1302"/>
                    <a:pt x="2853" y="1507"/>
                    <a:pt x="2556" y="1690"/>
                  </a:cubicBezTo>
                  <a:cubicBezTo>
                    <a:pt x="2648" y="1119"/>
                    <a:pt x="2762" y="640"/>
                    <a:pt x="2762" y="69"/>
                  </a:cubicBezTo>
                  <a:cubicBezTo>
                    <a:pt x="2762" y="24"/>
                    <a:pt x="2711" y="1"/>
                    <a:pt x="2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4"/>
            <p:cNvSpPr/>
            <p:nvPr/>
          </p:nvSpPr>
          <p:spPr>
            <a:xfrm>
              <a:off x="2057617" y="3567560"/>
              <a:ext cx="6692" cy="25016"/>
            </a:xfrm>
            <a:custGeom>
              <a:avLst/>
              <a:gdLst/>
              <a:ahLst/>
              <a:cxnLst/>
              <a:rect l="l" t="t" r="r" b="b"/>
              <a:pathLst>
                <a:path w="275" h="1028" extrusionOk="0">
                  <a:moveTo>
                    <a:pt x="275" y="0"/>
                  </a:moveTo>
                  <a:cubicBezTo>
                    <a:pt x="92" y="297"/>
                    <a:pt x="1" y="662"/>
                    <a:pt x="183" y="959"/>
                  </a:cubicBezTo>
                  <a:cubicBezTo>
                    <a:pt x="183" y="1005"/>
                    <a:pt x="206" y="1027"/>
                    <a:pt x="229" y="1027"/>
                  </a:cubicBezTo>
                  <a:cubicBezTo>
                    <a:pt x="252" y="1027"/>
                    <a:pt x="275" y="1005"/>
                    <a:pt x="275" y="959"/>
                  </a:cubicBezTo>
                  <a:cubicBezTo>
                    <a:pt x="183" y="662"/>
                    <a:pt x="183" y="297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4"/>
            <p:cNvSpPr/>
            <p:nvPr/>
          </p:nvSpPr>
          <p:spPr>
            <a:xfrm>
              <a:off x="1804906" y="2593319"/>
              <a:ext cx="16669" cy="1392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297" y="1"/>
                  </a:moveTo>
                  <a:cubicBezTo>
                    <a:pt x="0" y="1"/>
                    <a:pt x="0" y="571"/>
                    <a:pt x="297" y="571"/>
                  </a:cubicBezTo>
                  <a:cubicBezTo>
                    <a:pt x="685" y="571"/>
                    <a:pt x="685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4"/>
            <p:cNvSpPr/>
            <p:nvPr/>
          </p:nvSpPr>
          <p:spPr>
            <a:xfrm>
              <a:off x="2608055" y="2426704"/>
              <a:ext cx="18908" cy="13895"/>
            </a:xfrm>
            <a:custGeom>
              <a:avLst/>
              <a:gdLst/>
              <a:ahLst/>
              <a:cxnLst/>
              <a:rect l="l" t="t" r="r" b="b"/>
              <a:pathLst>
                <a:path w="777" h="571" extrusionOk="0">
                  <a:moveTo>
                    <a:pt x="389" y="0"/>
                  </a:moveTo>
                  <a:cubicBezTo>
                    <a:pt x="1" y="0"/>
                    <a:pt x="1" y="571"/>
                    <a:pt x="389" y="571"/>
                  </a:cubicBezTo>
                  <a:cubicBezTo>
                    <a:pt x="777" y="571"/>
                    <a:pt x="777" y="0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4"/>
            <p:cNvSpPr/>
            <p:nvPr/>
          </p:nvSpPr>
          <p:spPr>
            <a:xfrm>
              <a:off x="2904664" y="3016563"/>
              <a:ext cx="20563" cy="18908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365" y="1"/>
                  </a:moveTo>
                  <a:cubicBezTo>
                    <a:pt x="0" y="1"/>
                    <a:pt x="0" y="777"/>
                    <a:pt x="365" y="777"/>
                  </a:cubicBezTo>
                  <a:cubicBezTo>
                    <a:pt x="845" y="777"/>
                    <a:pt x="845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4"/>
            <p:cNvSpPr/>
            <p:nvPr/>
          </p:nvSpPr>
          <p:spPr>
            <a:xfrm>
              <a:off x="492103" y="3612286"/>
              <a:ext cx="44752" cy="36113"/>
            </a:xfrm>
            <a:custGeom>
              <a:avLst/>
              <a:gdLst/>
              <a:ahLst/>
              <a:cxnLst/>
              <a:rect l="l" t="t" r="r" b="b"/>
              <a:pathLst>
                <a:path w="1839" h="1484" extrusionOk="0">
                  <a:moveTo>
                    <a:pt x="980" y="1"/>
                  </a:moveTo>
                  <a:cubicBezTo>
                    <a:pt x="719" y="1"/>
                    <a:pt x="480" y="149"/>
                    <a:pt x="424" y="445"/>
                  </a:cubicBezTo>
                  <a:lnTo>
                    <a:pt x="424" y="536"/>
                  </a:lnTo>
                  <a:lnTo>
                    <a:pt x="310" y="536"/>
                  </a:lnTo>
                  <a:cubicBezTo>
                    <a:pt x="310" y="627"/>
                    <a:pt x="218" y="742"/>
                    <a:pt x="218" y="742"/>
                  </a:cubicBezTo>
                  <a:cubicBezTo>
                    <a:pt x="0" y="1105"/>
                    <a:pt x="318" y="1484"/>
                    <a:pt x="641" y="1484"/>
                  </a:cubicBezTo>
                  <a:cubicBezTo>
                    <a:pt x="723" y="1484"/>
                    <a:pt x="806" y="1459"/>
                    <a:pt x="880" y="1403"/>
                  </a:cubicBezTo>
                  <a:cubicBezTo>
                    <a:pt x="880" y="1403"/>
                    <a:pt x="994" y="1403"/>
                    <a:pt x="1086" y="1312"/>
                  </a:cubicBezTo>
                  <a:lnTo>
                    <a:pt x="1177" y="1312"/>
                  </a:lnTo>
                  <a:cubicBezTo>
                    <a:pt x="1656" y="1107"/>
                    <a:pt x="1839" y="536"/>
                    <a:pt x="1451" y="171"/>
                  </a:cubicBezTo>
                  <a:cubicBezTo>
                    <a:pt x="1311" y="57"/>
                    <a:pt x="1142" y="1"/>
                    <a:pt x="9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4"/>
            <p:cNvSpPr/>
            <p:nvPr/>
          </p:nvSpPr>
          <p:spPr>
            <a:xfrm>
              <a:off x="631830" y="2686081"/>
              <a:ext cx="39447" cy="32244"/>
            </a:xfrm>
            <a:custGeom>
              <a:avLst/>
              <a:gdLst/>
              <a:ahLst/>
              <a:cxnLst/>
              <a:rect l="l" t="t" r="r" b="b"/>
              <a:pathLst>
                <a:path w="1621" h="1325" extrusionOk="0">
                  <a:moveTo>
                    <a:pt x="959" y="1"/>
                  </a:moveTo>
                  <a:cubicBezTo>
                    <a:pt x="753" y="1"/>
                    <a:pt x="571" y="92"/>
                    <a:pt x="388" y="183"/>
                  </a:cubicBezTo>
                  <a:cubicBezTo>
                    <a:pt x="0" y="457"/>
                    <a:pt x="0" y="845"/>
                    <a:pt x="388" y="1142"/>
                  </a:cubicBezTo>
                  <a:cubicBezTo>
                    <a:pt x="571" y="1233"/>
                    <a:pt x="753" y="1324"/>
                    <a:pt x="959" y="1324"/>
                  </a:cubicBezTo>
                  <a:cubicBezTo>
                    <a:pt x="1324" y="1324"/>
                    <a:pt x="1621" y="1028"/>
                    <a:pt x="1621" y="663"/>
                  </a:cubicBezTo>
                  <a:cubicBezTo>
                    <a:pt x="1621" y="275"/>
                    <a:pt x="1324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4"/>
            <p:cNvSpPr/>
            <p:nvPr/>
          </p:nvSpPr>
          <p:spPr>
            <a:xfrm>
              <a:off x="1342217" y="2954365"/>
              <a:ext cx="16134" cy="13895"/>
            </a:xfrm>
            <a:custGeom>
              <a:avLst/>
              <a:gdLst/>
              <a:ahLst/>
              <a:cxnLst/>
              <a:rect l="l" t="t" r="r" b="b"/>
              <a:pathLst>
                <a:path w="663" h="571" extrusionOk="0">
                  <a:moveTo>
                    <a:pt x="297" y="0"/>
                  </a:moveTo>
                  <a:cubicBezTo>
                    <a:pt x="1" y="0"/>
                    <a:pt x="1" y="571"/>
                    <a:pt x="297" y="571"/>
                  </a:cubicBezTo>
                  <a:cubicBezTo>
                    <a:pt x="663" y="571"/>
                    <a:pt x="663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4"/>
            <p:cNvSpPr/>
            <p:nvPr/>
          </p:nvSpPr>
          <p:spPr>
            <a:xfrm>
              <a:off x="1409428" y="3435913"/>
              <a:ext cx="23362" cy="13920"/>
            </a:xfrm>
            <a:custGeom>
              <a:avLst/>
              <a:gdLst/>
              <a:ahLst/>
              <a:cxnLst/>
              <a:rect l="l" t="t" r="r" b="b"/>
              <a:pathLst>
                <a:path w="960" h="572" extrusionOk="0">
                  <a:moveTo>
                    <a:pt x="571" y="1"/>
                  </a:moveTo>
                  <a:cubicBezTo>
                    <a:pt x="480" y="1"/>
                    <a:pt x="274" y="92"/>
                    <a:pt x="183" y="92"/>
                  </a:cubicBezTo>
                  <a:cubicBezTo>
                    <a:pt x="0" y="183"/>
                    <a:pt x="0" y="366"/>
                    <a:pt x="183" y="457"/>
                  </a:cubicBezTo>
                  <a:cubicBezTo>
                    <a:pt x="274" y="457"/>
                    <a:pt x="480" y="571"/>
                    <a:pt x="571" y="571"/>
                  </a:cubicBezTo>
                  <a:cubicBezTo>
                    <a:pt x="959" y="571"/>
                    <a:pt x="959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4"/>
            <p:cNvSpPr/>
            <p:nvPr/>
          </p:nvSpPr>
          <p:spPr>
            <a:xfrm>
              <a:off x="2738024" y="3426471"/>
              <a:ext cx="18349" cy="1392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4"/>
            <p:cNvSpPr/>
            <p:nvPr/>
          </p:nvSpPr>
          <p:spPr>
            <a:xfrm>
              <a:off x="2048175" y="3456475"/>
              <a:ext cx="11681" cy="9466"/>
            </a:xfrm>
            <a:custGeom>
              <a:avLst/>
              <a:gdLst/>
              <a:ahLst/>
              <a:cxnLst/>
              <a:rect l="l" t="t" r="r" b="b"/>
              <a:pathLst>
                <a:path w="480" h="389" extrusionOk="0">
                  <a:moveTo>
                    <a:pt x="183" y="0"/>
                  </a:moveTo>
                  <a:cubicBezTo>
                    <a:pt x="1" y="0"/>
                    <a:pt x="1" y="388"/>
                    <a:pt x="183" y="388"/>
                  </a:cubicBezTo>
                  <a:cubicBezTo>
                    <a:pt x="480" y="388"/>
                    <a:pt x="480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4"/>
            <p:cNvSpPr/>
            <p:nvPr/>
          </p:nvSpPr>
          <p:spPr>
            <a:xfrm>
              <a:off x="2163713" y="2398914"/>
              <a:ext cx="18908" cy="13920"/>
            </a:xfrm>
            <a:custGeom>
              <a:avLst/>
              <a:gdLst/>
              <a:ahLst/>
              <a:cxnLst/>
              <a:rect l="l" t="t" r="r" b="b"/>
              <a:pathLst>
                <a:path w="777" h="572" extrusionOk="0">
                  <a:moveTo>
                    <a:pt x="388" y="1"/>
                  </a:moveTo>
                  <a:cubicBezTo>
                    <a:pt x="0" y="1"/>
                    <a:pt x="0" y="572"/>
                    <a:pt x="388" y="572"/>
                  </a:cubicBezTo>
                  <a:cubicBezTo>
                    <a:pt x="776" y="572"/>
                    <a:pt x="776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4"/>
            <p:cNvSpPr/>
            <p:nvPr/>
          </p:nvSpPr>
          <p:spPr>
            <a:xfrm>
              <a:off x="680023" y="4680658"/>
              <a:ext cx="131214" cy="127588"/>
            </a:xfrm>
            <a:custGeom>
              <a:avLst/>
              <a:gdLst/>
              <a:ahLst/>
              <a:cxnLst/>
              <a:rect l="l" t="t" r="r" b="b"/>
              <a:pathLst>
                <a:path w="5392" h="5243" extrusionOk="0">
                  <a:moveTo>
                    <a:pt x="2180" y="1"/>
                  </a:moveTo>
                  <a:cubicBezTo>
                    <a:pt x="2129" y="1"/>
                    <a:pt x="2078" y="24"/>
                    <a:pt x="2078" y="69"/>
                  </a:cubicBezTo>
                  <a:cubicBezTo>
                    <a:pt x="2078" y="731"/>
                    <a:pt x="2169" y="1416"/>
                    <a:pt x="2283" y="1987"/>
                  </a:cubicBezTo>
                  <a:cubicBezTo>
                    <a:pt x="1986" y="1781"/>
                    <a:pt x="1598" y="1598"/>
                    <a:pt x="1324" y="1416"/>
                  </a:cubicBezTo>
                  <a:cubicBezTo>
                    <a:pt x="1324" y="1210"/>
                    <a:pt x="1324" y="1028"/>
                    <a:pt x="1233" y="845"/>
                  </a:cubicBezTo>
                  <a:lnTo>
                    <a:pt x="1233" y="160"/>
                  </a:lnTo>
                  <a:cubicBezTo>
                    <a:pt x="1233" y="115"/>
                    <a:pt x="1210" y="92"/>
                    <a:pt x="1173" y="92"/>
                  </a:cubicBezTo>
                  <a:cubicBezTo>
                    <a:pt x="1136" y="92"/>
                    <a:pt x="1085" y="115"/>
                    <a:pt x="1028" y="160"/>
                  </a:cubicBezTo>
                  <a:lnTo>
                    <a:pt x="1028" y="845"/>
                  </a:lnTo>
                  <a:lnTo>
                    <a:pt x="1028" y="1210"/>
                  </a:lnTo>
                  <a:cubicBezTo>
                    <a:pt x="845" y="1028"/>
                    <a:pt x="662" y="937"/>
                    <a:pt x="457" y="731"/>
                  </a:cubicBezTo>
                  <a:cubicBezTo>
                    <a:pt x="441" y="715"/>
                    <a:pt x="425" y="708"/>
                    <a:pt x="410" y="708"/>
                  </a:cubicBezTo>
                  <a:cubicBezTo>
                    <a:pt x="339" y="708"/>
                    <a:pt x="290" y="861"/>
                    <a:pt x="366" y="937"/>
                  </a:cubicBezTo>
                  <a:cubicBezTo>
                    <a:pt x="571" y="1119"/>
                    <a:pt x="845" y="1302"/>
                    <a:pt x="1142" y="1598"/>
                  </a:cubicBezTo>
                  <a:cubicBezTo>
                    <a:pt x="754" y="1690"/>
                    <a:pt x="366" y="1781"/>
                    <a:pt x="92" y="1872"/>
                  </a:cubicBezTo>
                  <a:cubicBezTo>
                    <a:pt x="0" y="1872"/>
                    <a:pt x="0" y="2078"/>
                    <a:pt x="92" y="2078"/>
                  </a:cubicBezTo>
                  <a:cubicBezTo>
                    <a:pt x="457" y="1987"/>
                    <a:pt x="845" y="1872"/>
                    <a:pt x="1142" y="1781"/>
                  </a:cubicBezTo>
                  <a:lnTo>
                    <a:pt x="1233" y="1690"/>
                  </a:lnTo>
                  <a:cubicBezTo>
                    <a:pt x="1507" y="1872"/>
                    <a:pt x="1895" y="2169"/>
                    <a:pt x="2169" y="2352"/>
                  </a:cubicBezTo>
                  <a:cubicBezTo>
                    <a:pt x="1507" y="2557"/>
                    <a:pt x="936" y="2831"/>
                    <a:pt x="274" y="3014"/>
                  </a:cubicBezTo>
                  <a:cubicBezTo>
                    <a:pt x="200" y="3106"/>
                    <a:pt x="186" y="3244"/>
                    <a:pt x="281" y="3244"/>
                  </a:cubicBezTo>
                  <a:cubicBezTo>
                    <a:pt x="303" y="3244"/>
                    <a:pt x="331" y="3236"/>
                    <a:pt x="366" y="3219"/>
                  </a:cubicBezTo>
                  <a:cubicBezTo>
                    <a:pt x="1028" y="3128"/>
                    <a:pt x="1712" y="2922"/>
                    <a:pt x="2374" y="2648"/>
                  </a:cubicBezTo>
                  <a:lnTo>
                    <a:pt x="2374" y="2648"/>
                  </a:lnTo>
                  <a:cubicBezTo>
                    <a:pt x="2169" y="3014"/>
                    <a:pt x="1986" y="3402"/>
                    <a:pt x="1712" y="3790"/>
                  </a:cubicBezTo>
                  <a:cubicBezTo>
                    <a:pt x="1416" y="3790"/>
                    <a:pt x="1028" y="3881"/>
                    <a:pt x="662" y="3881"/>
                  </a:cubicBezTo>
                  <a:cubicBezTo>
                    <a:pt x="571" y="3881"/>
                    <a:pt x="571" y="4064"/>
                    <a:pt x="662" y="4064"/>
                  </a:cubicBezTo>
                  <a:cubicBezTo>
                    <a:pt x="936" y="4064"/>
                    <a:pt x="1324" y="4064"/>
                    <a:pt x="1598" y="3972"/>
                  </a:cubicBezTo>
                  <a:lnTo>
                    <a:pt x="1598" y="4064"/>
                  </a:lnTo>
                  <a:cubicBezTo>
                    <a:pt x="1507" y="4155"/>
                    <a:pt x="1507" y="4269"/>
                    <a:pt x="1416" y="4360"/>
                  </a:cubicBezTo>
                  <a:cubicBezTo>
                    <a:pt x="1416" y="4425"/>
                    <a:pt x="1507" y="4489"/>
                    <a:pt x="1601" y="4489"/>
                  </a:cubicBezTo>
                  <a:cubicBezTo>
                    <a:pt x="1640" y="4489"/>
                    <a:pt x="1679" y="4478"/>
                    <a:pt x="1712" y="4452"/>
                  </a:cubicBezTo>
                  <a:lnTo>
                    <a:pt x="1712" y="4360"/>
                  </a:lnTo>
                  <a:cubicBezTo>
                    <a:pt x="1804" y="4634"/>
                    <a:pt x="1895" y="4931"/>
                    <a:pt x="1986" y="5205"/>
                  </a:cubicBezTo>
                  <a:cubicBezTo>
                    <a:pt x="1986" y="5232"/>
                    <a:pt x="2002" y="5243"/>
                    <a:pt x="2024" y="5243"/>
                  </a:cubicBezTo>
                  <a:cubicBezTo>
                    <a:pt x="2078" y="5243"/>
                    <a:pt x="2169" y="5178"/>
                    <a:pt x="2169" y="5114"/>
                  </a:cubicBezTo>
                  <a:cubicBezTo>
                    <a:pt x="2078" y="4726"/>
                    <a:pt x="1986" y="4452"/>
                    <a:pt x="1804" y="4155"/>
                  </a:cubicBezTo>
                  <a:cubicBezTo>
                    <a:pt x="2078" y="3881"/>
                    <a:pt x="2283" y="3493"/>
                    <a:pt x="2557" y="3128"/>
                  </a:cubicBezTo>
                  <a:cubicBezTo>
                    <a:pt x="2648" y="3584"/>
                    <a:pt x="2854" y="4064"/>
                    <a:pt x="3036" y="4543"/>
                  </a:cubicBezTo>
                  <a:cubicBezTo>
                    <a:pt x="3036" y="4570"/>
                    <a:pt x="3052" y="4581"/>
                    <a:pt x="3074" y="4581"/>
                  </a:cubicBezTo>
                  <a:cubicBezTo>
                    <a:pt x="3127" y="4581"/>
                    <a:pt x="3219" y="4516"/>
                    <a:pt x="3219" y="4452"/>
                  </a:cubicBezTo>
                  <a:cubicBezTo>
                    <a:pt x="3036" y="3881"/>
                    <a:pt x="2854" y="3310"/>
                    <a:pt x="2739" y="2831"/>
                  </a:cubicBezTo>
                  <a:lnTo>
                    <a:pt x="2739" y="2831"/>
                  </a:lnTo>
                  <a:cubicBezTo>
                    <a:pt x="3127" y="3014"/>
                    <a:pt x="3516" y="3310"/>
                    <a:pt x="3995" y="3493"/>
                  </a:cubicBezTo>
                  <a:lnTo>
                    <a:pt x="3995" y="3584"/>
                  </a:lnTo>
                  <a:lnTo>
                    <a:pt x="3995" y="3698"/>
                  </a:lnTo>
                  <a:cubicBezTo>
                    <a:pt x="4086" y="3881"/>
                    <a:pt x="4086" y="4064"/>
                    <a:pt x="4086" y="4269"/>
                  </a:cubicBezTo>
                  <a:cubicBezTo>
                    <a:pt x="4177" y="4452"/>
                    <a:pt x="4177" y="4634"/>
                    <a:pt x="4269" y="4840"/>
                  </a:cubicBezTo>
                  <a:cubicBezTo>
                    <a:pt x="4269" y="4885"/>
                    <a:pt x="4292" y="4908"/>
                    <a:pt x="4314" y="4908"/>
                  </a:cubicBezTo>
                  <a:cubicBezTo>
                    <a:pt x="4337" y="4908"/>
                    <a:pt x="4360" y="4885"/>
                    <a:pt x="4360" y="4840"/>
                  </a:cubicBezTo>
                  <a:cubicBezTo>
                    <a:pt x="4360" y="4634"/>
                    <a:pt x="4360" y="4452"/>
                    <a:pt x="4269" y="4269"/>
                  </a:cubicBezTo>
                  <a:cubicBezTo>
                    <a:pt x="4269" y="4064"/>
                    <a:pt x="4177" y="3881"/>
                    <a:pt x="4086" y="3584"/>
                  </a:cubicBezTo>
                  <a:lnTo>
                    <a:pt x="4177" y="3584"/>
                  </a:lnTo>
                  <a:cubicBezTo>
                    <a:pt x="4360" y="3698"/>
                    <a:pt x="4451" y="3790"/>
                    <a:pt x="4657" y="3881"/>
                  </a:cubicBezTo>
                  <a:cubicBezTo>
                    <a:pt x="4839" y="3881"/>
                    <a:pt x="4931" y="3698"/>
                    <a:pt x="4748" y="3584"/>
                  </a:cubicBezTo>
                  <a:cubicBezTo>
                    <a:pt x="4748" y="3493"/>
                    <a:pt x="4657" y="3493"/>
                    <a:pt x="4565" y="3402"/>
                  </a:cubicBezTo>
                  <a:lnTo>
                    <a:pt x="4657" y="3402"/>
                  </a:lnTo>
                  <a:cubicBezTo>
                    <a:pt x="4839" y="3310"/>
                    <a:pt x="5022" y="3219"/>
                    <a:pt x="5136" y="3128"/>
                  </a:cubicBezTo>
                  <a:cubicBezTo>
                    <a:pt x="5227" y="3014"/>
                    <a:pt x="5136" y="3014"/>
                    <a:pt x="5136" y="3014"/>
                  </a:cubicBezTo>
                  <a:cubicBezTo>
                    <a:pt x="4931" y="3014"/>
                    <a:pt x="4748" y="3128"/>
                    <a:pt x="4565" y="3219"/>
                  </a:cubicBezTo>
                  <a:cubicBezTo>
                    <a:pt x="4451" y="3219"/>
                    <a:pt x="4451" y="3310"/>
                    <a:pt x="4360" y="3310"/>
                  </a:cubicBezTo>
                  <a:cubicBezTo>
                    <a:pt x="3881" y="3014"/>
                    <a:pt x="3516" y="2740"/>
                    <a:pt x="3036" y="2443"/>
                  </a:cubicBezTo>
                  <a:cubicBezTo>
                    <a:pt x="3789" y="2260"/>
                    <a:pt x="4565" y="1987"/>
                    <a:pt x="5319" y="1690"/>
                  </a:cubicBezTo>
                  <a:cubicBezTo>
                    <a:pt x="5392" y="1690"/>
                    <a:pt x="5348" y="1573"/>
                    <a:pt x="5281" y="1573"/>
                  </a:cubicBezTo>
                  <a:cubicBezTo>
                    <a:pt x="5264" y="1573"/>
                    <a:pt x="5246" y="1580"/>
                    <a:pt x="5227" y="1598"/>
                  </a:cubicBezTo>
                  <a:cubicBezTo>
                    <a:pt x="4565" y="1781"/>
                    <a:pt x="3789" y="1987"/>
                    <a:pt x="3036" y="2169"/>
                  </a:cubicBezTo>
                  <a:cubicBezTo>
                    <a:pt x="3219" y="1872"/>
                    <a:pt x="3310" y="1690"/>
                    <a:pt x="3516" y="1416"/>
                  </a:cubicBezTo>
                  <a:cubicBezTo>
                    <a:pt x="3789" y="1302"/>
                    <a:pt x="3995" y="1210"/>
                    <a:pt x="4269" y="1119"/>
                  </a:cubicBezTo>
                  <a:cubicBezTo>
                    <a:pt x="4451" y="1028"/>
                    <a:pt x="4360" y="845"/>
                    <a:pt x="4269" y="845"/>
                  </a:cubicBezTo>
                  <a:cubicBezTo>
                    <a:pt x="4086" y="937"/>
                    <a:pt x="3881" y="1028"/>
                    <a:pt x="3698" y="1119"/>
                  </a:cubicBezTo>
                  <a:cubicBezTo>
                    <a:pt x="3789" y="845"/>
                    <a:pt x="3995" y="549"/>
                    <a:pt x="4086" y="366"/>
                  </a:cubicBezTo>
                  <a:cubicBezTo>
                    <a:pt x="4150" y="302"/>
                    <a:pt x="4080" y="227"/>
                    <a:pt x="4032" y="227"/>
                  </a:cubicBezTo>
                  <a:cubicBezTo>
                    <a:pt x="4011" y="227"/>
                    <a:pt x="3995" y="240"/>
                    <a:pt x="3995" y="275"/>
                  </a:cubicBezTo>
                  <a:cubicBezTo>
                    <a:pt x="3698" y="549"/>
                    <a:pt x="3516" y="937"/>
                    <a:pt x="3310" y="1210"/>
                  </a:cubicBezTo>
                  <a:cubicBezTo>
                    <a:pt x="3219" y="1302"/>
                    <a:pt x="3219" y="1302"/>
                    <a:pt x="3127" y="1302"/>
                  </a:cubicBezTo>
                  <a:cubicBezTo>
                    <a:pt x="3036" y="1416"/>
                    <a:pt x="3036" y="1507"/>
                    <a:pt x="3127" y="1507"/>
                  </a:cubicBezTo>
                  <a:cubicBezTo>
                    <a:pt x="2945" y="1781"/>
                    <a:pt x="2854" y="1987"/>
                    <a:pt x="2648" y="2260"/>
                  </a:cubicBezTo>
                  <a:cubicBezTo>
                    <a:pt x="2648" y="2260"/>
                    <a:pt x="2648" y="2169"/>
                    <a:pt x="2557" y="2169"/>
                  </a:cubicBezTo>
                  <a:cubicBezTo>
                    <a:pt x="2466" y="1507"/>
                    <a:pt x="2283" y="845"/>
                    <a:pt x="2283" y="69"/>
                  </a:cubicBezTo>
                  <a:cubicBezTo>
                    <a:pt x="2283" y="24"/>
                    <a:pt x="2232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4"/>
            <p:cNvSpPr/>
            <p:nvPr/>
          </p:nvSpPr>
          <p:spPr>
            <a:xfrm>
              <a:off x="753902" y="4680099"/>
              <a:ext cx="6692" cy="31684"/>
            </a:xfrm>
            <a:custGeom>
              <a:avLst/>
              <a:gdLst/>
              <a:ahLst/>
              <a:cxnLst/>
              <a:rect l="l" t="t" r="r" b="b"/>
              <a:pathLst>
                <a:path w="275" h="1302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868"/>
                    <a:pt x="91" y="1233"/>
                  </a:cubicBezTo>
                  <a:cubicBezTo>
                    <a:pt x="91" y="1279"/>
                    <a:pt x="114" y="1302"/>
                    <a:pt x="137" y="1302"/>
                  </a:cubicBezTo>
                  <a:cubicBezTo>
                    <a:pt x="160" y="1302"/>
                    <a:pt x="183" y="1279"/>
                    <a:pt x="183" y="1233"/>
                  </a:cubicBezTo>
                  <a:cubicBezTo>
                    <a:pt x="274" y="868"/>
                    <a:pt x="183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4"/>
            <p:cNvSpPr/>
            <p:nvPr/>
          </p:nvSpPr>
          <p:spPr>
            <a:xfrm>
              <a:off x="2804565" y="4151342"/>
              <a:ext cx="187209" cy="177816"/>
            </a:xfrm>
            <a:custGeom>
              <a:avLst/>
              <a:gdLst/>
              <a:ahLst/>
              <a:cxnLst/>
              <a:rect l="l" t="t" r="r" b="b"/>
              <a:pathLst>
                <a:path w="7693" h="7307" extrusionOk="0">
                  <a:moveTo>
                    <a:pt x="3607" y="0"/>
                  </a:moveTo>
                  <a:cubicBezTo>
                    <a:pt x="3561" y="0"/>
                    <a:pt x="3515" y="46"/>
                    <a:pt x="3515" y="137"/>
                  </a:cubicBezTo>
                  <a:lnTo>
                    <a:pt x="3515" y="1278"/>
                  </a:lnTo>
                  <a:cubicBezTo>
                    <a:pt x="3310" y="1096"/>
                    <a:pt x="3127" y="913"/>
                    <a:pt x="2945" y="617"/>
                  </a:cubicBezTo>
                  <a:cubicBezTo>
                    <a:pt x="2927" y="599"/>
                    <a:pt x="2906" y="592"/>
                    <a:pt x="2883" y="592"/>
                  </a:cubicBezTo>
                  <a:cubicBezTo>
                    <a:pt x="2786" y="592"/>
                    <a:pt x="2665" y="725"/>
                    <a:pt x="2739" y="799"/>
                  </a:cubicBezTo>
                  <a:cubicBezTo>
                    <a:pt x="3036" y="1187"/>
                    <a:pt x="3219" y="1575"/>
                    <a:pt x="3515" y="1849"/>
                  </a:cubicBezTo>
                  <a:cubicBezTo>
                    <a:pt x="3515" y="2237"/>
                    <a:pt x="3424" y="2625"/>
                    <a:pt x="3424" y="2990"/>
                  </a:cubicBezTo>
                  <a:cubicBezTo>
                    <a:pt x="2739" y="2237"/>
                    <a:pt x="1986" y="1484"/>
                    <a:pt x="1324" y="708"/>
                  </a:cubicBezTo>
                  <a:cubicBezTo>
                    <a:pt x="1307" y="691"/>
                    <a:pt x="1285" y="683"/>
                    <a:pt x="1263" y="683"/>
                  </a:cubicBezTo>
                  <a:cubicBezTo>
                    <a:pt x="1167" y="683"/>
                    <a:pt x="1049" y="821"/>
                    <a:pt x="1141" y="913"/>
                  </a:cubicBezTo>
                  <a:cubicBezTo>
                    <a:pt x="1803" y="1758"/>
                    <a:pt x="2557" y="2511"/>
                    <a:pt x="3219" y="3378"/>
                  </a:cubicBezTo>
                  <a:lnTo>
                    <a:pt x="1141" y="3378"/>
                  </a:lnTo>
                  <a:cubicBezTo>
                    <a:pt x="1027" y="3378"/>
                    <a:pt x="1027" y="3287"/>
                    <a:pt x="936" y="3196"/>
                  </a:cubicBezTo>
                  <a:cubicBezTo>
                    <a:pt x="845" y="2990"/>
                    <a:pt x="662" y="2716"/>
                    <a:pt x="457" y="2511"/>
                  </a:cubicBezTo>
                  <a:cubicBezTo>
                    <a:pt x="365" y="2511"/>
                    <a:pt x="274" y="2511"/>
                    <a:pt x="274" y="2625"/>
                  </a:cubicBezTo>
                  <a:cubicBezTo>
                    <a:pt x="365" y="2899"/>
                    <a:pt x="571" y="3082"/>
                    <a:pt x="753" y="3378"/>
                  </a:cubicBezTo>
                  <a:cubicBezTo>
                    <a:pt x="662" y="3470"/>
                    <a:pt x="571" y="3470"/>
                    <a:pt x="365" y="3470"/>
                  </a:cubicBezTo>
                  <a:cubicBezTo>
                    <a:pt x="183" y="3470"/>
                    <a:pt x="92" y="3858"/>
                    <a:pt x="365" y="3858"/>
                  </a:cubicBezTo>
                  <a:cubicBezTo>
                    <a:pt x="571" y="3858"/>
                    <a:pt x="845" y="3949"/>
                    <a:pt x="1141" y="3949"/>
                  </a:cubicBezTo>
                  <a:cubicBezTo>
                    <a:pt x="936" y="4223"/>
                    <a:pt x="753" y="4428"/>
                    <a:pt x="457" y="4611"/>
                  </a:cubicBezTo>
                  <a:cubicBezTo>
                    <a:pt x="365" y="4794"/>
                    <a:pt x="183" y="4999"/>
                    <a:pt x="0" y="5182"/>
                  </a:cubicBezTo>
                  <a:cubicBezTo>
                    <a:pt x="0" y="5273"/>
                    <a:pt x="92" y="5364"/>
                    <a:pt x="183" y="5364"/>
                  </a:cubicBezTo>
                  <a:cubicBezTo>
                    <a:pt x="365" y="5182"/>
                    <a:pt x="571" y="4999"/>
                    <a:pt x="753" y="4702"/>
                  </a:cubicBezTo>
                  <a:cubicBezTo>
                    <a:pt x="936" y="4520"/>
                    <a:pt x="1027" y="4337"/>
                    <a:pt x="1233" y="4132"/>
                  </a:cubicBezTo>
                  <a:cubicBezTo>
                    <a:pt x="1324" y="4132"/>
                    <a:pt x="1324" y="4040"/>
                    <a:pt x="1324" y="4040"/>
                  </a:cubicBezTo>
                  <a:cubicBezTo>
                    <a:pt x="1324" y="4040"/>
                    <a:pt x="1415" y="4040"/>
                    <a:pt x="1415" y="3949"/>
                  </a:cubicBezTo>
                  <a:cubicBezTo>
                    <a:pt x="1746" y="3995"/>
                    <a:pt x="2077" y="4017"/>
                    <a:pt x="2411" y="4017"/>
                  </a:cubicBezTo>
                  <a:cubicBezTo>
                    <a:pt x="2745" y="4017"/>
                    <a:pt x="3082" y="3995"/>
                    <a:pt x="3424" y="3949"/>
                  </a:cubicBezTo>
                  <a:lnTo>
                    <a:pt x="3424" y="3949"/>
                  </a:lnTo>
                  <a:cubicBezTo>
                    <a:pt x="2853" y="4520"/>
                    <a:pt x="2283" y="5090"/>
                    <a:pt x="1598" y="5661"/>
                  </a:cubicBezTo>
                  <a:cubicBezTo>
                    <a:pt x="1524" y="5735"/>
                    <a:pt x="1644" y="5868"/>
                    <a:pt x="1741" y="5868"/>
                  </a:cubicBezTo>
                  <a:cubicBezTo>
                    <a:pt x="1764" y="5868"/>
                    <a:pt x="1786" y="5861"/>
                    <a:pt x="1803" y="5844"/>
                  </a:cubicBezTo>
                  <a:cubicBezTo>
                    <a:pt x="2374" y="5478"/>
                    <a:pt x="2945" y="4999"/>
                    <a:pt x="3424" y="4520"/>
                  </a:cubicBezTo>
                  <a:lnTo>
                    <a:pt x="3424" y="6232"/>
                  </a:lnTo>
                  <a:cubicBezTo>
                    <a:pt x="3127" y="6505"/>
                    <a:pt x="2739" y="6802"/>
                    <a:pt x="2465" y="7076"/>
                  </a:cubicBezTo>
                  <a:cubicBezTo>
                    <a:pt x="2391" y="7169"/>
                    <a:pt x="2437" y="7306"/>
                    <a:pt x="2506" y="7306"/>
                  </a:cubicBezTo>
                  <a:cubicBezTo>
                    <a:pt x="2522" y="7306"/>
                    <a:pt x="2539" y="7299"/>
                    <a:pt x="2557" y="7282"/>
                  </a:cubicBezTo>
                  <a:cubicBezTo>
                    <a:pt x="2945" y="7076"/>
                    <a:pt x="3219" y="6893"/>
                    <a:pt x="3515" y="6620"/>
                  </a:cubicBezTo>
                  <a:lnTo>
                    <a:pt x="3515" y="6711"/>
                  </a:lnTo>
                  <a:cubicBezTo>
                    <a:pt x="3515" y="6802"/>
                    <a:pt x="3584" y="6848"/>
                    <a:pt x="3652" y="6848"/>
                  </a:cubicBezTo>
                  <a:cubicBezTo>
                    <a:pt x="3721" y="6848"/>
                    <a:pt x="3789" y="6802"/>
                    <a:pt x="3789" y="6711"/>
                  </a:cubicBezTo>
                  <a:lnTo>
                    <a:pt x="3789" y="6323"/>
                  </a:lnTo>
                  <a:cubicBezTo>
                    <a:pt x="3881" y="6323"/>
                    <a:pt x="3881" y="6232"/>
                    <a:pt x="3881" y="6232"/>
                  </a:cubicBezTo>
                  <a:cubicBezTo>
                    <a:pt x="4177" y="6414"/>
                    <a:pt x="4565" y="6711"/>
                    <a:pt x="4930" y="6893"/>
                  </a:cubicBezTo>
                  <a:cubicBezTo>
                    <a:pt x="4948" y="6911"/>
                    <a:pt x="4966" y="6918"/>
                    <a:pt x="4984" y="6918"/>
                  </a:cubicBezTo>
                  <a:cubicBezTo>
                    <a:pt x="5057" y="6918"/>
                    <a:pt x="5114" y="6785"/>
                    <a:pt x="5022" y="6711"/>
                  </a:cubicBezTo>
                  <a:cubicBezTo>
                    <a:pt x="4657" y="6414"/>
                    <a:pt x="4269" y="6140"/>
                    <a:pt x="3789" y="5844"/>
                  </a:cubicBezTo>
                  <a:cubicBezTo>
                    <a:pt x="3789" y="5273"/>
                    <a:pt x="3881" y="4702"/>
                    <a:pt x="3789" y="4040"/>
                  </a:cubicBezTo>
                  <a:lnTo>
                    <a:pt x="3881" y="4040"/>
                  </a:lnTo>
                  <a:cubicBezTo>
                    <a:pt x="4565" y="4794"/>
                    <a:pt x="5227" y="5570"/>
                    <a:pt x="5889" y="6232"/>
                  </a:cubicBezTo>
                  <a:cubicBezTo>
                    <a:pt x="5906" y="6248"/>
                    <a:pt x="5925" y="6256"/>
                    <a:pt x="5946" y="6256"/>
                  </a:cubicBezTo>
                  <a:cubicBezTo>
                    <a:pt x="6038" y="6256"/>
                    <a:pt x="6146" y="6103"/>
                    <a:pt x="6072" y="5935"/>
                  </a:cubicBezTo>
                  <a:cubicBezTo>
                    <a:pt x="5501" y="5273"/>
                    <a:pt x="4930" y="4611"/>
                    <a:pt x="4360" y="3949"/>
                  </a:cubicBezTo>
                  <a:cubicBezTo>
                    <a:pt x="4839" y="3858"/>
                    <a:pt x="5410" y="3766"/>
                    <a:pt x="5980" y="3652"/>
                  </a:cubicBezTo>
                  <a:lnTo>
                    <a:pt x="5980" y="3858"/>
                  </a:lnTo>
                  <a:cubicBezTo>
                    <a:pt x="6368" y="4223"/>
                    <a:pt x="6642" y="4611"/>
                    <a:pt x="7030" y="4999"/>
                  </a:cubicBezTo>
                  <a:cubicBezTo>
                    <a:pt x="7048" y="5016"/>
                    <a:pt x="7068" y="5024"/>
                    <a:pt x="7089" y="5024"/>
                  </a:cubicBezTo>
                  <a:cubicBezTo>
                    <a:pt x="7178" y="5024"/>
                    <a:pt x="7270" y="4886"/>
                    <a:pt x="7122" y="4794"/>
                  </a:cubicBezTo>
                  <a:cubicBezTo>
                    <a:pt x="6848" y="4428"/>
                    <a:pt x="6460" y="4040"/>
                    <a:pt x="6163" y="3652"/>
                  </a:cubicBezTo>
                  <a:cubicBezTo>
                    <a:pt x="6642" y="3561"/>
                    <a:pt x="7122" y="3561"/>
                    <a:pt x="7601" y="3470"/>
                  </a:cubicBezTo>
                  <a:cubicBezTo>
                    <a:pt x="7692" y="3378"/>
                    <a:pt x="7692" y="3196"/>
                    <a:pt x="7510" y="3196"/>
                  </a:cubicBezTo>
                  <a:cubicBezTo>
                    <a:pt x="7213" y="3196"/>
                    <a:pt x="6848" y="3287"/>
                    <a:pt x="6460" y="3287"/>
                  </a:cubicBezTo>
                  <a:cubicBezTo>
                    <a:pt x="6551" y="3082"/>
                    <a:pt x="6642" y="2990"/>
                    <a:pt x="6734" y="2808"/>
                  </a:cubicBezTo>
                  <a:cubicBezTo>
                    <a:pt x="6939" y="2625"/>
                    <a:pt x="7030" y="2328"/>
                    <a:pt x="7213" y="2055"/>
                  </a:cubicBezTo>
                  <a:cubicBezTo>
                    <a:pt x="7213" y="1973"/>
                    <a:pt x="7166" y="1903"/>
                    <a:pt x="7107" y="1903"/>
                  </a:cubicBezTo>
                  <a:cubicBezTo>
                    <a:pt x="7083" y="1903"/>
                    <a:pt x="7056" y="1914"/>
                    <a:pt x="7030" y="1940"/>
                  </a:cubicBezTo>
                  <a:cubicBezTo>
                    <a:pt x="6848" y="2146"/>
                    <a:pt x="6642" y="2420"/>
                    <a:pt x="6460" y="2716"/>
                  </a:cubicBezTo>
                  <a:cubicBezTo>
                    <a:pt x="6368" y="2899"/>
                    <a:pt x="6163" y="3082"/>
                    <a:pt x="6072" y="3287"/>
                  </a:cubicBezTo>
                  <a:cubicBezTo>
                    <a:pt x="5501" y="3378"/>
                    <a:pt x="5022" y="3378"/>
                    <a:pt x="4451" y="3378"/>
                  </a:cubicBezTo>
                  <a:cubicBezTo>
                    <a:pt x="5022" y="2716"/>
                    <a:pt x="5592" y="2055"/>
                    <a:pt x="6072" y="1278"/>
                  </a:cubicBezTo>
                  <a:cubicBezTo>
                    <a:pt x="6146" y="1205"/>
                    <a:pt x="6040" y="1071"/>
                    <a:pt x="5949" y="1071"/>
                  </a:cubicBezTo>
                  <a:cubicBezTo>
                    <a:pt x="5927" y="1071"/>
                    <a:pt x="5907" y="1078"/>
                    <a:pt x="5889" y="1096"/>
                  </a:cubicBezTo>
                  <a:cubicBezTo>
                    <a:pt x="5318" y="1940"/>
                    <a:pt x="4657" y="2716"/>
                    <a:pt x="3995" y="3378"/>
                  </a:cubicBezTo>
                  <a:lnTo>
                    <a:pt x="3789" y="3378"/>
                  </a:lnTo>
                  <a:lnTo>
                    <a:pt x="3789" y="2237"/>
                  </a:lnTo>
                  <a:cubicBezTo>
                    <a:pt x="3881" y="2237"/>
                    <a:pt x="4086" y="2146"/>
                    <a:pt x="3995" y="2055"/>
                  </a:cubicBezTo>
                  <a:cubicBezTo>
                    <a:pt x="3881" y="1940"/>
                    <a:pt x="3881" y="1849"/>
                    <a:pt x="3789" y="1758"/>
                  </a:cubicBezTo>
                  <a:cubicBezTo>
                    <a:pt x="3789" y="1187"/>
                    <a:pt x="3789" y="708"/>
                    <a:pt x="3698" y="137"/>
                  </a:cubicBezTo>
                  <a:cubicBezTo>
                    <a:pt x="3698" y="46"/>
                    <a:pt x="3652" y="0"/>
                    <a:pt x="36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4"/>
            <p:cNvSpPr/>
            <p:nvPr/>
          </p:nvSpPr>
          <p:spPr>
            <a:xfrm>
              <a:off x="2898981" y="4161879"/>
              <a:ext cx="27791" cy="36137"/>
            </a:xfrm>
            <a:custGeom>
              <a:avLst/>
              <a:gdLst/>
              <a:ahLst/>
              <a:cxnLst/>
              <a:rect l="l" t="t" r="r" b="b"/>
              <a:pathLst>
                <a:path w="1142" h="1485" extrusionOk="0">
                  <a:moveTo>
                    <a:pt x="1050" y="1"/>
                  </a:moveTo>
                  <a:cubicBezTo>
                    <a:pt x="571" y="275"/>
                    <a:pt x="115" y="754"/>
                    <a:pt x="1" y="1416"/>
                  </a:cubicBezTo>
                  <a:cubicBezTo>
                    <a:pt x="1" y="1462"/>
                    <a:pt x="29" y="1485"/>
                    <a:pt x="69" y="1485"/>
                  </a:cubicBezTo>
                  <a:cubicBezTo>
                    <a:pt x="109" y="1485"/>
                    <a:pt x="160" y="1462"/>
                    <a:pt x="206" y="1416"/>
                  </a:cubicBezTo>
                  <a:cubicBezTo>
                    <a:pt x="389" y="937"/>
                    <a:pt x="685" y="480"/>
                    <a:pt x="1050" y="92"/>
                  </a:cubicBezTo>
                  <a:cubicBezTo>
                    <a:pt x="1142" y="92"/>
                    <a:pt x="1142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4"/>
            <p:cNvSpPr/>
            <p:nvPr/>
          </p:nvSpPr>
          <p:spPr>
            <a:xfrm>
              <a:off x="1575374" y="3861401"/>
              <a:ext cx="168885" cy="162582"/>
            </a:xfrm>
            <a:custGeom>
              <a:avLst/>
              <a:gdLst/>
              <a:ahLst/>
              <a:cxnLst/>
              <a:rect l="l" t="t" r="r" b="b"/>
              <a:pathLst>
                <a:path w="6940" h="6681" extrusionOk="0">
                  <a:moveTo>
                    <a:pt x="4178" y="0"/>
                  </a:moveTo>
                  <a:cubicBezTo>
                    <a:pt x="4115" y="0"/>
                    <a:pt x="4041" y="23"/>
                    <a:pt x="3995" y="69"/>
                  </a:cubicBezTo>
                  <a:cubicBezTo>
                    <a:pt x="3995" y="1028"/>
                    <a:pt x="3813" y="1872"/>
                    <a:pt x="3607" y="2739"/>
                  </a:cubicBezTo>
                  <a:cubicBezTo>
                    <a:pt x="3516" y="2831"/>
                    <a:pt x="3516" y="2831"/>
                    <a:pt x="3425" y="2831"/>
                  </a:cubicBezTo>
                  <a:cubicBezTo>
                    <a:pt x="3242" y="2557"/>
                    <a:pt x="3037" y="2260"/>
                    <a:pt x="2854" y="1986"/>
                  </a:cubicBezTo>
                  <a:cubicBezTo>
                    <a:pt x="2945" y="1986"/>
                    <a:pt x="3037" y="1781"/>
                    <a:pt x="2945" y="1690"/>
                  </a:cubicBezTo>
                  <a:cubicBezTo>
                    <a:pt x="2854" y="1690"/>
                    <a:pt x="2763" y="1598"/>
                    <a:pt x="2671" y="1598"/>
                  </a:cubicBezTo>
                  <a:cubicBezTo>
                    <a:pt x="2375" y="1119"/>
                    <a:pt x="2101" y="731"/>
                    <a:pt x="1804" y="274"/>
                  </a:cubicBezTo>
                  <a:cubicBezTo>
                    <a:pt x="1779" y="243"/>
                    <a:pt x="1753" y="229"/>
                    <a:pt x="1730" y="229"/>
                  </a:cubicBezTo>
                  <a:cubicBezTo>
                    <a:pt x="1669" y="229"/>
                    <a:pt x="1621" y="325"/>
                    <a:pt x="1621" y="457"/>
                  </a:cubicBezTo>
                  <a:cubicBezTo>
                    <a:pt x="1804" y="731"/>
                    <a:pt x="2009" y="1028"/>
                    <a:pt x="2192" y="1416"/>
                  </a:cubicBezTo>
                  <a:cubicBezTo>
                    <a:pt x="1895" y="1301"/>
                    <a:pt x="1713" y="1210"/>
                    <a:pt x="1439" y="1119"/>
                  </a:cubicBezTo>
                  <a:cubicBezTo>
                    <a:pt x="1409" y="1106"/>
                    <a:pt x="1384" y="1100"/>
                    <a:pt x="1363" y="1100"/>
                  </a:cubicBezTo>
                  <a:cubicBezTo>
                    <a:pt x="1235" y="1100"/>
                    <a:pt x="1246" y="1301"/>
                    <a:pt x="1325" y="1301"/>
                  </a:cubicBezTo>
                  <a:cubicBezTo>
                    <a:pt x="1713" y="1507"/>
                    <a:pt x="2101" y="1690"/>
                    <a:pt x="2466" y="1781"/>
                  </a:cubicBezTo>
                  <a:cubicBezTo>
                    <a:pt x="2580" y="2078"/>
                    <a:pt x="2763" y="2443"/>
                    <a:pt x="2945" y="2739"/>
                  </a:cubicBezTo>
                  <a:cubicBezTo>
                    <a:pt x="2009" y="2443"/>
                    <a:pt x="1051" y="2260"/>
                    <a:pt x="183" y="1986"/>
                  </a:cubicBezTo>
                  <a:cubicBezTo>
                    <a:pt x="1" y="1986"/>
                    <a:pt x="1" y="2169"/>
                    <a:pt x="92" y="2169"/>
                  </a:cubicBezTo>
                  <a:cubicBezTo>
                    <a:pt x="1051" y="2557"/>
                    <a:pt x="2009" y="2831"/>
                    <a:pt x="3037" y="3128"/>
                  </a:cubicBezTo>
                  <a:cubicBezTo>
                    <a:pt x="2466" y="3493"/>
                    <a:pt x="1804" y="3881"/>
                    <a:pt x="1325" y="4269"/>
                  </a:cubicBezTo>
                  <a:cubicBezTo>
                    <a:pt x="1233" y="4155"/>
                    <a:pt x="1142" y="4155"/>
                    <a:pt x="1142" y="4155"/>
                  </a:cubicBezTo>
                  <a:cubicBezTo>
                    <a:pt x="868" y="4063"/>
                    <a:pt x="571" y="3881"/>
                    <a:pt x="298" y="3789"/>
                  </a:cubicBezTo>
                  <a:cubicBezTo>
                    <a:pt x="298" y="3789"/>
                    <a:pt x="183" y="3881"/>
                    <a:pt x="298" y="3972"/>
                  </a:cubicBezTo>
                  <a:cubicBezTo>
                    <a:pt x="480" y="4063"/>
                    <a:pt x="663" y="4269"/>
                    <a:pt x="959" y="4360"/>
                  </a:cubicBezTo>
                  <a:lnTo>
                    <a:pt x="1051" y="4360"/>
                  </a:lnTo>
                  <a:cubicBezTo>
                    <a:pt x="959" y="4451"/>
                    <a:pt x="868" y="4543"/>
                    <a:pt x="754" y="4543"/>
                  </a:cubicBezTo>
                  <a:cubicBezTo>
                    <a:pt x="590" y="4624"/>
                    <a:pt x="647" y="4945"/>
                    <a:pt x="808" y="4945"/>
                  </a:cubicBezTo>
                  <a:cubicBezTo>
                    <a:pt x="827" y="4945"/>
                    <a:pt x="847" y="4940"/>
                    <a:pt x="868" y="4931"/>
                  </a:cubicBezTo>
                  <a:cubicBezTo>
                    <a:pt x="1142" y="4839"/>
                    <a:pt x="1325" y="4725"/>
                    <a:pt x="1530" y="4634"/>
                  </a:cubicBezTo>
                  <a:lnTo>
                    <a:pt x="1621" y="4634"/>
                  </a:lnTo>
                  <a:cubicBezTo>
                    <a:pt x="1530" y="4931"/>
                    <a:pt x="1439" y="5205"/>
                    <a:pt x="1439" y="5501"/>
                  </a:cubicBezTo>
                  <a:cubicBezTo>
                    <a:pt x="1325" y="5684"/>
                    <a:pt x="1233" y="5981"/>
                    <a:pt x="1233" y="6163"/>
                  </a:cubicBezTo>
                  <a:cubicBezTo>
                    <a:pt x="1233" y="6228"/>
                    <a:pt x="1336" y="6292"/>
                    <a:pt x="1396" y="6292"/>
                  </a:cubicBezTo>
                  <a:cubicBezTo>
                    <a:pt x="1421" y="6292"/>
                    <a:pt x="1439" y="6281"/>
                    <a:pt x="1439" y="6255"/>
                  </a:cubicBezTo>
                  <a:cubicBezTo>
                    <a:pt x="1530" y="5981"/>
                    <a:pt x="1621" y="5775"/>
                    <a:pt x="1621" y="5501"/>
                  </a:cubicBezTo>
                  <a:cubicBezTo>
                    <a:pt x="1621" y="5205"/>
                    <a:pt x="1713" y="4931"/>
                    <a:pt x="1713" y="4725"/>
                  </a:cubicBezTo>
                  <a:lnTo>
                    <a:pt x="1713" y="4634"/>
                  </a:lnTo>
                  <a:cubicBezTo>
                    <a:pt x="1804" y="4634"/>
                    <a:pt x="1804" y="4543"/>
                    <a:pt x="1804" y="4543"/>
                  </a:cubicBezTo>
                  <a:cubicBezTo>
                    <a:pt x="2375" y="4269"/>
                    <a:pt x="2854" y="3881"/>
                    <a:pt x="3425" y="3584"/>
                  </a:cubicBezTo>
                  <a:lnTo>
                    <a:pt x="3425" y="3584"/>
                  </a:lnTo>
                  <a:cubicBezTo>
                    <a:pt x="3242" y="4269"/>
                    <a:pt x="3037" y="5022"/>
                    <a:pt x="2763" y="5775"/>
                  </a:cubicBezTo>
                  <a:cubicBezTo>
                    <a:pt x="2763" y="5839"/>
                    <a:pt x="2852" y="5914"/>
                    <a:pt x="2937" y="5914"/>
                  </a:cubicBezTo>
                  <a:cubicBezTo>
                    <a:pt x="2974" y="5914"/>
                    <a:pt x="3009" y="5901"/>
                    <a:pt x="3037" y="5867"/>
                  </a:cubicBezTo>
                  <a:cubicBezTo>
                    <a:pt x="3333" y="5205"/>
                    <a:pt x="3516" y="4634"/>
                    <a:pt x="3721" y="3972"/>
                  </a:cubicBezTo>
                  <a:lnTo>
                    <a:pt x="4566" y="5410"/>
                  </a:lnTo>
                  <a:cubicBezTo>
                    <a:pt x="4383" y="5775"/>
                    <a:pt x="4292" y="6163"/>
                    <a:pt x="4087" y="6551"/>
                  </a:cubicBezTo>
                  <a:cubicBezTo>
                    <a:pt x="4087" y="6616"/>
                    <a:pt x="4189" y="6680"/>
                    <a:pt x="4282" y="6680"/>
                  </a:cubicBezTo>
                  <a:cubicBezTo>
                    <a:pt x="4320" y="6680"/>
                    <a:pt x="4357" y="6669"/>
                    <a:pt x="4383" y="6643"/>
                  </a:cubicBezTo>
                  <a:cubicBezTo>
                    <a:pt x="4475" y="6346"/>
                    <a:pt x="4657" y="5981"/>
                    <a:pt x="4748" y="5684"/>
                  </a:cubicBezTo>
                  <a:cubicBezTo>
                    <a:pt x="4827" y="5754"/>
                    <a:pt x="4902" y="5783"/>
                    <a:pt x="4960" y="5783"/>
                  </a:cubicBezTo>
                  <a:cubicBezTo>
                    <a:pt x="5053" y="5783"/>
                    <a:pt x="5102" y="5706"/>
                    <a:pt x="5045" y="5593"/>
                  </a:cubicBezTo>
                  <a:cubicBezTo>
                    <a:pt x="4954" y="5501"/>
                    <a:pt x="4954" y="5410"/>
                    <a:pt x="4863" y="5205"/>
                  </a:cubicBezTo>
                  <a:lnTo>
                    <a:pt x="4863" y="5113"/>
                  </a:lnTo>
                  <a:cubicBezTo>
                    <a:pt x="5228" y="5205"/>
                    <a:pt x="5616" y="5205"/>
                    <a:pt x="6095" y="5205"/>
                  </a:cubicBezTo>
                  <a:cubicBezTo>
                    <a:pt x="6186" y="5205"/>
                    <a:pt x="6186" y="5022"/>
                    <a:pt x="6095" y="5022"/>
                  </a:cubicBezTo>
                  <a:cubicBezTo>
                    <a:pt x="5616" y="4931"/>
                    <a:pt x="5136" y="4931"/>
                    <a:pt x="4657" y="4931"/>
                  </a:cubicBezTo>
                  <a:cubicBezTo>
                    <a:pt x="4383" y="4451"/>
                    <a:pt x="4087" y="3881"/>
                    <a:pt x="3813" y="3401"/>
                  </a:cubicBezTo>
                  <a:lnTo>
                    <a:pt x="3813" y="3401"/>
                  </a:lnTo>
                  <a:cubicBezTo>
                    <a:pt x="4657" y="3698"/>
                    <a:pt x="5616" y="3972"/>
                    <a:pt x="6460" y="4155"/>
                  </a:cubicBezTo>
                  <a:cubicBezTo>
                    <a:pt x="6666" y="4155"/>
                    <a:pt x="6757" y="3972"/>
                    <a:pt x="6574" y="3881"/>
                  </a:cubicBezTo>
                  <a:cubicBezTo>
                    <a:pt x="5707" y="3584"/>
                    <a:pt x="4954" y="3310"/>
                    <a:pt x="4087" y="3013"/>
                  </a:cubicBezTo>
                  <a:cubicBezTo>
                    <a:pt x="4566" y="2739"/>
                    <a:pt x="4954" y="2443"/>
                    <a:pt x="5319" y="2078"/>
                  </a:cubicBezTo>
                  <a:cubicBezTo>
                    <a:pt x="5319" y="2169"/>
                    <a:pt x="5433" y="2169"/>
                    <a:pt x="5433" y="2260"/>
                  </a:cubicBezTo>
                  <a:cubicBezTo>
                    <a:pt x="5890" y="2351"/>
                    <a:pt x="6369" y="2557"/>
                    <a:pt x="6757" y="2648"/>
                  </a:cubicBezTo>
                  <a:cubicBezTo>
                    <a:pt x="6940" y="2648"/>
                    <a:pt x="6940" y="2443"/>
                    <a:pt x="6848" y="2351"/>
                  </a:cubicBezTo>
                  <a:cubicBezTo>
                    <a:pt x="6369" y="2260"/>
                    <a:pt x="6004" y="2169"/>
                    <a:pt x="5525" y="1986"/>
                  </a:cubicBezTo>
                  <a:cubicBezTo>
                    <a:pt x="5798" y="1690"/>
                    <a:pt x="6186" y="1416"/>
                    <a:pt x="6460" y="1119"/>
                  </a:cubicBezTo>
                  <a:cubicBezTo>
                    <a:pt x="6553" y="1045"/>
                    <a:pt x="6496" y="911"/>
                    <a:pt x="6422" y="911"/>
                  </a:cubicBezTo>
                  <a:cubicBezTo>
                    <a:pt x="6405" y="911"/>
                    <a:pt x="6386" y="919"/>
                    <a:pt x="6369" y="936"/>
                  </a:cubicBezTo>
                  <a:lnTo>
                    <a:pt x="5525" y="1507"/>
                  </a:lnTo>
                  <a:lnTo>
                    <a:pt x="5525" y="1028"/>
                  </a:lnTo>
                  <a:cubicBezTo>
                    <a:pt x="5525" y="731"/>
                    <a:pt x="5616" y="457"/>
                    <a:pt x="5525" y="160"/>
                  </a:cubicBezTo>
                  <a:cubicBezTo>
                    <a:pt x="5525" y="115"/>
                    <a:pt x="5502" y="92"/>
                    <a:pt x="5465" y="92"/>
                  </a:cubicBezTo>
                  <a:cubicBezTo>
                    <a:pt x="5428" y="92"/>
                    <a:pt x="5376" y="115"/>
                    <a:pt x="5319" y="160"/>
                  </a:cubicBezTo>
                  <a:lnTo>
                    <a:pt x="5319" y="1028"/>
                  </a:lnTo>
                  <a:cubicBezTo>
                    <a:pt x="5228" y="1301"/>
                    <a:pt x="5228" y="1507"/>
                    <a:pt x="5228" y="1690"/>
                  </a:cubicBezTo>
                  <a:cubicBezTo>
                    <a:pt x="4863" y="1986"/>
                    <a:pt x="4383" y="2260"/>
                    <a:pt x="3995" y="2557"/>
                  </a:cubicBezTo>
                  <a:cubicBezTo>
                    <a:pt x="4087" y="1690"/>
                    <a:pt x="4178" y="936"/>
                    <a:pt x="4292" y="69"/>
                  </a:cubicBezTo>
                  <a:cubicBezTo>
                    <a:pt x="4292" y="23"/>
                    <a:pt x="4241" y="0"/>
                    <a:pt x="4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4"/>
            <p:cNvSpPr/>
            <p:nvPr/>
          </p:nvSpPr>
          <p:spPr>
            <a:xfrm>
              <a:off x="1638156" y="3860842"/>
              <a:ext cx="11121" cy="41126"/>
            </a:xfrm>
            <a:custGeom>
              <a:avLst/>
              <a:gdLst/>
              <a:ahLst/>
              <a:cxnLst/>
              <a:rect l="l" t="t" r="r" b="b"/>
              <a:pathLst>
                <a:path w="457" h="1690" extrusionOk="0">
                  <a:moveTo>
                    <a:pt x="365" y="1"/>
                  </a:moveTo>
                  <a:cubicBezTo>
                    <a:pt x="183" y="480"/>
                    <a:pt x="0" y="1051"/>
                    <a:pt x="183" y="1621"/>
                  </a:cubicBezTo>
                  <a:cubicBezTo>
                    <a:pt x="183" y="1667"/>
                    <a:pt x="228" y="1690"/>
                    <a:pt x="274" y="1690"/>
                  </a:cubicBezTo>
                  <a:cubicBezTo>
                    <a:pt x="320" y="1690"/>
                    <a:pt x="365" y="1667"/>
                    <a:pt x="365" y="1621"/>
                  </a:cubicBezTo>
                  <a:cubicBezTo>
                    <a:pt x="274" y="1051"/>
                    <a:pt x="274" y="57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4"/>
            <p:cNvSpPr/>
            <p:nvPr/>
          </p:nvSpPr>
          <p:spPr>
            <a:xfrm>
              <a:off x="1968638" y="4066903"/>
              <a:ext cx="16669" cy="1392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297" y="1"/>
                  </a:moveTo>
                  <a:cubicBezTo>
                    <a:pt x="0" y="1"/>
                    <a:pt x="0" y="571"/>
                    <a:pt x="297" y="571"/>
                  </a:cubicBezTo>
                  <a:cubicBezTo>
                    <a:pt x="685" y="571"/>
                    <a:pt x="685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4"/>
            <p:cNvSpPr/>
            <p:nvPr/>
          </p:nvSpPr>
          <p:spPr>
            <a:xfrm>
              <a:off x="2771787" y="3900287"/>
              <a:ext cx="18908" cy="13895"/>
            </a:xfrm>
            <a:custGeom>
              <a:avLst/>
              <a:gdLst/>
              <a:ahLst/>
              <a:cxnLst/>
              <a:rect l="l" t="t" r="r" b="b"/>
              <a:pathLst>
                <a:path w="777" h="571" extrusionOk="0">
                  <a:moveTo>
                    <a:pt x="389" y="0"/>
                  </a:moveTo>
                  <a:cubicBezTo>
                    <a:pt x="1" y="0"/>
                    <a:pt x="1" y="571"/>
                    <a:pt x="389" y="571"/>
                  </a:cubicBezTo>
                  <a:cubicBezTo>
                    <a:pt x="777" y="571"/>
                    <a:pt x="777" y="0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4"/>
            <p:cNvSpPr/>
            <p:nvPr/>
          </p:nvSpPr>
          <p:spPr>
            <a:xfrm>
              <a:off x="3068396" y="4490146"/>
              <a:ext cx="20563" cy="18908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365" y="1"/>
                  </a:moveTo>
                  <a:cubicBezTo>
                    <a:pt x="0" y="1"/>
                    <a:pt x="0" y="777"/>
                    <a:pt x="365" y="777"/>
                  </a:cubicBezTo>
                  <a:cubicBezTo>
                    <a:pt x="845" y="777"/>
                    <a:pt x="845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4"/>
            <p:cNvSpPr/>
            <p:nvPr/>
          </p:nvSpPr>
          <p:spPr>
            <a:xfrm>
              <a:off x="795562" y="4159665"/>
              <a:ext cx="39447" cy="32244"/>
            </a:xfrm>
            <a:custGeom>
              <a:avLst/>
              <a:gdLst/>
              <a:ahLst/>
              <a:cxnLst/>
              <a:rect l="l" t="t" r="r" b="b"/>
              <a:pathLst>
                <a:path w="1621" h="1325" extrusionOk="0">
                  <a:moveTo>
                    <a:pt x="959" y="1"/>
                  </a:moveTo>
                  <a:cubicBezTo>
                    <a:pt x="753" y="1"/>
                    <a:pt x="571" y="92"/>
                    <a:pt x="388" y="183"/>
                  </a:cubicBezTo>
                  <a:cubicBezTo>
                    <a:pt x="0" y="457"/>
                    <a:pt x="0" y="845"/>
                    <a:pt x="388" y="1142"/>
                  </a:cubicBezTo>
                  <a:cubicBezTo>
                    <a:pt x="571" y="1233"/>
                    <a:pt x="753" y="1324"/>
                    <a:pt x="959" y="1324"/>
                  </a:cubicBezTo>
                  <a:cubicBezTo>
                    <a:pt x="1324" y="1324"/>
                    <a:pt x="1621" y="1028"/>
                    <a:pt x="1621" y="663"/>
                  </a:cubicBezTo>
                  <a:cubicBezTo>
                    <a:pt x="1621" y="275"/>
                    <a:pt x="1324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4"/>
            <p:cNvSpPr/>
            <p:nvPr/>
          </p:nvSpPr>
          <p:spPr>
            <a:xfrm>
              <a:off x="1505949" y="4427948"/>
              <a:ext cx="16134" cy="13895"/>
            </a:xfrm>
            <a:custGeom>
              <a:avLst/>
              <a:gdLst/>
              <a:ahLst/>
              <a:cxnLst/>
              <a:rect l="l" t="t" r="r" b="b"/>
              <a:pathLst>
                <a:path w="663" h="571" extrusionOk="0">
                  <a:moveTo>
                    <a:pt x="297" y="0"/>
                  </a:moveTo>
                  <a:cubicBezTo>
                    <a:pt x="1" y="0"/>
                    <a:pt x="1" y="571"/>
                    <a:pt x="297" y="571"/>
                  </a:cubicBezTo>
                  <a:cubicBezTo>
                    <a:pt x="663" y="571"/>
                    <a:pt x="663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4"/>
            <p:cNvSpPr/>
            <p:nvPr/>
          </p:nvSpPr>
          <p:spPr>
            <a:xfrm>
              <a:off x="1573160" y="4909496"/>
              <a:ext cx="23362" cy="13920"/>
            </a:xfrm>
            <a:custGeom>
              <a:avLst/>
              <a:gdLst/>
              <a:ahLst/>
              <a:cxnLst/>
              <a:rect l="l" t="t" r="r" b="b"/>
              <a:pathLst>
                <a:path w="960" h="572" extrusionOk="0">
                  <a:moveTo>
                    <a:pt x="571" y="1"/>
                  </a:moveTo>
                  <a:cubicBezTo>
                    <a:pt x="480" y="1"/>
                    <a:pt x="274" y="92"/>
                    <a:pt x="183" y="92"/>
                  </a:cubicBezTo>
                  <a:cubicBezTo>
                    <a:pt x="0" y="183"/>
                    <a:pt x="0" y="366"/>
                    <a:pt x="183" y="457"/>
                  </a:cubicBezTo>
                  <a:cubicBezTo>
                    <a:pt x="274" y="457"/>
                    <a:pt x="480" y="571"/>
                    <a:pt x="571" y="571"/>
                  </a:cubicBezTo>
                  <a:cubicBezTo>
                    <a:pt x="959" y="571"/>
                    <a:pt x="959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4"/>
            <p:cNvSpPr/>
            <p:nvPr/>
          </p:nvSpPr>
          <p:spPr>
            <a:xfrm>
              <a:off x="2901755" y="4900055"/>
              <a:ext cx="18349" cy="1392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4"/>
            <p:cNvSpPr/>
            <p:nvPr/>
          </p:nvSpPr>
          <p:spPr>
            <a:xfrm>
              <a:off x="2211907" y="4930059"/>
              <a:ext cx="11681" cy="9466"/>
            </a:xfrm>
            <a:custGeom>
              <a:avLst/>
              <a:gdLst/>
              <a:ahLst/>
              <a:cxnLst/>
              <a:rect l="l" t="t" r="r" b="b"/>
              <a:pathLst>
                <a:path w="480" h="389" extrusionOk="0">
                  <a:moveTo>
                    <a:pt x="183" y="0"/>
                  </a:moveTo>
                  <a:cubicBezTo>
                    <a:pt x="1" y="0"/>
                    <a:pt x="1" y="388"/>
                    <a:pt x="183" y="388"/>
                  </a:cubicBezTo>
                  <a:cubicBezTo>
                    <a:pt x="480" y="388"/>
                    <a:pt x="480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4"/>
            <p:cNvSpPr/>
            <p:nvPr/>
          </p:nvSpPr>
          <p:spPr>
            <a:xfrm>
              <a:off x="2327445" y="3872498"/>
              <a:ext cx="18908" cy="13920"/>
            </a:xfrm>
            <a:custGeom>
              <a:avLst/>
              <a:gdLst/>
              <a:ahLst/>
              <a:cxnLst/>
              <a:rect l="l" t="t" r="r" b="b"/>
              <a:pathLst>
                <a:path w="777" h="572" extrusionOk="0">
                  <a:moveTo>
                    <a:pt x="388" y="1"/>
                  </a:moveTo>
                  <a:cubicBezTo>
                    <a:pt x="0" y="1"/>
                    <a:pt x="0" y="572"/>
                    <a:pt x="388" y="572"/>
                  </a:cubicBezTo>
                  <a:cubicBezTo>
                    <a:pt x="776" y="572"/>
                    <a:pt x="776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4"/>
        </a:solidFill>
        <a:effectLst/>
      </p:bgPr>
    </p:bg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6"/>
          <p:cNvSpPr/>
          <p:nvPr/>
        </p:nvSpPr>
        <p:spPr>
          <a:xfrm>
            <a:off x="273900" y="267000"/>
            <a:ext cx="8596200" cy="4609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6"/>
          <p:cNvSpPr/>
          <p:nvPr/>
        </p:nvSpPr>
        <p:spPr>
          <a:xfrm>
            <a:off x="8826503" y="3985528"/>
            <a:ext cx="45594" cy="45507"/>
          </a:xfrm>
          <a:custGeom>
            <a:avLst/>
            <a:gdLst/>
            <a:ahLst/>
            <a:cxnLst/>
            <a:rect l="l" t="t" r="r" b="b"/>
            <a:pathLst>
              <a:path w="522" h="521" extrusionOk="0">
                <a:moveTo>
                  <a:pt x="1" y="0"/>
                </a:moveTo>
                <a:lnTo>
                  <a:pt x="521" y="521"/>
                </a:lnTo>
                <a:lnTo>
                  <a:pt x="521" y="0"/>
                </a:lnTo>
                <a:close/>
              </a:path>
            </a:pathLst>
          </a:custGeom>
          <a:solidFill>
            <a:srgbClr val="ACDF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6"/>
          <p:cNvSpPr/>
          <p:nvPr/>
        </p:nvSpPr>
        <p:spPr>
          <a:xfrm rot="10800000" flipH="1">
            <a:off x="662888" y="2057663"/>
            <a:ext cx="237975" cy="261950"/>
          </a:xfrm>
          <a:custGeom>
            <a:avLst/>
            <a:gdLst/>
            <a:ahLst/>
            <a:cxnLst/>
            <a:rect l="l" t="t" r="r" b="b"/>
            <a:pathLst>
              <a:path w="9519" h="10478" extrusionOk="0">
                <a:moveTo>
                  <a:pt x="4862" y="1"/>
                </a:moveTo>
                <a:lnTo>
                  <a:pt x="3375" y="4087"/>
                </a:lnTo>
                <a:lnTo>
                  <a:pt x="0" y="4087"/>
                </a:lnTo>
                <a:lnTo>
                  <a:pt x="2614" y="6178"/>
                </a:lnTo>
                <a:lnTo>
                  <a:pt x="2614" y="6178"/>
                </a:lnTo>
                <a:lnTo>
                  <a:pt x="1050" y="10478"/>
                </a:lnTo>
                <a:lnTo>
                  <a:pt x="4620" y="7783"/>
                </a:lnTo>
                <a:lnTo>
                  <a:pt x="4620" y="7783"/>
                </a:lnTo>
                <a:lnTo>
                  <a:pt x="7989" y="10478"/>
                </a:lnTo>
                <a:lnTo>
                  <a:pt x="7989" y="10478"/>
                </a:lnTo>
                <a:lnTo>
                  <a:pt x="6713" y="6204"/>
                </a:lnTo>
                <a:lnTo>
                  <a:pt x="9518" y="4087"/>
                </a:lnTo>
                <a:lnTo>
                  <a:pt x="6081" y="4087"/>
                </a:lnTo>
                <a:lnTo>
                  <a:pt x="486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6"/>
          <p:cNvSpPr/>
          <p:nvPr/>
        </p:nvSpPr>
        <p:spPr>
          <a:xfrm rot="10800000" flipH="1">
            <a:off x="6770350" y="1447238"/>
            <a:ext cx="240250" cy="261375"/>
          </a:xfrm>
          <a:custGeom>
            <a:avLst/>
            <a:gdLst/>
            <a:ahLst/>
            <a:cxnLst/>
            <a:rect l="l" t="t" r="r" b="b"/>
            <a:pathLst>
              <a:path w="9610" h="10455" extrusionOk="0">
                <a:moveTo>
                  <a:pt x="4862" y="0"/>
                </a:moveTo>
                <a:lnTo>
                  <a:pt x="3384" y="4054"/>
                </a:lnTo>
                <a:lnTo>
                  <a:pt x="3384" y="4054"/>
                </a:lnTo>
                <a:lnTo>
                  <a:pt x="0" y="4086"/>
                </a:lnTo>
                <a:lnTo>
                  <a:pt x="2628" y="6127"/>
                </a:lnTo>
                <a:lnTo>
                  <a:pt x="1050" y="10454"/>
                </a:lnTo>
                <a:lnTo>
                  <a:pt x="4676" y="7718"/>
                </a:lnTo>
                <a:lnTo>
                  <a:pt x="8080" y="10363"/>
                </a:lnTo>
                <a:lnTo>
                  <a:pt x="6768" y="6139"/>
                </a:lnTo>
                <a:lnTo>
                  <a:pt x="9609" y="3995"/>
                </a:lnTo>
                <a:lnTo>
                  <a:pt x="6113" y="4028"/>
                </a:lnTo>
                <a:lnTo>
                  <a:pt x="6113" y="4028"/>
                </a:lnTo>
                <a:lnTo>
                  <a:pt x="486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6"/>
          <p:cNvSpPr/>
          <p:nvPr/>
        </p:nvSpPr>
        <p:spPr>
          <a:xfrm rot="10800000" flipH="1">
            <a:off x="7640425" y="650413"/>
            <a:ext cx="237975" cy="261950"/>
          </a:xfrm>
          <a:custGeom>
            <a:avLst/>
            <a:gdLst/>
            <a:ahLst/>
            <a:cxnLst/>
            <a:rect l="l" t="t" r="r" b="b"/>
            <a:pathLst>
              <a:path w="9519" h="10478" extrusionOk="0">
                <a:moveTo>
                  <a:pt x="4748" y="1"/>
                </a:moveTo>
                <a:lnTo>
                  <a:pt x="3493" y="4087"/>
                </a:lnTo>
                <a:lnTo>
                  <a:pt x="0" y="4087"/>
                </a:lnTo>
                <a:lnTo>
                  <a:pt x="2836" y="6227"/>
                </a:lnTo>
                <a:lnTo>
                  <a:pt x="2836" y="6227"/>
                </a:lnTo>
                <a:lnTo>
                  <a:pt x="1530" y="10478"/>
                </a:lnTo>
                <a:lnTo>
                  <a:pt x="1530" y="10478"/>
                </a:lnTo>
                <a:lnTo>
                  <a:pt x="4898" y="7783"/>
                </a:lnTo>
                <a:lnTo>
                  <a:pt x="4898" y="7783"/>
                </a:lnTo>
                <a:lnTo>
                  <a:pt x="8469" y="10478"/>
                </a:lnTo>
                <a:lnTo>
                  <a:pt x="6933" y="6155"/>
                </a:lnTo>
                <a:lnTo>
                  <a:pt x="9519" y="4087"/>
                </a:lnTo>
                <a:lnTo>
                  <a:pt x="6199" y="4087"/>
                </a:lnTo>
                <a:lnTo>
                  <a:pt x="474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6"/>
          <p:cNvSpPr/>
          <p:nvPr/>
        </p:nvSpPr>
        <p:spPr>
          <a:xfrm rot="10800000" flipH="1">
            <a:off x="1252338" y="4139238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6"/>
          <p:cNvSpPr/>
          <p:nvPr/>
        </p:nvSpPr>
        <p:spPr>
          <a:xfrm rot="10800000" flipH="1">
            <a:off x="2557200" y="839925"/>
            <a:ext cx="171225" cy="187750"/>
          </a:xfrm>
          <a:custGeom>
            <a:avLst/>
            <a:gdLst/>
            <a:ahLst/>
            <a:cxnLst/>
            <a:rect l="l" t="t" r="r" b="b"/>
            <a:pathLst>
              <a:path w="6849" h="7510" extrusionOk="0">
                <a:moveTo>
                  <a:pt x="3425" y="0"/>
                </a:moveTo>
                <a:lnTo>
                  <a:pt x="2494" y="2945"/>
                </a:lnTo>
                <a:lnTo>
                  <a:pt x="1" y="2945"/>
                </a:lnTo>
                <a:lnTo>
                  <a:pt x="2016" y="4455"/>
                </a:lnTo>
                <a:lnTo>
                  <a:pt x="2016" y="4455"/>
                </a:lnTo>
                <a:lnTo>
                  <a:pt x="1051" y="7510"/>
                </a:lnTo>
                <a:lnTo>
                  <a:pt x="3510" y="5573"/>
                </a:lnTo>
                <a:lnTo>
                  <a:pt x="3510" y="5573"/>
                </a:lnTo>
                <a:lnTo>
                  <a:pt x="6095" y="7510"/>
                </a:lnTo>
                <a:lnTo>
                  <a:pt x="4992" y="4407"/>
                </a:lnTo>
                <a:lnTo>
                  <a:pt x="4992" y="4407"/>
                </a:lnTo>
                <a:lnTo>
                  <a:pt x="6848" y="2945"/>
                </a:lnTo>
                <a:lnTo>
                  <a:pt x="4472" y="2945"/>
                </a:lnTo>
                <a:lnTo>
                  <a:pt x="34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6"/>
          <p:cNvSpPr/>
          <p:nvPr/>
        </p:nvSpPr>
        <p:spPr>
          <a:xfrm rot="10800000" flipH="1">
            <a:off x="2284925" y="4138388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6"/>
          <p:cNvSpPr/>
          <p:nvPr/>
        </p:nvSpPr>
        <p:spPr>
          <a:xfrm rot="10800000" flipH="1">
            <a:off x="8632125" y="1138225"/>
            <a:ext cx="237975" cy="261375"/>
          </a:xfrm>
          <a:custGeom>
            <a:avLst/>
            <a:gdLst/>
            <a:ahLst/>
            <a:cxnLst/>
            <a:rect l="l" t="t" r="r" b="b"/>
            <a:pathLst>
              <a:path w="9519" h="10455" extrusionOk="0">
                <a:moveTo>
                  <a:pt x="4839" y="0"/>
                </a:moveTo>
                <a:lnTo>
                  <a:pt x="3370" y="4054"/>
                </a:lnTo>
                <a:lnTo>
                  <a:pt x="3370" y="4054"/>
                </a:lnTo>
                <a:lnTo>
                  <a:pt x="0" y="4086"/>
                </a:lnTo>
                <a:lnTo>
                  <a:pt x="2612" y="6144"/>
                </a:lnTo>
                <a:lnTo>
                  <a:pt x="2612" y="6144"/>
                </a:lnTo>
                <a:lnTo>
                  <a:pt x="1050" y="10454"/>
                </a:lnTo>
                <a:lnTo>
                  <a:pt x="1050" y="10454"/>
                </a:lnTo>
                <a:lnTo>
                  <a:pt x="4623" y="7729"/>
                </a:lnTo>
                <a:lnTo>
                  <a:pt x="4623" y="7729"/>
                </a:lnTo>
                <a:lnTo>
                  <a:pt x="8080" y="10454"/>
                </a:lnTo>
                <a:lnTo>
                  <a:pt x="6736" y="6117"/>
                </a:lnTo>
                <a:lnTo>
                  <a:pt x="6736" y="6117"/>
                </a:lnTo>
                <a:lnTo>
                  <a:pt x="9518" y="3995"/>
                </a:lnTo>
                <a:lnTo>
                  <a:pt x="6088" y="4027"/>
                </a:lnTo>
                <a:lnTo>
                  <a:pt x="6088" y="4027"/>
                </a:lnTo>
                <a:lnTo>
                  <a:pt x="483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6"/>
          <p:cNvSpPr/>
          <p:nvPr/>
        </p:nvSpPr>
        <p:spPr>
          <a:xfrm rot="10800000" flipH="1">
            <a:off x="1505350" y="628563"/>
            <a:ext cx="123300" cy="95325"/>
          </a:xfrm>
          <a:custGeom>
            <a:avLst/>
            <a:gdLst/>
            <a:ahLst/>
            <a:cxnLst/>
            <a:rect l="l" t="t" r="r" b="b"/>
            <a:pathLst>
              <a:path w="4932" h="3813" extrusionOk="0">
                <a:moveTo>
                  <a:pt x="2466" y="0"/>
                </a:moveTo>
                <a:cubicBezTo>
                  <a:pt x="1" y="0"/>
                  <a:pt x="1" y="3812"/>
                  <a:pt x="2466" y="3812"/>
                </a:cubicBezTo>
                <a:cubicBezTo>
                  <a:pt x="4931" y="3812"/>
                  <a:pt x="4931" y="0"/>
                  <a:pt x="24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6"/>
          <p:cNvSpPr/>
          <p:nvPr/>
        </p:nvSpPr>
        <p:spPr>
          <a:xfrm rot="10800000" flipH="1">
            <a:off x="1520800" y="3417338"/>
            <a:ext cx="90750" cy="71350"/>
          </a:xfrm>
          <a:custGeom>
            <a:avLst/>
            <a:gdLst/>
            <a:ahLst/>
            <a:cxnLst/>
            <a:rect l="l" t="t" r="r" b="b"/>
            <a:pathLst>
              <a:path w="3630" h="2854" extrusionOk="0">
                <a:moveTo>
                  <a:pt x="1803" y="0"/>
                </a:moveTo>
                <a:cubicBezTo>
                  <a:pt x="0" y="0"/>
                  <a:pt x="0" y="2853"/>
                  <a:pt x="1803" y="2853"/>
                </a:cubicBezTo>
                <a:cubicBezTo>
                  <a:pt x="3629" y="2853"/>
                  <a:pt x="3629" y="0"/>
                  <a:pt x="180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6"/>
          <p:cNvSpPr/>
          <p:nvPr/>
        </p:nvSpPr>
        <p:spPr>
          <a:xfrm rot="10800000" flipH="1">
            <a:off x="8398663" y="1972575"/>
            <a:ext cx="90175" cy="71350"/>
          </a:xfrm>
          <a:custGeom>
            <a:avLst/>
            <a:gdLst/>
            <a:ahLst/>
            <a:cxnLst/>
            <a:rect l="l" t="t" r="r" b="b"/>
            <a:pathLst>
              <a:path w="3607" h="2854" extrusionOk="0">
                <a:moveTo>
                  <a:pt x="1803" y="0"/>
                </a:moveTo>
                <a:cubicBezTo>
                  <a:pt x="0" y="0"/>
                  <a:pt x="0" y="2853"/>
                  <a:pt x="1803" y="2853"/>
                </a:cubicBezTo>
                <a:cubicBezTo>
                  <a:pt x="3606" y="2853"/>
                  <a:pt x="3606" y="0"/>
                  <a:pt x="180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6"/>
          <p:cNvSpPr/>
          <p:nvPr/>
        </p:nvSpPr>
        <p:spPr>
          <a:xfrm rot="10800000" flipH="1">
            <a:off x="612925" y="4579713"/>
            <a:ext cx="61650" cy="47400"/>
          </a:xfrm>
          <a:custGeom>
            <a:avLst/>
            <a:gdLst/>
            <a:ahLst/>
            <a:cxnLst/>
            <a:rect l="l" t="t" r="r" b="b"/>
            <a:pathLst>
              <a:path w="2466" h="1896" extrusionOk="0">
                <a:moveTo>
                  <a:pt x="1233" y="1"/>
                </a:moveTo>
                <a:cubicBezTo>
                  <a:pt x="0" y="1"/>
                  <a:pt x="0" y="1895"/>
                  <a:pt x="1233" y="1895"/>
                </a:cubicBezTo>
                <a:cubicBezTo>
                  <a:pt x="2465" y="1895"/>
                  <a:pt x="2465" y="1"/>
                  <a:pt x="12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6"/>
          <p:cNvSpPr/>
          <p:nvPr/>
        </p:nvSpPr>
        <p:spPr>
          <a:xfrm rot="10800000" flipH="1">
            <a:off x="421875" y="2901400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0" y="1"/>
                  <a:pt x="0" y="1918"/>
                  <a:pt x="1233" y="1918"/>
                </a:cubicBezTo>
                <a:cubicBezTo>
                  <a:pt x="2465" y="1918"/>
                  <a:pt x="2465" y="1"/>
                  <a:pt x="12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6"/>
          <p:cNvSpPr/>
          <p:nvPr/>
        </p:nvSpPr>
        <p:spPr>
          <a:xfrm rot="10800000" flipH="1">
            <a:off x="2233338" y="442025"/>
            <a:ext cx="151425" cy="104875"/>
          </a:xfrm>
          <a:custGeom>
            <a:avLst/>
            <a:gdLst/>
            <a:ahLst/>
            <a:cxnLst/>
            <a:rect l="l" t="t" r="r" b="b"/>
            <a:pathLst>
              <a:path w="6057" h="4195" extrusionOk="0">
                <a:moveTo>
                  <a:pt x="2848" y="0"/>
                </a:moveTo>
                <a:cubicBezTo>
                  <a:pt x="1119" y="0"/>
                  <a:pt x="0" y="2769"/>
                  <a:pt x="2026" y="3951"/>
                </a:cubicBezTo>
                <a:cubicBezTo>
                  <a:pt x="2310" y="4120"/>
                  <a:pt x="2606" y="4195"/>
                  <a:pt x="2897" y="4195"/>
                </a:cubicBezTo>
                <a:cubicBezTo>
                  <a:pt x="4567" y="4195"/>
                  <a:pt x="6057" y="1719"/>
                  <a:pt x="4034" y="436"/>
                </a:cubicBezTo>
                <a:cubicBezTo>
                  <a:pt x="3628" y="130"/>
                  <a:pt x="3223" y="0"/>
                  <a:pt x="284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6"/>
          <p:cNvSpPr/>
          <p:nvPr/>
        </p:nvSpPr>
        <p:spPr>
          <a:xfrm rot="10800000" flipH="1">
            <a:off x="6722263" y="677175"/>
            <a:ext cx="90175" cy="71350"/>
          </a:xfrm>
          <a:custGeom>
            <a:avLst/>
            <a:gdLst/>
            <a:ahLst/>
            <a:cxnLst/>
            <a:rect l="l" t="t" r="r" b="b"/>
            <a:pathLst>
              <a:path w="3607" h="2854" extrusionOk="0">
                <a:moveTo>
                  <a:pt x="1803" y="0"/>
                </a:moveTo>
                <a:cubicBezTo>
                  <a:pt x="0" y="0"/>
                  <a:pt x="0" y="2853"/>
                  <a:pt x="1803" y="2853"/>
                </a:cubicBezTo>
                <a:cubicBezTo>
                  <a:pt x="3606" y="2853"/>
                  <a:pt x="3606" y="0"/>
                  <a:pt x="180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6"/>
          <p:cNvSpPr/>
          <p:nvPr/>
        </p:nvSpPr>
        <p:spPr>
          <a:xfrm rot="10800000" flipH="1">
            <a:off x="5397586" y="646562"/>
            <a:ext cx="167554" cy="132575"/>
          </a:xfrm>
          <a:custGeom>
            <a:avLst/>
            <a:gdLst/>
            <a:ahLst/>
            <a:cxnLst/>
            <a:rect l="l" t="t" r="r" b="b"/>
            <a:pathLst>
              <a:path w="3607" h="2854" extrusionOk="0">
                <a:moveTo>
                  <a:pt x="1803" y="0"/>
                </a:moveTo>
                <a:cubicBezTo>
                  <a:pt x="0" y="0"/>
                  <a:pt x="0" y="2853"/>
                  <a:pt x="1803" y="2853"/>
                </a:cubicBezTo>
                <a:cubicBezTo>
                  <a:pt x="3606" y="2853"/>
                  <a:pt x="3606" y="0"/>
                  <a:pt x="180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6"/>
          <p:cNvSpPr/>
          <p:nvPr/>
        </p:nvSpPr>
        <p:spPr>
          <a:xfrm rot="10800000" flipH="1">
            <a:off x="7484263" y="1439175"/>
            <a:ext cx="90175" cy="71350"/>
          </a:xfrm>
          <a:custGeom>
            <a:avLst/>
            <a:gdLst/>
            <a:ahLst/>
            <a:cxnLst/>
            <a:rect l="l" t="t" r="r" b="b"/>
            <a:pathLst>
              <a:path w="3607" h="2854" extrusionOk="0">
                <a:moveTo>
                  <a:pt x="1803" y="0"/>
                </a:moveTo>
                <a:cubicBezTo>
                  <a:pt x="0" y="0"/>
                  <a:pt x="0" y="2853"/>
                  <a:pt x="1803" y="2853"/>
                </a:cubicBezTo>
                <a:cubicBezTo>
                  <a:pt x="3606" y="2853"/>
                  <a:pt x="3606" y="0"/>
                  <a:pt x="180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6"/>
          <p:cNvSpPr txBox="1">
            <a:spLocks noGrp="1"/>
          </p:cNvSpPr>
          <p:nvPr>
            <p:ph type="title"/>
          </p:nvPr>
        </p:nvSpPr>
        <p:spPr>
          <a:xfrm>
            <a:off x="1083300" y="1445622"/>
            <a:ext cx="4577100" cy="15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4800"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0">
    <p:bg>
      <p:bgPr>
        <a:solidFill>
          <a:schemeClr val="accent2"/>
        </a:solidFill>
        <a:effectLst/>
      </p:bgPr>
    </p:bg>
    <p:spTree>
      <p:nvGrpSpPr>
        <p:cNvPr id="1" name="Shape 2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9" name="Google Shape;2669;p35"/>
          <p:cNvSpPr/>
          <p:nvPr/>
        </p:nvSpPr>
        <p:spPr>
          <a:xfrm>
            <a:off x="536864" y="1933361"/>
            <a:ext cx="371021" cy="346126"/>
          </a:xfrm>
          <a:custGeom>
            <a:avLst/>
            <a:gdLst/>
            <a:ahLst/>
            <a:cxnLst/>
            <a:rect l="l" t="t" r="r" b="b"/>
            <a:pathLst>
              <a:path w="9756" h="9457" extrusionOk="0">
                <a:moveTo>
                  <a:pt x="6047" y="1"/>
                </a:moveTo>
                <a:cubicBezTo>
                  <a:pt x="5795" y="1"/>
                  <a:pt x="5540" y="88"/>
                  <a:pt x="5329" y="281"/>
                </a:cubicBezTo>
                <a:lnTo>
                  <a:pt x="4327" y="1182"/>
                </a:lnTo>
                <a:cubicBezTo>
                  <a:pt x="4071" y="1378"/>
                  <a:pt x="3814" y="1472"/>
                  <a:pt x="3566" y="1472"/>
                </a:cubicBezTo>
                <a:cubicBezTo>
                  <a:pt x="3485" y="1472"/>
                  <a:pt x="3405" y="1462"/>
                  <a:pt x="3326" y="1442"/>
                </a:cubicBezTo>
                <a:lnTo>
                  <a:pt x="1904" y="1102"/>
                </a:lnTo>
                <a:cubicBezTo>
                  <a:pt x="1839" y="1090"/>
                  <a:pt x="1774" y="1084"/>
                  <a:pt x="1710" y="1084"/>
                </a:cubicBezTo>
                <a:cubicBezTo>
                  <a:pt x="955" y="1084"/>
                  <a:pt x="354" y="1921"/>
                  <a:pt x="742" y="2604"/>
                </a:cubicBezTo>
                <a:lnTo>
                  <a:pt x="1243" y="3946"/>
                </a:lnTo>
                <a:cubicBezTo>
                  <a:pt x="1403" y="4287"/>
                  <a:pt x="1403" y="4607"/>
                  <a:pt x="1243" y="4948"/>
                </a:cubicBezTo>
                <a:lnTo>
                  <a:pt x="482" y="6109"/>
                </a:lnTo>
                <a:cubicBezTo>
                  <a:pt x="0" y="6841"/>
                  <a:pt x="594" y="7796"/>
                  <a:pt x="1388" y="7796"/>
                </a:cubicBezTo>
                <a:cubicBezTo>
                  <a:pt x="1420" y="7796"/>
                  <a:pt x="1451" y="7795"/>
                  <a:pt x="1483" y="7792"/>
                </a:cubicBezTo>
                <a:lnTo>
                  <a:pt x="2905" y="7611"/>
                </a:lnTo>
                <a:cubicBezTo>
                  <a:pt x="3246" y="7611"/>
                  <a:pt x="3646" y="7691"/>
                  <a:pt x="3827" y="8032"/>
                </a:cubicBezTo>
                <a:lnTo>
                  <a:pt x="4748" y="9033"/>
                </a:lnTo>
                <a:cubicBezTo>
                  <a:pt x="4972" y="9327"/>
                  <a:pt x="5283" y="9457"/>
                  <a:pt x="5589" y="9457"/>
                </a:cubicBezTo>
                <a:cubicBezTo>
                  <a:pt x="6077" y="9457"/>
                  <a:pt x="6552" y="9129"/>
                  <a:pt x="6651" y="8613"/>
                </a:cubicBezTo>
                <a:lnTo>
                  <a:pt x="6911" y="7191"/>
                </a:lnTo>
                <a:cubicBezTo>
                  <a:pt x="6991" y="6870"/>
                  <a:pt x="7252" y="6530"/>
                  <a:pt x="7572" y="6450"/>
                </a:cubicBezTo>
                <a:lnTo>
                  <a:pt x="8914" y="5869"/>
                </a:lnTo>
                <a:cubicBezTo>
                  <a:pt x="9755" y="5528"/>
                  <a:pt x="9755" y="4447"/>
                  <a:pt x="8994" y="3946"/>
                </a:cubicBezTo>
                <a:lnTo>
                  <a:pt x="7752" y="3285"/>
                </a:lnTo>
                <a:cubicBezTo>
                  <a:pt x="7492" y="3105"/>
                  <a:pt x="7252" y="2784"/>
                  <a:pt x="7252" y="2444"/>
                </a:cubicBezTo>
                <a:lnTo>
                  <a:pt x="7151" y="1022"/>
                </a:lnTo>
                <a:cubicBezTo>
                  <a:pt x="7097" y="396"/>
                  <a:pt x="6580" y="1"/>
                  <a:pt x="60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0" name="Google Shape;2670;p35"/>
          <p:cNvSpPr/>
          <p:nvPr/>
        </p:nvSpPr>
        <p:spPr>
          <a:xfrm>
            <a:off x="8154725" y="1586763"/>
            <a:ext cx="370222" cy="346602"/>
          </a:xfrm>
          <a:custGeom>
            <a:avLst/>
            <a:gdLst/>
            <a:ahLst/>
            <a:cxnLst/>
            <a:rect l="l" t="t" r="r" b="b"/>
            <a:pathLst>
              <a:path w="9735" h="9470" extrusionOk="0">
                <a:moveTo>
                  <a:pt x="4147" y="1"/>
                </a:moveTo>
                <a:cubicBezTo>
                  <a:pt x="3661" y="1"/>
                  <a:pt x="3187" y="328"/>
                  <a:pt x="3085" y="850"/>
                </a:cubicBezTo>
                <a:lnTo>
                  <a:pt x="2825" y="2272"/>
                </a:lnTo>
                <a:cubicBezTo>
                  <a:pt x="2745" y="2613"/>
                  <a:pt x="2504" y="2953"/>
                  <a:pt x="2164" y="3033"/>
                </a:cubicBezTo>
                <a:lnTo>
                  <a:pt x="922" y="3614"/>
                </a:lnTo>
                <a:cubicBezTo>
                  <a:pt x="81" y="3955"/>
                  <a:pt x="1" y="5116"/>
                  <a:pt x="822" y="5537"/>
                </a:cubicBezTo>
                <a:lnTo>
                  <a:pt x="2004" y="6278"/>
                </a:lnTo>
                <a:cubicBezTo>
                  <a:pt x="2324" y="6458"/>
                  <a:pt x="2584" y="6699"/>
                  <a:pt x="2584" y="7119"/>
                </a:cubicBezTo>
                <a:lnTo>
                  <a:pt x="2745" y="8461"/>
                </a:lnTo>
                <a:cubicBezTo>
                  <a:pt x="2800" y="9078"/>
                  <a:pt x="3285" y="9469"/>
                  <a:pt x="3805" y="9469"/>
                </a:cubicBezTo>
                <a:cubicBezTo>
                  <a:pt x="4045" y="9469"/>
                  <a:pt x="4292" y="9386"/>
                  <a:pt x="4507" y="9202"/>
                </a:cubicBezTo>
                <a:lnTo>
                  <a:pt x="5589" y="8201"/>
                </a:lnTo>
                <a:cubicBezTo>
                  <a:pt x="5767" y="8023"/>
                  <a:pt x="5999" y="7922"/>
                  <a:pt x="6246" y="7922"/>
                </a:cubicBezTo>
                <a:cubicBezTo>
                  <a:pt x="6333" y="7922"/>
                  <a:pt x="6422" y="7934"/>
                  <a:pt x="6510" y="7960"/>
                </a:cubicBezTo>
                <a:lnTo>
                  <a:pt x="7932" y="8281"/>
                </a:lnTo>
                <a:cubicBezTo>
                  <a:pt x="8003" y="8296"/>
                  <a:pt x="8073" y="8304"/>
                  <a:pt x="8141" y="8304"/>
                </a:cubicBezTo>
                <a:cubicBezTo>
                  <a:pt x="8875" y="8304"/>
                  <a:pt x="9478" y="7468"/>
                  <a:pt x="9094" y="6699"/>
                </a:cubicBezTo>
                <a:lnTo>
                  <a:pt x="8513" y="5457"/>
                </a:lnTo>
                <a:cubicBezTo>
                  <a:pt x="8333" y="5116"/>
                  <a:pt x="8433" y="4776"/>
                  <a:pt x="8593" y="4455"/>
                </a:cubicBezTo>
                <a:lnTo>
                  <a:pt x="9254" y="3274"/>
                </a:lnTo>
                <a:cubicBezTo>
                  <a:pt x="9734" y="2486"/>
                  <a:pt x="9146" y="1606"/>
                  <a:pt x="8355" y="1606"/>
                </a:cubicBezTo>
                <a:cubicBezTo>
                  <a:pt x="8321" y="1606"/>
                  <a:pt x="8287" y="1608"/>
                  <a:pt x="8253" y="1611"/>
                </a:cubicBezTo>
                <a:lnTo>
                  <a:pt x="6831" y="1771"/>
                </a:lnTo>
                <a:cubicBezTo>
                  <a:pt x="6774" y="1786"/>
                  <a:pt x="6714" y="1792"/>
                  <a:pt x="6653" y="1792"/>
                </a:cubicBezTo>
                <a:cubicBezTo>
                  <a:pt x="6369" y="1792"/>
                  <a:pt x="6061" y="1649"/>
                  <a:pt x="5929" y="1451"/>
                </a:cubicBezTo>
                <a:lnTo>
                  <a:pt x="4928" y="349"/>
                </a:lnTo>
                <a:cubicBezTo>
                  <a:pt x="4709" y="108"/>
                  <a:pt x="4426" y="1"/>
                  <a:pt x="41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1" name="Google Shape;2671;p35"/>
          <p:cNvSpPr/>
          <p:nvPr/>
        </p:nvSpPr>
        <p:spPr>
          <a:xfrm>
            <a:off x="7135550" y="1048293"/>
            <a:ext cx="303951" cy="284550"/>
          </a:xfrm>
          <a:custGeom>
            <a:avLst/>
            <a:gdLst/>
            <a:ahLst/>
            <a:cxnLst/>
            <a:rect l="l" t="t" r="r" b="b"/>
            <a:pathLst>
              <a:path w="9735" h="9470" extrusionOk="0">
                <a:moveTo>
                  <a:pt x="4147" y="1"/>
                </a:moveTo>
                <a:cubicBezTo>
                  <a:pt x="3661" y="1"/>
                  <a:pt x="3187" y="328"/>
                  <a:pt x="3085" y="850"/>
                </a:cubicBezTo>
                <a:lnTo>
                  <a:pt x="2825" y="2272"/>
                </a:lnTo>
                <a:cubicBezTo>
                  <a:pt x="2745" y="2613"/>
                  <a:pt x="2504" y="2953"/>
                  <a:pt x="2164" y="3033"/>
                </a:cubicBezTo>
                <a:lnTo>
                  <a:pt x="922" y="3614"/>
                </a:lnTo>
                <a:cubicBezTo>
                  <a:pt x="81" y="3955"/>
                  <a:pt x="1" y="5116"/>
                  <a:pt x="822" y="5537"/>
                </a:cubicBezTo>
                <a:lnTo>
                  <a:pt x="2004" y="6278"/>
                </a:lnTo>
                <a:cubicBezTo>
                  <a:pt x="2324" y="6458"/>
                  <a:pt x="2584" y="6699"/>
                  <a:pt x="2584" y="7119"/>
                </a:cubicBezTo>
                <a:lnTo>
                  <a:pt x="2745" y="8461"/>
                </a:lnTo>
                <a:cubicBezTo>
                  <a:pt x="2800" y="9078"/>
                  <a:pt x="3285" y="9469"/>
                  <a:pt x="3805" y="9469"/>
                </a:cubicBezTo>
                <a:cubicBezTo>
                  <a:pt x="4045" y="9469"/>
                  <a:pt x="4292" y="9386"/>
                  <a:pt x="4507" y="9202"/>
                </a:cubicBezTo>
                <a:lnTo>
                  <a:pt x="5589" y="8201"/>
                </a:lnTo>
                <a:cubicBezTo>
                  <a:pt x="5767" y="8023"/>
                  <a:pt x="5999" y="7922"/>
                  <a:pt x="6246" y="7922"/>
                </a:cubicBezTo>
                <a:cubicBezTo>
                  <a:pt x="6333" y="7922"/>
                  <a:pt x="6422" y="7934"/>
                  <a:pt x="6510" y="7960"/>
                </a:cubicBezTo>
                <a:lnTo>
                  <a:pt x="7932" y="8281"/>
                </a:lnTo>
                <a:cubicBezTo>
                  <a:pt x="8003" y="8296"/>
                  <a:pt x="8073" y="8304"/>
                  <a:pt x="8141" y="8304"/>
                </a:cubicBezTo>
                <a:cubicBezTo>
                  <a:pt x="8875" y="8304"/>
                  <a:pt x="9478" y="7468"/>
                  <a:pt x="9094" y="6699"/>
                </a:cubicBezTo>
                <a:lnTo>
                  <a:pt x="8513" y="5457"/>
                </a:lnTo>
                <a:cubicBezTo>
                  <a:pt x="8333" y="5116"/>
                  <a:pt x="8433" y="4776"/>
                  <a:pt x="8593" y="4455"/>
                </a:cubicBezTo>
                <a:lnTo>
                  <a:pt x="9254" y="3274"/>
                </a:lnTo>
                <a:cubicBezTo>
                  <a:pt x="9734" y="2486"/>
                  <a:pt x="9146" y="1606"/>
                  <a:pt x="8355" y="1606"/>
                </a:cubicBezTo>
                <a:cubicBezTo>
                  <a:pt x="8321" y="1606"/>
                  <a:pt x="8287" y="1608"/>
                  <a:pt x="8253" y="1611"/>
                </a:cubicBezTo>
                <a:lnTo>
                  <a:pt x="6831" y="1771"/>
                </a:lnTo>
                <a:cubicBezTo>
                  <a:pt x="6774" y="1786"/>
                  <a:pt x="6714" y="1792"/>
                  <a:pt x="6653" y="1792"/>
                </a:cubicBezTo>
                <a:cubicBezTo>
                  <a:pt x="6369" y="1792"/>
                  <a:pt x="6061" y="1649"/>
                  <a:pt x="5929" y="1451"/>
                </a:cubicBezTo>
                <a:lnTo>
                  <a:pt x="4928" y="349"/>
                </a:lnTo>
                <a:cubicBezTo>
                  <a:pt x="4709" y="108"/>
                  <a:pt x="4426" y="1"/>
                  <a:pt x="41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2" name="Google Shape;2672;p35"/>
          <p:cNvSpPr/>
          <p:nvPr/>
        </p:nvSpPr>
        <p:spPr>
          <a:xfrm>
            <a:off x="2384714" y="866561"/>
            <a:ext cx="371021" cy="346126"/>
          </a:xfrm>
          <a:custGeom>
            <a:avLst/>
            <a:gdLst/>
            <a:ahLst/>
            <a:cxnLst/>
            <a:rect l="l" t="t" r="r" b="b"/>
            <a:pathLst>
              <a:path w="9756" h="9457" extrusionOk="0">
                <a:moveTo>
                  <a:pt x="6047" y="1"/>
                </a:moveTo>
                <a:cubicBezTo>
                  <a:pt x="5795" y="1"/>
                  <a:pt x="5540" y="88"/>
                  <a:pt x="5329" y="281"/>
                </a:cubicBezTo>
                <a:lnTo>
                  <a:pt x="4327" y="1182"/>
                </a:lnTo>
                <a:cubicBezTo>
                  <a:pt x="4071" y="1378"/>
                  <a:pt x="3814" y="1472"/>
                  <a:pt x="3566" y="1472"/>
                </a:cubicBezTo>
                <a:cubicBezTo>
                  <a:pt x="3485" y="1472"/>
                  <a:pt x="3405" y="1462"/>
                  <a:pt x="3326" y="1442"/>
                </a:cubicBezTo>
                <a:lnTo>
                  <a:pt x="1904" y="1102"/>
                </a:lnTo>
                <a:cubicBezTo>
                  <a:pt x="1839" y="1090"/>
                  <a:pt x="1774" y="1084"/>
                  <a:pt x="1710" y="1084"/>
                </a:cubicBezTo>
                <a:cubicBezTo>
                  <a:pt x="955" y="1084"/>
                  <a:pt x="354" y="1921"/>
                  <a:pt x="742" y="2604"/>
                </a:cubicBezTo>
                <a:lnTo>
                  <a:pt x="1243" y="3946"/>
                </a:lnTo>
                <a:cubicBezTo>
                  <a:pt x="1403" y="4287"/>
                  <a:pt x="1403" y="4607"/>
                  <a:pt x="1243" y="4948"/>
                </a:cubicBezTo>
                <a:lnTo>
                  <a:pt x="482" y="6109"/>
                </a:lnTo>
                <a:cubicBezTo>
                  <a:pt x="0" y="6841"/>
                  <a:pt x="594" y="7796"/>
                  <a:pt x="1388" y="7796"/>
                </a:cubicBezTo>
                <a:cubicBezTo>
                  <a:pt x="1420" y="7796"/>
                  <a:pt x="1451" y="7795"/>
                  <a:pt x="1483" y="7792"/>
                </a:cubicBezTo>
                <a:lnTo>
                  <a:pt x="2905" y="7611"/>
                </a:lnTo>
                <a:cubicBezTo>
                  <a:pt x="3246" y="7611"/>
                  <a:pt x="3646" y="7691"/>
                  <a:pt x="3827" y="8032"/>
                </a:cubicBezTo>
                <a:lnTo>
                  <a:pt x="4748" y="9033"/>
                </a:lnTo>
                <a:cubicBezTo>
                  <a:pt x="4972" y="9327"/>
                  <a:pt x="5283" y="9457"/>
                  <a:pt x="5589" y="9457"/>
                </a:cubicBezTo>
                <a:cubicBezTo>
                  <a:pt x="6077" y="9457"/>
                  <a:pt x="6552" y="9129"/>
                  <a:pt x="6651" y="8613"/>
                </a:cubicBezTo>
                <a:lnTo>
                  <a:pt x="6911" y="7191"/>
                </a:lnTo>
                <a:cubicBezTo>
                  <a:pt x="6991" y="6870"/>
                  <a:pt x="7252" y="6530"/>
                  <a:pt x="7572" y="6450"/>
                </a:cubicBezTo>
                <a:lnTo>
                  <a:pt x="8914" y="5869"/>
                </a:lnTo>
                <a:cubicBezTo>
                  <a:pt x="9755" y="5528"/>
                  <a:pt x="9755" y="4447"/>
                  <a:pt x="8994" y="3946"/>
                </a:cubicBezTo>
                <a:lnTo>
                  <a:pt x="7752" y="3285"/>
                </a:lnTo>
                <a:cubicBezTo>
                  <a:pt x="7492" y="3105"/>
                  <a:pt x="7252" y="2784"/>
                  <a:pt x="7252" y="2444"/>
                </a:cubicBezTo>
                <a:lnTo>
                  <a:pt x="7151" y="1022"/>
                </a:lnTo>
                <a:cubicBezTo>
                  <a:pt x="7097" y="396"/>
                  <a:pt x="6580" y="1"/>
                  <a:pt x="60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3" name="Google Shape;2673;p35"/>
          <p:cNvSpPr/>
          <p:nvPr/>
        </p:nvSpPr>
        <p:spPr>
          <a:xfrm rot="3580605">
            <a:off x="2582598" y="2527134"/>
            <a:ext cx="250906" cy="234907"/>
          </a:xfrm>
          <a:custGeom>
            <a:avLst/>
            <a:gdLst/>
            <a:ahLst/>
            <a:cxnLst/>
            <a:rect l="l" t="t" r="r" b="b"/>
            <a:pathLst>
              <a:path w="9735" h="9470" extrusionOk="0">
                <a:moveTo>
                  <a:pt x="4147" y="1"/>
                </a:moveTo>
                <a:cubicBezTo>
                  <a:pt x="3661" y="1"/>
                  <a:pt x="3187" y="328"/>
                  <a:pt x="3085" y="850"/>
                </a:cubicBezTo>
                <a:lnTo>
                  <a:pt x="2825" y="2272"/>
                </a:lnTo>
                <a:cubicBezTo>
                  <a:pt x="2745" y="2613"/>
                  <a:pt x="2504" y="2953"/>
                  <a:pt x="2164" y="3033"/>
                </a:cubicBezTo>
                <a:lnTo>
                  <a:pt x="922" y="3614"/>
                </a:lnTo>
                <a:cubicBezTo>
                  <a:pt x="81" y="3955"/>
                  <a:pt x="1" y="5116"/>
                  <a:pt x="822" y="5537"/>
                </a:cubicBezTo>
                <a:lnTo>
                  <a:pt x="2004" y="6278"/>
                </a:lnTo>
                <a:cubicBezTo>
                  <a:pt x="2324" y="6458"/>
                  <a:pt x="2584" y="6699"/>
                  <a:pt x="2584" y="7119"/>
                </a:cubicBezTo>
                <a:lnTo>
                  <a:pt x="2745" y="8461"/>
                </a:lnTo>
                <a:cubicBezTo>
                  <a:pt x="2800" y="9078"/>
                  <a:pt x="3285" y="9469"/>
                  <a:pt x="3805" y="9469"/>
                </a:cubicBezTo>
                <a:cubicBezTo>
                  <a:pt x="4045" y="9469"/>
                  <a:pt x="4292" y="9386"/>
                  <a:pt x="4507" y="9202"/>
                </a:cubicBezTo>
                <a:lnTo>
                  <a:pt x="5589" y="8201"/>
                </a:lnTo>
                <a:cubicBezTo>
                  <a:pt x="5767" y="8023"/>
                  <a:pt x="5999" y="7922"/>
                  <a:pt x="6246" y="7922"/>
                </a:cubicBezTo>
                <a:cubicBezTo>
                  <a:pt x="6333" y="7922"/>
                  <a:pt x="6422" y="7934"/>
                  <a:pt x="6510" y="7960"/>
                </a:cubicBezTo>
                <a:lnTo>
                  <a:pt x="7932" y="8281"/>
                </a:lnTo>
                <a:cubicBezTo>
                  <a:pt x="8003" y="8296"/>
                  <a:pt x="8073" y="8304"/>
                  <a:pt x="8141" y="8304"/>
                </a:cubicBezTo>
                <a:cubicBezTo>
                  <a:pt x="8875" y="8304"/>
                  <a:pt x="9478" y="7468"/>
                  <a:pt x="9094" y="6699"/>
                </a:cubicBezTo>
                <a:lnTo>
                  <a:pt x="8513" y="5457"/>
                </a:lnTo>
                <a:cubicBezTo>
                  <a:pt x="8333" y="5116"/>
                  <a:pt x="8433" y="4776"/>
                  <a:pt x="8593" y="4455"/>
                </a:cubicBezTo>
                <a:lnTo>
                  <a:pt x="9254" y="3274"/>
                </a:lnTo>
                <a:cubicBezTo>
                  <a:pt x="9734" y="2486"/>
                  <a:pt x="9146" y="1606"/>
                  <a:pt x="8355" y="1606"/>
                </a:cubicBezTo>
                <a:cubicBezTo>
                  <a:pt x="8321" y="1606"/>
                  <a:pt x="8287" y="1608"/>
                  <a:pt x="8253" y="1611"/>
                </a:cubicBezTo>
                <a:lnTo>
                  <a:pt x="6831" y="1771"/>
                </a:lnTo>
                <a:cubicBezTo>
                  <a:pt x="6774" y="1786"/>
                  <a:pt x="6714" y="1792"/>
                  <a:pt x="6653" y="1792"/>
                </a:cubicBezTo>
                <a:cubicBezTo>
                  <a:pt x="6369" y="1792"/>
                  <a:pt x="6061" y="1649"/>
                  <a:pt x="5929" y="1451"/>
                </a:cubicBezTo>
                <a:lnTo>
                  <a:pt x="4928" y="349"/>
                </a:lnTo>
                <a:cubicBezTo>
                  <a:pt x="4709" y="108"/>
                  <a:pt x="4426" y="1"/>
                  <a:pt x="41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4" name="Google Shape;2674;p35"/>
          <p:cNvSpPr/>
          <p:nvPr/>
        </p:nvSpPr>
        <p:spPr>
          <a:xfrm>
            <a:off x="7811825" y="3924843"/>
            <a:ext cx="303951" cy="284550"/>
          </a:xfrm>
          <a:custGeom>
            <a:avLst/>
            <a:gdLst/>
            <a:ahLst/>
            <a:cxnLst/>
            <a:rect l="l" t="t" r="r" b="b"/>
            <a:pathLst>
              <a:path w="9735" h="9470" extrusionOk="0">
                <a:moveTo>
                  <a:pt x="4147" y="1"/>
                </a:moveTo>
                <a:cubicBezTo>
                  <a:pt x="3661" y="1"/>
                  <a:pt x="3187" y="328"/>
                  <a:pt x="3085" y="850"/>
                </a:cubicBezTo>
                <a:lnTo>
                  <a:pt x="2825" y="2272"/>
                </a:lnTo>
                <a:cubicBezTo>
                  <a:pt x="2745" y="2613"/>
                  <a:pt x="2504" y="2953"/>
                  <a:pt x="2164" y="3033"/>
                </a:cubicBezTo>
                <a:lnTo>
                  <a:pt x="922" y="3614"/>
                </a:lnTo>
                <a:cubicBezTo>
                  <a:pt x="81" y="3955"/>
                  <a:pt x="1" y="5116"/>
                  <a:pt x="822" y="5537"/>
                </a:cubicBezTo>
                <a:lnTo>
                  <a:pt x="2004" y="6278"/>
                </a:lnTo>
                <a:cubicBezTo>
                  <a:pt x="2324" y="6458"/>
                  <a:pt x="2584" y="6699"/>
                  <a:pt x="2584" y="7119"/>
                </a:cubicBezTo>
                <a:lnTo>
                  <a:pt x="2745" y="8461"/>
                </a:lnTo>
                <a:cubicBezTo>
                  <a:pt x="2800" y="9078"/>
                  <a:pt x="3285" y="9469"/>
                  <a:pt x="3805" y="9469"/>
                </a:cubicBezTo>
                <a:cubicBezTo>
                  <a:pt x="4045" y="9469"/>
                  <a:pt x="4292" y="9386"/>
                  <a:pt x="4507" y="9202"/>
                </a:cubicBezTo>
                <a:lnTo>
                  <a:pt x="5589" y="8201"/>
                </a:lnTo>
                <a:cubicBezTo>
                  <a:pt x="5767" y="8023"/>
                  <a:pt x="5999" y="7922"/>
                  <a:pt x="6246" y="7922"/>
                </a:cubicBezTo>
                <a:cubicBezTo>
                  <a:pt x="6333" y="7922"/>
                  <a:pt x="6422" y="7934"/>
                  <a:pt x="6510" y="7960"/>
                </a:cubicBezTo>
                <a:lnTo>
                  <a:pt x="7932" y="8281"/>
                </a:lnTo>
                <a:cubicBezTo>
                  <a:pt x="8003" y="8296"/>
                  <a:pt x="8073" y="8304"/>
                  <a:pt x="8141" y="8304"/>
                </a:cubicBezTo>
                <a:cubicBezTo>
                  <a:pt x="8875" y="8304"/>
                  <a:pt x="9478" y="7468"/>
                  <a:pt x="9094" y="6699"/>
                </a:cubicBezTo>
                <a:lnTo>
                  <a:pt x="8513" y="5457"/>
                </a:lnTo>
                <a:cubicBezTo>
                  <a:pt x="8333" y="5116"/>
                  <a:pt x="8433" y="4776"/>
                  <a:pt x="8593" y="4455"/>
                </a:cubicBezTo>
                <a:lnTo>
                  <a:pt x="9254" y="3274"/>
                </a:lnTo>
                <a:cubicBezTo>
                  <a:pt x="9734" y="2486"/>
                  <a:pt x="9146" y="1606"/>
                  <a:pt x="8355" y="1606"/>
                </a:cubicBezTo>
                <a:cubicBezTo>
                  <a:pt x="8321" y="1606"/>
                  <a:pt x="8287" y="1608"/>
                  <a:pt x="8253" y="1611"/>
                </a:cubicBezTo>
                <a:lnTo>
                  <a:pt x="6831" y="1771"/>
                </a:lnTo>
                <a:cubicBezTo>
                  <a:pt x="6774" y="1786"/>
                  <a:pt x="6714" y="1792"/>
                  <a:pt x="6653" y="1792"/>
                </a:cubicBezTo>
                <a:cubicBezTo>
                  <a:pt x="6369" y="1792"/>
                  <a:pt x="6061" y="1649"/>
                  <a:pt x="5929" y="1451"/>
                </a:cubicBezTo>
                <a:lnTo>
                  <a:pt x="4928" y="349"/>
                </a:lnTo>
                <a:cubicBezTo>
                  <a:pt x="4709" y="108"/>
                  <a:pt x="4426" y="1"/>
                  <a:pt x="41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5" name="Google Shape;2675;p35"/>
          <p:cNvSpPr/>
          <p:nvPr/>
        </p:nvSpPr>
        <p:spPr>
          <a:xfrm rot="3144258">
            <a:off x="5278173" y="2355692"/>
            <a:ext cx="250920" cy="234908"/>
          </a:xfrm>
          <a:custGeom>
            <a:avLst/>
            <a:gdLst/>
            <a:ahLst/>
            <a:cxnLst/>
            <a:rect l="l" t="t" r="r" b="b"/>
            <a:pathLst>
              <a:path w="9735" h="9470" extrusionOk="0">
                <a:moveTo>
                  <a:pt x="4147" y="1"/>
                </a:moveTo>
                <a:cubicBezTo>
                  <a:pt x="3661" y="1"/>
                  <a:pt x="3187" y="328"/>
                  <a:pt x="3085" y="850"/>
                </a:cubicBezTo>
                <a:lnTo>
                  <a:pt x="2825" y="2272"/>
                </a:lnTo>
                <a:cubicBezTo>
                  <a:pt x="2745" y="2613"/>
                  <a:pt x="2504" y="2953"/>
                  <a:pt x="2164" y="3033"/>
                </a:cubicBezTo>
                <a:lnTo>
                  <a:pt x="922" y="3614"/>
                </a:lnTo>
                <a:cubicBezTo>
                  <a:pt x="81" y="3955"/>
                  <a:pt x="1" y="5116"/>
                  <a:pt x="822" y="5537"/>
                </a:cubicBezTo>
                <a:lnTo>
                  <a:pt x="2004" y="6278"/>
                </a:lnTo>
                <a:cubicBezTo>
                  <a:pt x="2324" y="6458"/>
                  <a:pt x="2584" y="6699"/>
                  <a:pt x="2584" y="7119"/>
                </a:cubicBezTo>
                <a:lnTo>
                  <a:pt x="2745" y="8461"/>
                </a:lnTo>
                <a:cubicBezTo>
                  <a:pt x="2800" y="9078"/>
                  <a:pt x="3285" y="9469"/>
                  <a:pt x="3805" y="9469"/>
                </a:cubicBezTo>
                <a:cubicBezTo>
                  <a:pt x="4045" y="9469"/>
                  <a:pt x="4292" y="9386"/>
                  <a:pt x="4507" y="9202"/>
                </a:cubicBezTo>
                <a:lnTo>
                  <a:pt x="5589" y="8201"/>
                </a:lnTo>
                <a:cubicBezTo>
                  <a:pt x="5767" y="8023"/>
                  <a:pt x="5999" y="7922"/>
                  <a:pt x="6246" y="7922"/>
                </a:cubicBezTo>
                <a:cubicBezTo>
                  <a:pt x="6333" y="7922"/>
                  <a:pt x="6422" y="7934"/>
                  <a:pt x="6510" y="7960"/>
                </a:cubicBezTo>
                <a:lnTo>
                  <a:pt x="7932" y="8281"/>
                </a:lnTo>
                <a:cubicBezTo>
                  <a:pt x="8003" y="8296"/>
                  <a:pt x="8073" y="8304"/>
                  <a:pt x="8141" y="8304"/>
                </a:cubicBezTo>
                <a:cubicBezTo>
                  <a:pt x="8875" y="8304"/>
                  <a:pt x="9478" y="7468"/>
                  <a:pt x="9094" y="6699"/>
                </a:cubicBezTo>
                <a:lnTo>
                  <a:pt x="8513" y="5457"/>
                </a:lnTo>
                <a:cubicBezTo>
                  <a:pt x="8333" y="5116"/>
                  <a:pt x="8433" y="4776"/>
                  <a:pt x="8593" y="4455"/>
                </a:cubicBezTo>
                <a:lnTo>
                  <a:pt x="9254" y="3274"/>
                </a:lnTo>
                <a:cubicBezTo>
                  <a:pt x="9734" y="2486"/>
                  <a:pt x="9146" y="1606"/>
                  <a:pt x="8355" y="1606"/>
                </a:cubicBezTo>
                <a:cubicBezTo>
                  <a:pt x="8321" y="1606"/>
                  <a:pt x="8287" y="1608"/>
                  <a:pt x="8253" y="1611"/>
                </a:cubicBezTo>
                <a:lnTo>
                  <a:pt x="6831" y="1771"/>
                </a:lnTo>
                <a:cubicBezTo>
                  <a:pt x="6774" y="1786"/>
                  <a:pt x="6714" y="1792"/>
                  <a:pt x="6653" y="1792"/>
                </a:cubicBezTo>
                <a:cubicBezTo>
                  <a:pt x="6369" y="1792"/>
                  <a:pt x="6061" y="1649"/>
                  <a:pt x="5929" y="1451"/>
                </a:cubicBezTo>
                <a:lnTo>
                  <a:pt x="4928" y="349"/>
                </a:lnTo>
                <a:cubicBezTo>
                  <a:pt x="4709" y="108"/>
                  <a:pt x="4426" y="1"/>
                  <a:pt x="41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6" name="Google Shape;2676;p35"/>
          <p:cNvSpPr/>
          <p:nvPr/>
        </p:nvSpPr>
        <p:spPr>
          <a:xfrm rot="-10593052">
            <a:off x="4599841" y="4039352"/>
            <a:ext cx="617429" cy="576003"/>
          </a:xfrm>
          <a:custGeom>
            <a:avLst/>
            <a:gdLst/>
            <a:ahLst/>
            <a:cxnLst/>
            <a:rect l="l" t="t" r="r" b="b"/>
            <a:pathLst>
              <a:path w="9756" h="9457" extrusionOk="0">
                <a:moveTo>
                  <a:pt x="6047" y="1"/>
                </a:moveTo>
                <a:cubicBezTo>
                  <a:pt x="5795" y="1"/>
                  <a:pt x="5540" y="88"/>
                  <a:pt x="5329" y="281"/>
                </a:cubicBezTo>
                <a:lnTo>
                  <a:pt x="4327" y="1182"/>
                </a:lnTo>
                <a:cubicBezTo>
                  <a:pt x="4071" y="1378"/>
                  <a:pt x="3814" y="1472"/>
                  <a:pt x="3566" y="1472"/>
                </a:cubicBezTo>
                <a:cubicBezTo>
                  <a:pt x="3485" y="1472"/>
                  <a:pt x="3405" y="1462"/>
                  <a:pt x="3326" y="1442"/>
                </a:cubicBezTo>
                <a:lnTo>
                  <a:pt x="1904" y="1102"/>
                </a:lnTo>
                <a:cubicBezTo>
                  <a:pt x="1839" y="1090"/>
                  <a:pt x="1774" y="1084"/>
                  <a:pt x="1710" y="1084"/>
                </a:cubicBezTo>
                <a:cubicBezTo>
                  <a:pt x="955" y="1084"/>
                  <a:pt x="354" y="1921"/>
                  <a:pt x="742" y="2604"/>
                </a:cubicBezTo>
                <a:lnTo>
                  <a:pt x="1243" y="3946"/>
                </a:lnTo>
                <a:cubicBezTo>
                  <a:pt x="1403" y="4287"/>
                  <a:pt x="1403" y="4607"/>
                  <a:pt x="1243" y="4948"/>
                </a:cubicBezTo>
                <a:lnTo>
                  <a:pt x="482" y="6109"/>
                </a:lnTo>
                <a:cubicBezTo>
                  <a:pt x="0" y="6841"/>
                  <a:pt x="594" y="7796"/>
                  <a:pt x="1388" y="7796"/>
                </a:cubicBezTo>
                <a:cubicBezTo>
                  <a:pt x="1420" y="7796"/>
                  <a:pt x="1451" y="7795"/>
                  <a:pt x="1483" y="7792"/>
                </a:cubicBezTo>
                <a:lnTo>
                  <a:pt x="2905" y="7611"/>
                </a:lnTo>
                <a:cubicBezTo>
                  <a:pt x="3246" y="7611"/>
                  <a:pt x="3646" y="7691"/>
                  <a:pt x="3827" y="8032"/>
                </a:cubicBezTo>
                <a:lnTo>
                  <a:pt x="4748" y="9033"/>
                </a:lnTo>
                <a:cubicBezTo>
                  <a:pt x="4972" y="9327"/>
                  <a:pt x="5283" y="9457"/>
                  <a:pt x="5589" y="9457"/>
                </a:cubicBezTo>
                <a:cubicBezTo>
                  <a:pt x="6077" y="9457"/>
                  <a:pt x="6552" y="9129"/>
                  <a:pt x="6651" y="8613"/>
                </a:cubicBezTo>
                <a:lnTo>
                  <a:pt x="6911" y="7191"/>
                </a:lnTo>
                <a:cubicBezTo>
                  <a:pt x="6991" y="6870"/>
                  <a:pt x="7252" y="6530"/>
                  <a:pt x="7572" y="6450"/>
                </a:cubicBezTo>
                <a:lnTo>
                  <a:pt x="8914" y="5869"/>
                </a:lnTo>
                <a:cubicBezTo>
                  <a:pt x="9755" y="5528"/>
                  <a:pt x="9755" y="4447"/>
                  <a:pt x="8994" y="3946"/>
                </a:cubicBezTo>
                <a:lnTo>
                  <a:pt x="7752" y="3285"/>
                </a:lnTo>
                <a:cubicBezTo>
                  <a:pt x="7492" y="3105"/>
                  <a:pt x="7252" y="2784"/>
                  <a:pt x="7252" y="2444"/>
                </a:cubicBezTo>
                <a:lnTo>
                  <a:pt x="7151" y="1022"/>
                </a:lnTo>
                <a:cubicBezTo>
                  <a:pt x="7097" y="396"/>
                  <a:pt x="6580" y="1"/>
                  <a:pt x="60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7" name="Google Shape;2677;p35"/>
          <p:cNvSpPr/>
          <p:nvPr/>
        </p:nvSpPr>
        <p:spPr>
          <a:xfrm rot="-10593089">
            <a:off x="1522174" y="3935688"/>
            <a:ext cx="371010" cy="346137"/>
          </a:xfrm>
          <a:custGeom>
            <a:avLst/>
            <a:gdLst/>
            <a:ahLst/>
            <a:cxnLst/>
            <a:rect l="l" t="t" r="r" b="b"/>
            <a:pathLst>
              <a:path w="9756" h="9457" extrusionOk="0">
                <a:moveTo>
                  <a:pt x="6047" y="1"/>
                </a:moveTo>
                <a:cubicBezTo>
                  <a:pt x="5795" y="1"/>
                  <a:pt x="5540" y="88"/>
                  <a:pt x="5329" y="281"/>
                </a:cubicBezTo>
                <a:lnTo>
                  <a:pt x="4327" y="1182"/>
                </a:lnTo>
                <a:cubicBezTo>
                  <a:pt x="4071" y="1378"/>
                  <a:pt x="3814" y="1472"/>
                  <a:pt x="3566" y="1472"/>
                </a:cubicBezTo>
                <a:cubicBezTo>
                  <a:pt x="3485" y="1472"/>
                  <a:pt x="3405" y="1462"/>
                  <a:pt x="3326" y="1442"/>
                </a:cubicBezTo>
                <a:lnTo>
                  <a:pt x="1904" y="1102"/>
                </a:lnTo>
                <a:cubicBezTo>
                  <a:pt x="1839" y="1090"/>
                  <a:pt x="1774" y="1084"/>
                  <a:pt x="1710" y="1084"/>
                </a:cubicBezTo>
                <a:cubicBezTo>
                  <a:pt x="955" y="1084"/>
                  <a:pt x="354" y="1921"/>
                  <a:pt x="742" y="2604"/>
                </a:cubicBezTo>
                <a:lnTo>
                  <a:pt x="1243" y="3946"/>
                </a:lnTo>
                <a:cubicBezTo>
                  <a:pt x="1403" y="4287"/>
                  <a:pt x="1403" y="4607"/>
                  <a:pt x="1243" y="4948"/>
                </a:cubicBezTo>
                <a:lnTo>
                  <a:pt x="482" y="6109"/>
                </a:lnTo>
                <a:cubicBezTo>
                  <a:pt x="0" y="6841"/>
                  <a:pt x="594" y="7796"/>
                  <a:pt x="1388" y="7796"/>
                </a:cubicBezTo>
                <a:cubicBezTo>
                  <a:pt x="1420" y="7796"/>
                  <a:pt x="1451" y="7795"/>
                  <a:pt x="1483" y="7792"/>
                </a:cubicBezTo>
                <a:lnTo>
                  <a:pt x="2905" y="7611"/>
                </a:lnTo>
                <a:cubicBezTo>
                  <a:pt x="3246" y="7611"/>
                  <a:pt x="3646" y="7691"/>
                  <a:pt x="3827" y="8032"/>
                </a:cubicBezTo>
                <a:lnTo>
                  <a:pt x="4748" y="9033"/>
                </a:lnTo>
                <a:cubicBezTo>
                  <a:pt x="4972" y="9327"/>
                  <a:pt x="5283" y="9457"/>
                  <a:pt x="5589" y="9457"/>
                </a:cubicBezTo>
                <a:cubicBezTo>
                  <a:pt x="6077" y="9457"/>
                  <a:pt x="6552" y="9129"/>
                  <a:pt x="6651" y="8613"/>
                </a:cubicBezTo>
                <a:lnTo>
                  <a:pt x="6911" y="7191"/>
                </a:lnTo>
                <a:cubicBezTo>
                  <a:pt x="6991" y="6870"/>
                  <a:pt x="7252" y="6530"/>
                  <a:pt x="7572" y="6450"/>
                </a:cubicBezTo>
                <a:lnTo>
                  <a:pt x="8914" y="5869"/>
                </a:lnTo>
                <a:cubicBezTo>
                  <a:pt x="9755" y="5528"/>
                  <a:pt x="9755" y="4447"/>
                  <a:pt x="8994" y="3946"/>
                </a:cubicBezTo>
                <a:lnTo>
                  <a:pt x="7752" y="3285"/>
                </a:lnTo>
                <a:cubicBezTo>
                  <a:pt x="7492" y="3105"/>
                  <a:pt x="7252" y="2784"/>
                  <a:pt x="7252" y="2444"/>
                </a:cubicBezTo>
                <a:lnTo>
                  <a:pt x="7151" y="1022"/>
                </a:lnTo>
                <a:cubicBezTo>
                  <a:pt x="7097" y="396"/>
                  <a:pt x="6580" y="1"/>
                  <a:pt x="60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8" name="Google Shape;2678;p35"/>
          <p:cNvSpPr/>
          <p:nvPr/>
        </p:nvSpPr>
        <p:spPr>
          <a:xfrm rot="-10593137">
            <a:off x="5240855" y="682732"/>
            <a:ext cx="250911" cy="234903"/>
          </a:xfrm>
          <a:custGeom>
            <a:avLst/>
            <a:gdLst/>
            <a:ahLst/>
            <a:cxnLst/>
            <a:rect l="l" t="t" r="r" b="b"/>
            <a:pathLst>
              <a:path w="9735" h="9470" extrusionOk="0">
                <a:moveTo>
                  <a:pt x="4147" y="1"/>
                </a:moveTo>
                <a:cubicBezTo>
                  <a:pt x="3661" y="1"/>
                  <a:pt x="3187" y="328"/>
                  <a:pt x="3085" y="850"/>
                </a:cubicBezTo>
                <a:lnTo>
                  <a:pt x="2825" y="2272"/>
                </a:lnTo>
                <a:cubicBezTo>
                  <a:pt x="2745" y="2613"/>
                  <a:pt x="2504" y="2953"/>
                  <a:pt x="2164" y="3033"/>
                </a:cubicBezTo>
                <a:lnTo>
                  <a:pt x="922" y="3614"/>
                </a:lnTo>
                <a:cubicBezTo>
                  <a:pt x="81" y="3955"/>
                  <a:pt x="1" y="5116"/>
                  <a:pt x="822" y="5537"/>
                </a:cubicBezTo>
                <a:lnTo>
                  <a:pt x="2004" y="6278"/>
                </a:lnTo>
                <a:cubicBezTo>
                  <a:pt x="2324" y="6458"/>
                  <a:pt x="2584" y="6699"/>
                  <a:pt x="2584" y="7119"/>
                </a:cubicBezTo>
                <a:lnTo>
                  <a:pt x="2745" y="8461"/>
                </a:lnTo>
                <a:cubicBezTo>
                  <a:pt x="2800" y="9078"/>
                  <a:pt x="3285" y="9469"/>
                  <a:pt x="3805" y="9469"/>
                </a:cubicBezTo>
                <a:cubicBezTo>
                  <a:pt x="4045" y="9469"/>
                  <a:pt x="4292" y="9386"/>
                  <a:pt x="4507" y="9202"/>
                </a:cubicBezTo>
                <a:lnTo>
                  <a:pt x="5589" y="8201"/>
                </a:lnTo>
                <a:cubicBezTo>
                  <a:pt x="5767" y="8023"/>
                  <a:pt x="5999" y="7922"/>
                  <a:pt x="6246" y="7922"/>
                </a:cubicBezTo>
                <a:cubicBezTo>
                  <a:pt x="6333" y="7922"/>
                  <a:pt x="6422" y="7934"/>
                  <a:pt x="6510" y="7960"/>
                </a:cubicBezTo>
                <a:lnTo>
                  <a:pt x="7932" y="8281"/>
                </a:lnTo>
                <a:cubicBezTo>
                  <a:pt x="8003" y="8296"/>
                  <a:pt x="8073" y="8304"/>
                  <a:pt x="8141" y="8304"/>
                </a:cubicBezTo>
                <a:cubicBezTo>
                  <a:pt x="8875" y="8304"/>
                  <a:pt x="9478" y="7468"/>
                  <a:pt x="9094" y="6699"/>
                </a:cubicBezTo>
                <a:lnTo>
                  <a:pt x="8513" y="5457"/>
                </a:lnTo>
                <a:cubicBezTo>
                  <a:pt x="8333" y="5116"/>
                  <a:pt x="8433" y="4776"/>
                  <a:pt x="8593" y="4455"/>
                </a:cubicBezTo>
                <a:lnTo>
                  <a:pt x="9254" y="3274"/>
                </a:lnTo>
                <a:cubicBezTo>
                  <a:pt x="9734" y="2486"/>
                  <a:pt x="9146" y="1606"/>
                  <a:pt x="8355" y="1606"/>
                </a:cubicBezTo>
                <a:cubicBezTo>
                  <a:pt x="8321" y="1606"/>
                  <a:pt x="8287" y="1608"/>
                  <a:pt x="8253" y="1611"/>
                </a:cubicBezTo>
                <a:lnTo>
                  <a:pt x="6831" y="1771"/>
                </a:lnTo>
                <a:cubicBezTo>
                  <a:pt x="6774" y="1786"/>
                  <a:pt x="6714" y="1792"/>
                  <a:pt x="6653" y="1792"/>
                </a:cubicBezTo>
                <a:cubicBezTo>
                  <a:pt x="6369" y="1792"/>
                  <a:pt x="6061" y="1649"/>
                  <a:pt x="5929" y="1451"/>
                </a:cubicBezTo>
                <a:lnTo>
                  <a:pt x="4928" y="349"/>
                </a:lnTo>
                <a:cubicBezTo>
                  <a:pt x="4709" y="108"/>
                  <a:pt x="4426" y="1"/>
                  <a:pt x="41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1">
    <p:bg>
      <p:bgPr>
        <a:solidFill>
          <a:schemeClr val="accent6"/>
        </a:solidFill>
        <a:effectLst/>
      </p:bgPr>
    </p:bg>
    <p:spTree>
      <p:nvGrpSpPr>
        <p:cNvPr id="1" name="Shape 2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0" name="Google Shape;2680;p36"/>
          <p:cNvGrpSpPr/>
          <p:nvPr/>
        </p:nvGrpSpPr>
        <p:grpSpPr>
          <a:xfrm>
            <a:off x="409900" y="593175"/>
            <a:ext cx="8043900" cy="4067225"/>
            <a:chOff x="409900" y="593175"/>
            <a:chExt cx="8043900" cy="4067225"/>
          </a:xfrm>
        </p:grpSpPr>
        <p:sp>
          <p:nvSpPr>
            <p:cNvPr id="2681" name="Google Shape;2681;p36"/>
            <p:cNvSpPr/>
            <p:nvPr/>
          </p:nvSpPr>
          <p:spPr>
            <a:xfrm>
              <a:off x="7335863" y="619175"/>
              <a:ext cx="176700" cy="220625"/>
            </a:xfrm>
            <a:custGeom>
              <a:avLst/>
              <a:gdLst/>
              <a:ahLst/>
              <a:cxnLst/>
              <a:rect l="l" t="t" r="r" b="b"/>
              <a:pathLst>
                <a:path w="7068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36" y="3075"/>
                  </a:cubicBezTo>
                  <a:cubicBezTo>
                    <a:pt x="1837" y="3834"/>
                    <a:pt x="1" y="4333"/>
                    <a:pt x="1" y="4752"/>
                  </a:cubicBezTo>
                  <a:cubicBezTo>
                    <a:pt x="1" y="5171"/>
                    <a:pt x="1757" y="5251"/>
                    <a:pt x="2336" y="5990"/>
                  </a:cubicBezTo>
                  <a:cubicBezTo>
                    <a:pt x="2915" y="6669"/>
                    <a:pt x="3255" y="8825"/>
                    <a:pt x="3574" y="8825"/>
                  </a:cubicBezTo>
                  <a:cubicBezTo>
                    <a:pt x="3913" y="8825"/>
                    <a:pt x="4173" y="6748"/>
                    <a:pt x="4672" y="5990"/>
                  </a:cubicBezTo>
                  <a:cubicBezTo>
                    <a:pt x="5171" y="5331"/>
                    <a:pt x="7068" y="4912"/>
                    <a:pt x="7068" y="4493"/>
                  </a:cubicBezTo>
                  <a:cubicBezTo>
                    <a:pt x="7068" y="4173"/>
                    <a:pt x="5171" y="3754"/>
                    <a:pt x="4672" y="3075"/>
                  </a:cubicBezTo>
                  <a:cubicBezTo>
                    <a:pt x="3993" y="2257"/>
                    <a:pt x="3834" y="1"/>
                    <a:pt x="34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6"/>
            <p:cNvSpPr/>
            <p:nvPr/>
          </p:nvSpPr>
          <p:spPr>
            <a:xfrm>
              <a:off x="7458400" y="36365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6"/>
            <p:cNvSpPr/>
            <p:nvPr/>
          </p:nvSpPr>
          <p:spPr>
            <a:xfrm>
              <a:off x="634038" y="2340475"/>
              <a:ext cx="176675" cy="220625"/>
            </a:xfrm>
            <a:custGeom>
              <a:avLst/>
              <a:gdLst/>
              <a:ahLst/>
              <a:cxnLst/>
              <a:rect l="l" t="t" r="r" b="b"/>
              <a:pathLst>
                <a:path w="7067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16" y="3075"/>
                  </a:cubicBezTo>
                  <a:cubicBezTo>
                    <a:pt x="1817" y="3834"/>
                    <a:pt x="0" y="4333"/>
                    <a:pt x="0" y="4752"/>
                  </a:cubicBezTo>
                  <a:cubicBezTo>
                    <a:pt x="0" y="5171"/>
                    <a:pt x="1737" y="5331"/>
                    <a:pt x="2316" y="6070"/>
                  </a:cubicBezTo>
                  <a:cubicBezTo>
                    <a:pt x="2915" y="6668"/>
                    <a:pt x="3234" y="8824"/>
                    <a:pt x="3573" y="8824"/>
                  </a:cubicBezTo>
                  <a:cubicBezTo>
                    <a:pt x="3913" y="8824"/>
                    <a:pt x="4152" y="6748"/>
                    <a:pt x="4651" y="6070"/>
                  </a:cubicBezTo>
                  <a:cubicBezTo>
                    <a:pt x="5151" y="5331"/>
                    <a:pt x="7067" y="4912"/>
                    <a:pt x="7067" y="4572"/>
                  </a:cubicBezTo>
                  <a:cubicBezTo>
                    <a:pt x="7067" y="4173"/>
                    <a:pt x="5151" y="3754"/>
                    <a:pt x="4651" y="3075"/>
                  </a:cubicBezTo>
                  <a:cubicBezTo>
                    <a:pt x="3993" y="2257"/>
                    <a:pt x="3813" y="1"/>
                    <a:pt x="34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6"/>
            <p:cNvSpPr/>
            <p:nvPr/>
          </p:nvSpPr>
          <p:spPr>
            <a:xfrm>
              <a:off x="1797675" y="593175"/>
              <a:ext cx="130775" cy="162225"/>
            </a:xfrm>
            <a:custGeom>
              <a:avLst/>
              <a:gdLst/>
              <a:ahLst/>
              <a:cxnLst/>
              <a:rect l="l" t="t" r="r" b="b"/>
              <a:pathLst>
                <a:path w="5231" h="6489" extrusionOk="0">
                  <a:moveTo>
                    <a:pt x="2495" y="0"/>
                  </a:moveTo>
                  <a:cubicBezTo>
                    <a:pt x="2236" y="0"/>
                    <a:pt x="2156" y="1677"/>
                    <a:pt x="1737" y="2256"/>
                  </a:cubicBezTo>
                  <a:cubicBezTo>
                    <a:pt x="1417" y="2835"/>
                    <a:pt x="0" y="3175"/>
                    <a:pt x="0" y="3494"/>
                  </a:cubicBezTo>
                  <a:cubicBezTo>
                    <a:pt x="0" y="3833"/>
                    <a:pt x="1318" y="3913"/>
                    <a:pt x="1737" y="4412"/>
                  </a:cubicBezTo>
                  <a:cubicBezTo>
                    <a:pt x="2156" y="4911"/>
                    <a:pt x="2416" y="6488"/>
                    <a:pt x="2655" y="6488"/>
                  </a:cubicBezTo>
                  <a:cubicBezTo>
                    <a:pt x="2915" y="6488"/>
                    <a:pt x="3074" y="4991"/>
                    <a:pt x="3494" y="4412"/>
                  </a:cubicBezTo>
                  <a:cubicBezTo>
                    <a:pt x="3813" y="3913"/>
                    <a:pt x="5230" y="3674"/>
                    <a:pt x="5230" y="3334"/>
                  </a:cubicBezTo>
                  <a:cubicBezTo>
                    <a:pt x="5230" y="3075"/>
                    <a:pt x="3813" y="2755"/>
                    <a:pt x="3494" y="2256"/>
                  </a:cubicBezTo>
                  <a:cubicBezTo>
                    <a:pt x="2994" y="1677"/>
                    <a:pt x="2815" y="0"/>
                    <a:pt x="24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6"/>
            <p:cNvSpPr/>
            <p:nvPr/>
          </p:nvSpPr>
          <p:spPr>
            <a:xfrm>
              <a:off x="8173600" y="34389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6"/>
            <p:cNvSpPr/>
            <p:nvPr/>
          </p:nvSpPr>
          <p:spPr>
            <a:xfrm>
              <a:off x="8079750" y="1043400"/>
              <a:ext cx="93850" cy="116300"/>
            </a:xfrm>
            <a:custGeom>
              <a:avLst/>
              <a:gdLst/>
              <a:ahLst/>
              <a:cxnLst/>
              <a:rect l="l" t="t" r="r" b="b"/>
              <a:pathLst>
                <a:path w="3754" h="4652" extrusionOk="0">
                  <a:moveTo>
                    <a:pt x="1837" y="0"/>
                  </a:moveTo>
                  <a:cubicBezTo>
                    <a:pt x="1597" y="0"/>
                    <a:pt x="1597" y="1158"/>
                    <a:pt x="1258" y="1578"/>
                  </a:cubicBezTo>
                  <a:cubicBezTo>
                    <a:pt x="998" y="1997"/>
                    <a:pt x="0" y="2236"/>
                    <a:pt x="0" y="2496"/>
                  </a:cubicBezTo>
                  <a:cubicBezTo>
                    <a:pt x="0" y="2735"/>
                    <a:pt x="919" y="2835"/>
                    <a:pt x="1258" y="3155"/>
                  </a:cubicBezTo>
                  <a:cubicBezTo>
                    <a:pt x="1498" y="3494"/>
                    <a:pt x="1757" y="4652"/>
                    <a:pt x="1917" y="4652"/>
                  </a:cubicBezTo>
                  <a:cubicBezTo>
                    <a:pt x="209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6"/>
                    <a:pt x="2755" y="1997"/>
                    <a:pt x="2496" y="1578"/>
                  </a:cubicBezTo>
                  <a:cubicBezTo>
                    <a:pt x="2096" y="1158"/>
                    <a:pt x="1997" y="0"/>
                    <a:pt x="18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6"/>
            <p:cNvSpPr/>
            <p:nvPr/>
          </p:nvSpPr>
          <p:spPr>
            <a:xfrm>
              <a:off x="8389400" y="43461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6"/>
            <p:cNvSpPr/>
            <p:nvPr/>
          </p:nvSpPr>
          <p:spPr>
            <a:xfrm>
              <a:off x="990825" y="1504000"/>
              <a:ext cx="64900" cy="81375"/>
            </a:xfrm>
            <a:custGeom>
              <a:avLst/>
              <a:gdLst/>
              <a:ahLst/>
              <a:cxnLst/>
              <a:rect l="l" t="t" r="r" b="b"/>
              <a:pathLst>
                <a:path w="2596" h="3255" extrusionOk="0">
                  <a:moveTo>
                    <a:pt x="1258" y="1"/>
                  </a:moveTo>
                  <a:cubicBezTo>
                    <a:pt x="1098" y="1"/>
                    <a:pt x="1098" y="839"/>
                    <a:pt x="839" y="1159"/>
                  </a:cubicBezTo>
                  <a:cubicBezTo>
                    <a:pt x="679" y="1418"/>
                    <a:pt x="0" y="1578"/>
                    <a:pt x="0" y="1758"/>
                  </a:cubicBezTo>
                  <a:cubicBezTo>
                    <a:pt x="0" y="1917"/>
                    <a:pt x="599" y="1917"/>
                    <a:pt x="839" y="2257"/>
                  </a:cubicBezTo>
                  <a:cubicBezTo>
                    <a:pt x="999" y="2416"/>
                    <a:pt x="1178" y="3255"/>
                    <a:pt x="1338" y="3255"/>
                  </a:cubicBezTo>
                  <a:cubicBezTo>
                    <a:pt x="1418" y="3255"/>
                    <a:pt x="1498" y="2496"/>
                    <a:pt x="1677" y="2157"/>
                  </a:cubicBezTo>
                  <a:cubicBezTo>
                    <a:pt x="1917" y="1917"/>
                    <a:pt x="2596" y="1837"/>
                    <a:pt x="2596" y="1658"/>
                  </a:cubicBezTo>
                  <a:cubicBezTo>
                    <a:pt x="2596" y="1498"/>
                    <a:pt x="1917" y="1418"/>
                    <a:pt x="1677" y="1159"/>
                  </a:cubicBezTo>
                  <a:cubicBezTo>
                    <a:pt x="1418" y="83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6"/>
            <p:cNvSpPr/>
            <p:nvPr/>
          </p:nvSpPr>
          <p:spPr>
            <a:xfrm>
              <a:off x="409900" y="32938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6"/>
            <p:cNvSpPr/>
            <p:nvPr/>
          </p:nvSpPr>
          <p:spPr>
            <a:xfrm>
              <a:off x="4630300" y="45440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6"/>
            <p:cNvSpPr/>
            <p:nvPr/>
          </p:nvSpPr>
          <p:spPr>
            <a:xfrm>
              <a:off x="2560100" y="43844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22">
    <p:bg>
      <p:bgPr>
        <a:solidFill>
          <a:schemeClr val="accent3"/>
        </a:solidFill>
        <a:effectLst/>
      </p:bgPr>
    </p:bg>
    <p:spTree>
      <p:nvGrpSpPr>
        <p:cNvPr id="1" name="Shape 2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3" name="Google Shape;2693;p37"/>
          <p:cNvGrpSpPr/>
          <p:nvPr/>
        </p:nvGrpSpPr>
        <p:grpSpPr>
          <a:xfrm>
            <a:off x="4311313" y="197650"/>
            <a:ext cx="6486488" cy="4841650"/>
            <a:chOff x="2863513" y="197650"/>
            <a:chExt cx="6486488" cy="4841650"/>
          </a:xfrm>
        </p:grpSpPr>
        <p:grpSp>
          <p:nvGrpSpPr>
            <p:cNvPr id="2694" name="Google Shape;2694;p37"/>
            <p:cNvGrpSpPr/>
            <p:nvPr/>
          </p:nvGrpSpPr>
          <p:grpSpPr>
            <a:xfrm>
              <a:off x="3281350" y="197650"/>
              <a:ext cx="1420450" cy="3177350"/>
              <a:chOff x="3281350" y="1188250"/>
              <a:chExt cx="1420450" cy="3177350"/>
            </a:xfrm>
          </p:grpSpPr>
          <p:sp>
            <p:nvSpPr>
              <p:cNvPr id="2695" name="Google Shape;2695;p37"/>
              <p:cNvSpPr/>
              <p:nvPr/>
            </p:nvSpPr>
            <p:spPr>
              <a:xfrm>
                <a:off x="3365325" y="1770325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37"/>
              <p:cNvSpPr/>
              <p:nvPr/>
            </p:nvSpPr>
            <p:spPr>
              <a:xfrm>
                <a:off x="3310175" y="1822350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37"/>
              <p:cNvSpPr/>
              <p:nvPr/>
            </p:nvSpPr>
            <p:spPr>
              <a:xfrm>
                <a:off x="3425475" y="1762200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37"/>
              <p:cNvSpPr/>
              <p:nvPr/>
            </p:nvSpPr>
            <p:spPr>
              <a:xfrm>
                <a:off x="3281350" y="1882500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37"/>
              <p:cNvSpPr/>
              <p:nvPr/>
            </p:nvSpPr>
            <p:spPr>
              <a:xfrm>
                <a:off x="3347150" y="17622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37"/>
              <p:cNvSpPr/>
              <p:nvPr/>
            </p:nvSpPr>
            <p:spPr>
              <a:xfrm>
                <a:off x="3540125" y="2039125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37"/>
              <p:cNvSpPr/>
              <p:nvPr/>
            </p:nvSpPr>
            <p:spPr>
              <a:xfrm>
                <a:off x="3519450" y="20028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37"/>
              <p:cNvSpPr/>
              <p:nvPr/>
            </p:nvSpPr>
            <p:spPr>
              <a:xfrm>
                <a:off x="3573950" y="1799150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37"/>
              <p:cNvSpPr/>
              <p:nvPr/>
            </p:nvSpPr>
            <p:spPr>
              <a:xfrm>
                <a:off x="3540125" y="184050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37"/>
              <p:cNvSpPr/>
              <p:nvPr/>
            </p:nvSpPr>
            <p:spPr>
              <a:xfrm>
                <a:off x="3294500" y="200027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37"/>
              <p:cNvSpPr/>
              <p:nvPr/>
            </p:nvSpPr>
            <p:spPr>
              <a:xfrm>
                <a:off x="3349650" y="1976475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37"/>
              <p:cNvSpPr/>
              <p:nvPr/>
            </p:nvSpPr>
            <p:spPr>
              <a:xfrm>
                <a:off x="3318325" y="1869325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37"/>
              <p:cNvSpPr/>
              <p:nvPr/>
            </p:nvSpPr>
            <p:spPr>
              <a:xfrm>
                <a:off x="3469325" y="1777850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37"/>
              <p:cNvSpPr/>
              <p:nvPr/>
            </p:nvSpPr>
            <p:spPr>
              <a:xfrm>
                <a:off x="3409800" y="2036625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37"/>
              <p:cNvSpPr/>
              <p:nvPr/>
            </p:nvSpPr>
            <p:spPr>
              <a:xfrm>
                <a:off x="3573950" y="1924075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37"/>
              <p:cNvSpPr/>
              <p:nvPr/>
            </p:nvSpPr>
            <p:spPr>
              <a:xfrm>
                <a:off x="3456800" y="1822350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37"/>
              <p:cNvSpPr/>
              <p:nvPr/>
            </p:nvSpPr>
            <p:spPr>
              <a:xfrm>
                <a:off x="3370325" y="1866825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37"/>
              <p:cNvSpPr/>
              <p:nvPr/>
            </p:nvSpPr>
            <p:spPr>
              <a:xfrm>
                <a:off x="3414800" y="195830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37"/>
              <p:cNvSpPr/>
              <p:nvPr/>
            </p:nvSpPr>
            <p:spPr>
              <a:xfrm>
                <a:off x="3503775" y="1913325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37"/>
              <p:cNvSpPr/>
              <p:nvPr/>
            </p:nvSpPr>
            <p:spPr>
              <a:xfrm>
                <a:off x="4393525" y="3106800"/>
                <a:ext cx="234975" cy="355350"/>
              </a:xfrm>
              <a:custGeom>
                <a:avLst/>
                <a:gdLst/>
                <a:ahLst/>
                <a:cxnLst/>
                <a:rect l="l" t="t" r="r" b="b"/>
                <a:pathLst>
                  <a:path w="9399" h="14214" extrusionOk="0">
                    <a:moveTo>
                      <a:pt x="125" y="1"/>
                    </a:moveTo>
                    <a:lnTo>
                      <a:pt x="125" y="1"/>
                    </a:lnTo>
                    <a:cubicBezTo>
                      <a:pt x="0" y="101"/>
                      <a:pt x="2105" y="3359"/>
                      <a:pt x="4612" y="7219"/>
                    </a:cubicBezTo>
                    <a:cubicBezTo>
                      <a:pt x="7177" y="11117"/>
                      <a:pt x="9233" y="14214"/>
                      <a:pt x="9392" y="14214"/>
                    </a:cubicBezTo>
                    <a:cubicBezTo>
                      <a:pt x="9395" y="14214"/>
                      <a:pt x="9397" y="14213"/>
                      <a:pt x="9399" y="14211"/>
                    </a:cubicBezTo>
                    <a:cubicBezTo>
                      <a:pt x="9399" y="14211"/>
                      <a:pt x="7419" y="10978"/>
                      <a:pt x="4812" y="7119"/>
                    </a:cubicBezTo>
                    <a:cubicBezTo>
                      <a:pt x="2306" y="3134"/>
                      <a:pt x="126" y="1"/>
                      <a:pt x="1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37"/>
              <p:cNvSpPr/>
              <p:nvPr/>
            </p:nvSpPr>
            <p:spPr>
              <a:xfrm>
                <a:off x="4339000" y="3161850"/>
                <a:ext cx="326475" cy="211375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455" extrusionOk="0">
                    <a:moveTo>
                      <a:pt x="12952" y="0"/>
                    </a:moveTo>
                    <a:cubicBezTo>
                      <a:pt x="12808" y="0"/>
                      <a:pt x="9935" y="1842"/>
                      <a:pt x="6467" y="4064"/>
                    </a:cubicBezTo>
                    <a:cubicBezTo>
                      <a:pt x="2808" y="6471"/>
                      <a:pt x="1" y="8450"/>
                      <a:pt x="1" y="8450"/>
                    </a:cubicBezTo>
                    <a:cubicBezTo>
                      <a:pt x="1" y="8453"/>
                      <a:pt x="3" y="8454"/>
                      <a:pt x="6" y="8454"/>
                    </a:cubicBezTo>
                    <a:cubicBezTo>
                      <a:pt x="156" y="8454"/>
                      <a:pt x="3124" y="6613"/>
                      <a:pt x="6567" y="4390"/>
                    </a:cubicBezTo>
                    <a:cubicBezTo>
                      <a:pt x="10126" y="1984"/>
                      <a:pt x="13058" y="4"/>
                      <a:pt x="12958" y="4"/>
                    </a:cubicBezTo>
                    <a:cubicBezTo>
                      <a:pt x="12958" y="2"/>
                      <a:pt x="12956" y="0"/>
                      <a:pt x="12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37"/>
              <p:cNvSpPr/>
              <p:nvPr/>
            </p:nvSpPr>
            <p:spPr>
              <a:xfrm>
                <a:off x="4453675" y="3099300"/>
                <a:ext cx="78325" cy="3603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412" extrusionOk="0">
                    <a:moveTo>
                      <a:pt x="3033" y="0"/>
                    </a:moveTo>
                    <a:lnTo>
                      <a:pt x="3033" y="0"/>
                    </a:lnTo>
                    <a:cubicBezTo>
                      <a:pt x="2932" y="0"/>
                      <a:pt x="2206" y="3233"/>
                      <a:pt x="1479" y="7193"/>
                    </a:cubicBezTo>
                    <a:cubicBezTo>
                      <a:pt x="627" y="11178"/>
                      <a:pt x="0" y="14311"/>
                      <a:pt x="100" y="14411"/>
                    </a:cubicBezTo>
                    <a:cubicBezTo>
                      <a:pt x="100" y="14411"/>
                      <a:pt x="852" y="11178"/>
                      <a:pt x="1679" y="7193"/>
                    </a:cubicBezTo>
                    <a:cubicBezTo>
                      <a:pt x="2506" y="3233"/>
                      <a:pt x="3133" y="100"/>
                      <a:pt x="30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37"/>
              <p:cNvSpPr/>
              <p:nvPr/>
            </p:nvSpPr>
            <p:spPr>
              <a:xfrm>
                <a:off x="4310175" y="3221700"/>
                <a:ext cx="391625" cy="8125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50" extrusionOk="0">
                    <a:moveTo>
                      <a:pt x="175" y="0"/>
                    </a:moveTo>
                    <a:cubicBezTo>
                      <a:pt x="126" y="0"/>
                      <a:pt x="101" y="6"/>
                      <a:pt x="101" y="16"/>
                    </a:cubicBezTo>
                    <a:cubicBezTo>
                      <a:pt x="1" y="117"/>
                      <a:pt x="3560" y="843"/>
                      <a:pt x="7845" y="1771"/>
                    </a:cubicBezTo>
                    <a:cubicBezTo>
                      <a:pt x="12106" y="2623"/>
                      <a:pt x="15665" y="3249"/>
                      <a:pt x="15665" y="3249"/>
                    </a:cubicBezTo>
                    <a:cubicBezTo>
                      <a:pt x="15665" y="3149"/>
                      <a:pt x="12231" y="2397"/>
                      <a:pt x="7946" y="1470"/>
                    </a:cubicBezTo>
                    <a:cubicBezTo>
                      <a:pt x="3934" y="599"/>
                      <a:pt x="698" y="0"/>
                      <a:pt x="1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37"/>
              <p:cNvSpPr/>
              <p:nvPr/>
            </p:nvSpPr>
            <p:spPr>
              <a:xfrm>
                <a:off x="4375350" y="3099300"/>
                <a:ext cx="62675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08" extrusionOk="0">
                    <a:moveTo>
                      <a:pt x="2206" y="0"/>
                    </a:moveTo>
                    <a:lnTo>
                      <a:pt x="2206" y="827"/>
                    </a:lnTo>
                    <a:lnTo>
                      <a:pt x="2206" y="2423"/>
                    </a:lnTo>
                    <a:lnTo>
                      <a:pt x="2206" y="2423"/>
                    </a:lnTo>
                    <a:cubicBezTo>
                      <a:pt x="1043" y="1946"/>
                      <a:pt x="95" y="1654"/>
                      <a:pt x="0" y="1654"/>
                    </a:cubicBezTo>
                    <a:cubicBezTo>
                      <a:pt x="0" y="1779"/>
                      <a:pt x="1053" y="2180"/>
                      <a:pt x="2306" y="2707"/>
                    </a:cubicBezTo>
                    <a:lnTo>
                      <a:pt x="2507" y="2807"/>
                    </a:lnTo>
                    <a:lnTo>
                      <a:pt x="2507" y="2607"/>
                    </a:lnTo>
                    <a:cubicBezTo>
                      <a:pt x="2507" y="1880"/>
                      <a:pt x="2406" y="1253"/>
                      <a:pt x="2406" y="727"/>
                    </a:cubicBezTo>
                    <a:cubicBezTo>
                      <a:pt x="2306" y="301"/>
                      <a:pt x="2306" y="0"/>
                      <a:pt x="22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37"/>
              <p:cNvSpPr/>
              <p:nvPr/>
            </p:nvSpPr>
            <p:spPr>
              <a:xfrm>
                <a:off x="4568950" y="33756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101" y="1"/>
                    </a:moveTo>
                    <a:lnTo>
                      <a:pt x="101" y="226"/>
                    </a:lnTo>
                    <a:cubicBezTo>
                      <a:pt x="1" y="953"/>
                      <a:pt x="101" y="1580"/>
                      <a:pt x="201" y="2106"/>
                    </a:cubicBezTo>
                    <a:cubicBezTo>
                      <a:pt x="201" y="2507"/>
                      <a:pt x="201" y="2833"/>
                      <a:pt x="301" y="2833"/>
                    </a:cubicBezTo>
                    <a:cubicBezTo>
                      <a:pt x="301" y="2833"/>
                      <a:pt x="402" y="2507"/>
                      <a:pt x="301" y="2006"/>
                    </a:cubicBezTo>
                    <a:lnTo>
                      <a:pt x="301" y="404"/>
                    </a:lnTo>
                    <a:lnTo>
                      <a:pt x="301" y="404"/>
                    </a:lnTo>
                    <a:cubicBezTo>
                      <a:pt x="1557" y="882"/>
                      <a:pt x="2507" y="1154"/>
                      <a:pt x="2507" y="1154"/>
                    </a:cubicBezTo>
                    <a:cubicBezTo>
                      <a:pt x="2507" y="1053"/>
                      <a:pt x="1454" y="627"/>
                      <a:pt x="201" y="126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37"/>
              <p:cNvSpPr/>
              <p:nvPr/>
            </p:nvSpPr>
            <p:spPr>
              <a:xfrm>
                <a:off x="4547650" y="3339275"/>
                <a:ext cx="420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81" extrusionOk="0">
                    <a:moveTo>
                      <a:pt x="0" y="0"/>
                    </a:moveTo>
                    <a:lnTo>
                      <a:pt x="0" y="201"/>
                    </a:lnTo>
                    <a:lnTo>
                      <a:pt x="0" y="326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26" y="1980"/>
                    </a:cubicBezTo>
                    <a:lnTo>
                      <a:pt x="226" y="1454"/>
                    </a:lnTo>
                    <a:lnTo>
                      <a:pt x="226" y="384"/>
                    </a:lnTo>
                    <a:lnTo>
                      <a:pt x="226" y="384"/>
                    </a:lnTo>
                    <a:cubicBezTo>
                      <a:pt x="866" y="677"/>
                      <a:pt x="1415" y="862"/>
                      <a:pt x="1607" y="862"/>
                    </a:cubicBezTo>
                    <a:cubicBezTo>
                      <a:pt x="1654" y="862"/>
                      <a:pt x="1680" y="851"/>
                      <a:pt x="1680" y="827"/>
                    </a:cubicBezTo>
                    <a:cubicBezTo>
                      <a:pt x="1680" y="827"/>
                      <a:pt x="1053" y="426"/>
                      <a:pt x="226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37"/>
              <p:cNvSpPr/>
              <p:nvPr/>
            </p:nvSpPr>
            <p:spPr>
              <a:xfrm>
                <a:off x="4602800" y="3135625"/>
                <a:ext cx="7020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2507" extrusionOk="0">
                    <a:moveTo>
                      <a:pt x="1153" y="1"/>
                    </a:moveTo>
                    <a:cubicBezTo>
                      <a:pt x="1028" y="1"/>
                      <a:pt x="627" y="1053"/>
                      <a:pt x="100" y="2306"/>
                    </a:cubicBezTo>
                    <a:lnTo>
                      <a:pt x="0" y="2507"/>
                    </a:lnTo>
                    <a:lnTo>
                      <a:pt x="301" y="2507"/>
                    </a:lnTo>
                    <a:cubicBezTo>
                      <a:pt x="927" y="2507"/>
                      <a:pt x="1554" y="2407"/>
                      <a:pt x="2080" y="2407"/>
                    </a:cubicBezTo>
                    <a:cubicBezTo>
                      <a:pt x="2506" y="2306"/>
                      <a:pt x="2807" y="2306"/>
                      <a:pt x="2807" y="2206"/>
                    </a:cubicBezTo>
                    <a:lnTo>
                      <a:pt x="384" y="2206"/>
                    </a:lnTo>
                    <a:cubicBezTo>
                      <a:pt x="861" y="1043"/>
                      <a:pt x="1153" y="96"/>
                      <a:pt x="11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37"/>
              <p:cNvSpPr/>
              <p:nvPr/>
            </p:nvSpPr>
            <p:spPr>
              <a:xfrm>
                <a:off x="4568950" y="3177600"/>
                <a:ext cx="47025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711" extrusionOk="0">
                    <a:moveTo>
                      <a:pt x="727" y="1"/>
                    </a:moveTo>
                    <a:cubicBezTo>
                      <a:pt x="727" y="1"/>
                      <a:pt x="402" y="627"/>
                      <a:pt x="1" y="1555"/>
                    </a:cubicBezTo>
                    <a:lnTo>
                      <a:pt x="1" y="1655"/>
                    </a:lnTo>
                    <a:lnTo>
                      <a:pt x="201" y="1655"/>
                    </a:lnTo>
                    <a:cubicBezTo>
                      <a:pt x="343" y="1697"/>
                      <a:pt x="494" y="1711"/>
                      <a:pt x="643" y="1711"/>
                    </a:cubicBezTo>
                    <a:cubicBezTo>
                      <a:pt x="942" y="1711"/>
                      <a:pt x="1237" y="1655"/>
                      <a:pt x="1454" y="1655"/>
                    </a:cubicBezTo>
                    <a:cubicBezTo>
                      <a:pt x="1655" y="1555"/>
                      <a:pt x="1880" y="1555"/>
                      <a:pt x="1880" y="1455"/>
                    </a:cubicBezTo>
                    <a:lnTo>
                      <a:pt x="371" y="1455"/>
                    </a:lnTo>
                    <a:cubicBezTo>
                      <a:pt x="655" y="625"/>
                      <a:pt x="820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37"/>
              <p:cNvSpPr/>
              <p:nvPr/>
            </p:nvSpPr>
            <p:spPr>
              <a:xfrm>
                <a:off x="4323350" y="3338225"/>
                <a:ext cx="67675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449" extrusionOk="0">
                    <a:moveTo>
                      <a:pt x="1896" y="1"/>
                    </a:moveTo>
                    <a:cubicBezTo>
                      <a:pt x="1430" y="1"/>
                      <a:pt x="1028" y="71"/>
                      <a:pt x="727" y="142"/>
                    </a:cubicBezTo>
                    <a:cubicBezTo>
                      <a:pt x="201" y="142"/>
                      <a:pt x="0" y="243"/>
                      <a:pt x="0" y="243"/>
                    </a:cubicBezTo>
                    <a:cubicBezTo>
                      <a:pt x="0" y="243"/>
                      <a:pt x="89" y="298"/>
                      <a:pt x="304" y="298"/>
                    </a:cubicBezTo>
                    <a:cubicBezTo>
                      <a:pt x="412" y="298"/>
                      <a:pt x="551" y="284"/>
                      <a:pt x="727" y="243"/>
                    </a:cubicBezTo>
                    <a:lnTo>
                      <a:pt x="2329" y="243"/>
                    </a:lnTo>
                    <a:cubicBezTo>
                      <a:pt x="1848" y="1498"/>
                      <a:pt x="1560" y="2448"/>
                      <a:pt x="1679" y="2448"/>
                    </a:cubicBezTo>
                    <a:cubicBezTo>
                      <a:pt x="1679" y="2448"/>
                      <a:pt x="2180" y="1496"/>
                      <a:pt x="2707" y="142"/>
                    </a:cubicBezTo>
                    <a:lnTo>
                      <a:pt x="2707" y="42"/>
                    </a:lnTo>
                    <a:lnTo>
                      <a:pt x="2506" y="42"/>
                    </a:lnTo>
                    <a:cubicBezTo>
                      <a:pt x="2293" y="13"/>
                      <a:pt x="2089" y="1"/>
                      <a:pt x="18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37"/>
              <p:cNvSpPr/>
              <p:nvPr/>
            </p:nvSpPr>
            <p:spPr>
              <a:xfrm>
                <a:off x="4377850" y="3316075"/>
                <a:ext cx="50150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655" extrusionOk="0">
                    <a:moveTo>
                      <a:pt x="1780" y="1"/>
                    </a:moveTo>
                    <a:cubicBezTo>
                      <a:pt x="1254" y="1"/>
                      <a:pt x="853" y="1"/>
                      <a:pt x="527" y="101"/>
                    </a:cubicBezTo>
                    <a:cubicBezTo>
                      <a:pt x="226" y="101"/>
                      <a:pt x="0" y="101"/>
                      <a:pt x="0" y="201"/>
                    </a:cubicBezTo>
                    <a:lnTo>
                      <a:pt x="1629" y="201"/>
                    </a:lnTo>
                    <a:cubicBezTo>
                      <a:pt x="1238" y="986"/>
                      <a:pt x="1057" y="1655"/>
                      <a:pt x="1153" y="1655"/>
                    </a:cubicBezTo>
                    <a:cubicBezTo>
                      <a:pt x="1254" y="1655"/>
                      <a:pt x="1579" y="1028"/>
                      <a:pt x="1880" y="201"/>
                    </a:cubicBezTo>
                    <a:lnTo>
                      <a:pt x="20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37"/>
              <p:cNvSpPr/>
              <p:nvPr/>
            </p:nvSpPr>
            <p:spPr>
              <a:xfrm>
                <a:off x="4346525" y="3207950"/>
                <a:ext cx="42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20" extrusionOk="0">
                    <a:moveTo>
                      <a:pt x="165" y="1"/>
                    </a:moveTo>
                    <a:cubicBezTo>
                      <a:pt x="140" y="1"/>
                      <a:pt x="126" y="13"/>
                      <a:pt x="126" y="40"/>
                    </a:cubicBezTo>
                    <a:cubicBezTo>
                      <a:pt x="126" y="40"/>
                      <a:pt x="226" y="140"/>
                      <a:pt x="426" y="341"/>
                    </a:cubicBezTo>
                    <a:cubicBezTo>
                      <a:pt x="603" y="540"/>
                      <a:pt x="956" y="797"/>
                      <a:pt x="1260" y="1079"/>
                    </a:cubicBezTo>
                    <a:lnTo>
                      <a:pt x="1260" y="1079"/>
                    </a:lnTo>
                    <a:cubicBezTo>
                      <a:pt x="522" y="1466"/>
                      <a:pt x="0" y="1828"/>
                      <a:pt x="0" y="1920"/>
                    </a:cubicBezTo>
                    <a:cubicBezTo>
                      <a:pt x="0" y="1920"/>
                      <a:pt x="752" y="1594"/>
                      <a:pt x="1579" y="1193"/>
                    </a:cubicBezTo>
                    <a:lnTo>
                      <a:pt x="1680" y="1068"/>
                    </a:lnTo>
                    <a:lnTo>
                      <a:pt x="1579" y="967"/>
                    </a:lnTo>
                    <a:cubicBezTo>
                      <a:pt x="1153" y="667"/>
                      <a:pt x="852" y="341"/>
                      <a:pt x="527" y="241"/>
                    </a:cubicBezTo>
                    <a:cubicBezTo>
                      <a:pt x="380" y="94"/>
                      <a:pt x="233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37"/>
              <p:cNvSpPr/>
              <p:nvPr/>
            </p:nvSpPr>
            <p:spPr>
              <a:xfrm>
                <a:off x="4498150" y="3117450"/>
                <a:ext cx="4952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1" extrusionOk="0">
                    <a:moveTo>
                      <a:pt x="101" y="1"/>
                    </a:moveTo>
                    <a:cubicBezTo>
                      <a:pt x="1" y="1"/>
                      <a:pt x="201" y="728"/>
                      <a:pt x="527" y="1555"/>
                    </a:cubicBezTo>
                    <a:lnTo>
                      <a:pt x="627" y="1780"/>
                    </a:lnTo>
                    <a:lnTo>
                      <a:pt x="727" y="1680"/>
                    </a:lnTo>
                    <a:cubicBezTo>
                      <a:pt x="1153" y="1354"/>
                      <a:pt x="1454" y="1053"/>
                      <a:pt x="1680" y="728"/>
                    </a:cubicBezTo>
                    <a:cubicBezTo>
                      <a:pt x="1880" y="527"/>
                      <a:pt x="1980" y="427"/>
                      <a:pt x="1980" y="302"/>
                    </a:cubicBezTo>
                    <a:cubicBezTo>
                      <a:pt x="1880" y="302"/>
                      <a:pt x="1780" y="427"/>
                      <a:pt x="1454" y="627"/>
                    </a:cubicBezTo>
                    <a:cubicBezTo>
                      <a:pt x="1280" y="802"/>
                      <a:pt x="1030" y="1070"/>
                      <a:pt x="754" y="1335"/>
                    </a:cubicBezTo>
                    <a:lnTo>
                      <a:pt x="754" y="1335"/>
                    </a:lnTo>
                    <a:cubicBezTo>
                      <a:pt x="475" y="530"/>
                      <a:pt x="193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37"/>
              <p:cNvSpPr/>
              <p:nvPr/>
            </p:nvSpPr>
            <p:spPr>
              <a:xfrm>
                <a:off x="4438000" y="3373100"/>
                <a:ext cx="49525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881" extrusionOk="0">
                    <a:moveTo>
                      <a:pt x="1354" y="0"/>
                    </a:moveTo>
                    <a:lnTo>
                      <a:pt x="1254" y="101"/>
                    </a:lnTo>
                    <a:lnTo>
                      <a:pt x="1153" y="226"/>
                    </a:lnTo>
                    <a:lnTo>
                      <a:pt x="326" y="1053"/>
                    </a:lnTo>
                    <a:cubicBezTo>
                      <a:pt x="101" y="1254"/>
                      <a:pt x="1" y="1479"/>
                      <a:pt x="1" y="1479"/>
                    </a:cubicBezTo>
                    <a:cubicBezTo>
                      <a:pt x="101" y="1479"/>
                      <a:pt x="226" y="1354"/>
                      <a:pt x="527" y="1153"/>
                    </a:cubicBezTo>
                    <a:cubicBezTo>
                      <a:pt x="700" y="981"/>
                      <a:pt x="966" y="715"/>
                      <a:pt x="1228" y="516"/>
                    </a:cubicBezTo>
                    <a:lnTo>
                      <a:pt x="1228" y="516"/>
                    </a:lnTo>
                    <a:cubicBezTo>
                      <a:pt x="1525" y="1261"/>
                      <a:pt x="1788" y="1880"/>
                      <a:pt x="1880" y="1880"/>
                    </a:cubicBezTo>
                    <a:cubicBezTo>
                      <a:pt x="1980" y="1780"/>
                      <a:pt x="1780" y="1053"/>
                      <a:pt x="1479" y="226"/>
                    </a:cubicBezTo>
                    <a:lnTo>
                      <a:pt x="13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37"/>
              <p:cNvSpPr/>
              <p:nvPr/>
            </p:nvSpPr>
            <p:spPr>
              <a:xfrm>
                <a:off x="4600275" y="3260575"/>
                <a:ext cx="43900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895" extrusionOk="0">
                    <a:moveTo>
                      <a:pt x="1634" y="0"/>
                    </a:moveTo>
                    <a:cubicBezTo>
                      <a:pt x="1510" y="0"/>
                      <a:pt x="856" y="391"/>
                      <a:pt x="201" y="842"/>
                    </a:cubicBezTo>
                    <a:lnTo>
                      <a:pt x="1" y="968"/>
                    </a:lnTo>
                    <a:lnTo>
                      <a:pt x="201" y="1068"/>
                    </a:lnTo>
                    <a:cubicBezTo>
                      <a:pt x="627" y="1369"/>
                      <a:pt x="1028" y="1594"/>
                      <a:pt x="1254" y="1694"/>
                    </a:cubicBezTo>
                    <a:cubicBezTo>
                      <a:pt x="1555" y="1795"/>
                      <a:pt x="1755" y="1895"/>
                      <a:pt x="1755" y="1895"/>
                    </a:cubicBezTo>
                    <a:cubicBezTo>
                      <a:pt x="1755" y="1895"/>
                      <a:pt x="1655" y="1694"/>
                      <a:pt x="1354" y="1594"/>
                    </a:cubicBezTo>
                    <a:cubicBezTo>
                      <a:pt x="1152" y="1392"/>
                      <a:pt x="808" y="1209"/>
                      <a:pt x="504" y="938"/>
                    </a:cubicBezTo>
                    <a:lnTo>
                      <a:pt x="504" y="938"/>
                    </a:lnTo>
                    <a:cubicBezTo>
                      <a:pt x="1228" y="473"/>
                      <a:pt x="1747" y="107"/>
                      <a:pt x="1655" y="15"/>
                    </a:cubicBezTo>
                    <a:cubicBezTo>
                      <a:pt x="1655" y="5"/>
                      <a:pt x="1648" y="0"/>
                      <a:pt x="1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37"/>
              <p:cNvSpPr/>
              <p:nvPr/>
            </p:nvSpPr>
            <p:spPr>
              <a:xfrm>
                <a:off x="4482475" y="3159450"/>
                <a:ext cx="708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2607" extrusionOk="0">
                    <a:moveTo>
                      <a:pt x="101" y="0"/>
                    </a:moveTo>
                    <a:cubicBezTo>
                      <a:pt x="1" y="100"/>
                      <a:pt x="327" y="1128"/>
                      <a:pt x="728" y="2506"/>
                    </a:cubicBezTo>
                    <a:lnTo>
                      <a:pt x="728" y="2607"/>
                    </a:lnTo>
                    <a:lnTo>
                      <a:pt x="953" y="2506"/>
                    </a:lnTo>
                    <a:cubicBezTo>
                      <a:pt x="1580" y="2080"/>
                      <a:pt x="1981" y="1654"/>
                      <a:pt x="2307" y="1253"/>
                    </a:cubicBezTo>
                    <a:lnTo>
                      <a:pt x="2833" y="727"/>
                    </a:lnTo>
                    <a:cubicBezTo>
                      <a:pt x="2708" y="727"/>
                      <a:pt x="2507" y="827"/>
                      <a:pt x="2206" y="1128"/>
                    </a:cubicBezTo>
                    <a:cubicBezTo>
                      <a:pt x="1818" y="1425"/>
                      <a:pt x="1429" y="1806"/>
                      <a:pt x="888" y="2175"/>
                    </a:cubicBezTo>
                    <a:lnTo>
                      <a:pt x="888" y="2175"/>
                    </a:lnTo>
                    <a:cubicBezTo>
                      <a:pt x="494" y="925"/>
                      <a:pt x="196" y="0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37"/>
              <p:cNvSpPr/>
              <p:nvPr/>
            </p:nvSpPr>
            <p:spPr>
              <a:xfrm>
                <a:off x="4399150" y="3203300"/>
                <a:ext cx="652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3" extrusionOk="0">
                    <a:moveTo>
                      <a:pt x="727" y="0"/>
                    </a:moveTo>
                    <a:cubicBezTo>
                      <a:pt x="627" y="0"/>
                      <a:pt x="828" y="326"/>
                      <a:pt x="1154" y="627"/>
                    </a:cubicBezTo>
                    <a:cubicBezTo>
                      <a:pt x="1343" y="935"/>
                      <a:pt x="1824" y="1423"/>
                      <a:pt x="2130" y="1920"/>
                    </a:cubicBezTo>
                    <a:lnTo>
                      <a:pt x="2130" y="1920"/>
                    </a:lnTo>
                    <a:cubicBezTo>
                      <a:pt x="947" y="2240"/>
                      <a:pt x="1" y="2636"/>
                      <a:pt x="1" y="2732"/>
                    </a:cubicBezTo>
                    <a:cubicBezTo>
                      <a:pt x="1" y="2732"/>
                      <a:pt x="1154" y="2507"/>
                      <a:pt x="2407" y="2106"/>
                    </a:cubicBezTo>
                    <a:lnTo>
                      <a:pt x="2607" y="2106"/>
                    </a:lnTo>
                    <a:lnTo>
                      <a:pt x="2507" y="1880"/>
                    </a:lnTo>
                    <a:lnTo>
                      <a:pt x="2407" y="1880"/>
                    </a:lnTo>
                    <a:cubicBezTo>
                      <a:pt x="1981" y="1254"/>
                      <a:pt x="1555" y="853"/>
                      <a:pt x="1254" y="527"/>
                    </a:cubicBezTo>
                    <a:lnTo>
                      <a:pt x="7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37"/>
              <p:cNvSpPr/>
              <p:nvPr/>
            </p:nvSpPr>
            <p:spPr>
              <a:xfrm>
                <a:off x="4443650" y="3297275"/>
                <a:ext cx="67675" cy="62950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518" extrusionOk="0">
                    <a:moveTo>
                      <a:pt x="2080" y="1"/>
                    </a:moveTo>
                    <a:lnTo>
                      <a:pt x="1880" y="126"/>
                    </a:lnTo>
                    <a:cubicBezTo>
                      <a:pt x="1253" y="527"/>
                      <a:pt x="827" y="953"/>
                      <a:pt x="501" y="1254"/>
                    </a:cubicBezTo>
                    <a:cubicBezTo>
                      <a:pt x="201" y="1680"/>
                      <a:pt x="0" y="1780"/>
                      <a:pt x="0" y="1881"/>
                    </a:cubicBezTo>
                    <a:cubicBezTo>
                      <a:pt x="0" y="1881"/>
                      <a:pt x="301" y="1780"/>
                      <a:pt x="627" y="1480"/>
                    </a:cubicBezTo>
                    <a:cubicBezTo>
                      <a:pt x="915" y="1167"/>
                      <a:pt x="1410" y="786"/>
                      <a:pt x="1915" y="380"/>
                    </a:cubicBezTo>
                    <a:lnTo>
                      <a:pt x="1915" y="380"/>
                    </a:lnTo>
                    <a:cubicBezTo>
                      <a:pt x="2196" y="1586"/>
                      <a:pt x="2566" y="2517"/>
                      <a:pt x="2688" y="2517"/>
                    </a:cubicBezTo>
                    <a:cubicBezTo>
                      <a:pt x="2695" y="2517"/>
                      <a:pt x="2701" y="2514"/>
                      <a:pt x="2707" y="2507"/>
                    </a:cubicBezTo>
                    <a:cubicBezTo>
                      <a:pt x="2707" y="2507"/>
                      <a:pt x="2506" y="1480"/>
                      <a:pt x="2080" y="126"/>
                    </a:cubicBezTo>
                    <a:lnTo>
                      <a:pt x="20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37"/>
              <p:cNvSpPr/>
              <p:nvPr/>
            </p:nvSpPr>
            <p:spPr>
              <a:xfrm>
                <a:off x="4531975" y="3250300"/>
                <a:ext cx="65200" cy="6830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2" extrusionOk="0">
                    <a:moveTo>
                      <a:pt x="2607" y="0"/>
                    </a:moveTo>
                    <a:cubicBezTo>
                      <a:pt x="2507" y="0"/>
                      <a:pt x="1480" y="226"/>
                      <a:pt x="226" y="627"/>
                    </a:cubicBezTo>
                    <a:lnTo>
                      <a:pt x="1" y="627"/>
                    </a:lnTo>
                    <a:lnTo>
                      <a:pt x="101" y="852"/>
                    </a:lnTo>
                    <a:cubicBezTo>
                      <a:pt x="527" y="1479"/>
                      <a:pt x="1054" y="1880"/>
                      <a:pt x="1354" y="2206"/>
                    </a:cubicBezTo>
                    <a:lnTo>
                      <a:pt x="1881" y="2732"/>
                    </a:lnTo>
                    <a:cubicBezTo>
                      <a:pt x="1881" y="2732"/>
                      <a:pt x="1780" y="2406"/>
                      <a:pt x="1480" y="2105"/>
                    </a:cubicBezTo>
                    <a:cubicBezTo>
                      <a:pt x="1168" y="1697"/>
                      <a:pt x="764" y="1289"/>
                      <a:pt x="378" y="815"/>
                    </a:cubicBezTo>
                    <a:lnTo>
                      <a:pt x="378" y="815"/>
                    </a:lnTo>
                    <a:cubicBezTo>
                      <a:pt x="1656" y="497"/>
                      <a:pt x="2607" y="121"/>
                      <a:pt x="26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37"/>
              <p:cNvSpPr/>
              <p:nvPr/>
            </p:nvSpPr>
            <p:spPr>
              <a:xfrm>
                <a:off x="3620950" y="3255925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3" y="1555"/>
                      <a:pt x="2206" y="3334"/>
                    </a:cubicBezTo>
                    <a:cubicBezTo>
                      <a:pt x="3334" y="5114"/>
                      <a:pt x="4387" y="6567"/>
                      <a:pt x="4387" y="6567"/>
                    </a:cubicBezTo>
                    <a:cubicBezTo>
                      <a:pt x="4387" y="6567"/>
                      <a:pt x="3459" y="5114"/>
                      <a:pt x="2306" y="3234"/>
                    </a:cubicBezTo>
                    <a:cubicBezTo>
                      <a:pt x="1053" y="1454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37"/>
              <p:cNvSpPr/>
              <p:nvPr/>
            </p:nvSpPr>
            <p:spPr>
              <a:xfrm>
                <a:off x="3594625" y="3279125"/>
                <a:ext cx="1516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3993" extrusionOk="0">
                    <a:moveTo>
                      <a:pt x="6066" y="0"/>
                    </a:moveTo>
                    <a:cubicBezTo>
                      <a:pt x="6066" y="0"/>
                      <a:pt x="4713" y="852"/>
                      <a:pt x="3034" y="1980"/>
                    </a:cubicBezTo>
                    <a:cubicBezTo>
                      <a:pt x="1379" y="3033"/>
                      <a:pt x="1" y="3985"/>
                      <a:pt x="1" y="3985"/>
                    </a:cubicBezTo>
                    <a:cubicBezTo>
                      <a:pt x="7" y="3990"/>
                      <a:pt x="16" y="3992"/>
                      <a:pt x="28" y="3992"/>
                    </a:cubicBezTo>
                    <a:cubicBezTo>
                      <a:pt x="259" y="3992"/>
                      <a:pt x="1560" y="3083"/>
                      <a:pt x="3134" y="2105"/>
                    </a:cubicBezTo>
                    <a:cubicBezTo>
                      <a:pt x="4813" y="952"/>
                      <a:pt x="6066" y="100"/>
                      <a:pt x="60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37"/>
              <p:cNvSpPr/>
              <p:nvPr/>
            </p:nvSpPr>
            <p:spPr>
              <a:xfrm>
                <a:off x="3649775" y="3253425"/>
                <a:ext cx="36375" cy="16417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567" extrusionOk="0">
                    <a:moveTo>
                      <a:pt x="1354" y="0"/>
                    </a:moveTo>
                    <a:cubicBezTo>
                      <a:pt x="1354" y="0"/>
                      <a:pt x="1053" y="1454"/>
                      <a:pt x="627" y="3234"/>
                    </a:cubicBezTo>
                    <a:cubicBezTo>
                      <a:pt x="201" y="5113"/>
                      <a:pt x="1" y="6567"/>
                      <a:pt x="1" y="6567"/>
                    </a:cubicBezTo>
                    <a:cubicBezTo>
                      <a:pt x="1" y="6567"/>
                      <a:pt x="427" y="5113"/>
                      <a:pt x="727" y="3334"/>
                    </a:cubicBezTo>
                    <a:cubicBezTo>
                      <a:pt x="1153" y="1454"/>
                      <a:pt x="1454" y="0"/>
                      <a:pt x="13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37"/>
              <p:cNvSpPr/>
              <p:nvPr/>
            </p:nvSpPr>
            <p:spPr>
              <a:xfrm>
                <a:off x="3582100" y="3307925"/>
                <a:ext cx="1823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94" h="1580" extrusionOk="0">
                    <a:moveTo>
                      <a:pt x="1" y="1"/>
                    </a:moveTo>
                    <a:cubicBezTo>
                      <a:pt x="1" y="101"/>
                      <a:pt x="1655" y="427"/>
                      <a:pt x="3635" y="828"/>
                    </a:cubicBezTo>
                    <a:cubicBezTo>
                      <a:pt x="5640" y="1254"/>
                      <a:pt x="7294" y="1580"/>
                      <a:pt x="7294" y="1580"/>
                    </a:cubicBezTo>
                    <a:cubicBezTo>
                      <a:pt x="7294" y="1455"/>
                      <a:pt x="5740" y="1154"/>
                      <a:pt x="3635" y="728"/>
                    </a:cubicBezTo>
                    <a:cubicBezTo>
                      <a:pt x="1655" y="327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37"/>
              <p:cNvSpPr/>
              <p:nvPr/>
            </p:nvSpPr>
            <p:spPr>
              <a:xfrm>
                <a:off x="3613425" y="3253425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1028" y="0"/>
                    </a:moveTo>
                    <a:cubicBezTo>
                      <a:pt x="1028" y="0"/>
                      <a:pt x="928" y="101"/>
                      <a:pt x="928" y="301"/>
                    </a:cubicBezTo>
                    <a:cubicBezTo>
                      <a:pt x="1028" y="502"/>
                      <a:pt x="1028" y="828"/>
                      <a:pt x="1028" y="1128"/>
                    </a:cubicBezTo>
                    <a:cubicBezTo>
                      <a:pt x="502" y="828"/>
                      <a:pt x="1" y="727"/>
                      <a:pt x="1" y="727"/>
                    </a:cubicBezTo>
                    <a:lnTo>
                      <a:pt x="1" y="727"/>
                    </a:lnTo>
                    <a:cubicBezTo>
                      <a:pt x="1" y="727"/>
                      <a:pt x="402" y="928"/>
                      <a:pt x="1028" y="1254"/>
                    </a:cubicBezTo>
                    <a:lnTo>
                      <a:pt x="1129" y="1254"/>
                    </a:lnTo>
                    <a:lnTo>
                      <a:pt x="1129" y="1128"/>
                    </a:lnTo>
                    <a:cubicBezTo>
                      <a:pt x="1129" y="828"/>
                      <a:pt x="1129" y="502"/>
                      <a:pt x="1028" y="301"/>
                    </a:cubicBez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37"/>
              <p:cNvSpPr/>
              <p:nvPr/>
            </p:nvSpPr>
            <p:spPr>
              <a:xfrm>
                <a:off x="3701775" y="33812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727"/>
                      <a:pt x="101" y="928"/>
                    </a:cubicBezTo>
                    <a:cubicBezTo>
                      <a:pt x="101" y="1153"/>
                      <a:pt x="101" y="1253"/>
                      <a:pt x="226" y="1253"/>
                    </a:cubicBezTo>
                    <a:lnTo>
                      <a:pt x="226" y="928"/>
                    </a:lnTo>
                    <a:lnTo>
                      <a:pt x="226" y="149"/>
                    </a:lnTo>
                    <a:lnTo>
                      <a:pt x="226" y="149"/>
                    </a:lnTo>
                    <a:cubicBezTo>
                      <a:pt x="708" y="335"/>
                      <a:pt x="1154" y="527"/>
                      <a:pt x="1154" y="527"/>
                    </a:cubicBezTo>
                    <a:cubicBezTo>
                      <a:pt x="1154" y="401"/>
                      <a:pt x="728" y="201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37"/>
              <p:cNvSpPr/>
              <p:nvPr/>
            </p:nvSpPr>
            <p:spPr>
              <a:xfrm>
                <a:off x="3691750" y="3363075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627"/>
                      <a:pt x="101" y="727"/>
                    </a:cubicBezTo>
                    <a:lnTo>
                      <a:pt x="101" y="928"/>
                    </a:lnTo>
                    <a:cubicBezTo>
                      <a:pt x="101" y="928"/>
                      <a:pt x="201" y="828"/>
                      <a:pt x="201" y="727"/>
                    </a:cubicBezTo>
                    <a:cubicBezTo>
                      <a:pt x="201" y="534"/>
                      <a:pt x="128" y="433"/>
                      <a:pt x="170" y="218"/>
                    </a:cubicBezTo>
                    <a:lnTo>
                      <a:pt x="170" y="218"/>
                    </a:lnTo>
                    <a:cubicBezTo>
                      <a:pt x="539" y="312"/>
                      <a:pt x="828" y="401"/>
                      <a:pt x="828" y="401"/>
                    </a:cubicBezTo>
                    <a:cubicBezTo>
                      <a:pt x="828" y="401"/>
                      <a:pt x="551" y="231"/>
                      <a:pt x="193" y="126"/>
                    </a:cubicBezTo>
                    <a:lnTo>
                      <a:pt x="193" y="126"/>
                    </a:lnTo>
                    <a:cubicBezTo>
                      <a:pt x="196" y="118"/>
                      <a:pt x="198" y="109"/>
                      <a:pt x="201" y="101"/>
                    </a:cubicBezTo>
                    <a:lnTo>
                      <a:pt x="201" y="101"/>
                    </a:lnTo>
                    <a:lnTo>
                      <a:pt x="180" y="122"/>
                    </a:lnTo>
                    <a:lnTo>
                      <a:pt x="180" y="122"/>
                    </a:lnTo>
                    <a:cubicBezTo>
                      <a:pt x="154" y="115"/>
                      <a:pt x="128" y="107"/>
                      <a:pt x="101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37"/>
              <p:cNvSpPr/>
              <p:nvPr/>
            </p:nvSpPr>
            <p:spPr>
              <a:xfrm>
                <a:off x="3717450" y="3269100"/>
                <a:ext cx="23825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128" extrusionOk="0">
                    <a:moveTo>
                      <a:pt x="527" y="0"/>
                    </a:moveTo>
                    <a:cubicBezTo>
                      <a:pt x="527" y="0"/>
                      <a:pt x="326" y="401"/>
                      <a:pt x="101" y="1028"/>
                    </a:cubicBezTo>
                    <a:lnTo>
                      <a:pt x="0" y="1128"/>
                    </a:lnTo>
                    <a:lnTo>
                      <a:pt x="101" y="1128"/>
                    </a:lnTo>
                    <a:cubicBezTo>
                      <a:pt x="145" y="1128"/>
                      <a:pt x="186" y="1128"/>
                      <a:pt x="226" y="1128"/>
                    </a:cubicBezTo>
                    <a:lnTo>
                      <a:pt x="226" y="1128"/>
                    </a:lnTo>
                    <a:lnTo>
                      <a:pt x="226" y="1128"/>
                    </a:lnTo>
                    <a:cubicBezTo>
                      <a:pt x="226" y="1128"/>
                      <a:pt x="226" y="1128"/>
                      <a:pt x="226" y="1128"/>
                    </a:cubicBezTo>
                    <a:lnTo>
                      <a:pt x="226" y="1128"/>
                    </a:lnTo>
                    <a:cubicBezTo>
                      <a:pt x="568" y="1127"/>
                      <a:pt x="750" y="1117"/>
                      <a:pt x="953" y="1028"/>
                    </a:cubicBezTo>
                    <a:lnTo>
                      <a:pt x="258" y="1028"/>
                    </a:lnTo>
                    <a:cubicBezTo>
                      <a:pt x="447" y="449"/>
                      <a:pt x="621" y="0"/>
                      <a:pt x="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37"/>
              <p:cNvSpPr/>
              <p:nvPr/>
            </p:nvSpPr>
            <p:spPr>
              <a:xfrm>
                <a:off x="3701775" y="3287250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427" y="1"/>
                    </a:moveTo>
                    <a:cubicBezTo>
                      <a:pt x="327" y="1"/>
                      <a:pt x="226" y="302"/>
                      <a:pt x="1" y="728"/>
                    </a:cubicBezTo>
                    <a:lnTo>
                      <a:pt x="1" y="828"/>
                    </a:lnTo>
                    <a:lnTo>
                      <a:pt x="627" y="828"/>
                    </a:lnTo>
                    <a:cubicBezTo>
                      <a:pt x="853" y="728"/>
                      <a:pt x="953" y="728"/>
                      <a:pt x="953" y="728"/>
                    </a:cubicBezTo>
                    <a:lnTo>
                      <a:pt x="153" y="728"/>
                    </a:lnTo>
                    <a:cubicBezTo>
                      <a:pt x="342" y="355"/>
                      <a:pt x="427" y="93"/>
                      <a:pt x="4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37"/>
              <p:cNvSpPr/>
              <p:nvPr/>
            </p:nvSpPr>
            <p:spPr>
              <a:xfrm>
                <a:off x="3597775" y="3363075"/>
                <a:ext cx="2320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29" extrusionOk="0">
                    <a:moveTo>
                      <a:pt x="727" y="0"/>
                    </a:moveTo>
                    <a:cubicBezTo>
                      <a:pt x="727" y="0"/>
                      <a:pt x="727" y="1"/>
                      <a:pt x="727" y="1"/>
                    </a:cubicBezTo>
                    <a:lnTo>
                      <a:pt x="727" y="1"/>
                    </a:lnTo>
                    <a:cubicBezTo>
                      <a:pt x="368" y="1"/>
                      <a:pt x="184" y="9"/>
                      <a:pt x="0" y="101"/>
                    </a:cubicBezTo>
                    <a:lnTo>
                      <a:pt x="691" y="101"/>
                    </a:lnTo>
                    <a:cubicBezTo>
                      <a:pt x="481" y="680"/>
                      <a:pt x="306" y="1128"/>
                      <a:pt x="401" y="1128"/>
                    </a:cubicBezTo>
                    <a:cubicBezTo>
                      <a:pt x="401" y="1128"/>
                      <a:pt x="627" y="727"/>
                      <a:pt x="827" y="101"/>
                    </a:cubicBezTo>
                    <a:lnTo>
                      <a:pt x="928" y="0"/>
                    </a:lnTo>
                    <a:lnTo>
                      <a:pt x="827" y="0"/>
                    </a:lnTo>
                    <a:cubicBezTo>
                      <a:pt x="793" y="0"/>
                      <a:pt x="759" y="0"/>
                      <a:pt x="727" y="1"/>
                    </a:cubicBezTo>
                    <a:lnTo>
                      <a:pt x="727" y="1"/>
                    </a:lnTo>
                    <a:lnTo>
                      <a:pt x="7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37"/>
              <p:cNvSpPr/>
              <p:nvPr/>
            </p:nvSpPr>
            <p:spPr>
              <a:xfrm>
                <a:off x="3613425" y="3352425"/>
                <a:ext cx="232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747" extrusionOk="0">
                    <a:moveTo>
                      <a:pt x="302" y="0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781" y="101"/>
                    </a:lnTo>
                    <a:cubicBezTo>
                      <a:pt x="608" y="473"/>
                      <a:pt x="502" y="727"/>
                      <a:pt x="502" y="727"/>
                    </a:cubicBezTo>
                    <a:cubicBezTo>
                      <a:pt x="519" y="740"/>
                      <a:pt x="535" y="747"/>
                      <a:pt x="550" y="747"/>
                    </a:cubicBezTo>
                    <a:cubicBezTo>
                      <a:pt x="655" y="747"/>
                      <a:pt x="754" y="471"/>
                      <a:pt x="928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37"/>
              <p:cNvSpPr/>
              <p:nvPr/>
            </p:nvSpPr>
            <p:spPr>
              <a:xfrm>
                <a:off x="3600275" y="3302925"/>
                <a:ext cx="18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828" extrusionOk="0">
                    <a:moveTo>
                      <a:pt x="1" y="0"/>
                    </a:moveTo>
                    <a:lnTo>
                      <a:pt x="201" y="201"/>
                    </a:lnTo>
                    <a:cubicBezTo>
                      <a:pt x="284" y="201"/>
                      <a:pt x="368" y="340"/>
                      <a:pt x="523" y="458"/>
                    </a:cubicBezTo>
                    <a:lnTo>
                      <a:pt x="523" y="458"/>
                    </a:lnTo>
                    <a:cubicBezTo>
                      <a:pt x="168" y="660"/>
                      <a:pt x="1" y="828"/>
                      <a:pt x="1" y="828"/>
                    </a:cubicBezTo>
                    <a:cubicBezTo>
                      <a:pt x="1" y="828"/>
                      <a:pt x="301" y="727"/>
                      <a:pt x="727" y="527"/>
                    </a:cubicBezTo>
                    <a:lnTo>
                      <a:pt x="727" y="401"/>
                    </a:lnTo>
                    <a:cubicBezTo>
                      <a:pt x="527" y="301"/>
                      <a:pt x="301" y="201"/>
                      <a:pt x="201" y="101"/>
                    </a:cubicBezTo>
                    <a:cubicBezTo>
                      <a:pt x="10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37"/>
              <p:cNvSpPr/>
              <p:nvPr/>
            </p:nvSpPr>
            <p:spPr>
              <a:xfrm>
                <a:off x="3670450" y="3260575"/>
                <a:ext cx="213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43" extrusionOk="0">
                    <a:moveTo>
                      <a:pt x="7" y="0"/>
                    </a:moveTo>
                    <a:cubicBezTo>
                      <a:pt x="3" y="0"/>
                      <a:pt x="1" y="5"/>
                      <a:pt x="1" y="15"/>
                    </a:cubicBezTo>
                    <a:cubicBezTo>
                      <a:pt x="1" y="15"/>
                      <a:pt x="101" y="341"/>
                      <a:pt x="226" y="742"/>
                    </a:cubicBezTo>
                    <a:lnTo>
                      <a:pt x="226" y="842"/>
                    </a:lnTo>
                    <a:lnTo>
                      <a:pt x="326" y="742"/>
                    </a:lnTo>
                    <a:cubicBezTo>
                      <a:pt x="527" y="642"/>
                      <a:pt x="627" y="441"/>
                      <a:pt x="727" y="341"/>
                    </a:cubicBezTo>
                    <a:cubicBezTo>
                      <a:pt x="853" y="216"/>
                      <a:pt x="853" y="116"/>
                      <a:pt x="853" y="115"/>
                    </a:cubicBezTo>
                    <a:lnTo>
                      <a:pt x="853" y="115"/>
                    </a:lnTo>
                    <a:cubicBezTo>
                      <a:pt x="853" y="116"/>
                      <a:pt x="727" y="216"/>
                      <a:pt x="627" y="341"/>
                    </a:cubicBezTo>
                    <a:cubicBezTo>
                      <a:pt x="542" y="341"/>
                      <a:pt x="456" y="487"/>
                      <a:pt x="309" y="592"/>
                    </a:cubicBezTo>
                    <a:lnTo>
                      <a:pt x="309" y="592"/>
                    </a:lnTo>
                    <a:cubicBezTo>
                      <a:pt x="214" y="328"/>
                      <a:pt x="43" y="0"/>
                      <a:pt x="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37"/>
              <p:cNvSpPr/>
              <p:nvPr/>
            </p:nvSpPr>
            <p:spPr>
              <a:xfrm>
                <a:off x="3641625" y="3378750"/>
                <a:ext cx="238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43" extrusionOk="0">
                    <a:moveTo>
                      <a:pt x="627" y="0"/>
                    </a:moveTo>
                    <a:lnTo>
                      <a:pt x="527" y="100"/>
                    </a:lnTo>
                    <a:cubicBezTo>
                      <a:pt x="427" y="201"/>
                      <a:pt x="226" y="401"/>
                      <a:pt x="126" y="501"/>
                    </a:cubicBezTo>
                    <a:cubicBezTo>
                      <a:pt x="126" y="627"/>
                      <a:pt x="1" y="727"/>
                      <a:pt x="1" y="727"/>
                    </a:cubicBezTo>
                    <a:cubicBezTo>
                      <a:pt x="1" y="727"/>
                      <a:pt x="126" y="627"/>
                      <a:pt x="226" y="627"/>
                    </a:cubicBezTo>
                    <a:cubicBezTo>
                      <a:pt x="314" y="517"/>
                      <a:pt x="402" y="349"/>
                      <a:pt x="557" y="242"/>
                    </a:cubicBezTo>
                    <a:lnTo>
                      <a:pt x="557" y="242"/>
                    </a:lnTo>
                    <a:cubicBezTo>
                      <a:pt x="740" y="507"/>
                      <a:pt x="832" y="842"/>
                      <a:pt x="850" y="842"/>
                    </a:cubicBezTo>
                    <a:cubicBezTo>
                      <a:pt x="852" y="842"/>
                      <a:pt x="853" y="837"/>
                      <a:pt x="853" y="827"/>
                    </a:cubicBezTo>
                    <a:cubicBezTo>
                      <a:pt x="953" y="827"/>
                      <a:pt x="853" y="501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37"/>
              <p:cNvSpPr/>
              <p:nvPr/>
            </p:nvSpPr>
            <p:spPr>
              <a:xfrm>
                <a:off x="3717450" y="3326100"/>
                <a:ext cx="213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54" extrusionOk="0">
                    <a:moveTo>
                      <a:pt x="727" y="1"/>
                    </a:moveTo>
                    <a:lnTo>
                      <a:pt x="101" y="427"/>
                    </a:lnTo>
                    <a:lnTo>
                      <a:pt x="0" y="427"/>
                    </a:lnTo>
                    <a:lnTo>
                      <a:pt x="101" y="527"/>
                    </a:lnTo>
                    <a:cubicBezTo>
                      <a:pt x="326" y="627"/>
                      <a:pt x="426" y="728"/>
                      <a:pt x="627" y="853"/>
                    </a:cubicBezTo>
                    <a:cubicBezTo>
                      <a:pt x="727" y="853"/>
                      <a:pt x="852" y="953"/>
                      <a:pt x="852" y="953"/>
                    </a:cubicBezTo>
                    <a:cubicBezTo>
                      <a:pt x="852" y="853"/>
                      <a:pt x="727" y="853"/>
                      <a:pt x="627" y="728"/>
                    </a:cubicBezTo>
                    <a:cubicBezTo>
                      <a:pt x="534" y="635"/>
                      <a:pt x="357" y="543"/>
                      <a:pt x="251" y="450"/>
                    </a:cubicBezTo>
                    <a:lnTo>
                      <a:pt x="251" y="450"/>
                    </a:lnTo>
                    <a:cubicBezTo>
                      <a:pt x="574" y="272"/>
                      <a:pt x="727" y="88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37"/>
              <p:cNvSpPr/>
              <p:nvPr/>
            </p:nvSpPr>
            <p:spPr>
              <a:xfrm>
                <a:off x="3662925" y="3279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1" y="0"/>
                    </a:moveTo>
                    <a:cubicBezTo>
                      <a:pt x="1" y="0"/>
                      <a:pt x="101" y="526"/>
                      <a:pt x="302" y="1153"/>
                    </a:cubicBezTo>
                    <a:lnTo>
                      <a:pt x="302" y="1253"/>
                    </a:lnTo>
                    <a:lnTo>
                      <a:pt x="402" y="1153"/>
                    </a:lnTo>
                    <a:cubicBezTo>
                      <a:pt x="728" y="952"/>
                      <a:pt x="928" y="727"/>
                      <a:pt x="1028" y="627"/>
                    </a:cubicBezTo>
                    <a:cubicBezTo>
                      <a:pt x="1154" y="426"/>
                      <a:pt x="1254" y="426"/>
                      <a:pt x="1254" y="326"/>
                    </a:cubicBezTo>
                    <a:lnTo>
                      <a:pt x="1254" y="326"/>
                    </a:lnTo>
                    <a:cubicBezTo>
                      <a:pt x="1254" y="326"/>
                      <a:pt x="1154" y="426"/>
                      <a:pt x="928" y="526"/>
                    </a:cubicBezTo>
                    <a:cubicBezTo>
                      <a:pt x="834" y="715"/>
                      <a:pt x="651" y="837"/>
                      <a:pt x="359" y="1017"/>
                    </a:cubicBezTo>
                    <a:lnTo>
                      <a:pt x="359" y="1017"/>
                    </a:lnTo>
                    <a:cubicBezTo>
                      <a:pt x="187" y="452"/>
                      <a:pt x="94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37"/>
              <p:cNvSpPr/>
              <p:nvPr/>
            </p:nvSpPr>
            <p:spPr>
              <a:xfrm>
                <a:off x="3623450" y="330042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327" y="0"/>
                    </a:moveTo>
                    <a:cubicBezTo>
                      <a:pt x="328" y="1"/>
                      <a:pt x="427" y="101"/>
                      <a:pt x="527" y="301"/>
                    </a:cubicBezTo>
                    <a:cubicBezTo>
                      <a:pt x="618" y="392"/>
                      <a:pt x="813" y="587"/>
                      <a:pt x="999" y="848"/>
                    </a:cubicBezTo>
                    <a:lnTo>
                      <a:pt x="999" y="848"/>
                    </a:lnTo>
                    <a:cubicBezTo>
                      <a:pt x="491" y="1043"/>
                      <a:pt x="1" y="1253"/>
                      <a:pt x="1" y="1253"/>
                    </a:cubicBezTo>
                    <a:cubicBezTo>
                      <a:pt x="1" y="1253"/>
                      <a:pt x="527" y="1128"/>
                      <a:pt x="1154" y="928"/>
                    </a:cubicBezTo>
                    <a:lnTo>
                      <a:pt x="1254" y="928"/>
                    </a:lnTo>
                    <a:lnTo>
                      <a:pt x="1154" y="827"/>
                    </a:lnTo>
                    <a:cubicBezTo>
                      <a:pt x="953" y="627"/>
                      <a:pt x="728" y="401"/>
                      <a:pt x="627" y="201"/>
                    </a:cubicBezTo>
                    <a:cubicBezTo>
                      <a:pt x="428" y="101"/>
                      <a:pt x="328" y="1"/>
                      <a:pt x="3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37"/>
              <p:cNvSpPr/>
              <p:nvPr/>
            </p:nvSpPr>
            <p:spPr>
              <a:xfrm>
                <a:off x="3644775" y="334427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827" y="1"/>
                    </a:moveTo>
                    <a:cubicBezTo>
                      <a:pt x="627" y="226"/>
                      <a:pt x="401" y="427"/>
                      <a:pt x="201" y="627"/>
                    </a:cubicBezTo>
                    <a:cubicBezTo>
                      <a:pt x="100" y="752"/>
                      <a:pt x="0" y="853"/>
                      <a:pt x="0" y="853"/>
                    </a:cubicBezTo>
                    <a:cubicBezTo>
                      <a:pt x="0" y="853"/>
                      <a:pt x="100" y="752"/>
                      <a:pt x="301" y="627"/>
                    </a:cubicBezTo>
                    <a:cubicBezTo>
                      <a:pt x="392" y="536"/>
                      <a:pt x="585" y="363"/>
                      <a:pt x="845" y="182"/>
                    </a:cubicBezTo>
                    <a:lnTo>
                      <a:pt x="845" y="182"/>
                    </a:lnTo>
                    <a:cubicBezTo>
                      <a:pt x="1034" y="776"/>
                      <a:pt x="1132" y="1153"/>
                      <a:pt x="1253" y="1153"/>
                    </a:cubicBezTo>
                    <a:cubicBezTo>
                      <a:pt x="1253" y="1153"/>
                      <a:pt x="1128" y="627"/>
                      <a:pt x="9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37"/>
              <p:cNvSpPr/>
              <p:nvPr/>
            </p:nvSpPr>
            <p:spPr>
              <a:xfrm>
                <a:off x="3686125" y="3322625"/>
                <a:ext cx="288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93" extrusionOk="0">
                    <a:moveTo>
                      <a:pt x="1048" y="0"/>
                    </a:moveTo>
                    <a:cubicBezTo>
                      <a:pt x="864" y="0"/>
                      <a:pt x="459" y="93"/>
                      <a:pt x="0" y="240"/>
                    </a:cubicBezTo>
                    <a:lnTo>
                      <a:pt x="0" y="365"/>
                    </a:lnTo>
                    <a:cubicBezTo>
                      <a:pt x="226" y="666"/>
                      <a:pt x="426" y="867"/>
                      <a:pt x="627" y="992"/>
                    </a:cubicBezTo>
                    <a:cubicBezTo>
                      <a:pt x="526" y="766"/>
                      <a:pt x="326" y="566"/>
                      <a:pt x="100" y="365"/>
                    </a:cubicBezTo>
                    <a:cubicBezTo>
                      <a:pt x="727" y="240"/>
                      <a:pt x="1153" y="40"/>
                      <a:pt x="1153" y="40"/>
                    </a:cubicBezTo>
                    <a:cubicBezTo>
                      <a:pt x="1153" y="13"/>
                      <a:pt x="1115" y="0"/>
                      <a:pt x="1048" y="0"/>
                    </a:cubicBezTo>
                    <a:close/>
                    <a:moveTo>
                      <a:pt x="627" y="992"/>
                    </a:moveTo>
                    <a:cubicBezTo>
                      <a:pt x="727" y="1192"/>
                      <a:pt x="852" y="1192"/>
                      <a:pt x="852" y="1192"/>
                    </a:cubicBezTo>
                    <a:cubicBezTo>
                      <a:pt x="852" y="1192"/>
                      <a:pt x="852" y="1092"/>
                      <a:pt x="627" y="9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37"/>
              <p:cNvSpPr/>
              <p:nvPr/>
            </p:nvSpPr>
            <p:spPr>
              <a:xfrm>
                <a:off x="4033225" y="1190750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4" y="1555"/>
                      <a:pt x="2106" y="3334"/>
                    </a:cubicBezTo>
                    <a:cubicBezTo>
                      <a:pt x="3359" y="5214"/>
                      <a:pt x="4287" y="6567"/>
                      <a:pt x="4287" y="6567"/>
                    </a:cubicBezTo>
                    <a:cubicBezTo>
                      <a:pt x="4387" y="6567"/>
                      <a:pt x="3460" y="5114"/>
                      <a:pt x="2206" y="3234"/>
                    </a:cubicBezTo>
                    <a:cubicBezTo>
                      <a:pt x="1054" y="145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37"/>
              <p:cNvSpPr/>
              <p:nvPr/>
            </p:nvSpPr>
            <p:spPr>
              <a:xfrm>
                <a:off x="4007550" y="1216800"/>
                <a:ext cx="15102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3972" extrusionOk="0">
                    <a:moveTo>
                      <a:pt x="6026" y="0"/>
                    </a:moveTo>
                    <a:cubicBezTo>
                      <a:pt x="5878" y="0"/>
                      <a:pt x="4588" y="901"/>
                      <a:pt x="3033" y="1891"/>
                    </a:cubicBezTo>
                    <a:cubicBezTo>
                      <a:pt x="1354" y="3019"/>
                      <a:pt x="0" y="3871"/>
                      <a:pt x="0" y="3971"/>
                    </a:cubicBezTo>
                    <a:cubicBezTo>
                      <a:pt x="0" y="3971"/>
                      <a:pt x="1354" y="3144"/>
                      <a:pt x="3033" y="1991"/>
                    </a:cubicBezTo>
                    <a:cubicBezTo>
                      <a:pt x="4687" y="939"/>
                      <a:pt x="6041" y="11"/>
                      <a:pt x="6041" y="11"/>
                    </a:cubicBezTo>
                    <a:cubicBezTo>
                      <a:pt x="6041" y="4"/>
                      <a:pt x="6036" y="0"/>
                      <a:pt x="6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37"/>
              <p:cNvSpPr/>
              <p:nvPr/>
            </p:nvSpPr>
            <p:spPr>
              <a:xfrm>
                <a:off x="4059550" y="1188250"/>
                <a:ext cx="36375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668" extrusionOk="0">
                    <a:moveTo>
                      <a:pt x="1454" y="1"/>
                    </a:moveTo>
                    <a:cubicBezTo>
                      <a:pt x="1454" y="1"/>
                      <a:pt x="1053" y="1455"/>
                      <a:pt x="727" y="3334"/>
                    </a:cubicBezTo>
                    <a:cubicBezTo>
                      <a:pt x="326" y="5113"/>
                      <a:pt x="1" y="6567"/>
                      <a:pt x="101" y="6667"/>
                    </a:cubicBezTo>
                    <a:cubicBezTo>
                      <a:pt x="101" y="6667"/>
                      <a:pt x="427" y="5113"/>
                      <a:pt x="828" y="3334"/>
                    </a:cubicBezTo>
                    <a:cubicBezTo>
                      <a:pt x="1254" y="14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37"/>
              <p:cNvSpPr/>
              <p:nvPr/>
            </p:nvSpPr>
            <p:spPr>
              <a:xfrm>
                <a:off x="3994400" y="1242750"/>
                <a:ext cx="18297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1580" extrusionOk="0">
                    <a:moveTo>
                      <a:pt x="0" y="1"/>
                    </a:moveTo>
                    <a:cubicBezTo>
                      <a:pt x="0" y="101"/>
                      <a:pt x="1679" y="427"/>
                      <a:pt x="3659" y="853"/>
                    </a:cubicBezTo>
                    <a:cubicBezTo>
                      <a:pt x="5639" y="1254"/>
                      <a:pt x="7318" y="1580"/>
                      <a:pt x="7318" y="1580"/>
                    </a:cubicBezTo>
                    <a:cubicBezTo>
                      <a:pt x="7318" y="1480"/>
                      <a:pt x="5639" y="1154"/>
                      <a:pt x="3659" y="728"/>
                    </a:cubicBezTo>
                    <a:cubicBezTo>
                      <a:pt x="1679" y="32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37"/>
              <p:cNvSpPr/>
              <p:nvPr/>
            </p:nvSpPr>
            <p:spPr>
              <a:xfrm>
                <a:off x="4025725" y="11882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928" y="1"/>
                    </a:moveTo>
                    <a:lnTo>
                      <a:pt x="928" y="301"/>
                    </a:lnTo>
                    <a:lnTo>
                      <a:pt x="928" y="1090"/>
                    </a:lnTo>
                    <a:lnTo>
                      <a:pt x="928" y="1090"/>
                    </a:lnTo>
                    <a:cubicBezTo>
                      <a:pt x="370" y="814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1028"/>
                      <a:pt x="1053" y="1254"/>
                    </a:cubicBezTo>
                    <a:lnTo>
                      <a:pt x="1053" y="1153"/>
                    </a:lnTo>
                    <a:cubicBezTo>
                      <a:pt x="1153" y="828"/>
                      <a:pt x="1053" y="527"/>
                      <a:pt x="1053" y="301"/>
                    </a:cubicBezTo>
                    <a:cubicBezTo>
                      <a:pt x="1053" y="101"/>
                      <a:pt x="1053" y="1"/>
                      <a:pt x="9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37"/>
              <p:cNvSpPr/>
              <p:nvPr/>
            </p:nvSpPr>
            <p:spPr>
              <a:xfrm>
                <a:off x="4114700" y="1316075"/>
                <a:ext cx="2820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254" extrusionOk="0">
                    <a:moveTo>
                      <a:pt x="0" y="0"/>
                    </a:moveTo>
                    <a:lnTo>
                      <a:pt x="0" y="101"/>
                    </a:lnTo>
                    <a:cubicBezTo>
                      <a:pt x="0" y="426"/>
                      <a:pt x="0" y="727"/>
                      <a:pt x="100" y="928"/>
                    </a:cubicBezTo>
                    <a:lnTo>
                      <a:pt x="100" y="101"/>
                    </a:lnTo>
                    <a:cubicBezTo>
                      <a:pt x="627" y="426"/>
                      <a:pt x="1128" y="527"/>
                      <a:pt x="1128" y="527"/>
                    </a:cubicBezTo>
                    <a:cubicBezTo>
                      <a:pt x="1128" y="527"/>
                      <a:pt x="727" y="201"/>
                      <a:pt x="100" y="0"/>
                    </a:cubicBezTo>
                    <a:close/>
                    <a:moveTo>
                      <a:pt x="100" y="928"/>
                    </a:moveTo>
                    <a:lnTo>
                      <a:pt x="100" y="1253"/>
                    </a:lnTo>
                    <a:cubicBezTo>
                      <a:pt x="100" y="1253"/>
                      <a:pt x="201" y="1153"/>
                      <a:pt x="100" y="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37"/>
              <p:cNvSpPr/>
              <p:nvPr/>
            </p:nvSpPr>
            <p:spPr>
              <a:xfrm>
                <a:off x="4104050" y="1300400"/>
                <a:ext cx="207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28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0" y="627"/>
                    </a:lnTo>
                    <a:cubicBezTo>
                      <a:pt x="100" y="728"/>
                      <a:pt x="100" y="828"/>
                      <a:pt x="100" y="828"/>
                    </a:cubicBezTo>
                    <a:lnTo>
                      <a:pt x="100" y="627"/>
                    </a:lnTo>
                    <a:lnTo>
                      <a:pt x="100" y="148"/>
                    </a:lnTo>
                    <a:lnTo>
                      <a:pt x="100" y="148"/>
                    </a:lnTo>
                    <a:cubicBezTo>
                      <a:pt x="361" y="268"/>
                      <a:pt x="567" y="352"/>
                      <a:pt x="699" y="352"/>
                    </a:cubicBezTo>
                    <a:cubicBezTo>
                      <a:pt x="756" y="352"/>
                      <a:pt x="799" y="336"/>
                      <a:pt x="827" y="302"/>
                    </a:cubicBezTo>
                    <a:cubicBezTo>
                      <a:pt x="827" y="302"/>
                      <a:pt x="526" y="10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37"/>
              <p:cNvSpPr/>
              <p:nvPr/>
            </p:nvSpPr>
            <p:spPr>
              <a:xfrm>
                <a:off x="4130350" y="1203925"/>
                <a:ext cx="31350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3" extrusionOk="0">
                    <a:moveTo>
                      <a:pt x="502" y="0"/>
                    </a:moveTo>
                    <a:cubicBezTo>
                      <a:pt x="502" y="0"/>
                      <a:pt x="301" y="527"/>
                      <a:pt x="1" y="1028"/>
                    </a:cubicBezTo>
                    <a:lnTo>
                      <a:pt x="1" y="1153"/>
                    </a:lnTo>
                    <a:lnTo>
                      <a:pt x="928" y="1153"/>
                    </a:lnTo>
                    <a:cubicBezTo>
                      <a:pt x="1129" y="1028"/>
                      <a:pt x="1254" y="1028"/>
                      <a:pt x="1254" y="1028"/>
                    </a:cubicBezTo>
                    <a:lnTo>
                      <a:pt x="159" y="1028"/>
                    </a:lnTo>
                    <a:cubicBezTo>
                      <a:pt x="415" y="458"/>
                      <a:pt x="502" y="0"/>
                      <a:pt x="5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37"/>
              <p:cNvSpPr/>
              <p:nvPr/>
            </p:nvSpPr>
            <p:spPr>
              <a:xfrm>
                <a:off x="4114700" y="1224600"/>
                <a:ext cx="207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727" extrusionOk="0">
                    <a:moveTo>
                      <a:pt x="301" y="0"/>
                    </a:moveTo>
                    <a:cubicBezTo>
                      <a:pt x="301" y="0"/>
                      <a:pt x="201" y="326"/>
                      <a:pt x="0" y="627"/>
                    </a:cubicBezTo>
                    <a:lnTo>
                      <a:pt x="0" y="727"/>
                    </a:lnTo>
                    <a:lnTo>
                      <a:pt x="627" y="727"/>
                    </a:lnTo>
                    <a:cubicBezTo>
                      <a:pt x="827" y="727"/>
                      <a:pt x="827" y="627"/>
                      <a:pt x="827" y="627"/>
                    </a:cubicBezTo>
                    <a:lnTo>
                      <a:pt x="149" y="627"/>
                    </a:lnTo>
                    <a:cubicBezTo>
                      <a:pt x="316" y="273"/>
                      <a:pt x="393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37"/>
              <p:cNvSpPr/>
              <p:nvPr/>
            </p:nvSpPr>
            <p:spPr>
              <a:xfrm>
                <a:off x="3999400" y="12979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53" y="1"/>
                      <a:pt x="527" y="1"/>
                      <a:pt x="326" y="101"/>
                    </a:cubicBezTo>
                    <a:lnTo>
                      <a:pt x="1" y="101"/>
                    </a:lnTo>
                    <a:cubicBezTo>
                      <a:pt x="1" y="101"/>
                      <a:pt x="101" y="201"/>
                      <a:pt x="326" y="201"/>
                    </a:cubicBezTo>
                    <a:cubicBezTo>
                      <a:pt x="527" y="101"/>
                      <a:pt x="853" y="101"/>
                      <a:pt x="1153" y="101"/>
                    </a:cubicBezTo>
                    <a:cubicBezTo>
                      <a:pt x="953" y="627"/>
                      <a:pt x="727" y="1153"/>
                      <a:pt x="727" y="1153"/>
                    </a:cubicBezTo>
                    <a:cubicBezTo>
                      <a:pt x="853" y="1153"/>
                      <a:pt x="1053" y="7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37"/>
              <p:cNvSpPr/>
              <p:nvPr/>
            </p:nvSpPr>
            <p:spPr>
              <a:xfrm>
                <a:off x="4025725" y="1287250"/>
                <a:ext cx="23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28" extrusionOk="0">
                    <a:moveTo>
                      <a:pt x="201" y="0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3" y="101"/>
                    </a:lnTo>
                    <a:cubicBezTo>
                      <a:pt x="612" y="487"/>
                      <a:pt x="527" y="828"/>
                      <a:pt x="527" y="828"/>
                    </a:cubicBezTo>
                    <a:cubicBezTo>
                      <a:pt x="527" y="828"/>
                      <a:pt x="727" y="527"/>
                      <a:pt x="827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37"/>
              <p:cNvSpPr/>
              <p:nvPr/>
            </p:nvSpPr>
            <p:spPr>
              <a:xfrm>
                <a:off x="4010050" y="1237750"/>
                <a:ext cx="207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55" extrusionOk="0">
                    <a:moveTo>
                      <a:pt x="101" y="0"/>
                    </a:moveTo>
                    <a:cubicBezTo>
                      <a:pt x="101" y="0"/>
                      <a:pt x="101" y="101"/>
                      <a:pt x="201" y="201"/>
                    </a:cubicBezTo>
                    <a:cubicBezTo>
                      <a:pt x="290" y="290"/>
                      <a:pt x="479" y="399"/>
                      <a:pt x="590" y="493"/>
                    </a:cubicBezTo>
                    <a:lnTo>
                      <a:pt x="590" y="493"/>
                    </a:lnTo>
                    <a:cubicBezTo>
                      <a:pt x="238" y="669"/>
                      <a:pt x="1" y="828"/>
                      <a:pt x="1" y="828"/>
                    </a:cubicBezTo>
                    <a:cubicBezTo>
                      <a:pt x="19" y="846"/>
                      <a:pt x="45" y="854"/>
                      <a:pt x="77" y="854"/>
                    </a:cubicBezTo>
                    <a:cubicBezTo>
                      <a:pt x="220" y="854"/>
                      <a:pt x="482" y="691"/>
                      <a:pt x="727" y="527"/>
                    </a:cubicBezTo>
                    <a:lnTo>
                      <a:pt x="828" y="527"/>
                    </a:lnTo>
                    <a:lnTo>
                      <a:pt x="727" y="427"/>
                    </a:lnTo>
                    <a:cubicBezTo>
                      <a:pt x="627" y="301"/>
                      <a:pt x="427" y="201"/>
                      <a:pt x="301" y="101"/>
                    </a:cubicBezTo>
                    <a:cubicBezTo>
                      <a:pt x="201" y="0"/>
                      <a:pt x="101" y="0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37"/>
              <p:cNvSpPr/>
              <p:nvPr/>
            </p:nvSpPr>
            <p:spPr>
              <a:xfrm>
                <a:off x="4083350" y="1195775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1" y="0"/>
                    </a:moveTo>
                    <a:cubicBezTo>
                      <a:pt x="1" y="0"/>
                      <a:pt x="1" y="326"/>
                      <a:pt x="201" y="727"/>
                    </a:cubicBezTo>
                    <a:lnTo>
                      <a:pt x="201" y="852"/>
                    </a:lnTo>
                    <a:lnTo>
                      <a:pt x="302" y="727"/>
                    </a:lnTo>
                    <a:cubicBezTo>
                      <a:pt x="402" y="627"/>
                      <a:pt x="628" y="426"/>
                      <a:pt x="728" y="326"/>
                    </a:cubicBezTo>
                    <a:cubicBezTo>
                      <a:pt x="828" y="226"/>
                      <a:pt x="828" y="226"/>
                      <a:pt x="828" y="101"/>
                    </a:cubicBezTo>
                    <a:lnTo>
                      <a:pt x="828" y="101"/>
                    </a:lnTo>
                    <a:cubicBezTo>
                      <a:pt x="828" y="101"/>
                      <a:pt x="728" y="226"/>
                      <a:pt x="628" y="326"/>
                    </a:cubicBezTo>
                    <a:cubicBezTo>
                      <a:pt x="511" y="419"/>
                      <a:pt x="416" y="512"/>
                      <a:pt x="243" y="605"/>
                    </a:cubicBezTo>
                    <a:lnTo>
                      <a:pt x="243" y="605"/>
                    </a:lnTo>
                    <a:cubicBezTo>
                      <a:pt x="82" y="26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37"/>
              <p:cNvSpPr/>
              <p:nvPr/>
            </p:nvSpPr>
            <p:spPr>
              <a:xfrm>
                <a:off x="4054550" y="1313575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627" y="0"/>
                    </a:moveTo>
                    <a:lnTo>
                      <a:pt x="526" y="100"/>
                    </a:lnTo>
                    <a:cubicBezTo>
                      <a:pt x="301" y="301"/>
                      <a:pt x="201" y="401"/>
                      <a:pt x="100" y="526"/>
                    </a:cubicBezTo>
                    <a:cubicBezTo>
                      <a:pt x="0" y="627"/>
                      <a:pt x="0" y="727"/>
                      <a:pt x="0" y="727"/>
                    </a:cubicBezTo>
                    <a:cubicBezTo>
                      <a:pt x="0" y="727"/>
                      <a:pt x="100" y="727"/>
                      <a:pt x="201" y="627"/>
                    </a:cubicBezTo>
                    <a:cubicBezTo>
                      <a:pt x="287" y="540"/>
                      <a:pt x="373" y="362"/>
                      <a:pt x="539" y="250"/>
                    </a:cubicBezTo>
                    <a:lnTo>
                      <a:pt x="539" y="250"/>
                    </a:lnTo>
                    <a:cubicBezTo>
                      <a:pt x="642" y="650"/>
                      <a:pt x="827" y="927"/>
                      <a:pt x="827" y="927"/>
                    </a:cubicBezTo>
                    <a:cubicBezTo>
                      <a:pt x="827" y="827"/>
                      <a:pt x="727" y="526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37"/>
              <p:cNvSpPr/>
              <p:nvPr/>
            </p:nvSpPr>
            <p:spPr>
              <a:xfrm>
                <a:off x="4130350" y="1260925"/>
                <a:ext cx="182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54" extrusionOk="0">
                    <a:moveTo>
                      <a:pt x="727" y="1"/>
                    </a:moveTo>
                    <a:cubicBezTo>
                      <a:pt x="727" y="1"/>
                      <a:pt x="402" y="226"/>
                      <a:pt x="1" y="427"/>
                    </a:cubicBezTo>
                    <a:lnTo>
                      <a:pt x="1" y="527"/>
                    </a:lnTo>
                    <a:cubicBezTo>
                      <a:pt x="201" y="627"/>
                      <a:pt x="402" y="753"/>
                      <a:pt x="502" y="853"/>
                    </a:cubicBezTo>
                    <a:cubicBezTo>
                      <a:pt x="627" y="853"/>
                      <a:pt x="727" y="953"/>
                      <a:pt x="727" y="953"/>
                    </a:cubicBezTo>
                    <a:cubicBezTo>
                      <a:pt x="727" y="953"/>
                      <a:pt x="727" y="853"/>
                      <a:pt x="627" y="753"/>
                    </a:cubicBezTo>
                    <a:cubicBezTo>
                      <a:pt x="435" y="646"/>
                      <a:pt x="334" y="558"/>
                      <a:pt x="185" y="472"/>
                    </a:cubicBezTo>
                    <a:lnTo>
                      <a:pt x="185" y="472"/>
                    </a:lnTo>
                    <a:cubicBezTo>
                      <a:pt x="459" y="290"/>
                      <a:pt x="727" y="115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37"/>
              <p:cNvSpPr/>
              <p:nvPr/>
            </p:nvSpPr>
            <p:spPr>
              <a:xfrm>
                <a:off x="4075225" y="1216600"/>
                <a:ext cx="31350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48" extrusionOk="0">
                    <a:moveTo>
                      <a:pt x="6" y="1"/>
                    </a:moveTo>
                    <a:cubicBezTo>
                      <a:pt x="2" y="1"/>
                      <a:pt x="0" y="7"/>
                      <a:pt x="0" y="19"/>
                    </a:cubicBezTo>
                    <a:cubicBezTo>
                      <a:pt x="0" y="19"/>
                      <a:pt x="100" y="420"/>
                      <a:pt x="326" y="1047"/>
                    </a:cubicBezTo>
                    <a:lnTo>
                      <a:pt x="326" y="1147"/>
                    </a:lnTo>
                    <a:lnTo>
                      <a:pt x="426" y="1147"/>
                    </a:lnTo>
                    <a:lnTo>
                      <a:pt x="426" y="1047"/>
                    </a:lnTo>
                    <a:cubicBezTo>
                      <a:pt x="627" y="947"/>
                      <a:pt x="827" y="646"/>
                      <a:pt x="1053" y="521"/>
                    </a:cubicBezTo>
                    <a:lnTo>
                      <a:pt x="1253" y="320"/>
                    </a:lnTo>
                    <a:cubicBezTo>
                      <a:pt x="1253" y="291"/>
                      <a:pt x="1245" y="279"/>
                      <a:pt x="1227" y="279"/>
                    </a:cubicBezTo>
                    <a:cubicBezTo>
                      <a:pt x="1186" y="279"/>
                      <a:pt x="1094" y="350"/>
                      <a:pt x="953" y="420"/>
                    </a:cubicBezTo>
                    <a:cubicBezTo>
                      <a:pt x="838" y="627"/>
                      <a:pt x="577" y="812"/>
                      <a:pt x="380" y="919"/>
                    </a:cubicBezTo>
                    <a:lnTo>
                      <a:pt x="380" y="919"/>
                    </a:lnTo>
                    <a:cubicBezTo>
                      <a:pt x="196" y="412"/>
                      <a:pt x="38" y="1"/>
                      <a:pt x="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37"/>
              <p:cNvSpPr/>
              <p:nvPr/>
            </p:nvSpPr>
            <p:spPr>
              <a:xfrm>
                <a:off x="4036375" y="1235250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02" y="301"/>
                    </a:cubicBezTo>
                    <a:cubicBezTo>
                      <a:pt x="611" y="498"/>
                      <a:pt x="778" y="676"/>
                      <a:pt x="952" y="852"/>
                    </a:cubicBezTo>
                    <a:lnTo>
                      <a:pt x="952" y="852"/>
                    </a:lnTo>
                    <a:cubicBezTo>
                      <a:pt x="369" y="1046"/>
                      <a:pt x="0" y="1253"/>
                      <a:pt x="0" y="1253"/>
                    </a:cubicBezTo>
                    <a:lnTo>
                      <a:pt x="1028" y="1028"/>
                    </a:lnTo>
                    <a:lnTo>
                      <a:pt x="1128" y="928"/>
                    </a:lnTo>
                    <a:lnTo>
                      <a:pt x="1128" y="827"/>
                    </a:lnTo>
                    <a:cubicBezTo>
                      <a:pt x="928" y="627"/>
                      <a:pt x="727" y="401"/>
                      <a:pt x="502" y="201"/>
                    </a:cubicBezTo>
                    <a:cubicBezTo>
                      <a:pt x="401" y="100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37"/>
              <p:cNvSpPr/>
              <p:nvPr/>
            </p:nvSpPr>
            <p:spPr>
              <a:xfrm>
                <a:off x="4057050" y="1279725"/>
                <a:ext cx="313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29" extrusionOk="0">
                    <a:moveTo>
                      <a:pt x="201" y="627"/>
                    </a:moveTo>
                    <a:cubicBezTo>
                      <a:pt x="0" y="728"/>
                      <a:pt x="0" y="828"/>
                      <a:pt x="0" y="828"/>
                    </a:cubicBezTo>
                    <a:cubicBezTo>
                      <a:pt x="0" y="828"/>
                      <a:pt x="101" y="828"/>
                      <a:pt x="201" y="627"/>
                    </a:cubicBezTo>
                    <a:close/>
                    <a:moveTo>
                      <a:pt x="827" y="1"/>
                    </a:moveTo>
                    <a:cubicBezTo>
                      <a:pt x="527" y="201"/>
                      <a:pt x="301" y="402"/>
                      <a:pt x="201" y="627"/>
                    </a:cubicBezTo>
                    <a:cubicBezTo>
                      <a:pt x="426" y="502"/>
                      <a:pt x="627" y="301"/>
                      <a:pt x="827" y="101"/>
                    </a:cubicBezTo>
                    <a:cubicBezTo>
                      <a:pt x="928" y="728"/>
                      <a:pt x="1153" y="1129"/>
                      <a:pt x="1153" y="1129"/>
                    </a:cubicBezTo>
                    <a:cubicBezTo>
                      <a:pt x="1253" y="1129"/>
                      <a:pt x="1153" y="627"/>
                      <a:pt x="928" y="101"/>
                    </a:cubicBezTo>
                    <a:lnTo>
                      <a:pt x="9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37"/>
              <p:cNvSpPr/>
              <p:nvPr/>
            </p:nvSpPr>
            <p:spPr>
              <a:xfrm>
                <a:off x="4095900" y="1257750"/>
                <a:ext cx="31350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81" extrusionOk="0">
                    <a:moveTo>
                      <a:pt x="1202" y="0"/>
                    </a:moveTo>
                    <a:cubicBezTo>
                      <a:pt x="1059" y="0"/>
                      <a:pt x="634" y="151"/>
                      <a:pt x="126" y="253"/>
                    </a:cubicBezTo>
                    <a:lnTo>
                      <a:pt x="0" y="253"/>
                    </a:lnTo>
                    <a:lnTo>
                      <a:pt x="126" y="353"/>
                    </a:lnTo>
                    <a:cubicBezTo>
                      <a:pt x="326" y="654"/>
                      <a:pt x="527" y="880"/>
                      <a:pt x="627" y="980"/>
                    </a:cubicBezTo>
                    <a:cubicBezTo>
                      <a:pt x="852" y="1180"/>
                      <a:pt x="953" y="1281"/>
                      <a:pt x="953" y="1281"/>
                    </a:cubicBezTo>
                    <a:cubicBezTo>
                      <a:pt x="953" y="1180"/>
                      <a:pt x="852" y="1080"/>
                      <a:pt x="752" y="980"/>
                    </a:cubicBezTo>
                    <a:cubicBezTo>
                      <a:pt x="627" y="754"/>
                      <a:pt x="426" y="554"/>
                      <a:pt x="226" y="353"/>
                    </a:cubicBezTo>
                    <a:lnTo>
                      <a:pt x="226" y="336"/>
                    </a:lnTo>
                    <a:lnTo>
                      <a:pt x="226" y="336"/>
                    </a:lnTo>
                    <a:cubicBezTo>
                      <a:pt x="805" y="229"/>
                      <a:pt x="1253" y="28"/>
                      <a:pt x="1253" y="28"/>
                    </a:cubicBezTo>
                    <a:cubicBezTo>
                      <a:pt x="1253" y="9"/>
                      <a:pt x="1235" y="0"/>
                      <a:pt x="12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37"/>
              <p:cNvSpPr/>
              <p:nvPr/>
            </p:nvSpPr>
            <p:spPr>
              <a:xfrm>
                <a:off x="3352150" y="4200675"/>
                <a:ext cx="109675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7" extrusionOk="0">
                    <a:moveTo>
                      <a:pt x="4" y="1"/>
                    </a:moveTo>
                    <a:cubicBezTo>
                      <a:pt x="2" y="1"/>
                      <a:pt x="1" y="2"/>
                      <a:pt x="1" y="5"/>
                    </a:cubicBezTo>
                    <a:cubicBezTo>
                      <a:pt x="1" y="5"/>
                      <a:pt x="928" y="1459"/>
                      <a:pt x="2081" y="3239"/>
                    </a:cubicBezTo>
                    <a:cubicBezTo>
                      <a:pt x="3334" y="5118"/>
                      <a:pt x="4286" y="6597"/>
                      <a:pt x="4286" y="6597"/>
                    </a:cubicBezTo>
                    <a:cubicBezTo>
                      <a:pt x="4387" y="6472"/>
                      <a:pt x="3434" y="5018"/>
                      <a:pt x="2181" y="3239"/>
                    </a:cubicBezTo>
                    <a:cubicBezTo>
                      <a:pt x="1090" y="1420"/>
                      <a:pt x="69" y="1"/>
                      <a:pt x="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37"/>
              <p:cNvSpPr/>
              <p:nvPr/>
            </p:nvSpPr>
            <p:spPr>
              <a:xfrm>
                <a:off x="3325850" y="4224600"/>
                <a:ext cx="15165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1" extrusionOk="0">
                    <a:moveTo>
                      <a:pt x="6065" y="1"/>
                    </a:moveTo>
                    <a:cubicBezTo>
                      <a:pt x="5965" y="1"/>
                      <a:pt x="4612" y="828"/>
                      <a:pt x="2932" y="1881"/>
                    </a:cubicBezTo>
                    <a:cubicBezTo>
                      <a:pt x="1253" y="3008"/>
                      <a:pt x="0" y="3961"/>
                      <a:pt x="0" y="3961"/>
                    </a:cubicBezTo>
                    <a:cubicBezTo>
                      <a:pt x="0" y="3961"/>
                      <a:pt x="1353" y="3134"/>
                      <a:pt x="3033" y="1981"/>
                    </a:cubicBezTo>
                    <a:cubicBezTo>
                      <a:pt x="4712" y="928"/>
                      <a:pt x="6065" y="1"/>
                      <a:pt x="60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37"/>
              <p:cNvSpPr/>
              <p:nvPr/>
            </p:nvSpPr>
            <p:spPr>
              <a:xfrm>
                <a:off x="3378475" y="4195775"/>
                <a:ext cx="36350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6668" extrusionOk="0">
                    <a:moveTo>
                      <a:pt x="1454" y="1"/>
                    </a:moveTo>
                    <a:cubicBezTo>
                      <a:pt x="1354" y="1"/>
                      <a:pt x="1028" y="1455"/>
                      <a:pt x="727" y="3334"/>
                    </a:cubicBezTo>
                    <a:cubicBezTo>
                      <a:pt x="301" y="5114"/>
                      <a:pt x="0" y="6668"/>
                      <a:pt x="101" y="6668"/>
                    </a:cubicBezTo>
                    <a:cubicBezTo>
                      <a:pt x="101" y="6668"/>
                      <a:pt x="401" y="5214"/>
                      <a:pt x="827" y="3334"/>
                    </a:cubicBezTo>
                    <a:cubicBezTo>
                      <a:pt x="1128" y="15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37"/>
              <p:cNvSpPr/>
              <p:nvPr/>
            </p:nvSpPr>
            <p:spPr>
              <a:xfrm>
                <a:off x="3312675" y="4252350"/>
                <a:ext cx="1830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498" extrusionOk="0">
                    <a:moveTo>
                      <a:pt x="76" y="0"/>
                    </a:moveTo>
                    <a:cubicBezTo>
                      <a:pt x="27" y="0"/>
                      <a:pt x="1" y="6"/>
                      <a:pt x="1" y="19"/>
                    </a:cubicBezTo>
                    <a:lnTo>
                      <a:pt x="3660" y="771"/>
                    </a:lnTo>
                    <a:cubicBezTo>
                      <a:pt x="5640" y="1172"/>
                      <a:pt x="7219" y="1497"/>
                      <a:pt x="7319" y="1497"/>
                    </a:cubicBezTo>
                    <a:cubicBezTo>
                      <a:pt x="7319" y="1497"/>
                      <a:pt x="5640" y="1071"/>
                      <a:pt x="3660" y="645"/>
                    </a:cubicBezTo>
                    <a:cubicBezTo>
                      <a:pt x="1925" y="294"/>
                      <a:pt x="422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37"/>
              <p:cNvSpPr/>
              <p:nvPr/>
            </p:nvSpPr>
            <p:spPr>
              <a:xfrm>
                <a:off x="3341650" y="4195775"/>
                <a:ext cx="287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255" extrusionOk="0">
                    <a:moveTo>
                      <a:pt x="1047" y="1"/>
                    </a:moveTo>
                    <a:lnTo>
                      <a:pt x="1047" y="302"/>
                    </a:lnTo>
                    <a:lnTo>
                      <a:pt x="1047" y="1117"/>
                    </a:lnTo>
                    <a:lnTo>
                      <a:pt x="1047" y="1117"/>
                    </a:lnTo>
                    <a:cubicBezTo>
                      <a:pt x="586" y="948"/>
                      <a:pt x="248" y="801"/>
                      <a:pt x="136" y="801"/>
                    </a:cubicBezTo>
                    <a:cubicBezTo>
                      <a:pt x="109" y="801"/>
                      <a:pt x="95" y="810"/>
                      <a:pt x="95" y="828"/>
                    </a:cubicBezTo>
                    <a:cubicBezTo>
                      <a:pt x="0" y="828"/>
                      <a:pt x="466" y="1007"/>
                      <a:pt x="1047" y="1218"/>
                    </a:cubicBezTo>
                    <a:lnTo>
                      <a:pt x="1047" y="1218"/>
                    </a:lnTo>
                    <a:lnTo>
                      <a:pt x="1047" y="1254"/>
                    </a:lnTo>
                    <a:lnTo>
                      <a:pt x="1074" y="1227"/>
                    </a:lnTo>
                    <a:lnTo>
                      <a:pt x="1074" y="1227"/>
                    </a:lnTo>
                    <a:cubicBezTo>
                      <a:pt x="1098" y="1236"/>
                      <a:pt x="1123" y="1245"/>
                      <a:pt x="1148" y="1254"/>
                    </a:cubicBezTo>
                    <a:lnTo>
                      <a:pt x="1148" y="1154"/>
                    </a:lnTo>
                    <a:lnTo>
                      <a:pt x="1148" y="302"/>
                    </a:lnTo>
                    <a:cubicBezTo>
                      <a:pt x="1148" y="101"/>
                      <a:pt x="1047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37"/>
              <p:cNvSpPr/>
              <p:nvPr/>
            </p:nvSpPr>
            <p:spPr>
              <a:xfrm>
                <a:off x="3432975" y="4323600"/>
                <a:ext cx="288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355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928"/>
                    </a:lnTo>
                    <a:cubicBezTo>
                      <a:pt x="101" y="1154"/>
                      <a:pt x="101" y="1354"/>
                      <a:pt x="101" y="1354"/>
                    </a:cubicBezTo>
                    <a:lnTo>
                      <a:pt x="101" y="928"/>
                    </a:lnTo>
                    <a:lnTo>
                      <a:pt x="101" y="237"/>
                    </a:lnTo>
                    <a:lnTo>
                      <a:pt x="101" y="237"/>
                    </a:lnTo>
                    <a:cubicBezTo>
                      <a:pt x="683" y="437"/>
                      <a:pt x="1154" y="527"/>
                      <a:pt x="1154" y="527"/>
                    </a:cubicBezTo>
                    <a:cubicBezTo>
                      <a:pt x="1154" y="527"/>
                      <a:pt x="627" y="30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37"/>
              <p:cNvSpPr/>
              <p:nvPr/>
            </p:nvSpPr>
            <p:spPr>
              <a:xfrm>
                <a:off x="3422325" y="4307950"/>
                <a:ext cx="213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28" extrusionOk="0">
                    <a:moveTo>
                      <a:pt x="1" y="0"/>
                    </a:moveTo>
                    <a:lnTo>
                      <a:pt x="1" y="100"/>
                    </a:lnTo>
                    <a:lnTo>
                      <a:pt x="1" y="627"/>
                    </a:lnTo>
                    <a:cubicBezTo>
                      <a:pt x="126" y="827"/>
                      <a:pt x="126" y="927"/>
                      <a:pt x="126" y="927"/>
                    </a:cubicBezTo>
                    <a:lnTo>
                      <a:pt x="126" y="627"/>
                    </a:lnTo>
                    <a:lnTo>
                      <a:pt x="126" y="159"/>
                    </a:lnTo>
                    <a:lnTo>
                      <a:pt x="126" y="159"/>
                    </a:lnTo>
                    <a:cubicBezTo>
                      <a:pt x="489" y="325"/>
                      <a:pt x="753" y="426"/>
                      <a:pt x="753" y="426"/>
                    </a:cubicBezTo>
                    <a:cubicBezTo>
                      <a:pt x="853" y="301"/>
                      <a:pt x="527" y="201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37"/>
              <p:cNvSpPr/>
              <p:nvPr/>
            </p:nvSpPr>
            <p:spPr>
              <a:xfrm>
                <a:off x="3448650" y="4213950"/>
                <a:ext cx="3135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098" extrusionOk="0">
                    <a:moveTo>
                      <a:pt x="527" y="1"/>
                    </a:moveTo>
                    <a:cubicBezTo>
                      <a:pt x="527" y="1"/>
                      <a:pt x="201" y="427"/>
                      <a:pt x="0" y="1053"/>
                    </a:cubicBezTo>
                    <a:lnTo>
                      <a:pt x="101" y="1053"/>
                    </a:lnTo>
                    <a:cubicBezTo>
                      <a:pt x="209" y="1087"/>
                      <a:pt x="315" y="1098"/>
                      <a:pt x="416" y="1098"/>
                    </a:cubicBezTo>
                    <a:cubicBezTo>
                      <a:pt x="619" y="1098"/>
                      <a:pt x="802" y="1053"/>
                      <a:pt x="953" y="1053"/>
                    </a:cubicBezTo>
                    <a:cubicBezTo>
                      <a:pt x="1153" y="1053"/>
                      <a:pt x="1254" y="1053"/>
                      <a:pt x="1254" y="928"/>
                    </a:cubicBezTo>
                    <a:lnTo>
                      <a:pt x="164" y="928"/>
                    </a:lnTo>
                    <a:cubicBezTo>
                      <a:pt x="440" y="371"/>
                      <a:pt x="527" y="1"/>
                      <a:pt x="5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37"/>
              <p:cNvSpPr/>
              <p:nvPr/>
            </p:nvSpPr>
            <p:spPr>
              <a:xfrm>
                <a:off x="3432975" y="4232125"/>
                <a:ext cx="207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28" extrusionOk="0">
                    <a:moveTo>
                      <a:pt x="327" y="1"/>
                    </a:moveTo>
                    <a:cubicBezTo>
                      <a:pt x="327" y="1"/>
                      <a:pt x="138" y="273"/>
                      <a:pt x="29" y="627"/>
                    </a:cubicBezTo>
                    <a:lnTo>
                      <a:pt x="1" y="627"/>
                    </a:lnTo>
                    <a:lnTo>
                      <a:pt x="22" y="649"/>
                    </a:lnTo>
                    <a:lnTo>
                      <a:pt x="22" y="649"/>
                    </a:lnTo>
                    <a:cubicBezTo>
                      <a:pt x="15" y="675"/>
                      <a:pt x="7" y="701"/>
                      <a:pt x="1" y="727"/>
                    </a:cubicBezTo>
                    <a:lnTo>
                      <a:pt x="1" y="828"/>
                    </a:lnTo>
                    <a:lnTo>
                      <a:pt x="101" y="828"/>
                    </a:lnTo>
                    <a:cubicBezTo>
                      <a:pt x="327" y="828"/>
                      <a:pt x="527" y="727"/>
                      <a:pt x="627" y="727"/>
                    </a:cubicBezTo>
                    <a:lnTo>
                      <a:pt x="828" y="727"/>
                    </a:lnTo>
                    <a:cubicBezTo>
                      <a:pt x="828" y="627"/>
                      <a:pt x="728" y="627"/>
                      <a:pt x="627" y="627"/>
                    </a:cubicBezTo>
                    <a:lnTo>
                      <a:pt x="156" y="627"/>
                    </a:lnTo>
                    <a:cubicBezTo>
                      <a:pt x="342" y="273"/>
                      <a:pt x="418" y="1"/>
                      <a:pt x="3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37"/>
              <p:cNvSpPr/>
              <p:nvPr/>
            </p:nvSpPr>
            <p:spPr>
              <a:xfrm>
                <a:off x="3318325" y="43054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27" y="1"/>
                      <a:pt x="527" y="101"/>
                      <a:pt x="301" y="101"/>
                    </a:cubicBezTo>
                    <a:cubicBezTo>
                      <a:pt x="101" y="101"/>
                      <a:pt x="0" y="101"/>
                      <a:pt x="0" y="201"/>
                    </a:cubicBezTo>
                    <a:lnTo>
                      <a:pt x="1117" y="201"/>
                    </a:lnTo>
                    <a:cubicBezTo>
                      <a:pt x="906" y="773"/>
                      <a:pt x="727" y="1154"/>
                      <a:pt x="727" y="1154"/>
                    </a:cubicBezTo>
                    <a:cubicBezTo>
                      <a:pt x="827" y="1154"/>
                      <a:pt x="1028" y="728"/>
                      <a:pt x="1253" y="101"/>
                    </a:cubicBezTo>
                    <a:lnTo>
                      <a:pt x="11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37"/>
              <p:cNvSpPr/>
              <p:nvPr/>
            </p:nvSpPr>
            <p:spPr>
              <a:xfrm>
                <a:off x="3344000" y="4294775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853" y="1"/>
                    </a:moveTo>
                    <a:cubicBezTo>
                      <a:pt x="527" y="1"/>
                      <a:pt x="327" y="101"/>
                      <a:pt x="226" y="101"/>
                    </a:cubicBezTo>
                    <a:lnTo>
                      <a:pt x="1" y="101"/>
                    </a:lnTo>
                    <a:cubicBezTo>
                      <a:pt x="1" y="101"/>
                      <a:pt x="126" y="201"/>
                      <a:pt x="226" y="201"/>
                    </a:cubicBezTo>
                    <a:lnTo>
                      <a:pt x="723" y="201"/>
                    </a:lnTo>
                    <a:cubicBezTo>
                      <a:pt x="612" y="574"/>
                      <a:pt x="527" y="828"/>
                      <a:pt x="527" y="828"/>
                    </a:cubicBezTo>
                    <a:cubicBezTo>
                      <a:pt x="527" y="828"/>
                      <a:pt x="718" y="574"/>
                      <a:pt x="827" y="201"/>
                    </a:cubicBezTo>
                    <a:lnTo>
                      <a:pt x="853" y="201"/>
                    </a:lnTo>
                    <a:lnTo>
                      <a:pt x="832" y="181"/>
                    </a:lnTo>
                    <a:lnTo>
                      <a:pt x="832" y="181"/>
                    </a:lnTo>
                    <a:cubicBezTo>
                      <a:pt x="840" y="155"/>
                      <a:pt x="847" y="128"/>
                      <a:pt x="853" y="101"/>
                    </a:cubicBez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37"/>
              <p:cNvSpPr/>
              <p:nvPr/>
            </p:nvSpPr>
            <p:spPr>
              <a:xfrm>
                <a:off x="3328350" y="4245275"/>
                <a:ext cx="213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29" extrusionOk="0">
                    <a:moveTo>
                      <a:pt x="126" y="1"/>
                    </a:moveTo>
                    <a:cubicBezTo>
                      <a:pt x="126" y="2"/>
                      <a:pt x="126" y="102"/>
                      <a:pt x="226" y="201"/>
                    </a:cubicBezTo>
                    <a:cubicBezTo>
                      <a:pt x="326" y="302"/>
                      <a:pt x="527" y="427"/>
                      <a:pt x="627" y="527"/>
                    </a:cubicBezTo>
                    <a:lnTo>
                      <a:pt x="627" y="585"/>
                    </a:lnTo>
                    <a:lnTo>
                      <a:pt x="627" y="585"/>
                    </a:lnTo>
                    <a:cubicBezTo>
                      <a:pt x="264" y="748"/>
                      <a:pt x="0" y="838"/>
                      <a:pt x="0" y="928"/>
                    </a:cubicBezTo>
                    <a:cubicBezTo>
                      <a:pt x="0" y="928"/>
                      <a:pt x="326" y="828"/>
                      <a:pt x="752" y="627"/>
                    </a:cubicBezTo>
                    <a:lnTo>
                      <a:pt x="852" y="527"/>
                    </a:lnTo>
                    <a:lnTo>
                      <a:pt x="752" y="527"/>
                    </a:lnTo>
                    <a:cubicBezTo>
                      <a:pt x="527" y="302"/>
                      <a:pt x="426" y="201"/>
                      <a:pt x="326" y="101"/>
                    </a:cubicBezTo>
                    <a:cubicBezTo>
                      <a:pt x="127" y="101"/>
                      <a:pt x="126" y="2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37"/>
              <p:cNvSpPr/>
              <p:nvPr/>
            </p:nvSpPr>
            <p:spPr>
              <a:xfrm>
                <a:off x="3399150" y="4203300"/>
                <a:ext cx="232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53" extrusionOk="0">
                    <a:moveTo>
                      <a:pt x="101" y="1"/>
                    </a:moveTo>
                    <a:cubicBezTo>
                      <a:pt x="0" y="1"/>
                      <a:pt x="101" y="326"/>
                      <a:pt x="301" y="727"/>
                    </a:cubicBezTo>
                    <a:lnTo>
                      <a:pt x="301" y="853"/>
                    </a:lnTo>
                    <a:lnTo>
                      <a:pt x="426" y="853"/>
                    </a:lnTo>
                    <a:cubicBezTo>
                      <a:pt x="527" y="627"/>
                      <a:pt x="727" y="527"/>
                      <a:pt x="827" y="427"/>
                    </a:cubicBezTo>
                    <a:cubicBezTo>
                      <a:pt x="827" y="326"/>
                      <a:pt x="928" y="226"/>
                      <a:pt x="928" y="226"/>
                    </a:cubicBezTo>
                    <a:lnTo>
                      <a:pt x="928" y="226"/>
                    </a:lnTo>
                    <a:cubicBezTo>
                      <a:pt x="928" y="226"/>
                      <a:pt x="827" y="226"/>
                      <a:pt x="727" y="326"/>
                    </a:cubicBezTo>
                    <a:cubicBezTo>
                      <a:pt x="645" y="409"/>
                      <a:pt x="494" y="492"/>
                      <a:pt x="373" y="630"/>
                    </a:cubicBezTo>
                    <a:lnTo>
                      <a:pt x="373" y="630"/>
                    </a:lnTo>
                    <a:cubicBezTo>
                      <a:pt x="185" y="275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37"/>
              <p:cNvSpPr/>
              <p:nvPr/>
            </p:nvSpPr>
            <p:spPr>
              <a:xfrm>
                <a:off x="3372825" y="4323600"/>
                <a:ext cx="213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28" extrusionOk="0">
                    <a:moveTo>
                      <a:pt x="527" y="1"/>
                    </a:moveTo>
                    <a:cubicBezTo>
                      <a:pt x="327" y="201"/>
                      <a:pt x="226" y="301"/>
                      <a:pt x="101" y="427"/>
                    </a:cubicBezTo>
                    <a:cubicBezTo>
                      <a:pt x="1" y="527"/>
                      <a:pt x="1" y="627"/>
                      <a:pt x="1" y="627"/>
                    </a:cubicBezTo>
                    <a:cubicBezTo>
                      <a:pt x="1" y="627"/>
                      <a:pt x="101" y="627"/>
                      <a:pt x="226" y="527"/>
                    </a:cubicBezTo>
                    <a:cubicBezTo>
                      <a:pt x="312" y="441"/>
                      <a:pt x="398" y="336"/>
                      <a:pt x="548" y="182"/>
                    </a:cubicBezTo>
                    <a:lnTo>
                      <a:pt x="548" y="182"/>
                    </a:lnTo>
                    <a:cubicBezTo>
                      <a:pt x="655" y="565"/>
                      <a:pt x="853" y="828"/>
                      <a:pt x="853" y="828"/>
                    </a:cubicBezTo>
                    <a:cubicBezTo>
                      <a:pt x="853" y="828"/>
                      <a:pt x="728" y="527"/>
                      <a:pt x="627" y="101"/>
                    </a:cubicBezTo>
                    <a:lnTo>
                      <a:pt x="6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37"/>
              <p:cNvSpPr/>
              <p:nvPr/>
            </p:nvSpPr>
            <p:spPr>
              <a:xfrm>
                <a:off x="3448650" y="4270700"/>
                <a:ext cx="1820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864" extrusionOk="0">
                    <a:moveTo>
                      <a:pt x="692" y="0"/>
                    </a:moveTo>
                    <a:cubicBezTo>
                      <a:pt x="602" y="0"/>
                      <a:pt x="341" y="177"/>
                      <a:pt x="0" y="337"/>
                    </a:cubicBezTo>
                    <a:lnTo>
                      <a:pt x="0" y="438"/>
                    </a:lnTo>
                    <a:cubicBezTo>
                      <a:pt x="201" y="663"/>
                      <a:pt x="426" y="763"/>
                      <a:pt x="527" y="763"/>
                    </a:cubicBezTo>
                    <a:cubicBezTo>
                      <a:pt x="627" y="864"/>
                      <a:pt x="727" y="864"/>
                      <a:pt x="727" y="864"/>
                    </a:cubicBezTo>
                    <a:cubicBezTo>
                      <a:pt x="727" y="864"/>
                      <a:pt x="727" y="763"/>
                      <a:pt x="627" y="663"/>
                    </a:cubicBezTo>
                    <a:cubicBezTo>
                      <a:pt x="447" y="663"/>
                      <a:pt x="348" y="562"/>
                      <a:pt x="167" y="397"/>
                    </a:cubicBezTo>
                    <a:lnTo>
                      <a:pt x="167" y="397"/>
                    </a:lnTo>
                    <a:cubicBezTo>
                      <a:pt x="466" y="211"/>
                      <a:pt x="727" y="37"/>
                      <a:pt x="727" y="37"/>
                    </a:cubicBezTo>
                    <a:cubicBezTo>
                      <a:pt x="727" y="11"/>
                      <a:pt x="715" y="0"/>
                      <a:pt x="6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37"/>
              <p:cNvSpPr/>
              <p:nvPr/>
            </p:nvSpPr>
            <p:spPr>
              <a:xfrm>
                <a:off x="3394125" y="4224600"/>
                <a:ext cx="313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12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1" y="502"/>
                      <a:pt x="201" y="1129"/>
                    </a:cubicBezTo>
                    <a:lnTo>
                      <a:pt x="402" y="1129"/>
                    </a:lnTo>
                    <a:lnTo>
                      <a:pt x="1028" y="502"/>
                    </a:lnTo>
                    <a:lnTo>
                      <a:pt x="1254" y="302"/>
                    </a:lnTo>
                    <a:lnTo>
                      <a:pt x="1254" y="302"/>
                    </a:lnTo>
                    <a:cubicBezTo>
                      <a:pt x="1254" y="302"/>
                      <a:pt x="1129" y="302"/>
                      <a:pt x="928" y="502"/>
                    </a:cubicBezTo>
                    <a:cubicBezTo>
                      <a:pt x="753" y="612"/>
                      <a:pt x="558" y="779"/>
                      <a:pt x="378" y="954"/>
                    </a:cubicBezTo>
                    <a:lnTo>
                      <a:pt x="378" y="954"/>
                    </a:lnTo>
                    <a:cubicBezTo>
                      <a:pt x="186" y="37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37"/>
              <p:cNvSpPr/>
              <p:nvPr/>
            </p:nvSpPr>
            <p:spPr>
              <a:xfrm>
                <a:off x="3352275" y="4244300"/>
                <a:ext cx="312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232" extrusionOk="0">
                    <a:moveTo>
                      <a:pt x="441" y="1"/>
                    </a:moveTo>
                    <a:cubicBezTo>
                      <a:pt x="429" y="1"/>
                      <a:pt x="422" y="13"/>
                      <a:pt x="422" y="40"/>
                    </a:cubicBezTo>
                    <a:cubicBezTo>
                      <a:pt x="422" y="40"/>
                      <a:pt x="422" y="140"/>
                      <a:pt x="522" y="240"/>
                    </a:cubicBezTo>
                    <a:cubicBezTo>
                      <a:pt x="723" y="466"/>
                      <a:pt x="923" y="666"/>
                      <a:pt x="1048" y="867"/>
                    </a:cubicBezTo>
                    <a:lnTo>
                      <a:pt x="1063" y="882"/>
                    </a:lnTo>
                    <a:lnTo>
                      <a:pt x="1063" y="882"/>
                    </a:lnTo>
                    <a:cubicBezTo>
                      <a:pt x="475" y="987"/>
                      <a:pt x="0" y="1193"/>
                      <a:pt x="96" y="1193"/>
                    </a:cubicBezTo>
                    <a:cubicBezTo>
                      <a:pt x="96" y="1219"/>
                      <a:pt x="125" y="1232"/>
                      <a:pt x="180" y="1232"/>
                    </a:cubicBezTo>
                    <a:cubicBezTo>
                      <a:pt x="334" y="1232"/>
                      <a:pt x="687" y="1133"/>
                      <a:pt x="1149" y="967"/>
                    </a:cubicBezTo>
                    <a:lnTo>
                      <a:pt x="1249" y="967"/>
                    </a:lnTo>
                    <a:lnTo>
                      <a:pt x="1249" y="867"/>
                    </a:lnTo>
                    <a:lnTo>
                      <a:pt x="1149" y="867"/>
                    </a:lnTo>
                    <a:cubicBezTo>
                      <a:pt x="1048" y="566"/>
                      <a:pt x="823" y="341"/>
                      <a:pt x="622" y="240"/>
                    </a:cubicBezTo>
                    <a:cubicBezTo>
                      <a:pt x="549" y="94"/>
                      <a:pt x="475" y="1"/>
                      <a:pt x="4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37"/>
              <p:cNvSpPr/>
              <p:nvPr/>
            </p:nvSpPr>
            <p:spPr>
              <a:xfrm>
                <a:off x="3372825" y="4287275"/>
                <a:ext cx="338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1254" extrusionOk="0">
                    <a:moveTo>
                      <a:pt x="1053" y="0"/>
                    </a:moveTo>
                    <a:lnTo>
                      <a:pt x="953" y="100"/>
                    </a:lnTo>
                    <a:cubicBezTo>
                      <a:pt x="627" y="301"/>
                      <a:pt x="427" y="501"/>
                      <a:pt x="327" y="627"/>
                    </a:cubicBezTo>
                    <a:cubicBezTo>
                      <a:pt x="101" y="727"/>
                      <a:pt x="1" y="827"/>
                      <a:pt x="1" y="827"/>
                    </a:cubicBezTo>
                    <a:cubicBezTo>
                      <a:pt x="30" y="857"/>
                      <a:pt x="62" y="869"/>
                      <a:pt x="94" y="869"/>
                    </a:cubicBezTo>
                    <a:cubicBezTo>
                      <a:pt x="172" y="869"/>
                      <a:pt x="256" y="798"/>
                      <a:pt x="327" y="727"/>
                    </a:cubicBezTo>
                    <a:cubicBezTo>
                      <a:pt x="527" y="501"/>
                      <a:pt x="728" y="301"/>
                      <a:pt x="953" y="201"/>
                    </a:cubicBezTo>
                    <a:lnTo>
                      <a:pt x="970" y="201"/>
                    </a:lnTo>
                    <a:cubicBezTo>
                      <a:pt x="1074" y="782"/>
                      <a:pt x="1254" y="1253"/>
                      <a:pt x="1254" y="1253"/>
                    </a:cubicBezTo>
                    <a:cubicBezTo>
                      <a:pt x="1354" y="1128"/>
                      <a:pt x="1154" y="727"/>
                      <a:pt x="1053" y="100"/>
                    </a:cubicBezTo>
                    <a:lnTo>
                      <a:pt x="105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37"/>
              <p:cNvSpPr/>
              <p:nvPr/>
            </p:nvSpPr>
            <p:spPr>
              <a:xfrm>
                <a:off x="3417325" y="4265950"/>
                <a:ext cx="288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5" extrusionOk="0">
                    <a:moveTo>
                      <a:pt x="1153" y="1"/>
                    </a:moveTo>
                    <a:cubicBezTo>
                      <a:pt x="1153" y="1"/>
                      <a:pt x="627" y="101"/>
                      <a:pt x="0" y="327"/>
                    </a:cubicBezTo>
                    <a:lnTo>
                      <a:pt x="0" y="427"/>
                    </a:lnTo>
                    <a:cubicBezTo>
                      <a:pt x="201" y="628"/>
                      <a:pt x="426" y="853"/>
                      <a:pt x="527" y="1054"/>
                    </a:cubicBezTo>
                    <a:cubicBezTo>
                      <a:pt x="727" y="1154"/>
                      <a:pt x="727" y="1254"/>
                      <a:pt x="827" y="1254"/>
                    </a:cubicBezTo>
                    <a:cubicBezTo>
                      <a:pt x="827" y="1254"/>
                      <a:pt x="727" y="1154"/>
                      <a:pt x="627" y="953"/>
                    </a:cubicBezTo>
                    <a:cubicBezTo>
                      <a:pt x="443" y="746"/>
                      <a:pt x="343" y="561"/>
                      <a:pt x="154" y="377"/>
                    </a:cubicBezTo>
                    <a:lnTo>
                      <a:pt x="154" y="377"/>
                    </a:lnTo>
                    <a:cubicBezTo>
                      <a:pt x="711" y="191"/>
                      <a:pt x="1153" y="1"/>
                      <a:pt x="11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37"/>
              <p:cNvSpPr/>
              <p:nvPr/>
            </p:nvSpPr>
            <p:spPr>
              <a:xfrm>
                <a:off x="4461800" y="2169450"/>
                <a:ext cx="109675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3" extrusionOk="0">
                    <a:moveTo>
                      <a:pt x="1" y="1"/>
                    </a:moveTo>
                    <a:cubicBezTo>
                      <a:pt x="1" y="2"/>
                      <a:pt x="929" y="1480"/>
                      <a:pt x="2081" y="3359"/>
                    </a:cubicBezTo>
                    <a:cubicBezTo>
                      <a:pt x="3334" y="5139"/>
                      <a:pt x="4287" y="6592"/>
                      <a:pt x="4387" y="6592"/>
                    </a:cubicBezTo>
                    <a:cubicBezTo>
                      <a:pt x="4387" y="6592"/>
                      <a:pt x="3434" y="5139"/>
                      <a:pt x="2181" y="3259"/>
                    </a:cubicBezTo>
                    <a:cubicBezTo>
                      <a:pt x="1029" y="148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37"/>
              <p:cNvSpPr/>
              <p:nvPr/>
            </p:nvSpPr>
            <p:spPr>
              <a:xfrm>
                <a:off x="4435500" y="2193275"/>
                <a:ext cx="151650" cy="992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8" extrusionOk="0">
                    <a:moveTo>
                      <a:pt x="6065" y="0"/>
                    </a:moveTo>
                    <a:cubicBezTo>
                      <a:pt x="6065" y="0"/>
                      <a:pt x="4712" y="827"/>
                      <a:pt x="3033" y="1980"/>
                    </a:cubicBezTo>
                    <a:cubicBezTo>
                      <a:pt x="1354" y="3033"/>
                      <a:pt x="0" y="3960"/>
                      <a:pt x="0" y="3960"/>
                    </a:cubicBezTo>
                    <a:cubicBezTo>
                      <a:pt x="0" y="3965"/>
                      <a:pt x="4" y="3968"/>
                      <a:pt x="10" y="3968"/>
                    </a:cubicBezTo>
                    <a:cubicBezTo>
                      <a:pt x="136" y="3968"/>
                      <a:pt x="1437" y="3081"/>
                      <a:pt x="3033" y="2080"/>
                    </a:cubicBezTo>
                    <a:cubicBezTo>
                      <a:pt x="4712" y="928"/>
                      <a:pt x="6065" y="100"/>
                      <a:pt x="60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37"/>
              <p:cNvSpPr/>
              <p:nvPr/>
            </p:nvSpPr>
            <p:spPr>
              <a:xfrm>
                <a:off x="4487500" y="2166950"/>
                <a:ext cx="37000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6593" extrusionOk="0">
                    <a:moveTo>
                      <a:pt x="1479" y="1"/>
                    </a:moveTo>
                    <a:cubicBezTo>
                      <a:pt x="1479" y="1"/>
                      <a:pt x="1053" y="1480"/>
                      <a:pt x="752" y="3234"/>
                    </a:cubicBezTo>
                    <a:cubicBezTo>
                      <a:pt x="326" y="5113"/>
                      <a:pt x="0" y="6592"/>
                      <a:pt x="126" y="6592"/>
                    </a:cubicBezTo>
                    <a:cubicBezTo>
                      <a:pt x="126" y="6592"/>
                      <a:pt x="427" y="5113"/>
                      <a:pt x="853" y="3359"/>
                    </a:cubicBezTo>
                    <a:cubicBezTo>
                      <a:pt x="1254" y="1480"/>
                      <a:pt x="1479" y="1"/>
                      <a:pt x="14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37"/>
              <p:cNvSpPr/>
              <p:nvPr/>
            </p:nvSpPr>
            <p:spPr>
              <a:xfrm>
                <a:off x="4422325" y="2222100"/>
                <a:ext cx="1830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555" extrusionOk="0">
                    <a:moveTo>
                      <a:pt x="1" y="0"/>
                    </a:moveTo>
                    <a:cubicBezTo>
                      <a:pt x="1" y="100"/>
                      <a:pt x="1680" y="401"/>
                      <a:pt x="3660" y="827"/>
                    </a:cubicBezTo>
                    <a:cubicBezTo>
                      <a:pt x="5640" y="1253"/>
                      <a:pt x="7319" y="1554"/>
                      <a:pt x="7319" y="1554"/>
                    </a:cubicBezTo>
                    <a:cubicBezTo>
                      <a:pt x="7319" y="1454"/>
                      <a:pt x="5640" y="1153"/>
                      <a:pt x="3660" y="727"/>
                    </a:cubicBezTo>
                    <a:cubicBezTo>
                      <a:pt x="1680" y="30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37"/>
              <p:cNvSpPr/>
              <p:nvPr/>
            </p:nvSpPr>
            <p:spPr>
              <a:xfrm>
                <a:off x="4453675" y="2166950"/>
                <a:ext cx="288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254" extrusionOk="0">
                    <a:moveTo>
                      <a:pt x="952" y="1"/>
                    </a:moveTo>
                    <a:lnTo>
                      <a:pt x="952" y="326"/>
                    </a:lnTo>
                    <a:lnTo>
                      <a:pt x="952" y="1098"/>
                    </a:lnTo>
                    <a:lnTo>
                      <a:pt x="952" y="1098"/>
                    </a:lnTo>
                    <a:cubicBezTo>
                      <a:pt x="462" y="837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953"/>
                      <a:pt x="1053" y="1254"/>
                    </a:cubicBezTo>
                    <a:lnTo>
                      <a:pt x="1153" y="1254"/>
                    </a:lnTo>
                    <a:lnTo>
                      <a:pt x="1153" y="1153"/>
                    </a:lnTo>
                    <a:cubicBezTo>
                      <a:pt x="1153" y="853"/>
                      <a:pt x="1053" y="527"/>
                      <a:pt x="1053" y="326"/>
                    </a:cubicBezTo>
                    <a:cubicBezTo>
                      <a:pt x="1053" y="101"/>
                      <a:pt x="1053" y="1"/>
                      <a:pt x="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37"/>
              <p:cNvSpPr/>
              <p:nvPr/>
            </p:nvSpPr>
            <p:spPr>
              <a:xfrm>
                <a:off x="4542625" y="2294775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26"/>
                    </a:lnTo>
                    <a:cubicBezTo>
                      <a:pt x="1" y="426"/>
                      <a:pt x="1" y="752"/>
                      <a:pt x="101" y="953"/>
                    </a:cubicBezTo>
                    <a:lnTo>
                      <a:pt x="101" y="1254"/>
                    </a:lnTo>
                    <a:cubicBezTo>
                      <a:pt x="101" y="1254"/>
                      <a:pt x="201" y="1153"/>
                      <a:pt x="201" y="953"/>
                    </a:cubicBezTo>
                    <a:cubicBezTo>
                      <a:pt x="101" y="752"/>
                      <a:pt x="101" y="426"/>
                      <a:pt x="101" y="126"/>
                    </a:cubicBezTo>
                    <a:lnTo>
                      <a:pt x="101" y="126"/>
                    </a:lnTo>
                    <a:cubicBezTo>
                      <a:pt x="628" y="326"/>
                      <a:pt x="1154" y="527"/>
                      <a:pt x="1154" y="527"/>
                    </a:cubicBezTo>
                    <a:cubicBezTo>
                      <a:pt x="1154" y="426"/>
                      <a:pt x="728" y="226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37"/>
              <p:cNvSpPr/>
              <p:nvPr/>
            </p:nvSpPr>
            <p:spPr>
              <a:xfrm>
                <a:off x="4531975" y="2276600"/>
                <a:ext cx="2135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53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727"/>
                    </a:lnTo>
                    <a:cubicBezTo>
                      <a:pt x="101" y="853"/>
                      <a:pt x="101" y="953"/>
                      <a:pt x="101" y="953"/>
                    </a:cubicBezTo>
                    <a:lnTo>
                      <a:pt x="101" y="727"/>
                    </a:lnTo>
                    <a:lnTo>
                      <a:pt x="101" y="250"/>
                    </a:lnTo>
                    <a:lnTo>
                      <a:pt x="101" y="250"/>
                    </a:lnTo>
                    <a:cubicBezTo>
                      <a:pt x="491" y="342"/>
                      <a:pt x="853" y="427"/>
                      <a:pt x="853" y="427"/>
                    </a:cubicBezTo>
                    <a:cubicBezTo>
                      <a:pt x="853" y="427"/>
                      <a:pt x="527" y="226"/>
                      <a:pt x="101" y="10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37"/>
              <p:cNvSpPr/>
              <p:nvPr/>
            </p:nvSpPr>
            <p:spPr>
              <a:xfrm>
                <a:off x="4558300" y="2182625"/>
                <a:ext cx="232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54" extrusionOk="0">
                    <a:moveTo>
                      <a:pt x="527" y="0"/>
                    </a:moveTo>
                    <a:lnTo>
                      <a:pt x="527" y="0"/>
                    </a:lnTo>
                    <a:cubicBezTo>
                      <a:pt x="527" y="0"/>
                      <a:pt x="301" y="426"/>
                      <a:pt x="1" y="1053"/>
                    </a:cubicBezTo>
                    <a:lnTo>
                      <a:pt x="1" y="1153"/>
                    </a:lnTo>
                    <a:lnTo>
                      <a:pt x="101" y="1153"/>
                    </a:lnTo>
                    <a:cubicBezTo>
                      <a:pt x="427" y="1153"/>
                      <a:pt x="727" y="1153"/>
                      <a:pt x="928" y="1053"/>
                    </a:cubicBezTo>
                    <a:lnTo>
                      <a:pt x="151" y="1053"/>
                    </a:lnTo>
                    <a:cubicBezTo>
                      <a:pt x="437" y="471"/>
                      <a:pt x="527" y="0"/>
                      <a:pt x="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37"/>
              <p:cNvSpPr/>
              <p:nvPr/>
            </p:nvSpPr>
            <p:spPr>
              <a:xfrm>
                <a:off x="4542625" y="2200775"/>
                <a:ext cx="20725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4" extrusionOk="0">
                    <a:moveTo>
                      <a:pt x="302" y="1"/>
                    </a:moveTo>
                    <a:lnTo>
                      <a:pt x="302" y="1"/>
                    </a:lnTo>
                    <a:cubicBezTo>
                      <a:pt x="302" y="1"/>
                      <a:pt x="201" y="327"/>
                      <a:pt x="1" y="753"/>
                    </a:cubicBezTo>
                    <a:lnTo>
                      <a:pt x="1" y="853"/>
                    </a:lnTo>
                    <a:lnTo>
                      <a:pt x="628" y="853"/>
                    </a:lnTo>
                    <a:lnTo>
                      <a:pt x="828" y="753"/>
                    </a:lnTo>
                    <a:lnTo>
                      <a:pt x="148" y="753"/>
                    </a:lnTo>
                    <a:cubicBezTo>
                      <a:pt x="320" y="380"/>
                      <a:pt x="417" y="116"/>
                      <a:pt x="3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37"/>
              <p:cNvSpPr/>
              <p:nvPr/>
            </p:nvSpPr>
            <p:spPr>
              <a:xfrm>
                <a:off x="4427975" y="22766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301" y="1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1096" y="101"/>
                    </a:lnTo>
                    <a:cubicBezTo>
                      <a:pt x="907" y="682"/>
                      <a:pt x="727" y="1153"/>
                      <a:pt x="727" y="1153"/>
                    </a:cubicBezTo>
                    <a:cubicBezTo>
                      <a:pt x="828" y="1153"/>
                      <a:pt x="1028" y="6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37"/>
              <p:cNvSpPr/>
              <p:nvPr/>
            </p:nvSpPr>
            <p:spPr>
              <a:xfrm>
                <a:off x="4453675" y="2266575"/>
                <a:ext cx="238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46" extrusionOk="0">
                    <a:moveTo>
                      <a:pt x="226" y="1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1" y="101"/>
                    </a:lnTo>
                    <a:cubicBezTo>
                      <a:pt x="610" y="455"/>
                      <a:pt x="526" y="727"/>
                      <a:pt x="526" y="727"/>
                    </a:cubicBezTo>
                    <a:cubicBezTo>
                      <a:pt x="526" y="740"/>
                      <a:pt x="529" y="746"/>
                      <a:pt x="535" y="746"/>
                    </a:cubicBezTo>
                    <a:cubicBezTo>
                      <a:pt x="575" y="746"/>
                      <a:pt x="742" y="452"/>
                      <a:pt x="852" y="101"/>
                    </a:cubicBezTo>
                    <a:lnTo>
                      <a:pt x="95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37"/>
              <p:cNvSpPr/>
              <p:nvPr/>
            </p:nvSpPr>
            <p:spPr>
              <a:xfrm>
                <a:off x="4438000" y="2216450"/>
                <a:ext cx="213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53" extrusionOk="0">
                    <a:moveTo>
                      <a:pt x="101" y="1"/>
                    </a:moveTo>
                    <a:cubicBezTo>
                      <a:pt x="101" y="1"/>
                      <a:pt x="101" y="126"/>
                      <a:pt x="226" y="226"/>
                    </a:cubicBezTo>
                    <a:cubicBezTo>
                      <a:pt x="317" y="226"/>
                      <a:pt x="489" y="389"/>
                      <a:pt x="595" y="495"/>
                    </a:cubicBezTo>
                    <a:lnTo>
                      <a:pt x="595" y="495"/>
                    </a:lnTo>
                    <a:cubicBezTo>
                      <a:pt x="257" y="675"/>
                      <a:pt x="1" y="853"/>
                      <a:pt x="1" y="853"/>
                    </a:cubicBezTo>
                    <a:cubicBezTo>
                      <a:pt x="101" y="853"/>
                      <a:pt x="427" y="752"/>
                      <a:pt x="727" y="527"/>
                    </a:cubicBezTo>
                    <a:lnTo>
                      <a:pt x="853" y="527"/>
                    </a:lnTo>
                    <a:lnTo>
                      <a:pt x="727" y="427"/>
                    </a:lnTo>
                    <a:cubicBezTo>
                      <a:pt x="627" y="326"/>
                      <a:pt x="427" y="226"/>
                      <a:pt x="326" y="126"/>
                    </a:cubicBezTo>
                    <a:cubicBezTo>
                      <a:pt x="226" y="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37"/>
              <p:cNvSpPr/>
              <p:nvPr/>
            </p:nvSpPr>
            <p:spPr>
              <a:xfrm>
                <a:off x="4511300" y="2174700"/>
                <a:ext cx="207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44" extrusionOk="0">
                    <a:moveTo>
                      <a:pt x="7" y="1"/>
                    </a:moveTo>
                    <a:cubicBezTo>
                      <a:pt x="3" y="1"/>
                      <a:pt x="1" y="6"/>
                      <a:pt x="1" y="16"/>
                    </a:cubicBezTo>
                    <a:cubicBezTo>
                      <a:pt x="1" y="16"/>
                      <a:pt x="1" y="317"/>
                      <a:pt x="201" y="743"/>
                    </a:cubicBezTo>
                    <a:lnTo>
                      <a:pt x="201" y="843"/>
                    </a:lnTo>
                    <a:lnTo>
                      <a:pt x="302" y="743"/>
                    </a:lnTo>
                    <a:cubicBezTo>
                      <a:pt x="527" y="643"/>
                      <a:pt x="627" y="417"/>
                      <a:pt x="728" y="317"/>
                    </a:cubicBezTo>
                    <a:cubicBezTo>
                      <a:pt x="828" y="217"/>
                      <a:pt x="828" y="117"/>
                      <a:pt x="828" y="117"/>
                    </a:cubicBezTo>
                    <a:lnTo>
                      <a:pt x="828" y="117"/>
                    </a:lnTo>
                    <a:lnTo>
                      <a:pt x="627" y="317"/>
                    </a:lnTo>
                    <a:cubicBezTo>
                      <a:pt x="541" y="317"/>
                      <a:pt x="454" y="486"/>
                      <a:pt x="287" y="596"/>
                    </a:cubicBezTo>
                    <a:lnTo>
                      <a:pt x="287" y="596"/>
                    </a:lnTo>
                    <a:cubicBezTo>
                      <a:pt x="194" y="316"/>
                      <a:pt x="41" y="1"/>
                      <a:pt x="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37"/>
              <p:cNvSpPr/>
              <p:nvPr/>
            </p:nvSpPr>
            <p:spPr>
              <a:xfrm>
                <a:off x="4482475" y="2292275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628" y="0"/>
                    </a:moveTo>
                    <a:lnTo>
                      <a:pt x="527" y="100"/>
                    </a:lnTo>
                    <a:cubicBezTo>
                      <a:pt x="327" y="226"/>
                      <a:pt x="201" y="426"/>
                      <a:pt x="101" y="526"/>
                    </a:cubicBezTo>
                    <a:cubicBezTo>
                      <a:pt x="1" y="627"/>
                      <a:pt x="1" y="727"/>
                      <a:pt x="1" y="727"/>
                    </a:cubicBezTo>
                    <a:cubicBezTo>
                      <a:pt x="1" y="727"/>
                      <a:pt x="101" y="627"/>
                      <a:pt x="201" y="526"/>
                    </a:cubicBezTo>
                    <a:cubicBezTo>
                      <a:pt x="308" y="526"/>
                      <a:pt x="397" y="381"/>
                      <a:pt x="545" y="276"/>
                    </a:cubicBezTo>
                    <a:lnTo>
                      <a:pt x="545" y="276"/>
                    </a:lnTo>
                    <a:cubicBezTo>
                      <a:pt x="649" y="562"/>
                      <a:pt x="828" y="852"/>
                      <a:pt x="828" y="852"/>
                    </a:cubicBezTo>
                    <a:cubicBezTo>
                      <a:pt x="828" y="852"/>
                      <a:pt x="828" y="526"/>
                      <a:pt x="628" y="100"/>
                    </a:cubicBezTo>
                    <a:lnTo>
                      <a:pt x="6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37"/>
              <p:cNvSpPr/>
              <p:nvPr/>
            </p:nvSpPr>
            <p:spPr>
              <a:xfrm>
                <a:off x="4558300" y="2240250"/>
                <a:ext cx="18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29" extrusionOk="0">
                    <a:moveTo>
                      <a:pt x="727" y="1"/>
                    </a:moveTo>
                    <a:cubicBezTo>
                      <a:pt x="727" y="1"/>
                      <a:pt x="427" y="201"/>
                      <a:pt x="1" y="427"/>
                    </a:cubicBezTo>
                    <a:lnTo>
                      <a:pt x="1" y="527"/>
                    </a:lnTo>
                    <a:lnTo>
                      <a:pt x="101" y="527"/>
                    </a:lnTo>
                    <a:cubicBezTo>
                      <a:pt x="201" y="628"/>
                      <a:pt x="427" y="728"/>
                      <a:pt x="527" y="828"/>
                    </a:cubicBezTo>
                    <a:cubicBezTo>
                      <a:pt x="727" y="828"/>
                      <a:pt x="727" y="928"/>
                      <a:pt x="727" y="928"/>
                    </a:cubicBezTo>
                    <a:cubicBezTo>
                      <a:pt x="727" y="828"/>
                      <a:pt x="727" y="828"/>
                      <a:pt x="627" y="728"/>
                    </a:cubicBezTo>
                    <a:cubicBezTo>
                      <a:pt x="542" y="643"/>
                      <a:pt x="368" y="558"/>
                      <a:pt x="196" y="474"/>
                    </a:cubicBezTo>
                    <a:lnTo>
                      <a:pt x="196" y="474"/>
                    </a:lnTo>
                    <a:cubicBezTo>
                      <a:pt x="557" y="257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37"/>
              <p:cNvSpPr/>
              <p:nvPr/>
            </p:nvSpPr>
            <p:spPr>
              <a:xfrm>
                <a:off x="4503175" y="2193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0" y="0"/>
                    </a:moveTo>
                    <a:cubicBezTo>
                      <a:pt x="0" y="1"/>
                      <a:pt x="125" y="527"/>
                      <a:pt x="326" y="1153"/>
                    </a:cubicBezTo>
                    <a:lnTo>
                      <a:pt x="326" y="1253"/>
                    </a:lnTo>
                    <a:lnTo>
                      <a:pt x="426" y="1153"/>
                    </a:lnTo>
                    <a:cubicBezTo>
                      <a:pt x="627" y="928"/>
                      <a:pt x="852" y="727"/>
                      <a:pt x="1053" y="627"/>
                    </a:cubicBezTo>
                    <a:cubicBezTo>
                      <a:pt x="1153" y="426"/>
                      <a:pt x="1253" y="426"/>
                      <a:pt x="1253" y="301"/>
                    </a:cubicBezTo>
                    <a:lnTo>
                      <a:pt x="1253" y="301"/>
                    </a:lnTo>
                    <a:cubicBezTo>
                      <a:pt x="1253" y="301"/>
                      <a:pt x="1153" y="426"/>
                      <a:pt x="952" y="527"/>
                    </a:cubicBezTo>
                    <a:cubicBezTo>
                      <a:pt x="858" y="715"/>
                      <a:pt x="654" y="815"/>
                      <a:pt x="380" y="1013"/>
                    </a:cubicBezTo>
                    <a:lnTo>
                      <a:pt x="380" y="1013"/>
                    </a:lnTo>
                    <a:cubicBezTo>
                      <a:pt x="193" y="45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37"/>
              <p:cNvSpPr/>
              <p:nvPr/>
            </p:nvSpPr>
            <p:spPr>
              <a:xfrm>
                <a:off x="4464325" y="22139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26" y="326"/>
                    </a:cubicBezTo>
                    <a:cubicBezTo>
                      <a:pt x="618" y="418"/>
                      <a:pt x="793" y="593"/>
                      <a:pt x="995" y="871"/>
                    </a:cubicBezTo>
                    <a:lnTo>
                      <a:pt x="995" y="871"/>
                    </a:lnTo>
                    <a:cubicBezTo>
                      <a:pt x="400" y="1065"/>
                      <a:pt x="0" y="1253"/>
                      <a:pt x="0" y="1253"/>
                    </a:cubicBezTo>
                    <a:cubicBezTo>
                      <a:pt x="0" y="1253"/>
                      <a:pt x="526" y="1153"/>
                      <a:pt x="1053" y="953"/>
                    </a:cubicBezTo>
                    <a:lnTo>
                      <a:pt x="1153" y="953"/>
                    </a:lnTo>
                    <a:lnTo>
                      <a:pt x="1153" y="852"/>
                    </a:lnTo>
                    <a:cubicBezTo>
                      <a:pt x="927" y="627"/>
                      <a:pt x="727" y="426"/>
                      <a:pt x="526" y="226"/>
                    </a:cubicBezTo>
                    <a:cubicBezTo>
                      <a:pt x="426" y="101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37"/>
              <p:cNvSpPr/>
              <p:nvPr/>
            </p:nvSpPr>
            <p:spPr>
              <a:xfrm>
                <a:off x="4485000" y="22584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226" y="627"/>
                    </a:moveTo>
                    <a:lnTo>
                      <a:pt x="226" y="627"/>
                    </a:lnTo>
                    <a:cubicBezTo>
                      <a:pt x="0" y="728"/>
                      <a:pt x="0" y="828"/>
                      <a:pt x="0" y="828"/>
                    </a:cubicBezTo>
                    <a:lnTo>
                      <a:pt x="226" y="627"/>
                    </a:lnTo>
                    <a:close/>
                    <a:moveTo>
                      <a:pt x="852" y="1"/>
                    </a:moveTo>
                    <a:cubicBezTo>
                      <a:pt x="527" y="201"/>
                      <a:pt x="326" y="427"/>
                      <a:pt x="226" y="627"/>
                    </a:cubicBezTo>
                    <a:cubicBezTo>
                      <a:pt x="409" y="536"/>
                      <a:pt x="592" y="361"/>
                      <a:pt x="871" y="159"/>
                    </a:cubicBezTo>
                    <a:lnTo>
                      <a:pt x="871" y="159"/>
                    </a:lnTo>
                    <a:cubicBezTo>
                      <a:pt x="1059" y="754"/>
                      <a:pt x="1153" y="1154"/>
                      <a:pt x="1153" y="1154"/>
                    </a:cubicBezTo>
                    <a:cubicBezTo>
                      <a:pt x="1253" y="1154"/>
                      <a:pt x="1153" y="627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37"/>
              <p:cNvSpPr/>
              <p:nvPr/>
            </p:nvSpPr>
            <p:spPr>
              <a:xfrm>
                <a:off x="4524475" y="2236775"/>
                <a:ext cx="313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93" extrusionOk="0">
                    <a:moveTo>
                      <a:pt x="1148" y="0"/>
                    </a:moveTo>
                    <a:cubicBezTo>
                      <a:pt x="964" y="0"/>
                      <a:pt x="559" y="93"/>
                      <a:pt x="100" y="240"/>
                    </a:cubicBezTo>
                    <a:lnTo>
                      <a:pt x="0" y="240"/>
                    </a:lnTo>
                    <a:lnTo>
                      <a:pt x="100" y="340"/>
                    </a:lnTo>
                    <a:cubicBezTo>
                      <a:pt x="301" y="666"/>
                      <a:pt x="526" y="867"/>
                      <a:pt x="627" y="967"/>
                    </a:cubicBezTo>
                    <a:cubicBezTo>
                      <a:pt x="827" y="1193"/>
                      <a:pt x="927" y="1193"/>
                      <a:pt x="927" y="1193"/>
                    </a:cubicBezTo>
                    <a:cubicBezTo>
                      <a:pt x="927" y="1193"/>
                      <a:pt x="827" y="1067"/>
                      <a:pt x="727" y="967"/>
                    </a:cubicBezTo>
                    <a:cubicBezTo>
                      <a:pt x="633" y="779"/>
                      <a:pt x="428" y="590"/>
                      <a:pt x="237" y="298"/>
                    </a:cubicBezTo>
                    <a:lnTo>
                      <a:pt x="237" y="298"/>
                    </a:lnTo>
                    <a:cubicBezTo>
                      <a:pt x="802" y="126"/>
                      <a:pt x="1253" y="40"/>
                      <a:pt x="1253" y="40"/>
                    </a:cubicBezTo>
                    <a:cubicBezTo>
                      <a:pt x="1253" y="13"/>
                      <a:pt x="1216" y="0"/>
                      <a:pt x="11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09" name="Google Shape;2809;p37"/>
            <p:cNvGrpSpPr/>
            <p:nvPr/>
          </p:nvGrpSpPr>
          <p:grpSpPr>
            <a:xfrm flipH="1">
              <a:off x="7349975" y="197650"/>
              <a:ext cx="2000025" cy="3177350"/>
              <a:chOff x="2701775" y="1188250"/>
              <a:chExt cx="2000025" cy="3177350"/>
            </a:xfrm>
          </p:grpSpPr>
          <p:sp>
            <p:nvSpPr>
              <p:cNvPr id="2810" name="Google Shape;2810;p37"/>
              <p:cNvSpPr/>
              <p:nvPr/>
            </p:nvSpPr>
            <p:spPr>
              <a:xfrm>
                <a:off x="3365325" y="1770325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37"/>
              <p:cNvSpPr/>
              <p:nvPr/>
            </p:nvSpPr>
            <p:spPr>
              <a:xfrm>
                <a:off x="3310175" y="1822350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37"/>
              <p:cNvSpPr/>
              <p:nvPr/>
            </p:nvSpPr>
            <p:spPr>
              <a:xfrm>
                <a:off x="3425475" y="1762200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37"/>
              <p:cNvSpPr/>
              <p:nvPr/>
            </p:nvSpPr>
            <p:spPr>
              <a:xfrm>
                <a:off x="3281350" y="1882500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37"/>
              <p:cNvSpPr/>
              <p:nvPr/>
            </p:nvSpPr>
            <p:spPr>
              <a:xfrm>
                <a:off x="3347150" y="17622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37"/>
              <p:cNvSpPr/>
              <p:nvPr/>
            </p:nvSpPr>
            <p:spPr>
              <a:xfrm>
                <a:off x="3540125" y="2039125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37"/>
              <p:cNvSpPr/>
              <p:nvPr/>
            </p:nvSpPr>
            <p:spPr>
              <a:xfrm>
                <a:off x="3519450" y="20028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37"/>
              <p:cNvSpPr/>
              <p:nvPr/>
            </p:nvSpPr>
            <p:spPr>
              <a:xfrm>
                <a:off x="3573950" y="1799150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37"/>
              <p:cNvSpPr/>
              <p:nvPr/>
            </p:nvSpPr>
            <p:spPr>
              <a:xfrm>
                <a:off x="3540125" y="184050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37"/>
              <p:cNvSpPr/>
              <p:nvPr/>
            </p:nvSpPr>
            <p:spPr>
              <a:xfrm>
                <a:off x="3294500" y="200027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37"/>
              <p:cNvSpPr/>
              <p:nvPr/>
            </p:nvSpPr>
            <p:spPr>
              <a:xfrm>
                <a:off x="3349650" y="1976475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37"/>
              <p:cNvSpPr/>
              <p:nvPr/>
            </p:nvSpPr>
            <p:spPr>
              <a:xfrm>
                <a:off x="3318325" y="1869325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37"/>
              <p:cNvSpPr/>
              <p:nvPr/>
            </p:nvSpPr>
            <p:spPr>
              <a:xfrm>
                <a:off x="3469325" y="1777850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37"/>
              <p:cNvSpPr/>
              <p:nvPr/>
            </p:nvSpPr>
            <p:spPr>
              <a:xfrm>
                <a:off x="3409800" y="2036625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37"/>
              <p:cNvSpPr/>
              <p:nvPr/>
            </p:nvSpPr>
            <p:spPr>
              <a:xfrm>
                <a:off x="3573950" y="1924075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37"/>
              <p:cNvSpPr/>
              <p:nvPr/>
            </p:nvSpPr>
            <p:spPr>
              <a:xfrm>
                <a:off x="3456800" y="1822350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37"/>
              <p:cNvSpPr/>
              <p:nvPr/>
            </p:nvSpPr>
            <p:spPr>
              <a:xfrm>
                <a:off x="3370325" y="1866825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37"/>
              <p:cNvSpPr/>
              <p:nvPr/>
            </p:nvSpPr>
            <p:spPr>
              <a:xfrm>
                <a:off x="3414800" y="195830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37"/>
              <p:cNvSpPr/>
              <p:nvPr/>
            </p:nvSpPr>
            <p:spPr>
              <a:xfrm>
                <a:off x="3503775" y="1913325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37"/>
              <p:cNvSpPr/>
              <p:nvPr/>
            </p:nvSpPr>
            <p:spPr>
              <a:xfrm>
                <a:off x="4393525" y="3106800"/>
                <a:ext cx="234975" cy="355350"/>
              </a:xfrm>
              <a:custGeom>
                <a:avLst/>
                <a:gdLst/>
                <a:ahLst/>
                <a:cxnLst/>
                <a:rect l="l" t="t" r="r" b="b"/>
                <a:pathLst>
                  <a:path w="9399" h="14214" extrusionOk="0">
                    <a:moveTo>
                      <a:pt x="125" y="1"/>
                    </a:moveTo>
                    <a:lnTo>
                      <a:pt x="125" y="1"/>
                    </a:lnTo>
                    <a:cubicBezTo>
                      <a:pt x="0" y="101"/>
                      <a:pt x="2105" y="3359"/>
                      <a:pt x="4612" y="7219"/>
                    </a:cubicBezTo>
                    <a:cubicBezTo>
                      <a:pt x="7177" y="11117"/>
                      <a:pt x="9233" y="14214"/>
                      <a:pt x="9392" y="14214"/>
                    </a:cubicBezTo>
                    <a:cubicBezTo>
                      <a:pt x="9395" y="14214"/>
                      <a:pt x="9397" y="14213"/>
                      <a:pt x="9399" y="14211"/>
                    </a:cubicBezTo>
                    <a:cubicBezTo>
                      <a:pt x="9399" y="14211"/>
                      <a:pt x="7419" y="10978"/>
                      <a:pt x="4812" y="7119"/>
                    </a:cubicBezTo>
                    <a:cubicBezTo>
                      <a:pt x="2306" y="3134"/>
                      <a:pt x="126" y="1"/>
                      <a:pt x="1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37"/>
              <p:cNvSpPr/>
              <p:nvPr/>
            </p:nvSpPr>
            <p:spPr>
              <a:xfrm>
                <a:off x="4339000" y="3161850"/>
                <a:ext cx="326475" cy="211375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455" extrusionOk="0">
                    <a:moveTo>
                      <a:pt x="12952" y="0"/>
                    </a:moveTo>
                    <a:cubicBezTo>
                      <a:pt x="12808" y="0"/>
                      <a:pt x="9935" y="1842"/>
                      <a:pt x="6467" y="4064"/>
                    </a:cubicBezTo>
                    <a:cubicBezTo>
                      <a:pt x="2808" y="6471"/>
                      <a:pt x="1" y="8450"/>
                      <a:pt x="1" y="8450"/>
                    </a:cubicBezTo>
                    <a:cubicBezTo>
                      <a:pt x="1" y="8453"/>
                      <a:pt x="3" y="8454"/>
                      <a:pt x="6" y="8454"/>
                    </a:cubicBezTo>
                    <a:cubicBezTo>
                      <a:pt x="156" y="8454"/>
                      <a:pt x="3124" y="6613"/>
                      <a:pt x="6567" y="4390"/>
                    </a:cubicBezTo>
                    <a:cubicBezTo>
                      <a:pt x="10126" y="1984"/>
                      <a:pt x="13058" y="4"/>
                      <a:pt x="12958" y="4"/>
                    </a:cubicBezTo>
                    <a:cubicBezTo>
                      <a:pt x="12958" y="2"/>
                      <a:pt x="12956" y="0"/>
                      <a:pt x="12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37"/>
              <p:cNvSpPr/>
              <p:nvPr/>
            </p:nvSpPr>
            <p:spPr>
              <a:xfrm>
                <a:off x="4453675" y="3099300"/>
                <a:ext cx="78325" cy="3603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412" extrusionOk="0">
                    <a:moveTo>
                      <a:pt x="3033" y="0"/>
                    </a:moveTo>
                    <a:lnTo>
                      <a:pt x="3033" y="0"/>
                    </a:lnTo>
                    <a:cubicBezTo>
                      <a:pt x="2932" y="0"/>
                      <a:pt x="2206" y="3233"/>
                      <a:pt x="1479" y="7193"/>
                    </a:cubicBezTo>
                    <a:cubicBezTo>
                      <a:pt x="627" y="11178"/>
                      <a:pt x="0" y="14311"/>
                      <a:pt x="100" y="14411"/>
                    </a:cubicBezTo>
                    <a:cubicBezTo>
                      <a:pt x="100" y="14411"/>
                      <a:pt x="852" y="11178"/>
                      <a:pt x="1679" y="7193"/>
                    </a:cubicBezTo>
                    <a:cubicBezTo>
                      <a:pt x="2506" y="3233"/>
                      <a:pt x="3133" y="100"/>
                      <a:pt x="30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37"/>
              <p:cNvSpPr/>
              <p:nvPr/>
            </p:nvSpPr>
            <p:spPr>
              <a:xfrm>
                <a:off x="4310175" y="3221700"/>
                <a:ext cx="391625" cy="8125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50" extrusionOk="0">
                    <a:moveTo>
                      <a:pt x="175" y="0"/>
                    </a:moveTo>
                    <a:cubicBezTo>
                      <a:pt x="126" y="0"/>
                      <a:pt x="101" y="6"/>
                      <a:pt x="101" y="16"/>
                    </a:cubicBezTo>
                    <a:cubicBezTo>
                      <a:pt x="1" y="117"/>
                      <a:pt x="3560" y="843"/>
                      <a:pt x="7845" y="1771"/>
                    </a:cubicBezTo>
                    <a:cubicBezTo>
                      <a:pt x="12106" y="2623"/>
                      <a:pt x="15665" y="3249"/>
                      <a:pt x="15665" y="3249"/>
                    </a:cubicBezTo>
                    <a:cubicBezTo>
                      <a:pt x="15665" y="3149"/>
                      <a:pt x="12231" y="2397"/>
                      <a:pt x="7946" y="1470"/>
                    </a:cubicBezTo>
                    <a:cubicBezTo>
                      <a:pt x="3934" y="599"/>
                      <a:pt x="698" y="0"/>
                      <a:pt x="1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37"/>
              <p:cNvSpPr/>
              <p:nvPr/>
            </p:nvSpPr>
            <p:spPr>
              <a:xfrm>
                <a:off x="4375350" y="3099300"/>
                <a:ext cx="62675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08" extrusionOk="0">
                    <a:moveTo>
                      <a:pt x="2206" y="0"/>
                    </a:moveTo>
                    <a:lnTo>
                      <a:pt x="2206" y="827"/>
                    </a:lnTo>
                    <a:lnTo>
                      <a:pt x="2206" y="2423"/>
                    </a:lnTo>
                    <a:lnTo>
                      <a:pt x="2206" y="2423"/>
                    </a:lnTo>
                    <a:cubicBezTo>
                      <a:pt x="1043" y="1946"/>
                      <a:pt x="95" y="1654"/>
                      <a:pt x="0" y="1654"/>
                    </a:cubicBezTo>
                    <a:cubicBezTo>
                      <a:pt x="0" y="1779"/>
                      <a:pt x="1053" y="2180"/>
                      <a:pt x="2306" y="2707"/>
                    </a:cubicBezTo>
                    <a:lnTo>
                      <a:pt x="2507" y="2807"/>
                    </a:lnTo>
                    <a:lnTo>
                      <a:pt x="2507" y="2607"/>
                    </a:lnTo>
                    <a:cubicBezTo>
                      <a:pt x="2507" y="1880"/>
                      <a:pt x="2406" y="1253"/>
                      <a:pt x="2406" y="727"/>
                    </a:cubicBezTo>
                    <a:cubicBezTo>
                      <a:pt x="2306" y="301"/>
                      <a:pt x="2306" y="0"/>
                      <a:pt x="22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37"/>
              <p:cNvSpPr/>
              <p:nvPr/>
            </p:nvSpPr>
            <p:spPr>
              <a:xfrm>
                <a:off x="4568950" y="33756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101" y="1"/>
                    </a:moveTo>
                    <a:lnTo>
                      <a:pt x="101" y="226"/>
                    </a:lnTo>
                    <a:cubicBezTo>
                      <a:pt x="1" y="953"/>
                      <a:pt x="101" y="1580"/>
                      <a:pt x="201" y="2106"/>
                    </a:cubicBezTo>
                    <a:cubicBezTo>
                      <a:pt x="201" y="2507"/>
                      <a:pt x="201" y="2833"/>
                      <a:pt x="301" y="2833"/>
                    </a:cubicBezTo>
                    <a:cubicBezTo>
                      <a:pt x="301" y="2833"/>
                      <a:pt x="402" y="2507"/>
                      <a:pt x="301" y="2006"/>
                    </a:cubicBezTo>
                    <a:lnTo>
                      <a:pt x="301" y="404"/>
                    </a:lnTo>
                    <a:lnTo>
                      <a:pt x="301" y="404"/>
                    </a:lnTo>
                    <a:cubicBezTo>
                      <a:pt x="1557" y="882"/>
                      <a:pt x="2507" y="1154"/>
                      <a:pt x="2507" y="1154"/>
                    </a:cubicBezTo>
                    <a:cubicBezTo>
                      <a:pt x="2507" y="1053"/>
                      <a:pt x="1454" y="627"/>
                      <a:pt x="201" y="126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37"/>
              <p:cNvSpPr/>
              <p:nvPr/>
            </p:nvSpPr>
            <p:spPr>
              <a:xfrm>
                <a:off x="4547650" y="3339275"/>
                <a:ext cx="420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81" extrusionOk="0">
                    <a:moveTo>
                      <a:pt x="0" y="0"/>
                    </a:moveTo>
                    <a:lnTo>
                      <a:pt x="0" y="201"/>
                    </a:lnTo>
                    <a:lnTo>
                      <a:pt x="0" y="326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26" y="1980"/>
                    </a:cubicBezTo>
                    <a:lnTo>
                      <a:pt x="226" y="1454"/>
                    </a:lnTo>
                    <a:lnTo>
                      <a:pt x="226" y="384"/>
                    </a:lnTo>
                    <a:lnTo>
                      <a:pt x="226" y="384"/>
                    </a:lnTo>
                    <a:cubicBezTo>
                      <a:pt x="866" y="677"/>
                      <a:pt x="1415" y="862"/>
                      <a:pt x="1607" y="862"/>
                    </a:cubicBezTo>
                    <a:cubicBezTo>
                      <a:pt x="1654" y="862"/>
                      <a:pt x="1680" y="851"/>
                      <a:pt x="1680" y="827"/>
                    </a:cubicBezTo>
                    <a:cubicBezTo>
                      <a:pt x="1680" y="827"/>
                      <a:pt x="1053" y="426"/>
                      <a:pt x="226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37"/>
              <p:cNvSpPr/>
              <p:nvPr/>
            </p:nvSpPr>
            <p:spPr>
              <a:xfrm>
                <a:off x="4602800" y="3135625"/>
                <a:ext cx="7020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2507" extrusionOk="0">
                    <a:moveTo>
                      <a:pt x="1153" y="1"/>
                    </a:moveTo>
                    <a:cubicBezTo>
                      <a:pt x="1028" y="1"/>
                      <a:pt x="627" y="1053"/>
                      <a:pt x="100" y="2306"/>
                    </a:cubicBezTo>
                    <a:lnTo>
                      <a:pt x="0" y="2507"/>
                    </a:lnTo>
                    <a:lnTo>
                      <a:pt x="301" y="2507"/>
                    </a:lnTo>
                    <a:cubicBezTo>
                      <a:pt x="927" y="2507"/>
                      <a:pt x="1554" y="2407"/>
                      <a:pt x="2080" y="2407"/>
                    </a:cubicBezTo>
                    <a:cubicBezTo>
                      <a:pt x="2506" y="2306"/>
                      <a:pt x="2807" y="2306"/>
                      <a:pt x="2807" y="2206"/>
                    </a:cubicBezTo>
                    <a:lnTo>
                      <a:pt x="384" y="2206"/>
                    </a:lnTo>
                    <a:cubicBezTo>
                      <a:pt x="861" y="1043"/>
                      <a:pt x="1153" y="96"/>
                      <a:pt x="11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37"/>
              <p:cNvSpPr/>
              <p:nvPr/>
            </p:nvSpPr>
            <p:spPr>
              <a:xfrm>
                <a:off x="4568950" y="3177600"/>
                <a:ext cx="47025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711" extrusionOk="0">
                    <a:moveTo>
                      <a:pt x="727" y="1"/>
                    </a:moveTo>
                    <a:cubicBezTo>
                      <a:pt x="727" y="1"/>
                      <a:pt x="402" y="627"/>
                      <a:pt x="1" y="1555"/>
                    </a:cubicBezTo>
                    <a:lnTo>
                      <a:pt x="1" y="1655"/>
                    </a:lnTo>
                    <a:lnTo>
                      <a:pt x="201" y="1655"/>
                    </a:lnTo>
                    <a:cubicBezTo>
                      <a:pt x="343" y="1697"/>
                      <a:pt x="494" y="1711"/>
                      <a:pt x="643" y="1711"/>
                    </a:cubicBezTo>
                    <a:cubicBezTo>
                      <a:pt x="942" y="1711"/>
                      <a:pt x="1237" y="1655"/>
                      <a:pt x="1454" y="1655"/>
                    </a:cubicBezTo>
                    <a:cubicBezTo>
                      <a:pt x="1655" y="1555"/>
                      <a:pt x="1880" y="1555"/>
                      <a:pt x="1880" y="1455"/>
                    </a:cubicBezTo>
                    <a:lnTo>
                      <a:pt x="371" y="1455"/>
                    </a:lnTo>
                    <a:cubicBezTo>
                      <a:pt x="655" y="625"/>
                      <a:pt x="820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37"/>
              <p:cNvSpPr/>
              <p:nvPr/>
            </p:nvSpPr>
            <p:spPr>
              <a:xfrm>
                <a:off x="4323350" y="3338225"/>
                <a:ext cx="67675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449" extrusionOk="0">
                    <a:moveTo>
                      <a:pt x="1896" y="1"/>
                    </a:moveTo>
                    <a:cubicBezTo>
                      <a:pt x="1430" y="1"/>
                      <a:pt x="1028" y="71"/>
                      <a:pt x="727" y="142"/>
                    </a:cubicBezTo>
                    <a:cubicBezTo>
                      <a:pt x="201" y="142"/>
                      <a:pt x="0" y="243"/>
                      <a:pt x="0" y="243"/>
                    </a:cubicBezTo>
                    <a:cubicBezTo>
                      <a:pt x="0" y="243"/>
                      <a:pt x="89" y="298"/>
                      <a:pt x="304" y="298"/>
                    </a:cubicBezTo>
                    <a:cubicBezTo>
                      <a:pt x="412" y="298"/>
                      <a:pt x="551" y="284"/>
                      <a:pt x="727" y="243"/>
                    </a:cubicBezTo>
                    <a:lnTo>
                      <a:pt x="2329" y="243"/>
                    </a:lnTo>
                    <a:cubicBezTo>
                      <a:pt x="1848" y="1498"/>
                      <a:pt x="1560" y="2448"/>
                      <a:pt x="1679" y="2448"/>
                    </a:cubicBezTo>
                    <a:cubicBezTo>
                      <a:pt x="1679" y="2448"/>
                      <a:pt x="2180" y="1496"/>
                      <a:pt x="2707" y="142"/>
                    </a:cubicBezTo>
                    <a:lnTo>
                      <a:pt x="2707" y="42"/>
                    </a:lnTo>
                    <a:lnTo>
                      <a:pt x="2506" y="42"/>
                    </a:lnTo>
                    <a:cubicBezTo>
                      <a:pt x="2293" y="13"/>
                      <a:pt x="2089" y="1"/>
                      <a:pt x="18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37"/>
              <p:cNvSpPr/>
              <p:nvPr/>
            </p:nvSpPr>
            <p:spPr>
              <a:xfrm>
                <a:off x="4377850" y="3316075"/>
                <a:ext cx="50150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655" extrusionOk="0">
                    <a:moveTo>
                      <a:pt x="1780" y="1"/>
                    </a:moveTo>
                    <a:cubicBezTo>
                      <a:pt x="1254" y="1"/>
                      <a:pt x="853" y="1"/>
                      <a:pt x="527" y="101"/>
                    </a:cubicBezTo>
                    <a:cubicBezTo>
                      <a:pt x="226" y="101"/>
                      <a:pt x="0" y="101"/>
                      <a:pt x="0" y="201"/>
                    </a:cubicBezTo>
                    <a:lnTo>
                      <a:pt x="1629" y="201"/>
                    </a:lnTo>
                    <a:cubicBezTo>
                      <a:pt x="1238" y="986"/>
                      <a:pt x="1057" y="1655"/>
                      <a:pt x="1153" y="1655"/>
                    </a:cubicBezTo>
                    <a:cubicBezTo>
                      <a:pt x="1254" y="1655"/>
                      <a:pt x="1579" y="1028"/>
                      <a:pt x="1880" y="201"/>
                    </a:cubicBezTo>
                    <a:lnTo>
                      <a:pt x="20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37"/>
              <p:cNvSpPr/>
              <p:nvPr/>
            </p:nvSpPr>
            <p:spPr>
              <a:xfrm>
                <a:off x="4346525" y="3207950"/>
                <a:ext cx="42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20" extrusionOk="0">
                    <a:moveTo>
                      <a:pt x="165" y="1"/>
                    </a:moveTo>
                    <a:cubicBezTo>
                      <a:pt x="140" y="1"/>
                      <a:pt x="126" y="13"/>
                      <a:pt x="126" y="40"/>
                    </a:cubicBezTo>
                    <a:cubicBezTo>
                      <a:pt x="126" y="40"/>
                      <a:pt x="226" y="140"/>
                      <a:pt x="426" y="341"/>
                    </a:cubicBezTo>
                    <a:cubicBezTo>
                      <a:pt x="603" y="540"/>
                      <a:pt x="956" y="797"/>
                      <a:pt x="1260" y="1079"/>
                    </a:cubicBezTo>
                    <a:lnTo>
                      <a:pt x="1260" y="1079"/>
                    </a:lnTo>
                    <a:cubicBezTo>
                      <a:pt x="522" y="1466"/>
                      <a:pt x="0" y="1828"/>
                      <a:pt x="0" y="1920"/>
                    </a:cubicBezTo>
                    <a:cubicBezTo>
                      <a:pt x="0" y="1920"/>
                      <a:pt x="752" y="1594"/>
                      <a:pt x="1579" y="1193"/>
                    </a:cubicBezTo>
                    <a:lnTo>
                      <a:pt x="1680" y="1068"/>
                    </a:lnTo>
                    <a:lnTo>
                      <a:pt x="1579" y="967"/>
                    </a:lnTo>
                    <a:cubicBezTo>
                      <a:pt x="1153" y="667"/>
                      <a:pt x="852" y="341"/>
                      <a:pt x="527" y="241"/>
                    </a:cubicBezTo>
                    <a:cubicBezTo>
                      <a:pt x="380" y="94"/>
                      <a:pt x="233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37"/>
              <p:cNvSpPr/>
              <p:nvPr/>
            </p:nvSpPr>
            <p:spPr>
              <a:xfrm>
                <a:off x="4498150" y="3117450"/>
                <a:ext cx="4952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1" extrusionOk="0">
                    <a:moveTo>
                      <a:pt x="101" y="1"/>
                    </a:moveTo>
                    <a:cubicBezTo>
                      <a:pt x="1" y="1"/>
                      <a:pt x="201" y="728"/>
                      <a:pt x="527" y="1555"/>
                    </a:cubicBezTo>
                    <a:lnTo>
                      <a:pt x="627" y="1780"/>
                    </a:lnTo>
                    <a:lnTo>
                      <a:pt x="727" y="1680"/>
                    </a:lnTo>
                    <a:cubicBezTo>
                      <a:pt x="1153" y="1354"/>
                      <a:pt x="1454" y="1053"/>
                      <a:pt x="1680" y="728"/>
                    </a:cubicBezTo>
                    <a:cubicBezTo>
                      <a:pt x="1880" y="527"/>
                      <a:pt x="1980" y="427"/>
                      <a:pt x="1980" y="302"/>
                    </a:cubicBezTo>
                    <a:cubicBezTo>
                      <a:pt x="1880" y="302"/>
                      <a:pt x="1780" y="427"/>
                      <a:pt x="1454" y="627"/>
                    </a:cubicBezTo>
                    <a:cubicBezTo>
                      <a:pt x="1280" y="802"/>
                      <a:pt x="1030" y="1070"/>
                      <a:pt x="754" y="1335"/>
                    </a:cubicBezTo>
                    <a:lnTo>
                      <a:pt x="754" y="1335"/>
                    </a:lnTo>
                    <a:cubicBezTo>
                      <a:pt x="475" y="530"/>
                      <a:pt x="193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37"/>
              <p:cNvSpPr/>
              <p:nvPr/>
            </p:nvSpPr>
            <p:spPr>
              <a:xfrm>
                <a:off x="4438000" y="3373100"/>
                <a:ext cx="49525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881" extrusionOk="0">
                    <a:moveTo>
                      <a:pt x="1354" y="0"/>
                    </a:moveTo>
                    <a:lnTo>
                      <a:pt x="1254" y="101"/>
                    </a:lnTo>
                    <a:lnTo>
                      <a:pt x="1153" y="226"/>
                    </a:lnTo>
                    <a:lnTo>
                      <a:pt x="326" y="1053"/>
                    </a:lnTo>
                    <a:cubicBezTo>
                      <a:pt x="101" y="1254"/>
                      <a:pt x="1" y="1479"/>
                      <a:pt x="1" y="1479"/>
                    </a:cubicBezTo>
                    <a:cubicBezTo>
                      <a:pt x="101" y="1479"/>
                      <a:pt x="226" y="1354"/>
                      <a:pt x="527" y="1153"/>
                    </a:cubicBezTo>
                    <a:cubicBezTo>
                      <a:pt x="700" y="981"/>
                      <a:pt x="966" y="715"/>
                      <a:pt x="1228" y="516"/>
                    </a:cubicBezTo>
                    <a:lnTo>
                      <a:pt x="1228" y="516"/>
                    </a:lnTo>
                    <a:cubicBezTo>
                      <a:pt x="1525" y="1261"/>
                      <a:pt x="1788" y="1880"/>
                      <a:pt x="1880" y="1880"/>
                    </a:cubicBezTo>
                    <a:cubicBezTo>
                      <a:pt x="1980" y="1780"/>
                      <a:pt x="1780" y="1053"/>
                      <a:pt x="1479" y="226"/>
                    </a:cubicBezTo>
                    <a:lnTo>
                      <a:pt x="13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37"/>
              <p:cNvSpPr/>
              <p:nvPr/>
            </p:nvSpPr>
            <p:spPr>
              <a:xfrm>
                <a:off x="4600275" y="3260575"/>
                <a:ext cx="43900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895" extrusionOk="0">
                    <a:moveTo>
                      <a:pt x="1634" y="0"/>
                    </a:moveTo>
                    <a:cubicBezTo>
                      <a:pt x="1510" y="0"/>
                      <a:pt x="856" y="391"/>
                      <a:pt x="201" y="842"/>
                    </a:cubicBezTo>
                    <a:lnTo>
                      <a:pt x="1" y="968"/>
                    </a:lnTo>
                    <a:lnTo>
                      <a:pt x="201" y="1068"/>
                    </a:lnTo>
                    <a:cubicBezTo>
                      <a:pt x="627" y="1369"/>
                      <a:pt x="1028" y="1594"/>
                      <a:pt x="1254" y="1694"/>
                    </a:cubicBezTo>
                    <a:cubicBezTo>
                      <a:pt x="1555" y="1795"/>
                      <a:pt x="1755" y="1895"/>
                      <a:pt x="1755" y="1895"/>
                    </a:cubicBezTo>
                    <a:cubicBezTo>
                      <a:pt x="1755" y="1895"/>
                      <a:pt x="1655" y="1694"/>
                      <a:pt x="1354" y="1594"/>
                    </a:cubicBezTo>
                    <a:cubicBezTo>
                      <a:pt x="1152" y="1392"/>
                      <a:pt x="808" y="1209"/>
                      <a:pt x="504" y="938"/>
                    </a:cubicBezTo>
                    <a:lnTo>
                      <a:pt x="504" y="938"/>
                    </a:lnTo>
                    <a:cubicBezTo>
                      <a:pt x="1228" y="473"/>
                      <a:pt x="1747" y="107"/>
                      <a:pt x="1655" y="15"/>
                    </a:cubicBezTo>
                    <a:cubicBezTo>
                      <a:pt x="1655" y="5"/>
                      <a:pt x="1648" y="0"/>
                      <a:pt x="1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37"/>
              <p:cNvSpPr/>
              <p:nvPr/>
            </p:nvSpPr>
            <p:spPr>
              <a:xfrm>
                <a:off x="4482475" y="3159450"/>
                <a:ext cx="708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2607" extrusionOk="0">
                    <a:moveTo>
                      <a:pt x="101" y="0"/>
                    </a:moveTo>
                    <a:cubicBezTo>
                      <a:pt x="1" y="100"/>
                      <a:pt x="327" y="1128"/>
                      <a:pt x="728" y="2506"/>
                    </a:cubicBezTo>
                    <a:lnTo>
                      <a:pt x="728" y="2607"/>
                    </a:lnTo>
                    <a:lnTo>
                      <a:pt x="953" y="2506"/>
                    </a:lnTo>
                    <a:cubicBezTo>
                      <a:pt x="1580" y="2080"/>
                      <a:pt x="1981" y="1654"/>
                      <a:pt x="2307" y="1253"/>
                    </a:cubicBezTo>
                    <a:lnTo>
                      <a:pt x="2833" y="727"/>
                    </a:lnTo>
                    <a:cubicBezTo>
                      <a:pt x="2708" y="727"/>
                      <a:pt x="2507" y="827"/>
                      <a:pt x="2206" y="1128"/>
                    </a:cubicBezTo>
                    <a:cubicBezTo>
                      <a:pt x="1818" y="1425"/>
                      <a:pt x="1429" y="1806"/>
                      <a:pt x="888" y="2175"/>
                    </a:cubicBezTo>
                    <a:lnTo>
                      <a:pt x="888" y="2175"/>
                    </a:lnTo>
                    <a:cubicBezTo>
                      <a:pt x="494" y="925"/>
                      <a:pt x="196" y="0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37"/>
              <p:cNvSpPr/>
              <p:nvPr/>
            </p:nvSpPr>
            <p:spPr>
              <a:xfrm>
                <a:off x="4399150" y="3203300"/>
                <a:ext cx="652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3" extrusionOk="0">
                    <a:moveTo>
                      <a:pt x="727" y="0"/>
                    </a:moveTo>
                    <a:cubicBezTo>
                      <a:pt x="627" y="0"/>
                      <a:pt x="828" y="326"/>
                      <a:pt x="1154" y="627"/>
                    </a:cubicBezTo>
                    <a:cubicBezTo>
                      <a:pt x="1343" y="935"/>
                      <a:pt x="1824" y="1423"/>
                      <a:pt x="2130" y="1920"/>
                    </a:cubicBezTo>
                    <a:lnTo>
                      <a:pt x="2130" y="1920"/>
                    </a:lnTo>
                    <a:cubicBezTo>
                      <a:pt x="947" y="2240"/>
                      <a:pt x="1" y="2636"/>
                      <a:pt x="1" y="2732"/>
                    </a:cubicBezTo>
                    <a:cubicBezTo>
                      <a:pt x="1" y="2732"/>
                      <a:pt x="1154" y="2507"/>
                      <a:pt x="2407" y="2106"/>
                    </a:cubicBezTo>
                    <a:lnTo>
                      <a:pt x="2607" y="2106"/>
                    </a:lnTo>
                    <a:lnTo>
                      <a:pt x="2507" y="1880"/>
                    </a:lnTo>
                    <a:lnTo>
                      <a:pt x="2407" y="1880"/>
                    </a:lnTo>
                    <a:cubicBezTo>
                      <a:pt x="1981" y="1254"/>
                      <a:pt x="1555" y="853"/>
                      <a:pt x="1254" y="527"/>
                    </a:cubicBezTo>
                    <a:lnTo>
                      <a:pt x="7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37"/>
              <p:cNvSpPr/>
              <p:nvPr/>
            </p:nvSpPr>
            <p:spPr>
              <a:xfrm>
                <a:off x="4443650" y="3297275"/>
                <a:ext cx="67675" cy="62950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518" extrusionOk="0">
                    <a:moveTo>
                      <a:pt x="2080" y="1"/>
                    </a:moveTo>
                    <a:lnTo>
                      <a:pt x="1880" y="126"/>
                    </a:lnTo>
                    <a:cubicBezTo>
                      <a:pt x="1253" y="527"/>
                      <a:pt x="827" y="953"/>
                      <a:pt x="501" y="1254"/>
                    </a:cubicBezTo>
                    <a:cubicBezTo>
                      <a:pt x="201" y="1680"/>
                      <a:pt x="0" y="1780"/>
                      <a:pt x="0" y="1881"/>
                    </a:cubicBezTo>
                    <a:cubicBezTo>
                      <a:pt x="0" y="1881"/>
                      <a:pt x="301" y="1780"/>
                      <a:pt x="627" y="1480"/>
                    </a:cubicBezTo>
                    <a:cubicBezTo>
                      <a:pt x="915" y="1167"/>
                      <a:pt x="1410" y="786"/>
                      <a:pt x="1915" y="380"/>
                    </a:cubicBezTo>
                    <a:lnTo>
                      <a:pt x="1915" y="380"/>
                    </a:lnTo>
                    <a:cubicBezTo>
                      <a:pt x="2196" y="1586"/>
                      <a:pt x="2566" y="2517"/>
                      <a:pt x="2688" y="2517"/>
                    </a:cubicBezTo>
                    <a:cubicBezTo>
                      <a:pt x="2695" y="2517"/>
                      <a:pt x="2701" y="2514"/>
                      <a:pt x="2707" y="2507"/>
                    </a:cubicBezTo>
                    <a:cubicBezTo>
                      <a:pt x="2707" y="2507"/>
                      <a:pt x="2506" y="1480"/>
                      <a:pt x="2080" y="126"/>
                    </a:cubicBezTo>
                    <a:lnTo>
                      <a:pt x="20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37"/>
              <p:cNvSpPr/>
              <p:nvPr/>
            </p:nvSpPr>
            <p:spPr>
              <a:xfrm>
                <a:off x="4531975" y="3250300"/>
                <a:ext cx="65200" cy="6830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2" extrusionOk="0">
                    <a:moveTo>
                      <a:pt x="2607" y="0"/>
                    </a:moveTo>
                    <a:cubicBezTo>
                      <a:pt x="2507" y="0"/>
                      <a:pt x="1480" y="226"/>
                      <a:pt x="226" y="627"/>
                    </a:cubicBezTo>
                    <a:lnTo>
                      <a:pt x="1" y="627"/>
                    </a:lnTo>
                    <a:lnTo>
                      <a:pt x="101" y="852"/>
                    </a:lnTo>
                    <a:cubicBezTo>
                      <a:pt x="527" y="1479"/>
                      <a:pt x="1054" y="1880"/>
                      <a:pt x="1354" y="2206"/>
                    </a:cubicBezTo>
                    <a:lnTo>
                      <a:pt x="1881" y="2732"/>
                    </a:lnTo>
                    <a:cubicBezTo>
                      <a:pt x="1881" y="2732"/>
                      <a:pt x="1780" y="2406"/>
                      <a:pt x="1480" y="2105"/>
                    </a:cubicBezTo>
                    <a:cubicBezTo>
                      <a:pt x="1168" y="1697"/>
                      <a:pt x="764" y="1289"/>
                      <a:pt x="378" y="815"/>
                    </a:cubicBezTo>
                    <a:lnTo>
                      <a:pt x="378" y="815"/>
                    </a:lnTo>
                    <a:cubicBezTo>
                      <a:pt x="1656" y="497"/>
                      <a:pt x="2607" y="121"/>
                      <a:pt x="26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37"/>
              <p:cNvSpPr/>
              <p:nvPr/>
            </p:nvSpPr>
            <p:spPr>
              <a:xfrm>
                <a:off x="2783225" y="3428175"/>
                <a:ext cx="237500" cy="3522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14091" extrusionOk="0">
                    <a:moveTo>
                      <a:pt x="107" y="1"/>
                    </a:moveTo>
                    <a:cubicBezTo>
                      <a:pt x="105" y="1"/>
                      <a:pt x="102" y="1"/>
                      <a:pt x="101" y="3"/>
                    </a:cubicBezTo>
                    <a:cubicBezTo>
                      <a:pt x="1" y="3"/>
                      <a:pt x="2081" y="3236"/>
                      <a:pt x="4587" y="7096"/>
                    </a:cubicBezTo>
                    <a:cubicBezTo>
                      <a:pt x="7153" y="10994"/>
                      <a:pt x="9330" y="14091"/>
                      <a:pt x="9398" y="14091"/>
                    </a:cubicBezTo>
                    <a:cubicBezTo>
                      <a:pt x="9399" y="14091"/>
                      <a:pt x="9399" y="14090"/>
                      <a:pt x="9399" y="14088"/>
                    </a:cubicBezTo>
                    <a:cubicBezTo>
                      <a:pt x="9499" y="14088"/>
                      <a:pt x="7394" y="10855"/>
                      <a:pt x="4888" y="6996"/>
                    </a:cubicBezTo>
                    <a:cubicBezTo>
                      <a:pt x="2322" y="3097"/>
                      <a:pt x="266" y="1"/>
                      <a:pt x="1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37"/>
              <p:cNvSpPr/>
              <p:nvPr/>
            </p:nvSpPr>
            <p:spPr>
              <a:xfrm>
                <a:off x="2728100" y="3480150"/>
                <a:ext cx="326450" cy="212000"/>
              </a:xfrm>
              <a:custGeom>
                <a:avLst/>
                <a:gdLst/>
                <a:ahLst/>
                <a:cxnLst/>
                <a:rect l="l" t="t" r="r" b="b"/>
                <a:pathLst>
                  <a:path w="13058" h="8480" extrusionOk="0">
                    <a:moveTo>
                      <a:pt x="13045" y="0"/>
                    </a:moveTo>
                    <a:cubicBezTo>
                      <a:pt x="12807" y="0"/>
                      <a:pt x="9934" y="1845"/>
                      <a:pt x="6466" y="4190"/>
                    </a:cubicBezTo>
                    <a:cubicBezTo>
                      <a:pt x="2832" y="6470"/>
                      <a:pt x="0" y="8475"/>
                      <a:pt x="0" y="8475"/>
                    </a:cubicBezTo>
                    <a:cubicBezTo>
                      <a:pt x="3" y="8478"/>
                      <a:pt x="7" y="8479"/>
                      <a:pt x="13" y="8479"/>
                    </a:cubicBezTo>
                    <a:cubicBezTo>
                      <a:pt x="251" y="8479"/>
                      <a:pt x="3124" y="6637"/>
                      <a:pt x="6592" y="4390"/>
                    </a:cubicBezTo>
                    <a:cubicBezTo>
                      <a:pt x="10226" y="1984"/>
                      <a:pt x="13058" y="4"/>
                      <a:pt x="13058" y="4"/>
                    </a:cubicBezTo>
                    <a:cubicBezTo>
                      <a:pt x="13055" y="2"/>
                      <a:pt x="13051" y="0"/>
                      <a:pt x="130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37"/>
              <p:cNvSpPr/>
              <p:nvPr/>
            </p:nvSpPr>
            <p:spPr>
              <a:xfrm>
                <a:off x="2842750" y="3420025"/>
                <a:ext cx="783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14315" extrusionOk="0">
                    <a:moveTo>
                      <a:pt x="3033" y="1"/>
                    </a:moveTo>
                    <a:cubicBezTo>
                      <a:pt x="3011" y="1"/>
                      <a:pt x="2294" y="3196"/>
                      <a:pt x="1479" y="7121"/>
                    </a:cubicBezTo>
                    <a:cubicBezTo>
                      <a:pt x="627" y="11081"/>
                      <a:pt x="1" y="14214"/>
                      <a:pt x="126" y="14314"/>
                    </a:cubicBezTo>
                    <a:cubicBezTo>
                      <a:pt x="226" y="14314"/>
                      <a:pt x="953" y="11081"/>
                      <a:pt x="1680" y="7121"/>
                    </a:cubicBezTo>
                    <a:cubicBezTo>
                      <a:pt x="2507" y="3136"/>
                      <a:pt x="3133" y="3"/>
                      <a:pt x="3033" y="3"/>
                    </a:cubicBezTo>
                    <a:cubicBezTo>
                      <a:pt x="3033" y="2"/>
                      <a:pt x="3033" y="1"/>
                      <a:pt x="30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37"/>
              <p:cNvSpPr/>
              <p:nvPr/>
            </p:nvSpPr>
            <p:spPr>
              <a:xfrm>
                <a:off x="2701775" y="3540150"/>
                <a:ext cx="391625" cy="81325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53" extrusionOk="0">
                    <a:moveTo>
                      <a:pt x="41" y="1"/>
                    </a:moveTo>
                    <a:cubicBezTo>
                      <a:pt x="14" y="1"/>
                      <a:pt x="1" y="4"/>
                      <a:pt x="1" y="10"/>
                    </a:cubicBezTo>
                    <a:cubicBezTo>
                      <a:pt x="1" y="110"/>
                      <a:pt x="3459" y="837"/>
                      <a:pt x="7745" y="1790"/>
                    </a:cubicBezTo>
                    <a:cubicBezTo>
                      <a:pt x="11858" y="2565"/>
                      <a:pt x="15133" y="3253"/>
                      <a:pt x="15525" y="3253"/>
                    </a:cubicBezTo>
                    <a:cubicBezTo>
                      <a:pt x="15551" y="3253"/>
                      <a:pt x="15565" y="3250"/>
                      <a:pt x="15565" y="3243"/>
                    </a:cubicBezTo>
                    <a:cubicBezTo>
                      <a:pt x="15665" y="3143"/>
                      <a:pt x="12131" y="2416"/>
                      <a:pt x="7845" y="1464"/>
                    </a:cubicBezTo>
                    <a:cubicBezTo>
                      <a:pt x="3826" y="688"/>
                      <a:pt x="447" y="1"/>
                      <a:pt x="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37"/>
              <p:cNvSpPr/>
              <p:nvPr/>
            </p:nvSpPr>
            <p:spPr>
              <a:xfrm>
                <a:off x="2960550" y="3694525"/>
                <a:ext cx="60175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2808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0" y="928"/>
                      <a:pt x="0" y="1555"/>
                      <a:pt x="101" y="2081"/>
                    </a:cubicBezTo>
                    <a:cubicBezTo>
                      <a:pt x="101" y="2507"/>
                      <a:pt x="201" y="2808"/>
                      <a:pt x="201" y="2808"/>
                    </a:cubicBezTo>
                    <a:cubicBezTo>
                      <a:pt x="201" y="2808"/>
                      <a:pt x="301" y="2507"/>
                      <a:pt x="301" y="1981"/>
                    </a:cubicBezTo>
                    <a:cubicBezTo>
                      <a:pt x="301" y="1564"/>
                      <a:pt x="205" y="956"/>
                      <a:pt x="201" y="343"/>
                    </a:cubicBezTo>
                    <a:lnTo>
                      <a:pt x="201" y="343"/>
                    </a:lnTo>
                    <a:cubicBezTo>
                      <a:pt x="1410" y="845"/>
                      <a:pt x="2406" y="1154"/>
                      <a:pt x="2406" y="1154"/>
                    </a:cubicBezTo>
                    <a:cubicBezTo>
                      <a:pt x="2406" y="1028"/>
                      <a:pt x="1454" y="627"/>
                      <a:pt x="201" y="1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37"/>
              <p:cNvSpPr/>
              <p:nvPr/>
            </p:nvSpPr>
            <p:spPr>
              <a:xfrm>
                <a:off x="2936750" y="3657550"/>
                <a:ext cx="42000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2006" extrusionOk="0">
                    <a:moveTo>
                      <a:pt x="0" y="1"/>
                    </a:moveTo>
                    <a:lnTo>
                      <a:pt x="0" y="227"/>
                    </a:lnTo>
                    <a:lnTo>
                      <a:pt x="0" y="327"/>
                    </a:lnTo>
                    <a:cubicBezTo>
                      <a:pt x="0" y="753"/>
                      <a:pt x="0" y="1154"/>
                      <a:pt x="125" y="1480"/>
                    </a:cubicBezTo>
                    <a:cubicBezTo>
                      <a:pt x="125" y="1780"/>
                      <a:pt x="226" y="2006"/>
                      <a:pt x="226" y="2006"/>
                    </a:cubicBezTo>
                    <a:cubicBezTo>
                      <a:pt x="226" y="2006"/>
                      <a:pt x="326" y="1780"/>
                      <a:pt x="326" y="1480"/>
                    </a:cubicBezTo>
                    <a:cubicBezTo>
                      <a:pt x="326" y="1197"/>
                      <a:pt x="250" y="857"/>
                      <a:pt x="296" y="493"/>
                    </a:cubicBezTo>
                    <a:lnTo>
                      <a:pt x="296" y="493"/>
                    </a:lnTo>
                    <a:cubicBezTo>
                      <a:pt x="908" y="725"/>
                      <a:pt x="1437" y="879"/>
                      <a:pt x="1615" y="879"/>
                    </a:cubicBezTo>
                    <a:cubicBezTo>
                      <a:pt x="1657" y="879"/>
                      <a:pt x="1679" y="871"/>
                      <a:pt x="1679" y="853"/>
                    </a:cubicBezTo>
                    <a:cubicBezTo>
                      <a:pt x="1679" y="853"/>
                      <a:pt x="1053" y="427"/>
                      <a:pt x="226" y="12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37"/>
              <p:cNvSpPr/>
              <p:nvPr/>
            </p:nvSpPr>
            <p:spPr>
              <a:xfrm>
                <a:off x="2991875" y="3456800"/>
                <a:ext cx="70200" cy="59800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2392" extrusionOk="0">
                    <a:moveTo>
                      <a:pt x="1134" y="1"/>
                    </a:moveTo>
                    <a:cubicBezTo>
                      <a:pt x="1007" y="1"/>
                      <a:pt x="599" y="1006"/>
                      <a:pt x="101" y="2191"/>
                    </a:cubicBezTo>
                    <a:lnTo>
                      <a:pt x="1" y="2392"/>
                    </a:lnTo>
                    <a:lnTo>
                      <a:pt x="301" y="2392"/>
                    </a:lnTo>
                    <a:cubicBezTo>
                      <a:pt x="1053" y="2392"/>
                      <a:pt x="1680" y="2292"/>
                      <a:pt x="2081" y="2292"/>
                    </a:cubicBezTo>
                    <a:cubicBezTo>
                      <a:pt x="2507" y="2191"/>
                      <a:pt x="2808" y="2191"/>
                      <a:pt x="2808" y="2091"/>
                    </a:cubicBezTo>
                    <a:lnTo>
                      <a:pt x="385" y="2091"/>
                    </a:lnTo>
                    <a:cubicBezTo>
                      <a:pt x="872" y="931"/>
                      <a:pt x="1248" y="11"/>
                      <a:pt x="1153" y="11"/>
                    </a:cubicBezTo>
                    <a:cubicBezTo>
                      <a:pt x="1148" y="4"/>
                      <a:pt x="1142" y="1"/>
                      <a:pt x="1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37"/>
              <p:cNvSpPr/>
              <p:nvPr/>
            </p:nvSpPr>
            <p:spPr>
              <a:xfrm>
                <a:off x="2958050" y="3495900"/>
                <a:ext cx="4952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1" extrusionOk="0">
                    <a:moveTo>
                      <a:pt x="827" y="1"/>
                    </a:moveTo>
                    <a:cubicBezTo>
                      <a:pt x="727" y="1"/>
                      <a:pt x="401" y="627"/>
                      <a:pt x="0" y="1580"/>
                    </a:cubicBezTo>
                    <a:lnTo>
                      <a:pt x="0" y="1680"/>
                    </a:lnTo>
                    <a:lnTo>
                      <a:pt x="201" y="1780"/>
                    </a:lnTo>
                    <a:cubicBezTo>
                      <a:pt x="727" y="1780"/>
                      <a:pt x="1153" y="1680"/>
                      <a:pt x="1454" y="1680"/>
                    </a:cubicBezTo>
                    <a:cubicBezTo>
                      <a:pt x="1780" y="1580"/>
                      <a:pt x="1980" y="1580"/>
                      <a:pt x="1980" y="1580"/>
                    </a:cubicBezTo>
                    <a:cubicBezTo>
                      <a:pt x="1980" y="1454"/>
                      <a:pt x="1780" y="1454"/>
                      <a:pt x="1454" y="1454"/>
                    </a:cubicBezTo>
                    <a:lnTo>
                      <a:pt x="378" y="1454"/>
                    </a:lnTo>
                    <a:cubicBezTo>
                      <a:pt x="658" y="629"/>
                      <a:pt x="827" y="93"/>
                      <a:pt x="8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37"/>
              <p:cNvSpPr/>
              <p:nvPr/>
            </p:nvSpPr>
            <p:spPr>
              <a:xfrm>
                <a:off x="2889750" y="3435750"/>
                <a:ext cx="4702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781" extrusionOk="0">
                    <a:moveTo>
                      <a:pt x="0" y="1"/>
                    </a:moveTo>
                    <a:cubicBezTo>
                      <a:pt x="0" y="1"/>
                      <a:pt x="126" y="728"/>
                      <a:pt x="426" y="1680"/>
                    </a:cubicBezTo>
                    <a:lnTo>
                      <a:pt x="527" y="1780"/>
                    </a:lnTo>
                    <a:lnTo>
                      <a:pt x="627" y="1680"/>
                    </a:lnTo>
                    <a:lnTo>
                      <a:pt x="752" y="1680"/>
                    </a:lnTo>
                    <a:lnTo>
                      <a:pt x="1579" y="853"/>
                    </a:lnTo>
                    <a:cubicBezTo>
                      <a:pt x="1780" y="527"/>
                      <a:pt x="1880" y="427"/>
                      <a:pt x="1880" y="427"/>
                    </a:cubicBezTo>
                    <a:cubicBezTo>
                      <a:pt x="1880" y="400"/>
                      <a:pt x="1866" y="387"/>
                      <a:pt x="1841" y="387"/>
                    </a:cubicBezTo>
                    <a:cubicBezTo>
                      <a:pt x="1773" y="387"/>
                      <a:pt x="1626" y="481"/>
                      <a:pt x="1479" y="627"/>
                    </a:cubicBezTo>
                    <a:cubicBezTo>
                      <a:pt x="1201" y="820"/>
                      <a:pt x="941" y="1067"/>
                      <a:pt x="668" y="1339"/>
                    </a:cubicBezTo>
                    <a:lnTo>
                      <a:pt x="668" y="1339"/>
                    </a:lnTo>
                    <a:cubicBezTo>
                      <a:pt x="375" y="523"/>
                      <a:pt x="115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37"/>
              <p:cNvSpPr/>
              <p:nvPr/>
            </p:nvSpPr>
            <p:spPr>
              <a:xfrm>
                <a:off x="2991875" y="3578875"/>
                <a:ext cx="42000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895" extrusionOk="0">
                    <a:moveTo>
                      <a:pt x="1536" y="0"/>
                    </a:moveTo>
                    <a:cubicBezTo>
                      <a:pt x="1428" y="0"/>
                      <a:pt x="846" y="393"/>
                      <a:pt x="101" y="867"/>
                    </a:cubicBezTo>
                    <a:lnTo>
                      <a:pt x="1" y="968"/>
                    </a:lnTo>
                    <a:lnTo>
                      <a:pt x="101" y="1068"/>
                    </a:lnTo>
                    <a:cubicBezTo>
                      <a:pt x="527" y="1394"/>
                      <a:pt x="928" y="1594"/>
                      <a:pt x="1254" y="1694"/>
                    </a:cubicBezTo>
                    <a:cubicBezTo>
                      <a:pt x="1454" y="1795"/>
                      <a:pt x="1680" y="1895"/>
                      <a:pt x="1680" y="1895"/>
                    </a:cubicBezTo>
                    <a:cubicBezTo>
                      <a:pt x="1680" y="1895"/>
                      <a:pt x="1554" y="1694"/>
                      <a:pt x="1354" y="1594"/>
                    </a:cubicBezTo>
                    <a:cubicBezTo>
                      <a:pt x="1088" y="1417"/>
                      <a:pt x="802" y="1220"/>
                      <a:pt x="444" y="968"/>
                    </a:cubicBezTo>
                    <a:lnTo>
                      <a:pt x="444" y="968"/>
                    </a:lnTo>
                    <a:cubicBezTo>
                      <a:pt x="1131" y="491"/>
                      <a:pt x="1672" y="132"/>
                      <a:pt x="1554" y="15"/>
                    </a:cubicBezTo>
                    <a:cubicBezTo>
                      <a:pt x="1554" y="5"/>
                      <a:pt x="1548" y="0"/>
                      <a:pt x="153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37"/>
              <p:cNvSpPr/>
              <p:nvPr/>
            </p:nvSpPr>
            <p:spPr>
              <a:xfrm>
                <a:off x="2874075" y="3480075"/>
                <a:ext cx="68325" cy="62850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514" extrusionOk="0">
                    <a:moveTo>
                      <a:pt x="19" y="1"/>
                    </a:moveTo>
                    <a:cubicBezTo>
                      <a:pt x="12" y="1"/>
                      <a:pt x="6" y="3"/>
                      <a:pt x="1" y="7"/>
                    </a:cubicBezTo>
                    <a:cubicBezTo>
                      <a:pt x="1" y="7"/>
                      <a:pt x="226" y="1060"/>
                      <a:pt x="627" y="2413"/>
                    </a:cubicBezTo>
                    <a:lnTo>
                      <a:pt x="627" y="2513"/>
                    </a:lnTo>
                    <a:lnTo>
                      <a:pt x="853" y="2413"/>
                    </a:lnTo>
                    <a:cubicBezTo>
                      <a:pt x="1479" y="1987"/>
                      <a:pt x="1880" y="1586"/>
                      <a:pt x="2206" y="1260"/>
                    </a:cubicBezTo>
                    <a:cubicBezTo>
                      <a:pt x="2507" y="834"/>
                      <a:pt x="2733" y="634"/>
                      <a:pt x="2733" y="634"/>
                    </a:cubicBezTo>
                    <a:lnTo>
                      <a:pt x="2733" y="634"/>
                    </a:lnTo>
                    <a:cubicBezTo>
                      <a:pt x="2733" y="634"/>
                      <a:pt x="2407" y="734"/>
                      <a:pt x="2106" y="1060"/>
                    </a:cubicBezTo>
                    <a:cubicBezTo>
                      <a:pt x="1698" y="1348"/>
                      <a:pt x="1290" y="1751"/>
                      <a:pt x="815" y="2159"/>
                    </a:cubicBezTo>
                    <a:lnTo>
                      <a:pt x="815" y="2159"/>
                    </a:lnTo>
                    <a:cubicBezTo>
                      <a:pt x="511" y="940"/>
                      <a:pt x="156" y="1"/>
                      <a:pt x="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37"/>
              <p:cNvSpPr/>
              <p:nvPr/>
            </p:nvSpPr>
            <p:spPr>
              <a:xfrm>
                <a:off x="2832725" y="3616200"/>
                <a:ext cx="67700" cy="6285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514" extrusionOk="0">
                    <a:moveTo>
                      <a:pt x="2081" y="1"/>
                    </a:moveTo>
                    <a:lnTo>
                      <a:pt x="1880" y="101"/>
                    </a:lnTo>
                    <a:cubicBezTo>
                      <a:pt x="1254" y="527"/>
                      <a:pt x="828" y="928"/>
                      <a:pt x="527" y="1354"/>
                    </a:cubicBezTo>
                    <a:cubicBezTo>
                      <a:pt x="201" y="1655"/>
                      <a:pt x="1" y="1881"/>
                      <a:pt x="1" y="1881"/>
                    </a:cubicBezTo>
                    <a:cubicBezTo>
                      <a:pt x="101" y="1881"/>
                      <a:pt x="301" y="1780"/>
                      <a:pt x="627" y="1454"/>
                    </a:cubicBezTo>
                    <a:cubicBezTo>
                      <a:pt x="1014" y="1165"/>
                      <a:pt x="1423" y="758"/>
                      <a:pt x="1924" y="348"/>
                    </a:cubicBezTo>
                    <a:lnTo>
                      <a:pt x="1924" y="348"/>
                    </a:lnTo>
                    <a:cubicBezTo>
                      <a:pt x="2287" y="1571"/>
                      <a:pt x="2583" y="2514"/>
                      <a:pt x="2693" y="2514"/>
                    </a:cubicBezTo>
                    <a:cubicBezTo>
                      <a:pt x="2698" y="2514"/>
                      <a:pt x="2703" y="2512"/>
                      <a:pt x="2707" y="2507"/>
                    </a:cubicBezTo>
                    <a:cubicBezTo>
                      <a:pt x="2707" y="2507"/>
                      <a:pt x="2507" y="1454"/>
                      <a:pt x="2081" y="1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37"/>
              <p:cNvSpPr/>
              <p:nvPr/>
            </p:nvSpPr>
            <p:spPr>
              <a:xfrm>
                <a:off x="2921075" y="3569225"/>
                <a:ext cx="658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2633" h="2707" extrusionOk="0">
                    <a:moveTo>
                      <a:pt x="2632" y="0"/>
                    </a:moveTo>
                    <a:lnTo>
                      <a:pt x="2632" y="0"/>
                    </a:lnTo>
                    <a:cubicBezTo>
                      <a:pt x="2632" y="0"/>
                      <a:pt x="1479" y="201"/>
                      <a:pt x="226" y="627"/>
                    </a:cubicBezTo>
                    <a:lnTo>
                      <a:pt x="0" y="627"/>
                    </a:lnTo>
                    <a:lnTo>
                      <a:pt x="126" y="827"/>
                    </a:lnTo>
                    <a:cubicBezTo>
                      <a:pt x="527" y="1454"/>
                      <a:pt x="1053" y="1880"/>
                      <a:pt x="1379" y="2181"/>
                    </a:cubicBezTo>
                    <a:lnTo>
                      <a:pt x="1880" y="2707"/>
                    </a:lnTo>
                    <a:cubicBezTo>
                      <a:pt x="2006" y="2707"/>
                      <a:pt x="1780" y="2406"/>
                      <a:pt x="1479" y="2080"/>
                    </a:cubicBezTo>
                    <a:cubicBezTo>
                      <a:pt x="1263" y="1672"/>
                      <a:pt x="794" y="1287"/>
                      <a:pt x="468" y="792"/>
                    </a:cubicBezTo>
                    <a:lnTo>
                      <a:pt x="468" y="792"/>
                    </a:lnTo>
                    <a:cubicBezTo>
                      <a:pt x="1658" y="495"/>
                      <a:pt x="2632" y="97"/>
                      <a:pt x="26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37"/>
              <p:cNvSpPr/>
              <p:nvPr/>
            </p:nvSpPr>
            <p:spPr>
              <a:xfrm>
                <a:off x="3620950" y="3255925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3" y="1555"/>
                      <a:pt x="2206" y="3334"/>
                    </a:cubicBezTo>
                    <a:cubicBezTo>
                      <a:pt x="3334" y="5114"/>
                      <a:pt x="4387" y="6567"/>
                      <a:pt x="4387" y="6567"/>
                    </a:cubicBezTo>
                    <a:cubicBezTo>
                      <a:pt x="4387" y="6567"/>
                      <a:pt x="3459" y="5114"/>
                      <a:pt x="2306" y="3234"/>
                    </a:cubicBezTo>
                    <a:cubicBezTo>
                      <a:pt x="1053" y="1454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37"/>
              <p:cNvSpPr/>
              <p:nvPr/>
            </p:nvSpPr>
            <p:spPr>
              <a:xfrm>
                <a:off x="3594625" y="3279125"/>
                <a:ext cx="1516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3993" extrusionOk="0">
                    <a:moveTo>
                      <a:pt x="6066" y="0"/>
                    </a:moveTo>
                    <a:cubicBezTo>
                      <a:pt x="6066" y="0"/>
                      <a:pt x="4713" y="852"/>
                      <a:pt x="3034" y="1980"/>
                    </a:cubicBezTo>
                    <a:cubicBezTo>
                      <a:pt x="1379" y="3033"/>
                      <a:pt x="1" y="3985"/>
                      <a:pt x="1" y="3985"/>
                    </a:cubicBezTo>
                    <a:cubicBezTo>
                      <a:pt x="7" y="3990"/>
                      <a:pt x="16" y="3992"/>
                      <a:pt x="28" y="3992"/>
                    </a:cubicBezTo>
                    <a:cubicBezTo>
                      <a:pt x="259" y="3992"/>
                      <a:pt x="1560" y="3083"/>
                      <a:pt x="3134" y="2105"/>
                    </a:cubicBezTo>
                    <a:cubicBezTo>
                      <a:pt x="4813" y="952"/>
                      <a:pt x="6066" y="100"/>
                      <a:pt x="60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37"/>
              <p:cNvSpPr/>
              <p:nvPr/>
            </p:nvSpPr>
            <p:spPr>
              <a:xfrm>
                <a:off x="3649775" y="3253425"/>
                <a:ext cx="36375" cy="16417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567" extrusionOk="0">
                    <a:moveTo>
                      <a:pt x="1354" y="0"/>
                    </a:moveTo>
                    <a:cubicBezTo>
                      <a:pt x="1354" y="0"/>
                      <a:pt x="1053" y="1454"/>
                      <a:pt x="627" y="3234"/>
                    </a:cubicBezTo>
                    <a:cubicBezTo>
                      <a:pt x="201" y="5113"/>
                      <a:pt x="1" y="6567"/>
                      <a:pt x="1" y="6567"/>
                    </a:cubicBezTo>
                    <a:cubicBezTo>
                      <a:pt x="1" y="6567"/>
                      <a:pt x="427" y="5113"/>
                      <a:pt x="727" y="3334"/>
                    </a:cubicBezTo>
                    <a:cubicBezTo>
                      <a:pt x="1153" y="1454"/>
                      <a:pt x="1454" y="0"/>
                      <a:pt x="13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37"/>
              <p:cNvSpPr/>
              <p:nvPr/>
            </p:nvSpPr>
            <p:spPr>
              <a:xfrm>
                <a:off x="3582100" y="3307925"/>
                <a:ext cx="1823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94" h="1580" extrusionOk="0">
                    <a:moveTo>
                      <a:pt x="1" y="1"/>
                    </a:moveTo>
                    <a:cubicBezTo>
                      <a:pt x="1" y="101"/>
                      <a:pt x="1655" y="427"/>
                      <a:pt x="3635" y="828"/>
                    </a:cubicBezTo>
                    <a:cubicBezTo>
                      <a:pt x="5640" y="1254"/>
                      <a:pt x="7294" y="1580"/>
                      <a:pt x="7294" y="1580"/>
                    </a:cubicBezTo>
                    <a:cubicBezTo>
                      <a:pt x="7294" y="1455"/>
                      <a:pt x="5740" y="1154"/>
                      <a:pt x="3635" y="728"/>
                    </a:cubicBezTo>
                    <a:cubicBezTo>
                      <a:pt x="1655" y="327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37"/>
              <p:cNvSpPr/>
              <p:nvPr/>
            </p:nvSpPr>
            <p:spPr>
              <a:xfrm>
                <a:off x="3613425" y="3253425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1028" y="0"/>
                    </a:moveTo>
                    <a:cubicBezTo>
                      <a:pt x="1028" y="0"/>
                      <a:pt x="928" y="101"/>
                      <a:pt x="928" y="301"/>
                    </a:cubicBezTo>
                    <a:cubicBezTo>
                      <a:pt x="1028" y="502"/>
                      <a:pt x="1028" y="828"/>
                      <a:pt x="1028" y="1128"/>
                    </a:cubicBezTo>
                    <a:cubicBezTo>
                      <a:pt x="502" y="828"/>
                      <a:pt x="1" y="727"/>
                      <a:pt x="1" y="727"/>
                    </a:cubicBezTo>
                    <a:lnTo>
                      <a:pt x="1" y="727"/>
                    </a:lnTo>
                    <a:cubicBezTo>
                      <a:pt x="1" y="727"/>
                      <a:pt x="402" y="928"/>
                      <a:pt x="1028" y="1254"/>
                    </a:cubicBezTo>
                    <a:lnTo>
                      <a:pt x="1129" y="1254"/>
                    </a:lnTo>
                    <a:lnTo>
                      <a:pt x="1129" y="1128"/>
                    </a:lnTo>
                    <a:cubicBezTo>
                      <a:pt x="1129" y="828"/>
                      <a:pt x="1129" y="502"/>
                      <a:pt x="1028" y="301"/>
                    </a:cubicBez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37"/>
              <p:cNvSpPr/>
              <p:nvPr/>
            </p:nvSpPr>
            <p:spPr>
              <a:xfrm>
                <a:off x="3701775" y="33812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727"/>
                      <a:pt x="101" y="928"/>
                    </a:cubicBezTo>
                    <a:cubicBezTo>
                      <a:pt x="101" y="1153"/>
                      <a:pt x="101" y="1253"/>
                      <a:pt x="226" y="1253"/>
                    </a:cubicBezTo>
                    <a:lnTo>
                      <a:pt x="226" y="928"/>
                    </a:lnTo>
                    <a:lnTo>
                      <a:pt x="226" y="149"/>
                    </a:lnTo>
                    <a:lnTo>
                      <a:pt x="226" y="149"/>
                    </a:lnTo>
                    <a:cubicBezTo>
                      <a:pt x="708" y="335"/>
                      <a:pt x="1154" y="527"/>
                      <a:pt x="1154" y="527"/>
                    </a:cubicBezTo>
                    <a:cubicBezTo>
                      <a:pt x="1154" y="401"/>
                      <a:pt x="728" y="201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37"/>
              <p:cNvSpPr/>
              <p:nvPr/>
            </p:nvSpPr>
            <p:spPr>
              <a:xfrm>
                <a:off x="3691750" y="3363075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627"/>
                      <a:pt x="101" y="727"/>
                    </a:cubicBezTo>
                    <a:lnTo>
                      <a:pt x="101" y="928"/>
                    </a:lnTo>
                    <a:cubicBezTo>
                      <a:pt x="101" y="928"/>
                      <a:pt x="201" y="828"/>
                      <a:pt x="201" y="727"/>
                    </a:cubicBezTo>
                    <a:cubicBezTo>
                      <a:pt x="201" y="534"/>
                      <a:pt x="128" y="433"/>
                      <a:pt x="170" y="218"/>
                    </a:cubicBezTo>
                    <a:lnTo>
                      <a:pt x="170" y="218"/>
                    </a:lnTo>
                    <a:cubicBezTo>
                      <a:pt x="539" y="312"/>
                      <a:pt x="828" y="401"/>
                      <a:pt x="828" y="401"/>
                    </a:cubicBezTo>
                    <a:cubicBezTo>
                      <a:pt x="828" y="401"/>
                      <a:pt x="551" y="231"/>
                      <a:pt x="193" y="126"/>
                    </a:cubicBezTo>
                    <a:lnTo>
                      <a:pt x="193" y="126"/>
                    </a:lnTo>
                    <a:cubicBezTo>
                      <a:pt x="196" y="118"/>
                      <a:pt x="198" y="109"/>
                      <a:pt x="201" y="101"/>
                    </a:cubicBezTo>
                    <a:lnTo>
                      <a:pt x="201" y="101"/>
                    </a:lnTo>
                    <a:lnTo>
                      <a:pt x="180" y="122"/>
                    </a:lnTo>
                    <a:lnTo>
                      <a:pt x="180" y="122"/>
                    </a:lnTo>
                    <a:cubicBezTo>
                      <a:pt x="154" y="115"/>
                      <a:pt x="128" y="107"/>
                      <a:pt x="101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37"/>
              <p:cNvSpPr/>
              <p:nvPr/>
            </p:nvSpPr>
            <p:spPr>
              <a:xfrm>
                <a:off x="3717450" y="3269100"/>
                <a:ext cx="23825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128" extrusionOk="0">
                    <a:moveTo>
                      <a:pt x="527" y="0"/>
                    </a:moveTo>
                    <a:cubicBezTo>
                      <a:pt x="527" y="0"/>
                      <a:pt x="326" y="401"/>
                      <a:pt x="101" y="1028"/>
                    </a:cubicBezTo>
                    <a:lnTo>
                      <a:pt x="0" y="1128"/>
                    </a:lnTo>
                    <a:lnTo>
                      <a:pt x="101" y="1128"/>
                    </a:lnTo>
                    <a:cubicBezTo>
                      <a:pt x="145" y="1128"/>
                      <a:pt x="186" y="1128"/>
                      <a:pt x="226" y="1128"/>
                    </a:cubicBezTo>
                    <a:lnTo>
                      <a:pt x="226" y="1128"/>
                    </a:lnTo>
                    <a:lnTo>
                      <a:pt x="226" y="1128"/>
                    </a:lnTo>
                    <a:cubicBezTo>
                      <a:pt x="226" y="1128"/>
                      <a:pt x="226" y="1128"/>
                      <a:pt x="226" y="1128"/>
                    </a:cubicBezTo>
                    <a:lnTo>
                      <a:pt x="226" y="1128"/>
                    </a:lnTo>
                    <a:cubicBezTo>
                      <a:pt x="568" y="1127"/>
                      <a:pt x="750" y="1117"/>
                      <a:pt x="953" y="1028"/>
                    </a:cubicBezTo>
                    <a:lnTo>
                      <a:pt x="258" y="1028"/>
                    </a:lnTo>
                    <a:cubicBezTo>
                      <a:pt x="447" y="449"/>
                      <a:pt x="621" y="0"/>
                      <a:pt x="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37"/>
              <p:cNvSpPr/>
              <p:nvPr/>
            </p:nvSpPr>
            <p:spPr>
              <a:xfrm>
                <a:off x="3701775" y="3287250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427" y="1"/>
                    </a:moveTo>
                    <a:cubicBezTo>
                      <a:pt x="327" y="1"/>
                      <a:pt x="226" y="302"/>
                      <a:pt x="1" y="728"/>
                    </a:cubicBezTo>
                    <a:lnTo>
                      <a:pt x="1" y="828"/>
                    </a:lnTo>
                    <a:lnTo>
                      <a:pt x="627" y="828"/>
                    </a:lnTo>
                    <a:cubicBezTo>
                      <a:pt x="853" y="728"/>
                      <a:pt x="953" y="728"/>
                      <a:pt x="953" y="728"/>
                    </a:cubicBezTo>
                    <a:lnTo>
                      <a:pt x="153" y="728"/>
                    </a:lnTo>
                    <a:cubicBezTo>
                      <a:pt x="342" y="355"/>
                      <a:pt x="427" y="93"/>
                      <a:pt x="4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37"/>
              <p:cNvSpPr/>
              <p:nvPr/>
            </p:nvSpPr>
            <p:spPr>
              <a:xfrm>
                <a:off x="3597775" y="3363075"/>
                <a:ext cx="2320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29" extrusionOk="0">
                    <a:moveTo>
                      <a:pt x="727" y="0"/>
                    </a:moveTo>
                    <a:cubicBezTo>
                      <a:pt x="727" y="0"/>
                      <a:pt x="727" y="1"/>
                      <a:pt x="727" y="1"/>
                    </a:cubicBezTo>
                    <a:lnTo>
                      <a:pt x="727" y="1"/>
                    </a:lnTo>
                    <a:cubicBezTo>
                      <a:pt x="368" y="1"/>
                      <a:pt x="184" y="9"/>
                      <a:pt x="0" y="101"/>
                    </a:cubicBezTo>
                    <a:lnTo>
                      <a:pt x="691" y="101"/>
                    </a:lnTo>
                    <a:cubicBezTo>
                      <a:pt x="481" y="680"/>
                      <a:pt x="306" y="1128"/>
                      <a:pt x="401" y="1128"/>
                    </a:cubicBezTo>
                    <a:cubicBezTo>
                      <a:pt x="401" y="1128"/>
                      <a:pt x="627" y="727"/>
                      <a:pt x="827" y="101"/>
                    </a:cubicBezTo>
                    <a:lnTo>
                      <a:pt x="928" y="0"/>
                    </a:lnTo>
                    <a:lnTo>
                      <a:pt x="827" y="0"/>
                    </a:lnTo>
                    <a:cubicBezTo>
                      <a:pt x="793" y="0"/>
                      <a:pt x="759" y="0"/>
                      <a:pt x="727" y="1"/>
                    </a:cubicBezTo>
                    <a:lnTo>
                      <a:pt x="727" y="1"/>
                    </a:lnTo>
                    <a:lnTo>
                      <a:pt x="7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37"/>
              <p:cNvSpPr/>
              <p:nvPr/>
            </p:nvSpPr>
            <p:spPr>
              <a:xfrm>
                <a:off x="3613425" y="3352425"/>
                <a:ext cx="232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747" extrusionOk="0">
                    <a:moveTo>
                      <a:pt x="302" y="0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781" y="101"/>
                    </a:lnTo>
                    <a:cubicBezTo>
                      <a:pt x="608" y="473"/>
                      <a:pt x="502" y="727"/>
                      <a:pt x="502" y="727"/>
                    </a:cubicBezTo>
                    <a:cubicBezTo>
                      <a:pt x="519" y="740"/>
                      <a:pt x="535" y="747"/>
                      <a:pt x="550" y="747"/>
                    </a:cubicBezTo>
                    <a:cubicBezTo>
                      <a:pt x="655" y="747"/>
                      <a:pt x="754" y="471"/>
                      <a:pt x="928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37"/>
              <p:cNvSpPr/>
              <p:nvPr/>
            </p:nvSpPr>
            <p:spPr>
              <a:xfrm>
                <a:off x="3600275" y="3302925"/>
                <a:ext cx="18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828" extrusionOk="0">
                    <a:moveTo>
                      <a:pt x="1" y="0"/>
                    </a:moveTo>
                    <a:lnTo>
                      <a:pt x="201" y="201"/>
                    </a:lnTo>
                    <a:cubicBezTo>
                      <a:pt x="284" y="201"/>
                      <a:pt x="368" y="340"/>
                      <a:pt x="523" y="458"/>
                    </a:cubicBezTo>
                    <a:lnTo>
                      <a:pt x="523" y="458"/>
                    </a:lnTo>
                    <a:cubicBezTo>
                      <a:pt x="168" y="660"/>
                      <a:pt x="1" y="828"/>
                      <a:pt x="1" y="828"/>
                    </a:cubicBezTo>
                    <a:cubicBezTo>
                      <a:pt x="1" y="828"/>
                      <a:pt x="301" y="727"/>
                      <a:pt x="727" y="527"/>
                    </a:cubicBezTo>
                    <a:lnTo>
                      <a:pt x="727" y="401"/>
                    </a:lnTo>
                    <a:cubicBezTo>
                      <a:pt x="527" y="301"/>
                      <a:pt x="301" y="201"/>
                      <a:pt x="201" y="101"/>
                    </a:cubicBezTo>
                    <a:cubicBezTo>
                      <a:pt x="10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37"/>
              <p:cNvSpPr/>
              <p:nvPr/>
            </p:nvSpPr>
            <p:spPr>
              <a:xfrm>
                <a:off x="3670450" y="3260575"/>
                <a:ext cx="213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43" extrusionOk="0">
                    <a:moveTo>
                      <a:pt x="7" y="0"/>
                    </a:moveTo>
                    <a:cubicBezTo>
                      <a:pt x="3" y="0"/>
                      <a:pt x="1" y="5"/>
                      <a:pt x="1" y="15"/>
                    </a:cubicBezTo>
                    <a:cubicBezTo>
                      <a:pt x="1" y="15"/>
                      <a:pt x="101" y="341"/>
                      <a:pt x="226" y="742"/>
                    </a:cubicBezTo>
                    <a:lnTo>
                      <a:pt x="226" y="842"/>
                    </a:lnTo>
                    <a:lnTo>
                      <a:pt x="326" y="742"/>
                    </a:lnTo>
                    <a:cubicBezTo>
                      <a:pt x="527" y="642"/>
                      <a:pt x="627" y="441"/>
                      <a:pt x="727" y="341"/>
                    </a:cubicBezTo>
                    <a:cubicBezTo>
                      <a:pt x="853" y="216"/>
                      <a:pt x="853" y="116"/>
                      <a:pt x="853" y="115"/>
                    </a:cubicBezTo>
                    <a:lnTo>
                      <a:pt x="853" y="115"/>
                    </a:lnTo>
                    <a:cubicBezTo>
                      <a:pt x="853" y="116"/>
                      <a:pt x="727" y="216"/>
                      <a:pt x="627" y="341"/>
                    </a:cubicBezTo>
                    <a:cubicBezTo>
                      <a:pt x="542" y="341"/>
                      <a:pt x="456" y="487"/>
                      <a:pt x="309" y="592"/>
                    </a:cubicBezTo>
                    <a:lnTo>
                      <a:pt x="309" y="592"/>
                    </a:lnTo>
                    <a:cubicBezTo>
                      <a:pt x="214" y="328"/>
                      <a:pt x="43" y="0"/>
                      <a:pt x="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37"/>
              <p:cNvSpPr/>
              <p:nvPr/>
            </p:nvSpPr>
            <p:spPr>
              <a:xfrm>
                <a:off x="3641625" y="3378750"/>
                <a:ext cx="238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43" extrusionOk="0">
                    <a:moveTo>
                      <a:pt x="627" y="0"/>
                    </a:moveTo>
                    <a:lnTo>
                      <a:pt x="527" y="100"/>
                    </a:lnTo>
                    <a:cubicBezTo>
                      <a:pt x="427" y="201"/>
                      <a:pt x="226" y="401"/>
                      <a:pt x="126" y="501"/>
                    </a:cubicBezTo>
                    <a:cubicBezTo>
                      <a:pt x="126" y="627"/>
                      <a:pt x="1" y="727"/>
                      <a:pt x="1" y="727"/>
                    </a:cubicBezTo>
                    <a:cubicBezTo>
                      <a:pt x="1" y="727"/>
                      <a:pt x="126" y="627"/>
                      <a:pt x="226" y="627"/>
                    </a:cubicBezTo>
                    <a:cubicBezTo>
                      <a:pt x="314" y="517"/>
                      <a:pt x="402" y="349"/>
                      <a:pt x="557" y="242"/>
                    </a:cubicBezTo>
                    <a:lnTo>
                      <a:pt x="557" y="242"/>
                    </a:lnTo>
                    <a:cubicBezTo>
                      <a:pt x="740" y="507"/>
                      <a:pt x="832" y="842"/>
                      <a:pt x="850" y="842"/>
                    </a:cubicBezTo>
                    <a:cubicBezTo>
                      <a:pt x="852" y="842"/>
                      <a:pt x="853" y="837"/>
                      <a:pt x="853" y="827"/>
                    </a:cubicBezTo>
                    <a:cubicBezTo>
                      <a:pt x="953" y="827"/>
                      <a:pt x="853" y="501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37"/>
              <p:cNvSpPr/>
              <p:nvPr/>
            </p:nvSpPr>
            <p:spPr>
              <a:xfrm>
                <a:off x="3717450" y="3326100"/>
                <a:ext cx="213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54" extrusionOk="0">
                    <a:moveTo>
                      <a:pt x="727" y="1"/>
                    </a:moveTo>
                    <a:lnTo>
                      <a:pt x="101" y="427"/>
                    </a:lnTo>
                    <a:lnTo>
                      <a:pt x="0" y="427"/>
                    </a:lnTo>
                    <a:lnTo>
                      <a:pt x="101" y="527"/>
                    </a:lnTo>
                    <a:cubicBezTo>
                      <a:pt x="326" y="627"/>
                      <a:pt x="426" y="728"/>
                      <a:pt x="627" y="853"/>
                    </a:cubicBezTo>
                    <a:cubicBezTo>
                      <a:pt x="727" y="853"/>
                      <a:pt x="852" y="953"/>
                      <a:pt x="852" y="953"/>
                    </a:cubicBezTo>
                    <a:cubicBezTo>
                      <a:pt x="852" y="853"/>
                      <a:pt x="727" y="853"/>
                      <a:pt x="627" y="728"/>
                    </a:cubicBezTo>
                    <a:cubicBezTo>
                      <a:pt x="534" y="635"/>
                      <a:pt x="357" y="543"/>
                      <a:pt x="251" y="450"/>
                    </a:cubicBezTo>
                    <a:lnTo>
                      <a:pt x="251" y="450"/>
                    </a:lnTo>
                    <a:cubicBezTo>
                      <a:pt x="574" y="272"/>
                      <a:pt x="727" y="88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37"/>
              <p:cNvSpPr/>
              <p:nvPr/>
            </p:nvSpPr>
            <p:spPr>
              <a:xfrm>
                <a:off x="3662925" y="3279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1" y="0"/>
                    </a:moveTo>
                    <a:cubicBezTo>
                      <a:pt x="1" y="0"/>
                      <a:pt x="101" y="526"/>
                      <a:pt x="302" y="1153"/>
                    </a:cubicBezTo>
                    <a:lnTo>
                      <a:pt x="302" y="1253"/>
                    </a:lnTo>
                    <a:lnTo>
                      <a:pt x="402" y="1153"/>
                    </a:lnTo>
                    <a:cubicBezTo>
                      <a:pt x="728" y="952"/>
                      <a:pt x="928" y="727"/>
                      <a:pt x="1028" y="627"/>
                    </a:cubicBezTo>
                    <a:cubicBezTo>
                      <a:pt x="1154" y="426"/>
                      <a:pt x="1254" y="426"/>
                      <a:pt x="1254" y="326"/>
                    </a:cubicBezTo>
                    <a:lnTo>
                      <a:pt x="1254" y="326"/>
                    </a:lnTo>
                    <a:cubicBezTo>
                      <a:pt x="1254" y="326"/>
                      <a:pt x="1154" y="426"/>
                      <a:pt x="928" y="526"/>
                    </a:cubicBezTo>
                    <a:cubicBezTo>
                      <a:pt x="834" y="715"/>
                      <a:pt x="651" y="837"/>
                      <a:pt x="359" y="1017"/>
                    </a:cubicBezTo>
                    <a:lnTo>
                      <a:pt x="359" y="1017"/>
                    </a:lnTo>
                    <a:cubicBezTo>
                      <a:pt x="187" y="452"/>
                      <a:pt x="94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37"/>
              <p:cNvSpPr/>
              <p:nvPr/>
            </p:nvSpPr>
            <p:spPr>
              <a:xfrm>
                <a:off x="3623450" y="330042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327" y="0"/>
                    </a:moveTo>
                    <a:cubicBezTo>
                      <a:pt x="328" y="1"/>
                      <a:pt x="427" y="101"/>
                      <a:pt x="527" y="301"/>
                    </a:cubicBezTo>
                    <a:cubicBezTo>
                      <a:pt x="618" y="392"/>
                      <a:pt x="813" y="587"/>
                      <a:pt x="999" y="848"/>
                    </a:cubicBezTo>
                    <a:lnTo>
                      <a:pt x="999" y="848"/>
                    </a:lnTo>
                    <a:cubicBezTo>
                      <a:pt x="491" y="1043"/>
                      <a:pt x="1" y="1253"/>
                      <a:pt x="1" y="1253"/>
                    </a:cubicBezTo>
                    <a:cubicBezTo>
                      <a:pt x="1" y="1253"/>
                      <a:pt x="527" y="1128"/>
                      <a:pt x="1154" y="928"/>
                    </a:cubicBezTo>
                    <a:lnTo>
                      <a:pt x="1254" y="928"/>
                    </a:lnTo>
                    <a:lnTo>
                      <a:pt x="1154" y="827"/>
                    </a:lnTo>
                    <a:cubicBezTo>
                      <a:pt x="953" y="627"/>
                      <a:pt x="728" y="401"/>
                      <a:pt x="627" y="201"/>
                    </a:cubicBezTo>
                    <a:cubicBezTo>
                      <a:pt x="428" y="101"/>
                      <a:pt x="328" y="1"/>
                      <a:pt x="3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37"/>
              <p:cNvSpPr/>
              <p:nvPr/>
            </p:nvSpPr>
            <p:spPr>
              <a:xfrm>
                <a:off x="3644775" y="334427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827" y="1"/>
                    </a:moveTo>
                    <a:cubicBezTo>
                      <a:pt x="627" y="226"/>
                      <a:pt x="401" y="427"/>
                      <a:pt x="201" y="627"/>
                    </a:cubicBezTo>
                    <a:cubicBezTo>
                      <a:pt x="100" y="752"/>
                      <a:pt x="0" y="853"/>
                      <a:pt x="0" y="853"/>
                    </a:cubicBezTo>
                    <a:cubicBezTo>
                      <a:pt x="0" y="853"/>
                      <a:pt x="100" y="752"/>
                      <a:pt x="301" y="627"/>
                    </a:cubicBezTo>
                    <a:cubicBezTo>
                      <a:pt x="392" y="536"/>
                      <a:pt x="585" y="363"/>
                      <a:pt x="845" y="182"/>
                    </a:cubicBezTo>
                    <a:lnTo>
                      <a:pt x="845" y="182"/>
                    </a:lnTo>
                    <a:cubicBezTo>
                      <a:pt x="1034" y="776"/>
                      <a:pt x="1132" y="1153"/>
                      <a:pt x="1253" y="1153"/>
                    </a:cubicBezTo>
                    <a:cubicBezTo>
                      <a:pt x="1253" y="1153"/>
                      <a:pt x="1128" y="627"/>
                      <a:pt x="9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37"/>
              <p:cNvSpPr/>
              <p:nvPr/>
            </p:nvSpPr>
            <p:spPr>
              <a:xfrm>
                <a:off x="3686125" y="3322625"/>
                <a:ext cx="288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93" extrusionOk="0">
                    <a:moveTo>
                      <a:pt x="1048" y="0"/>
                    </a:moveTo>
                    <a:cubicBezTo>
                      <a:pt x="864" y="0"/>
                      <a:pt x="459" y="93"/>
                      <a:pt x="0" y="240"/>
                    </a:cubicBezTo>
                    <a:lnTo>
                      <a:pt x="0" y="365"/>
                    </a:lnTo>
                    <a:cubicBezTo>
                      <a:pt x="226" y="666"/>
                      <a:pt x="426" y="867"/>
                      <a:pt x="627" y="992"/>
                    </a:cubicBezTo>
                    <a:cubicBezTo>
                      <a:pt x="526" y="766"/>
                      <a:pt x="326" y="566"/>
                      <a:pt x="100" y="365"/>
                    </a:cubicBezTo>
                    <a:cubicBezTo>
                      <a:pt x="727" y="240"/>
                      <a:pt x="1153" y="40"/>
                      <a:pt x="1153" y="40"/>
                    </a:cubicBezTo>
                    <a:cubicBezTo>
                      <a:pt x="1153" y="13"/>
                      <a:pt x="1115" y="0"/>
                      <a:pt x="1048" y="0"/>
                    </a:cubicBezTo>
                    <a:close/>
                    <a:moveTo>
                      <a:pt x="627" y="992"/>
                    </a:moveTo>
                    <a:cubicBezTo>
                      <a:pt x="727" y="1192"/>
                      <a:pt x="852" y="1192"/>
                      <a:pt x="852" y="1192"/>
                    </a:cubicBezTo>
                    <a:cubicBezTo>
                      <a:pt x="852" y="1192"/>
                      <a:pt x="852" y="1092"/>
                      <a:pt x="627" y="9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37"/>
              <p:cNvSpPr/>
              <p:nvPr/>
            </p:nvSpPr>
            <p:spPr>
              <a:xfrm>
                <a:off x="4033225" y="1190750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4" y="1555"/>
                      <a:pt x="2106" y="3334"/>
                    </a:cubicBezTo>
                    <a:cubicBezTo>
                      <a:pt x="3359" y="5214"/>
                      <a:pt x="4287" y="6567"/>
                      <a:pt x="4287" y="6567"/>
                    </a:cubicBezTo>
                    <a:cubicBezTo>
                      <a:pt x="4387" y="6567"/>
                      <a:pt x="3460" y="5114"/>
                      <a:pt x="2206" y="3234"/>
                    </a:cubicBezTo>
                    <a:cubicBezTo>
                      <a:pt x="1054" y="145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37"/>
              <p:cNvSpPr/>
              <p:nvPr/>
            </p:nvSpPr>
            <p:spPr>
              <a:xfrm>
                <a:off x="4007550" y="1216800"/>
                <a:ext cx="15102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3972" extrusionOk="0">
                    <a:moveTo>
                      <a:pt x="6026" y="0"/>
                    </a:moveTo>
                    <a:cubicBezTo>
                      <a:pt x="5878" y="0"/>
                      <a:pt x="4588" y="901"/>
                      <a:pt x="3033" y="1891"/>
                    </a:cubicBezTo>
                    <a:cubicBezTo>
                      <a:pt x="1354" y="3019"/>
                      <a:pt x="0" y="3871"/>
                      <a:pt x="0" y="3971"/>
                    </a:cubicBezTo>
                    <a:cubicBezTo>
                      <a:pt x="0" y="3971"/>
                      <a:pt x="1354" y="3144"/>
                      <a:pt x="3033" y="1991"/>
                    </a:cubicBezTo>
                    <a:cubicBezTo>
                      <a:pt x="4687" y="939"/>
                      <a:pt x="6041" y="11"/>
                      <a:pt x="6041" y="11"/>
                    </a:cubicBezTo>
                    <a:cubicBezTo>
                      <a:pt x="6041" y="4"/>
                      <a:pt x="6036" y="0"/>
                      <a:pt x="6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37"/>
              <p:cNvSpPr/>
              <p:nvPr/>
            </p:nvSpPr>
            <p:spPr>
              <a:xfrm>
                <a:off x="4059550" y="1188250"/>
                <a:ext cx="36375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668" extrusionOk="0">
                    <a:moveTo>
                      <a:pt x="1454" y="1"/>
                    </a:moveTo>
                    <a:cubicBezTo>
                      <a:pt x="1454" y="1"/>
                      <a:pt x="1053" y="1455"/>
                      <a:pt x="727" y="3334"/>
                    </a:cubicBezTo>
                    <a:cubicBezTo>
                      <a:pt x="326" y="5113"/>
                      <a:pt x="1" y="6567"/>
                      <a:pt x="101" y="6667"/>
                    </a:cubicBezTo>
                    <a:cubicBezTo>
                      <a:pt x="101" y="6667"/>
                      <a:pt x="427" y="5113"/>
                      <a:pt x="828" y="3334"/>
                    </a:cubicBezTo>
                    <a:cubicBezTo>
                      <a:pt x="1254" y="14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37"/>
              <p:cNvSpPr/>
              <p:nvPr/>
            </p:nvSpPr>
            <p:spPr>
              <a:xfrm>
                <a:off x="3994400" y="1242750"/>
                <a:ext cx="18297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1580" extrusionOk="0">
                    <a:moveTo>
                      <a:pt x="0" y="1"/>
                    </a:moveTo>
                    <a:cubicBezTo>
                      <a:pt x="0" y="101"/>
                      <a:pt x="1679" y="427"/>
                      <a:pt x="3659" y="853"/>
                    </a:cubicBezTo>
                    <a:cubicBezTo>
                      <a:pt x="5639" y="1254"/>
                      <a:pt x="7318" y="1580"/>
                      <a:pt x="7318" y="1580"/>
                    </a:cubicBezTo>
                    <a:cubicBezTo>
                      <a:pt x="7318" y="1480"/>
                      <a:pt x="5639" y="1154"/>
                      <a:pt x="3659" y="728"/>
                    </a:cubicBezTo>
                    <a:cubicBezTo>
                      <a:pt x="1679" y="32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37"/>
              <p:cNvSpPr/>
              <p:nvPr/>
            </p:nvSpPr>
            <p:spPr>
              <a:xfrm>
                <a:off x="4025725" y="11882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928" y="1"/>
                    </a:moveTo>
                    <a:lnTo>
                      <a:pt x="928" y="301"/>
                    </a:lnTo>
                    <a:lnTo>
                      <a:pt x="928" y="1090"/>
                    </a:lnTo>
                    <a:lnTo>
                      <a:pt x="928" y="1090"/>
                    </a:lnTo>
                    <a:cubicBezTo>
                      <a:pt x="370" y="814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1028"/>
                      <a:pt x="1053" y="1254"/>
                    </a:cubicBezTo>
                    <a:lnTo>
                      <a:pt x="1053" y="1153"/>
                    </a:lnTo>
                    <a:cubicBezTo>
                      <a:pt x="1153" y="828"/>
                      <a:pt x="1053" y="527"/>
                      <a:pt x="1053" y="301"/>
                    </a:cubicBezTo>
                    <a:cubicBezTo>
                      <a:pt x="1053" y="101"/>
                      <a:pt x="1053" y="1"/>
                      <a:pt x="9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37"/>
              <p:cNvSpPr/>
              <p:nvPr/>
            </p:nvSpPr>
            <p:spPr>
              <a:xfrm>
                <a:off x="4114700" y="1316075"/>
                <a:ext cx="2820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254" extrusionOk="0">
                    <a:moveTo>
                      <a:pt x="0" y="0"/>
                    </a:moveTo>
                    <a:lnTo>
                      <a:pt x="0" y="101"/>
                    </a:lnTo>
                    <a:cubicBezTo>
                      <a:pt x="0" y="426"/>
                      <a:pt x="0" y="727"/>
                      <a:pt x="100" y="928"/>
                    </a:cubicBezTo>
                    <a:lnTo>
                      <a:pt x="100" y="101"/>
                    </a:lnTo>
                    <a:cubicBezTo>
                      <a:pt x="627" y="426"/>
                      <a:pt x="1128" y="527"/>
                      <a:pt x="1128" y="527"/>
                    </a:cubicBezTo>
                    <a:cubicBezTo>
                      <a:pt x="1128" y="527"/>
                      <a:pt x="727" y="201"/>
                      <a:pt x="100" y="0"/>
                    </a:cubicBezTo>
                    <a:close/>
                    <a:moveTo>
                      <a:pt x="100" y="928"/>
                    </a:moveTo>
                    <a:lnTo>
                      <a:pt x="100" y="1253"/>
                    </a:lnTo>
                    <a:cubicBezTo>
                      <a:pt x="100" y="1253"/>
                      <a:pt x="201" y="1153"/>
                      <a:pt x="100" y="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37"/>
              <p:cNvSpPr/>
              <p:nvPr/>
            </p:nvSpPr>
            <p:spPr>
              <a:xfrm>
                <a:off x="4104050" y="1300400"/>
                <a:ext cx="207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28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0" y="627"/>
                    </a:lnTo>
                    <a:cubicBezTo>
                      <a:pt x="100" y="728"/>
                      <a:pt x="100" y="828"/>
                      <a:pt x="100" y="828"/>
                    </a:cubicBezTo>
                    <a:lnTo>
                      <a:pt x="100" y="627"/>
                    </a:lnTo>
                    <a:lnTo>
                      <a:pt x="100" y="148"/>
                    </a:lnTo>
                    <a:lnTo>
                      <a:pt x="100" y="148"/>
                    </a:lnTo>
                    <a:cubicBezTo>
                      <a:pt x="361" y="268"/>
                      <a:pt x="567" y="352"/>
                      <a:pt x="699" y="352"/>
                    </a:cubicBezTo>
                    <a:cubicBezTo>
                      <a:pt x="756" y="352"/>
                      <a:pt x="799" y="336"/>
                      <a:pt x="827" y="302"/>
                    </a:cubicBezTo>
                    <a:cubicBezTo>
                      <a:pt x="827" y="302"/>
                      <a:pt x="526" y="10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37"/>
              <p:cNvSpPr/>
              <p:nvPr/>
            </p:nvSpPr>
            <p:spPr>
              <a:xfrm>
                <a:off x="4130350" y="1203925"/>
                <a:ext cx="31350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3" extrusionOk="0">
                    <a:moveTo>
                      <a:pt x="502" y="0"/>
                    </a:moveTo>
                    <a:cubicBezTo>
                      <a:pt x="502" y="0"/>
                      <a:pt x="301" y="527"/>
                      <a:pt x="1" y="1028"/>
                    </a:cubicBezTo>
                    <a:lnTo>
                      <a:pt x="1" y="1153"/>
                    </a:lnTo>
                    <a:lnTo>
                      <a:pt x="928" y="1153"/>
                    </a:lnTo>
                    <a:cubicBezTo>
                      <a:pt x="1129" y="1028"/>
                      <a:pt x="1254" y="1028"/>
                      <a:pt x="1254" y="1028"/>
                    </a:cubicBezTo>
                    <a:lnTo>
                      <a:pt x="159" y="1028"/>
                    </a:lnTo>
                    <a:cubicBezTo>
                      <a:pt x="415" y="458"/>
                      <a:pt x="502" y="0"/>
                      <a:pt x="5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37"/>
              <p:cNvSpPr/>
              <p:nvPr/>
            </p:nvSpPr>
            <p:spPr>
              <a:xfrm>
                <a:off x="4114700" y="1224600"/>
                <a:ext cx="207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727" extrusionOk="0">
                    <a:moveTo>
                      <a:pt x="301" y="0"/>
                    </a:moveTo>
                    <a:cubicBezTo>
                      <a:pt x="301" y="0"/>
                      <a:pt x="201" y="326"/>
                      <a:pt x="0" y="627"/>
                    </a:cubicBezTo>
                    <a:lnTo>
                      <a:pt x="0" y="727"/>
                    </a:lnTo>
                    <a:lnTo>
                      <a:pt x="627" y="727"/>
                    </a:lnTo>
                    <a:cubicBezTo>
                      <a:pt x="827" y="727"/>
                      <a:pt x="827" y="627"/>
                      <a:pt x="827" y="627"/>
                    </a:cubicBezTo>
                    <a:lnTo>
                      <a:pt x="149" y="627"/>
                    </a:lnTo>
                    <a:cubicBezTo>
                      <a:pt x="316" y="273"/>
                      <a:pt x="393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37"/>
              <p:cNvSpPr/>
              <p:nvPr/>
            </p:nvSpPr>
            <p:spPr>
              <a:xfrm>
                <a:off x="3999400" y="12979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53" y="1"/>
                      <a:pt x="527" y="1"/>
                      <a:pt x="326" y="101"/>
                    </a:cubicBezTo>
                    <a:lnTo>
                      <a:pt x="1" y="101"/>
                    </a:lnTo>
                    <a:cubicBezTo>
                      <a:pt x="1" y="101"/>
                      <a:pt x="101" y="201"/>
                      <a:pt x="326" y="201"/>
                    </a:cubicBezTo>
                    <a:cubicBezTo>
                      <a:pt x="527" y="101"/>
                      <a:pt x="853" y="101"/>
                      <a:pt x="1153" y="101"/>
                    </a:cubicBezTo>
                    <a:cubicBezTo>
                      <a:pt x="953" y="627"/>
                      <a:pt x="727" y="1153"/>
                      <a:pt x="727" y="1153"/>
                    </a:cubicBezTo>
                    <a:cubicBezTo>
                      <a:pt x="853" y="1153"/>
                      <a:pt x="1053" y="7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37"/>
              <p:cNvSpPr/>
              <p:nvPr/>
            </p:nvSpPr>
            <p:spPr>
              <a:xfrm>
                <a:off x="4025725" y="1287250"/>
                <a:ext cx="23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28" extrusionOk="0">
                    <a:moveTo>
                      <a:pt x="201" y="0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3" y="101"/>
                    </a:lnTo>
                    <a:cubicBezTo>
                      <a:pt x="612" y="487"/>
                      <a:pt x="527" y="828"/>
                      <a:pt x="527" y="828"/>
                    </a:cubicBezTo>
                    <a:cubicBezTo>
                      <a:pt x="527" y="828"/>
                      <a:pt x="727" y="527"/>
                      <a:pt x="827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37"/>
              <p:cNvSpPr/>
              <p:nvPr/>
            </p:nvSpPr>
            <p:spPr>
              <a:xfrm>
                <a:off x="4010050" y="1237750"/>
                <a:ext cx="207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55" extrusionOk="0">
                    <a:moveTo>
                      <a:pt x="101" y="0"/>
                    </a:moveTo>
                    <a:cubicBezTo>
                      <a:pt x="101" y="0"/>
                      <a:pt x="101" y="101"/>
                      <a:pt x="201" y="201"/>
                    </a:cubicBezTo>
                    <a:cubicBezTo>
                      <a:pt x="290" y="290"/>
                      <a:pt x="479" y="399"/>
                      <a:pt x="590" y="493"/>
                    </a:cubicBezTo>
                    <a:lnTo>
                      <a:pt x="590" y="493"/>
                    </a:lnTo>
                    <a:cubicBezTo>
                      <a:pt x="238" y="669"/>
                      <a:pt x="1" y="828"/>
                      <a:pt x="1" y="828"/>
                    </a:cubicBezTo>
                    <a:cubicBezTo>
                      <a:pt x="19" y="846"/>
                      <a:pt x="45" y="854"/>
                      <a:pt x="77" y="854"/>
                    </a:cubicBezTo>
                    <a:cubicBezTo>
                      <a:pt x="220" y="854"/>
                      <a:pt x="482" y="691"/>
                      <a:pt x="727" y="527"/>
                    </a:cubicBezTo>
                    <a:lnTo>
                      <a:pt x="828" y="527"/>
                    </a:lnTo>
                    <a:lnTo>
                      <a:pt x="727" y="427"/>
                    </a:lnTo>
                    <a:cubicBezTo>
                      <a:pt x="627" y="301"/>
                      <a:pt x="427" y="201"/>
                      <a:pt x="301" y="101"/>
                    </a:cubicBezTo>
                    <a:cubicBezTo>
                      <a:pt x="201" y="0"/>
                      <a:pt x="101" y="0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37"/>
              <p:cNvSpPr/>
              <p:nvPr/>
            </p:nvSpPr>
            <p:spPr>
              <a:xfrm>
                <a:off x="4083350" y="1195775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1" y="0"/>
                    </a:moveTo>
                    <a:cubicBezTo>
                      <a:pt x="1" y="0"/>
                      <a:pt x="1" y="326"/>
                      <a:pt x="201" y="727"/>
                    </a:cubicBezTo>
                    <a:lnTo>
                      <a:pt x="201" y="852"/>
                    </a:lnTo>
                    <a:lnTo>
                      <a:pt x="302" y="727"/>
                    </a:lnTo>
                    <a:cubicBezTo>
                      <a:pt x="402" y="627"/>
                      <a:pt x="628" y="426"/>
                      <a:pt x="728" y="326"/>
                    </a:cubicBezTo>
                    <a:cubicBezTo>
                      <a:pt x="828" y="226"/>
                      <a:pt x="828" y="226"/>
                      <a:pt x="828" y="101"/>
                    </a:cubicBezTo>
                    <a:lnTo>
                      <a:pt x="828" y="101"/>
                    </a:lnTo>
                    <a:cubicBezTo>
                      <a:pt x="828" y="101"/>
                      <a:pt x="728" y="226"/>
                      <a:pt x="628" y="326"/>
                    </a:cubicBezTo>
                    <a:cubicBezTo>
                      <a:pt x="511" y="419"/>
                      <a:pt x="416" y="512"/>
                      <a:pt x="243" y="605"/>
                    </a:cubicBezTo>
                    <a:lnTo>
                      <a:pt x="243" y="605"/>
                    </a:lnTo>
                    <a:cubicBezTo>
                      <a:pt x="82" y="26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37"/>
              <p:cNvSpPr/>
              <p:nvPr/>
            </p:nvSpPr>
            <p:spPr>
              <a:xfrm>
                <a:off x="4054550" y="1313575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627" y="0"/>
                    </a:moveTo>
                    <a:lnTo>
                      <a:pt x="526" y="100"/>
                    </a:lnTo>
                    <a:cubicBezTo>
                      <a:pt x="301" y="301"/>
                      <a:pt x="201" y="401"/>
                      <a:pt x="100" y="526"/>
                    </a:cubicBezTo>
                    <a:cubicBezTo>
                      <a:pt x="0" y="627"/>
                      <a:pt x="0" y="727"/>
                      <a:pt x="0" y="727"/>
                    </a:cubicBezTo>
                    <a:cubicBezTo>
                      <a:pt x="0" y="727"/>
                      <a:pt x="100" y="727"/>
                      <a:pt x="201" y="627"/>
                    </a:cubicBezTo>
                    <a:cubicBezTo>
                      <a:pt x="287" y="540"/>
                      <a:pt x="373" y="362"/>
                      <a:pt x="539" y="250"/>
                    </a:cubicBezTo>
                    <a:lnTo>
                      <a:pt x="539" y="250"/>
                    </a:lnTo>
                    <a:cubicBezTo>
                      <a:pt x="642" y="650"/>
                      <a:pt x="827" y="927"/>
                      <a:pt x="827" y="927"/>
                    </a:cubicBezTo>
                    <a:cubicBezTo>
                      <a:pt x="827" y="827"/>
                      <a:pt x="727" y="526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37"/>
              <p:cNvSpPr/>
              <p:nvPr/>
            </p:nvSpPr>
            <p:spPr>
              <a:xfrm>
                <a:off x="4130350" y="1260925"/>
                <a:ext cx="182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54" extrusionOk="0">
                    <a:moveTo>
                      <a:pt x="727" y="1"/>
                    </a:moveTo>
                    <a:cubicBezTo>
                      <a:pt x="727" y="1"/>
                      <a:pt x="402" y="226"/>
                      <a:pt x="1" y="427"/>
                    </a:cubicBezTo>
                    <a:lnTo>
                      <a:pt x="1" y="527"/>
                    </a:lnTo>
                    <a:cubicBezTo>
                      <a:pt x="201" y="627"/>
                      <a:pt x="402" y="753"/>
                      <a:pt x="502" y="853"/>
                    </a:cubicBezTo>
                    <a:cubicBezTo>
                      <a:pt x="627" y="853"/>
                      <a:pt x="727" y="953"/>
                      <a:pt x="727" y="953"/>
                    </a:cubicBezTo>
                    <a:cubicBezTo>
                      <a:pt x="727" y="953"/>
                      <a:pt x="727" y="853"/>
                      <a:pt x="627" y="753"/>
                    </a:cubicBezTo>
                    <a:cubicBezTo>
                      <a:pt x="435" y="646"/>
                      <a:pt x="334" y="558"/>
                      <a:pt x="185" y="472"/>
                    </a:cubicBezTo>
                    <a:lnTo>
                      <a:pt x="185" y="472"/>
                    </a:lnTo>
                    <a:cubicBezTo>
                      <a:pt x="459" y="290"/>
                      <a:pt x="727" y="115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37"/>
              <p:cNvSpPr/>
              <p:nvPr/>
            </p:nvSpPr>
            <p:spPr>
              <a:xfrm>
                <a:off x="4075225" y="1216600"/>
                <a:ext cx="31350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48" extrusionOk="0">
                    <a:moveTo>
                      <a:pt x="6" y="1"/>
                    </a:moveTo>
                    <a:cubicBezTo>
                      <a:pt x="2" y="1"/>
                      <a:pt x="0" y="7"/>
                      <a:pt x="0" y="19"/>
                    </a:cubicBezTo>
                    <a:cubicBezTo>
                      <a:pt x="0" y="19"/>
                      <a:pt x="100" y="420"/>
                      <a:pt x="326" y="1047"/>
                    </a:cubicBezTo>
                    <a:lnTo>
                      <a:pt x="326" y="1147"/>
                    </a:lnTo>
                    <a:lnTo>
                      <a:pt x="426" y="1147"/>
                    </a:lnTo>
                    <a:lnTo>
                      <a:pt x="426" y="1047"/>
                    </a:lnTo>
                    <a:cubicBezTo>
                      <a:pt x="627" y="947"/>
                      <a:pt x="827" y="646"/>
                      <a:pt x="1053" y="521"/>
                    </a:cubicBezTo>
                    <a:lnTo>
                      <a:pt x="1253" y="320"/>
                    </a:lnTo>
                    <a:cubicBezTo>
                      <a:pt x="1253" y="291"/>
                      <a:pt x="1245" y="279"/>
                      <a:pt x="1227" y="279"/>
                    </a:cubicBezTo>
                    <a:cubicBezTo>
                      <a:pt x="1186" y="279"/>
                      <a:pt x="1094" y="350"/>
                      <a:pt x="953" y="420"/>
                    </a:cubicBezTo>
                    <a:cubicBezTo>
                      <a:pt x="838" y="627"/>
                      <a:pt x="577" y="812"/>
                      <a:pt x="380" y="919"/>
                    </a:cubicBezTo>
                    <a:lnTo>
                      <a:pt x="380" y="919"/>
                    </a:lnTo>
                    <a:cubicBezTo>
                      <a:pt x="196" y="412"/>
                      <a:pt x="38" y="1"/>
                      <a:pt x="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37"/>
              <p:cNvSpPr/>
              <p:nvPr/>
            </p:nvSpPr>
            <p:spPr>
              <a:xfrm>
                <a:off x="4036375" y="1235250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02" y="301"/>
                    </a:cubicBezTo>
                    <a:cubicBezTo>
                      <a:pt x="611" y="498"/>
                      <a:pt x="778" y="676"/>
                      <a:pt x="952" y="852"/>
                    </a:cubicBezTo>
                    <a:lnTo>
                      <a:pt x="952" y="852"/>
                    </a:lnTo>
                    <a:cubicBezTo>
                      <a:pt x="369" y="1046"/>
                      <a:pt x="0" y="1253"/>
                      <a:pt x="0" y="1253"/>
                    </a:cubicBezTo>
                    <a:lnTo>
                      <a:pt x="1028" y="1028"/>
                    </a:lnTo>
                    <a:lnTo>
                      <a:pt x="1128" y="928"/>
                    </a:lnTo>
                    <a:lnTo>
                      <a:pt x="1128" y="827"/>
                    </a:lnTo>
                    <a:cubicBezTo>
                      <a:pt x="928" y="627"/>
                      <a:pt x="727" y="401"/>
                      <a:pt x="502" y="201"/>
                    </a:cubicBezTo>
                    <a:cubicBezTo>
                      <a:pt x="401" y="100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37"/>
              <p:cNvSpPr/>
              <p:nvPr/>
            </p:nvSpPr>
            <p:spPr>
              <a:xfrm>
                <a:off x="4057050" y="1279725"/>
                <a:ext cx="313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29" extrusionOk="0">
                    <a:moveTo>
                      <a:pt x="201" y="627"/>
                    </a:moveTo>
                    <a:cubicBezTo>
                      <a:pt x="0" y="728"/>
                      <a:pt x="0" y="828"/>
                      <a:pt x="0" y="828"/>
                    </a:cubicBezTo>
                    <a:cubicBezTo>
                      <a:pt x="0" y="828"/>
                      <a:pt x="101" y="828"/>
                      <a:pt x="201" y="627"/>
                    </a:cubicBezTo>
                    <a:close/>
                    <a:moveTo>
                      <a:pt x="827" y="1"/>
                    </a:moveTo>
                    <a:cubicBezTo>
                      <a:pt x="527" y="201"/>
                      <a:pt x="301" y="402"/>
                      <a:pt x="201" y="627"/>
                    </a:cubicBezTo>
                    <a:cubicBezTo>
                      <a:pt x="426" y="502"/>
                      <a:pt x="627" y="301"/>
                      <a:pt x="827" y="101"/>
                    </a:cubicBezTo>
                    <a:cubicBezTo>
                      <a:pt x="928" y="728"/>
                      <a:pt x="1153" y="1129"/>
                      <a:pt x="1153" y="1129"/>
                    </a:cubicBezTo>
                    <a:cubicBezTo>
                      <a:pt x="1253" y="1129"/>
                      <a:pt x="1153" y="627"/>
                      <a:pt x="928" y="101"/>
                    </a:cubicBezTo>
                    <a:lnTo>
                      <a:pt x="9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37"/>
              <p:cNvSpPr/>
              <p:nvPr/>
            </p:nvSpPr>
            <p:spPr>
              <a:xfrm>
                <a:off x="4095900" y="1257750"/>
                <a:ext cx="31350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81" extrusionOk="0">
                    <a:moveTo>
                      <a:pt x="1202" y="0"/>
                    </a:moveTo>
                    <a:cubicBezTo>
                      <a:pt x="1059" y="0"/>
                      <a:pt x="634" y="151"/>
                      <a:pt x="126" y="253"/>
                    </a:cubicBezTo>
                    <a:lnTo>
                      <a:pt x="0" y="253"/>
                    </a:lnTo>
                    <a:lnTo>
                      <a:pt x="126" y="353"/>
                    </a:lnTo>
                    <a:cubicBezTo>
                      <a:pt x="326" y="654"/>
                      <a:pt x="527" y="880"/>
                      <a:pt x="627" y="980"/>
                    </a:cubicBezTo>
                    <a:cubicBezTo>
                      <a:pt x="852" y="1180"/>
                      <a:pt x="953" y="1281"/>
                      <a:pt x="953" y="1281"/>
                    </a:cubicBezTo>
                    <a:cubicBezTo>
                      <a:pt x="953" y="1180"/>
                      <a:pt x="852" y="1080"/>
                      <a:pt x="752" y="980"/>
                    </a:cubicBezTo>
                    <a:cubicBezTo>
                      <a:pt x="627" y="754"/>
                      <a:pt x="426" y="554"/>
                      <a:pt x="226" y="353"/>
                    </a:cubicBezTo>
                    <a:lnTo>
                      <a:pt x="226" y="336"/>
                    </a:lnTo>
                    <a:lnTo>
                      <a:pt x="226" y="336"/>
                    </a:lnTo>
                    <a:cubicBezTo>
                      <a:pt x="805" y="229"/>
                      <a:pt x="1253" y="28"/>
                      <a:pt x="1253" y="28"/>
                    </a:cubicBezTo>
                    <a:cubicBezTo>
                      <a:pt x="1253" y="9"/>
                      <a:pt x="1235" y="0"/>
                      <a:pt x="12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37"/>
              <p:cNvSpPr/>
              <p:nvPr/>
            </p:nvSpPr>
            <p:spPr>
              <a:xfrm>
                <a:off x="3352150" y="4200675"/>
                <a:ext cx="109675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7" extrusionOk="0">
                    <a:moveTo>
                      <a:pt x="4" y="1"/>
                    </a:moveTo>
                    <a:cubicBezTo>
                      <a:pt x="2" y="1"/>
                      <a:pt x="1" y="2"/>
                      <a:pt x="1" y="5"/>
                    </a:cubicBezTo>
                    <a:cubicBezTo>
                      <a:pt x="1" y="5"/>
                      <a:pt x="928" y="1459"/>
                      <a:pt x="2081" y="3239"/>
                    </a:cubicBezTo>
                    <a:cubicBezTo>
                      <a:pt x="3334" y="5118"/>
                      <a:pt x="4286" y="6597"/>
                      <a:pt x="4286" y="6597"/>
                    </a:cubicBezTo>
                    <a:cubicBezTo>
                      <a:pt x="4387" y="6472"/>
                      <a:pt x="3434" y="5018"/>
                      <a:pt x="2181" y="3239"/>
                    </a:cubicBezTo>
                    <a:cubicBezTo>
                      <a:pt x="1090" y="1420"/>
                      <a:pt x="69" y="1"/>
                      <a:pt x="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37"/>
              <p:cNvSpPr/>
              <p:nvPr/>
            </p:nvSpPr>
            <p:spPr>
              <a:xfrm>
                <a:off x="3325850" y="4224600"/>
                <a:ext cx="15165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1" extrusionOk="0">
                    <a:moveTo>
                      <a:pt x="6065" y="1"/>
                    </a:moveTo>
                    <a:cubicBezTo>
                      <a:pt x="5965" y="1"/>
                      <a:pt x="4612" y="828"/>
                      <a:pt x="2932" y="1881"/>
                    </a:cubicBezTo>
                    <a:cubicBezTo>
                      <a:pt x="1253" y="3008"/>
                      <a:pt x="0" y="3961"/>
                      <a:pt x="0" y="3961"/>
                    </a:cubicBezTo>
                    <a:cubicBezTo>
                      <a:pt x="0" y="3961"/>
                      <a:pt x="1353" y="3134"/>
                      <a:pt x="3033" y="1981"/>
                    </a:cubicBezTo>
                    <a:cubicBezTo>
                      <a:pt x="4712" y="928"/>
                      <a:pt x="6065" y="1"/>
                      <a:pt x="60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37"/>
              <p:cNvSpPr/>
              <p:nvPr/>
            </p:nvSpPr>
            <p:spPr>
              <a:xfrm>
                <a:off x="3378475" y="4195775"/>
                <a:ext cx="36350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6668" extrusionOk="0">
                    <a:moveTo>
                      <a:pt x="1454" y="1"/>
                    </a:moveTo>
                    <a:cubicBezTo>
                      <a:pt x="1354" y="1"/>
                      <a:pt x="1028" y="1455"/>
                      <a:pt x="727" y="3334"/>
                    </a:cubicBezTo>
                    <a:cubicBezTo>
                      <a:pt x="301" y="5114"/>
                      <a:pt x="0" y="6668"/>
                      <a:pt x="101" y="6668"/>
                    </a:cubicBezTo>
                    <a:cubicBezTo>
                      <a:pt x="101" y="6668"/>
                      <a:pt x="401" y="5214"/>
                      <a:pt x="827" y="3334"/>
                    </a:cubicBezTo>
                    <a:cubicBezTo>
                      <a:pt x="1128" y="15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37"/>
              <p:cNvSpPr/>
              <p:nvPr/>
            </p:nvSpPr>
            <p:spPr>
              <a:xfrm>
                <a:off x="3312675" y="4252350"/>
                <a:ext cx="1830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498" extrusionOk="0">
                    <a:moveTo>
                      <a:pt x="76" y="0"/>
                    </a:moveTo>
                    <a:cubicBezTo>
                      <a:pt x="27" y="0"/>
                      <a:pt x="1" y="6"/>
                      <a:pt x="1" y="19"/>
                    </a:cubicBezTo>
                    <a:lnTo>
                      <a:pt x="3660" y="771"/>
                    </a:lnTo>
                    <a:cubicBezTo>
                      <a:pt x="5640" y="1172"/>
                      <a:pt x="7219" y="1497"/>
                      <a:pt x="7319" y="1497"/>
                    </a:cubicBezTo>
                    <a:cubicBezTo>
                      <a:pt x="7319" y="1497"/>
                      <a:pt x="5640" y="1071"/>
                      <a:pt x="3660" y="645"/>
                    </a:cubicBezTo>
                    <a:cubicBezTo>
                      <a:pt x="1925" y="294"/>
                      <a:pt x="422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37"/>
              <p:cNvSpPr/>
              <p:nvPr/>
            </p:nvSpPr>
            <p:spPr>
              <a:xfrm>
                <a:off x="3341650" y="4195775"/>
                <a:ext cx="287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255" extrusionOk="0">
                    <a:moveTo>
                      <a:pt x="1047" y="1"/>
                    </a:moveTo>
                    <a:lnTo>
                      <a:pt x="1047" y="302"/>
                    </a:lnTo>
                    <a:lnTo>
                      <a:pt x="1047" y="1117"/>
                    </a:lnTo>
                    <a:lnTo>
                      <a:pt x="1047" y="1117"/>
                    </a:lnTo>
                    <a:cubicBezTo>
                      <a:pt x="586" y="948"/>
                      <a:pt x="248" y="801"/>
                      <a:pt x="136" y="801"/>
                    </a:cubicBezTo>
                    <a:cubicBezTo>
                      <a:pt x="109" y="801"/>
                      <a:pt x="95" y="810"/>
                      <a:pt x="95" y="828"/>
                    </a:cubicBezTo>
                    <a:cubicBezTo>
                      <a:pt x="0" y="828"/>
                      <a:pt x="466" y="1007"/>
                      <a:pt x="1047" y="1218"/>
                    </a:cubicBezTo>
                    <a:lnTo>
                      <a:pt x="1047" y="1218"/>
                    </a:lnTo>
                    <a:lnTo>
                      <a:pt x="1047" y="1254"/>
                    </a:lnTo>
                    <a:lnTo>
                      <a:pt x="1074" y="1227"/>
                    </a:lnTo>
                    <a:lnTo>
                      <a:pt x="1074" y="1227"/>
                    </a:lnTo>
                    <a:cubicBezTo>
                      <a:pt x="1098" y="1236"/>
                      <a:pt x="1123" y="1245"/>
                      <a:pt x="1148" y="1254"/>
                    </a:cubicBezTo>
                    <a:lnTo>
                      <a:pt x="1148" y="1154"/>
                    </a:lnTo>
                    <a:lnTo>
                      <a:pt x="1148" y="302"/>
                    </a:lnTo>
                    <a:cubicBezTo>
                      <a:pt x="1148" y="101"/>
                      <a:pt x="1047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37"/>
              <p:cNvSpPr/>
              <p:nvPr/>
            </p:nvSpPr>
            <p:spPr>
              <a:xfrm>
                <a:off x="3432975" y="4323600"/>
                <a:ext cx="288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355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928"/>
                    </a:lnTo>
                    <a:cubicBezTo>
                      <a:pt x="101" y="1154"/>
                      <a:pt x="101" y="1354"/>
                      <a:pt x="101" y="1354"/>
                    </a:cubicBezTo>
                    <a:lnTo>
                      <a:pt x="101" y="928"/>
                    </a:lnTo>
                    <a:lnTo>
                      <a:pt x="101" y="237"/>
                    </a:lnTo>
                    <a:lnTo>
                      <a:pt x="101" y="237"/>
                    </a:lnTo>
                    <a:cubicBezTo>
                      <a:pt x="683" y="437"/>
                      <a:pt x="1154" y="527"/>
                      <a:pt x="1154" y="527"/>
                    </a:cubicBezTo>
                    <a:cubicBezTo>
                      <a:pt x="1154" y="527"/>
                      <a:pt x="627" y="30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37"/>
              <p:cNvSpPr/>
              <p:nvPr/>
            </p:nvSpPr>
            <p:spPr>
              <a:xfrm>
                <a:off x="3422325" y="4307950"/>
                <a:ext cx="213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28" extrusionOk="0">
                    <a:moveTo>
                      <a:pt x="1" y="0"/>
                    </a:moveTo>
                    <a:lnTo>
                      <a:pt x="1" y="100"/>
                    </a:lnTo>
                    <a:lnTo>
                      <a:pt x="1" y="627"/>
                    </a:lnTo>
                    <a:cubicBezTo>
                      <a:pt x="126" y="827"/>
                      <a:pt x="126" y="927"/>
                      <a:pt x="126" y="927"/>
                    </a:cubicBezTo>
                    <a:lnTo>
                      <a:pt x="126" y="627"/>
                    </a:lnTo>
                    <a:lnTo>
                      <a:pt x="126" y="159"/>
                    </a:lnTo>
                    <a:lnTo>
                      <a:pt x="126" y="159"/>
                    </a:lnTo>
                    <a:cubicBezTo>
                      <a:pt x="489" y="325"/>
                      <a:pt x="753" y="426"/>
                      <a:pt x="753" y="426"/>
                    </a:cubicBezTo>
                    <a:cubicBezTo>
                      <a:pt x="853" y="301"/>
                      <a:pt x="527" y="201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37"/>
              <p:cNvSpPr/>
              <p:nvPr/>
            </p:nvSpPr>
            <p:spPr>
              <a:xfrm>
                <a:off x="3448650" y="4213950"/>
                <a:ext cx="3135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098" extrusionOk="0">
                    <a:moveTo>
                      <a:pt x="527" y="1"/>
                    </a:moveTo>
                    <a:cubicBezTo>
                      <a:pt x="527" y="1"/>
                      <a:pt x="201" y="427"/>
                      <a:pt x="0" y="1053"/>
                    </a:cubicBezTo>
                    <a:lnTo>
                      <a:pt x="101" y="1053"/>
                    </a:lnTo>
                    <a:cubicBezTo>
                      <a:pt x="209" y="1087"/>
                      <a:pt x="315" y="1098"/>
                      <a:pt x="416" y="1098"/>
                    </a:cubicBezTo>
                    <a:cubicBezTo>
                      <a:pt x="619" y="1098"/>
                      <a:pt x="802" y="1053"/>
                      <a:pt x="953" y="1053"/>
                    </a:cubicBezTo>
                    <a:cubicBezTo>
                      <a:pt x="1153" y="1053"/>
                      <a:pt x="1254" y="1053"/>
                      <a:pt x="1254" y="928"/>
                    </a:cubicBezTo>
                    <a:lnTo>
                      <a:pt x="164" y="928"/>
                    </a:lnTo>
                    <a:cubicBezTo>
                      <a:pt x="440" y="371"/>
                      <a:pt x="527" y="1"/>
                      <a:pt x="5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37"/>
              <p:cNvSpPr/>
              <p:nvPr/>
            </p:nvSpPr>
            <p:spPr>
              <a:xfrm>
                <a:off x="3432975" y="4232125"/>
                <a:ext cx="207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28" extrusionOk="0">
                    <a:moveTo>
                      <a:pt x="327" y="1"/>
                    </a:moveTo>
                    <a:cubicBezTo>
                      <a:pt x="327" y="1"/>
                      <a:pt x="138" y="273"/>
                      <a:pt x="29" y="627"/>
                    </a:cubicBezTo>
                    <a:lnTo>
                      <a:pt x="1" y="627"/>
                    </a:lnTo>
                    <a:lnTo>
                      <a:pt x="22" y="649"/>
                    </a:lnTo>
                    <a:lnTo>
                      <a:pt x="22" y="649"/>
                    </a:lnTo>
                    <a:cubicBezTo>
                      <a:pt x="15" y="675"/>
                      <a:pt x="7" y="701"/>
                      <a:pt x="1" y="727"/>
                    </a:cubicBezTo>
                    <a:lnTo>
                      <a:pt x="1" y="828"/>
                    </a:lnTo>
                    <a:lnTo>
                      <a:pt x="101" y="828"/>
                    </a:lnTo>
                    <a:cubicBezTo>
                      <a:pt x="327" y="828"/>
                      <a:pt x="527" y="727"/>
                      <a:pt x="627" y="727"/>
                    </a:cubicBezTo>
                    <a:lnTo>
                      <a:pt x="828" y="727"/>
                    </a:lnTo>
                    <a:cubicBezTo>
                      <a:pt x="828" y="627"/>
                      <a:pt x="728" y="627"/>
                      <a:pt x="627" y="627"/>
                    </a:cubicBezTo>
                    <a:lnTo>
                      <a:pt x="156" y="627"/>
                    </a:lnTo>
                    <a:cubicBezTo>
                      <a:pt x="342" y="273"/>
                      <a:pt x="418" y="1"/>
                      <a:pt x="3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37"/>
              <p:cNvSpPr/>
              <p:nvPr/>
            </p:nvSpPr>
            <p:spPr>
              <a:xfrm>
                <a:off x="3318325" y="43054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27" y="1"/>
                      <a:pt x="527" y="101"/>
                      <a:pt x="301" y="101"/>
                    </a:cubicBezTo>
                    <a:cubicBezTo>
                      <a:pt x="101" y="101"/>
                      <a:pt x="0" y="101"/>
                      <a:pt x="0" y="201"/>
                    </a:cubicBezTo>
                    <a:lnTo>
                      <a:pt x="1117" y="201"/>
                    </a:lnTo>
                    <a:cubicBezTo>
                      <a:pt x="906" y="773"/>
                      <a:pt x="727" y="1154"/>
                      <a:pt x="727" y="1154"/>
                    </a:cubicBezTo>
                    <a:cubicBezTo>
                      <a:pt x="827" y="1154"/>
                      <a:pt x="1028" y="728"/>
                      <a:pt x="1253" y="101"/>
                    </a:cubicBezTo>
                    <a:lnTo>
                      <a:pt x="11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37"/>
              <p:cNvSpPr/>
              <p:nvPr/>
            </p:nvSpPr>
            <p:spPr>
              <a:xfrm>
                <a:off x="3344000" y="4294775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853" y="1"/>
                    </a:moveTo>
                    <a:cubicBezTo>
                      <a:pt x="527" y="1"/>
                      <a:pt x="327" y="101"/>
                      <a:pt x="226" y="101"/>
                    </a:cubicBezTo>
                    <a:lnTo>
                      <a:pt x="1" y="101"/>
                    </a:lnTo>
                    <a:cubicBezTo>
                      <a:pt x="1" y="101"/>
                      <a:pt x="126" y="201"/>
                      <a:pt x="226" y="201"/>
                    </a:cubicBezTo>
                    <a:lnTo>
                      <a:pt x="723" y="201"/>
                    </a:lnTo>
                    <a:cubicBezTo>
                      <a:pt x="612" y="574"/>
                      <a:pt x="527" y="828"/>
                      <a:pt x="527" y="828"/>
                    </a:cubicBezTo>
                    <a:cubicBezTo>
                      <a:pt x="527" y="828"/>
                      <a:pt x="718" y="574"/>
                      <a:pt x="827" y="201"/>
                    </a:cubicBezTo>
                    <a:lnTo>
                      <a:pt x="853" y="201"/>
                    </a:lnTo>
                    <a:lnTo>
                      <a:pt x="832" y="181"/>
                    </a:lnTo>
                    <a:lnTo>
                      <a:pt x="832" y="181"/>
                    </a:lnTo>
                    <a:cubicBezTo>
                      <a:pt x="840" y="155"/>
                      <a:pt x="847" y="128"/>
                      <a:pt x="853" y="101"/>
                    </a:cubicBez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37"/>
              <p:cNvSpPr/>
              <p:nvPr/>
            </p:nvSpPr>
            <p:spPr>
              <a:xfrm>
                <a:off x="3328350" y="4245275"/>
                <a:ext cx="213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29" extrusionOk="0">
                    <a:moveTo>
                      <a:pt x="126" y="1"/>
                    </a:moveTo>
                    <a:cubicBezTo>
                      <a:pt x="126" y="2"/>
                      <a:pt x="126" y="102"/>
                      <a:pt x="226" y="201"/>
                    </a:cubicBezTo>
                    <a:cubicBezTo>
                      <a:pt x="326" y="302"/>
                      <a:pt x="527" y="427"/>
                      <a:pt x="627" y="527"/>
                    </a:cubicBezTo>
                    <a:lnTo>
                      <a:pt x="627" y="585"/>
                    </a:lnTo>
                    <a:lnTo>
                      <a:pt x="627" y="585"/>
                    </a:lnTo>
                    <a:cubicBezTo>
                      <a:pt x="264" y="748"/>
                      <a:pt x="0" y="838"/>
                      <a:pt x="0" y="928"/>
                    </a:cubicBezTo>
                    <a:cubicBezTo>
                      <a:pt x="0" y="928"/>
                      <a:pt x="326" y="828"/>
                      <a:pt x="752" y="627"/>
                    </a:cubicBezTo>
                    <a:lnTo>
                      <a:pt x="852" y="527"/>
                    </a:lnTo>
                    <a:lnTo>
                      <a:pt x="752" y="527"/>
                    </a:lnTo>
                    <a:cubicBezTo>
                      <a:pt x="527" y="302"/>
                      <a:pt x="426" y="201"/>
                      <a:pt x="326" y="101"/>
                    </a:cubicBezTo>
                    <a:cubicBezTo>
                      <a:pt x="127" y="101"/>
                      <a:pt x="126" y="2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37"/>
              <p:cNvSpPr/>
              <p:nvPr/>
            </p:nvSpPr>
            <p:spPr>
              <a:xfrm>
                <a:off x="3399150" y="4203300"/>
                <a:ext cx="232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53" extrusionOk="0">
                    <a:moveTo>
                      <a:pt x="101" y="1"/>
                    </a:moveTo>
                    <a:cubicBezTo>
                      <a:pt x="0" y="1"/>
                      <a:pt x="101" y="326"/>
                      <a:pt x="301" y="727"/>
                    </a:cubicBezTo>
                    <a:lnTo>
                      <a:pt x="301" y="853"/>
                    </a:lnTo>
                    <a:lnTo>
                      <a:pt x="426" y="853"/>
                    </a:lnTo>
                    <a:cubicBezTo>
                      <a:pt x="527" y="627"/>
                      <a:pt x="727" y="527"/>
                      <a:pt x="827" y="427"/>
                    </a:cubicBezTo>
                    <a:cubicBezTo>
                      <a:pt x="827" y="326"/>
                      <a:pt x="928" y="226"/>
                      <a:pt x="928" y="226"/>
                    </a:cubicBezTo>
                    <a:lnTo>
                      <a:pt x="928" y="226"/>
                    </a:lnTo>
                    <a:cubicBezTo>
                      <a:pt x="928" y="226"/>
                      <a:pt x="827" y="226"/>
                      <a:pt x="727" y="326"/>
                    </a:cubicBezTo>
                    <a:cubicBezTo>
                      <a:pt x="645" y="409"/>
                      <a:pt x="494" y="492"/>
                      <a:pt x="373" y="630"/>
                    </a:cubicBezTo>
                    <a:lnTo>
                      <a:pt x="373" y="630"/>
                    </a:lnTo>
                    <a:cubicBezTo>
                      <a:pt x="185" y="275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37"/>
              <p:cNvSpPr/>
              <p:nvPr/>
            </p:nvSpPr>
            <p:spPr>
              <a:xfrm>
                <a:off x="3372825" y="4323600"/>
                <a:ext cx="213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28" extrusionOk="0">
                    <a:moveTo>
                      <a:pt x="527" y="1"/>
                    </a:moveTo>
                    <a:cubicBezTo>
                      <a:pt x="327" y="201"/>
                      <a:pt x="226" y="301"/>
                      <a:pt x="101" y="427"/>
                    </a:cubicBezTo>
                    <a:cubicBezTo>
                      <a:pt x="1" y="527"/>
                      <a:pt x="1" y="627"/>
                      <a:pt x="1" y="627"/>
                    </a:cubicBezTo>
                    <a:cubicBezTo>
                      <a:pt x="1" y="627"/>
                      <a:pt x="101" y="627"/>
                      <a:pt x="226" y="527"/>
                    </a:cubicBezTo>
                    <a:cubicBezTo>
                      <a:pt x="312" y="441"/>
                      <a:pt x="398" y="336"/>
                      <a:pt x="548" y="182"/>
                    </a:cubicBezTo>
                    <a:lnTo>
                      <a:pt x="548" y="182"/>
                    </a:lnTo>
                    <a:cubicBezTo>
                      <a:pt x="655" y="565"/>
                      <a:pt x="853" y="828"/>
                      <a:pt x="853" y="828"/>
                    </a:cubicBezTo>
                    <a:cubicBezTo>
                      <a:pt x="853" y="828"/>
                      <a:pt x="728" y="527"/>
                      <a:pt x="627" y="101"/>
                    </a:cubicBezTo>
                    <a:lnTo>
                      <a:pt x="6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37"/>
              <p:cNvSpPr/>
              <p:nvPr/>
            </p:nvSpPr>
            <p:spPr>
              <a:xfrm>
                <a:off x="3448650" y="4270700"/>
                <a:ext cx="1820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864" extrusionOk="0">
                    <a:moveTo>
                      <a:pt x="692" y="0"/>
                    </a:moveTo>
                    <a:cubicBezTo>
                      <a:pt x="602" y="0"/>
                      <a:pt x="341" y="177"/>
                      <a:pt x="0" y="337"/>
                    </a:cubicBezTo>
                    <a:lnTo>
                      <a:pt x="0" y="438"/>
                    </a:lnTo>
                    <a:cubicBezTo>
                      <a:pt x="201" y="663"/>
                      <a:pt x="426" y="763"/>
                      <a:pt x="527" y="763"/>
                    </a:cubicBezTo>
                    <a:cubicBezTo>
                      <a:pt x="627" y="864"/>
                      <a:pt x="727" y="864"/>
                      <a:pt x="727" y="864"/>
                    </a:cubicBezTo>
                    <a:cubicBezTo>
                      <a:pt x="727" y="864"/>
                      <a:pt x="727" y="763"/>
                      <a:pt x="627" y="663"/>
                    </a:cubicBezTo>
                    <a:cubicBezTo>
                      <a:pt x="447" y="663"/>
                      <a:pt x="348" y="562"/>
                      <a:pt x="167" y="397"/>
                    </a:cubicBezTo>
                    <a:lnTo>
                      <a:pt x="167" y="397"/>
                    </a:lnTo>
                    <a:cubicBezTo>
                      <a:pt x="466" y="211"/>
                      <a:pt x="727" y="37"/>
                      <a:pt x="727" y="37"/>
                    </a:cubicBezTo>
                    <a:cubicBezTo>
                      <a:pt x="727" y="11"/>
                      <a:pt x="715" y="0"/>
                      <a:pt x="6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37"/>
              <p:cNvSpPr/>
              <p:nvPr/>
            </p:nvSpPr>
            <p:spPr>
              <a:xfrm>
                <a:off x="3394125" y="4224600"/>
                <a:ext cx="313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12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1" y="502"/>
                      <a:pt x="201" y="1129"/>
                    </a:cubicBezTo>
                    <a:lnTo>
                      <a:pt x="402" y="1129"/>
                    </a:lnTo>
                    <a:lnTo>
                      <a:pt x="1028" y="502"/>
                    </a:lnTo>
                    <a:lnTo>
                      <a:pt x="1254" y="302"/>
                    </a:lnTo>
                    <a:lnTo>
                      <a:pt x="1254" y="302"/>
                    </a:lnTo>
                    <a:cubicBezTo>
                      <a:pt x="1254" y="302"/>
                      <a:pt x="1129" y="302"/>
                      <a:pt x="928" y="502"/>
                    </a:cubicBezTo>
                    <a:cubicBezTo>
                      <a:pt x="753" y="612"/>
                      <a:pt x="558" y="779"/>
                      <a:pt x="378" y="954"/>
                    </a:cubicBezTo>
                    <a:lnTo>
                      <a:pt x="378" y="954"/>
                    </a:lnTo>
                    <a:cubicBezTo>
                      <a:pt x="186" y="37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37"/>
              <p:cNvSpPr/>
              <p:nvPr/>
            </p:nvSpPr>
            <p:spPr>
              <a:xfrm>
                <a:off x="3352275" y="4244300"/>
                <a:ext cx="312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232" extrusionOk="0">
                    <a:moveTo>
                      <a:pt x="441" y="1"/>
                    </a:moveTo>
                    <a:cubicBezTo>
                      <a:pt x="429" y="1"/>
                      <a:pt x="422" y="13"/>
                      <a:pt x="422" y="40"/>
                    </a:cubicBezTo>
                    <a:cubicBezTo>
                      <a:pt x="422" y="40"/>
                      <a:pt x="422" y="140"/>
                      <a:pt x="522" y="240"/>
                    </a:cubicBezTo>
                    <a:cubicBezTo>
                      <a:pt x="723" y="466"/>
                      <a:pt x="923" y="666"/>
                      <a:pt x="1048" y="867"/>
                    </a:cubicBezTo>
                    <a:lnTo>
                      <a:pt x="1063" y="882"/>
                    </a:lnTo>
                    <a:lnTo>
                      <a:pt x="1063" y="882"/>
                    </a:lnTo>
                    <a:cubicBezTo>
                      <a:pt x="475" y="987"/>
                      <a:pt x="0" y="1193"/>
                      <a:pt x="96" y="1193"/>
                    </a:cubicBezTo>
                    <a:cubicBezTo>
                      <a:pt x="96" y="1219"/>
                      <a:pt x="125" y="1232"/>
                      <a:pt x="180" y="1232"/>
                    </a:cubicBezTo>
                    <a:cubicBezTo>
                      <a:pt x="334" y="1232"/>
                      <a:pt x="687" y="1133"/>
                      <a:pt x="1149" y="967"/>
                    </a:cubicBezTo>
                    <a:lnTo>
                      <a:pt x="1249" y="967"/>
                    </a:lnTo>
                    <a:lnTo>
                      <a:pt x="1249" y="867"/>
                    </a:lnTo>
                    <a:lnTo>
                      <a:pt x="1149" y="867"/>
                    </a:lnTo>
                    <a:cubicBezTo>
                      <a:pt x="1048" y="566"/>
                      <a:pt x="823" y="341"/>
                      <a:pt x="622" y="240"/>
                    </a:cubicBezTo>
                    <a:cubicBezTo>
                      <a:pt x="549" y="94"/>
                      <a:pt x="475" y="1"/>
                      <a:pt x="4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37"/>
              <p:cNvSpPr/>
              <p:nvPr/>
            </p:nvSpPr>
            <p:spPr>
              <a:xfrm>
                <a:off x="3372825" y="4287275"/>
                <a:ext cx="338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1254" extrusionOk="0">
                    <a:moveTo>
                      <a:pt x="1053" y="0"/>
                    </a:moveTo>
                    <a:lnTo>
                      <a:pt x="953" y="100"/>
                    </a:lnTo>
                    <a:cubicBezTo>
                      <a:pt x="627" y="301"/>
                      <a:pt x="427" y="501"/>
                      <a:pt x="327" y="627"/>
                    </a:cubicBezTo>
                    <a:cubicBezTo>
                      <a:pt x="101" y="727"/>
                      <a:pt x="1" y="827"/>
                      <a:pt x="1" y="827"/>
                    </a:cubicBezTo>
                    <a:cubicBezTo>
                      <a:pt x="30" y="857"/>
                      <a:pt x="62" y="869"/>
                      <a:pt x="94" y="869"/>
                    </a:cubicBezTo>
                    <a:cubicBezTo>
                      <a:pt x="172" y="869"/>
                      <a:pt x="256" y="798"/>
                      <a:pt x="327" y="727"/>
                    </a:cubicBezTo>
                    <a:cubicBezTo>
                      <a:pt x="527" y="501"/>
                      <a:pt x="728" y="301"/>
                      <a:pt x="953" y="201"/>
                    </a:cubicBezTo>
                    <a:lnTo>
                      <a:pt x="970" y="201"/>
                    </a:lnTo>
                    <a:cubicBezTo>
                      <a:pt x="1074" y="782"/>
                      <a:pt x="1254" y="1253"/>
                      <a:pt x="1254" y="1253"/>
                    </a:cubicBezTo>
                    <a:cubicBezTo>
                      <a:pt x="1354" y="1128"/>
                      <a:pt x="1154" y="727"/>
                      <a:pt x="1053" y="100"/>
                    </a:cubicBezTo>
                    <a:lnTo>
                      <a:pt x="105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37"/>
              <p:cNvSpPr/>
              <p:nvPr/>
            </p:nvSpPr>
            <p:spPr>
              <a:xfrm>
                <a:off x="3417325" y="4265950"/>
                <a:ext cx="288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5" extrusionOk="0">
                    <a:moveTo>
                      <a:pt x="1153" y="1"/>
                    </a:moveTo>
                    <a:cubicBezTo>
                      <a:pt x="1153" y="1"/>
                      <a:pt x="627" y="101"/>
                      <a:pt x="0" y="327"/>
                    </a:cubicBezTo>
                    <a:lnTo>
                      <a:pt x="0" y="427"/>
                    </a:lnTo>
                    <a:cubicBezTo>
                      <a:pt x="201" y="628"/>
                      <a:pt x="426" y="853"/>
                      <a:pt x="527" y="1054"/>
                    </a:cubicBezTo>
                    <a:cubicBezTo>
                      <a:pt x="727" y="1154"/>
                      <a:pt x="727" y="1254"/>
                      <a:pt x="827" y="1254"/>
                    </a:cubicBezTo>
                    <a:cubicBezTo>
                      <a:pt x="827" y="1254"/>
                      <a:pt x="727" y="1154"/>
                      <a:pt x="627" y="953"/>
                    </a:cubicBezTo>
                    <a:cubicBezTo>
                      <a:pt x="443" y="746"/>
                      <a:pt x="343" y="561"/>
                      <a:pt x="154" y="377"/>
                    </a:cubicBezTo>
                    <a:lnTo>
                      <a:pt x="154" y="377"/>
                    </a:lnTo>
                    <a:cubicBezTo>
                      <a:pt x="711" y="191"/>
                      <a:pt x="1153" y="1"/>
                      <a:pt x="11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37"/>
              <p:cNvSpPr/>
              <p:nvPr/>
            </p:nvSpPr>
            <p:spPr>
              <a:xfrm>
                <a:off x="4461800" y="2169450"/>
                <a:ext cx="109675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3" extrusionOk="0">
                    <a:moveTo>
                      <a:pt x="1" y="1"/>
                    </a:moveTo>
                    <a:cubicBezTo>
                      <a:pt x="1" y="2"/>
                      <a:pt x="929" y="1480"/>
                      <a:pt x="2081" y="3359"/>
                    </a:cubicBezTo>
                    <a:cubicBezTo>
                      <a:pt x="3334" y="5139"/>
                      <a:pt x="4287" y="6592"/>
                      <a:pt x="4387" y="6592"/>
                    </a:cubicBezTo>
                    <a:cubicBezTo>
                      <a:pt x="4387" y="6592"/>
                      <a:pt x="3434" y="5139"/>
                      <a:pt x="2181" y="3259"/>
                    </a:cubicBezTo>
                    <a:cubicBezTo>
                      <a:pt x="1029" y="148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37"/>
              <p:cNvSpPr/>
              <p:nvPr/>
            </p:nvSpPr>
            <p:spPr>
              <a:xfrm>
                <a:off x="4435500" y="2193275"/>
                <a:ext cx="151650" cy="992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8" extrusionOk="0">
                    <a:moveTo>
                      <a:pt x="6065" y="0"/>
                    </a:moveTo>
                    <a:cubicBezTo>
                      <a:pt x="6065" y="0"/>
                      <a:pt x="4712" y="827"/>
                      <a:pt x="3033" y="1980"/>
                    </a:cubicBezTo>
                    <a:cubicBezTo>
                      <a:pt x="1354" y="3033"/>
                      <a:pt x="0" y="3960"/>
                      <a:pt x="0" y="3960"/>
                    </a:cubicBezTo>
                    <a:cubicBezTo>
                      <a:pt x="0" y="3965"/>
                      <a:pt x="4" y="3968"/>
                      <a:pt x="10" y="3968"/>
                    </a:cubicBezTo>
                    <a:cubicBezTo>
                      <a:pt x="136" y="3968"/>
                      <a:pt x="1437" y="3081"/>
                      <a:pt x="3033" y="2080"/>
                    </a:cubicBezTo>
                    <a:cubicBezTo>
                      <a:pt x="4712" y="928"/>
                      <a:pt x="6065" y="100"/>
                      <a:pt x="60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37"/>
              <p:cNvSpPr/>
              <p:nvPr/>
            </p:nvSpPr>
            <p:spPr>
              <a:xfrm>
                <a:off x="4487500" y="2166950"/>
                <a:ext cx="37000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6593" extrusionOk="0">
                    <a:moveTo>
                      <a:pt x="1479" y="1"/>
                    </a:moveTo>
                    <a:cubicBezTo>
                      <a:pt x="1479" y="1"/>
                      <a:pt x="1053" y="1480"/>
                      <a:pt x="752" y="3234"/>
                    </a:cubicBezTo>
                    <a:cubicBezTo>
                      <a:pt x="326" y="5113"/>
                      <a:pt x="0" y="6592"/>
                      <a:pt x="126" y="6592"/>
                    </a:cubicBezTo>
                    <a:cubicBezTo>
                      <a:pt x="126" y="6592"/>
                      <a:pt x="427" y="5113"/>
                      <a:pt x="853" y="3359"/>
                    </a:cubicBezTo>
                    <a:cubicBezTo>
                      <a:pt x="1254" y="1480"/>
                      <a:pt x="1479" y="1"/>
                      <a:pt x="14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37"/>
              <p:cNvSpPr/>
              <p:nvPr/>
            </p:nvSpPr>
            <p:spPr>
              <a:xfrm>
                <a:off x="4422325" y="2222100"/>
                <a:ext cx="1830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555" extrusionOk="0">
                    <a:moveTo>
                      <a:pt x="1" y="0"/>
                    </a:moveTo>
                    <a:cubicBezTo>
                      <a:pt x="1" y="100"/>
                      <a:pt x="1680" y="401"/>
                      <a:pt x="3660" y="827"/>
                    </a:cubicBezTo>
                    <a:cubicBezTo>
                      <a:pt x="5640" y="1253"/>
                      <a:pt x="7319" y="1554"/>
                      <a:pt x="7319" y="1554"/>
                    </a:cubicBezTo>
                    <a:cubicBezTo>
                      <a:pt x="7319" y="1454"/>
                      <a:pt x="5640" y="1153"/>
                      <a:pt x="3660" y="727"/>
                    </a:cubicBezTo>
                    <a:cubicBezTo>
                      <a:pt x="1680" y="30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37"/>
              <p:cNvSpPr/>
              <p:nvPr/>
            </p:nvSpPr>
            <p:spPr>
              <a:xfrm>
                <a:off x="4453675" y="2166950"/>
                <a:ext cx="288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254" extrusionOk="0">
                    <a:moveTo>
                      <a:pt x="952" y="1"/>
                    </a:moveTo>
                    <a:lnTo>
                      <a:pt x="952" y="326"/>
                    </a:lnTo>
                    <a:lnTo>
                      <a:pt x="952" y="1098"/>
                    </a:lnTo>
                    <a:lnTo>
                      <a:pt x="952" y="1098"/>
                    </a:lnTo>
                    <a:cubicBezTo>
                      <a:pt x="462" y="837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953"/>
                      <a:pt x="1053" y="1254"/>
                    </a:cubicBezTo>
                    <a:lnTo>
                      <a:pt x="1153" y="1254"/>
                    </a:lnTo>
                    <a:lnTo>
                      <a:pt x="1153" y="1153"/>
                    </a:lnTo>
                    <a:cubicBezTo>
                      <a:pt x="1153" y="853"/>
                      <a:pt x="1053" y="527"/>
                      <a:pt x="1053" y="326"/>
                    </a:cubicBezTo>
                    <a:cubicBezTo>
                      <a:pt x="1053" y="101"/>
                      <a:pt x="1053" y="1"/>
                      <a:pt x="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37"/>
              <p:cNvSpPr/>
              <p:nvPr/>
            </p:nvSpPr>
            <p:spPr>
              <a:xfrm>
                <a:off x="4542625" y="2294775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26"/>
                    </a:lnTo>
                    <a:cubicBezTo>
                      <a:pt x="1" y="426"/>
                      <a:pt x="1" y="752"/>
                      <a:pt x="101" y="953"/>
                    </a:cubicBezTo>
                    <a:lnTo>
                      <a:pt x="101" y="1254"/>
                    </a:lnTo>
                    <a:cubicBezTo>
                      <a:pt x="101" y="1254"/>
                      <a:pt x="201" y="1153"/>
                      <a:pt x="201" y="953"/>
                    </a:cubicBezTo>
                    <a:cubicBezTo>
                      <a:pt x="101" y="752"/>
                      <a:pt x="101" y="426"/>
                      <a:pt x="101" y="126"/>
                    </a:cubicBezTo>
                    <a:lnTo>
                      <a:pt x="101" y="126"/>
                    </a:lnTo>
                    <a:cubicBezTo>
                      <a:pt x="628" y="326"/>
                      <a:pt x="1154" y="527"/>
                      <a:pt x="1154" y="527"/>
                    </a:cubicBezTo>
                    <a:cubicBezTo>
                      <a:pt x="1154" y="426"/>
                      <a:pt x="728" y="226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37"/>
              <p:cNvSpPr/>
              <p:nvPr/>
            </p:nvSpPr>
            <p:spPr>
              <a:xfrm>
                <a:off x="4531975" y="2276600"/>
                <a:ext cx="2135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53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727"/>
                    </a:lnTo>
                    <a:cubicBezTo>
                      <a:pt x="101" y="853"/>
                      <a:pt x="101" y="953"/>
                      <a:pt x="101" y="953"/>
                    </a:cubicBezTo>
                    <a:lnTo>
                      <a:pt x="101" y="727"/>
                    </a:lnTo>
                    <a:lnTo>
                      <a:pt x="101" y="250"/>
                    </a:lnTo>
                    <a:lnTo>
                      <a:pt x="101" y="250"/>
                    </a:lnTo>
                    <a:cubicBezTo>
                      <a:pt x="491" y="342"/>
                      <a:pt x="853" y="427"/>
                      <a:pt x="853" y="427"/>
                    </a:cubicBezTo>
                    <a:cubicBezTo>
                      <a:pt x="853" y="427"/>
                      <a:pt x="527" y="226"/>
                      <a:pt x="101" y="10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37"/>
              <p:cNvSpPr/>
              <p:nvPr/>
            </p:nvSpPr>
            <p:spPr>
              <a:xfrm>
                <a:off x="4558300" y="2182625"/>
                <a:ext cx="232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54" extrusionOk="0">
                    <a:moveTo>
                      <a:pt x="527" y="0"/>
                    </a:moveTo>
                    <a:lnTo>
                      <a:pt x="527" y="0"/>
                    </a:lnTo>
                    <a:cubicBezTo>
                      <a:pt x="527" y="0"/>
                      <a:pt x="301" y="426"/>
                      <a:pt x="1" y="1053"/>
                    </a:cubicBezTo>
                    <a:lnTo>
                      <a:pt x="1" y="1153"/>
                    </a:lnTo>
                    <a:lnTo>
                      <a:pt x="101" y="1153"/>
                    </a:lnTo>
                    <a:cubicBezTo>
                      <a:pt x="427" y="1153"/>
                      <a:pt x="727" y="1153"/>
                      <a:pt x="928" y="1053"/>
                    </a:cubicBezTo>
                    <a:lnTo>
                      <a:pt x="151" y="1053"/>
                    </a:lnTo>
                    <a:cubicBezTo>
                      <a:pt x="437" y="471"/>
                      <a:pt x="527" y="0"/>
                      <a:pt x="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37"/>
              <p:cNvSpPr/>
              <p:nvPr/>
            </p:nvSpPr>
            <p:spPr>
              <a:xfrm>
                <a:off x="4542625" y="2200775"/>
                <a:ext cx="20725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4" extrusionOk="0">
                    <a:moveTo>
                      <a:pt x="302" y="1"/>
                    </a:moveTo>
                    <a:lnTo>
                      <a:pt x="302" y="1"/>
                    </a:lnTo>
                    <a:cubicBezTo>
                      <a:pt x="302" y="1"/>
                      <a:pt x="201" y="327"/>
                      <a:pt x="1" y="753"/>
                    </a:cubicBezTo>
                    <a:lnTo>
                      <a:pt x="1" y="853"/>
                    </a:lnTo>
                    <a:lnTo>
                      <a:pt x="628" y="853"/>
                    </a:lnTo>
                    <a:lnTo>
                      <a:pt x="828" y="753"/>
                    </a:lnTo>
                    <a:lnTo>
                      <a:pt x="148" y="753"/>
                    </a:lnTo>
                    <a:cubicBezTo>
                      <a:pt x="320" y="380"/>
                      <a:pt x="417" y="116"/>
                      <a:pt x="3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37"/>
              <p:cNvSpPr/>
              <p:nvPr/>
            </p:nvSpPr>
            <p:spPr>
              <a:xfrm>
                <a:off x="4427975" y="22766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301" y="1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1096" y="101"/>
                    </a:lnTo>
                    <a:cubicBezTo>
                      <a:pt x="907" y="682"/>
                      <a:pt x="727" y="1153"/>
                      <a:pt x="727" y="1153"/>
                    </a:cubicBezTo>
                    <a:cubicBezTo>
                      <a:pt x="828" y="1153"/>
                      <a:pt x="1028" y="6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37"/>
              <p:cNvSpPr/>
              <p:nvPr/>
            </p:nvSpPr>
            <p:spPr>
              <a:xfrm>
                <a:off x="4453675" y="2266575"/>
                <a:ext cx="238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46" extrusionOk="0">
                    <a:moveTo>
                      <a:pt x="226" y="1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1" y="101"/>
                    </a:lnTo>
                    <a:cubicBezTo>
                      <a:pt x="610" y="455"/>
                      <a:pt x="526" y="727"/>
                      <a:pt x="526" y="727"/>
                    </a:cubicBezTo>
                    <a:cubicBezTo>
                      <a:pt x="526" y="740"/>
                      <a:pt x="529" y="746"/>
                      <a:pt x="535" y="746"/>
                    </a:cubicBezTo>
                    <a:cubicBezTo>
                      <a:pt x="575" y="746"/>
                      <a:pt x="742" y="452"/>
                      <a:pt x="852" y="101"/>
                    </a:cubicBezTo>
                    <a:lnTo>
                      <a:pt x="95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37"/>
              <p:cNvSpPr/>
              <p:nvPr/>
            </p:nvSpPr>
            <p:spPr>
              <a:xfrm>
                <a:off x="4438000" y="2216450"/>
                <a:ext cx="213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53" extrusionOk="0">
                    <a:moveTo>
                      <a:pt x="101" y="1"/>
                    </a:moveTo>
                    <a:cubicBezTo>
                      <a:pt x="101" y="1"/>
                      <a:pt x="101" y="126"/>
                      <a:pt x="226" y="226"/>
                    </a:cubicBezTo>
                    <a:cubicBezTo>
                      <a:pt x="317" y="226"/>
                      <a:pt x="489" y="389"/>
                      <a:pt x="595" y="495"/>
                    </a:cubicBezTo>
                    <a:lnTo>
                      <a:pt x="595" y="495"/>
                    </a:lnTo>
                    <a:cubicBezTo>
                      <a:pt x="257" y="675"/>
                      <a:pt x="1" y="853"/>
                      <a:pt x="1" y="853"/>
                    </a:cubicBezTo>
                    <a:cubicBezTo>
                      <a:pt x="101" y="853"/>
                      <a:pt x="427" y="752"/>
                      <a:pt x="727" y="527"/>
                    </a:cubicBezTo>
                    <a:lnTo>
                      <a:pt x="853" y="527"/>
                    </a:lnTo>
                    <a:lnTo>
                      <a:pt x="727" y="427"/>
                    </a:lnTo>
                    <a:cubicBezTo>
                      <a:pt x="627" y="326"/>
                      <a:pt x="427" y="226"/>
                      <a:pt x="326" y="126"/>
                    </a:cubicBezTo>
                    <a:cubicBezTo>
                      <a:pt x="226" y="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37"/>
              <p:cNvSpPr/>
              <p:nvPr/>
            </p:nvSpPr>
            <p:spPr>
              <a:xfrm>
                <a:off x="4511300" y="2174700"/>
                <a:ext cx="207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44" extrusionOk="0">
                    <a:moveTo>
                      <a:pt x="7" y="1"/>
                    </a:moveTo>
                    <a:cubicBezTo>
                      <a:pt x="3" y="1"/>
                      <a:pt x="1" y="6"/>
                      <a:pt x="1" y="16"/>
                    </a:cubicBezTo>
                    <a:cubicBezTo>
                      <a:pt x="1" y="16"/>
                      <a:pt x="1" y="317"/>
                      <a:pt x="201" y="743"/>
                    </a:cubicBezTo>
                    <a:lnTo>
                      <a:pt x="201" y="843"/>
                    </a:lnTo>
                    <a:lnTo>
                      <a:pt x="302" y="743"/>
                    </a:lnTo>
                    <a:cubicBezTo>
                      <a:pt x="527" y="643"/>
                      <a:pt x="627" y="417"/>
                      <a:pt x="728" y="317"/>
                    </a:cubicBezTo>
                    <a:cubicBezTo>
                      <a:pt x="828" y="217"/>
                      <a:pt x="828" y="117"/>
                      <a:pt x="828" y="117"/>
                    </a:cubicBezTo>
                    <a:lnTo>
                      <a:pt x="828" y="117"/>
                    </a:lnTo>
                    <a:lnTo>
                      <a:pt x="627" y="317"/>
                    </a:lnTo>
                    <a:cubicBezTo>
                      <a:pt x="541" y="317"/>
                      <a:pt x="454" y="486"/>
                      <a:pt x="287" y="596"/>
                    </a:cubicBezTo>
                    <a:lnTo>
                      <a:pt x="287" y="596"/>
                    </a:lnTo>
                    <a:cubicBezTo>
                      <a:pt x="194" y="316"/>
                      <a:pt x="41" y="1"/>
                      <a:pt x="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37"/>
              <p:cNvSpPr/>
              <p:nvPr/>
            </p:nvSpPr>
            <p:spPr>
              <a:xfrm>
                <a:off x="4482475" y="2292275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628" y="0"/>
                    </a:moveTo>
                    <a:lnTo>
                      <a:pt x="527" y="100"/>
                    </a:lnTo>
                    <a:cubicBezTo>
                      <a:pt x="327" y="226"/>
                      <a:pt x="201" y="426"/>
                      <a:pt x="101" y="526"/>
                    </a:cubicBezTo>
                    <a:cubicBezTo>
                      <a:pt x="1" y="627"/>
                      <a:pt x="1" y="727"/>
                      <a:pt x="1" y="727"/>
                    </a:cubicBezTo>
                    <a:cubicBezTo>
                      <a:pt x="1" y="727"/>
                      <a:pt x="101" y="627"/>
                      <a:pt x="201" y="526"/>
                    </a:cubicBezTo>
                    <a:cubicBezTo>
                      <a:pt x="308" y="526"/>
                      <a:pt x="397" y="381"/>
                      <a:pt x="545" y="276"/>
                    </a:cubicBezTo>
                    <a:lnTo>
                      <a:pt x="545" y="276"/>
                    </a:lnTo>
                    <a:cubicBezTo>
                      <a:pt x="649" y="562"/>
                      <a:pt x="828" y="852"/>
                      <a:pt x="828" y="852"/>
                    </a:cubicBezTo>
                    <a:cubicBezTo>
                      <a:pt x="828" y="852"/>
                      <a:pt x="828" y="526"/>
                      <a:pt x="628" y="100"/>
                    </a:cubicBezTo>
                    <a:lnTo>
                      <a:pt x="6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37"/>
              <p:cNvSpPr/>
              <p:nvPr/>
            </p:nvSpPr>
            <p:spPr>
              <a:xfrm>
                <a:off x="4558300" y="2240250"/>
                <a:ext cx="18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29" extrusionOk="0">
                    <a:moveTo>
                      <a:pt x="727" y="1"/>
                    </a:moveTo>
                    <a:cubicBezTo>
                      <a:pt x="727" y="1"/>
                      <a:pt x="427" y="201"/>
                      <a:pt x="1" y="427"/>
                    </a:cubicBezTo>
                    <a:lnTo>
                      <a:pt x="1" y="527"/>
                    </a:lnTo>
                    <a:lnTo>
                      <a:pt x="101" y="527"/>
                    </a:lnTo>
                    <a:cubicBezTo>
                      <a:pt x="201" y="628"/>
                      <a:pt x="427" y="728"/>
                      <a:pt x="527" y="828"/>
                    </a:cubicBezTo>
                    <a:cubicBezTo>
                      <a:pt x="727" y="828"/>
                      <a:pt x="727" y="928"/>
                      <a:pt x="727" y="928"/>
                    </a:cubicBezTo>
                    <a:cubicBezTo>
                      <a:pt x="727" y="828"/>
                      <a:pt x="727" y="828"/>
                      <a:pt x="627" y="728"/>
                    </a:cubicBezTo>
                    <a:cubicBezTo>
                      <a:pt x="542" y="643"/>
                      <a:pt x="368" y="558"/>
                      <a:pt x="196" y="474"/>
                    </a:cubicBezTo>
                    <a:lnTo>
                      <a:pt x="196" y="474"/>
                    </a:lnTo>
                    <a:cubicBezTo>
                      <a:pt x="557" y="257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37"/>
              <p:cNvSpPr/>
              <p:nvPr/>
            </p:nvSpPr>
            <p:spPr>
              <a:xfrm>
                <a:off x="4503175" y="2193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0" y="0"/>
                    </a:moveTo>
                    <a:cubicBezTo>
                      <a:pt x="0" y="1"/>
                      <a:pt x="125" y="527"/>
                      <a:pt x="326" y="1153"/>
                    </a:cubicBezTo>
                    <a:lnTo>
                      <a:pt x="326" y="1253"/>
                    </a:lnTo>
                    <a:lnTo>
                      <a:pt x="426" y="1153"/>
                    </a:lnTo>
                    <a:cubicBezTo>
                      <a:pt x="627" y="928"/>
                      <a:pt x="852" y="727"/>
                      <a:pt x="1053" y="627"/>
                    </a:cubicBezTo>
                    <a:cubicBezTo>
                      <a:pt x="1153" y="426"/>
                      <a:pt x="1253" y="426"/>
                      <a:pt x="1253" y="301"/>
                    </a:cubicBezTo>
                    <a:lnTo>
                      <a:pt x="1253" y="301"/>
                    </a:lnTo>
                    <a:cubicBezTo>
                      <a:pt x="1253" y="301"/>
                      <a:pt x="1153" y="426"/>
                      <a:pt x="952" y="527"/>
                    </a:cubicBezTo>
                    <a:cubicBezTo>
                      <a:pt x="858" y="715"/>
                      <a:pt x="654" y="815"/>
                      <a:pt x="380" y="1013"/>
                    </a:cubicBezTo>
                    <a:lnTo>
                      <a:pt x="380" y="1013"/>
                    </a:lnTo>
                    <a:cubicBezTo>
                      <a:pt x="193" y="45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37"/>
              <p:cNvSpPr/>
              <p:nvPr/>
            </p:nvSpPr>
            <p:spPr>
              <a:xfrm>
                <a:off x="4464325" y="22139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26" y="326"/>
                    </a:cubicBezTo>
                    <a:cubicBezTo>
                      <a:pt x="618" y="418"/>
                      <a:pt x="793" y="593"/>
                      <a:pt x="995" y="871"/>
                    </a:cubicBezTo>
                    <a:lnTo>
                      <a:pt x="995" y="871"/>
                    </a:lnTo>
                    <a:cubicBezTo>
                      <a:pt x="400" y="1065"/>
                      <a:pt x="0" y="1253"/>
                      <a:pt x="0" y="1253"/>
                    </a:cubicBezTo>
                    <a:cubicBezTo>
                      <a:pt x="0" y="1253"/>
                      <a:pt x="526" y="1153"/>
                      <a:pt x="1053" y="953"/>
                    </a:cubicBezTo>
                    <a:lnTo>
                      <a:pt x="1153" y="953"/>
                    </a:lnTo>
                    <a:lnTo>
                      <a:pt x="1153" y="852"/>
                    </a:lnTo>
                    <a:cubicBezTo>
                      <a:pt x="927" y="627"/>
                      <a:pt x="727" y="426"/>
                      <a:pt x="526" y="226"/>
                    </a:cubicBezTo>
                    <a:cubicBezTo>
                      <a:pt x="426" y="101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37"/>
              <p:cNvSpPr/>
              <p:nvPr/>
            </p:nvSpPr>
            <p:spPr>
              <a:xfrm>
                <a:off x="4485000" y="22584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226" y="627"/>
                    </a:moveTo>
                    <a:lnTo>
                      <a:pt x="226" y="627"/>
                    </a:lnTo>
                    <a:cubicBezTo>
                      <a:pt x="0" y="728"/>
                      <a:pt x="0" y="828"/>
                      <a:pt x="0" y="828"/>
                    </a:cubicBezTo>
                    <a:lnTo>
                      <a:pt x="226" y="627"/>
                    </a:lnTo>
                    <a:close/>
                    <a:moveTo>
                      <a:pt x="852" y="1"/>
                    </a:moveTo>
                    <a:cubicBezTo>
                      <a:pt x="527" y="201"/>
                      <a:pt x="326" y="427"/>
                      <a:pt x="226" y="627"/>
                    </a:cubicBezTo>
                    <a:cubicBezTo>
                      <a:pt x="409" y="536"/>
                      <a:pt x="592" y="361"/>
                      <a:pt x="871" y="159"/>
                    </a:cubicBezTo>
                    <a:lnTo>
                      <a:pt x="871" y="159"/>
                    </a:lnTo>
                    <a:cubicBezTo>
                      <a:pt x="1059" y="754"/>
                      <a:pt x="1153" y="1154"/>
                      <a:pt x="1153" y="1154"/>
                    </a:cubicBezTo>
                    <a:cubicBezTo>
                      <a:pt x="1253" y="1154"/>
                      <a:pt x="1153" y="627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37"/>
              <p:cNvSpPr/>
              <p:nvPr/>
            </p:nvSpPr>
            <p:spPr>
              <a:xfrm>
                <a:off x="4524475" y="2236775"/>
                <a:ext cx="313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93" extrusionOk="0">
                    <a:moveTo>
                      <a:pt x="1148" y="0"/>
                    </a:moveTo>
                    <a:cubicBezTo>
                      <a:pt x="964" y="0"/>
                      <a:pt x="559" y="93"/>
                      <a:pt x="100" y="240"/>
                    </a:cubicBezTo>
                    <a:lnTo>
                      <a:pt x="0" y="240"/>
                    </a:lnTo>
                    <a:lnTo>
                      <a:pt x="100" y="340"/>
                    </a:lnTo>
                    <a:cubicBezTo>
                      <a:pt x="301" y="666"/>
                      <a:pt x="526" y="867"/>
                      <a:pt x="627" y="967"/>
                    </a:cubicBezTo>
                    <a:cubicBezTo>
                      <a:pt x="827" y="1193"/>
                      <a:pt x="927" y="1193"/>
                      <a:pt x="927" y="1193"/>
                    </a:cubicBezTo>
                    <a:cubicBezTo>
                      <a:pt x="927" y="1193"/>
                      <a:pt x="827" y="1067"/>
                      <a:pt x="727" y="967"/>
                    </a:cubicBezTo>
                    <a:cubicBezTo>
                      <a:pt x="633" y="779"/>
                      <a:pt x="428" y="590"/>
                      <a:pt x="237" y="298"/>
                    </a:cubicBezTo>
                    <a:lnTo>
                      <a:pt x="237" y="298"/>
                    </a:lnTo>
                    <a:cubicBezTo>
                      <a:pt x="802" y="126"/>
                      <a:pt x="1253" y="40"/>
                      <a:pt x="1253" y="40"/>
                    </a:cubicBezTo>
                    <a:cubicBezTo>
                      <a:pt x="1253" y="13"/>
                      <a:pt x="1216" y="0"/>
                      <a:pt x="11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7" name="Google Shape;2937;p37"/>
            <p:cNvGrpSpPr/>
            <p:nvPr/>
          </p:nvGrpSpPr>
          <p:grpSpPr>
            <a:xfrm>
              <a:off x="8058163" y="4260938"/>
              <a:ext cx="363425" cy="391625"/>
              <a:chOff x="6486688" y="4948425"/>
              <a:chExt cx="363425" cy="391625"/>
            </a:xfrm>
          </p:grpSpPr>
          <p:sp>
            <p:nvSpPr>
              <p:cNvPr id="2938" name="Google Shape;2938;p37"/>
              <p:cNvSpPr/>
              <p:nvPr/>
            </p:nvSpPr>
            <p:spPr>
              <a:xfrm rot="5400000" flipH="1">
                <a:off x="6545600" y="4959688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37"/>
              <p:cNvSpPr/>
              <p:nvPr/>
            </p:nvSpPr>
            <p:spPr>
              <a:xfrm rot="5400000" flipH="1">
                <a:off x="6519525" y="5040788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37"/>
              <p:cNvSpPr/>
              <p:nvPr/>
            </p:nvSpPr>
            <p:spPr>
              <a:xfrm rot="5400000" flipH="1">
                <a:off x="6632063" y="4977875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37"/>
              <p:cNvSpPr/>
              <p:nvPr/>
            </p:nvSpPr>
            <p:spPr>
              <a:xfrm rot="5400000" flipH="1">
                <a:off x="6493450" y="5103688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37"/>
              <p:cNvSpPr/>
              <p:nvPr/>
            </p:nvSpPr>
            <p:spPr>
              <a:xfrm rot="5400000" flipH="1">
                <a:off x="6783363" y="52075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37"/>
              <p:cNvSpPr/>
              <p:nvPr/>
            </p:nvSpPr>
            <p:spPr>
              <a:xfrm rot="5400000" flipH="1">
                <a:off x="6508000" y="5016088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37"/>
              <p:cNvSpPr/>
              <p:nvPr/>
            </p:nvSpPr>
            <p:spPr>
              <a:xfrm rot="5400000" flipH="1">
                <a:off x="6564063" y="50565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37"/>
              <p:cNvSpPr/>
              <p:nvPr/>
            </p:nvSpPr>
            <p:spPr>
              <a:xfrm rot="5400000" flipH="1">
                <a:off x="6747150" y="4981438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37"/>
              <p:cNvSpPr/>
              <p:nvPr/>
            </p:nvSpPr>
            <p:spPr>
              <a:xfrm rot="5400000" flipH="1">
                <a:off x="6727288" y="503675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37"/>
              <p:cNvSpPr/>
              <p:nvPr/>
            </p:nvSpPr>
            <p:spPr>
              <a:xfrm rot="5400000" flipH="1">
                <a:off x="6547963" y="526282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37"/>
              <p:cNvSpPr/>
              <p:nvPr/>
            </p:nvSpPr>
            <p:spPr>
              <a:xfrm rot="5400000" flipH="1">
                <a:off x="6588825" y="522473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37"/>
              <p:cNvSpPr/>
              <p:nvPr/>
            </p:nvSpPr>
            <p:spPr>
              <a:xfrm rot="5400000" flipH="1">
                <a:off x="6698550" y="5258638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37"/>
              <p:cNvSpPr/>
              <p:nvPr/>
            </p:nvSpPr>
            <p:spPr>
              <a:xfrm rot="5400000" flipH="1">
                <a:off x="6785875" y="5103488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37"/>
              <p:cNvSpPr/>
              <p:nvPr/>
            </p:nvSpPr>
            <p:spPr>
              <a:xfrm rot="5400000" flipH="1">
                <a:off x="6528675" y="516458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37"/>
              <p:cNvSpPr/>
              <p:nvPr/>
            </p:nvSpPr>
            <p:spPr>
              <a:xfrm rot="5400000" flipH="1">
                <a:off x="6643525" y="5002738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37"/>
              <p:cNvSpPr/>
              <p:nvPr/>
            </p:nvSpPr>
            <p:spPr>
              <a:xfrm rot="5400000" flipH="1">
                <a:off x="6723538" y="5098175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37"/>
              <p:cNvSpPr/>
              <p:nvPr/>
            </p:nvSpPr>
            <p:spPr>
              <a:xfrm rot="5400000" flipH="1">
                <a:off x="6680050" y="5185638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37"/>
              <p:cNvSpPr/>
              <p:nvPr/>
            </p:nvSpPr>
            <p:spPr>
              <a:xfrm rot="5400000" flipH="1">
                <a:off x="6587563" y="514015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37"/>
              <p:cNvSpPr/>
              <p:nvPr/>
            </p:nvSpPr>
            <p:spPr>
              <a:xfrm rot="5400000" flipH="1">
                <a:off x="6633225" y="5051863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57" name="Google Shape;2957;p37"/>
            <p:cNvSpPr/>
            <p:nvPr/>
          </p:nvSpPr>
          <p:spPr>
            <a:xfrm rot="5400000" flipH="1">
              <a:off x="5210350" y="3932713"/>
              <a:ext cx="234975" cy="355350"/>
            </a:xfrm>
            <a:custGeom>
              <a:avLst/>
              <a:gdLst/>
              <a:ahLst/>
              <a:cxnLst/>
              <a:rect l="l" t="t" r="r" b="b"/>
              <a:pathLst>
                <a:path w="9399" h="14214" extrusionOk="0">
                  <a:moveTo>
                    <a:pt x="125" y="1"/>
                  </a:moveTo>
                  <a:lnTo>
                    <a:pt x="125" y="1"/>
                  </a:lnTo>
                  <a:cubicBezTo>
                    <a:pt x="0" y="101"/>
                    <a:pt x="2105" y="3359"/>
                    <a:pt x="4612" y="7219"/>
                  </a:cubicBezTo>
                  <a:cubicBezTo>
                    <a:pt x="7177" y="11117"/>
                    <a:pt x="9233" y="14214"/>
                    <a:pt x="9392" y="14214"/>
                  </a:cubicBezTo>
                  <a:cubicBezTo>
                    <a:pt x="9395" y="14214"/>
                    <a:pt x="9397" y="14213"/>
                    <a:pt x="9399" y="14211"/>
                  </a:cubicBezTo>
                  <a:cubicBezTo>
                    <a:pt x="9399" y="14211"/>
                    <a:pt x="7419" y="10978"/>
                    <a:pt x="4812" y="7119"/>
                  </a:cubicBezTo>
                  <a:cubicBezTo>
                    <a:pt x="2306" y="3134"/>
                    <a:pt x="126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7"/>
            <p:cNvSpPr/>
            <p:nvPr/>
          </p:nvSpPr>
          <p:spPr>
            <a:xfrm rot="5400000" flipH="1">
              <a:off x="5181538" y="4013475"/>
              <a:ext cx="326475" cy="211375"/>
            </a:xfrm>
            <a:custGeom>
              <a:avLst/>
              <a:gdLst/>
              <a:ahLst/>
              <a:cxnLst/>
              <a:rect l="l" t="t" r="r" b="b"/>
              <a:pathLst>
                <a:path w="13059" h="8455" extrusionOk="0">
                  <a:moveTo>
                    <a:pt x="12952" y="0"/>
                  </a:moveTo>
                  <a:cubicBezTo>
                    <a:pt x="12808" y="0"/>
                    <a:pt x="9935" y="1842"/>
                    <a:pt x="6467" y="4064"/>
                  </a:cubicBezTo>
                  <a:cubicBezTo>
                    <a:pt x="2808" y="6471"/>
                    <a:pt x="1" y="8450"/>
                    <a:pt x="1" y="8450"/>
                  </a:cubicBezTo>
                  <a:cubicBezTo>
                    <a:pt x="1" y="8453"/>
                    <a:pt x="3" y="8454"/>
                    <a:pt x="6" y="8454"/>
                  </a:cubicBezTo>
                  <a:cubicBezTo>
                    <a:pt x="156" y="8454"/>
                    <a:pt x="3124" y="6613"/>
                    <a:pt x="6567" y="4390"/>
                  </a:cubicBezTo>
                  <a:cubicBezTo>
                    <a:pt x="10126" y="1984"/>
                    <a:pt x="13058" y="4"/>
                    <a:pt x="12958" y="4"/>
                  </a:cubicBezTo>
                  <a:cubicBezTo>
                    <a:pt x="12958" y="2"/>
                    <a:pt x="12956" y="0"/>
                    <a:pt x="129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7"/>
            <p:cNvSpPr/>
            <p:nvPr/>
          </p:nvSpPr>
          <p:spPr>
            <a:xfrm rot="5400000" flipH="1">
              <a:off x="5293700" y="3948413"/>
              <a:ext cx="78325" cy="360300"/>
            </a:xfrm>
            <a:custGeom>
              <a:avLst/>
              <a:gdLst/>
              <a:ahLst/>
              <a:cxnLst/>
              <a:rect l="l" t="t" r="r" b="b"/>
              <a:pathLst>
                <a:path w="3133" h="14412" extrusionOk="0">
                  <a:moveTo>
                    <a:pt x="3033" y="0"/>
                  </a:moveTo>
                  <a:lnTo>
                    <a:pt x="3033" y="0"/>
                  </a:lnTo>
                  <a:cubicBezTo>
                    <a:pt x="2932" y="0"/>
                    <a:pt x="2206" y="3233"/>
                    <a:pt x="1479" y="7193"/>
                  </a:cubicBezTo>
                  <a:cubicBezTo>
                    <a:pt x="627" y="11178"/>
                    <a:pt x="0" y="14311"/>
                    <a:pt x="100" y="14411"/>
                  </a:cubicBezTo>
                  <a:cubicBezTo>
                    <a:pt x="100" y="14411"/>
                    <a:pt x="852" y="11178"/>
                    <a:pt x="1679" y="7193"/>
                  </a:cubicBezTo>
                  <a:cubicBezTo>
                    <a:pt x="2506" y="3233"/>
                    <a:pt x="3133" y="100"/>
                    <a:pt x="30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7"/>
            <p:cNvSpPr/>
            <p:nvPr/>
          </p:nvSpPr>
          <p:spPr>
            <a:xfrm rot="5400000" flipH="1">
              <a:off x="5154175" y="4074788"/>
              <a:ext cx="391625" cy="81250"/>
            </a:xfrm>
            <a:custGeom>
              <a:avLst/>
              <a:gdLst/>
              <a:ahLst/>
              <a:cxnLst/>
              <a:rect l="l" t="t" r="r" b="b"/>
              <a:pathLst>
                <a:path w="15665" h="3250" extrusionOk="0">
                  <a:moveTo>
                    <a:pt x="175" y="0"/>
                  </a:moveTo>
                  <a:cubicBezTo>
                    <a:pt x="126" y="0"/>
                    <a:pt x="101" y="6"/>
                    <a:pt x="101" y="16"/>
                  </a:cubicBezTo>
                  <a:cubicBezTo>
                    <a:pt x="1" y="117"/>
                    <a:pt x="3560" y="843"/>
                    <a:pt x="7845" y="1771"/>
                  </a:cubicBezTo>
                  <a:cubicBezTo>
                    <a:pt x="12106" y="2623"/>
                    <a:pt x="15665" y="3249"/>
                    <a:pt x="15665" y="3249"/>
                  </a:cubicBezTo>
                  <a:cubicBezTo>
                    <a:pt x="15665" y="3149"/>
                    <a:pt x="12231" y="2397"/>
                    <a:pt x="7946" y="1470"/>
                  </a:cubicBezTo>
                  <a:cubicBezTo>
                    <a:pt x="3934" y="599"/>
                    <a:pt x="698" y="0"/>
                    <a:pt x="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7"/>
            <p:cNvSpPr/>
            <p:nvPr/>
          </p:nvSpPr>
          <p:spPr>
            <a:xfrm rot="5400000" flipH="1">
              <a:off x="5446575" y="4179613"/>
              <a:ext cx="62675" cy="70200"/>
            </a:xfrm>
            <a:custGeom>
              <a:avLst/>
              <a:gdLst/>
              <a:ahLst/>
              <a:cxnLst/>
              <a:rect l="l" t="t" r="r" b="b"/>
              <a:pathLst>
                <a:path w="2507" h="2808" extrusionOk="0">
                  <a:moveTo>
                    <a:pt x="2206" y="0"/>
                  </a:moveTo>
                  <a:lnTo>
                    <a:pt x="2206" y="827"/>
                  </a:lnTo>
                  <a:lnTo>
                    <a:pt x="2206" y="2423"/>
                  </a:lnTo>
                  <a:lnTo>
                    <a:pt x="2206" y="2423"/>
                  </a:lnTo>
                  <a:cubicBezTo>
                    <a:pt x="1043" y="1946"/>
                    <a:pt x="95" y="1654"/>
                    <a:pt x="0" y="1654"/>
                  </a:cubicBezTo>
                  <a:cubicBezTo>
                    <a:pt x="0" y="1779"/>
                    <a:pt x="1053" y="2180"/>
                    <a:pt x="2306" y="2707"/>
                  </a:cubicBezTo>
                  <a:lnTo>
                    <a:pt x="2507" y="2807"/>
                  </a:lnTo>
                  <a:lnTo>
                    <a:pt x="2507" y="2607"/>
                  </a:lnTo>
                  <a:cubicBezTo>
                    <a:pt x="2507" y="1880"/>
                    <a:pt x="2406" y="1253"/>
                    <a:pt x="2406" y="727"/>
                  </a:cubicBezTo>
                  <a:cubicBezTo>
                    <a:pt x="2306" y="301"/>
                    <a:pt x="2306" y="0"/>
                    <a:pt x="2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7"/>
            <p:cNvSpPr/>
            <p:nvPr/>
          </p:nvSpPr>
          <p:spPr>
            <a:xfrm rot="5400000" flipH="1">
              <a:off x="5169963" y="3985700"/>
              <a:ext cx="62675" cy="70825"/>
            </a:xfrm>
            <a:custGeom>
              <a:avLst/>
              <a:gdLst/>
              <a:ahLst/>
              <a:cxnLst/>
              <a:rect l="l" t="t" r="r" b="b"/>
              <a:pathLst>
                <a:path w="2507" h="2833" extrusionOk="0">
                  <a:moveTo>
                    <a:pt x="101" y="1"/>
                  </a:moveTo>
                  <a:lnTo>
                    <a:pt x="101" y="226"/>
                  </a:lnTo>
                  <a:cubicBezTo>
                    <a:pt x="1" y="953"/>
                    <a:pt x="101" y="1580"/>
                    <a:pt x="201" y="2106"/>
                  </a:cubicBezTo>
                  <a:cubicBezTo>
                    <a:pt x="201" y="2507"/>
                    <a:pt x="201" y="2833"/>
                    <a:pt x="301" y="2833"/>
                  </a:cubicBezTo>
                  <a:cubicBezTo>
                    <a:pt x="301" y="2833"/>
                    <a:pt x="402" y="2507"/>
                    <a:pt x="301" y="2006"/>
                  </a:cubicBezTo>
                  <a:lnTo>
                    <a:pt x="301" y="404"/>
                  </a:lnTo>
                  <a:lnTo>
                    <a:pt x="301" y="404"/>
                  </a:lnTo>
                  <a:cubicBezTo>
                    <a:pt x="1557" y="882"/>
                    <a:pt x="2507" y="1154"/>
                    <a:pt x="2507" y="1154"/>
                  </a:cubicBezTo>
                  <a:cubicBezTo>
                    <a:pt x="2507" y="1053"/>
                    <a:pt x="1454" y="627"/>
                    <a:pt x="201" y="126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7"/>
            <p:cNvSpPr/>
            <p:nvPr/>
          </p:nvSpPr>
          <p:spPr>
            <a:xfrm rot="5400000" flipH="1">
              <a:off x="5227275" y="4027988"/>
              <a:ext cx="42000" cy="49525"/>
            </a:xfrm>
            <a:custGeom>
              <a:avLst/>
              <a:gdLst/>
              <a:ahLst/>
              <a:cxnLst/>
              <a:rect l="l" t="t" r="r" b="b"/>
              <a:pathLst>
                <a:path w="1680" h="1981" extrusionOk="0">
                  <a:moveTo>
                    <a:pt x="0" y="0"/>
                  </a:moveTo>
                  <a:lnTo>
                    <a:pt x="0" y="201"/>
                  </a:lnTo>
                  <a:lnTo>
                    <a:pt x="0" y="326"/>
                  </a:lnTo>
                  <a:cubicBezTo>
                    <a:pt x="0" y="727"/>
                    <a:pt x="0" y="1153"/>
                    <a:pt x="101" y="1454"/>
                  </a:cubicBezTo>
                  <a:cubicBezTo>
                    <a:pt x="101" y="1780"/>
                    <a:pt x="101" y="1980"/>
                    <a:pt x="226" y="1980"/>
                  </a:cubicBezTo>
                  <a:lnTo>
                    <a:pt x="226" y="1454"/>
                  </a:lnTo>
                  <a:lnTo>
                    <a:pt x="226" y="384"/>
                  </a:lnTo>
                  <a:lnTo>
                    <a:pt x="226" y="384"/>
                  </a:lnTo>
                  <a:cubicBezTo>
                    <a:pt x="866" y="677"/>
                    <a:pt x="1415" y="862"/>
                    <a:pt x="1607" y="862"/>
                  </a:cubicBezTo>
                  <a:cubicBezTo>
                    <a:pt x="1654" y="862"/>
                    <a:pt x="1680" y="851"/>
                    <a:pt x="1680" y="827"/>
                  </a:cubicBezTo>
                  <a:cubicBezTo>
                    <a:pt x="1680" y="827"/>
                    <a:pt x="1053" y="426"/>
                    <a:pt x="226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7"/>
            <p:cNvSpPr/>
            <p:nvPr/>
          </p:nvSpPr>
          <p:spPr>
            <a:xfrm rot="5400000" flipH="1">
              <a:off x="5410250" y="3952163"/>
              <a:ext cx="70200" cy="62675"/>
            </a:xfrm>
            <a:custGeom>
              <a:avLst/>
              <a:gdLst/>
              <a:ahLst/>
              <a:cxnLst/>
              <a:rect l="l" t="t" r="r" b="b"/>
              <a:pathLst>
                <a:path w="2808" h="2507" extrusionOk="0">
                  <a:moveTo>
                    <a:pt x="1153" y="1"/>
                  </a:moveTo>
                  <a:cubicBezTo>
                    <a:pt x="1028" y="1"/>
                    <a:pt x="627" y="1053"/>
                    <a:pt x="100" y="2306"/>
                  </a:cubicBezTo>
                  <a:lnTo>
                    <a:pt x="0" y="2507"/>
                  </a:lnTo>
                  <a:lnTo>
                    <a:pt x="301" y="2507"/>
                  </a:lnTo>
                  <a:cubicBezTo>
                    <a:pt x="927" y="2507"/>
                    <a:pt x="1554" y="2407"/>
                    <a:pt x="2080" y="2407"/>
                  </a:cubicBezTo>
                  <a:cubicBezTo>
                    <a:pt x="2506" y="2306"/>
                    <a:pt x="2807" y="2306"/>
                    <a:pt x="2807" y="2206"/>
                  </a:cubicBezTo>
                  <a:lnTo>
                    <a:pt x="384" y="2206"/>
                  </a:lnTo>
                  <a:cubicBezTo>
                    <a:pt x="861" y="1043"/>
                    <a:pt x="1153" y="96"/>
                    <a:pt x="1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7"/>
            <p:cNvSpPr/>
            <p:nvPr/>
          </p:nvSpPr>
          <p:spPr>
            <a:xfrm rot="5400000" flipH="1">
              <a:off x="5389813" y="4007550"/>
              <a:ext cx="47025" cy="42775"/>
            </a:xfrm>
            <a:custGeom>
              <a:avLst/>
              <a:gdLst/>
              <a:ahLst/>
              <a:cxnLst/>
              <a:rect l="l" t="t" r="r" b="b"/>
              <a:pathLst>
                <a:path w="1881" h="1711" extrusionOk="0">
                  <a:moveTo>
                    <a:pt x="727" y="1"/>
                  </a:moveTo>
                  <a:cubicBezTo>
                    <a:pt x="727" y="1"/>
                    <a:pt x="402" y="627"/>
                    <a:pt x="1" y="1555"/>
                  </a:cubicBezTo>
                  <a:lnTo>
                    <a:pt x="1" y="1655"/>
                  </a:lnTo>
                  <a:lnTo>
                    <a:pt x="201" y="1655"/>
                  </a:lnTo>
                  <a:cubicBezTo>
                    <a:pt x="343" y="1697"/>
                    <a:pt x="494" y="1711"/>
                    <a:pt x="643" y="1711"/>
                  </a:cubicBezTo>
                  <a:cubicBezTo>
                    <a:pt x="942" y="1711"/>
                    <a:pt x="1237" y="1655"/>
                    <a:pt x="1454" y="1655"/>
                  </a:cubicBezTo>
                  <a:cubicBezTo>
                    <a:pt x="1655" y="1555"/>
                    <a:pt x="1880" y="1555"/>
                    <a:pt x="1880" y="1455"/>
                  </a:cubicBezTo>
                  <a:lnTo>
                    <a:pt x="371" y="1455"/>
                  </a:lnTo>
                  <a:cubicBezTo>
                    <a:pt x="655" y="625"/>
                    <a:pt x="820" y="1"/>
                    <a:pt x="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7"/>
            <p:cNvSpPr/>
            <p:nvPr/>
          </p:nvSpPr>
          <p:spPr>
            <a:xfrm rot="5400000" flipH="1">
              <a:off x="5209638" y="4233600"/>
              <a:ext cx="67675" cy="61225"/>
            </a:xfrm>
            <a:custGeom>
              <a:avLst/>
              <a:gdLst/>
              <a:ahLst/>
              <a:cxnLst/>
              <a:rect l="l" t="t" r="r" b="b"/>
              <a:pathLst>
                <a:path w="2707" h="2449" extrusionOk="0">
                  <a:moveTo>
                    <a:pt x="1896" y="1"/>
                  </a:moveTo>
                  <a:cubicBezTo>
                    <a:pt x="1430" y="1"/>
                    <a:pt x="1028" y="71"/>
                    <a:pt x="727" y="142"/>
                  </a:cubicBezTo>
                  <a:cubicBezTo>
                    <a:pt x="201" y="142"/>
                    <a:pt x="0" y="243"/>
                    <a:pt x="0" y="243"/>
                  </a:cubicBezTo>
                  <a:cubicBezTo>
                    <a:pt x="0" y="243"/>
                    <a:pt x="89" y="298"/>
                    <a:pt x="304" y="298"/>
                  </a:cubicBezTo>
                  <a:cubicBezTo>
                    <a:pt x="412" y="298"/>
                    <a:pt x="551" y="284"/>
                    <a:pt x="727" y="243"/>
                  </a:cubicBezTo>
                  <a:lnTo>
                    <a:pt x="2329" y="243"/>
                  </a:lnTo>
                  <a:cubicBezTo>
                    <a:pt x="1848" y="1498"/>
                    <a:pt x="1560" y="2448"/>
                    <a:pt x="1679" y="2448"/>
                  </a:cubicBezTo>
                  <a:cubicBezTo>
                    <a:pt x="1679" y="2448"/>
                    <a:pt x="2180" y="1496"/>
                    <a:pt x="2707" y="142"/>
                  </a:cubicBezTo>
                  <a:lnTo>
                    <a:pt x="2707" y="42"/>
                  </a:lnTo>
                  <a:lnTo>
                    <a:pt x="2506" y="42"/>
                  </a:lnTo>
                  <a:cubicBezTo>
                    <a:pt x="2293" y="13"/>
                    <a:pt x="2089" y="1"/>
                    <a:pt x="18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7"/>
            <p:cNvSpPr/>
            <p:nvPr/>
          </p:nvSpPr>
          <p:spPr>
            <a:xfrm rot="5400000" flipH="1">
              <a:off x="5250475" y="4197788"/>
              <a:ext cx="50150" cy="41375"/>
            </a:xfrm>
            <a:custGeom>
              <a:avLst/>
              <a:gdLst/>
              <a:ahLst/>
              <a:cxnLst/>
              <a:rect l="l" t="t" r="r" b="b"/>
              <a:pathLst>
                <a:path w="2006" h="1655" extrusionOk="0">
                  <a:moveTo>
                    <a:pt x="1780" y="1"/>
                  </a:moveTo>
                  <a:cubicBezTo>
                    <a:pt x="1254" y="1"/>
                    <a:pt x="853" y="1"/>
                    <a:pt x="527" y="101"/>
                  </a:cubicBezTo>
                  <a:cubicBezTo>
                    <a:pt x="226" y="101"/>
                    <a:pt x="0" y="101"/>
                    <a:pt x="0" y="201"/>
                  </a:cubicBezTo>
                  <a:lnTo>
                    <a:pt x="1629" y="201"/>
                  </a:lnTo>
                  <a:cubicBezTo>
                    <a:pt x="1238" y="986"/>
                    <a:pt x="1057" y="1655"/>
                    <a:pt x="1153" y="1655"/>
                  </a:cubicBezTo>
                  <a:cubicBezTo>
                    <a:pt x="1254" y="1655"/>
                    <a:pt x="1579" y="1028"/>
                    <a:pt x="1880" y="201"/>
                  </a:cubicBezTo>
                  <a:lnTo>
                    <a:pt x="20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7"/>
            <p:cNvSpPr/>
            <p:nvPr/>
          </p:nvSpPr>
          <p:spPr>
            <a:xfrm rot="5400000" flipH="1">
              <a:off x="5359363" y="4229875"/>
              <a:ext cx="42000" cy="48000"/>
            </a:xfrm>
            <a:custGeom>
              <a:avLst/>
              <a:gdLst/>
              <a:ahLst/>
              <a:cxnLst/>
              <a:rect l="l" t="t" r="r" b="b"/>
              <a:pathLst>
                <a:path w="1680" h="1920" extrusionOk="0">
                  <a:moveTo>
                    <a:pt x="165" y="1"/>
                  </a:moveTo>
                  <a:cubicBezTo>
                    <a:pt x="140" y="1"/>
                    <a:pt x="126" y="13"/>
                    <a:pt x="126" y="40"/>
                  </a:cubicBezTo>
                  <a:cubicBezTo>
                    <a:pt x="126" y="40"/>
                    <a:pt x="226" y="140"/>
                    <a:pt x="426" y="341"/>
                  </a:cubicBezTo>
                  <a:cubicBezTo>
                    <a:pt x="603" y="540"/>
                    <a:pt x="956" y="797"/>
                    <a:pt x="1260" y="1079"/>
                  </a:cubicBezTo>
                  <a:lnTo>
                    <a:pt x="1260" y="1079"/>
                  </a:lnTo>
                  <a:cubicBezTo>
                    <a:pt x="522" y="1466"/>
                    <a:pt x="0" y="1828"/>
                    <a:pt x="0" y="1920"/>
                  </a:cubicBezTo>
                  <a:cubicBezTo>
                    <a:pt x="0" y="1920"/>
                    <a:pt x="752" y="1594"/>
                    <a:pt x="1579" y="1193"/>
                  </a:cubicBezTo>
                  <a:lnTo>
                    <a:pt x="1680" y="1068"/>
                  </a:lnTo>
                  <a:lnTo>
                    <a:pt x="1579" y="967"/>
                  </a:lnTo>
                  <a:cubicBezTo>
                    <a:pt x="1153" y="667"/>
                    <a:pt x="852" y="341"/>
                    <a:pt x="527" y="241"/>
                  </a:cubicBezTo>
                  <a:cubicBezTo>
                    <a:pt x="380" y="94"/>
                    <a:pt x="233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7"/>
            <p:cNvSpPr/>
            <p:nvPr/>
          </p:nvSpPr>
          <p:spPr>
            <a:xfrm rot="5400000" flipH="1">
              <a:off x="5447838" y="4076225"/>
              <a:ext cx="49525" cy="44525"/>
            </a:xfrm>
            <a:custGeom>
              <a:avLst/>
              <a:gdLst/>
              <a:ahLst/>
              <a:cxnLst/>
              <a:rect l="l" t="t" r="r" b="b"/>
              <a:pathLst>
                <a:path w="1981" h="1781" extrusionOk="0">
                  <a:moveTo>
                    <a:pt x="101" y="1"/>
                  </a:moveTo>
                  <a:cubicBezTo>
                    <a:pt x="1" y="1"/>
                    <a:pt x="201" y="728"/>
                    <a:pt x="527" y="1555"/>
                  </a:cubicBezTo>
                  <a:lnTo>
                    <a:pt x="627" y="1780"/>
                  </a:lnTo>
                  <a:lnTo>
                    <a:pt x="727" y="1680"/>
                  </a:lnTo>
                  <a:cubicBezTo>
                    <a:pt x="1153" y="1354"/>
                    <a:pt x="1454" y="1053"/>
                    <a:pt x="1680" y="728"/>
                  </a:cubicBezTo>
                  <a:cubicBezTo>
                    <a:pt x="1880" y="527"/>
                    <a:pt x="1980" y="427"/>
                    <a:pt x="1980" y="302"/>
                  </a:cubicBezTo>
                  <a:cubicBezTo>
                    <a:pt x="1880" y="302"/>
                    <a:pt x="1780" y="427"/>
                    <a:pt x="1454" y="627"/>
                  </a:cubicBezTo>
                  <a:cubicBezTo>
                    <a:pt x="1280" y="802"/>
                    <a:pt x="1030" y="1070"/>
                    <a:pt x="754" y="1335"/>
                  </a:cubicBezTo>
                  <a:lnTo>
                    <a:pt x="754" y="1335"/>
                  </a:lnTo>
                  <a:cubicBezTo>
                    <a:pt x="475" y="530"/>
                    <a:pt x="193" y="1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7"/>
            <p:cNvSpPr/>
            <p:nvPr/>
          </p:nvSpPr>
          <p:spPr>
            <a:xfrm rot="5400000" flipH="1">
              <a:off x="5190938" y="4135125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1354" y="0"/>
                  </a:moveTo>
                  <a:lnTo>
                    <a:pt x="1254" y="101"/>
                  </a:lnTo>
                  <a:lnTo>
                    <a:pt x="1153" y="226"/>
                  </a:lnTo>
                  <a:lnTo>
                    <a:pt x="326" y="1053"/>
                  </a:lnTo>
                  <a:cubicBezTo>
                    <a:pt x="101" y="1254"/>
                    <a:pt x="1" y="1479"/>
                    <a:pt x="1" y="1479"/>
                  </a:cubicBezTo>
                  <a:cubicBezTo>
                    <a:pt x="101" y="1479"/>
                    <a:pt x="226" y="1354"/>
                    <a:pt x="527" y="1153"/>
                  </a:cubicBezTo>
                  <a:cubicBezTo>
                    <a:pt x="700" y="981"/>
                    <a:pt x="966" y="715"/>
                    <a:pt x="1228" y="516"/>
                  </a:cubicBezTo>
                  <a:lnTo>
                    <a:pt x="1228" y="516"/>
                  </a:lnTo>
                  <a:cubicBezTo>
                    <a:pt x="1525" y="1261"/>
                    <a:pt x="1788" y="1880"/>
                    <a:pt x="1880" y="1880"/>
                  </a:cubicBezTo>
                  <a:cubicBezTo>
                    <a:pt x="1980" y="1780"/>
                    <a:pt x="1780" y="1053"/>
                    <a:pt x="1479" y="226"/>
                  </a:cubicBezTo>
                  <a:lnTo>
                    <a:pt x="13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7"/>
            <p:cNvSpPr/>
            <p:nvPr/>
          </p:nvSpPr>
          <p:spPr>
            <a:xfrm rot="5400000" flipH="1">
              <a:off x="5306100" y="3975488"/>
              <a:ext cx="43900" cy="47375"/>
            </a:xfrm>
            <a:custGeom>
              <a:avLst/>
              <a:gdLst/>
              <a:ahLst/>
              <a:cxnLst/>
              <a:rect l="l" t="t" r="r" b="b"/>
              <a:pathLst>
                <a:path w="1756" h="1895" extrusionOk="0">
                  <a:moveTo>
                    <a:pt x="1634" y="0"/>
                  </a:moveTo>
                  <a:cubicBezTo>
                    <a:pt x="1510" y="0"/>
                    <a:pt x="856" y="391"/>
                    <a:pt x="201" y="842"/>
                  </a:cubicBezTo>
                  <a:lnTo>
                    <a:pt x="1" y="968"/>
                  </a:lnTo>
                  <a:lnTo>
                    <a:pt x="201" y="1068"/>
                  </a:lnTo>
                  <a:cubicBezTo>
                    <a:pt x="627" y="1369"/>
                    <a:pt x="1028" y="1594"/>
                    <a:pt x="1254" y="1694"/>
                  </a:cubicBezTo>
                  <a:cubicBezTo>
                    <a:pt x="1555" y="1795"/>
                    <a:pt x="1755" y="1895"/>
                    <a:pt x="1755" y="1895"/>
                  </a:cubicBezTo>
                  <a:cubicBezTo>
                    <a:pt x="1755" y="1895"/>
                    <a:pt x="1655" y="1694"/>
                    <a:pt x="1354" y="1594"/>
                  </a:cubicBezTo>
                  <a:cubicBezTo>
                    <a:pt x="1152" y="1392"/>
                    <a:pt x="808" y="1209"/>
                    <a:pt x="504" y="938"/>
                  </a:cubicBezTo>
                  <a:lnTo>
                    <a:pt x="504" y="938"/>
                  </a:lnTo>
                  <a:cubicBezTo>
                    <a:pt x="1228" y="473"/>
                    <a:pt x="1747" y="107"/>
                    <a:pt x="1655" y="15"/>
                  </a:cubicBezTo>
                  <a:cubicBezTo>
                    <a:pt x="1655" y="5"/>
                    <a:pt x="1648" y="0"/>
                    <a:pt x="1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7"/>
            <p:cNvSpPr/>
            <p:nvPr/>
          </p:nvSpPr>
          <p:spPr>
            <a:xfrm rot="5400000" flipH="1">
              <a:off x="5384850" y="4070913"/>
              <a:ext cx="70850" cy="65175"/>
            </a:xfrm>
            <a:custGeom>
              <a:avLst/>
              <a:gdLst/>
              <a:ahLst/>
              <a:cxnLst/>
              <a:rect l="l" t="t" r="r" b="b"/>
              <a:pathLst>
                <a:path w="2834" h="2607" extrusionOk="0">
                  <a:moveTo>
                    <a:pt x="101" y="0"/>
                  </a:moveTo>
                  <a:cubicBezTo>
                    <a:pt x="1" y="100"/>
                    <a:pt x="327" y="1128"/>
                    <a:pt x="728" y="2506"/>
                  </a:cubicBezTo>
                  <a:lnTo>
                    <a:pt x="728" y="2607"/>
                  </a:lnTo>
                  <a:lnTo>
                    <a:pt x="953" y="2506"/>
                  </a:lnTo>
                  <a:cubicBezTo>
                    <a:pt x="1580" y="2080"/>
                    <a:pt x="1981" y="1654"/>
                    <a:pt x="2307" y="1253"/>
                  </a:cubicBezTo>
                  <a:lnTo>
                    <a:pt x="2833" y="727"/>
                  </a:lnTo>
                  <a:cubicBezTo>
                    <a:pt x="2708" y="727"/>
                    <a:pt x="2507" y="827"/>
                    <a:pt x="2206" y="1128"/>
                  </a:cubicBezTo>
                  <a:cubicBezTo>
                    <a:pt x="1818" y="1425"/>
                    <a:pt x="1429" y="1806"/>
                    <a:pt x="888" y="2175"/>
                  </a:cubicBezTo>
                  <a:lnTo>
                    <a:pt x="888" y="2175"/>
                  </a:lnTo>
                  <a:cubicBezTo>
                    <a:pt x="494" y="925"/>
                    <a:pt x="196" y="0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7"/>
            <p:cNvSpPr/>
            <p:nvPr/>
          </p:nvSpPr>
          <p:spPr>
            <a:xfrm rot="5400000" flipH="1">
              <a:off x="5342250" y="4155488"/>
              <a:ext cx="65200" cy="68325"/>
            </a:xfrm>
            <a:custGeom>
              <a:avLst/>
              <a:gdLst/>
              <a:ahLst/>
              <a:cxnLst/>
              <a:rect l="l" t="t" r="r" b="b"/>
              <a:pathLst>
                <a:path w="2608" h="2733" extrusionOk="0">
                  <a:moveTo>
                    <a:pt x="727" y="0"/>
                  </a:moveTo>
                  <a:cubicBezTo>
                    <a:pt x="627" y="0"/>
                    <a:pt x="828" y="326"/>
                    <a:pt x="1154" y="627"/>
                  </a:cubicBezTo>
                  <a:cubicBezTo>
                    <a:pt x="1343" y="935"/>
                    <a:pt x="1824" y="1423"/>
                    <a:pt x="2130" y="1920"/>
                  </a:cubicBezTo>
                  <a:lnTo>
                    <a:pt x="2130" y="1920"/>
                  </a:lnTo>
                  <a:cubicBezTo>
                    <a:pt x="947" y="2240"/>
                    <a:pt x="1" y="2636"/>
                    <a:pt x="1" y="2732"/>
                  </a:cubicBezTo>
                  <a:cubicBezTo>
                    <a:pt x="1" y="2732"/>
                    <a:pt x="1154" y="2507"/>
                    <a:pt x="2407" y="2106"/>
                  </a:cubicBezTo>
                  <a:lnTo>
                    <a:pt x="2607" y="2106"/>
                  </a:lnTo>
                  <a:lnTo>
                    <a:pt x="2507" y="1880"/>
                  </a:lnTo>
                  <a:lnTo>
                    <a:pt x="2407" y="1880"/>
                  </a:lnTo>
                  <a:cubicBezTo>
                    <a:pt x="1981" y="1254"/>
                    <a:pt x="1555" y="853"/>
                    <a:pt x="1254" y="527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7"/>
            <p:cNvSpPr/>
            <p:nvPr/>
          </p:nvSpPr>
          <p:spPr>
            <a:xfrm rot="5400000" flipH="1">
              <a:off x="5249725" y="4112438"/>
              <a:ext cx="67675" cy="62950"/>
            </a:xfrm>
            <a:custGeom>
              <a:avLst/>
              <a:gdLst/>
              <a:ahLst/>
              <a:cxnLst/>
              <a:rect l="l" t="t" r="r" b="b"/>
              <a:pathLst>
                <a:path w="2707" h="2518" extrusionOk="0">
                  <a:moveTo>
                    <a:pt x="2080" y="1"/>
                  </a:moveTo>
                  <a:lnTo>
                    <a:pt x="1880" y="126"/>
                  </a:lnTo>
                  <a:cubicBezTo>
                    <a:pt x="1253" y="527"/>
                    <a:pt x="827" y="953"/>
                    <a:pt x="501" y="1254"/>
                  </a:cubicBezTo>
                  <a:cubicBezTo>
                    <a:pt x="201" y="1680"/>
                    <a:pt x="0" y="1780"/>
                    <a:pt x="0" y="1881"/>
                  </a:cubicBezTo>
                  <a:cubicBezTo>
                    <a:pt x="0" y="1881"/>
                    <a:pt x="301" y="1780"/>
                    <a:pt x="627" y="1480"/>
                  </a:cubicBezTo>
                  <a:cubicBezTo>
                    <a:pt x="915" y="1167"/>
                    <a:pt x="1410" y="786"/>
                    <a:pt x="1915" y="380"/>
                  </a:cubicBezTo>
                  <a:lnTo>
                    <a:pt x="1915" y="380"/>
                  </a:lnTo>
                  <a:cubicBezTo>
                    <a:pt x="2196" y="1586"/>
                    <a:pt x="2566" y="2517"/>
                    <a:pt x="2688" y="2517"/>
                  </a:cubicBezTo>
                  <a:cubicBezTo>
                    <a:pt x="2695" y="2517"/>
                    <a:pt x="2701" y="2514"/>
                    <a:pt x="2707" y="2507"/>
                  </a:cubicBezTo>
                  <a:cubicBezTo>
                    <a:pt x="2707" y="2507"/>
                    <a:pt x="2506" y="1480"/>
                    <a:pt x="2080" y="126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7"/>
            <p:cNvSpPr/>
            <p:nvPr/>
          </p:nvSpPr>
          <p:spPr>
            <a:xfrm rot="5400000" flipH="1">
              <a:off x="5295263" y="4022675"/>
              <a:ext cx="65200" cy="68300"/>
            </a:xfrm>
            <a:custGeom>
              <a:avLst/>
              <a:gdLst/>
              <a:ahLst/>
              <a:cxnLst/>
              <a:rect l="l" t="t" r="r" b="b"/>
              <a:pathLst>
                <a:path w="2608" h="2732" extrusionOk="0">
                  <a:moveTo>
                    <a:pt x="2607" y="0"/>
                  </a:moveTo>
                  <a:cubicBezTo>
                    <a:pt x="2507" y="0"/>
                    <a:pt x="1480" y="226"/>
                    <a:pt x="226" y="627"/>
                  </a:cubicBezTo>
                  <a:lnTo>
                    <a:pt x="1" y="627"/>
                  </a:lnTo>
                  <a:lnTo>
                    <a:pt x="101" y="852"/>
                  </a:lnTo>
                  <a:cubicBezTo>
                    <a:pt x="527" y="1479"/>
                    <a:pt x="1054" y="1880"/>
                    <a:pt x="1354" y="2206"/>
                  </a:cubicBezTo>
                  <a:lnTo>
                    <a:pt x="1881" y="2732"/>
                  </a:lnTo>
                  <a:cubicBezTo>
                    <a:pt x="1881" y="2732"/>
                    <a:pt x="1780" y="2406"/>
                    <a:pt x="1480" y="2105"/>
                  </a:cubicBezTo>
                  <a:cubicBezTo>
                    <a:pt x="1168" y="1697"/>
                    <a:pt x="764" y="1289"/>
                    <a:pt x="378" y="815"/>
                  </a:cubicBezTo>
                  <a:lnTo>
                    <a:pt x="378" y="815"/>
                  </a:lnTo>
                  <a:cubicBezTo>
                    <a:pt x="1656" y="497"/>
                    <a:pt x="2607" y="121"/>
                    <a:pt x="2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7"/>
            <p:cNvSpPr/>
            <p:nvPr/>
          </p:nvSpPr>
          <p:spPr>
            <a:xfrm rot="5400000" flipH="1">
              <a:off x="5219450" y="4863513"/>
              <a:ext cx="109675" cy="164200"/>
            </a:xfrm>
            <a:custGeom>
              <a:avLst/>
              <a:gdLst/>
              <a:ahLst/>
              <a:cxnLst/>
              <a:rect l="l" t="t" r="r" b="b"/>
              <a:pathLst>
                <a:path w="4387" h="6568" extrusionOk="0">
                  <a:moveTo>
                    <a:pt x="1" y="1"/>
                  </a:moveTo>
                  <a:cubicBezTo>
                    <a:pt x="1" y="1"/>
                    <a:pt x="953" y="1555"/>
                    <a:pt x="2206" y="3334"/>
                  </a:cubicBezTo>
                  <a:cubicBezTo>
                    <a:pt x="3334" y="5114"/>
                    <a:pt x="4387" y="6567"/>
                    <a:pt x="4387" y="6567"/>
                  </a:cubicBezTo>
                  <a:cubicBezTo>
                    <a:pt x="4387" y="6567"/>
                    <a:pt x="3459" y="5114"/>
                    <a:pt x="2306" y="3234"/>
                  </a:cubicBezTo>
                  <a:cubicBezTo>
                    <a:pt x="1053" y="1454"/>
                    <a:pt x="10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7"/>
            <p:cNvSpPr/>
            <p:nvPr/>
          </p:nvSpPr>
          <p:spPr>
            <a:xfrm rot="5400000" flipH="1">
              <a:off x="5207438" y="4901025"/>
              <a:ext cx="151675" cy="99825"/>
            </a:xfrm>
            <a:custGeom>
              <a:avLst/>
              <a:gdLst/>
              <a:ahLst/>
              <a:cxnLst/>
              <a:rect l="l" t="t" r="r" b="b"/>
              <a:pathLst>
                <a:path w="6067" h="3993" extrusionOk="0">
                  <a:moveTo>
                    <a:pt x="6066" y="0"/>
                  </a:moveTo>
                  <a:cubicBezTo>
                    <a:pt x="6066" y="0"/>
                    <a:pt x="4713" y="852"/>
                    <a:pt x="3034" y="1980"/>
                  </a:cubicBezTo>
                  <a:cubicBezTo>
                    <a:pt x="1379" y="3033"/>
                    <a:pt x="1" y="3985"/>
                    <a:pt x="1" y="3985"/>
                  </a:cubicBezTo>
                  <a:cubicBezTo>
                    <a:pt x="7" y="3990"/>
                    <a:pt x="16" y="3992"/>
                    <a:pt x="28" y="3992"/>
                  </a:cubicBezTo>
                  <a:cubicBezTo>
                    <a:pt x="259" y="3992"/>
                    <a:pt x="1560" y="3083"/>
                    <a:pt x="3134" y="2105"/>
                  </a:cubicBezTo>
                  <a:cubicBezTo>
                    <a:pt x="4813" y="952"/>
                    <a:pt x="6066" y="100"/>
                    <a:pt x="6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7"/>
            <p:cNvSpPr/>
            <p:nvPr/>
          </p:nvSpPr>
          <p:spPr>
            <a:xfrm rot="5400000" flipH="1">
              <a:off x="5258613" y="4871350"/>
              <a:ext cx="36375" cy="164175"/>
            </a:xfrm>
            <a:custGeom>
              <a:avLst/>
              <a:gdLst/>
              <a:ahLst/>
              <a:cxnLst/>
              <a:rect l="l" t="t" r="r" b="b"/>
              <a:pathLst>
                <a:path w="1455" h="6567" extrusionOk="0">
                  <a:moveTo>
                    <a:pt x="1354" y="0"/>
                  </a:moveTo>
                  <a:cubicBezTo>
                    <a:pt x="1354" y="0"/>
                    <a:pt x="1053" y="1454"/>
                    <a:pt x="627" y="3234"/>
                  </a:cubicBezTo>
                  <a:cubicBezTo>
                    <a:pt x="201" y="5113"/>
                    <a:pt x="1" y="6567"/>
                    <a:pt x="1" y="6567"/>
                  </a:cubicBezTo>
                  <a:cubicBezTo>
                    <a:pt x="1" y="6567"/>
                    <a:pt x="427" y="5113"/>
                    <a:pt x="727" y="3334"/>
                  </a:cubicBezTo>
                  <a:cubicBezTo>
                    <a:pt x="1153" y="1454"/>
                    <a:pt x="1454" y="0"/>
                    <a:pt x="13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7"/>
            <p:cNvSpPr/>
            <p:nvPr/>
          </p:nvSpPr>
          <p:spPr>
            <a:xfrm rot="5400000" flipH="1">
              <a:off x="5193463" y="4928375"/>
              <a:ext cx="182350" cy="39500"/>
            </a:xfrm>
            <a:custGeom>
              <a:avLst/>
              <a:gdLst/>
              <a:ahLst/>
              <a:cxnLst/>
              <a:rect l="l" t="t" r="r" b="b"/>
              <a:pathLst>
                <a:path w="7294" h="1580" extrusionOk="0">
                  <a:moveTo>
                    <a:pt x="1" y="1"/>
                  </a:moveTo>
                  <a:cubicBezTo>
                    <a:pt x="1" y="101"/>
                    <a:pt x="1655" y="427"/>
                    <a:pt x="3635" y="828"/>
                  </a:cubicBezTo>
                  <a:cubicBezTo>
                    <a:pt x="5640" y="1254"/>
                    <a:pt x="7294" y="1580"/>
                    <a:pt x="7294" y="1580"/>
                  </a:cubicBezTo>
                  <a:cubicBezTo>
                    <a:pt x="7294" y="1455"/>
                    <a:pt x="5740" y="1154"/>
                    <a:pt x="3635" y="728"/>
                  </a:cubicBezTo>
                  <a:cubicBezTo>
                    <a:pt x="1655" y="327"/>
                    <a:pt x="10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7"/>
            <p:cNvSpPr/>
            <p:nvPr/>
          </p:nvSpPr>
          <p:spPr>
            <a:xfrm rot="5400000" flipH="1">
              <a:off x="5329100" y="4978188"/>
              <a:ext cx="28225" cy="31350"/>
            </a:xfrm>
            <a:custGeom>
              <a:avLst/>
              <a:gdLst/>
              <a:ahLst/>
              <a:cxnLst/>
              <a:rect l="l" t="t" r="r" b="b"/>
              <a:pathLst>
                <a:path w="1129" h="1254" extrusionOk="0">
                  <a:moveTo>
                    <a:pt x="1028" y="0"/>
                  </a:moveTo>
                  <a:cubicBezTo>
                    <a:pt x="1028" y="0"/>
                    <a:pt x="928" y="101"/>
                    <a:pt x="928" y="301"/>
                  </a:cubicBezTo>
                  <a:cubicBezTo>
                    <a:pt x="1028" y="502"/>
                    <a:pt x="1028" y="828"/>
                    <a:pt x="1028" y="1128"/>
                  </a:cubicBezTo>
                  <a:cubicBezTo>
                    <a:pt x="502" y="828"/>
                    <a:pt x="1" y="727"/>
                    <a:pt x="1" y="727"/>
                  </a:cubicBezTo>
                  <a:lnTo>
                    <a:pt x="1" y="727"/>
                  </a:lnTo>
                  <a:cubicBezTo>
                    <a:pt x="1" y="727"/>
                    <a:pt x="402" y="928"/>
                    <a:pt x="1028" y="1254"/>
                  </a:cubicBezTo>
                  <a:lnTo>
                    <a:pt x="1129" y="1254"/>
                  </a:lnTo>
                  <a:lnTo>
                    <a:pt x="1129" y="1128"/>
                  </a:lnTo>
                  <a:cubicBezTo>
                    <a:pt x="1129" y="828"/>
                    <a:pt x="1129" y="502"/>
                    <a:pt x="1028" y="301"/>
                  </a:cubicBezTo>
                  <a:lnTo>
                    <a:pt x="10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7"/>
            <p:cNvSpPr/>
            <p:nvPr/>
          </p:nvSpPr>
          <p:spPr>
            <a:xfrm rot="5400000" flipH="1">
              <a:off x="5200963" y="488952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1" y="0"/>
                  </a:moveTo>
                  <a:lnTo>
                    <a:pt x="1" y="101"/>
                  </a:lnTo>
                  <a:cubicBezTo>
                    <a:pt x="1" y="401"/>
                    <a:pt x="101" y="727"/>
                    <a:pt x="101" y="928"/>
                  </a:cubicBezTo>
                  <a:cubicBezTo>
                    <a:pt x="101" y="1153"/>
                    <a:pt x="101" y="1253"/>
                    <a:pt x="226" y="1253"/>
                  </a:cubicBezTo>
                  <a:lnTo>
                    <a:pt x="226" y="928"/>
                  </a:lnTo>
                  <a:lnTo>
                    <a:pt x="226" y="149"/>
                  </a:lnTo>
                  <a:lnTo>
                    <a:pt x="226" y="149"/>
                  </a:lnTo>
                  <a:cubicBezTo>
                    <a:pt x="708" y="335"/>
                    <a:pt x="1154" y="527"/>
                    <a:pt x="1154" y="527"/>
                  </a:cubicBezTo>
                  <a:cubicBezTo>
                    <a:pt x="1154" y="401"/>
                    <a:pt x="728" y="201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7"/>
            <p:cNvSpPr/>
            <p:nvPr/>
          </p:nvSpPr>
          <p:spPr>
            <a:xfrm rot="5400000" flipH="1">
              <a:off x="5227288" y="4907700"/>
              <a:ext cx="20700" cy="23200"/>
            </a:xfrm>
            <a:custGeom>
              <a:avLst/>
              <a:gdLst/>
              <a:ahLst/>
              <a:cxnLst/>
              <a:rect l="l" t="t" r="r" b="b"/>
              <a:pathLst>
                <a:path w="828" h="928" extrusionOk="0">
                  <a:moveTo>
                    <a:pt x="1" y="0"/>
                  </a:moveTo>
                  <a:lnTo>
                    <a:pt x="1" y="101"/>
                  </a:lnTo>
                  <a:cubicBezTo>
                    <a:pt x="1" y="401"/>
                    <a:pt x="101" y="627"/>
                    <a:pt x="101" y="727"/>
                  </a:cubicBezTo>
                  <a:lnTo>
                    <a:pt x="101" y="928"/>
                  </a:lnTo>
                  <a:cubicBezTo>
                    <a:pt x="101" y="928"/>
                    <a:pt x="201" y="828"/>
                    <a:pt x="201" y="727"/>
                  </a:cubicBezTo>
                  <a:cubicBezTo>
                    <a:pt x="201" y="534"/>
                    <a:pt x="128" y="433"/>
                    <a:pt x="170" y="218"/>
                  </a:cubicBezTo>
                  <a:lnTo>
                    <a:pt x="170" y="218"/>
                  </a:lnTo>
                  <a:cubicBezTo>
                    <a:pt x="539" y="312"/>
                    <a:pt x="828" y="401"/>
                    <a:pt x="828" y="401"/>
                  </a:cubicBezTo>
                  <a:cubicBezTo>
                    <a:pt x="828" y="401"/>
                    <a:pt x="551" y="231"/>
                    <a:pt x="193" y="126"/>
                  </a:cubicBezTo>
                  <a:lnTo>
                    <a:pt x="193" y="126"/>
                  </a:lnTo>
                  <a:cubicBezTo>
                    <a:pt x="196" y="118"/>
                    <a:pt x="198" y="109"/>
                    <a:pt x="201" y="101"/>
                  </a:cubicBezTo>
                  <a:lnTo>
                    <a:pt x="201" y="101"/>
                  </a:lnTo>
                  <a:lnTo>
                    <a:pt x="180" y="122"/>
                  </a:lnTo>
                  <a:lnTo>
                    <a:pt x="180" y="122"/>
                  </a:lnTo>
                  <a:cubicBezTo>
                    <a:pt x="154" y="115"/>
                    <a:pt x="128" y="107"/>
                    <a:pt x="101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7"/>
            <p:cNvSpPr/>
            <p:nvPr/>
          </p:nvSpPr>
          <p:spPr>
            <a:xfrm rot="5400000" flipH="1">
              <a:off x="5317200" y="4877938"/>
              <a:ext cx="23825" cy="28200"/>
            </a:xfrm>
            <a:custGeom>
              <a:avLst/>
              <a:gdLst/>
              <a:ahLst/>
              <a:cxnLst/>
              <a:rect l="l" t="t" r="r" b="b"/>
              <a:pathLst>
                <a:path w="953" h="1128" extrusionOk="0">
                  <a:moveTo>
                    <a:pt x="527" y="0"/>
                  </a:moveTo>
                  <a:cubicBezTo>
                    <a:pt x="527" y="0"/>
                    <a:pt x="326" y="401"/>
                    <a:pt x="101" y="1028"/>
                  </a:cubicBezTo>
                  <a:lnTo>
                    <a:pt x="0" y="1128"/>
                  </a:lnTo>
                  <a:lnTo>
                    <a:pt x="101" y="1128"/>
                  </a:lnTo>
                  <a:cubicBezTo>
                    <a:pt x="145" y="1128"/>
                    <a:pt x="186" y="1128"/>
                    <a:pt x="226" y="1128"/>
                  </a:cubicBezTo>
                  <a:lnTo>
                    <a:pt x="226" y="1128"/>
                  </a:lnTo>
                  <a:lnTo>
                    <a:pt x="226" y="1128"/>
                  </a:lnTo>
                  <a:cubicBezTo>
                    <a:pt x="226" y="1128"/>
                    <a:pt x="226" y="1128"/>
                    <a:pt x="226" y="1128"/>
                  </a:cubicBezTo>
                  <a:lnTo>
                    <a:pt x="226" y="1128"/>
                  </a:lnTo>
                  <a:cubicBezTo>
                    <a:pt x="568" y="1127"/>
                    <a:pt x="750" y="1117"/>
                    <a:pt x="953" y="1028"/>
                  </a:cubicBezTo>
                  <a:lnTo>
                    <a:pt x="258" y="1028"/>
                  </a:lnTo>
                  <a:cubicBezTo>
                    <a:pt x="447" y="449"/>
                    <a:pt x="621" y="0"/>
                    <a:pt x="5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7"/>
            <p:cNvSpPr/>
            <p:nvPr/>
          </p:nvSpPr>
          <p:spPr>
            <a:xfrm rot="5400000" flipH="1">
              <a:off x="5302788" y="4897350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427" y="1"/>
                  </a:moveTo>
                  <a:cubicBezTo>
                    <a:pt x="327" y="1"/>
                    <a:pt x="226" y="302"/>
                    <a:pt x="1" y="728"/>
                  </a:cubicBezTo>
                  <a:lnTo>
                    <a:pt x="1" y="828"/>
                  </a:lnTo>
                  <a:lnTo>
                    <a:pt x="627" y="828"/>
                  </a:lnTo>
                  <a:cubicBezTo>
                    <a:pt x="853" y="728"/>
                    <a:pt x="953" y="728"/>
                    <a:pt x="953" y="728"/>
                  </a:cubicBezTo>
                  <a:lnTo>
                    <a:pt x="153" y="728"/>
                  </a:lnTo>
                  <a:cubicBezTo>
                    <a:pt x="342" y="355"/>
                    <a:pt x="427" y="93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7"/>
            <p:cNvSpPr/>
            <p:nvPr/>
          </p:nvSpPr>
          <p:spPr>
            <a:xfrm rot="5400000" flipH="1">
              <a:off x="5223525" y="4997913"/>
              <a:ext cx="23200" cy="28225"/>
            </a:xfrm>
            <a:custGeom>
              <a:avLst/>
              <a:gdLst/>
              <a:ahLst/>
              <a:cxnLst/>
              <a:rect l="l" t="t" r="r" b="b"/>
              <a:pathLst>
                <a:path w="928" h="1129" extrusionOk="0">
                  <a:moveTo>
                    <a:pt x="727" y="0"/>
                  </a:moveTo>
                  <a:cubicBezTo>
                    <a:pt x="727" y="0"/>
                    <a:pt x="727" y="1"/>
                    <a:pt x="727" y="1"/>
                  </a:cubicBezTo>
                  <a:lnTo>
                    <a:pt x="727" y="1"/>
                  </a:lnTo>
                  <a:cubicBezTo>
                    <a:pt x="368" y="1"/>
                    <a:pt x="184" y="9"/>
                    <a:pt x="0" y="101"/>
                  </a:cubicBezTo>
                  <a:lnTo>
                    <a:pt x="691" y="101"/>
                  </a:lnTo>
                  <a:cubicBezTo>
                    <a:pt x="481" y="680"/>
                    <a:pt x="306" y="1128"/>
                    <a:pt x="401" y="1128"/>
                  </a:cubicBezTo>
                  <a:cubicBezTo>
                    <a:pt x="401" y="1128"/>
                    <a:pt x="627" y="727"/>
                    <a:pt x="827" y="101"/>
                  </a:cubicBezTo>
                  <a:lnTo>
                    <a:pt x="928" y="0"/>
                  </a:lnTo>
                  <a:lnTo>
                    <a:pt x="827" y="0"/>
                  </a:lnTo>
                  <a:cubicBezTo>
                    <a:pt x="793" y="0"/>
                    <a:pt x="759" y="0"/>
                    <a:pt x="727" y="1"/>
                  </a:cubicBezTo>
                  <a:lnTo>
                    <a:pt x="727" y="1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7"/>
            <p:cNvSpPr/>
            <p:nvPr/>
          </p:nvSpPr>
          <p:spPr>
            <a:xfrm rot="5400000" flipH="1">
              <a:off x="5238938" y="498702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302" y="0"/>
                  </a:moveTo>
                  <a:cubicBezTo>
                    <a:pt x="101" y="101"/>
                    <a:pt x="1" y="101"/>
                    <a:pt x="1" y="101"/>
                  </a:cubicBezTo>
                  <a:lnTo>
                    <a:pt x="781" y="101"/>
                  </a:lnTo>
                  <a:cubicBezTo>
                    <a:pt x="608" y="473"/>
                    <a:pt x="502" y="727"/>
                    <a:pt x="502" y="727"/>
                  </a:cubicBezTo>
                  <a:cubicBezTo>
                    <a:pt x="519" y="740"/>
                    <a:pt x="535" y="747"/>
                    <a:pt x="550" y="747"/>
                  </a:cubicBezTo>
                  <a:cubicBezTo>
                    <a:pt x="655" y="747"/>
                    <a:pt x="754" y="471"/>
                    <a:pt x="928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7"/>
            <p:cNvSpPr/>
            <p:nvPr/>
          </p:nvSpPr>
          <p:spPr>
            <a:xfrm rot="5400000" flipH="1">
              <a:off x="5289938" y="5001675"/>
              <a:ext cx="18200" cy="20700"/>
            </a:xfrm>
            <a:custGeom>
              <a:avLst/>
              <a:gdLst/>
              <a:ahLst/>
              <a:cxnLst/>
              <a:rect l="l" t="t" r="r" b="b"/>
              <a:pathLst>
                <a:path w="728" h="828" extrusionOk="0">
                  <a:moveTo>
                    <a:pt x="1" y="0"/>
                  </a:moveTo>
                  <a:lnTo>
                    <a:pt x="201" y="201"/>
                  </a:lnTo>
                  <a:cubicBezTo>
                    <a:pt x="284" y="201"/>
                    <a:pt x="368" y="340"/>
                    <a:pt x="523" y="458"/>
                  </a:cubicBezTo>
                  <a:lnTo>
                    <a:pt x="523" y="458"/>
                  </a:lnTo>
                  <a:cubicBezTo>
                    <a:pt x="168" y="660"/>
                    <a:pt x="1" y="828"/>
                    <a:pt x="1" y="828"/>
                  </a:cubicBezTo>
                  <a:cubicBezTo>
                    <a:pt x="1" y="828"/>
                    <a:pt x="301" y="727"/>
                    <a:pt x="727" y="527"/>
                  </a:cubicBezTo>
                  <a:lnTo>
                    <a:pt x="727" y="401"/>
                  </a:lnTo>
                  <a:cubicBezTo>
                    <a:pt x="527" y="301"/>
                    <a:pt x="301" y="201"/>
                    <a:pt x="201" y="101"/>
                  </a:cubicBezTo>
                  <a:cubicBezTo>
                    <a:pt x="10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7"/>
            <p:cNvSpPr/>
            <p:nvPr/>
          </p:nvSpPr>
          <p:spPr>
            <a:xfrm rot="5400000" flipH="1">
              <a:off x="5330538" y="4929750"/>
              <a:ext cx="21325" cy="21075"/>
            </a:xfrm>
            <a:custGeom>
              <a:avLst/>
              <a:gdLst/>
              <a:ahLst/>
              <a:cxnLst/>
              <a:rect l="l" t="t" r="r" b="b"/>
              <a:pathLst>
                <a:path w="853" h="843" extrusionOk="0">
                  <a:moveTo>
                    <a:pt x="7" y="0"/>
                  </a:moveTo>
                  <a:cubicBezTo>
                    <a:pt x="3" y="0"/>
                    <a:pt x="1" y="5"/>
                    <a:pt x="1" y="15"/>
                  </a:cubicBezTo>
                  <a:cubicBezTo>
                    <a:pt x="1" y="15"/>
                    <a:pt x="101" y="341"/>
                    <a:pt x="226" y="742"/>
                  </a:cubicBezTo>
                  <a:lnTo>
                    <a:pt x="226" y="842"/>
                  </a:lnTo>
                  <a:lnTo>
                    <a:pt x="326" y="742"/>
                  </a:lnTo>
                  <a:cubicBezTo>
                    <a:pt x="527" y="642"/>
                    <a:pt x="627" y="441"/>
                    <a:pt x="727" y="341"/>
                  </a:cubicBezTo>
                  <a:cubicBezTo>
                    <a:pt x="853" y="216"/>
                    <a:pt x="853" y="116"/>
                    <a:pt x="853" y="115"/>
                  </a:cubicBezTo>
                  <a:lnTo>
                    <a:pt x="853" y="115"/>
                  </a:lnTo>
                  <a:cubicBezTo>
                    <a:pt x="853" y="116"/>
                    <a:pt x="727" y="216"/>
                    <a:pt x="627" y="341"/>
                  </a:cubicBezTo>
                  <a:cubicBezTo>
                    <a:pt x="542" y="341"/>
                    <a:pt x="456" y="487"/>
                    <a:pt x="309" y="592"/>
                  </a:cubicBezTo>
                  <a:lnTo>
                    <a:pt x="309" y="592"/>
                  </a:lnTo>
                  <a:cubicBezTo>
                    <a:pt x="214" y="328"/>
                    <a:pt x="43" y="0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7"/>
            <p:cNvSpPr/>
            <p:nvPr/>
          </p:nvSpPr>
          <p:spPr>
            <a:xfrm rot="5400000" flipH="1">
              <a:off x="5211100" y="4957313"/>
              <a:ext cx="23850" cy="21075"/>
            </a:xfrm>
            <a:custGeom>
              <a:avLst/>
              <a:gdLst/>
              <a:ahLst/>
              <a:cxnLst/>
              <a:rect l="l" t="t" r="r" b="b"/>
              <a:pathLst>
                <a:path w="954" h="843" extrusionOk="0">
                  <a:moveTo>
                    <a:pt x="627" y="0"/>
                  </a:moveTo>
                  <a:lnTo>
                    <a:pt x="527" y="100"/>
                  </a:lnTo>
                  <a:cubicBezTo>
                    <a:pt x="427" y="201"/>
                    <a:pt x="226" y="401"/>
                    <a:pt x="126" y="501"/>
                  </a:cubicBezTo>
                  <a:cubicBezTo>
                    <a:pt x="126" y="627"/>
                    <a:pt x="1" y="727"/>
                    <a:pt x="1" y="727"/>
                  </a:cubicBezTo>
                  <a:cubicBezTo>
                    <a:pt x="1" y="727"/>
                    <a:pt x="126" y="627"/>
                    <a:pt x="226" y="627"/>
                  </a:cubicBezTo>
                  <a:cubicBezTo>
                    <a:pt x="314" y="517"/>
                    <a:pt x="402" y="349"/>
                    <a:pt x="557" y="242"/>
                  </a:cubicBezTo>
                  <a:lnTo>
                    <a:pt x="557" y="242"/>
                  </a:lnTo>
                  <a:cubicBezTo>
                    <a:pt x="740" y="507"/>
                    <a:pt x="832" y="842"/>
                    <a:pt x="850" y="842"/>
                  </a:cubicBezTo>
                  <a:cubicBezTo>
                    <a:pt x="852" y="842"/>
                    <a:pt x="853" y="837"/>
                    <a:pt x="853" y="827"/>
                  </a:cubicBezTo>
                  <a:cubicBezTo>
                    <a:pt x="953" y="827"/>
                    <a:pt x="853" y="501"/>
                    <a:pt x="627" y="100"/>
                  </a:cubicBezTo>
                  <a:lnTo>
                    <a:pt x="6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7"/>
            <p:cNvSpPr/>
            <p:nvPr/>
          </p:nvSpPr>
          <p:spPr>
            <a:xfrm rot="5400000" flipH="1">
              <a:off x="5263625" y="4881363"/>
              <a:ext cx="21325" cy="23850"/>
            </a:xfrm>
            <a:custGeom>
              <a:avLst/>
              <a:gdLst/>
              <a:ahLst/>
              <a:cxnLst/>
              <a:rect l="l" t="t" r="r" b="b"/>
              <a:pathLst>
                <a:path w="853" h="954" extrusionOk="0">
                  <a:moveTo>
                    <a:pt x="727" y="1"/>
                  </a:moveTo>
                  <a:lnTo>
                    <a:pt x="101" y="427"/>
                  </a:lnTo>
                  <a:lnTo>
                    <a:pt x="0" y="427"/>
                  </a:lnTo>
                  <a:lnTo>
                    <a:pt x="101" y="527"/>
                  </a:lnTo>
                  <a:cubicBezTo>
                    <a:pt x="326" y="627"/>
                    <a:pt x="426" y="728"/>
                    <a:pt x="627" y="853"/>
                  </a:cubicBezTo>
                  <a:cubicBezTo>
                    <a:pt x="727" y="853"/>
                    <a:pt x="852" y="953"/>
                    <a:pt x="852" y="953"/>
                  </a:cubicBezTo>
                  <a:cubicBezTo>
                    <a:pt x="852" y="853"/>
                    <a:pt x="727" y="853"/>
                    <a:pt x="627" y="728"/>
                  </a:cubicBezTo>
                  <a:cubicBezTo>
                    <a:pt x="534" y="635"/>
                    <a:pt x="357" y="543"/>
                    <a:pt x="251" y="450"/>
                  </a:cubicBezTo>
                  <a:lnTo>
                    <a:pt x="251" y="450"/>
                  </a:lnTo>
                  <a:cubicBezTo>
                    <a:pt x="574" y="272"/>
                    <a:pt x="727" y="88"/>
                    <a:pt x="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7"/>
            <p:cNvSpPr/>
            <p:nvPr/>
          </p:nvSpPr>
          <p:spPr>
            <a:xfrm rot="5400000" flipH="1">
              <a:off x="5301838" y="492712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1" y="0"/>
                  </a:moveTo>
                  <a:cubicBezTo>
                    <a:pt x="1" y="0"/>
                    <a:pt x="101" y="526"/>
                    <a:pt x="302" y="1153"/>
                  </a:cubicBezTo>
                  <a:lnTo>
                    <a:pt x="302" y="1253"/>
                  </a:lnTo>
                  <a:lnTo>
                    <a:pt x="402" y="1153"/>
                  </a:lnTo>
                  <a:cubicBezTo>
                    <a:pt x="728" y="952"/>
                    <a:pt x="928" y="727"/>
                    <a:pt x="1028" y="627"/>
                  </a:cubicBezTo>
                  <a:cubicBezTo>
                    <a:pt x="1154" y="426"/>
                    <a:pt x="1254" y="426"/>
                    <a:pt x="1254" y="326"/>
                  </a:cubicBezTo>
                  <a:lnTo>
                    <a:pt x="1254" y="326"/>
                  </a:lnTo>
                  <a:cubicBezTo>
                    <a:pt x="1254" y="326"/>
                    <a:pt x="1154" y="426"/>
                    <a:pt x="928" y="526"/>
                  </a:cubicBezTo>
                  <a:cubicBezTo>
                    <a:pt x="834" y="715"/>
                    <a:pt x="651" y="837"/>
                    <a:pt x="359" y="1017"/>
                  </a:cubicBezTo>
                  <a:lnTo>
                    <a:pt x="359" y="1017"/>
                  </a:lnTo>
                  <a:cubicBezTo>
                    <a:pt x="187" y="452"/>
                    <a:pt x="94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7"/>
            <p:cNvSpPr/>
            <p:nvPr/>
          </p:nvSpPr>
          <p:spPr>
            <a:xfrm rot="5400000" flipH="1">
              <a:off x="5280525" y="4966588"/>
              <a:ext cx="31375" cy="31350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327" y="0"/>
                  </a:moveTo>
                  <a:cubicBezTo>
                    <a:pt x="328" y="1"/>
                    <a:pt x="427" y="101"/>
                    <a:pt x="527" y="301"/>
                  </a:cubicBezTo>
                  <a:cubicBezTo>
                    <a:pt x="618" y="392"/>
                    <a:pt x="813" y="587"/>
                    <a:pt x="999" y="848"/>
                  </a:cubicBezTo>
                  <a:lnTo>
                    <a:pt x="999" y="848"/>
                  </a:lnTo>
                  <a:cubicBezTo>
                    <a:pt x="491" y="1043"/>
                    <a:pt x="1" y="1253"/>
                    <a:pt x="1" y="1253"/>
                  </a:cubicBezTo>
                  <a:cubicBezTo>
                    <a:pt x="1" y="1253"/>
                    <a:pt x="527" y="1128"/>
                    <a:pt x="1154" y="928"/>
                  </a:cubicBezTo>
                  <a:lnTo>
                    <a:pt x="1254" y="928"/>
                  </a:lnTo>
                  <a:lnTo>
                    <a:pt x="1154" y="827"/>
                  </a:lnTo>
                  <a:cubicBezTo>
                    <a:pt x="953" y="627"/>
                    <a:pt x="728" y="401"/>
                    <a:pt x="627" y="201"/>
                  </a:cubicBezTo>
                  <a:cubicBezTo>
                    <a:pt x="428" y="101"/>
                    <a:pt x="328" y="1"/>
                    <a:pt x="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7"/>
            <p:cNvSpPr/>
            <p:nvPr/>
          </p:nvSpPr>
          <p:spPr>
            <a:xfrm rot="5400000" flipH="1">
              <a:off x="5237938" y="494652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827" y="1"/>
                  </a:moveTo>
                  <a:cubicBezTo>
                    <a:pt x="627" y="226"/>
                    <a:pt x="401" y="427"/>
                    <a:pt x="201" y="627"/>
                  </a:cubicBezTo>
                  <a:cubicBezTo>
                    <a:pt x="100" y="752"/>
                    <a:pt x="0" y="853"/>
                    <a:pt x="0" y="853"/>
                  </a:cubicBezTo>
                  <a:cubicBezTo>
                    <a:pt x="0" y="853"/>
                    <a:pt x="100" y="752"/>
                    <a:pt x="301" y="627"/>
                  </a:cubicBezTo>
                  <a:cubicBezTo>
                    <a:pt x="392" y="536"/>
                    <a:pt x="585" y="363"/>
                    <a:pt x="845" y="182"/>
                  </a:cubicBezTo>
                  <a:lnTo>
                    <a:pt x="845" y="182"/>
                  </a:lnTo>
                  <a:cubicBezTo>
                    <a:pt x="1034" y="776"/>
                    <a:pt x="1132" y="1153"/>
                    <a:pt x="1253" y="1153"/>
                  </a:cubicBezTo>
                  <a:cubicBezTo>
                    <a:pt x="1253" y="1153"/>
                    <a:pt x="1128" y="627"/>
                    <a:pt x="9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7"/>
            <p:cNvSpPr/>
            <p:nvPr/>
          </p:nvSpPr>
          <p:spPr>
            <a:xfrm rot="5400000" flipH="1">
              <a:off x="5260350" y="4905938"/>
              <a:ext cx="28850" cy="29825"/>
            </a:xfrm>
            <a:custGeom>
              <a:avLst/>
              <a:gdLst/>
              <a:ahLst/>
              <a:cxnLst/>
              <a:rect l="l" t="t" r="r" b="b"/>
              <a:pathLst>
                <a:path w="1154" h="1193" extrusionOk="0">
                  <a:moveTo>
                    <a:pt x="1048" y="0"/>
                  </a:moveTo>
                  <a:cubicBezTo>
                    <a:pt x="864" y="0"/>
                    <a:pt x="459" y="93"/>
                    <a:pt x="0" y="240"/>
                  </a:cubicBezTo>
                  <a:lnTo>
                    <a:pt x="0" y="365"/>
                  </a:lnTo>
                  <a:cubicBezTo>
                    <a:pt x="226" y="666"/>
                    <a:pt x="426" y="867"/>
                    <a:pt x="627" y="992"/>
                  </a:cubicBezTo>
                  <a:cubicBezTo>
                    <a:pt x="526" y="766"/>
                    <a:pt x="326" y="566"/>
                    <a:pt x="100" y="365"/>
                  </a:cubicBezTo>
                  <a:cubicBezTo>
                    <a:pt x="727" y="240"/>
                    <a:pt x="1153" y="40"/>
                    <a:pt x="1153" y="40"/>
                  </a:cubicBezTo>
                  <a:cubicBezTo>
                    <a:pt x="1153" y="13"/>
                    <a:pt x="1115" y="0"/>
                    <a:pt x="1048" y="0"/>
                  </a:cubicBezTo>
                  <a:close/>
                  <a:moveTo>
                    <a:pt x="627" y="992"/>
                  </a:moveTo>
                  <a:cubicBezTo>
                    <a:pt x="727" y="1192"/>
                    <a:pt x="852" y="1192"/>
                    <a:pt x="852" y="1192"/>
                  </a:cubicBezTo>
                  <a:cubicBezTo>
                    <a:pt x="852" y="1192"/>
                    <a:pt x="852" y="1092"/>
                    <a:pt x="627" y="9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7"/>
            <p:cNvSpPr/>
            <p:nvPr/>
          </p:nvSpPr>
          <p:spPr>
            <a:xfrm rot="5400000" flipH="1">
              <a:off x="7284625" y="4451238"/>
              <a:ext cx="109675" cy="164200"/>
            </a:xfrm>
            <a:custGeom>
              <a:avLst/>
              <a:gdLst/>
              <a:ahLst/>
              <a:cxnLst/>
              <a:rect l="l" t="t" r="r" b="b"/>
              <a:pathLst>
                <a:path w="4387" h="6568" extrusionOk="0">
                  <a:moveTo>
                    <a:pt x="1" y="1"/>
                  </a:moveTo>
                  <a:cubicBezTo>
                    <a:pt x="1" y="1"/>
                    <a:pt x="954" y="1555"/>
                    <a:pt x="2106" y="3334"/>
                  </a:cubicBezTo>
                  <a:cubicBezTo>
                    <a:pt x="3359" y="5214"/>
                    <a:pt x="4287" y="6567"/>
                    <a:pt x="4287" y="6567"/>
                  </a:cubicBezTo>
                  <a:cubicBezTo>
                    <a:pt x="4387" y="6567"/>
                    <a:pt x="3460" y="5114"/>
                    <a:pt x="2206" y="3234"/>
                  </a:cubicBezTo>
                  <a:cubicBezTo>
                    <a:pt x="1054" y="145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7"/>
            <p:cNvSpPr/>
            <p:nvPr/>
          </p:nvSpPr>
          <p:spPr>
            <a:xfrm rot="5400000" flipH="1">
              <a:off x="7270350" y="4488688"/>
              <a:ext cx="151025" cy="99300"/>
            </a:xfrm>
            <a:custGeom>
              <a:avLst/>
              <a:gdLst/>
              <a:ahLst/>
              <a:cxnLst/>
              <a:rect l="l" t="t" r="r" b="b"/>
              <a:pathLst>
                <a:path w="6041" h="3972" extrusionOk="0">
                  <a:moveTo>
                    <a:pt x="6026" y="0"/>
                  </a:moveTo>
                  <a:cubicBezTo>
                    <a:pt x="5878" y="0"/>
                    <a:pt x="4588" y="901"/>
                    <a:pt x="3033" y="1891"/>
                  </a:cubicBezTo>
                  <a:cubicBezTo>
                    <a:pt x="1354" y="3019"/>
                    <a:pt x="0" y="3871"/>
                    <a:pt x="0" y="3971"/>
                  </a:cubicBezTo>
                  <a:cubicBezTo>
                    <a:pt x="0" y="3971"/>
                    <a:pt x="1354" y="3144"/>
                    <a:pt x="3033" y="1991"/>
                  </a:cubicBezTo>
                  <a:cubicBezTo>
                    <a:pt x="4687" y="939"/>
                    <a:pt x="6041" y="11"/>
                    <a:pt x="6041" y="11"/>
                  </a:cubicBezTo>
                  <a:cubicBezTo>
                    <a:pt x="6041" y="4"/>
                    <a:pt x="6036" y="0"/>
                    <a:pt x="60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7"/>
            <p:cNvSpPr/>
            <p:nvPr/>
          </p:nvSpPr>
          <p:spPr>
            <a:xfrm rot="5400000" flipH="1">
              <a:off x="7322525" y="4460313"/>
              <a:ext cx="36375" cy="166700"/>
            </a:xfrm>
            <a:custGeom>
              <a:avLst/>
              <a:gdLst/>
              <a:ahLst/>
              <a:cxnLst/>
              <a:rect l="l" t="t" r="r" b="b"/>
              <a:pathLst>
                <a:path w="1455" h="6668" extrusionOk="0">
                  <a:moveTo>
                    <a:pt x="1454" y="1"/>
                  </a:moveTo>
                  <a:cubicBezTo>
                    <a:pt x="1454" y="1"/>
                    <a:pt x="1053" y="1455"/>
                    <a:pt x="727" y="3334"/>
                  </a:cubicBezTo>
                  <a:cubicBezTo>
                    <a:pt x="326" y="5113"/>
                    <a:pt x="1" y="6567"/>
                    <a:pt x="101" y="6667"/>
                  </a:cubicBezTo>
                  <a:cubicBezTo>
                    <a:pt x="101" y="6667"/>
                    <a:pt x="427" y="5113"/>
                    <a:pt x="828" y="3334"/>
                  </a:cubicBezTo>
                  <a:cubicBezTo>
                    <a:pt x="1254" y="1455"/>
                    <a:pt x="1454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7"/>
            <p:cNvSpPr/>
            <p:nvPr/>
          </p:nvSpPr>
          <p:spPr>
            <a:xfrm rot="5400000" flipH="1">
              <a:off x="7258325" y="4515763"/>
              <a:ext cx="182975" cy="39500"/>
            </a:xfrm>
            <a:custGeom>
              <a:avLst/>
              <a:gdLst/>
              <a:ahLst/>
              <a:cxnLst/>
              <a:rect l="l" t="t" r="r" b="b"/>
              <a:pathLst>
                <a:path w="7319" h="1580" extrusionOk="0">
                  <a:moveTo>
                    <a:pt x="0" y="1"/>
                  </a:moveTo>
                  <a:cubicBezTo>
                    <a:pt x="0" y="101"/>
                    <a:pt x="1679" y="427"/>
                    <a:pt x="3659" y="853"/>
                  </a:cubicBezTo>
                  <a:cubicBezTo>
                    <a:pt x="5639" y="1254"/>
                    <a:pt x="7318" y="1580"/>
                    <a:pt x="7318" y="1580"/>
                  </a:cubicBezTo>
                  <a:cubicBezTo>
                    <a:pt x="7318" y="1480"/>
                    <a:pt x="5639" y="1154"/>
                    <a:pt x="3659" y="728"/>
                  </a:cubicBezTo>
                  <a:cubicBezTo>
                    <a:pt x="1679" y="32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7"/>
            <p:cNvSpPr/>
            <p:nvPr/>
          </p:nvSpPr>
          <p:spPr>
            <a:xfrm rot="5400000" flipH="1">
              <a:off x="7393963" y="456557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928" y="1"/>
                  </a:moveTo>
                  <a:lnTo>
                    <a:pt x="928" y="301"/>
                  </a:lnTo>
                  <a:lnTo>
                    <a:pt x="928" y="1090"/>
                  </a:lnTo>
                  <a:lnTo>
                    <a:pt x="928" y="1090"/>
                  </a:lnTo>
                  <a:cubicBezTo>
                    <a:pt x="370" y="814"/>
                    <a:pt x="0" y="727"/>
                    <a:pt x="0" y="727"/>
                  </a:cubicBezTo>
                  <a:lnTo>
                    <a:pt x="0" y="727"/>
                  </a:lnTo>
                  <a:cubicBezTo>
                    <a:pt x="0" y="727"/>
                    <a:pt x="426" y="1028"/>
                    <a:pt x="1053" y="1254"/>
                  </a:cubicBezTo>
                  <a:lnTo>
                    <a:pt x="1053" y="1153"/>
                  </a:lnTo>
                  <a:cubicBezTo>
                    <a:pt x="1153" y="828"/>
                    <a:pt x="1053" y="527"/>
                    <a:pt x="1053" y="301"/>
                  </a:cubicBezTo>
                  <a:cubicBezTo>
                    <a:pt x="1053" y="101"/>
                    <a:pt x="1053" y="1"/>
                    <a:pt x="9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7"/>
            <p:cNvSpPr/>
            <p:nvPr/>
          </p:nvSpPr>
          <p:spPr>
            <a:xfrm rot="5400000" flipH="1">
              <a:off x="7266463" y="4476925"/>
              <a:ext cx="28200" cy="31350"/>
            </a:xfrm>
            <a:custGeom>
              <a:avLst/>
              <a:gdLst/>
              <a:ahLst/>
              <a:cxnLst/>
              <a:rect l="l" t="t" r="r" b="b"/>
              <a:pathLst>
                <a:path w="1128" h="1254" extrusionOk="0">
                  <a:moveTo>
                    <a:pt x="0" y="0"/>
                  </a:moveTo>
                  <a:lnTo>
                    <a:pt x="0" y="101"/>
                  </a:lnTo>
                  <a:cubicBezTo>
                    <a:pt x="0" y="426"/>
                    <a:pt x="0" y="727"/>
                    <a:pt x="100" y="928"/>
                  </a:cubicBezTo>
                  <a:lnTo>
                    <a:pt x="100" y="101"/>
                  </a:lnTo>
                  <a:cubicBezTo>
                    <a:pt x="627" y="426"/>
                    <a:pt x="1128" y="527"/>
                    <a:pt x="1128" y="527"/>
                  </a:cubicBezTo>
                  <a:cubicBezTo>
                    <a:pt x="1128" y="527"/>
                    <a:pt x="727" y="201"/>
                    <a:pt x="100" y="0"/>
                  </a:cubicBezTo>
                  <a:close/>
                  <a:moveTo>
                    <a:pt x="100" y="928"/>
                  </a:moveTo>
                  <a:lnTo>
                    <a:pt x="100" y="1253"/>
                  </a:lnTo>
                  <a:cubicBezTo>
                    <a:pt x="100" y="1253"/>
                    <a:pt x="201" y="1153"/>
                    <a:pt x="100" y="9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7"/>
            <p:cNvSpPr/>
            <p:nvPr/>
          </p:nvSpPr>
          <p:spPr>
            <a:xfrm rot="5400000" flipH="1">
              <a:off x="7291213" y="4496650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0" y="1"/>
                  </a:moveTo>
                  <a:lnTo>
                    <a:pt x="0" y="101"/>
                  </a:lnTo>
                  <a:lnTo>
                    <a:pt x="0" y="627"/>
                  </a:lnTo>
                  <a:cubicBezTo>
                    <a:pt x="100" y="728"/>
                    <a:pt x="100" y="828"/>
                    <a:pt x="100" y="828"/>
                  </a:cubicBezTo>
                  <a:lnTo>
                    <a:pt x="100" y="627"/>
                  </a:lnTo>
                  <a:lnTo>
                    <a:pt x="100" y="148"/>
                  </a:lnTo>
                  <a:lnTo>
                    <a:pt x="100" y="148"/>
                  </a:lnTo>
                  <a:cubicBezTo>
                    <a:pt x="361" y="268"/>
                    <a:pt x="567" y="352"/>
                    <a:pt x="699" y="352"/>
                  </a:cubicBezTo>
                  <a:cubicBezTo>
                    <a:pt x="756" y="352"/>
                    <a:pt x="799" y="336"/>
                    <a:pt x="827" y="302"/>
                  </a:cubicBezTo>
                  <a:cubicBezTo>
                    <a:pt x="827" y="302"/>
                    <a:pt x="526" y="10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7"/>
            <p:cNvSpPr/>
            <p:nvPr/>
          </p:nvSpPr>
          <p:spPr>
            <a:xfrm rot="5400000" flipH="1">
              <a:off x="7378300" y="4460963"/>
              <a:ext cx="31350" cy="28825"/>
            </a:xfrm>
            <a:custGeom>
              <a:avLst/>
              <a:gdLst/>
              <a:ahLst/>
              <a:cxnLst/>
              <a:rect l="l" t="t" r="r" b="b"/>
              <a:pathLst>
                <a:path w="1254" h="1153" extrusionOk="0">
                  <a:moveTo>
                    <a:pt x="502" y="0"/>
                  </a:moveTo>
                  <a:cubicBezTo>
                    <a:pt x="502" y="0"/>
                    <a:pt x="301" y="527"/>
                    <a:pt x="1" y="1028"/>
                  </a:cubicBezTo>
                  <a:lnTo>
                    <a:pt x="1" y="1153"/>
                  </a:lnTo>
                  <a:lnTo>
                    <a:pt x="928" y="1153"/>
                  </a:lnTo>
                  <a:cubicBezTo>
                    <a:pt x="1129" y="1028"/>
                    <a:pt x="1254" y="1028"/>
                    <a:pt x="1254" y="1028"/>
                  </a:cubicBezTo>
                  <a:lnTo>
                    <a:pt x="159" y="1028"/>
                  </a:lnTo>
                  <a:cubicBezTo>
                    <a:pt x="415" y="458"/>
                    <a:pt x="502" y="0"/>
                    <a:pt x="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7"/>
            <p:cNvSpPr/>
            <p:nvPr/>
          </p:nvSpPr>
          <p:spPr>
            <a:xfrm rot="5400000" flipH="1">
              <a:off x="7368275" y="4487263"/>
              <a:ext cx="20700" cy="18175"/>
            </a:xfrm>
            <a:custGeom>
              <a:avLst/>
              <a:gdLst/>
              <a:ahLst/>
              <a:cxnLst/>
              <a:rect l="l" t="t" r="r" b="b"/>
              <a:pathLst>
                <a:path w="828" h="727" extrusionOk="0">
                  <a:moveTo>
                    <a:pt x="301" y="0"/>
                  </a:moveTo>
                  <a:cubicBezTo>
                    <a:pt x="301" y="0"/>
                    <a:pt x="201" y="326"/>
                    <a:pt x="0" y="627"/>
                  </a:cubicBezTo>
                  <a:lnTo>
                    <a:pt x="0" y="727"/>
                  </a:lnTo>
                  <a:lnTo>
                    <a:pt x="627" y="727"/>
                  </a:lnTo>
                  <a:cubicBezTo>
                    <a:pt x="827" y="727"/>
                    <a:pt x="827" y="627"/>
                    <a:pt x="827" y="627"/>
                  </a:cubicBezTo>
                  <a:lnTo>
                    <a:pt x="149" y="627"/>
                  </a:lnTo>
                  <a:cubicBezTo>
                    <a:pt x="316" y="273"/>
                    <a:pt x="393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7"/>
            <p:cNvSpPr/>
            <p:nvPr/>
          </p:nvSpPr>
          <p:spPr>
            <a:xfrm rot="5400000" flipH="1">
              <a:off x="7284313" y="4591900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1153" y="1"/>
                  </a:moveTo>
                  <a:cubicBezTo>
                    <a:pt x="853" y="1"/>
                    <a:pt x="527" y="1"/>
                    <a:pt x="326" y="101"/>
                  </a:cubicBezTo>
                  <a:lnTo>
                    <a:pt x="1" y="101"/>
                  </a:lnTo>
                  <a:cubicBezTo>
                    <a:pt x="1" y="101"/>
                    <a:pt x="101" y="201"/>
                    <a:pt x="326" y="201"/>
                  </a:cubicBezTo>
                  <a:cubicBezTo>
                    <a:pt x="527" y="101"/>
                    <a:pt x="853" y="101"/>
                    <a:pt x="1153" y="101"/>
                  </a:cubicBezTo>
                  <a:cubicBezTo>
                    <a:pt x="953" y="627"/>
                    <a:pt x="727" y="1153"/>
                    <a:pt x="727" y="1153"/>
                  </a:cubicBezTo>
                  <a:cubicBezTo>
                    <a:pt x="853" y="1153"/>
                    <a:pt x="1053" y="727"/>
                    <a:pt x="1254" y="101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7"/>
            <p:cNvSpPr/>
            <p:nvPr/>
          </p:nvSpPr>
          <p:spPr>
            <a:xfrm rot="5400000" flipH="1">
              <a:off x="7303113" y="4573725"/>
              <a:ext cx="23200" cy="20700"/>
            </a:xfrm>
            <a:custGeom>
              <a:avLst/>
              <a:gdLst/>
              <a:ahLst/>
              <a:cxnLst/>
              <a:rect l="l" t="t" r="r" b="b"/>
              <a:pathLst>
                <a:path w="928" h="828" extrusionOk="0">
                  <a:moveTo>
                    <a:pt x="201" y="0"/>
                  </a:moveTo>
                  <a:cubicBezTo>
                    <a:pt x="100" y="101"/>
                    <a:pt x="0" y="101"/>
                    <a:pt x="0" y="101"/>
                  </a:cubicBezTo>
                  <a:lnTo>
                    <a:pt x="703" y="101"/>
                  </a:lnTo>
                  <a:cubicBezTo>
                    <a:pt x="612" y="487"/>
                    <a:pt x="527" y="828"/>
                    <a:pt x="527" y="828"/>
                  </a:cubicBezTo>
                  <a:cubicBezTo>
                    <a:pt x="527" y="828"/>
                    <a:pt x="727" y="527"/>
                    <a:pt x="827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7"/>
            <p:cNvSpPr/>
            <p:nvPr/>
          </p:nvSpPr>
          <p:spPr>
            <a:xfrm rot="5400000" flipH="1">
              <a:off x="7353525" y="4590313"/>
              <a:ext cx="20700" cy="21375"/>
            </a:xfrm>
            <a:custGeom>
              <a:avLst/>
              <a:gdLst/>
              <a:ahLst/>
              <a:cxnLst/>
              <a:rect l="l" t="t" r="r" b="b"/>
              <a:pathLst>
                <a:path w="828" h="855" extrusionOk="0">
                  <a:moveTo>
                    <a:pt x="101" y="0"/>
                  </a:moveTo>
                  <a:cubicBezTo>
                    <a:pt x="101" y="0"/>
                    <a:pt x="101" y="101"/>
                    <a:pt x="201" y="201"/>
                  </a:cubicBezTo>
                  <a:cubicBezTo>
                    <a:pt x="290" y="290"/>
                    <a:pt x="479" y="399"/>
                    <a:pt x="590" y="493"/>
                  </a:cubicBezTo>
                  <a:lnTo>
                    <a:pt x="590" y="493"/>
                  </a:lnTo>
                  <a:cubicBezTo>
                    <a:pt x="238" y="669"/>
                    <a:pt x="1" y="828"/>
                    <a:pt x="1" y="828"/>
                  </a:cubicBezTo>
                  <a:cubicBezTo>
                    <a:pt x="19" y="846"/>
                    <a:pt x="45" y="854"/>
                    <a:pt x="77" y="854"/>
                  </a:cubicBezTo>
                  <a:cubicBezTo>
                    <a:pt x="220" y="854"/>
                    <a:pt x="482" y="691"/>
                    <a:pt x="727" y="527"/>
                  </a:cubicBezTo>
                  <a:lnTo>
                    <a:pt x="828" y="527"/>
                  </a:lnTo>
                  <a:lnTo>
                    <a:pt x="727" y="427"/>
                  </a:lnTo>
                  <a:cubicBezTo>
                    <a:pt x="627" y="301"/>
                    <a:pt x="427" y="201"/>
                    <a:pt x="301" y="101"/>
                  </a:cubicBezTo>
                  <a:cubicBezTo>
                    <a:pt x="2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7"/>
            <p:cNvSpPr/>
            <p:nvPr/>
          </p:nvSpPr>
          <p:spPr>
            <a:xfrm rot="5400000" flipH="1">
              <a:off x="7395513" y="4517025"/>
              <a:ext cx="20725" cy="21325"/>
            </a:xfrm>
            <a:custGeom>
              <a:avLst/>
              <a:gdLst/>
              <a:ahLst/>
              <a:cxnLst/>
              <a:rect l="l" t="t" r="r" b="b"/>
              <a:pathLst>
                <a:path w="829" h="853" extrusionOk="0">
                  <a:moveTo>
                    <a:pt x="1" y="0"/>
                  </a:moveTo>
                  <a:cubicBezTo>
                    <a:pt x="1" y="0"/>
                    <a:pt x="1" y="326"/>
                    <a:pt x="201" y="727"/>
                  </a:cubicBezTo>
                  <a:lnTo>
                    <a:pt x="201" y="852"/>
                  </a:lnTo>
                  <a:lnTo>
                    <a:pt x="302" y="727"/>
                  </a:lnTo>
                  <a:cubicBezTo>
                    <a:pt x="402" y="627"/>
                    <a:pt x="628" y="426"/>
                    <a:pt x="728" y="326"/>
                  </a:cubicBezTo>
                  <a:cubicBezTo>
                    <a:pt x="828" y="226"/>
                    <a:pt x="828" y="226"/>
                    <a:pt x="828" y="101"/>
                  </a:cubicBezTo>
                  <a:lnTo>
                    <a:pt x="828" y="101"/>
                  </a:lnTo>
                  <a:cubicBezTo>
                    <a:pt x="828" y="101"/>
                    <a:pt x="728" y="226"/>
                    <a:pt x="628" y="326"/>
                  </a:cubicBezTo>
                  <a:cubicBezTo>
                    <a:pt x="511" y="419"/>
                    <a:pt x="416" y="512"/>
                    <a:pt x="243" y="605"/>
                  </a:cubicBezTo>
                  <a:lnTo>
                    <a:pt x="243" y="605"/>
                  </a:lnTo>
                  <a:cubicBezTo>
                    <a:pt x="82" y="26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7"/>
            <p:cNvSpPr/>
            <p:nvPr/>
          </p:nvSpPr>
          <p:spPr>
            <a:xfrm rot="5400000" flipH="1">
              <a:off x="7276788" y="4544900"/>
              <a:ext cx="20700" cy="23200"/>
            </a:xfrm>
            <a:custGeom>
              <a:avLst/>
              <a:gdLst/>
              <a:ahLst/>
              <a:cxnLst/>
              <a:rect l="l" t="t" r="r" b="b"/>
              <a:pathLst>
                <a:path w="828" h="928" extrusionOk="0">
                  <a:moveTo>
                    <a:pt x="627" y="0"/>
                  </a:moveTo>
                  <a:lnTo>
                    <a:pt x="526" y="100"/>
                  </a:lnTo>
                  <a:cubicBezTo>
                    <a:pt x="301" y="301"/>
                    <a:pt x="201" y="401"/>
                    <a:pt x="100" y="526"/>
                  </a:cubicBezTo>
                  <a:cubicBezTo>
                    <a:pt x="0" y="627"/>
                    <a:pt x="0" y="727"/>
                    <a:pt x="0" y="727"/>
                  </a:cubicBezTo>
                  <a:cubicBezTo>
                    <a:pt x="0" y="727"/>
                    <a:pt x="100" y="727"/>
                    <a:pt x="201" y="627"/>
                  </a:cubicBezTo>
                  <a:cubicBezTo>
                    <a:pt x="287" y="540"/>
                    <a:pt x="373" y="362"/>
                    <a:pt x="539" y="250"/>
                  </a:cubicBezTo>
                  <a:lnTo>
                    <a:pt x="539" y="250"/>
                  </a:lnTo>
                  <a:cubicBezTo>
                    <a:pt x="642" y="650"/>
                    <a:pt x="827" y="927"/>
                    <a:pt x="827" y="927"/>
                  </a:cubicBezTo>
                  <a:cubicBezTo>
                    <a:pt x="827" y="827"/>
                    <a:pt x="727" y="526"/>
                    <a:pt x="627" y="100"/>
                  </a:cubicBezTo>
                  <a:lnTo>
                    <a:pt x="6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7"/>
            <p:cNvSpPr/>
            <p:nvPr/>
          </p:nvSpPr>
          <p:spPr>
            <a:xfrm rot="5400000" flipH="1">
              <a:off x="7330363" y="4470025"/>
              <a:ext cx="18200" cy="23850"/>
            </a:xfrm>
            <a:custGeom>
              <a:avLst/>
              <a:gdLst/>
              <a:ahLst/>
              <a:cxnLst/>
              <a:rect l="l" t="t" r="r" b="b"/>
              <a:pathLst>
                <a:path w="728" h="954" extrusionOk="0">
                  <a:moveTo>
                    <a:pt x="727" y="1"/>
                  </a:moveTo>
                  <a:cubicBezTo>
                    <a:pt x="727" y="1"/>
                    <a:pt x="402" y="226"/>
                    <a:pt x="1" y="427"/>
                  </a:cubicBezTo>
                  <a:lnTo>
                    <a:pt x="1" y="527"/>
                  </a:lnTo>
                  <a:cubicBezTo>
                    <a:pt x="201" y="627"/>
                    <a:pt x="402" y="753"/>
                    <a:pt x="502" y="853"/>
                  </a:cubicBezTo>
                  <a:cubicBezTo>
                    <a:pt x="627" y="853"/>
                    <a:pt x="727" y="953"/>
                    <a:pt x="727" y="953"/>
                  </a:cubicBezTo>
                  <a:cubicBezTo>
                    <a:pt x="727" y="953"/>
                    <a:pt x="727" y="853"/>
                    <a:pt x="627" y="753"/>
                  </a:cubicBezTo>
                  <a:cubicBezTo>
                    <a:pt x="435" y="646"/>
                    <a:pt x="334" y="558"/>
                    <a:pt x="185" y="472"/>
                  </a:cubicBezTo>
                  <a:lnTo>
                    <a:pt x="185" y="472"/>
                  </a:lnTo>
                  <a:cubicBezTo>
                    <a:pt x="459" y="290"/>
                    <a:pt x="727" y="115"/>
                    <a:pt x="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7"/>
            <p:cNvSpPr/>
            <p:nvPr/>
          </p:nvSpPr>
          <p:spPr>
            <a:xfrm rot="5400000" flipH="1">
              <a:off x="7365688" y="4516150"/>
              <a:ext cx="31350" cy="28700"/>
            </a:xfrm>
            <a:custGeom>
              <a:avLst/>
              <a:gdLst/>
              <a:ahLst/>
              <a:cxnLst/>
              <a:rect l="l" t="t" r="r" b="b"/>
              <a:pathLst>
                <a:path w="1254" h="1148" extrusionOk="0">
                  <a:moveTo>
                    <a:pt x="6" y="1"/>
                  </a:moveTo>
                  <a:cubicBezTo>
                    <a:pt x="2" y="1"/>
                    <a:pt x="0" y="7"/>
                    <a:pt x="0" y="19"/>
                  </a:cubicBezTo>
                  <a:cubicBezTo>
                    <a:pt x="0" y="19"/>
                    <a:pt x="100" y="420"/>
                    <a:pt x="326" y="1047"/>
                  </a:cubicBezTo>
                  <a:lnTo>
                    <a:pt x="326" y="1147"/>
                  </a:lnTo>
                  <a:lnTo>
                    <a:pt x="426" y="1147"/>
                  </a:lnTo>
                  <a:lnTo>
                    <a:pt x="426" y="1047"/>
                  </a:lnTo>
                  <a:cubicBezTo>
                    <a:pt x="627" y="947"/>
                    <a:pt x="827" y="646"/>
                    <a:pt x="1053" y="521"/>
                  </a:cubicBezTo>
                  <a:lnTo>
                    <a:pt x="1253" y="320"/>
                  </a:lnTo>
                  <a:cubicBezTo>
                    <a:pt x="1253" y="291"/>
                    <a:pt x="1245" y="279"/>
                    <a:pt x="1227" y="279"/>
                  </a:cubicBezTo>
                  <a:cubicBezTo>
                    <a:pt x="1186" y="279"/>
                    <a:pt x="1094" y="350"/>
                    <a:pt x="953" y="420"/>
                  </a:cubicBezTo>
                  <a:cubicBezTo>
                    <a:pt x="838" y="627"/>
                    <a:pt x="577" y="812"/>
                    <a:pt x="380" y="919"/>
                  </a:cubicBezTo>
                  <a:lnTo>
                    <a:pt x="380" y="919"/>
                  </a:lnTo>
                  <a:cubicBezTo>
                    <a:pt x="196" y="412"/>
                    <a:pt x="38" y="1"/>
                    <a:pt x="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7"/>
            <p:cNvSpPr/>
            <p:nvPr/>
          </p:nvSpPr>
          <p:spPr>
            <a:xfrm rot="5400000" flipH="1">
              <a:off x="7347275" y="4555238"/>
              <a:ext cx="28225" cy="31350"/>
            </a:xfrm>
            <a:custGeom>
              <a:avLst/>
              <a:gdLst/>
              <a:ahLst/>
              <a:cxnLst/>
              <a:rect l="l" t="t" r="r" b="b"/>
              <a:pathLst>
                <a:path w="1129" h="1254" extrusionOk="0">
                  <a:moveTo>
                    <a:pt x="301" y="0"/>
                  </a:moveTo>
                  <a:cubicBezTo>
                    <a:pt x="301" y="0"/>
                    <a:pt x="301" y="101"/>
                    <a:pt x="502" y="301"/>
                  </a:cubicBezTo>
                  <a:cubicBezTo>
                    <a:pt x="611" y="498"/>
                    <a:pt x="778" y="676"/>
                    <a:pt x="952" y="852"/>
                  </a:cubicBezTo>
                  <a:lnTo>
                    <a:pt x="952" y="852"/>
                  </a:lnTo>
                  <a:cubicBezTo>
                    <a:pt x="369" y="1046"/>
                    <a:pt x="0" y="1253"/>
                    <a:pt x="0" y="1253"/>
                  </a:cubicBezTo>
                  <a:lnTo>
                    <a:pt x="1028" y="1028"/>
                  </a:lnTo>
                  <a:lnTo>
                    <a:pt x="1128" y="928"/>
                  </a:lnTo>
                  <a:lnTo>
                    <a:pt x="1128" y="827"/>
                  </a:lnTo>
                  <a:cubicBezTo>
                    <a:pt x="928" y="627"/>
                    <a:pt x="727" y="401"/>
                    <a:pt x="502" y="201"/>
                  </a:cubicBezTo>
                  <a:cubicBezTo>
                    <a:pt x="401" y="100"/>
                    <a:pt x="301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7"/>
            <p:cNvSpPr/>
            <p:nvPr/>
          </p:nvSpPr>
          <p:spPr>
            <a:xfrm rot="5400000" flipH="1">
              <a:off x="7302800" y="4534563"/>
              <a:ext cx="31350" cy="28225"/>
            </a:xfrm>
            <a:custGeom>
              <a:avLst/>
              <a:gdLst/>
              <a:ahLst/>
              <a:cxnLst/>
              <a:rect l="l" t="t" r="r" b="b"/>
              <a:pathLst>
                <a:path w="1254" h="1129" extrusionOk="0">
                  <a:moveTo>
                    <a:pt x="201" y="627"/>
                  </a:moveTo>
                  <a:cubicBezTo>
                    <a:pt x="0" y="728"/>
                    <a:pt x="0" y="828"/>
                    <a:pt x="0" y="828"/>
                  </a:cubicBezTo>
                  <a:cubicBezTo>
                    <a:pt x="0" y="828"/>
                    <a:pt x="101" y="828"/>
                    <a:pt x="201" y="627"/>
                  </a:cubicBezTo>
                  <a:close/>
                  <a:moveTo>
                    <a:pt x="827" y="1"/>
                  </a:moveTo>
                  <a:cubicBezTo>
                    <a:pt x="527" y="201"/>
                    <a:pt x="301" y="402"/>
                    <a:pt x="201" y="627"/>
                  </a:cubicBezTo>
                  <a:cubicBezTo>
                    <a:pt x="426" y="502"/>
                    <a:pt x="627" y="301"/>
                    <a:pt x="827" y="101"/>
                  </a:cubicBezTo>
                  <a:cubicBezTo>
                    <a:pt x="928" y="728"/>
                    <a:pt x="1153" y="1129"/>
                    <a:pt x="1153" y="1129"/>
                  </a:cubicBezTo>
                  <a:cubicBezTo>
                    <a:pt x="1253" y="1129"/>
                    <a:pt x="1153" y="627"/>
                    <a:pt x="928" y="101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7"/>
            <p:cNvSpPr/>
            <p:nvPr/>
          </p:nvSpPr>
          <p:spPr>
            <a:xfrm rot="5400000" flipH="1">
              <a:off x="7322875" y="4493813"/>
              <a:ext cx="31350" cy="32025"/>
            </a:xfrm>
            <a:custGeom>
              <a:avLst/>
              <a:gdLst/>
              <a:ahLst/>
              <a:cxnLst/>
              <a:rect l="l" t="t" r="r" b="b"/>
              <a:pathLst>
                <a:path w="1254" h="1281" extrusionOk="0">
                  <a:moveTo>
                    <a:pt x="1202" y="0"/>
                  </a:moveTo>
                  <a:cubicBezTo>
                    <a:pt x="1059" y="0"/>
                    <a:pt x="634" y="151"/>
                    <a:pt x="126" y="253"/>
                  </a:cubicBezTo>
                  <a:lnTo>
                    <a:pt x="0" y="253"/>
                  </a:lnTo>
                  <a:lnTo>
                    <a:pt x="126" y="353"/>
                  </a:lnTo>
                  <a:cubicBezTo>
                    <a:pt x="326" y="654"/>
                    <a:pt x="527" y="880"/>
                    <a:pt x="627" y="980"/>
                  </a:cubicBezTo>
                  <a:cubicBezTo>
                    <a:pt x="852" y="1180"/>
                    <a:pt x="953" y="1281"/>
                    <a:pt x="953" y="1281"/>
                  </a:cubicBezTo>
                  <a:cubicBezTo>
                    <a:pt x="953" y="1180"/>
                    <a:pt x="852" y="1080"/>
                    <a:pt x="752" y="980"/>
                  </a:cubicBezTo>
                  <a:cubicBezTo>
                    <a:pt x="627" y="754"/>
                    <a:pt x="426" y="554"/>
                    <a:pt x="226" y="353"/>
                  </a:cubicBezTo>
                  <a:lnTo>
                    <a:pt x="226" y="336"/>
                  </a:lnTo>
                  <a:lnTo>
                    <a:pt x="226" y="336"/>
                  </a:lnTo>
                  <a:cubicBezTo>
                    <a:pt x="805" y="229"/>
                    <a:pt x="1253" y="28"/>
                    <a:pt x="1253" y="28"/>
                  </a:cubicBezTo>
                  <a:cubicBezTo>
                    <a:pt x="1253" y="9"/>
                    <a:pt x="1235" y="0"/>
                    <a:pt x="12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7"/>
            <p:cNvSpPr/>
            <p:nvPr/>
          </p:nvSpPr>
          <p:spPr>
            <a:xfrm rot="5400000" flipH="1">
              <a:off x="3969538" y="4217550"/>
              <a:ext cx="109675" cy="164925"/>
            </a:xfrm>
            <a:custGeom>
              <a:avLst/>
              <a:gdLst/>
              <a:ahLst/>
              <a:cxnLst/>
              <a:rect l="l" t="t" r="r" b="b"/>
              <a:pathLst>
                <a:path w="4387" h="6597" extrusionOk="0">
                  <a:moveTo>
                    <a:pt x="4" y="1"/>
                  </a:moveTo>
                  <a:cubicBezTo>
                    <a:pt x="2" y="1"/>
                    <a:pt x="1" y="2"/>
                    <a:pt x="1" y="5"/>
                  </a:cubicBezTo>
                  <a:cubicBezTo>
                    <a:pt x="1" y="5"/>
                    <a:pt x="928" y="1459"/>
                    <a:pt x="2081" y="3239"/>
                  </a:cubicBezTo>
                  <a:cubicBezTo>
                    <a:pt x="3334" y="5118"/>
                    <a:pt x="4286" y="6597"/>
                    <a:pt x="4286" y="6597"/>
                  </a:cubicBezTo>
                  <a:cubicBezTo>
                    <a:pt x="4387" y="6472"/>
                    <a:pt x="3434" y="5018"/>
                    <a:pt x="2181" y="3239"/>
                  </a:cubicBezTo>
                  <a:cubicBezTo>
                    <a:pt x="1090" y="1420"/>
                    <a:pt x="69" y="1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7"/>
            <p:cNvSpPr/>
            <p:nvPr/>
          </p:nvSpPr>
          <p:spPr>
            <a:xfrm rot="5400000" flipH="1">
              <a:off x="3957575" y="4255813"/>
              <a:ext cx="151650" cy="99025"/>
            </a:xfrm>
            <a:custGeom>
              <a:avLst/>
              <a:gdLst/>
              <a:ahLst/>
              <a:cxnLst/>
              <a:rect l="l" t="t" r="r" b="b"/>
              <a:pathLst>
                <a:path w="6066" h="3961" extrusionOk="0">
                  <a:moveTo>
                    <a:pt x="6065" y="1"/>
                  </a:moveTo>
                  <a:cubicBezTo>
                    <a:pt x="5965" y="1"/>
                    <a:pt x="4612" y="828"/>
                    <a:pt x="2932" y="1881"/>
                  </a:cubicBezTo>
                  <a:cubicBezTo>
                    <a:pt x="1253" y="3008"/>
                    <a:pt x="0" y="3961"/>
                    <a:pt x="0" y="3961"/>
                  </a:cubicBezTo>
                  <a:cubicBezTo>
                    <a:pt x="0" y="3961"/>
                    <a:pt x="1353" y="3134"/>
                    <a:pt x="3033" y="1981"/>
                  </a:cubicBezTo>
                  <a:cubicBezTo>
                    <a:pt x="4712" y="928"/>
                    <a:pt x="6065" y="1"/>
                    <a:pt x="6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7"/>
            <p:cNvSpPr/>
            <p:nvPr/>
          </p:nvSpPr>
          <p:spPr>
            <a:xfrm rot="5400000" flipH="1">
              <a:off x="4010213" y="4227000"/>
              <a:ext cx="36350" cy="166700"/>
            </a:xfrm>
            <a:custGeom>
              <a:avLst/>
              <a:gdLst/>
              <a:ahLst/>
              <a:cxnLst/>
              <a:rect l="l" t="t" r="r" b="b"/>
              <a:pathLst>
                <a:path w="1454" h="6668" extrusionOk="0">
                  <a:moveTo>
                    <a:pt x="1454" y="1"/>
                  </a:moveTo>
                  <a:cubicBezTo>
                    <a:pt x="1354" y="1"/>
                    <a:pt x="1028" y="1455"/>
                    <a:pt x="727" y="3334"/>
                  </a:cubicBezTo>
                  <a:cubicBezTo>
                    <a:pt x="301" y="5114"/>
                    <a:pt x="0" y="6668"/>
                    <a:pt x="101" y="6668"/>
                  </a:cubicBezTo>
                  <a:cubicBezTo>
                    <a:pt x="101" y="6668"/>
                    <a:pt x="401" y="5214"/>
                    <a:pt x="827" y="3334"/>
                  </a:cubicBezTo>
                  <a:cubicBezTo>
                    <a:pt x="1128" y="1555"/>
                    <a:pt x="1454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7"/>
            <p:cNvSpPr/>
            <p:nvPr/>
          </p:nvSpPr>
          <p:spPr>
            <a:xfrm rot="5400000" flipH="1">
              <a:off x="3944938" y="4284100"/>
              <a:ext cx="183000" cy="37450"/>
            </a:xfrm>
            <a:custGeom>
              <a:avLst/>
              <a:gdLst/>
              <a:ahLst/>
              <a:cxnLst/>
              <a:rect l="l" t="t" r="r" b="b"/>
              <a:pathLst>
                <a:path w="7320" h="1498" extrusionOk="0">
                  <a:moveTo>
                    <a:pt x="76" y="0"/>
                  </a:moveTo>
                  <a:cubicBezTo>
                    <a:pt x="27" y="0"/>
                    <a:pt x="1" y="6"/>
                    <a:pt x="1" y="19"/>
                  </a:cubicBezTo>
                  <a:lnTo>
                    <a:pt x="3660" y="771"/>
                  </a:lnTo>
                  <a:cubicBezTo>
                    <a:pt x="5640" y="1172"/>
                    <a:pt x="7219" y="1497"/>
                    <a:pt x="7319" y="1497"/>
                  </a:cubicBezTo>
                  <a:cubicBezTo>
                    <a:pt x="7319" y="1497"/>
                    <a:pt x="5640" y="1071"/>
                    <a:pt x="3660" y="645"/>
                  </a:cubicBezTo>
                  <a:cubicBezTo>
                    <a:pt x="1925" y="294"/>
                    <a:pt x="422" y="0"/>
                    <a:pt x="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7"/>
            <p:cNvSpPr/>
            <p:nvPr/>
          </p:nvSpPr>
          <p:spPr>
            <a:xfrm rot="5400000" flipH="1">
              <a:off x="4081700" y="4335313"/>
              <a:ext cx="28700" cy="31375"/>
            </a:xfrm>
            <a:custGeom>
              <a:avLst/>
              <a:gdLst/>
              <a:ahLst/>
              <a:cxnLst/>
              <a:rect l="l" t="t" r="r" b="b"/>
              <a:pathLst>
                <a:path w="1148" h="1255" extrusionOk="0">
                  <a:moveTo>
                    <a:pt x="1047" y="1"/>
                  </a:moveTo>
                  <a:lnTo>
                    <a:pt x="1047" y="302"/>
                  </a:lnTo>
                  <a:lnTo>
                    <a:pt x="1047" y="1117"/>
                  </a:lnTo>
                  <a:lnTo>
                    <a:pt x="1047" y="1117"/>
                  </a:lnTo>
                  <a:cubicBezTo>
                    <a:pt x="586" y="948"/>
                    <a:pt x="248" y="801"/>
                    <a:pt x="136" y="801"/>
                  </a:cubicBezTo>
                  <a:cubicBezTo>
                    <a:pt x="109" y="801"/>
                    <a:pt x="95" y="810"/>
                    <a:pt x="95" y="828"/>
                  </a:cubicBezTo>
                  <a:cubicBezTo>
                    <a:pt x="0" y="828"/>
                    <a:pt x="466" y="1007"/>
                    <a:pt x="1047" y="1218"/>
                  </a:cubicBezTo>
                  <a:lnTo>
                    <a:pt x="1047" y="1218"/>
                  </a:lnTo>
                  <a:lnTo>
                    <a:pt x="1047" y="1254"/>
                  </a:lnTo>
                  <a:lnTo>
                    <a:pt x="1074" y="1227"/>
                  </a:lnTo>
                  <a:lnTo>
                    <a:pt x="1074" y="1227"/>
                  </a:lnTo>
                  <a:cubicBezTo>
                    <a:pt x="1098" y="1236"/>
                    <a:pt x="1123" y="1245"/>
                    <a:pt x="1148" y="1254"/>
                  </a:cubicBezTo>
                  <a:lnTo>
                    <a:pt x="1148" y="1154"/>
                  </a:lnTo>
                  <a:lnTo>
                    <a:pt x="1148" y="302"/>
                  </a:lnTo>
                  <a:cubicBezTo>
                    <a:pt x="1148" y="101"/>
                    <a:pt x="1047" y="1"/>
                    <a:pt x="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7"/>
            <p:cNvSpPr/>
            <p:nvPr/>
          </p:nvSpPr>
          <p:spPr>
            <a:xfrm rot="5400000" flipH="1">
              <a:off x="3971988" y="435857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1153" y="1"/>
                  </a:moveTo>
                  <a:cubicBezTo>
                    <a:pt x="827" y="1"/>
                    <a:pt x="527" y="101"/>
                    <a:pt x="301" y="101"/>
                  </a:cubicBezTo>
                  <a:cubicBezTo>
                    <a:pt x="101" y="101"/>
                    <a:pt x="0" y="101"/>
                    <a:pt x="0" y="201"/>
                  </a:cubicBezTo>
                  <a:lnTo>
                    <a:pt x="1117" y="201"/>
                  </a:lnTo>
                  <a:cubicBezTo>
                    <a:pt x="906" y="773"/>
                    <a:pt x="727" y="1154"/>
                    <a:pt x="727" y="1154"/>
                  </a:cubicBezTo>
                  <a:cubicBezTo>
                    <a:pt x="827" y="1154"/>
                    <a:pt x="1028" y="728"/>
                    <a:pt x="1253" y="101"/>
                  </a:cubicBezTo>
                  <a:lnTo>
                    <a:pt x="11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7"/>
            <p:cNvSpPr/>
            <p:nvPr/>
          </p:nvSpPr>
          <p:spPr>
            <a:xfrm rot="5400000" flipH="1">
              <a:off x="3990463" y="434072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53" y="1"/>
                  </a:moveTo>
                  <a:cubicBezTo>
                    <a:pt x="527" y="1"/>
                    <a:pt x="327" y="101"/>
                    <a:pt x="226" y="101"/>
                  </a:cubicBezTo>
                  <a:lnTo>
                    <a:pt x="1" y="101"/>
                  </a:lnTo>
                  <a:cubicBezTo>
                    <a:pt x="1" y="101"/>
                    <a:pt x="126" y="201"/>
                    <a:pt x="226" y="201"/>
                  </a:cubicBezTo>
                  <a:lnTo>
                    <a:pt x="723" y="201"/>
                  </a:lnTo>
                  <a:cubicBezTo>
                    <a:pt x="612" y="574"/>
                    <a:pt x="527" y="828"/>
                    <a:pt x="527" y="828"/>
                  </a:cubicBezTo>
                  <a:cubicBezTo>
                    <a:pt x="527" y="828"/>
                    <a:pt x="718" y="574"/>
                    <a:pt x="827" y="201"/>
                  </a:cubicBezTo>
                  <a:lnTo>
                    <a:pt x="853" y="201"/>
                  </a:lnTo>
                  <a:lnTo>
                    <a:pt x="832" y="181"/>
                  </a:lnTo>
                  <a:lnTo>
                    <a:pt x="832" y="181"/>
                  </a:lnTo>
                  <a:cubicBezTo>
                    <a:pt x="840" y="155"/>
                    <a:pt x="847" y="128"/>
                    <a:pt x="853" y="101"/>
                  </a:cubicBezTo>
                  <a:lnTo>
                    <a:pt x="9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7"/>
            <p:cNvSpPr/>
            <p:nvPr/>
          </p:nvSpPr>
          <p:spPr>
            <a:xfrm rot="5400000" flipH="1">
              <a:off x="4039963" y="4356375"/>
              <a:ext cx="21325" cy="23225"/>
            </a:xfrm>
            <a:custGeom>
              <a:avLst/>
              <a:gdLst/>
              <a:ahLst/>
              <a:cxnLst/>
              <a:rect l="l" t="t" r="r" b="b"/>
              <a:pathLst>
                <a:path w="853" h="929" extrusionOk="0">
                  <a:moveTo>
                    <a:pt x="126" y="1"/>
                  </a:moveTo>
                  <a:cubicBezTo>
                    <a:pt x="126" y="2"/>
                    <a:pt x="126" y="102"/>
                    <a:pt x="226" y="201"/>
                  </a:cubicBezTo>
                  <a:cubicBezTo>
                    <a:pt x="326" y="302"/>
                    <a:pt x="527" y="427"/>
                    <a:pt x="627" y="527"/>
                  </a:cubicBezTo>
                  <a:lnTo>
                    <a:pt x="627" y="585"/>
                  </a:lnTo>
                  <a:lnTo>
                    <a:pt x="627" y="585"/>
                  </a:lnTo>
                  <a:cubicBezTo>
                    <a:pt x="264" y="748"/>
                    <a:pt x="0" y="838"/>
                    <a:pt x="0" y="928"/>
                  </a:cubicBezTo>
                  <a:cubicBezTo>
                    <a:pt x="0" y="928"/>
                    <a:pt x="326" y="828"/>
                    <a:pt x="752" y="627"/>
                  </a:cubicBezTo>
                  <a:lnTo>
                    <a:pt x="852" y="527"/>
                  </a:lnTo>
                  <a:lnTo>
                    <a:pt x="752" y="527"/>
                  </a:lnTo>
                  <a:cubicBezTo>
                    <a:pt x="527" y="302"/>
                    <a:pt x="426" y="201"/>
                    <a:pt x="326" y="101"/>
                  </a:cubicBezTo>
                  <a:cubicBezTo>
                    <a:pt x="127" y="101"/>
                    <a:pt x="126" y="2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7"/>
            <p:cNvSpPr/>
            <p:nvPr/>
          </p:nvSpPr>
          <p:spPr>
            <a:xfrm rot="5400000" flipH="1">
              <a:off x="4081950" y="4285588"/>
              <a:ext cx="23200" cy="21325"/>
            </a:xfrm>
            <a:custGeom>
              <a:avLst/>
              <a:gdLst/>
              <a:ahLst/>
              <a:cxnLst/>
              <a:rect l="l" t="t" r="r" b="b"/>
              <a:pathLst>
                <a:path w="928" h="853" extrusionOk="0">
                  <a:moveTo>
                    <a:pt x="101" y="1"/>
                  </a:moveTo>
                  <a:cubicBezTo>
                    <a:pt x="0" y="1"/>
                    <a:pt x="101" y="326"/>
                    <a:pt x="301" y="727"/>
                  </a:cubicBezTo>
                  <a:lnTo>
                    <a:pt x="301" y="853"/>
                  </a:lnTo>
                  <a:lnTo>
                    <a:pt x="426" y="853"/>
                  </a:lnTo>
                  <a:cubicBezTo>
                    <a:pt x="527" y="627"/>
                    <a:pt x="727" y="527"/>
                    <a:pt x="827" y="427"/>
                  </a:cubicBezTo>
                  <a:cubicBezTo>
                    <a:pt x="827" y="326"/>
                    <a:pt x="928" y="226"/>
                    <a:pt x="928" y="226"/>
                  </a:cubicBezTo>
                  <a:lnTo>
                    <a:pt x="928" y="226"/>
                  </a:lnTo>
                  <a:cubicBezTo>
                    <a:pt x="928" y="226"/>
                    <a:pt x="827" y="226"/>
                    <a:pt x="727" y="326"/>
                  </a:cubicBezTo>
                  <a:cubicBezTo>
                    <a:pt x="645" y="409"/>
                    <a:pt x="494" y="492"/>
                    <a:pt x="373" y="630"/>
                  </a:cubicBezTo>
                  <a:lnTo>
                    <a:pt x="373" y="630"/>
                  </a:lnTo>
                  <a:cubicBezTo>
                    <a:pt x="185" y="275"/>
                    <a:pt x="101" y="1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7"/>
            <p:cNvSpPr/>
            <p:nvPr/>
          </p:nvSpPr>
          <p:spPr>
            <a:xfrm rot="5400000" flipH="1">
              <a:off x="3962900" y="4313163"/>
              <a:ext cx="21325" cy="20700"/>
            </a:xfrm>
            <a:custGeom>
              <a:avLst/>
              <a:gdLst/>
              <a:ahLst/>
              <a:cxnLst/>
              <a:rect l="l" t="t" r="r" b="b"/>
              <a:pathLst>
                <a:path w="853" h="828" extrusionOk="0">
                  <a:moveTo>
                    <a:pt x="527" y="1"/>
                  </a:moveTo>
                  <a:cubicBezTo>
                    <a:pt x="327" y="201"/>
                    <a:pt x="226" y="301"/>
                    <a:pt x="101" y="427"/>
                  </a:cubicBezTo>
                  <a:cubicBezTo>
                    <a:pt x="1" y="527"/>
                    <a:pt x="1" y="627"/>
                    <a:pt x="1" y="627"/>
                  </a:cubicBezTo>
                  <a:cubicBezTo>
                    <a:pt x="1" y="627"/>
                    <a:pt x="101" y="627"/>
                    <a:pt x="226" y="527"/>
                  </a:cubicBezTo>
                  <a:cubicBezTo>
                    <a:pt x="312" y="441"/>
                    <a:pt x="398" y="336"/>
                    <a:pt x="548" y="182"/>
                  </a:cubicBezTo>
                  <a:lnTo>
                    <a:pt x="548" y="182"/>
                  </a:lnTo>
                  <a:cubicBezTo>
                    <a:pt x="655" y="565"/>
                    <a:pt x="853" y="828"/>
                    <a:pt x="853" y="828"/>
                  </a:cubicBezTo>
                  <a:cubicBezTo>
                    <a:pt x="853" y="828"/>
                    <a:pt x="728" y="527"/>
                    <a:pt x="627" y="101"/>
                  </a:cubicBezTo>
                  <a:lnTo>
                    <a:pt x="6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7"/>
            <p:cNvSpPr/>
            <p:nvPr/>
          </p:nvSpPr>
          <p:spPr>
            <a:xfrm rot="5400000" flipH="1">
              <a:off x="4053113" y="4283075"/>
              <a:ext cx="31375" cy="28225"/>
            </a:xfrm>
            <a:custGeom>
              <a:avLst/>
              <a:gdLst/>
              <a:ahLst/>
              <a:cxnLst/>
              <a:rect l="l" t="t" r="r" b="b"/>
              <a:pathLst>
                <a:path w="1255" h="112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1" y="502"/>
                    <a:pt x="201" y="1129"/>
                  </a:cubicBezTo>
                  <a:lnTo>
                    <a:pt x="402" y="1129"/>
                  </a:lnTo>
                  <a:lnTo>
                    <a:pt x="1028" y="502"/>
                  </a:lnTo>
                  <a:lnTo>
                    <a:pt x="1254" y="302"/>
                  </a:lnTo>
                  <a:lnTo>
                    <a:pt x="1254" y="302"/>
                  </a:lnTo>
                  <a:cubicBezTo>
                    <a:pt x="1254" y="302"/>
                    <a:pt x="1129" y="302"/>
                    <a:pt x="928" y="502"/>
                  </a:cubicBezTo>
                  <a:cubicBezTo>
                    <a:pt x="753" y="612"/>
                    <a:pt x="558" y="779"/>
                    <a:pt x="378" y="954"/>
                  </a:cubicBezTo>
                  <a:lnTo>
                    <a:pt x="378" y="954"/>
                  </a:lnTo>
                  <a:cubicBezTo>
                    <a:pt x="186" y="37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7"/>
            <p:cNvSpPr/>
            <p:nvPr/>
          </p:nvSpPr>
          <p:spPr>
            <a:xfrm rot="5400000" flipH="1">
              <a:off x="4032200" y="4323713"/>
              <a:ext cx="31225" cy="30800"/>
            </a:xfrm>
            <a:custGeom>
              <a:avLst/>
              <a:gdLst/>
              <a:ahLst/>
              <a:cxnLst/>
              <a:rect l="l" t="t" r="r" b="b"/>
              <a:pathLst>
                <a:path w="1249" h="1232" extrusionOk="0">
                  <a:moveTo>
                    <a:pt x="441" y="1"/>
                  </a:moveTo>
                  <a:cubicBezTo>
                    <a:pt x="429" y="1"/>
                    <a:pt x="422" y="13"/>
                    <a:pt x="422" y="40"/>
                  </a:cubicBezTo>
                  <a:cubicBezTo>
                    <a:pt x="422" y="40"/>
                    <a:pt x="422" y="140"/>
                    <a:pt x="522" y="240"/>
                  </a:cubicBezTo>
                  <a:cubicBezTo>
                    <a:pt x="723" y="466"/>
                    <a:pt x="923" y="666"/>
                    <a:pt x="1048" y="867"/>
                  </a:cubicBezTo>
                  <a:lnTo>
                    <a:pt x="1063" y="882"/>
                  </a:lnTo>
                  <a:lnTo>
                    <a:pt x="1063" y="882"/>
                  </a:lnTo>
                  <a:cubicBezTo>
                    <a:pt x="475" y="987"/>
                    <a:pt x="0" y="1193"/>
                    <a:pt x="96" y="1193"/>
                  </a:cubicBezTo>
                  <a:cubicBezTo>
                    <a:pt x="96" y="1219"/>
                    <a:pt x="125" y="1232"/>
                    <a:pt x="180" y="1232"/>
                  </a:cubicBezTo>
                  <a:cubicBezTo>
                    <a:pt x="334" y="1232"/>
                    <a:pt x="687" y="1133"/>
                    <a:pt x="1149" y="967"/>
                  </a:cubicBezTo>
                  <a:lnTo>
                    <a:pt x="1249" y="967"/>
                  </a:lnTo>
                  <a:lnTo>
                    <a:pt x="1249" y="867"/>
                  </a:lnTo>
                  <a:lnTo>
                    <a:pt x="1149" y="867"/>
                  </a:lnTo>
                  <a:cubicBezTo>
                    <a:pt x="1048" y="566"/>
                    <a:pt x="823" y="341"/>
                    <a:pt x="622" y="240"/>
                  </a:cubicBezTo>
                  <a:cubicBezTo>
                    <a:pt x="549" y="94"/>
                    <a:pt x="475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7"/>
            <p:cNvSpPr/>
            <p:nvPr/>
          </p:nvSpPr>
          <p:spPr>
            <a:xfrm rot="5400000" flipH="1">
              <a:off x="3987625" y="4301563"/>
              <a:ext cx="33875" cy="31350"/>
            </a:xfrm>
            <a:custGeom>
              <a:avLst/>
              <a:gdLst/>
              <a:ahLst/>
              <a:cxnLst/>
              <a:rect l="l" t="t" r="r" b="b"/>
              <a:pathLst>
                <a:path w="1355" h="1254" extrusionOk="0">
                  <a:moveTo>
                    <a:pt x="1053" y="0"/>
                  </a:moveTo>
                  <a:lnTo>
                    <a:pt x="953" y="100"/>
                  </a:lnTo>
                  <a:cubicBezTo>
                    <a:pt x="627" y="301"/>
                    <a:pt x="427" y="501"/>
                    <a:pt x="327" y="627"/>
                  </a:cubicBezTo>
                  <a:cubicBezTo>
                    <a:pt x="101" y="727"/>
                    <a:pt x="1" y="827"/>
                    <a:pt x="1" y="827"/>
                  </a:cubicBezTo>
                  <a:cubicBezTo>
                    <a:pt x="30" y="857"/>
                    <a:pt x="62" y="869"/>
                    <a:pt x="94" y="869"/>
                  </a:cubicBezTo>
                  <a:cubicBezTo>
                    <a:pt x="172" y="869"/>
                    <a:pt x="256" y="798"/>
                    <a:pt x="327" y="727"/>
                  </a:cubicBezTo>
                  <a:cubicBezTo>
                    <a:pt x="527" y="501"/>
                    <a:pt x="728" y="301"/>
                    <a:pt x="953" y="201"/>
                  </a:cubicBezTo>
                  <a:lnTo>
                    <a:pt x="970" y="201"/>
                  </a:lnTo>
                  <a:cubicBezTo>
                    <a:pt x="1074" y="782"/>
                    <a:pt x="1254" y="1253"/>
                    <a:pt x="1254" y="1253"/>
                  </a:cubicBezTo>
                  <a:cubicBezTo>
                    <a:pt x="1354" y="1128"/>
                    <a:pt x="1154" y="727"/>
                    <a:pt x="1053" y="100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7"/>
            <p:cNvSpPr/>
            <p:nvPr/>
          </p:nvSpPr>
          <p:spPr>
            <a:xfrm rot="5400000" flipH="1">
              <a:off x="6305613" y="4022350"/>
              <a:ext cx="109675" cy="164825"/>
            </a:xfrm>
            <a:custGeom>
              <a:avLst/>
              <a:gdLst/>
              <a:ahLst/>
              <a:cxnLst/>
              <a:rect l="l" t="t" r="r" b="b"/>
              <a:pathLst>
                <a:path w="4387" h="6593" extrusionOk="0">
                  <a:moveTo>
                    <a:pt x="1" y="1"/>
                  </a:moveTo>
                  <a:cubicBezTo>
                    <a:pt x="1" y="2"/>
                    <a:pt x="929" y="1480"/>
                    <a:pt x="2081" y="3359"/>
                  </a:cubicBezTo>
                  <a:cubicBezTo>
                    <a:pt x="3334" y="5139"/>
                    <a:pt x="4287" y="6592"/>
                    <a:pt x="4387" y="6592"/>
                  </a:cubicBezTo>
                  <a:cubicBezTo>
                    <a:pt x="4387" y="6592"/>
                    <a:pt x="3434" y="5139"/>
                    <a:pt x="2181" y="3259"/>
                  </a:cubicBezTo>
                  <a:cubicBezTo>
                    <a:pt x="1029" y="1480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7"/>
            <p:cNvSpPr/>
            <p:nvPr/>
          </p:nvSpPr>
          <p:spPr>
            <a:xfrm rot="5400000" flipH="1">
              <a:off x="6293613" y="4060475"/>
              <a:ext cx="151650" cy="99200"/>
            </a:xfrm>
            <a:custGeom>
              <a:avLst/>
              <a:gdLst/>
              <a:ahLst/>
              <a:cxnLst/>
              <a:rect l="l" t="t" r="r" b="b"/>
              <a:pathLst>
                <a:path w="6066" h="3968" extrusionOk="0">
                  <a:moveTo>
                    <a:pt x="6065" y="0"/>
                  </a:moveTo>
                  <a:cubicBezTo>
                    <a:pt x="6065" y="0"/>
                    <a:pt x="4712" y="827"/>
                    <a:pt x="3033" y="1980"/>
                  </a:cubicBezTo>
                  <a:cubicBezTo>
                    <a:pt x="1354" y="3033"/>
                    <a:pt x="0" y="3960"/>
                    <a:pt x="0" y="3960"/>
                  </a:cubicBezTo>
                  <a:cubicBezTo>
                    <a:pt x="0" y="3965"/>
                    <a:pt x="4" y="3968"/>
                    <a:pt x="10" y="3968"/>
                  </a:cubicBezTo>
                  <a:cubicBezTo>
                    <a:pt x="136" y="3968"/>
                    <a:pt x="1437" y="3081"/>
                    <a:pt x="3033" y="2080"/>
                  </a:cubicBezTo>
                  <a:cubicBezTo>
                    <a:pt x="4712" y="928"/>
                    <a:pt x="6065" y="100"/>
                    <a:pt x="6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7"/>
            <p:cNvSpPr/>
            <p:nvPr/>
          </p:nvSpPr>
          <p:spPr>
            <a:xfrm rot="5400000" flipH="1">
              <a:off x="6344450" y="4032988"/>
              <a:ext cx="37000" cy="164825"/>
            </a:xfrm>
            <a:custGeom>
              <a:avLst/>
              <a:gdLst/>
              <a:ahLst/>
              <a:cxnLst/>
              <a:rect l="l" t="t" r="r" b="b"/>
              <a:pathLst>
                <a:path w="1480" h="6593" extrusionOk="0">
                  <a:moveTo>
                    <a:pt x="1479" y="1"/>
                  </a:moveTo>
                  <a:cubicBezTo>
                    <a:pt x="1479" y="1"/>
                    <a:pt x="1053" y="1480"/>
                    <a:pt x="752" y="3234"/>
                  </a:cubicBezTo>
                  <a:cubicBezTo>
                    <a:pt x="326" y="5113"/>
                    <a:pt x="0" y="6592"/>
                    <a:pt x="126" y="6592"/>
                  </a:cubicBezTo>
                  <a:cubicBezTo>
                    <a:pt x="126" y="6592"/>
                    <a:pt x="427" y="5113"/>
                    <a:pt x="853" y="3359"/>
                  </a:cubicBezTo>
                  <a:cubicBezTo>
                    <a:pt x="1254" y="1480"/>
                    <a:pt x="1479" y="1"/>
                    <a:pt x="1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7"/>
            <p:cNvSpPr/>
            <p:nvPr/>
          </p:nvSpPr>
          <p:spPr>
            <a:xfrm rot="5400000" flipH="1">
              <a:off x="6279275" y="4088138"/>
              <a:ext cx="183000" cy="38875"/>
            </a:xfrm>
            <a:custGeom>
              <a:avLst/>
              <a:gdLst/>
              <a:ahLst/>
              <a:cxnLst/>
              <a:rect l="l" t="t" r="r" b="b"/>
              <a:pathLst>
                <a:path w="7320" h="1555" extrusionOk="0">
                  <a:moveTo>
                    <a:pt x="1" y="0"/>
                  </a:moveTo>
                  <a:cubicBezTo>
                    <a:pt x="1" y="100"/>
                    <a:pt x="1680" y="401"/>
                    <a:pt x="3660" y="827"/>
                  </a:cubicBezTo>
                  <a:cubicBezTo>
                    <a:pt x="5640" y="1253"/>
                    <a:pt x="7319" y="1554"/>
                    <a:pt x="7319" y="1554"/>
                  </a:cubicBezTo>
                  <a:cubicBezTo>
                    <a:pt x="7319" y="1454"/>
                    <a:pt x="5640" y="1153"/>
                    <a:pt x="3660" y="727"/>
                  </a:cubicBezTo>
                  <a:cubicBezTo>
                    <a:pt x="1680" y="30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7"/>
            <p:cNvSpPr/>
            <p:nvPr/>
          </p:nvSpPr>
          <p:spPr>
            <a:xfrm rot="5400000" flipH="1">
              <a:off x="6415275" y="4137638"/>
              <a:ext cx="28825" cy="31350"/>
            </a:xfrm>
            <a:custGeom>
              <a:avLst/>
              <a:gdLst/>
              <a:ahLst/>
              <a:cxnLst/>
              <a:rect l="l" t="t" r="r" b="b"/>
              <a:pathLst>
                <a:path w="1153" h="1254" extrusionOk="0">
                  <a:moveTo>
                    <a:pt x="952" y="1"/>
                  </a:moveTo>
                  <a:lnTo>
                    <a:pt x="952" y="326"/>
                  </a:lnTo>
                  <a:lnTo>
                    <a:pt x="952" y="1098"/>
                  </a:lnTo>
                  <a:lnTo>
                    <a:pt x="952" y="1098"/>
                  </a:lnTo>
                  <a:cubicBezTo>
                    <a:pt x="462" y="837"/>
                    <a:pt x="0" y="727"/>
                    <a:pt x="0" y="727"/>
                  </a:cubicBezTo>
                  <a:lnTo>
                    <a:pt x="0" y="727"/>
                  </a:lnTo>
                  <a:cubicBezTo>
                    <a:pt x="0" y="727"/>
                    <a:pt x="426" y="953"/>
                    <a:pt x="1053" y="1254"/>
                  </a:cubicBezTo>
                  <a:lnTo>
                    <a:pt x="1153" y="1254"/>
                  </a:lnTo>
                  <a:lnTo>
                    <a:pt x="1153" y="1153"/>
                  </a:lnTo>
                  <a:cubicBezTo>
                    <a:pt x="1153" y="853"/>
                    <a:pt x="1053" y="527"/>
                    <a:pt x="1053" y="326"/>
                  </a:cubicBezTo>
                  <a:cubicBezTo>
                    <a:pt x="1053" y="101"/>
                    <a:pt x="1053" y="1"/>
                    <a:pt x="9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7"/>
            <p:cNvSpPr/>
            <p:nvPr/>
          </p:nvSpPr>
          <p:spPr>
            <a:xfrm rot="5400000" flipH="1">
              <a:off x="6287438" y="404867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1" y="0"/>
                  </a:moveTo>
                  <a:lnTo>
                    <a:pt x="1" y="126"/>
                  </a:lnTo>
                  <a:cubicBezTo>
                    <a:pt x="1" y="426"/>
                    <a:pt x="1" y="752"/>
                    <a:pt x="101" y="953"/>
                  </a:cubicBezTo>
                  <a:lnTo>
                    <a:pt x="101" y="1254"/>
                  </a:lnTo>
                  <a:cubicBezTo>
                    <a:pt x="101" y="1254"/>
                    <a:pt x="201" y="1153"/>
                    <a:pt x="201" y="953"/>
                  </a:cubicBezTo>
                  <a:cubicBezTo>
                    <a:pt x="101" y="752"/>
                    <a:pt x="101" y="426"/>
                    <a:pt x="101" y="126"/>
                  </a:cubicBezTo>
                  <a:lnTo>
                    <a:pt x="101" y="126"/>
                  </a:lnTo>
                  <a:cubicBezTo>
                    <a:pt x="628" y="326"/>
                    <a:pt x="1154" y="527"/>
                    <a:pt x="1154" y="527"/>
                  </a:cubicBezTo>
                  <a:cubicBezTo>
                    <a:pt x="1154" y="426"/>
                    <a:pt x="728" y="226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7"/>
            <p:cNvSpPr/>
            <p:nvPr/>
          </p:nvSpPr>
          <p:spPr>
            <a:xfrm rot="5400000" flipH="1">
              <a:off x="6313125" y="4066838"/>
              <a:ext cx="21350" cy="23825"/>
            </a:xfrm>
            <a:custGeom>
              <a:avLst/>
              <a:gdLst/>
              <a:ahLst/>
              <a:cxnLst/>
              <a:rect l="l" t="t" r="r" b="b"/>
              <a:pathLst>
                <a:path w="854" h="953" extrusionOk="0">
                  <a:moveTo>
                    <a:pt x="1" y="1"/>
                  </a:moveTo>
                  <a:lnTo>
                    <a:pt x="1" y="101"/>
                  </a:lnTo>
                  <a:lnTo>
                    <a:pt x="1" y="727"/>
                  </a:lnTo>
                  <a:cubicBezTo>
                    <a:pt x="101" y="853"/>
                    <a:pt x="101" y="953"/>
                    <a:pt x="101" y="953"/>
                  </a:cubicBezTo>
                  <a:lnTo>
                    <a:pt x="101" y="727"/>
                  </a:lnTo>
                  <a:lnTo>
                    <a:pt x="101" y="250"/>
                  </a:lnTo>
                  <a:lnTo>
                    <a:pt x="101" y="250"/>
                  </a:lnTo>
                  <a:cubicBezTo>
                    <a:pt x="491" y="342"/>
                    <a:pt x="853" y="427"/>
                    <a:pt x="853" y="427"/>
                  </a:cubicBezTo>
                  <a:cubicBezTo>
                    <a:pt x="853" y="427"/>
                    <a:pt x="527" y="226"/>
                    <a:pt x="101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7"/>
            <p:cNvSpPr/>
            <p:nvPr/>
          </p:nvSpPr>
          <p:spPr>
            <a:xfrm rot="5400000" flipH="1">
              <a:off x="6403663" y="4037075"/>
              <a:ext cx="23200" cy="28850"/>
            </a:xfrm>
            <a:custGeom>
              <a:avLst/>
              <a:gdLst/>
              <a:ahLst/>
              <a:cxnLst/>
              <a:rect l="l" t="t" r="r" b="b"/>
              <a:pathLst>
                <a:path w="928" h="1154" extrusionOk="0">
                  <a:moveTo>
                    <a:pt x="527" y="0"/>
                  </a:moveTo>
                  <a:lnTo>
                    <a:pt x="527" y="0"/>
                  </a:lnTo>
                  <a:cubicBezTo>
                    <a:pt x="527" y="0"/>
                    <a:pt x="301" y="426"/>
                    <a:pt x="1" y="1053"/>
                  </a:cubicBezTo>
                  <a:lnTo>
                    <a:pt x="1" y="1153"/>
                  </a:lnTo>
                  <a:lnTo>
                    <a:pt x="101" y="1153"/>
                  </a:lnTo>
                  <a:cubicBezTo>
                    <a:pt x="427" y="1153"/>
                    <a:pt x="727" y="1153"/>
                    <a:pt x="928" y="1053"/>
                  </a:cubicBezTo>
                  <a:lnTo>
                    <a:pt x="151" y="1053"/>
                  </a:lnTo>
                  <a:cubicBezTo>
                    <a:pt x="437" y="471"/>
                    <a:pt x="527" y="0"/>
                    <a:pt x="5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7"/>
            <p:cNvSpPr/>
            <p:nvPr/>
          </p:nvSpPr>
          <p:spPr>
            <a:xfrm rot="5400000" flipH="1">
              <a:off x="6390500" y="4057738"/>
              <a:ext cx="20725" cy="21350"/>
            </a:xfrm>
            <a:custGeom>
              <a:avLst/>
              <a:gdLst/>
              <a:ahLst/>
              <a:cxnLst/>
              <a:rect l="l" t="t" r="r" b="b"/>
              <a:pathLst>
                <a:path w="829" h="854" extrusionOk="0">
                  <a:moveTo>
                    <a:pt x="302" y="1"/>
                  </a:moveTo>
                  <a:lnTo>
                    <a:pt x="302" y="1"/>
                  </a:lnTo>
                  <a:cubicBezTo>
                    <a:pt x="302" y="1"/>
                    <a:pt x="201" y="327"/>
                    <a:pt x="1" y="753"/>
                  </a:cubicBezTo>
                  <a:lnTo>
                    <a:pt x="1" y="853"/>
                  </a:lnTo>
                  <a:lnTo>
                    <a:pt x="628" y="853"/>
                  </a:lnTo>
                  <a:lnTo>
                    <a:pt x="828" y="753"/>
                  </a:lnTo>
                  <a:lnTo>
                    <a:pt x="148" y="753"/>
                  </a:lnTo>
                  <a:cubicBezTo>
                    <a:pt x="320" y="380"/>
                    <a:pt x="417" y="116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7"/>
            <p:cNvSpPr/>
            <p:nvPr/>
          </p:nvSpPr>
          <p:spPr>
            <a:xfrm rot="5400000" flipH="1">
              <a:off x="6305613" y="416332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301" y="1"/>
                  </a:moveTo>
                  <a:cubicBezTo>
                    <a:pt x="101" y="101"/>
                    <a:pt x="1" y="101"/>
                    <a:pt x="1" y="101"/>
                  </a:cubicBezTo>
                  <a:lnTo>
                    <a:pt x="1096" y="101"/>
                  </a:lnTo>
                  <a:cubicBezTo>
                    <a:pt x="907" y="682"/>
                    <a:pt x="727" y="1153"/>
                    <a:pt x="727" y="1153"/>
                  </a:cubicBezTo>
                  <a:cubicBezTo>
                    <a:pt x="828" y="1153"/>
                    <a:pt x="1028" y="627"/>
                    <a:pt x="1254" y="101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7"/>
            <p:cNvSpPr/>
            <p:nvPr/>
          </p:nvSpPr>
          <p:spPr>
            <a:xfrm rot="5400000" flipH="1">
              <a:off x="6324500" y="4146488"/>
              <a:ext cx="23825" cy="18650"/>
            </a:xfrm>
            <a:custGeom>
              <a:avLst/>
              <a:gdLst/>
              <a:ahLst/>
              <a:cxnLst/>
              <a:rect l="l" t="t" r="r" b="b"/>
              <a:pathLst>
                <a:path w="953" h="746" extrusionOk="0">
                  <a:moveTo>
                    <a:pt x="226" y="1"/>
                  </a:moveTo>
                  <a:cubicBezTo>
                    <a:pt x="100" y="101"/>
                    <a:pt x="0" y="101"/>
                    <a:pt x="0" y="101"/>
                  </a:cubicBezTo>
                  <a:lnTo>
                    <a:pt x="701" y="101"/>
                  </a:lnTo>
                  <a:cubicBezTo>
                    <a:pt x="610" y="455"/>
                    <a:pt x="526" y="727"/>
                    <a:pt x="526" y="727"/>
                  </a:cubicBezTo>
                  <a:cubicBezTo>
                    <a:pt x="526" y="740"/>
                    <a:pt x="529" y="746"/>
                    <a:pt x="535" y="746"/>
                  </a:cubicBezTo>
                  <a:cubicBezTo>
                    <a:pt x="575" y="746"/>
                    <a:pt x="742" y="452"/>
                    <a:pt x="852" y="101"/>
                  </a:cubicBezTo>
                  <a:lnTo>
                    <a:pt x="9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7"/>
            <p:cNvSpPr/>
            <p:nvPr/>
          </p:nvSpPr>
          <p:spPr>
            <a:xfrm rot="5400000" flipH="1">
              <a:off x="6374538" y="4162075"/>
              <a:ext cx="21325" cy="21325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01" y="1"/>
                  </a:moveTo>
                  <a:cubicBezTo>
                    <a:pt x="101" y="1"/>
                    <a:pt x="101" y="126"/>
                    <a:pt x="226" y="226"/>
                  </a:cubicBezTo>
                  <a:cubicBezTo>
                    <a:pt x="317" y="226"/>
                    <a:pt x="489" y="389"/>
                    <a:pt x="595" y="495"/>
                  </a:cubicBezTo>
                  <a:lnTo>
                    <a:pt x="595" y="495"/>
                  </a:lnTo>
                  <a:cubicBezTo>
                    <a:pt x="257" y="675"/>
                    <a:pt x="1" y="853"/>
                    <a:pt x="1" y="853"/>
                  </a:cubicBezTo>
                  <a:cubicBezTo>
                    <a:pt x="101" y="853"/>
                    <a:pt x="427" y="752"/>
                    <a:pt x="727" y="527"/>
                  </a:cubicBezTo>
                  <a:lnTo>
                    <a:pt x="853" y="527"/>
                  </a:lnTo>
                  <a:lnTo>
                    <a:pt x="727" y="427"/>
                  </a:lnTo>
                  <a:cubicBezTo>
                    <a:pt x="627" y="326"/>
                    <a:pt x="427" y="226"/>
                    <a:pt x="326" y="126"/>
                  </a:cubicBezTo>
                  <a:cubicBezTo>
                    <a:pt x="226" y="1"/>
                    <a:pt x="101" y="1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7"/>
            <p:cNvSpPr/>
            <p:nvPr/>
          </p:nvSpPr>
          <p:spPr>
            <a:xfrm rot="5400000" flipH="1">
              <a:off x="6416713" y="4089200"/>
              <a:ext cx="20700" cy="21100"/>
            </a:xfrm>
            <a:custGeom>
              <a:avLst/>
              <a:gdLst/>
              <a:ahLst/>
              <a:cxnLst/>
              <a:rect l="l" t="t" r="r" b="b"/>
              <a:pathLst>
                <a:path w="828" h="844" extrusionOk="0">
                  <a:moveTo>
                    <a:pt x="7" y="1"/>
                  </a:moveTo>
                  <a:cubicBezTo>
                    <a:pt x="3" y="1"/>
                    <a:pt x="1" y="6"/>
                    <a:pt x="1" y="16"/>
                  </a:cubicBezTo>
                  <a:cubicBezTo>
                    <a:pt x="1" y="16"/>
                    <a:pt x="1" y="317"/>
                    <a:pt x="201" y="743"/>
                  </a:cubicBezTo>
                  <a:lnTo>
                    <a:pt x="201" y="843"/>
                  </a:lnTo>
                  <a:lnTo>
                    <a:pt x="302" y="743"/>
                  </a:lnTo>
                  <a:cubicBezTo>
                    <a:pt x="527" y="643"/>
                    <a:pt x="627" y="417"/>
                    <a:pt x="728" y="317"/>
                  </a:cubicBezTo>
                  <a:cubicBezTo>
                    <a:pt x="828" y="217"/>
                    <a:pt x="828" y="117"/>
                    <a:pt x="828" y="117"/>
                  </a:cubicBezTo>
                  <a:lnTo>
                    <a:pt x="828" y="117"/>
                  </a:lnTo>
                  <a:lnTo>
                    <a:pt x="627" y="317"/>
                  </a:lnTo>
                  <a:cubicBezTo>
                    <a:pt x="541" y="317"/>
                    <a:pt x="454" y="486"/>
                    <a:pt x="287" y="596"/>
                  </a:cubicBezTo>
                  <a:lnTo>
                    <a:pt x="287" y="596"/>
                  </a:lnTo>
                  <a:cubicBezTo>
                    <a:pt x="194" y="316"/>
                    <a:pt x="41" y="1"/>
                    <a:pt x="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7"/>
            <p:cNvSpPr/>
            <p:nvPr/>
          </p:nvSpPr>
          <p:spPr>
            <a:xfrm rot="5400000" flipH="1">
              <a:off x="6299013" y="4117900"/>
              <a:ext cx="20725" cy="21325"/>
            </a:xfrm>
            <a:custGeom>
              <a:avLst/>
              <a:gdLst/>
              <a:ahLst/>
              <a:cxnLst/>
              <a:rect l="l" t="t" r="r" b="b"/>
              <a:pathLst>
                <a:path w="829" h="853" extrusionOk="0">
                  <a:moveTo>
                    <a:pt x="628" y="0"/>
                  </a:moveTo>
                  <a:lnTo>
                    <a:pt x="527" y="100"/>
                  </a:lnTo>
                  <a:cubicBezTo>
                    <a:pt x="327" y="226"/>
                    <a:pt x="201" y="426"/>
                    <a:pt x="101" y="526"/>
                  </a:cubicBezTo>
                  <a:cubicBezTo>
                    <a:pt x="1" y="627"/>
                    <a:pt x="1" y="727"/>
                    <a:pt x="1" y="727"/>
                  </a:cubicBezTo>
                  <a:cubicBezTo>
                    <a:pt x="1" y="727"/>
                    <a:pt x="101" y="627"/>
                    <a:pt x="201" y="526"/>
                  </a:cubicBezTo>
                  <a:cubicBezTo>
                    <a:pt x="308" y="526"/>
                    <a:pt x="397" y="381"/>
                    <a:pt x="545" y="276"/>
                  </a:cubicBezTo>
                  <a:lnTo>
                    <a:pt x="545" y="276"/>
                  </a:lnTo>
                  <a:cubicBezTo>
                    <a:pt x="649" y="562"/>
                    <a:pt x="828" y="852"/>
                    <a:pt x="828" y="852"/>
                  </a:cubicBezTo>
                  <a:cubicBezTo>
                    <a:pt x="828" y="852"/>
                    <a:pt x="828" y="526"/>
                    <a:pt x="628" y="100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7"/>
            <p:cNvSpPr/>
            <p:nvPr/>
          </p:nvSpPr>
          <p:spPr>
            <a:xfrm rot="5400000" flipH="1">
              <a:off x="6351350" y="4042388"/>
              <a:ext cx="18200" cy="23225"/>
            </a:xfrm>
            <a:custGeom>
              <a:avLst/>
              <a:gdLst/>
              <a:ahLst/>
              <a:cxnLst/>
              <a:rect l="l" t="t" r="r" b="b"/>
              <a:pathLst>
                <a:path w="728" h="929" extrusionOk="0">
                  <a:moveTo>
                    <a:pt x="727" y="1"/>
                  </a:moveTo>
                  <a:cubicBezTo>
                    <a:pt x="727" y="1"/>
                    <a:pt x="427" y="201"/>
                    <a:pt x="1" y="427"/>
                  </a:cubicBezTo>
                  <a:lnTo>
                    <a:pt x="1" y="527"/>
                  </a:lnTo>
                  <a:lnTo>
                    <a:pt x="101" y="527"/>
                  </a:lnTo>
                  <a:cubicBezTo>
                    <a:pt x="201" y="628"/>
                    <a:pt x="427" y="728"/>
                    <a:pt x="527" y="828"/>
                  </a:cubicBezTo>
                  <a:cubicBezTo>
                    <a:pt x="727" y="828"/>
                    <a:pt x="727" y="928"/>
                    <a:pt x="727" y="928"/>
                  </a:cubicBezTo>
                  <a:cubicBezTo>
                    <a:pt x="727" y="828"/>
                    <a:pt x="727" y="828"/>
                    <a:pt x="627" y="728"/>
                  </a:cubicBezTo>
                  <a:cubicBezTo>
                    <a:pt x="542" y="643"/>
                    <a:pt x="368" y="558"/>
                    <a:pt x="196" y="474"/>
                  </a:cubicBezTo>
                  <a:lnTo>
                    <a:pt x="196" y="474"/>
                  </a:lnTo>
                  <a:cubicBezTo>
                    <a:pt x="557" y="257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7"/>
            <p:cNvSpPr/>
            <p:nvPr/>
          </p:nvSpPr>
          <p:spPr>
            <a:xfrm rot="5400000" flipH="1">
              <a:off x="6387688" y="408687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0" y="0"/>
                  </a:moveTo>
                  <a:cubicBezTo>
                    <a:pt x="0" y="1"/>
                    <a:pt x="125" y="527"/>
                    <a:pt x="326" y="1153"/>
                  </a:cubicBezTo>
                  <a:lnTo>
                    <a:pt x="326" y="1253"/>
                  </a:lnTo>
                  <a:lnTo>
                    <a:pt x="426" y="1153"/>
                  </a:lnTo>
                  <a:cubicBezTo>
                    <a:pt x="627" y="928"/>
                    <a:pt x="852" y="727"/>
                    <a:pt x="1053" y="627"/>
                  </a:cubicBezTo>
                  <a:cubicBezTo>
                    <a:pt x="1153" y="426"/>
                    <a:pt x="1253" y="426"/>
                    <a:pt x="1253" y="301"/>
                  </a:cubicBezTo>
                  <a:lnTo>
                    <a:pt x="1253" y="301"/>
                  </a:lnTo>
                  <a:cubicBezTo>
                    <a:pt x="1253" y="301"/>
                    <a:pt x="1153" y="426"/>
                    <a:pt x="952" y="527"/>
                  </a:cubicBezTo>
                  <a:cubicBezTo>
                    <a:pt x="858" y="715"/>
                    <a:pt x="654" y="815"/>
                    <a:pt x="380" y="1013"/>
                  </a:cubicBezTo>
                  <a:lnTo>
                    <a:pt x="380" y="1013"/>
                  </a:lnTo>
                  <a:cubicBezTo>
                    <a:pt x="193" y="45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7"/>
            <p:cNvSpPr/>
            <p:nvPr/>
          </p:nvSpPr>
          <p:spPr>
            <a:xfrm rot="5400000" flipH="1">
              <a:off x="6368263" y="412697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301" y="0"/>
                  </a:moveTo>
                  <a:cubicBezTo>
                    <a:pt x="301" y="0"/>
                    <a:pt x="301" y="101"/>
                    <a:pt x="526" y="326"/>
                  </a:cubicBezTo>
                  <a:cubicBezTo>
                    <a:pt x="618" y="418"/>
                    <a:pt x="793" y="593"/>
                    <a:pt x="995" y="871"/>
                  </a:cubicBezTo>
                  <a:lnTo>
                    <a:pt x="995" y="871"/>
                  </a:lnTo>
                  <a:cubicBezTo>
                    <a:pt x="400" y="1065"/>
                    <a:pt x="0" y="1253"/>
                    <a:pt x="0" y="1253"/>
                  </a:cubicBezTo>
                  <a:cubicBezTo>
                    <a:pt x="0" y="1253"/>
                    <a:pt x="526" y="1153"/>
                    <a:pt x="1053" y="953"/>
                  </a:cubicBezTo>
                  <a:lnTo>
                    <a:pt x="1153" y="953"/>
                  </a:lnTo>
                  <a:lnTo>
                    <a:pt x="1153" y="852"/>
                  </a:lnTo>
                  <a:cubicBezTo>
                    <a:pt x="927" y="627"/>
                    <a:pt x="727" y="426"/>
                    <a:pt x="526" y="226"/>
                  </a:cubicBezTo>
                  <a:cubicBezTo>
                    <a:pt x="426" y="101"/>
                    <a:pt x="301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7"/>
            <p:cNvSpPr/>
            <p:nvPr/>
          </p:nvSpPr>
          <p:spPr>
            <a:xfrm rot="5400000" flipH="1">
              <a:off x="6323788" y="4106300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226" y="627"/>
                  </a:moveTo>
                  <a:lnTo>
                    <a:pt x="226" y="627"/>
                  </a:lnTo>
                  <a:cubicBezTo>
                    <a:pt x="0" y="728"/>
                    <a:pt x="0" y="828"/>
                    <a:pt x="0" y="828"/>
                  </a:cubicBezTo>
                  <a:lnTo>
                    <a:pt x="226" y="627"/>
                  </a:lnTo>
                  <a:close/>
                  <a:moveTo>
                    <a:pt x="852" y="1"/>
                  </a:moveTo>
                  <a:cubicBezTo>
                    <a:pt x="527" y="201"/>
                    <a:pt x="326" y="427"/>
                    <a:pt x="226" y="627"/>
                  </a:cubicBezTo>
                  <a:cubicBezTo>
                    <a:pt x="409" y="536"/>
                    <a:pt x="592" y="361"/>
                    <a:pt x="871" y="159"/>
                  </a:cubicBezTo>
                  <a:lnTo>
                    <a:pt x="871" y="159"/>
                  </a:lnTo>
                  <a:cubicBezTo>
                    <a:pt x="1059" y="754"/>
                    <a:pt x="1153" y="1154"/>
                    <a:pt x="1153" y="1154"/>
                  </a:cubicBezTo>
                  <a:cubicBezTo>
                    <a:pt x="1253" y="1154"/>
                    <a:pt x="1153" y="627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7"/>
            <p:cNvSpPr/>
            <p:nvPr/>
          </p:nvSpPr>
          <p:spPr>
            <a:xfrm rot="5400000" flipH="1">
              <a:off x="6344950" y="4066338"/>
              <a:ext cx="31350" cy="29825"/>
            </a:xfrm>
            <a:custGeom>
              <a:avLst/>
              <a:gdLst/>
              <a:ahLst/>
              <a:cxnLst/>
              <a:rect l="l" t="t" r="r" b="b"/>
              <a:pathLst>
                <a:path w="1254" h="1193" extrusionOk="0">
                  <a:moveTo>
                    <a:pt x="1148" y="0"/>
                  </a:moveTo>
                  <a:cubicBezTo>
                    <a:pt x="964" y="0"/>
                    <a:pt x="559" y="93"/>
                    <a:pt x="100" y="240"/>
                  </a:cubicBezTo>
                  <a:lnTo>
                    <a:pt x="0" y="240"/>
                  </a:lnTo>
                  <a:lnTo>
                    <a:pt x="100" y="340"/>
                  </a:lnTo>
                  <a:cubicBezTo>
                    <a:pt x="301" y="666"/>
                    <a:pt x="526" y="867"/>
                    <a:pt x="627" y="967"/>
                  </a:cubicBezTo>
                  <a:cubicBezTo>
                    <a:pt x="827" y="1193"/>
                    <a:pt x="927" y="1193"/>
                    <a:pt x="927" y="1193"/>
                  </a:cubicBezTo>
                  <a:cubicBezTo>
                    <a:pt x="927" y="1193"/>
                    <a:pt x="827" y="1067"/>
                    <a:pt x="727" y="967"/>
                  </a:cubicBezTo>
                  <a:cubicBezTo>
                    <a:pt x="633" y="779"/>
                    <a:pt x="428" y="590"/>
                    <a:pt x="237" y="298"/>
                  </a:cubicBezTo>
                  <a:lnTo>
                    <a:pt x="237" y="298"/>
                  </a:lnTo>
                  <a:cubicBezTo>
                    <a:pt x="802" y="126"/>
                    <a:pt x="1253" y="40"/>
                    <a:pt x="1253" y="40"/>
                  </a:cubicBezTo>
                  <a:cubicBezTo>
                    <a:pt x="1253" y="13"/>
                    <a:pt x="1216" y="0"/>
                    <a:pt x="1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46" name="Google Shape;3046;p37"/>
            <p:cNvGrpSpPr/>
            <p:nvPr/>
          </p:nvGrpSpPr>
          <p:grpSpPr>
            <a:xfrm>
              <a:off x="2863513" y="4314000"/>
              <a:ext cx="363425" cy="391625"/>
              <a:chOff x="6486688" y="4948425"/>
              <a:chExt cx="363425" cy="391625"/>
            </a:xfrm>
          </p:grpSpPr>
          <p:sp>
            <p:nvSpPr>
              <p:cNvPr id="3047" name="Google Shape;3047;p37"/>
              <p:cNvSpPr/>
              <p:nvPr/>
            </p:nvSpPr>
            <p:spPr>
              <a:xfrm rot="5400000" flipH="1">
                <a:off x="6545600" y="4959688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37"/>
              <p:cNvSpPr/>
              <p:nvPr/>
            </p:nvSpPr>
            <p:spPr>
              <a:xfrm rot="5400000" flipH="1">
                <a:off x="6519525" y="5040788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37"/>
              <p:cNvSpPr/>
              <p:nvPr/>
            </p:nvSpPr>
            <p:spPr>
              <a:xfrm rot="5400000" flipH="1">
                <a:off x="6632063" y="4977875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37"/>
              <p:cNvSpPr/>
              <p:nvPr/>
            </p:nvSpPr>
            <p:spPr>
              <a:xfrm rot="5400000" flipH="1">
                <a:off x="6493450" y="5103688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37"/>
              <p:cNvSpPr/>
              <p:nvPr/>
            </p:nvSpPr>
            <p:spPr>
              <a:xfrm rot="5400000" flipH="1">
                <a:off x="6783363" y="52075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37"/>
              <p:cNvSpPr/>
              <p:nvPr/>
            </p:nvSpPr>
            <p:spPr>
              <a:xfrm rot="5400000" flipH="1">
                <a:off x="6508000" y="5016088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37"/>
              <p:cNvSpPr/>
              <p:nvPr/>
            </p:nvSpPr>
            <p:spPr>
              <a:xfrm rot="5400000" flipH="1">
                <a:off x="6564063" y="50565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37"/>
              <p:cNvSpPr/>
              <p:nvPr/>
            </p:nvSpPr>
            <p:spPr>
              <a:xfrm rot="5400000" flipH="1">
                <a:off x="6747150" y="4981438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37"/>
              <p:cNvSpPr/>
              <p:nvPr/>
            </p:nvSpPr>
            <p:spPr>
              <a:xfrm rot="5400000" flipH="1">
                <a:off x="6727288" y="503675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37"/>
              <p:cNvSpPr/>
              <p:nvPr/>
            </p:nvSpPr>
            <p:spPr>
              <a:xfrm rot="5400000" flipH="1">
                <a:off x="6547963" y="526282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37"/>
              <p:cNvSpPr/>
              <p:nvPr/>
            </p:nvSpPr>
            <p:spPr>
              <a:xfrm rot="5400000" flipH="1">
                <a:off x="6588825" y="522473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37"/>
              <p:cNvSpPr/>
              <p:nvPr/>
            </p:nvSpPr>
            <p:spPr>
              <a:xfrm rot="5400000" flipH="1">
                <a:off x="6698550" y="5258638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37"/>
              <p:cNvSpPr/>
              <p:nvPr/>
            </p:nvSpPr>
            <p:spPr>
              <a:xfrm rot="5400000" flipH="1">
                <a:off x="6785875" y="5103488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37"/>
              <p:cNvSpPr/>
              <p:nvPr/>
            </p:nvSpPr>
            <p:spPr>
              <a:xfrm rot="5400000" flipH="1">
                <a:off x="6528675" y="516458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37"/>
              <p:cNvSpPr/>
              <p:nvPr/>
            </p:nvSpPr>
            <p:spPr>
              <a:xfrm rot="5400000" flipH="1">
                <a:off x="6643525" y="5002738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37"/>
              <p:cNvSpPr/>
              <p:nvPr/>
            </p:nvSpPr>
            <p:spPr>
              <a:xfrm rot="5400000" flipH="1">
                <a:off x="6723538" y="5098175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37"/>
              <p:cNvSpPr/>
              <p:nvPr/>
            </p:nvSpPr>
            <p:spPr>
              <a:xfrm rot="5400000" flipH="1">
                <a:off x="6680050" y="5185638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37"/>
              <p:cNvSpPr/>
              <p:nvPr/>
            </p:nvSpPr>
            <p:spPr>
              <a:xfrm rot="5400000" flipH="1">
                <a:off x="6587563" y="514015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37"/>
              <p:cNvSpPr/>
              <p:nvPr/>
            </p:nvSpPr>
            <p:spPr>
              <a:xfrm rot="5400000" flipH="1">
                <a:off x="6633225" y="5051863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66" name="Google Shape;3066;p37"/>
          <p:cNvGrpSpPr/>
          <p:nvPr/>
        </p:nvGrpSpPr>
        <p:grpSpPr>
          <a:xfrm>
            <a:off x="-2356187" y="197650"/>
            <a:ext cx="6486488" cy="4841650"/>
            <a:chOff x="2863513" y="197650"/>
            <a:chExt cx="6486488" cy="4841650"/>
          </a:xfrm>
        </p:grpSpPr>
        <p:grpSp>
          <p:nvGrpSpPr>
            <p:cNvPr id="3067" name="Google Shape;3067;p37"/>
            <p:cNvGrpSpPr/>
            <p:nvPr/>
          </p:nvGrpSpPr>
          <p:grpSpPr>
            <a:xfrm>
              <a:off x="3281350" y="197650"/>
              <a:ext cx="1420450" cy="3177350"/>
              <a:chOff x="3281350" y="1188250"/>
              <a:chExt cx="1420450" cy="3177350"/>
            </a:xfrm>
          </p:grpSpPr>
          <p:sp>
            <p:nvSpPr>
              <p:cNvPr id="3068" name="Google Shape;3068;p37"/>
              <p:cNvSpPr/>
              <p:nvPr/>
            </p:nvSpPr>
            <p:spPr>
              <a:xfrm>
                <a:off x="3365325" y="1770325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37"/>
              <p:cNvSpPr/>
              <p:nvPr/>
            </p:nvSpPr>
            <p:spPr>
              <a:xfrm>
                <a:off x="3310175" y="1822350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37"/>
              <p:cNvSpPr/>
              <p:nvPr/>
            </p:nvSpPr>
            <p:spPr>
              <a:xfrm>
                <a:off x="3425475" y="1762200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37"/>
              <p:cNvSpPr/>
              <p:nvPr/>
            </p:nvSpPr>
            <p:spPr>
              <a:xfrm>
                <a:off x="3281350" y="1882500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37"/>
              <p:cNvSpPr/>
              <p:nvPr/>
            </p:nvSpPr>
            <p:spPr>
              <a:xfrm>
                <a:off x="3347150" y="17622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37"/>
              <p:cNvSpPr/>
              <p:nvPr/>
            </p:nvSpPr>
            <p:spPr>
              <a:xfrm>
                <a:off x="3540125" y="2039125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37"/>
              <p:cNvSpPr/>
              <p:nvPr/>
            </p:nvSpPr>
            <p:spPr>
              <a:xfrm>
                <a:off x="3519450" y="20028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37"/>
              <p:cNvSpPr/>
              <p:nvPr/>
            </p:nvSpPr>
            <p:spPr>
              <a:xfrm>
                <a:off x="3573950" y="1799150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37"/>
              <p:cNvSpPr/>
              <p:nvPr/>
            </p:nvSpPr>
            <p:spPr>
              <a:xfrm>
                <a:off x="3540125" y="184050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37"/>
              <p:cNvSpPr/>
              <p:nvPr/>
            </p:nvSpPr>
            <p:spPr>
              <a:xfrm>
                <a:off x="3294500" y="200027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37"/>
              <p:cNvSpPr/>
              <p:nvPr/>
            </p:nvSpPr>
            <p:spPr>
              <a:xfrm>
                <a:off x="3349650" y="1976475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37"/>
              <p:cNvSpPr/>
              <p:nvPr/>
            </p:nvSpPr>
            <p:spPr>
              <a:xfrm>
                <a:off x="3318325" y="1869325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37"/>
              <p:cNvSpPr/>
              <p:nvPr/>
            </p:nvSpPr>
            <p:spPr>
              <a:xfrm>
                <a:off x="3469325" y="1777850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37"/>
              <p:cNvSpPr/>
              <p:nvPr/>
            </p:nvSpPr>
            <p:spPr>
              <a:xfrm>
                <a:off x="3409800" y="2036625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37"/>
              <p:cNvSpPr/>
              <p:nvPr/>
            </p:nvSpPr>
            <p:spPr>
              <a:xfrm>
                <a:off x="3573950" y="1924075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37"/>
              <p:cNvSpPr/>
              <p:nvPr/>
            </p:nvSpPr>
            <p:spPr>
              <a:xfrm>
                <a:off x="3456800" y="1822350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37"/>
              <p:cNvSpPr/>
              <p:nvPr/>
            </p:nvSpPr>
            <p:spPr>
              <a:xfrm>
                <a:off x="3370325" y="1866825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37"/>
              <p:cNvSpPr/>
              <p:nvPr/>
            </p:nvSpPr>
            <p:spPr>
              <a:xfrm>
                <a:off x="3414800" y="195830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37"/>
              <p:cNvSpPr/>
              <p:nvPr/>
            </p:nvSpPr>
            <p:spPr>
              <a:xfrm>
                <a:off x="3503775" y="1913325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37"/>
              <p:cNvSpPr/>
              <p:nvPr/>
            </p:nvSpPr>
            <p:spPr>
              <a:xfrm>
                <a:off x="4393525" y="3106800"/>
                <a:ext cx="234975" cy="355350"/>
              </a:xfrm>
              <a:custGeom>
                <a:avLst/>
                <a:gdLst/>
                <a:ahLst/>
                <a:cxnLst/>
                <a:rect l="l" t="t" r="r" b="b"/>
                <a:pathLst>
                  <a:path w="9399" h="14214" extrusionOk="0">
                    <a:moveTo>
                      <a:pt x="125" y="1"/>
                    </a:moveTo>
                    <a:lnTo>
                      <a:pt x="125" y="1"/>
                    </a:lnTo>
                    <a:cubicBezTo>
                      <a:pt x="0" y="101"/>
                      <a:pt x="2105" y="3359"/>
                      <a:pt x="4612" y="7219"/>
                    </a:cubicBezTo>
                    <a:cubicBezTo>
                      <a:pt x="7177" y="11117"/>
                      <a:pt x="9233" y="14214"/>
                      <a:pt x="9392" y="14214"/>
                    </a:cubicBezTo>
                    <a:cubicBezTo>
                      <a:pt x="9395" y="14214"/>
                      <a:pt x="9397" y="14213"/>
                      <a:pt x="9399" y="14211"/>
                    </a:cubicBezTo>
                    <a:cubicBezTo>
                      <a:pt x="9399" y="14211"/>
                      <a:pt x="7419" y="10978"/>
                      <a:pt x="4812" y="7119"/>
                    </a:cubicBezTo>
                    <a:cubicBezTo>
                      <a:pt x="2306" y="3134"/>
                      <a:pt x="126" y="1"/>
                      <a:pt x="1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37"/>
              <p:cNvSpPr/>
              <p:nvPr/>
            </p:nvSpPr>
            <p:spPr>
              <a:xfrm>
                <a:off x="4339000" y="3161850"/>
                <a:ext cx="326475" cy="211375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455" extrusionOk="0">
                    <a:moveTo>
                      <a:pt x="12952" y="0"/>
                    </a:moveTo>
                    <a:cubicBezTo>
                      <a:pt x="12808" y="0"/>
                      <a:pt x="9935" y="1842"/>
                      <a:pt x="6467" y="4064"/>
                    </a:cubicBezTo>
                    <a:cubicBezTo>
                      <a:pt x="2808" y="6471"/>
                      <a:pt x="1" y="8450"/>
                      <a:pt x="1" y="8450"/>
                    </a:cubicBezTo>
                    <a:cubicBezTo>
                      <a:pt x="1" y="8453"/>
                      <a:pt x="3" y="8454"/>
                      <a:pt x="6" y="8454"/>
                    </a:cubicBezTo>
                    <a:cubicBezTo>
                      <a:pt x="156" y="8454"/>
                      <a:pt x="3124" y="6613"/>
                      <a:pt x="6567" y="4390"/>
                    </a:cubicBezTo>
                    <a:cubicBezTo>
                      <a:pt x="10126" y="1984"/>
                      <a:pt x="13058" y="4"/>
                      <a:pt x="12958" y="4"/>
                    </a:cubicBezTo>
                    <a:cubicBezTo>
                      <a:pt x="12958" y="2"/>
                      <a:pt x="12956" y="0"/>
                      <a:pt x="12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37"/>
              <p:cNvSpPr/>
              <p:nvPr/>
            </p:nvSpPr>
            <p:spPr>
              <a:xfrm>
                <a:off x="4453675" y="3099300"/>
                <a:ext cx="78325" cy="3603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412" extrusionOk="0">
                    <a:moveTo>
                      <a:pt x="3033" y="0"/>
                    </a:moveTo>
                    <a:lnTo>
                      <a:pt x="3033" y="0"/>
                    </a:lnTo>
                    <a:cubicBezTo>
                      <a:pt x="2932" y="0"/>
                      <a:pt x="2206" y="3233"/>
                      <a:pt x="1479" y="7193"/>
                    </a:cubicBezTo>
                    <a:cubicBezTo>
                      <a:pt x="627" y="11178"/>
                      <a:pt x="0" y="14311"/>
                      <a:pt x="100" y="14411"/>
                    </a:cubicBezTo>
                    <a:cubicBezTo>
                      <a:pt x="100" y="14411"/>
                      <a:pt x="852" y="11178"/>
                      <a:pt x="1679" y="7193"/>
                    </a:cubicBezTo>
                    <a:cubicBezTo>
                      <a:pt x="2506" y="3233"/>
                      <a:pt x="3133" y="100"/>
                      <a:pt x="30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37"/>
              <p:cNvSpPr/>
              <p:nvPr/>
            </p:nvSpPr>
            <p:spPr>
              <a:xfrm>
                <a:off x="4310175" y="3221700"/>
                <a:ext cx="391625" cy="8125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50" extrusionOk="0">
                    <a:moveTo>
                      <a:pt x="175" y="0"/>
                    </a:moveTo>
                    <a:cubicBezTo>
                      <a:pt x="126" y="0"/>
                      <a:pt x="101" y="6"/>
                      <a:pt x="101" y="16"/>
                    </a:cubicBezTo>
                    <a:cubicBezTo>
                      <a:pt x="1" y="117"/>
                      <a:pt x="3560" y="843"/>
                      <a:pt x="7845" y="1771"/>
                    </a:cubicBezTo>
                    <a:cubicBezTo>
                      <a:pt x="12106" y="2623"/>
                      <a:pt x="15665" y="3249"/>
                      <a:pt x="15665" y="3249"/>
                    </a:cubicBezTo>
                    <a:cubicBezTo>
                      <a:pt x="15665" y="3149"/>
                      <a:pt x="12231" y="2397"/>
                      <a:pt x="7946" y="1470"/>
                    </a:cubicBezTo>
                    <a:cubicBezTo>
                      <a:pt x="3934" y="599"/>
                      <a:pt x="698" y="0"/>
                      <a:pt x="1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37"/>
              <p:cNvSpPr/>
              <p:nvPr/>
            </p:nvSpPr>
            <p:spPr>
              <a:xfrm>
                <a:off x="4375350" y="3099300"/>
                <a:ext cx="62675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08" extrusionOk="0">
                    <a:moveTo>
                      <a:pt x="2206" y="0"/>
                    </a:moveTo>
                    <a:lnTo>
                      <a:pt x="2206" y="827"/>
                    </a:lnTo>
                    <a:lnTo>
                      <a:pt x="2206" y="2423"/>
                    </a:lnTo>
                    <a:lnTo>
                      <a:pt x="2206" y="2423"/>
                    </a:lnTo>
                    <a:cubicBezTo>
                      <a:pt x="1043" y="1946"/>
                      <a:pt x="95" y="1654"/>
                      <a:pt x="0" y="1654"/>
                    </a:cubicBezTo>
                    <a:cubicBezTo>
                      <a:pt x="0" y="1779"/>
                      <a:pt x="1053" y="2180"/>
                      <a:pt x="2306" y="2707"/>
                    </a:cubicBezTo>
                    <a:lnTo>
                      <a:pt x="2507" y="2807"/>
                    </a:lnTo>
                    <a:lnTo>
                      <a:pt x="2507" y="2607"/>
                    </a:lnTo>
                    <a:cubicBezTo>
                      <a:pt x="2507" y="1880"/>
                      <a:pt x="2406" y="1253"/>
                      <a:pt x="2406" y="727"/>
                    </a:cubicBezTo>
                    <a:cubicBezTo>
                      <a:pt x="2306" y="301"/>
                      <a:pt x="2306" y="0"/>
                      <a:pt x="22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37"/>
              <p:cNvSpPr/>
              <p:nvPr/>
            </p:nvSpPr>
            <p:spPr>
              <a:xfrm>
                <a:off x="4568950" y="33756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101" y="1"/>
                    </a:moveTo>
                    <a:lnTo>
                      <a:pt x="101" y="226"/>
                    </a:lnTo>
                    <a:cubicBezTo>
                      <a:pt x="1" y="953"/>
                      <a:pt x="101" y="1580"/>
                      <a:pt x="201" y="2106"/>
                    </a:cubicBezTo>
                    <a:cubicBezTo>
                      <a:pt x="201" y="2507"/>
                      <a:pt x="201" y="2833"/>
                      <a:pt x="301" y="2833"/>
                    </a:cubicBezTo>
                    <a:cubicBezTo>
                      <a:pt x="301" y="2833"/>
                      <a:pt x="402" y="2507"/>
                      <a:pt x="301" y="2006"/>
                    </a:cubicBezTo>
                    <a:lnTo>
                      <a:pt x="301" y="404"/>
                    </a:lnTo>
                    <a:lnTo>
                      <a:pt x="301" y="404"/>
                    </a:lnTo>
                    <a:cubicBezTo>
                      <a:pt x="1557" y="882"/>
                      <a:pt x="2507" y="1154"/>
                      <a:pt x="2507" y="1154"/>
                    </a:cubicBezTo>
                    <a:cubicBezTo>
                      <a:pt x="2507" y="1053"/>
                      <a:pt x="1454" y="627"/>
                      <a:pt x="201" y="126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37"/>
              <p:cNvSpPr/>
              <p:nvPr/>
            </p:nvSpPr>
            <p:spPr>
              <a:xfrm>
                <a:off x="4547650" y="3339275"/>
                <a:ext cx="420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81" extrusionOk="0">
                    <a:moveTo>
                      <a:pt x="0" y="0"/>
                    </a:moveTo>
                    <a:lnTo>
                      <a:pt x="0" y="201"/>
                    </a:lnTo>
                    <a:lnTo>
                      <a:pt x="0" y="326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26" y="1980"/>
                    </a:cubicBezTo>
                    <a:lnTo>
                      <a:pt x="226" y="1454"/>
                    </a:lnTo>
                    <a:lnTo>
                      <a:pt x="226" y="384"/>
                    </a:lnTo>
                    <a:lnTo>
                      <a:pt x="226" y="384"/>
                    </a:lnTo>
                    <a:cubicBezTo>
                      <a:pt x="866" y="677"/>
                      <a:pt x="1415" y="862"/>
                      <a:pt x="1607" y="862"/>
                    </a:cubicBezTo>
                    <a:cubicBezTo>
                      <a:pt x="1654" y="862"/>
                      <a:pt x="1680" y="851"/>
                      <a:pt x="1680" y="827"/>
                    </a:cubicBezTo>
                    <a:cubicBezTo>
                      <a:pt x="1680" y="827"/>
                      <a:pt x="1053" y="426"/>
                      <a:pt x="226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37"/>
              <p:cNvSpPr/>
              <p:nvPr/>
            </p:nvSpPr>
            <p:spPr>
              <a:xfrm>
                <a:off x="4602800" y="3135625"/>
                <a:ext cx="7020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2507" extrusionOk="0">
                    <a:moveTo>
                      <a:pt x="1153" y="1"/>
                    </a:moveTo>
                    <a:cubicBezTo>
                      <a:pt x="1028" y="1"/>
                      <a:pt x="627" y="1053"/>
                      <a:pt x="100" y="2306"/>
                    </a:cubicBezTo>
                    <a:lnTo>
                      <a:pt x="0" y="2507"/>
                    </a:lnTo>
                    <a:lnTo>
                      <a:pt x="301" y="2507"/>
                    </a:lnTo>
                    <a:cubicBezTo>
                      <a:pt x="927" y="2507"/>
                      <a:pt x="1554" y="2407"/>
                      <a:pt x="2080" y="2407"/>
                    </a:cubicBezTo>
                    <a:cubicBezTo>
                      <a:pt x="2506" y="2306"/>
                      <a:pt x="2807" y="2306"/>
                      <a:pt x="2807" y="2206"/>
                    </a:cubicBezTo>
                    <a:lnTo>
                      <a:pt x="384" y="2206"/>
                    </a:lnTo>
                    <a:cubicBezTo>
                      <a:pt x="861" y="1043"/>
                      <a:pt x="1153" y="96"/>
                      <a:pt x="11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37"/>
              <p:cNvSpPr/>
              <p:nvPr/>
            </p:nvSpPr>
            <p:spPr>
              <a:xfrm>
                <a:off x="4568950" y="3177600"/>
                <a:ext cx="47025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711" extrusionOk="0">
                    <a:moveTo>
                      <a:pt x="727" y="1"/>
                    </a:moveTo>
                    <a:cubicBezTo>
                      <a:pt x="727" y="1"/>
                      <a:pt x="402" y="627"/>
                      <a:pt x="1" y="1555"/>
                    </a:cubicBezTo>
                    <a:lnTo>
                      <a:pt x="1" y="1655"/>
                    </a:lnTo>
                    <a:lnTo>
                      <a:pt x="201" y="1655"/>
                    </a:lnTo>
                    <a:cubicBezTo>
                      <a:pt x="343" y="1697"/>
                      <a:pt x="494" y="1711"/>
                      <a:pt x="643" y="1711"/>
                    </a:cubicBezTo>
                    <a:cubicBezTo>
                      <a:pt x="942" y="1711"/>
                      <a:pt x="1237" y="1655"/>
                      <a:pt x="1454" y="1655"/>
                    </a:cubicBezTo>
                    <a:cubicBezTo>
                      <a:pt x="1655" y="1555"/>
                      <a:pt x="1880" y="1555"/>
                      <a:pt x="1880" y="1455"/>
                    </a:cubicBezTo>
                    <a:lnTo>
                      <a:pt x="371" y="1455"/>
                    </a:lnTo>
                    <a:cubicBezTo>
                      <a:pt x="655" y="625"/>
                      <a:pt x="820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37"/>
              <p:cNvSpPr/>
              <p:nvPr/>
            </p:nvSpPr>
            <p:spPr>
              <a:xfrm>
                <a:off x="4323350" y="3338225"/>
                <a:ext cx="67675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449" extrusionOk="0">
                    <a:moveTo>
                      <a:pt x="1896" y="1"/>
                    </a:moveTo>
                    <a:cubicBezTo>
                      <a:pt x="1430" y="1"/>
                      <a:pt x="1028" y="71"/>
                      <a:pt x="727" y="142"/>
                    </a:cubicBezTo>
                    <a:cubicBezTo>
                      <a:pt x="201" y="142"/>
                      <a:pt x="0" y="243"/>
                      <a:pt x="0" y="243"/>
                    </a:cubicBezTo>
                    <a:cubicBezTo>
                      <a:pt x="0" y="243"/>
                      <a:pt x="89" y="298"/>
                      <a:pt x="304" y="298"/>
                    </a:cubicBezTo>
                    <a:cubicBezTo>
                      <a:pt x="412" y="298"/>
                      <a:pt x="551" y="284"/>
                      <a:pt x="727" y="243"/>
                    </a:cubicBezTo>
                    <a:lnTo>
                      <a:pt x="2329" y="243"/>
                    </a:lnTo>
                    <a:cubicBezTo>
                      <a:pt x="1848" y="1498"/>
                      <a:pt x="1560" y="2448"/>
                      <a:pt x="1679" y="2448"/>
                    </a:cubicBezTo>
                    <a:cubicBezTo>
                      <a:pt x="1679" y="2448"/>
                      <a:pt x="2180" y="1496"/>
                      <a:pt x="2707" y="142"/>
                    </a:cubicBezTo>
                    <a:lnTo>
                      <a:pt x="2707" y="42"/>
                    </a:lnTo>
                    <a:lnTo>
                      <a:pt x="2506" y="42"/>
                    </a:lnTo>
                    <a:cubicBezTo>
                      <a:pt x="2293" y="13"/>
                      <a:pt x="2089" y="1"/>
                      <a:pt x="18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37"/>
              <p:cNvSpPr/>
              <p:nvPr/>
            </p:nvSpPr>
            <p:spPr>
              <a:xfrm>
                <a:off x="4377850" y="3316075"/>
                <a:ext cx="50150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655" extrusionOk="0">
                    <a:moveTo>
                      <a:pt x="1780" y="1"/>
                    </a:moveTo>
                    <a:cubicBezTo>
                      <a:pt x="1254" y="1"/>
                      <a:pt x="853" y="1"/>
                      <a:pt x="527" y="101"/>
                    </a:cubicBezTo>
                    <a:cubicBezTo>
                      <a:pt x="226" y="101"/>
                      <a:pt x="0" y="101"/>
                      <a:pt x="0" y="201"/>
                    </a:cubicBezTo>
                    <a:lnTo>
                      <a:pt x="1629" y="201"/>
                    </a:lnTo>
                    <a:cubicBezTo>
                      <a:pt x="1238" y="986"/>
                      <a:pt x="1057" y="1655"/>
                      <a:pt x="1153" y="1655"/>
                    </a:cubicBezTo>
                    <a:cubicBezTo>
                      <a:pt x="1254" y="1655"/>
                      <a:pt x="1579" y="1028"/>
                      <a:pt x="1880" y="201"/>
                    </a:cubicBezTo>
                    <a:lnTo>
                      <a:pt x="20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37"/>
              <p:cNvSpPr/>
              <p:nvPr/>
            </p:nvSpPr>
            <p:spPr>
              <a:xfrm>
                <a:off x="4346525" y="3207950"/>
                <a:ext cx="42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20" extrusionOk="0">
                    <a:moveTo>
                      <a:pt x="165" y="1"/>
                    </a:moveTo>
                    <a:cubicBezTo>
                      <a:pt x="140" y="1"/>
                      <a:pt x="126" y="13"/>
                      <a:pt x="126" y="40"/>
                    </a:cubicBezTo>
                    <a:cubicBezTo>
                      <a:pt x="126" y="40"/>
                      <a:pt x="226" y="140"/>
                      <a:pt x="426" y="341"/>
                    </a:cubicBezTo>
                    <a:cubicBezTo>
                      <a:pt x="603" y="540"/>
                      <a:pt x="956" y="797"/>
                      <a:pt x="1260" y="1079"/>
                    </a:cubicBezTo>
                    <a:lnTo>
                      <a:pt x="1260" y="1079"/>
                    </a:lnTo>
                    <a:cubicBezTo>
                      <a:pt x="522" y="1466"/>
                      <a:pt x="0" y="1828"/>
                      <a:pt x="0" y="1920"/>
                    </a:cubicBezTo>
                    <a:cubicBezTo>
                      <a:pt x="0" y="1920"/>
                      <a:pt x="752" y="1594"/>
                      <a:pt x="1579" y="1193"/>
                    </a:cubicBezTo>
                    <a:lnTo>
                      <a:pt x="1680" y="1068"/>
                    </a:lnTo>
                    <a:lnTo>
                      <a:pt x="1579" y="967"/>
                    </a:lnTo>
                    <a:cubicBezTo>
                      <a:pt x="1153" y="667"/>
                      <a:pt x="852" y="341"/>
                      <a:pt x="527" y="241"/>
                    </a:cubicBezTo>
                    <a:cubicBezTo>
                      <a:pt x="380" y="94"/>
                      <a:pt x="233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37"/>
              <p:cNvSpPr/>
              <p:nvPr/>
            </p:nvSpPr>
            <p:spPr>
              <a:xfrm>
                <a:off x="4498150" y="3117450"/>
                <a:ext cx="4952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1" extrusionOk="0">
                    <a:moveTo>
                      <a:pt x="101" y="1"/>
                    </a:moveTo>
                    <a:cubicBezTo>
                      <a:pt x="1" y="1"/>
                      <a:pt x="201" y="728"/>
                      <a:pt x="527" y="1555"/>
                    </a:cubicBezTo>
                    <a:lnTo>
                      <a:pt x="627" y="1780"/>
                    </a:lnTo>
                    <a:lnTo>
                      <a:pt x="727" y="1680"/>
                    </a:lnTo>
                    <a:cubicBezTo>
                      <a:pt x="1153" y="1354"/>
                      <a:pt x="1454" y="1053"/>
                      <a:pt x="1680" y="728"/>
                    </a:cubicBezTo>
                    <a:cubicBezTo>
                      <a:pt x="1880" y="527"/>
                      <a:pt x="1980" y="427"/>
                      <a:pt x="1980" y="302"/>
                    </a:cubicBezTo>
                    <a:cubicBezTo>
                      <a:pt x="1880" y="302"/>
                      <a:pt x="1780" y="427"/>
                      <a:pt x="1454" y="627"/>
                    </a:cubicBezTo>
                    <a:cubicBezTo>
                      <a:pt x="1280" y="802"/>
                      <a:pt x="1030" y="1070"/>
                      <a:pt x="754" y="1335"/>
                    </a:cubicBezTo>
                    <a:lnTo>
                      <a:pt x="754" y="1335"/>
                    </a:lnTo>
                    <a:cubicBezTo>
                      <a:pt x="475" y="530"/>
                      <a:pt x="193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37"/>
              <p:cNvSpPr/>
              <p:nvPr/>
            </p:nvSpPr>
            <p:spPr>
              <a:xfrm>
                <a:off x="4438000" y="3373100"/>
                <a:ext cx="49525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881" extrusionOk="0">
                    <a:moveTo>
                      <a:pt x="1354" y="0"/>
                    </a:moveTo>
                    <a:lnTo>
                      <a:pt x="1254" y="101"/>
                    </a:lnTo>
                    <a:lnTo>
                      <a:pt x="1153" y="226"/>
                    </a:lnTo>
                    <a:lnTo>
                      <a:pt x="326" y="1053"/>
                    </a:lnTo>
                    <a:cubicBezTo>
                      <a:pt x="101" y="1254"/>
                      <a:pt x="1" y="1479"/>
                      <a:pt x="1" y="1479"/>
                    </a:cubicBezTo>
                    <a:cubicBezTo>
                      <a:pt x="101" y="1479"/>
                      <a:pt x="226" y="1354"/>
                      <a:pt x="527" y="1153"/>
                    </a:cubicBezTo>
                    <a:cubicBezTo>
                      <a:pt x="700" y="981"/>
                      <a:pt x="966" y="715"/>
                      <a:pt x="1228" y="516"/>
                    </a:cubicBezTo>
                    <a:lnTo>
                      <a:pt x="1228" y="516"/>
                    </a:lnTo>
                    <a:cubicBezTo>
                      <a:pt x="1525" y="1261"/>
                      <a:pt x="1788" y="1880"/>
                      <a:pt x="1880" y="1880"/>
                    </a:cubicBezTo>
                    <a:cubicBezTo>
                      <a:pt x="1980" y="1780"/>
                      <a:pt x="1780" y="1053"/>
                      <a:pt x="1479" y="226"/>
                    </a:cubicBezTo>
                    <a:lnTo>
                      <a:pt x="13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37"/>
              <p:cNvSpPr/>
              <p:nvPr/>
            </p:nvSpPr>
            <p:spPr>
              <a:xfrm>
                <a:off x="4600275" y="3260575"/>
                <a:ext cx="43900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895" extrusionOk="0">
                    <a:moveTo>
                      <a:pt x="1634" y="0"/>
                    </a:moveTo>
                    <a:cubicBezTo>
                      <a:pt x="1510" y="0"/>
                      <a:pt x="856" y="391"/>
                      <a:pt x="201" y="842"/>
                    </a:cubicBezTo>
                    <a:lnTo>
                      <a:pt x="1" y="968"/>
                    </a:lnTo>
                    <a:lnTo>
                      <a:pt x="201" y="1068"/>
                    </a:lnTo>
                    <a:cubicBezTo>
                      <a:pt x="627" y="1369"/>
                      <a:pt x="1028" y="1594"/>
                      <a:pt x="1254" y="1694"/>
                    </a:cubicBezTo>
                    <a:cubicBezTo>
                      <a:pt x="1555" y="1795"/>
                      <a:pt x="1755" y="1895"/>
                      <a:pt x="1755" y="1895"/>
                    </a:cubicBezTo>
                    <a:cubicBezTo>
                      <a:pt x="1755" y="1895"/>
                      <a:pt x="1655" y="1694"/>
                      <a:pt x="1354" y="1594"/>
                    </a:cubicBezTo>
                    <a:cubicBezTo>
                      <a:pt x="1152" y="1392"/>
                      <a:pt x="808" y="1209"/>
                      <a:pt x="504" y="938"/>
                    </a:cubicBezTo>
                    <a:lnTo>
                      <a:pt x="504" y="938"/>
                    </a:lnTo>
                    <a:cubicBezTo>
                      <a:pt x="1228" y="473"/>
                      <a:pt x="1747" y="107"/>
                      <a:pt x="1655" y="15"/>
                    </a:cubicBezTo>
                    <a:cubicBezTo>
                      <a:pt x="1655" y="5"/>
                      <a:pt x="1648" y="0"/>
                      <a:pt x="1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37"/>
              <p:cNvSpPr/>
              <p:nvPr/>
            </p:nvSpPr>
            <p:spPr>
              <a:xfrm>
                <a:off x="4482475" y="3159450"/>
                <a:ext cx="708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2607" extrusionOk="0">
                    <a:moveTo>
                      <a:pt x="101" y="0"/>
                    </a:moveTo>
                    <a:cubicBezTo>
                      <a:pt x="1" y="100"/>
                      <a:pt x="327" y="1128"/>
                      <a:pt x="728" y="2506"/>
                    </a:cubicBezTo>
                    <a:lnTo>
                      <a:pt x="728" y="2607"/>
                    </a:lnTo>
                    <a:lnTo>
                      <a:pt x="953" y="2506"/>
                    </a:lnTo>
                    <a:cubicBezTo>
                      <a:pt x="1580" y="2080"/>
                      <a:pt x="1981" y="1654"/>
                      <a:pt x="2307" y="1253"/>
                    </a:cubicBezTo>
                    <a:lnTo>
                      <a:pt x="2833" y="727"/>
                    </a:lnTo>
                    <a:cubicBezTo>
                      <a:pt x="2708" y="727"/>
                      <a:pt x="2507" y="827"/>
                      <a:pt x="2206" y="1128"/>
                    </a:cubicBezTo>
                    <a:cubicBezTo>
                      <a:pt x="1818" y="1425"/>
                      <a:pt x="1429" y="1806"/>
                      <a:pt x="888" y="2175"/>
                    </a:cubicBezTo>
                    <a:lnTo>
                      <a:pt x="888" y="2175"/>
                    </a:lnTo>
                    <a:cubicBezTo>
                      <a:pt x="494" y="925"/>
                      <a:pt x="196" y="0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37"/>
              <p:cNvSpPr/>
              <p:nvPr/>
            </p:nvSpPr>
            <p:spPr>
              <a:xfrm>
                <a:off x="4399150" y="3203300"/>
                <a:ext cx="652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3" extrusionOk="0">
                    <a:moveTo>
                      <a:pt x="727" y="0"/>
                    </a:moveTo>
                    <a:cubicBezTo>
                      <a:pt x="627" y="0"/>
                      <a:pt x="828" y="326"/>
                      <a:pt x="1154" y="627"/>
                    </a:cubicBezTo>
                    <a:cubicBezTo>
                      <a:pt x="1343" y="935"/>
                      <a:pt x="1824" y="1423"/>
                      <a:pt x="2130" y="1920"/>
                    </a:cubicBezTo>
                    <a:lnTo>
                      <a:pt x="2130" y="1920"/>
                    </a:lnTo>
                    <a:cubicBezTo>
                      <a:pt x="947" y="2240"/>
                      <a:pt x="1" y="2636"/>
                      <a:pt x="1" y="2732"/>
                    </a:cubicBezTo>
                    <a:cubicBezTo>
                      <a:pt x="1" y="2732"/>
                      <a:pt x="1154" y="2507"/>
                      <a:pt x="2407" y="2106"/>
                    </a:cubicBezTo>
                    <a:lnTo>
                      <a:pt x="2607" y="2106"/>
                    </a:lnTo>
                    <a:lnTo>
                      <a:pt x="2507" y="1880"/>
                    </a:lnTo>
                    <a:lnTo>
                      <a:pt x="2407" y="1880"/>
                    </a:lnTo>
                    <a:cubicBezTo>
                      <a:pt x="1981" y="1254"/>
                      <a:pt x="1555" y="853"/>
                      <a:pt x="1254" y="527"/>
                    </a:cubicBezTo>
                    <a:lnTo>
                      <a:pt x="7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37"/>
              <p:cNvSpPr/>
              <p:nvPr/>
            </p:nvSpPr>
            <p:spPr>
              <a:xfrm>
                <a:off x="4443650" y="3297275"/>
                <a:ext cx="67675" cy="62950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518" extrusionOk="0">
                    <a:moveTo>
                      <a:pt x="2080" y="1"/>
                    </a:moveTo>
                    <a:lnTo>
                      <a:pt x="1880" y="126"/>
                    </a:lnTo>
                    <a:cubicBezTo>
                      <a:pt x="1253" y="527"/>
                      <a:pt x="827" y="953"/>
                      <a:pt x="501" y="1254"/>
                    </a:cubicBezTo>
                    <a:cubicBezTo>
                      <a:pt x="201" y="1680"/>
                      <a:pt x="0" y="1780"/>
                      <a:pt x="0" y="1881"/>
                    </a:cubicBezTo>
                    <a:cubicBezTo>
                      <a:pt x="0" y="1881"/>
                      <a:pt x="301" y="1780"/>
                      <a:pt x="627" y="1480"/>
                    </a:cubicBezTo>
                    <a:cubicBezTo>
                      <a:pt x="915" y="1167"/>
                      <a:pt x="1410" y="786"/>
                      <a:pt x="1915" y="380"/>
                    </a:cubicBezTo>
                    <a:lnTo>
                      <a:pt x="1915" y="380"/>
                    </a:lnTo>
                    <a:cubicBezTo>
                      <a:pt x="2196" y="1586"/>
                      <a:pt x="2566" y="2517"/>
                      <a:pt x="2688" y="2517"/>
                    </a:cubicBezTo>
                    <a:cubicBezTo>
                      <a:pt x="2695" y="2517"/>
                      <a:pt x="2701" y="2514"/>
                      <a:pt x="2707" y="2507"/>
                    </a:cubicBezTo>
                    <a:cubicBezTo>
                      <a:pt x="2707" y="2507"/>
                      <a:pt x="2506" y="1480"/>
                      <a:pt x="2080" y="126"/>
                    </a:cubicBezTo>
                    <a:lnTo>
                      <a:pt x="20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37"/>
              <p:cNvSpPr/>
              <p:nvPr/>
            </p:nvSpPr>
            <p:spPr>
              <a:xfrm>
                <a:off x="4531975" y="3250300"/>
                <a:ext cx="65200" cy="6830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2" extrusionOk="0">
                    <a:moveTo>
                      <a:pt x="2607" y="0"/>
                    </a:moveTo>
                    <a:cubicBezTo>
                      <a:pt x="2507" y="0"/>
                      <a:pt x="1480" y="226"/>
                      <a:pt x="226" y="627"/>
                    </a:cubicBezTo>
                    <a:lnTo>
                      <a:pt x="1" y="627"/>
                    </a:lnTo>
                    <a:lnTo>
                      <a:pt x="101" y="852"/>
                    </a:lnTo>
                    <a:cubicBezTo>
                      <a:pt x="527" y="1479"/>
                      <a:pt x="1054" y="1880"/>
                      <a:pt x="1354" y="2206"/>
                    </a:cubicBezTo>
                    <a:lnTo>
                      <a:pt x="1881" y="2732"/>
                    </a:lnTo>
                    <a:cubicBezTo>
                      <a:pt x="1881" y="2732"/>
                      <a:pt x="1780" y="2406"/>
                      <a:pt x="1480" y="2105"/>
                    </a:cubicBezTo>
                    <a:cubicBezTo>
                      <a:pt x="1168" y="1697"/>
                      <a:pt x="764" y="1289"/>
                      <a:pt x="378" y="815"/>
                    </a:cubicBezTo>
                    <a:lnTo>
                      <a:pt x="378" y="815"/>
                    </a:lnTo>
                    <a:cubicBezTo>
                      <a:pt x="1656" y="497"/>
                      <a:pt x="2607" y="121"/>
                      <a:pt x="26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37"/>
              <p:cNvSpPr/>
              <p:nvPr/>
            </p:nvSpPr>
            <p:spPr>
              <a:xfrm>
                <a:off x="3620950" y="3255925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3" y="1555"/>
                      <a:pt x="2206" y="3334"/>
                    </a:cubicBezTo>
                    <a:cubicBezTo>
                      <a:pt x="3334" y="5114"/>
                      <a:pt x="4387" y="6567"/>
                      <a:pt x="4387" y="6567"/>
                    </a:cubicBezTo>
                    <a:cubicBezTo>
                      <a:pt x="4387" y="6567"/>
                      <a:pt x="3459" y="5114"/>
                      <a:pt x="2306" y="3234"/>
                    </a:cubicBezTo>
                    <a:cubicBezTo>
                      <a:pt x="1053" y="1454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37"/>
              <p:cNvSpPr/>
              <p:nvPr/>
            </p:nvSpPr>
            <p:spPr>
              <a:xfrm>
                <a:off x="3594625" y="3279125"/>
                <a:ext cx="1516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3993" extrusionOk="0">
                    <a:moveTo>
                      <a:pt x="6066" y="0"/>
                    </a:moveTo>
                    <a:cubicBezTo>
                      <a:pt x="6066" y="0"/>
                      <a:pt x="4713" y="852"/>
                      <a:pt x="3034" y="1980"/>
                    </a:cubicBezTo>
                    <a:cubicBezTo>
                      <a:pt x="1379" y="3033"/>
                      <a:pt x="1" y="3985"/>
                      <a:pt x="1" y="3985"/>
                    </a:cubicBezTo>
                    <a:cubicBezTo>
                      <a:pt x="7" y="3990"/>
                      <a:pt x="16" y="3992"/>
                      <a:pt x="28" y="3992"/>
                    </a:cubicBezTo>
                    <a:cubicBezTo>
                      <a:pt x="259" y="3992"/>
                      <a:pt x="1560" y="3083"/>
                      <a:pt x="3134" y="2105"/>
                    </a:cubicBezTo>
                    <a:cubicBezTo>
                      <a:pt x="4813" y="952"/>
                      <a:pt x="6066" y="100"/>
                      <a:pt x="60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37"/>
              <p:cNvSpPr/>
              <p:nvPr/>
            </p:nvSpPr>
            <p:spPr>
              <a:xfrm>
                <a:off x="3649775" y="3253425"/>
                <a:ext cx="36375" cy="16417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567" extrusionOk="0">
                    <a:moveTo>
                      <a:pt x="1354" y="0"/>
                    </a:moveTo>
                    <a:cubicBezTo>
                      <a:pt x="1354" y="0"/>
                      <a:pt x="1053" y="1454"/>
                      <a:pt x="627" y="3234"/>
                    </a:cubicBezTo>
                    <a:cubicBezTo>
                      <a:pt x="201" y="5113"/>
                      <a:pt x="1" y="6567"/>
                      <a:pt x="1" y="6567"/>
                    </a:cubicBezTo>
                    <a:cubicBezTo>
                      <a:pt x="1" y="6567"/>
                      <a:pt x="427" y="5113"/>
                      <a:pt x="727" y="3334"/>
                    </a:cubicBezTo>
                    <a:cubicBezTo>
                      <a:pt x="1153" y="1454"/>
                      <a:pt x="1454" y="0"/>
                      <a:pt x="13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37"/>
              <p:cNvSpPr/>
              <p:nvPr/>
            </p:nvSpPr>
            <p:spPr>
              <a:xfrm>
                <a:off x="3582100" y="3307925"/>
                <a:ext cx="1823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94" h="1580" extrusionOk="0">
                    <a:moveTo>
                      <a:pt x="1" y="1"/>
                    </a:moveTo>
                    <a:cubicBezTo>
                      <a:pt x="1" y="101"/>
                      <a:pt x="1655" y="427"/>
                      <a:pt x="3635" y="828"/>
                    </a:cubicBezTo>
                    <a:cubicBezTo>
                      <a:pt x="5640" y="1254"/>
                      <a:pt x="7294" y="1580"/>
                      <a:pt x="7294" y="1580"/>
                    </a:cubicBezTo>
                    <a:cubicBezTo>
                      <a:pt x="7294" y="1455"/>
                      <a:pt x="5740" y="1154"/>
                      <a:pt x="3635" y="728"/>
                    </a:cubicBezTo>
                    <a:cubicBezTo>
                      <a:pt x="1655" y="327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37"/>
              <p:cNvSpPr/>
              <p:nvPr/>
            </p:nvSpPr>
            <p:spPr>
              <a:xfrm>
                <a:off x="3613425" y="3253425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1028" y="0"/>
                    </a:moveTo>
                    <a:cubicBezTo>
                      <a:pt x="1028" y="0"/>
                      <a:pt x="928" y="101"/>
                      <a:pt x="928" y="301"/>
                    </a:cubicBezTo>
                    <a:cubicBezTo>
                      <a:pt x="1028" y="502"/>
                      <a:pt x="1028" y="828"/>
                      <a:pt x="1028" y="1128"/>
                    </a:cubicBezTo>
                    <a:cubicBezTo>
                      <a:pt x="502" y="828"/>
                      <a:pt x="1" y="727"/>
                      <a:pt x="1" y="727"/>
                    </a:cubicBezTo>
                    <a:lnTo>
                      <a:pt x="1" y="727"/>
                    </a:lnTo>
                    <a:cubicBezTo>
                      <a:pt x="1" y="727"/>
                      <a:pt x="402" y="928"/>
                      <a:pt x="1028" y="1254"/>
                    </a:cubicBezTo>
                    <a:lnTo>
                      <a:pt x="1129" y="1254"/>
                    </a:lnTo>
                    <a:lnTo>
                      <a:pt x="1129" y="1128"/>
                    </a:lnTo>
                    <a:cubicBezTo>
                      <a:pt x="1129" y="828"/>
                      <a:pt x="1129" y="502"/>
                      <a:pt x="1028" y="301"/>
                    </a:cubicBez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37"/>
              <p:cNvSpPr/>
              <p:nvPr/>
            </p:nvSpPr>
            <p:spPr>
              <a:xfrm>
                <a:off x="3701775" y="33812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727"/>
                      <a:pt x="101" y="928"/>
                    </a:cubicBezTo>
                    <a:cubicBezTo>
                      <a:pt x="101" y="1153"/>
                      <a:pt x="101" y="1253"/>
                      <a:pt x="226" y="1253"/>
                    </a:cubicBezTo>
                    <a:lnTo>
                      <a:pt x="226" y="928"/>
                    </a:lnTo>
                    <a:lnTo>
                      <a:pt x="226" y="149"/>
                    </a:lnTo>
                    <a:lnTo>
                      <a:pt x="226" y="149"/>
                    </a:lnTo>
                    <a:cubicBezTo>
                      <a:pt x="708" y="335"/>
                      <a:pt x="1154" y="527"/>
                      <a:pt x="1154" y="527"/>
                    </a:cubicBezTo>
                    <a:cubicBezTo>
                      <a:pt x="1154" y="401"/>
                      <a:pt x="728" y="201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37"/>
              <p:cNvSpPr/>
              <p:nvPr/>
            </p:nvSpPr>
            <p:spPr>
              <a:xfrm>
                <a:off x="3691750" y="3363075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627"/>
                      <a:pt x="101" y="727"/>
                    </a:cubicBezTo>
                    <a:lnTo>
                      <a:pt x="101" y="928"/>
                    </a:lnTo>
                    <a:cubicBezTo>
                      <a:pt x="101" y="928"/>
                      <a:pt x="201" y="828"/>
                      <a:pt x="201" y="727"/>
                    </a:cubicBezTo>
                    <a:cubicBezTo>
                      <a:pt x="201" y="534"/>
                      <a:pt x="128" y="433"/>
                      <a:pt x="170" y="218"/>
                    </a:cubicBezTo>
                    <a:lnTo>
                      <a:pt x="170" y="218"/>
                    </a:lnTo>
                    <a:cubicBezTo>
                      <a:pt x="539" y="312"/>
                      <a:pt x="828" y="401"/>
                      <a:pt x="828" y="401"/>
                    </a:cubicBezTo>
                    <a:cubicBezTo>
                      <a:pt x="828" y="401"/>
                      <a:pt x="551" y="231"/>
                      <a:pt x="193" y="126"/>
                    </a:cubicBezTo>
                    <a:lnTo>
                      <a:pt x="193" y="126"/>
                    </a:lnTo>
                    <a:cubicBezTo>
                      <a:pt x="196" y="118"/>
                      <a:pt x="198" y="109"/>
                      <a:pt x="201" y="101"/>
                    </a:cubicBezTo>
                    <a:lnTo>
                      <a:pt x="201" y="101"/>
                    </a:lnTo>
                    <a:lnTo>
                      <a:pt x="180" y="122"/>
                    </a:lnTo>
                    <a:lnTo>
                      <a:pt x="180" y="122"/>
                    </a:lnTo>
                    <a:cubicBezTo>
                      <a:pt x="154" y="115"/>
                      <a:pt x="128" y="107"/>
                      <a:pt x="101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37"/>
              <p:cNvSpPr/>
              <p:nvPr/>
            </p:nvSpPr>
            <p:spPr>
              <a:xfrm>
                <a:off x="3717450" y="3269100"/>
                <a:ext cx="23825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128" extrusionOk="0">
                    <a:moveTo>
                      <a:pt x="527" y="0"/>
                    </a:moveTo>
                    <a:cubicBezTo>
                      <a:pt x="527" y="0"/>
                      <a:pt x="326" y="401"/>
                      <a:pt x="101" y="1028"/>
                    </a:cubicBezTo>
                    <a:lnTo>
                      <a:pt x="0" y="1128"/>
                    </a:lnTo>
                    <a:lnTo>
                      <a:pt x="101" y="1128"/>
                    </a:lnTo>
                    <a:cubicBezTo>
                      <a:pt x="145" y="1128"/>
                      <a:pt x="186" y="1128"/>
                      <a:pt x="226" y="1128"/>
                    </a:cubicBezTo>
                    <a:lnTo>
                      <a:pt x="226" y="1128"/>
                    </a:lnTo>
                    <a:lnTo>
                      <a:pt x="226" y="1128"/>
                    </a:lnTo>
                    <a:cubicBezTo>
                      <a:pt x="226" y="1128"/>
                      <a:pt x="226" y="1128"/>
                      <a:pt x="226" y="1128"/>
                    </a:cubicBezTo>
                    <a:lnTo>
                      <a:pt x="226" y="1128"/>
                    </a:lnTo>
                    <a:cubicBezTo>
                      <a:pt x="568" y="1127"/>
                      <a:pt x="750" y="1117"/>
                      <a:pt x="953" y="1028"/>
                    </a:cubicBezTo>
                    <a:lnTo>
                      <a:pt x="258" y="1028"/>
                    </a:lnTo>
                    <a:cubicBezTo>
                      <a:pt x="447" y="449"/>
                      <a:pt x="621" y="0"/>
                      <a:pt x="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37"/>
              <p:cNvSpPr/>
              <p:nvPr/>
            </p:nvSpPr>
            <p:spPr>
              <a:xfrm>
                <a:off x="3701775" y="3287250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427" y="1"/>
                    </a:moveTo>
                    <a:cubicBezTo>
                      <a:pt x="327" y="1"/>
                      <a:pt x="226" y="302"/>
                      <a:pt x="1" y="728"/>
                    </a:cubicBezTo>
                    <a:lnTo>
                      <a:pt x="1" y="828"/>
                    </a:lnTo>
                    <a:lnTo>
                      <a:pt x="627" y="828"/>
                    </a:lnTo>
                    <a:cubicBezTo>
                      <a:pt x="853" y="728"/>
                      <a:pt x="953" y="728"/>
                      <a:pt x="953" y="728"/>
                    </a:cubicBezTo>
                    <a:lnTo>
                      <a:pt x="153" y="728"/>
                    </a:lnTo>
                    <a:cubicBezTo>
                      <a:pt x="342" y="355"/>
                      <a:pt x="427" y="93"/>
                      <a:pt x="4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37"/>
              <p:cNvSpPr/>
              <p:nvPr/>
            </p:nvSpPr>
            <p:spPr>
              <a:xfrm>
                <a:off x="3597775" y="3363075"/>
                <a:ext cx="2320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29" extrusionOk="0">
                    <a:moveTo>
                      <a:pt x="727" y="0"/>
                    </a:moveTo>
                    <a:cubicBezTo>
                      <a:pt x="727" y="0"/>
                      <a:pt x="727" y="1"/>
                      <a:pt x="727" y="1"/>
                    </a:cubicBezTo>
                    <a:lnTo>
                      <a:pt x="727" y="1"/>
                    </a:lnTo>
                    <a:cubicBezTo>
                      <a:pt x="368" y="1"/>
                      <a:pt x="184" y="9"/>
                      <a:pt x="0" y="101"/>
                    </a:cubicBezTo>
                    <a:lnTo>
                      <a:pt x="691" y="101"/>
                    </a:lnTo>
                    <a:cubicBezTo>
                      <a:pt x="481" y="680"/>
                      <a:pt x="306" y="1128"/>
                      <a:pt x="401" y="1128"/>
                    </a:cubicBezTo>
                    <a:cubicBezTo>
                      <a:pt x="401" y="1128"/>
                      <a:pt x="627" y="727"/>
                      <a:pt x="827" y="101"/>
                    </a:cubicBezTo>
                    <a:lnTo>
                      <a:pt x="928" y="0"/>
                    </a:lnTo>
                    <a:lnTo>
                      <a:pt x="827" y="0"/>
                    </a:lnTo>
                    <a:cubicBezTo>
                      <a:pt x="793" y="0"/>
                      <a:pt x="759" y="0"/>
                      <a:pt x="727" y="1"/>
                    </a:cubicBezTo>
                    <a:lnTo>
                      <a:pt x="727" y="1"/>
                    </a:lnTo>
                    <a:lnTo>
                      <a:pt x="7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37"/>
              <p:cNvSpPr/>
              <p:nvPr/>
            </p:nvSpPr>
            <p:spPr>
              <a:xfrm>
                <a:off x="3613425" y="3352425"/>
                <a:ext cx="232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747" extrusionOk="0">
                    <a:moveTo>
                      <a:pt x="302" y="0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781" y="101"/>
                    </a:lnTo>
                    <a:cubicBezTo>
                      <a:pt x="608" y="473"/>
                      <a:pt x="502" y="727"/>
                      <a:pt x="502" y="727"/>
                    </a:cubicBezTo>
                    <a:cubicBezTo>
                      <a:pt x="519" y="740"/>
                      <a:pt x="535" y="747"/>
                      <a:pt x="550" y="747"/>
                    </a:cubicBezTo>
                    <a:cubicBezTo>
                      <a:pt x="655" y="747"/>
                      <a:pt x="754" y="471"/>
                      <a:pt x="928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37"/>
              <p:cNvSpPr/>
              <p:nvPr/>
            </p:nvSpPr>
            <p:spPr>
              <a:xfrm>
                <a:off x="3600275" y="3302925"/>
                <a:ext cx="18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828" extrusionOk="0">
                    <a:moveTo>
                      <a:pt x="1" y="0"/>
                    </a:moveTo>
                    <a:lnTo>
                      <a:pt x="201" y="201"/>
                    </a:lnTo>
                    <a:cubicBezTo>
                      <a:pt x="284" y="201"/>
                      <a:pt x="368" y="340"/>
                      <a:pt x="523" y="458"/>
                    </a:cubicBezTo>
                    <a:lnTo>
                      <a:pt x="523" y="458"/>
                    </a:lnTo>
                    <a:cubicBezTo>
                      <a:pt x="168" y="660"/>
                      <a:pt x="1" y="828"/>
                      <a:pt x="1" y="828"/>
                    </a:cubicBezTo>
                    <a:cubicBezTo>
                      <a:pt x="1" y="828"/>
                      <a:pt x="301" y="727"/>
                      <a:pt x="727" y="527"/>
                    </a:cubicBezTo>
                    <a:lnTo>
                      <a:pt x="727" y="401"/>
                    </a:lnTo>
                    <a:cubicBezTo>
                      <a:pt x="527" y="301"/>
                      <a:pt x="301" y="201"/>
                      <a:pt x="201" y="101"/>
                    </a:cubicBezTo>
                    <a:cubicBezTo>
                      <a:pt x="10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37"/>
              <p:cNvSpPr/>
              <p:nvPr/>
            </p:nvSpPr>
            <p:spPr>
              <a:xfrm>
                <a:off x="3670450" y="3260575"/>
                <a:ext cx="213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43" extrusionOk="0">
                    <a:moveTo>
                      <a:pt x="7" y="0"/>
                    </a:moveTo>
                    <a:cubicBezTo>
                      <a:pt x="3" y="0"/>
                      <a:pt x="1" y="5"/>
                      <a:pt x="1" y="15"/>
                    </a:cubicBezTo>
                    <a:cubicBezTo>
                      <a:pt x="1" y="15"/>
                      <a:pt x="101" y="341"/>
                      <a:pt x="226" y="742"/>
                    </a:cubicBezTo>
                    <a:lnTo>
                      <a:pt x="226" y="842"/>
                    </a:lnTo>
                    <a:lnTo>
                      <a:pt x="326" y="742"/>
                    </a:lnTo>
                    <a:cubicBezTo>
                      <a:pt x="527" y="642"/>
                      <a:pt x="627" y="441"/>
                      <a:pt x="727" y="341"/>
                    </a:cubicBezTo>
                    <a:cubicBezTo>
                      <a:pt x="853" y="216"/>
                      <a:pt x="853" y="116"/>
                      <a:pt x="853" y="115"/>
                    </a:cubicBezTo>
                    <a:lnTo>
                      <a:pt x="853" y="115"/>
                    </a:lnTo>
                    <a:cubicBezTo>
                      <a:pt x="853" y="116"/>
                      <a:pt x="727" y="216"/>
                      <a:pt x="627" y="341"/>
                    </a:cubicBezTo>
                    <a:cubicBezTo>
                      <a:pt x="542" y="341"/>
                      <a:pt x="456" y="487"/>
                      <a:pt x="309" y="592"/>
                    </a:cubicBezTo>
                    <a:lnTo>
                      <a:pt x="309" y="592"/>
                    </a:lnTo>
                    <a:cubicBezTo>
                      <a:pt x="214" y="328"/>
                      <a:pt x="43" y="0"/>
                      <a:pt x="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37"/>
              <p:cNvSpPr/>
              <p:nvPr/>
            </p:nvSpPr>
            <p:spPr>
              <a:xfrm>
                <a:off x="3641625" y="3378750"/>
                <a:ext cx="238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43" extrusionOk="0">
                    <a:moveTo>
                      <a:pt x="627" y="0"/>
                    </a:moveTo>
                    <a:lnTo>
                      <a:pt x="527" y="100"/>
                    </a:lnTo>
                    <a:cubicBezTo>
                      <a:pt x="427" y="201"/>
                      <a:pt x="226" y="401"/>
                      <a:pt x="126" y="501"/>
                    </a:cubicBezTo>
                    <a:cubicBezTo>
                      <a:pt x="126" y="627"/>
                      <a:pt x="1" y="727"/>
                      <a:pt x="1" y="727"/>
                    </a:cubicBezTo>
                    <a:cubicBezTo>
                      <a:pt x="1" y="727"/>
                      <a:pt x="126" y="627"/>
                      <a:pt x="226" y="627"/>
                    </a:cubicBezTo>
                    <a:cubicBezTo>
                      <a:pt x="314" y="517"/>
                      <a:pt x="402" y="349"/>
                      <a:pt x="557" y="242"/>
                    </a:cubicBezTo>
                    <a:lnTo>
                      <a:pt x="557" y="242"/>
                    </a:lnTo>
                    <a:cubicBezTo>
                      <a:pt x="740" y="507"/>
                      <a:pt x="832" y="842"/>
                      <a:pt x="850" y="842"/>
                    </a:cubicBezTo>
                    <a:cubicBezTo>
                      <a:pt x="852" y="842"/>
                      <a:pt x="853" y="837"/>
                      <a:pt x="853" y="827"/>
                    </a:cubicBezTo>
                    <a:cubicBezTo>
                      <a:pt x="953" y="827"/>
                      <a:pt x="853" y="501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37"/>
              <p:cNvSpPr/>
              <p:nvPr/>
            </p:nvSpPr>
            <p:spPr>
              <a:xfrm>
                <a:off x="3717450" y="3326100"/>
                <a:ext cx="213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54" extrusionOk="0">
                    <a:moveTo>
                      <a:pt x="727" y="1"/>
                    </a:moveTo>
                    <a:lnTo>
                      <a:pt x="101" y="427"/>
                    </a:lnTo>
                    <a:lnTo>
                      <a:pt x="0" y="427"/>
                    </a:lnTo>
                    <a:lnTo>
                      <a:pt x="101" y="527"/>
                    </a:lnTo>
                    <a:cubicBezTo>
                      <a:pt x="326" y="627"/>
                      <a:pt x="426" y="728"/>
                      <a:pt x="627" y="853"/>
                    </a:cubicBezTo>
                    <a:cubicBezTo>
                      <a:pt x="727" y="853"/>
                      <a:pt x="852" y="953"/>
                      <a:pt x="852" y="953"/>
                    </a:cubicBezTo>
                    <a:cubicBezTo>
                      <a:pt x="852" y="853"/>
                      <a:pt x="727" y="853"/>
                      <a:pt x="627" y="728"/>
                    </a:cubicBezTo>
                    <a:cubicBezTo>
                      <a:pt x="534" y="635"/>
                      <a:pt x="357" y="543"/>
                      <a:pt x="251" y="450"/>
                    </a:cubicBezTo>
                    <a:lnTo>
                      <a:pt x="251" y="450"/>
                    </a:lnTo>
                    <a:cubicBezTo>
                      <a:pt x="574" y="272"/>
                      <a:pt x="727" y="88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37"/>
              <p:cNvSpPr/>
              <p:nvPr/>
            </p:nvSpPr>
            <p:spPr>
              <a:xfrm>
                <a:off x="3662925" y="3279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1" y="0"/>
                    </a:moveTo>
                    <a:cubicBezTo>
                      <a:pt x="1" y="0"/>
                      <a:pt x="101" y="526"/>
                      <a:pt x="302" y="1153"/>
                    </a:cubicBezTo>
                    <a:lnTo>
                      <a:pt x="302" y="1253"/>
                    </a:lnTo>
                    <a:lnTo>
                      <a:pt x="402" y="1153"/>
                    </a:lnTo>
                    <a:cubicBezTo>
                      <a:pt x="728" y="952"/>
                      <a:pt x="928" y="727"/>
                      <a:pt x="1028" y="627"/>
                    </a:cubicBezTo>
                    <a:cubicBezTo>
                      <a:pt x="1154" y="426"/>
                      <a:pt x="1254" y="426"/>
                      <a:pt x="1254" y="326"/>
                    </a:cubicBezTo>
                    <a:lnTo>
                      <a:pt x="1254" y="326"/>
                    </a:lnTo>
                    <a:cubicBezTo>
                      <a:pt x="1254" y="326"/>
                      <a:pt x="1154" y="426"/>
                      <a:pt x="928" y="526"/>
                    </a:cubicBezTo>
                    <a:cubicBezTo>
                      <a:pt x="834" y="715"/>
                      <a:pt x="651" y="837"/>
                      <a:pt x="359" y="1017"/>
                    </a:cubicBezTo>
                    <a:lnTo>
                      <a:pt x="359" y="1017"/>
                    </a:lnTo>
                    <a:cubicBezTo>
                      <a:pt x="187" y="452"/>
                      <a:pt x="94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37"/>
              <p:cNvSpPr/>
              <p:nvPr/>
            </p:nvSpPr>
            <p:spPr>
              <a:xfrm>
                <a:off x="3623450" y="330042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327" y="0"/>
                    </a:moveTo>
                    <a:cubicBezTo>
                      <a:pt x="328" y="1"/>
                      <a:pt x="427" y="101"/>
                      <a:pt x="527" y="301"/>
                    </a:cubicBezTo>
                    <a:cubicBezTo>
                      <a:pt x="618" y="392"/>
                      <a:pt x="813" y="587"/>
                      <a:pt x="999" y="848"/>
                    </a:cubicBezTo>
                    <a:lnTo>
                      <a:pt x="999" y="848"/>
                    </a:lnTo>
                    <a:cubicBezTo>
                      <a:pt x="491" y="1043"/>
                      <a:pt x="1" y="1253"/>
                      <a:pt x="1" y="1253"/>
                    </a:cubicBezTo>
                    <a:cubicBezTo>
                      <a:pt x="1" y="1253"/>
                      <a:pt x="527" y="1128"/>
                      <a:pt x="1154" y="928"/>
                    </a:cubicBezTo>
                    <a:lnTo>
                      <a:pt x="1254" y="928"/>
                    </a:lnTo>
                    <a:lnTo>
                      <a:pt x="1154" y="827"/>
                    </a:lnTo>
                    <a:cubicBezTo>
                      <a:pt x="953" y="627"/>
                      <a:pt x="728" y="401"/>
                      <a:pt x="627" y="201"/>
                    </a:cubicBezTo>
                    <a:cubicBezTo>
                      <a:pt x="428" y="101"/>
                      <a:pt x="328" y="1"/>
                      <a:pt x="3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37"/>
              <p:cNvSpPr/>
              <p:nvPr/>
            </p:nvSpPr>
            <p:spPr>
              <a:xfrm>
                <a:off x="3644775" y="334427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827" y="1"/>
                    </a:moveTo>
                    <a:cubicBezTo>
                      <a:pt x="627" y="226"/>
                      <a:pt x="401" y="427"/>
                      <a:pt x="201" y="627"/>
                    </a:cubicBezTo>
                    <a:cubicBezTo>
                      <a:pt x="100" y="752"/>
                      <a:pt x="0" y="853"/>
                      <a:pt x="0" y="853"/>
                    </a:cubicBezTo>
                    <a:cubicBezTo>
                      <a:pt x="0" y="853"/>
                      <a:pt x="100" y="752"/>
                      <a:pt x="301" y="627"/>
                    </a:cubicBezTo>
                    <a:cubicBezTo>
                      <a:pt x="392" y="536"/>
                      <a:pt x="585" y="363"/>
                      <a:pt x="845" y="182"/>
                    </a:cubicBezTo>
                    <a:lnTo>
                      <a:pt x="845" y="182"/>
                    </a:lnTo>
                    <a:cubicBezTo>
                      <a:pt x="1034" y="776"/>
                      <a:pt x="1132" y="1153"/>
                      <a:pt x="1253" y="1153"/>
                    </a:cubicBezTo>
                    <a:cubicBezTo>
                      <a:pt x="1253" y="1153"/>
                      <a:pt x="1128" y="627"/>
                      <a:pt x="9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37"/>
              <p:cNvSpPr/>
              <p:nvPr/>
            </p:nvSpPr>
            <p:spPr>
              <a:xfrm>
                <a:off x="3686125" y="3322625"/>
                <a:ext cx="288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93" extrusionOk="0">
                    <a:moveTo>
                      <a:pt x="1048" y="0"/>
                    </a:moveTo>
                    <a:cubicBezTo>
                      <a:pt x="864" y="0"/>
                      <a:pt x="459" y="93"/>
                      <a:pt x="0" y="240"/>
                    </a:cubicBezTo>
                    <a:lnTo>
                      <a:pt x="0" y="365"/>
                    </a:lnTo>
                    <a:cubicBezTo>
                      <a:pt x="226" y="666"/>
                      <a:pt x="426" y="867"/>
                      <a:pt x="627" y="992"/>
                    </a:cubicBezTo>
                    <a:cubicBezTo>
                      <a:pt x="526" y="766"/>
                      <a:pt x="326" y="566"/>
                      <a:pt x="100" y="365"/>
                    </a:cubicBezTo>
                    <a:cubicBezTo>
                      <a:pt x="727" y="240"/>
                      <a:pt x="1153" y="40"/>
                      <a:pt x="1153" y="40"/>
                    </a:cubicBezTo>
                    <a:cubicBezTo>
                      <a:pt x="1153" y="13"/>
                      <a:pt x="1115" y="0"/>
                      <a:pt x="1048" y="0"/>
                    </a:cubicBezTo>
                    <a:close/>
                    <a:moveTo>
                      <a:pt x="627" y="992"/>
                    </a:moveTo>
                    <a:cubicBezTo>
                      <a:pt x="727" y="1192"/>
                      <a:pt x="852" y="1192"/>
                      <a:pt x="852" y="1192"/>
                    </a:cubicBezTo>
                    <a:cubicBezTo>
                      <a:pt x="852" y="1192"/>
                      <a:pt x="852" y="1092"/>
                      <a:pt x="627" y="9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37"/>
              <p:cNvSpPr/>
              <p:nvPr/>
            </p:nvSpPr>
            <p:spPr>
              <a:xfrm>
                <a:off x="4033225" y="1190750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4" y="1555"/>
                      <a:pt x="2106" y="3334"/>
                    </a:cubicBezTo>
                    <a:cubicBezTo>
                      <a:pt x="3359" y="5214"/>
                      <a:pt x="4287" y="6567"/>
                      <a:pt x="4287" y="6567"/>
                    </a:cubicBezTo>
                    <a:cubicBezTo>
                      <a:pt x="4387" y="6567"/>
                      <a:pt x="3460" y="5114"/>
                      <a:pt x="2206" y="3234"/>
                    </a:cubicBezTo>
                    <a:cubicBezTo>
                      <a:pt x="1054" y="145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37"/>
              <p:cNvSpPr/>
              <p:nvPr/>
            </p:nvSpPr>
            <p:spPr>
              <a:xfrm>
                <a:off x="4007550" y="1216800"/>
                <a:ext cx="15102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3972" extrusionOk="0">
                    <a:moveTo>
                      <a:pt x="6026" y="0"/>
                    </a:moveTo>
                    <a:cubicBezTo>
                      <a:pt x="5878" y="0"/>
                      <a:pt x="4588" y="901"/>
                      <a:pt x="3033" y="1891"/>
                    </a:cubicBezTo>
                    <a:cubicBezTo>
                      <a:pt x="1354" y="3019"/>
                      <a:pt x="0" y="3871"/>
                      <a:pt x="0" y="3971"/>
                    </a:cubicBezTo>
                    <a:cubicBezTo>
                      <a:pt x="0" y="3971"/>
                      <a:pt x="1354" y="3144"/>
                      <a:pt x="3033" y="1991"/>
                    </a:cubicBezTo>
                    <a:cubicBezTo>
                      <a:pt x="4687" y="939"/>
                      <a:pt x="6041" y="11"/>
                      <a:pt x="6041" y="11"/>
                    </a:cubicBezTo>
                    <a:cubicBezTo>
                      <a:pt x="6041" y="4"/>
                      <a:pt x="6036" y="0"/>
                      <a:pt x="6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37"/>
              <p:cNvSpPr/>
              <p:nvPr/>
            </p:nvSpPr>
            <p:spPr>
              <a:xfrm>
                <a:off x="4059550" y="1188250"/>
                <a:ext cx="36375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668" extrusionOk="0">
                    <a:moveTo>
                      <a:pt x="1454" y="1"/>
                    </a:moveTo>
                    <a:cubicBezTo>
                      <a:pt x="1454" y="1"/>
                      <a:pt x="1053" y="1455"/>
                      <a:pt x="727" y="3334"/>
                    </a:cubicBezTo>
                    <a:cubicBezTo>
                      <a:pt x="326" y="5113"/>
                      <a:pt x="1" y="6567"/>
                      <a:pt x="101" y="6667"/>
                    </a:cubicBezTo>
                    <a:cubicBezTo>
                      <a:pt x="101" y="6667"/>
                      <a:pt x="427" y="5113"/>
                      <a:pt x="828" y="3334"/>
                    </a:cubicBezTo>
                    <a:cubicBezTo>
                      <a:pt x="1254" y="14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37"/>
              <p:cNvSpPr/>
              <p:nvPr/>
            </p:nvSpPr>
            <p:spPr>
              <a:xfrm>
                <a:off x="3994400" y="1242750"/>
                <a:ext cx="18297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1580" extrusionOk="0">
                    <a:moveTo>
                      <a:pt x="0" y="1"/>
                    </a:moveTo>
                    <a:cubicBezTo>
                      <a:pt x="0" y="101"/>
                      <a:pt x="1679" y="427"/>
                      <a:pt x="3659" y="853"/>
                    </a:cubicBezTo>
                    <a:cubicBezTo>
                      <a:pt x="5639" y="1254"/>
                      <a:pt x="7318" y="1580"/>
                      <a:pt x="7318" y="1580"/>
                    </a:cubicBezTo>
                    <a:cubicBezTo>
                      <a:pt x="7318" y="1480"/>
                      <a:pt x="5639" y="1154"/>
                      <a:pt x="3659" y="728"/>
                    </a:cubicBezTo>
                    <a:cubicBezTo>
                      <a:pt x="1679" y="32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37"/>
              <p:cNvSpPr/>
              <p:nvPr/>
            </p:nvSpPr>
            <p:spPr>
              <a:xfrm>
                <a:off x="4025725" y="11882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928" y="1"/>
                    </a:moveTo>
                    <a:lnTo>
                      <a:pt x="928" y="301"/>
                    </a:lnTo>
                    <a:lnTo>
                      <a:pt x="928" y="1090"/>
                    </a:lnTo>
                    <a:lnTo>
                      <a:pt x="928" y="1090"/>
                    </a:lnTo>
                    <a:cubicBezTo>
                      <a:pt x="370" y="814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1028"/>
                      <a:pt x="1053" y="1254"/>
                    </a:cubicBezTo>
                    <a:lnTo>
                      <a:pt x="1053" y="1153"/>
                    </a:lnTo>
                    <a:cubicBezTo>
                      <a:pt x="1153" y="828"/>
                      <a:pt x="1053" y="527"/>
                      <a:pt x="1053" y="301"/>
                    </a:cubicBezTo>
                    <a:cubicBezTo>
                      <a:pt x="1053" y="101"/>
                      <a:pt x="1053" y="1"/>
                      <a:pt x="9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37"/>
              <p:cNvSpPr/>
              <p:nvPr/>
            </p:nvSpPr>
            <p:spPr>
              <a:xfrm>
                <a:off x="4114700" y="1316075"/>
                <a:ext cx="2820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254" extrusionOk="0">
                    <a:moveTo>
                      <a:pt x="0" y="0"/>
                    </a:moveTo>
                    <a:lnTo>
                      <a:pt x="0" y="101"/>
                    </a:lnTo>
                    <a:cubicBezTo>
                      <a:pt x="0" y="426"/>
                      <a:pt x="0" y="727"/>
                      <a:pt x="100" y="928"/>
                    </a:cubicBezTo>
                    <a:lnTo>
                      <a:pt x="100" y="101"/>
                    </a:lnTo>
                    <a:cubicBezTo>
                      <a:pt x="627" y="426"/>
                      <a:pt x="1128" y="527"/>
                      <a:pt x="1128" y="527"/>
                    </a:cubicBezTo>
                    <a:cubicBezTo>
                      <a:pt x="1128" y="527"/>
                      <a:pt x="727" y="201"/>
                      <a:pt x="100" y="0"/>
                    </a:cubicBezTo>
                    <a:close/>
                    <a:moveTo>
                      <a:pt x="100" y="928"/>
                    </a:moveTo>
                    <a:lnTo>
                      <a:pt x="100" y="1253"/>
                    </a:lnTo>
                    <a:cubicBezTo>
                      <a:pt x="100" y="1253"/>
                      <a:pt x="201" y="1153"/>
                      <a:pt x="100" y="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37"/>
              <p:cNvSpPr/>
              <p:nvPr/>
            </p:nvSpPr>
            <p:spPr>
              <a:xfrm>
                <a:off x="4104050" y="1300400"/>
                <a:ext cx="207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28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0" y="627"/>
                    </a:lnTo>
                    <a:cubicBezTo>
                      <a:pt x="100" y="728"/>
                      <a:pt x="100" y="828"/>
                      <a:pt x="100" y="828"/>
                    </a:cubicBezTo>
                    <a:lnTo>
                      <a:pt x="100" y="627"/>
                    </a:lnTo>
                    <a:lnTo>
                      <a:pt x="100" y="148"/>
                    </a:lnTo>
                    <a:lnTo>
                      <a:pt x="100" y="148"/>
                    </a:lnTo>
                    <a:cubicBezTo>
                      <a:pt x="361" y="268"/>
                      <a:pt x="567" y="352"/>
                      <a:pt x="699" y="352"/>
                    </a:cubicBezTo>
                    <a:cubicBezTo>
                      <a:pt x="756" y="352"/>
                      <a:pt x="799" y="336"/>
                      <a:pt x="827" y="302"/>
                    </a:cubicBezTo>
                    <a:cubicBezTo>
                      <a:pt x="827" y="302"/>
                      <a:pt x="526" y="10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37"/>
              <p:cNvSpPr/>
              <p:nvPr/>
            </p:nvSpPr>
            <p:spPr>
              <a:xfrm>
                <a:off x="4130350" y="1203925"/>
                <a:ext cx="31350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3" extrusionOk="0">
                    <a:moveTo>
                      <a:pt x="502" y="0"/>
                    </a:moveTo>
                    <a:cubicBezTo>
                      <a:pt x="502" y="0"/>
                      <a:pt x="301" y="527"/>
                      <a:pt x="1" y="1028"/>
                    </a:cubicBezTo>
                    <a:lnTo>
                      <a:pt x="1" y="1153"/>
                    </a:lnTo>
                    <a:lnTo>
                      <a:pt x="928" y="1153"/>
                    </a:lnTo>
                    <a:cubicBezTo>
                      <a:pt x="1129" y="1028"/>
                      <a:pt x="1254" y="1028"/>
                      <a:pt x="1254" y="1028"/>
                    </a:cubicBezTo>
                    <a:lnTo>
                      <a:pt x="159" y="1028"/>
                    </a:lnTo>
                    <a:cubicBezTo>
                      <a:pt x="415" y="458"/>
                      <a:pt x="502" y="0"/>
                      <a:pt x="5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37"/>
              <p:cNvSpPr/>
              <p:nvPr/>
            </p:nvSpPr>
            <p:spPr>
              <a:xfrm>
                <a:off x="4114700" y="1224600"/>
                <a:ext cx="207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727" extrusionOk="0">
                    <a:moveTo>
                      <a:pt x="301" y="0"/>
                    </a:moveTo>
                    <a:cubicBezTo>
                      <a:pt x="301" y="0"/>
                      <a:pt x="201" y="326"/>
                      <a:pt x="0" y="627"/>
                    </a:cubicBezTo>
                    <a:lnTo>
                      <a:pt x="0" y="727"/>
                    </a:lnTo>
                    <a:lnTo>
                      <a:pt x="627" y="727"/>
                    </a:lnTo>
                    <a:cubicBezTo>
                      <a:pt x="827" y="727"/>
                      <a:pt x="827" y="627"/>
                      <a:pt x="827" y="627"/>
                    </a:cubicBezTo>
                    <a:lnTo>
                      <a:pt x="149" y="627"/>
                    </a:lnTo>
                    <a:cubicBezTo>
                      <a:pt x="316" y="273"/>
                      <a:pt x="393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37"/>
              <p:cNvSpPr/>
              <p:nvPr/>
            </p:nvSpPr>
            <p:spPr>
              <a:xfrm>
                <a:off x="3999400" y="12979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53" y="1"/>
                      <a:pt x="527" y="1"/>
                      <a:pt x="326" y="101"/>
                    </a:cubicBezTo>
                    <a:lnTo>
                      <a:pt x="1" y="101"/>
                    </a:lnTo>
                    <a:cubicBezTo>
                      <a:pt x="1" y="101"/>
                      <a:pt x="101" y="201"/>
                      <a:pt x="326" y="201"/>
                    </a:cubicBezTo>
                    <a:cubicBezTo>
                      <a:pt x="527" y="101"/>
                      <a:pt x="853" y="101"/>
                      <a:pt x="1153" y="101"/>
                    </a:cubicBezTo>
                    <a:cubicBezTo>
                      <a:pt x="953" y="627"/>
                      <a:pt x="727" y="1153"/>
                      <a:pt x="727" y="1153"/>
                    </a:cubicBezTo>
                    <a:cubicBezTo>
                      <a:pt x="853" y="1153"/>
                      <a:pt x="1053" y="7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37"/>
              <p:cNvSpPr/>
              <p:nvPr/>
            </p:nvSpPr>
            <p:spPr>
              <a:xfrm>
                <a:off x="4025725" y="1287250"/>
                <a:ext cx="23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28" extrusionOk="0">
                    <a:moveTo>
                      <a:pt x="201" y="0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3" y="101"/>
                    </a:lnTo>
                    <a:cubicBezTo>
                      <a:pt x="612" y="487"/>
                      <a:pt x="527" y="828"/>
                      <a:pt x="527" y="828"/>
                    </a:cubicBezTo>
                    <a:cubicBezTo>
                      <a:pt x="527" y="828"/>
                      <a:pt x="727" y="527"/>
                      <a:pt x="827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37"/>
              <p:cNvSpPr/>
              <p:nvPr/>
            </p:nvSpPr>
            <p:spPr>
              <a:xfrm>
                <a:off x="4010050" y="1237750"/>
                <a:ext cx="207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55" extrusionOk="0">
                    <a:moveTo>
                      <a:pt x="101" y="0"/>
                    </a:moveTo>
                    <a:cubicBezTo>
                      <a:pt x="101" y="0"/>
                      <a:pt x="101" y="101"/>
                      <a:pt x="201" y="201"/>
                    </a:cubicBezTo>
                    <a:cubicBezTo>
                      <a:pt x="290" y="290"/>
                      <a:pt x="479" y="399"/>
                      <a:pt x="590" y="493"/>
                    </a:cubicBezTo>
                    <a:lnTo>
                      <a:pt x="590" y="493"/>
                    </a:lnTo>
                    <a:cubicBezTo>
                      <a:pt x="238" y="669"/>
                      <a:pt x="1" y="828"/>
                      <a:pt x="1" y="828"/>
                    </a:cubicBezTo>
                    <a:cubicBezTo>
                      <a:pt x="19" y="846"/>
                      <a:pt x="45" y="854"/>
                      <a:pt x="77" y="854"/>
                    </a:cubicBezTo>
                    <a:cubicBezTo>
                      <a:pt x="220" y="854"/>
                      <a:pt x="482" y="691"/>
                      <a:pt x="727" y="527"/>
                    </a:cubicBezTo>
                    <a:lnTo>
                      <a:pt x="828" y="527"/>
                    </a:lnTo>
                    <a:lnTo>
                      <a:pt x="727" y="427"/>
                    </a:lnTo>
                    <a:cubicBezTo>
                      <a:pt x="627" y="301"/>
                      <a:pt x="427" y="201"/>
                      <a:pt x="301" y="101"/>
                    </a:cubicBezTo>
                    <a:cubicBezTo>
                      <a:pt x="201" y="0"/>
                      <a:pt x="101" y="0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37"/>
              <p:cNvSpPr/>
              <p:nvPr/>
            </p:nvSpPr>
            <p:spPr>
              <a:xfrm>
                <a:off x="4083350" y="1195775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1" y="0"/>
                    </a:moveTo>
                    <a:cubicBezTo>
                      <a:pt x="1" y="0"/>
                      <a:pt x="1" y="326"/>
                      <a:pt x="201" y="727"/>
                    </a:cubicBezTo>
                    <a:lnTo>
                      <a:pt x="201" y="852"/>
                    </a:lnTo>
                    <a:lnTo>
                      <a:pt x="302" y="727"/>
                    </a:lnTo>
                    <a:cubicBezTo>
                      <a:pt x="402" y="627"/>
                      <a:pt x="628" y="426"/>
                      <a:pt x="728" y="326"/>
                    </a:cubicBezTo>
                    <a:cubicBezTo>
                      <a:pt x="828" y="226"/>
                      <a:pt x="828" y="226"/>
                      <a:pt x="828" y="101"/>
                    </a:cubicBezTo>
                    <a:lnTo>
                      <a:pt x="828" y="101"/>
                    </a:lnTo>
                    <a:cubicBezTo>
                      <a:pt x="828" y="101"/>
                      <a:pt x="728" y="226"/>
                      <a:pt x="628" y="326"/>
                    </a:cubicBezTo>
                    <a:cubicBezTo>
                      <a:pt x="511" y="419"/>
                      <a:pt x="416" y="512"/>
                      <a:pt x="243" y="605"/>
                    </a:cubicBezTo>
                    <a:lnTo>
                      <a:pt x="243" y="605"/>
                    </a:lnTo>
                    <a:cubicBezTo>
                      <a:pt x="82" y="26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37"/>
              <p:cNvSpPr/>
              <p:nvPr/>
            </p:nvSpPr>
            <p:spPr>
              <a:xfrm>
                <a:off x="4054550" y="1313575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627" y="0"/>
                    </a:moveTo>
                    <a:lnTo>
                      <a:pt x="526" y="100"/>
                    </a:lnTo>
                    <a:cubicBezTo>
                      <a:pt x="301" y="301"/>
                      <a:pt x="201" y="401"/>
                      <a:pt x="100" y="526"/>
                    </a:cubicBezTo>
                    <a:cubicBezTo>
                      <a:pt x="0" y="627"/>
                      <a:pt x="0" y="727"/>
                      <a:pt x="0" y="727"/>
                    </a:cubicBezTo>
                    <a:cubicBezTo>
                      <a:pt x="0" y="727"/>
                      <a:pt x="100" y="727"/>
                      <a:pt x="201" y="627"/>
                    </a:cubicBezTo>
                    <a:cubicBezTo>
                      <a:pt x="287" y="540"/>
                      <a:pt x="373" y="362"/>
                      <a:pt x="539" y="250"/>
                    </a:cubicBezTo>
                    <a:lnTo>
                      <a:pt x="539" y="250"/>
                    </a:lnTo>
                    <a:cubicBezTo>
                      <a:pt x="642" y="650"/>
                      <a:pt x="827" y="927"/>
                      <a:pt x="827" y="927"/>
                    </a:cubicBezTo>
                    <a:cubicBezTo>
                      <a:pt x="827" y="827"/>
                      <a:pt x="727" y="526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37"/>
              <p:cNvSpPr/>
              <p:nvPr/>
            </p:nvSpPr>
            <p:spPr>
              <a:xfrm>
                <a:off x="4130350" y="1260925"/>
                <a:ext cx="182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54" extrusionOk="0">
                    <a:moveTo>
                      <a:pt x="727" y="1"/>
                    </a:moveTo>
                    <a:cubicBezTo>
                      <a:pt x="727" y="1"/>
                      <a:pt x="402" y="226"/>
                      <a:pt x="1" y="427"/>
                    </a:cubicBezTo>
                    <a:lnTo>
                      <a:pt x="1" y="527"/>
                    </a:lnTo>
                    <a:cubicBezTo>
                      <a:pt x="201" y="627"/>
                      <a:pt x="402" y="753"/>
                      <a:pt x="502" y="853"/>
                    </a:cubicBezTo>
                    <a:cubicBezTo>
                      <a:pt x="627" y="853"/>
                      <a:pt x="727" y="953"/>
                      <a:pt x="727" y="953"/>
                    </a:cubicBezTo>
                    <a:cubicBezTo>
                      <a:pt x="727" y="953"/>
                      <a:pt x="727" y="853"/>
                      <a:pt x="627" y="753"/>
                    </a:cubicBezTo>
                    <a:cubicBezTo>
                      <a:pt x="435" y="646"/>
                      <a:pt x="334" y="558"/>
                      <a:pt x="185" y="472"/>
                    </a:cubicBezTo>
                    <a:lnTo>
                      <a:pt x="185" y="472"/>
                    </a:lnTo>
                    <a:cubicBezTo>
                      <a:pt x="459" y="290"/>
                      <a:pt x="727" y="115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37"/>
              <p:cNvSpPr/>
              <p:nvPr/>
            </p:nvSpPr>
            <p:spPr>
              <a:xfrm>
                <a:off x="4075225" y="1216600"/>
                <a:ext cx="31350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48" extrusionOk="0">
                    <a:moveTo>
                      <a:pt x="6" y="1"/>
                    </a:moveTo>
                    <a:cubicBezTo>
                      <a:pt x="2" y="1"/>
                      <a:pt x="0" y="7"/>
                      <a:pt x="0" y="19"/>
                    </a:cubicBezTo>
                    <a:cubicBezTo>
                      <a:pt x="0" y="19"/>
                      <a:pt x="100" y="420"/>
                      <a:pt x="326" y="1047"/>
                    </a:cubicBezTo>
                    <a:lnTo>
                      <a:pt x="326" y="1147"/>
                    </a:lnTo>
                    <a:lnTo>
                      <a:pt x="426" y="1147"/>
                    </a:lnTo>
                    <a:lnTo>
                      <a:pt x="426" y="1047"/>
                    </a:lnTo>
                    <a:cubicBezTo>
                      <a:pt x="627" y="947"/>
                      <a:pt x="827" y="646"/>
                      <a:pt x="1053" y="521"/>
                    </a:cubicBezTo>
                    <a:lnTo>
                      <a:pt x="1253" y="320"/>
                    </a:lnTo>
                    <a:cubicBezTo>
                      <a:pt x="1253" y="291"/>
                      <a:pt x="1245" y="279"/>
                      <a:pt x="1227" y="279"/>
                    </a:cubicBezTo>
                    <a:cubicBezTo>
                      <a:pt x="1186" y="279"/>
                      <a:pt x="1094" y="350"/>
                      <a:pt x="953" y="420"/>
                    </a:cubicBezTo>
                    <a:cubicBezTo>
                      <a:pt x="838" y="627"/>
                      <a:pt x="577" y="812"/>
                      <a:pt x="380" y="919"/>
                    </a:cubicBezTo>
                    <a:lnTo>
                      <a:pt x="380" y="919"/>
                    </a:lnTo>
                    <a:cubicBezTo>
                      <a:pt x="196" y="412"/>
                      <a:pt x="38" y="1"/>
                      <a:pt x="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37"/>
              <p:cNvSpPr/>
              <p:nvPr/>
            </p:nvSpPr>
            <p:spPr>
              <a:xfrm>
                <a:off x="4036375" y="1235250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02" y="301"/>
                    </a:cubicBezTo>
                    <a:cubicBezTo>
                      <a:pt x="611" y="498"/>
                      <a:pt x="778" y="676"/>
                      <a:pt x="952" y="852"/>
                    </a:cubicBezTo>
                    <a:lnTo>
                      <a:pt x="952" y="852"/>
                    </a:lnTo>
                    <a:cubicBezTo>
                      <a:pt x="369" y="1046"/>
                      <a:pt x="0" y="1253"/>
                      <a:pt x="0" y="1253"/>
                    </a:cubicBezTo>
                    <a:lnTo>
                      <a:pt x="1028" y="1028"/>
                    </a:lnTo>
                    <a:lnTo>
                      <a:pt x="1128" y="928"/>
                    </a:lnTo>
                    <a:lnTo>
                      <a:pt x="1128" y="827"/>
                    </a:lnTo>
                    <a:cubicBezTo>
                      <a:pt x="928" y="627"/>
                      <a:pt x="727" y="401"/>
                      <a:pt x="502" y="201"/>
                    </a:cubicBezTo>
                    <a:cubicBezTo>
                      <a:pt x="401" y="100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37"/>
              <p:cNvSpPr/>
              <p:nvPr/>
            </p:nvSpPr>
            <p:spPr>
              <a:xfrm>
                <a:off x="4057050" y="1279725"/>
                <a:ext cx="313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29" extrusionOk="0">
                    <a:moveTo>
                      <a:pt x="201" y="627"/>
                    </a:moveTo>
                    <a:cubicBezTo>
                      <a:pt x="0" y="728"/>
                      <a:pt x="0" y="828"/>
                      <a:pt x="0" y="828"/>
                    </a:cubicBezTo>
                    <a:cubicBezTo>
                      <a:pt x="0" y="828"/>
                      <a:pt x="101" y="828"/>
                      <a:pt x="201" y="627"/>
                    </a:cubicBezTo>
                    <a:close/>
                    <a:moveTo>
                      <a:pt x="827" y="1"/>
                    </a:moveTo>
                    <a:cubicBezTo>
                      <a:pt x="527" y="201"/>
                      <a:pt x="301" y="402"/>
                      <a:pt x="201" y="627"/>
                    </a:cubicBezTo>
                    <a:cubicBezTo>
                      <a:pt x="426" y="502"/>
                      <a:pt x="627" y="301"/>
                      <a:pt x="827" y="101"/>
                    </a:cubicBezTo>
                    <a:cubicBezTo>
                      <a:pt x="928" y="728"/>
                      <a:pt x="1153" y="1129"/>
                      <a:pt x="1153" y="1129"/>
                    </a:cubicBezTo>
                    <a:cubicBezTo>
                      <a:pt x="1253" y="1129"/>
                      <a:pt x="1153" y="627"/>
                      <a:pt x="928" y="101"/>
                    </a:cubicBezTo>
                    <a:lnTo>
                      <a:pt x="9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37"/>
              <p:cNvSpPr/>
              <p:nvPr/>
            </p:nvSpPr>
            <p:spPr>
              <a:xfrm>
                <a:off x="4095900" y="1257750"/>
                <a:ext cx="31350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81" extrusionOk="0">
                    <a:moveTo>
                      <a:pt x="1202" y="0"/>
                    </a:moveTo>
                    <a:cubicBezTo>
                      <a:pt x="1059" y="0"/>
                      <a:pt x="634" y="151"/>
                      <a:pt x="126" y="253"/>
                    </a:cubicBezTo>
                    <a:lnTo>
                      <a:pt x="0" y="253"/>
                    </a:lnTo>
                    <a:lnTo>
                      <a:pt x="126" y="353"/>
                    </a:lnTo>
                    <a:cubicBezTo>
                      <a:pt x="326" y="654"/>
                      <a:pt x="527" y="880"/>
                      <a:pt x="627" y="980"/>
                    </a:cubicBezTo>
                    <a:cubicBezTo>
                      <a:pt x="852" y="1180"/>
                      <a:pt x="953" y="1281"/>
                      <a:pt x="953" y="1281"/>
                    </a:cubicBezTo>
                    <a:cubicBezTo>
                      <a:pt x="953" y="1180"/>
                      <a:pt x="852" y="1080"/>
                      <a:pt x="752" y="980"/>
                    </a:cubicBezTo>
                    <a:cubicBezTo>
                      <a:pt x="627" y="754"/>
                      <a:pt x="426" y="554"/>
                      <a:pt x="226" y="353"/>
                    </a:cubicBezTo>
                    <a:lnTo>
                      <a:pt x="226" y="336"/>
                    </a:lnTo>
                    <a:lnTo>
                      <a:pt x="226" y="336"/>
                    </a:lnTo>
                    <a:cubicBezTo>
                      <a:pt x="805" y="229"/>
                      <a:pt x="1253" y="28"/>
                      <a:pt x="1253" y="28"/>
                    </a:cubicBezTo>
                    <a:cubicBezTo>
                      <a:pt x="1253" y="9"/>
                      <a:pt x="1235" y="0"/>
                      <a:pt x="12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37"/>
              <p:cNvSpPr/>
              <p:nvPr/>
            </p:nvSpPr>
            <p:spPr>
              <a:xfrm>
                <a:off x="3352150" y="4200675"/>
                <a:ext cx="109675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7" extrusionOk="0">
                    <a:moveTo>
                      <a:pt x="4" y="1"/>
                    </a:moveTo>
                    <a:cubicBezTo>
                      <a:pt x="2" y="1"/>
                      <a:pt x="1" y="2"/>
                      <a:pt x="1" y="5"/>
                    </a:cubicBezTo>
                    <a:cubicBezTo>
                      <a:pt x="1" y="5"/>
                      <a:pt x="928" y="1459"/>
                      <a:pt x="2081" y="3239"/>
                    </a:cubicBezTo>
                    <a:cubicBezTo>
                      <a:pt x="3334" y="5118"/>
                      <a:pt x="4286" y="6597"/>
                      <a:pt x="4286" y="6597"/>
                    </a:cubicBezTo>
                    <a:cubicBezTo>
                      <a:pt x="4387" y="6472"/>
                      <a:pt x="3434" y="5018"/>
                      <a:pt x="2181" y="3239"/>
                    </a:cubicBezTo>
                    <a:cubicBezTo>
                      <a:pt x="1090" y="1420"/>
                      <a:pt x="69" y="1"/>
                      <a:pt x="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37"/>
              <p:cNvSpPr/>
              <p:nvPr/>
            </p:nvSpPr>
            <p:spPr>
              <a:xfrm>
                <a:off x="3325850" y="4224600"/>
                <a:ext cx="15165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1" extrusionOk="0">
                    <a:moveTo>
                      <a:pt x="6065" y="1"/>
                    </a:moveTo>
                    <a:cubicBezTo>
                      <a:pt x="5965" y="1"/>
                      <a:pt x="4612" y="828"/>
                      <a:pt x="2932" y="1881"/>
                    </a:cubicBezTo>
                    <a:cubicBezTo>
                      <a:pt x="1253" y="3008"/>
                      <a:pt x="0" y="3961"/>
                      <a:pt x="0" y="3961"/>
                    </a:cubicBezTo>
                    <a:cubicBezTo>
                      <a:pt x="0" y="3961"/>
                      <a:pt x="1353" y="3134"/>
                      <a:pt x="3033" y="1981"/>
                    </a:cubicBezTo>
                    <a:cubicBezTo>
                      <a:pt x="4712" y="928"/>
                      <a:pt x="6065" y="1"/>
                      <a:pt x="60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37"/>
              <p:cNvSpPr/>
              <p:nvPr/>
            </p:nvSpPr>
            <p:spPr>
              <a:xfrm>
                <a:off x="3378475" y="4195775"/>
                <a:ext cx="36350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6668" extrusionOk="0">
                    <a:moveTo>
                      <a:pt x="1454" y="1"/>
                    </a:moveTo>
                    <a:cubicBezTo>
                      <a:pt x="1354" y="1"/>
                      <a:pt x="1028" y="1455"/>
                      <a:pt x="727" y="3334"/>
                    </a:cubicBezTo>
                    <a:cubicBezTo>
                      <a:pt x="301" y="5114"/>
                      <a:pt x="0" y="6668"/>
                      <a:pt x="101" y="6668"/>
                    </a:cubicBezTo>
                    <a:cubicBezTo>
                      <a:pt x="101" y="6668"/>
                      <a:pt x="401" y="5214"/>
                      <a:pt x="827" y="3334"/>
                    </a:cubicBezTo>
                    <a:cubicBezTo>
                      <a:pt x="1128" y="15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37"/>
              <p:cNvSpPr/>
              <p:nvPr/>
            </p:nvSpPr>
            <p:spPr>
              <a:xfrm>
                <a:off x="3312675" y="4252350"/>
                <a:ext cx="1830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498" extrusionOk="0">
                    <a:moveTo>
                      <a:pt x="76" y="0"/>
                    </a:moveTo>
                    <a:cubicBezTo>
                      <a:pt x="27" y="0"/>
                      <a:pt x="1" y="6"/>
                      <a:pt x="1" y="19"/>
                    </a:cubicBezTo>
                    <a:lnTo>
                      <a:pt x="3660" y="771"/>
                    </a:lnTo>
                    <a:cubicBezTo>
                      <a:pt x="5640" y="1172"/>
                      <a:pt x="7219" y="1497"/>
                      <a:pt x="7319" y="1497"/>
                    </a:cubicBezTo>
                    <a:cubicBezTo>
                      <a:pt x="7319" y="1497"/>
                      <a:pt x="5640" y="1071"/>
                      <a:pt x="3660" y="645"/>
                    </a:cubicBezTo>
                    <a:cubicBezTo>
                      <a:pt x="1925" y="294"/>
                      <a:pt x="422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37"/>
              <p:cNvSpPr/>
              <p:nvPr/>
            </p:nvSpPr>
            <p:spPr>
              <a:xfrm>
                <a:off x="3341650" y="4195775"/>
                <a:ext cx="287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255" extrusionOk="0">
                    <a:moveTo>
                      <a:pt x="1047" y="1"/>
                    </a:moveTo>
                    <a:lnTo>
                      <a:pt x="1047" y="302"/>
                    </a:lnTo>
                    <a:lnTo>
                      <a:pt x="1047" y="1117"/>
                    </a:lnTo>
                    <a:lnTo>
                      <a:pt x="1047" y="1117"/>
                    </a:lnTo>
                    <a:cubicBezTo>
                      <a:pt x="586" y="948"/>
                      <a:pt x="248" y="801"/>
                      <a:pt x="136" y="801"/>
                    </a:cubicBezTo>
                    <a:cubicBezTo>
                      <a:pt x="109" y="801"/>
                      <a:pt x="95" y="810"/>
                      <a:pt x="95" y="828"/>
                    </a:cubicBezTo>
                    <a:cubicBezTo>
                      <a:pt x="0" y="828"/>
                      <a:pt x="466" y="1007"/>
                      <a:pt x="1047" y="1218"/>
                    </a:cubicBezTo>
                    <a:lnTo>
                      <a:pt x="1047" y="1218"/>
                    </a:lnTo>
                    <a:lnTo>
                      <a:pt x="1047" y="1254"/>
                    </a:lnTo>
                    <a:lnTo>
                      <a:pt x="1074" y="1227"/>
                    </a:lnTo>
                    <a:lnTo>
                      <a:pt x="1074" y="1227"/>
                    </a:lnTo>
                    <a:cubicBezTo>
                      <a:pt x="1098" y="1236"/>
                      <a:pt x="1123" y="1245"/>
                      <a:pt x="1148" y="1254"/>
                    </a:cubicBezTo>
                    <a:lnTo>
                      <a:pt x="1148" y="1154"/>
                    </a:lnTo>
                    <a:lnTo>
                      <a:pt x="1148" y="302"/>
                    </a:lnTo>
                    <a:cubicBezTo>
                      <a:pt x="1148" y="101"/>
                      <a:pt x="1047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37"/>
              <p:cNvSpPr/>
              <p:nvPr/>
            </p:nvSpPr>
            <p:spPr>
              <a:xfrm>
                <a:off x="3432975" y="4323600"/>
                <a:ext cx="288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355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928"/>
                    </a:lnTo>
                    <a:cubicBezTo>
                      <a:pt x="101" y="1154"/>
                      <a:pt x="101" y="1354"/>
                      <a:pt x="101" y="1354"/>
                    </a:cubicBezTo>
                    <a:lnTo>
                      <a:pt x="101" y="928"/>
                    </a:lnTo>
                    <a:lnTo>
                      <a:pt x="101" y="237"/>
                    </a:lnTo>
                    <a:lnTo>
                      <a:pt x="101" y="237"/>
                    </a:lnTo>
                    <a:cubicBezTo>
                      <a:pt x="683" y="437"/>
                      <a:pt x="1154" y="527"/>
                      <a:pt x="1154" y="527"/>
                    </a:cubicBezTo>
                    <a:cubicBezTo>
                      <a:pt x="1154" y="527"/>
                      <a:pt x="627" y="30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37"/>
              <p:cNvSpPr/>
              <p:nvPr/>
            </p:nvSpPr>
            <p:spPr>
              <a:xfrm>
                <a:off x="3422325" y="4307950"/>
                <a:ext cx="213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28" extrusionOk="0">
                    <a:moveTo>
                      <a:pt x="1" y="0"/>
                    </a:moveTo>
                    <a:lnTo>
                      <a:pt x="1" y="100"/>
                    </a:lnTo>
                    <a:lnTo>
                      <a:pt x="1" y="627"/>
                    </a:lnTo>
                    <a:cubicBezTo>
                      <a:pt x="126" y="827"/>
                      <a:pt x="126" y="927"/>
                      <a:pt x="126" y="927"/>
                    </a:cubicBezTo>
                    <a:lnTo>
                      <a:pt x="126" y="627"/>
                    </a:lnTo>
                    <a:lnTo>
                      <a:pt x="126" y="159"/>
                    </a:lnTo>
                    <a:lnTo>
                      <a:pt x="126" y="159"/>
                    </a:lnTo>
                    <a:cubicBezTo>
                      <a:pt x="489" y="325"/>
                      <a:pt x="753" y="426"/>
                      <a:pt x="753" y="426"/>
                    </a:cubicBezTo>
                    <a:cubicBezTo>
                      <a:pt x="853" y="301"/>
                      <a:pt x="527" y="201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37"/>
              <p:cNvSpPr/>
              <p:nvPr/>
            </p:nvSpPr>
            <p:spPr>
              <a:xfrm>
                <a:off x="3448650" y="4213950"/>
                <a:ext cx="3135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098" extrusionOk="0">
                    <a:moveTo>
                      <a:pt x="527" y="1"/>
                    </a:moveTo>
                    <a:cubicBezTo>
                      <a:pt x="527" y="1"/>
                      <a:pt x="201" y="427"/>
                      <a:pt x="0" y="1053"/>
                    </a:cubicBezTo>
                    <a:lnTo>
                      <a:pt x="101" y="1053"/>
                    </a:lnTo>
                    <a:cubicBezTo>
                      <a:pt x="209" y="1087"/>
                      <a:pt x="315" y="1098"/>
                      <a:pt x="416" y="1098"/>
                    </a:cubicBezTo>
                    <a:cubicBezTo>
                      <a:pt x="619" y="1098"/>
                      <a:pt x="802" y="1053"/>
                      <a:pt x="953" y="1053"/>
                    </a:cubicBezTo>
                    <a:cubicBezTo>
                      <a:pt x="1153" y="1053"/>
                      <a:pt x="1254" y="1053"/>
                      <a:pt x="1254" y="928"/>
                    </a:cubicBezTo>
                    <a:lnTo>
                      <a:pt x="164" y="928"/>
                    </a:lnTo>
                    <a:cubicBezTo>
                      <a:pt x="440" y="371"/>
                      <a:pt x="527" y="1"/>
                      <a:pt x="5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37"/>
              <p:cNvSpPr/>
              <p:nvPr/>
            </p:nvSpPr>
            <p:spPr>
              <a:xfrm>
                <a:off x="3432975" y="4232125"/>
                <a:ext cx="207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28" extrusionOk="0">
                    <a:moveTo>
                      <a:pt x="327" y="1"/>
                    </a:moveTo>
                    <a:cubicBezTo>
                      <a:pt x="327" y="1"/>
                      <a:pt x="138" y="273"/>
                      <a:pt x="29" y="627"/>
                    </a:cubicBezTo>
                    <a:lnTo>
                      <a:pt x="1" y="627"/>
                    </a:lnTo>
                    <a:lnTo>
                      <a:pt x="22" y="649"/>
                    </a:lnTo>
                    <a:lnTo>
                      <a:pt x="22" y="649"/>
                    </a:lnTo>
                    <a:cubicBezTo>
                      <a:pt x="15" y="675"/>
                      <a:pt x="7" y="701"/>
                      <a:pt x="1" y="727"/>
                    </a:cubicBezTo>
                    <a:lnTo>
                      <a:pt x="1" y="828"/>
                    </a:lnTo>
                    <a:lnTo>
                      <a:pt x="101" y="828"/>
                    </a:lnTo>
                    <a:cubicBezTo>
                      <a:pt x="327" y="828"/>
                      <a:pt x="527" y="727"/>
                      <a:pt x="627" y="727"/>
                    </a:cubicBezTo>
                    <a:lnTo>
                      <a:pt x="828" y="727"/>
                    </a:lnTo>
                    <a:cubicBezTo>
                      <a:pt x="828" y="627"/>
                      <a:pt x="728" y="627"/>
                      <a:pt x="627" y="627"/>
                    </a:cubicBezTo>
                    <a:lnTo>
                      <a:pt x="156" y="627"/>
                    </a:lnTo>
                    <a:cubicBezTo>
                      <a:pt x="342" y="273"/>
                      <a:pt x="418" y="1"/>
                      <a:pt x="3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37"/>
              <p:cNvSpPr/>
              <p:nvPr/>
            </p:nvSpPr>
            <p:spPr>
              <a:xfrm>
                <a:off x="3318325" y="43054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27" y="1"/>
                      <a:pt x="527" y="101"/>
                      <a:pt x="301" y="101"/>
                    </a:cubicBezTo>
                    <a:cubicBezTo>
                      <a:pt x="101" y="101"/>
                      <a:pt x="0" y="101"/>
                      <a:pt x="0" y="201"/>
                    </a:cubicBezTo>
                    <a:lnTo>
                      <a:pt x="1117" y="201"/>
                    </a:lnTo>
                    <a:cubicBezTo>
                      <a:pt x="906" y="773"/>
                      <a:pt x="727" y="1154"/>
                      <a:pt x="727" y="1154"/>
                    </a:cubicBezTo>
                    <a:cubicBezTo>
                      <a:pt x="827" y="1154"/>
                      <a:pt x="1028" y="728"/>
                      <a:pt x="1253" y="101"/>
                    </a:cubicBezTo>
                    <a:lnTo>
                      <a:pt x="11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37"/>
              <p:cNvSpPr/>
              <p:nvPr/>
            </p:nvSpPr>
            <p:spPr>
              <a:xfrm>
                <a:off x="3344000" y="4294775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853" y="1"/>
                    </a:moveTo>
                    <a:cubicBezTo>
                      <a:pt x="527" y="1"/>
                      <a:pt x="327" y="101"/>
                      <a:pt x="226" y="101"/>
                    </a:cubicBezTo>
                    <a:lnTo>
                      <a:pt x="1" y="101"/>
                    </a:lnTo>
                    <a:cubicBezTo>
                      <a:pt x="1" y="101"/>
                      <a:pt x="126" y="201"/>
                      <a:pt x="226" y="201"/>
                    </a:cubicBezTo>
                    <a:lnTo>
                      <a:pt x="723" y="201"/>
                    </a:lnTo>
                    <a:cubicBezTo>
                      <a:pt x="612" y="574"/>
                      <a:pt x="527" y="828"/>
                      <a:pt x="527" y="828"/>
                    </a:cubicBezTo>
                    <a:cubicBezTo>
                      <a:pt x="527" y="828"/>
                      <a:pt x="718" y="574"/>
                      <a:pt x="827" y="201"/>
                    </a:cubicBezTo>
                    <a:lnTo>
                      <a:pt x="853" y="201"/>
                    </a:lnTo>
                    <a:lnTo>
                      <a:pt x="832" y="181"/>
                    </a:lnTo>
                    <a:lnTo>
                      <a:pt x="832" y="181"/>
                    </a:lnTo>
                    <a:cubicBezTo>
                      <a:pt x="840" y="155"/>
                      <a:pt x="847" y="128"/>
                      <a:pt x="853" y="101"/>
                    </a:cubicBez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37"/>
              <p:cNvSpPr/>
              <p:nvPr/>
            </p:nvSpPr>
            <p:spPr>
              <a:xfrm>
                <a:off x="3328350" y="4245275"/>
                <a:ext cx="213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29" extrusionOk="0">
                    <a:moveTo>
                      <a:pt x="126" y="1"/>
                    </a:moveTo>
                    <a:cubicBezTo>
                      <a:pt x="126" y="2"/>
                      <a:pt x="126" y="102"/>
                      <a:pt x="226" y="201"/>
                    </a:cubicBezTo>
                    <a:cubicBezTo>
                      <a:pt x="326" y="302"/>
                      <a:pt x="527" y="427"/>
                      <a:pt x="627" y="527"/>
                    </a:cubicBezTo>
                    <a:lnTo>
                      <a:pt x="627" y="585"/>
                    </a:lnTo>
                    <a:lnTo>
                      <a:pt x="627" y="585"/>
                    </a:lnTo>
                    <a:cubicBezTo>
                      <a:pt x="264" y="748"/>
                      <a:pt x="0" y="838"/>
                      <a:pt x="0" y="928"/>
                    </a:cubicBezTo>
                    <a:cubicBezTo>
                      <a:pt x="0" y="928"/>
                      <a:pt x="326" y="828"/>
                      <a:pt x="752" y="627"/>
                    </a:cubicBezTo>
                    <a:lnTo>
                      <a:pt x="852" y="527"/>
                    </a:lnTo>
                    <a:lnTo>
                      <a:pt x="752" y="527"/>
                    </a:lnTo>
                    <a:cubicBezTo>
                      <a:pt x="527" y="302"/>
                      <a:pt x="426" y="201"/>
                      <a:pt x="326" y="101"/>
                    </a:cubicBezTo>
                    <a:cubicBezTo>
                      <a:pt x="127" y="101"/>
                      <a:pt x="126" y="2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37"/>
              <p:cNvSpPr/>
              <p:nvPr/>
            </p:nvSpPr>
            <p:spPr>
              <a:xfrm>
                <a:off x="3399150" y="4203300"/>
                <a:ext cx="232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53" extrusionOk="0">
                    <a:moveTo>
                      <a:pt x="101" y="1"/>
                    </a:moveTo>
                    <a:cubicBezTo>
                      <a:pt x="0" y="1"/>
                      <a:pt x="101" y="326"/>
                      <a:pt x="301" y="727"/>
                    </a:cubicBezTo>
                    <a:lnTo>
                      <a:pt x="301" y="853"/>
                    </a:lnTo>
                    <a:lnTo>
                      <a:pt x="426" y="853"/>
                    </a:lnTo>
                    <a:cubicBezTo>
                      <a:pt x="527" y="627"/>
                      <a:pt x="727" y="527"/>
                      <a:pt x="827" y="427"/>
                    </a:cubicBezTo>
                    <a:cubicBezTo>
                      <a:pt x="827" y="326"/>
                      <a:pt x="928" y="226"/>
                      <a:pt x="928" y="226"/>
                    </a:cubicBezTo>
                    <a:lnTo>
                      <a:pt x="928" y="226"/>
                    </a:lnTo>
                    <a:cubicBezTo>
                      <a:pt x="928" y="226"/>
                      <a:pt x="827" y="226"/>
                      <a:pt x="727" y="326"/>
                    </a:cubicBezTo>
                    <a:cubicBezTo>
                      <a:pt x="645" y="409"/>
                      <a:pt x="494" y="492"/>
                      <a:pt x="373" y="630"/>
                    </a:cubicBezTo>
                    <a:lnTo>
                      <a:pt x="373" y="630"/>
                    </a:lnTo>
                    <a:cubicBezTo>
                      <a:pt x="185" y="275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37"/>
              <p:cNvSpPr/>
              <p:nvPr/>
            </p:nvSpPr>
            <p:spPr>
              <a:xfrm>
                <a:off x="3372825" y="4323600"/>
                <a:ext cx="213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28" extrusionOk="0">
                    <a:moveTo>
                      <a:pt x="527" y="1"/>
                    </a:moveTo>
                    <a:cubicBezTo>
                      <a:pt x="327" y="201"/>
                      <a:pt x="226" y="301"/>
                      <a:pt x="101" y="427"/>
                    </a:cubicBezTo>
                    <a:cubicBezTo>
                      <a:pt x="1" y="527"/>
                      <a:pt x="1" y="627"/>
                      <a:pt x="1" y="627"/>
                    </a:cubicBezTo>
                    <a:cubicBezTo>
                      <a:pt x="1" y="627"/>
                      <a:pt x="101" y="627"/>
                      <a:pt x="226" y="527"/>
                    </a:cubicBezTo>
                    <a:cubicBezTo>
                      <a:pt x="312" y="441"/>
                      <a:pt x="398" y="336"/>
                      <a:pt x="548" y="182"/>
                    </a:cubicBezTo>
                    <a:lnTo>
                      <a:pt x="548" y="182"/>
                    </a:lnTo>
                    <a:cubicBezTo>
                      <a:pt x="655" y="565"/>
                      <a:pt x="853" y="828"/>
                      <a:pt x="853" y="828"/>
                    </a:cubicBezTo>
                    <a:cubicBezTo>
                      <a:pt x="853" y="828"/>
                      <a:pt x="728" y="527"/>
                      <a:pt x="627" y="101"/>
                    </a:cubicBezTo>
                    <a:lnTo>
                      <a:pt x="6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37"/>
              <p:cNvSpPr/>
              <p:nvPr/>
            </p:nvSpPr>
            <p:spPr>
              <a:xfrm>
                <a:off x="3448650" y="4270700"/>
                <a:ext cx="1820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864" extrusionOk="0">
                    <a:moveTo>
                      <a:pt x="692" y="0"/>
                    </a:moveTo>
                    <a:cubicBezTo>
                      <a:pt x="602" y="0"/>
                      <a:pt x="341" y="177"/>
                      <a:pt x="0" y="337"/>
                    </a:cubicBezTo>
                    <a:lnTo>
                      <a:pt x="0" y="438"/>
                    </a:lnTo>
                    <a:cubicBezTo>
                      <a:pt x="201" y="663"/>
                      <a:pt x="426" y="763"/>
                      <a:pt x="527" y="763"/>
                    </a:cubicBezTo>
                    <a:cubicBezTo>
                      <a:pt x="627" y="864"/>
                      <a:pt x="727" y="864"/>
                      <a:pt x="727" y="864"/>
                    </a:cubicBezTo>
                    <a:cubicBezTo>
                      <a:pt x="727" y="864"/>
                      <a:pt x="727" y="763"/>
                      <a:pt x="627" y="663"/>
                    </a:cubicBezTo>
                    <a:cubicBezTo>
                      <a:pt x="447" y="663"/>
                      <a:pt x="348" y="562"/>
                      <a:pt x="167" y="397"/>
                    </a:cubicBezTo>
                    <a:lnTo>
                      <a:pt x="167" y="397"/>
                    </a:lnTo>
                    <a:cubicBezTo>
                      <a:pt x="466" y="211"/>
                      <a:pt x="727" y="37"/>
                      <a:pt x="727" y="37"/>
                    </a:cubicBezTo>
                    <a:cubicBezTo>
                      <a:pt x="727" y="11"/>
                      <a:pt x="715" y="0"/>
                      <a:pt x="6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37"/>
              <p:cNvSpPr/>
              <p:nvPr/>
            </p:nvSpPr>
            <p:spPr>
              <a:xfrm>
                <a:off x="3394125" y="4224600"/>
                <a:ext cx="313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12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1" y="502"/>
                      <a:pt x="201" y="1129"/>
                    </a:cubicBezTo>
                    <a:lnTo>
                      <a:pt x="402" y="1129"/>
                    </a:lnTo>
                    <a:lnTo>
                      <a:pt x="1028" y="502"/>
                    </a:lnTo>
                    <a:lnTo>
                      <a:pt x="1254" y="302"/>
                    </a:lnTo>
                    <a:lnTo>
                      <a:pt x="1254" y="302"/>
                    </a:lnTo>
                    <a:cubicBezTo>
                      <a:pt x="1254" y="302"/>
                      <a:pt x="1129" y="302"/>
                      <a:pt x="928" y="502"/>
                    </a:cubicBezTo>
                    <a:cubicBezTo>
                      <a:pt x="753" y="612"/>
                      <a:pt x="558" y="779"/>
                      <a:pt x="378" y="954"/>
                    </a:cubicBezTo>
                    <a:lnTo>
                      <a:pt x="378" y="954"/>
                    </a:lnTo>
                    <a:cubicBezTo>
                      <a:pt x="186" y="37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37"/>
              <p:cNvSpPr/>
              <p:nvPr/>
            </p:nvSpPr>
            <p:spPr>
              <a:xfrm>
                <a:off x="3352275" y="4244300"/>
                <a:ext cx="312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232" extrusionOk="0">
                    <a:moveTo>
                      <a:pt x="441" y="1"/>
                    </a:moveTo>
                    <a:cubicBezTo>
                      <a:pt x="429" y="1"/>
                      <a:pt x="422" y="13"/>
                      <a:pt x="422" y="40"/>
                    </a:cubicBezTo>
                    <a:cubicBezTo>
                      <a:pt x="422" y="40"/>
                      <a:pt x="422" y="140"/>
                      <a:pt x="522" y="240"/>
                    </a:cubicBezTo>
                    <a:cubicBezTo>
                      <a:pt x="723" y="466"/>
                      <a:pt x="923" y="666"/>
                      <a:pt x="1048" y="867"/>
                    </a:cubicBezTo>
                    <a:lnTo>
                      <a:pt x="1063" y="882"/>
                    </a:lnTo>
                    <a:lnTo>
                      <a:pt x="1063" y="882"/>
                    </a:lnTo>
                    <a:cubicBezTo>
                      <a:pt x="475" y="987"/>
                      <a:pt x="0" y="1193"/>
                      <a:pt x="96" y="1193"/>
                    </a:cubicBezTo>
                    <a:cubicBezTo>
                      <a:pt x="96" y="1219"/>
                      <a:pt x="125" y="1232"/>
                      <a:pt x="180" y="1232"/>
                    </a:cubicBezTo>
                    <a:cubicBezTo>
                      <a:pt x="334" y="1232"/>
                      <a:pt x="687" y="1133"/>
                      <a:pt x="1149" y="967"/>
                    </a:cubicBezTo>
                    <a:lnTo>
                      <a:pt x="1249" y="967"/>
                    </a:lnTo>
                    <a:lnTo>
                      <a:pt x="1249" y="867"/>
                    </a:lnTo>
                    <a:lnTo>
                      <a:pt x="1149" y="867"/>
                    </a:lnTo>
                    <a:cubicBezTo>
                      <a:pt x="1048" y="566"/>
                      <a:pt x="823" y="341"/>
                      <a:pt x="622" y="240"/>
                    </a:cubicBezTo>
                    <a:cubicBezTo>
                      <a:pt x="549" y="94"/>
                      <a:pt x="475" y="1"/>
                      <a:pt x="4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37"/>
              <p:cNvSpPr/>
              <p:nvPr/>
            </p:nvSpPr>
            <p:spPr>
              <a:xfrm>
                <a:off x="3372825" y="4287275"/>
                <a:ext cx="338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1254" extrusionOk="0">
                    <a:moveTo>
                      <a:pt x="1053" y="0"/>
                    </a:moveTo>
                    <a:lnTo>
                      <a:pt x="953" y="100"/>
                    </a:lnTo>
                    <a:cubicBezTo>
                      <a:pt x="627" y="301"/>
                      <a:pt x="427" y="501"/>
                      <a:pt x="327" y="627"/>
                    </a:cubicBezTo>
                    <a:cubicBezTo>
                      <a:pt x="101" y="727"/>
                      <a:pt x="1" y="827"/>
                      <a:pt x="1" y="827"/>
                    </a:cubicBezTo>
                    <a:cubicBezTo>
                      <a:pt x="30" y="857"/>
                      <a:pt x="62" y="869"/>
                      <a:pt x="94" y="869"/>
                    </a:cubicBezTo>
                    <a:cubicBezTo>
                      <a:pt x="172" y="869"/>
                      <a:pt x="256" y="798"/>
                      <a:pt x="327" y="727"/>
                    </a:cubicBezTo>
                    <a:cubicBezTo>
                      <a:pt x="527" y="501"/>
                      <a:pt x="728" y="301"/>
                      <a:pt x="953" y="201"/>
                    </a:cubicBezTo>
                    <a:lnTo>
                      <a:pt x="970" y="201"/>
                    </a:lnTo>
                    <a:cubicBezTo>
                      <a:pt x="1074" y="782"/>
                      <a:pt x="1254" y="1253"/>
                      <a:pt x="1254" y="1253"/>
                    </a:cubicBezTo>
                    <a:cubicBezTo>
                      <a:pt x="1354" y="1128"/>
                      <a:pt x="1154" y="727"/>
                      <a:pt x="1053" y="100"/>
                    </a:cubicBezTo>
                    <a:lnTo>
                      <a:pt x="105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37"/>
              <p:cNvSpPr/>
              <p:nvPr/>
            </p:nvSpPr>
            <p:spPr>
              <a:xfrm>
                <a:off x="3417325" y="4265950"/>
                <a:ext cx="288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5" extrusionOk="0">
                    <a:moveTo>
                      <a:pt x="1153" y="1"/>
                    </a:moveTo>
                    <a:cubicBezTo>
                      <a:pt x="1153" y="1"/>
                      <a:pt x="627" y="101"/>
                      <a:pt x="0" y="327"/>
                    </a:cubicBezTo>
                    <a:lnTo>
                      <a:pt x="0" y="427"/>
                    </a:lnTo>
                    <a:cubicBezTo>
                      <a:pt x="201" y="628"/>
                      <a:pt x="426" y="853"/>
                      <a:pt x="527" y="1054"/>
                    </a:cubicBezTo>
                    <a:cubicBezTo>
                      <a:pt x="727" y="1154"/>
                      <a:pt x="727" y="1254"/>
                      <a:pt x="827" y="1254"/>
                    </a:cubicBezTo>
                    <a:cubicBezTo>
                      <a:pt x="827" y="1254"/>
                      <a:pt x="727" y="1154"/>
                      <a:pt x="627" y="953"/>
                    </a:cubicBezTo>
                    <a:cubicBezTo>
                      <a:pt x="443" y="746"/>
                      <a:pt x="343" y="561"/>
                      <a:pt x="154" y="377"/>
                    </a:cubicBezTo>
                    <a:lnTo>
                      <a:pt x="154" y="377"/>
                    </a:lnTo>
                    <a:cubicBezTo>
                      <a:pt x="711" y="191"/>
                      <a:pt x="1153" y="1"/>
                      <a:pt x="11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37"/>
              <p:cNvSpPr/>
              <p:nvPr/>
            </p:nvSpPr>
            <p:spPr>
              <a:xfrm>
                <a:off x="4461800" y="2169450"/>
                <a:ext cx="109675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3" extrusionOk="0">
                    <a:moveTo>
                      <a:pt x="1" y="1"/>
                    </a:moveTo>
                    <a:cubicBezTo>
                      <a:pt x="1" y="2"/>
                      <a:pt x="929" y="1480"/>
                      <a:pt x="2081" y="3359"/>
                    </a:cubicBezTo>
                    <a:cubicBezTo>
                      <a:pt x="3334" y="5139"/>
                      <a:pt x="4287" y="6592"/>
                      <a:pt x="4387" y="6592"/>
                    </a:cubicBezTo>
                    <a:cubicBezTo>
                      <a:pt x="4387" y="6592"/>
                      <a:pt x="3434" y="5139"/>
                      <a:pt x="2181" y="3259"/>
                    </a:cubicBezTo>
                    <a:cubicBezTo>
                      <a:pt x="1029" y="148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37"/>
              <p:cNvSpPr/>
              <p:nvPr/>
            </p:nvSpPr>
            <p:spPr>
              <a:xfrm>
                <a:off x="4435500" y="2193275"/>
                <a:ext cx="151650" cy="992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8" extrusionOk="0">
                    <a:moveTo>
                      <a:pt x="6065" y="0"/>
                    </a:moveTo>
                    <a:cubicBezTo>
                      <a:pt x="6065" y="0"/>
                      <a:pt x="4712" y="827"/>
                      <a:pt x="3033" y="1980"/>
                    </a:cubicBezTo>
                    <a:cubicBezTo>
                      <a:pt x="1354" y="3033"/>
                      <a:pt x="0" y="3960"/>
                      <a:pt x="0" y="3960"/>
                    </a:cubicBezTo>
                    <a:cubicBezTo>
                      <a:pt x="0" y="3965"/>
                      <a:pt x="4" y="3968"/>
                      <a:pt x="10" y="3968"/>
                    </a:cubicBezTo>
                    <a:cubicBezTo>
                      <a:pt x="136" y="3968"/>
                      <a:pt x="1437" y="3081"/>
                      <a:pt x="3033" y="2080"/>
                    </a:cubicBezTo>
                    <a:cubicBezTo>
                      <a:pt x="4712" y="928"/>
                      <a:pt x="6065" y="100"/>
                      <a:pt x="60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37"/>
              <p:cNvSpPr/>
              <p:nvPr/>
            </p:nvSpPr>
            <p:spPr>
              <a:xfrm>
                <a:off x="4487500" y="2166950"/>
                <a:ext cx="37000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6593" extrusionOk="0">
                    <a:moveTo>
                      <a:pt x="1479" y="1"/>
                    </a:moveTo>
                    <a:cubicBezTo>
                      <a:pt x="1479" y="1"/>
                      <a:pt x="1053" y="1480"/>
                      <a:pt x="752" y="3234"/>
                    </a:cubicBezTo>
                    <a:cubicBezTo>
                      <a:pt x="326" y="5113"/>
                      <a:pt x="0" y="6592"/>
                      <a:pt x="126" y="6592"/>
                    </a:cubicBezTo>
                    <a:cubicBezTo>
                      <a:pt x="126" y="6592"/>
                      <a:pt x="427" y="5113"/>
                      <a:pt x="853" y="3359"/>
                    </a:cubicBezTo>
                    <a:cubicBezTo>
                      <a:pt x="1254" y="1480"/>
                      <a:pt x="1479" y="1"/>
                      <a:pt x="14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37"/>
              <p:cNvSpPr/>
              <p:nvPr/>
            </p:nvSpPr>
            <p:spPr>
              <a:xfrm>
                <a:off x="4422325" y="2222100"/>
                <a:ext cx="1830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555" extrusionOk="0">
                    <a:moveTo>
                      <a:pt x="1" y="0"/>
                    </a:moveTo>
                    <a:cubicBezTo>
                      <a:pt x="1" y="100"/>
                      <a:pt x="1680" y="401"/>
                      <a:pt x="3660" y="827"/>
                    </a:cubicBezTo>
                    <a:cubicBezTo>
                      <a:pt x="5640" y="1253"/>
                      <a:pt x="7319" y="1554"/>
                      <a:pt x="7319" y="1554"/>
                    </a:cubicBezTo>
                    <a:cubicBezTo>
                      <a:pt x="7319" y="1454"/>
                      <a:pt x="5640" y="1153"/>
                      <a:pt x="3660" y="727"/>
                    </a:cubicBezTo>
                    <a:cubicBezTo>
                      <a:pt x="1680" y="30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37"/>
              <p:cNvSpPr/>
              <p:nvPr/>
            </p:nvSpPr>
            <p:spPr>
              <a:xfrm>
                <a:off x="4453675" y="2166950"/>
                <a:ext cx="288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254" extrusionOk="0">
                    <a:moveTo>
                      <a:pt x="952" y="1"/>
                    </a:moveTo>
                    <a:lnTo>
                      <a:pt x="952" y="326"/>
                    </a:lnTo>
                    <a:lnTo>
                      <a:pt x="952" y="1098"/>
                    </a:lnTo>
                    <a:lnTo>
                      <a:pt x="952" y="1098"/>
                    </a:lnTo>
                    <a:cubicBezTo>
                      <a:pt x="462" y="837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953"/>
                      <a:pt x="1053" y="1254"/>
                    </a:cubicBezTo>
                    <a:lnTo>
                      <a:pt x="1153" y="1254"/>
                    </a:lnTo>
                    <a:lnTo>
                      <a:pt x="1153" y="1153"/>
                    </a:lnTo>
                    <a:cubicBezTo>
                      <a:pt x="1153" y="853"/>
                      <a:pt x="1053" y="527"/>
                      <a:pt x="1053" y="326"/>
                    </a:cubicBezTo>
                    <a:cubicBezTo>
                      <a:pt x="1053" y="101"/>
                      <a:pt x="1053" y="1"/>
                      <a:pt x="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37"/>
              <p:cNvSpPr/>
              <p:nvPr/>
            </p:nvSpPr>
            <p:spPr>
              <a:xfrm>
                <a:off x="4542625" y="2294775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26"/>
                    </a:lnTo>
                    <a:cubicBezTo>
                      <a:pt x="1" y="426"/>
                      <a:pt x="1" y="752"/>
                      <a:pt x="101" y="953"/>
                    </a:cubicBezTo>
                    <a:lnTo>
                      <a:pt x="101" y="1254"/>
                    </a:lnTo>
                    <a:cubicBezTo>
                      <a:pt x="101" y="1254"/>
                      <a:pt x="201" y="1153"/>
                      <a:pt x="201" y="953"/>
                    </a:cubicBezTo>
                    <a:cubicBezTo>
                      <a:pt x="101" y="752"/>
                      <a:pt x="101" y="426"/>
                      <a:pt x="101" y="126"/>
                    </a:cubicBezTo>
                    <a:lnTo>
                      <a:pt x="101" y="126"/>
                    </a:lnTo>
                    <a:cubicBezTo>
                      <a:pt x="628" y="326"/>
                      <a:pt x="1154" y="527"/>
                      <a:pt x="1154" y="527"/>
                    </a:cubicBezTo>
                    <a:cubicBezTo>
                      <a:pt x="1154" y="426"/>
                      <a:pt x="728" y="226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37"/>
              <p:cNvSpPr/>
              <p:nvPr/>
            </p:nvSpPr>
            <p:spPr>
              <a:xfrm>
                <a:off x="4531975" y="2276600"/>
                <a:ext cx="2135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53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727"/>
                    </a:lnTo>
                    <a:cubicBezTo>
                      <a:pt x="101" y="853"/>
                      <a:pt x="101" y="953"/>
                      <a:pt x="101" y="953"/>
                    </a:cubicBezTo>
                    <a:lnTo>
                      <a:pt x="101" y="727"/>
                    </a:lnTo>
                    <a:lnTo>
                      <a:pt x="101" y="250"/>
                    </a:lnTo>
                    <a:lnTo>
                      <a:pt x="101" y="250"/>
                    </a:lnTo>
                    <a:cubicBezTo>
                      <a:pt x="491" y="342"/>
                      <a:pt x="853" y="427"/>
                      <a:pt x="853" y="427"/>
                    </a:cubicBezTo>
                    <a:cubicBezTo>
                      <a:pt x="853" y="427"/>
                      <a:pt x="527" y="226"/>
                      <a:pt x="101" y="10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37"/>
              <p:cNvSpPr/>
              <p:nvPr/>
            </p:nvSpPr>
            <p:spPr>
              <a:xfrm>
                <a:off x="4558300" y="2182625"/>
                <a:ext cx="232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54" extrusionOk="0">
                    <a:moveTo>
                      <a:pt x="527" y="0"/>
                    </a:moveTo>
                    <a:lnTo>
                      <a:pt x="527" y="0"/>
                    </a:lnTo>
                    <a:cubicBezTo>
                      <a:pt x="527" y="0"/>
                      <a:pt x="301" y="426"/>
                      <a:pt x="1" y="1053"/>
                    </a:cubicBezTo>
                    <a:lnTo>
                      <a:pt x="1" y="1153"/>
                    </a:lnTo>
                    <a:lnTo>
                      <a:pt x="101" y="1153"/>
                    </a:lnTo>
                    <a:cubicBezTo>
                      <a:pt x="427" y="1153"/>
                      <a:pt x="727" y="1153"/>
                      <a:pt x="928" y="1053"/>
                    </a:cubicBezTo>
                    <a:lnTo>
                      <a:pt x="151" y="1053"/>
                    </a:lnTo>
                    <a:cubicBezTo>
                      <a:pt x="437" y="471"/>
                      <a:pt x="527" y="0"/>
                      <a:pt x="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37"/>
              <p:cNvSpPr/>
              <p:nvPr/>
            </p:nvSpPr>
            <p:spPr>
              <a:xfrm>
                <a:off x="4542625" y="2200775"/>
                <a:ext cx="20725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4" extrusionOk="0">
                    <a:moveTo>
                      <a:pt x="302" y="1"/>
                    </a:moveTo>
                    <a:lnTo>
                      <a:pt x="302" y="1"/>
                    </a:lnTo>
                    <a:cubicBezTo>
                      <a:pt x="302" y="1"/>
                      <a:pt x="201" y="327"/>
                      <a:pt x="1" y="753"/>
                    </a:cubicBezTo>
                    <a:lnTo>
                      <a:pt x="1" y="853"/>
                    </a:lnTo>
                    <a:lnTo>
                      <a:pt x="628" y="853"/>
                    </a:lnTo>
                    <a:lnTo>
                      <a:pt x="828" y="753"/>
                    </a:lnTo>
                    <a:lnTo>
                      <a:pt x="148" y="753"/>
                    </a:lnTo>
                    <a:cubicBezTo>
                      <a:pt x="320" y="380"/>
                      <a:pt x="417" y="116"/>
                      <a:pt x="3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37"/>
              <p:cNvSpPr/>
              <p:nvPr/>
            </p:nvSpPr>
            <p:spPr>
              <a:xfrm>
                <a:off x="4427975" y="22766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301" y="1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1096" y="101"/>
                    </a:lnTo>
                    <a:cubicBezTo>
                      <a:pt x="907" y="682"/>
                      <a:pt x="727" y="1153"/>
                      <a:pt x="727" y="1153"/>
                    </a:cubicBezTo>
                    <a:cubicBezTo>
                      <a:pt x="828" y="1153"/>
                      <a:pt x="1028" y="6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37"/>
              <p:cNvSpPr/>
              <p:nvPr/>
            </p:nvSpPr>
            <p:spPr>
              <a:xfrm>
                <a:off x="4453675" y="2266575"/>
                <a:ext cx="238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46" extrusionOk="0">
                    <a:moveTo>
                      <a:pt x="226" y="1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1" y="101"/>
                    </a:lnTo>
                    <a:cubicBezTo>
                      <a:pt x="610" y="455"/>
                      <a:pt x="526" y="727"/>
                      <a:pt x="526" y="727"/>
                    </a:cubicBezTo>
                    <a:cubicBezTo>
                      <a:pt x="526" y="740"/>
                      <a:pt x="529" y="746"/>
                      <a:pt x="535" y="746"/>
                    </a:cubicBezTo>
                    <a:cubicBezTo>
                      <a:pt x="575" y="746"/>
                      <a:pt x="742" y="452"/>
                      <a:pt x="852" y="101"/>
                    </a:cubicBezTo>
                    <a:lnTo>
                      <a:pt x="95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37"/>
              <p:cNvSpPr/>
              <p:nvPr/>
            </p:nvSpPr>
            <p:spPr>
              <a:xfrm>
                <a:off x="4438000" y="2216450"/>
                <a:ext cx="213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53" extrusionOk="0">
                    <a:moveTo>
                      <a:pt x="101" y="1"/>
                    </a:moveTo>
                    <a:cubicBezTo>
                      <a:pt x="101" y="1"/>
                      <a:pt x="101" y="126"/>
                      <a:pt x="226" y="226"/>
                    </a:cubicBezTo>
                    <a:cubicBezTo>
                      <a:pt x="317" y="226"/>
                      <a:pt x="489" y="389"/>
                      <a:pt x="595" y="495"/>
                    </a:cubicBezTo>
                    <a:lnTo>
                      <a:pt x="595" y="495"/>
                    </a:lnTo>
                    <a:cubicBezTo>
                      <a:pt x="257" y="675"/>
                      <a:pt x="1" y="853"/>
                      <a:pt x="1" y="853"/>
                    </a:cubicBezTo>
                    <a:cubicBezTo>
                      <a:pt x="101" y="853"/>
                      <a:pt x="427" y="752"/>
                      <a:pt x="727" y="527"/>
                    </a:cubicBezTo>
                    <a:lnTo>
                      <a:pt x="853" y="527"/>
                    </a:lnTo>
                    <a:lnTo>
                      <a:pt x="727" y="427"/>
                    </a:lnTo>
                    <a:cubicBezTo>
                      <a:pt x="627" y="326"/>
                      <a:pt x="427" y="226"/>
                      <a:pt x="326" y="126"/>
                    </a:cubicBezTo>
                    <a:cubicBezTo>
                      <a:pt x="226" y="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37"/>
              <p:cNvSpPr/>
              <p:nvPr/>
            </p:nvSpPr>
            <p:spPr>
              <a:xfrm>
                <a:off x="4511300" y="2174700"/>
                <a:ext cx="207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44" extrusionOk="0">
                    <a:moveTo>
                      <a:pt x="7" y="1"/>
                    </a:moveTo>
                    <a:cubicBezTo>
                      <a:pt x="3" y="1"/>
                      <a:pt x="1" y="6"/>
                      <a:pt x="1" y="16"/>
                    </a:cubicBezTo>
                    <a:cubicBezTo>
                      <a:pt x="1" y="16"/>
                      <a:pt x="1" y="317"/>
                      <a:pt x="201" y="743"/>
                    </a:cubicBezTo>
                    <a:lnTo>
                      <a:pt x="201" y="843"/>
                    </a:lnTo>
                    <a:lnTo>
                      <a:pt x="302" y="743"/>
                    </a:lnTo>
                    <a:cubicBezTo>
                      <a:pt x="527" y="643"/>
                      <a:pt x="627" y="417"/>
                      <a:pt x="728" y="317"/>
                    </a:cubicBezTo>
                    <a:cubicBezTo>
                      <a:pt x="828" y="217"/>
                      <a:pt x="828" y="117"/>
                      <a:pt x="828" y="117"/>
                    </a:cubicBezTo>
                    <a:lnTo>
                      <a:pt x="828" y="117"/>
                    </a:lnTo>
                    <a:lnTo>
                      <a:pt x="627" y="317"/>
                    </a:lnTo>
                    <a:cubicBezTo>
                      <a:pt x="541" y="317"/>
                      <a:pt x="454" y="486"/>
                      <a:pt x="287" y="596"/>
                    </a:cubicBezTo>
                    <a:lnTo>
                      <a:pt x="287" y="596"/>
                    </a:lnTo>
                    <a:cubicBezTo>
                      <a:pt x="194" y="316"/>
                      <a:pt x="41" y="1"/>
                      <a:pt x="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37"/>
              <p:cNvSpPr/>
              <p:nvPr/>
            </p:nvSpPr>
            <p:spPr>
              <a:xfrm>
                <a:off x="4482475" y="2292275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628" y="0"/>
                    </a:moveTo>
                    <a:lnTo>
                      <a:pt x="527" y="100"/>
                    </a:lnTo>
                    <a:cubicBezTo>
                      <a:pt x="327" y="226"/>
                      <a:pt x="201" y="426"/>
                      <a:pt x="101" y="526"/>
                    </a:cubicBezTo>
                    <a:cubicBezTo>
                      <a:pt x="1" y="627"/>
                      <a:pt x="1" y="727"/>
                      <a:pt x="1" y="727"/>
                    </a:cubicBezTo>
                    <a:cubicBezTo>
                      <a:pt x="1" y="727"/>
                      <a:pt x="101" y="627"/>
                      <a:pt x="201" y="526"/>
                    </a:cubicBezTo>
                    <a:cubicBezTo>
                      <a:pt x="308" y="526"/>
                      <a:pt x="397" y="381"/>
                      <a:pt x="545" y="276"/>
                    </a:cubicBezTo>
                    <a:lnTo>
                      <a:pt x="545" y="276"/>
                    </a:lnTo>
                    <a:cubicBezTo>
                      <a:pt x="649" y="562"/>
                      <a:pt x="828" y="852"/>
                      <a:pt x="828" y="852"/>
                    </a:cubicBezTo>
                    <a:cubicBezTo>
                      <a:pt x="828" y="852"/>
                      <a:pt x="828" y="526"/>
                      <a:pt x="628" y="100"/>
                    </a:cubicBezTo>
                    <a:lnTo>
                      <a:pt x="6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37"/>
              <p:cNvSpPr/>
              <p:nvPr/>
            </p:nvSpPr>
            <p:spPr>
              <a:xfrm>
                <a:off x="4558300" y="2240250"/>
                <a:ext cx="18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29" extrusionOk="0">
                    <a:moveTo>
                      <a:pt x="727" y="1"/>
                    </a:moveTo>
                    <a:cubicBezTo>
                      <a:pt x="727" y="1"/>
                      <a:pt x="427" y="201"/>
                      <a:pt x="1" y="427"/>
                    </a:cubicBezTo>
                    <a:lnTo>
                      <a:pt x="1" y="527"/>
                    </a:lnTo>
                    <a:lnTo>
                      <a:pt x="101" y="527"/>
                    </a:lnTo>
                    <a:cubicBezTo>
                      <a:pt x="201" y="628"/>
                      <a:pt x="427" y="728"/>
                      <a:pt x="527" y="828"/>
                    </a:cubicBezTo>
                    <a:cubicBezTo>
                      <a:pt x="727" y="828"/>
                      <a:pt x="727" y="928"/>
                      <a:pt x="727" y="928"/>
                    </a:cubicBezTo>
                    <a:cubicBezTo>
                      <a:pt x="727" y="828"/>
                      <a:pt x="727" y="828"/>
                      <a:pt x="627" y="728"/>
                    </a:cubicBezTo>
                    <a:cubicBezTo>
                      <a:pt x="542" y="643"/>
                      <a:pt x="368" y="558"/>
                      <a:pt x="196" y="474"/>
                    </a:cubicBezTo>
                    <a:lnTo>
                      <a:pt x="196" y="474"/>
                    </a:lnTo>
                    <a:cubicBezTo>
                      <a:pt x="557" y="257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37"/>
              <p:cNvSpPr/>
              <p:nvPr/>
            </p:nvSpPr>
            <p:spPr>
              <a:xfrm>
                <a:off x="4503175" y="2193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0" y="0"/>
                    </a:moveTo>
                    <a:cubicBezTo>
                      <a:pt x="0" y="1"/>
                      <a:pt x="125" y="527"/>
                      <a:pt x="326" y="1153"/>
                    </a:cubicBezTo>
                    <a:lnTo>
                      <a:pt x="326" y="1253"/>
                    </a:lnTo>
                    <a:lnTo>
                      <a:pt x="426" y="1153"/>
                    </a:lnTo>
                    <a:cubicBezTo>
                      <a:pt x="627" y="928"/>
                      <a:pt x="852" y="727"/>
                      <a:pt x="1053" y="627"/>
                    </a:cubicBezTo>
                    <a:cubicBezTo>
                      <a:pt x="1153" y="426"/>
                      <a:pt x="1253" y="426"/>
                      <a:pt x="1253" y="301"/>
                    </a:cubicBezTo>
                    <a:lnTo>
                      <a:pt x="1253" y="301"/>
                    </a:lnTo>
                    <a:cubicBezTo>
                      <a:pt x="1253" y="301"/>
                      <a:pt x="1153" y="426"/>
                      <a:pt x="952" y="527"/>
                    </a:cubicBezTo>
                    <a:cubicBezTo>
                      <a:pt x="858" y="715"/>
                      <a:pt x="654" y="815"/>
                      <a:pt x="380" y="1013"/>
                    </a:cubicBezTo>
                    <a:lnTo>
                      <a:pt x="380" y="1013"/>
                    </a:lnTo>
                    <a:cubicBezTo>
                      <a:pt x="193" y="45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37"/>
              <p:cNvSpPr/>
              <p:nvPr/>
            </p:nvSpPr>
            <p:spPr>
              <a:xfrm>
                <a:off x="4464325" y="22139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26" y="326"/>
                    </a:cubicBezTo>
                    <a:cubicBezTo>
                      <a:pt x="618" y="418"/>
                      <a:pt x="793" y="593"/>
                      <a:pt x="995" y="871"/>
                    </a:cubicBezTo>
                    <a:lnTo>
                      <a:pt x="995" y="871"/>
                    </a:lnTo>
                    <a:cubicBezTo>
                      <a:pt x="400" y="1065"/>
                      <a:pt x="0" y="1253"/>
                      <a:pt x="0" y="1253"/>
                    </a:cubicBezTo>
                    <a:cubicBezTo>
                      <a:pt x="0" y="1253"/>
                      <a:pt x="526" y="1153"/>
                      <a:pt x="1053" y="953"/>
                    </a:cubicBezTo>
                    <a:lnTo>
                      <a:pt x="1153" y="953"/>
                    </a:lnTo>
                    <a:lnTo>
                      <a:pt x="1153" y="852"/>
                    </a:lnTo>
                    <a:cubicBezTo>
                      <a:pt x="927" y="627"/>
                      <a:pt x="727" y="426"/>
                      <a:pt x="526" y="226"/>
                    </a:cubicBezTo>
                    <a:cubicBezTo>
                      <a:pt x="426" y="101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37"/>
              <p:cNvSpPr/>
              <p:nvPr/>
            </p:nvSpPr>
            <p:spPr>
              <a:xfrm>
                <a:off x="4485000" y="22584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226" y="627"/>
                    </a:moveTo>
                    <a:lnTo>
                      <a:pt x="226" y="627"/>
                    </a:lnTo>
                    <a:cubicBezTo>
                      <a:pt x="0" y="728"/>
                      <a:pt x="0" y="828"/>
                      <a:pt x="0" y="828"/>
                    </a:cubicBezTo>
                    <a:lnTo>
                      <a:pt x="226" y="627"/>
                    </a:lnTo>
                    <a:close/>
                    <a:moveTo>
                      <a:pt x="852" y="1"/>
                    </a:moveTo>
                    <a:cubicBezTo>
                      <a:pt x="527" y="201"/>
                      <a:pt x="326" y="427"/>
                      <a:pt x="226" y="627"/>
                    </a:cubicBezTo>
                    <a:cubicBezTo>
                      <a:pt x="409" y="536"/>
                      <a:pt x="592" y="361"/>
                      <a:pt x="871" y="159"/>
                    </a:cubicBezTo>
                    <a:lnTo>
                      <a:pt x="871" y="159"/>
                    </a:lnTo>
                    <a:cubicBezTo>
                      <a:pt x="1059" y="754"/>
                      <a:pt x="1153" y="1154"/>
                      <a:pt x="1153" y="1154"/>
                    </a:cubicBezTo>
                    <a:cubicBezTo>
                      <a:pt x="1253" y="1154"/>
                      <a:pt x="1153" y="627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37"/>
              <p:cNvSpPr/>
              <p:nvPr/>
            </p:nvSpPr>
            <p:spPr>
              <a:xfrm>
                <a:off x="4524475" y="2236775"/>
                <a:ext cx="313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93" extrusionOk="0">
                    <a:moveTo>
                      <a:pt x="1148" y="0"/>
                    </a:moveTo>
                    <a:cubicBezTo>
                      <a:pt x="964" y="0"/>
                      <a:pt x="559" y="93"/>
                      <a:pt x="100" y="240"/>
                    </a:cubicBezTo>
                    <a:lnTo>
                      <a:pt x="0" y="240"/>
                    </a:lnTo>
                    <a:lnTo>
                      <a:pt x="100" y="340"/>
                    </a:lnTo>
                    <a:cubicBezTo>
                      <a:pt x="301" y="666"/>
                      <a:pt x="526" y="867"/>
                      <a:pt x="627" y="967"/>
                    </a:cubicBezTo>
                    <a:cubicBezTo>
                      <a:pt x="827" y="1193"/>
                      <a:pt x="927" y="1193"/>
                      <a:pt x="927" y="1193"/>
                    </a:cubicBezTo>
                    <a:cubicBezTo>
                      <a:pt x="927" y="1193"/>
                      <a:pt x="827" y="1067"/>
                      <a:pt x="727" y="967"/>
                    </a:cubicBezTo>
                    <a:cubicBezTo>
                      <a:pt x="633" y="779"/>
                      <a:pt x="428" y="590"/>
                      <a:pt x="237" y="298"/>
                    </a:cubicBezTo>
                    <a:lnTo>
                      <a:pt x="237" y="298"/>
                    </a:lnTo>
                    <a:cubicBezTo>
                      <a:pt x="802" y="126"/>
                      <a:pt x="1253" y="40"/>
                      <a:pt x="1253" y="40"/>
                    </a:cubicBezTo>
                    <a:cubicBezTo>
                      <a:pt x="1253" y="13"/>
                      <a:pt x="1216" y="0"/>
                      <a:pt x="11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2" name="Google Shape;3182;p37"/>
            <p:cNvGrpSpPr/>
            <p:nvPr/>
          </p:nvGrpSpPr>
          <p:grpSpPr>
            <a:xfrm flipH="1">
              <a:off x="7349975" y="197650"/>
              <a:ext cx="2000025" cy="3177350"/>
              <a:chOff x="2701775" y="1188250"/>
              <a:chExt cx="2000025" cy="3177350"/>
            </a:xfrm>
          </p:grpSpPr>
          <p:sp>
            <p:nvSpPr>
              <p:cNvPr id="3183" name="Google Shape;3183;p37"/>
              <p:cNvSpPr/>
              <p:nvPr/>
            </p:nvSpPr>
            <p:spPr>
              <a:xfrm>
                <a:off x="3365325" y="1770325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37"/>
              <p:cNvSpPr/>
              <p:nvPr/>
            </p:nvSpPr>
            <p:spPr>
              <a:xfrm>
                <a:off x="3310175" y="1822350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37"/>
              <p:cNvSpPr/>
              <p:nvPr/>
            </p:nvSpPr>
            <p:spPr>
              <a:xfrm>
                <a:off x="3425475" y="1762200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37"/>
              <p:cNvSpPr/>
              <p:nvPr/>
            </p:nvSpPr>
            <p:spPr>
              <a:xfrm>
                <a:off x="3281350" y="1882500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37"/>
              <p:cNvSpPr/>
              <p:nvPr/>
            </p:nvSpPr>
            <p:spPr>
              <a:xfrm>
                <a:off x="3347150" y="17622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37"/>
              <p:cNvSpPr/>
              <p:nvPr/>
            </p:nvSpPr>
            <p:spPr>
              <a:xfrm>
                <a:off x="3540125" y="2039125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37"/>
              <p:cNvSpPr/>
              <p:nvPr/>
            </p:nvSpPr>
            <p:spPr>
              <a:xfrm>
                <a:off x="3519450" y="20028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37"/>
              <p:cNvSpPr/>
              <p:nvPr/>
            </p:nvSpPr>
            <p:spPr>
              <a:xfrm>
                <a:off x="3573950" y="1799150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37"/>
              <p:cNvSpPr/>
              <p:nvPr/>
            </p:nvSpPr>
            <p:spPr>
              <a:xfrm>
                <a:off x="3540125" y="184050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37"/>
              <p:cNvSpPr/>
              <p:nvPr/>
            </p:nvSpPr>
            <p:spPr>
              <a:xfrm>
                <a:off x="3294500" y="200027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37"/>
              <p:cNvSpPr/>
              <p:nvPr/>
            </p:nvSpPr>
            <p:spPr>
              <a:xfrm>
                <a:off x="3349650" y="1976475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37"/>
              <p:cNvSpPr/>
              <p:nvPr/>
            </p:nvSpPr>
            <p:spPr>
              <a:xfrm>
                <a:off x="3318325" y="1869325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37"/>
              <p:cNvSpPr/>
              <p:nvPr/>
            </p:nvSpPr>
            <p:spPr>
              <a:xfrm>
                <a:off x="3469325" y="1777850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37"/>
              <p:cNvSpPr/>
              <p:nvPr/>
            </p:nvSpPr>
            <p:spPr>
              <a:xfrm>
                <a:off x="3409800" y="2036625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37"/>
              <p:cNvSpPr/>
              <p:nvPr/>
            </p:nvSpPr>
            <p:spPr>
              <a:xfrm>
                <a:off x="3573950" y="1924075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37"/>
              <p:cNvSpPr/>
              <p:nvPr/>
            </p:nvSpPr>
            <p:spPr>
              <a:xfrm>
                <a:off x="3456800" y="1822350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37"/>
              <p:cNvSpPr/>
              <p:nvPr/>
            </p:nvSpPr>
            <p:spPr>
              <a:xfrm>
                <a:off x="3370325" y="1866825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37"/>
              <p:cNvSpPr/>
              <p:nvPr/>
            </p:nvSpPr>
            <p:spPr>
              <a:xfrm>
                <a:off x="3414800" y="195830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37"/>
              <p:cNvSpPr/>
              <p:nvPr/>
            </p:nvSpPr>
            <p:spPr>
              <a:xfrm>
                <a:off x="3503775" y="1913325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37"/>
              <p:cNvSpPr/>
              <p:nvPr/>
            </p:nvSpPr>
            <p:spPr>
              <a:xfrm>
                <a:off x="4393525" y="3106800"/>
                <a:ext cx="234975" cy="355350"/>
              </a:xfrm>
              <a:custGeom>
                <a:avLst/>
                <a:gdLst/>
                <a:ahLst/>
                <a:cxnLst/>
                <a:rect l="l" t="t" r="r" b="b"/>
                <a:pathLst>
                  <a:path w="9399" h="14214" extrusionOk="0">
                    <a:moveTo>
                      <a:pt x="125" y="1"/>
                    </a:moveTo>
                    <a:lnTo>
                      <a:pt x="125" y="1"/>
                    </a:lnTo>
                    <a:cubicBezTo>
                      <a:pt x="0" y="101"/>
                      <a:pt x="2105" y="3359"/>
                      <a:pt x="4612" y="7219"/>
                    </a:cubicBezTo>
                    <a:cubicBezTo>
                      <a:pt x="7177" y="11117"/>
                      <a:pt x="9233" y="14214"/>
                      <a:pt x="9392" y="14214"/>
                    </a:cubicBezTo>
                    <a:cubicBezTo>
                      <a:pt x="9395" y="14214"/>
                      <a:pt x="9397" y="14213"/>
                      <a:pt x="9399" y="14211"/>
                    </a:cubicBezTo>
                    <a:cubicBezTo>
                      <a:pt x="9399" y="14211"/>
                      <a:pt x="7419" y="10978"/>
                      <a:pt x="4812" y="7119"/>
                    </a:cubicBezTo>
                    <a:cubicBezTo>
                      <a:pt x="2306" y="3134"/>
                      <a:pt x="126" y="1"/>
                      <a:pt x="1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37"/>
              <p:cNvSpPr/>
              <p:nvPr/>
            </p:nvSpPr>
            <p:spPr>
              <a:xfrm>
                <a:off x="4339000" y="3161850"/>
                <a:ext cx="326475" cy="211375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455" extrusionOk="0">
                    <a:moveTo>
                      <a:pt x="12952" y="0"/>
                    </a:moveTo>
                    <a:cubicBezTo>
                      <a:pt x="12808" y="0"/>
                      <a:pt x="9935" y="1842"/>
                      <a:pt x="6467" y="4064"/>
                    </a:cubicBezTo>
                    <a:cubicBezTo>
                      <a:pt x="2808" y="6471"/>
                      <a:pt x="1" y="8450"/>
                      <a:pt x="1" y="8450"/>
                    </a:cubicBezTo>
                    <a:cubicBezTo>
                      <a:pt x="1" y="8453"/>
                      <a:pt x="3" y="8454"/>
                      <a:pt x="6" y="8454"/>
                    </a:cubicBezTo>
                    <a:cubicBezTo>
                      <a:pt x="156" y="8454"/>
                      <a:pt x="3124" y="6613"/>
                      <a:pt x="6567" y="4390"/>
                    </a:cubicBezTo>
                    <a:cubicBezTo>
                      <a:pt x="10126" y="1984"/>
                      <a:pt x="13058" y="4"/>
                      <a:pt x="12958" y="4"/>
                    </a:cubicBezTo>
                    <a:cubicBezTo>
                      <a:pt x="12958" y="2"/>
                      <a:pt x="12956" y="0"/>
                      <a:pt x="12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37"/>
              <p:cNvSpPr/>
              <p:nvPr/>
            </p:nvSpPr>
            <p:spPr>
              <a:xfrm>
                <a:off x="4453675" y="3099300"/>
                <a:ext cx="78325" cy="3603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412" extrusionOk="0">
                    <a:moveTo>
                      <a:pt x="3033" y="0"/>
                    </a:moveTo>
                    <a:lnTo>
                      <a:pt x="3033" y="0"/>
                    </a:lnTo>
                    <a:cubicBezTo>
                      <a:pt x="2932" y="0"/>
                      <a:pt x="2206" y="3233"/>
                      <a:pt x="1479" y="7193"/>
                    </a:cubicBezTo>
                    <a:cubicBezTo>
                      <a:pt x="627" y="11178"/>
                      <a:pt x="0" y="14311"/>
                      <a:pt x="100" y="14411"/>
                    </a:cubicBezTo>
                    <a:cubicBezTo>
                      <a:pt x="100" y="14411"/>
                      <a:pt x="852" y="11178"/>
                      <a:pt x="1679" y="7193"/>
                    </a:cubicBezTo>
                    <a:cubicBezTo>
                      <a:pt x="2506" y="3233"/>
                      <a:pt x="3133" y="100"/>
                      <a:pt x="30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37"/>
              <p:cNvSpPr/>
              <p:nvPr/>
            </p:nvSpPr>
            <p:spPr>
              <a:xfrm>
                <a:off x="4310175" y="3221700"/>
                <a:ext cx="391625" cy="8125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50" extrusionOk="0">
                    <a:moveTo>
                      <a:pt x="175" y="0"/>
                    </a:moveTo>
                    <a:cubicBezTo>
                      <a:pt x="126" y="0"/>
                      <a:pt x="101" y="6"/>
                      <a:pt x="101" y="16"/>
                    </a:cubicBezTo>
                    <a:cubicBezTo>
                      <a:pt x="1" y="117"/>
                      <a:pt x="3560" y="843"/>
                      <a:pt x="7845" y="1771"/>
                    </a:cubicBezTo>
                    <a:cubicBezTo>
                      <a:pt x="12106" y="2623"/>
                      <a:pt x="15665" y="3249"/>
                      <a:pt x="15665" y="3249"/>
                    </a:cubicBezTo>
                    <a:cubicBezTo>
                      <a:pt x="15665" y="3149"/>
                      <a:pt x="12231" y="2397"/>
                      <a:pt x="7946" y="1470"/>
                    </a:cubicBezTo>
                    <a:cubicBezTo>
                      <a:pt x="3934" y="599"/>
                      <a:pt x="698" y="0"/>
                      <a:pt x="1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37"/>
              <p:cNvSpPr/>
              <p:nvPr/>
            </p:nvSpPr>
            <p:spPr>
              <a:xfrm>
                <a:off x="4375350" y="3099300"/>
                <a:ext cx="62675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08" extrusionOk="0">
                    <a:moveTo>
                      <a:pt x="2206" y="0"/>
                    </a:moveTo>
                    <a:lnTo>
                      <a:pt x="2206" y="827"/>
                    </a:lnTo>
                    <a:lnTo>
                      <a:pt x="2206" y="2423"/>
                    </a:lnTo>
                    <a:lnTo>
                      <a:pt x="2206" y="2423"/>
                    </a:lnTo>
                    <a:cubicBezTo>
                      <a:pt x="1043" y="1946"/>
                      <a:pt x="95" y="1654"/>
                      <a:pt x="0" y="1654"/>
                    </a:cubicBezTo>
                    <a:cubicBezTo>
                      <a:pt x="0" y="1779"/>
                      <a:pt x="1053" y="2180"/>
                      <a:pt x="2306" y="2707"/>
                    </a:cubicBezTo>
                    <a:lnTo>
                      <a:pt x="2507" y="2807"/>
                    </a:lnTo>
                    <a:lnTo>
                      <a:pt x="2507" y="2607"/>
                    </a:lnTo>
                    <a:cubicBezTo>
                      <a:pt x="2507" y="1880"/>
                      <a:pt x="2406" y="1253"/>
                      <a:pt x="2406" y="727"/>
                    </a:cubicBezTo>
                    <a:cubicBezTo>
                      <a:pt x="2306" y="301"/>
                      <a:pt x="2306" y="0"/>
                      <a:pt x="22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37"/>
              <p:cNvSpPr/>
              <p:nvPr/>
            </p:nvSpPr>
            <p:spPr>
              <a:xfrm>
                <a:off x="4568950" y="33756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101" y="1"/>
                    </a:moveTo>
                    <a:lnTo>
                      <a:pt x="101" y="226"/>
                    </a:lnTo>
                    <a:cubicBezTo>
                      <a:pt x="1" y="953"/>
                      <a:pt x="101" y="1580"/>
                      <a:pt x="201" y="2106"/>
                    </a:cubicBezTo>
                    <a:cubicBezTo>
                      <a:pt x="201" y="2507"/>
                      <a:pt x="201" y="2833"/>
                      <a:pt x="301" y="2833"/>
                    </a:cubicBezTo>
                    <a:cubicBezTo>
                      <a:pt x="301" y="2833"/>
                      <a:pt x="402" y="2507"/>
                      <a:pt x="301" y="2006"/>
                    </a:cubicBezTo>
                    <a:lnTo>
                      <a:pt x="301" y="404"/>
                    </a:lnTo>
                    <a:lnTo>
                      <a:pt x="301" y="404"/>
                    </a:lnTo>
                    <a:cubicBezTo>
                      <a:pt x="1557" y="882"/>
                      <a:pt x="2507" y="1154"/>
                      <a:pt x="2507" y="1154"/>
                    </a:cubicBezTo>
                    <a:cubicBezTo>
                      <a:pt x="2507" y="1053"/>
                      <a:pt x="1454" y="627"/>
                      <a:pt x="201" y="126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37"/>
              <p:cNvSpPr/>
              <p:nvPr/>
            </p:nvSpPr>
            <p:spPr>
              <a:xfrm>
                <a:off x="4547650" y="3339275"/>
                <a:ext cx="420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81" extrusionOk="0">
                    <a:moveTo>
                      <a:pt x="0" y="0"/>
                    </a:moveTo>
                    <a:lnTo>
                      <a:pt x="0" y="201"/>
                    </a:lnTo>
                    <a:lnTo>
                      <a:pt x="0" y="326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26" y="1980"/>
                    </a:cubicBezTo>
                    <a:lnTo>
                      <a:pt x="226" y="1454"/>
                    </a:lnTo>
                    <a:lnTo>
                      <a:pt x="226" y="384"/>
                    </a:lnTo>
                    <a:lnTo>
                      <a:pt x="226" y="384"/>
                    </a:lnTo>
                    <a:cubicBezTo>
                      <a:pt x="866" y="677"/>
                      <a:pt x="1415" y="862"/>
                      <a:pt x="1607" y="862"/>
                    </a:cubicBezTo>
                    <a:cubicBezTo>
                      <a:pt x="1654" y="862"/>
                      <a:pt x="1680" y="851"/>
                      <a:pt x="1680" y="827"/>
                    </a:cubicBezTo>
                    <a:cubicBezTo>
                      <a:pt x="1680" y="827"/>
                      <a:pt x="1053" y="426"/>
                      <a:pt x="226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37"/>
              <p:cNvSpPr/>
              <p:nvPr/>
            </p:nvSpPr>
            <p:spPr>
              <a:xfrm>
                <a:off x="4602800" y="3135625"/>
                <a:ext cx="7020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2507" extrusionOk="0">
                    <a:moveTo>
                      <a:pt x="1153" y="1"/>
                    </a:moveTo>
                    <a:cubicBezTo>
                      <a:pt x="1028" y="1"/>
                      <a:pt x="627" y="1053"/>
                      <a:pt x="100" y="2306"/>
                    </a:cubicBezTo>
                    <a:lnTo>
                      <a:pt x="0" y="2507"/>
                    </a:lnTo>
                    <a:lnTo>
                      <a:pt x="301" y="2507"/>
                    </a:lnTo>
                    <a:cubicBezTo>
                      <a:pt x="927" y="2507"/>
                      <a:pt x="1554" y="2407"/>
                      <a:pt x="2080" y="2407"/>
                    </a:cubicBezTo>
                    <a:cubicBezTo>
                      <a:pt x="2506" y="2306"/>
                      <a:pt x="2807" y="2306"/>
                      <a:pt x="2807" y="2206"/>
                    </a:cubicBezTo>
                    <a:lnTo>
                      <a:pt x="384" y="2206"/>
                    </a:lnTo>
                    <a:cubicBezTo>
                      <a:pt x="861" y="1043"/>
                      <a:pt x="1153" y="96"/>
                      <a:pt x="11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37"/>
              <p:cNvSpPr/>
              <p:nvPr/>
            </p:nvSpPr>
            <p:spPr>
              <a:xfrm>
                <a:off x="4568950" y="3177600"/>
                <a:ext cx="47025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711" extrusionOk="0">
                    <a:moveTo>
                      <a:pt x="727" y="1"/>
                    </a:moveTo>
                    <a:cubicBezTo>
                      <a:pt x="727" y="1"/>
                      <a:pt x="402" y="627"/>
                      <a:pt x="1" y="1555"/>
                    </a:cubicBezTo>
                    <a:lnTo>
                      <a:pt x="1" y="1655"/>
                    </a:lnTo>
                    <a:lnTo>
                      <a:pt x="201" y="1655"/>
                    </a:lnTo>
                    <a:cubicBezTo>
                      <a:pt x="343" y="1697"/>
                      <a:pt x="494" y="1711"/>
                      <a:pt x="643" y="1711"/>
                    </a:cubicBezTo>
                    <a:cubicBezTo>
                      <a:pt x="942" y="1711"/>
                      <a:pt x="1237" y="1655"/>
                      <a:pt x="1454" y="1655"/>
                    </a:cubicBezTo>
                    <a:cubicBezTo>
                      <a:pt x="1655" y="1555"/>
                      <a:pt x="1880" y="1555"/>
                      <a:pt x="1880" y="1455"/>
                    </a:cubicBezTo>
                    <a:lnTo>
                      <a:pt x="371" y="1455"/>
                    </a:lnTo>
                    <a:cubicBezTo>
                      <a:pt x="655" y="625"/>
                      <a:pt x="820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37"/>
              <p:cNvSpPr/>
              <p:nvPr/>
            </p:nvSpPr>
            <p:spPr>
              <a:xfrm>
                <a:off x="4323350" y="3338225"/>
                <a:ext cx="67675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449" extrusionOk="0">
                    <a:moveTo>
                      <a:pt x="1896" y="1"/>
                    </a:moveTo>
                    <a:cubicBezTo>
                      <a:pt x="1430" y="1"/>
                      <a:pt x="1028" y="71"/>
                      <a:pt x="727" y="142"/>
                    </a:cubicBezTo>
                    <a:cubicBezTo>
                      <a:pt x="201" y="142"/>
                      <a:pt x="0" y="243"/>
                      <a:pt x="0" y="243"/>
                    </a:cubicBezTo>
                    <a:cubicBezTo>
                      <a:pt x="0" y="243"/>
                      <a:pt x="89" y="298"/>
                      <a:pt x="304" y="298"/>
                    </a:cubicBezTo>
                    <a:cubicBezTo>
                      <a:pt x="412" y="298"/>
                      <a:pt x="551" y="284"/>
                      <a:pt x="727" y="243"/>
                    </a:cubicBezTo>
                    <a:lnTo>
                      <a:pt x="2329" y="243"/>
                    </a:lnTo>
                    <a:cubicBezTo>
                      <a:pt x="1848" y="1498"/>
                      <a:pt x="1560" y="2448"/>
                      <a:pt x="1679" y="2448"/>
                    </a:cubicBezTo>
                    <a:cubicBezTo>
                      <a:pt x="1679" y="2448"/>
                      <a:pt x="2180" y="1496"/>
                      <a:pt x="2707" y="142"/>
                    </a:cubicBezTo>
                    <a:lnTo>
                      <a:pt x="2707" y="42"/>
                    </a:lnTo>
                    <a:lnTo>
                      <a:pt x="2506" y="42"/>
                    </a:lnTo>
                    <a:cubicBezTo>
                      <a:pt x="2293" y="13"/>
                      <a:pt x="2089" y="1"/>
                      <a:pt x="18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37"/>
              <p:cNvSpPr/>
              <p:nvPr/>
            </p:nvSpPr>
            <p:spPr>
              <a:xfrm>
                <a:off x="4377850" y="3316075"/>
                <a:ext cx="50150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655" extrusionOk="0">
                    <a:moveTo>
                      <a:pt x="1780" y="1"/>
                    </a:moveTo>
                    <a:cubicBezTo>
                      <a:pt x="1254" y="1"/>
                      <a:pt x="853" y="1"/>
                      <a:pt x="527" y="101"/>
                    </a:cubicBezTo>
                    <a:cubicBezTo>
                      <a:pt x="226" y="101"/>
                      <a:pt x="0" y="101"/>
                      <a:pt x="0" y="201"/>
                    </a:cubicBezTo>
                    <a:lnTo>
                      <a:pt x="1629" y="201"/>
                    </a:lnTo>
                    <a:cubicBezTo>
                      <a:pt x="1238" y="986"/>
                      <a:pt x="1057" y="1655"/>
                      <a:pt x="1153" y="1655"/>
                    </a:cubicBezTo>
                    <a:cubicBezTo>
                      <a:pt x="1254" y="1655"/>
                      <a:pt x="1579" y="1028"/>
                      <a:pt x="1880" y="201"/>
                    </a:cubicBezTo>
                    <a:lnTo>
                      <a:pt x="20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37"/>
              <p:cNvSpPr/>
              <p:nvPr/>
            </p:nvSpPr>
            <p:spPr>
              <a:xfrm>
                <a:off x="4346525" y="3207950"/>
                <a:ext cx="42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920" extrusionOk="0">
                    <a:moveTo>
                      <a:pt x="165" y="1"/>
                    </a:moveTo>
                    <a:cubicBezTo>
                      <a:pt x="140" y="1"/>
                      <a:pt x="126" y="13"/>
                      <a:pt x="126" y="40"/>
                    </a:cubicBezTo>
                    <a:cubicBezTo>
                      <a:pt x="126" y="40"/>
                      <a:pt x="226" y="140"/>
                      <a:pt x="426" y="341"/>
                    </a:cubicBezTo>
                    <a:cubicBezTo>
                      <a:pt x="603" y="540"/>
                      <a:pt x="956" y="797"/>
                      <a:pt x="1260" y="1079"/>
                    </a:cubicBezTo>
                    <a:lnTo>
                      <a:pt x="1260" y="1079"/>
                    </a:lnTo>
                    <a:cubicBezTo>
                      <a:pt x="522" y="1466"/>
                      <a:pt x="0" y="1828"/>
                      <a:pt x="0" y="1920"/>
                    </a:cubicBezTo>
                    <a:cubicBezTo>
                      <a:pt x="0" y="1920"/>
                      <a:pt x="752" y="1594"/>
                      <a:pt x="1579" y="1193"/>
                    </a:cubicBezTo>
                    <a:lnTo>
                      <a:pt x="1680" y="1068"/>
                    </a:lnTo>
                    <a:lnTo>
                      <a:pt x="1579" y="967"/>
                    </a:lnTo>
                    <a:cubicBezTo>
                      <a:pt x="1153" y="667"/>
                      <a:pt x="852" y="341"/>
                      <a:pt x="527" y="241"/>
                    </a:cubicBezTo>
                    <a:cubicBezTo>
                      <a:pt x="380" y="94"/>
                      <a:pt x="233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37"/>
              <p:cNvSpPr/>
              <p:nvPr/>
            </p:nvSpPr>
            <p:spPr>
              <a:xfrm>
                <a:off x="4498150" y="3117450"/>
                <a:ext cx="4952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1" extrusionOk="0">
                    <a:moveTo>
                      <a:pt x="101" y="1"/>
                    </a:moveTo>
                    <a:cubicBezTo>
                      <a:pt x="1" y="1"/>
                      <a:pt x="201" y="728"/>
                      <a:pt x="527" y="1555"/>
                    </a:cubicBezTo>
                    <a:lnTo>
                      <a:pt x="627" y="1780"/>
                    </a:lnTo>
                    <a:lnTo>
                      <a:pt x="727" y="1680"/>
                    </a:lnTo>
                    <a:cubicBezTo>
                      <a:pt x="1153" y="1354"/>
                      <a:pt x="1454" y="1053"/>
                      <a:pt x="1680" y="728"/>
                    </a:cubicBezTo>
                    <a:cubicBezTo>
                      <a:pt x="1880" y="527"/>
                      <a:pt x="1980" y="427"/>
                      <a:pt x="1980" y="302"/>
                    </a:cubicBezTo>
                    <a:cubicBezTo>
                      <a:pt x="1880" y="302"/>
                      <a:pt x="1780" y="427"/>
                      <a:pt x="1454" y="627"/>
                    </a:cubicBezTo>
                    <a:cubicBezTo>
                      <a:pt x="1280" y="802"/>
                      <a:pt x="1030" y="1070"/>
                      <a:pt x="754" y="1335"/>
                    </a:cubicBezTo>
                    <a:lnTo>
                      <a:pt x="754" y="1335"/>
                    </a:lnTo>
                    <a:cubicBezTo>
                      <a:pt x="475" y="530"/>
                      <a:pt x="193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37"/>
              <p:cNvSpPr/>
              <p:nvPr/>
            </p:nvSpPr>
            <p:spPr>
              <a:xfrm>
                <a:off x="4438000" y="3373100"/>
                <a:ext cx="49525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881" extrusionOk="0">
                    <a:moveTo>
                      <a:pt x="1354" y="0"/>
                    </a:moveTo>
                    <a:lnTo>
                      <a:pt x="1254" y="101"/>
                    </a:lnTo>
                    <a:lnTo>
                      <a:pt x="1153" y="226"/>
                    </a:lnTo>
                    <a:lnTo>
                      <a:pt x="326" y="1053"/>
                    </a:lnTo>
                    <a:cubicBezTo>
                      <a:pt x="101" y="1254"/>
                      <a:pt x="1" y="1479"/>
                      <a:pt x="1" y="1479"/>
                    </a:cubicBezTo>
                    <a:cubicBezTo>
                      <a:pt x="101" y="1479"/>
                      <a:pt x="226" y="1354"/>
                      <a:pt x="527" y="1153"/>
                    </a:cubicBezTo>
                    <a:cubicBezTo>
                      <a:pt x="700" y="981"/>
                      <a:pt x="966" y="715"/>
                      <a:pt x="1228" y="516"/>
                    </a:cubicBezTo>
                    <a:lnTo>
                      <a:pt x="1228" y="516"/>
                    </a:lnTo>
                    <a:cubicBezTo>
                      <a:pt x="1525" y="1261"/>
                      <a:pt x="1788" y="1880"/>
                      <a:pt x="1880" y="1880"/>
                    </a:cubicBezTo>
                    <a:cubicBezTo>
                      <a:pt x="1980" y="1780"/>
                      <a:pt x="1780" y="1053"/>
                      <a:pt x="1479" y="226"/>
                    </a:cubicBezTo>
                    <a:lnTo>
                      <a:pt x="13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37"/>
              <p:cNvSpPr/>
              <p:nvPr/>
            </p:nvSpPr>
            <p:spPr>
              <a:xfrm>
                <a:off x="4600275" y="3260575"/>
                <a:ext cx="43900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895" extrusionOk="0">
                    <a:moveTo>
                      <a:pt x="1634" y="0"/>
                    </a:moveTo>
                    <a:cubicBezTo>
                      <a:pt x="1510" y="0"/>
                      <a:pt x="856" y="391"/>
                      <a:pt x="201" y="842"/>
                    </a:cubicBezTo>
                    <a:lnTo>
                      <a:pt x="1" y="968"/>
                    </a:lnTo>
                    <a:lnTo>
                      <a:pt x="201" y="1068"/>
                    </a:lnTo>
                    <a:cubicBezTo>
                      <a:pt x="627" y="1369"/>
                      <a:pt x="1028" y="1594"/>
                      <a:pt x="1254" y="1694"/>
                    </a:cubicBezTo>
                    <a:cubicBezTo>
                      <a:pt x="1555" y="1795"/>
                      <a:pt x="1755" y="1895"/>
                      <a:pt x="1755" y="1895"/>
                    </a:cubicBezTo>
                    <a:cubicBezTo>
                      <a:pt x="1755" y="1895"/>
                      <a:pt x="1655" y="1694"/>
                      <a:pt x="1354" y="1594"/>
                    </a:cubicBezTo>
                    <a:cubicBezTo>
                      <a:pt x="1152" y="1392"/>
                      <a:pt x="808" y="1209"/>
                      <a:pt x="504" y="938"/>
                    </a:cubicBezTo>
                    <a:lnTo>
                      <a:pt x="504" y="938"/>
                    </a:lnTo>
                    <a:cubicBezTo>
                      <a:pt x="1228" y="473"/>
                      <a:pt x="1747" y="107"/>
                      <a:pt x="1655" y="15"/>
                    </a:cubicBezTo>
                    <a:cubicBezTo>
                      <a:pt x="1655" y="5"/>
                      <a:pt x="1648" y="0"/>
                      <a:pt x="1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37"/>
              <p:cNvSpPr/>
              <p:nvPr/>
            </p:nvSpPr>
            <p:spPr>
              <a:xfrm>
                <a:off x="4482475" y="3159450"/>
                <a:ext cx="708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2607" extrusionOk="0">
                    <a:moveTo>
                      <a:pt x="101" y="0"/>
                    </a:moveTo>
                    <a:cubicBezTo>
                      <a:pt x="1" y="100"/>
                      <a:pt x="327" y="1128"/>
                      <a:pt x="728" y="2506"/>
                    </a:cubicBezTo>
                    <a:lnTo>
                      <a:pt x="728" y="2607"/>
                    </a:lnTo>
                    <a:lnTo>
                      <a:pt x="953" y="2506"/>
                    </a:lnTo>
                    <a:cubicBezTo>
                      <a:pt x="1580" y="2080"/>
                      <a:pt x="1981" y="1654"/>
                      <a:pt x="2307" y="1253"/>
                    </a:cubicBezTo>
                    <a:lnTo>
                      <a:pt x="2833" y="727"/>
                    </a:lnTo>
                    <a:cubicBezTo>
                      <a:pt x="2708" y="727"/>
                      <a:pt x="2507" y="827"/>
                      <a:pt x="2206" y="1128"/>
                    </a:cubicBezTo>
                    <a:cubicBezTo>
                      <a:pt x="1818" y="1425"/>
                      <a:pt x="1429" y="1806"/>
                      <a:pt x="888" y="2175"/>
                    </a:cubicBezTo>
                    <a:lnTo>
                      <a:pt x="888" y="2175"/>
                    </a:lnTo>
                    <a:cubicBezTo>
                      <a:pt x="494" y="925"/>
                      <a:pt x="196" y="0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37"/>
              <p:cNvSpPr/>
              <p:nvPr/>
            </p:nvSpPr>
            <p:spPr>
              <a:xfrm>
                <a:off x="4399150" y="3203300"/>
                <a:ext cx="652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3" extrusionOk="0">
                    <a:moveTo>
                      <a:pt x="727" y="0"/>
                    </a:moveTo>
                    <a:cubicBezTo>
                      <a:pt x="627" y="0"/>
                      <a:pt x="828" y="326"/>
                      <a:pt x="1154" y="627"/>
                    </a:cubicBezTo>
                    <a:cubicBezTo>
                      <a:pt x="1343" y="935"/>
                      <a:pt x="1824" y="1423"/>
                      <a:pt x="2130" y="1920"/>
                    </a:cubicBezTo>
                    <a:lnTo>
                      <a:pt x="2130" y="1920"/>
                    </a:lnTo>
                    <a:cubicBezTo>
                      <a:pt x="947" y="2240"/>
                      <a:pt x="1" y="2636"/>
                      <a:pt x="1" y="2732"/>
                    </a:cubicBezTo>
                    <a:cubicBezTo>
                      <a:pt x="1" y="2732"/>
                      <a:pt x="1154" y="2507"/>
                      <a:pt x="2407" y="2106"/>
                    </a:cubicBezTo>
                    <a:lnTo>
                      <a:pt x="2607" y="2106"/>
                    </a:lnTo>
                    <a:lnTo>
                      <a:pt x="2507" y="1880"/>
                    </a:lnTo>
                    <a:lnTo>
                      <a:pt x="2407" y="1880"/>
                    </a:lnTo>
                    <a:cubicBezTo>
                      <a:pt x="1981" y="1254"/>
                      <a:pt x="1555" y="853"/>
                      <a:pt x="1254" y="527"/>
                    </a:cubicBezTo>
                    <a:lnTo>
                      <a:pt x="7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37"/>
              <p:cNvSpPr/>
              <p:nvPr/>
            </p:nvSpPr>
            <p:spPr>
              <a:xfrm>
                <a:off x="4443650" y="3297275"/>
                <a:ext cx="67675" cy="62950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518" extrusionOk="0">
                    <a:moveTo>
                      <a:pt x="2080" y="1"/>
                    </a:moveTo>
                    <a:lnTo>
                      <a:pt x="1880" y="126"/>
                    </a:lnTo>
                    <a:cubicBezTo>
                      <a:pt x="1253" y="527"/>
                      <a:pt x="827" y="953"/>
                      <a:pt x="501" y="1254"/>
                    </a:cubicBezTo>
                    <a:cubicBezTo>
                      <a:pt x="201" y="1680"/>
                      <a:pt x="0" y="1780"/>
                      <a:pt x="0" y="1881"/>
                    </a:cubicBezTo>
                    <a:cubicBezTo>
                      <a:pt x="0" y="1881"/>
                      <a:pt x="301" y="1780"/>
                      <a:pt x="627" y="1480"/>
                    </a:cubicBezTo>
                    <a:cubicBezTo>
                      <a:pt x="915" y="1167"/>
                      <a:pt x="1410" y="786"/>
                      <a:pt x="1915" y="380"/>
                    </a:cubicBezTo>
                    <a:lnTo>
                      <a:pt x="1915" y="380"/>
                    </a:lnTo>
                    <a:cubicBezTo>
                      <a:pt x="2196" y="1586"/>
                      <a:pt x="2566" y="2517"/>
                      <a:pt x="2688" y="2517"/>
                    </a:cubicBezTo>
                    <a:cubicBezTo>
                      <a:pt x="2695" y="2517"/>
                      <a:pt x="2701" y="2514"/>
                      <a:pt x="2707" y="2507"/>
                    </a:cubicBezTo>
                    <a:cubicBezTo>
                      <a:pt x="2707" y="2507"/>
                      <a:pt x="2506" y="1480"/>
                      <a:pt x="2080" y="126"/>
                    </a:cubicBezTo>
                    <a:lnTo>
                      <a:pt x="20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37"/>
              <p:cNvSpPr/>
              <p:nvPr/>
            </p:nvSpPr>
            <p:spPr>
              <a:xfrm>
                <a:off x="4531975" y="3250300"/>
                <a:ext cx="65200" cy="6830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732" extrusionOk="0">
                    <a:moveTo>
                      <a:pt x="2607" y="0"/>
                    </a:moveTo>
                    <a:cubicBezTo>
                      <a:pt x="2507" y="0"/>
                      <a:pt x="1480" y="226"/>
                      <a:pt x="226" y="627"/>
                    </a:cubicBezTo>
                    <a:lnTo>
                      <a:pt x="1" y="627"/>
                    </a:lnTo>
                    <a:lnTo>
                      <a:pt x="101" y="852"/>
                    </a:lnTo>
                    <a:cubicBezTo>
                      <a:pt x="527" y="1479"/>
                      <a:pt x="1054" y="1880"/>
                      <a:pt x="1354" y="2206"/>
                    </a:cubicBezTo>
                    <a:lnTo>
                      <a:pt x="1881" y="2732"/>
                    </a:lnTo>
                    <a:cubicBezTo>
                      <a:pt x="1881" y="2732"/>
                      <a:pt x="1780" y="2406"/>
                      <a:pt x="1480" y="2105"/>
                    </a:cubicBezTo>
                    <a:cubicBezTo>
                      <a:pt x="1168" y="1697"/>
                      <a:pt x="764" y="1289"/>
                      <a:pt x="378" y="815"/>
                    </a:cubicBezTo>
                    <a:lnTo>
                      <a:pt x="378" y="815"/>
                    </a:lnTo>
                    <a:cubicBezTo>
                      <a:pt x="1656" y="497"/>
                      <a:pt x="2607" y="121"/>
                      <a:pt x="26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37"/>
              <p:cNvSpPr/>
              <p:nvPr/>
            </p:nvSpPr>
            <p:spPr>
              <a:xfrm>
                <a:off x="2783225" y="3428175"/>
                <a:ext cx="237500" cy="3522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14091" extrusionOk="0">
                    <a:moveTo>
                      <a:pt x="107" y="1"/>
                    </a:moveTo>
                    <a:cubicBezTo>
                      <a:pt x="105" y="1"/>
                      <a:pt x="102" y="1"/>
                      <a:pt x="101" y="3"/>
                    </a:cubicBezTo>
                    <a:cubicBezTo>
                      <a:pt x="1" y="3"/>
                      <a:pt x="2081" y="3236"/>
                      <a:pt x="4587" y="7096"/>
                    </a:cubicBezTo>
                    <a:cubicBezTo>
                      <a:pt x="7153" y="10994"/>
                      <a:pt x="9330" y="14091"/>
                      <a:pt x="9398" y="14091"/>
                    </a:cubicBezTo>
                    <a:cubicBezTo>
                      <a:pt x="9399" y="14091"/>
                      <a:pt x="9399" y="14090"/>
                      <a:pt x="9399" y="14088"/>
                    </a:cubicBezTo>
                    <a:cubicBezTo>
                      <a:pt x="9499" y="14088"/>
                      <a:pt x="7394" y="10855"/>
                      <a:pt x="4888" y="6996"/>
                    </a:cubicBezTo>
                    <a:cubicBezTo>
                      <a:pt x="2322" y="3097"/>
                      <a:pt x="266" y="1"/>
                      <a:pt x="1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37"/>
              <p:cNvSpPr/>
              <p:nvPr/>
            </p:nvSpPr>
            <p:spPr>
              <a:xfrm>
                <a:off x="2728100" y="3480150"/>
                <a:ext cx="326450" cy="212000"/>
              </a:xfrm>
              <a:custGeom>
                <a:avLst/>
                <a:gdLst/>
                <a:ahLst/>
                <a:cxnLst/>
                <a:rect l="l" t="t" r="r" b="b"/>
                <a:pathLst>
                  <a:path w="13058" h="8480" extrusionOk="0">
                    <a:moveTo>
                      <a:pt x="13045" y="0"/>
                    </a:moveTo>
                    <a:cubicBezTo>
                      <a:pt x="12807" y="0"/>
                      <a:pt x="9934" y="1845"/>
                      <a:pt x="6466" y="4190"/>
                    </a:cubicBezTo>
                    <a:cubicBezTo>
                      <a:pt x="2832" y="6470"/>
                      <a:pt x="0" y="8475"/>
                      <a:pt x="0" y="8475"/>
                    </a:cubicBezTo>
                    <a:cubicBezTo>
                      <a:pt x="3" y="8478"/>
                      <a:pt x="7" y="8479"/>
                      <a:pt x="13" y="8479"/>
                    </a:cubicBezTo>
                    <a:cubicBezTo>
                      <a:pt x="251" y="8479"/>
                      <a:pt x="3124" y="6637"/>
                      <a:pt x="6592" y="4390"/>
                    </a:cubicBezTo>
                    <a:cubicBezTo>
                      <a:pt x="10226" y="1984"/>
                      <a:pt x="13058" y="4"/>
                      <a:pt x="13058" y="4"/>
                    </a:cubicBezTo>
                    <a:cubicBezTo>
                      <a:pt x="13055" y="2"/>
                      <a:pt x="13051" y="0"/>
                      <a:pt x="130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37"/>
              <p:cNvSpPr/>
              <p:nvPr/>
            </p:nvSpPr>
            <p:spPr>
              <a:xfrm>
                <a:off x="2842750" y="3420025"/>
                <a:ext cx="783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14315" extrusionOk="0">
                    <a:moveTo>
                      <a:pt x="3033" y="1"/>
                    </a:moveTo>
                    <a:cubicBezTo>
                      <a:pt x="3011" y="1"/>
                      <a:pt x="2294" y="3196"/>
                      <a:pt x="1479" y="7121"/>
                    </a:cubicBezTo>
                    <a:cubicBezTo>
                      <a:pt x="627" y="11081"/>
                      <a:pt x="1" y="14214"/>
                      <a:pt x="126" y="14314"/>
                    </a:cubicBezTo>
                    <a:cubicBezTo>
                      <a:pt x="226" y="14314"/>
                      <a:pt x="953" y="11081"/>
                      <a:pt x="1680" y="7121"/>
                    </a:cubicBezTo>
                    <a:cubicBezTo>
                      <a:pt x="2507" y="3136"/>
                      <a:pt x="3133" y="3"/>
                      <a:pt x="3033" y="3"/>
                    </a:cubicBezTo>
                    <a:cubicBezTo>
                      <a:pt x="3033" y="2"/>
                      <a:pt x="3033" y="1"/>
                      <a:pt x="30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37"/>
              <p:cNvSpPr/>
              <p:nvPr/>
            </p:nvSpPr>
            <p:spPr>
              <a:xfrm>
                <a:off x="2701775" y="3540150"/>
                <a:ext cx="391625" cy="81325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53" extrusionOk="0">
                    <a:moveTo>
                      <a:pt x="41" y="1"/>
                    </a:moveTo>
                    <a:cubicBezTo>
                      <a:pt x="14" y="1"/>
                      <a:pt x="1" y="4"/>
                      <a:pt x="1" y="10"/>
                    </a:cubicBezTo>
                    <a:cubicBezTo>
                      <a:pt x="1" y="110"/>
                      <a:pt x="3459" y="837"/>
                      <a:pt x="7745" y="1790"/>
                    </a:cubicBezTo>
                    <a:cubicBezTo>
                      <a:pt x="11858" y="2565"/>
                      <a:pt x="15133" y="3253"/>
                      <a:pt x="15525" y="3253"/>
                    </a:cubicBezTo>
                    <a:cubicBezTo>
                      <a:pt x="15551" y="3253"/>
                      <a:pt x="15565" y="3250"/>
                      <a:pt x="15565" y="3243"/>
                    </a:cubicBezTo>
                    <a:cubicBezTo>
                      <a:pt x="15665" y="3143"/>
                      <a:pt x="12131" y="2416"/>
                      <a:pt x="7845" y="1464"/>
                    </a:cubicBezTo>
                    <a:cubicBezTo>
                      <a:pt x="3826" y="688"/>
                      <a:pt x="447" y="1"/>
                      <a:pt x="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37"/>
              <p:cNvSpPr/>
              <p:nvPr/>
            </p:nvSpPr>
            <p:spPr>
              <a:xfrm>
                <a:off x="2960550" y="3694525"/>
                <a:ext cx="60175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2808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0" y="928"/>
                      <a:pt x="0" y="1555"/>
                      <a:pt x="101" y="2081"/>
                    </a:cubicBezTo>
                    <a:cubicBezTo>
                      <a:pt x="101" y="2507"/>
                      <a:pt x="201" y="2808"/>
                      <a:pt x="201" y="2808"/>
                    </a:cubicBezTo>
                    <a:cubicBezTo>
                      <a:pt x="201" y="2808"/>
                      <a:pt x="301" y="2507"/>
                      <a:pt x="301" y="1981"/>
                    </a:cubicBezTo>
                    <a:cubicBezTo>
                      <a:pt x="301" y="1564"/>
                      <a:pt x="205" y="956"/>
                      <a:pt x="201" y="343"/>
                    </a:cubicBezTo>
                    <a:lnTo>
                      <a:pt x="201" y="343"/>
                    </a:lnTo>
                    <a:cubicBezTo>
                      <a:pt x="1410" y="845"/>
                      <a:pt x="2406" y="1154"/>
                      <a:pt x="2406" y="1154"/>
                    </a:cubicBezTo>
                    <a:cubicBezTo>
                      <a:pt x="2406" y="1028"/>
                      <a:pt x="1454" y="627"/>
                      <a:pt x="201" y="1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37"/>
              <p:cNvSpPr/>
              <p:nvPr/>
            </p:nvSpPr>
            <p:spPr>
              <a:xfrm>
                <a:off x="2936750" y="3657550"/>
                <a:ext cx="42000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2006" extrusionOk="0">
                    <a:moveTo>
                      <a:pt x="0" y="1"/>
                    </a:moveTo>
                    <a:lnTo>
                      <a:pt x="0" y="227"/>
                    </a:lnTo>
                    <a:lnTo>
                      <a:pt x="0" y="327"/>
                    </a:lnTo>
                    <a:cubicBezTo>
                      <a:pt x="0" y="753"/>
                      <a:pt x="0" y="1154"/>
                      <a:pt x="125" y="1480"/>
                    </a:cubicBezTo>
                    <a:cubicBezTo>
                      <a:pt x="125" y="1780"/>
                      <a:pt x="226" y="2006"/>
                      <a:pt x="226" y="2006"/>
                    </a:cubicBezTo>
                    <a:cubicBezTo>
                      <a:pt x="226" y="2006"/>
                      <a:pt x="326" y="1780"/>
                      <a:pt x="326" y="1480"/>
                    </a:cubicBezTo>
                    <a:cubicBezTo>
                      <a:pt x="326" y="1197"/>
                      <a:pt x="250" y="857"/>
                      <a:pt x="296" y="493"/>
                    </a:cubicBezTo>
                    <a:lnTo>
                      <a:pt x="296" y="493"/>
                    </a:lnTo>
                    <a:cubicBezTo>
                      <a:pt x="908" y="725"/>
                      <a:pt x="1437" y="879"/>
                      <a:pt x="1615" y="879"/>
                    </a:cubicBezTo>
                    <a:cubicBezTo>
                      <a:pt x="1657" y="879"/>
                      <a:pt x="1679" y="871"/>
                      <a:pt x="1679" y="853"/>
                    </a:cubicBezTo>
                    <a:cubicBezTo>
                      <a:pt x="1679" y="853"/>
                      <a:pt x="1053" y="427"/>
                      <a:pt x="226" y="12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37"/>
              <p:cNvSpPr/>
              <p:nvPr/>
            </p:nvSpPr>
            <p:spPr>
              <a:xfrm>
                <a:off x="2991875" y="3456800"/>
                <a:ext cx="70200" cy="59800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2392" extrusionOk="0">
                    <a:moveTo>
                      <a:pt x="1134" y="1"/>
                    </a:moveTo>
                    <a:cubicBezTo>
                      <a:pt x="1007" y="1"/>
                      <a:pt x="599" y="1006"/>
                      <a:pt x="101" y="2191"/>
                    </a:cubicBezTo>
                    <a:lnTo>
                      <a:pt x="1" y="2392"/>
                    </a:lnTo>
                    <a:lnTo>
                      <a:pt x="301" y="2392"/>
                    </a:lnTo>
                    <a:cubicBezTo>
                      <a:pt x="1053" y="2392"/>
                      <a:pt x="1680" y="2292"/>
                      <a:pt x="2081" y="2292"/>
                    </a:cubicBezTo>
                    <a:cubicBezTo>
                      <a:pt x="2507" y="2191"/>
                      <a:pt x="2808" y="2191"/>
                      <a:pt x="2808" y="2091"/>
                    </a:cubicBezTo>
                    <a:lnTo>
                      <a:pt x="385" y="2091"/>
                    </a:lnTo>
                    <a:cubicBezTo>
                      <a:pt x="872" y="931"/>
                      <a:pt x="1248" y="11"/>
                      <a:pt x="1153" y="11"/>
                    </a:cubicBezTo>
                    <a:cubicBezTo>
                      <a:pt x="1148" y="4"/>
                      <a:pt x="1142" y="1"/>
                      <a:pt x="1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37"/>
              <p:cNvSpPr/>
              <p:nvPr/>
            </p:nvSpPr>
            <p:spPr>
              <a:xfrm>
                <a:off x="2958050" y="3495900"/>
                <a:ext cx="4952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1" extrusionOk="0">
                    <a:moveTo>
                      <a:pt x="827" y="1"/>
                    </a:moveTo>
                    <a:cubicBezTo>
                      <a:pt x="727" y="1"/>
                      <a:pt x="401" y="627"/>
                      <a:pt x="0" y="1580"/>
                    </a:cubicBezTo>
                    <a:lnTo>
                      <a:pt x="0" y="1680"/>
                    </a:lnTo>
                    <a:lnTo>
                      <a:pt x="201" y="1780"/>
                    </a:lnTo>
                    <a:cubicBezTo>
                      <a:pt x="727" y="1780"/>
                      <a:pt x="1153" y="1680"/>
                      <a:pt x="1454" y="1680"/>
                    </a:cubicBezTo>
                    <a:cubicBezTo>
                      <a:pt x="1780" y="1580"/>
                      <a:pt x="1980" y="1580"/>
                      <a:pt x="1980" y="1580"/>
                    </a:cubicBezTo>
                    <a:cubicBezTo>
                      <a:pt x="1980" y="1454"/>
                      <a:pt x="1780" y="1454"/>
                      <a:pt x="1454" y="1454"/>
                    </a:cubicBezTo>
                    <a:lnTo>
                      <a:pt x="378" y="1454"/>
                    </a:lnTo>
                    <a:cubicBezTo>
                      <a:pt x="658" y="629"/>
                      <a:pt x="827" y="93"/>
                      <a:pt x="8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37"/>
              <p:cNvSpPr/>
              <p:nvPr/>
            </p:nvSpPr>
            <p:spPr>
              <a:xfrm>
                <a:off x="2889750" y="3435750"/>
                <a:ext cx="4702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781" extrusionOk="0">
                    <a:moveTo>
                      <a:pt x="0" y="1"/>
                    </a:moveTo>
                    <a:cubicBezTo>
                      <a:pt x="0" y="1"/>
                      <a:pt x="126" y="728"/>
                      <a:pt x="426" y="1680"/>
                    </a:cubicBezTo>
                    <a:lnTo>
                      <a:pt x="527" y="1780"/>
                    </a:lnTo>
                    <a:lnTo>
                      <a:pt x="627" y="1680"/>
                    </a:lnTo>
                    <a:lnTo>
                      <a:pt x="752" y="1680"/>
                    </a:lnTo>
                    <a:lnTo>
                      <a:pt x="1579" y="853"/>
                    </a:lnTo>
                    <a:cubicBezTo>
                      <a:pt x="1780" y="527"/>
                      <a:pt x="1880" y="427"/>
                      <a:pt x="1880" y="427"/>
                    </a:cubicBezTo>
                    <a:cubicBezTo>
                      <a:pt x="1880" y="400"/>
                      <a:pt x="1866" y="387"/>
                      <a:pt x="1841" y="387"/>
                    </a:cubicBezTo>
                    <a:cubicBezTo>
                      <a:pt x="1773" y="387"/>
                      <a:pt x="1626" y="481"/>
                      <a:pt x="1479" y="627"/>
                    </a:cubicBezTo>
                    <a:cubicBezTo>
                      <a:pt x="1201" y="820"/>
                      <a:pt x="941" y="1067"/>
                      <a:pt x="668" y="1339"/>
                    </a:cubicBezTo>
                    <a:lnTo>
                      <a:pt x="668" y="1339"/>
                    </a:lnTo>
                    <a:cubicBezTo>
                      <a:pt x="375" y="523"/>
                      <a:pt x="115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37"/>
              <p:cNvSpPr/>
              <p:nvPr/>
            </p:nvSpPr>
            <p:spPr>
              <a:xfrm>
                <a:off x="2991875" y="3578875"/>
                <a:ext cx="42000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895" extrusionOk="0">
                    <a:moveTo>
                      <a:pt x="1536" y="0"/>
                    </a:moveTo>
                    <a:cubicBezTo>
                      <a:pt x="1428" y="0"/>
                      <a:pt x="846" y="393"/>
                      <a:pt x="101" y="867"/>
                    </a:cubicBezTo>
                    <a:lnTo>
                      <a:pt x="1" y="968"/>
                    </a:lnTo>
                    <a:lnTo>
                      <a:pt x="101" y="1068"/>
                    </a:lnTo>
                    <a:cubicBezTo>
                      <a:pt x="527" y="1394"/>
                      <a:pt x="928" y="1594"/>
                      <a:pt x="1254" y="1694"/>
                    </a:cubicBezTo>
                    <a:cubicBezTo>
                      <a:pt x="1454" y="1795"/>
                      <a:pt x="1680" y="1895"/>
                      <a:pt x="1680" y="1895"/>
                    </a:cubicBezTo>
                    <a:cubicBezTo>
                      <a:pt x="1680" y="1895"/>
                      <a:pt x="1554" y="1694"/>
                      <a:pt x="1354" y="1594"/>
                    </a:cubicBezTo>
                    <a:cubicBezTo>
                      <a:pt x="1088" y="1417"/>
                      <a:pt x="802" y="1220"/>
                      <a:pt x="444" y="968"/>
                    </a:cubicBezTo>
                    <a:lnTo>
                      <a:pt x="444" y="968"/>
                    </a:lnTo>
                    <a:cubicBezTo>
                      <a:pt x="1131" y="491"/>
                      <a:pt x="1672" y="132"/>
                      <a:pt x="1554" y="15"/>
                    </a:cubicBezTo>
                    <a:cubicBezTo>
                      <a:pt x="1554" y="5"/>
                      <a:pt x="1548" y="0"/>
                      <a:pt x="153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37"/>
              <p:cNvSpPr/>
              <p:nvPr/>
            </p:nvSpPr>
            <p:spPr>
              <a:xfrm>
                <a:off x="2874075" y="3480075"/>
                <a:ext cx="68325" cy="62850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514" extrusionOk="0">
                    <a:moveTo>
                      <a:pt x="19" y="1"/>
                    </a:moveTo>
                    <a:cubicBezTo>
                      <a:pt x="12" y="1"/>
                      <a:pt x="6" y="3"/>
                      <a:pt x="1" y="7"/>
                    </a:cubicBezTo>
                    <a:cubicBezTo>
                      <a:pt x="1" y="7"/>
                      <a:pt x="226" y="1060"/>
                      <a:pt x="627" y="2413"/>
                    </a:cubicBezTo>
                    <a:lnTo>
                      <a:pt x="627" y="2513"/>
                    </a:lnTo>
                    <a:lnTo>
                      <a:pt x="853" y="2413"/>
                    </a:lnTo>
                    <a:cubicBezTo>
                      <a:pt x="1479" y="1987"/>
                      <a:pt x="1880" y="1586"/>
                      <a:pt x="2206" y="1260"/>
                    </a:cubicBezTo>
                    <a:cubicBezTo>
                      <a:pt x="2507" y="834"/>
                      <a:pt x="2733" y="634"/>
                      <a:pt x="2733" y="634"/>
                    </a:cubicBezTo>
                    <a:lnTo>
                      <a:pt x="2733" y="634"/>
                    </a:lnTo>
                    <a:cubicBezTo>
                      <a:pt x="2733" y="634"/>
                      <a:pt x="2407" y="734"/>
                      <a:pt x="2106" y="1060"/>
                    </a:cubicBezTo>
                    <a:cubicBezTo>
                      <a:pt x="1698" y="1348"/>
                      <a:pt x="1290" y="1751"/>
                      <a:pt x="815" y="2159"/>
                    </a:cubicBezTo>
                    <a:lnTo>
                      <a:pt x="815" y="2159"/>
                    </a:lnTo>
                    <a:cubicBezTo>
                      <a:pt x="511" y="940"/>
                      <a:pt x="156" y="1"/>
                      <a:pt x="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37"/>
              <p:cNvSpPr/>
              <p:nvPr/>
            </p:nvSpPr>
            <p:spPr>
              <a:xfrm>
                <a:off x="2832725" y="3616200"/>
                <a:ext cx="67700" cy="6285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514" extrusionOk="0">
                    <a:moveTo>
                      <a:pt x="2081" y="1"/>
                    </a:moveTo>
                    <a:lnTo>
                      <a:pt x="1880" y="101"/>
                    </a:lnTo>
                    <a:cubicBezTo>
                      <a:pt x="1254" y="527"/>
                      <a:pt x="828" y="928"/>
                      <a:pt x="527" y="1354"/>
                    </a:cubicBezTo>
                    <a:cubicBezTo>
                      <a:pt x="201" y="1655"/>
                      <a:pt x="1" y="1881"/>
                      <a:pt x="1" y="1881"/>
                    </a:cubicBezTo>
                    <a:cubicBezTo>
                      <a:pt x="101" y="1881"/>
                      <a:pt x="301" y="1780"/>
                      <a:pt x="627" y="1454"/>
                    </a:cubicBezTo>
                    <a:cubicBezTo>
                      <a:pt x="1014" y="1165"/>
                      <a:pt x="1423" y="758"/>
                      <a:pt x="1924" y="348"/>
                    </a:cubicBezTo>
                    <a:lnTo>
                      <a:pt x="1924" y="348"/>
                    </a:lnTo>
                    <a:cubicBezTo>
                      <a:pt x="2287" y="1571"/>
                      <a:pt x="2583" y="2514"/>
                      <a:pt x="2693" y="2514"/>
                    </a:cubicBezTo>
                    <a:cubicBezTo>
                      <a:pt x="2698" y="2514"/>
                      <a:pt x="2703" y="2512"/>
                      <a:pt x="2707" y="2507"/>
                    </a:cubicBezTo>
                    <a:cubicBezTo>
                      <a:pt x="2707" y="2507"/>
                      <a:pt x="2507" y="1454"/>
                      <a:pt x="2081" y="1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37"/>
              <p:cNvSpPr/>
              <p:nvPr/>
            </p:nvSpPr>
            <p:spPr>
              <a:xfrm>
                <a:off x="2921075" y="3569225"/>
                <a:ext cx="658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2633" h="2707" extrusionOk="0">
                    <a:moveTo>
                      <a:pt x="2632" y="0"/>
                    </a:moveTo>
                    <a:lnTo>
                      <a:pt x="2632" y="0"/>
                    </a:lnTo>
                    <a:cubicBezTo>
                      <a:pt x="2632" y="0"/>
                      <a:pt x="1479" y="201"/>
                      <a:pt x="226" y="627"/>
                    </a:cubicBezTo>
                    <a:lnTo>
                      <a:pt x="0" y="627"/>
                    </a:lnTo>
                    <a:lnTo>
                      <a:pt x="126" y="827"/>
                    </a:lnTo>
                    <a:cubicBezTo>
                      <a:pt x="527" y="1454"/>
                      <a:pt x="1053" y="1880"/>
                      <a:pt x="1379" y="2181"/>
                    </a:cubicBezTo>
                    <a:lnTo>
                      <a:pt x="1880" y="2707"/>
                    </a:lnTo>
                    <a:cubicBezTo>
                      <a:pt x="2006" y="2707"/>
                      <a:pt x="1780" y="2406"/>
                      <a:pt x="1479" y="2080"/>
                    </a:cubicBezTo>
                    <a:cubicBezTo>
                      <a:pt x="1263" y="1672"/>
                      <a:pt x="794" y="1287"/>
                      <a:pt x="468" y="792"/>
                    </a:cubicBezTo>
                    <a:lnTo>
                      <a:pt x="468" y="792"/>
                    </a:lnTo>
                    <a:cubicBezTo>
                      <a:pt x="1658" y="495"/>
                      <a:pt x="2632" y="97"/>
                      <a:pt x="26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37"/>
              <p:cNvSpPr/>
              <p:nvPr/>
            </p:nvSpPr>
            <p:spPr>
              <a:xfrm>
                <a:off x="3620950" y="3255925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3" y="1555"/>
                      <a:pt x="2206" y="3334"/>
                    </a:cubicBezTo>
                    <a:cubicBezTo>
                      <a:pt x="3334" y="5114"/>
                      <a:pt x="4387" y="6567"/>
                      <a:pt x="4387" y="6567"/>
                    </a:cubicBezTo>
                    <a:cubicBezTo>
                      <a:pt x="4387" y="6567"/>
                      <a:pt x="3459" y="5114"/>
                      <a:pt x="2306" y="3234"/>
                    </a:cubicBezTo>
                    <a:cubicBezTo>
                      <a:pt x="1053" y="1454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37"/>
              <p:cNvSpPr/>
              <p:nvPr/>
            </p:nvSpPr>
            <p:spPr>
              <a:xfrm>
                <a:off x="3594625" y="3279125"/>
                <a:ext cx="151675" cy="99825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3993" extrusionOk="0">
                    <a:moveTo>
                      <a:pt x="6066" y="0"/>
                    </a:moveTo>
                    <a:cubicBezTo>
                      <a:pt x="6066" y="0"/>
                      <a:pt x="4713" y="852"/>
                      <a:pt x="3034" y="1980"/>
                    </a:cubicBezTo>
                    <a:cubicBezTo>
                      <a:pt x="1379" y="3033"/>
                      <a:pt x="1" y="3985"/>
                      <a:pt x="1" y="3985"/>
                    </a:cubicBezTo>
                    <a:cubicBezTo>
                      <a:pt x="7" y="3990"/>
                      <a:pt x="16" y="3992"/>
                      <a:pt x="28" y="3992"/>
                    </a:cubicBezTo>
                    <a:cubicBezTo>
                      <a:pt x="259" y="3992"/>
                      <a:pt x="1560" y="3083"/>
                      <a:pt x="3134" y="2105"/>
                    </a:cubicBezTo>
                    <a:cubicBezTo>
                      <a:pt x="4813" y="952"/>
                      <a:pt x="6066" y="100"/>
                      <a:pt x="60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37"/>
              <p:cNvSpPr/>
              <p:nvPr/>
            </p:nvSpPr>
            <p:spPr>
              <a:xfrm>
                <a:off x="3649775" y="3253425"/>
                <a:ext cx="36375" cy="164175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567" extrusionOk="0">
                    <a:moveTo>
                      <a:pt x="1354" y="0"/>
                    </a:moveTo>
                    <a:cubicBezTo>
                      <a:pt x="1354" y="0"/>
                      <a:pt x="1053" y="1454"/>
                      <a:pt x="627" y="3234"/>
                    </a:cubicBezTo>
                    <a:cubicBezTo>
                      <a:pt x="201" y="5113"/>
                      <a:pt x="1" y="6567"/>
                      <a:pt x="1" y="6567"/>
                    </a:cubicBezTo>
                    <a:cubicBezTo>
                      <a:pt x="1" y="6567"/>
                      <a:pt x="427" y="5113"/>
                      <a:pt x="727" y="3334"/>
                    </a:cubicBezTo>
                    <a:cubicBezTo>
                      <a:pt x="1153" y="1454"/>
                      <a:pt x="1454" y="0"/>
                      <a:pt x="13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37"/>
              <p:cNvSpPr/>
              <p:nvPr/>
            </p:nvSpPr>
            <p:spPr>
              <a:xfrm>
                <a:off x="3582100" y="3307925"/>
                <a:ext cx="1823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94" h="1580" extrusionOk="0">
                    <a:moveTo>
                      <a:pt x="1" y="1"/>
                    </a:moveTo>
                    <a:cubicBezTo>
                      <a:pt x="1" y="101"/>
                      <a:pt x="1655" y="427"/>
                      <a:pt x="3635" y="828"/>
                    </a:cubicBezTo>
                    <a:cubicBezTo>
                      <a:pt x="5640" y="1254"/>
                      <a:pt x="7294" y="1580"/>
                      <a:pt x="7294" y="1580"/>
                    </a:cubicBezTo>
                    <a:cubicBezTo>
                      <a:pt x="7294" y="1455"/>
                      <a:pt x="5740" y="1154"/>
                      <a:pt x="3635" y="728"/>
                    </a:cubicBezTo>
                    <a:cubicBezTo>
                      <a:pt x="1655" y="327"/>
                      <a:pt x="10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37"/>
              <p:cNvSpPr/>
              <p:nvPr/>
            </p:nvSpPr>
            <p:spPr>
              <a:xfrm>
                <a:off x="3613425" y="3253425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1028" y="0"/>
                    </a:moveTo>
                    <a:cubicBezTo>
                      <a:pt x="1028" y="0"/>
                      <a:pt x="928" y="101"/>
                      <a:pt x="928" y="301"/>
                    </a:cubicBezTo>
                    <a:cubicBezTo>
                      <a:pt x="1028" y="502"/>
                      <a:pt x="1028" y="828"/>
                      <a:pt x="1028" y="1128"/>
                    </a:cubicBezTo>
                    <a:cubicBezTo>
                      <a:pt x="502" y="828"/>
                      <a:pt x="1" y="727"/>
                      <a:pt x="1" y="727"/>
                    </a:cubicBezTo>
                    <a:lnTo>
                      <a:pt x="1" y="727"/>
                    </a:lnTo>
                    <a:cubicBezTo>
                      <a:pt x="1" y="727"/>
                      <a:pt x="402" y="928"/>
                      <a:pt x="1028" y="1254"/>
                    </a:cubicBezTo>
                    <a:lnTo>
                      <a:pt x="1129" y="1254"/>
                    </a:lnTo>
                    <a:lnTo>
                      <a:pt x="1129" y="1128"/>
                    </a:lnTo>
                    <a:cubicBezTo>
                      <a:pt x="1129" y="828"/>
                      <a:pt x="1129" y="502"/>
                      <a:pt x="1028" y="301"/>
                    </a:cubicBez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37"/>
              <p:cNvSpPr/>
              <p:nvPr/>
            </p:nvSpPr>
            <p:spPr>
              <a:xfrm>
                <a:off x="3701775" y="33812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727"/>
                      <a:pt x="101" y="928"/>
                    </a:cubicBezTo>
                    <a:cubicBezTo>
                      <a:pt x="101" y="1153"/>
                      <a:pt x="101" y="1253"/>
                      <a:pt x="226" y="1253"/>
                    </a:cubicBezTo>
                    <a:lnTo>
                      <a:pt x="226" y="928"/>
                    </a:lnTo>
                    <a:lnTo>
                      <a:pt x="226" y="149"/>
                    </a:lnTo>
                    <a:lnTo>
                      <a:pt x="226" y="149"/>
                    </a:lnTo>
                    <a:cubicBezTo>
                      <a:pt x="708" y="335"/>
                      <a:pt x="1154" y="527"/>
                      <a:pt x="1154" y="527"/>
                    </a:cubicBezTo>
                    <a:cubicBezTo>
                      <a:pt x="1154" y="401"/>
                      <a:pt x="728" y="201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37"/>
              <p:cNvSpPr/>
              <p:nvPr/>
            </p:nvSpPr>
            <p:spPr>
              <a:xfrm>
                <a:off x="3691750" y="3363075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1" y="0"/>
                    </a:moveTo>
                    <a:lnTo>
                      <a:pt x="1" y="101"/>
                    </a:lnTo>
                    <a:cubicBezTo>
                      <a:pt x="1" y="401"/>
                      <a:pt x="101" y="627"/>
                      <a:pt x="101" y="727"/>
                    </a:cubicBezTo>
                    <a:lnTo>
                      <a:pt x="101" y="928"/>
                    </a:lnTo>
                    <a:cubicBezTo>
                      <a:pt x="101" y="928"/>
                      <a:pt x="201" y="828"/>
                      <a:pt x="201" y="727"/>
                    </a:cubicBezTo>
                    <a:cubicBezTo>
                      <a:pt x="201" y="534"/>
                      <a:pt x="128" y="433"/>
                      <a:pt x="170" y="218"/>
                    </a:cubicBezTo>
                    <a:lnTo>
                      <a:pt x="170" y="218"/>
                    </a:lnTo>
                    <a:cubicBezTo>
                      <a:pt x="539" y="312"/>
                      <a:pt x="828" y="401"/>
                      <a:pt x="828" y="401"/>
                    </a:cubicBezTo>
                    <a:cubicBezTo>
                      <a:pt x="828" y="401"/>
                      <a:pt x="551" y="231"/>
                      <a:pt x="193" y="126"/>
                    </a:cubicBezTo>
                    <a:lnTo>
                      <a:pt x="193" y="126"/>
                    </a:lnTo>
                    <a:cubicBezTo>
                      <a:pt x="196" y="118"/>
                      <a:pt x="198" y="109"/>
                      <a:pt x="201" y="101"/>
                    </a:cubicBezTo>
                    <a:lnTo>
                      <a:pt x="201" y="101"/>
                    </a:lnTo>
                    <a:lnTo>
                      <a:pt x="180" y="122"/>
                    </a:lnTo>
                    <a:lnTo>
                      <a:pt x="180" y="122"/>
                    </a:lnTo>
                    <a:cubicBezTo>
                      <a:pt x="154" y="115"/>
                      <a:pt x="128" y="107"/>
                      <a:pt x="101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37"/>
              <p:cNvSpPr/>
              <p:nvPr/>
            </p:nvSpPr>
            <p:spPr>
              <a:xfrm>
                <a:off x="3717450" y="3269100"/>
                <a:ext cx="23825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128" extrusionOk="0">
                    <a:moveTo>
                      <a:pt x="527" y="0"/>
                    </a:moveTo>
                    <a:cubicBezTo>
                      <a:pt x="527" y="0"/>
                      <a:pt x="326" y="401"/>
                      <a:pt x="101" y="1028"/>
                    </a:cubicBezTo>
                    <a:lnTo>
                      <a:pt x="0" y="1128"/>
                    </a:lnTo>
                    <a:lnTo>
                      <a:pt x="101" y="1128"/>
                    </a:lnTo>
                    <a:cubicBezTo>
                      <a:pt x="145" y="1128"/>
                      <a:pt x="186" y="1128"/>
                      <a:pt x="226" y="1128"/>
                    </a:cubicBezTo>
                    <a:lnTo>
                      <a:pt x="226" y="1128"/>
                    </a:lnTo>
                    <a:lnTo>
                      <a:pt x="226" y="1128"/>
                    </a:lnTo>
                    <a:cubicBezTo>
                      <a:pt x="226" y="1128"/>
                      <a:pt x="226" y="1128"/>
                      <a:pt x="226" y="1128"/>
                    </a:cubicBezTo>
                    <a:lnTo>
                      <a:pt x="226" y="1128"/>
                    </a:lnTo>
                    <a:cubicBezTo>
                      <a:pt x="568" y="1127"/>
                      <a:pt x="750" y="1117"/>
                      <a:pt x="953" y="1028"/>
                    </a:cubicBezTo>
                    <a:lnTo>
                      <a:pt x="258" y="1028"/>
                    </a:lnTo>
                    <a:cubicBezTo>
                      <a:pt x="447" y="449"/>
                      <a:pt x="621" y="0"/>
                      <a:pt x="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37"/>
              <p:cNvSpPr/>
              <p:nvPr/>
            </p:nvSpPr>
            <p:spPr>
              <a:xfrm>
                <a:off x="3701775" y="3287250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427" y="1"/>
                    </a:moveTo>
                    <a:cubicBezTo>
                      <a:pt x="327" y="1"/>
                      <a:pt x="226" y="302"/>
                      <a:pt x="1" y="728"/>
                    </a:cubicBezTo>
                    <a:lnTo>
                      <a:pt x="1" y="828"/>
                    </a:lnTo>
                    <a:lnTo>
                      <a:pt x="627" y="828"/>
                    </a:lnTo>
                    <a:cubicBezTo>
                      <a:pt x="853" y="728"/>
                      <a:pt x="953" y="728"/>
                      <a:pt x="953" y="728"/>
                    </a:cubicBezTo>
                    <a:lnTo>
                      <a:pt x="153" y="728"/>
                    </a:lnTo>
                    <a:cubicBezTo>
                      <a:pt x="342" y="355"/>
                      <a:pt x="427" y="93"/>
                      <a:pt x="4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37"/>
              <p:cNvSpPr/>
              <p:nvPr/>
            </p:nvSpPr>
            <p:spPr>
              <a:xfrm>
                <a:off x="3597775" y="3363075"/>
                <a:ext cx="2320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29" extrusionOk="0">
                    <a:moveTo>
                      <a:pt x="727" y="0"/>
                    </a:moveTo>
                    <a:cubicBezTo>
                      <a:pt x="727" y="0"/>
                      <a:pt x="727" y="1"/>
                      <a:pt x="727" y="1"/>
                    </a:cubicBezTo>
                    <a:lnTo>
                      <a:pt x="727" y="1"/>
                    </a:lnTo>
                    <a:cubicBezTo>
                      <a:pt x="368" y="1"/>
                      <a:pt x="184" y="9"/>
                      <a:pt x="0" y="101"/>
                    </a:cubicBezTo>
                    <a:lnTo>
                      <a:pt x="691" y="101"/>
                    </a:lnTo>
                    <a:cubicBezTo>
                      <a:pt x="481" y="680"/>
                      <a:pt x="306" y="1128"/>
                      <a:pt x="401" y="1128"/>
                    </a:cubicBezTo>
                    <a:cubicBezTo>
                      <a:pt x="401" y="1128"/>
                      <a:pt x="627" y="727"/>
                      <a:pt x="827" y="101"/>
                    </a:cubicBezTo>
                    <a:lnTo>
                      <a:pt x="928" y="0"/>
                    </a:lnTo>
                    <a:lnTo>
                      <a:pt x="827" y="0"/>
                    </a:lnTo>
                    <a:cubicBezTo>
                      <a:pt x="793" y="0"/>
                      <a:pt x="759" y="0"/>
                      <a:pt x="727" y="1"/>
                    </a:cubicBezTo>
                    <a:lnTo>
                      <a:pt x="727" y="1"/>
                    </a:lnTo>
                    <a:lnTo>
                      <a:pt x="7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37"/>
              <p:cNvSpPr/>
              <p:nvPr/>
            </p:nvSpPr>
            <p:spPr>
              <a:xfrm>
                <a:off x="3613425" y="3352425"/>
                <a:ext cx="232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747" extrusionOk="0">
                    <a:moveTo>
                      <a:pt x="302" y="0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781" y="101"/>
                    </a:lnTo>
                    <a:cubicBezTo>
                      <a:pt x="608" y="473"/>
                      <a:pt x="502" y="727"/>
                      <a:pt x="502" y="727"/>
                    </a:cubicBezTo>
                    <a:cubicBezTo>
                      <a:pt x="519" y="740"/>
                      <a:pt x="535" y="747"/>
                      <a:pt x="550" y="747"/>
                    </a:cubicBezTo>
                    <a:cubicBezTo>
                      <a:pt x="655" y="747"/>
                      <a:pt x="754" y="471"/>
                      <a:pt x="928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37"/>
              <p:cNvSpPr/>
              <p:nvPr/>
            </p:nvSpPr>
            <p:spPr>
              <a:xfrm>
                <a:off x="3600275" y="3302925"/>
                <a:ext cx="18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828" extrusionOk="0">
                    <a:moveTo>
                      <a:pt x="1" y="0"/>
                    </a:moveTo>
                    <a:lnTo>
                      <a:pt x="201" y="201"/>
                    </a:lnTo>
                    <a:cubicBezTo>
                      <a:pt x="284" y="201"/>
                      <a:pt x="368" y="340"/>
                      <a:pt x="523" y="458"/>
                    </a:cubicBezTo>
                    <a:lnTo>
                      <a:pt x="523" y="458"/>
                    </a:lnTo>
                    <a:cubicBezTo>
                      <a:pt x="168" y="660"/>
                      <a:pt x="1" y="828"/>
                      <a:pt x="1" y="828"/>
                    </a:cubicBezTo>
                    <a:cubicBezTo>
                      <a:pt x="1" y="828"/>
                      <a:pt x="301" y="727"/>
                      <a:pt x="727" y="527"/>
                    </a:cubicBezTo>
                    <a:lnTo>
                      <a:pt x="727" y="401"/>
                    </a:lnTo>
                    <a:cubicBezTo>
                      <a:pt x="527" y="301"/>
                      <a:pt x="301" y="201"/>
                      <a:pt x="201" y="101"/>
                    </a:cubicBezTo>
                    <a:cubicBezTo>
                      <a:pt x="10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37"/>
              <p:cNvSpPr/>
              <p:nvPr/>
            </p:nvSpPr>
            <p:spPr>
              <a:xfrm>
                <a:off x="3670450" y="3260575"/>
                <a:ext cx="213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43" extrusionOk="0">
                    <a:moveTo>
                      <a:pt x="7" y="0"/>
                    </a:moveTo>
                    <a:cubicBezTo>
                      <a:pt x="3" y="0"/>
                      <a:pt x="1" y="5"/>
                      <a:pt x="1" y="15"/>
                    </a:cubicBezTo>
                    <a:cubicBezTo>
                      <a:pt x="1" y="15"/>
                      <a:pt x="101" y="341"/>
                      <a:pt x="226" y="742"/>
                    </a:cubicBezTo>
                    <a:lnTo>
                      <a:pt x="226" y="842"/>
                    </a:lnTo>
                    <a:lnTo>
                      <a:pt x="326" y="742"/>
                    </a:lnTo>
                    <a:cubicBezTo>
                      <a:pt x="527" y="642"/>
                      <a:pt x="627" y="441"/>
                      <a:pt x="727" y="341"/>
                    </a:cubicBezTo>
                    <a:cubicBezTo>
                      <a:pt x="853" y="216"/>
                      <a:pt x="853" y="116"/>
                      <a:pt x="853" y="115"/>
                    </a:cubicBezTo>
                    <a:lnTo>
                      <a:pt x="853" y="115"/>
                    </a:lnTo>
                    <a:cubicBezTo>
                      <a:pt x="853" y="116"/>
                      <a:pt x="727" y="216"/>
                      <a:pt x="627" y="341"/>
                    </a:cubicBezTo>
                    <a:cubicBezTo>
                      <a:pt x="542" y="341"/>
                      <a:pt x="456" y="487"/>
                      <a:pt x="309" y="592"/>
                    </a:cubicBezTo>
                    <a:lnTo>
                      <a:pt x="309" y="592"/>
                    </a:lnTo>
                    <a:cubicBezTo>
                      <a:pt x="214" y="328"/>
                      <a:pt x="43" y="0"/>
                      <a:pt x="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37"/>
              <p:cNvSpPr/>
              <p:nvPr/>
            </p:nvSpPr>
            <p:spPr>
              <a:xfrm>
                <a:off x="3641625" y="3378750"/>
                <a:ext cx="2385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43" extrusionOk="0">
                    <a:moveTo>
                      <a:pt x="627" y="0"/>
                    </a:moveTo>
                    <a:lnTo>
                      <a:pt x="527" y="100"/>
                    </a:lnTo>
                    <a:cubicBezTo>
                      <a:pt x="427" y="201"/>
                      <a:pt x="226" y="401"/>
                      <a:pt x="126" y="501"/>
                    </a:cubicBezTo>
                    <a:cubicBezTo>
                      <a:pt x="126" y="627"/>
                      <a:pt x="1" y="727"/>
                      <a:pt x="1" y="727"/>
                    </a:cubicBezTo>
                    <a:cubicBezTo>
                      <a:pt x="1" y="727"/>
                      <a:pt x="126" y="627"/>
                      <a:pt x="226" y="627"/>
                    </a:cubicBezTo>
                    <a:cubicBezTo>
                      <a:pt x="314" y="517"/>
                      <a:pt x="402" y="349"/>
                      <a:pt x="557" y="242"/>
                    </a:cubicBezTo>
                    <a:lnTo>
                      <a:pt x="557" y="242"/>
                    </a:lnTo>
                    <a:cubicBezTo>
                      <a:pt x="740" y="507"/>
                      <a:pt x="832" y="842"/>
                      <a:pt x="850" y="842"/>
                    </a:cubicBezTo>
                    <a:cubicBezTo>
                      <a:pt x="852" y="842"/>
                      <a:pt x="853" y="837"/>
                      <a:pt x="853" y="827"/>
                    </a:cubicBezTo>
                    <a:cubicBezTo>
                      <a:pt x="953" y="827"/>
                      <a:pt x="853" y="501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37"/>
              <p:cNvSpPr/>
              <p:nvPr/>
            </p:nvSpPr>
            <p:spPr>
              <a:xfrm>
                <a:off x="3717450" y="3326100"/>
                <a:ext cx="213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54" extrusionOk="0">
                    <a:moveTo>
                      <a:pt x="727" y="1"/>
                    </a:moveTo>
                    <a:lnTo>
                      <a:pt x="101" y="427"/>
                    </a:lnTo>
                    <a:lnTo>
                      <a:pt x="0" y="427"/>
                    </a:lnTo>
                    <a:lnTo>
                      <a:pt x="101" y="527"/>
                    </a:lnTo>
                    <a:cubicBezTo>
                      <a:pt x="326" y="627"/>
                      <a:pt x="426" y="728"/>
                      <a:pt x="627" y="853"/>
                    </a:cubicBezTo>
                    <a:cubicBezTo>
                      <a:pt x="727" y="853"/>
                      <a:pt x="852" y="953"/>
                      <a:pt x="852" y="953"/>
                    </a:cubicBezTo>
                    <a:cubicBezTo>
                      <a:pt x="852" y="853"/>
                      <a:pt x="727" y="853"/>
                      <a:pt x="627" y="728"/>
                    </a:cubicBezTo>
                    <a:cubicBezTo>
                      <a:pt x="534" y="635"/>
                      <a:pt x="357" y="543"/>
                      <a:pt x="251" y="450"/>
                    </a:cubicBezTo>
                    <a:lnTo>
                      <a:pt x="251" y="450"/>
                    </a:lnTo>
                    <a:cubicBezTo>
                      <a:pt x="574" y="272"/>
                      <a:pt x="727" y="88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37"/>
              <p:cNvSpPr/>
              <p:nvPr/>
            </p:nvSpPr>
            <p:spPr>
              <a:xfrm>
                <a:off x="3662925" y="327912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1" y="0"/>
                    </a:moveTo>
                    <a:cubicBezTo>
                      <a:pt x="1" y="0"/>
                      <a:pt x="101" y="526"/>
                      <a:pt x="302" y="1153"/>
                    </a:cubicBezTo>
                    <a:lnTo>
                      <a:pt x="302" y="1253"/>
                    </a:lnTo>
                    <a:lnTo>
                      <a:pt x="402" y="1153"/>
                    </a:lnTo>
                    <a:cubicBezTo>
                      <a:pt x="728" y="952"/>
                      <a:pt x="928" y="727"/>
                      <a:pt x="1028" y="627"/>
                    </a:cubicBezTo>
                    <a:cubicBezTo>
                      <a:pt x="1154" y="426"/>
                      <a:pt x="1254" y="426"/>
                      <a:pt x="1254" y="326"/>
                    </a:cubicBezTo>
                    <a:lnTo>
                      <a:pt x="1254" y="326"/>
                    </a:lnTo>
                    <a:cubicBezTo>
                      <a:pt x="1254" y="326"/>
                      <a:pt x="1154" y="426"/>
                      <a:pt x="928" y="526"/>
                    </a:cubicBezTo>
                    <a:cubicBezTo>
                      <a:pt x="834" y="715"/>
                      <a:pt x="651" y="837"/>
                      <a:pt x="359" y="1017"/>
                    </a:cubicBezTo>
                    <a:lnTo>
                      <a:pt x="359" y="1017"/>
                    </a:lnTo>
                    <a:cubicBezTo>
                      <a:pt x="187" y="452"/>
                      <a:pt x="94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37"/>
              <p:cNvSpPr/>
              <p:nvPr/>
            </p:nvSpPr>
            <p:spPr>
              <a:xfrm>
                <a:off x="3623450" y="3300425"/>
                <a:ext cx="313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327" y="0"/>
                    </a:moveTo>
                    <a:cubicBezTo>
                      <a:pt x="328" y="1"/>
                      <a:pt x="427" y="101"/>
                      <a:pt x="527" y="301"/>
                    </a:cubicBezTo>
                    <a:cubicBezTo>
                      <a:pt x="618" y="392"/>
                      <a:pt x="813" y="587"/>
                      <a:pt x="999" y="848"/>
                    </a:cubicBezTo>
                    <a:lnTo>
                      <a:pt x="999" y="848"/>
                    </a:lnTo>
                    <a:cubicBezTo>
                      <a:pt x="491" y="1043"/>
                      <a:pt x="1" y="1253"/>
                      <a:pt x="1" y="1253"/>
                    </a:cubicBezTo>
                    <a:cubicBezTo>
                      <a:pt x="1" y="1253"/>
                      <a:pt x="527" y="1128"/>
                      <a:pt x="1154" y="928"/>
                    </a:cubicBezTo>
                    <a:lnTo>
                      <a:pt x="1254" y="928"/>
                    </a:lnTo>
                    <a:lnTo>
                      <a:pt x="1154" y="827"/>
                    </a:lnTo>
                    <a:cubicBezTo>
                      <a:pt x="953" y="627"/>
                      <a:pt x="728" y="401"/>
                      <a:pt x="627" y="201"/>
                    </a:cubicBezTo>
                    <a:cubicBezTo>
                      <a:pt x="428" y="101"/>
                      <a:pt x="328" y="1"/>
                      <a:pt x="3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37"/>
              <p:cNvSpPr/>
              <p:nvPr/>
            </p:nvSpPr>
            <p:spPr>
              <a:xfrm>
                <a:off x="3644775" y="334427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827" y="1"/>
                    </a:moveTo>
                    <a:cubicBezTo>
                      <a:pt x="627" y="226"/>
                      <a:pt x="401" y="427"/>
                      <a:pt x="201" y="627"/>
                    </a:cubicBezTo>
                    <a:cubicBezTo>
                      <a:pt x="100" y="752"/>
                      <a:pt x="0" y="853"/>
                      <a:pt x="0" y="853"/>
                    </a:cubicBezTo>
                    <a:cubicBezTo>
                      <a:pt x="0" y="853"/>
                      <a:pt x="100" y="752"/>
                      <a:pt x="301" y="627"/>
                    </a:cubicBezTo>
                    <a:cubicBezTo>
                      <a:pt x="392" y="536"/>
                      <a:pt x="585" y="363"/>
                      <a:pt x="845" y="182"/>
                    </a:cubicBezTo>
                    <a:lnTo>
                      <a:pt x="845" y="182"/>
                    </a:lnTo>
                    <a:cubicBezTo>
                      <a:pt x="1034" y="776"/>
                      <a:pt x="1132" y="1153"/>
                      <a:pt x="1253" y="1153"/>
                    </a:cubicBezTo>
                    <a:cubicBezTo>
                      <a:pt x="1253" y="1153"/>
                      <a:pt x="1128" y="627"/>
                      <a:pt x="9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37"/>
              <p:cNvSpPr/>
              <p:nvPr/>
            </p:nvSpPr>
            <p:spPr>
              <a:xfrm>
                <a:off x="3686125" y="3322625"/>
                <a:ext cx="288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93" extrusionOk="0">
                    <a:moveTo>
                      <a:pt x="1048" y="0"/>
                    </a:moveTo>
                    <a:cubicBezTo>
                      <a:pt x="864" y="0"/>
                      <a:pt x="459" y="93"/>
                      <a:pt x="0" y="240"/>
                    </a:cubicBezTo>
                    <a:lnTo>
                      <a:pt x="0" y="365"/>
                    </a:lnTo>
                    <a:cubicBezTo>
                      <a:pt x="226" y="666"/>
                      <a:pt x="426" y="867"/>
                      <a:pt x="627" y="992"/>
                    </a:cubicBezTo>
                    <a:cubicBezTo>
                      <a:pt x="526" y="766"/>
                      <a:pt x="326" y="566"/>
                      <a:pt x="100" y="365"/>
                    </a:cubicBezTo>
                    <a:cubicBezTo>
                      <a:pt x="727" y="240"/>
                      <a:pt x="1153" y="40"/>
                      <a:pt x="1153" y="40"/>
                    </a:cubicBezTo>
                    <a:cubicBezTo>
                      <a:pt x="1153" y="13"/>
                      <a:pt x="1115" y="0"/>
                      <a:pt x="1048" y="0"/>
                    </a:cubicBezTo>
                    <a:close/>
                    <a:moveTo>
                      <a:pt x="627" y="992"/>
                    </a:moveTo>
                    <a:cubicBezTo>
                      <a:pt x="727" y="1192"/>
                      <a:pt x="852" y="1192"/>
                      <a:pt x="852" y="1192"/>
                    </a:cubicBezTo>
                    <a:cubicBezTo>
                      <a:pt x="852" y="1192"/>
                      <a:pt x="852" y="1092"/>
                      <a:pt x="627" y="9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37"/>
              <p:cNvSpPr/>
              <p:nvPr/>
            </p:nvSpPr>
            <p:spPr>
              <a:xfrm>
                <a:off x="4033225" y="1190750"/>
                <a:ext cx="109675" cy="164200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68" extrusionOk="0">
                    <a:moveTo>
                      <a:pt x="1" y="1"/>
                    </a:moveTo>
                    <a:cubicBezTo>
                      <a:pt x="1" y="1"/>
                      <a:pt x="954" y="1555"/>
                      <a:pt x="2106" y="3334"/>
                    </a:cubicBezTo>
                    <a:cubicBezTo>
                      <a:pt x="3359" y="5214"/>
                      <a:pt x="4287" y="6567"/>
                      <a:pt x="4287" y="6567"/>
                    </a:cubicBezTo>
                    <a:cubicBezTo>
                      <a:pt x="4387" y="6567"/>
                      <a:pt x="3460" y="5114"/>
                      <a:pt x="2206" y="3234"/>
                    </a:cubicBezTo>
                    <a:cubicBezTo>
                      <a:pt x="1054" y="145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37"/>
              <p:cNvSpPr/>
              <p:nvPr/>
            </p:nvSpPr>
            <p:spPr>
              <a:xfrm>
                <a:off x="4007550" y="1216800"/>
                <a:ext cx="15102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3972" extrusionOk="0">
                    <a:moveTo>
                      <a:pt x="6026" y="0"/>
                    </a:moveTo>
                    <a:cubicBezTo>
                      <a:pt x="5878" y="0"/>
                      <a:pt x="4588" y="901"/>
                      <a:pt x="3033" y="1891"/>
                    </a:cubicBezTo>
                    <a:cubicBezTo>
                      <a:pt x="1354" y="3019"/>
                      <a:pt x="0" y="3871"/>
                      <a:pt x="0" y="3971"/>
                    </a:cubicBezTo>
                    <a:cubicBezTo>
                      <a:pt x="0" y="3971"/>
                      <a:pt x="1354" y="3144"/>
                      <a:pt x="3033" y="1991"/>
                    </a:cubicBezTo>
                    <a:cubicBezTo>
                      <a:pt x="4687" y="939"/>
                      <a:pt x="6041" y="11"/>
                      <a:pt x="6041" y="11"/>
                    </a:cubicBezTo>
                    <a:cubicBezTo>
                      <a:pt x="6041" y="4"/>
                      <a:pt x="6036" y="0"/>
                      <a:pt x="6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37"/>
              <p:cNvSpPr/>
              <p:nvPr/>
            </p:nvSpPr>
            <p:spPr>
              <a:xfrm>
                <a:off x="4059550" y="1188250"/>
                <a:ext cx="36375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6668" extrusionOk="0">
                    <a:moveTo>
                      <a:pt x="1454" y="1"/>
                    </a:moveTo>
                    <a:cubicBezTo>
                      <a:pt x="1454" y="1"/>
                      <a:pt x="1053" y="1455"/>
                      <a:pt x="727" y="3334"/>
                    </a:cubicBezTo>
                    <a:cubicBezTo>
                      <a:pt x="326" y="5113"/>
                      <a:pt x="1" y="6567"/>
                      <a:pt x="101" y="6667"/>
                    </a:cubicBezTo>
                    <a:cubicBezTo>
                      <a:pt x="101" y="6667"/>
                      <a:pt x="427" y="5113"/>
                      <a:pt x="828" y="3334"/>
                    </a:cubicBezTo>
                    <a:cubicBezTo>
                      <a:pt x="1254" y="14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37"/>
              <p:cNvSpPr/>
              <p:nvPr/>
            </p:nvSpPr>
            <p:spPr>
              <a:xfrm>
                <a:off x="3994400" y="1242750"/>
                <a:ext cx="18297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1580" extrusionOk="0">
                    <a:moveTo>
                      <a:pt x="0" y="1"/>
                    </a:moveTo>
                    <a:cubicBezTo>
                      <a:pt x="0" y="101"/>
                      <a:pt x="1679" y="427"/>
                      <a:pt x="3659" y="853"/>
                    </a:cubicBezTo>
                    <a:cubicBezTo>
                      <a:pt x="5639" y="1254"/>
                      <a:pt x="7318" y="1580"/>
                      <a:pt x="7318" y="1580"/>
                    </a:cubicBezTo>
                    <a:cubicBezTo>
                      <a:pt x="7318" y="1480"/>
                      <a:pt x="5639" y="1154"/>
                      <a:pt x="3659" y="728"/>
                    </a:cubicBezTo>
                    <a:cubicBezTo>
                      <a:pt x="1679" y="32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37"/>
              <p:cNvSpPr/>
              <p:nvPr/>
            </p:nvSpPr>
            <p:spPr>
              <a:xfrm>
                <a:off x="4025725" y="11882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928" y="1"/>
                    </a:moveTo>
                    <a:lnTo>
                      <a:pt x="928" y="301"/>
                    </a:lnTo>
                    <a:lnTo>
                      <a:pt x="928" y="1090"/>
                    </a:lnTo>
                    <a:lnTo>
                      <a:pt x="928" y="1090"/>
                    </a:lnTo>
                    <a:cubicBezTo>
                      <a:pt x="370" y="814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1028"/>
                      <a:pt x="1053" y="1254"/>
                    </a:cubicBezTo>
                    <a:lnTo>
                      <a:pt x="1053" y="1153"/>
                    </a:lnTo>
                    <a:cubicBezTo>
                      <a:pt x="1153" y="828"/>
                      <a:pt x="1053" y="527"/>
                      <a:pt x="1053" y="301"/>
                    </a:cubicBezTo>
                    <a:cubicBezTo>
                      <a:pt x="1053" y="101"/>
                      <a:pt x="1053" y="1"/>
                      <a:pt x="9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37"/>
              <p:cNvSpPr/>
              <p:nvPr/>
            </p:nvSpPr>
            <p:spPr>
              <a:xfrm>
                <a:off x="4114700" y="1316075"/>
                <a:ext cx="2820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254" extrusionOk="0">
                    <a:moveTo>
                      <a:pt x="0" y="0"/>
                    </a:moveTo>
                    <a:lnTo>
                      <a:pt x="0" y="101"/>
                    </a:lnTo>
                    <a:cubicBezTo>
                      <a:pt x="0" y="426"/>
                      <a:pt x="0" y="727"/>
                      <a:pt x="100" y="928"/>
                    </a:cubicBezTo>
                    <a:lnTo>
                      <a:pt x="100" y="101"/>
                    </a:lnTo>
                    <a:cubicBezTo>
                      <a:pt x="627" y="426"/>
                      <a:pt x="1128" y="527"/>
                      <a:pt x="1128" y="527"/>
                    </a:cubicBezTo>
                    <a:cubicBezTo>
                      <a:pt x="1128" y="527"/>
                      <a:pt x="727" y="201"/>
                      <a:pt x="100" y="0"/>
                    </a:cubicBezTo>
                    <a:close/>
                    <a:moveTo>
                      <a:pt x="100" y="928"/>
                    </a:moveTo>
                    <a:lnTo>
                      <a:pt x="100" y="1253"/>
                    </a:lnTo>
                    <a:cubicBezTo>
                      <a:pt x="100" y="1253"/>
                      <a:pt x="201" y="1153"/>
                      <a:pt x="100" y="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37"/>
              <p:cNvSpPr/>
              <p:nvPr/>
            </p:nvSpPr>
            <p:spPr>
              <a:xfrm>
                <a:off x="4104050" y="1300400"/>
                <a:ext cx="207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28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0" y="627"/>
                    </a:lnTo>
                    <a:cubicBezTo>
                      <a:pt x="100" y="728"/>
                      <a:pt x="100" y="828"/>
                      <a:pt x="100" y="828"/>
                    </a:cubicBezTo>
                    <a:lnTo>
                      <a:pt x="100" y="627"/>
                    </a:lnTo>
                    <a:lnTo>
                      <a:pt x="100" y="148"/>
                    </a:lnTo>
                    <a:lnTo>
                      <a:pt x="100" y="148"/>
                    </a:lnTo>
                    <a:cubicBezTo>
                      <a:pt x="361" y="268"/>
                      <a:pt x="567" y="352"/>
                      <a:pt x="699" y="352"/>
                    </a:cubicBezTo>
                    <a:cubicBezTo>
                      <a:pt x="756" y="352"/>
                      <a:pt x="799" y="336"/>
                      <a:pt x="827" y="302"/>
                    </a:cubicBezTo>
                    <a:cubicBezTo>
                      <a:pt x="827" y="302"/>
                      <a:pt x="526" y="10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37"/>
              <p:cNvSpPr/>
              <p:nvPr/>
            </p:nvSpPr>
            <p:spPr>
              <a:xfrm>
                <a:off x="4130350" y="1203925"/>
                <a:ext cx="31350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3" extrusionOk="0">
                    <a:moveTo>
                      <a:pt x="502" y="0"/>
                    </a:moveTo>
                    <a:cubicBezTo>
                      <a:pt x="502" y="0"/>
                      <a:pt x="301" y="527"/>
                      <a:pt x="1" y="1028"/>
                    </a:cubicBezTo>
                    <a:lnTo>
                      <a:pt x="1" y="1153"/>
                    </a:lnTo>
                    <a:lnTo>
                      <a:pt x="928" y="1153"/>
                    </a:lnTo>
                    <a:cubicBezTo>
                      <a:pt x="1129" y="1028"/>
                      <a:pt x="1254" y="1028"/>
                      <a:pt x="1254" y="1028"/>
                    </a:cubicBezTo>
                    <a:lnTo>
                      <a:pt x="159" y="1028"/>
                    </a:lnTo>
                    <a:cubicBezTo>
                      <a:pt x="415" y="458"/>
                      <a:pt x="502" y="0"/>
                      <a:pt x="5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37"/>
              <p:cNvSpPr/>
              <p:nvPr/>
            </p:nvSpPr>
            <p:spPr>
              <a:xfrm>
                <a:off x="4114700" y="1224600"/>
                <a:ext cx="207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727" extrusionOk="0">
                    <a:moveTo>
                      <a:pt x="301" y="0"/>
                    </a:moveTo>
                    <a:cubicBezTo>
                      <a:pt x="301" y="0"/>
                      <a:pt x="201" y="326"/>
                      <a:pt x="0" y="627"/>
                    </a:cubicBezTo>
                    <a:lnTo>
                      <a:pt x="0" y="727"/>
                    </a:lnTo>
                    <a:lnTo>
                      <a:pt x="627" y="727"/>
                    </a:lnTo>
                    <a:cubicBezTo>
                      <a:pt x="827" y="727"/>
                      <a:pt x="827" y="627"/>
                      <a:pt x="827" y="627"/>
                    </a:cubicBezTo>
                    <a:lnTo>
                      <a:pt x="149" y="627"/>
                    </a:lnTo>
                    <a:cubicBezTo>
                      <a:pt x="316" y="273"/>
                      <a:pt x="393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37"/>
              <p:cNvSpPr/>
              <p:nvPr/>
            </p:nvSpPr>
            <p:spPr>
              <a:xfrm>
                <a:off x="3999400" y="12979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53" y="1"/>
                      <a:pt x="527" y="1"/>
                      <a:pt x="326" y="101"/>
                    </a:cubicBezTo>
                    <a:lnTo>
                      <a:pt x="1" y="101"/>
                    </a:lnTo>
                    <a:cubicBezTo>
                      <a:pt x="1" y="101"/>
                      <a:pt x="101" y="201"/>
                      <a:pt x="326" y="201"/>
                    </a:cubicBezTo>
                    <a:cubicBezTo>
                      <a:pt x="527" y="101"/>
                      <a:pt x="853" y="101"/>
                      <a:pt x="1153" y="101"/>
                    </a:cubicBezTo>
                    <a:cubicBezTo>
                      <a:pt x="953" y="627"/>
                      <a:pt x="727" y="1153"/>
                      <a:pt x="727" y="1153"/>
                    </a:cubicBezTo>
                    <a:cubicBezTo>
                      <a:pt x="853" y="1153"/>
                      <a:pt x="1053" y="7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37"/>
              <p:cNvSpPr/>
              <p:nvPr/>
            </p:nvSpPr>
            <p:spPr>
              <a:xfrm>
                <a:off x="4025725" y="1287250"/>
                <a:ext cx="232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28" extrusionOk="0">
                    <a:moveTo>
                      <a:pt x="201" y="0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3" y="101"/>
                    </a:lnTo>
                    <a:cubicBezTo>
                      <a:pt x="612" y="487"/>
                      <a:pt x="527" y="828"/>
                      <a:pt x="527" y="828"/>
                    </a:cubicBezTo>
                    <a:cubicBezTo>
                      <a:pt x="527" y="828"/>
                      <a:pt x="727" y="527"/>
                      <a:pt x="827" y="101"/>
                    </a:cubicBezTo>
                    <a:lnTo>
                      <a:pt x="9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37"/>
              <p:cNvSpPr/>
              <p:nvPr/>
            </p:nvSpPr>
            <p:spPr>
              <a:xfrm>
                <a:off x="4010050" y="1237750"/>
                <a:ext cx="207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55" extrusionOk="0">
                    <a:moveTo>
                      <a:pt x="101" y="0"/>
                    </a:moveTo>
                    <a:cubicBezTo>
                      <a:pt x="101" y="0"/>
                      <a:pt x="101" y="101"/>
                      <a:pt x="201" y="201"/>
                    </a:cubicBezTo>
                    <a:cubicBezTo>
                      <a:pt x="290" y="290"/>
                      <a:pt x="479" y="399"/>
                      <a:pt x="590" y="493"/>
                    </a:cubicBezTo>
                    <a:lnTo>
                      <a:pt x="590" y="493"/>
                    </a:lnTo>
                    <a:cubicBezTo>
                      <a:pt x="238" y="669"/>
                      <a:pt x="1" y="828"/>
                      <a:pt x="1" y="828"/>
                    </a:cubicBezTo>
                    <a:cubicBezTo>
                      <a:pt x="19" y="846"/>
                      <a:pt x="45" y="854"/>
                      <a:pt x="77" y="854"/>
                    </a:cubicBezTo>
                    <a:cubicBezTo>
                      <a:pt x="220" y="854"/>
                      <a:pt x="482" y="691"/>
                      <a:pt x="727" y="527"/>
                    </a:cubicBezTo>
                    <a:lnTo>
                      <a:pt x="828" y="527"/>
                    </a:lnTo>
                    <a:lnTo>
                      <a:pt x="727" y="427"/>
                    </a:lnTo>
                    <a:cubicBezTo>
                      <a:pt x="627" y="301"/>
                      <a:pt x="427" y="201"/>
                      <a:pt x="301" y="101"/>
                    </a:cubicBezTo>
                    <a:cubicBezTo>
                      <a:pt x="201" y="0"/>
                      <a:pt x="101" y="0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37"/>
              <p:cNvSpPr/>
              <p:nvPr/>
            </p:nvSpPr>
            <p:spPr>
              <a:xfrm>
                <a:off x="4083350" y="1195775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1" y="0"/>
                    </a:moveTo>
                    <a:cubicBezTo>
                      <a:pt x="1" y="0"/>
                      <a:pt x="1" y="326"/>
                      <a:pt x="201" y="727"/>
                    </a:cubicBezTo>
                    <a:lnTo>
                      <a:pt x="201" y="852"/>
                    </a:lnTo>
                    <a:lnTo>
                      <a:pt x="302" y="727"/>
                    </a:lnTo>
                    <a:cubicBezTo>
                      <a:pt x="402" y="627"/>
                      <a:pt x="628" y="426"/>
                      <a:pt x="728" y="326"/>
                    </a:cubicBezTo>
                    <a:cubicBezTo>
                      <a:pt x="828" y="226"/>
                      <a:pt x="828" y="226"/>
                      <a:pt x="828" y="101"/>
                    </a:cubicBezTo>
                    <a:lnTo>
                      <a:pt x="828" y="101"/>
                    </a:lnTo>
                    <a:cubicBezTo>
                      <a:pt x="828" y="101"/>
                      <a:pt x="728" y="226"/>
                      <a:pt x="628" y="326"/>
                    </a:cubicBezTo>
                    <a:cubicBezTo>
                      <a:pt x="511" y="419"/>
                      <a:pt x="416" y="512"/>
                      <a:pt x="243" y="605"/>
                    </a:cubicBezTo>
                    <a:lnTo>
                      <a:pt x="243" y="605"/>
                    </a:lnTo>
                    <a:cubicBezTo>
                      <a:pt x="82" y="26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37"/>
              <p:cNvSpPr/>
              <p:nvPr/>
            </p:nvSpPr>
            <p:spPr>
              <a:xfrm>
                <a:off x="4054550" y="1313575"/>
                <a:ext cx="20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928" extrusionOk="0">
                    <a:moveTo>
                      <a:pt x="627" y="0"/>
                    </a:moveTo>
                    <a:lnTo>
                      <a:pt x="526" y="100"/>
                    </a:lnTo>
                    <a:cubicBezTo>
                      <a:pt x="301" y="301"/>
                      <a:pt x="201" y="401"/>
                      <a:pt x="100" y="526"/>
                    </a:cubicBezTo>
                    <a:cubicBezTo>
                      <a:pt x="0" y="627"/>
                      <a:pt x="0" y="727"/>
                      <a:pt x="0" y="727"/>
                    </a:cubicBezTo>
                    <a:cubicBezTo>
                      <a:pt x="0" y="727"/>
                      <a:pt x="100" y="727"/>
                      <a:pt x="201" y="627"/>
                    </a:cubicBezTo>
                    <a:cubicBezTo>
                      <a:pt x="287" y="540"/>
                      <a:pt x="373" y="362"/>
                      <a:pt x="539" y="250"/>
                    </a:cubicBezTo>
                    <a:lnTo>
                      <a:pt x="539" y="250"/>
                    </a:lnTo>
                    <a:cubicBezTo>
                      <a:pt x="642" y="650"/>
                      <a:pt x="827" y="927"/>
                      <a:pt x="827" y="927"/>
                    </a:cubicBezTo>
                    <a:cubicBezTo>
                      <a:pt x="827" y="827"/>
                      <a:pt x="727" y="526"/>
                      <a:pt x="627" y="100"/>
                    </a:cubicBezTo>
                    <a:lnTo>
                      <a:pt x="6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37"/>
              <p:cNvSpPr/>
              <p:nvPr/>
            </p:nvSpPr>
            <p:spPr>
              <a:xfrm>
                <a:off x="4130350" y="1260925"/>
                <a:ext cx="182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54" extrusionOk="0">
                    <a:moveTo>
                      <a:pt x="727" y="1"/>
                    </a:moveTo>
                    <a:cubicBezTo>
                      <a:pt x="727" y="1"/>
                      <a:pt x="402" y="226"/>
                      <a:pt x="1" y="427"/>
                    </a:cubicBezTo>
                    <a:lnTo>
                      <a:pt x="1" y="527"/>
                    </a:lnTo>
                    <a:cubicBezTo>
                      <a:pt x="201" y="627"/>
                      <a:pt x="402" y="753"/>
                      <a:pt x="502" y="853"/>
                    </a:cubicBezTo>
                    <a:cubicBezTo>
                      <a:pt x="627" y="853"/>
                      <a:pt x="727" y="953"/>
                      <a:pt x="727" y="953"/>
                    </a:cubicBezTo>
                    <a:cubicBezTo>
                      <a:pt x="727" y="953"/>
                      <a:pt x="727" y="853"/>
                      <a:pt x="627" y="753"/>
                    </a:cubicBezTo>
                    <a:cubicBezTo>
                      <a:pt x="435" y="646"/>
                      <a:pt x="334" y="558"/>
                      <a:pt x="185" y="472"/>
                    </a:cubicBezTo>
                    <a:lnTo>
                      <a:pt x="185" y="472"/>
                    </a:lnTo>
                    <a:cubicBezTo>
                      <a:pt x="459" y="290"/>
                      <a:pt x="727" y="115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37"/>
              <p:cNvSpPr/>
              <p:nvPr/>
            </p:nvSpPr>
            <p:spPr>
              <a:xfrm>
                <a:off x="4075225" y="1216600"/>
                <a:ext cx="31350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48" extrusionOk="0">
                    <a:moveTo>
                      <a:pt x="6" y="1"/>
                    </a:moveTo>
                    <a:cubicBezTo>
                      <a:pt x="2" y="1"/>
                      <a:pt x="0" y="7"/>
                      <a:pt x="0" y="19"/>
                    </a:cubicBezTo>
                    <a:cubicBezTo>
                      <a:pt x="0" y="19"/>
                      <a:pt x="100" y="420"/>
                      <a:pt x="326" y="1047"/>
                    </a:cubicBezTo>
                    <a:lnTo>
                      <a:pt x="326" y="1147"/>
                    </a:lnTo>
                    <a:lnTo>
                      <a:pt x="426" y="1147"/>
                    </a:lnTo>
                    <a:lnTo>
                      <a:pt x="426" y="1047"/>
                    </a:lnTo>
                    <a:cubicBezTo>
                      <a:pt x="627" y="947"/>
                      <a:pt x="827" y="646"/>
                      <a:pt x="1053" y="521"/>
                    </a:cubicBezTo>
                    <a:lnTo>
                      <a:pt x="1253" y="320"/>
                    </a:lnTo>
                    <a:cubicBezTo>
                      <a:pt x="1253" y="291"/>
                      <a:pt x="1245" y="279"/>
                      <a:pt x="1227" y="279"/>
                    </a:cubicBezTo>
                    <a:cubicBezTo>
                      <a:pt x="1186" y="279"/>
                      <a:pt x="1094" y="350"/>
                      <a:pt x="953" y="420"/>
                    </a:cubicBezTo>
                    <a:cubicBezTo>
                      <a:pt x="838" y="627"/>
                      <a:pt x="577" y="812"/>
                      <a:pt x="380" y="919"/>
                    </a:cubicBezTo>
                    <a:lnTo>
                      <a:pt x="380" y="919"/>
                    </a:lnTo>
                    <a:cubicBezTo>
                      <a:pt x="196" y="412"/>
                      <a:pt x="38" y="1"/>
                      <a:pt x="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37"/>
              <p:cNvSpPr/>
              <p:nvPr/>
            </p:nvSpPr>
            <p:spPr>
              <a:xfrm>
                <a:off x="4036375" y="1235250"/>
                <a:ext cx="282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02" y="301"/>
                    </a:cubicBezTo>
                    <a:cubicBezTo>
                      <a:pt x="611" y="498"/>
                      <a:pt x="778" y="676"/>
                      <a:pt x="952" y="852"/>
                    </a:cubicBezTo>
                    <a:lnTo>
                      <a:pt x="952" y="852"/>
                    </a:lnTo>
                    <a:cubicBezTo>
                      <a:pt x="369" y="1046"/>
                      <a:pt x="0" y="1253"/>
                      <a:pt x="0" y="1253"/>
                    </a:cubicBezTo>
                    <a:lnTo>
                      <a:pt x="1028" y="1028"/>
                    </a:lnTo>
                    <a:lnTo>
                      <a:pt x="1128" y="928"/>
                    </a:lnTo>
                    <a:lnTo>
                      <a:pt x="1128" y="827"/>
                    </a:lnTo>
                    <a:cubicBezTo>
                      <a:pt x="928" y="627"/>
                      <a:pt x="727" y="401"/>
                      <a:pt x="502" y="201"/>
                    </a:cubicBezTo>
                    <a:cubicBezTo>
                      <a:pt x="401" y="100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37"/>
              <p:cNvSpPr/>
              <p:nvPr/>
            </p:nvSpPr>
            <p:spPr>
              <a:xfrm>
                <a:off x="4057050" y="1279725"/>
                <a:ext cx="31350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29" extrusionOk="0">
                    <a:moveTo>
                      <a:pt x="201" y="627"/>
                    </a:moveTo>
                    <a:cubicBezTo>
                      <a:pt x="0" y="728"/>
                      <a:pt x="0" y="828"/>
                      <a:pt x="0" y="828"/>
                    </a:cubicBezTo>
                    <a:cubicBezTo>
                      <a:pt x="0" y="828"/>
                      <a:pt x="101" y="828"/>
                      <a:pt x="201" y="627"/>
                    </a:cubicBezTo>
                    <a:close/>
                    <a:moveTo>
                      <a:pt x="827" y="1"/>
                    </a:moveTo>
                    <a:cubicBezTo>
                      <a:pt x="527" y="201"/>
                      <a:pt x="301" y="402"/>
                      <a:pt x="201" y="627"/>
                    </a:cubicBezTo>
                    <a:cubicBezTo>
                      <a:pt x="426" y="502"/>
                      <a:pt x="627" y="301"/>
                      <a:pt x="827" y="101"/>
                    </a:cubicBezTo>
                    <a:cubicBezTo>
                      <a:pt x="928" y="728"/>
                      <a:pt x="1153" y="1129"/>
                      <a:pt x="1153" y="1129"/>
                    </a:cubicBezTo>
                    <a:cubicBezTo>
                      <a:pt x="1253" y="1129"/>
                      <a:pt x="1153" y="627"/>
                      <a:pt x="928" y="101"/>
                    </a:cubicBezTo>
                    <a:lnTo>
                      <a:pt x="9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37"/>
              <p:cNvSpPr/>
              <p:nvPr/>
            </p:nvSpPr>
            <p:spPr>
              <a:xfrm>
                <a:off x="4095900" y="1257750"/>
                <a:ext cx="31350" cy="320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81" extrusionOk="0">
                    <a:moveTo>
                      <a:pt x="1202" y="0"/>
                    </a:moveTo>
                    <a:cubicBezTo>
                      <a:pt x="1059" y="0"/>
                      <a:pt x="634" y="151"/>
                      <a:pt x="126" y="253"/>
                    </a:cubicBezTo>
                    <a:lnTo>
                      <a:pt x="0" y="253"/>
                    </a:lnTo>
                    <a:lnTo>
                      <a:pt x="126" y="353"/>
                    </a:lnTo>
                    <a:cubicBezTo>
                      <a:pt x="326" y="654"/>
                      <a:pt x="527" y="880"/>
                      <a:pt x="627" y="980"/>
                    </a:cubicBezTo>
                    <a:cubicBezTo>
                      <a:pt x="852" y="1180"/>
                      <a:pt x="953" y="1281"/>
                      <a:pt x="953" y="1281"/>
                    </a:cubicBezTo>
                    <a:cubicBezTo>
                      <a:pt x="953" y="1180"/>
                      <a:pt x="852" y="1080"/>
                      <a:pt x="752" y="980"/>
                    </a:cubicBezTo>
                    <a:cubicBezTo>
                      <a:pt x="627" y="754"/>
                      <a:pt x="426" y="554"/>
                      <a:pt x="226" y="353"/>
                    </a:cubicBezTo>
                    <a:lnTo>
                      <a:pt x="226" y="336"/>
                    </a:lnTo>
                    <a:lnTo>
                      <a:pt x="226" y="336"/>
                    </a:lnTo>
                    <a:cubicBezTo>
                      <a:pt x="805" y="229"/>
                      <a:pt x="1253" y="28"/>
                      <a:pt x="1253" y="28"/>
                    </a:cubicBezTo>
                    <a:cubicBezTo>
                      <a:pt x="1253" y="9"/>
                      <a:pt x="1235" y="0"/>
                      <a:pt x="12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3352150" y="4200675"/>
                <a:ext cx="109675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7" extrusionOk="0">
                    <a:moveTo>
                      <a:pt x="4" y="1"/>
                    </a:moveTo>
                    <a:cubicBezTo>
                      <a:pt x="2" y="1"/>
                      <a:pt x="1" y="2"/>
                      <a:pt x="1" y="5"/>
                    </a:cubicBezTo>
                    <a:cubicBezTo>
                      <a:pt x="1" y="5"/>
                      <a:pt x="928" y="1459"/>
                      <a:pt x="2081" y="3239"/>
                    </a:cubicBezTo>
                    <a:cubicBezTo>
                      <a:pt x="3334" y="5118"/>
                      <a:pt x="4286" y="6597"/>
                      <a:pt x="4286" y="6597"/>
                    </a:cubicBezTo>
                    <a:cubicBezTo>
                      <a:pt x="4387" y="6472"/>
                      <a:pt x="3434" y="5018"/>
                      <a:pt x="2181" y="3239"/>
                    </a:cubicBezTo>
                    <a:cubicBezTo>
                      <a:pt x="1090" y="1420"/>
                      <a:pt x="69" y="1"/>
                      <a:pt x="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37"/>
              <p:cNvSpPr/>
              <p:nvPr/>
            </p:nvSpPr>
            <p:spPr>
              <a:xfrm>
                <a:off x="3325850" y="4224600"/>
                <a:ext cx="15165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1" extrusionOk="0">
                    <a:moveTo>
                      <a:pt x="6065" y="1"/>
                    </a:moveTo>
                    <a:cubicBezTo>
                      <a:pt x="5965" y="1"/>
                      <a:pt x="4612" y="828"/>
                      <a:pt x="2932" y="1881"/>
                    </a:cubicBezTo>
                    <a:cubicBezTo>
                      <a:pt x="1253" y="3008"/>
                      <a:pt x="0" y="3961"/>
                      <a:pt x="0" y="3961"/>
                    </a:cubicBezTo>
                    <a:cubicBezTo>
                      <a:pt x="0" y="3961"/>
                      <a:pt x="1353" y="3134"/>
                      <a:pt x="3033" y="1981"/>
                    </a:cubicBezTo>
                    <a:cubicBezTo>
                      <a:pt x="4712" y="928"/>
                      <a:pt x="6065" y="1"/>
                      <a:pt x="60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37"/>
              <p:cNvSpPr/>
              <p:nvPr/>
            </p:nvSpPr>
            <p:spPr>
              <a:xfrm>
                <a:off x="3378475" y="4195775"/>
                <a:ext cx="36350" cy="16670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6668" extrusionOk="0">
                    <a:moveTo>
                      <a:pt x="1454" y="1"/>
                    </a:moveTo>
                    <a:cubicBezTo>
                      <a:pt x="1354" y="1"/>
                      <a:pt x="1028" y="1455"/>
                      <a:pt x="727" y="3334"/>
                    </a:cubicBezTo>
                    <a:cubicBezTo>
                      <a:pt x="301" y="5114"/>
                      <a:pt x="0" y="6668"/>
                      <a:pt x="101" y="6668"/>
                    </a:cubicBezTo>
                    <a:cubicBezTo>
                      <a:pt x="101" y="6668"/>
                      <a:pt x="401" y="5214"/>
                      <a:pt x="827" y="3334"/>
                    </a:cubicBezTo>
                    <a:cubicBezTo>
                      <a:pt x="1128" y="1555"/>
                      <a:pt x="1454" y="1"/>
                      <a:pt x="1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3312675" y="4252350"/>
                <a:ext cx="1830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498" extrusionOk="0">
                    <a:moveTo>
                      <a:pt x="76" y="0"/>
                    </a:moveTo>
                    <a:cubicBezTo>
                      <a:pt x="27" y="0"/>
                      <a:pt x="1" y="6"/>
                      <a:pt x="1" y="19"/>
                    </a:cubicBezTo>
                    <a:lnTo>
                      <a:pt x="3660" y="771"/>
                    </a:lnTo>
                    <a:cubicBezTo>
                      <a:pt x="5640" y="1172"/>
                      <a:pt x="7219" y="1497"/>
                      <a:pt x="7319" y="1497"/>
                    </a:cubicBezTo>
                    <a:cubicBezTo>
                      <a:pt x="7319" y="1497"/>
                      <a:pt x="5640" y="1071"/>
                      <a:pt x="3660" y="645"/>
                    </a:cubicBezTo>
                    <a:cubicBezTo>
                      <a:pt x="1925" y="294"/>
                      <a:pt x="422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37"/>
              <p:cNvSpPr/>
              <p:nvPr/>
            </p:nvSpPr>
            <p:spPr>
              <a:xfrm>
                <a:off x="3341650" y="4195775"/>
                <a:ext cx="287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255" extrusionOk="0">
                    <a:moveTo>
                      <a:pt x="1047" y="1"/>
                    </a:moveTo>
                    <a:lnTo>
                      <a:pt x="1047" y="302"/>
                    </a:lnTo>
                    <a:lnTo>
                      <a:pt x="1047" y="1117"/>
                    </a:lnTo>
                    <a:lnTo>
                      <a:pt x="1047" y="1117"/>
                    </a:lnTo>
                    <a:cubicBezTo>
                      <a:pt x="586" y="948"/>
                      <a:pt x="248" y="801"/>
                      <a:pt x="136" y="801"/>
                    </a:cubicBezTo>
                    <a:cubicBezTo>
                      <a:pt x="109" y="801"/>
                      <a:pt x="95" y="810"/>
                      <a:pt x="95" y="828"/>
                    </a:cubicBezTo>
                    <a:cubicBezTo>
                      <a:pt x="0" y="828"/>
                      <a:pt x="466" y="1007"/>
                      <a:pt x="1047" y="1218"/>
                    </a:cubicBezTo>
                    <a:lnTo>
                      <a:pt x="1047" y="1218"/>
                    </a:lnTo>
                    <a:lnTo>
                      <a:pt x="1047" y="1254"/>
                    </a:lnTo>
                    <a:lnTo>
                      <a:pt x="1074" y="1227"/>
                    </a:lnTo>
                    <a:lnTo>
                      <a:pt x="1074" y="1227"/>
                    </a:lnTo>
                    <a:cubicBezTo>
                      <a:pt x="1098" y="1236"/>
                      <a:pt x="1123" y="1245"/>
                      <a:pt x="1148" y="1254"/>
                    </a:cubicBezTo>
                    <a:lnTo>
                      <a:pt x="1148" y="1154"/>
                    </a:lnTo>
                    <a:lnTo>
                      <a:pt x="1148" y="302"/>
                    </a:lnTo>
                    <a:cubicBezTo>
                      <a:pt x="1148" y="101"/>
                      <a:pt x="1047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37"/>
              <p:cNvSpPr/>
              <p:nvPr/>
            </p:nvSpPr>
            <p:spPr>
              <a:xfrm>
                <a:off x="3432975" y="4323600"/>
                <a:ext cx="288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355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928"/>
                    </a:lnTo>
                    <a:cubicBezTo>
                      <a:pt x="101" y="1154"/>
                      <a:pt x="101" y="1354"/>
                      <a:pt x="101" y="1354"/>
                    </a:cubicBezTo>
                    <a:lnTo>
                      <a:pt x="101" y="928"/>
                    </a:lnTo>
                    <a:lnTo>
                      <a:pt x="101" y="237"/>
                    </a:lnTo>
                    <a:lnTo>
                      <a:pt x="101" y="237"/>
                    </a:lnTo>
                    <a:cubicBezTo>
                      <a:pt x="683" y="437"/>
                      <a:pt x="1154" y="527"/>
                      <a:pt x="1154" y="527"/>
                    </a:cubicBezTo>
                    <a:cubicBezTo>
                      <a:pt x="1154" y="527"/>
                      <a:pt x="627" y="30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37"/>
              <p:cNvSpPr/>
              <p:nvPr/>
            </p:nvSpPr>
            <p:spPr>
              <a:xfrm>
                <a:off x="3422325" y="4307950"/>
                <a:ext cx="213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28" extrusionOk="0">
                    <a:moveTo>
                      <a:pt x="1" y="0"/>
                    </a:moveTo>
                    <a:lnTo>
                      <a:pt x="1" y="100"/>
                    </a:lnTo>
                    <a:lnTo>
                      <a:pt x="1" y="627"/>
                    </a:lnTo>
                    <a:cubicBezTo>
                      <a:pt x="126" y="827"/>
                      <a:pt x="126" y="927"/>
                      <a:pt x="126" y="927"/>
                    </a:cubicBezTo>
                    <a:lnTo>
                      <a:pt x="126" y="627"/>
                    </a:lnTo>
                    <a:lnTo>
                      <a:pt x="126" y="159"/>
                    </a:lnTo>
                    <a:lnTo>
                      <a:pt x="126" y="159"/>
                    </a:lnTo>
                    <a:cubicBezTo>
                      <a:pt x="489" y="325"/>
                      <a:pt x="753" y="426"/>
                      <a:pt x="753" y="426"/>
                    </a:cubicBezTo>
                    <a:cubicBezTo>
                      <a:pt x="853" y="301"/>
                      <a:pt x="527" y="201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37"/>
              <p:cNvSpPr/>
              <p:nvPr/>
            </p:nvSpPr>
            <p:spPr>
              <a:xfrm>
                <a:off x="3448650" y="4213950"/>
                <a:ext cx="3135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098" extrusionOk="0">
                    <a:moveTo>
                      <a:pt x="527" y="1"/>
                    </a:moveTo>
                    <a:cubicBezTo>
                      <a:pt x="527" y="1"/>
                      <a:pt x="201" y="427"/>
                      <a:pt x="0" y="1053"/>
                    </a:cubicBezTo>
                    <a:lnTo>
                      <a:pt x="101" y="1053"/>
                    </a:lnTo>
                    <a:cubicBezTo>
                      <a:pt x="209" y="1087"/>
                      <a:pt x="315" y="1098"/>
                      <a:pt x="416" y="1098"/>
                    </a:cubicBezTo>
                    <a:cubicBezTo>
                      <a:pt x="619" y="1098"/>
                      <a:pt x="802" y="1053"/>
                      <a:pt x="953" y="1053"/>
                    </a:cubicBezTo>
                    <a:cubicBezTo>
                      <a:pt x="1153" y="1053"/>
                      <a:pt x="1254" y="1053"/>
                      <a:pt x="1254" y="928"/>
                    </a:cubicBezTo>
                    <a:lnTo>
                      <a:pt x="164" y="928"/>
                    </a:lnTo>
                    <a:cubicBezTo>
                      <a:pt x="440" y="371"/>
                      <a:pt x="527" y="1"/>
                      <a:pt x="5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37"/>
              <p:cNvSpPr/>
              <p:nvPr/>
            </p:nvSpPr>
            <p:spPr>
              <a:xfrm>
                <a:off x="3432975" y="4232125"/>
                <a:ext cx="2070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28" extrusionOk="0">
                    <a:moveTo>
                      <a:pt x="327" y="1"/>
                    </a:moveTo>
                    <a:cubicBezTo>
                      <a:pt x="327" y="1"/>
                      <a:pt x="138" y="273"/>
                      <a:pt x="29" y="627"/>
                    </a:cubicBezTo>
                    <a:lnTo>
                      <a:pt x="1" y="627"/>
                    </a:lnTo>
                    <a:lnTo>
                      <a:pt x="22" y="649"/>
                    </a:lnTo>
                    <a:lnTo>
                      <a:pt x="22" y="649"/>
                    </a:lnTo>
                    <a:cubicBezTo>
                      <a:pt x="15" y="675"/>
                      <a:pt x="7" y="701"/>
                      <a:pt x="1" y="727"/>
                    </a:cubicBezTo>
                    <a:lnTo>
                      <a:pt x="1" y="828"/>
                    </a:lnTo>
                    <a:lnTo>
                      <a:pt x="101" y="828"/>
                    </a:lnTo>
                    <a:cubicBezTo>
                      <a:pt x="327" y="828"/>
                      <a:pt x="527" y="727"/>
                      <a:pt x="627" y="727"/>
                    </a:cubicBezTo>
                    <a:lnTo>
                      <a:pt x="828" y="727"/>
                    </a:lnTo>
                    <a:cubicBezTo>
                      <a:pt x="828" y="627"/>
                      <a:pt x="728" y="627"/>
                      <a:pt x="627" y="627"/>
                    </a:cubicBezTo>
                    <a:lnTo>
                      <a:pt x="156" y="627"/>
                    </a:lnTo>
                    <a:cubicBezTo>
                      <a:pt x="342" y="273"/>
                      <a:pt x="418" y="1"/>
                      <a:pt x="3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37"/>
              <p:cNvSpPr/>
              <p:nvPr/>
            </p:nvSpPr>
            <p:spPr>
              <a:xfrm>
                <a:off x="3318325" y="43054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1153" y="1"/>
                    </a:moveTo>
                    <a:cubicBezTo>
                      <a:pt x="827" y="1"/>
                      <a:pt x="527" y="101"/>
                      <a:pt x="301" y="101"/>
                    </a:cubicBezTo>
                    <a:cubicBezTo>
                      <a:pt x="101" y="101"/>
                      <a:pt x="0" y="101"/>
                      <a:pt x="0" y="201"/>
                    </a:cubicBezTo>
                    <a:lnTo>
                      <a:pt x="1117" y="201"/>
                    </a:lnTo>
                    <a:cubicBezTo>
                      <a:pt x="906" y="773"/>
                      <a:pt x="727" y="1154"/>
                      <a:pt x="727" y="1154"/>
                    </a:cubicBezTo>
                    <a:cubicBezTo>
                      <a:pt x="827" y="1154"/>
                      <a:pt x="1028" y="728"/>
                      <a:pt x="1253" y="101"/>
                    </a:cubicBezTo>
                    <a:lnTo>
                      <a:pt x="11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37"/>
              <p:cNvSpPr/>
              <p:nvPr/>
            </p:nvSpPr>
            <p:spPr>
              <a:xfrm>
                <a:off x="3344000" y="4294775"/>
                <a:ext cx="238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8" extrusionOk="0">
                    <a:moveTo>
                      <a:pt x="853" y="1"/>
                    </a:moveTo>
                    <a:cubicBezTo>
                      <a:pt x="527" y="1"/>
                      <a:pt x="327" y="101"/>
                      <a:pt x="226" y="101"/>
                    </a:cubicBezTo>
                    <a:lnTo>
                      <a:pt x="1" y="101"/>
                    </a:lnTo>
                    <a:cubicBezTo>
                      <a:pt x="1" y="101"/>
                      <a:pt x="126" y="201"/>
                      <a:pt x="226" y="201"/>
                    </a:cubicBezTo>
                    <a:lnTo>
                      <a:pt x="723" y="201"/>
                    </a:lnTo>
                    <a:cubicBezTo>
                      <a:pt x="612" y="574"/>
                      <a:pt x="527" y="828"/>
                      <a:pt x="527" y="828"/>
                    </a:cubicBezTo>
                    <a:cubicBezTo>
                      <a:pt x="527" y="828"/>
                      <a:pt x="718" y="574"/>
                      <a:pt x="827" y="201"/>
                    </a:cubicBezTo>
                    <a:lnTo>
                      <a:pt x="853" y="201"/>
                    </a:lnTo>
                    <a:lnTo>
                      <a:pt x="832" y="181"/>
                    </a:lnTo>
                    <a:lnTo>
                      <a:pt x="832" y="181"/>
                    </a:lnTo>
                    <a:cubicBezTo>
                      <a:pt x="840" y="155"/>
                      <a:pt x="847" y="128"/>
                      <a:pt x="853" y="101"/>
                    </a:cubicBez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37"/>
              <p:cNvSpPr/>
              <p:nvPr/>
            </p:nvSpPr>
            <p:spPr>
              <a:xfrm>
                <a:off x="3328350" y="4245275"/>
                <a:ext cx="213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29" extrusionOk="0">
                    <a:moveTo>
                      <a:pt x="126" y="1"/>
                    </a:moveTo>
                    <a:cubicBezTo>
                      <a:pt x="126" y="2"/>
                      <a:pt x="126" y="102"/>
                      <a:pt x="226" y="201"/>
                    </a:cubicBezTo>
                    <a:cubicBezTo>
                      <a:pt x="326" y="302"/>
                      <a:pt x="527" y="427"/>
                      <a:pt x="627" y="527"/>
                    </a:cubicBezTo>
                    <a:lnTo>
                      <a:pt x="627" y="585"/>
                    </a:lnTo>
                    <a:lnTo>
                      <a:pt x="627" y="585"/>
                    </a:lnTo>
                    <a:cubicBezTo>
                      <a:pt x="264" y="748"/>
                      <a:pt x="0" y="838"/>
                      <a:pt x="0" y="928"/>
                    </a:cubicBezTo>
                    <a:cubicBezTo>
                      <a:pt x="0" y="928"/>
                      <a:pt x="326" y="828"/>
                      <a:pt x="752" y="627"/>
                    </a:cubicBezTo>
                    <a:lnTo>
                      <a:pt x="852" y="527"/>
                    </a:lnTo>
                    <a:lnTo>
                      <a:pt x="752" y="527"/>
                    </a:lnTo>
                    <a:cubicBezTo>
                      <a:pt x="527" y="302"/>
                      <a:pt x="426" y="201"/>
                      <a:pt x="326" y="101"/>
                    </a:cubicBezTo>
                    <a:cubicBezTo>
                      <a:pt x="127" y="101"/>
                      <a:pt x="126" y="2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37"/>
              <p:cNvSpPr/>
              <p:nvPr/>
            </p:nvSpPr>
            <p:spPr>
              <a:xfrm>
                <a:off x="3399150" y="4203300"/>
                <a:ext cx="232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53" extrusionOk="0">
                    <a:moveTo>
                      <a:pt x="101" y="1"/>
                    </a:moveTo>
                    <a:cubicBezTo>
                      <a:pt x="0" y="1"/>
                      <a:pt x="101" y="326"/>
                      <a:pt x="301" y="727"/>
                    </a:cubicBezTo>
                    <a:lnTo>
                      <a:pt x="301" y="853"/>
                    </a:lnTo>
                    <a:lnTo>
                      <a:pt x="426" y="853"/>
                    </a:lnTo>
                    <a:cubicBezTo>
                      <a:pt x="527" y="627"/>
                      <a:pt x="727" y="527"/>
                      <a:pt x="827" y="427"/>
                    </a:cubicBezTo>
                    <a:cubicBezTo>
                      <a:pt x="827" y="326"/>
                      <a:pt x="928" y="226"/>
                      <a:pt x="928" y="226"/>
                    </a:cubicBezTo>
                    <a:lnTo>
                      <a:pt x="928" y="226"/>
                    </a:lnTo>
                    <a:cubicBezTo>
                      <a:pt x="928" y="226"/>
                      <a:pt x="827" y="226"/>
                      <a:pt x="727" y="326"/>
                    </a:cubicBezTo>
                    <a:cubicBezTo>
                      <a:pt x="645" y="409"/>
                      <a:pt x="494" y="492"/>
                      <a:pt x="373" y="630"/>
                    </a:cubicBezTo>
                    <a:lnTo>
                      <a:pt x="373" y="630"/>
                    </a:lnTo>
                    <a:cubicBezTo>
                      <a:pt x="185" y="275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37"/>
              <p:cNvSpPr/>
              <p:nvPr/>
            </p:nvSpPr>
            <p:spPr>
              <a:xfrm>
                <a:off x="3372825" y="4323600"/>
                <a:ext cx="213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28" extrusionOk="0">
                    <a:moveTo>
                      <a:pt x="527" y="1"/>
                    </a:moveTo>
                    <a:cubicBezTo>
                      <a:pt x="327" y="201"/>
                      <a:pt x="226" y="301"/>
                      <a:pt x="101" y="427"/>
                    </a:cubicBezTo>
                    <a:cubicBezTo>
                      <a:pt x="1" y="527"/>
                      <a:pt x="1" y="627"/>
                      <a:pt x="1" y="627"/>
                    </a:cubicBezTo>
                    <a:cubicBezTo>
                      <a:pt x="1" y="627"/>
                      <a:pt x="101" y="627"/>
                      <a:pt x="226" y="527"/>
                    </a:cubicBezTo>
                    <a:cubicBezTo>
                      <a:pt x="312" y="441"/>
                      <a:pt x="398" y="336"/>
                      <a:pt x="548" y="182"/>
                    </a:cubicBezTo>
                    <a:lnTo>
                      <a:pt x="548" y="182"/>
                    </a:lnTo>
                    <a:cubicBezTo>
                      <a:pt x="655" y="565"/>
                      <a:pt x="853" y="828"/>
                      <a:pt x="853" y="828"/>
                    </a:cubicBezTo>
                    <a:cubicBezTo>
                      <a:pt x="853" y="828"/>
                      <a:pt x="728" y="527"/>
                      <a:pt x="627" y="101"/>
                    </a:cubicBezTo>
                    <a:lnTo>
                      <a:pt x="6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37"/>
              <p:cNvSpPr/>
              <p:nvPr/>
            </p:nvSpPr>
            <p:spPr>
              <a:xfrm>
                <a:off x="3448650" y="4270700"/>
                <a:ext cx="1820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864" extrusionOk="0">
                    <a:moveTo>
                      <a:pt x="692" y="0"/>
                    </a:moveTo>
                    <a:cubicBezTo>
                      <a:pt x="602" y="0"/>
                      <a:pt x="341" y="177"/>
                      <a:pt x="0" y="337"/>
                    </a:cubicBezTo>
                    <a:lnTo>
                      <a:pt x="0" y="438"/>
                    </a:lnTo>
                    <a:cubicBezTo>
                      <a:pt x="201" y="663"/>
                      <a:pt x="426" y="763"/>
                      <a:pt x="527" y="763"/>
                    </a:cubicBezTo>
                    <a:cubicBezTo>
                      <a:pt x="627" y="864"/>
                      <a:pt x="727" y="864"/>
                      <a:pt x="727" y="864"/>
                    </a:cubicBezTo>
                    <a:cubicBezTo>
                      <a:pt x="727" y="864"/>
                      <a:pt x="727" y="763"/>
                      <a:pt x="627" y="663"/>
                    </a:cubicBezTo>
                    <a:cubicBezTo>
                      <a:pt x="447" y="663"/>
                      <a:pt x="348" y="562"/>
                      <a:pt x="167" y="397"/>
                    </a:cubicBezTo>
                    <a:lnTo>
                      <a:pt x="167" y="397"/>
                    </a:lnTo>
                    <a:cubicBezTo>
                      <a:pt x="466" y="211"/>
                      <a:pt x="727" y="37"/>
                      <a:pt x="727" y="37"/>
                    </a:cubicBezTo>
                    <a:cubicBezTo>
                      <a:pt x="727" y="11"/>
                      <a:pt x="715" y="0"/>
                      <a:pt x="6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37"/>
              <p:cNvSpPr/>
              <p:nvPr/>
            </p:nvSpPr>
            <p:spPr>
              <a:xfrm>
                <a:off x="3394125" y="4224600"/>
                <a:ext cx="31375" cy="2822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12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1" y="502"/>
                      <a:pt x="201" y="1129"/>
                    </a:cubicBezTo>
                    <a:lnTo>
                      <a:pt x="402" y="1129"/>
                    </a:lnTo>
                    <a:lnTo>
                      <a:pt x="1028" y="502"/>
                    </a:lnTo>
                    <a:lnTo>
                      <a:pt x="1254" y="302"/>
                    </a:lnTo>
                    <a:lnTo>
                      <a:pt x="1254" y="302"/>
                    </a:lnTo>
                    <a:cubicBezTo>
                      <a:pt x="1254" y="302"/>
                      <a:pt x="1129" y="302"/>
                      <a:pt x="928" y="502"/>
                    </a:cubicBezTo>
                    <a:cubicBezTo>
                      <a:pt x="753" y="612"/>
                      <a:pt x="558" y="779"/>
                      <a:pt x="378" y="954"/>
                    </a:cubicBezTo>
                    <a:lnTo>
                      <a:pt x="378" y="954"/>
                    </a:lnTo>
                    <a:cubicBezTo>
                      <a:pt x="186" y="37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37"/>
              <p:cNvSpPr/>
              <p:nvPr/>
            </p:nvSpPr>
            <p:spPr>
              <a:xfrm>
                <a:off x="3352275" y="4244300"/>
                <a:ext cx="312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1232" extrusionOk="0">
                    <a:moveTo>
                      <a:pt x="441" y="1"/>
                    </a:moveTo>
                    <a:cubicBezTo>
                      <a:pt x="429" y="1"/>
                      <a:pt x="422" y="13"/>
                      <a:pt x="422" y="40"/>
                    </a:cubicBezTo>
                    <a:cubicBezTo>
                      <a:pt x="422" y="40"/>
                      <a:pt x="422" y="140"/>
                      <a:pt x="522" y="240"/>
                    </a:cubicBezTo>
                    <a:cubicBezTo>
                      <a:pt x="723" y="466"/>
                      <a:pt x="923" y="666"/>
                      <a:pt x="1048" y="867"/>
                    </a:cubicBezTo>
                    <a:lnTo>
                      <a:pt x="1063" y="882"/>
                    </a:lnTo>
                    <a:lnTo>
                      <a:pt x="1063" y="882"/>
                    </a:lnTo>
                    <a:cubicBezTo>
                      <a:pt x="475" y="987"/>
                      <a:pt x="0" y="1193"/>
                      <a:pt x="96" y="1193"/>
                    </a:cubicBezTo>
                    <a:cubicBezTo>
                      <a:pt x="96" y="1219"/>
                      <a:pt x="125" y="1232"/>
                      <a:pt x="180" y="1232"/>
                    </a:cubicBezTo>
                    <a:cubicBezTo>
                      <a:pt x="334" y="1232"/>
                      <a:pt x="687" y="1133"/>
                      <a:pt x="1149" y="967"/>
                    </a:cubicBezTo>
                    <a:lnTo>
                      <a:pt x="1249" y="967"/>
                    </a:lnTo>
                    <a:lnTo>
                      <a:pt x="1249" y="867"/>
                    </a:lnTo>
                    <a:lnTo>
                      <a:pt x="1149" y="867"/>
                    </a:lnTo>
                    <a:cubicBezTo>
                      <a:pt x="1048" y="566"/>
                      <a:pt x="823" y="341"/>
                      <a:pt x="622" y="240"/>
                    </a:cubicBezTo>
                    <a:cubicBezTo>
                      <a:pt x="549" y="94"/>
                      <a:pt x="475" y="1"/>
                      <a:pt x="4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37"/>
              <p:cNvSpPr/>
              <p:nvPr/>
            </p:nvSpPr>
            <p:spPr>
              <a:xfrm>
                <a:off x="3372825" y="4287275"/>
                <a:ext cx="3387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1254" extrusionOk="0">
                    <a:moveTo>
                      <a:pt x="1053" y="0"/>
                    </a:moveTo>
                    <a:lnTo>
                      <a:pt x="953" y="100"/>
                    </a:lnTo>
                    <a:cubicBezTo>
                      <a:pt x="627" y="301"/>
                      <a:pt x="427" y="501"/>
                      <a:pt x="327" y="627"/>
                    </a:cubicBezTo>
                    <a:cubicBezTo>
                      <a:pt x="101" y="727"/>
                      <a:pt x="1" y="827"/>
                      <a:pt x="1" y="827"/>
                    </a:cubicBezTo>
                    <a:cubicBezTo>
                      <a:pt x="30" y="857"/>
                      <a:pt x="62" y="869"/>
                      <a:pt x="94" y="869"/>
                    </a:cubicBezTo>
                    <a:cubicBezTo>
                      <a:pt x="172" y="869"/>
                      <a:pt x="256" y="798"/>
                      <a:pt x="327" y="727"/>
                    </a:cubicBezTo>
                    <a:cubicBezTo>
                      <a:pt x="527" y="501"/>
                      <a:pt x="728" y="301"/>
                      <a:pt x="953" y="201"/>
                    </a:cubicBezTo>
                    <a:lnTo>
                      <a:pt x="970" y="201"/>
                    </a:lnTo>
                    <a:cubicBezTo>
                      <a:pt x="1074" y="782"/>
                      <a:pt x="1254" y="1253"/>
                      <a:pt x="1254" y="1253"/>
                    </a:cubicBezTo>
                    <a:cubicBezTo>
                      <a:pt x="1354" y="1128"/>
                      <a:pt x="1154" y="727"/>
                      <a:pt x="1053" y="100"/>
                    </a:cubicBezTo>
                    <a:lnTo>
                      <a:pt x="105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37"/>
              <p:cNvSpPr/>
              <p:nvPr/>
            </p:nvSpPr>
            <p:spPr>
              <a:xfrm>
                <a:off x="3417325" y="4265950"/>
                <a:ext cx="2885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5" extrusionOk="0">
                    <a:moveTo>
                      <a:pt x="1153" y="1"/>
                    </a:moveTo>
                    <a:cubicBezTo>
                      <a:pt x="1153" y="1"/>
                      <a:pt x="627" y="101"/>
                      <a:pt x="0" y="327"/>
                    </a:cubicBezTo>
                    <a:lnTo>
                      <a:pt x="0" y="427"/>
                    </a:lnTo>
                    <a:cubicBezTo>
                      <a:pt x="201" y="628"/>
                      <a:pt x="426" y="853"/>
                      <a:pt x="527" y="1054"/>
                    </a:cubicBezTo>
                    <a:cubicBezTo>
                      <a:pt x="727" y="1154"/>
                      <a:pt x="727" y="1254"/>
                      <a:pt x="827" y="1254"/>
                    </a:cubicBezTo>
                    <a:cubicBezTo>
                      <a:pt x="827" y="1254"/>
                      <a:pt x="727" y="1154"/>
                      <a:pt x="627" y="953"/>
                    </a:cubicBezTo>
                    <a:cubicBezTo>
                      <a:pt x="443" y="746"/>
                      <a:pt x="343" y="561"/>
                      <a:pt x="154" y="377"/>
                    </a:cubicBezTo>
                    <a:lnTo>
                      <a:pt x="154" y="377"/>
                    </a:lnTo>
                    <a:cubicBezTo>
                      <a:pt x="711" y="191"/>
                      <a:pt x="1153" y="1"/>
                      <a:pt x="11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37"/>
              <p:cNvSpPr/>
              <p:nvPr/>
            </p:nvSpPr>
            <p:spPr>
              <a:xfrm>
                <a:off x="4461800" y="2169450"/>
                <a:ext cx="109675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6593" extrusionOk="0">
                    <a:moveTo>
                      <a:pt x="1" y="1"/>
                    </a:moveTo>
                    <a:cubicBezTo>
                      <a:pt x="1" y="2"/>
                      <a:pt x="929" y="1480"/>
                      <a:pt x="2081" y="3359"/>
                    </a:cubicBezTo>
                    <a:cubicBezTo>
                      <a:pt x="3334" y="5139"/>
                      <a:pt x="4287" y="6592"/>
                      <a:pt x="4387" y="6592"/>
                    </a:cubicBezTo>
                    <a:cubicBezTo>
                      <a:pt x="4387" y="6592"/>
                      <a:pt x="3434" y="5139"/>
                      <a:pt x="2181" y="3259"/>
                    </a:cubicBezTo>
                    <a:cubicBezTo>
                      <a:pt x="1029" y="148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37"/>
              <p:cNvSpPr/>
              <p:nvPr/>
            </p:nvSpPr>
            <p:spPr>
              <a:xfrm>
                <a:off x="4435500" y="2193275"/>
                <a:ext cx="151650" cy="992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968" extrusionOk="0">
                    <a:moveTo>
                      <a:pt x="6065" y="0"/>
                    </a:moveTo>
                    <a:cubicBezTo>
                      <a:pt x="6065" y="0"/>
                      <a:pt x="4712" y="827"/>
                      <a:pt x="3033" y="1980"/>
                    </a:cubicBezTo>
                    <a:cubicBezTo>
                      <a:pt x="1354" y="3033"/>
                      <a:pt x="0" y="3960"/>
                      <a:pt x="0" y="3960"/>
                    </a:cubicBezTo>
                    <a:cubicBezTo>
                      <a:pt x="0" y="3965"/>
                      <a:pt x="4" y="3968"/>
                      <a:pt x="10" y="3968"/>
                    </a:cubicBezTo>
                    <a:cubicBezTo>
                      <a:pt x="136" y="3968"/>
                      <a:pt x="1437" y="3081"/>
                      <a:pt x="3033" y="2080"/>
                    </a:cubicBezTo>
                    <a:cubicBezTo>
                      <a:pt x="4712" y="928"/>
                      <a:pt x="6065" y="100"/>
                      <a:pt x="60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37"/>
              <p:cNvSpPr/>
              <p:nvPr/>
            </p:nvSpPr>
            <p:spPr>
              <a:xfrm>
                <a:off x="4487500" y="2166950"/>
                <a:ext cx="37000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6593" extrusionOk="0">
                    <a:moveTo>
                      <a:pt x="1479" y="1"/>
                    </a:moveTo>
                    <a:cubicBezTo>
                      <a:pt x="1479" y="1"/>
                      <a:pt x="1053" y="1480"/>
                      <a:pt x="752" y="3234"/>
                    </a:cubicBezTo>
                    <a:cubicBezTo>
                      <a:pt x="326" y="5113"/>
                      <a:pt x="0" y="6592"/>
                      <a:pt x="126" y="6592"/>
                    </a:cubicBezTo>
                    <a:cubicBezTo>
                      <a:pt x="126" y="6592"/>
                      <a:pt x="427" y="5113"/>
                      <a:pt x="853" y="3359"/>
                    </a:cubicBezTo>
                    <a:cubicBezTo>
                      <a:pt x="1254" y="1480"/>
                      <a:pt x="1479" y="1"/>
                      <a:pt x="14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37"/>
              <p:cNvSpPr/>
              <p:nvPr/>
            </p:nvSpPr>
            <p:spPr>
              <a:xfrm>
                <a:off x="4422325" y="2222100"/>
                <a:ext cx="1830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7320" h="1555" extrusionOk="0">
                    <a:moveTo>
                      <a:pt x="1" y="0"/>
                    </a:moveTo>
                    <a:cubicBezTo>
                      <a:pt x="1" y="100"/>
                      <a:pt x="1680" y="401"/>
                      <a:pt x="3660" y="827"/>
                    </a:cubicBezTo>
                    <a:cubicBezTo>
                      <a:pt x="5640" y="1253"/>
                      <a:pt x="7319" y="1554"/>
                      <a:pt x="7319" y="1554"/>
                    </a:cubicBezTo>
                    <a:cubicBezTo>
                      <a:pt x="7319" y="1454"/>
                      <a:pt x="5640" y="1153"/>
                      <a:pt x="3660" y="727"/>
                    </a:cubicBezTo>
                    <a:cubicBezTo>
                      <a:pt x="1680" y="30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37"/>
              <p:cNvSpPr/>
              <p:nvPr/>
            </p:nvSpPr>
            <p:spPr>
              <a:xfrm>
                <a:off x="4453675" y="2166950"/>
                <a:ext cx="288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254" extrusionOk="0">
                    <a:moveTo>
                      <a:pt x="952" y="1"/>
                    </a:moveTo>
                    <a:lnTo>
                      <a:pt x="952" y="326"/>
                    </a:lnTo>
                    <a:lnTo>
                      <a:pt x="952" y="1098"/>
                    </a:lnTo>
                    <a:lnTo>
                      <a:pt x="952" y="1098"/>
                    </a:lnTo>
                    <a:cubicBezTo>
                      <a:pt x="462" y="837"/>
                      <a:pt x="0" y="727"/>
                      <a:pt x="0" y="727"/>
                    </a:cubicBezTo>
                    <a:lnTo>
                      <a:pt x="0" y="727"/>
                    </a:lnTo>
                    <a:cubicBezTo>
                      <a:pt x="0" y="727"/>
                      <a:pt x="426" y="953"/>
                      <a:pt x="1053" y="1254"/>
                    </a:cubicBezTo>
                    <a:lnTo>
                      <a:pt x="1153" y="1254"/>
                    </a:lnTo>
                    <a:lnTo>
                      <a:pt x="1153" y="1153"/>
                    </a:lnTo>
                    <a:cubicBezTo>
                      <a:pt x="1153" y="853"/>
                      <a:pt x="1053" y="527"/>
                      <a:pt x="1053" y="326"/>
                    </a:cubicBezTo>
                    <a:cubicBezTo>
                      <a:pt x="1053" y="101"/>
                      <a:pt x="1053" y="1"/>
                      <a:pt x="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37"/>
              <p:cNvSpPr/>
              <p:nvPr/>
            </p:nvSpPr>
            <p:spPr>
              <a:xfrm>
                <a:off x="4542625" y="2294775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1" y="0"/>
                    </a:moveTo>
                    <a:lnTo>
                      <a:pt x="1" y="126"/>
                    </a:lnTo>
                    <a:cubicBezTo>
                      <a:pt x="1" y="426"/>
                      <a:pt x="1" y="752"/>
                      <a:pt x="101" y="953"/>
                    </a:cubicBezTo>
                    <a:lnTo>
                      <a:pt x="101" y="1254"/>
                    </a:lnTo>
                    <a:cubicBezTo>
                      <a:pt x="101" y="1254"/>
                      <a:pt x="201" y="1153"/>
                      <a:pt x="201" y="953"/>
                    </a:cubicBezTo>
                    <a:cubicBezTo>
                      <a:pt x="101" y="752"/>
                      <a:pt x="101" y="426"/>
                      <a:pt x="101" y="126"/>
                    </a:cubicBezTo>
                    <a:lnTo>
                      <a:pt x="101" y="126"/>
                    </a:lnTo>
                    <a:cubicBezTo>
                      <a:pt x="628" y="326"/>
                      <a:pt x="1154" y="527"/>
                      <a:pt x="1154" y="527"/>
                    </a:cubicBezTo>
                    <a:cubicBezTo>
                      <a:pt x="1154" y="426"/>
                      <a:pt x="728" y="226"/>
                      <a:pt x="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37"/>
              <p:cNvSpPr/>
              <p:nvPr/>
            </p:nvSpPr>
            <p:spPr>
              <a:xfrm>
                <a:off x="4531975" y="2276600"/>
                <a:ext cx="2135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53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727"/>
                    </a:lnTo>
                    <a:cubicBezTo>
                      <a:pt x="101" y="853"/>
                      <a:pt x="101" y="953"/>
                      <a:pt x="101" y="953"/>
                    </a:cubicBezTo>
                    <a:lnTo>
                      <a:pt x="101" y="727"/>
                    </a:lnTo>
                    <a:lnTo>
                      <a:pt x="101" y="250"/>
                    </a:lnTo>
                    <a:lnTo>
                      <a:pt x="101" y="250"/>
                    </a:lnTo>
                    <a:cubicBezTo>
                      <a:pt x="491" y="342"/>
                      <a:pt x="853" y="427"/>
                      <a:pt x="853" y="427"/>
                    </a:cubicBezTo>
                    <a:cubicBezTo>
                      <a:pt x="853" y="427"/>
                      <a:pt x="527" y="226"/>
                      <a:pt x="101" y="10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37"/>
              <p:cNvSpPr/>
              <p:nvPr/>
            </p:nvSpPr>
            <p:spPr>
              <a:xfrm>
                <a:off x="4558300" y="2182625"/>
                <a:ext cx="232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54" extrusionOk="0">
                    <a:moveTo>
                      <a:pt x="527" y="0"/>
                    </a:moveTo>
                    <a:lnTo>
                      <a:pt x="527" y="0"/>
                    </a:lnTo>
                    <a:cubicBezTo>
                      <a:pt x="527" y="0"/>
                      <a:pt x="301" y="426"/>
                      <a:pt x="1" y="1053"/>
                    </a:cubicBezTo>
                    <a:lnTo>
                      <a:pt x="1" y="1153"/>
                    </a:lnTo>
                    <a:lnTo>
                      <a:pt x="101" y="1153"/>
                    </a:lnTo>
                    <a:cubicBezTo>
                      <a:pt x="427" y="1153"/>
                      <a:pt x="727" y="1153"/>
                      <a:pt x="928" y="1053"/>
                    </a:cubicBezTo>
                    <a:lnTo>
                      <a:pt x="151" y="1053"/>
                    </a:lnTo>
                    <a:cubicBezTo>
                      <a:pt x="437" y="471"/>
                      <a:pt x="527" y="0"/>
                      <a:pt x="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37"/>
              <p:cNvSpPr/>
              <p:nvPr/>
            </p:nvSpPr>
            <p:spPr>
              <a:xfrm>
                <a:off x="4542625" y="2200775"/>
                <a:ext cx="20725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4" extrusionOk="0">
                    <a:moveTo>
                      <a:pt x="302" y="1"/>
                    </a:moveTo>
                    <a:lnTo>
                      <a:pt x="302" y="1"/>
                    </a:lnTo>
                    <a:cubicBezTo>
                      <a:pt x="302" y="1"/>
                      <a:pt x="201" y="327"/>
                      <a:pt x="1" y="753"/>
                    </a:cubicBezTo>
                    <a:lnTo>
                      <a:pt x="1" y="853"/>
                    </a:lnTo>
                    <a:lnTo>
                      <a:pt x="628" y="853"/>
                    </a:lnTo>
                    <a:lnTo>
                      <a:pt x="828" y="753"/>
                    </a:lnTo>
                    <a:lnTo>
                      <a:pt x="148" y="753"/>
                    </a:lnTo>
                    <a:cubicBezTo>
                      <a:pt x="320" y="380"/>
                      <a:pt x="417" y="116"/>
                      <a:pt x="3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37"/>
              <p:cNvSpPr/>
              <p:nvPr/>
            </p:nvSpPr>
            <p:spPr>
              <a:xfrm>
                <a:off x="4427975" y="2276600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301" y="1"/>
                    </a:moveTo>
                    <a:cubicBezTo>
                      <a:pt x="101" y="101"/>
                      <a:pt x="1" y="101"/>
                      <a:pt x="1" y="101"/>
                    </a:cubicBezTo>
                    <a:lnTo>
                      <a:pt x="1096" y="101"/>
                    </a:lnTo>
                    <a:cubicBezTo>
                      <a:pt x="907" y="682"/>
                      <a:pt x="727" y="1153"/>
                      <a:pt x="727" y="1153"/>
                    </a:cubicBezTo>
                    <a:cubicBezTo>
                      <a:pt x="828" y="1153"/>
                      <a:pt x="1028" y="627"/>
                      <a:pt x="1254" y="101"/>
                    </a:cubicBezTo>
                    <a:lnTo>
                      <a:pt x="12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37"/>
              <p:cNvSpPr/>
              <p:nvPr/>
            </p:nvSpPr>
            <p:spPr>
              <a:xfrm>
                <a:off x="4453675" y="2266575"/>
                <a:ext cx="238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46" extrusionOk="0">
                    <a:moveTo>
                      <a:pt x="226" y="1"/>
                    </a:moveTo>
                    <a:cubicBezTo>
                      <a:pt x="100" y="101"/>
                      <a:pt x="0" y="101"/>
                      <a:pt x="0" y="101"/>
                    </a:cubicBezTo>
                    <a:lnTo>
                      <a:pt x="701" y="101"/>
                    </a:lnTo>
                    <a:cubicBezTo>
                      <a:pt x="610" y="455"/>
                      <a:pt x="526" y="727"/>
                      <a:pt x="526" y="727"/>
                    </a:cubicBezTo>
                    <a:cubicBezTo>
                      <a:pt x="526" y="740"/>
                      <a:pt x="529" y="746"/>
                      <a:pt x="535" y="746"/>
                    </a:cubicBezTo>
                    <a:cubicBezTo>
                      <a:pt x="575" y="746"/>
                      <a:pt x="742" y="452"/>
                      <a:pt x="852" y="101"/>
                    </a:cubicBezTo>
                    <a:lnTo>
                      <a:pt x="95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37"/>
              <p:cNvSpPr/>
              <p:nvPr/>
            </p:nvSpPr>
            <p:spPr>
              <a:xfrm>
                <a:off x="4438000" y="2216450"/>
                <a:ext cx="213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53" extrusionOk="0">
                    <a:moveTo>
                      <a:pt x="101" y="1"/>
                    </a:moveTo>
                    <a:cubicBezTo>
                      <a:pt x="101" y="1"/>
                      <a:pt x="101" y="126"/>
                      <a:pt x="226" y="226"/>
                    </a:cubicBezTo>
                    <a:cubicBezTo>
                      <a:pt x="317" y="226"/>
                      <a:pt x="489" y="389"/>
                      <a:pt x="595" y="495"/>
                    </a:cubicBezTo>
                    <a:lnTo>
                      <a:pt x="595" y="495"/>
                    </a:lnTo>
                    <a:cubicBezTo>
                      <a:pt x="257" y="675"/>
                      <a:pt x="1" y="853"/>
                      <a:pt x="1" y="853"/>
                    </a:cubicBezTo>
                    <a:cubicBezTo>
                      <a:pt x="101" y="853"/>
                      <a:pt x="427" y="752"/>
                      <a:pt x="727" y="527"/>
                    </a:cubicBezTo>
                    <a:lnTo>
                      <a:pt x="853" y="527"/>
                    </a:lnTo>
                    <a:lnTo>
                      <a:pt x="727" y="427"/>
                    </a:lnTo>
                    <a:cubicBezTo>
                      <a:pt x="627" y="326"/>
                      <a:pt x="427" y="226"/>
                      <a:pt x="326" y="126"/>
                    </a:cubicBezTo>
                    <a:cubicBezTo>
                      <a:pt x="226" y="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37"/>
              <p:cNvSpPr/>
              <p:nvPr/>
            </p:nvSpPr>
            <p:spPr>
              <a:xfrm>
                <a:off x="4511300" y="2174700"/>
                <a:ext cx="207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28" h="844" extrusionOk="0">
                    <a:moveTo>
                      <a:pt x="7" y="1"/>
                    </a:moveTo>
                    <a:cubicBezTo>
                      <a:pt x="3" y="1"/>
                      <a:pt x="1" y="6"/>
                      <a:pt x="1" y="16"/>
                    </a:cubicBezTo>
                    <a:cubicBezTo>
                      <a:pt x="1" y="16"/>
                      <a:pt x="1" y="317"/>
                      <a:pt x="201" y="743"/>
                    </a:cubicBezTo>
                    <a:lnTo>
                      <a:pt x="201" y="843"/>
                    </a:lnTo>
                    <a:lnTo>
                      <a:pt x="302" y="743"/>
                    </a:lnTo>
                    <a:cubicBezTo>
                      <a:pt x="527" y="643"/>
                      <a:pt x="627" y="417"/>
                      <a:pt x="728" y="317"/>
                    </a:cubicBezTo>
                    <a:cubicBezTo>
                      <a:pt x="828" y="217"/>
                      <a:pt x="828" y="117"/>
                      <a:pt x="828" y="117"/>
                    </a:cubicBezTo>
                    <a:lnTo>
                      <a:pt x="828" y="117"/>
                    </a:lnTo>
                    <a:lnTo>
                      <a:pt x="627" y="317"/>
                    </a:lnTo>
                    <a:cubicBezTo>
                      <a:pt x="541" y="317"/>
                      <a:pt x="454" y="486"/>
                      <a:pt x="287" y="596"/>
                    </a:cubicBezTo>
                    <a:lnTo>
                      <a:pt x="287" y="596"/>
                    </a:lnTo>
                    <a:cubicBezTo>
                      <a:pt x="194" y="316"/>
                      <a:pt x="41" y="1"/>
                      <a:pt x="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37"/>
              <p:cNvSpPr/>
              <p:nvPr/>
            </p:nvSpPr>
            <p:spPr>
              <a:xfrm>
                <a:off x="4482475" y="2292275"/>
                <a:ext cx="20725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853" extrusionOk="0">
                    <a:moveTo>
                      <a:pt x="628" y="0"/>
                    </a:moveTo>
                    <a:lnTo>
                      <a:pt x="527" y="100"/>
                    </a:lnTo>
                    <a:cubicBezTo>
                      <a:pt x="327" y="226"/>
                      <a:pt x="201" y="426"/>
                      <a:pt x="101" y="526"/>
                    </a:cubicBezTo>
                    <a:cubicBezTo>
                      <a:pt x="1" y="627"/>
                      <a:pt x="1" y="727"/>
                      <a:pt x="1" y="727"/>
                    </a:cubicBezTo>
                    <a:cubicBezTo>
                      <a:pt x="1" y="727"/>
                      <a:pt x="101" y="627"/>
                      <a:pt x="201" y="526"/>
                    </a:cubicBezTo>
                    <a:cubicBezTo>
                      <a:pt x="308" y="526"/>
                      <a:pt x="397" y="381"/>
                      <a:pt x="545" y="276"/>
                    </a:cubicBezTo>
                    <a:lnTo>
                      <a:pt x="545" y="276"/>
                    </a:lnTo>
                    <a:cubicBezTo>
                      <a:pt x="649" y="562"/>
                      <a:pt x="828" y="852"/>
                      <a:pt x="828" y="852"/>
                    </a:cubicBezTo>
                    <a:cubicBezTo>
                      <a:pt x="828" y="852"/>
                      <a:pt x="828" y="526"/>
                      <a:pt x="628" y="100"/>
                    </a:cubicBezTo>
                    <a:lnTo>
                      <a:pt x="6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37"/>
              <p:cNvSpPr/>
              <p:nvPr/>
            </p:nvSpPr>
            <p:spPr>
              <a:xfrm>
                <a:off x="4558300" y="2240250"/>
                <a:ext cx="18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29" extrusionOk="0">
                    <a:moveTo>
                      <a:pt x="727" y="1"/>
                    </a:moveTo>
                    <a:cubicBezTo>
                      <a:pt x="727" y="1"/>
                      <a:pt x="427" y="201"/>
                      <a:pt x="1" y="427"/>
                    </a:cubicBezTo>
                    <a:lnTo>
                      <a:pt x="1" y="527"/>
                    </a:lnTo>
                    <a:lnTo>
                      <a:pt x="101" y="527"/>
                    </a:lnTo>
                    <a:cubicBezTo>
                      <a:pt x="201" y="628"/>
                      <a:pt x="427" y="728"/>
                      <a:pt x="527" y="828"/>
                    </a:cubicBezTo>
                    <a:cubicBezTo>
                      <a:pt x="727" y="828"/>
                      <a:pt x="727" y="928"/>
                      <a:pt x="727" y="928"/>
                    </a:cubicBezTo>
                    <a:cubicBezTo>
                      <a:pt x="727" y="828"/>
                      <a:pt x="727" y="828"/>
                      <a:pt x="627" y="728"/>
                    </a:cubicBezTo>
                    <a:cubicBezTo>
                      <a:pt x="542" y="643"/>
                      <a:pt x="368" y="558"/>
                      <a:pt x="196" y="474"/>
                    </a:cubicBezTo>
                    <a:lnTo>
                      <a:pt x="196" y="474"/>
                    </a:lnTo>
                    <a:cubicBezTo>
                      <a:pt x="557" y="257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37"/>
              <p:cNvSpPr/>
              <p:nvPr/>
            </p:nvSpPr>
            <p:spPr>
              <a:xfrm>
                <a:off x="4503175" y="2193275"/>
                <a:ext cx="313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0" y="0"/>
                    </a:moveTo>
                    <a:cubicBezTo>
                      <a:pt x="0" y="1"/>
                      <a:pt x="125" y="527"/>
                      <a:pt x="326" y="1153"/>
                    </a:cubicBezTo>
                    <a:lnTo>
                      <a:pt x="326" y="1253"/>
                    </a:lnTo>
                    <a:lnTo>
                      <a:pt x="426" y="1153"/>
                    </a:lnTo>
                    <a:cubicBezTo>
                      <a:pt x="627" y="928"/>
                      <a:pt x="852" y="727"/>
                      <a:pt x="1053" y="627"/>
                    </a:cubicBezTo>
                    <a:cubicBezTo>
                      <a:pt x="1153" y="426"/>
                      <a:pt x="1253" y="426"/>
                      <a:pt x="1253" y="301"/>
                    </a:cubicBezTo>
                    <a:lnTo>
                      <a:pt x="1253" y="301"/>
                    </a:lnTo>
                    <a:cubicBezTo>
                      <a:pt x="1253" y="301"/>
                      <a:pt x="1153" y="426"/>
                      <a:pt x="952" y="527"/>
                    </a:cubicBezTo>
                    <a:cubicBezTo>
                      <a:pt x="858" y="715"/>
                      <a:pt x="654" y="815"/>
                      <a:pt x="380" y="1013"/>
                    </a:cubicBezTo>
                    <a:lnTo>
                      <a:pt x="380" y="1013"/>
                    </a:lnTo>
                    <a:cubicBezTo>
                      <a:pt x="193" y="45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37"/>
              <p:cNvSpPr/>
              <p:nvPr/>
            </p:nvSpPr>
            <p:spPr>
              <a:xfrm>
                <a:off x="4464325" y="2213950"/>
                <a:ext cx="288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54" extrusionOk="0">
                    <a:moveTo>
                      <a:pt x="301" y="0"/>
                    </a:moveTo>
                    <a:cubicBezTo>
                      <a:pt x="301" y="0"/>
                      <a:pt x="301" y="101"/>
                      <a:pt x="526" y="326"/>
                    </a:cubicBezTo>
                    <a:cubicBezTo>
                      <a:pt x="618" y="418"/>
                      <a:pt x="793" y="593"/>
                      <a:pt x="995" y="871"/>
                    </a:cubicBezTo>
                    <a:lnTo>
                      <a:pt x="995" y="871"/>
                    </a:lnTo>
                    <a:cubicBezTo>
                      <a:pt x="400" y="1065"/>
                      <a:pt x="0" y="1253"/>
                      <a:pt x="0" y="1253"/>
                    </a:cubicBezTo>
                    <a:cubicBezTo>
                      <a:pt x="0" y="1253"/>
                      <a:pt x="526" y="1153"/>
                      <a:pt x="1053" y="953"/>
                    </a:cubicBezTo>
                    <a:lnTo>
                      <a:pt x="1153" y="953"/>
                    </a:lnTo>
                    <a:lnTo>
                      <a:pt x="1153" y="852"/>
                    </a:lnTo>
                    <a:cubicBezTo>
                      <a:pt x="927" y="627"/>
                      <a:pt x="727" y="426"/>
                      <a:pt x="526" y="226"/>
                    </a:cubicBezTo>
                    <a:cubicBezTo>
                      <a:pt x="426" y="101"/>
                      <a:pt x="301" y="0"/>
                      <a:pt x="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37"/>
              <p:cNvSpPr/>
              <p:nvPr/>
            </p:nvSpPr>
            <p:spPr>
              <a:xfrm>
                <a:off x="4485000" y="2258425"/>
                <a:ext cx="3135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4" extrusionOk="0">
                    <a:moveTo>
                      <a:pt x="226" y="627"/>
                    </a:moveTo>
                    <a:lnTo>
                      <a:pt x="226" y="627"/>
                    </a:lnTo>
                    <a:cubicBezTo>
                      <a:pt x="0" y="728"/>
                      <a:pt x="0" y="828"/>
                      <a:pt x="0" y="828"/>
                    </a:cubicBezTo>
                    <a:lnTo>
                      <a:pt x="226" y="627"/>
                    </a:lnTo>
                    <a:close/>
                    <a:moveTo>
                      <a:pt x="852" y="1"/>
                    </a:moveTo>
                    <a:cubicBezTo>
                      <a:pt x="527" y="201"/>
                      <a:pt x="326" y="427"/>
                      <a:pt x="226" y="627"/>
                    </a:cubicBezTo>
                    <a:cubicBezTo>
                      <a:pt x="409" y="536"/>
                      <a:pt x="592" y="361"/>
                      <a:pt x="871" y="159"/>
                    </a:cubicBezTo>
                    <a:lnTo>
                      <a:pt x="871" y="159"/>
                    </a:lnTo>
                    <a:cubicBezTo>
                      <a:pt x="1059" y="754"/>
                      <a:pt x="1153" y="1154"/>
                      <a:pt x="1153" y="1154"/>
                    </a:cubicBezTo>
                    <a:cubicBezTo>
                      <a:pt x="1253" y="1154"/>
                      <a:pt x="1153" y="627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37"/>
              <p:cNvSpPr/>
              <p:nvPr/>
            </p:nvSpPr>
            <p:spPr>
              <a:xfrm>
                <a:off x="4524475" y="2236775"/>
                <a:ext cx="313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93" extrusionOk="0">
                    <a:moveTo>
                      <a:pt x="1148" y="0"/>
                    </a:moveTo>
                    <a:cubicBezTo>
                      <a:pt x="964" y="0"/>
                      <a:pt x="559" y="93"/>
                      <a:pt x="100" y="240"/>
                    </a:cubicBezTo>
                    <a:lnTo>
                      <a:pt x="0" y="240"/>
                    </a:lnTo>
                    <a:lnTo>
                      <a:pt x="100" y="340"/>
                    </a:lnTo>
                    <a:cubicBezTo>
                      <a:pt x="301" y="666"/>
                      <a:pt x="526" y="867"/>
                      <a:pt x="627" y="967"/>
                    </a:cubicBezTo>
                    <a:cubicBezTo>
                      <a:pt x="827" y="1193"/>
                      <a:pt x="927" y="1193"/>
                      <a:pt x="927" y="1193"/>
                    </a:cubicBezTo>
                    <a:cubicBezTo>
                      <a:pt x="927" y="1193"/>
                      <a:pt x="827" y="1067"/>
                      <a:pt x="727" y="967"/>
                    </a:cubicBezTo>
                    <a:cubicBezTo>
                      <a:pt x="633" y="779"/>
                      <a:pt x="428" y="590"/>
                      <a:pt x="237" y="298"/>
                    </a:cubicBezTo>
                    <a:lnTo>
                      <a:pt x="237" y="298"/>
                    </a:lnTo>
                    <a:cubicBezTo>
                      <a:pt x="802" y="126"/>
                      <a:pt x="1253" y="40"/>
                      <a:pt x="1253" y="40"/>
                    </a:cubicBezTo>
                    <a:cubicBezTo>
                      <a:pt x="1253" y="13"/>
                      <a:pt x="1216" y="0"/>
                      <a:pt x="11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10" name="Google Shape;3310;p37"/>
            <p:cNvGrpSpPr/>
            <p:nvPr/>
          </p:nvGrpSpPr>
          <p:grpSpPr>
            <a:xfrm>
              <a:off x="8058163" y="4260938"/>
              <a:ext cx="363425" cy="391625"/>
              <a:chOff x="6486688" y="4948425"/>
              <a:chExt cx="363425" cy="391625"/>
            </a:xfrm>
          </p:grpSpPr>
          <p:sp>
            <p:nvSpPr>
              <p:cNvPr id="3311" name="Google Shape;3311;p37"/>
              <p:cNvSpPr/>
              <p:nvPr/>
            </p:nvSpPr>
            <p:spPr>
              <a:xfrm rot="5400000" flipH="1">
                <a:off x="6545600" y="4959688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37"/>
              <p:cNvSpPr/>
              <p:nvPr/>
            </p:nvSpPr>
            <p:spPr>
              <a:xfrm rot="5400000" flipH="1">
                <a:off x="6519525" y="5040788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37"/>
              <p:cNvSpPr/>
              <p:nvPr/>
            </p:nvSpPr>
            <p:spPr>
              <a:xfrm rot="5400000" flipH="1">
                <a:off x="6632063" y="4977875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37"/>
              <p:cNvSpPr/>
              <p:nvPr/>
            </p:nvSpPr>
            <p:spPr>
              <a:xfrm rot="5400000" flipH="1">
                <a:off x="6493450" y="5103688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37"/>
              <p:cNvSpPr/>
              <p:nvPr/>
            </p:nvSpPr>
            <p:spPr>
              <a:xfrm rot="5400000" flipH="1">
                <a:off x="6783363" y="52075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37"/>
              <p:cNvSpPr/>
              <p:nvPr/>
            </p:nvSpPr>
            <p:spPr>
              <a:xfrm rot="5400000" flipH="1">
                <a:off x="6508000" y="5016088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37"/>
              <p:cNvSpPr/>
              <p:nvPr/>
            </p:nvSpPr>
            <p:spPr>
              <a:xfrm rot="5400000" flipH="1">
                <a:off x="6564063" y="50565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37"/>
              <p:cNvSpPr/>
              <p:nvPr/>
            </p:nvSpPr>
            <p:spPr>
              <a:xfrm rot="5400000" flipH="1">
                <a:off x="6747150" y="4981438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37"/>
              <p:cNvSpPr/>
              <p:nvPr/>
            </p:nvSpPr>
            <p:spPr>
              <a:xfrm rot="5400000" flipH="1">
                <a:off x="6727288" y="503675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37"/>
              <p:cNvSpPr/>
              <p:nvPr/>
            </p:nvSpPr>
            <p:spPr>
              <a:xfrm rot="5400000" flipH="1">
                <a:off x="6547963" y="526282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37"/>
              <p:cNvSpPr/>
              <p:nvPr/>
            </p:nvSpPr>
            <p:spPr>
              <a:xfrm rot="5400000" flipH="1">
                <a:off x="6588825" y="522473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37"/>
              <p:cNvSpPr/>
              <p:nvPr/>
            </p:nvSpPr>
            <p:spPr>
              <a:xfrm rot="5400000" flipH="1">
                <a:off x="6698550" y="5258638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37"/>
              <p:cNvSpPr/>
              <p:nvPr/>
            </p:nvSpPr>
            <p:spPr>
              <a:xfrm rot="5400000" flipH="1">
                <a:off x="6785875" y="5103488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37"/>
              <p:cNvSpPr/>
              <p:nvPr/>
            </p:nvSpPr>
            <p:spPr>
              <a:xfrm rot="5400000" flipH="1">
                <a:off x="6528675" y="516458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37"/>
              <p:cNvSpPr/>
              <p:nvPr/>
            </p:nvSpPr>
            <p:spPr>
              <a:xfrm rot="5400000" flipH="1">
                <a:off x="6643525" y="5002738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37"/>
              <p:cNvSpPr/>
              <p:nvPr/>
            </p:nvSpPr>
            <p:spPr>
              <a:xfrm rot="5400000" flipH="1">
                <a:off x="6723538" y="5098175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37"/>
              <p:cNvSpPr/>
              <p:nvPr/>
            </p:nvSpPr>
            <p:spPr>
              <a:xfrm rot="5400000" flipH="1">
                <a:off x="6680050" y="5185638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37"/>
              <p:cNvSpPr/>
              <p:nvPr/>
            </p:nvSpPr>
            <p:spPr>
              <a:xfrm rot="5400000" flipH="1">
                <a:off x="6587563" y="514015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37"/>
              <p:cNvSpPr/>
              <p:nvPr/>
            </p:nvSpPr>
            <p:spPr>
              <a:xfrm rot="5400000" flipH="1">
                <a:off x="6633225" y="5051863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30" name="Google Shape;3330;p37"/>
            <p:cNvSpPr/>
            <p:nvPr/>
          </p:nvSpPr>
          <p:spPr>
            <a:xfrm rot="5400000" flipH="1">
              <a:off x="5210350" y="3932713"/>
              <a:ext cx="234975" cy="355350"/>
            </a:xfrm>
            <a:custGeom>
              <a:avLst/>
              <a:gdLst/>
              <a:ahLst/>
              <a:cxnLst/>
              <a:rect l="l" t="t" r="r" b="b"/>
              <a:pathLst>
                <a:path w="9399" h="14214" extrusionOk="0">
                  <a:moveTo>
                    <a:pt x="125" y="1"/>
                  </a:moveTo>
                  <a:lnTo>
                    <a:pt x="125" y="1"/>
                  </a:lnTo>
                  <a:cubicBezTo>
                    <a:pt x="0" y="101"/>
                    <a:pt x="2105" y="3359"/>
                    <a:pt x="4612" y="7219"/>
                  </a:cubicBezTo>
                  <a:cubicBezTo>
                    <a:pt x="7177" y="11117"/>
                    <a:pt x="9233" y="14214"/>
                    <a:pt x="9392" y="14214"/>
                  </a:cubicBezTo>
                  <a:cubicBezTo>
                    <a:pt x="9395" y="14214"/>
                    <a:pt x="9397" y="14213"/>
                    <a:pt x="9399" y="14211"/>
                  </a:cubicBezTo>
                  <a:cubicBezTo>
                    <a:pt x="9399" y="14211"/>
                    <a:pt x="7419" y="10978"/>
                    <a:pt x="4812" y="7119"/>
                  </a:cubicBezTo>
                  <a:cubicBezTo>
                    <a:pt x="2306" y="3134"/>
                    <a:pt x="126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7"/>
            <p:cNvSpPr/>
            <p:nvPr/>
          </p:nvSpPr>
          <p:spPr>
            <a:xfrm rot="5400000" flipH="1">
              <a:off x="5181538" y="4013475"/>
              <a:ext cx="326475" cy="211375"/>
            </a:xfrm>
            <a:custGeom>
              <a:avLst/>
              <a:gdLst/>
              <a:ahLst/>
              <a:cxnLst/>
              <a:rect l="l" t="t" r="r" b="b"/>
              <a:pathLst>
                <a:path w="13059" h="8455" extrusionOk="0">
                  <a:moveTo>
                    <a:pt x="12952" y="0"/>
                  </a:moveTo>
                  <a:cubicBezTo>
                    <a:pt x="12808" y="0"/>
                    <a:pt x="9935" y="1842"/>
                    <a:pt x="6467" y="4064"/>
                  </a:cubicBezTo>
                  <a:cubicBezTo>
                    <a:pt x="2808" y="6471"/>
                    <a:pt x="1" y="8450"/>
                    <a:pt x="1" y="8450"/>
                  </a:cubicBezTo>
                  <a:cubicBezTo>
                    <a:pt x="1" y="8453"/>
                    <a:pt x="3" y="8454"/>
                    <a:pt x="6" y="8454"/>
                  </a:cubicBezTo>
                  <a:cubicBezTo>
                    <a:pt x="156" y="8454"/>
                    <a:pt x="3124" y="6613"/>
                    <a:pt x="6567" y="4390"/>
                  </a:cubicBezTo>
                  <a:cubicBezTo>
                    <a:pt x="10126" y="1984"/>
                    <a:pt x="13058" y="4"/>
                    <a:pt x="12958" y="4"/>
                  </a:cubicBezTo>
                  <a:cubicBezTo>
                    <a:pt x="12958" y="2"/>
                    <a:pt x="12956" y="0"/>
                    <a:pt x="129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7"/>
            <p:cNvSpPr/>
            <p:nvPr/>
          </p:nvSpPr>
          <p:spPr>
            <a:xfrm rot="5400000" flipH="1">
              <a:off x="5293700" y="3948413"/>
              <a:ext cx="78325" cy="360300"/>
            </a:xfrm>
            <a:custGeom>
              <a:avLst/>
              <a:gdLst/>
              <a:ahLst/>
              <a:cxnLst/>
              <a:rect l="l" t="t" r="r" b="b"/>
              <a:pathLst>
                <a:path w="3133" h="14412" extrusionOk="0">
                  <a:moveTo>
                    <a:pt x="3033" y="0"/>
                  </a:moveTo>
                  <a:lnTo>
                    <a:pt x="3033" y="0"/>
                  </a:lnTo>
                  <a:cubicBezTo>
                    <a:pt x="2932" y="0"/>
                    <a:pt x="2206" y="3233"/>
                    <a:pt x="1479" y="7193"/>
                  </a:cubicBezTo>
                  <a:cubicBezTo>
                    <a:pt x="627" y="11178"/>
                    <a:pt x="0" y="14311"/>
                    <a:pt x="100" y="14411"/>
                  </a:cubicBezTo>
                  <a:cubicBezTo>
                    <a:pt x="100" y="14411"/>
                    <a:pt x="852" y="11178"/>
                    <a:pt x="1679" y="7193"/>
                  </a:cubicBezTo>
                  <a:cubicBezTo>
                    <a:pt x="2506" y="3233"/>
                    <a:pt x="3133" y="100"/>
                    <a:pt x="30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7"/>
            <p:cNvSpPr/>
            <p:nvPr/>
          </p:nvSpPr>
          <p:spPr>
            <a:xfrm rot="5400000" flipH="1">
              <a:off x="5154175" y="4074788"/>
              <a:ext cx="391625" cy="81250"/>
            </a:xfrm>
            <a:custGeom>
              <a:avLst/>
              <a:gdLst/>
              <a:ahLst/>
              <a:cxnLst/>
              <a:rect l="l" t="t" r="r" b="b"/>
              <a:pathLst>
                <a:path w="15665" h="3250" extrusionOk="0">
                  <a:moveTo>
                    <a:pt x="175" y="0"/>
                  </a:moveTo>
                  <a:cubicBezTo>
                    <a:pt x="126" y="0"/>
                    <a:pt x="101" y="6"/>
                    <a:pt x="101" y="16"/>
                  </a:cubicBezTo>
                  <a:cubicBezTo>
                    <a:pt x="1" y="117"/>
                    <a:pt x="3560" y="843"/>
                    <a:pt x="7845" y="1771"/>
                  </a:cubicBezTo>
                  <a:cubicBezTo>
                    <a:pt x="12106" y="2623"/>
                    <a:pt x="15665" y="3249"/>
                    <a:pt x="15665" y="3249"/>
                  </a:cubicBezTo>
                  <a:cubicBezTo>
                    <a:pt x="15665" y="3149"/>
                    <a:pt x="12231" y="2397"/>
                    <a:pt x="7946" y="1470"/>
                  </a:cubicBezTo>
                  <a:cubicBezTo>
                    <a:pt x="3934" y="599"/>
                    <a:pt x="698" y="0"/>
                    <a:pt x="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7"/>
            <p:cNvSpPr/>
            <p:nvPr/>
          </p:nvSpPr>
          <p:spPr>
            <a:xfrm rot="5400000" flipH="1">
              <a:off x="5446575" y="4179613"/>
              <a:ext cx="62675" cy="70200"/>
            </a:xfrm>
            <a:custGeom>
              <a:avLst/>
              <a:gdLst/>
              <a:ahLst/>
              <a:cxnLst/>
              <a:rect l="l" t="t" r="r" b="b"/>
              <a:pathLst>
                <a:path w="2507" h="2808" extrusionOk="0">
                  <a:moveTo>
                    <a:pt x="2206" y="0"/>
                  </a:moveTo>
                  <a:lnTo>
                    <a:pt x="2206" y="827"/>
                  </a:lnTo>
                  <a:lnTo>
                    <a:pt x="2206" y="2423"/>
                  </a:lnTo>
                  <a:lnTo>
                    <a:pt x="2206" y="2423"/>
                  </a:lnTo>
                  <a:cubicBezTo>
                    <a:pt x="1043" y="1946"/>
                    <a:pt x="95" y="1654"/>
                    <a:pt x="0" y="1654"/>
                  </a:cubicBezTo>
                  <a:cubicBezTo>
                    <a:pt x="0" y="1779"/>
                    <a:pt x="1053" y="2180"/>
                    <a:pt x="2306" y="2707"/>
                  </a:cubicBezTo>
                  <a:lnTo>
                    <a:pt x="2507" y="2807"/>
                  </a:lnTo>
                  <a:lnTo>
                    <a:pt x="2507" y="2607"/>
                  </a:lnTo>
                  <a:cubicBezTo>
                    <a:pt x="2507" y="1880"/>
                    <a:pt x="2406" y="1253"/>
                    <a:pt x="2406" y="727"/>
                  </a:cubicBezTo>
                  <a:cubicBezTo>
                    <a:pt x="2306" y="301"/>
                    <a:pt x="2306" y="0"/>
                    <a:pt x="2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7"/>
            <p:cNvSpPr/>
            <p:nvPr/>
          </p:nvSpPr>
          <p:spPr>
            <a:xfrm rot="5400000" flipH="1">
              <a:off x="5169963" y="3985700"/>
              <a:ext cx="62675" cy="70825"/>
            </a:xfrm>
            <a:custGeom>
              <a:avLst/>
              <a:gdLst/>
              <a:ahLst/>
              <a:cxnLst/>
              <a:rect l="l" t="t" r="r" b="b"/>
              <a:pathLst>
                <a:path w="2507" h="2833" extrusionOk="0">
                  <a:moveTo>
                    <a:pt x="101" y="1"/>
                  </a:moveTo>
                  <a:lnTo>
                    <a:pt x="101" y="226"/>
                  </a:lnTo>
                  <a:cubicBezTo>
                    <a:pt x="1" y="953"/>
                    <a:pt x="101" y="1580"/>
                    <a:pt x="201" y="2106"/>
                  </a:cubicBezTo>
                  <a:cubicBezTo>
                    <a:pt x="201" y="2507"/>
                    <a:pt x="201" y="2833"/>
                    <a:pt x="301" y="2833"/>
                  </a:cubicBezTo>
                  <a:cubicBezTo>
                    <a:pt x="301" y="2833"/>
                    <a:pt x="402" y="2507"/>
                    <a:pt x="301" y="2006"/>
                  </a:cubicBezTo>
                  <a:lnTo>
                    <a:pt x="301" y="404"/>
                  </a:lnTo>
                  <a:lnTo>
                    <a:pt x="301" y="404"/>
                  </a:lnTo>
                  <a:cubicBezTo>
                    <a:pt x="1557" y="882"/>
                    <a:pt x="2507" y="1154"/>
                    <a:pt x="2507" y="1154"/>
                  </a:cubicBezTo>
                  <a:cubicBezTo>
                    <a:pt x="2507" y="1053"/>
                    <a:pt x="1454" y="627"/>
                    <a:pt x="201" y="126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7"/>
            <p:cNvSpPr/>
            <p:nvPr/>
          </p:nvSpPr>
          <p:spPr>
            <a:xfrm rot="5400000" flipH="1">
              <a:off x="5227275" y="4027988"/>
              <a:ext cx="42000" cy="49525"/>
            </a:xfrm>
            <a:custGeom>
              <a:avLst/>
              <a:gdLst/>
              <a:ahLst/>
              <a:cxnLst/>
              <a:rect l="l" t="t" r="r" b="b"/>
              <a:pathLst>
                <a:path w="1680" h="1981" extrusionOk="0">
                  <a:moveTo>
                    <a:pt x="0" y="0"/>
                  </a:moveTo>
                  <a:lnTo>
                    <a:pt x="0" y="201"/>
                  </a:lnTo>
                  <a:lnTo>
                    <a:pt x="0" y="326"/>
                  </a:lnTo>
                  <a:cubicBezTo>
                    <a:pt x="0" y="727"/>
                    <a:pt x="0" y="1153"/>
                    <a:pt x="101" y="1454"/>
                  </a:cubicBezTo>
                  <a:cubicBezTo>
                    <a:pt x="101" y="1780"/>
                    <a:pt x="101" y="1980"/>
                    <a:pt x="226" y="1980"/>
                  </a:cubicBezTo>
                  <a:lnTo>
                    <a:pt x="226" y="1454"/>
                  </a:lnTo>
                  <a:lnTo>
                    <a:pt x="226" y="384"/>
                  </a:lnTo>
                  <a:lnTo>
                    <a:pt x="226" y="384"/>
                  </a:lnTo>
                  <a:cubicBezTo>
                    <a:pt x="866" y="677"/>
                    <a:pt x="1415" y="862"/>
                    <a:pt x="1607" y="862"/>
                  </a:cubicBezTo>
                  <a:cubicBezTo>
                    <a:pt x="1654" y="862"/>
                    <a:pt x="1680" y="851"/>
                    <a:pt x="1680" y="827"/>
                  </a:cubicBezTo>
                  <a:cubicBezTo>
                    <a:pt x="1680" y="827"/>
                    <a:pt x="1053" y="426"/>
                    <a:pt x="226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7"/>
            <p:cNvSpPr/>
            <p:nvPr/>
          </p:nvSpPr>
          <p:spPr>
            <a:xfrm rot="5400000" flipH="1">
              <a:off x="5410250" y="3952163"/>
              <a:ext cx="70200" cy="62675"/>
            </a:xfrm>
            <a:custGeom>
              <a:avLst/>
              <a:gdLst/>
              <a:ahLst/>
              <a:cxnLst/>
              <a:rect l="l" t="t" r="r" b="b"/>
              <a:pathLst>
                <a:path w="2808" h="2507" extrusionOk="0">
                  <a:moveTo>
                    <a:pt x="1153" y="1"/>
                  </a:moveTo>
                  <a:cubicBezTo>
                    <a:pt x="1028" y="1"/>
                    <a:pt x="627" y="1053"/>
                    <a:pt x="100" y="2306"/>
                  </a:cubicBezTo>
                  <a:lnTo>
                    <a:pt x="0" y="2507"/>
                  </a:lnTo>
                  <a:lnTo>
                    <a:pt x="301" y="2507"/>
                  </a:lnTo>
                  <a:cubicBezTo>
                    <a:pt x="927" y="2507"/>
                    <a:pt x="1554" y="2407"/>
                    <a:pt x="2080" y="2407"/>
                  </a:cubicBezTo>
                  <a:cubicBezTo>
                    <a:pt x="2506" y="2306"/>
                    <a:pt x="2807" y="2306"/>
                    <a:pt x="2807" y="2206"/>
                  </a:cubicBezTo>
                  <a:lnTo>
                    <a:pt x="384" y="2206"/>
                  </a:lnTo>
                  <a:cubicBezTo>
                    <a:pt x="861" y="1043"/>
                    <a:pt x="1153" y="96"/>
                    <a:pt x="1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7"/>
            <p:cNvSpPr/>
            <p:nvPr/>
          </p:nvSpPr>
          <p:spPr>
            <a:xfrm rot="5400000" flipH="1">
              <a:off x="5389813" y="4007550"/>
              <a:ext cx="47025" cy="42775"/>
            </a:xfrm>
            <a:custGeom>
              <a:avLst/>
              <a:gdLst/>
              <a:ahLst/>
              <a:cxnLst/>
              <a:rect l="l" t="t" r="r" b="b"/>
              <a:pathLst>
                <a:path w="1881" h="1711" extrusionOk="0">
                  <a:moveTo>
                    <a:pt x="727" y="1"/>
                  </a:moveTo>
                  <a:cubicBezTo>
                    <a:pt x="727" y="1"/>
                    <a:pt x="402" y="627"/>
                    <a:pt x="1" y="1555"/>
                  </a:cubicBezTo>
                  <a:lnTo>
                    <a:pt x="1" y="1655"/>
                  </a:lnTo>
                  <a:lnTo>
                    <a:pt x="201" y="1655"/>
                  </a:lnTo>
                  <a:cubicBezTo>
                    <a:pt x="343" y="1697"/>
                    <a:pt x="494" y="1711"/>
                    <a:pt x="643" y="1711"/>
                  </a:cubicBezTo>
                  <a:cubicBezTo>
                    <a:pt x="942" y="1711"/>
                    <a:pt x="1237" y="1655"/>
                    <a:pt x="1454" y="1655"/>
                  </a:cubicBezTo>
                  <a:cubicBezTo>
                    <a:pt x="1655" y="1555"/>
                    <a:pt x="1880" y="1555"/>
                    <a:pt x="1880" y="1455"/>
                  </a:cubicBezTo>
                  <a:lnTo>
                    <a:pt x="371" y="1455"/>
                  </a:lnTo>
                  <a:cubicBezTo>
                    <a:pt x="655" y="625"/>
                    <a:pt x="820" y="1"/>
                    <a:pt x="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7"/>
            <p:cNvSpPr/>
            <p:nvPr/>
          </p:nvSpPr>
          <p:spPr>
            <a:xfrm rot="5400000" flipH="1">
              <a:off x="5209638" y="4233600"/>
              <a:ext cx="67675" cy="61225"/>
            </a:xfrm>
            <a:custGeom>
              <a:avLst/>
              <a:gdLst/>
              <a:ahLst/>
              <a:cxnLst/>
              <a:rect l="l" t="t" r="r" b="b"/>
              <a:pathLst>
                <a:path w="2707" h="2449" extrusionOk="0">
                  <a:moveTo>
                    <a:pt x="1896" y="1"/>
                  </a:moveTo>
                  <a:cubicBezTo>
                    <a:pt x="1430" y="1"/>
                    <a:pt x="1028" y="71"/>
                    <a:pt x="727" y="142"/>
                  </a:cubicBezTo>
                  <a:cubicBezTo>
                    <a:pt x="201" y="142"/>
                    <a:pt x="0" y="243"/>
                    <a:pt x="0" y="243"/>
                  </a:cubicBezTo>
                  <a:cubicBezTo>
                    <a:pt x="0" y="243"/>
                    <a:pt x="89" y="298"/>
                    <a:pt x="304" y="298"/>
                  </a:cubicBezTo>
                  <a:cubicBezTo>
                    <a:pt x="412" y="298"/>
                    <a:pt x="551" y="284"/>
                    <a:pt x="727" y="243"/>
                  </a:cubicBezTo>
                  <a:lnTo>
                    <a:pt x="2329" y="243"/>
                  </a:lnTo>
                  <a:cubicBezTo>
                    <a:pt x="1848" y="1498"/>
                    <a:pt x="1560" y="2448"/>
                    <a:pt x="1679" y="2448"/>
                  </a:cubicBezTo>
                  <a:cubicBezTo>
                    <a:pt x="1679" y="2448"/>
                    <a:pt x="2180" y="1496"/>
                    <a:pt x="2707" y="142"/>
                  </a:cubicBezTo>
                  <a:lnTo>
                    <a:pt x="2707" y="42"/>
                  </a:lnTo>
                  <a:lnTo>
                    <a:pt x="2506" y="42"/>
                  </a:lnTo>
                  <a:cubicBezTo>
                    <a:pt x="2293" y="13"/>
                    <a:pt x="2089" y="1"/>
                    <a:pt x="18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7"/>
            <p:cNvSpPr/>
            <p:nvPr/>
          </p:nvSpPr>
          <p:spPr>
            <a:xfrm rot="5400000" flipH="1">
              <a:off x="5250475" y="4197788"/>
              <a:ext cx="50150" cy="41375"/>
            </a:xfrm>
            <a:custGeom>
              <a:avLst/>
              <a:gdLst/>
              <a:ahLst/>
              <a:cxnLst/>
              <a:rect l="l" t="t" r="r" b="b"/>
              <a:pathLst>
                <a:path w="2006" h="1655" extrusionOk="0">
                  <a:moveTo>
                    <a:pt x="1780" y="1"/>
                  </a:moveTo>
                  <a:cubicBezTo>
                    <a:pt x="1254" y="1"/>
                    <a:pt x="853" y="1"/>
                    <a:pt x="527" y="101"/>
                  </a:cubicBezTo>
                  <a:cubicBezTo>
                    <a:pt x="226" y="101"/>
                    <a:pt x="0" y="101"/>
                    <a:pt x="0" y="201"/>
                  </a:cubicBezTo>
                  <a:lnTo>
                    <a:pt x="1629" y="201"/>
                  </a:lnTo>
                  <a:cubicBezTo>
                    <a:pt x="1238" y="986"/>
                    <a:pt x="1057" y="1655"/>
                    <a:pt x="1153" y="1655"/>
                  </a:cubicBezTo>
                  <a:cubicBezTo>
                    <a:pt x="1254" y="1655"/>
                    <a:pt x="1579" y="1028"/>
                    <a:pt x="1880" y="201"/>
                  </a:cubicBezTo>
                  <a:lnTo>
                    <a:pt x="20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7"/>
            <p:cNvSpPr/>
            <p:nvPr/>
          </p:nvSpPr>
          <p:spPr>
            <a:xfrm rot="5400000" flipH="1">
              <a:off x="5359363" y="4229875"/>
              <a:ext cx="42000" cy="48000"/>
            </a:xfrm>
            <a:custGeom>
              <a:avLst/>
              <a:gdLst/>
              <a:ahLst/>
              <a:cxnLst/>
              <a:rect l="l" t="t" r="r" b="b"/>
              <a:pathLst>
                <a:path w="1680" h="1920" extrusionOk="0">
                  <a:moveTo>
                    <a:pt x="165" y="1"/>
                  </a:moveTo>
                  <a:cubicBezTo>
                    <a:pt x="140" y="1"/>
                    <a:pt x="126" y="13"/>
                    <a:pt x="126" y="40"/>
                  </a:cubicBezTo>
                  <a:cubicBezTo>
                    <a:pt x="126" y="40"/>
                    <a:pt x="226" y="140"/>
                    <a:pt x="426" y="341"/>
                  </a:cubicBezTo>
                  <a:cubicBezTo>
                    <a:pt x="603" y="540"/>
                    <a:pt x="956" y="797"/>
                    <a:pt x="1260" y="1079"/>
                  </a:cubicBezTo>
                  <a:lnTo>
                    <a:pt x="1260" y="1079"/>
                  </a:lnTo>
                  <a:cubicBezTo>
                    <a:pt x="522" y="1466"/>
                    <a:pt x="0" y="1828"/>
                    <a:pt x="0" y="1920"/>
                  </a:cubicBezTo>
                  <a:cubicBezTo>
                    <a:pt x="0" y="1920"/>
                    <a:pt x="752" y="1594"/>
                    <a:pt x="1579" y="1193"/>
                  </a:cubicBezTo>
                  <a:lnTo>
                    <a:pt x="1680" y="1068"/>
                  </a:lnTo>
                  <a:lnTo>
                    <a:pt x="1579" y="967"/>
                  </a:lnTo>
                  <a:cubicBezTo>
                    <a:pt x="1153" y="667"/>
                    <a:pt x="852" y="341"/>
                    <a:pt x="527" y="241"/>
                  </a:cubicBezTo>
                  <a:cubicBezTo>
                    <a:pt x="380" y="94"/>
                    <a:pt x="233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7"/>
            <p:cNvSpPr/>
            <p:nvPr/>
          </p:nvSpPr>
          <p:spPr>
            <a:xfrm rot="5400000" flipH="1">
              <a:off x="5447838" y="4076225"/>
              <a:ext cx="49525" cy="44525"/>
            </a:xfrm>
            <a:custGeom>
              <a:avLst/>
              <a:gdLst/>
              <a:ahLst/>
              <a:cxnLst/>
              <a:rect l="l" t="t" r="r" b="b"/>
              <a:pathLst>
                <a:path w="1981" h="1781" extrusionOk="0">
                  <a:moveTo>
                    <a:pt x="101" y="1"/>
                  </a:moveTo>
                  <a:cubicBezTo>
                    <a:pt x="1" y="1"/>
                    <a:pt x="201" y="728"/>
                    <a:pt x="527" y="1555"/>
                  </a:cubicBezTo>
                  <a:lnTo>
                    <a:pt x="627" y="1780"/>
                  </a:lnTo>
                  <a:lnTo>
                    <a:pt x="727" y="1680"/>
                  </a:lnTo>
                  <a:cubicBezTo>
                    <a:pt x="1153" y="1354"/>
                    <a:pt x="1454" y="1053"/>
                    <a:pt x="1680" y="728"/>
                  </a:cubicBezTo>
                  <a:cubicBezTo>
                    <a:pt x="1880" y="527"/>
                    <a:pt x="1980" y="427"/>
                    <a:pt x="1980" y="302"/>
                  </a:cubicBezTo>
                  <a:cubicBezTo>
                    <a:pt x="1880" y="302"/>
                    <a:pt x="1780" y="427"/>
                    <a:pt x="1454" y="627"/>
                  </a:cubicBezTo>
                  <a:cubicBezTo>
                    <a:pt x="1280" y="802"/>
                    <a:pt x="1030" y="1070"/>
                    <a:pt x="754" y="1335"/>
                  </a:cubicBezTo>
                  <a:lnTo>
                    <a:pt x="754" y="1335"/>
                  </a:lnTo>
                  <a:cubicBezTo>
                    <a:pt x="475" y="530"/>
                    <a:pt x="193" y="1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7"/>
            <p:cNvSpPr/>
            <p:nvPr/>
          </p:nvSpPr>
          <p:spPr>
            <a:xfrm rot="5400000" flipH="1">
              <a:off x="5190938" y="4135125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1354" y="0"/>
                  </a:moveTo>
                  <a:lnTo>
                    <a:pt x="1254" y="101"/>
                  </a:lnTo>
                  <a:lnTo>
                    <a:pt x="1153" y="226"/>
                  </a:lnTo>
                  <a:lnTo>
                    <a:pt x="326" y="1053"/>
                  </a:lnTo>
                  <a:cubicBezTo>
                    <a:pt x="101" y="1254"/>
                    <a:pt x="1" y="1479"/>
                    <a:pt x="1" y="1479"/>
                  </a:cubicBezTo>
                  <a:cubicBezTo>
                    <a:pt x="101" y="1479"/>
                    <a:pt x="226" y="1354"/>
                    <a:pt x="527" y="1153"/>
                  </a:cubicBezTo>
                  <a:cubicBezTo>
                    <a:pt x="700" y="981"/>
                    <a:pt x="966" y="715"/>
                    <a:pt x="1228" y="516"/>
                  </a:cubicBezTo>
                  <a:lnTo>
                    <a:pt x="1228" y="516"/>
                  </a:lnTo>
                  <a:cubicBezTo>
                    <a:pt x="1525" y="1261"/>
                    <a:pt x="1788" y="1880"/>
                    <a:pt x="1880" y="1880"/>
                  </a:cubicBezTo>
                  <a:cubicBezTo>
                    <a:pt x="1980" y="1780"/>
                    <a:pt x="1780" y="1053"/>
                    <a:pt x="1479" y="226"/>
                  </a:cubicBezTo>
                  <a:lnTo>
                    <a:pt x="13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7"/>
            <p:cNvSpPr/>
            <p:nvPr/>
          </p:nvSpPr>
          <p:spPr>
            <a:xfrm rot="5400000" flipH="1">
              <a:off x="5306100" y="3975488"/>
              <a:ext cx="43900" cy="47375"/>
            </a:xfrm>
            <a:custGeom>
              <a:avLst/>
              <a:gdLst/>
              <a:ahLst/>
              <a:cxnLst/>
              <a:rect l="l" t="t" r="r" b="b"/>
              <a:pathLst>
                <a:path w="1756" h="1895" extrusionOk="0">
                  <a:moveTo>
                    <a:pt x="1634" y="0"/>
                  </a:moveTo>
                  <a:cubicBezTo>
                    <a:pt x="1510" y="0"/>
                    <a:pt x="856" y="391"/>
                    <a:pt x="201" y="842"/>
                  </a:cubicBezTo>
                  <a:lnTo>
                    <a:pt x="1" y="968"/>
                  </a:lnTo>
                  <a:lnTo>
                    <a:pt x="201" y="1068"/>
                  </a:lnTo>
                  <a:cubicBezTo>
                    <a:pt x="627" y="1369"/>
                    <a:pt x="1028" y="1594"/>
                    <a:pt x="1254" y="1694"/>
                  </a:cubicBezTo>
                  <a:cubicBezTo>
                    <a:pt x="1555" y="1795"/>
                    <a:pt x="1755" y="1895"/>
                    <a:pt x="1755" y="1895"/>
                  </a:cubicBezTo>
                  <a:cubicBezTo>
                    <a:pt x="1755" y="1895"/>
                    <a:pt x="1655" y="1694"/>
                    <a:pt x="1354" y="1594"/>
                  </a:cubicBezTo>
                  <a:cubicBezTo>
                    <a:pt x="1152" y="1392"/>
                    <a:pt x="808" y="1209"/>
                    <a:pt x="504" y="938"/>
                  </a:cubicBezTo>
                  <a:lnTo>
                    <a:pt x="504" y="938"/>
                  </a:lnTo>
                  <a:cubicBezTo>
                    <a:pt x="1228" y="473"/>
                    <a:pt x="1747" y="107"/>
                    <a:pt x="1655" y="15"/>
                  </a:cubicBezTo>
                  <a:cubicBezTo>
                    <a:pt x="1655" y="5"/>
                    <a:pt x="1648" y="0"/>
                    <a:pt x="1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7"/>
            <p:cNvSpPr/>
            <p:nvPr/>
          </p:nvSpPr>
          <p:spPr>
            <a:xfrm rot="5400000" flipH="1">
              <a:off x="5384850" y="4070913"/>
              <a:ext cx="70850" cy="65175"/>
            </a:xfrm>
            <a:custGeom>
              <a:avLst/>
              <a:gdLst/>
              <a:ahLst/>
              <a:cxnLst/>
              <a:rect l="l" t="t" r="r" b="b"/>
              <a:pathLst>
                <a:path w="2834" h="2607" extrusionOk="0">
                  <a:moveTo>
                    <a:pt x="101" y="0"/>
                  </a:moveTo>
                  <a:cubicBezTo>
                    <a:pt x="1" y="100"/>
                    <a:pt x="327" y="1128"/>
                    <a:pt x="728" y="2506"/>
                  </a:cubicBezTo>
                  <a:lnTo>
                    <a:pt x="728" y="2607"/>
                  </a:lnTo>
                  <a:lnTo>
                    <a:pt x="953" y="2506"/>
                  </a:lnTo>
                  <a:cubicBezTo>
                    <a:pt x="1580" y="2080"/>
                    <a:pt x="1981" y="1654"/>
                    <a:pt x="2307" y="1253"/>
                  </a:cubicBezTo>
                  <a:lnTo>
                    <a:pt x="2833" y="727"/>
                  </a:lnTo>
                  <a:cubicBezTo>
                    <a:pt x="2708" y="727"/>
                    <a:pt x="2507" y="827"/>
                    <a:pt x="2206" y="1128"/>
                  </a:cubicBezTo>
                  <a:cubicBezTo>
                    <a:pt x="1818" y="1425"/>
                    <a:pt x="1429" y="1806"/>
                    <a:pt x="888" y="2175"/>
                  </a:cubicBezTo>
                  <a:lnTo>
                    <a:pt x="888" y="2175"/>
                  </a:lnTo>
                  <a:cubicBezTo>
                    <a:pt x="494" y="925"/>
                    <a:pt x="196" y="0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7"/>
            <p:cNvSpPr/>
            <p:nvPr/>
          </p:nvSpPr>
          <p:spPr>
            <a:xfrm rot="5400000" flipH="1">
              <a:off x="5342250" y="4155488"/>
              <a:ext cx="65200" cy="68325"/>
            </a:xfrm>
            <a:custGeom>
              <a:avLst/>
              <a:gdLst/>
              <a:ahLst/>
              <a:cxnLst/>
              <a:rect l="l" t="t" r="r" b="b"/>
              <a:pathLst>
                <a:path w="2608" h="2733" extrusionOk="0">
                  <a:moveTo>
                    <a:pt x="727" y="0"/>
                  </a:moveTo>
                  <a:cubicBezTo>
                    <a:pt x="627" y="0"/>
                    <a:pt x="828" y="326"/>
                    <a:pt x="1154" y="627"/>
                  </a:cubicBezTo>
                  <a:cubicBezTo>
                    <a:pt x="1343" y="935"/>
                    <a:pt x="1824" y="1423"/>
                    <a:pt x="2130" y="1920"/>
                  </a:cubicBezTo>
                  <a:lnTo>
                    <a:pt x="2130" y="1920"/>
                  </a:lnTo>
                  <a:cubicBezTo>
                    <a:pt x="947" y="2240"/>
                    <a:pt x="1" y="2636"/>
                    <a:pt x="1" y="2732"/>
                  </a:cubicBezTo>
                  <a:cubicBezTo>
                    <a:pt x="1" y="2732"/>
                    <a:pt x="1154" y="2507"/>
                    <a:pt x="2407" y="2106"/>
                  </a:cubicBezTo>
                  <a:lnTo>
                    <a:pt x="2607" y="2106"/>
                  </a:lnTo>
                  <a:lnTo>
                    <a:pt x="2507" y="1880"/>
                  </a:lnTo>
                  <a:lnTo>
                    <a:pt x="2407" y="1880"/>
                  </a:lnTo>
                  <a:cubicBezTo>
                    <a:pt x="1981" y="1254"/>
                    <a:pt x="1555" y="853"/>
                    <a:pt x="1254" y="527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7"/>
            <p:cNvSpPr/>
            <p:nvPr/>
          </p:nvSpPr>
          <p:spPr>
            <a:xfrm rot="5400000" flipH="1">
              <a:off x="5249725" y="4112438"/>
              <a:ext cx="67675" cy="62950"/>
            </a:xfrm>
            <a:custGeom>
              <a:avLst/>
              <a:gdLst/>
              <a:ahLst/>
              <a:cxnLst/>
              <a:rect l="l" t="t" r="r" b="b"/>
              <a:pathLst>
                <a:path w="2707" h="2518" extrusionOk="0">
                  <a:moveTo>
                    <a:pt x="2080" y="1"/>
                  </a:moveTo>
                  <a:lnTo>
                    <a:pt x="1880" y="126"/>
                  </a:lnTo>
                  <a:cubicBezTo>
                    <a:pt x="1253" y="527"/>
                    <a:pt x="827" y="953"/>
                    <a:pt x="501" y="1254"/>
                  </a:cubicBezTo>
                  <a:cubicBezTo>
                    <a:pt x="201" y="1680"/>
                    <a:pt x="0" y="1780"/>
                    <a:pt x="0" y="1881"/>
                  </a:cubicBezTo>
                  <a:cubicBezTo>
                    <a:pt x="0" y="1881"/>
                    <a:pt x="301" y="1780"/>
                    <a:pt x="627" y="1480"/>
                  </a:cubicBezTo>
                  <a:cubicBezTo>
                    <a:pt x="915" y="1167"/>
                    <a:pt x="1410" y="786"/>
                    <a:pt x="1915" y="380"/>
                  </a:cubicBezTo>
                  <a:lnTo>
                    <a:pt x="1915" y="380"/>
                  </a:lnTo>
                  <a:cubicBezTo>
                    <a:pt x="2196" y="1586"/>
                    <a:pt x="2566" y="2517"/>
                    <a:pt x="2688" y="2517"/>
                  </a:cubicBezTo>
                  <a:cubicBezTo>
                    <a:pt x="2695" y="2517"/>
                    <a:pt x="2701" y="2514"/>
                    <a:pt x="2707" y="2507"/>
                  </a:cubicBezTo>
                  <a:cubicBezTo>
                    <a:pt x="2707" y="2507"/>
                    <a:pt x="2506" y="1480"/>
                    <a:pt x="2080" y="126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7"/>
            <p:cNvSpPr/>
            <p:nvPr/>
          </p:nvSpPr>
          <p:spPr>
            <a:xfrm rot="5400000" flipH="1">
              <a:off x="5295263" y="4022675"/>
              <a:ext cx="65200" cy="68300"/>
            </a:xfrm>
            <a:custGeom>
              <a:avLst/>
              <a:gdLst/>
              <a:ahLst/>
              <a:cxnLst/>
              <a:rect l="l" t="t" r="r" b="b"/>
              <a:pathLst>
                <a:path w="2608" h="2732" extrusionOk="0">
                  <a:moveTo>
                    <a:pt x="2607" y="0"/>
                  </a:moveTo>
                  <a:cubicBezTo>
                    <a:pt x="2507" y="0"/>
                    <a:pt x="1480" y="226"/>
                    <a:pt x="226" y="627"/>
                  </a:cubicBezTo>
                  <a:lnTo>
                    <a:pt x="1" y="627"/>
                  </a:lnTo>
                  <a:lnTo>
                    <a:pt x="101" y="852"/>
                  </a:lnTo>
                  <a:cubicBezTo>
                    <a:pt x="527" y="1479"/>
                    <a:pt x="1054" y="1880"/>
                    <a:pt x="1354" y="2206"/>
                  </a:cubicBezTo>
                  <a:lnTo>
                    <a:pt x="1881" y="2732"/>
                  </a:lnTo>
                  <a:cubicBezTo>
                    <a:pt x="1881" y="2732"/>
                    <a:pt x="1780" y="2406"/>
                    <a:pt x="1480" y="2105"/>
                  </a:cubicBezTo>
                  <a:cubicBezTo>
                    <a:pt x="1168" y="1697"/>
                    <a:pt x="764" y="1289"/>
                    <a:pt x="378" y="815"/>
                  </a:cubicBezTo>
                  <a:lnTo>
                    <a:pt x="378" y="815"/>
                  </a:lnTo>
                  <a:cubicBezTo>
                    <a:pt x="1656" y="497"/>
                    <a:pt x="2607" y="121"/>
                    <a:pt x="2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7"/>
            <p:cNvSpPr/>
            <p:nvPr/>
          </p:nvSpPr>
          <p:spPr>
            <a:xfrm rot="5400000" flipH="1">
              <a:off x="5219450" y="4863513"/>
              <a:ext cx="109675" cy="164200"/>
            </a:xfrm>
            <a:custGeom>
              <a:avLst/>
              <a:gdLst/>
              <a:ahLst/>
              <a:cxnLst/>
              <a:rect l="l" t="t" r="r" b="b"/>
              <a:pathLst>
                <a:path w="4387" h="6568" extrusionOk="0">
                  <a:moveTo>
                    <a:pt x="1" y="1"/>
                  </a:moveTo>
                  <a:cubicBezTo>
                    <a:pt x="1" y="1"/>
                    <a:pt x="953" y="1555"/>
                    <a:pt x="2206" y="3334"/>
                  </a:cubicBezTo>
                  <a:cubicBezTo>
                    <a:pt x="3334" y="5114"/>
                    <a:pt x="4387" y="6567"/>
                    <a:pt x="4387" y="6567"/>
                  </a:cubicBezTo>
                  <a:cubicBezTo>
                    <a:pt x="4387" y="6567"/>
                    <a:pt x="3459" y="5114"/>
                    <a:pt x="2306" y="3234"/>
                  </a:cubicBezTo>
                  <a:cubicBezTo>
                    <a:pt x="1053" y="1454"/>
                    <a:pt x="10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7"/>
            <p:cNvSpPr/>
            <p:nvPr/>
          </p:nvSpPr>
          <p:spPr>
            <a:xfrm rot="5400000" flipH="1">
              <a:off x="5207438" y="4901025"/>
              <a:ext cx="151675" cy="99825"/>
            </a:xfrm>
            <a:custGeom>
              <a:avLst/>
              <a:gdLst/>
              <a:ahLst/>
              <a:cxnLst/>
              <a:rect l="l" t="t" r="r" b="b"/>
              <a:pathLst>
                <a:path w="6067" h="3993" extrusionOk="0">
                  <a:moveTo>
                    <a:pt x="6066" y="0"/>
                  </a:moveTo>
                  <a:cubicBezTo>
                    <a:pt x="6066" y="0"/>
                    <a:pt x="4713" y="852"/>
                    <a:pt x="3034" y="1980"/>
                  </a:cubicBezTo>
                  <a:cubicBezTo>
                    <a:pt x="1379" y="3033"/>
                    <a:pt x="1" y="3985"/>
                    <a:pt x="1" y="3985"/>
                  </a:cubicBezTo>
                  <a:cubicBezTo>
                    <a:pt x="7" y="3990"/>
                    <a:pt x="16" y="3992"/>
                    <a:pt x="28" y="3992"/>
                  </a:cubicBezTo>
                  <a:cubicBezTo>
                    <a:pt x="259" y="3992"/>
                    <a:pt x="1560" y="3083"/>
                    <a:pt x="3134" y="2105"/>
                  </a:cubicBezTo>
                  <a:cubicBezTo>
                    <a:pt x="4813" y="952"/>
                    <a:pt x="6066" y="100"/>
                    <a:pt x="6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7"/>
            <p:cNvSpPr/>
            <p:nvPr/>
          </p:nvSpPr>
          <p:spPr>
            <a:xfrm rot="5400000" flipH="1">
              <a:off x="5258613" y="4871350"/>
              <a:ext cx="36375" cy="164175"/>
            </a:xfrm>
            <a:custGeom>
              <a:avLst/>
              <a:gdLst/>
              <a:ahLst/>
              <a:cxnLst/>
              <a:rect l="l" t="t" r="r" b="b"/>
              <a:pathLst>
                <a:path w="1455" h="6567" extrusionOk="0">
                  <a:moveTo>
                    <a:pt x="1354" y="0"/>
                  </a:moveTo>
                  <a:cubicBezTo>
                    <a:pt x="1354" y="0"/>
                    <a:pt x="1053" y="1454"/>
                    <a:pt x="627" y="3234"/>
                  </a:cubicBezTo>
                  <a:cubicBezTo>
                    <a:pt x="201" y="5113"/>
                    <a:pt x="1" y="6567"/>
                    <a:pt x="1" y="6567"/>
                  </a:cubicBezTo>
                  <a:cubicBezTo>
                    <a:pt x="1" y="6567"/>
                    <a:pt x="427" y="5113"/>
                    <a:pt x="727" y="3334"/>
                  </a:cubicBezTo>
                  <a:cubicBezTo>
                    <a:pt x="1153" y="1454"/>
                    <a:pt x="1454" y="0"/>
                    <a:pt x="13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7"/>
            <p:cNvSpPr/>
            <p:nvPr/>
          </p:nvSpPr>
          <p:spPr>
            <a:xfrm rot="5400000" flipH="1">
              <a:off x="5193463" y="4928375"/>
              <a:ext cx="182350" cy="39500"/>
            </a:xfrm>
            <a:custGeom>
              <a:avLst/>
              <a:gdLst/>
              <a:ahLst/>
              <a:cxnLst/>
              <a:rect l="l" t="t" r="r" b="b"/>
              <a:pathLst>
                <a:path w="7294" h="1580" extrusionOk="0">
                  <a:moveTo>
                    <a:pt x="1" y="1"/>
                  </a:moveTo>
                  <a:cubicBezTo>
                    <a:pt x="1" y="101"/>
                    <a:pt x="1655" y="427"/>
                    <a:pt x="3635" y="828"/>
                  </a:cubicBezTo>
                  <a:cubicBezTo>
                    <a:pt x="5640" y="1254"/>
                    <a:pt x="7294" y="1580"/>
                    <a:pt x="7294" y="1580"/>
                  </a:cubicBezTo>
                  <a:cubicBezTo>
                    <a:pt x="7294" y="1455"/>
                    <a:pt x="5740" y="1154"/>
                    <a:pt x="3635" y="728"/>
                  </a:cubicBezTo>
                  <a:cubicBezTo>
                    <a:pt x="1655" y="327"/>
                    <a:pt x="10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7"/>
            <p:cNvSpPr/>
            <p:nvPr/>
          </p:nvSpPr>
          <p:spPr>
            <a:xfrm rot="5400000" flipH="1">
              <a:off x="5329100" y="4978188"/>
              <a:ext cx="28225" cy="31350"/>
            </a:xfrm>
            <a:custGeom>
              <a:avLst/>
              <a:gdLst/>
              <a:ahLst/>
              <a:cxnLst/>
              <a:rect l="l" t="t" r="r" b="b"/>
              <a:pathLst>
                <a:path w="1129" h="1254" extrusionOk="0">
                  <a:moveTo>
                    <a:pt x="1028" y="0"/>
                  </a:moveTo>
                  <a:cubicBezTo>
                    <a:pt x="1028" y="0"/>
                    <a:pt x="928" y="101"/>
                    <a:pt x="928" y="301"/>
                  </a:cubicBezTo>
                  <a:cubicBezTo>
                    <a:pt x="1028" y="502"/>
                    <a:pt x="1028" y="828"/>
                    <a:pt x="1028" y="1128"/>
                  </a:cubicBezTo>
                  <a:cubicBezTo>
                    <a:pt x="502" y="828"/>
                    <a:pt x="1" y="727"/>
                    <a:pt x="1" y="727"/>
                  </a:cubicBezTo>
                  <a:lnTo>
                    <a:pt x="1" y="727"/>
                  </a:lnTo>
                  <a:cubicBezTo>
                    <a:pt x="1" y="727"/>
                    <a:pt x="402" y="928"/>
                    <a:pt x="1028" y="1254"/>
                  </a:cubicBezTo>
                  <a:lnTo>
                    <a:pt x="1129" y="1254"/>
                  </a:lnTo>
                  <a:lnTo>
                    <a:pt x="1129" y="1128"/>
                  </a:lnTo>
                  <a:cubicBezTo>
                    <a:pt x="1129" y="828"/>
                    <a:pt x="1129" y="502"/>
                    <a:pt x="1028" y="301"/>
                  </a:cubicBezTo>
                  <a:lnTo>
                    <a:pt x="10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7"/>
            <p:cNvSpPr/>
            <p:nvPr/>
          </p:nvSpPr>
          <p:spPr>
            <a:xfrm rot="5400000" flipH="1">
              <a:off x="5200963" y="488952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1" y="0"/>
                  </a:moveTo>
                  <a:lnTo>
                    <a:pt x="1" y="101"/>
                  </a:lnTo>
                  <a:cubicBezTo>
                    <a:pt x="1" y="401"/>
                    <a:pt x="101" y="727"/>
                    <a:pt x="101" y="928"/>
                  </a:cubicBezTo>
                  <a:cubicBezTo>
                    <a:pt x="101" y="1153"/>
                    <a:pt x="101" y="1253"/>
                    <a:pt x="226" y="1253"/>
                  </a:cubicBezTo>
                  <a:lnTo>
                    <a:pt x="226" y="928"/>
                  </a:lnTo>
                  <a:lnTo>
                    <a:pt x="226" y="149"/>
                  </a:lnTo>
                  <a:lnTo>
                    <a:pt x="226" y="149"/>
                  </a:lnTo>
                  <a:cubicBezTo>
                    <a:pt x="708" y="335"/>
                    <a:pt x="1154" y="527"/>
                    <a:pt x="1154" y="527"/>
                  </a:cubicBezTo>
                  <a:cubicBezTo>
                    <a:pt x="1154" y="401"/>
                    <a:pt x="728" y="201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7"/>
            <p:cNvSpPr/>
            <p:nvPr/>
          </p:nvSpPr>
          <p:spPr>
            <a:xfrm rot="5400000" flipH="1">
              <a:off x="5227288" y="4907700"/>
              <a:ext cx="20700" cy="23200"/>
            </a:xfrm>
            <a:custGeom>
              <a:avLst/>
              <a:gdLst/>
              <a:ahLst/>
              <a:cxnLst/>
              <a:rect l="l" t="t" r="r" b="b"/>
              <a:pathLst>
                <a:path w="828" h="928" extrusionOk="0">
                  <a:moveTo>
                    <a:pt x="1" y="0"/>
                  </a:moveTo>
                  <a:lnTo>
                    <a:pt x="1" y="101"/>
                  </a:lnTo>
                  <a:cubicBezTo>
                    <a:pt x="1" y="401"/>
                    <a:pt x="101" y="627"/>
                    <a:pt x="101" y="727"/>
                  </a:cubicBezTo>
                  <a:lnTo>
                    <a:pt x="101" y="928"/>
                  </a:lnTo>
                  <a:cubicBezTo>
                    <a:pt x="101" y="928"/>
                    <a:pt x="201" y="828"/>
                    <a:pt x="201" y="727"/>
                  </a:cubicBezTo>
                  <a:cubicBezTo>
                    <a:pt x="201" y="534"/>
                    <a:pt x="128" y="433"/>
                    <a:pt x="170" y="218"/>
                  </a:cubicBezTo>
                  <a:lnTo>
                    <a:pt x="170" y="218"/>
                  </a:lnTo>
                  <a:cubicBezTo>
                    <a:pt x="539" y="312"/>
                    <a:pt x="828" y="401"/>
                    <a:pt x="828" y="401"/>
                  </a:cubicBezTo>
                  <a:cubicBezTo>
                    <a:pt x="828" y="401"/>
                    <a:pt x="551" y="231"/>
                    <a:pt x="193" y="126"/>
                  </a:cubicBezTo>
                  <a:lnTo>
                    <a:pt x="193" y="126"/>
                  </a:lnTo>
                  <a:cubicBezTo>
                    <a:pt x="196" y="118"/>
                    <a:pt x="198" y="109"/>
                    <a:pt x="201" y="101"/>
                  </a:cubicBezTo>
                  <a:lnTo>
                    <a:pt x="201" y="101"/>
                  </a:lnTo>
                  <a:lnTo>
                    <a:pt x="180" y="122"/>
                  </a:lnTo>
                  <a:lnTo>
                    <a:pt x="180" y="122"/>
                  </a:lnTo>
                  <a:cubicBezTo>
                    <a:pt x="154" y="115"/>
                    <a:pt x="128" y="107"/>
                    <a:pt x="101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7"/>
            <p:cNvSpPr/>
            <p:nvPr/>
          </p:nvSpPr>
          <p:spPr>
            <a:xfrm rot="5400000" flipH="1">
              <a:off x="5317200" y="4877938"/>
              <a:ext cx="23825" cy="28200"/>
            </a:xfrm>
            <a:custGeom>
              <a:avLst/>
              <a:gdLst/>
              <a:ahLst/>
              <a:cxnLst/>
              <a:rect l="l" t="t" r="r" b="b"/>
              <a:pathLst>
                <a:path w="953" h="1128" extrusionOk="0">
                  <a:moveTo>
                    <a:pt x="527" y="0"/>
                  </a:moveTo>
                  <a:cubicBezTo>
                    <a:pt x="527" y="0"/>
                    <a:pt x="326" y="401"/>
                    <a:pt x="101" y="1028"/>
                  </a:cubicBezTo>
                  <a:lnTo>
                    <a:pt x="0" y="1128"/>
                  </a:lnTo>
                  <a:lnTo>
                    <a:pt x="101" y="1128"/>
                  </a:lnTo>
                  <a:cubicBezTo>
                    <a:pt x="145" y="1128"/>
                    <a:pt x="186" y="1128"/>
                    <a:pt x="226" y="1128"/>
                  </a:cubicBezTo>
                  <a:lnTo>
                    <a:pt x="226" y="1128"/>
                  </a:lnTo>
                  <a:lnTo>
                    <a:pt x="226" y="1128"/>
                  </a:lnTo>
                  <a:cubicBezTo>
                    <a:pt x="226" y="1128"/>
                    <a:pt x="226" y="1128"/>
                    <a:pt x="226" y="1128"/>
                  </a:cubicBezTo>
                  <a:lnTo>
                    <a:pt x="226" y="1128"/>
                  </a:lnTo>
                  <a:cubicBezTo>
                    <a:pt x="568" y="1127"/>
                    <a:pt x="750" y="1117"/>
                    <a:pt x="953" y="1028"/>
                  </a:cubicBezTo>
                  <a:lnTo>
                    <a:pt x="258" y="1028"/>
                  </a:lnTo>
                  <a:cubicBezTo>
                    <a:pt x="447" y="449"/>
                    <a:pt x="621" y="0"/>
                    <a:pt x="5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7"/>
            <p:cNvSpPr/>
            <p:nvPr/>
          </p:nvSpPr>
          <p:spPr>
            <a:xfrm rot="5400000" flipH="1">
              <a:off x="5302788" y="4897350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427" y="1"/>
                  </a:moveTo>
                  <a:cubicBezTo>
                    <a:pt x="327" y="1"/>
                    <a:pt x="226" y="302"/>
                    <a:pt x="1" y="728"/>
                  </a:cubicBezTo>
                  <a:lnTo>
                    <a:pt x="1" y="828"/>
                  </a:lnTo>
                  <a:lnTo>
                    <a:pt x="627" y="828"/>
                  </a:lnTo>
                  <a:cubicBezTo>
                    <a:pt x="853" y="728"/>
                    <a:pt x="953" y="728"/>
                    <a:pt x="953" y="728"/>
                  </a:cubicBezTo>
                  <a:lnTo>
                    <a:pt x="153" y="728"/>
                  </a:lnTo>
                  <a:cubicBezTo>
                    <a:pt x="342" y="355"/>
                    <a:pt x="427" y="93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7"/>
            <p:cNvSpPr/>
            <p:nvPr/>
          </p:nvSpPr>
          <p:spPr>
            <a:xfrm rot="5400000" flipH="1">
              <a:off x="5223525" y="4997913"/>
              <a:ext cx="23200" cy="28225"/>
            </a:xfrm>
            <a:custGeom>
              <a:avLst/>
              <a:gdLst/>
              <a:ahLst/>
              <a:cxnLst/>
              <a:rect l="l" t="t" r="r" b="b"/>
              <a:pathLst>
                <a:path w="928" h="1129" extrusionOk="0">
                  <a:moveTo>
                    <a:pt x="727" y="0"/>
                  </a:moveTo>
                  <a:cubicBezTo>
                    <a:pt x="727" y="0"/>
                    <a:pt x="727" y="1"/>
                    <a:pt x="727" y="1"/>
                  </a:cubicBezTo>
                  <a:lnTo>
                    <a:pt x="727" y="1"/>
                  </a:lnTo>
                  <a:cubicBezTo>
                    <a:pt x="368" y="1"/>
                    <a:pt x="184" y="9"/>
                    <a:pt x="0" y="101"/>
                  </a:cubicBezTo>
                  <a:lnTo>
                    <a:pt x="691" y="101"/>
                  </a:lnTo>
                  <a:cubicBezTo>
                    <a:pt x="481" y="680"/>
                    <a:pt x="306" y="1128"/>
                    <a:pt x="401" y="1128"/>
                  </a:cubicBezTo>
                  <a:cubicBezTo>
                    <a:pt x="401" y="1128"/>
                    <a:pt x="627" y="727"/>
                    <a:pt x="827" y="101"/>
                  </a:cubicBezTo>
                  <a:lnTo>
                    <a:pt x="928" y="0"/>
                  </a:lnTo>
                  <a:lnTo>
                    <a:pt x="827" y="0"/>
                  </a:lnTo>
                  <a:cubicBezTo>
                    <a:pt x="793" y="0"/>
                    <a:pt x="759" y="0"/>
                    <a:pt x="727" y="1"/>
                  </a:cubicBezTo>
                  <a:lnTo>
                    <a:pt x="727" y="1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7"/>
            <p:cNvSpPr/>
            <p:nvPr/>
          </p:nvSpPr>
          <p:spPr>
            <a:xfrm rot="5400000" flipH="1">
              <a:off x="5238938" y="4987025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302" y="0"/>
                  </a:moveTo>
                  <a:cubicBezTo>
                    <a:pt x="101" y="101"/>
                    <a:pt x="1" y="101"/>
                    <a:pt x="1" y="101"/>
                  </a:cubicBezTo>
                  <a:lnTo>
                    <a:pt x="781" y="101"/>
                  </a:lnTo>
                  <a:cubicBezTo>
                    <a:pt x="608" y="473"/>
                    <a:pt x="502" y="727"/>
                    <a:pt x="502" y="727"/>
                  </a:cubicBezTo>
                  <a:cubicBezTo>
                    <a:pt x="519" y="740"/>
                    <a:pt x="535" y="747"/>
                    <a:pt x="550" y="747"/>
                  </a:cubicBezTo>
                  <a:cubicBezTo>
                    <a:pt x="655" y="747"/>
                    <a:pt x="754" y="471"/>
                    <a:pt x="928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7"/>
            <p:cNvSpPr/>
            <p:nvPr/>
          </p:nvSpPr>
          <p:spPr>
            <a:xfrm rot="5400000" flipH="1">
              <a:off x="5289938" y="5001675"/>
              <a:ext cx="18200" cy="20700"/>
            </a:xfrm>
            <a:custGeom>
              <a:avLst/>
              <a:gdLst/>
              <a:ahLst/>
              <a:cxnLst/>
              <a:rect l="l" t="t" r="r" b="b"/>
              <a:pathLst>
                <a:path w="728" h="828" extrusionOk="0">
                  <a:moveTo>
                    <a:pt x="1" y="0"/>
                  </a:moveTo>
                  <a:lnTo>
                    <a:pt x="201" y="201"/>
                  </a:lnTo>
                  <a:cubicBezTo>
                    <a:pt x="284" y="201"/>
                    <a:pt x="368" y="340"/>
                    <a:pt x="523" y="458"/>
                  </a:cubicBezTo>
                  <a:lnTo>
                    <a:pt x="523" y="458"/>
                  </a:lnTo>
                  <a:cubicBezTo>
                    <a:pt x="168" y="660"/>
                    <a:pt x="1" y="828"/>
                    <a:pt x="1" y="828"/>
                  </a:cubicBezTo>
                  <a:cubicBezTo>
                    <a:pt x="1" y="828"/>
                    <a:pt x="301" y="727"/>
                    <a:pt x="727" y="527"/>
                  </a:cubicBezTo>
                  <a:lnTo>
                    <a:pt x="727" y="401"/>
                  </a:lnTo>
                  <a:cubicBezTo>
                    <a:pt x="527" y="301"/>
                    <a:pt x="301" y="201"/>
                    <a:pt x="201" y="101"/>
                  </a:cubicBezTo>
                  <a:cubicBezTo>
                    <a:pt x="10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7"/>
            <p:cNvSpPr/>
            <p:nvPr/>
          </p:nvSpPr>
          <p:spPr>
            <a:xfrm rot="5400000" flipH="1">
              <a:off x="5330538" y="4929750"/>
              <a:ext cx="21325" cy="21075"/>
            </a:xfrm>
            <a:custGeom>
              <a:avLst/>
              <a:gdLst/>
              <a:ahLst/>
              <a:cxnLst/>
              <a:rect l="l" t="t" r="r" b="b"/>
              <a:pathLst>
                <a:path w="853" h="843" extrusionOk="0">
                  <a:moveTo>
                    <a:pt x="7" y="0"/>
                  </a:moveTo>
                  <a:cubicBezTo>
                    <a:pt x="3" y="0"/>
                    <a:pt x="1" y="5"/>
                    <a:pt x="1" y="15"/>
                  </a:cubicBezTo>
                  <a:cubicBezTo>
                    <a:pt x="1" y="15"/>
                    <a:pt x="101" y="341"/>
                    <a:pt x="226" y="742"/>
                  </a:cubicBezTo>
                  <a:lnTo>
                    <a:pt x="226" y="842"/>
                  </a:lnTo>
                  <a:lnTo>
                    <a:pt x="326" y="742"/>
                  </a:lnTo>
                  <a:cubicBezTo>
                    <a:pt x="527" y="642"/>
                    <a:pt x="627" y="441"/>
                    <a:pt x="727" y="341"/>
                  </a:cubicBezTo>
                  <a:cubicBezTo>
                    <a:pt x="853" y="216"/>
                    <a:pt x="853" y="116"/>
                    <a:pt x="853" y="115"/>
                  </a:cubicBezTo>
                  <a:lnTo>
                    <a:pt x="853" y="115"/>
                  </a:lnTo>
                  <a:cubicBezTo>
                    <a:pt x="853" y="116"/>
                    <a:pt x="727" y="216"/>
                    <a:pt x="627" y="341"/>
                  </a:cubicBezTo>
                  <a:cubicBezTo>
                    <a:pt x="542" y="341"/>
                    <a:pt x="456" y="487"/>
                    <a:pt x="309" y="592"/>
                  </a:cubicBezTo>
                  <a:lnTo>
                    <a:pt x="309" y="592"/>
                  </a:lnTo>
                  <a:cubicBezTo>
                    <a:pt x="214" y="328"/>
                    <a:pt x="43" y="0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7"/>
            <p:cNvSpPr/>
            <p:nvPr/>
          </p:nvSpPr>
          <p:spPr>
            <a:xfrm rot="5400000" flipH="1">
              <a:off x="5211100" y="4957313"/>
              <a:ext cx="23850" cy="21075"/>
            </a:xfrm>
            <a:custGeom>
              <a:avLst/>
              <a:gdLst/>
              <a:ahLst/>
              <a:cxnLst/>
              <a:rect l="l" t="t" r="r" b="b"/>
              <a:pathLst>
                <a:path w="954" h="843" extrusionOk="0">
                  <a:moveTo>
                    <a:pt x="627" y="0"/>
                  </a:moveTo>
                  <a:lnTo>
                    <a:pt x="527" y="100"/>
                  </a:lnTo>
                  <a:cubicBezTo>
                    <a:pt x="427" y="201"/>
                    <a:pt x="226" y="401"/>
                    <a:pt x="126" y="501"/>
                  </a:cubicBezTo>
                  <a:cubicBezTo>
                    <a:pt x="126" y="627"/>
                    <a:pt x="1" y="727"/>
                    <a:pt x="1" y="727"/>
                  </a:cubicBezTo>
                  <a:cubicBezTo>
                    <a:pt x="1" y="727"/>
                    <a:pt x="126" y="627"/>
                    <a:pt x="226" y="627"/>
                  </a:cubicBezTo>
                  <a:cubicBezTo>
                    <a:pt x="314" y="517"/>
                    <a:pt x="402" y="349"/>
                    <a:pt x="557" y="242"/>
                  </a:cubicBezTo>
                  <a:lnTo>
                    <a:pt x="557" y="242"/>
                  </a:lnTo>
                  <a:cubicBezTo>
                    <a:pt x="740" y="507"/>
                    <a:pt x="832" y="842"/>
                    <a:pt x="850" y="842"/>
                  </a:cubicBezTo>
                  <a:cubicBezTo>
                    <a:pt x="852" y="842"/>
                    <a:pt x="853" y="837"/>
                    <a:pt x="853" y="827"/>
                  </a:cubicBezTo>
                  <a:cubicBezTo>
                    <a:pt x="953" y="827"/>
                    <a:pt x="853" y="501"/>
                    <a:pt x="627" y="100"/>
                  </a:cubicBezTo>
                  <a:lnTo>
                    <a:pt x="6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7"/>
            <p:cNvSpPr/>
            <p:nvPr/>
          </p:nvSpPr>
          <p:spPr>
            <a:xfrm rot="5400000" flipH="1">
              <a:off x="5263625" y="4881363"/>
              <a:ext cx="21325" cy="23850"/>
            </a:xfrm>
            <a:custGeom>
              <a:avLst/>
              <a:gdLst/>
              <a:ahLst/>
              <a:cxnLst/>
              <a:rect l="l" t="t" r="r" b="b"/>
              <a:pathLst>
                <a:path w="853" h="954" extrusionOk="0">
                  <a:moveTo>
                    <a:pt x="727" y="1"/>
                  </a:moveTo>
                  <a:lnTo>
                    <a:pt x="101" y="427"/>
                  </a:lnTo>
                  <a:lnTo>
                    <a:pt x="0" y="427"/>
                  </a:lnTo>
                  <a:lnTo>
                    <a:pt x="101" y="527"/>
                  </a:lnTo>
                  <a:cubicBezTo>
                    <a:pt x="326" y="627"/>
                    <a:pt x="426" y="728"/>
                    <a:pt x="627" y="853"/>
                  </a:cubicBezTo>
                  <a:cubicBezTo>
                    <a:pt x="727" y="853"/>
                    <a:pt x="852" y="953"/>
                    <a:pt x="852" y="953"/>
                  </a:cubicBezTo>
                  <a:cubicBezTo>
                    <a:pt x="852" y="853"/>
                    <a:pt x="727" y="853"/>
                    <a:pt x="627" y="728"/>
                  </a:cubicBezTo>
                  <a:cubicBezTo>
                    <a:pt x="534" y="635"/>
                    <a:pt x="357" y="543"/>
                    <a:pt x="251" y="450"/>
                  </a:cubicBezTo>
                  <a:lnTo>
                    <a:pt x="251" y="450"/>
                  </a:lnTo>
                  <a:cubicBezTo>
                    <a:pt x="574" y="272"/>
                    <a:pt x="727" y="88"/>
                    <a:pt x="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7"/>
            <p:cNvSpPr/>
            <p:nvPr/>
          </p:nvSpPr>
          <p:spPr>
            <a:xfrm rot="5400000" flipH="1">
              <a:off x="5301838" y="492712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1" y="0"/>
                  </a:moveTo>
                  <a:cubicBezTo>
                    <a:pt x="1" y="0"/>
                    <a:pt x="101" y="526"/>
                    <a:pt x="302" y="1153"/>
                  </a:cubicBezTo>
                  <a:lnTo>
                    <a:pt x="302" y="1253"/>
                  </a:lnTo>
                  <a:lnTo>
                    <a:pt x="402" y="1153"/>
                  </a:lnTo>
                  <a:cubicBezTo>
                    <a:pt x="728" y="952"/>
                    <a:pt x="928" y="727"/>
                    <a:pt x="1028" y="627"/>
                  </a:cubicBezTo>
                  <a:cubicBezTo>
                    <a:pt x="1154" y="426"/>
                    <a:pt x="1254" y="426"/>
                    <a:pt x="1254" y="326"/>
                  </a:cubicBezTo>
                  <a:lnTo>
                    <a:pt x="1254" y="326"/>
                  </a:lnTo>
                  <a:cubicBezTo>
                    <a:pt x="1254" y="326"/>
                    <a:pt x="1154" y="426"/>
                    <a:pt x="928" y="526"/>
                  </a:cubicBezTo>
                  <a:cubicBezTo>
                    <a:pt x="834" y="715"/>
                    <a:pt x="651" y="837"/>
                    <a:pt x="359" y="1017"/>
                  </a:cubicBezTo>
                  <a:lnTo>
                    <a:pt x="359" y="1017"/>
                  </a:lnTo>
                  <a:cubicBezTo>
                    <a:pt x="187" y="452"/>
                    <a:pt x="94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7"/>
            <p:cNvSpPr/>
            <p:nvPr/>
          </p:nvSpPr>
          <p:spPr>
            <a:xfrm rot="5400000" flipH="1">
              <a:off x="5280525" y="4966588"/>
              <a:ext cx="31375" cy="31350"/>
            </a:xfrm>
            <a:custGeom>
              <a:avLst/>
              <a:gdLst/>
              <a:ahLst/>
              <a:cxnLst/>
              <a:rect l="l" t="t" r="r" b="b"/>
              <a:pathLst>
                <a:path w="1255" h="1254" extrusionOk="0">
                  <a:moveTo>
                    <a:pt x="327" y="0"/>
                  </a:moveTo>
                  <a:cubicBezTo>
                    <a:pt x="328" y="1"/>
                    <a:pt x="427" y="101"/>
                    <a:pt x="527" y="301"/>
                  </a:cubicBezTo>
                  <a:cubicBezTo>
                    <a:pt x="618" y="392"/>
                    <a:pt x="813" y="587"/>
                    <a:pt x="999" y="848"/>
                  </a:cubicBezTo>
                  <a:lnTo>
                    <a:pt x="999" y="848"/>
                  </a:lnTo>
                  <a:cubicBezTo>
                    <a:pt x="491" y="1043"/>
                    <a:pt x="1" y="1253"/>
                    <a:pt x="1" y="1253"/>
                  </a:cubicBezTo>
                  <a:cubicBezTo>
                    <a:pt x="1" y="1253"/>
                    <a:pt x="527" y="1128"/>
                    <a:pt x="1154" y="928"/>
                  </a:cubicBezTo>
                  <a:lnTo>
                    <a:pt x="1254" y="928"/>
                  </a:lnTo>
                  <a:lnTo>
                    <a:pt x="1154" y="827"/>
                  </a:lnTo>
                  <a:cubicBezTo>
                    <a:pt x="953" y="627"/>
                    <a:pt x="728" y="401"/>
                    <a:pt x="627" y="201"/>
                  </a:cubicBezTo>
                  <a:cubicBezTo>
                    <a:pt x="428" y="101"/>
                    <a:pt x="328" y="1"/>
                    <a:pt x="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7"/>
            <p:cNvSpPr/>
            <p:nvPr/>
          </p:nvSpPr>
          <p:spPr>
            <a:xfrm rot="5400000" flipH="1">
              <a:off x="5237938" y="494652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827" y="1"/>
                  </a:moveTo>
                  <a:cubicBezTo>
                    <a:pt x="627" y="226"/>
                    <a:pt x="401" y="427"/>
                    <a:pt x="201" y="627"/>
                  </a:cubicBezTo>
                  <a:cubicBezTo>
                    <a:pt x="100" y="752"/>
                    <a:pt x="0" y="853"/>
                    <a:pt x="0" y="853"/>
                  </a:cubicBezTo>
                  <a:cubicBezTo>
                    <a:pt x="0" y="853"/>
                    <a:pt x="100" y="752"/>
                    <a:pt x="301" y="627"/>
                  </a:cubicBezTo>
                  <a:cubicBezTo>
                    <a:pt x="392" y="536"/>
                    <a:pt x="585" y="363"/>
                    <a:pt x="845" y="182"/>
                  </a:cubicBezTo>
                  <a:lnTo>
                    <a:pt x="845" y="182"/>
                  </a:lnTo>
                  <a:cubicBezTo>
                    <a:pt x="1034" y="776"/>
                    <a:pt x="1132" y="1153"/>
                    <a:pt x="1253" y="1153"/>
                  </a:cubicBezTo>
                  <a:cubicBezTo>
                    <a:pt x="1253" y="1153"/>
                    <a:pt x="1128" y="627"/>
                    <a:pt x="9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7"/>
            <p:cNvSpPr/>
            <p:nvPr/>
          </p:nvSpPr>
          <p:spPr>
            <a:xfrm rot="5400000" flipH="1">
              <a:off x="5260350" y="4905938"/>
              <a:ext cx="28850" cy="29825"/>
            </a:xfrm>
            <a:custGeom>
              <a:avLst/>
              <a:gdLst/>
              <a:ahLst/>
              <a:cxnLst/>
              <a:rect l="l" t="t" r="r" b="b"/>
              <a:pathLst>
                <a:path w="1154" h="1193" extrusionOk="0">
                  <a:moveTo>
                    <a:pt x="1048" y="0"/>
                  </a:moveTo>
                  <a:cubicBezTo>
                    <a:pt x="864" y="0"/>
                    <a:pt x="459" y="93"/>
                    <a:pt x="0" y="240"/>
                  </a:cubicBezTo>
                  <a:lnTo>
                    <a:pt x="0" y="365"/>
                  </a:lnTo>
                  <a:cubicBezTo>
                    <a:pt x="226" y="666"/>
                    <a:pt x="426" y="867"/>
                    <a:pt x="627" y="992"/>
                  </a:cubicBezTo>
                  <a:cubicBezTo>
                    <a:pt x="526" y="766"/>
                    <a:pt x="326" y="566"/>
                    <a:pt x="100" y="365"/>
                  </a:cubicBezTo>
                  <a:cubicBezTo>
                    <a:pt x="727" y="240"/>
                    <a:pt x="1153" y="40"/>
                    <a:pt x="1153" y="40"/>
                  </a:cubicBezTo>
                  <a:cubicBezTo>
                    <a:pt x="1153" y="13"/>
                    <a:pt x="1115" y="0"/>
                    <a:pt x="1048" y="0"/>
                  </a:cubicBezTo>
                  <a:close/>
                  <a:moveTo>
                    <a:pt x="627" y="992"/>
                  </a:moveTo>
                  <a:cubicBezTo>
                    <a:pt x="727" y="1192"/>
                    <a:pt x="852" y="1192"/>
                    <a:pt x="852" y="1192"/>
                  </a:cubicBezTo>
                  <a:cubicBezTo>
                    <a:pt x="852" y="1192"/>
                    <a:pt x="852" y="1092"/>
                    <a:pt x="627" y="9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7"/>
            <p:cNvSpPr/>
            <p:nvPr/>
          </p:nvSpPr>
          <p:spPr>
            <a:xfrm rot="5400000" flipH="1">
              <a:off x="7284625" y="4451238"/>
              <a:ext cx="109675" cy="164200"/>
            </a:xfrm>
            <a:custGeom>
              <a:avLst/>
              <a:gdLst/>
              <a:ahLst/>
              <a:cxnLst/>
              <a:rect l="l" t="t" r="r" b="b"/>
              <a:pathLst>
                <a:path w="4387" h="6568" extrusionOk="0">
                  <a:moveTo>
                    <a:pt x="1" y="1"/>
                  </a:moveTo>
                  <a:cubicBezTo>
                    <a:pt x="1" y="1"/>
                    <a:pt x="954" y="1555"/>
                    <a:pt x="2106" y="3334"/>
                  </a:cubicBezTo>
                  <a:cubicBezTo>
                    <a:pt x="3359" y="5214"/>
                    <a:pt x="4287" y="6567"/>
                    <a:pt x="4287" y="6567"/>
                  </a:cubicBezTo>
                  <a:cubicBezTo>
                    <a:pt x="4387" y="6567"/>
                    <a:pt x="3460" y="5114"/>
                    <a:pt x="2206" y="3234"/>
                  </a:cubicBezTo>
                  <a:cubicBezTo>
                    <a:pt x="1054" y="145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7"/>
            <p:cNvSpPr/>
            <p:nvPr/>
          </p:nvSpPr>
          <p:spPr>
            <a:xfrm rot="5400000" flipH="1">
              <a:off x="7270350" y="4488688"/>
              <a:ext cx="151025" cy="99300"/>
            </a:xfrm>
            <a:custGeom>
              <a:avLst/>
              <a:gdLst/>
              <a:ahLst/>
              <a:cxnLst/>
              <a:rect l="l" t="t" r="r" b="b"/>
              <a:pathLst>
                <a:path w="6041" h="3972" extrusionOk="0">
                  <a:moveTo>
                    <a:pt x="6026" y="0"/>
                  </a:moveTo>
                  <a:cubicBezTo>
                    <a:pt x="5878" y="0"/>
                    <a:pt x="4588" y="901"/>
                    <a:pt x="3033" y="1891"/>
                  </a:cubicBezTo>
                  <a:cubicBezTo>
                    <a:pt x="1354" y="3019"/>
                    <a:pt x="0" y="3871"/>
                    <a:pt x="0" y="3971"/>
                  </a:cubicBezTo>
                  <a:cubicBezTo>
                    <a:pt x="0" y="3971"/>
                    <a:pt x="1354" y="3144"/>
                    <a:pt x="3033" y="1991"/>
                  </a:cubicBezTo>
                  <a:cubicBezTo>
                    <a:pt x="4687" y="939"/>
                    <a:pt x="6041" y="11"/>
                    <a:pt x="6041" y="11"/>
                  </a:cubicBezTo>
                  <a:cubicBezTo>
                    <a:pt x="6041" y="4"/>
                    <a:pt x="6036" y="0"/>
                    <a:pt x="60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7"/>
            <p:cNvSpPr/>
            <p:nvPr/>
          </p:nvSpPr>
          <p:spPr>
            <a:xfrm rot="5400000" flipH="1">
              <a:off x="7322525" y="4460313"/>
              <a:ext cx="36375" cy="166700"/>
            </a:xfrm>
            <a:custGeom>
              <a:avLst/>
              <a:gdLst/>
              <a:ahLst/>
              <a:cxnLst/>
              <a:rect l="l" t="t" r="r" b="b"/>
              <a:pathLst>
                <a:path w="1455" h="6668" extrusionOk="0">
                  <a:moveTo>
                    <a:pt x="1454" y="1"/>
                  </a:moveTo>
                  <a:cubicBezTo>
                    <a:pt x="1454" y="1"/>
                    <a:pt x="1053" y="1455"/>
                    <a:pt x="727" y="3334"/>
                  </a:cubicBezTo>
                  <a:cubicBezTo>
                    <a:pt x="326" y="5113"/>
                    <a:pt x="1" y="6567"/>
                    <a:pt x="101" y="6667"/>
                  </a:cubicBezTo>
                  <a:cubicBezTo>
                    <a:pt x="101" y="6667"/>
                    <a:pt x="427" y="5113"/>
                    <a:pt x="828" y="3334"/>
                  </a:cubicBezTo>
                  <a:cubicBezTo>
                    <a:pt x="1254" y="1455"/>
                    <a:pt x="1454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7"/>
            <p:cNvSpPr/>
            <p:nvPr/>
          </p:nvSpPr>
          <p:spPr>
            <a:xfrm rot="5400000" flipH="1">
              <a:off x="7258325" y="4515763"/>
              <a:ext cx="182975" cy="39500"/>
            </a:xfrm>
            <a:custGeom>
              <a:avLst/>
              <a:gdLst/>
              <a:ahLst/>
              <a:cxnLst/>
              <a:rect l="l" t="t" r="r" b="b"/>
              <a:pathLst>
                <a:path w="7319" h="1580" extrusionOk="0">
                  <a:moveTo>
                    <a:pt x="0" y="1"/>
                  </a:moveTo>
                  <a:cubicBezTo>
                    <a:pt x="0" y="101"/>
                    <a:pt x="1679" y="427"/>
                    <a:pt x="3659" y="853"/>
                  </a:cubicBezTo>
                  <a:cubicBezTo>
                    <a:pt x="5639" y="1254"/>
                    <a:pt x="7318" y="1580"/>
                    <a:pt x="7318" y="1580"/>
                  </a:cubicBezTo>
                  <a:cubicBezTo>
                    <a:pt x="7318" y="1480"/>
                    <a:pt x="5639" y="1154"/>
                    <a:pt x="3659" y="728"/>
                  </a:cubicBezTo>
                  <a:cubicBezTo>
                    <a:pt x="1679" y="32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7"/>
            <p:cNvSpPr/>
            <p:nvPr/>
          </p:nvSpPr>
          <p:spPr>
            <a:xfrm rot="5400000" flipH="1">
              <a:off x="7393963" y="456557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928" y="1"/>
                  </a:moveTo>
                  <a:lnTo>
                    <a:pt x="928" y="301"/>
                  </a:lnTo>
                  <a:lnTo>
                    <a:pt x="928" y="1090"/>
                  </a:lnTo>
                  <a:lnTo>
                    <a:pt x="928" y="1090"/>
                  </a:lnTo>
                  <a:cubicBezTo>
                    <a:pt x="370" y="814"/>
                    <a:pt x="0" y="727"/>
                    <a:pt x="0" y="727"/>
                  </a:cubicBezTo>
                  <a:lnTo>
                    <a:pt x="0" y="727"/>
                  </a:lnTo>
                  <a:cubicBezTo>
                    <a:pt x="0" y="727"/>
                    <a:pt x="426" y="1028"/>
                    <a:pt x="1053" y="1254"/>
                  </a:cubicBezTo>
                  <a:lnTo>
                    <a:pt x="1053" y="1153"/>
                  </a:lnTo>
                  <a:cubicBezTo>
                    <a:pt x="1153" y="828"/>
                    <a:pt x="1053" y="527"/>
                    <a:pt x="1053" y="301"/>
                  </a:cubicBezTo>
                  <a:cubicBezTo>
                    <a:pt x="1053" y="101"/>
                    <a:pt x="1053" y="1"/>
                    <a:pt x="9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7"/>
            <p:cNvSpPr/>
            <p:nvPr/>
          </p:nvSpPr>
          <p:spPr>
            <a:xfrm rot="5400000" flipH="1">
              <a:off x="7266463" y="4476925"/>
              <a:ext cx="28200" cy="31350"/>
            </a:xfrm>
            <a:custGeom>
              <a:avLst/>
              <a:gdLst/>
              <a:ahLst/>
              <a:cxnLst/>
              <a:rect l="l" t="t" r="r" b="b"/>
              <a:pathLst>
                <a:path w="1128" h="1254" extrusionOk="0">
                  <a:moveTo>
                    <a:pt x="0" y="0"/>
                  </a:moveTo>
                  <a:lnTo>
                    <a:pt x="0" y="101"/>
                  </a:lnTo>
                  <a:cubicBezTo>
                    <a:pt x="0" y="426"/>
                    <a:pt x="0" y="727"/>
                    <a:pt x="100" y="928"/>
                  </a:cubicBezTo>
                  <a:lnTo>
                    <a:pt x="100" y="101"/>
                  </a:lnTo>
                  <a:cubicBezTo>
                    <a:pt x="627" y="426"/>
                    <a:pt x="1128" y="527"/>
                    <a:pt x="1128" y="527"/>
                  </a:cubicBezTo>
                  <a:cubicBezTo>
                    <a:pt x="1128" y="527"/>
                    <a:pt x="727" y="201"/>
                    <a:pt x="100" y="0"/>
                  </a:cubicBezTo>
                  <a:close/>
                  <a:moveTo>
                    <a:pt x="100" y="928"/>
                  </a:moveTo>
                  <a:lnTo>
                    <a:pt x="100" y="1253"/>
                  </a:lnTo>
                  <a:cubicBezTo>
                    <a:pt x="100" y="1253"/>
                    <a:pt x="201" y="1153"/>
                    <a:pt x="100" y="9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7"/>
            <p:cNvSpPr/>
            <p:nvPr/>
          </p:nvSpPr>
          <p:spPr>
            <a:xfrm rot="5400000" flipH="1">
              <a:off x="7291213" y="4496650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0" y="1"/>
                  </a:moveTo>
                  <a:lnTo>
                    <a:pt x="0" y="101"/>
                  </a:lnTo>
                  <a:lnTo>
                    <a:pt x="0" y="627"/>
                  </a:lnTo>
                  <a:cubicBezTo>
                    <a:pt x="100" y="728"/>
                    <a:pt x="100" y="828"/>
                    <a:pt x="100" y="828"/>
                  </a:cubicBezTo>
                  <a:lnTo>
                    <a:pt x="100" y="627"/>
                  </a:lnTo>
                  <a:lnTo>
                    <a:pt x="100" y="148"/>
                  </a:lnTo>
                  <a:lnTo>
                    <a:pt x="100" y="148"/>
                  </a:lnTo>
                  <a:cubicBezTo>
                    <a:pt x="361" y="268"/>
                    <a:pt x="567" y="352"/>
                    <a:pt x="699" y="352"/>
                  </a:cubicBezTo>
                  <a:cubicBezTo>
                    <a:pt x="756" y="352"/>
                    <a:pt x="799" y="336"/>
                    <a:pt x="827" y="302"/>
                  </a:cubicBezTo>
                  <a:cubicBezTo>
                    <a:pt x="827" y="302"/>
                    <a:pt x="526" y="10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7"/>
            <p:cNvSpPr/>
            <p:nvPr/>
          </p:nvSpPr>
          <p:spPr>
            <a:xfrm rot="5400000" flipH="1">
              <a:off x="7378300" y="4460963"/>
              <a:ext cx="31350" cy="28825"/>
            </a:xfrm>
            <a:custGeom>
              <a:avLst/>
              <a:gdLst/>
              <a:ahLst/>
              <a:cxnLst/>
              <a:rect l="l" t="t" r="r" b="b"/>
              <a:pathLst>
                <a:path w="1254" h="1153" extrusionOk="0">
                  <a:moveTo>
                    <a:pt x="502" y="0"/>
                  </a:moveTo>
                  <a:cubicBezTo>
                    <a:pt x="502" y="0"/>
                    <a:pt x="301" y="527"/>
                    <a:pt x="1" y="1028"/>
                  </a:cubicBezTo>
                  <a:lnTo>
                    <a:pt x="1" y="1153"/>
                  </a:lnTo>
                  <a:lnTo>
                    <a:pt x="928" y="1153"/>
                  </a:lnTo>
                  <a:cubicBezTo>
                    <a:pt x="1129" y="1028"/>
                    <a:pt x="1254" y="1028"/>
                    <a:pt x="1254" y="1028"/>
                  </a:cubicBezTo>
                  <a:lnTo>
                    <a:pt x="159" y="1028"/>
                  </a:lnTo>
                  <a:cubicBezTo>
                    <a:pt x="415" y="458"/>
                    <a:pt x="502" y="0"/>
                    <a:pt x="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7"/>
            <p:cNvSpPr/>
            <p:nvPr/>
          </p:nvSpPr>
          <p:spPr>
            <a:xfrm rot="5400000" flipH="1">
              <a:off x="7368275" y="4487263"/>
              <a:ext cx="20700" cy="18175"/>
            </a:xfrm>
            <a:custGeom>
              <a:avLst/>
              <a:gdLst/>
              <a:ahLst/>
              <a:cxnLst/>
              <a:rect l="l" t="t" r="r" b="b"/>
              <a:pathLst>
                <a:path w="828" h="727" extrusionOk="0">
                  <a:moveTo>
                    <a:pt x="301" y="0"/>
                  </a:moveTo>
                  <a:cubicBezTo>
                    <a:pt x="301" y="0"/>
                    <a:pt x="201" y="326"/>
                    <a:pt x="0" y="627"/>
                  </a:cubicBezTo>
                  <a:lnTo>
                    <a:pt x="0" y="727"/>
                  </a:lnTo>
                  <a:lnTo>
                    <a:pt x="627" y="727"/>
                  </a:lnTo>
                  <a:cubicBezTo>
                    <a:pt x="827" y="727"/>
                    <a:pt x="827" y="627"/>
                    <a:pt x="827" y="627"/>
                  </a:cubicBezTo>
                  <a:lnTo>
                    <a:pt x="149" y="627"/>
                  </a:lnTo>
                  <a:cubicBezTo>
                    <a:pt x="316" y="273"/>
                    <a:pt x="393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7"/>
            <p:cNvSpPr/>
            <p:nvPr/>
          </p:nvSpPr>
          <p:spPr>
            <a:xfrm rot="5400000" flipH="1">
              <a:off x="7284313" y="4591900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1153" y="1"/>
                  </a:moveTo>
                  <a:cubicBezTo>
                    <a:pt x="853" y="1"/>
                    <a:pt x="527" y="1"/>
                    <a:pt x="326" y="101"/>
                  </a:cubicBezTo>
                  <a:lnTo>
                    <a:pt x="1" y="101"/>
                  </a:lnTo>
                  <a:cubicBezTo>
                    <a:pt x="1" y="101"/>
                    <a:pt x="101" y="201"/>
                    <a:pt x="326" y="201"/>
                  </a:cubicBezTo>
                  <a:cubicBezTo>
                    <a:pt x="527" y="101"/>
                    <a:pt x="853" y="101"/>
                    <a:pt x="1153" y="101"/>
                  </a:cubicBezTo>
                  <a:cubicBezTo>
                    <a:pt x="953" y="627"/>
                    <a:pt x="727" y="1153"/>
                    <a:pt x="727" y="1153"/>
                  </a:cubicBezTo>
                  <a:cubicBezTo>
                    <a:pt x="853" y="1153"/>
                    <a:pt x="1053" y="727"/>
                    <a:pt x="1254" y="101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7"/>
            <p:cNvSpPr/>
            <p:nvPr/>
          </p:nvSpPr>
          <p:spPr>
            <a:xfrm rot="5400000" flipH="1">
              <a:off x="7303113" y="4573725"/>
              <a:ext cx="23200" cy="20700"/>
            </a:xfrm>
            <a:custGeom>
              <a:avLst/>
              <a:gdLst/>
              <a:ahLst/>
              <a:cxnLst/>
              <a:rect l="l" t="t" r="r" b="b"/>
              <a:pathLst>
                <a:path w="928" h="828" extrusionOk="0">
                  <a:moveTo>
                    <a:pt x="201" y="0"/>
                  </a:moveTo>
                  <a:cubicBezTo>
                    <a:pt x="100" y="101"/>
                    <a:pt x="0" y="101"/>
                    <a:pt x="0" y="101"/>
                  </a:cubicBezTo>
                  <a:lnTo>
                    <a:pt x="703" y="101"/>
                  </a:lnTo>
                  <a:cubicBezTo>
                    <a:pt x="612" y="487"/>
                    <a:pt x="527" y="828"/>
                    <a:pt x="527" y="828"/>
                  </a:cubicBezTo>
                  <a:cubicBezTo>
                    <a:pt x="527" y="828"/>
                    <a:pt x="727" y="527"/>
                    <a:pt x="827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7"/>
            <p:cNvSpPr/>
            <p:nvPr/>
          </p:nvSpPr>
          <p:spPr>
            <a:xfrm rot="5400000" flipH="1">
              <a:off x="7353525" y="4590313"/>
              <a:ext cx="20700" cy="21375"/>
            </a:xfrm>
            <a:custGeom>
              <a:avLst/>
              <a:gdLst/>
              <a:ahLst/>
              <a:cxnLst/>
              <a:rect l="l" t="t" r="r" b="b"/>
              <a:pathLst>
                <a:path w="828" h="855" extrusionOk="0">
                  <a:moveTo>
                    <a:pt x="101" y="0"/>
                  </a:moveTo>
                  <a:cubicBezTo>
                    <a:pt x="101" y="0"/>
                    <a:pt x="101" y="101"/>
                    <a:pt x="201" y="201"/>
                  </a:cubicBezTo>
                  <a:cubicBezTo>
                    <a:pt x="290" y="290"/>
                    <a:pt x="479" y="399"/>
                    <a:pt x="590" y="493"/>
                  </a:cubicBezTo>
                  <a:lnTo>
                    <a:pt x="590" y="493"/>
                  </a:lnTo>
                  <a:cubicBezTo>
                    <a:pt x="238" y="669"/>
                    <a:pt x="1" y="828"/>
                    <a:pt x="1" y="828"/>
                  </a:cubicBezTo>
                  <a:cubicBezTo>
                    <a:pt x="19" y="846"/>
                    <a:pt x="45" y="854"/>
                    <a:pt x="77" y="854"/>
                  </a:cubicBezTo>
                  <a:cubicBezTo>
                    <a:pt x="220" y="854"/>
                    <a:pt x="482" y="691"/>
                    <a:pt x="727" y="527"/>
                  </a:cubicBezTo>
                  <a:lnTo>
                    <a:pt x="828" y="527"/>
                  </a:lnTo>
                  <a:lnTo>
                    <a:pt x="727" y="427"/>
                  </a:lnTo>
                  <a:cubicBezTo>
                    <a:pt x="627" y="301"/>
                    <a:pt x="427" y="201"/>
                    <a:pt x="301" y="101"/>
                  </a:cubicBezTo>
                  <a:cubicBezTo>
                    <a:pt x="2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7"/>
            <p:cNvSpPr/>
            <p:nvPr/>
          </p:nvSpPr>
          <p:spPr>
            <a:xfrm rot="5400000" flipH="1">
              <a:off x="7395513" y="4517025"/>
              <a:ext cx="20725" cy="21325"/>
            </a:xfrm>
            <a:custGeom>
              <a:avLst/>
              <a:gdLst/>
              <a:ahLst/>
              <a:cxnLst/>
              <a:rect l="l" t="t" r="r" b="b"/>
              <a:pathLst>
                <a:path w="829" h="853" extrusionOk="0">
                  <a:moveTo>
                    <a:pt x="1" y="0"/>
                  </a:moveTo>
                  <a:cubicBezTo>
                    <a:pt x="1" y="0"/>
                    <a:pt x="1" y="326"/>
                    <a:pt x="201" y="727"/>
                  </a:cubicBezTo>
                  <a:lnTo>
                    <a:pt x="201" y="852"/>
                  </a:lnTo>
                  <a:lnTo>
                    <a:pt x="302" y="727"/>
                  </a:lnTo>
                  <a:cubicBezTo>
                    <a:pt x="402" y="627"/>
                    <a:pt x="628" y="426"/>
                    <a:pt x="728" y="326"/>
                  </a:cubicBezTo>
                  <a:cubicBezTo>
                    <a:pt x="828" y="226"/>
                    <a:pt x="828" y="226"/>
                    <a:pt x="828" y="101"/>
                  </a:cubicBezTo>
                  <a:lnTo>
                    <a:pt x="828" y="101"/>
                  </a:lnTo>
                  <a:cubicBezTo>
                    <a:pt x="828" y="101"/>
                    <a:pt x="728" y="226"/>
                    <a:pt x="628" y="326"/>
                  </a:cubicBezTo>
                  <a:cubicBezTo>
                    <a:pt x="511" y="419"/>
                    <a:pt x="416" y="512"/>
                    <a:pt x="243" y="605"/>
                  </a:cubicBezTo>
                  <a:lnTo>
                    <a:pt x="243" y="605"/>
                  </a:lnTo>
                  <a:cubicBezTo>
                    <a:pt x="82" y="26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7"/>
            <p:cNvSpPr/>
            <p:nvPr/>
          </p:nvSpPr>
          <p:spPr>
            <a:xfrm rot="5400000" flipH="1">
              <a:off x="7276788" y="4544900"/>
              <a:ext cx="20700" cy="23200"/>
            </a:xfrm>
            <a:custGeom>
              <a:avLst/>
              <a:gdLst/>
              <a:ahLst/>
              <a:cxnLst/>
              <a:rect l="l" t="t" r="r" b="b"/>
              <a:pathLst>
                <a:path w="828" h="928" extrusionOk="0">
                  <a:moveTo>
                    <a:pt x="627" y="0"/>
                  </a:moveTo>
                  <a:lnTo>
                    <a:pt x="526" y="100"/>
                  </a:lnTo>
                  <a:cubicBezTo>
                    <a:pt x="301" y="301"/>
                    <a:pt x="201" y="401"/>
                    <a:pt x="100" y="526"/>
                  </a:cubicBezTo>
                  <a:cubicBezTo>
                    <a:pt x="0" y="627"/>
                    <a:pt x="0" y="727"/>
                    <a:pt x="0" y="727"/>
                  </a:cubicBezTo>
                  <a:cubicBezTo>
                    <a:pt x="0" y="727"/>
                    <a:pt x="100" y="727"/>
                    <a:pt x="201" y="627"/>
                  </a:cubicBezTo>
                  <a:cubicBezTo>
                    <a:pt x="287" y="540"/>
                    <a:pt x="373" y="362"/>
                    <a:pt x="539" y="250"/>
                  </a:cubicBezTo>
                  <a:lnTo>
                    <a:pt x="539" y="250"/>
                  </a:lnTo>
                  <a:cubicBezTo>
                    <a:pt x="642" y="650"/>
                    <a:pt x="827" y="927"/>
                    <a:pt x="827" y="927"/>
                  </a:cubicBezTo>
                  <a:cubicBezTo>
                    <a:pt x="827" y="827"/>
                    <a:pt x="727" y="526"/>
                    <a:pt x="627" y="100"/>
                  </a:cubicBezTo>
                  <a:lnTo>
                    <a:pt x="6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7"/>
            <p:cNvSpPr/>
            <p:nvPr/>
          </p:nvSpPr>
          <p:spPr>
            <a:xfrm rot="5400000" flipH="1">
              <a:off x="7330363" y="4470025"/>
              <a:ext cx="18200" cy="23850"/>
            </a:xfrm>
            <a:custGeom>
              <a:avLst/>
              <a:gdLst/>
              <a:ahLst/>
              <a:cxnLst/>
              <a:rect l="l" t="t" r="r" b="b"/>
              <a:pathLst>
                <a:path w="728" h="954" extrusionOk="0">
                  <a:moveTo>
                    <a:pt x="727" y="1"/>
                  </a:moveTo>
                  <a:cubicBezTo>
                    <a:pt x="727" y="1"/>
                    <a:pt x="402" y="226"/>
                    <a:pt x="1" y="427"/>
                  </a:cubicBezTo>
                  <a:lnTo>
                    <a:pt x="1" y="527"/>
                  </a:lnTo>
                  <a:cubicBezTo>
                    <a:pt x="201" y="627"/>
                    <a:pt x="402" y="753"/>
                    <a:pt x="502" y="853"/>
                  </a:cubicBezTo>
                  <a:cubicBezTo>
                    <a:pt x="627" y="853"/>
                    <a:pt x="727" y="953"/>
                    <a:pt x="727" y="953"/>
                  </a:cubicBezTo>
                  <a:cubicBezTo>
                    <a:pt x="727" y="953"/>
                    <a:pt x="727" y="853"/>
                    <a:pt x="627" y="753"/>
                  </a:cubicBezTo>
                  <a:cubicBezTo>
                    <a:pt x="435" y="646"/>
                    <a:pt x="334" y="558"/>
                    <a:pt x="185" y="472"/>
                  </a:cubicBezTo>
                  <a:lnTo>
                    <a:pt x="185" y="472"/>
                  </a:lnTo>
                  <a:cubicBezTo>
                    <a:pt x="459" y="290"/>
                    <a:pt x="727" y="115"/>
                    <a:pt x="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7"/>
            <p:cNvSpPr/>
            <p:nvPr/>
          </p:nvSpPr>
          <p:spPr>
            <a:xfrm rot="5400000" flipH="1">
              <a:off x="7365688" y="4516150"/>
              <a:ext cx="31350" cy="28700"/>
            </a:xfrm>
            <a:custGeom>
              <a:avLst/>
              <a:gdLst/>
              <a:ahLst/>
              <a:cxnLst/>
              <a:rect l="l" t="t" r="r" b="b"/>
              <a:pathLst>
                <a:path w="1254" h="1148" extrusionOk="0">
                  <a:moveTo>
                    <a:pt x="6" y="1"/>
                  </a:moveTo>
                  <a:cubicBezTo>
                    <a:pt x="2" y="1"/>
                    <a:pt x="0" y="7"/>
                    <a:pt x="0" y="19"/>
                  </a:cubicBezTo>
                  <a:cubicBezTo>
                    <a:pt x="0" y="19"/>
                    <a:pt x="100" y="420"/>
                    <a:pt x="326" y="1047"/>
                  </a:cubicBezTo>
                  <a:lnTo>
                    <a:pt x="326" y="1147"/>
                  </a:lnTo>
                  <a:lnTo>
                    <a:pt x="426" y="1147"/>
                  </a:lnTo>
                  <a:lnTo>
                    <a:pt x="426" y="1047"/>
                  </a:lnTo>
                  <a:cubicBezTo>
                    <a:pt x="627" y="947"/>
                    <a:pt x="827" y="646"/>
                    <a:pt x="1053" y="521"/>
                  </a:cubicBezTo>
                  <a:lnTo>
                    <a:pt x="1253" y="320"/>
                  </a:lnTo>
                  <a:cubicBezTo>
                    <a:pt x="1253" y="291"/>
                    <a:pt x="1245" y="279"/>
                    <a:pt x="1227" y="279"/>
                  </a:cubicBezTo>
                  <a:cubicBezTo>
                    <a:pt x="1186" y="279"/>
                    <a:pt x="1094" y="350"/>
                    <a:pt x="953" y="420"/>
                  </a:cubicBezTo>
                  <a:cubicBezTo>
                    <a:pt x="838" y="627"/>
                    <a:pt x="577" y="812"/>
                    <a:pt x="380" y="919"/>
                  </a:cubicBezTo>
                  <a:lnTo>
                    <a:pt x="380" y="919"/>
                  </a:lnTo>
                  <a:cubicBezTo>
                    <a:pt x="196" y="412"/>
                    <a:pt x="38" y="1"/>
                    <a:pt x="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7"/>
            <p:cNvSpPr/>
            <p:nvPr/>
          </p:nvSpPr>
          <p:spPr>
            <a:xfrm rot="5400000" flipH="1">
              <a:off x="7347275" y="4555238"/>
              <a:ext cx="28225" cy="31350"/>
            </a:xfrm>
            <a:custGeom>
              <a:avLst/>
              <a:gdLst/>
              <a:ahLst/>
              <a:cxnLst/>
              <a:rect l="l" t="t" r="r" b="b"/>
              <a:pathLst>
                <a:path w="1129" h="1254" extrusionOk="0">
                  <a:moveTo>
                    <a:pt x="301" y="0"/>
                  </a:moveTo>
                  <a:cubicBezTo>
                    <a:pt x="301" y="0"/>
                    <a:pt x="301" y="101"/>
                    <a:pt x="502" y="301"/>
                  </a:cubicBezTo>
                  <a:cubicBezTo>
                    <a:pt x="611" y="498"/>
                    <a:pt x="778" y="676"/>
                    <a:pt x="952" y="852"/>
                  </a:cubicBezTo>
                  <a:lnTo>
                    <a:pt x="952" y="852"/>
                  </a:lnTo>
                  <a:cubicBezTo>
                    <a:pt x="369" y="1046"/>
                    <a:pt x="0" y="1253"/>
                    <a:pt x="0" y="1253"/>
                  </a:cubicBezTo>
                  <a:lnTo>
                    <a:pt x="1028" y="1028"/>
                  </a:lnTo>
                  <a:lnTo>
                    <a:pt x="1128" y="928"/>
                  </a:lnTo>
                  <a:lnTo>
                    <a:pt x="1128" y="827"/>
                  </a:lnTo>
                  <a:cubicBezTo>
                    <a:pt x="928" y="627"/>
                    <a:pt x="727" y="401"/>
                    <a:pt x="502" y="201"/>
                  </a:cubicBezTo>
                  <a:cubicBezTo>
                    <a:pt x="401" y="100"/>
                    <a:pt x="301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7"/>
            <p:cNvSpPr/>
            <p:nvPr/>
          </p:nvSpPr>
          <p:spPr>
            <a:xfrm rot="5400000" flipH="1">
              <a:off x="7302800" y="4534563"/>
              <a:ext cx="31350" cy="28225"/>
            </a:xfrm>
            <a:custGeom>
              <a:avLst/>
              <a:gdLst/>
              <a:ahLst/>
              <a:cxnLst/>
              <a:rect l="l" t="t" r="r" b="b"/>
              <a:pathLst>
                <a:path w="1254" h="1129" extrusionOk="0">
                  <a:moveTo>
                    <a:pt x="201" y="627"/>
                  </a:moveTo>
                  <a:cubicBezTo>
                    <a:pt x="0" y="728"/>
                    <a:pt x="0" y="828"/>
                    <a:pt x="0" y="828"/>
                  </a:cubicBezTo>
                  <a:cubicBezTo>
                    <a:pt x="0" y="828"/>
                    <a:pt x="101" y="828"/>
                    <a:pt x="201" y="627"/>
                  </a:cubicBezTo>
                  <a:close/>
                  <a:moveTo>
                    <a:pt x="827" y="1"/>
                  </a:moveTo>
                  <a:cubicBezTo>
                    <a:pt x="527" y="201"/>
                    <a:pt x="301" y="402"/>
                    <a:pt x="201" y="627"/>
                  </a:cubicBezTo>
                  <a:cubicBezTo>
                    <a:pt x="426" y="502"/>
                    <a:pt x="627" y="301"/>
                    <a:pt x="827" y="101"/>
                  </a:cubicBezTo>
                  <a:cubicBezTo>
                    <a:pt x="928" y="728"/>
                    <a:pt x="1153" y="1129"/>
                    <a:pt x="1153" y="1129"/>
                  </a:cubicBezTo>
                  <a:cubicBezTo>
                    <a:pt x="1253" y="1129"/>
                    <a:pt x="1153" y="627"/>
                    <a:pt x="928" y="101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7"/>
            <p:cNvSpPr/>
            <p:nvPr/>
          </p:nvSpPr>
          <p:spPr>
            <a:xfrm rot="5400000" flipH="1">
              <a:off x="7322875" y="4493813"/>
              <a:ext cx="31350" cy="32025"/>
            </a:xfrm>
            <a:custGeom>
              <a:avLst/>
              <a:gdLst/>
              <a:ahLst/>
              <a:cxnLst/>
              <a:rect l="l" t="t" r="r" b="b"/>
              <a:pathLst>
                <a:path w="1254" h="1281" extrusionOk="0">
                  <a:moveTo>
                    <a:pt x="1202" y="0"/>
                  </a:moveTo>
                  <a:cubicBezTo>
                    <a:pt x="1059" y="0"/>
                    <a:pt x="634" y="151"/>
                    <a:pt x="126" y="253"/>
                  </a:cubicBezTo>
                  <a:lnTo>
                    <a:pt x="0" y="253"/>
                  </a:lnTo>
                  <a:lnTo>
                    <a:pt x="126" y="353"/>
                  </a:lnTo>
                  <a:cubicBezTo>
                    <a:pt x="326" y="654"/>
                    <a:pt x="527" y="880"/>
                    <a:pt x="627" y="980"/>
                  </a:cubicBezTo>
                  <a:cubicBezTo>
                    <a:pt x="852" y="1180"/>
                    <a:pt x="953" y="1281"/>
                    <a:pt x="953" y="1281"/>
                  </a:cubicBezTo>
                  <a:cubicBezTo>
                    <a:pt x="953" y="1180"/>
                    <a:pt x="852" y="1080"/>
                    <a:pt x="752" y="980"/>
                  </a:cubicBezTo>
                  <a:cubicBezTo>
                    <a:pt x="627" y="754"/>
                    <a:pt x="426" y="554"/>
                    <a:pt x="226" y="353"/>
                  </a:cubicBezTo>
                  <a:lnTo>
                    <a:pt x="226" y="336"/>
                  </a:lnTo>
                  <a:lnTo>
                    <a:pt x="226" y="336"/>
                  </a:lnTo>
                  <a:cubicBezTo>
                    <a:pt x="805" y="229"/>
                    <a:pt x="1253" y="28"/>
                    <a:pt x="1253" y="28"/>
                  </a:cubicBezTo>
                  <a:cubicBezTo>
                    <a:pt x="1253" y="9"/>
                    <a:pt x="1235" y="0"/>
                    <a:pt x="12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7"/>
            <p:cNvSpPr/>
            <p:nvPr/>
          </p:nvSpPr>
          <p:spPr>
            <a:xfrm rot="5400000" flipH="1">
              <a:off x="3969538" y="4217550"/>
              <a:ext cx="109675" cy="164925"/>
            </a:xfrm>
            <a:custGeom>
              <a:avLst/>
              <a:gdLst/>
              <a:ahLst/>
              <a:cxnLst/>
              <a:rect l="l" t="t" r="r" b="b"/>
              <a:pathLst>
                <a:path w="4387" h="6597" extrusionOk="0">
                  <a:moveTo>
                    <a:pt x="4" y="1"/>
                  </a:moveTo>
                  <a:cubicBezTo>
                    <a:pt x="2" y="1"/>
                    <a:pt x="1" y="2"/>
                    <a:pt x="1" y="5"/>
                  </a:cubicBezTo>
                  <a:cubicBezTo>
                    <a:pt x="1" y="5"/>
                    <a:pt x="928" y="1459"/>
                    <a:pt x="2081" y="3239"/>
                  </a:cubicBezTo>
                  <a:cubicBezTo>
                    <a:pt x="3334" y="5118"/>
                    <a:pt x="4286" y="6597"/>
                    <a:pt x="4286" y="6597"/>
                  </a:cubicBezTo>
                  <a:cubicBezTo>
                    <a:pt x="4387" y="6472"/>
                    <a:pt x="3434" y="5018"/>
                    <a:pt x="2181" y="3239"/>
                  </a:cubicBezTo>
                  <a:cubicBezTo>
                    <a:pt x="1090" y="1420"/>
                    <a:pt x="69" y="1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7"/>
            <p:cNvSpPr/>
            <p:nvPr/>
          </p:nvSpPr>
          <p:spPr>
            <a:xfrm rot="5400000" flipH="1">
              <a:off x="3957575" y="4255813"/>
              <a:ext cx="151650" cy="99025"/>
            </a:xfrm>
            <a:custGeom>
              <a:avLst/>
              <a:gdLst/>
              <a:ahLst/>
              <a:cxnLst/>
              <a:rect l="l" t="t" r="r" b="b"/>
              <a:pathLst>
                <a:path w="6066" h="3961" extrusionOk="0">
                  <a:moveTo>
                    <a:pt x="6065" y="1"/>
                  </a:moveTo>
                  <a:cubicBezTo>
                    <a:pt x="5965" y="1"/>
                    <a:pt x="4612" y="828"/>
                    <a:pt x="2932" y="1881"/>
                  </a:cubicBezTo>
                  <a:cubicBezTo>
                    <a:pt x="1253" y="3008"/>
                    <a:pt x="0" y="3961"/>
                    <a:pt x="0" y="3961"/>
                  </a:cubicBezTo>
                  <a:cubicBezTo>
                    <a:pt x="0" y="3961"/>
                    <a:pt x="1353" y="3134"/>
                    <a:pt x="3033" y="1981"/>
                  </a:cubicBezTo>
                  <a:cubicBezTo>
                    <a:pt x="4712" y="928"/>
                    <a:pt x="6065" y="1"/>
                    <a:pt x="6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7"/>
            <p:cNvSpPr/>
            <p:nvPr/>
          </p:nvSpPr>
          <p:spPr>
            <a:xfrm rot="5400000" flipH="1">
              <a:off x="4010213" y="4227000"/>
              <a:ext cx="36350" cy="166700"/>
            </a:xfrm>
            <a:custGeom>
              <a:avLst/>
              <a:gdLst/>
              <a:ahLst/>
              <a:cxnLst/>
              <a:rect l="l" t="t" r="r" b="b"/>
              <a:pathLst>
                <a:path w="1454" h="6668" extrusionOk="0">
                  <a:moveTo>
                    <a:pt x="1454" y="1"/>
                  </a:moveTo>
                  <a:cubicBezTo>
                    <a:pt x="1354" y="1"/>
                    <a:pt x="1028" y="1455"/>
                    <a:pt x="727" y="3334"/>
                  </a:cubicBezTo>
                  <a:cubicBezTo>
                    <a:pt x="301" y="5114"/>
                    <a:pt x="0" y="6668"/>
                    <a:pt x="101" y="6668"/>
                  </a:cubicBezTo>
                  <a:cubicBezTo>
                    <a:pt x="101" y="6668"/>
                    <a:pt x="401" y="5214"/>
                    <a:pt x="827" y="3334"/>
                  </a:cubicBezTo>
                  <a:cubicBezTo>
                    <a:pt x="1128" y="1555"/>
                    <a:pt x="1454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7"/>
            <p:cNvSpPr/>
            <p:nvPr/>
          </p:nvSpPr>
          <p:spPr>
            <a:xfrm rot="5400000" flipH="1">
              <a:off x="3944938" y="4284100"/>
              <a:ext cx="183000" cy="37450"/>
            </a:xfrm>
            <a:custGeom>
              <a:avLst/>
              <a:gdLst/>
              <a:ahLst/>
              <a:cxnLst/>
              <a:rect l="l" t="t" r="r" b="b"/>
              <a:pathLst>
                <a:path w="7320" h="1498" extrusionOk="0">
                  <a:moveTo>
                    <a:pt x="76" y="0"/>
                  </a:moveTo>
                  <a:cubicBezTo>
                    <a:pt x="27" y="0"/>
                    <a:pt x="1" y="6"/>
                    <a:pt x="1" y="19"/>
                  </a:cubicBezTo>
                  <a:lnTo>
                    <a:pt x="3660" y="771"/>
                  </a:lnTo>
                  <a:cubicBezTo>
                    <a:pt x="5640" y="1172"/>
                    <a:pt x="7219" y="1497"/>
                    <a:pt x="7319" y="1497"/>
                  </a:cubicBezTo>
                  <a:cubicBezTo>
                    <a:pt x="7319" y="1497"/>
                    <a:pt x="5640" y="1071"/>
                    <a:pt x="3660" y="645"/>
                  </a:cubicBezTo>
                  <a:cubicBezTo>
                    <a:pt x="1925" y="294"/>
                    <a:pt x="422" y="0"/>
                    <a:pt x="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7"/>
            <p:cNvSpPr/>
            <p:nvPr/>
          </p:nvSpPr>
          <p:spPr>
            <a:xfrm rot="5400000" flipH="1">
              <a:off x="4081700" y="4335313"/>
              <a:ext cx="28700" cy="31375"/>
            </a:xfrm>
            <a:custGeom>
              <a:avLst/>
              <a:gdLst/>
              <a:ahLst/>
              <a:cxnLst/>
              <a:rect l="l" t="t" r="r" b="b"/>
              <a:pathLst>
                <a:path w="1148" h="1255" extrusionOk="0">
                  <a:moveTo>
                    <a:pt x="1047" y="1"/>
                  </a:moveTo>
                  <a:lnTo>
                    <a:pt x="1047" y="302"/>
                  </a:lnTo>
                  <a:lnTo>
                    <a:pt x="1047" y="1117"/>
                  </a:lnTo>
                  <a:lnTo>
                    <a:pt x="1047" y="1117"/>
                  </a:lnTo>
                  <a:cubicBezTo>
                    <a:pt x="586" y="948"/>
                    <a:pt x="248" y="801"/>
                    <a:pt x="136" y="801"/>
                  </a:cubicBezTo>
                  <a:cubicBezTo>
                    <a:pt x="109" y="801"/>
                    <a:pt x="95" y="810"/>
                    <a:pt x="95" y="828"/>
                  </a:cubicBezTo>
                  <a:cubicBezTo>
                    <a:pt x="0" y="828"/>
                    <a:pt x="466" y="1007"/>
                    <a:pt x="1047" y="1218"/>
                  </a:cubicBezTo>
                  <a:lnTo>
                    <a:pt x="1047" y="1218"/>
                  </a:lnTo>
                  <a:lnTo>
                    <a:pt x="1047" y="1254"/>
                  </a:lnTo>
                  <a:lnTo>
                    <a:pt x="1074" y="1227"/>
                  </a:lnTo>
                  <a:lnTo>
                    <a:pt x="1074" y="1227"/>
                  </a:lnTo>
                  <a:cubicBezTo>
                    <a:pt x="1098" y="1236"/>
                    <a:pt x="1123" y="1245"/>
                    <a:pt x="1148" y="1254"/>
                  </a:cubicBezTo>
                  <a:lnTo>
                    <a:pt x="1148" y="1154"/>
                  </a:lnTo>
                  <a:lnTo>
                    <a:pt x="1148" y="302"/>
                  </a:lnTo>
                  <a:cubicBezTo>
                    <a:pt x="1148" y="101"/>
                    <a:pt x="1047" y="1"/>
                    <a:pt x="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7"/>
            <p:cNvSpPr/>
            <p:nvPr/>
          </p:nvSpPr>
          <p:spPr>
            <a:xfrm rot="5400000" flipH="1">
              <a:off x="3971988" y="435857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1153" y="1"/>
                  </a:moveTo>
                  <a:cubicBezTo>
                    <a:pt x="827" y="1"/>
                    <a:pt x="527" y="101"/>
                    <a:pt x="301" y="101"/>
                  </a:cubicBezTo>
                  <a:cubicBezTo>
                    <a:pt x="101" y="101"/>
                    <a:pt x="0" y="101"/>
                    <a:pt x="0" y="201"/>
                  </a:cubicBezTo>
                  <a:lnTo>
                    <a:pt x="1117" y="201"/>
                  </a:lnTo>
                  <a:cubicBezTo>
                    <a:pt x="906" y="773"/>
                    <a:pt x="727" y="1154"/>
                    <a:pt x="727" y="1154"/>
                  </a:cubicBezTo>
                  <a:cubicBezTo>
                    <a:pt x="827" y="1154"/>
                    <a:pt x="1028" y="728"/>
                    <a:pt x="1253" y="101"/>
                  </a:cubicBezTo>
                  <a:lnTo>
                    <a:pt x="11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7"/>
            <p:cNvSpPr/>
            <p:nvPr/>
          </p:nvSpPr>
          <p:spPr>
            <a:xfrm rot="5400000" flipH="1">
              <a:off x="3990463" y="4340725"/>
              <a:ext cx="23850" cy="20700"/>
            </a:xfrm>
            <a:custGeom>
              <a:avLst/>
              <a:gdLst/>
              <a:ahLst/>
              <a:cxnLst/>
              <a:rect l="l" t="t" r="r" b="b"/>
              <a:pathLst>
                <a:path w="954" h="828" extrusionOk="0">
                  <a:moveTo>
                    <a:pt x="853" y="1"/>
                  </a:moveTo>
                  <a:cubicBezTo>
                    <a:pt x="527" y="1"/>
                    <a:pt x="327" y="101"/>
                    <a:pt x="226" y="101"/>
                  </a:cubicBezTo>
                  <a:lnTo>
                    <a:pt x="1" y="101"/>
                  </a:lnTo>
                  <a:cubicBezTo>
                    <a:pt x="1" y="101"/>
                    <a:pt x="126" y="201"/>
                    <a:pt x="226" y="201"/>
                  </a:cubicBezTo>
                  <a:lnTo>
                    <a:pt x="723" y="201"/>
                  </a:lnTo>
                  <a:cubicBezTo>
                    <a:pt x="612" y="574"/>
                    <a:pt x="527" y="828"/>
                    <a:pt x="527" y="828"/>
                  </a:cubicBezTo>
                  <a:cubicBezTo>
                    <a:pt x="527" y="828"/>
                    <a:pt x="718" y="574"/>
                    <a:pt x="827" y="201"/>
                  </a:cubicBezTo>
                  <a:lnTo>
                    <a:pt x="853" y="201"/>
                  </a:lnTo>
                  <a:lnTo>
                    <a:pt x="832" y="181"/>
                  </a:lnTo>
                  <a:lnTo>
                    <a:pt x="832" y="181"/>
                  </a:lnTo>
                  <a:cubicBezTo>
                    <a:pt x="840" y="155"/>
                    <a:pt x="847" y="128"/>
                    <a:pt x="853" y="101"/>
                  </a:cubicBezTo>
                  <a:lnTo>
                    <a:pt x="9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7"/>
            <p:cNvSpPr/>
            <p:nvPr/>
          </p:nvSpPr>
          <p:spPr>
            <a:xfrm rot="5400000" flipH="1">
              <a:off x="4039963" y="4356375"/>
              <a:ext cx="21325" cy="23225"/>
            </a:xfrm>
            <a:custGeom>
              <a:avLst/>
              <a:gdLst/>
              <a:ahLst/>
              <a:cxnLst/>
              <a:rect l="l" t="t" r="r" b="b"/>
              <a:pathLst>
                <a:path w="853" h="929" extrusionOk="0">
                  <a:moveTo>
                    <a:pt x="126" y="1"/>
                  </a:moveTo>
                  <a:cubicBezTo>
                    <a:pt x="126" y="2"/>
                    <a:pt x="126" y="102"/>
                    <a:pt x="226" y="201"/>
                  </a:cubicBezTo>
                  <a:cubicBezTo>
                    <a:pt x="326" y="302"/>
                    <a:pt x="527" y="427"/>
                    <a:pt x="627" y="527"/>
                  </a:cubicBezTo>
                  <a:lnTo>
                    <a:pt x="627" y="585"/>
                  </a:lnTo>
                  <a:lnTo>
                    <a:pt x="627" y="585"/>
                  </a:lnTo>
                  <a:cubicBezTo>
                    <a:pt x="264" y="748"/>
                    <a:pt x="0" y="838"/>
                    <a:pt x="0" y="928"/>
                  </a:cubicBezTo>
                  <a:cubicBezTo>
                    <a:pt x="0" y="928"/>
                    <a:pt x="326" y="828"/>
                    <a:pt x="752" y="627"/>
                  </a:cubicBezTo>
                  <a:lnTo>
                    <a:pt x="852" y="527"/>
                  </a:lnTo>
                  <a:lnTo>
                    <a:pt x="752" y="527"/>
                  </a:lnTo>
                  <a:cubicBezTo>
                    <a:pt x="527" y="302"/>
                    <a:pt x="426" y="201"/>
                    <a:pt x="326" y="101"/>
                  </a:cubicBezTo>
                  <a:cubicBezTo>
                    <a:pt x="127" y="101"/>
                    <a:pt x="126" y="2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7"/>
            <p:cNvSpPr/>
            <p:nvPr/>
          </p:nvSpPr>
          <p:spPr>
            <a:xfrm rot="5400000" flipH="1">
              <a:off x="4081950" y="4285588"/>
              <a:ext cx="23200" cy="21325"/>
            </a:xfrm>
            <a:custGeom>
              <a:avLst/>
              <a:gdLst/>
              <a:ahLst/>
              <a:cxnLst/>
              <a:rect l="l" t="t" r="r" b="b"/>
              <a:pathLst>
                <a:path w="928" h="853" extrusionOk="0">
                  <a:moveTo>
                    <a:pt x="101" y="1"/>
                  </a:moveTo>
                  <a:cubicBezTo>
                    <a:pt x="0" y="1"/>
                    <a:pt x="101" y="326"/>
                    <a:pt x="301" y="727"/>
                  </a:cubicBezTo>
                  <a:lnTo>
                    <a:pt x="301" y="853"/>
                  </a:lnTo>
                  <a:lnTo>
                    <a:pt x="426" y="853"/>
                  </a:lnTo>
                  <a:cubicBezTo>
                    <a:pt x="527" y="627"/>
                    <a:pt x="727" y="527"/>
                    <a:pt x="827" y="427"/>
                  </a:cubicBezTo>
                  <a:cubicBezTo>
                    <a:pt x="827" y="326"/>
                    <a:pt x="928" y="226"/>
                    <a:pt x="928" y="226"/>
                  </a:cubicBezTo>
                  <a:lnTo>
                    <a:pt x="928" y="226"/>
                  </a:lnTo>
                  <a:cubicBezTo>
                    <a:pt x="928" y="226"/>
                    <a:pt x="827" y="226"/>
                    <a:pt x="727" y="326"/>
                  </a:cubicBezTo>
                  <a:cubicBezTo>
                    <a:pt x="645" y="409"/>
                    <a:pt x="494" y="492"/>
                    <a:pt x="373" y="630"/>
                  </a:cubicBezTo>
                  <a:lnTo>
                    <a:pt x="373" y="630"/>
                  </a:lnTo>
                  <a:cubicBezTo>
                    <a:pt x="185" y="275"/>
                    <a:pt x="101" y="1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7"/>
            <p:cNvSpPr/>
            <p:nvPr/>
          </p:nvSpPr>
          <p:spPr>
            <a:xfrm rot="5400000" flipH="1">
              <a:off x="3962900" y="4313163"/>
              <a:ext cx="21325" cy="20700"/>
            </a:xfrm>
            <a:custGeom>
              <a:avLst/>
              <a:gdLst/>
              <a:ahLst/>
              <a:cxnLst/>
              <a:rect l="l" t="t" r="r" b="b"/>
              <a:pathLst>
                <a:path w="853" h="828" extrusionOk="0">
                  <a:moveTo>
                    <a:pt x="527" y="1"/>
                  </a:moveTo>
                  <a:cubicBezTo>
                    <a:pt x="327" y="201"/>
                    <a:pt x="226" y="301"/>
                    <a:pt x="101" y="427"/>
                  </a:cubicBezTo>
                  <a:cubicBezTo>
                    <a:pt x="1" y="527"/>
                    <a:pt x="1" y="627"/>
                    <a:pt x="1" y="627"/>
                  </a:cubicBezTo>
                  <a:cubicBezTo>
                    <a:pt x="1" y="627"/>
                    <a:pt x="101" y="627"/>
                    <a:pt x="226" y="527"/>
                  </a:cubicBezTo>
                  <a:cubicBezTo>
                    <a:pt x="312" y="441"/>
                    <a:pt x="398" y="336"/>
                    <a:pt x="548" y="182"/>
                  </a:cubicBezTo>
                  <a:lnTo>
                    <a:pt x="548" y="182"/>
                  </a:lnTo>
                  <a:cubicBezTo>
                    <a:pt x="655" y="565"/>
                    <a:pt x="853" y="828"/>
                    <a:pt x="853" y="828"/>
                  </a:cubicBezTo>
                  <a:cubicBezTo>
                    <a:pt x="853" y="828"/>
                    <a:pt x="728" y="527"/>
                    <a:pt x="627" y="101"/>
                  </a:cubicBezTo>
                  <a:lnTo>
                    <a:pt x="6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7"/>
            <p:cNvSpPr/>
            <p:nvPr/>
          </p:nvSpPr>
          <p:spPr>
            <a:xfrm rot="5400000" flipH="1">
              <a:off x="4053113" y="4283075"/>
              <a:ext cx="31375" cy="28225"/>
            </a:xfrm>
            <a:custGeom>
              <a:avLst/>
              <a:gdLst/>
              <a:ahLst/>
              <a:cxnLst/>
              <a:rect l="l" t="t" r="r" b="b"/>
              <a:pathLst>
                <a:path w="1255" h="112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1" y="502"/>
                    <a:pt x="201" y="1129"/>
                  </a:cubicBezTo>
                  <a:lnTo>
                    <a:pt x="402" y="1129"/>
                  </a:lnTo>
                  <a:lnTo>
                    <a:pt x="1028" y="502"/>
                  </a:lnTo>
                  <a:lnTo>
                    <a:pt x="1254" y="302"/>
                  </a:lnTo>
                  <a:lnTo>
                    <a:pt x="1254" y="302"/>
                  </a:lnTo>
                  <a:cubicBezTo>
                    <a:pt x="1254" y="302"/>
                    <a:pt x="1129" y="302"/>
                    <a:pt x="928" y="502"/>
                  </a:cubicBezTo>
                  <a:cubicBezTo>
                    <a:pt x="753" y="612"/>
                    <a:pt x="558" y="779"/>
                    <a:pt x="378" y="954"/>
                  </a:cubicBezTo>
                  <a:lnTo>
                    <a:pt x="378" y="954"/>
                  </a:lnTo>
                  <a:cubicBezTo>
                    <a:pt x="186" y="37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7"/>
            <p:cNvSpPr/>
            <p:nvPr/>
          </p:nvSpPr>
          <p:spPr>
            <a:xfrm rot="5400000" flipH="1">
              <a:off x="4032200" y="4323713"/>
              <a:ext cx="31225" cy="30800"/>
            </a:xfrm>
            <a:custGeom>
              <a:avLst/>
              <a:gdLst/>
              <a:ahLst/>
              <a:cxnLst/>
              <a:rect l="l" t="t" r="r" b="b"/>
              <a:pathLst>
                <a:path w="1249" h="1232" extrusionOk="0">
                  <a:moveTo>
                    <a:pt x="441" y="1"/>
                  </a:moveTo>
                  <a:cubicBezTo>
                    <a:pt x="429" y="1"/>
                    <a:pt x="422" y="13"/>
                    <a:pt x="422" y="40"/>
                  </a:cubicBezTo>
                  <a:cubicBezTo>
                    <a:pt x="422" y="40"/>
                    <a:pt x="422" y="140"/>
                    <a:pt x="522" y="240"/>
                  </a:cubicBezTo>
                  <a:cubicBezTo>
                    <a:pt x="723" y="466"/>
                    <a:pt x="923" y="666"/>
                    <a:pt x="1048" y="867"/>
                  </a:cubicBezTo>
                  <a:lnTo>
                    <a:pt x="1063" y="882"/>
                  </a:lnTo>
                  <a:lnTo>
                    <a:pt x="1063" y="882"/>
                  </a:lnTo>
                  <a:cubicBezTo>
                    <a:pt x="475" y="987"/>
                    <a:pt x="0" y="1193"/>
                    <a:pt x="96" y="1193"/>
                  </a:cubicBezTo>
                  <a:cubicBezTo>
                    <a:pt x="96" y="1219"/>
                    <a:pt x="125" y="1232"/>
                    <a:pt x="180" y="1232"/>
                  </a:cubicBezTo>
                  <a:cubicBezTo>
                    <a:pt x="334" y="1232"/>
                    <a:pt x="687" y="1133"/>
                    <a:pt x="1149" y="967"/>
                  </a:cubicBezTo>
                  <a:lnTo>
                    <a:pt x="1249" y="967"/>
                  </a:lnTo>
                  <a:lnTo>
                    <a:pt x="1249" y="867"/>
                  </a:lnTo>
                  <a:lnTo>
                    <a:pt x="1149" y="867"/>
                  </a:lnTo>
                  <a:cubicBezTo>
                    <a:pt x="1048" y="566"/>
                    <a:pt x="823" y="341"/>
                    <a:pt x="622" y="240"/>
                  </a:cubicBezTo>
                  <a:cubicBezTo>
                    <a:pt x="549" y="94"/>
                    <a:pt x="475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7"/>
            <p:cNvSpPr/>
            <p:nvPr/>
          </p:nvSpPr>
          <p:spPr>
            <a:xfrm rot="5400000" flipH="1">
              <a:off x="3987625" y="4301563"/>
              <a:ext cx="33875" cy="31350"/>
            </a:xfrm>
            <a:custGeom>
              <a:avLst/>
              <a:gdLst/>
              <a:ahLst/>
              <a:cxnLst/>
              <a:rect l="l" t="t" r="r" b="b"/>
              <a:pathLst>
                <a:path w="1355" h="1254" extrusionOk="0">
                  <a:moveTo>
                    <a:pt x="1053" y="0"/>
                  </a:moveTo>
                  <a:lnTo>
                    <a:pt x="953" y="100"/>
                  </a:lnTo>
                  <a:cubicBezTo>
                    <a:pt x="627" y="301"/>
                    <a:pt x="427" y="501"/>
                    <a:pt x="327" y="627"/>
                  </a:cubicBezTo>
                  <a:cubicBezTo>
                    <a:pt x="101" y="727"/>
                    <a:pt x="1" y="827"/>
                    <a:pt x="1" y="827"/>
                  </a:cubicBezTo>
                  <a:cubicBezTo>
                    <a:pt x="30" y="857"/>
                    <a:pt x="62" y="869"/>
                    <a:pt x="94" y="869"/>
                  </a:cubicBezTo>
                  <a:cubicBezTo>
                    <a:pt x="172" y="869"/>
                    <a:pt x="256" y="798"/>
                    <a:pt x="327" y="727"/>
                  </a:cubicBezTo>
                  <a:cubicBezTo>
                    <a:pt x="527" y="501"/>
                    <a:pt x="728" y="301"/>
                    <a:pt x="953" y="201"/>
                  </a:cubicBezTo>
                  <a:lnTo>
                    <a:pt x="970" y="201"/>
                  </a:lnTo>
                  <a:cubicBezTo>
                    <a:pt x="1074" y="782"/>
                    <a:pt x="1254" y="1253"/>
                    <a:pt x="1254" y="1253"/>
                  </a:cubicBezTo>
                  <a:cubicBezTo>
                    <a:pt x="1354" y="1128"/>
                    <a:pt x="1154" y="727"/>
                    <a:pt x="1053" y="100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7"/>
            <p:cNvSpPr/>
            <p:nvPr/>
          </p:nvSpPr>
          <p:spPr>
            <a:xfrm rot="5400000" flipH="1">
              <a:off x="6305613" y="4022350"/>
              <a:ext cx="109675" cy="164825"/>
            </a:xfrm>
            <a:custGeom>
              <a:avLst/>
              <a:gdLst/>
              <a:ahLst/>
              <a:cxnLst/>
              <a:rect l="l" t="t" r="r" b="b"/>
              <a:pathLst>
                <a:path w="4387" h="6593" extrusionOk="0">
                  <a:moveTo>
                    <a:pt x="1" y="1"/>
                  </a:moveTo>
                  <a:cubicBezTo>
                    <a:pt x="1" y="2"/>
                    <a:pt x="929" y="1480"/>
                    <a:pt x="2081" y="3359"/>
                  </a:cubicBezTo>
                  <a:cubicBezTo>
                    <a:pt x="3334" y="5139"/>
                    <a:pt x="4287" y="6592"/>
                    <a:pt x="4387" y="6592"/>
                  </a:cubicBezTo>
                  <a:cubicBezTo>
                    <a:pt x="4387" y="6592"/>
                    <a:pt x="3434" y="5139"/>
                    <a:pt x="2181" y="3259"/>
                  </a:cubicBezTo>
                  <a:cubicBezTo>
                    <a:pt x="1029" y="1480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7"/>
            <p:cNvSpPr/>
            <p:nvPr/>
          </p:nvSpPr>
          <p:spPr>
            <a:xfrm rot="5400000" flipH="1">
              <a:off x="6293613" y="4060475"/>
              <a:ext cx="151650" cy="99200"/>
            </a:xfrm>
            <a:custGeom>
              <a:avLst/>
              <a:gdLst/>
              <a:ahLst/>
              <a:cxnLst/>
              <a:rect l="l" t="t" r="r" b="b"/>
              <a:pathLst>
                <a:path w="6066" h="3968" extrusionOk="0">
                  <a:moveTo>
                    <a:pt x="6065" y="0"/>
                  </a:moveTo>
                  <a:cubicBezTo>
                    <a:pt x="6065" y="0"/>
                    <a:pt x="4712" y="827"/>
                    <a:pt x="3033" y="1980"/>
                  </a:cubicBezTo>
                  <a:cubicBezTo>
                    <a:pt x="1354" y="3033"/>
                    <a:pt x="0" y="3960"/>
                    <a:pt x="0" y="3960"/>
                  </a:cubicBezTo>
                  <a:cubicBezTo>
                    <a:pt x="0" y="3965"/>
                    <a:pt x="4" y="3968"/>
                    <a:pt x="10" y="3968"/>
                  </a:cubicBezTo>
                  <a:cubicBezTo>
                    <a:pt x="136" y="3968"/>
                    <a:pt x="1437" y="3081"/>
                    <a:pt x="3033" y="2080"/>
                  </a:cubicBezTo>
                  <a:cubicBezTo>
                    <a:pt x="4712" y="928"/>
                    <a:pt x="6065" y="100"/>
                    <a:pt x="6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7"/>
            <p:cNvSpPr/>
            <p:nvPr/>
          </p:nvSpPr>
          <p:spPr>
            <a:xfrm rot="5400000" flipH="1">
              <a:off x="6344450" y="4032988"/>
              <a:ext cx="37000" cy="164825"/>
            </a:xfrm>
            <a:custGeom>
              <a:avLst/>
              <a:gdLst/>
              <a:ahLst/>
              <a:cxnLst/>
              <a:rect l="l" t="t" r="r" b="b"/>
              <a:pathLst>
                <a:path w="1480" h="6593" extrusionOk="0">
                  <a:moveTo>
                    <a:pt x="1479" y="1"/>
                  </a:moveTo>
                  <a:cubicBezTo>
                    <a:pt x="1479" y="1"/>
                    <a:pt x="1053" y="1480"/>
                    <a:pt x="752" y="3234"/>
                  </a:cubicBezTo>
                  <a:cubicBezTo>
                    <a:pt x="326" y="5113"/>
                    <a:pt x="0" y="6592"/>
                    <a:pt x="126" y="6592"/>
                  </a:cubicBezTo>
                  <a:cubicBezTo>
                    <a:pt x="126" y="6592"/>
                    <a:pt x="427" y="5113"/>
                    <a:pt x="853" y="3359"/>
                  </a:cubicBezTo>
                  <a:cubicBezTo>
                    <a:pt x="1254" y="1480"/>
                    <a:pt x="1479" y="1"/>
                    <a:pt x="1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7"/>
            <p:cNvSpPr/>
            <p:nvPr/>
          </p:nvSpPr>
          <p:spPr>
            <a:xfrm rot="5400000" flipH="1">
              <a:off x="6279275" y="4088138"/>
              <a:ext cx="183000" cy="38875"/>
            </a:xfrm>
            <a:custGeom>
              <a:avLst/>
              <a:gdLst/>
              <a:ahLst/>
              <a:cxnLst/>
              <a:rect l="l" t="t" r="r" b="b"/>
              <a:pathLst>
                <a:path w="7320" h="1555" extrusionOk="0">
                  <a:moveTo>
                    <a:pt x="1" y="0"/>
                  </a:moveTo>
                  <a:cubicBezTo>
                    <a:pt x="1" y="100"/>
                    <a:pt x="1680" y="401"/>
                    <a:pt x="3660" y="827"/>
                  </a:cubicBezTo>
                  <a:cubicBezTo>
                    <a:pt x="5640" y="1253"/>
                    <a:pt x="7319" y="1554"/>
                    <a:pt x="7319" y="1554"/>
                  </a:cubicBezTo>
                  <a:cubicBezTo>
                    <a:pt x="7319" y="1454"/>
                    <a:pt x="5640" y="1153"/>
                    <a:pt x="3660" y="727"/>
                  </a:cubicBezTo>
                  <a:cubicBezTo>
                    <a:pt x="1680" y="30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7"/>
            <p:cNvSpPr/>
            <p:nvPr/>
          </p:nvSpPr>
          <p:spPr>
            <a:xfrm rot="5400000" flipH="1">
              <a:off x="6415275" y="4137638"/>
              <a:ext cx="28825" cy="31350"/>
            </a:xfrm>
            <a:custGeom>
              <a:avLst/>
              <a:gdLst/>
              <a:ahLst/>
              <a:cxnLst/>
              <a:rect l="l" t="t" r="r" b="b"/>
              <a:pathLst>
                <a:path w="1153" h="1254" extrusionOk="0">
                  <a:moveTo>
                    <a:pt x="952" y="1"/>
                  </a:moveTo>
                  <a:lnTo>
                    <a:pt x="952" y="326"/>
                  </a:lnTo>
                  <a:lnTo>
                    <a:pt x="952" y="1098"/>
                  </a:lnTo>
                  <a:lnTo>
                    <a:pt x="952" y="1098"/>
                  </a:lnTo>
                  <a:cubicBezTo>
                    <a:pt x="462" y="837"/>
                    <a:pt x="0" y="727"/>
                    <a:pt x="0" y="727"/>
                  </a:cubicBezTo>
                  <a:lnTo>
                    <a:pt x="0" y="727"/>
                  </a:lnTo>
                  <a:cubicBezTo>
                    <a:pt x="0" y="727"/>
                    <a:pt x="426" y="953"/>
                    <a:pt x="1053" y="1254"/>
                  </a:cubicBezTo>
                  <a:lnTo>
                    <a:pt x="1153" y="1254"/>
                  </a:lnTo>
                  <a:lnTo>
                    <a:pt x="1153" y="1153"/>
                  </a:lnTo>
                  <a:cubicBezTo>
                    <a:pt x="1153" y="853"/>
                    <a:pt x="1053" y="527"/>
                    <a:pt x="1053" y="326"/>
                  </a:cubicBezTo>
                  <a:cubicBezTo>
                    <a:pt x="1053" y="101"/>
                    <a:pt x="1053" y="1"/>
                    <a:pt x="9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7"/>
            <p:cNvSpPr/>
            <p:nvPr/>
          </p:nvSpPr>
          <p:spPr>
            <a:xfrm rot="5400000" flipH="1">
              <a:off x="6287438" y="404867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1" y="0"/>
                  </a:moveTo>
                  <a:lnTo>
                    <a:pt x="1" y="126"/>
                  </a:lnTo>
                  <a:cubicBezTo>
                    <a:pt x="1" y="426"/>
                    <a:pt x="1" y="752"/>
                    <a:pt x="101" y="953"/>
                  </a:cubicBezTo>
                  <a:lnTo>
                    <a:pt x="101" y="1254"/>
                  </a:lnTo>
                  <a:cubicBezTo>
                    <a:pt x="101" y="1254"/>
                    <a:pt x="201" y="1153"/>
                    <a:pt x="201" y="953"/>
                  </a:cubicBezTo>
                  <a:cubicBezTo>
                    <a:pt x="101" y="752"/>
                    <a:pt x="101" y="426"/>
                    <a:pt x="101" y="126"/>
                  </a:cubicBezTo>
                  <a:lnTo>
                    <a:pt x="101" y="126"/>
                  </a:lnTo>
                  <a:cubicBezTo>
                    <a:pt x="628" y="326"/>
                    <a:pt x="1154" y="527"/>
                    <a:pt x="1154" y="527"/>
                  </a:cubicBezTo>
                  <a:cubicBezTo>
                    <a:pt x="1154" y="426"/>
                    <a:pt x="728" y="226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7"/>
            <p:cNvSpPr/>
            <p:nvPr/>
          </p:nvSpPr>
          <p:spPr>
            <a:xfrm rot="5400000" flipH="1">
              <a:off x="6313125" y="4066838"/>
              <a:ext cx="21350" cy="23825"/>
            </a:xfrm>
            <a:custGeom>
              <a:avLst/>
              <a:gdLst/>
              <a:ahLst/>
              <a:cxnLst/>
              <a:rect l="l" t="t" r="r" b="b"/>
              <a:pathLst>
                <a:path w="854" h="953" extrusionOk="0">
                  <a:moveTo>
                    <a:pt x="1" y="1"/>
                  </a:moveTo>
                  <a:lnTo>
                    <a:pt x="1" y="101"/>
                  </a:lnTo>
                  <a:lnTo>
                    <a:pt x="1" y="727"/>
                  </a:lnTo>
                  <a:cubicBezTo>
                    <a:pt x="101" y="853"/>
                    <a:pt x="101" y="953"/>
                    <a:pt x="101" y="953"/>
                  </a:cubicBezTo>
                  <a:lnTo>
                    <a:pt x="101" y="727"/>
                  </a:lnTo>
                  <a:lnTo>
                    <a:pt x="101" y="250"/>
                  </a:lnTo>
                  <a:lnTo>
                    <a:pt x="101" y="250"/>
                  </a:lnTo>
                  <a:cubicBezTo>
                    <a:pt x="491" y="342"/>
                    <a:pt x="853" y="427"/>
                    <a:pt x="853" y="427"/>
                  </a:cubicBezTo>
                  <a:cubicBezTo>
                    <a:pt x="853" y="427"/>
                    <a:pt x="527" y="226"/>
                    <a:pt x="101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7"/>
            <p:cNvSpPr/>
            <p:nvPr/>
          </p:nvSpPr>
          <p:spPr>
            <a:xfrm rot="5400000" flipH="1">
              <a:off x="6403663" y="4037075"/>
              <a:ext cx="23200" cy="28850"/>
            </a:xfrm>
            <a:custGeom>
              <a:avLst/>
              <a:gdLst/>
              <a:ahLst/>
              <a:cxnLst/>
              <a:rect l="l" t="t" r="r" b="b"/>
              <a:pathLst>
                <a:path w="928" h="1154" extrusionOk="0">
                  <a:moveTo>
                    <a:pt x="527" y="0"/>
                  </a:moveTo>
                  <a:lnTo>
                    <a:pt x="527" y="0"/>
                  </a:lnTo>
                  <a:cubicBezTo>
                    <a:pt x="527" y="0"/>
                    <a:pt x="301" y="426"/>
                    <a:pt x="1" y="1053"/>
                  </a:cubicBezTo>
                  <a:lnTo>
                    <a:pt x="1" y="1153"/>
                  </a:lnTo>
                  <a:lnTo>
                    <a:pt x="101" y="1153"/>
                  </a:lnTo>
                  <a:cubicBezTo>
                    <a:pt x="427" y="1153"/>
                    <a:pt x="727" y="1153"/>
                    <a:pt x="928" y="1053"/>
                  </a:cubicBezTo>
                  <a:lnTo>
                    <a:pt x="151" y="1053"/>
                  </a:lnTo>
                  <a:cubicBezTo>
                    <a:pt x="437" y="471"/>
                    <a:pt x="527" y="0"/>
                    <a:pt x="5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7"/>
            <p:cNvSpPr/>
            <p:nvPr/>
          </p:nvSpPr>
          <p:spPr>
            <a:xfrm rot="5400000" flipH="1">
              <a:off x="6390500" y="4057738"/>
              <a:ext cx="20725" cy="21350"/>
            </a:xfrm>
            <a:custGeom>
              <a:avLst/>
              <a:gdLst/>
              <a:ahLst/>
              <a:cxnLst/>
              <a:rect l="l" t="t" r="r" b="b"/>
              <a:pathLst>
                <a:path w="829" h="854" extrusionOk="0">
                  <a:moveTo>
                    <a:pt x="302" y="1"/>
                  </a:moveTo>
                  <a:lnTo>
                    <a:pt x="302" y="1"/>
                  </a:lnTo>
                  <a:cubicBezTo>
                    <a:pt x="302" y="1"/>
                    <a:pt x="201" y="327"/>
                    <a:pt x="1" y="753"/>
                  </a:cubicBezTo>
                  <a:lnTo>
                    <a:pt x="1" y="853"/>
                  </a:lnTo>
                  <a:lnTo>
                    <a:pt x="628" y="853"/>
                  </a:lnTo>
                  <a:lnTo>
                    <a:pt x="828" y="753"/>
                  </a:lnTo>
                  <a:lnTo>
                    <a:pt x="148" y="753"/>
                  </a:lnTo>
                  <a:cubicBezTo>
                    <a:pt x="320" y="380"/>
                    <a:pt x="417" y="116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7"/>
            <p:cNvSpPr/>
            <p:nvPr/>
          </p:nvSpPr>
          <p:spPr>
            <a:xfrm rot="5400000" flipH="1">
              <a:off x="6305613" y="4163325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301" y="1"/>
                  </a:moveTo>
                  <a:cubicBezTo>
                    <a:pt x="101" y="101"/>
                    <a:pt x="1" y="101"/>
                    <a:pt x="1" y="101"/>
                  </a:cubicBezTo>
                  <a:lnTo>
                    <a:pt x="1096" y="101"/>
                  </a:lnTo>
                  <a:cubicBezTo>
                    <a:pt x="907" y="682"/>
                    <a:pt x="727" y="1153"/>
                    <a:pt x="727" y="1153"/>
                  </a:cubicBezTo>
                  <a:cubicBezTo>
                    <a:pt x="828" y="1153"/>
                    <a:pt x="1028" y="627"/>
                    <a:pt x="1254" y="101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7"/>
            <p:cNvSpPr/>
            <p:nvPr/>
          </p:nvSpPr>
          <p:spPr>
            <a:xfrm rot="5400000" flipH="1">
              <a:off x="6324500" y="4146488"/>
              <a:ext cx="23825" cy="18650"/>
            </a:xfrm>
            <a:custGeom>
              <a:avLst/>
              <a:gdLst/>
              <a:ahLst/>
              <a:cxnLst/>
              <a:rect l="l" t="t" r="r" b="b"/>
              <a:pathLst>
                <a:path w="953" h="746" extrusionOk="0">
                  <a:moveTo>
                    <a:pt x="226" y="1"/>
                  </a:moveTo>
                  <a:cubicBezTo>
                    <a:pt x="100" y="101"/>
                    <a:pt x="0" y="101"/>
                    <a:pt x="0" y="101"/>
                  </a:cubicBezTo>
                  <a:lnTo>
                    <a:pt x="701" y="101"/>
                  </a:lnTo>
                  <a:cubicBezTo>
                    <a:pt x="610" y="455"/>
                    <a:pt x="526" y="727"/>
                    <a:pt x="526" y="727"/>
                  </a:cubicBezTo>
                  <a:cubicBezTo>
                    <a:pt x="526" y="740"/>
                    <a:pt x="529" y="746"/>
                    <a:pt x="535" y="746"/>
                  </a:cubicBezTo>
                  <a:cubicBezTo>
                    <a:pt x="575" y="746"/>
                    <a:pt x="742" y="452"/>
                    <a:pt x="852" y="101"/>
                  </a:cubicBezTo>
                  <a:lnTo>
                    <a:pt x="9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7"/>
            <p:cNvSpPr/>
            <p:nvPr/>
          </p:nvSpPr>
          <p:spPr>
            <a:xfrm rot="5400000" flipH="1">
              <a:off x="6374538" y="4162075"/>
              <a:ext cx="21325" cy="21325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01" y="1"/>
                  </a:moveTo>
                  <a:cubicBezTo>
                    <a:pt x="101" y="1"/>
                    <a:pt x="101" y="126"/>
                    <a:pt x="226" y="226"/>
                  </a:cubicBezTo>
                  <a:cubicBezTo>
                    <a:pt x="317" y="226"/>
                    <a:pt x="489" y="389"/>
                    <a:pt x="595" y="495"/>
                  </a:cubicBezTo>
                  <a:lnTo>
                    <a:pt x="595" y="495"/>
                  </a:lnTo>
                  <a:cubicBezTo>
                    <a:pt x="257" y="675"/>
                    <a:pt x="1" y="853"/>
                    <a:pt x="1" y="853"/>
                  </a:cubicBezTo>
                  <a:cubicBezTo>
                    <a:pt x="101" y="853"/>
                    <a:pt x="427" y="752"/>
                    <a:pt x="727" y="527"/>
                  </a:cubicBezTo>
                  <a:lnTo>
                    <a:pt x="853" y="527"/>
                  </a:lnTo>
                  <a:lnTo>
                    <a:pt x="727" y="427"/>
                  </a:lnTo>
                  <a:cubicBezTo>
                    <a:pt x="627" y="326"/>
                    <a:pt x="427" y="226"/>
                    <a:pt x="326" y="126"/>
                  </a:cubicBezTo>
                  <a:cubicBezTo>
                    <a:pt x="226" y="1"/>
                    <a:pt x="101" y="1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7"/>
            <p:cNvSpPr/>
            <p:nvPr/>
          </p:nvSpPr>
          <p:spPr>
            <a:xfrm rot="5400000" flipH="1">
              <a:off x="6416713" y="4089200"/>
              <a:ext cx="20700" cy="21100"/>
            </a:xfrm>
            <a:custGeom>
              <a:avLst/>
              <a:gdLst/>
              <a:ahLst/>
              <a:cxnLst/>
              <a:rect l="l" t="t" r="r" b="b"/>
              <a:pathLst>
                <a:path w="828" h="844" extrusionOk="0">
                  <a:moveTo>
                    <a:pt x="7" y="1"/>
                  </a:moveTo>
                  <a:cubicBezTo>
                    <a:pt x="3" y="1"/>
                    <a:pt x="1" y="6"/>
                    <a:pt x="1" y="16"/>
                  </a:cubicBezTo>
                  <a:cubicBezTo>
                    <a:pt x="1" y="16"/>
                    <a:pt x="1" y="317"/>
                    <a:pt x="201" y="743"/>
                  </a:cubicBezTo>
                  <a:lnTo>
                    <a:pt x="201" y="843"/>
                  </a:lnTo>
                  <a:lnTo>
                    <a:pt x="302" y="743"/>
                  </a:lnTo>
                  <a:cubicBezTo>
                    <a:pt x="527" y="643"/>
                    <a:pt x="627" y="417"/>
                    <a:pt x="728" y="317"/>
                  </a:cubicBezTo>
                  <a:cubicBezTo>
                    <a:pt x="828" y="217"/>
                    <a:pt x="828" y="117"/>
                    <a:pt x="828" y="117"/>
                  </a:cubicBezTo>
                  <a:lnTo>
                    <a:pt x="828" y="117"/>
                  </a:lnTo>
                  <a:lnTo>
                    <a:pt x="627" y="317"/>
                  </a:lnTo>
                  <a:cubicBezTo>
                    <a:pt x="541" y="317"/>
                    <a:pt x="454" y="486"/>
                    <a:pt x="287" y="596"/>
                  </a:cubicBezTo>
                  <a:lnTo>
                    <a:pt x="287" y="596"/>
                  </a:lnTo>
                  <a:cubicBezTo>
                    <a:pt x="194" y="316"/>
                    <a:pt x="41" y="1"/>
                    <a:pt x="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7"/>
            <p:cNvSpPr/>
            <p:nvPr/>
          </p:nvSpPr>
          <p:spPr>
            <a:xfrm rot="5400000" flipH="1">
              <a:off x="6299013" y="4117900"/>
              <a:ext cx="20725" cy="21325"/>
            </a:xfrm>
            <a:custGeom>
              <a:avLst/>
              <a:gdLst/>
              <a:ahLst/>
              <a:cxnLst/>
              <a:rect l="l" t="t" r="r" b="b"/>
              <a:pathLst>
                <a:path w="829" h="853" extrusionOk="0">
                  <a:moveTo>
                    <a:pt x="628" y="0"/>
                  </a:moveTo>
                  <a:lnTo>
                    <a:pt x="527" y="100"/>
                  </a:lnTo>
                  <a:cubicBezTo>
                    <a:pt x="327" y="226"/>
                    <a:pt x="201" y="426"/>
                    <a:pt x="101" y="526"/>
                  </a:cubicBezTo>
                  <a:cubicBezTo>
                    <a:pt x="1" y="627"/>
                    <a:pt x="1" y="727"/>
                    <a:pt x="1" y="727"/>
                  </a:cubicBezTo>
                  <a:cubicBezTo>
                    <a:pt x="1" y="727"/>
                    <a:pt x="101" y="627"/>
                    <a:pt x="201" y="526"/>
                  </a:cubicBezTo>
                  <a:cubicBezTo>
                    <a:pt x="308" y="526"/>
                    <a:pt x="397" y="381"/>
                    <a:pt x="545" y="276"/>
                  </a:cubicBezTo>
                  <a:lnTo>
                    <a:pt x="545" y="276"/>
                  </a:lnTo>
                  <a:cubicBezTo>
                    <a:pt x="649" y="562"/>
                    <a:pt x="828" y="852"/>
                    <a:pt x="828" y="852"/>
                  </a:cubicBezTo>
                  <a:cubicBezTo>
                    <a:pt x="828" y="852"/>
                    <a:pt x="828" y="526"/>
                    <a:pt x="628" y="100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7"/>
            <p:cNvSpPr/>
            <p:nvPr/>
          </p:nvSpPr>
          <p:spPr>
            <a:xfrm rot="5400000" flipH="1">
              <a:off x="6351350" y="4042388"/>
              <a:ext cx="18200" cy="23225"/>
            </a:xfrm>
            <a:custGeom>
              <a:avLst/>
              <a:gdLst/>
              <a:ahLst/>
              <a:cxnLst/>
              <a:rect l="l" t="t" r="r" b="b"/>
              <a:pathLst>
                <a:path w="728" h="929" extrusionOk="0">
                  <a:moveTo>
                    <a:pt x="727" y="1"/>
                  </a:moveTo>
                  <a:cubicBezTo>
                    <a:pt x="727" y="1"/>
                    <a:pt x="427" y="201"/>
                    <a:pt x="1" y="427"/>
                  </a:cubicBezTo>
                  <a:lnTo>
                    <a:pt x="1" y="527"/>
                  </a:lnTo>
                  <a:lnTo>
                    <a:pt x="101" y="527"/>
                  </a:lnTo>
                  <a:cubicBezTo>
                    <a:pt x="201" y="628"/>
                    <a:pt x="427" y="728"/>
                    <a:pt x="527" y="828"/>
                  </a:cubicBezTo>
                  <a:cubicBezTo>
                    <a:pt x="727" y="828"/>
                    <a:pt x="727" y="928"/>
                    <a:pt x="727" y="928"/>
                  </a:cubicBezTo>
                  <a:cubicBezTo>
                    <a:pt x="727" y="828"/>
                    <a:pt x="727" y="828"/>
                    <a:pt x="627" y="728"/>
                  </a:cubicBezTo>
                  <a:cubicBezTo>
                    <a:pt x="542" y="643"/>
                    <a:pt x="368" y="558"/>
                    <a:pt x="196" y="474"/>
                  </a:cubicBezTo>
                  <a:lnTo>
                    <a:pt x="196" y="474"/>
                  </a:lnTo>
                  <a:cubicBezTo>
                    <a:pt x="557" y="257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7"/>
            <p:cNvSpPr/>
            <p:nvPr/>
          </p:nvSpPr>
          <p:spPr>
            <a:xfrm rot="5400000" flipH="1">
              <a:off x="6387688" y="408687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0" y="0"/>
                  </a:moveTo>
                  <a:cubicBezTo>
                    <a:pt x="0" y="1"/>
                    <a:pt x="125" y="527"/>
                    <a:pt x="326" y="1153"/>
                  </a:cubicBezTo>
                  <a:lnTo>
                    <a:pt x="326" y="1253"/>
                  </a:lnTo>
                  <a:lnTo>
                    <a:pt x="426" y="1153"/>
                  </a:lnTo>
                  <a:cubicBezTo>
                    <a:pt x="627" y="928"/>
                    <a:pt x="852" y="727"/>
                    <a:pt x="1053" y="627"/>
                  </a:cubicBezTo>
                  <a:cubicBezTo>
                    <a:pt x="1153" y="426"/>
                    <a:pt x="1253" y="426"/>
                    <a:pt x="1253" y="301"/>
                  </a:cubicBezTo>
                  <a:lnTo>
                    <a:pt x="1253" y="301"/>
                  </a:lnTo>
                  <a:cubicBezTo>
                    <a:pt x="1253" y="301"/>
                    <a:pt x="1153" y="426"/>
                    <a:pt x="952" y="527"/>
                  </a:cubicBezTo>
                  <a:cubicBezTo>
                    <a:pt x="858" y="715"/>
                    <a:pt x="654" y="815"/>
                    <a:pt x="380" y="1013"/>
                  </a:cubicBezTo>
                  <a:lnTo>
                    <a:pt x="380" y="1013"/>
                  </a:lnTo>
                  <a:cubicBezTo>
                    <a:pt x="193" y="45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7"/>
            <p:cNvSpPr/>
            <p:nvPr/>
          </p:nvSpPr>
          <p:spPr>
            <a:xfrm rot="5400000" flipH="1">
              <a:off x="6368263" y="4126975"/>
              <a:ext cx="28850" cy="31350"/>
            </a:xfrm>
            <a:custGeom>
              <a:avLst/>
              <a:gdLst/>
              <a:ahLst/>
              <a:cxnLst/>
              <a:rect l="l" t="t" r="r" b="b"/>
              <a:pathLst>
                <a:path w="1154" h="1254" extrusionOk="0">
                  <a:moveTo>
                    <a:pt x="301" y="0"/>
                  </a:moveTo>
                  <a:cubicBezTo>
                    <a:pt x="301" y="0"/>
                    <a:pt x="301" y="101"/>
                    <a:pt x="526" y="326"/>
                  </a:cubicBezTo>
                  <a:cubicBezTo>
                    <a:pt x="618" y="418"/>
                    <a:pt x="793" y="593"/>
                    <a:pt x="995" y="871"/>
                  </a:cubicBezTo>
                  <a:lnTo>
                    <a:pt x="995" y="871"/>
                  </a:lnTo>
                  <a:cubicBezTo>
                    <a:pt x="400" y="1065"/>
                    <a:pt x="0" y="1253"/>
                    <a:pt x="0" y="1253"/>
                  </a:cubicBezTo>
                  <a:cubicBezTo>
                    <a:pt x="0" y="1253"/>
                    <a:pt x="526" y="1153"/>
                    <a:pt x="1053" y="953"/>
                  </a:cubicBezTo>
                  <a:lnTo>
                    <a:pt x="1153" y="953"/>
                  </a:lnTo>
                  <a:lnTo>
                    <a:pt x="1153" y="852"/>
                  </a:lnTo>
                  <a:cubicBezTo>
                    <a:pt x="927" y="627"/>
                    <a:pt x="727" y="426"/>
                    <a:pt x="526" y="226"/>
                  </a:cubicBezTo>
                  <a:cubicBezTo>
                    <a:pt x="426" y="101"/>
                    <a:pt x="301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7"/>
            <p:cNvSpPr/>
            <p:nvPr/>
          </p:nvSpPr>
          <p:spPr>
            <a:xfrm rot="5400000" flipH="1">
              <a:off x="6323788" y="4106300"/>
              <a:ext cx="31350" cy="28850"/>
            </a:xfrm>
            <a:custGeom>
              <a:avLst/>
              <a:gdLst/>
              <a:ahLst/>
              <a:cxnLst/>
              <a:rect l="l" t="t" r="r" b="b"/>
              <a:pathLst>
                <a:path w="1254" h="1154" extrusionOk="0">
                  <a:moveTo>
                    <a:pt x="226" y="627"/>
                  </a:moveTo>
                  <a:lnTo>
                    <a:pt x="226" y="627"/>
                  </a:lnTo>
                  <a:cubicBezTo>
                    <a:pt x="0" y="728"/>
                    <a:pt x="0" y="828"/>
                    <a:pt x="0" y="828"/>
                  </a:cubicBezTo>
                  <a:lnTo>
                    <a:pt x="226" y="627"/>
                  </a:lnTo>
                  <a:close/>
                  <a:moveTo>
                    <a:pt x="852" y="1"/>
                  </a:moveTo>
                  <a:cubicBezTo>
                    <a:pt x="527" y="201"/>
                    <a:pt x="326" y="427"/>
                    <a:pt x="226" y="627"/>
                  </a:cubicBezTo>
                  <a:cubicBezTo>
                    <a:pt x="409" y="536"/>
                    <a:pt x="592" y="361"/>
                    <a:pt x="871" y="159"/>
                  </a:cubicBezTo>
                  <a:lnTo>
                    <a:pt x="871" y="159"/>
                  </a:lnTo>
                  <a:cubicBezTo>
                    <a:pt x="1059" y="754"/>
                    <a:pt x="1153" y="1154"/>
                    <a:pt x="1153" y="1154"/>
                  </a:cubicBezTo>
                  <a:cubicBezTo>
                    <a:pt x="1253" y="1154"/>
                    <a:pt x="1153" y="627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7"/>
            <p:cNvSpPr/>
            <p:nvPr/>
          </p:nvSpPr>
          <p:spPr>
            <a:xfrm rot="5400000" flipH="1">
              <a:off x="6344950" y="4066338"/>
              <a:ext cx="31350" cy="29825"/>
            </a:xfrm>
            <a:custGeom>
              <a:avLst/>
              <a:gdLst/>
              <a:ahLst/>
              <a:cxnLst/>
              <a:rect l="l" t="t" r="r" b="b"/>
              <a:pathLst>
                <a:path w="1254" h="1193" extrusionOk="0">
                  <a:moveTo>
                    <a:pt x="1148" y="0"/>
                  </a:moveTo>
                  <a:cubicBezTo>
                    <a:pt x="964" y="0"/>
                    <a:pt x="559" y="93"/>
                    <a:pt x="100" y="240"/>
                  </a:cubicBezTo>
                  <a:lnTo>
                    <a:pt x="0" y="240"/>
                  </a:lnTo>
                  <a:lnTo>
                    <a:pt x="100" y="340"/>
                  </a:lnTo>
                  <a:cubicBezTo>
                    <a:pt x="301" y="666"/>
                    <a:pt x="526" y="867"/>
                    <a:pt x="627" y="967"/>
                  </a:cubicBezTo>
                  <a:cubicBezTo>
                    <a:pt x="827" y="1193"/>
                    <a:pt x="927" y="1193"/>
                    <a:pt x="927" y="1193"/>
                  </a:cubicBezTo>
                  <a:cubicBezTo>
                    <a:pt x="927" y="1193"/>
                    <a:pt x="827" y="1067"/>
                    <a:pt x="727" y="967"/>
                  </a:cubicBezTo>
                  <a:cubicBezTo>
                    <a:pt x="633" y="779"/>
                    <a:pt x="428" y="590"/>
                    <a:pt x="237" y="298"/>
                  </a:cubicBezTo>
                  <a:lnTo>
                    <a:pt x="237" y="298"/>
                  </a:lnTo>
                  <a:cubicBezTo>
                    <a:pt x="802" y="126"/>
                    <a:pt x="1253" y="40"/>
                    <a:pt x="1253" y="40"/>
                  </a:cubicBezTo>
                  <a:cubicBezTo>
                    <a:pt x="1253" y="13"/>
                    <a:pt x="1216" y="0"/>
                    <a:pt x="1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19" name="Google Shape;3419;p37"/>
            <p:cNvGrpSpPr/>
            <p:nvPr/>
          </p:nvGrpSpPr>
          <p:grpSpPr>
            <a:xfrm>
              <a:off x="2863513" y="4314000"/>
              <a:ext cx="363425" cy="391625"/>
              <a:chOff x="6486688" y="4948425"/>
              <a:chExt cx="363425" cy="391625"/>
            </a:xfrm>
          </p:grpSpPr>
          <p:sp>
            <p:nvSpPr>
              <p:cNvPr id="3420" name="Google Shape;3420;p37"/>
              <p:cNvSpPr/>
              <p:nvPr/>
            </p:nvSpPr>
            <p:spPr>
              <a:xfrm rot="5400000" flipH="1">
                <a:off x="6545600" y="4959688"/>
                <a:ext cx="237475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14212" extrusionOk="0">
                    <a:moveTo>
                      <a:pt x="100" y="1"/>
                    </a:moveTo>
                    <a:cubicBezTo>
                      <a:pt x="0" y="101"/>
                      <a:pt x="2080" y="3234"/>
                      <a:pt x="4587" y="7194"/>
                    </a:cubicBezTo>
                    <a:cubicBezTo>
                      <a:pt x="7193" y="11079"/>
                      <a:pt x="9298" y="14211"/>
                      <a:pt x="9399" y="14211"/>
                    </a:cubicBezTo>
                    <a:cubicBezTo>
                      <a:pt x="9499" y="14086"/>
                      <a:pt x="7419" y="10953"/>
                      <a:pt x="4787" y="6993"/>
                    </a:cubicBezTo>
                    <a:cubicBezTo>
                      <a:pt x="2281" y="31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7"/>
              <p:cNvSpPr/>
              <p:nvPr/>
            </p:nvSpPr>
            <p:spPr>
              <a:xfrm rot="5400000" flipH="1">
                <a:off x="6519525" y="5040788"/>
                <a:ext cx="326475" cy="214400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8576" extrusionOk="0">
                    <a:moveTo>
                      <a:pt x="12958" y="0"/>
                    </a:moveTo>
                    <a:cubicBezTo>
                      <a:pt x="12958" y="0"/>
                      <a:pt x="10025" y="1880"/>
                      <a:pt x="6492" y="4186"/>
                    </a:cubicBezTo>
                    <a:cubicBezTo>
                      <a:pt x="2833" y="6592"/>
                      <a:pt x="0" y="8471"/>
                      <a:pt x="0" y="8572"/>
                    </a:cubicBezTo>
                    <a:cubicBezTo>
                      <a:pt x="0" y="8574"/>
                      <a:pt x="2" y="8575"/>
                      <a:pt x="6" y="8575"/>
                    </a:cubicBezTo>
                    <a:cubicBezTo>
                      <a:pt x="156" y="8575"/>
                      <a:pt x="3124" y="6731"/>
                      <a:pt x="6592" y="4386"/>
                    </a:cubicBezTo>
                    <a:cubicBezTo>
                      <a:pt x="10126" y="2105"/>
                      <a:pt x="13058" y="100"/>
                      <a:pt x="129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7"/>
              <p:cNvSpPr/>
              <p:nvPr/>
            </p:nvSpPr>
            <p:spPr>
              <a:xfrm rot="5400000" flipH="1">
                <a:off x="6632063" y="4977875"/>
                <a:ext cx="78325" cy="357775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311" extrusionOk="0">
                    <a:moveTo>
                      <a:pt x="3008" y="0"/>
                    </a:moveTo>
                    <a:cubicBezTo>
                      <a:pt x="2907" y="0"/>
                      <a:pt x="2181" y="3258"/>
                      <a:pt x="1454" y="7118"/>
                    </a:cubicBezTo>
                    <a:cubicBezTo>
                      <a:pt x="627" y="11078"/>
                      <a:pt x="0" y="14311"/>
                      <a:pt x="100" y="14311"/>
                    </a:cubicBezTo>
                    <a:cubicBezTo>
                      <a:pt x="100" y="14311"/>
                      <a:pt x="827" y="11178"/>
                      <a:pt x="1654" y="7218"/>
                    </a:cubicBezTo>
                    <a:cubicBezTo>
                      <a:pt x="2506" y="3258"/>
                      <a:pt x="3133" y="0"/>
                      <a:pt x="30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7"/>
              <p:cNvSpPr/>
              <p:nvPr/>
            </p:nvSpPr>
            <p:spPr>
              <a:xfrm rot="5400000" flipH="1">
                <a:off x="6493450" y="5103688"/>
                <a:ext cx="3916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3244" extrusionOk="0">
                    <a:moveTo>
                      <a:pt x="126" y="0"/>
                    </a:moveTo>
                    <a:lnTo>
                      <a:pt x="126" y="0"/>
                    </a:lnTo>
                    <a:cubicBezTo>
                      <a:pt x="1" y="100"/>
                      <a:pt x="3560" y="952"/>
                      <a:pt x="7845" y="1780"/>
                    </a:cubicBezTo>
                    <a:cubicBezTo>
                      <a:pt x="11829" y="2642"/>
                      <a:pt x="15163" y="3244"/>
                      <a:pt x="15613" y="3244"/>
                    </a:cubicBezTo>
                    <a:cubicBezTo>
                      <a:pt x="15647" y="3244"/>
                      <a:pt x="15665" y="3240"/>
                      <a:pt x="15665" y="3233"/>
                    </a:cubicBezTo>
                    <a:cubicBezTo>
                      <a:pt x="15665" y="3233"/>
                      <a:pt x="12231" y="2406"/>
                      <a:pt x="7946" y="1579"/>
                    </a:cubicBezTo>
                    <a:cubicBezTo>
                      <a:pt x="3560" y="627"/>
                      <a:pt x="126" y="0"/>
                      <a:pt x="1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7"/>
              <p:cNvSpPr/>
              <p:nvPr/>
            </p:nvSpPr>
            <p:spPr>
              <a:xfrm rot="5400000" flipH="1">
                <a:off x="6783363" y="5207500"/>
                <a:ext cx="62675" cy="708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833" extrusionOk="0">
                    <a:moveTo>
                      <a:pt x="2181" y="0"/>
                    </a:moveTo>
                    <a:lnTo>
                      <a:pt x="2181" y="752"/>
                    </a:lnTo>
                    <a:lnTo>
                      <a:pt x="2181" y="2426"/>
                    </a:lnTo>
                    <a:lnTo>
                      <a:pt x="2181" y="2426"/>
                    </a:lnTo>
                    <a:cubicBezTo>
                      <a:pt x="1142" y="2010"/>
                      <a:pt x="292" y="1665"/>
                      <a:pt x="57" y="1665"/>
                    </a:cubicBezTo>
                    <a:cubicBezTo>
                      <a:pt x="29" y="1665"/>
                      <a:pt x="10" y="1669"/>
                      <a:pt x="0" y="1679"/>
                    </a:cubicBezTo>
                    <a:cubicBezTo>
                      <a:pt x="0" y="1779"/>
                      <a:pt x="1028" y="2206"/>
                      <a:pt x="2281" y="2732"/>
                    </a:cubicBezTo>
                    <a:lnTo>
                      <a:pt x="2506" y="2832"/>
                    </a:lnTo>
                    <a:lnTo>
                      <a:pt x="2506" y="2632"/>
                    </a:lnTo>
                    <a:lnTo>
                      <a:pt x="2506" y="2506"/>
                    </a:lnTo>
                    <a:cubicBezTo>
                      <a:pt x="2506" y="1779"/>
                      <a:pt x="2381" y="1153"/>
                      <a:pt x="2381" y="752"/>
                    </a:cubicBezTo>
                    <a:cubicBezTo>
                      <a:pt x="2281" y="326"/>
                      <a:pt x="2281" y="0"/>
                      <a:pt x="21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7"/>
              <p:cNvSpPr/>
              <p:nvPr/>
            </p:nvSpPr>
            <p:spPr>
              <a:xfrm rot="5400000" flipH="1">
                <a:off x="6508000" y="5016088"/>
                <a:ext cx="62675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708" extrusionOk="0">
                    <a:moveTo>
                      <a:pt x="101" y="1"/>
                    </a:moveTo>
                    <a:lnTo>
                      <a:pt x="101" y="101"/>
                    </a:lnTo>
                    <a:lnTo>
                      <a:pt x="101" y="201"/>
                    </a:lnTo>
                    <a:cubicBezTo>
                      <a:pt x="1" y="953"/>
                      <a:pt x="101" y="1580"/>
                      <a:pt x="201" y="1981"/>
                    </a:cubicBezTo>
                    <a:cubicBezTo>
                      <a:pt x="201" y="2507"/>
                      <a:pt x="301" y="2708"/>
                      <a:pt x="301" y="2708"/>
                    </a:cubicBezTo>
                    <a:cubicBezTo>
                      <a:pt x="301" y="2708"/>
                      <a:pt x="427" y="2407"/>
                      <a:pt x="301" y="1981"/>
                    </a:cubicBezTo>
                    <a:lnTo>
                      <a:pt x="301" y="400"/>
                    </a:lnTo>
                    <a:lnTo>
                      <a:pt x="301" y="400"/>
                    </a:lnTo>
                    <a:cubicBezTo>
                      <a:pt x="1395" y="800"/>
                      <a:pt x="2258" y="1072"/>
                      <a:pt x="2461" y="1072"/>
                    </a:cubicBezTo>
                    <a:cubicBezTo>
                      <a:pt x="2491" y="1072"/>
                      <a:pt x="2507" y="1066"/>
                      <a:pt x="2507" y="1053"/>
                    </a:cubicBezTo>
                    <a:cubicBezTo>
                      <a:pt x="2507" y="1053"/>
                      <a:pt x="1554" y="527"/>
                      <a:pt x="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7"/>
              <p:cNvSpPr/>
              <p:nvPr/>
            </p:nvSpPr>
            <p:spPr>
              <a:xfrm rot="5400000" flipH="1">
                <a:off x="6564063" y="5056500"/>
                <a:ext cx="413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81" extrusionOk="0">
                    <a:moveTo>
                      <a:pt x="0" y="0"/>
                    </a:moveTo>
                    <a:lnTo>
                      <a:pt x="0" y="201"/>
                    </a:lnTo>
                    <a:cubicBezTo>
                      <a:pt x="0" y="727"/>
                      <a:pt x="0" y="1153"/>
                      <a:pt x="101" y="1454"/>
                    </a:cubicBezTo>
                    <a:cubicBezTo>
                      <a:pt x="101" y="1780"/>
                      <a:pt x="101" y="1980"/>
                      <a:pt x="201" y="1980"/>
                    </a:cubicBezTo>
                    <a:lnTo>
                      <a:pt x="201" y="1454"/>
                    </a:lnTo>
                    <a:lnTo>
                      <a:pt x="201" y="340"/>
                    </a:lnTo>
                    <a:lnTo>
                      <a:pt x="201" y="340"/>
                    </a:lnTo>
                    <a:cubicBezTo>
                      <a:pt x="877" y="607"/>
                      <a:pt x="1466" y="847"/>
                      <a:pt x="1617" y="847"/>
                    </a:cubicBezTo>
                    <a:cubicBezTo>
                      <a:pt x="1642" y="847"/>
                      <a:pt x="1655" y="841"/>
                      <a:pt x="1655" y="827"/>
                    </a:cubicBezTo>
                    <a:cubicBezTo>
                      <a:pt x="1655" y="727"/>
                      <a:pt x="1028" y="401"/>
                      <a:pt x="201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7"/>
              <p:cNvSpPr/>
              <p:nvPr/>
            </p:nvSpPr>
            <p:spPr>
              <a:xfrm rot="5400000" flipH="1">
                <a:off x="6747150" y="4981438"/>
                <a:ext cx="7082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448" extrusionOk="0">
                    <a:moveTo>
                      <a:pt x="1154" y="1"/>
                    </a:moveTo>
                    <a:cubicBezTo>
                      <a:pt x="1054" y="1"/>
                      <a:pt x="627" y="928"/>
                      <a:pt x="101" y="2281"/>
                    </a:cubicBezTo>
                    <a:lnTo>
                      <a:pt x="1" y="2407"/>
                    </a:lnTo>
                    <a:lnTo>
                      <a:pt x="327" y="2407"/>
                    </a:lnTo>
                    <a:cubicBezTo>
                      <a:pt x="506" y="2435"/>
                      <a:pt x="685" y="2448"/>
                      <a:pt x="861" y="2448"/>
                    </a:cubicBezTo>
                    <a:cubicBezTo>
                      <a:pt x="1301" y="2448"/>
                      <a:pt x="1723" y="2371"/>
                      <a:pt x="2081" y="2281"/>
                    </a:cubicBezTo>
                    <a:cubicBezTo>
                      <a:pt x="2507" y="2281"/>
                      <a:pt x="2833" y="2181"/>
                      <a:pt x="2833" y="2181"/>
                    </a:cubicBezTo>
                    <a:cubicBezTo>
                      <a:pt x="2833" y="2181"/>
                      <a:pt x="2507" y="2081"/>
                      <a:pt x="2081" y="2081"/>
                    </a:cubicBezTo>
                    <a:cubicBezTo>
                      <a:pt x="1591" y="2081"/>
                      <a:pt x="980" y="2177"/>
                      <a:pt x="367" y="2181"/>
                    </a:cubicBezTo>
                    <a:lnTo>
                      <a:pt x="367" y="2181"/>
                    </a:lnTo>
                    <a:cubicBezTo>
                      <a:pt x="850" y="974"/>
                      <a:pt x="1251" y="1"/>
                      <a:pt x="1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7"/>
              <p:cNvSpPr/>
              <p:nvPr/>
            </p:nvSpPr>
            <p:spPr>
              <a:xfrm rot="5400000" flipH="1">
                <a:off x="6727288" y="5036750"/>
                <a:ext cx="470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681" extrusionOk="0">
                    <a:moveTo>
                      <a:pt x="828" y="1"/>
                    </a:moveTo>
                    <a:cubicBezTo>
                      <a:pt x="727" y="1"/>
                      <a:pt x="427" y="627"/>
                      <a:pt x="1" y="1480"/>
                    </a:cubicBezTo>
                    <a:lnTo>
                      <a:pt x="1" y="1680"/>
                    </a:lnTo>
                    <a:lnTo>
                      <a:pt x="201" y="1680"/>
                    </a:lnTo>
                    <a:cubicBezTo>
                      <a:pt x="627" y="1680"/>
                      <a:pt x="1153" y="1680"/>
                      <a:pt x="1454" y="1580"/>
                    </a:cubicBezTo>
                    <a:cubicBezTo>
                      <a:pt x="1780" y="1580"/>
                      <a:pt x="1880" y="1580"/>
                      <a:pt x="1880" y="1480"/>
                    </a:cubicBezTo>
                    <a:cubicBezTo>
                      <a:pt x="1880" y="1480"/>
                      <a:pt x="1680" y="1379"/>
                      <a:pt x="1354" y="1379"/>
                    </a:cubicBezTo>
                    <a:cubicBezTo>
                      <a:pt x="1086" y="1379"/>
                      <a:pt x="719" y="1459"/>
                      <a:pt x="342" y="1476"/>
                    </a:cubicBezTo>
                    <a:lnTo>
                      <a:pt x="342" y="1476"/>
                    </a:lnTo>
                    <a:cubicBezTo>
                      <a:pt x="644" y="691"/>
                      <a:pt x="828" y="1"/>
                      <a:pt x="8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7"/>
              <p:cNvSpPr/>
              <p:nvPr/>
            </p:nvSpPr>
            <p:spPr>
              <a:xfrm rot="5400000" flipH="1">
                <a:off x="6547963" y="5262825"/>
                <a:ext cx="683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2393" extrusionOk="0">
                    <a:moveTo>
                      <a:pt x="2507" y="1"/>
                    </a:moveTo>
                    <a:cubicBezTo>
                      <a:pt x="1780" y="1"/>
                      <a:pt x="1154" y="101"/>
                      <a:pt x="728" y="101"/>
                    </a:cubicBezTo>
                    <a:cubicBezTo>
                      <a:pt x="226" y="201"/>
                      <a:pt x="1" y="201"/>
                      <a:pt x="1" y="302"/>
                    </a:cubicBezTo>
                    <a:lnTo>
                      <a:pt x="2324" y="302"/>
                    </a:lnTo>
                    <a:cubicBezTo>
                      <a:pt x="1849" y="1462"/>
                      <a:pt x="1585" y="2382"/>
                      <a:pt x="1680" y="2382"/>
                    </a:cubicBezTo>
                    <a:cubicBezTo>
                      <a:pt x="1680" y="2389"/>
                      <a:pt x="1682" y="2392"/>
                      <a:pt x="1685" y="2392"/>
                    </a:cubicBezTo>
                    <a:cubicBezTo>
                      <a:pt x="1737" y="2392"/>
                      <a:pt x="2235" y="1386"/>
                      <a:pt x="2733" y="201"/>
                    </a:cubicBezTo>
                    <a:lnTo>
                      <a:pt x="27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7"/>
              <p:cNvSpPr/>
              <p:nvPr/>
            </p:nvSpPr>
            <p:spPr>
              <a:xfrm rot="5400000" flipH="1">
                <a:off x="6588825" y="522473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780" y="1"/>
                    </a:moveTo>
                    <a:cubicBezTo>
                      <a:pt x="1254" y="1"/>
                      <a:pt x="828" y="101"/>
                      <a:pt x="527" y="101"/>
                    </a:cubicBezTo>
                    <a:cubicBezTo>
                      <a:pt x="201" y="201"/>
                      <a:pt x="0" y="201"/>
                      <a:pt x="0" y="201"/>
                    </a:cubicBezTo>
                    <a:cubicBezTo>
                      <a:pt x="0" y="326"/>
                      <a:pt x="201" y="326"/>
                      <a:pt x="527" y="326"/>
                    </a:cubicBezTo>
                    <a:lnTo>
                      <a:pt x="1560" y="326"/>
                    </a:lnTo>
                    <a:cubicBezTo>
                      <a:pt x="1219" y="1151"/>
                      <a:pt x="1038" y="1688"/>
                      <a:pt x="1153" y="1780"/>
                    </a:cubicBezTo>
                    <a:cubicBezTo>
                      <a:pt x="1254" y="1780"/>
                      <a:pt x="1554" y="1153"/>
                      <a:pt x="1880" y="201"/>
                    </a:cubicBezTo>
                    <a:lnTo>
                      <a:pt x="1980" y="101"/>
                    </a:lnTo>
                    <a:lnTo>
                      <a:pt x="17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7"/>
              <p:cNvSpPr/>
              <p:nvPr/>
            </p:nvSpPr>
            <p:spPr>
              <a:xfrm rot="5400000" flipH="1">
                <a:off x="6698550" y="5258638"/>
                <a:ext cx="41375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900" extrusionOk="0">
                    <a:moveTo>
                      <a:pt x="101" y="1"/>
                    </a:moveTo>
                    <a:cubicBezTo>
                      <a:pt x="101" y="101"/>
                      <a:pt x="201" y="226"/>
                      <a:pt x="401" y="427"/>
                    </a:cubicBezTo>
                    <a:cubicBezTo>
                      <a:pt x="607" y="609"/>
                      <a:pt x="957" y="812"/>
                      <a:pt x="1264" y="1074"/>
                    </a:cubicBezTo>
                    <a:lnTo>
                      <a:pt x="1264" y="1074"/>
                    </a:lnTo>
                    <a:cubicBezTo>
                      <a:pt x="533" y="1540"/>
                      <a:pt x="0" y="1880"/>
                      <a:pt x="0" y="1880"/>
                    </a:cubicBezTo>
                    <a:cubicBezTo>
                      <a:pt x="0" y="1894"/>
                      <a:pt x="13" y="1900"/>
                      <a:pt x="36" y="1900"/>
                    </a:cubicBezTo>
                    <a:cubicBezTo>
                      <a:pt x="192" y="1900"/>
                      <a:pt x="835" y="1624"/>
                      <a:pt x="1554" y="1254"/>
                    </a:cubicBezTo>
                    <a:lnTo>
                      <a:pt x="1654" y="1154"/>
                    </a:lnTo>
                    <a:lnTo>
                      <a:pt x="1554" y="1053"/>
                    </a:lnTo>
                    <a:lnTo>
                      <a:pt x="1554" y="953"/>
                    </a:lnTo>
                    <a:cubicBezTo>
                      <a:pt x="1153" y="627"/>
                      <a:pt x="827" y="427"/>
                      <a:pt x="527" y="327"/>
                    </a:cubicBezTo>
                    <a:cubicBezTo>
                      <a:pt x="301" y="10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7"/>
              <p:cNvSpPr/>
              <p:nvPr/>
            </p:nvSpPr>
            <p:spPr>
              <a:xfrm rot="5400000" flipH="1">
                <a:off x="6785875" y="5103488"/>
                <a:ext cx="50150" cy="4702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881" extrusionOk="0">
                    <a:moveTo>
                      <a:pt x="126" y="1"/>
                    </a:moveTo>
                    <a:cubicBezTo>
                      <a:pt x="0" y="126"/>
                      <a:pt x="226" y="853"/>
                      <a:pt x="527" y="1680"/>
                    </a:cubicBezTo>
                    <a:lnTo>
                      <a:pt x="627" y="1880"/>
                    </a:lnTo>
                    <a:lnTo>
                      <a:pt x="752" y="1780"/>
                    </a:lnTo>
                    <a:lnTo>
                      <a:pt x="752" y="1680"/>
                    </a:lnTo>
                    <a:cubicBezTo>
                      <a:pt x="1153" y="1479"/>
                      <a:pt x="1479" y="1053"/>
                      <a:pt x="1680" y="853"/>
                    </a:cubicBezTo>
                    <a:cubicBezTo>
                      <a:pt x="1880" y="627"/>
                      <a:pt x="2005" y="427"/>
                      <a:pt x="2005" y="427"/>
                    </a:cubicBezTo>
                    <a:cubicBezTo>
                      <a:pt x="1880" y="427"/>
                      <a:pt x="1780" y="527"/>
                      <a:pt x="1479" y="752"/>
                    </a:cubicBezTo>
                    <a:cubicBezTo>
                      <a:pt x="1287" y="923"/>
                      <a:pt x="1041" y="1166"/>
                      <a:pt x="771" y="1374"/>
                    </a:cubicBezTo>
                    <a:lnTo>
                      <a:pt x="771" y="1374"/>
                    </a:lnTo>
                    <a:cubicBezTo>
                      <a:pt x="478" y="632"/>
                      <a:pt x="218" y="1"/>
                      <a:pt x="1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7"/>
              <p:cNvSpPr/>
              <p:nvPr/>
            </p:nvSpPr>
            <p:spPr>
              <a:xfrm rot="5400000" flipH="1">
                <a:off x="6528675" y="5164588"/>
                <a:ext cx="49525" cy="44500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780" extrusionOk="0">
                    <a:moveTo>
                      <a:pt x="1354" y="1"/>
                    </a:moveTo>
                    <a:lnTo>
                      <a:pt x="1254" y="101"/>
                    </a:lnTo>
                    <a:cubicBezTo>
                      <a:pt x="828" y="427"/>
                      <a:pt x="502" y="727"/>
                      <a:pt x="301" y="1053"/>
                    </a:cubicBezTo>
                    <a:cubicBezTo>
                      <a:pt x="101" y="1254"/>
                      <a:pt x="0" y="1354"/>
                      <a:pt x="101" y="1454"/>
                    </a:cubicBezTo>
                    <a:cubicBezTo>
                      <a:pt x="101" y="1454"/>
                      <a:pt x="201" y="1354"/>
                      <a:pt x="502" y="1153"/>
                    </a:cubicBezTo>
                    <a:lnTo>
                      <a:pt x="1213" y="442"/>
                    </a:lnTo>
                    <a:lnTo>
                      <a:pt x="1213" y="442"/>
                    </a:lnTo>
                    <a:cubicBezTo>
                      <a:pt x="1505" y="1258"/>
                      <a:pt x="1766" y="1780"/>
                      <a:pt x="1880" y="1780"/>
                    </a:cubicBezTo>
                    <a:cubicBezTo>
                      <a:pt x="1980" y="1780"/>
                      <a:pt x="1755" y="1053"/>
                      <a:pt x="1454" y="201"/>
                    </a:cubicBezTo>
                    <a:lnTo>
                      <a:pt x="13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7"/>
              <p:cNvSpPr/>
              <p:nvPr/>
            </p:nvSpPr>
            <p:spPr>
              <a:xfrm rot="5400000" flipH="1">
                <a:off x="6643525" y="5002738"/>
                <a:ext cx="42025" cy="47400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1896" extrusionOk="0">
                    <a:moveTo>
                      <a:pt x="1560" y="1"/>
                    </a:moveTo>
                    <a:cubicBezTo>
                      <a:pt x="1445" y="1"/>
                      <a:pt x="864" y="362"/>
                      <a:pt x="101" y="743"/>
                    </a:cubicBezTo>
                    <a:lnTo>
                      <a:pt x="1" y="843"/>
                    </a:lnTo>
                    <a:lnTo>
                      <a:pt x="101" y="1044"/>
                    </a:lnTo>
                    <a:cubicBezTo>
                      <a:pt x="527" y="1370"/>
                      <a:pt x="953" y="1470"/>
                      <a:pt x="1154" y="1670"/>
                    </a:cubicBezTo>
                    <a:cubicBezTo>
                      <a:pt x="1455" y="1796"/>
                      <a:pt x="1680" y="1896"/>
                      <a:pt x="1680" y="1896"/>
                    </a:cubicBezTo>
                    <a:cubicBezTo>
                      <a:pt x="1680" y="1796"/>
                      <a:pt x="1580" y="1670"/>
                      <a:pt x="1254" y="1470"/>
                    </a:cubicBezTo>
                    <a:cubicBezTo>
                      <a:pt x="1075" y="1291"/>
                      <a:pt x="715" y="1091"/>
                      <a:pt x="426" y="908"/>
                    </a:cubicBezTo>
                    <a:lnTo>
                      <a:pt x="426" y="908"/>
                    </a:lnTo>
                    <a:cubicBezTo>
                      <a:pt x="1161" y="452"/>
                      <a:pt x="1671" y="16"/>
                      <a:pt x="1580" y="16"/>
                    </a:cubicBezTo>
                    <a:cubicBezTo>
                      <a:pt x="1580" y="6"/>
                      <a:pt x="1573" y="1"/>
                      <a:pt x="1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7"/>
              <p:cNvSpPr/>
              <p:nvPr/>
            </p:nvSpPr>
            <p:spPr>
              <a:xfrm rot="5400000" flipH="1">
                <a:off x="6723538" y="5098175"/>
                <a:ext cx="67675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607" extrusionOk="0">
                    <a:moveTo>
                      <a:pt x="0" y="0"/>
                    </a:moveTo>
                    <a:cubicBezTo>
                      <a:pt x="0" y="0"/>
                      <a:pt x="201" y="1153"/>
                      <a:pt x="627" y="2406"/>
                    </a:cubicBezTo>
                    <a:lnTo>
                      <a:pt x="627" y="2607"/>
                    </a:lnTo>
                    <a:lnTo>
                      <a:pt x="827" y="2506"/>
                    </a:lnTo>
                    <a:cubicBezTo>
                      <a:pt x="1454" y="2105"/>
                      <a:pt x="1880" y="1579"/>
                      <a:pt x="2181" y="1253"/>
                    </a:cubicBezTo>
                    <a:cubicBezTo>
                      <a:pt x="2506" y="952"/>
                      <a:pt x="2707" y="727"/>
                      <a:pt x="2707" y="727"/>
                    </a:cubicBezTo>
                    <a:cubicBezTo>
                      <a:pt x="2690" y="710"/>
                      <a:pt x="2671" y="703"/>
                      <a:pt x="2648" y="703"/>
                    </a:cubicBezTo>
                    <a:cubicBezTo>
                      <a:pt x="2531" y="703"/>
                      <a:pt x="2332" y="902"/>
                      <a:pt x="2080" y="1153"/>
                    </a:cubicBezTo>
                    <a:cubicBezTo>
                      <a:pt x="1669" y="1346"/>
                      <a:pt x="1281" y="1843"/>
                      <a:pt x="782" y="2171"/>
                    </a:cubicBezTo>
                    <a:lnTo>
                      <a:pt x="782" y="2171"/>
                    </a:lnTo>
                    <a:cubicBezTo>
                      <a:pt x="380" y="978"/>
                      <a:pt x="9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7"/>
              <p:cNvSpPr/>
              <p:nvPr/>
            </p:nvSpPr>
            <p:spPr>
              <a:xfrm rot="5400000" flipH="1">
                <a:off x="6680050" y="5185638"/>
                <a:ext cx="65200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27" extrusionOk="0">
                    <a:moveTo>
                      <a:pt x="727" y="1"/>
                    </a:moveTo>
                    <a:cubicBezTo>
                      <a:pt x="627" y="1"/>
                      <a:pt x="828" y="201"/>
                      <a:pt x="1153" y="627"/>
                    </a:cubicBezTo>
                    <a:cubicBezTo>
                      <a:pt x="1336" y="925"/>
                      <a:pt x="1791" y="1368"/>
                      <a:pt x="2117" y="1844"/>
                    </a:cubicBezTo>
                    <a:lnTo>
                      <a:pt x="2117" y="1844"/>
                    </a:lnTo>
                    <a:cubicBezTo>
                      <a:pt x="949" y="2236"/>
                      <a:pt x="1" y="2512"/>
                      <a:pt x="1" y="2607"/>
                    </a:cubicBezTo>
                    <a:cubicBezTo>
                      <a:pt x="1" y="2620"/>
                      <a:pt x="21" y="2627"/>
                      <a:pt x="60" y="2627"/>
                    </a:cubicBezTo>
                    <a:cubicBezTo>
                      <a:pt x="310" y="2627"/>
                      <a:pt x="1320" y="2363"/>
                      <a:pt x="2407" y="2081"/>
                    </a:cubicBezTo>
                    <a:lnTo>
                      <a:pt x="2607" y="1980"/>
                    </a:lnTo>
                    <a:lnTo>
                      <a:pt x="2507" y="1880"/>
                    </a:lnTo>
                    <a:lnTo>
                      <a:pt x="2507" y="1780"/>
                    </a:lnTo>
                    <a:cubicBezTo>
                      <a:pt x="2081" y="1254"/>
                      <a:pt x="1579" y="828"/>
                      <a:pt x="1254" y="427"/>
                    </a:cubicBezTo>
                    <a:cubicBezTo>
                      <a:pt x="953" y="101"/>
                      <a:pt x="727" y="1"/>
                      <a:pt x="7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7"/>
              <p:cNvSpPr/>
              <p:nvPr/>
            </p:nvSpPr>
            <p:spPr>
              <a:xfrm rot="5400000" flipH="1">
                <a:off x="6587563" y="5140150"/>
                <a:ext cx="677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2608" extrusionOk="0">
                    <a:moveTo>
                      <a:pt x="2081" y="1"/>
                    </a:moveTo>
                    <a:lnTo>
                      <a:pt x="1881" y="101"/>
                    </a:lnTo>
                    <a:lnTo>
                      <a:pt x="1881" y="201"/>
                    </a:lnTo>
                    <a:cubicBezTo>
                      <a:pt x="1254" y="627"/>
                      <a:pt x="828" y="1053"/>
                      <a:pt x="527" y="1354"/>
                    </a:cubicBezTo>
                    <a:cubicBezTo>
                      <a:pt x="201" y="1680"/>
                      <a:pt x="1" y="1880"/>
                      <a:pt x="1" y="1880"/>
                    </a:cubicBezTo>
                    <a:cubicBezTo>
                      <a:pt x="1" y="1898"/>
                      <a:pt x="10" y="1906"/>
                      <a:pt x="27" y="1906"/>
                    </a:cubicBezTo>
                    <a:cubicBezTo>
                      <a:pt x="107" y="1906"/>
                      <a:pt x="359" y="1723"/>
                      <a:pt x="628" y="1454"/>
                    </a:cubicBezTo>
                    <a:cubicBezTo>
                      <a:pt x="1038" y="1261"/>
                      <a:pt x="1425" y="859"/>
                      <a:pt x="1923" y="472"/>
                    </a:cubicBezTo>
                    <a:lnTo>
                      <a:pt x="1923" y="472"/>
                    </a:lnTo>
                    <a:cubicBezTo>
                      <a:pt x="2220" y="1648"/>
                      <a:pt x="2612" y="2607"/>
                      <a:pt x="2708" y="2607"/>
                    </a:cubicBezTo>
                    <a:cubicBezTo>
                      <a:pt x="2708" y="2607"/>
                      <a:pt x="2507" y="1555"/>
                      <a:pt x="2081" y="201"/>
                    </a:cubicBezTo>
                    <a:lnTo>
                      <a:pt x="20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7"/>
              <p:cNvSpPr/>
              <p:nvPr/>
            </p:nvSpPr>
            <p:spPr>
              <a:xfrm rot="5400000" flipH="1">
                <a:off x="6633225" y="5051863"/>
                <a:ext cx="65200" cy="663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53" extrusionOk="0">
                    <a:moveTo>
                      <a:pt x="2518" y="1"/>
                    </a:moveTo>
                    <a:cubicBezTo>
                      <a:pt x="2223" y="1"/>
                      <a:pt x="1287" y="264"/>
                      <a:pt x="201" y="547"/>
                    </a:cubicBezTo>
                    <a:lnTo>
                      <a:pt x="1" y="647"/>
                    </a:lnTo>
                    <a:lnTo>
                      <a:pt x="101" y="747"/>
                    </a:lnTo>
                    <a:lnTo>
                      <a:pt x="101" y="847"/>
                    </a:lnTo>
                    <a:cubicBezTo>
                      <a:pt x="502" y="1374"/>
                      <a:pt x="1028" y="1900"/>
                      <a:pt x="1354" y="2226"/>
                    </a:cubicBezTo>
                    <a:cubicBezTo>
                      <a:pt x="1602" y="2473"/>
                      <a:pt x="1798" y="2653"/>
                      <a:pt x="1860" y="2653"/>
                    </a:cubicBezTo>
                    <a:cubicBezTo>
                      <a:pt x="1874" y="2653"/>
                      <a:pt x="1881" y="2645"/>
                      <a:pt x="1881" y="2627"/>
                    </a:cubicBezTo>
                    <a:cubicBezTo>
                      <a:pt x="1881" y="2627"/>
                      <a:pt x="1755" y="2426"/>
                      <a:pt x="1455" y="2000"/>
                    </a:cubicBezTo>
                    <a:cubicBezTo>
                      <a:pt x="1154" y="1723"/>
                      <a:pt x="789" y="1338"/>
                      <a:pt x="400" y="788"/>
                    </a:cubicBezTo>
                    <a:lnTo>
                      <a:pt x="400" y="788"/>
                    </a:lnTo>
                    <a:cubicBezTo>
                      <a:pt x="1656" y="415"/>
                      <a:pt x="2607" y="116"/>
                      <a:pt x="2607" y="20"/>
                    </a:cubicBezTo>
                    <a:cubicBezTo>
                      <a:pt x="2594" y="7"/>
                      <a:pt x="2564" y="1"/>
                      <a:pt x="2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1"/>
        </a:solidFill>
        <a:effectLst/>
      </p:bgPr>
    </p:bg>
    <p:spTree>
      <p:nvGrpSpPr>
        <p:cNvPr id="1" name="Shape 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" name="Google Shape;683;p7"/>
          <p:cNvSpPr/>
          <p:nvPr/>
        </p:nvSpPr>
        <p:spPr>
          <a:xfrm>
            <a:off x="273900" y="267000"/>
            <a:ext cx="8596200" cy="4609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7"/>
          <p:cNvSpPr txBox="1">
            <a:spLocks noGrp="1"/>
          </p:cNvSpPr>
          <p:nvPr>
            <p:ph type="title"/>
          </p:nvPr>
        </p:nvSpPr>
        <p:spPr>
          <a:xfrm>
            <a:off x="2438250" y="1581325"/>
            <a:ext cx="4267500" cy="15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85" name="Google Shape;685;p7"/>
          <p:cNvSpPr txBox="1">
            <a:spLocks noGrp="1"/>
          </p:cNvSpPr>
          <p:nvPr>
            <p:ph type="body" idx="1"/>
          </p:nvPr>
        </p:nvSpPr>
        <p:spPr>
          <a:xfrm>
            <a:off x="2800350" y="3151650"/>
            <a:ext cx="3543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600">
                <a:solidFill>
                  <a:schemeClr val="accent3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6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8"/>
          <p:cNvSpPr txBox="1">
            <a:spLocks noGrp="1"/>
          </p:cNvSpPr>
          <p:nvPr>
            <p:ph type="title"/>
          </p:nvPr>
        </p:nvSpPr>
        <p:spPr>
          <a:xfrm>
            <a:off x="2454900" y="1402613"/>
            <a:ext cx="63678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688" name="Google Shape;688;p8"/>
          <p:cNvSpPr txBox="1">
            <a:spLocks noGrp="1"/>
          </p:cNvSpPr>
          <p:nvPr>
            <p:ph type="subTitle" idx="1"/>
          </p:nvPr>
        </p:nvSpPr>
        <p:spPr>
          <a:xfrm>
            <a:off x="2752650" y="2841638"/>
            <a:ext cx="57723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0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9" name="Google Shape;689;p8"/>
          <p:cNvGrpSpPr/>
          <p:nvPr/>
        </p:nvGrpSpPr>
        <p:grpSpPr>
          <a:xfrm>
            <a:off x="-208511" y="187397"/>
            <a:ext cx="9523018" cy="1110469"/>
            <a:chOff x="1015046" y="437700"/>
            <a:chExt cx="7463180" cy="870273"/>
          </a:xfrm>
        </p:grpSpPr>
        <p:sp>
          <p:nvSpPr>
            <p:cNvPr id="690" name="Google Shape;690;p8"/>
            <p:cNvSpPr/>
            <p:nvPr/>
          </p:nvSpPr>
          <p:spPr>
            <a:xfrm>
              <a:off x="1015046" y="437700"/>
              <a:ext cx="2599524" cy="359908"/>
            </a:xfrm>
            <a:custGeom>
              <a:avLst/>
              <a:gdLst/>
              <a:ahLst/>
              <a:cxnLst/>
              <a:rect l="l" t="t" r="r" b="b"/>
              <a:pathLst>
                <a:path w="90631" h="12548" extrusionOk="0">
                  <a:moveTo>
                    <a:pt x="90069" y="0"/>
                  </a:moveTo>
                  <a:cubicBezTo>
                    <a:pt x="90002" y="0"/>
                    <a:pt x="89934" y="10"/>
                    <a:pt x="89870" y="30"/>
                  </a:cubicBezTo>
                  <a:cubicBezTo>
                    <a:pt x="74425" y="7727"/>
                    <a:pt x="59520" y="11589"/>
                    <a:pt x="44629" y="11589"/>
                  </a:cubicBezTo>
                  <a:cubicBezTo>
                    <a:pt x="30149" y="11589"/>
                    <a:pt x="15682" y="7937"/>
                    <a:pt x="742" y="611"/>
                  </a:cubicBezTo>
                  <a:cubicBezTo>
                    <a:pt x="698" y="567"/>
                    <a:pt x="640" y="547"/>
                    <a:pt x="576" y="547"/>
                  </a:cubicBezTo>
                  <a:cubicBezTo>
                    <a:pt x="407" y="547"/>
                    <a:pt x="197" y="683"/>
                    <a:pt x="81" y="871"/>
                  </a:cubicBezTo>
                  <a:cubicBezTo>
                    <a:pt x="1" y="1112"/>
                    <a:pt x="81" y="1372"/>
                    <a:pt x="321" y="1532"/>
                  </a:cubicBezTo>
                  <a:cubicBezTo>
                    <a:pt x="15103" y="8702"/>
                    <a:pt x="29203" y="12388"/>
                    <a:pt x="43383" y="12548"/>
                  </a:cubicBezTo>
                  <a:lnTo>
                    <a:pt x="44725" y="12548"/>
                  </a:lnTo>
                  <a:cubicBezTo>
                    <a:pt x="59747" y="12548"/>
                    <a:pt x="74688" y="8803"/>
                    <a:pt x="90291" y="951"/>
                  </a:cubicBezTo>
                  <a:cubicBezTo>
                    <a:pt x="90531" y="871"/>
                    <a:pt x="90631" y="531"/>
                    <a:pt x="90531" y="290"/>
                  </a:cubicBezTo>
                  <a:cubicBezTo>
                    <a:pt x="90470" y="94"/>
                    <a:pt x="90274" y="0"/>
                    <a:pt x="90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8"/>
            <p:cNvSpPr/>
            <p:nvPr/>
          </p:nvSpPr>
          <p:spPr>
            <a:xfrm>
              <a:off x="2743129" y="768419"/>
              <a:ext cx="183339" cy="196991"/>
            </a:xfrm>
            <a:custGeom>
              <a:avLst/>
              <a:gdLst/>
              <a:ahLst/>
              <a:cxnLst/>
              <a:rect l="l" t="t" r="r" b="b"/>
              <a:pathLst>
                <a:path w="6392" h="6868" extrusionOk="0">
                  <a:moveTo>
                    <a:pt x="3447" y="1"/>
                  </a:moveTo>
                  <a:cubicBezTo>
                    <a:pt x="3180" y="1"/>
                    <a:pt x="2893" y="56"/>
                    <a:pt x="2584" y="177"/>
                  </a:cubicBezTo>
                  <a:cubicBezTo>
                    <a:pt x="0" y="1178"/>
                    <a:pt x="1843" y="5184"/>
                    <a:pt x="3345" y="6366"/>
                  </a:cubicBezTo>
                  <a:cubicBezTo>
                    <a:pt x="3728" y="6611"/>
                    <a:pt x="4204" y="6867"/>
                    <a:pt x="4667" y="6867"/>
                  </a:cubicBezTo>
                  <a:cubicBezTo>
                    <a:pt x="4810" y="6867"/>
                    <a:pt x="4951" y="6843"/>
                    <a:pt x="5088" y="6786"/>
                  </a:cubicBezTo>
                  <a:cubicBezTo>
                    <a:pt x="5669" y="6526"/>
                    <a:pt x="5929" y="5785"/>
                    <a:pt x="6089" y="5184"/>
                  </a:cubicBezTo>
                  <a:cubicBezTo>
                    <a:pt x="6392" y="3494"/>
                    <a:pt x="5572" y="1"/>
                    <a:pt x="3447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8"/>
            <p:cNvSpPr/>
            <p:nvPr/>
          </p:nvSpPr>
          <p:spPr>
            <a:xfrm>
              <a:off x="2788506" y="724878"/>
              <a:ext cx="74144" cy="77672"/>
            </a:xfrm>
            <a:custGeom>
              <a:avLst/>
              <a:gdLst/>
              <a:ahLst/>
              <a:cxnLst/>
              <a:rect l="l" t="t" r="r" b="b"/>
              <a:pathLst>
                <a:path w="2585" h="2708" extrusionOk="0">
                  <a:moveTo>
                    <a:pt x="1236" y="1"/>
                  </a:moveTo>
                  <a:cubicBezTo>
                    <a:pt x="1183" y="1"/>
                    <a:pt x="1131" y="11"/>
                    <a:pt x="1082" y="32"/>
                  </a:cubicBezTo>
                  <a:lnTo>
                    <a:pt x="421" y="193"/>
                  </a:lnTo>
                  <a:cubicBezTo>
                    <a:pt x="161" y="293"/>
                    <a:pt x="81" y="453"/>
                    <a:pt x="81" y="613"/>
                  </a:cubicBezTo>
                  <a:lnTo>
                    <a:pt x="1" y="2536"/>
                  </a:lnTo>
                  <a:cubicBezTo>
                    <a:pt x="1" y="2536"/>
                    <a:pt x="322" y="2708"/>
                    <a:pt x="783" y="2708"/>
                  </a:cubicBezTo>
                  <a:cubicBezTo>
                    <a:pt x="1293" y="2708"/>
                    <a:pt x="1975" y="2498"/>
                    <a:pt x="2584" y="1615"/>
                  </a:cubicBezTo>
                  <a:lnTo>
                    <a:pt x="1583" y="193"/>
                  </a:lnTo>
                  <a:cubicBezTo>
                    <a:pt x="1524" y="75"/>
                    <a:pt x="1380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8"/>
            <p:cNvSpPr/>
            <p:nvPr/>
          </p:nvSpPr>
          <p:spPr>
            <a:xfrm>
              <a:off x="2788506" y="814255"/>
              <a:ext cx="43110" cy="95972"/>
            </a:xfrm>
            <a:custGeom>
              <a:avLst/>
              <a:gdLst/>
              <a:ahLst/>
              <a:cxnLst/>
              <a:rect l="l" t="t" r="r" b="b"/>
              <a:pathLst>
                <a:path w="1503" h="3346" extrusionOk="0">
                  <a:moveTo>
                    <a:pt x="261" y="1"/>
                  </a:moveTo>
                  <a:cubicBezTo>
                    <a:pt x="1" y="81"/>
                    <a:pt x="81" y="502"/>
                    <a:pt x="81" y="682"/>
                  </a:cubicBezTo>
                  <a:cubicBezTo>
                    <a:pt x="81" y="1182"/>
                    <a:pt x="161" y="1763"/>
                    <a:pt x="421" y="2264"/>
                  </a:cubicBezTo>
                  <a:cubicBezTo>
                    <a:pt x="582" y="2585"/>
                    <a:pt x="762" y="2845"/>
                    <a:pt x="922" y="3085"/>
                  </a:cubicBezTo>
                  <a:cubicBezTo>
                    <a:pt x="1002" y="3185"/>
                    <a:pt x="1082" y="3346"/>
                    <a:pt x="1262" y="3346"/>
                  </a:cubicBezTo>
                  <a:cubicBezTo>
                    <a:pt x="1343" y="3265"/>
                    <a:pt x="1423" y="3185"/>
                    <a:pt x="1423" y="3085"/>
                  </a:cubicBezTo>
                  <a:cubicBezTo>
                    <a:pt x="1503" y="2925"/>
                    <a:pt x="1423" y="2845"/>
                    <a:pt x="1423" y="2765"/>
                  </a:cubicBezTo>
                  <a:cubicBezTo>
                    <a:pt x="1262" y="2424"/>
                    <a:pt x="1002" y="2264"/>
                    <a:pt x="922" y="1924"/>
                  </a:cubicBezTo>
                  <a:cubicBezTo>
                    <a:pt x="842" y="1683"/>
                    <a:pt x="842" y="1423"/>
                    <a:pt x="922" y="1182"/>
                  </a:cubicBezTo>
                  <a:cubicBezTo>
                    <a:pt x="922" y="842"/>
                    <a:pt x="922" y="582"/>
                    <a:pt x="762" y="341"/>
                  </a:cubicBezTo>
                  <a:cubicBezTo>
                    <a:pt x="662" y="181"/>
                    <a:pt x="42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8"/>
            <p:cNvSpPr/>
            <p:nvPr/>
          </p:nvSpPr>
          <p:spPr>
            <a:xfrm>
              <a:off x="2829294" y="911607"/>
              <a:ext cx="14399" cy="17582"/>
            </a:xfrm>
            <a:custGeom>
              <a:avLst/>
              <a:gdLst/>
              <a:ahLst/>
              <a:cxnLst/>
              <a:rect l="l" t="t" r="r" b="b"/>
              <a:pathLst>
                <a:path w="502" h="613" extrusionOk="0">
                  <a:moveTo>
                    <a:pt x="283" y="0"/>
                  </a:moveTo>
                  <a:cubicBezTo>
                    <a:pt x="168" y="0"/>
                    <a:pt x="45" y="60"/>
                    <a:pt x="1" y="192"/>
                  </a:cubicBezTo>
                  <a:cubicBezTo>
                    <a:pt x="1" y="372"/>
                    <a:pt x="161" y="613"/>
                    <a:pt x="341" y="613"/>
                  </a:cubicBezTo>
                  <a:cubicBezTo>
                    <a:pt x="421" y="532"/>
                    <a:pt x="501" y="452"/>
                    <a:pt x="501" y="372"/>
                  </a:cubicBezTo>
                  <a:lnTo>
                    <a:pt x="501" y="112"/>
                  </a:lnTo>
                  <a:cubicBezTo>
                    <a:pt x="465" y="40"/>
                    <a:pt x="377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8"/>
            <p:cNvSpPr/>
            <p:nvPr/>
          </p:nvSpPr>
          <p:spPr>
            <a:xfrm>
              <a:off x="1276896" y="657444"/>
              <a:ext cx="178233" cy="200233"/>
            </a:xfrm>
            <a:custGeom>
              <a:avLst/>
              <a:gdLst/>
              <a:ahLst/>
              <a:cxnLst/>
              <a:rect l="l" t="t" r="r" b="b"/>
              <a:pathLst>
                <a:path w="6214" h="6981" extrusionOk="0">
                  <a:moveTo>
                    <a:pt x="2872" y="1"/>
                  </a:moveTo>
                  <a:cubicBezTo>
                    <a:pt x="488" y="1"/>
                    <a:pt x="0" y="4059"/>
                    <a:pt x="626" y="5728"/>
                  </a:cubicBezTo>
                  <a:cubicBezTo>
                    <a:pt x="886" y="6309"/>
                    <a:pt x="1287" y="6890"/>
                    <a:pt x="1888" y="6970"/>
                  </a:cubicBezTo>
                  <a:cubicBezTo>
                    <a:pt x="1945" y="6977"/>
                    <a:pt x="2001" y="6980"/>
                    <a:pt x="2057" y="6980"/>
                  </a:cubicBezTo>
                  <a:cubicBezTo>
                    <a:pt x="2648" y="6980"/>
                    <a:pt x="3166" y="6606"/>
                    <a:pt x="3550" y="6149"/>
                  </a:cubicBezTo>
                  <a:cubicBezTo>
                    <a:pt x="4892" y="4727"/>
                    <a:pt x="6214" y="641"/>
                    <a:pt x="3290" y="40"/>
                  </a:cubicBezTo>
                  <a:cubicBezTo>
                    <a:pt x="3144" y="13"/>
                    <a:pt x="3005" y="1"/>
                    <a:pt x="2872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8"/>
            <p:cNvSpPr/>
            <p:nvPr/>
          </p:nvSpPr>
          <p:spPr>
            <a:xfrm>
              <a:off x="1333316" y="613185"/>
              <a:ext cx="76439" cy="75980"/>
            </a:xfrm>
            <a:custGeom>
              <a:avLst/>
              <a:gdLst/>
              <a:ahLst/>
              <a:cxnLst/>
              <a:rect l="l" t="t" r="r" b="b"/>
              <a:pathLst>
                <a:path w="2665" h="2649" extrusionOk="0">
                  <a:moveTo>
                    <a:pt x="1583" y="1"/>
                  </a:moveTo>
                  <a:cubicBezTo>
                    <a:pt x="1423" y="1"/>
                    <a:pt x="1163" y="81"/>
                    <a:pt x="1082" y="261"/>
                  </a:cubicBezTo>
                  <a:lnTo>
                    <a:pt x="1" y="1763"/>
                  </a:lnTo>
                  <a:cubicBezTo>
                    <a:pt x="1" y="1763"/>
                    <a:pt x="462" y="2648"/>
                    <a:pt x="1601" y="2648"/>
                  </a:cubicBezTo>
                  <a:cubicBezTo>
                    <a:pt x="1906" y="2648"/>
                    <a:pt x="2259" y="2585"/>
                    <a:pt x="2665" y="2424"/>
                  </a:cubicBezTo>
                  <a:lnTo>
                    <a:pt x="2665" y="682"/>
                  </a:lnTo>
                  <a:cubicBezTo>
                    <a:pt x="2585" y="421"/>
                    <a:pt x="2504" y="261"/>
                    <a:pt x="2244" y="181"/>
                  </a:cubicBezTo>
                  <a:lnTo>
                    <a:pt x="15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8"/>
            <p:cNvSpPr/>
            <p:nvPr/>
          </p:nvSpPr>
          <p:spPr>
            <a:xfrm>
              <a:off x="1299441" y="682427"/>
              <a:ext cx="38521" cy="96258"/>
            </a:xfrm>
            <a:custGeom>
              <a:avLst/>
              <a:gdLst/>
              <a:ahLst/>
              <a:cxnLst/>
              <a:rect l="l" t="t" r="r" b="b"/>
              <a:pathLst>
                <a:path w="1343" h="3356" extrusionOk="0">
                  <a:moveTo>
                    <a:pt x="1037" y="0"/>
                  </a:moveTo>
                  <a:cubicBezTo>
                    <a:pt x="814" y="0"/>
                    <a:pt x="674" y="358"/>
                    <a:pt x="601" y="431"/>
                  </a:cubicBezTo>
                  <a:cubicBezTo>
                    <a:pt x="341" y="932"/>
                    <a:pt x="100" y="1512"/>
                    <a:pt x="0" y="2013"/>
                  </a:cubicBezTo>
                  <a:lnTo>
                    <a:pt x="0" y="3015"/>
                  </a:lnTo>
                  <a:cubicBezTo>
                    <a:pt x="0" y="3095"/>
                    <a:pt x="100" y="3275"/>
                    <a:pt x="180" y="3355"/>
                  </a:cubicBezTo>
                  <a:cubicBezTo>
                    <a:pt x="341" y="3355"/>
                    <a:pt x="421" y="3355"/>
                    <a:pt x="501" y="3275"/>
                  </a:cubicBezTo>
                  <a:cubicBezTo>
                    <a:pt x="601" y="3175"/>
                    <a:pt x="601" y="3015"/>
                    <a:pt x="601" y="2934"/>
                  </a:cubicBezTo>
                  <a:cubicBezTo>
                    <a:pt x="681" y="2594"/>
                    <a:pt x="601" y="2273"/>
                    <a:pt x="681" y="2013"/>
                  </a:cubicBezTo>
                  <a:cubicBezTo>
                    <a:pt x="761" y="1773"/>
                    <a:pt x="922" y="1512"/>
                    <a:pt x="1002" y="1272"/>
                  </a:cubicBezTo>
                  <a:cubicBezTo>
                    <a:pt x="1182" y="1092"/>
                    <a:pt x="1342" y="851"/>
                    <a:pt x="1342" y="591"/>
                  </a:cubicBezTo>
                  <a:cubicBezTo>
                    <a:pt x="1342" y="431"/>
                    <a:pt x="1262" y="90"/>
                    <a:pt x="1102" y="10"/>
                  </a:cubicBezTo>
                  <a:cubicBezTo>
                    <a:pt x="1079" y="3"/>
                    <a:pt x="1058" y="0"/>
                    <a:pt x="10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8"/>
            <p:cNvSpPr/>
            <p:nvPr/>
          </p:nvSpPr>
          <p:spPr>
            <a:xfrm>
              <a:off x="1302309" y="785945"/>
              <a:ext cx="14399" cy="16292"/>
            </a:xfrm>
            <a:custGeom>
              <a:avLst/>
              <a:gdLst/>
              <a:ahLst/>
              <a:cxnLst/>
              <a:rect l="l" t="t" r="r" b="b"/>
              <a:pathLst>
                <a:path w="502" h="568" extrusionOk="0">
                  <a:moveTo>
                    <a:pt x="300" y="1"/>
                  </a:moveTo>
                  <a:cubicBezTo>
                    <a:pt x="255" y="1"/>
                    <a:pt x="207" y="20"/>
                    <a:pt x="161" y="66"/>
                  </a:cubicBezTo>
                  <a:cubicBezTo>
                    <a:pt x="0" y="167"/>
                    <a:pt x="0" y="487"/>
                    <a:pt x="161" y="567"/>
                  </a:cubicBezTo>
                  <a:cubicBezTo>
                    <a:pt x="241" y="567"/>
                    <a:pt x="321" y="567"/>
                    <a:pt x="401" y="487"/>
                  </a:cubicBezTo>
                  <a:cubicBezTo>
                    <a:pt x="501" y="407"/>
                    <a:pt x="501" y="327"/>
                    <a:pt x="501" y="247"/>
                  </a:cubicBezTo>
                  <a:cubicBezTo>
                    <a:pt x="501" y="119"/>
                    <a:pt x="41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8"/>
            <p:cNvSpPr/>
            <p:nvPr/>
          </p:nvSpPr>
          <p:spPr>
            <a:xfrm>
              <a:off x="3080359" y="691376"/>
              <a:ext cx="185633" cy="196475"/>
            </a:xfrm>
            <a:custGeom>
              <a:avLst/>
              <a:gdLst/>
              <a:ahLst/>
              <a:cxnLst/>
              <a:rect l="l" t="t" r="r" b="b"/>
              <a:pathLst>
                <a:path w="6472" h="6850" extrusionOk="0">
                  <a:moveTo>
                    <a:pt x="3505" y="1"/>
                  </a:moveTo>
                  <a:cubicBezTo>
                    <a:pt x="3226" y="1"/>
                    <a:pt x="2926" y="63"/>
                    <a:pt x="2604" y="199"/>
                  </a:cubicBezTo>
                  <a:cubicBezTo>
                    <a:pt x="0" y="1280"/>
                    <a:pt x="1923" y="5286"/>
                    <a:pt x="3505" y="6368"/>
                  </a:cubicBezTo>
                  <a:cubicBezTo>
                    <a:pt x="3859" y="6609"/>
                    <a:pt x="4304" y="6849"/>
                    <a:pt x="4739" y="6849"/>
                  </a:cubicBezTo>
                  <a:cubicBezTo>
                    <a:pt x="4919" y="6849"/>
                    <a:pt x="5098" y="6808"/>
                    <a:pt x="5268" y="6708"/>
                  </a:cubicBezTo>
                  <a:cubicBezTo>
                    <a:pt x="5849" y="6468"/>
                    <a:pt x="6109" y="5787"/>
                    <a:pt x="6189" y="5126"/>
                  </a:cubicBezTo>
                  <a:cubicBezTo>
                    <a:pt x="6472" y="3500"/>
                    <a:pt x="5600" y="1"/>
                    <a:pt x="35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8"/>
            <p:cNvSpPr/>
            <p:nvPr/>
          </p:nvSpPr>
          <p:spPr>
            <a:xfrm>
              <a:off x="3126309" y="648494"/>
              <a:ext cx="74144" cy="78275"/>
            </a:xfrm>
            <a:custGeom>
              <a:avLst/>
              <a:gdLst/>
              <a:ahLst/>
              <a:cxnLst/>
              <a:rect l="l" t="t" r="r" b="b"/>
              <a:pathLst>
                <a:path w="2585" h="2729" extrusionOk="0">
                  <a:moveTo>
                    <a:pt x="1180" y="0"/>
                  </a:moveTo>
                  <a:cubicBezTo>
                    <a:pt x="1125" y="0"/>
                    <a:pt x="1066" y="10"/>
                    <a:pt x="1002" y="32"/>
                  </a:cubicBezTo>
                  <a:lnTo>
                    <a:pt x="321" y="272"/>
                  </a:lnTo>
                  <a:cubicBezTo>
                    <a:pt x="161" y="352"/>
                    <a:pt x="81" y="532"/>
                    <a:pt x="81" y="692"/>
                  </a:cubicBezTo>
                  <a:lnTo>
                    <a:pt x="1" y="2535"/>
                  </a:lnTo>
                  <a:cubicBezTo>
                    <a:pt x="1" y="2535"/>
                    <a:pt x="331" y="2728"/>
                    <a:pt x="805" y="2728"/>
                  </a:cubicBezTo>
                  <a:cubicBezTo>
                    <a:pt x="1309" y="2728"/>
                    <a:pt x="1976" y="2511"/>
                    <a:pt x="2584" y="1614"/>
                  </a:cubicBezTo>
                  <a:lnTo>
                    <a:pt x="1583" y="192"/>
                  </a:lnTo>
                  <a:cubicBezTo>
                    <a:pt x="1451" y="74"/>
                    <a:pt x="1330" y="0"/>
                    <a:pt x="1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8"/>
            <p:cNvSpPr/>
            <p:nvPr/>
          </p:nvSpPr>
          <p:spPr>
            <a:xfrm>
              <a:off x="3126309" y="739707"/>
              <a:ext cx="45404" cy="94107"/>
            </a:xfrm>
            <a:custGeom>
              <a:avLst/>
              <a:gdLst/>
              <a:ahLst/>
              <a:cxnLst/>
              <a:rect l="l" t="t" r="r" b="b"/>
              <a:pathLst>
                <a:path w="1583" h="3281" extrusionOk="0">
                  <a:moveTo>
                    <a:pt x="346" y="0"/>
                  </a:moveTo>
                  <a:cubicBezTo>
                    <a:pt x="311" y="0"/>
                    <a:pt x="276" y="5"/>
                    <a:pt x="241" y="16"/>
                  </a:cubicBezTo>
                  <a:cubicBezTo>
                    <a:pt x="1" y="96"/>
                    <a:pt x="81" y="437"/>
                    <a:pt x="81" y="677"/>
                  </a:cubicBezTo>
                  <a:cubicBezTo>
                    <a:pt x="161" y="1178"/>
                    <a:pt x="241" y="1779"/>
                    <a:pt x="501" y="2279"/>
                  </a:cubicBezTo>
                  <a:cubicBezTo>
                    <a:pt x="662" y="2520"/>
                    <a:pt x="822" y="2860"/>
                    <a:pt x="1002" y="3101"/>
                  </a:cubicBezTo>
                  <a:cubicBezTo>
                    <a:pt x="1082" y="3181"/>
                    <a:pt x="1242" y="3281"/>
                    <a:pt x="1322" y="3281"/>
                  </a:cubicBezTo>
                  <a:cubicBezTo>
                    <a:pt x="1503" y="3281"/>
                    <a:pt x="1583" y="3101"/>
                    <a:pt x="1583" y="3020"/>
                  </a:cubicBezTo>
                  <a:cubicBezTo>
                    <a:pt x="1583" y="2940"/>
                    <a:pt x="1503" y="2860"/>
                    <a:pt x="1503" y="2680"/>
                  </a:cubicBezTo>
                  <a:cubicBezTo>
                    <a:pt x="1322" y="2440"/>
                    <a:pt x="1082" y="2179"/>
                    <a:pt x="1002" y="1859"/>
                  </a:cubicBezTo>
                  <a:cubicBezTo>
                    <a:pt x="902" y="1598"/>
                    <a:pt x="902" y="1358"/>
                    <a:pt x="902" y="1098"/>
                  </a:cubicBezTo>
                  <a:cubicBezTo>
                    <a:pt x="902" y="857"/>
                    <a:pt x="902" y="597"/>
                    <a:pt x="822" y="357"/>
                  </a:cubicBezTo>
                  <a:cubicBezTo>
                    <a:pt x="753" y="201"/>
                    <a:pt x="564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8"/>
            <p:cNvSpPr/>
            <p:nvPr/>
          </p:nvSpPr>
          <p:spPr>
            <a:xfrm>
              <a:off x="3169392" y="837231"/>
              <a:ext cx="16693" cy="15546"/>
            </a:xfrm>
            <a:custGeom>
              <a:avLst/>
              <a:gdLst/>
              <a:ahLst/>
              <a:cxnLst/>
              <a:rect l="l" t="t" r="r" b="b"/>
              <a:pathLst>
                <a:path w="582" h="542" extrusionOk="0">
                  <a:moveTo>
                    <a:pt x="284" y="1"/>
                  </a:moveTo>
                  <a:cubicBezTo>
                    <a:pt x="201" y="1"/>
                    <a:pt x="121" y="41"/>
                    <a:pt x="81" y="121"/>
                  </a:cubicBezTo>
                  <a:cubicBezTo>
                    <a:pt x="1" y="281"/>
                    <a:pt x="161" y="542"/>
                    <a:pt x="401" y="542"/>
                  </a:cubicBezTo>
                  <a:cubicBezTo>
                    <a:pt x="501" y="542"/>
                    <a:pt x="501" y="462"/>
                    <a:pt x="501" y="381"/>
                  </a:cubicBezTo>
                  <a:cubicBezTo>
                    <a:pt x="582" y="281"/>
                    <a:pt x="582" y="201"/>
                    <a:pt x="501" y="121"/>
                  </a:cubicBezTo>
                  <a:cubicBezTo>
                    <a:pt x="451" y="41"/>
                    <a:pt x="36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8"/>
            <p:cNvSpPr/>
            <p:nvPr/>
          </p:nvSpPr>
          <p:spPr>
            <a:xfrm>
              <a:off x="1640371" y="765780"/>
              <a:ext cx="176139" cy="202126"/>
            </a:xfrm>
            <a:custGeom>
              <a:avLst/>
              <a:gdLst/>
              <a:ahLst/>
              <a:cxnLst/>
              <a:rect l="l" t="t" r="r" b="b"/>
              <a:pathLst>
                <a:path w="6141" h="7047" extrusionOk="0">
                  <a:moveTo>
                    <a:pt x="2877" y="0"/>
                  </a:moveTo>
                  <a:cubicBezTo>
                    <a:pt x="429" y="0"/>
                    <a:pt x="1" y="4109"/>
                    <a:pt x="632" y="5697"/>
                  </a:cubicBezTo>
                  <a:cubicBezTo>
                    <a:pt x="893" y="6277"/>
                    <a:pt x="1313" y="6878"/>
                    <a:pt x="1974" y="7038"/>
                  </a:cubicBezTo>
                  <a:cubicBezTo>
                    <a:pt x="2016" y="7044"/>
                    <a:pt x="2057" y="7047"/>
                    <a:pt x="2099" y="7047"/>
                  </a:cubicBezTo>
                  <a:cubicBezTo>
                    <a:pt x="2638" y="7047"/>
                    <a:pt x="3172" y="6582"/>
                    <a:pt x="3636" y="6117"/>
                  </a:cubicBezTo>
                  <a:cubicBezTo>
                    <a:pt x="4898" y="4695"/>
                    <a:pt x="6140" y="529"/>
                    <a:pt x="3236" y="28"/>
                  </a:cubicBezTo>
                  <a:cubicBezTo>
                    <a:pt x="3112" y="9"/>
                    <a:pt x="2992" y="0"/>
                    <a:pt x="28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8"/>
            <p:cNvSpPr/>
            <p:nvPr/>
          </p:nvSpPr>
          <p:spPr>
            <a:xfrm>
              <a:off x="1694668" y="722583"/>
              <a:ext cx="76439" cy="74546"/>
            </a:xfrm>
            <a:custGeom>
              <a:avLst/>
              <a:gdLst/>
              <a:ahLst/>
              <a:cxnLst/>
              <a:rect l="l" t="t" r="r" b="b"/>
              <a:pathLst>
                <a:path w="2665" h="2599" extrusionOk="0">
                  <a:moveTo>
                    <a:pt x="1371" y="1"/>
                  </a:moveTo>
                  <a:cubicBezTo>
                    <a:pt x="1248" y="1"/>
                    <a:pt x="1120" y="75"/>
                    <a:pt x="1002" y="192"/>
                  </a:cubicBezTo>
                  <a:lnTo>
                    <a:pt x="1" y="1775"/>
                  </a:lnTo>
                  <a:cubicBezTo>
                    <a:pt x="1" y="1775"/>
                    <a:pt x="518" y="2599"/>
                    <a:pt x="1618" y="2599"/>
                  </a:cubicBezTo>
                  <a:cubicBezTo>
                    <a:pt x="1922" y="2599"/>
                    <a:pt x="2270" y="2536"/>
                    <a:pt x="2665" y="2376"/>
                  </a:cubicBezTo>
                  <a:lnTo>
                    <a:pt x="2585" y="613"/>
                  </a:lnTo>
                  <a:cubicBezTo>
                    <a:pt x="2585" y="373"/>
                    <a:pt x="2424" y="192"/>
                    <a:pt x="2244" y="192"/>
                  </a:cubicBezTo>
                  <a:lnTo>
                    <a:pt x="1503" y="32"/>
                  </a:lnTo>
                  <a:cubicBezTo>
                    <a:pt x="1460" y="11"/>
                    <a:pt x="1416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8"/>
            <p:cNvSpPr/>
            <p:nvPr/>
          </p:nvSpPr>
          <p:spPr>
            <a:xfrm>
              <a:off x="1661367" y="792657"/>
              <a:ext cx="37947" cy="95742"/>
            </a:xfrm>
            <a:custGeom>
              <a:avLst/>
              <a:gdLst/>
              <a:ahLst/>
              <a:cxnLst/>
              <a:rect l="l" t="t" r="r" b="b"/>
              <a:pathLst>
                <a:path w="1323" h="3338" extrusionOk="0">
                  <a:moveTo>
                    <a:pt x="1001" y="0"/>
                  </a:moveTo>
                  <a:cubicBezTo>
                    <a:pt x="788" y="0"/>
                    <a:pt x="653" y="273"/>
                    <a:pt x="581" y="433"/>
                  </a:cubicBezTo>
                  <a:cubicBezTo>
                    <a:pt x="321" y="934"/>
                    <a:pt x="161" y="1435"/>
                    <a:pt x="80" y="2016"/>
                  </a:cubicBezTo>
                  <a:cubicBezTo>
                    <a:pt x="0" y="2336"/>
                    <a:pt x="0" y="2677"/>
                    <a:pt x="80" y="3017"/>
                  </a:cubicBezTo>
                  <a:cubicBezTo>
                    <a:pt x="80" y="3097"/>
                    <a:pt x="161" y="3257"/>
                    <a:pt x="241" y="3338"/>
                  </a:cubicBezTo>
                  <a:cubicBezTo>
                    <a:pt x="321" y="3338"/>
                    <a:pt x="501" y="3338"/>
                    <a:pt x="581" y="3257"/>
                  </a:cubicBezTo>
                  <a:cubicBezTo>
                    <a:pt x="581" y="3177"/>
                    <a:pt x="661" y="3017"/>
                    <a:pt x="661" y="2937"/>
                  </a:cubicBezTo>
                  <a:cubicBezTo>
                    <a:pt x="661" y="2596"/>
                    <a:pt x="581" y="2256"/>
                    <a:pt x="661" y="1935"/>
                  </a:cubicBezTo>
                  <a:cubicBezTo>
                    <a:pt x="741" y="1675"/>
                    <a:pt x="902" y="1515"/>
                    <a:pt x="1082" y="1255"/>
                  </a:cubicBezTo>
                  <a:cubicBezTo>
                    <a:pt x="1162" y="1014"/>
                    <a:pt x="1322" y="834"/>
                    <a:pt x="1322" y="594"/>
                  </a:cubicBezTo>
                  <a:cubicBezTo>
                    <a:pt x="1322" y="333"/>
                    <a:pt x="1242" y="93"/>
                    <a:pt x="1082" y="13"/>
                  </a:cubicBezTo>
                  <a:cubicBezTo>
                    <a:pt x="1054" y="4"/>
                    <a:pt x="1027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8"/>
            <p:cNvSpPr/>
            <p:nvPr/>
          </p:nvSpPr>
          <p:spPr>
            <a:xfrm>
              <a:off x="1665956" y="896232"/>
              <a:ext cx="14399" cy="16292"/>
            </a:xfrm>
            <a:custGeom>
              <a:avLst/>
              <a:gdLst/>
              <a:ahLst/>
              <a:cxnLst/>
              <a:rect l="l" t="t" r="r" b="b"/>
              <a:pathLst>
                <a:path w="502" h="568" extrusionOk="0">
                  <a:moveTo>
                    <a:pt x="266" y="1"/>
                  </a:moveTo>
                  <a:cubicBezTo>
                    <a:pt x="223" y="1"/>
                    <a:pt x="184" y="20"/>
                    <a:pt x="161" y="67"/>
                  </a:cubicBezTo>
                  <a:cubicBezTo>
                    <a:pt x="1" y="147"/>
                    <a:pt x="1" y="488"/>
                    <a:pt x="161" y="568"/>
                  </a:cubicBezTo>
                  <a:cubicBezTo>
                    <a:pt x="241" y="568"/>
                    <a:pt x="341" y="568"/>
                    <a:pt x="421" y="488"/>
                  </a:cubicBezTo>
                  <a:cubicBezTo>
                    <a:pt x="501" y="407"/>
                    <a:pt x="501" y="327"/>
                    <a:pt x="501" y="227"/>
                  </a:cubicBezTo>
                  <a:cubicBezTo>
                    <a:pt x="501" y="114"/>
                    <a:pt x="371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8"/>
            <p:cNvSpPr/>
            <p:nvPr/>
          </p:nvSpPr>
          <p:spPr>
            <a:xfrm>
              <a:off x="1998596" y="823893"/>
              <a:ext cx="165096" cy="203531"/>
            </a:xfrm>
            <a:custGeom>
              <a:avLst/>
              <a:gdLst/>
              <a:ahLst/>
              <a:cxnLst/>
              <a:rect l="l" t="t" r="r" b="b"/>
              <a:pathLst>
                <a:path w="5756" h="7096" extrusionOk="0">
                  <a:moveTo>
                    <a:pt x="2924" y="1"/>
                  </a:moveTo>
                  <a:cubicBezTo>
                    <a:pt x="2872" y="1"/>
                    <a:pt x="2819" y="2"/>
                    <a:pt x="2764" y="5"/>
                  </a:cubicBezTo>
                  <a:cubicBezTo>
                    <a:pt x="0" y="166"/>
                    <a:pt x="501" y="4592"/>
                    <a:pt x="1582" y="6174"/>
                  </a:cubicBezTo>
                  <a:cubicBezTo>
                    <a:pt x="1923" y="6675"/>
                    <a:pt x="2504" y="7095"/>
                    <a:pt x="3085" y="7095"/>
                  </a:cubicBezTo>
                  <a:cubicBezTo>
                    <a:pt x="3766" y="7015"/>
                    <a:pt x="4266" y="6435"/>
                    <a:pt x="4507" y="5854"/>
                  </a:cubicBezTo>
                  <a:cubicBezTo>
                    <a:pt x="5411" y="4202"/>
                    <a:pt x="5756" y="1"/>
                    <a:pt x="29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8"/>
            <p:cNvSpPr/>
            <p:nvPr/>
          </p:nvSpPr>
          <p:spPr>
            <a:xfrm>
              <a:off x="2041679" y="778659"/>
              <a:ext cx="81602" cy="74574"/>
            </a:xfrm>
            <a:custGeom>
              <a:avLst/>
              <a:gdLst/>
              <a:ahLst/>
              <a:cxnLst/>
              <a:rect l="l" t="t" r="r" b="b"/>
              <a:pathLst>
                <a:path w="2845" h="2600" extrusionOk="0">
                  <a:moveTo>
                    <a:pt x="1162" y="0"/>
                  </a:moveTo>
                  <a:cubicBezTo>
                    <a:pt x="922" y="0"/>
                    <a:pt x="761" y="160"/>
                    <a:pt x="661" y="320"/>
                  </a:cubicBezTo>
                  <a:lnTo>
                    <a:pt x="0" y="2083"/>
                  </a:lnTo>
                  <a:cubicBezTo>
                    <a:pt x="0" y="2083"/>
                    <a:pt x="517" y="2599"/>
                    <a:pt x="1359" y="2599"/>
                  </a:cubicBezTo>
                  <a:cubicBezTo>
                    <a:pt x="1781" y="2599"/>
                    <a:pt x="2284" y="2470"/>
                    <a:pt x="2844" y="2083"/>
                  </a:cubicBezTo>
                  <a:lnTo>
                    <a:pt x="2344" y="421"/>
                  </a:lnTo>
                  <a:cubicBezTo>
                    <a:pt x="2264" y="160"/>
                    <a:pt x="2083" y="0"/>
                    <a:pt x="18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8"/>
            <p:cNvSpPr/>
            <p:nvPr/>
          </p:nvSpPr>
          <p:spPr>
            <a:xfrm>
              <a:off x="2027308" y="857338"/>
              <a:ext cx="28769" cy="99184"/>
            </a:xfrm>
            <a:custGeom>
              <a:avLst/>
              <a:gdLst/>
              <a:ahLst/>
              <a:cxnLst/>
              <a:rect l="l" t="t" r="r" b="b"/>
              <a:pathLst>
                <a:path w="1003" h="3458" extrusionOk="0">
                  <a:moveTo>
                    <a:pt x="581" y="1"/>
                  </a:moveTo>
                  <a:cubicBezTo>
                    <a:pt x="341" y="1"/>
                    <a:pt x="261" y="422"/>
                    <a:pt x="261" y="582"/>
                  </a:cubicBezTo>
                  <a:cubicBezTo>
                    <a:pt x="81" y="1083"/>
                    <a:pt x="1" y="1683"/>
                    <a:pt x="81" y="2264"/>
                  </a:cubicBezTo>
                  <a:cubicBezTo>
                    <a:pt x="81" y="2505"/>
                    <a:pt x="161" y="2845"/>
                    <a:pt x="261" y="3186"/>
                  </a:cubicBezTo>
                  <a:cubicBezTo>
                    <a:pt x="341" y="3266"/>
                    <a:pt x="421" y="3426"/>
                    <a:pt x="581" y="3426"/>
                  </a:cubicBezTo>
                  <a:cubicBezTo>
                    <a:pt x="603" y="3447"/>
                    <a:pt x="626" y="3457"/>
                    <a:pt x="649" y="3457"/>
                  </a:cubicBezTo>
                  <a:cubicBezTo>
                    <a:pt x="714" y="3457"/>
                    <a:pt x="783" y="3383"/>
                    <a:pt x="842" y="3266"/>
                  </a:cubicBezTo>
                  <a:lnTo>
                    <a:pt x="842" y="3005"/>
                  </a:lnTo>
                  <a:cubicBezTo>
                    <a:pt x="842" y="2685"/>
                    <a:pt x="662" y="2344"/>
                    <a:pt x="662" y="2004"/>
                  </a:cubicBezTo>
                  <a:cubicBezTo>
                    <a:pt x="662" y="1763"/>
                    <a:pt x="762" y="1503"/>
                    <a:pt x="842" y="1263"/>
                  </a:cubicBezTo>
                  <a:cubicBezTo>
                    <a:pt x="922" y="1002"/>
                    <a:pt x="1002" y="762"/>
                    <a:pt x="1002" y="502"/>
                  </a:cubicBezTo>
                  <a:cubicBezTo>
                    <a:pt x="922" y="341"/>
                    <a:pt x="762" y="8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8"/>
            <p:cNvSpPr/>
            <p:nvPr/>
          </p:nvSpPr>
          <p:spPr>
            <a:xfrm>
              <a:off x="2043973" y="962606"/>
              <a:ext cx="14399" cy="17152"/>
            </a:xfrm>
            <a:custGeom>
              <a:avLst/>
              <a:gdLst/>
              <a:ahLst/>
              <a:cxnLst/>
              <a:rect l="l" t="t" r="r" b="b"/>
              <a:pathLst>
                <a:path w="502" h="598" extrusionOk="0">
                  <a:moveTo>
                    <a:pt x="259" y="0"/>
                  </a:moveTo>
                  <a:cubicBezTo>
                    <a:pt x="188" y="0"/>
                    <a:pt x="118" y="28"/>
                    <a:pt x="81" y="96"/>
                  </a:cubicBezTo>
                  <a:cubicBezTo>
                    <a:pt x="0" y="257"/>
                    <a:pt x="0" y="597"/>
                    <a:pt x="261" y="597"/>
                  </a:cubicBezTo>
                  <a:cubicBezTo>
                    <a:pt x="341" y="597"/>
                    <a:pt x="421" y="517"/>
                    <a:pt x="421" y="417"/>
                  </a:cubicBezTo>
                  <a:cubicBezTo>
                    <a:pt x="501" y="337"/>
                    <a:pt x="501" y="257"/>
                    <a:pt x="501" y="176"/>
                  </a:cubicBezTo>
                  <a:cubicBezTo>
                    <a:pt x="501" y="77"/>
                    <a:pt x="377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2381777" y="820594"/>
              <a:ext cx="171177" cy="202556"/>
            </a:xfrm>
            <a:custGeom>
              <a:avLst/>
              <a:gdLst/>
              <a:ahLst/>
              <a:cxnLst/>
              <a:rect l="l" t="t" r="r" b="b"/>
              <a:pathLst>
                <a:path w="5968" h="7062" extrusionOk="0">
                  <a:moveTo>
                    <a:pt x="3196" y="0"/>
                  </a:moveTo>
                  <a:cubicBezTo>
                    <a:pt x="3053" y="0"/>
                    <a:pt x="2902" y="13"/>
                    <a:pt x="2744" y="40"/>
                  </a:cubicBezTo>
                  <a:cubicBezTo>
                    <a:pt x="0" y="621"/>
                    <a:pt x="1082" y="4967"/>
                    <a:pt x="2424" y="6289"/>
                  </a:cubicBezTo>
                  <a:cubicBezTo>
                    <a:pt x="2785" y="6741"/>
                    <a:pt x="3309" y="7062"/>
                    <a:pt x="3893" y="7062"/>
                  </a:cubicBezTo>
                  <a:cubicBezTo>
                    <a:pt x="3957" y="7062"/>
                    <a:pt x="4021" y="7058"/>
                    <a:pt x="4086" y="7050"/>
                  </a:cubicBezTo>
                  <a:cubicBezTo>
                    <a:pt x="4667" y="6870"/>
                    <a:pt x="5088" y="6209"/>
                    <a:pt x="5248" y="5628"/>
                  </a:cubicBezTo>
                  <a:cubicBezTo>
                    <a:pt x="5968" y="3961"/>
                    <a:pt x="5702" y="0"/>
                    <a:pt x="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2427154" y="776336"/>
              <a:ext cx="78733" cy="75664"/>
            </a:xfrm>
            <a:custGeom>
              <a:avLst/>
              <a:gdLst/>
              <a:ahLst/>
              <a:cxnLst/>
              <a:rect l="l" t="t" r="r" b="b"/>
              <a:pathLst>
                <a:path w="2745" h="2638" extrusionOk="0">
                  <a:moveTo>
                    <a:pt x="1583" y="1"/>
                  </a:moveTo>
                  <a:lnTo>
                    <a:pt x="842" y="81"/>
                  </a:lnTo>
                  <a:cubicBezTo>
                    <a:pt x="662" y="81"/>
                    <a:pt x="501" y="241"/>
                    <a:pt x="421" y="401"/>
                  </a:cubicBezTo>
                  <a:lnTo>
                    <a:pt x="1" y="2244"/>
                  </a:lnTo>
                  <a:cubicBezTo>
                    <a:pt x="1" y="2244"/>
                    <a:pt x="453" y="2638"/>
                    <a:pt x="1141" y="2638"/>
                  </a:cubicBezTo>
                  <a:cubicBezTo>
                    <a:pt x="1594" y="2638"/>
                    <a:pt x="2149" y="2468"/>
                    <a:pt x="2745" y="1904"/>
                  </a:cubicBezTo>
                  <a:lnTo>
                    <a:pt x="2084" y="241"/>
                  </a:lnTo>
                  <a:cubicBezTo>
                    <a:pt x="2003" y="81"/>
                    <a:pt x="1743" y="1"/>
                    <a:pt x="15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2422564" y="859661"/>
              <a:ext cx="28740" cy="98238"/>
            </a:xfrm>
            <a:custGeom>
              <a:avLst/>
              <a:gdLst/>
              <a:ahLst/>
              <a:cxnLst/>
              <a:rect l="l" t="t" r="r" b="b"/>
              <a:pathLst>
                <a:path w="1002" h="3425" extrusionOk="0">
                  <a:moveTo>
                    <a:pt x="321" y="0"/>
                  </a:moveTo>
                  <a:cubicBezTo>
                    <a:pt x="80" y="0"/>
                    <a:pt x="80" y="421"/>
                    <a:pt x="80" y="601"/>
                  </a:cubicBezTo>
                  <a:cubicBezTo>
                    <a:pt x="0" y="1182"/>
                    <a:pt x="0" y="1763"/>
                    <a:pt x="80" y="2263"/>
                  </a:cubicBezTo>
                  <a:cubicBezTo>
                    <a:pt x="161" y="2604"/>
                    <a:pt x="321" y="2924"/>
                    <a:pt x="501" y="3185"/>
                  </a:cubicBezTo>
                  <a:cubicBezTo>
                    <a:pt x="501" y="3265"/>
                    <a:pt x="581" y="3425"/>
                    <a:pt x="741" y="3425"/>
                  </a:cubicBezTo>
                  <a:cubicBezTo>
                    <a:pt x="822" y="3425"/>
                    <a:pt x="902" y="3345"/>
                    <a:pt x="1002" y="3265"/>
                  </a:cubicBezTo>
                  <a:lnTo>
                    <a:pt x="1002" y="2924"/>
                  </a:lnTo>
                  <a:cubicBezTo>
                    <a:pt x="902" y="2604"/>
                    <a:pt x="741" y="2343"/>
                    <a:pt x="661" y="2003"/>
                  </a:cubicBezTo>
                  <a:cubicBezTo>
                    <a:pt x="661" y="1763"/>
                    <a:pt x="741" y="1502"/>
                    <a:pt x="741" y="1262"/>
                  </a:cubicBezTo>
                  <a:cubicBezTo>
                    <a:pt x="822" y="1002"/>
                    <a:pt x="902" y="681"/>
                    <a:pt x="822" y="421"/>
                  </a:cubicBezTo>
                  <a:cubicBezTo>
                    <a:pt x="741" y="260"/>
                    <a:pt x="581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8"/>
            <p:cNvSpPr/>
            <p:nvPr/>
          </p:nvSpPr>
          <p:spPr>
            <a:xfrm>
              <a:off x="2446113" y="964212"/>
              <a:ext cx="14399" cy="15546"/>
            </a:xfrm>
            <a:custGeom>
              <a:avLst/>
              <a:gdLst/>
              <a:ahLst/>
              <a:cxnLst/>
              <a:rect l="l" t="t" r="r" b="b"/>
              <a:pathLst>
                <a:path w="502" h="542" extrusionOk="0">
                  <a:moveTo>
                    <a:pt x="298" y="0"/>
                  </a:moveTo>
                  <a:cubicBezTo>
                    <a:pt x="216" y="0"/>
                    <a:pt x="131" y="40"/>
                    <a:pt x="81" y="120"/>
                  </a:cubicBezTo>
                  <a:cubicBezTo>
                    <a:pt x="1" y="201"/>
                    <a:pt x="81" y="541"/>
                    <a:pt x="341" y="541"/>
                  </a:cubicBezTo>
                  <a:cubicBezTo>
                    <a:pt x="421" y="541"/>
                    <a:pt x="421" y="461"/>
                    <a:pt x="501" y="361"/>
                  </a:cubicBezTo>
                  <a:lnTo>
                    <a:pt x="501" y="120"/>
                  </a:lnTo>
                  <a:cubicBezTo>
                    <a:pt x="461" y="40"/>
                    <a:pt x="38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8"/>
            <p:cNvSpPr/>
            <p:nvPr/>
          </p:nvSpPr>
          <p:spPr>
            <a:xfrm>
              <a:off x="3446874" y="437700"/>
              <a:ext cx="2599524" cy="359908"/>
            </a:xfrm>
            <a:custGeom>
              <a:avLst/>
              <a:gdLst/>
              <a:ahLst/>
              <a:cxnLst/>
              <a:rect l="l" t="t" r="r" b="b"/>
              <a:pathLst>
                <a:path w="90631" h="12548" extrusionOk="0">
                  <a:moveTo>
                    <a:pt x="89990" y="0"/>
                  </a:moveTo>
                  <a:cubicBezTo>
                    <a:pt x="89921" y="0"/>
                    <a:pt x="89854" y="10"/>
                    <a:pt x="89789" y="30"/>
                  </a:cubicBezTo>
                  <a:cubicBezTo>
                    <a:pt x="74344" y="7727"/>
                    <a:pt x="59460" y="11589"/>
                    <a:pt x="44590" y="11589"/>
                  </a:cubicBezTo>
                  <a:cubicBezTo>
                    <a:pt x="30129" y="11589"/>
                    <a:pt x="15681" y="7937"/>
                    <a:pt x="742" y="611"/>
                  </a:cubicBezTo>
                  <a:cubicBezTo>
                    <a:pt x="675" y="567"/>
                    <a:pt x="601" y="547"/>
                    <a:pt x="527" y="547"/>
                  </a:cubicBezTo>
                  <a:cubicBezTo>
                    <a:pt x="333" y="547"/>
                    <a:pt x="139" y="683"/>
                    <a:pt x="81" y="871"/>
                  </a:cubicBezTo>
                  <a:cubicBezTo>
                    <a:pt x="1" y="1112"/>
                    <a:pt x="81" y="1372"/>
                    <a:pt x="341" y="1532"/>
                  </a:cubicBezTo>
                  <a:cubicBezTo>
                    <a:pt x="15102" y="8702"/>
                    <a:pt x="29122" y="12388"/>
                    <a:pt x="43303" y="12548"/>
                  </a:cubicBezTo>
                  <a:lnTo>
                    <a:pt x="44645" y="12548"/>
                  </a:lnTo>
                  <a:cubicBezTo>
                    <a:pt x="59666" y="12548"/>
                    <a:pt x="74608" y="8803"/>
                    <a:pt x="90290" y="951"/>
                  </a:cubicBezTo>
                  <a:cubicBezTo>
                    <a:pt x="90551" y="871"/>
                    <a:pt x="90631" y="531"/>
                    <a:pt x="90551" y="290"/>
                  </a:cubicBezTo>
                  <a:cubicBezTo>
                    <a:pt x="90415" y="94"/>
                    <a:pt x="90199" y="0"/>
                    <a:pt x="89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5172634" y="768419"/>
              <a:ext cx="185404" cy="196991"/>
            </a:xfrm>
            <a:custGeom>
              <a:avLst/>
              <a:gdLst/>
              <a:ahLst/>
              <a:cxnLst/>
              <a:rect l="l" t="t" r="r" b="b"/>
              <a:pathLst>
                <a:path w="6464" h="6868" extrusionOk="0">
                  <a:moveTo>
                    <a:pt x="3471" y="1"/>
                  </a:moveTo>
                  <a:cubicBezTo>
                    <a:pt x="3197" y="1"/>
                    <a:pt x="2902" y="56"/>
                    <a:pt x="2585" y="177"/>
                  </a:cubicBezTo>
                  <a:cubicBezTo>
                    <a:pt x="1" y="1178"/>
                    <a:pt x="1844" y="5184"/>
                    <a:pt x="3346" y="6366"/>
                  </a:cubicBezTo>
                  <a:cubicBezTo>
                    <a:pt x="3728" y="6611"/>
                    <a:pt x="4205" y="6867"/>
                    <a:pt x="4667" y="6867"/>
                  </a:cubicBezTo>
                  <a:cubicBezTo>
                    <a:pt x="4810" y="6867"/>
                    <a:pt x="4951" y="6843"/>
                    <a:pt x="5088" y="6786"/>
                  </a:cubicBezTo>
                  <a:cubicBezTo>
                    <a:pt x="5769" y="6526"/>
                    <a:pt x="6010" y="5785"/>
                    <a:pt x="6090" y="5184"/>
                  </a:cubicBezTo>
                  <a:cubicBezTo>
                    <a:pt x="6463" y="3494"/>
                    <a:pt x="5651" y="1"/>
                    <a:pt x="347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5218040" y="724878"/>
              <a:ext cx="77013" cy="77672"/>
            </a:xfrm>
            <a:custGeom>
              <a:avLst/>
              <a:gdLst/>
              <a:ahLst/>
              <a:cxnLst/>
              <a:rect l="l" t="t" r="r" b="b"/>
              <a:pathLst>
                <a:path w="2685" h="2708" extrusionOk="0">
                  <a:moveTo>
                    <a:pt x="1272" y="1"/>
                  </a:moveTo>
                  <a:cubicBezTo>
                    <a:pt x="1214" y="1"/>
                    <a:pt x="1152" y="11"/>
                    <a:pt x="1082" y="32"/>
                  </a:cubicBezTo>
                  <a:lnTo>
                    <a:pt x="421" y="193"/>
                  </a:lnTo>
                  <a:cubicBezTo>
                    <a:pt x="261" y="293"/>
                    <a:pt x="80" y="453"/>
                    <a:pt x="80" y="613"/>
                  </a:cubicBezTo>
                  <a:lnTo>
                    <a:pt x="0" y="2536"/>
                  </a:lnTo>
                  <a:cubicBezTo>
                    <a:pt x="0" y="2536"/>
                    <a:pt x="321" y="2708"/>
                    <a:pt x="793" y="2708"/>
                  </a:cubicBezTo>
                  <a:cubicBezTo>
                    <a:pt x="1315" y="2708"/>
                    <a:pt x="2022" y="2498"/>
                    <a:pt x="2684" y="1615"/>
                  </a:cubicBezTo>
                  <a:lnTo>
                    <a:pt x="1683" y="193"/>
                  </a:lnTo>
                  <a:cubicBezTo>
                    <a:pt x="1551" y="75"/>
                    <a:pt x="1429" y="1"/>
                    <a:pt x="1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5218040" y="814255"/>
              <a:ext cx="43110" cy="95972"/>
            </a:xfrm>
            <a:custGeom>
              <a:avLst/>
              <a:gdLst/>
              <a:ahLst/>
              <a:cxnLst/>
              <a:rect l="l" t="t" r="r" b="b"/>
              <a:pathLst>
                <a:path w="1503" h="3346" extrusionOk="0">
                  <a:moveTo>
                    <a:pt x="261" y="1"/>
                  </a:moveTo>
                  <a:cubicBezTo>
                    <a:pt x="0" y="81"/>
                    <a:pt x="80" y="502"/>
                    <a:pt x="80" y="682"/>
                  </a:cubicBezTo>
                  <a:cubicBezTo>
                    <a:pt x="80" y="1182"/>
                    <a:pt x="261" y="1763"/>
                    <a:pt x="501" y="2264"/>
                  </a:cubicBezTo>
                  <a:cubicBezTo>
                    <a:pt x="581" y="2585"/>
                    <a:pt x="761" y="2845"/>
                    <a:pt x="1002" y="3085"/>
                  </a:cubicBezTo>
                  <a:cubicBezTo>
                    <a:pt x="1082" y="3185"/>
                    <a:pt x="1182" y="3346"/>
                    <a:pt x="1262" y="3346"/>
                  </a:cubicBezTo>
                  <a:cubicBezTo>
                    <a:pt x="1422" y="3265"/>
                    <a:pt x="1502" y="3185"/>
                    <a:pt x="1502" y="3085"/>
                  </a:cubicBezTo>
                  <a:cubicBezTo>
                    <a:pt x="1502" y="2925"/>
                    <a:pt x="1502" y="2845"/>
                    <a:pt x="1422" y="2765"/>
                  </a:cubicBezTo>
                  <a:cubicBezTo>
                    <a:pt x="1342" y="2424"/>
                    <a:pt x="1082" y="2264"/>
                    <a:pt x="1002" y="1924"/>
                  </a:cubicBezTo>
                  <a:cubicBezTo>
                    <a:pt x="922" y="1683"/>
                    <a:pt x="922" y="1423"/>
                    <a:pt x="922" y="1182"/>
                  </a:cubicBezTo>
                  <a:cubicBezTo>
                    <a:pt x="922" y="842"/>
                    <a:pt x="922" y="582"/>
                    <a:pt x="841" y="341"/>
                  </a:cubicBezTo>
                  <a:cubicBezTo>
                    <a:pt x="761" y="181"/>
                    <a:pt x="50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5258827" y="911607"/>
              <a:ext cx="16693" cy="17582"/>
            </a:xfrm>
            <a:custGeom>
              <a:avLst/>
              <a:gdLst/>
              <a:ahLst/>
              <a:cxnLst/>
              <a:rect l="l" t="t" r="r" b="b"/>
              <a:pathLst>
                <a:path w="582" h="613" extrusionOk="0">
                  <a:moveTo>
                    <a:pt x="316" y="0"/>
                  </a:moveTo>
                  <a:cubicBezTo>
                    <a:pt x="223" y="0"/>
                    <a:pt x="124" y="60"/>
                    <a:pt x="80" y="192"/>
                  </a:cubicBezTo>
                  <a:cubicBezTo>
                    <a:pt x="0" y="372"/>
                    <a:pt x="160" y="613"/>
                    <a:pt x="421" y="613"/>
                  </a:cubicBezTo>
                  <a:cubicBezTo>
                    <a:pt x="501" y="532"/>
                    <a:pt x="501" y="452"/>
                    <a:pt x="581" y="372"/>
                  </a:cubicBezTo>
                  <a:cubicBezTo>
                    <a:pt x="581" y="292"/>
                    <a:pt x="581" y="192"/>
                    <a:pt x="501" y="112"/>
                  </a:cubicBezTo>
                  <a:cubicBezTo>
                    <a:pt x="465" y="40"/>
                    <a:pt x="3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3706515" y="657444"/>
              <a:ext cx="181015" cy="200233"/>
            </a:xfrm>
            <a:custGeom>
              <a:avLst/>
              <a:gdLst/>
              <a:ahLst/>
              <a:cxnLst/>
              <a:rect l="l" t="t" r="r" b="b"/>
              <a:pathLst>
                <a:path w="6311" h="6981" extrusionOk="0">
                  <a:moveTo>
                    <a:pt x="2897" y="1"/>
                  </a:moveTo>
                  <a:cubicBezTo>
                    <a:pt x="556" y="1"/>
                    <a:pt x="1" y="4059"/>
                    <a:pt x="703" y="5728"/>
                  </a:cubicBezTo>
                  <a:cubicBezTo>
                    <a:pt x="883" y="6309"/>
                    <a:pt x="1303" y="6890"/>
                    <a:pt x="1964" y="6970"/>
                  </a:cubicBezTo>
                  <a:cubicBezTo>
                    <a:pt x="2021" y="6977"/>
                    <a:pt x="2078" y="6980"/>
                    <a:pt x="2134" y="6980"/>
                  </a:cubicBezTo>
                  <a:cubicBezTo>
                    <a:pt x="2724" y="6980"/>
                    <a:pt x="3242" y="6606"/>
                    <a:pt x="3627" y="6149"/>
                  </a:cubicBezTo>
                  <a:cubicBezTo>
                    <a:pt x="4969" y="4727"/>
                    <a:pt x="6311" y="641"/>
                    <a:pt x="3306" y="40"/>
                  </a:cubicBezTo>
                  <a:cubicBezTo>
                    <a:pt x="3164" y="13"/>
                    <a:pt x="3028" y="1"/>
                    <a:pt x="2897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3765144" y="613185"/>
              <a:ext cx="76439" cy="75980"/>
            </a:xfrm>
            <a:custGeom>
              <a:avLst/>
              <a:gdLst/>
              <a:ahLst/>
              <a:cxnLst/>
              <a:rect l="l" t="t" r="r" b="b"/>
              <a:pathLst>
                <a:path w="2665" h="2649" extrusionOk="0">
                  <a:moveTo>
                    <a:pt x="1583" y="1"/>
                  </a:moveTo>
                  <a:cubicBezTo>
                    <a:pt x="1342" y="1"/>
                    <a:pt x="1162" y="81"/>
                    <a:pt x="1082" y="261"/>
                  </a:cubicBezTo>
                  <a:lnTo>
                    <a:pt x="1" y="1763"/>
                  </a:lnTo>
                  <a:cubicBezTo>
                    <a:pt x="1" y="1763"/>
                    <a:pt x="474" y="2648"/>
                    <a:pt x="1608" y="2648"/>
                  </a:cubicBezTo>
                  <a:cubicBezTo>
                    <a:pt x="1912" y="2648"/>
                    <a:pt x="2263" y="2585"/>
                    <a:pt x="2664" y="2424"/>
                  </a:cubicBezTo>
                  <a:lnTo>
                    <a:pt x="2584" y="682"/>
                  </a:lnTo>
                  <a:cubicBezTo>
                    <a:pt x="2584" y="421"/>
                    <a:pt x="2424" y="261"/>
                    <a:pt x="2264" y="181"/>
                  </a:cubicBezTo>
                  <a:lnTo>
                    <a:pt x="15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3729519" y="682427"/>
              <a:ext cx="40242" cy="96258"/>
            </a:xfrm>
            <a:custGeom>
              <a:avLst/>
              <a:gdLst/>
              <a:ahLst/>
              <a:cxnLst/>
              <a:rect l="l" t="t" r="r" b="b"/>
              <a:pathLst>
                <a:path w="1403" h="3356" extrusionOk="0">
                  <a:moveTo>
                    <a:pt x="1036" y="0"/>
                  </a:moveTo>
                  <a:cubicBezTo>
                    <a:pt x="875" y="0"/>
                    <a:pt x="735" y="358"/>
                    <a:pt x="662" y="431"/>
                  </a:cubicBezTo>
                  <a:cubicBezTo>
                    <a:pt x="321" y="932"/>
                    <a:pt x="161" y="1512"/>
                    <a:pt x="81" y="2013"/>
                  </a:cubicBezTo>
                  <a:cubicBezTo>
                    <a:pt x="1" y="2354"/>
                    <a:pt x="1" y="2674"/>
                    <a:pt x="81" y="3015"/>
                  </a:cubicBezTo>
                  <a:cubicBezTo>
                    <a:pt x="81" y="3095"/>
                    <a:pt x="81" y="3275"/>
                    <a:pt x="241" y="3355"/>
                  </a:cubicBezTo>
                  <a:cubicBezTo>
                    <a:pt x="321" y="3355"/>
                    <a:pt x="501" y="3355"/>
                    <a:pt x="501" y="3275"/>
                  </a:cubicBezTo>
                  <a:cubicBezTo>
                    <a:pt x="582" y="3175"/>
                    <a:pt x="662" y="3015"/>
                    <a:pt x="662" y="2934"/>
                  </a:cubicBezTo>
                  <a:cubicBezTo>
                    <a:pt x="662" y="2594"/>
                    <a:pt x="582" y="2273"/>
                    <a:pt x="662" y="2013"/>
                  </a:cubicBezTo>
                  <a:cubicBezTo>
                    <a:pt x="742" y="1773"/>
                    <a:pt x="902" y="1512"/>
                    <a:pt x="1082" y="1272"/>
                  </a:cubicBezTo>
                  <a:cubicBezTo>
                    <a:pt x="1243" y="1092"/>
                    <a:pt x="1323" y="851"/>
                    <a:pt x="1403" y="591"/>
                  </a:cubicBezTo>
                  <a:cubicBezTo>
                    <a:pt x="1403" y="431"/>
                    <a:pt x="1323" y="90"/>
                    <a:pt x="1082" y="10"/>
                  </a:cubicBezTo>
                  <a:cubicBezTo>
                    <a:pt x="1067" y="3"/>
                    <a:pt x="1051" y="0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3734109" y="785945"/>
              <a:ext cx="14399" cy="16292"/>
            </a:xfrm>
            <a:custGeom>
              <a:avLst/>
              <a:gdLst/>
              <a:ahLst/>
              <a:cxnLst/>
              <a:rect l="l" t="t" r="r" b="b"/>
              <a:pathLst>
                <a:path w="502" h="568" extrusionOk="0">
                  <a:moveTo>
                    <a:pt x="237" y="1"/>
                  </a:moveTo>
                  <a:cubicBezTo>
                    <a:pt x="182" y="1"/>
                    <a:pt x="127" y="20"/>
                    <a:pt x="81" y="66"/>
                  </a:cubicBezTo>
                  <a:cubicBezTo>
                    <a:pt x="1" y="167"/>
                    <a:pt x="1" y="487"/>
                    <a:pt x="161" y="567"/>
                  </a:cubicBezTo>
                  <a:cubicBezTo>
                    <a:pt x="241" y="567"/>
                    <a:pt x="341" y="567"/>
                    <a:pt x="422" y="487"/>
                  </a:cubicBezTo>
                  <a:cubicBezTo>
                    <a:pt x="422" y="407"/>
                    <a:pt x="502" y="327"/>
                    <a:pt x="502" y="247"/>
                  </a:cubicBezTo>
                  <a:cubicBezTo>
                    <a:pt x="502" y="119"/>
                    <a:pt x="37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5512732" y="691376"/>
              <a:ext cx="183568" cy="196475"/>
            </a:xfrm>
            <a:custGeom>
              <a:avLst/>
              <a:gdLst/>
              <a:ahLst/>
              <a:cxnLst/>
              <a:rect l="l" t="t" r="r" b="b"/>
              <a:pathLst>
                <a:path w="6400" h="6850" extrusionOk="0">
                  <a:moveTo>
                    <a:pt x="3428" y="1"/>
                  </a:moveTo>
                  <a:cubicBezTo>
                    <a:pt x="3144" y="1"/>
                    <a:pt x="2836" y="63"/>
                    <a:pt x="2505" y="199"/>
                  </a:cubicBezTo>
                  <a:cubicBezTo>
                    <a:pt x="1" y="1280"/>
                    <a:pt x="1924" y="5286"/>
                    <a:pt x="3426" y="6368"/>
                  </a:cubicBezTo>
                  <a:cubicBezTo>
                    <a:pt x="3780" y="6609"/>
                    <a:pt x="4214" y="6849"/>
                    <a:pt x="4643" y="6849"/>
                  </a:cubicBezTo>
                  <a:cubicBezTo>
                    <a:pt x="4821" y="6849"/>
                    <a:pt x="4998" y="6808"/>
                    <a:pt x="5168" y="6708"/>
                  </a:cubicBezTo>
                  <a:cubicBezTo>
                    <a:pt x="5749" y="6468"/>
                    <a:pt x="6010" y="5787"/>
                    <a:pt x="6170" y="5126"/>
                  </a:cubicBezTo>
                  <a:cubicBezTo>
                    <a:pt x="6400" y="3500"/>
                    <a:pt x="5568" y="1"/>
                    <a:pt x="3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5555843" y="648494"/>
              <a:ext cx="76410" cy="78275"/>
            </a:xfrm>
            <a:custGeom>
              <a:avLst/>
              <a:gdLst/>
              <a:ahLst/>
              <a:cxnLst/>
              <a:rect l="l" t="t" r="r" b="b"/>
              <a:pathLst>
                <a:path w="2664" h="2729" extrusionOk="0">
                  <a:moveTo>
                    <a:pt x="1227" y="0"/>
                  </a:moveTo>
                  <a:cubicBezTo>
                    <a:pt x="1175" y="0"/>
                    <a:pt x="1125" y="10"/>
                    <a:pt x="1082" y="32"/>
                  </a:cubicBezTo>
                  <a:lnTo>
                    <a:pt x="421" y="272"/>
                  </a:lnTo>
                  <a:cubicBezTo>
                    <a:pt x="240" y="352"/>
                    <a:pt x="80" y="532"/>
                    <a:pt x="80" y="692"/>
                  </a:cubicBezTo>
                  <a:lnTo>
                    <a:pt x="0" y="2535"/>
                  </a:lnTo>
                  <a:cubicBezTo>
                    <a:pt x="0" y="2535"/>
                    <a:pt x="354" y="2728"/>
                    <a:pt x="851" y="2728"/>
                  </a:cubicBezTo>
                  <a:cubicBezTo>
                    <a:pt x="1378" y="2728"/>
                    <a:pt x="2066" y="2511"/>
                    <a:pt x="2664" y="1614"/>
                  </a:cubicBezTo>
                  <a:lnTo>
                    <a:pt x="1582" y="192"/>
                  </a:lnTo>
                  <a:cubicBezTo>
                    <a:pt x="1524" y="74"/>
                    <a:pt x="1368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5558138" y="739707"/>
              <a:ext cx="43110" cy="94107"/>
            </a:xfrm>
            <a:custGeom>
              <a:avLst/>
              <a:gdLst/>
              <a:ahLst/>
              <a:cxnLst/>
              <a:rect l="l" t="t" r="r" b="b"/>
              <a:pathLst>
                <a:path w="1503" h="3281" extrusionOk="0">
                  <a:moveTo>
                    <a:pt x="317" y="0"/>
                  </a:moveTo>
                  <a:cubicBezTo>
                    <a:pt x="291" y="0"/>
                    <a:pt x="265" y="5"/>
                    <a:pt x="241" y="16"/>
                  </a:cubicBezTo>
                  <a:cubicBezTo>
                    <a:pt x="0" y="96"/>
                    <a:pt x="80" y="437"/>
                    <a:pt x="80" y="677"/>
                  </a:cubicBezTo>
                  <a:cubicBezTo>
                    <a:pt x="80" y="1178"/>
                    <a:pt x="241" y="1779"/>
                    <a:pt x="501" y="2279"/>
                  </a:cubicBezTo>
                  <a:cubicBezTo>
                    <a:pt x="581" y="2520"/>
                    <a:pt x="741" y="2860"/>
                    <a:pt x="1002" y="3101"/>
                  </a:cubicBezTo>
                  <a:cubicBezTo>
                    <a:pt x="1082" y="3181"/>
                    <a:pt x="1162" y="3281"/>
                    <a:pt x="1342" y="3281"/>
                  </a:cubicBezTo>
                  <a:cubicBezTo>
                    <a:pt x="1422" y="3281"/>
                    <a:pt x="1502" y="3101"/>
                    <a:pt x="1502" y="3020"/>
                  </a:cubicBezTo>
                  <a:cubicBezTo>
                    <a:pt x="1502" y="2940"/>
                    <a:pt x="1502" y="2860"/>
                    <a:pt x="1422" y="2680"/>
                  </a:cubicBezTo>
                  <a:cubicBezTo>
                    <a:pt x="1342" y="2440"/>
                    <a:pt x="1082" y="2179"/>
                    <a:pt x="1002" y="1859"/>
                  </a:cubicBezTo>
                  <a:cubicBezTo>
                    <a:pt x="922" y="1598"/>
                    <a:pt x="922" y="1358"/>
                    <a:pt x="922" y="1098"/>
                  </a:cubicBezTo>
                  <a:cubicBezTo>
                    <a:pt x="922" y="857"/>
                    <a:pt x="922" y="597"/>
                    <a:pt x="741" y="357"/>
                  </a:cubicBezTo>
                  <a:cubicBezTo>
                    <a:pt x="672" y="201"/>
                    <a:pt x="48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5601220" y="837231"/>
              <a:ext cx="14399" cy="15546"/>
            </a:xfrm>
            <a:custGeom>
              <a:avLst/>
              <a:gdLst/>
              <a:ahLst/>
              <a:cxnLst/>
              <a:rect l="l" t="t" r="r" b="b"/>
              <a:pathLst>
                <a:path w="502" h="542" extrusionOk="0">
                  <a:moveTo>
                    <a:pt x="251" y="1"/>
                  </a:moveTo>
                  <a:cubicBezTo>
                    <a:pt x="146" y="1"/>
                    <a:pt x="40" y="41"/>
                    <a:pt x="0" y="121"/>
                  </a:cubicBezTo>
                  <a:cubicBezTo>
                    <a:pt x="0" y="281"/>
                    <a:pt x="161" y="542"/>
                    <a:pt x="341" y="542"/>
                  </a:cubicBezTo>
                  <a:cubicBezTo>
                    <a:pt x="421" y="542"/>
                    <a:pt x="501" y="462"/>
                    <a:pt x="501" y="381"/>
                  </a:cubicBezTo>
                  <a:lnTo>
                    <a:pt x="501" y="121"/>
                  </a:lnTo>
                  <a:cubicBezTo>
                    <a:pt x="461" y="41"/>
                    <a:pt x="356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4070019" y="765780"/>
              <a:ext cx="178864" cy="202126"/>
            </a:xfrm>
            <a:custGeom>
              <a:avLst/>
              <a:gdLst/>
              <a:ahLst/>
              <a:cxnLst/>
              <a:rect l="l" t="t" r="r" b="b"/>
              <a:pathLst>
                <a:path w="6236" h="7047" extrusionOk="0">
                  <a:moveTo>
                    <a:pt x="2872" y="0"/>
                  </a:moveTo>
                  <a:cubicBezTo>
                    <a:pt x="425" y="0"/>
                    <a:pt x="1" y="4109"/>
                    <a:pt x="728" y="5697"/>
                  </a:cubicBezTo>
                  <a:cubicBezTo>
                    <a:pt x="968" y="6277"/>
                    <a:pt x="1389" y="6878"/>
                    <a:pt x="1970" y="7038"/>
                  </a:cubicBezTo>
                  <a:cubicBezTo>
                    <a:pt x="2018" y="7044"/>
                    <a:pt x="2067" y="7047"/>
                    <a:pt x="2114" y="7047"/>
                  </a:cubicBezTo>
                  <a:cubicBezTo>
                    <a:pt x="2733" y="7047"/>
                    <a:pt x="3262" y="6582"/>
                    <a:pt x="3652" y="6117"/>
                  </a:cubicBezTo>
                  <a:cubicBezTo>
                    <a:pt x="4894" y="4695"/>
                    <a:pt x="6236" y="529"/>
                    <a:pt x="3231" y="28"/>
                  </a:cubicBezTo>
                  <a:cubicBezTo>
                    <a:pt x="3107" y="9"/>
                    <a:pt x="2987" y="0"/>
                    <a:pt x="28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4124202" y="722583"/>
              <a:ext cx="79307" cy="74546"/>
            </a:xfrm>
            <a:custGeom>
              <a:avLst/>
              <a:gdLst/>
              <a:ahLst/>
              <a:cxnLst/>
              <a:rect l="l" t="t" r="r" b="b"/>
              <a:pathLst>
                <a:path w="2765" h="2599" extrusionOk="0">
                  <a:moveTo>
                    <a:pt x="1438" y="1"/>
                  </a:moveTo>
                  <a:cubicBezTo>
                    <a:pt x="1296" y="1"/>
                    <a:pt x="1141" y="75"/>
                    <a:pt x="1082" y="192"/>
                  </a:cubicBezTo>
                  <a:lnTo>
                    <a:pt x="0" y="1775"/>
                  </a:lnTo>
                  <a:cubicBezTo>
                    <a:pt x="0" y="1775"/>
                    <a:pt x="517" y="2599"/>
                    <a:pt x="1666" y="2599"/>
                  </a:cubicBezTo>
                  <a:cubicBezTo>
                    <a:pt x="1983" y="2599"/>
                    <a:pt x="2348" y="2536"/>
                    <a:pt x="2764" y="2376"/>
                  </a:cubicBezTo>
                  <a:lnTo>
                    <a:pt x="2584" y="613"/>
                  </a:lnTo>
                  <a:cubicBezTo>
                    <a:pt x="2584" y="373"/>
                    <a:pt x="2504" y="192"/>
                    <a:pt x="2264" y="192"/>
                  </a:cubicBezTo>
                  <a:lnTo>
                    <a:pt x="1583" y="32"/>
                  </a:lnTo>
                  <a:cubicBezTo>
                    <a:pt x="1540" y="11"/>
                    <a:pt x="1490" y="1"/>
                    <a:pt x="14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4093166" y="792657"/>
              <a:ext cx="38521" cy="95742"/>
            </a:xfrm>
            <a:custGeom>
              <a:avLst/>
              <a:gdLst/>
              <a:ahLst/>
              <a:cxnLst/>
              <a:rect l="l" t="t" r="r" b="b"/>
              <a:pathLst>
                <a:path w="1343" h="3338" extrusionOk="0">
                  <a:moveTo>
                    <a:pt x="950" y="0"/>
                  </a:moveTo>
                  <a:cubicBezTo>
                    <a:pt x="804" y="0"/>
                    <a:pt x="653" y="273"/>
                    <a:pt x="582" y="433"/>
                  </a:cubicBezTo>
                  <a:cubicBezTo>
                    <a:pt x="241" y="934"/>
                    <a:pt x="81" y="1435"/>
                    <a:pt x="1" y="2016"/>
                  </a:cubicBezTo>
                  <a:lnTo>
                    <a:pt x="1" y="3017"/>
                  </a:lnTo>
                  <a:cubicBezTo>
                    <a:pt x="81" y="3097"/>
                    <a:pt x="81" y="3257"/>
                    <a:pt x="241" y="3338"/>
                  </a:cubicBezTo>
                  <a:cubicBezTo>
                    <a:pt x="341" y="3338"/>
                    <a:pt x="422" y="3338"/>
                    <a:pt x="502" y="3257"/>
                  </a:cubicBezTo>
                  <a:cubicBezTo>
                    <a:pt x="582" y="3177"/>
                    <a:pt x="582" y="3017"/>
                    <a:pt x="582" y="2937"/>
                  </a:cubicBezTo>
                  <a:cubicBezTo>
                    <a:pt x="662" y="2596"/>
                    <a:pt x="582" y="2256"/>
                    <a:pt x="662" y="1935"/>
                  </a:cubicBezTo>
                  <a:cubicBezTo>
                    <a:pt x="742" y="1675"/>
                    <a:pt x="842" y="1515"/>
                    <a:pt x="1002" y="1255"/>
                  </a:cubicBezTo>
                  <a:cubicBezTo>
                    <a:pt x="1163" y="1014"/>
                    <a:pt x="1243" y="834"/>
                    <a:pt x="1343" y="594"/>
                  </a:cubicBezTo>
                  <a:cubicBezTo>
                    <a:pt x="1343" y="333"/>
                    <a:pt x="1243" y="93"/>
                    <a:pt x="1002" y="13"/>
                  </a:cubicBezTo>
                  <a:cubicBezTo>
                    <a:pt x="985" y="4"/>
                    <a:pt x="968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95490" y="896232"/>
              <a:ext cx="16665" cy="16292"/>
            </a:xfrm>
            <a:custGeom>
              <a:avLst/>
              <a:gdLst/>
              <a:ahLst/>
              <a:cxnLst/>
              <a:rect l="l" t="t" r="r" b="b"/>
              <a:pathLst>
                <a:path w="581" h="568" extrusionOk="0">
                  <a:moveTo>
                    <a:pt x="327" y="1"/>
                  </a:moveTo>
                  <a:cubicBezTo>
                    <a:pt x="271" y="1"/>
                    <a:pt x="213" y="20"/>
                    <a:pt x="160" y="67"/>
                  </a:cubicBezTo>
                  <a:cubicBezTo>
                    <a:pt x="80" y="147"/>
                    <a:pt x="0" y="488"/>
                    <a:pt x="260" y="568"/>
                  </a:cubicBezTo>
                  <a:cubicBezTo>
                    <a:pt x="341" y="568"/>
                    <a:pt x="421" y="568"/>
                    <a:pt x="501" y="488"/>
                  </a:cubicBezTo>
                  <a:cubicBezTo>
                    <a:pt x="501" y="407"/>
                    <a:pt x="581" y="327"/>
                    <a:pt x="581" y="227"/>
                  </a:cubicBezTo>
                  <a:cubicBezTo>
                    <a:pt x="581" y="114"/>
                    <a:pt x="461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428101" y="823893"/>
              <a:ext cx="165211" cy="203531"/>
            </a:xfrm>
            <a:custGeom>
              <a:avLst/>
              <a:gdLst/>
              <a:ahLst/>
              <a:cxnLst/>
              <a:rect l="l" t="t" r="r" b="b"/>
              <a:pathLst>
                <a:path w="5760" h="7096" extrusionOk="0">
                  <a:moveTo>
                    <a:pt x="3001" y="1"/>
                  </a:moveTo>
                  <a:cubicBezTo>
                    <a:pt x="2950" y="1"/>
                    <a:pt x="2898" y="2"/>
                    <a:pt x="2845" y="5"/>
                  </a:cubicBezTo>
                  <a:cubicBezTo>
                    <a:pt x="1" y="166"/>
                    <a:pt x="501" y="4592"/>
                    <a:pt x="1583" y="6174"/>
                  </a:cubicBezTo>
                  <a:cubicBezTo>
                    <a:pt x="2004" y="6675"/>
                    <a:pt x="2504" y="7095"/>
                    <a:pt x="3185" y="7095"/>
                  </a:cubicBezTo>
                  <a:cubicBezTo>
                    <a:pt x="3846" y="7015"/>
                    <a:pt x="4267" y="6435"/>
                    <a:pt x="4587" y="5854"/>
                  </a:cubicBezTo>
                  <a:cubicBezTo>
                    <a:pt x="5492" y="4202"/>
                    <a:pt x="5759" y="1"/>
                    <a:pt x="3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473478" y="778659"/>
              <a:ext cx="79307" cy="74574"/>
            </a:xfrm>
            <a:custGeom>
              <a:avLst/>
              <a:gdLst/>
              <a:ahLst/>
              <a:cxnLst/>
              <a:rect l="l" t="t" r="r" b="b"/>
              <a:pathLst>
                <a:path w="2765" h="2600" extrusionOk="0">
                  <a:moveTo>
                    <a:pt x="1103" y="0"/>
                  </a:moveTo>
                  <a:cubicBezTo>
                    <a:pt x="922" y="0"/>
                    <a:pt x="762" y="160"/>
                    <a:pt x="682" y="320"/>
                  </a:cubicBezTo>
                  <a:lnTo>
                    <a:pt x="1" y="2083"/>
                  </a:lnTo>
                  <a:cubicBezTo>
                    <a:pt x="1" y="2083"/>
                    <a:pt x="491" y="2599"/>
                    <a:pt x="1310" y="2599"/>
                  </a:cubicBezTo>
                  <a:cubicBezTo>
                    <a:pt x="1719" y="2599"/>
                    <a:pt x="2211" y="2470"/>
                    <a:pt x="2765" y="2083"/>
                  </a:cubicBezTo>
                  <a:lnTo>
                    <a:pt x="2264" y="421"/>
                  </a:lnTo>
                  <a:cubicBezTo>
                    <a:pt x="2184" y="160"/>
                    <a:pt x="2004" y="0"/>
                    <a:pt x="1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459137" y="857338"/>
              <a:ext cx="28740" cy="99184"/>
            </a:xfrm>
            <a:custGeom>
              <a:avLst/>
              <a:gdLst/>
              <a:ahLst/>
              <a:cxnLst/>
              <a:rect l="l" t="t" r="r" b="b"/>
              <a:pathLst>
                <a:path w="1002" h="3458" extrusionOk="0">
                  <a:moveTo>
                    <a:pt x="501" y="1"/>
                  </a:moveTo>
                  <a:cubicBezTo>
                    <a:pt x="341" y="1"/>
                    <a:pt x="261" y="422"/>
                    <a:pt x="181" y="582"/>
                  </a:cubicBezTo>
                  <a:cubicBezTo>
                    <a:pt x="0" y="1083"/>
                    <a:pt x="0" y="1683"/>
                    <a:pt x="0" y="2264"/>
                  </a:cubicBezTo>
                  <a:cubicBezTo>
                    <a:pt x="100" y="2505"/>
                    <a:pt x="181" y="2845"/>
                    <a:pt x="261" y="3186"/>
                  </a:cubicBezTo>
                  <a:cubicBezTo>
                    <a:pt x="341" y="3266"/>
                    <a:pt x="341" y="3426"/>
                    <a:pt x="501" y="3426"/>
                  </a:cubicBezTo>
                  <a:cubicBezTo>
                    <a:pt x="528" y="3447"/>
                    <a:pt x="559" y="3457"/>
                    <a:pt x="590" y="3457"/>
                  </a:cubicBezTo>
                  <a:cubicBezTo>
                    <a:pt x="675" y="3457"/>
                    <a:pt x="761" y="3383"/>
                    <a:pt x="761" y="3266"/>
                  </a:cubicBezTo>
                  <a:cubicBezTo>
                    <a:pt x="841" y="3186"/>
                    <a:pt x="841" y="3085"/>
                    <a:pt x="841" y="3005"/>
                  </a:cubicBezTo>
                  <a:cubicBezTo>
                    <a:pt x="761" y="2685"/>
                    <a:pt x="601" y="2344"/>
                    <a:pt x="681" y="2004"/>
                  </a:cubicBezTo>
                  <a:cubicBezTo>
                    <a:pt x="681" y="1763"/>
                    <a:pt x="761" y="1503"/>
                    <a:pt x="841" y="1263"/>
                  </a:cubicBezTo>
                  <a:cubicBezTo>
                    <a:pt x="922" y="1002"/>
                    <a:pt x="1002" y="762"/>
                    <a:pt x="922" y="502"/>
                  </a:cubicBezTo>
                  <a:cubicBezTo>
                    <a:pt x="922" y="341"/>
                    <a:pt x="761" y="8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4473478" y="962606"/>
              <a:ext cx="17267" cy="17152"/>
            </a:xfrm>
            <a:custGeom>
              <a:avLst/>
              <a:gdLst/>
              <a:ahLst/>
              <a:cxnLst/>
              <a:rect l="l" t="t" r="r" b="b"/>
              <a:pathLst>
                <a:path w="602" h="598" extrusionOk="0">
                  <a:moveTo>
                    <a:pt x="324" y="0"/>
                  </a:moveTo>
                  <a:cubicBezTo>
                    <a:pt x="265" y="0"/>
                    <a:pt x="211" y="28"/>
                    <a:pt x="181" y="96"/>
                  </a:cubicBezTo>
                  <a:cubicBezTo>
                    <a:pt x="1" y="257"/>
                    <a:pt x="101" y="597"/>
                    <a:pt x="261" y="597"/>
                  </a:cubicBezTo>
                  <a:cubicBezTo>
                    <a:pt x="341" y="597"/>
                    <a:pt x="422" y="517"/>
                    <a:pt x="502" y="417"/>
                  </a:cubicBezTo>
                  <a:cubicBezTo>
                    <a:pt x="502" y="337"/>
                    <a:pt x="602" y="257"/>
                    <a:pt x="602" y="176"/>
                  </a:cubicBezTo>
                  <a:cubicBezTo>
                    <a:pt x="539" y="77"/>
                    <a:pt x="423" y="0"/>
                    <a:pt x="3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4813576" y="820594"/>
              <a:ext cx="169055" cy="202556"/>
            </a:xfrm>
            <a:custGeom>
              <a:avLst/>
              <a:gdLst/>
              <a:ahLst/>
              <a:cxnLst/>
              <a:rect l="l" t="t" r="r" b="b"/>
              <a:pathLst>
                <a:path w="5894" h="7062" extrusionOk="0">
                  <a:moveTo>
                    <a:pt x="3213" y="0"/>
                  </a:moveTo>
                  <a:cubicBezTo>
                    <a:pt x="3071" y="0"/>
                    <a:pt x="2922" y="13"/>
                    <a:pt x="2765" y="40"/>
                  </a:cubicBezTo>
                  <a:cubicBezTo>
                    <a:pt x="1" y="621"/>
                    <a:pt x="1083" y="4967"/>
                    <a:pt x="2344" y="6289"/>
                  </a:cubicBezTo>
                  <a:cubicBezTo>
                    <a:pt x="2724" y="6741"/>
                    <a:pt x="3298" y="7062"/>
                    <a:pt x="3834" y="7062"/>
                  </a:cubicBezTo>
                  <a:cubicBezTo>
                    <a:pt x="3892" y="7062"/>
                    <a:pt x="3950" y="7058"/>
                    <a:pt x="4007" y="7050"/>
                  </a:cubicBezTo>
                  <a:cubicBezTo>
                    <a:pt x="4668" y="6870"/>
                    <a:pt x="5008" y="6209"/>
                    <a:pt x="5269" y="5628"/>
                  </a:cubicBezTo>
                  <a:cubicBezTo>
                    <a:pt x="5894" y="3961"/>
                    <a:pt x="5695" y="0"/>
                    <a:pt x="3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858982" y="776336"/>
              <a:ext cx="79307" cy="75664"/>
            </a:xfrm>
            <a:custGeom>
              <a:avLst/>
              <a:gdLst/>
              <a:ahLst/>
              <a:cxnLst/>
              <a:rect l="l" t="t" r="r" b="b"/>
              <a:pathLst>
                <a:path w="2765" h="2638" extrusionOk="0">
                  <a:moveTo>
                    <a:pt x="1502" y="1"/>
                  </a:moveTo>
                  <a:lnTo>
                    <a:pt x="841" y="81"/>
                  </a:lnTo>
                  <a:cubicBezTo>
                    <a:pt x="581" y="81"/>
                    <a:pt x="501" y="241"/>
                    <a:pt x="421" y="401"/>
                  </a:cubicBezTo>
                  <a:lnTo>
                    <a:pt x="0" y="2244"/>
                  </a:lnTo>
                  <a:cubicBezTo>
                    <a:pt x="0" y="2244"/>
                    <a:pt x="460" y="2638"/>
                    <a:pt x="1154" y="2638"/>
                  </a:cubicBezTo>
                  <a:cubicBezTo>
                    <a:pt x="1610" y="2638"/>
                    <a:pt x="2168" y="2468"/>
                    <a:pt x="2764" y="1904"/>
                  </a:cubicBezTo>
                  <a:lnTo>
                    <a:pt x="2003" y="241"/>
                  </a:lnTo>
                  <a:cubicBezTo>
                    <a:pt x="1923" y="81"/>
                    <a:pt x="1763" y="1"/>
                    <a:pt x="1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852069" y="859661"/>
              <a:ext cx="31063" cy="98238"/>
            </a:xfrm>
            <a:custGeom>
              <a:avLst/>
              <a:gdLst/>
              <a:ahLst/>
              <a:cxnLst/>
              <a:rect l="l" t="t" r="r" b="b"/>
              <a:pathLst>
                <a:path w="1083" h="3425" extrusionOk="0">
                  <a:moveTo>
                    <a:pt x="321" y="0"/>
                  </a:moveTo>
                  <a:cubicBezTo>
                    <a:pt x="161" y="0"/>
                    <a:pt x="161" y="421"/>
                    <a:pt x="81" y="601"/>
                  </a:cubicBezTo>
                  <a:cubicBezTo>
                    <a:pt x="1" y="1182"/>
                    <a:pt x="1" y="1763"/>
                    <a:pt x="161" y="2263"/>
                  </a:cubicBezTo>
                  <a:cubicBezTo>
                    <a:pt x="241" y="2604"/>
                    <a:pt x="321" y="2924"/>
                    <a:pt x="502" y="3185"/>
                  </a:cubicBezTo>
                  <a:cubicBezTo>
                    <a:pt x="582" y="3265"/>
                    <a:pt x="662" y="3425"/>
                    <a:pt x="822" y="3425"/>
                  </a:cubicBezTo>
                  <a:cubicBezTo>
                    <a:pt x="922" y="3425"/>
                    <a:pt x="1002" y="3345"/>
                    <a:pt x="1002" y="3265"/>
                  </a:cubicBezTo>
                  <a:cubicBezTo>
                    <a:pt x="1082" y="3185"/>
                    <a:pt x="1082" y="3004"/>
                    <a:pt x="1002" y="2924"/>
                  </a:cubicBezTo>
                  <a:cubicBezTo>
                    <a:pt x="922" y="2604"/>
                    <a:pt x="742" y="2343"/>
                    <a:pt x="742" y="2003"/>
                  </a:cubicBezTo>
                  <a:cubicBezTo>
                    <a:pt x="662" y="1763"/>
                    <a:pt x="742" y="1502"/>
                    <a:pt x="822" y="1262"/>
                  </a:cubicBezTo>
                  <a:cubicBezTo>
                    <a:pt x="922" y="1002"/>
                    <a:pt x="922" y="681"/>
                    <a:pt x="822" y="421"/>
                  </a:cubicBezTo>
                  <a:cubicBezTo>
                    <a:pt x="742" y="260"/>
                    <a:pt x="582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4875647" y="964212"/>
              <a:ext cx="17238" cy="15546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373" y="0"/>
                  </a:moveTo>
                  <a:cubicBezTo>
                    <a:pt x="280" y="0"/>
                    <a:pt x="180" y="40"/>
                    <a:pt x="100" y="120"/>
                  </a:cubicBezTo>
                  <a:cubicBezTo>
                    <a:pt x="0" y="201"/>
                    <a:pt x="180" y="541"/>
                    <a:pt x="341" y="541"/>
                  </a:cubicBezTo>
                  <a:cubicBezTo>
                    <a:pt x="421" y="541"/>
                    <a:pt x="501" y="461"/>
                    <a:pt x="501" y="361"/>
                  </a:cubicBezTo>
                  <a:cubicBezTo>
                    <a:pt x="601" y="281"/>
                    <a:pt x="601" y="201"/>
                    <a:pt x="601" y="120"/>
                  </a:cubicBezTo>
                  <a:cubicBezTo>
                    <a:pt x="551" y="40"/>
                    <a:pt x="466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876408" y="437700"/>
              <a:ext cx="2601818" cy="359908"/>
            </a:xfrm>
            <a:custGeom>
              <a:avLst/>
              <a:gdLst/>
              <a:ahLst/>
              <a:cxnLst/>
              <a:rect l="l" t="t" r="r" b="b"/>
              <a:pathLst>
                <a:path w="90711" h="12548" extrusionOk="0">
                  <a:moveTo>
                    <a:pt x="90079" y="0"/>
                  </a:moveTo>
                  <a:cubicBezTo>
                    <a:pt x="90014" y="0"/>
                    <a:pt x="89948" y="10"/>
                    <a:pt x="89889" y="30"/>
                  </a:cubicBezTo>
                  <a:cubicBezTo>
                    <a:pt x="74444" y="7727"/>
                    <a:pt x="59534" y="11589"/>
                    <a:pt x="44651" y="11589"/>
                  </a:cubicBezTo>
                  <a:cubicBezTo>
                    <a:pt x="30179" y="11589"/>
                    <a:pt x="15732" y="7937"/>
                    <a:pt x="841" y="611"/>
                  </a:cubicBezTo>
                  <a:cubicBezTo>
                    <a:pt x="769" y="567"/>
                    <a:pt x="693" y="547"/>
                    <a:pt x="618" y="547"/>
                  </a:cubicBezTo>
                  <a:cubicBezTo>
                    <a:pt x="421" y="547"/>
                    <a:pt x="233" y="683"/>
                    <a:pt x="160" y="871"/>
                  </a:cubicBezTo>
                  <a:cubicBezTo>
                    <a:pt x="0" y="1112"/>
                    <a:pt x="80" y="1372"/>
                    <a:pt x="341" y="1532"/>
                  </a:cubicBezTo>
                  <a:cubicBezTo>
                    <a:pt x="15102" y="8702"/>
                    <a:pt x="29202" y="12388"/>
                    <a:pt x="43402" y="12548"/>
                  </a:cubicBezTo>
                  <a:lnTo>
                    <a:pt x="44724" y="12548"/>
                  </a:lnTo>
                  <a:cubicBezTo>
                    <a:pt x="59746" y="12548"/>
                    <a:pt x="74687" y="8803"/>
                    <a:pt x="90290" y="951"/>
                  </a:cubicBezTo>
                  <a:cubicBezTo>
                    <a:pt x="90550" y="871"/>
                    <a:pt x="90710" y="531"/>
                    <a:pt x="90550" y="290"/>
                  </a:cubicBezTo>
                  <a:cubicBezTo>
                    <a:pt x="90490" y="94"/>
                    <a:pt x="90281" y="0"/>
                    <a:pt x="90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7604462" y="768419"/>
              <a:ext cx="183425" cy="196991"/>
            </a:xfrm>
            <a:custGeom>
              <a:avLst/>
              <a:gdLst/>
              <a:ahLst/>
              <a:cxnLst/>
              <a:rect l="l" t="t" r="r" b="b"/>
              <a:pathLst>
                <a:path w="6395" h="6868" extrusionOk="0">
                  <a:moveTo>
                    <a:pt x="3461" y="1"/>
                  </a:moveTo>
                  <a:cubicBezTo>
                    <a:pt x="3196" y="1"/>
                    <a:pt x="2911" y="56"/>
                    <a:pt x="2604" y="177"/>
                  </a:cubicBezTo>
                  <a:cubicBezTo>
                    <a:pt x="1" y="1178"/>
                    <a:pt x="1843" y="5184"/>
                    <a:pt x="3345" y="6366"/>
                  </a:cubicBezTo>
                  <a:cubicBezTo>
                    <a:pt x="3728" y="6611"/>
                    <a:pt x="4205" y="6867"/>
                    <a:pt x="4676" y="6867"/>
                  </a:cubicBezTo>
                  <a:cubicBezTo>
                    <a:pt x="4821" y="6867"/>
                    <a:pt x="4966" y="6843"/>
                    <a:pt x="5108" y="6786"/>
                  </a:cubicBezTo>
                  <a:cubicBezTo>
                    <a:pt x="5689" y="6526"/>
                    <a:pt x="5929" y="5785"/>
                    <a:pt x="6109" y="5184"/>
                  </a:cubicBezTo>
                  <a:cubicBezTo>
                    <a:pt x="6394" y="3494"/>
                    <a:pt x="5572" y="1"/>
                    <a:pt x="346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7650413" y="724878"/>
              <a:ext cx="74144" cy="77672"/>
            </a:xfrm>
            <a:custGeom>
              <a:avLst/>
              <a:gdLst/>
              <a:ahLst/>
              <a:cxnLst/>
              <a:rect l="l" t="t" r="r" b="b"/>
              <a:pathLst>
                <a:path w="2585" h="2708" extrusionOk="0">
                  <a:moveTo>
                    <a:pt x="1227" y="1"/>
                  </a:moveTo>
                  <a:cubicBezTo>
                    <a:pt x="1175" y="1"/>
                    <a:pt x="1125" y="11"/>
                    <a:pt x="1082" y="32"/>
                  </a:cubicBezTo>
                  <a:lnTo>
                    <a:pt x="401" y="193"/>
                  </a:lnTo>
                  <a:cubicBezTo>
                    <a:pt x="241" y="293"/>
                    <a:pt x="81" y="453"/>
                    <a:pt x="81" y="613"/>
                  </a:cubicBezTo>
                  <a:lnTo>
                    <a:pt x="1" y="2536"/>
                  </a:lnTo>
                  <a:cubicBezTo>
                    <a:pt x="1" y="2536"/>
                    <a:pt x="317" y="2708"/>
                    <a:pt x="776" y="2708"/>
                  </a:cubicBezTo>
                  <a:cubicBezTo>
                    <a:pt x="1283" y="2708"/>
                    <a:pt x="1964" y="2498"/>
                    <a:pt x="2585" y="1615"/>
                  </a:cubicBezTo>
                  <a:lnTo>
                    <a:pt x="1583" y="193"/>
                  </a:lnTo>
                  <a:cubicBezTo>
                    <a:pt x="1525" y="75"/>
                    <a:pt x="1369" y="1"/>
                    <a:pt x="12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7650413" y="814255"/>
              <a:ext cx="43138" cy="95972"/>
            </a:xfrm>
            <a:custGeom>
              <a:avLst/>
              <a:gdLst/>
              <a:ahLst/>
              <a:cxnLst/>
              <a:rect l="l" t="t" r="r" b="b"/>
              <a:pathLst>
                <a:path w="1504" h="3346" extrusionOk="0">
                  <a:moveTo>
                    <a:pt x="241" y="1"/>
                  </a:moveTo>
                  <a:cubicBezTo>
                    <a:pt x="1" y="81"/>
                    <a:pt x="81" y="502"/>
                    <a:pt x="81" y="682"/>
                  </a:cubicBezTo>
                  <a:cubicBezTo>
                    <a:pt x="81" y="1182"/>
                    <a:pt x="161" y="1763"/>
                    <a:pt x="401" y="2264"/>
                  </a:cubicBezTo>
                  <a:cubicBezTo>
                    <a:pt x="582" y="2585"/>
                    <a:pt x="742" y="2845"/>
                    <a:pt x="902" y="3085"/>
                  </a:cubicBezTo>
                  <a:cubicBezTo>
                    <a:pt x="1002" y="3185"/>
                    <a:pt x="1082" y="3346"/>
                    <a:pt x="1243" y="3346"/>
                  </a:cubicBezTo>
                  <a:cubicBezTo>
                    <a:pt x="1323" y="3265"/>
                    <a:pt x="1403" y="3185"/>
                    <a:pt x="1403" y="3085"/>
                  </a:cubicBezTo>
                  <a:cubicBezTo>
                    <a:pt x="1503" y="2925"/>
                    <a:pt x="1403" y="2845"/>
                    <a:pt x="1403" y="2765"/>
                  </a:cubicBezTo>
                  <a:cubicBezTo>
                    <a:pt x="1243" y="2424"/>
                    <a:pt x="1002" y="2264"/>
                    <a:pt x="902" y="1924"/>
                  </a:cubicBezTo>
                  <a:cubicBezTo>
                    <a:pt x="822" y="1683"/>
                    <a:pt x="902" y="1423"/>
                    <a:pt x="902" y="1182"/>
                  </a:cubicBezTo>
                  <a:cubicBezTo>
                    <a:pt x="902" y="842"/>
                    <a:pt x="902" y="582"/>
                    <a:pt x="742" y="341"/>
                  </a:cubicBezTo>
                  <a:cubicBezTo>
                    <a:pt x="662" y="181"/>
                    <a:pt x="40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7690627" y="911607"/>
              <a:ext cx="14399" cy="17582"/>
            </a:xfrm>
            <a:custGeom>
              <a:avLst/>
              <a:gdLst/>
              <a:ahLst/>
              <a:cxnLst/>
              <a:rect l="l" t="t" r="r" b="b"/>
              <a:pathLst>
                <a:path w="502" h="613" extrusionOk="0">
                  <a:moveTo>
                    <a:pt x="299" y="0"/>
                  </a:moveTo>
                  <a:cubicBezTo>
                    <a:pt x="198" y="0"/>
                    <a:pt x="101" y="60"/>
                    <a:pt x="101" y="192"/>
                  </a:cubicBezTo>
                  <a:cubicBezTo>
                    <a:pt x="1" y="372"/>
                    <a:pt x="181" y="613"/>
                    <a:pt x="341" y="613"/>
                  </a:cubicBezTo>
                  <a:cubicBezTo>
                    <a:pt x="421" y="532"/>
                    <a:pt x="502" y="452"/>
                    <a:pt x="502" y="372"/>
                  </a:cubicBezTo>
                  <a:lnTo>
                    <a:pt x="502" y="112"/>
                  </a:lnTo>
                  <a:cubicBezTo>
                    <a:pt x="466" y="40"/>
                    <a:pt x="38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6138258" y="657444"/>
              <a:ext cx="178807" cy="200233"/>
            </a:xfrm>
            <a:custGeom>
              <a:avLst/>
              <a:gdLst/>
              <a:ahLst/>
              <a:cxnLst/>
              <a:rect l="l" t="t" r="r" b="b"/>
              <a:pathLst>
                <a:path w="6234" h="6981" extrusionOk="0">
                  <a:moveTo>
                    <a:pt x="2888" y="1"/>
                  </a:moveTo>
                  <a:cubicBezTo>
                    <a:pt x="487" y="1"/>
                    <a:pt x="0" y="4059"/>
                    <a:pt x="645" y="5728"/>
                  </a:cubicBezTo>
                  <a:cubicBezTo>
                    <a:pt x="886" y="6309"/>
                    <a:pt x="1306" y="6890"/>
                    <a:pt x="1887" y="6970"/>
                  </a:cubicBezTo>
                  <a:cubicBezTo>
                    <a:pt x="1944" y="6977"/>
                    <a:pt x="2001" y="6980"/>
                    <a:pt x="2057" y="6980"/>
                  </a:cubicBezTo>
                  <a:cubicBezTo>
                    <a:pt x="2650" y="6980"/>
                    <a:pt x="3183" y="6606"/>
                    <a:pt x="3549" y="6149"/>
                  </a:cubicBezTo>
                  <a:cubicBezTo>
                    <a:pt x="4891" y="4727"/>
                    <a:pt x="6233" y="641"/>
                    <a:pt x="3309" y="40"/>
                  </a:cubicBezTo>
                  <a:cubicBezTo>
                    <a:pt x="3163" y="13"/>
                    <a:pt x="3022" y="1"/>
                    <a:pt x="2888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194678" y="613185"/>
              <a:ext cx="79307" cy="75980"/>
            </a:xfrm>
            <a:custGeom>
              <a:avLst/>
              <a:gdLst/>
              <a:ahLst/>
              <a:cxnLst/>
              <a:rect l="l" t="t" r="r" b="b"/>
              <a:pathLst>
                <a:path w="2765" h="2649" extrusionOk="0">
                  <a:moveTo>
                    <a:pt x="1582" y="1"/>
                  </a:moveTo>
                  <a:cubicBezTo>
                    <a:pt x="1422" y="1"/>
                    <a:pt x="1182" y="81"/>
                    <a:pt x="1082" y="261"/>
                  </a:cubicBezTo>
                  <a:lnTo>
                    <a:pt x="0" y="1763"/>
                  </a:lnTo>
                  <a:cubicBezTo>
                    <a:pt x="0" y="1763"/>
                    <a:pt x="524" y="2648"/>
                    <a:pt x="1689" y="2648"/>
                  </a:cubicBezTo>
                  <a:cubicBezTo>
                    <a:pt x="2000" y="2648"/>
                    <a:pt x="2358" y="2585"/>
                    <a:pt x="2764" y="2424"/>
                  </a:cubicBezTo>
                  <a:lnTo>
                    <a:pt x="2684" y="682"/>
                  </a:lnTo>
                  <a:cubicBezTo>
                    <a:pt x="2684" y="421"/>
                    <a:pt x="2504" y="261"/>
                    <a:pt x="2263" y="181"/>
                  </a:cubicBezTo>
                  <a:lnTo>
                    <a:pt x="158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161348" y="682427"/>
              <a:ext cx="38521" cy="96258"/>
            </a:xfrm>
            <a:custGeom>
              <a:avLst/>
              <a:gdLst/>
              <a:ahLst/>
              <a:cxnLst/>
              <a:rect l="l" t="t" r="r" b="b"/>
              <a:pathLst>
                <a:path w="1343" h="3356" extrusionOk="0">
                  <a:moveTo>
                    <a:pt x="1021" y="0"/>
                  </a:moveTo>
                  <a:cubicBezTo>
                    <a:pt x="811" y="0"/>
                    <a:pt x="654" y="358"/>
                    <a:pt x="581" y="431"/>
                  </a:cubicBezTo>
                  <a:cubicBezTo>
                    <a:pt x="341" y="932"/>
                    <a:pt x="81" y="1512"/>
                    <a:pt x="0" y="2013"/>
                  </a:cubicBezTo>
                  <a:lnTo>
                    <a:pt x="0" y="3015"/>
                  </a:lnTo>
                  <a:cubicBezTo>
                    <a:pt x="0" y="3095"/>
                    <a:pt x="81" y="3275"/>
                    <a:pt x="161" y="3355"/>
                  </a:cubicBezTo>
                  <a:cubicBezTo>
                    <a:pt x="341" y="3355"/>
                    <a:pt x="421" y="3355"/>
                    <a:pt x="501" y="3275"/>
                  </a:cubicBezTo>
                  <a:cubicBezTo>
                    <a:pt x="581" y="3175"/>
                    <a:pt x="581" y="3015"/>
                    <a:pt x="581" y="2934"/>
                  </a:cubicBezTo>
                  <a:cubicBezTo>
                    <a:pt x="661" y="2594"/>
                    <a:pt x="581" y="2273"/>
                    <a:pt x="661" y="2013"/>
                  </a:cubicBezTo>
                  <a:cubicBezTo>
                    <a:pt x="741" y="1773"/>
                    <a:pt x="922" y="1512"/>
                    <a:pt x="1002" y="1272"/>
                  </a:cubicBezTo>
                  <a:cubicBezTo>
                    <a:pt x="1162" y="1092"/>
                    <a:pt x="1342" y="851"/>
                    <a:pt x="1342" y="591"/>
                  </a:cubicBezTo>
                  <a:cubicBezTo>
                    <a:pt x="1342" y="431"/>
                    <a:pt x="1242" y="90"/>
                    <a:pt x="1082" y="10"/>
                  </a:cubicBezTo>
                  <a:cubicBezTo>
                    <a:pt x="1061" y="3"/>
                    <a:pt x="1041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163642" y="785945"/>
              <a:ext cx="16034" cy="16292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3" y="1"/>
                  </a:moveTo>
                  <a:cubicBezTo>
                    <a:pt x="270" y="1"/>
                    <a:pt x="213" y="20"/>
                    <a:pt x="161" y="66"/>
                  </a:cubicBezTo>
                  <a:cubicBezTo>
                    <a:pt x="1" y="167"/>
                    <a:pt x="1" y="487"/>
                    <a:pt x="161" y="567"/>
                  </a:cubicBezTo>
                  <a:cubicBezTo>
                    <a:pt x="261" y="567"/>
                    <a:pt x="341" y="567"/>
                    <a:pt x="421" y="487"/>
                  </a:cubicBezTo>
                  <a:cubicBezTo>
                    <a:pt x="501" y="407"/>
                    <a:pt x="501" y="327"/>
                    <a:pt x="501" y="247"/>
                  </a:cubicBezTo>
                  <a:cubicBezTo>
                    <a:pt x="558" y="119"/>
                    <a:pt x="45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7942266" y="691376"/>
              <a:ext cx="185576" cy="196475"/>
            </a:xfrm>
            <a:custGeom>
              <a:avLst/>
              <a:gdLst/>
              <a:ahLst/>
              <a:cxnLst/>
              <a:rect l="l" t="t" r="r" b="b"/>
              <a:pathLst>
                <a:path w="6470" h="6850" extrusionOk="0">
                  <a:moveTo>
                    <a:pt x="3491" y="1"/>
                  </a:moveTo>
                  <a:cubicBezTo>
                    <a:pt x="3211" y="1"/>
                    <a:pt x="2909" y="63"/>
                    <a:pt x="2584" y="199"/>
                  </a:cubicBezTo>
                  <a:cubicBezTo>
                    <a:pt x="0" y="1280"/>
                    <a:pt x="1923" y="5286"/>
                    <a:pt x="3506" y="6368"/>
                  </a:cubicBezTo>
                  <a:cubicBezTo>
                    <a:pt x="3860" y="6609"/>
                    <a:pt x="4294" y="6849"/>
                    <a:pt x="4723" y="6849"/>
                  </a:cubicBezTo>
                  <a:cubicBezTo>
                    <a:pt x="4901" y="6849"/>
                    <a:pt x="5078" y="6808"/>
                    <a:pt x="5248" y="6708"/>
                  </a:cubicBezTo>
                  <a:cubicBezTo>
                    <a:pt x="5849" y="6468"/>
                    <a:pt x="6089" y="5787"/>
                    <a:pt x="6169" y="5126"/>
                  </a:cubicBezTo>
                  <a:cubicBezTo>
                    <a:pt x="6470" y="3500"/>
                    <a:pt x="5600" y="1"/>
                    <a:pt x="34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7987643" y="648494"/>
              <a:ext cx="74144" cy="78275"/>
            </a:xfrm>
            <a:custGeom>
              <a:avLst/>
              <a:gdLst/>
              <a:ahLst/>
              <a:cxnLst/>
              <a:rect l="l" t="t" r="r" b="b"/>
              <a:pathLst>
                <a:path w="2585" h="2729" extrusionOk="0">
                  <a:moveTo>
                    <a:pt x="1192" y="0"/>
                  </a:moveTo>
                  <a:cubicBezTo>
                    <a:pt x="1135" y="0"/>
                    <a:pt x="1072" y="10"/>
                    <a:pt x="1002" y="32"/>
                  </a:cubicBezTo>
                  <a:lnTo>
                    <a:pt x="341" y="272"/>
                  </a:lnTo>
                  <a:cubicBezTo>
                    <a:pt x="161" y="352"/>
                    <a:pt x="81" y="532"/>
                    <a:pt x="81" y="692"/>
                  </a:cubicBezTo>
                  <a:lnTo>
                    <a:pt x="1" y="2535"/>
                  </a:lnTo>
                  <a:cubicBezTo>
                    <a:pt x="1" y="2535"/>
                    <a:pt x="336" y="2728"/>
                    <a:pt x="813" y="2728"/>
                  </a:cubicBezTo>
                  <a:cubicBezTo>
                    <a:pt x="1319" y="2728"/>
                    <a:pt x="1986" y="2511"/>
                    <a:pt x="2584" y="1614"/>
                  </a:cubicBezTo>
                  <a:lnTo>
                    <a:pt x="1583" y="192"/>
                  </a:lnTo>
                  <a:cubicBezTo>
                    <a:pt x="1466" y="74"/>
                    <a:pt x="1348" y="0"/>
                    <a:pt x="1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7987643" y="739707"/>
              <a:ext cx="45404" cy="94107"/>
            </a:xfrm>
            <a:custGeom>
              <a:avLst/>
              <a:gdLst/>
              <a:ahLst/>
              <a:cxnLst/>
              <a:rect l="l" t="t" r="r" b="b"/>
              <a:pathLst>
                <a:path w="1583" h="3281" extrusionOk="0">
                  <a:moveTo>
                    <a:pt x="360" y="0"/>
                  </a:moveTo>
                  <a:cubicBezTo>
                    <a:pt x="327" y="0"/>
                    <a:pt x="294" y="5"/>
                    <a:pt x="261" y="16"/>
                  </a:cubicBezTo>
                  <a:cubicBezTo>
                    <a:pt x="1" y="96"/>
                    <a:pt x="81" y="437"/>
                    <a:pt x="81" y="677"/>
                  </a:cubicBezTo>
                  <a:cubicBezTo>
                    <a:pt x="161" y="1178"/>
                    <a:pt x="261" y="1779"/>
                    <a:pt x="501" y="2279"/>
                  </a:cubicBezTo>
                  <a:cubicBezTo>
                    <a:pt x="662" y="2520"/>
                    <a:pt x="842" y="2860"/>
                    <a:pt x="1002" y="3101"/>
                  </a:cubicBezTo>
                  <a:cubicBezTo>
                    <a:pt x="1082" y="3181"/>
                    <a:pt x="1263" y="3281"/>
                    <a:pt x="1343" y="3281"/>
                  </a:cubicBezTo>
                  <a:cubicBezTo>
                    <a:pt x="1503" y="3281"/>
                    <a:pt x="1583" y="3101"/>
                    <a:pt x="1583" y="3020"/>
                  </a:cubicBezTo>
                  <a:cubicBezTo>
                    <a:pt x="1583" y="2940"/>
                    <a:pt x="1503" y="2860"/>
                    <a:pt x="1503" y="2680"/>
                  </a:cubicBezTo>
                  <a:cubicBezTo>
                    <a:pt x="1343" y="2440"/>
                    <a:pt x="1082" y="2179"/>
                    <a:pt x="1002" y="1859"/>
                  </a:cubicBezTo>
                  <a:cubicBezTo>
                    <a:pt x="922" y="1598"/>
                    <a:pt x="922" y="1358"/>
                    <a:pt x="922" y="1098"/>
                  </a:cubicBezTo>
                  <a:cubicBezTo>
                    <a:pt x="922" y="857"/>
                    <a:pt x="922" y="597"/>
                    <a:pt x="842" y="357"/>
                  </a:cubicBezTo>
                  <a:cubicBezTo>
                    <a:pt x="773" y="201"/>
                    <a:pt x="569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8030725" y="837231"/>
              <a:ext cx="16693" cy="15546"/>
            </a:xfrm>
            <a:custGeom>
              <a:avLst/>
              <a:gdLst/>
              <a:ahLst/>
              <a:cxnLst/>
              <a:rect l="l" t="t" r="r" b="b"/>
              <a:pathLst>
                <a:path w="582" h="542" extrusionOk="0">
                  <a:moveTo>
                    <a:pt x="291" y="1"/>
                  </a:moveTo>
                  <a:cubicBezTo>
                    <a:pt x="206" y="1"/>
                    <a:pt x="121" y="41"/>
                    <a:pt x="81" y="121"/>
                  </a:cubicBezTo>
                  <a:cubicBezTo>
                    <a:pt x="1" y="281"/>
                    <a:pt x="161" y="542"/>
                    <a:pt x="422" y="542"/>
                  </a:cubicBezTo>
                  <a:cubicBezTo>
                    <a:pt x="502" y="542"/>
                    <a:pt x="502" y="462"/>
                    <a:pt x="582" y="381"/>
                  </a:cubicBezTo>
                  <a:cubicBezTo>
                    <a:pt x="582" y="281"/>
                    <a:pt x="582" y="201"/>
                    <a:pt x="502" y="121"/>
                  </a:cubicBezTo>
                  <a:cubicBezTo>
                    <a:pt x="462" y="41"/>
                    <a:pt x="376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502306" y="765780"/>
              <a:ext cx="176111" cy="202126"/>
            </a:xfrm>
            <a:custGeom>
              <a:avLst/>
              <a:gdLst/>
              <a:ahLst/>
              <a:cxnLst/>
              <a:rect l="l" t="t" r="r" b="b"/>
              <a:pathLst>
                <a:path w="6140" h="7047" extrusionOk="0">
                  <a:moveTo>
                    <a:pt x="2858" y="0"/>
                  </a:moveTo>
                  <a:cubicBezTo>
                    <a:pt x="428" y="0"/>
                    <a:pt x="0" y="4109"/>
                    <a:pt x="631" y="5697"/>
                  </a:cubicBezTo>
                  <a:cubicBezTo>
                    <a:pt x="872" y="6277"/>
                    <a:pt x="1292" y="6878"/>
                    <a:pt x="1973" y="7038"/>
                  </a:cubicBezTo>
                  <a:cubicBezTo>
                    <a:pt x="2021" y="7044"/>
                    <a:pt x="2067" y="7047"/>
                    <a:pt x="2113" y="7047"/>
                  </a:cubicBezTo>
                  <a:cubicBezTo>
                    <a:pt x="2706" y="7047"/>
                    <a:pt x="3171" y="6582"/>
                    <a:pt x="3636" y="6117"/>
                  </a:cubicBezTo>
                  <a:cubicBezTo>
                    <a:pt x="4877" y="4695"/>
                    <a:pt x="6139" y="529"/>
                    <a:pt x="3215" y="28"/>
                  </a:cubicBezTo>
                  <a:cubicBezTo>
                    <a:pt x="3092" y="9"/>
                    <a:pt x="2973" y="0"/>
                    <a:pt x="2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556030" y="722583"/>
              <a:ext cx="76984" cy="74546"/>
            </a:xfrm>
            <a:custGeom>
              <a:avLst/>
              <a:gdLst/>
              <a:ahLst/>
              <a:cxnLst/>
              <a:rect l="l" t="t" r="r" b="b"/>
              <a:pathLst>
                <a:path w="2684" h="2599" extrusionOk="0">
                  <a:moveTo>
                    <a:pt x="1373" y="1"/>
                  </a:moveTo>
                  <a:cubicBezTo>
                    <a:pt x="1255" y="1"/>
                    <a:pt x="1134" y="75"/>
                    <a:pt x="1002" y="192"/>
                  </a:cubicBezTo>
                  <a:lnTo>
                    <a:pt x="0" y="1775"/>
                  </a:lnTo>
                  <a:cubicBezTo>
                    <a:pt x="0" y="1775"/>
                    <a:pt x="517" y="2599"/>
                    <a:pt x="1627" y="2599"/>
                  </a:cubicBezTo>
                  <a:cubicBezTo>
                    <a:pt x="1933" y="2599"/>
                    <a:pt x="2285" y="2536"/>
                    <a:pt x="2684" y="2376"/>
                  </a:cubicBezTo>
                  <a:lnTo>
                    <a:pt x="2604" y="613"/>
                  </a:lnTo>
                  <a:cubicBezTo>
                    <a:pt x="2604" y="373"/>
                    <a:pt x="2424" y="192"/>
                    <a:pt x="2263" y="192"/>
                  </a:cubicBezTo>
                  <a:lnTo>
                    <a:pt x="1502" y="32"/>
                  </a:lnTo>
                  <a:cubicBezTo>
                    <a:pt x="1459" y="11"/>
                    <a:pt x="1416" y="1"/>
                    <a:pt x="13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6522700" y="792657"/>
              <a:ext cx="38521" cy="95742"/>
            </a:xfrm>
            <a:custGeom>
              <a:avLst/>
              <a:gdLst/>
              <a:ahLst/>
              <a:cxnLst/>
              <a:rect l="l" t="t" r="r" b="b"/>
              <a:pathLst>
                <a:path w="1343" h="3338" extrusionOk="0">
                  <a:moveTo>
                    <a:pt x="1006" y="0"/>
                  </a:moveTo>
                  <a:cubicBezTo>
                    <a:pt x="804" y="0"/>
                    <a:pt x="653" y="273"/>
                    <a:pt x="581" y="433"/>
                  </a:cubicBezTo>
                  <a:cubicBezTo>
                    <a:pt x="341" y="934"/>
                    <a:pt x="161" y="1435"/>
                    <a:pt x="81" y="2016"/>
                  </a:cubicBezTo>
                  <a:cubicBezTo>
                    <a:pt x="0" y="2336"/>
                    <a:pt x="0" y="2677"/>
                    <a:pt x="81" y="3017"/>
                  </a:cubicBezTo>
                  <a:cubicBezTo>
                    <a:pt x="81" y="3097"/>
                    <a:pt x="161" y="3257"/>
                    <a:pt x="261" y="3338"/>
                  </a:cubicBezTo>
                  <a:cubicBezTo>
                    <a:pt x="341" y="3338"/>
                    <a:pt x="501" y="3338"/>
                    <a:pt x="581" y="3257"/>
                  </a:cubicBezTo>
                  <a:cubicBezTo>
                    <a:pt x="581" y="3177"/>
                    <a:pt x="661" y="3017"/>
                    <a:pt x="661" y="2937"/>
                  </a:cubicBezTo>
                  <a:cubicBezTo>
                    <a:pt x="661" y="2596"/>
                    <a:pt x="581" y="2256"/>
                    <a:pt x="661" y="1935"/>
                  </a:cubicBezTo>
                  <a:cubicBezTo>
                    <a:pt x="762" y="1675"/>
                    <a:pt x="922" y="1515"/>
                    <a:pt x="1082" y="1255"/>
                  </a:cubicBezTo>
                  <a:cubicBezTo>
                    <a:pt x="1162" y="1014"/>
                    <a:pt x="1342" y="834"/>
                    <a:pt x="1342" y="594"/>
                  </a:cubicBezTo>
                  <a:cubicBezTo>
                    <a:pt x="1342" y="333"/>
                    <a:pt x="1262" y="93"/>
                    <a:pt x="1082" y="13"/>
                  </a:cubicBezTo>
                  <a:cubicBezTo>
                    <a:pt x="1056" y="4"/>
                    <a:pt x="1031" y="0"/>
                    <a:pt x="10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6527289" y="896232"/>
              <a:ext cx="14399" cy="16292"/>
            </a:xfrm>
            <a:custGeom>
              <a:avLst/>
              <a:gdLst/>
              <a:ahLst/>
              <a:cxnLst/>
              <a:rect l="l" t="t" r="r" b="b"/>
              <a:pathLst>
                <a:path w="502" h="568" extrusionOk="0">
                  <a:moveTo>
                    <a:pt x="318" y="1"/>
                  </a:moveTo>
                  <a:cubicBezTo>
                    <a:pt x="275" y="1"/>
                    <a:pt x="228" y="20"/>
                    <a:pt x="181" y="67"/>
                  </a:cubicBezTo>
                  <a:cubicBezTo>
                    <a:pt x="1" y="147"/>
                    <a:pt x="1" y="488"/>
                    <a:pt x="181" y="568"/>
                  </a:cubicBezTo>
                  <a:cubicBezTo>
                    <a:pt x="261" y="568"/>
                    <a:pt x="341" y="568"/>
                    <a:pt x="421" y="488"/>
                  </a:cubicBezTo>
                  <a:cubicBezTo>
                    <a:pt x="501" y="407"/>
                    <a:pt x="501" y="327"/>
                    <a:pt x="501" y="227"/>
                  </a:cubicBezTo>
                  <a:cubicBezTo>
                    <a:pt x="501" y="114"/>
                    <a:pt x="421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6860503" y="823893"/>
              <a:ext cx="164552" cy="203531"/>
            </a:xfrm>
            <a:custGeom>
              <a:avLst/>
              <a:gdLst/>
              <a:ahLst/>
              <a:cxnLst/>
              <a:rect l="l" t="t" r="r" b="b"/>
              <a:pathLst>
                <a:path w="5737" h="7096" extrusionOk="0">
                  <a:moveTo>
                    <a:pt x="2904" y="1"/>
                  </a:moveTo>
                  <a:cubicBezTo>
                    <a:pt x="2852" y="1"/>
                    <a:pt x="2799" y="2"/>
                    <a:pt x="2744" y="5"/>
                  </a:cubicBezTo>
                  <a:cubicBezTo>
                    <a:pt x="0" y="166"/>
                    <a:pt x="501" y="4592"/>
                    <a:pt x="1583" y="6174"/>
                  </a:cubicBezTo>
                  <a:cubicBezTo>
                    <a:pt x="1903" y="6675"/>
                    <a:pt x="2504" y="7095"/>
                    <a:pt x="3085" y="7095"/>
                  </a:cubicBezTo>
                  <a:cubicBezTo>
                    <a:pt x="3746" y="7015"/>
                    <a:pt x="4246" y="6435"/>
                    <a:pt x="4507" y="5854"/>
                  </a:cubicBezTo>
                  <a:cubicBezTo>
                    <a:pt x="5392" y="4202"/>
                    <a:pt x="5736" y="1"/>
                    <a:pt x="2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6903586" y="778659"/>
              <a:ext cx="81028" cy="74574"/>
            </a:xfrm>
            <a:custGeom>
              <a:avLst/>
              <a:gdLst/>
              <a:ahLst/>
              <a:cxnLst/>
              <a:rect l="l" t="t" r="r" b="b"/>
              <a:pathLst>
                <a:path w="2825" h="2600" extrusionOk="0">
                  <a:moveTo>
                    <a:pt x="1162" y="0"/>
                  </a:moveTo>
                  <a:cubicBezTo>
                    <a:pt x="902" y="0"/>
                    <a:pt x="742" y="160"/>
                    <a:pt x="661" y="320"/>
                  </a:cubicBezTo>
                  <a:lnTo>
                    <a:pt x="1" y="2083"/>
                  </a:lnTo>
                  <a:cubicBezTo>
                    <a:pt x="1" y="2083"/>
                    <a:pt x="517" y="2599"/>
                    <a:pt x="1354" y="2599"/>
                  </a:cubicBezTo>
                  <a:cubicBezTo>
                    <a:pt x="1772" y="2599"/>
                    <a:pt x="2270" y="2470"/>
                    <a:pt x="2825" y="2083"/>
                  </a:cubicBezTo>
                  <a:lnTo>
                    <a:pt x="2324" y="421"/>
                  </a:lnTo>
                  <a:cubicBezTo>
                    <a:pt x="2244" y="160"/>
                    <a:pt x="2084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6889215" y="857338"/>
              <a:ext cx="28769" cy="99184"/>
            </a:xfrm>
            <a:custGeom>
              <a:avLst/>
              <a:gdLst/>
              <a:ahLst/>
              <a:cxnLst/>
              <a:rect l="l" t="t" r="r" b="b"/>
              <a:pathLst>
                <a:path w="1003" h="3458" extrusionOk="0">
                  <a:moveTo>
                    <a:pt x="582" y="1"/>
                  </a:moveTo>
                  <a:cubicBezTo>
                    <a:pt x="321" y="1"/>
                    <a:pt x="241" y="422"/>
                    <a:pt x="241" y="582"/>
                  </a:cubicBezTo>
                  <a:cubicBezTo>
                    <a:pt x="81" y="1083"/>
                    <a:pt x="1" y="1683"/>
                    <a:pt x="81" y="2264"/>
                  </a:cubicBezTo>
                  <a:cubicBezTo>
                    <a:pt x="81" y="2505"/>
                    <a:pt x="161" y="2845"/>
                    <a:pt x="321" y="3186"/>
                  </a:cubicBezTo>
                  <a:cubicBezTo>
                    <a:pt x="321" y="3266"/>
                    <a:pt x="401" y="3426"/>
                    <a:pt x="582" y="3426"/>
                  </a:cubicBezTo>
                  <a:cubicBezTo>
                    <a:pt x="603" y="3447"/>
                    <a:pt x="625" y="3457"/>
                    <a:pt x="646" y="3457"/>
                  </a:cubicBezTo>
                  <a:cubicBezTo>
                    <a:pt x="705" y="3457"/>
                    <a:pt x="763" y="3383"/>
                    <a:pt x="822" y="3266"/>
                  </a:cubicBezTo>
                  <a:lnTo>
                    <a:pt x="822" y="3005"/>
                  </a:lnTo>
                  <a:cubicBezTo>
                    <a:pt x="822" y="2685"/>
                    <a:pt x="662" y="2344"/>
                    <a:pt x="662" y="2004"/>
                  </a:cubicBezTo>
                  <a:cubicBezTo>
                    <a:pt x="662" y="1763"/>
                    <a:pt x="742" y="1503"/>
                    <a:pt x="822" y="1263"/>
                  </a:cubicBezTo>
                  <a:cubicBezTo>
                    <a:pt x="1002" y="1002"/>
                    <a:pt x="1002" y="762"/>
                    <a:pt x="1002" y="502"/>
                  </a:cubicBezTo>
                  <a:cubicBezTo>
                    <a:pt x="902" y="341"/>
                    <a:pt x="822" y="81"/>
                    <a:pt x="5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6905880" y="962606"/>
              <a:ext cx="14399" cy="17152"/>
            </a:xfrm>
            <a:custGeom>
              <a:avLst/>
              <a:gdLst/>
              <a:ahLst/>
              <a:cxnLst/>
              <a:rect l="l" t="t" r="r" b="b"/>
              <a:pathLst>
                <a:path w="502" h="598" extrusionOk="0">
                  <a:moveTo>
                    <a:pt x="286" y="0"/>
                  </a:moveTo>
                  <a:cubicBezTo>
                    <a:pt x="216" y="0"/>
                    <a:pt x="141" y="28"/>
                    <a:pt x="81" y="96"/>
                  </a:cubicBezTo>
                  <a:cubicBezTo>
                    <a:pt x="1" y="257"/>
                    <a:pt x="81" y="597"/>
                    <a:pt x="241" y="597"/>
                  </a:cubicBezTo>
                  <a:cubicBezTo>
                    <a:pt x="321" y="597"/>
                    <a:pt x="421" y="517"/>
                    <a:pt x="421" y="417"/>
                  </a:cubicBezTo>
                  <a:cubicBezTo>
                    <a:pt x="501" y="337"/>
                    <a:pt x="501" y="257"/>
                    <a:pt x="501" y="176"/>
                  </a:cubicBezTo>
                  <a:cubicBezTo>
                    <a:pt x="501" y="77"/>
                    <a:pt x="400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245405" y="820594"/>
              <a:ext cx="169055" cy="202556"/>
            </a:xfrm>
            <a:custGeom>
              <a:avLst/>
              <a:gdLst/>
              <a:ahLst/>
              <a:cxnLst/>
              <a:rect l="l" t="t" r="r" b="b"/>
              <a:pathLst>
                <a:path w="5894" h="7062" extrusionOk="0">
                  <a:moveTo>
                    <a:pt x="3148" y="0"/>
                  </a:moveTo>
                  <a:cubicBezTo>
                    <a:pt x="3002" y="0"/>
                    <a:pt x="2847" y="13"/>
                    <a:pt x="2684" y="40"/>
                  </a:cubicBezTo>
                  <a:cubicBezTo>
                    <a:pt x="1" y="621"/>
                    <a:pt x="1002" y="4967"/>
                    <a:pt x="2344" y="6289"/>
                  </a:cubicBezTo>
                  <a:cubicBezTo>
                    <a:pt x="2723" y="6741"/>
                    <a:pt x="3233" y="7062"/>
                    <a:pt x="3814" y="7062"/>
                  </a:cubicBezTo>
                  <a:cubicBezTo>
                    <a:pt x="3877" y="7062"/>
                    <a:pt x="3941" y="7058"/>
                    <a:pt x="4006" y="7050"/>
                  </a:cubicBezTo>
                  <a:cubicBezTo>
                    <a:pt x="4607" y="6870"/>
                    <a:pt x="5008" y="6209"/>
                    <a:pt x="5268" y="5628"/>
                  </a:cubicBezTo>
                  <a:cubicBezTo>
                    <a:pt x="5893" y="3961"/>
                    <a:pt x="5712" y="0"/>
                    <a:pt x="3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288487" y="776336"/>
              <a:ext cx="79307" cy="75664"/>
            </a:xfrm>
            <a:custGeom>
              <a:avLst/>
              <a:gdLst/>
              <a:ahLst/>
              <a:cxnLst/>
              <a:rect l="l" t="t" r="r" b="b"/>
              <a:pathLst>
                <a:path w="2765" h="2638" extrusionOk="0">
                  <a:moveTo>
                    <a:pt x="1603" y="1"/>
                  </a:moveTo>
                  <a:lnTo>
                    <a:pt x="842" y="81"/>
                  </a:lnTo>
                  <a:cubicBezTo>
                    <a:pt x="682" y="81"/>
                    <a:pt x="501" y="241"/>
                    <a:pt x="501" y="401"/>
                  </a:cubicBezTo>
                  <a:lnTo>
                    <a:pt x="1" y="2244"/>
                  </a:lnTo>
                  <a:cubicBezTo>
                    <a:pt x="1" y="2244"/>
                    <a:pt x="460" y="2638"/>
                    <a:pt x="1154" y="2638"/>
                  </a:cubicBezTo>
                  <a:cubicBezTo>
                    <a:pt x="1611" y="2638"/>
                    <a:pt x="2169" y="2468"/>
                    <a:pt x="2765" y="1904"/>
                  </a:cubicBezTo>
                  <a:lnTo>
                    <a:pt x="2104" y="241"/>
                  </a:lnTo>
                  <a:cubicBezTo>
                    <a:pt x="2004" y="81"/>
                    <a:pt x="1763" y="1"/>
                    <a:pt x="16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8"/>
            <p:cNvSpPr/>
            <p:nvPr/>
          </p:nvSpPr>
          <p:spPr>
            <a:xfrm>
              <a:off x="7283898" y="859661"/>
              <a:ext cx="28740" cy="98238"/>
            </a:xfrm>
            <a:custGeom>
              <a:avLst/>
              <a:gdLst/>
              <a:ahLst/>
              <a:cxnLst/>
              <a:rect l="l" t="t" r="r" b="b"/>
              <a:pathLst>
                <a:path w="1002" h="3425" extrusionOk="0">
                  <a:moveTo>
                    <a:pt x="341" y="0"/>
                  </a:moveTo>
                  <a:cubicBezTo>
                    <a:pt x="81" y="0"/>
                    <a:pt x="81" y="421"/>
                    <a:pt x="81" y="601"/>
                  </a:cubicBezTo>
                  <a:cubicBezTo>
                    <a:pt x="1" y="1182"/>
                    <a:pt x="1" y="1763"/>
                    <a:pt x="161" y="2263"/>
                  </a:cubicBezTo>
                  <a:cubicBezTo>
                    <a:pt x="161" y="2604"/>
                    <a:pt x="341" y="2924"/>
                    <a:pt x="501" y="3185"/>
                  </a:cubicBezTo>
                  <a:cubicBezTo>
                    <a:pt x="501" y="3265"/>
                    <a:pt x="581" y="3425"/>
                    <a:pt x="762" y="3425"/>
                  </a:cubicBezTo>
                  <a:cubicBezTo>
                    <a:pt x="842" y="3425"/>
                    <a:pt x="1002" y="3345"/>
                    <a:pt x="1002" y="3265"/>
                  </a:cubicBezTo>
                  <a:lnTo>
                    <a:pt x="1002" y="2924"/>
                  </a:lnTo>
                  <a:cubicBezTo>
                    <a:pt x="922" y="2604"/>
                    <a:pt x="762" y="2343"/>
                    <a:pt x="661" y="2003"/>
                  </a:cubicBezTo>
                  <a:cubicBezTo>
                    <a:pt x="661" y="1763"/>
                    <a:pt x="762" y="1502"/>
                    <a:pt x="762" y="1262"/>
                  </a:cubicBezTo>
                  <a:cubicBezTo>
                    <a:pt x="842" y="1002"/>
                    <a:pt x="922" y="681"/>
                    <a:pt x="842" y="421"/>
                  </a:cubicBezTo>
                  <a:cubicBezTo>
                    <a:pt x="762" y="260"/>
                    <a:pt x="58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8"/>
            <p:cNvSpPr/>
            <p:nvPr/>
          </p:nvSpPr>
          <p:spPr>
            <a:xfrm>
              <a:off x="7308020" y="964212"/>
              <a:ext cx="16693" cy="15546"/>
            </a:xfrm>
            <a:custGeom>
              <a:avLst/>
              <a:gdLst/>
              <a:ahLst/>
              <a:cxnLst/>
              <a:rect l="l" t="t" r="r" b="b"/>
              <a:pathLst>
                <a:path w="582" h="542" extrusionOk="0">
                  <a:moveTo>
                    <a:pt x="291" y="0"/>
                  </a:moveTo>
                  <a:cubicBezTo>
                    <a:pt x="206" y="0"/>
                    <a:pt x="121" y="40"/>
                    <a:pt x="81" y="120"/>
                  </a:cubicBezTo>
                  <a:cubicBezTo>
                    <a:pt x="1" y="201"/>
                    <a:pt x="81" y="541"/>
                    <a:pt x="321" y="541"/>
                  </a:cubicBezTo>
                  <a:cubicBezTo>
                    <a:pt x="421" y="541"/>
                    <a:pt x="421" y="461"/>
                    <a:pt x="501" y="361"/>
                  </a:cubicBezTo>
                  <a:cubicBezTo>
                    <a:pt x="501" y="281"/>
                    <a:pt x="582" y="201"/>
                    <a:pt x="501" y="120"/>
                  </a:cubicBezTo>
                  <a:cubicBezTo>
                    <a:pt x="461" y="40"/>
                    <a:pt x="376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8"/>
            <p:cNvSpPr/>
            <p:nvPr/>
          </p:nvSpPr>
          <p:spPr>
            <a:xfrm>
              <a:off x="3410676" y="486233"/>
              <a:ext cx="139053" cy="637124"/>
            </a:xfrm>
            <a:custGeom>
              <a:avLst/>
              <a:gdLst/>
              <a:ahLst/>
              <a:cxnLst/>
              <a:rect l="l" t="t" r="r" b="b"/>
              <a:pathLst>
                <a:path w="4848" h="22213" fill="none" extrusionOk="0">
                  <a:moveTo>
                    <a:pt x="3506" y="0"/>
                  </a:moveTo>
                  <a:cubicBezTo>
                    <a:pt x="4848" y="7511"/>
                    <a:pt x="3606" y="15443"/>
                    <a:pt x="1" y="22212"/>
                  </a:cubicBezTo>
                </a:path>
              </a:pathLst>
            </a:custGeom>
            <a:solidFill>
              <a:schemeClr val="accent6"/>
            </a:solidFill>
            <a:ln w="250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8"/>
            <p:cNvSpPr/>
            <p:nvPr/>
          </p:nvSpPr>
          <p:spPr>
            <a:xfrm>
              <a:off x="5938450" y="489101"/>
              <a:ext cx="122388" cy="607811"/>
            </a:xfrm>
            <a:custGeom>
              <a:avLst/>
              <a:gdLst/>
              <a:ahLst/>
              <a:cxnLst/>
              <a:rect l="l" t="t" r="r" b="b"/>
              <a:pathLst>
                <a:path w="4267" h="21191" fill="none" extrusionOk="0">
                  <a:moveTo>
                    <a:pt x="341" y="1"/>
                  </a:moveTo>
                  <a:cubicBezTo>
                    <a:pt x="0" y="7251"/>
                    <a:pt x="1342" y="14521"/>
                    <a:pt x="4266" y="21191"/>
                  </a:cubicBezTo>
                </a:path>
              </a:pathLst>
            </a:custGeom>
            <a:solidFill>
              <a:schemeClr val="accent6"/>
            </a:solidFill>
            <a:ln w="250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8"/>
            <p:cNvSpPr/>
            <p:nvPr/>
          </p:nvSpPr>
          <p:spPr>
            <a:xfrm>
              <a:off x="3277384" y="1026828"/>
              <a:ext cx="279826" cy="271250"/>
            </a:xfrm>
            <a:custGeom>
              <a:avLst/>
              <a:gdLst/>
              <a:ahLst/>
              <a:cxnLst/>
              <a:rect l="l" t="t" r="r" b="b"/>
              <a:pathLst>
                <a:path w="9756" h="9457" extrusionOk="0">
                  <a:moveTo>
                    <a:pt x="6047" y="1"/>
                  </a:moveTo>
                  <a:cubicBezTo>
                    <a:pt x="5795" y="1"/>
                    <a:pt x="5540" y="88"/>
                    <a:pt x="5329" y="281"/>
                  </a:cubicBezTo>
                  <a:lnTo>
                    <a:pt x="4327" y="1182"/>
                  </a:lnTo>
                  <a:cubicBezTo>
                    <a:pt x="4071" y="1378"/>
                    <a:pt x="3814" y="1472"/>
                    <a:pt x="3566" y="1472"/>
                  </a:cubicBezTo>
                  <a:cubicBezTo>
                    <a:pt x="3485" y="1472"/>
                    <a:pt x="3405" y="1462"/>
                    <a:pt x="3326" y="1442"/>
                  </a:cubicBezTo>
                  <a:lnTo>
                    <a:pt x="1904" y="1102"/>
                  </a:lnTo>
                  <a:cubicBezTo>
                    <a:pt x="1839" y="1090"/>
                    <a:pt x="1774" y="1084"/>
                    <a:pt x="1710" y="1084"/>
                  </a:cubicBezTo>
                  <a:cubicBezTo>
                    <a:pt x="955" y="1084"/>
                    <a:pt x="354" y="1921"/>
                    <a:pt x="742" y="2604"/>
                  </a:cubicBezTo>
                  <a:lnTo>
                    <a:pt x="1243" y="3946"/>
                  </a:lnTo>
                  <a:cubicBezTo>
                    <a:pt x="1403" y="4287"/>
                    <a:pt x="1403" y="4607"/>
                    <a:pt x="1243" y="4948"/>
                  </a:cubicBezTo>
                  <a:lnTo>
                    <a:pt x="482" y="6109"/>
                  </a:lnTo>
                  <a:cubicBezTo>
                    <a:pt x="0" y="6841"/>
                    <a:pt x="594" y="7796"/>
                    <a:pt x="1388" y="7796"/>
                  </a:cubicBezTo>
                  <a:cubicBezTo>
                    <a:pt x="1420" y="7796"/>
                    <a:pt x="1451" y="7795"/>
                    <a:pt x="1483" y="7792"/>
                  </a:cubicBezTo>
                  <a:lnTo>
                    <a:pt x="2905" y="7611"/>
                  </a:lnTo>
                  <a:cubicBezTo>
                    <a:pt x="3246" y="7611"/>
                    <a:pt x="3646" y="7691"/>
                    <a:pt x="3827" y="8032"/>
                  </a:cubicBezTo>
                  <a:lnTo>
                    <a:pt x="4748" y="9033"/>
                  </a:lnTo>
                  <a:cubicBezTo>
                    <a:pt x="4972" y="9327"/>
                    <a:pt x="5283" y="9457"/>
                    <a:pt x="5589" y="9457"/>
                  </a:cubicBezTo>
                  <a:cubicBezTo>
                    <a:pt x="6077" y="9457"/>
                    <a:pt x="6552" y="9129"/>
                    <a:pt x="6651" y="8613"/>
                  </a:cubicBezTo>
                  <a:lnTo>
                    <a:pt x="6911" y="7191"/>
                  </a:lnTo>
                  <a:cubicBezTo>
                    <a:pt x="6991" y="6870"/>
                    <a:pt x="7252" y="6530"/>
                    <a:pt x="7572" y="6450"/>
                  </a:cubicBezTo>
                  <a:lnTo>
                    <a:pt x="8914" y="5869"/>
                  </a:lnTo>
                  <a:cubicBezTo>
                    <a:pt x="9755" y="5528"/>
                    <a:pt x="9755" y="4447"/>
                    <a:pt x="8994" y="3946"/>
                  </a:cubicBezTo>
                  <a:lnTo>
                    <a:pt x="7752" y="3285"/>
                  </a:lnTo>
                  <a:cubicBezTo>
                    <a:pt x="7492" y="3105"/>
                    <a:pt x="7252" y="2784"/>
                    <a:pt x="7252" y="2444"/>
                  </a:cubicBezTo>
                  <a:lnTo>
                    <a:pt x="7151" y="1022"/>
                  </a:lnTo>
                  <a:cubicBezTo>
                    <a:pt x="7097" y="396"/>
                    <a:pt x="6580" y="1"/>
                    <a:pt x="60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8"/>
            <p:cNvSpPr/>
            <p:nvPr/>
          </p:nvSpPr>
          <p:spPr>
            <a:xfrm>
              <a:off x="5929242" y="1036350"/>
              <a:ext cx="279224" cy="271623"/>
            </a:xfrm>
            <a:custGeom>
              <a:avLst/>
              <a:gdLst/>
              <a:ahLst/>
              <a:cxnLst/>
              <a:rect l="l" t="t" r="r" b="b"/>
              <a:pathLst>
                <a:path w="9735" h="9470" extrusionOk="0">
                  <a:moveTo>
                    <a:pt x="4147" y="1"/>
                  </a:moveTo>
                  <a:cubicBezTo>
                    <a:pt x="3661" y="1"/>
                    <a:pt x="3187" y="328"/>
                    <a:pt x="3085" y="850"/>
                  </a:cubicBezTo>
                  <a:lnTo>
                    <a:pt x="2825" y="2272"/>
                  </a:lnTo>
                  <a:cubicBezTo>
                    <a:pt x="2745" y="2613"/>
                    <a:pt x="2504" y="2953"/>
                    <a:pt x="2164" y="3033"/>
                  </a:cubicBezTo>
                  <a:lnTo>
                    <a:pt x="922" y="3614"/>
                  </a:lnTo>
                  <a:cubicBezTo>
                    <a:pt x="81" y="3955"/>
                    <a:pt x="1" y="5116"/>
                    <a:pt x="822" y="5537"/>
                  </a:cubicBezTo>
                  <a:lnTo>
                    <a:pt x="2004" y="6278"/>
                  </a:lnTo>
                  <a:cubicBezTo>
                    <a:pt x="2324" y="6458"/>
                    <a:pt x="2584" y="6699"/>
                    <a:pt x="2584" y="7119"/>
                  </a:cubicBezTo>
                  <a:lnTo>
                    <a:pt x="2745" y="8461"/>
                  </a:lnTo>
                  <a:cubicBezTo>
                    <a:pt x="2800" y="9078"/>
                    <a:pt x="3285" y="9469"/>
                    <a:pt x="3805" y="9469"/>
                  </a:cubicBezTo>
                  <a:cubicBezTo>
                    <a:pt x="4045" y="9469"/>
                    <a:pt x="4292" y="9386"/>
                    <a:pt x="4507" y="9202"/>
                  </a:cubicBezTo>
                  <a:lnTo>
                    <a:pt x="5589" y="8201"/>
                  </a:lnTo>
                  <a:cubicBezTo>
                    <a:pt x="5767" y="8023"/>
                    <a:pt x="5999" y="7922"/>
                    <a:pt x="6246" y="7922"/>
                  </a:cubicBezTo>
                  <a:cubicBezTo>
                    <a:pt x="6333" y="7922"/>
                    <a:pt x="6422" y="7934"/>
                    <a:pt x="6510" y="7960"/>
                  </a:cubicBezTo>
                  <a:lnTo>
                    <a:pt x="7932" y="8281"/>
                  </a:lnTo>
                  <a:cubicBezTo>
                    <a:pt x="8003" y="8296"/>
                    <a:pt x="8073" y="8304"/>
                    <a:pt x="8141" y="8304"/>
                  </a:cubicBezTo>
                  <a:cubicBezTo>
                    <a:pt x="8875" y="8304"/>
                    <a:pt x="9478" y="7468"/>
                    <a:pt x="9094" y="6699"/>
                  </a:cubicBezTo>
                  <a:lnTo>
                    <a:pt x="8513" y="5457"/>
                  </a:lnTo>
                  <a:cubicBezTo>
                    <a:pt x="8333" y="5116"/>
                    <a:pt x="8433" y="4776"/>
                    <a:pt x="8593" y="4455"/>
                  </a:cubicBezTo>
                  <a:lnTo>
                    <a:pt x="9254" y="3274"/>
                  </a:lnTo>
                  <a:cubicBezTo>
                    <a:pt x="9734" y="2486"/>
                    <a:pt x="9146" y="1606"/>
                    <a:pt x="8355" y="1606"/>
                  </a:cubicBezTo>
                  <a:cubicBezTo>
                    <a:pt x="8321" y="1606"/>
                    <a:pt x="8287" y="1608"/>
                    <a:pt x="8253" y="1611"/>
                  </a:cubicBezTo>
                  <a:lnTo>
                    <a:pt x="6831" y="1771"/>
                  </a:lnTo>
                  <a:cubicBezTo>
                    <a:pt x="6774" y="1786"/>
                    <a:pt x="6714" y="1792"/>
                    <a:pt x="6653" y="1792"/>
                  </a:cubicBezTo>
                  <a:cubicBezTo>
                    <a:pt x="6369" y="1792"/>
                    <a:pt x="6061" y="1649"/>
                    <a:pt x="5929" y="1451"/>
                  </a:cubicBezTo>
                  <a:lnTo>
                    <a:pt x="4928" y="349"/>
                  </a:lnTo>
                  <a:cubicBezTo>
                    <a:pt x="4709" y="108"/>
                    <a:pt x="4426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9" name="Google Shape;769;p8"/>
          <p:cNvSpPr/>
          <p:nvPr/>
        </p:nvSpPr>
        <p:spPr>
          <a:xfrm>
            <a:off x="536864" y="1933361"/>
            <a:ext cx="371021" cy="346126"/>
          </a:xfrm>
          <a:custGeom>
            <a:avLst/>
            <a:gdLst/>
            <a:ahLst/>
            <a:cxnLst/>
            <a:rect l="l" t="t" r="r" b="b"/>
            <a:pathLst>
              <a:path w="9756" h="9457" extrusionOk="0">
                <a:moveTo>
                  <a:pt x="6047" y="1"/>
                </a:moveTo>
                <a:cubicBezTo>
                  <a:pt x="5795" y="1"/>
                  <a:pt x="5540" y="88"/>
                  <a:pt x="5329" y="281"/>
                </a:cubicBezTo>
                <a:lnTo>
                  <a:pt x="4327" y="1182"/>
                </a:lnTo>
                <a:cubicBezTo>
                  <a:pt x="4071" y="1378"/>
                  <a:pt x="3814" y="1472"/>
                  <a:pt x="3566" y="1472"/>
                </a:cubicBezTo>
                <a:cubicBezTo>
                  <a:pt x="3485" y="1472"/>
                  <a:pt x="3405" y="1462"/>
                  <a:pt x="3326" y="1442"/>
                </a:cubicBezTo>
                <a:lnTo>
                  <a:pt x="1904" y="1102"/>
                </a:lnTo>
                <a:cubicBezTo>
                  <a:pt x="1839" y="1090"/>
                  <a:pt x="1774" y="1084"/>
                  <a:pt x="1710" y="1084"/>
                </a:cubicBezTo>
                <a:cubicBezTo>
                  <a:pt x="955" y="1084"/>
                  <a:pt x="354" y="1921"/>
                  <a:pt x="742" y="2604"/>
                </a:cubicBezTo>
                <a:lnTo>
                  <a:pt x="1243" y="3946"/>
                </a:lnTo>
                <a:cubicBezTo>
                  <a:pt x="1403" y="4287"/>
                  <a:pt x="1403" y="4607"/>
                  <a:pt x="1243" y="4948"/>
                </a:cubicBezTo>
                <a:lnTo>
                  <a:pt x="482" y="6109"/>
                </a:lnTo>
                <a:cubicBezTo>
                  <a:pt x="0" y="6841"/>
                  <a:pt x="594" y="7796"/>
                  <a:pt x="1388" y="7796"/>
                </a:cubicBezTo>
                <a:cubicBezTo>
                  <a:pt x="1420" y="7796"/>
                  <a:pt x="1451" y="7795"/>
                  <a:pt x="1483" y="7792"/>
                </a:cubicBezTo>
                <a:lnTo>
                  <a:pt x="2905" y="7611"/>
                </a:lnTo>
                <a:cubicBezTo>
                  <a:pt x="3246" y="7611"/>
                  <a:pt x="3646" y="7691"/>
                  <a:pt x="3827" y="8032"/>
                </a:cubicBezTo>
                <a:lnTo>
                  <a:pt x="4748" y="9033"/>
                </a:lnTo>
                <a:cubicBezTo>
                  <a:pt x="4972" y="9327"/>
                  <a:pt x="5283" y="9457"/>
                  <a:pt x="5589" y="9457"/>
                </a:cubicBezTo>
                <a:cubicBezTo>
                  <a:pt x="6077" y="9457"/>
                  <a:pt x="6552" y="9129"/>
                  <a:pt x="6651" y="8613"/>
                </a:cubicBezTo>
                <a:lnTo>
                  <a:pt x="6911" y="7191"/>
                </a:lnTo>
                <a:cubicBezTo>
                  <a:pt x="6991" y="6870"/>
                  <a:pt x="7252" y="6530"/>
                  <a:pt x="7572" y="6450"/>
                </a:cubicBezTo>
                <a:lnTo>
                  <a:pt x="8914" y="5869"/>
                </a:lnTo>
                <a:cubicBezTo>
                  <a:pt x="9755" y="5528"/>
                  <a:pt x="9755" y="4447"/>
                  <a:pt x="8994" y="3946"/>
                </a:cubicBezTo>
                <a:lnTo>
                  <a:pt x="7752" y="3285"/>
                </a:lnTo>
                <a:cubicBezTo>
                  <a:pt x="7492" y="3105"/>
                  <a:pt x="7252" y="2784"/>
                  <a:pt x="7252" y="2444"/>
                </a:cubicBezTo>
                <a:lnTo>
                  <a:pt x="7151" y="1022"/>
                </a:lnTo>
                <a:cubicBezTo>
                  <a:pt x="7097" y="396"/>
                  <a:pt x="6580" y="1"/>
                  <a:pt x="60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" name="Google Shape;770;p8"/>
          <p:cNvSpPr/>
          <p:nvPr/>
        </p:nvSpPr>
        <p:spPr>
          <a:xfrm>
            <a:off x="8154725" y="1586763"/>
            <a:ext cx="370222" cy="346602"/>
          </a:xfrm>
          <a:custGeom>
            <a:avLst/>
            <a:gdLst/>
            <a:ahLst/>
            <a:cxnLst/>
            <a:rect l="l" t="t" r="r" b="b"/>
            <a:pathLst>
              <a:path w="9735" h="9470" extrusionOk="0">
                <a:moveTo>
                  <a:pt x="4147" y="1"/>
                </a:moveTo>
                <a:cubicBezTo>
                  <a:pt x="3661" y="1"/>
                  <a:pt x="3187" y="328"/>
                  <a:pt x="3085" y="850"/>
                </a:cubicBezTo>
                <a:lnTo>
                  <a:pt x="2825" y="2272"/>
                </a:lnTo>
                <a:cubicBezTo>
                  <a:pt x="2745" y="2613"/>
                  <a:pt x="2504" y="2953"/>
                  <a:pt x="2164" y="3033"/>
                </a:cubicBezTo>
                <a:lnTo>
                  <a:pt x="922" y="3614"/>
                </a:lnTo>
                <a:cubicBezTo>
                  <a:pt x="81" y="3955"/>
                  <a:pt x="1" y="5116"/>
                  <a:pt x="822" y="5537"/>
                </a:cubicBezTo>
                <a:lnTo>
                  <a:pt x="2004" y="6278"/>
                </a:lnTo>
                <a:cubicBezTo>
                  <a:pt x="2324" y="6458"/>
                  <a:pt x="2584" y="6699"/>
                  <a:pt x="2584" y="7119"/>
                </a:cubicBezTo>
                <a:lnTo>
                  <a:pt x="2745" y="8461"/>
                </a:lnTo>
                <a:cubicBezTo>
                  <a:pt x="2800" y="9078"/>
                  <a:pt x="3285" y="9469"/>
                  <a:pt x="3805" y="9469"/>
                </a:cubicBezTo>
                <a:cubicBezTo>
                  <a:pt x="4045" y="9469"/>
                  <a:pt x="4292" y="9386"/>
                  <a:pt x="4507" y="9202"/>
                </a:cubicBezTo>
                <a:lnTo>
                  <a:pt x="5589" y="8201"/>
                </a:lnTo>
                <a:cubicBezTo>
                  <a:pt x="5767" y="8023"/>
                  <a:pt x="5999" y="7922"/>
                  <a:pt x="6246" y="7922"/>
                </a:cubicBezTo>
                <a:cubicBezTo>
                  <a:pt x="6333" y="7922"/>
                  <a:pt x="6422" y="7934"/>
                  <a:pt x="6510" y="7960"/>
                </a:cubicBezTo>
                <a:lnTo>
                  <a:pt x="7932" y="8281"/>
                </a:lnTo>
                <a:cubicBezTo>
                  <a:pt x="8003" y="8296"/>
                  <a:pt x="8073" y="8304"/>
                  <a:pt x="8141" y="8304"/>
                </a:cubicBezTo>
                <a:cubicBezTo>
                  <a:pt x="8875" y="8304"/>
                  <a:pt x="9478" y="7468"/>
                  <a:pt x="9094" y="6699"/>
                </a:cubicBezTo>
                <a:lnTo>
                  <a:pt x="8513" y="5457"/>
                </a:lnTo>
                <a:cubicBezTo>
                  <a:pt x="8333" y="5116"/>
                  <a:pt x="8433" y="4776"/>
                  <a:pt x="8593" y="4455"/>
                </a:cubicBezTo>
                <a:lnTo>
                  <a:pt x="9254" y="3274"/>
                </a:lnTo>
                <a:cubicBezTo>
                  <a:pt x="9734" y="2486"/>
                  <a:pt x="9146" y="1606"/>
                  <a:pt x="8355" y="1606"/>
                </a:cubicBezTo>
                <a:cubicBezTo>
                  <a:pt x="8321" y="1606"/>
                  <a:pt x="8287" y="1608"/>
                  <a:pt x="8253" y="1611"/>
                </a:cubicBezTo>
                <a:lnTo>
                  <a:pt x="6831" y="1771"/>
                </a:lnTo>
                <a:cubicBezTo>
                  <a:pt x="6774" y="1786"/>
                  <a:pt x="6714" y="1792"/>
                  <a:pt x="6653" y="1792"/>
                </a:cubicBezTo>
                <a:cubicBezTo>
                  <a:pt x="6369" y="1792"/>
                  <a:pt x="6061" y="1649"/>
                  <a:pt x="5929" y="1451"/>
                </a:cubicBezTo>
                <a:lnTo>
                  <a:pt x="4928" y="349"/>
                </a:lnTo>
                <a:cubicBezTo>
                  <a:pt x="4709" y="108"/>
                  <a:pt x="4426" y="1"/>
                  <a:pt x="41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" name="Google Shape;771;p8"/>
          <p:cNvSpPr/>
          <p:nvPr/>
        </p:nvSpPr>
        <p:spPr>
          <a:xfrm>
            <a:off x="7659425" y="4001043"/>
            <a:ext cx="303951" cy="284550"/>
          </a:xfrm>
          <a:custGeom>
            <a:avLst/>
            <a:gdLst/>
            <a:ahLst/>
            <a:cxnLst/>
            <a:rect l="l" t="t" r="r" b="b"/>
            <a:pathLst>
              <a:path w="9735" h="9470" extrusionOk="0">
                <a:moveTo>
                  <a:pt x="4147" y="1"/>
                </a:moveTo>
                <a:cubicBezTo>
                  <a:pt x="3661" y="1"/>
                  <a:pt x="3187" y="328"/>
                  <a:pt x="3085" y="850"/>
                </a:cubicBezTo>
                <a:lnTo>
                  <a:pt x="2825" y="2272"/>
                </a:lnTo>
                <a:cubicBezTo>
                  <a:pt x="2745" y="2613"/>
                  <a:pt x="2504" y="2953"/>
                  <a:pt x="2164" y="3033"/>
                </a:cubicBezTo>
                <a:lnTo>
                  <a:pt x="922" y="3614"/>
                </a:lnTo>
                <a:cubicBezTo>
                  <a:pt x="81" y="3955"/>
                  <a:pt x="1" y="5116"/>
                  <a:pt x="822" y="5537"/>
                </a:cubicBezTo>
                <a:lnTo>
                  <a:pt x="2004" y="6278"/>
                </a:lnTo>
                <a:cubicBezTo>
                  <a:pt x="2324" y="6458"/>
                  <a:pt x="2584" y="6699"/>
                  <a:pt x="2584" y="7119"/>
                </a:cubicBezTo>
                <a:lnTo>
                  <a:pt x="2745" y="8461"/>
                </a:lnTo>
                <a:cubicBezTo>
                  <a:pt x="2800" y="9078"/>
                  <a:pt x="3285" y="9469"/>
                  <a:pt x="3805" y="9469"/>
                </a:cubicBezTo>
                <a:cubicBezTo>
                  <a:pt x="4045" y="9469"/>
                  <a:pt x="4292" y="9386"/>
                  <a:pt x="4507" y="9202"/>
                </a:cubicBezTo>
                <a:lnTo>
                  <a:pt x="5589" y="8201"/>
                </a:lnTo>
                <a:cubicBezTo>
                  <a:pt x="5767" y="8023"/>
                  <a:pt x="5999" y="7922"/>
                  <a:pt x="6246" y="7922"/>
                </a:cubicBezTo>
                <a:cubicBezTo>
                  <a:pt x="6333" y="7922"/>
                  <a:pt x="6422" y="7934"/>
                  <a:pt x="6510" y="7960"/>
                </a:cubicBezTo>
                <a:lnTo>
                  <a:pt x="7932" y="8281"/>
                </a:lnTo>
                <a:cubicBezTo>
                  <a:pt x="8003" y="8296"/>
                  <a:pt x="8073" y="8304"/>
                  <a:pt x="8141" y="8304"/>
                </a:cubicBezTo>
                <a:cubicBezTo>
                  <a:pt x="8875" y="8304"/>
                  <a:pt x="9478" y="7468"/>
                  <a:pt x="9094" y="6699"/>
                </a:cubicBezTo>
                <a:lnTo>
                  <a:pt x="8513" y="5457"/>
                </a:lnTo>
                <a:cubicBezTo>
                  <a:pt x="8333" y="5116"/>
                  <a:pt x="8433" y="4776"/>
                  <a:pt x="8593" y="4455"/>
                </a:cubicBezTo>
                <a:lnTo>
                  <a:pt x="9254" y="3274"/>
                </a:lnTo>
                <a:cubicBezTo>
                  <a:pt x="9734" y="2486"/>
                  <a:pt x="9146" y="1606"/>
                  <a:pt x="8355" y="1606"/>
                </a:cubicBezTo>
                <a:cubicBezTo>
                  <a:pt x="8321" y="1606"/>
                  <a:pt x="8287" y="1608"/>
                  <a:pt x="8253" y="1611"/>
                </a:cubicBezTo>
                <a:lnTo>
                  <a:pt x="6831" y="1771"/>
                </a:lnTo>
                <a:cubicBezTo>
                  <a:pt x="6774" y="1786"/>
                  <a:pt x="6714" y="1792"/>
                  <a:pt x="6653" y="1792"/>
                </a:cubicBezTo>
                <a:cubicBezTo>
                  <a:pt x="6369" y="1792"/>
                  <a:pt x="6061" y="1649"/>
                  <a:pt x="5929" y="1451"/>
                </a:cubicBezTo>
                <a:lnTo>
                  <a:pt x="4928" y="349"/>
                </a:lnTo>
                <a:cubicBezTo>
                  <a:pt x="4709" y="108"/>
                  <a:pt x="4426" y="1"/>
                  <a:pt x="41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" name="Google Shape;963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964" name="Google Shape;964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">
    <p:bg>
      <p:bgPr>
        <a:solidFill>
          <a:schemeClr val="accent2"/>
        </a:solidFill>
        <a:effectLst/>
      </p:bgPr>
    </p:bg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" name="Google Shape;967;p13"/>
          <p:cNvSpPr txBox="1">
            <a:spLocks noGrp="1"/>
          </p:cNvSpPr>
          <p:nvPr>
            <p:ph type="title"/>
          </p:nvPr>
        </p:nvSpPr>
        <p:spPr>
          <a:xfrm>
            <a:off x="3064575" y="1840775"/>
            <a:ext cx="57381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subTitle" idx="1"/>
          </p:nvPr>
        </p:nvSpPr>
        <p:spPr>
          <a:xfrm>
            <a:off x="3213375" y="3165500"/>
            <a:ext cx="54405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6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9" name="Google Shape;969;p13"/>
          <p:cNvGrpSpPr/>
          <p:nvPr/>
        </p:nvGrpSpPr>
        <p:grpSpPr>
          <a:xfrm>
            <a:off x="-196725" y="-172050"/>
            <a:ext cx="8927625" cy="5589500"/>
            <a:chOff x="-196725" y="-172050"/>
            <a:chExt cx="8927625" cy="5589500"/>
          </a:xfrm>
        </p:grpSpPr>
        <p:sp>
          <p:nvSpPr>
            <p:cNvPr id="970" name="Google Shape;970;p13"/>
            <p:cNvSpPr/>
            <p:nvPr/>
          </p:nvSpPr>
          <p:spPr>
            <a:xfrm>
              <a:off x="2295725" y="3241550"/>
              <a:ext cx="690000" cy="69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7762800" y="3799950"/>
              <a:ext cx="968100" cy="9681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3714825" y="215500"/>
              <a:ext cx="968100" cy="9681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210325" y="3961800"/>
              <a:ext cx="644400" cy="644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-196725" y="-172050"/>
              <a:ext cx="644400" cy="644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7762800" y="217300"/>
              <a:ext cx="644400" cy="644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13"/>
            <p:cNvSpPr/>
            <p:nvPr/>
          </p:nvSpPr>
          <p:spPr>
            <a:xfrm>
              <a:off x="4389350" y="4449350"/>
              <a:ext cx="968100" cy="9681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2"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p14"/>
          <p:cNvSpPr txBox="1">
            <a:spLocks noGrp="1"/>
          </p:cNvSpPr>
          <p:nvPr>
            <p:ph type="title"/>
          </p:nvPr>
        </p:nvSpPr>
        <p:spPr>
          <a:xfrm>
            <a:off x="92700" y="1326406"/>
            <a:ext cx="63678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79" name="Google Shape;979;p14"/>
          <p:cNvSpPr txBox="1">
            <a:spLocks noGrp="1"/>
          </p:cNvSpPr>
          <p:nvPr>
            <p:ph type="subTitle" idx="1"/>
          </p:nvPr>
        </p:nvSpPr>
        <p:spPr>
          <a:xfrm>
            <a:off x="1366800" y="3241694"/>
            <a:ext cx="3819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000">
                <a:solidFill>
                  <a:schemeClr val="lt1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4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15"/>
          <p:cNvSpPr txBox="1">
            <a:spLocks noGrp="1"/>
          </p:cNvSpPr>
          <p:nvPr>
            <p:ph type="title"/>
          </p:nvPr>
        </p:nvSpPr>
        <p:spPr>
          <a:xfrm>
            <a:off x="1388100" y="1402613"/>
            <a:ext cx="63678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82" name="Google Shape;982;p15"/>
          <p:cNvSpPr txBox="1">
            <a:spLocks noGrp="1"/>
          </p:cNvSpPr>
          <p:nvPr>
            <p:ph type="subTitle" idx="1"/>
          </p:nvPr>
        </p:nvSpPr>
        <p:spPr>
          <a:xfrm>
            <a:off x="1685850" y="803288"/>
            <a:ext cx="57723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600">
                <a:solidFill>
                  <a:schemeClr val="accent3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1F9388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Henny Penny"/>
              <a:buNone/>
              <a:defRPr sz="2800">
                <a:solidFill>
                  <a:schemeClr val="lt1"/>
                </a:solidFill>
                <a:latin typeface="Henny Penny"/>
                <a:ea typeface="Henny Penny"/>
                <a:cs typeface="Henny Penny"/>
                <a:sym typeface="Henny Penn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8BD59"/>
              </a:buClr>
              <a:buSzPts val="1800"/>
              <a:buFont typeface="Satisfy"/>
              <a:buChar char="●"/>
              <a:defRPr sz="1800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○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■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●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○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■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●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○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8BD59"/>
              </a:buClr>
              <a:buSzPts val="1400"/>
              <a:buFont typeface="Satisfy"/>
              <a:buChar char="■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7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63" r:id="rId11"/>
    <p:sldLayoutId id="2147483664" r:id="rId12"/>
    <p:sldLayoutId id="2147483666" r:id="rId13"/>
    <p:sldLayoutId id="2147483668" r:id="rId14"/>
    <p:sldLayoutId id="2147483670" r:id="rId15"/>
    <p:sldLayoutId id="2147483673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6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4" Type="http://schemas.microsoft.com/office/2007/relationships/hdphoto" Target="../media/hdphoto2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s://pngimg.com/download/1816" TargetMode="External"/><Relationship Id="rId7" Type="http://schemas.openxmlformats.org/officeDocument/2006/relationships/image" Target="../media/image13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2.png"/><Relationship Id="rId5" Type="http://schemas.openxmlformats.org/officeDocument/2006/relationships/hyperlink" Target="http://www.pngall.com/mercedes-benz-png" TargetMode="External"/><Relationship Id="rId4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pngimg.com/download/1816" TargetMode="External"/><Relationship Id="rId7" Type="http://schemas.openxmlformats.org/officeDocument/2006/relationships/image" Target="../media/image13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2.png"/><Relationship Id="rId5" Type="http://schemas.openxmlformats.org/officeDocument/2006/relationships/hyperlink" Target="http://www.pngall.com/mercedes-benz-png" TargetMode="External"/><Relationship Id="rId4" Type="http://schemas.openxmlformats.org/officeDocument/2006/relationships/image" Target="../media/image1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sma-rmy.deviantart.com/art/Smoking-Boy-Colored-119557537" TargetMode="Externa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.jpeg"/><Relationship Id="rId5" Type="http://schemas.openxmlformats.org/officeDocument/2006/relationships/hyperlink" Target="https://commons.wikimedia.org/wiki/File:Not_facebook_not_like_thumbs_down.png" TargetMode="External"/><Relationship Id="rId4" Type="http://schemas.openxmlformats.org/officeDocument/2006/relationships/image" Target="../media/image1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://sma-rmy.deviantart.com/art/Smoking-Boy-Colored-119557537" TargetMode="Externa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.jpeg"/><Relationship Id="rId5" Type="http://schemas.openxmlformats.org/officeDocument/2006/relationships/hyperlink" Target="https://www.designbolts.com/2014/03/12/no-smoking-signs-icons-symbols-in-vector-ai-format/" TargetMode="External"/><Relationship Id="rId4" Type="http://schemas.openxmlformats.org/officeDocument/2006/relationships/image" Target="../media/image1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rawpixel.com/board/262253/christmas-images" TargetMode="External"/><Relationship Id="rId2" Type="http://schemas.openxmlformats.org/officeDocument/2006/relationships/image" Target="../media/image17.2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.jpeg"/><Relationship Id="rId5" Type="http://schemas.openxmlformats.org/officeDocument/2006/relationships/hyperlink" Target="http://www.pngall.com/time-png" TargetMode="External"/><Relationship Id="rId4" Type="http://schemas.openxmlformats.org/officeDocument/2006/relationships/image" Target="../media/image1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ngall.com/time-png" TargetMode="Externa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1.xml"/><Relationship Id="rId6" Type="http://schemas.openxmlformats.org/officeDocument/2006/relationships/hyperlink" Target="https://www.rawpixel.com/board/262253/christmas-images" TargetMode="External"/><Relationship Id="rId5" Type="http://schemas.openxmlformats.org/officeDocument/2006/relationships/image" Target="../media/image17.2"/><Relationship Id="rId4" Type="http://schemas.openxmlformats.org/officeDocument/2006/relationships/image" Target="../media/image13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en/meeting-opinion-people-speak-talk-1293980/" TargetMode="External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.jpeg"/><Relationship Id="rId5" Type="http://schemas.openxmlformats.org/officeDocument/2006/relationships/hyperlink" Target="https://en.wikipedia.org/wiki/Italy" TargetMode="External"/><Relationship Id="rId4" Type="http://schemas.openxmlformats.org/officeDocument/2006/relationships/image" Target="../media/image20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hyperlink" Target="https://pixabay.com/en/meeting-opinion-people-speak-talk-1293980/" TargetMode="External"/><Relationship Id="rId7" Type="http://schemas.openxmlformats.org/officeDocument/2006/relationships/hyperlink" Target="https://pixabay.com/en/confirm-true-correct-679245/" TargetMode="External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1.png"/><Relationship Id="rId5" Type="http://schemas.openxmlformats.org/officeDocument/2006/relationships/hyperlink" Target="https://en.wikipedia.org/wiki/Italy" TargetMode="External"/><Relationship Id="rId4" Type="http://schemas.openxmlformats.org/officeDocument/2006/relationships/image" Target="../media/image2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://pngimg.com/download/8056" TargetMode="Externa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.jpeg"/><Relationship Id="rId5" Type="http://schemas.openxmlformats.org/officeDocument/2006/relationships/hyperlink" Target="http://pngimg.com/download/8031" TargetMode="External"/><Relationship Id="rId4" Type="http://schemas.openxmlformats.org/officeDocument/2006/relationships/image" Target="../media/image2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://pngimg.com/download/8056" TargetMode="Externa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.jpeg"/><Relationship Id="rId5" Type="http://schemas.openxmlformats.org/officeDocument/2006/relationships/hyperlink" Target="http://pngimg.com/download/8031" TargetMode="External"/><Relationship Id="rId4" Type="http://schemas.openxmlformats.org/officeDocument/2006/relationships/image" Target="../media/image2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Relationship Id="rId4" Type="http://schemas.openxmlformats.org/officeDocument/2006/relationships/audio" Target="../media/audio1.wav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9" name="Google Shape;3999;p45"/>
          <p:cNvGrpSpPr/>
          <p:nvPr/>
        </p:nvGrpSpPr>
        <p:grpSpPr>
          <a:xfrm>
            <a:off x="486100" y="593175"/>
            <a:ext cx="7967700" cy="4100725"/>
            <a:chOff x="486100" y="593175"/>
            <a:chExt cx="7967700" cy="4100725"/>
          </a:xfrm>
        </p:grpSpPr>
        <p:sp>
          <p:nvSpPr>
            <p:cNvPr id="4000" name="Google Shape;4000;p45"/>
            <p:cNvSpPr/>
            <p:nvPr/>
          </p:nvSpPr>
          <p:spPr>
            <a:xfrm>
              <a:off x="7335863" y="619175"/>
              <a:ext cx="176700" cy="220625"/>
            </a:xfrm>
            <a:custGeom>
              <a:avLst/>
              <a:gdLst/>
              <a:ahLst/>
              <a:cxnLst/>
              <a:rect l="l" t="t" r="r" b="b"/>
              <a:pathLst>
                <a:path w="7068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36" y="3075"/>
                  </a:cubicBezTo>
                  <a:cubicBezTo>
                    <a:pt x="1837" y="3834"/>
                    <a:pt x="1" y="4333"/>
                    <a:pt x="1" y="4752"/>
                  </a:cubicBezTo>
                  <a:cubicBezTo>
                    <a:pt x="1" y="5171"/>
                    <a:pt x="1757" y="5251"/>
                    <a:pt x="2336" y="5990"/>
                  </a:cubicBezTo>
                  <a:cubicBezTo>
                    <a:pt x="2915" y="6669"/>
                    <a:pt x="3255" y="8825"/>
                    <a:pt x="3574" y="8825"/>
                  </a:cubicBezTo>
                  <a:cubicBezTo>
                    <a:pt x="3913" y="8825"/>
                    <a:pt x="4173" y="6748"/>
                    <a:pt x="4672" y="5990"/>
                  </a:cubicBezTo>
                  <a:cubicBezTo>
                    <a:pt x="5171" y="5331"/>
                    <a:pt x="7068" y="4912"/>
                    <a:pt x="7068" y="4493"/>
                  </a:cubicBezTo>
                  <a:cubicBezTo>
                    <a:pt x="7068" y="4173"/>
                    <a:pt x="5171" y="3754"/>
                    <a:pt x="4672" y="3075"/>
                  </a:cubicBezTo>
                  <a:cubicBezTo>
                    <a:pt x="3993" y="2257"/>
                    <a:pt x="3834" y="1"/>
                    <a:pt x="3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5"/>
            <p:cNvSpPr/>
            <p:nvPr/>
          </p:nvSpPr>
          <p:spPr>
            <a:xfrm>
              <a:off x="7458400" y="36365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5"/>
            <p:cNvSpPr/>
            <p:nvPr/>
          </p:nvSpPr>
          <p:spPr>
            <a:xfrm>
              <a:off x="634038" y="2340475"/>
              <a:ext cx="176675" cy="220625"/>
            </a:xfrm>
            <a:custGeom>
              <a:avLst/>
              <a:gdLst/>
              <a:ahLst/>
              <a:cxnLst/>
              <a:rect l="l" t="t" r="r" b="b"/>
              <a:pathLst>
                <a:path w="7067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16" y="3075"/>
                  </a:cubicBezTo>
                  <a:cubicBezTo>
                    <a:pt x="1817" y="3834"/>
                    <a:pt x="0" y="4333"/>
                    <a:pt x="0" y="4752"/>
                  </a:cubicBezTo>
                  <a:cubicBezTo>
                    <a:pt x="0" y="5171"/>
                    <a:pt x="1737" y="5331"/>
                    <a:pt x="2316" y="6070"/>
                  </a:cubicBezTo>
                  <a:cubicBezTo>
                    <a:pt x="2915" y="6668"/>
                    <a:pt x="3234" y="8824"/>
                    <a:pt x="3573" y="8824"/>
                  </a:cubicBezTo>
                  <a:cubicBezTo>
                    <a:pt x="3913" y="8824"/>
                    <a:pt x="4152" y="6748"/>
                    <a:pt x="4651" y="6070"/>
                  </a:cubicBezTo>
                  <a:cubicBezTo>
                    <a:pt x="5151" y="5331"/>
                    <a:pt x="7067" y="4912"/>
                    <a:pt x="7067" y="4572"/>
                  </a:cubicBezTo>
                  <a:cubicBezTo>
                    <a:pt x="7067" y="4173"/>
                    <a:pt x="5151" y="3754"/>
                    <a:pt x="4651" y="3075"/>
                  </a:cubicBezTo>
                  <a:cubicBezTo>
                    <a:pt x="3993" y="2257"/>
                    <a:pt x="3813" y="1"/>
                    <a:pt x="3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5"/>
            <p:cNvSpPr/>
            <p:nvPr/>
          </p:nvSpPr>
          <p:spPr>
            <a:xfrm>
              <a:off x="1797675" y="593175"/>
              <a:ext cx="130775" cy="162225"/>
            </a:xfrm>
            <a:custGeom>
              <a:avLst/>
              <a:gdLst/>
              <a:ahLst/>
              <a:cxnLst/>
              <a:rect l="l" t="t" r="r" b="b"/>
              <a:pathLst>
                <a:path w="5231" h="6489" extrusionOk="0">
                  <a:moveTo>
                    <a:pt x="2495" y="0"/>
                  </a:moveTo>
                  <a:cubicBezTo>
                    <a:pt x="2236" y="0"/>
                    <a:pt x="2156" y="1677"/>
                    <a:pt x="1737" y="2256"/>
                  </a:cubicBezTo>
                  <a:cubicBezTo>
                    <a:pt x="1417" y="2835"/>
                    <a:pt x="0" y="3175"/>
                    <a:pt x="0" y="3494"/>
                  </a:cubicBezTo>
                  <a:cubicBezTo>
                    <a:pt x="0" y="3833"/>
                    <a:pt x="1318" y="3913"/>
                    <a:pt x="1737" y="4412"/>
                  </a:cubicBezTo>
                  <a:cubicBezTo>
                    <a:pt x="2156" y="4911"/>
                    <a:pt x="2416" y="6488"/>
                    <a:pt x="2655" y="6488"/>
                  </a:cubicBezTo>
                  <a:cubicBezTo>
                    <a:pt x="2915" y="6488"/>
                    <a:pt x="3074" y="4991"/>
                    <a:pt x="3494" y="4412"/>
                  </a:cubicBezTo>
                  <a:cubicBezTo>
                    <a:pt x="3813" y="3913"/>
                    <a:pt x="5230" y="3674"/>
                    <a:pt x="5230" y="3334"/>
                  </a:cubicBezTo>
                  <a:cubicBezTo>
                    <a:pt x="5230" y="3075"/>
                    <a:pt x="3813" y="2755"/>
                    <a:pt x="3494" y="2256"/>
                  </a:cubicBezTo>
                  <a:cubicBezTo>
                    <a:pt x="2994" y="1677"/>
                    <a:pt x="2815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5"/>
            <p:cNvSpPr/>
            <p:nvPr/>
          </p:nvSpPr>
          <p:spPr>
            <a:xfrm>
              <a:off x="8173600" y="34389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5"/>
            <p:cNvSpPr/>
            <p:nvPr/>
          </p:nvSpPr>
          <p:spPr>
            <a:xfrm>
              <a:off x="8079750" y="1043400"/>
              <a:ext cx="93850" cy="116300"/>
            </a:xfrm>
            <a:custGeom>
              <a:avLst/>
              <a:gdLst/>
              <a:ahLst/>
              <a:cxnLst/>
              <a:rect l="l" t="t" r="r" b="b"/>
              <a:pathLst>
                <a:path w="3754" h="4652" extrusionOk="0">
                  <a:moveTo>
                    <a:pt x="1837" y="0"/>
                  </a:moveTo>
                  <a:cubicBezTo>
                    <a:pt x="1597" y="0"/>
                    <a:pt x="1597" y="1158"/>
                    <a:pt x="1258" y="1578"/>
                  </a:cubicBezTo>
                  <a:cubicBezTo>
                    <a:pt x="998" y="1997"/>
                    <a:pt x="0" y="2236"/>
                    <a:pt x="0" y="2496"/>
                  </a:cubicBezTo>
                  <a:cubicBezTo>
                    <a:pt x="0" y="2735"/>
                    <a:pt x="919" y="2835"/>
                    <a:pt x="1258" y="3155"/>
                  </a:cubicBezTo>
                  <a:cubicBezTo>
                    <a:pt x="1498" y="3494"/>
                    <a:pt x="1757" y="4652"/>
                    <a:pt x="1917" y="4652"/>
                  </a:cubicBezTo>
                  <a:cubicBezTo>
                    <a:pt x="209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6"/>
                    <a:pt x="2755" y="1997"/>
                    <a:pt x="2496" y="1578"/>
                  </a:cubicBezTo>
                  <a:cubicBezTo>
                    <a:pt x="2096" y="1158"/>
                    <a:pt x="1997" y="0"/>
                    <a:pt x="1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5"/>
            <p:cNvSpPr/>
            <p:nvPr/>
          </p:nvSpPr>
          <p:spPr>
            <a:xfrm>
              <a:off x="8389400" y="43461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5"/>
            <p:cNvSpPr/>
            <p:nvPr/>
          </p:nvSpPr>
          <p:spPr>
            <a:xfrm>
              <a:off x="990825" y="1504000"/>
              <a:ext cx="64900" cy="81375"/>
            </a:xfrm>
            <a:custGeom>
              <a:avLst/>
              <a:gdLst/>
              <a:ahLst/>
              <a:cxnLst/>
              <a:rect l="l" t="t" r="r" b="b"/>
              <a:pathLst>
                <a:path w="2596" h="3255" extrusionOk="0">
                  <a:moveTo>
                    <a:pt x="1258" y="1"/>
                  </a:moveTo>
                  <a:cubicBezTo>
                    <a:pt x="1098" y="1"/>
                    <a:pt x="1098" y="839"/>
                    <a:pt x="839" y="1159"/>
                  </a:cubicBezTo>
                  <a:cubicBezTo>
                    <a:pt x="679" y="1418"/>
                    <a:pt x="0" y="1578"/>
                    <a:pt x="0" y="1758"/>
                  </a:cubicBezTo>
                  <a:cubicBezTo>
                    <a:pt x="0" y="1917"/>
                    <a:pt x="599" y="1917"/>
                    <a:pt x="839" y="2257"/>
                  </a:cubicBezTo>
                  <a:cubicBezTo>
                    <a:pt x="999" y="2416"/>
                    <a:pt x="1178" y="3255"/>
                    <a:pt x="1338" y="3255"/>
                  </a:cubicBezTo>
                  <a:cubicBezTo>
                    <a:pt x="1418" y="3255"/>
                    <a:pt x="1498" y="2496"/>
                    <a:pt x="1677" y="2157"/>
                  </a:cubicBezTo>
                  <a:cubicBezTo>
                    <a:pt x="1917" y="1917"/>
                    <a:pt x="2596" y="1837"/>
                    <a:pt x="2596" y="1658"/>
                  </a:cubicBezTo>
                  <a:cubicBezTo>
                    <a:pt x="2596" y="1498"/>
                    <a:pt x="1917" y="1418"/>
                    <a:pt x="1677" y="1159"/>
                  </a:cubicBezTo>
                  <a:cubicBezTo>
                    <a:pt x="1418" y="83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5"/>
            <p:cNvSpPr/>
            <p:nvPr/>
          </p:nvSpPr>
          <p:spPr>
            <a:xfrm>
              <a:off x="486100" y="39034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5"/>
            <p:cNvSpPr/>
            <p:nvPr/>
          </p:nvSpPr>
          <p:spPr>
            <a:xfrm>
              <a:off x="1201300" y="37058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5"/>
            <p:cNvSpPr/>
            <p:nvPr/>
          </p:nvSpPr>
          <p:spPr>
            <a:xfrm>
              <a:off x="1417100" y="46130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11" name="Google Shape;4011;p45"/>
          <p:cNvSpPr txBox="1">
            <a:spLocks noGrp="1"/>
          </p:cNvSpPr>
          <p:nvPr>
            <p:ph type="title"/>
          </p:nvPr>
        </p:nvSpPr>
        <p:spPr>
          <a:xfrm>
            <a:off x="2438250" y="1581325"/>
            <a:ext cx="4267500" cy="15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MERRY CHRISTMAS</a:t>
            </a:r>
            <a:endParaRPr dirty="0"/>
          </a:p>
        </p:txBody>
      </p:sp>
      <p:sp>
        <p:nvSpPr>
          <p:cNvPr id="4012" name="Google Shape;4012;p45"/>
          <p:cNvSpPr txBox="1">
            <a:spLocks noGrp="1"/>
          </p:cNvSpPr>
          <p:nvPr>
            <p:ph type="body" idx="1"/>
          </p:nvPr>
        </p:nvSpPr>
        <p:spPr>
          <a:xfrm>
            <a:off x="2920696" y="3117018"/>
            <a:ext cx="3543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/>
              <a:t>My lovely students</a:t>
            </a:r>
            <a:endParaRPr dirty="0"/>
          </a:p>
        </p:txBody>
      </p:sp>
      <p:grpSp>
        <p:nvGrpSpPr>
          <p:cNvPr id="4013" name="Google Shape;4013;p45"/>
          <p:cNvGrpSpPr/>
          <p:nvPr/>
        </p:nvGrpSpPr>
        <p:grpSpPr>
          <a:xfrm>
            <a:off x="1357313" y="20552"/>
            <a:ext cx="6429374" cy="5093248"/>
            <a:chOff x="1357313" y="20552"/>
            <a:chExt cx="6429374" cy="5093248"/>
          </a:xfrm>
        </p:grpSpPr>
        <p:grpSp>
          <p:nvGrpSpPr>
            <p:cNvPr id="4014" name="Google Shape;4014;p45"/>
            <p:cNvGrpSpPr/>
            <p:nvPr/>
          </p:nvGrpSpPr>
          <p:grpSpPr>
            <a:xfrm>
              <a:off x="3486267" y="20552"/>
              <a:ext cx="2193041" cy="951695"/>
              <a:chOff x="3805353" y="153902"/>
              <a:chExt cx="2193041" cy="951695"/>
            </a:xfrm>
          </p:grpSpPr>
          <p:sp>
            <p:nvSpPr>
              <p:cNvPr id="4015" name="Google Shape;4015;p45"/>
              <p:cNvSpPr/>
              <p:nvPr/>
            </p:nvSpPr>
            <p:spPr>
              <a:xfrm rot="-5400000">
                <a:off x="5346602" y="328513"/>
                <a:ext cx="442712" cy="326636"/>
              </a:xfrm>
              <a:custGeom>
                <a:avLst/>
                <a:gdLst/>
                <a:ahLst/>
                <a:cxnLst/>
                <a:rect l="l" t="t" r="r" b="b"/>
                <a:pathLst>
                  <a:path w="7975" h="5884" extrusionOk="0">
                    <a:moveTo>
                      <a:pt x="4995" y="1"/>
                    </a:moveTo>
                    <a:cubicBezTo>
                      <a:pt x="4697" y="1"/>
                      <a:pt x="4412" y="77"/>
                      <a:pt x="4186" y="245"/>
                    </a:cubicBezTo>
                    <a:cubicBezTo>
                      <a:pt x="2406" y="1623"/>
                      <a:pt x="627" y="4956"/>
                      <a:pt x="0" y="5884"/>
                    </a:cubicBezTo>
                    <a:cubicBezTo>
                      <a:pt x="1253" y="5057"/>
                      <a:pt x="4286" y="4330"/>
                      <a:pt x="5840" y="3177"/>
                    </a:cubicBezTo>
                    <a:cubicBezTo>
                      <a:pt x="7975" y="1555"/>
                      <a:pt x="6343" y="1"/>
                      <a:pt x="499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45"/>
              <p:cNvSpPr/>
              <p:nvPr/>
            </p:nvSpPr>
            <p:spPr>
              <a:xfrm rot="-5400000">
                <a:off x="5374444" y="612982"/>
                <a:ext cx="245532" cy="434718"/>
              </a:xfrm>
              <a:custGeom>
                <a:avLst/>
                <a:gdLst/>
                <a:ahLst/>
                <a:cxnLst/>
                <a:rect l="l" t="t" r="r" b="b"/>
                <a:pathLst>
                  <a:path w="4423" h="7831" extrusionOk="0">
                    <a:moveTo>
                      <a:pt x="2118" y="1"/>
                    </a:moveTo>
                    <a:cubicBezTo>
                      <a:pt x="1116" y="1"/>
                      <a:pt x="1" y="901"/>
                      <a:pt x="362" y="2192"/>
                    </a:cubicBezTo>
                    <a:cubicBezTo>
                      <a:pt x="763" y="3971"/>
                      <a:pt x="3269" y="6578"/>
                      <a:pt x="4322" y="7831"/>
                    </a:cubicBezTo>
                    <a:cubicBezTo>
                      <a:pt x="4422" y="5625"/>
                      <a:pt x="4122" y="2092"/>
                      <a:pt x="3269" y="613"/>
                    </a:cubicBezTo>
                    <a:cubicBezTo>
                      <a:pt x="3010" y="189"/>
                      <a:pt x="2576" y="1"/>
                      <a:pt x="21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45"/>
              <p:cNvSpPr/>
              <p:nvPr/>
            </p:nvSpPr>
            <p:spPr>
              <a:xfrm rot="-5400000">
                <a:off x="4528419" y="229647"/>
                <a:ext cx="342623" cy="382426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6889" extrusionOk="0">
                    <a:moveTo>
                      <a:pt x="3927" y="0"/>
                    </a:moveTo>
                    <a:cubicBezTo>
                      <a:pt x="3351" y="0"/>
                      <a:pt x="2754" y="209"/>
                      <a:pt x="2407" y="623"/>
                    </a:cubicBezTo>
                    <a:cubicBezTo>
                      <a:pt x="1153" y="2403"/>
                      <a:pt x="427" y="5736"/>
                      <a:pt x="1" y="6889"/>
                    </a:cubicBezTo>
                    <a:cubicBezTo>
                      <a:pt x="1053" y="5736"/>
                      <a:pt x="3760" y="4282"/>
                      <a:pt x="4913" y="2603"/>
                    </a:cubicBezTo>
                    <a:cubicBezTo>
                      <a:pt x="6172" y="858"/>
                      <a:pt x="5093" y="0"/>
                      <a:pt x="39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45"/>
              <p:cNvSpPr/>
              <p:nvPr/>
            </p:nvSpPr>
            <p:spPr>
              <a:xfrm rot="-5400000">
                <a:off x="4510516" y="585115"/>
                <a:ext cx="340014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6125" h="6127" extrusionOk="0">
                    <a:moveTo>
                      <a:pt x="1450" y="0"/>
                    </a:moveTo>
                    <a:cubicBezTo>
                      <a:pt x="601" y="0"/>
                      <a:pt x="1" y="647"/>
                      <a:pt x="686" y="1741"/>
                    </a:cubicBezTo>
                    <a:cubicBezTo>
                      <a:pt x="1739" y="3320"/>
                      <a:pt x="4746" y="5200"/>
                      <a:pt x="6125" y="6127"/>
                    </a:cubicBezTo>
                    <a:cubicBezTo>
                      <a:pt x="5699" y="3946"/>
                      <a:pt x="4020" y="1741"/>
                      <a:pt x="2867" y="588"/>
                    </a:cubicBezTo>
                    <a:cubicBezTo>
                      <a:pt x="2430" y="186"/>
                      <a:pt x="1904" y="0"/>
                      <a:pt x="14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45"/>
              <p:cNvSpPr/>
              <p:nvPr/>
            </p:nvSpPr>
            <p:spPr>
              <a:xfrm rot="-5400000">
                <a:off x="5109709" y="415809"/>
                <a:ext cx="85378" cy="220052"/>
              </a:xfrm>
              <a:custGeom>
                <a:avLst/>
                <a:gdLst/>
                <a:ahLst/>
                <a:cxnLst/>
                <a:rect l="l" t="t" r="r" b="b"/>
                <a:pathLst>
                  <a:path w="1538" h="3964" extrusionOk="0">
                    <a:moveTo>
                      <a:pt x="664" y="1"/>
                    </a:moveTo>
                    <a:cubicBezTo>
                      <a:pt x="460" y="1"/>
                      <a:pt x="278" y="92"/>
                      <a:pt x="201" y="304"/>
                    </a:cubicBezTo>
                    <a:cubicBezTo>
                      <a:pt x="101" y="1031"/>
                      <a:pt x="1" y="2911"/>
                      <a:pt x="427" y="3964"/>
                    </a:cubicBezTo>
                    <a:cubicBezTo>
                      <a:pt x="427" y="3964"/>
                      <a:pt x="1354" y="1557"/>
                      <a:pt x="1454" y="831"/>
                    </a:cubicBezTo>
                    <a:cubicBezTo>
                      <a:pt x="1537" y="350"/>
                      <a:pt x="1061" y="1"/>
                      <a:pt x="6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45"/>
              <p:cNvSpPr/>
              <p:nvPr/>
            </p:nvSpPr>
            <p:spPr>
              <a:xfrm rot="-5400000">
                <a:off x="5186840" y="427161"/>
                <a:ext cx="222716" cy="71112"/>
              </a:xfrm>
              <a:custGeom>
                <a:avLst/>
                <a:gdLst/>
                <a:ahLst/>
                <a:cxnLst/>
                <a:rect l="l" t="t" r="r" b="b"/>
                <a:pathLst>
                  <a:path w="4012" h="1281" extrusionOk="0">
                    <a:moveTo>
                      <a:pt x="2851" y="0"/>
                    </a:moveTo>
                    <a:cubicBezTo>
                      <a:pt x="1918" y="0"/>
                      <a:pt x="638" y="343"/>
                      <a:pt x="0" y="722"/>
                    </a:cubicBezTo>
                    <a:cubicBezTo>
                      <a:pt x="146" y="1075"/>
                      <a:pt x="1108" y="1281"/>
                      <a:pt x="2048" y="1281"/>
                    </a:cubicBezTo>
                    <a:cubicBezTo>
                      <a:pt x="3042" y="1281"/>
                      <a:pt x="4012" y="1050"/>
                      <a:pt x="3960" y="522"/>
                    </a:cubicBezTo>
                    <a:cubicBezTo>
                      <a:pt x="3921" y="146"/>
                      <a:pt x="3460" y="0"/>
                      <a:pt x="28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45"/>
              <p:cNvSpPr/>
              <p:nvPr/>
            </p:nvSpPr>
            <p:spPr>
              <a:xfrm rot="-5400000">
                <a:off x="4905286" y="187737"/>
                <a:ext cx="321417" cy="253748"/>
              </a:xfrm>
              <a:custGeom>
                <a:avLst/>
                <a:gdLst/>
                <a:ahLst/>
                <a:cxnLst/>
                <a:rect l="l" t="t" r="r" b="b"/>
                <a:pathLst>
                  <a:path w="5790" h="4571" extrusionOk="0">
                    <a:moveTo>
                      <a:pt x="3705" y="1"/>
                    </a:moveTo>
                    <a:cubicBezTo>
                      <a:pt x="3413" y="1"/>
                      <a:pt x="3105" y="59"/>
                      <a:pt x="2808" y="184"/>
                    </a:cubicBezTo>
                    <a:cubicBezTo>
                      <a:pt x="1455" y="811"/>
                      <a:pt x="402" y="3317"/>
                      <a:pt x="1" y="4570"/>
                    </a:cubicBezTo>
                    <a:cubicBezTo>
                      <a:pt x="627" y="4470"/>
                      <a:pt x="3660" y="3844"/>
                      <a:pt x="4788" y="2164"/>
                    </a:cubicBezTo>
                    <a:cubicBezTo>
                      <a:pt x="5790" y="922"/>
                      <a:pt x="4870" y="1"/>
                      <a:pt x="37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45"/>
              <p:cNvSpPr/>
              <p:nvPr/>
            </p:nvSpPr>
            <p:spPr>
              <a:xfrm rot="-5400000">
                <a:off x="4242536" y="495940"/>
                <a:ext cx="83380" cy="217331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915" extrusionOk="0">
                    <a:moveTo>
                      <a:pt x="568" y="0"/>
                    </a:moveTo>
                    <a:cubicBezTo>
                      <a:pt x="261" y="0"/>
                      <a:pt x="0" y="157"/>
                      <a:pt x="48" y="456"/>
                    </a:cubicBezTo>
                    <a:cubicBezTo>
                      <a:pt x="149" y="1207"/>
                      <a:pt x="675" y="2962"/>
                      <a:pt x="1502" y="3914"/>
                    </a:cubicBezTo>
                    <a:cubicBezTo>
                      <a:pt x="1502" y="3914"/>
                      <a:pt x="1502" y="1308"/>
                      <a:pt x="1402" y="581"/>
                    </a:cubicBezTo>
                    <a:cubicBezTo>
                      <a:pt x="1297" y="188"/>
                      <a:pt x="904" y="0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45"/>
              <p:cNvSpPr/>
              <p:nvPr/>
            </p:nvSpPr>
            <p:spPr>
              <a:xfrm rot="-5400000">
                <a:off x="4281447" y="409397"/>
                <a:ext cx="221550" cy="107805"/>
              </a:xfrm>
              <a:custGeom>
                <a:avLst/>
                <a:gdLst/>
                <a:ahLst/>
                <a:cxnLst/>
                <a:rect l="l" t="t" r="r" b="b"/>
                <a:pathLst>
                  <a:path w="3991" h="1942" extrusionOk="0">
                    <a:moveTo>
                      <a:pt x="3112" y="0"/>
                    </a:moveTo>
                    <a:cubicBezTo>
                      <a:pt x="2196" y="0"/>
                      <a:pt x="575" y="1077"/>
                      <a:pt x="0" y="1809"/>
                    </a:cubicBezTo>
                    <a:cubicBezTo>
                      <a:pt x="92" y="1901"/>
                      <a:pt x="274" y="1942"/>
                      <a:pt x="511" y="1942"/>
                    </a:cubicBezTo>
                    <a:cubicBezTo>
                      <a:pt x="1637" y="1942"/>
                      <a:pt x="3991" y="1022"/>
                      <a:pt x="3660" y="255"/>
                    </a:cubicBezTo>
                    <a:cubicBezTo>
                      <a:pt x="3549" y="76"/>
                      <a:pt x="3355" y="0"/>
                      <a:pt x="31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45"/>
              <p:cNvSpPr/>
              <p:nvPr/>
            </p:nvSpPr>
            <p:spPr>
              <a:xfrm rot="-5400000">
                <a:off x="4028122" y="256600"/>
                <a:ext cx="232764" cy="310370"/>
              </a:xfrm>
              <a:custGeom>
                <a:avLst/>
                <a:gdLst/>
                <a:ahLst/>
                <a:cxnLst/>
                <a:rect l="l" t="t" r="r" b="b"/>
                <a:pathLst>
                  <a:path w="4193" h="5591" extrusionOk="0">
                    <a:moveTo>
                      <a:pt x="2700" y="0"/>
                    </a:moveTo>
                    <a:cubicBezTo>
                      <a:pt x="2217" y="0"/>
                      <a:pt x="1679" y="198"/>
                      <a:pt x="1254" y="577"/>
                    </a:cubicBezTo>
                    <a:cubicBezTo>
                      <a:pt x="101" y="1630"/>
                      <a:pt x="0" y="4337"/>
                      <a:pt x="101" y="5590"/>
                    </a:cubicBezTo>
                    <a:cubicBezTo>
                      <a:pt x="627" y="5390"/>
                      <a:pt x="3234" y="3710"/>
                      <a:pt x="3860" y="1831"/>
                    </a:cubicBezTo>
                    <a:cubicBezTo>
                      <a:pt x="4192" y="581"/>
                      <a:pt x="3526" y="0"/>
                      <a:pt x="27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45"/>
              <p:cNvSpPr/>
              <p:nvPr/>
            </p:nvSpPr>
            <p:spPr>
              <a:xfrm rot="-5400000">
                <a:off x="4311756" y="756955"/>
                <a:ext cx="226102" cy="6894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1242" extrusionOk="0">
                    <a:moveTo>
                      <a:pt x="1204" y="1"/>
                    </a:moveTo>
                    <a:cubicBezTo>
                      <a:pt x="603" y="1"/>
                      <a:pt x="153" y="154"/>
                      <a:pt x="113" y="572"/>
                    </a:cubicBezTo>
                    <a:cubicBezTo>
                      <a:pt x="0" y="1035"/>
                      <a:pt x="909" y="1242"/>
                      <a:pt x="1886" y="1242"/>
                    </a:cubicBezTo>
                    <a:cubicBezTo>
                      <a:pt x="2863" y="1242"/>
                      <a:pt x="3910" y="1035"/>
                      <a:pt x="4073" y="672"/>
                    </a:cubicBezTo>
                    <a:cubicBezTo>
                      <a:pt x="3377" y="354"/>
                      <a:pt x="2117" y="1"/>
                      <a:pt x="120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45"/>
              <p:cNvSpPr/>
              <p:nvPr/>
            </p:nvSpPr>
            <p:spPr>
              <a:xfrm rot="-5400000">
                <a:off x="4035059" y="817321"/>
                <a:ext cx="322861" cy="253692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570" extrusionOk="0">
                    <a:moveTo>
                      <a:pt x="2051" y="0"/>
                    </a:moveTo>
                    <a:cubicBezTo>
                      <a:pt x="941" y="0"/>
                      <a:pt x="1" y="939"/>
                      <a:pt x="1004" y="2263"/>
                    </a:cubicBezTo>
                    <a:cubicBezTo>
                      <a:pt x="2157" y="3842"/>
                      <a:pt x="5290" y="4469"/>
                      <a:pt x="5816" y="4569"/>
                    </a:cubicBezTo>
                    <a:cubicBezTo>
                      <a:pt x="5390" y="3316"/>
                      <a:pt x="4362" y="709"/>
                      <a:pt x="2884" y="183"/>
                    </a:cubicBezTo>
                    <a:cubicBezTo>
                      <a:pt x="2614" y="58"/>
                      <a:pt x="2327" y="0"/>
                      <a:pt x="2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45"/>
              <p:cNvSpPr/>
              <p:nvPr/>
            </p:nvSpPr>
            <p:spPr>
              <a:xfrm rot="-5400000">
                <a:off x="5022667" y="584730"/>
                <a:ext cx="69613" cy="223493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4026" extrusionOk="0">
                    <a:moveTo>
                      <a:pt x="746" y="1"/>
                    </a:moveTo>
                    <a:cubicBezTo>
                      <a:pt x="414" y="1"/>
                      <a:pt x="0" y="256"/>
                      <a:pt x="0" y="692"/>
                    </a:cubicBezTo>
                    <a:cubicBezTo>
                      <a:pt x="0" y="1419"/>
                      <a:pt x="527" y="4025"/>
                      <a:pt x="527" y="4025"/>
                    </a:cubicBezTo>
                    <a:cubicBezTo>
                      <a:pt x="1153" y="2998"/>
                      <a:pt x="1253" y="1118"/>
                      <a:pt x="1153" y="366"/>
                    </a:cubicBezTo>
                    <a:cubicBezTo>
                      <a:pt x="1153" y="115"/>
                      <a:pt x="968" y="1"/>
                      <a:pt x="7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45"/>
              <p:cNvSpPr/>
              <p:nvPr/>
            </p:nvSpPr>
            <p:spPr>
              <a:xfrm rot="-5400000">
                <a:off x="5072763" y="753124"/>
                <a:ext cx="228267" cy="78772"/>
              </a:xfrm>
              <a:custGeom>
                <a:avLst/>
                <a:gdLst/>
                <a:ahLst/>
                <a:cxnLst/>
                <a:rect l="l" t="t" r="r" b="b"/>
                <a:pathLst>
                  <a:path w="4112" h="1419" extrusionOk="0">
                    <a:moveTo>
                      <a:pt x="940" y="1"/>
                    </a:moveTo>
                    <a:cubicBezTo>
                      <a:pt x="539" y="1"/>
                      <a:pt x="242" y="112"/>
                      <a:pt x="152" y="390"/>
                    </a:cubicBezTo>
                    <a:cubicBezTo>
                      <a:pt x="1" y="1028"/>
                      <a:pt x="1638" y="1419"/>
                      <a:pt x="2863" y="1419"/>
                    </a:cubicBezTo>
                    <a:cubicBezTo>
                      <a:pt x="3467" y="1419"/>
                      <a:pt x="3971" y="1324"/>
                      <a:pt x="4112" y="1117"/>
                    </a:cubicBezTo>
                    <a:cubicBezTo>
                      <a:pt x="3375" y="608"/>
                      <a:pt x="1876" y="1"/>
                      <a:pt x="9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45"/>
              <p:cNvSpPr/>
              <p:nvPr/>
            </p:nvSpPr>
            <p:spPr>
              <a:xfrm rot="-5400000">
                <a:off x="4804422" y="762614"/>
                <a:ext cx="287666" cy="280505"/>
              </a:xfrm>
              <a:custGeom>
                <a:avLst/>
                <a:gdLst/>
                <a:ahLst/>
                <a:cxnLst/>
                <a:rect l="l" t="t" r="r" b="b"/>
                <a:pathLst>
                  <a:path w="5182" h="5053" extrusionOk="0">
                    <a:moveTo>
                      <a:pt x="1794" y="1"/>
                    </a:moveTo>
                    <a:cubicBezTo>
                      <a:pt x="793" y="1"/>
                      <a:pt x="1" y="736"/>
                      <a:pt x="670" y="2020"/>
                    </a:cubicBezTo>
                    <a:cubicBezTo>
                      <a:pt x="1622" y="3800"/>
                      <a:pt x="4554" y="4952"/>
                      <a:pt x="5181" y="5053"/>
                    </a:cubicBezTo>
                    <a:cubicBezTo>
                      <a:pt x="4955" y="3800"/>
                      <a:pt x="4229" y="1093"/>
                      <a:pt x="2976" y="341"/>
                    </a:cubicBezTo>
                    <a:cubicBezTo>
                      <a:pt x="2598" y="110"/>
                      <a:pt x="2180" y="1"/>
                      <a:pt x="17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45"/>
              <p:cNvSpPr/>
              <p:nvPr/>
            </p:nvSpPr>
            <p:spPr>
              <a:xfrm rot="-5400000">
                <a:off x="3900835" y="507733"/>
                <a:ext cx="211503" cy="402466"/>
              </a:xfrm>
              <a:custGeom>
                <a:avLst/>
                <a:gdLst/>
                <a:ahLst/>
                <a:cxnLst/>
                <a:rect l="l" t="t" r="r" b="b"/>
                <a:pathLst>
                  <a:path w="3810" h="7250" extrusionOk="0">
                    <a:moveTo>
                      <a:pt x="1654" y="1"/>
                    </a:moveTo>
                    <a:cubicBezTo>
                      <a:pt x="0" y="1"/>
                      <a:pt x="476" y="3732"/>
                      <a:pt x="476" y="4518"/>
                    </a:cubicBezTo>
                    <a:cubicBezTo>
                      <a:pt x="476" y="5370"/>
                      <a:pt x="1629" y="6498"/>
                      <a:pt x="1929" y="7250"/>
                    </a:cubicBezTo>
                    <a:cubicBezTo>
                      <a:pt x="2756" y="5997"/>
                      <a:pt x="3809" y="558"/>
                      <a:pt x="1929" y="32"/>
                    </a:cubicBezTo>
                    <a:cubicBezTo>
                      <a:pt x="1832" y="11"/>
                      <a:pt x="1740" y="1"/>
                      <a:pt x="16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45"/>
              <p:cNvSpPr/>
              <p:nvPr/>
            </p:nvSpPr>
            <p:spPr>
              <a:xfrm rot="-5400000">
                <a:off x="4763608" y="-393623"/>
                <a:ext cx="342290" cy="1988236"/>
              </a:xfrm>
              <a:custGeom>
                <a:avLst/>
                <a:gdLst/>
                <a:ahLst/>
                <a:cxnLst/>
                <a:rect l="l" t="t" r="r" b="b"/>
                <a:pathLst>
                  <a:path w="6166" h="35816" fill="none" extrusionOk="0">
                    <a:moveTo>
                      <a:pt x="0" y="35816"/>
                    </a:moveTo>
                    <a:cubicBezTo>
                      <a:pt x="727" y="34262"/>
                      <a:pt x="6166" y="15465"/>
                      <a:pt x="1153" y="4813"/>
                    </a:cubicBezTo>
                    <a:cubicBezTo>
                      <a:pt x="627" y="3861"/>
                      <a:pt x="527" y="302"/>
                      <a:pt x="727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45"/>
              <p:cNvSpPr/>
              <p:nvPr/>
            </p:nvSpPr>
            <p:spPr>
              <a:xfrm rot="-5400000">
                <a:off x="5105128" y="354216"/>
                <a:ext cx="267182" cy="289442"/>
              </a:xfrm>
              <a:custGeom>
                <a:avLst/>
                <a:gdLst/>
                <a:ahLst/>
                <a:cxnLst/>
                <a:rect l="l" t="t" r="r" b="b"/>
                <a:pathLst>
                  <a:path w="4813" h="5214" fill="none" extrusionOk="0">
                    <a:moveTo>
                      <a:pt x="1" y="5214"/>
                    </a:moveTo>
                    <a:cubicBezTo>
                      <a:pt x="1" y="4813"/>
                      <a:pt x="3660" y="527"/>
                      <a:pt x="4813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45"/>
              <p:cNvSpPr/>
              <p:nvPr/>
            </p:nvSpPr>
            <p:spPr>
              <a:xfrm rot="-5400000">
                <a:off x="4286391" y="339617"/>
                <a:ext cx="161430" cy="388199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6993" fill="none" extrusionOk="0">
                    <a:moveTo>
                      <a:pt x="101" y="6993"/>
                    </a:moveTo>
                    <a:cubicBezTo>
                      <a:pt x="1" y="6567"/>
                      <a:pt x="2081" y="928"/>
                      <a:pt x="2908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45"/>
              <p:cNvSpPr/>
              <p:nvPr/>
            </p:nvSpPr>
            <p:spPr>
              <a:xfrm rot="-5400000">
                <a:off x="4236317" y="596968"/>
                <a:ext cx="283835" cy="307539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5540" fill="none" extrusionOk="0">
                    <a:moveTo>
                      <a:pt x="5113" y="5540"/>
                    </a:moveTo>
                    <a:cubicBezTo>
                      <a:pt x="5113" y="5113"/>
                      <a:pt x="1153" y="527"/>
                      <a:pt x="0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45"/>
              <p:cNvSpPr/>
              <p:nvPr/>
            </p:nvSpPr>
            <p:spPr>
              <a:xfrm rot="-5400000">
                <a:off x="5025164" y="585838"/>
                <a:ext cx="225436" cy="318697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5741" fill="none" extrusionOk="0">
                    <a:moveTo>
                      <a:pt x="4061" y="5740"/>
                    </a:moveTo>
                    <a:cubicBezTo>
                      <a:pt x="4061" y="5414"/>
                      <a:pt x="1028" y="627"/>
                      <a:pt x="1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45"/>
              <p:cNvSpPr/>
              <p:nvPr/>
            </p:nvSpPr>
            <p:spPr>
              <a:xfrm rot="-5400000">
                <a:off x="5789668" y="614374"/>
                <a:ext cx="139170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507" extrusionOk="0">
                    <a:moveTo>
                      <a:pt x="1253" y="0"/>
                    </a:moveTo>
                    <a:cubicBezTo>
                      <a:pt x="527" y="0"/>
                      <a:pt x="0" y="627"/>
                      <a:pt x="0" y="1253"/>
                    </a:cubicBezTo>
                    <a:cubicBezTo>
                      <a:pt x="0" y="1980"/>
                      <a:pt x="527" y="2507"/>
                      <a:pt x="1253" y="2507"/>
                    </a:cubicBezTo>
                    <a:cubicBezTo>
                      <a:pt x="1880" y="2507"/>
                      <a:pt x="2507" y="1980"/>
                      <a:pt x="2507" y="1253"/>
                    </a:cubicBezTo>
                    <a:cubicBezTo>
                      <a:pt x="2507" y="627"/>
                      <a:pt x="1880" y="0"/>
                      <a:pt x="12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45"/>
              <p:cNvSpPr/>
              <p:nvPr/>
            </p:nvSpPr>
            <p:spPr>
              <a:xfrm rot="-5400000">
                <a:off x="5749284" y="736804"/>
                <a:ext cx="139225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2507" extrusionOk="0">
                    <a:moveTo>
                      <a:pt x="1254" y="0"/>
                    </a:moveTo>
                    <a:cubicBezTo>
                      <a:pt x="527" y="0"/>
                      <a:pt x="1" y="527"/>
                      <a:pt x="1" y="1254"/>
                    </a:cubicBezTo>
                    <a:cubicBezTo>
                      <a:pt x="1" y="1980"/>
                      <a:pt x="527" y="2507"/>
                      <a:pt x="1254" y="2507"/>
                    </a:cubicBezTo>
                    <a:cubicBezTo>
                      <a:pt x="1981" y="2507"/>
                      <a:pt x="2507" y="1980"/>
                      <a:pt x="2507" y="1254"/>
                    </a:cubicBezTo>
                    <a:cubicBezTo>
                      <a:pt x="2507" y="527"/>
                      <a:pt x="1981" y="0"/>
                      <a:pt x="12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45"/>
              <p:cNvSpPr/>
              <p:nvPr/>
            </p:nvSpPr>
            <p:spPr>
              <a:xfrm rot="-5400000">
                <a:off x="5859224" y="724286"/>
                <a:ext cx="139170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507" extrusionOk="0">
                    <a:moveTo>
                      <a:pt x="1253" y="0"/>
                    </a:moveTo>
                    <a:cubicBezTo>
                      <a:pt x="502" y="0"/>
                      <a:pt x="0" y="627"/>
                      <a:pt x="0" y="1254"/>
                    </a:cubicBezTo>
                    <a:cubicBezTo>
                      <a:pt x="0" y="1980"/>
                      <a:pt x="502" y="2507"/>
                      <a:pt x="1253" y="2507"/>
                    </a:cubicBezTo>
                    <a:cubicBezTo>
                      <a:pt x="1980" y="2507"/>
                      <a:pt x="2507" y="1980"/>
                      <a:pt x="2507" y="1254"/>
                    </a:cubicBezTo>
                    <a:cubicBezTo>
                      <a:pt x="2507" y="627"/>
                      <a:pt x="1980" y="0"/>
                      <a:pt x="12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9" name="Google Shape;4039;p45"/>
            <p:cNvGrpSpPr/>
            <p:nvPr/>
          </p:nvGrpSpPr>
          <p:grpSpPr>
            <a:xfrm>
              <a:off x="3486267" y="4165159"/>
              <a:ext cx="2193041" cy="948642"/>
              <a:chOff x="3805353" y="4117534"/>
              <a:chExt cx="2193041" cy="948642"/>
            </a:xfrm>
          </p:grpSpPr>
          <p:sp>
            <p:nvSpPr>
              <p:cNvPr id="4040" name="Google Shape;4040;p45"/>
              <p:cNvSpPr/>
              <p:nvPr/>
            </p:nvSpPr>
            <p:spPr>
              <a:xfrm rot="-5400000">
                <a:off x="5345908" y="4568675"/>
                <a:ext cx="444100" cy="326636"/>
              </a:xfrm>
              <a:custGeom>
                <a:avLst/>
                <a:gdLst/>
                <a:ahLst/>
                <a:cxnLst/>
                <a:rect l="l" t="t" r="r" b="b"/>
                <a:pathLst>
                  <a:path w="8000" h="5884" extrusionOk="0">
                    <a:moveTo>
                      <a:pt x="3058" y="1"/>
                    </a:moveTo>
                    <a:cubicBezTo>
                      <a:pt x="1648" y="1"/>
                      <a:pt x="0" y="1555"/>
                      <a:pt x="2135" y="3177"/>
                    </a:cubicBezTo>
                    <a:cubicBezTo>
                      <a:pt x="3714" y="4330"/>
                      <a:pt x="6747" y="5057"/>
                      <a:pt x="8000" y="5884"/>
                    </a:cubicBezTo>
                    <a:cubicBezTo>
                      <a:pt x="7373" y="4956"/>
                      <a:pt x="5594" y="1623"/>
                      <a:pt x="3915" y="245"/>
                    </a:cubicBezTo>
                    <a:cubicBezTo>
                      <a:pt x="3670" y="77"/>
                      <a:pt x="3370" y="1"/>
                      <a:pt x="305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45"/>
              <p:cNvSpPr/>
              <p:nvPr/>
            </p:nvSpPr>
            <p:spPr>
              <a:xfrm rot="-5400000">
                <a:off x="5373583" y="4174572"/>
                <a:ext cx="247253" cy="434718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7831" extrusionOk="0">
                    <a:moveTo>
                      <a:pt x="2340" y="1"/>
                    </a:moveTo>
                    <a:cubicBezTo>
                      <a:pt x="1894" y="1"/>
                      <a:pt x="1482" y="189"/>
                      <a:pt x="1254" y="613"/>
                    </a:cubicBezTo>
                    <a:cubicBezTo>
                      <a:pt x="402" y="2092"/>
                      <a:pt x="1" y="5625"/>
                      <a:pt x="101" y="7831"/>
                    </a:cubicBezTo>
                    <a:cubicBezTo>
                      <a:pt x="1128" y="6578"/>
                      <a:pt x="3635" y="3971"/>
                      <a:pt x="4161" y="2192"/>
                    </a:cubicBezTo>
                    <a:cubicBezTo>
                      <a:pt x="4453" y="901"/>
                      <a:pt x="3317" y="1"/>
                      <a:pt x="23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45"/>
              <p:cNvSpPr/>
              <p:nvPr/>
            </p:nvSpPr>
            <p:spPr>
              <a:xfrm rot="-5400000">
                <a:off x="4528419" y="4612446"/>
                <a:ext cx="342623" cy="382426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6889" extrusionOk="0">
                    <a:moveTo>
                      <a:pt x="2301" y="0"/>
                    </a:moveTo>
                    <a:cubicBezTo>
                      <a:pt x="1135" y="0"/>
                      <a:pt x="0" y="858"/>
                      <a:pt x="1259" y="2603"/>
                    </a:cubicBezTo>
                    <a:cubicBezTo>
                      <a:pt x="2412" y="4282"/>
                      <a:pt x="5244" y="5736"/>
                      <a:pt x="6171" y="6889"/>
                    </a:cubicBezTo>
                    <a:cubicBezTo>
                      <a:pt x="5870" y="5736"/>
                      <a:pt x="5018" y="2403"/>
                      <a:pt x="3765" y="623"/>
                    </a:cubicBezTo>
                    <a:cubicBezTo>
                      <a:pt x="3459" y="209"/>
                      <a:pt x="2876" y="0"/>
                      <a:pt x="23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45"/>
              <p:cNvSpPr/>
              <p:nvPr/>
            </p:nvSpPr>
            <p:spPr>
              <a:xfrm rot="-5400000">
                <a:off x="4510960" y="4298390"/>
                <a:ext cx="339126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6109" h="6127" extrusionOk="0">
                    <a:moveTo>
                      <a:pt x="4680" y="0"/>
                    </a:moveTo>
                    <a:cubicBezTo>
                      <a:pt x="4239" y="0"/>
                      <a:pt x="3736" y="186"/>
                      <a:pt x="3334" y="588"/>
                    </a:cubicBezTo>
                    <a:cubicBezTo>
                      <a:pt x="2081" y="1741"/>
                      <a:pt x="527" y="3946"/>
                      <a:pt x="1" y="6127"/>
                    </a:cubicBezTo>
                    <a:cubicBezTo>
                      <a:pt x="1354" y="5200"/>
                      <a:pt x="4487" y="3320"/>
                      <a:pt x="5440" y="1741"/>
                    </a:cubicBezTo>
                    <a:cubicBezTo>
                      <a:pt x="6109" y="647"/>
                      <a:pt x="5503" y="0"/>
                      <a:pt x="46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45"/>
              <p:cNvSpPr/>
              <p:nvPr/>
            </p:nvSpPr>
            <p:spPr>
              <a:xfrm rot="-5400000">
                <a:off x="5109487" y="4581946"/>
                <a:ext cx="85822" cy="220052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3964" extrusionOk="0">
                    <a:moveTo>
                      <a:pt x="845" y="1"/>
                    </a:moveTo>
                    <a:cubicBezTo>
                      <a:pt x="482" y="1"/>
                      <a:pt x="0" y="350"/>
                      <a:pt x="67" y="831"/>
                    </a:cubicBezTo>
                    <a:cubicBezTo>
                      <a:pt x="192" y="1557"/>
                      <a:pt x="1019" y="3964"/>
                      <a:pt x="1019" y="3964"/>
                    </a:cubicBezTo>
                    <a:cubicBezTo>
                      <a:pt x="1545" y="2911"/>
                      <a:pt x="1320" y="1031"/>
                      <a:pt x="1220" y="304"/>
                    </a:cubicBezTo>
                    <a:cubicBezTo>
                      <a:pt x="1186" y="92"/>
                      <a:pt x="1031" y="1"/>
                      <a:pt x="8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45"/>
              <p:cNvSpPr/>
              <p:nvPr/>
            </p:nvSpPr>
            <p:spPr>
              <a:xfrm rot="-5400000">
                <a:off x="5186118" y="4725582"/>
                <a:ext cx="224159" cy="71112"/>
              </a:xfrm>
              <a:custGeom>
                <a:avLst/>
                <a:gdLst/>
                <a:ahLst/>
                <a:cxnLst/>
                <a:rect l="l" t="t" r="r" b="b"/>
                <a:pathLst>
                  <a:path w="4038" h="1281" extrusionOk="0">
                    <a:moveTo>
                      <a:pt x="1225" y="0"/>
                    </a:moveTo>
                    <a:cubicBezTo>
                      <a:pt x="617" y="0"/>
                      <a:pt x="142" y="146"/>
                      <a:pt x="53" y="522"/>
                    </a:cubicBezTo>
                    <a:cubicBezTo>
                      <a:pt x="1" y="1050"/>
                      <a:pt x="970" y="1281"/>
                      <a:pt x="1969" y="1281"/>
                    </a:cubicBezTo>
                    <a:cubicBezTo>
                      <a:pt x="2911" y="1281"/>
                      <a:pt x="3879" y="1075"/>
                      <a:pt x="4037" y="722"/>
                    </a:cubicBezTo>
                    <a:cubicBezTo>
                      <a:pt x="3400" y="343"/>
                      <a:pt x="2157" y="0"/>
                      <a:pt x="12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45"/>
              <p:cNvSpPr/>
              <p:nvPr/>
            </p:nvSpPr>
            <p:spPr>
              <a:xfrm rot="-5400000">
                <a:off x="4906813" y="4780120"/>
                <a:ext cx="318364" cy="253748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4571" extrusionOk="0">
                    <a:moveTo>
                      <a:pt x="2063" y="1"/>
                    </a:moveTo>
                    <a:cubicBezTo>
                      <a:pt x="952" y="1"/>
                      <a:pt x="0" y="922"/>
                      <a:pt x="922" y="2164"/>
                    </a:cubicBezTo>
                    <a:cubicBezTo>
                      <a:pt x="2075" y="3844"/>
                      <a:pt x="5208" y="4470"/>
                      <a:pt x="5734" y="4570"/>
                    </a:cubicBezTo>
                    <a:cubicBezTo>
                      <a:pt x="5408" y="3317"/>
                      <a:pt x="4381" y="811"/>
                      <a:pt x="2902" y="184"/>
                    </a:cubicBezTo>
                    <a:cubicBezTo>
                      <a:pt x="2630" y="59"/>
                      <a:pt x="2342" y="1"/>
                      <a:pt x="20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45"/>
              <p:cNvSpPr/>
              <p:nvPr/>
            </p:nvSpPr>
            <p:spPr>
              <a:xfrm rot="-5400000">
                <a:off x="4241814" y="4510586"/>
                <a:ext cx="84823" cy="217331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3915" extrusionOk="0">
                    <a:moveTo>
                      <a:pt x="971" y="0"/>
                    </a:moveTo>
                    <a:cubicBezTo>
                      <a:pt x="646" y="0"/>
                      <a:pt x="279" y="188"/>
                      <a:pt x="226" y="581"/>
                    </a:cubicBezTo>
                    <a:cubicBezTo>
                      <a:pt x="1" y="1308"/>
                      <a:pt x="1" y="3914"/>
                      <a:pt x="1" y="3914"/>
                    </a:cubicBezTo>
                    <a:cubicBezTo>
                      <a:pt x="853" y="2962"/>
                      <a:pt x="1379" y="1207"/>
                      <a:pt x="1480" y="456"/>
                    </a:cubicBezTo>
                    <a:cubicBezTo>
                      <a:pt x="1527" y="157"/>
                      <a:pt x="1267" y="0"/>
                      <a:pt x="9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45"/>
              <p:cNvSpPr/>
              <p:nvPr/>
            </p:nvSpPr>
            <p:spPr>
              <a:xfrm rot="-5400000">
                <a:off x="4278560" y="4703266"/>
                <a:ext cx="227324" cy="107805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1942" extrusionOk="0">
                    <a:moveTo>
                      <a:pt x="933" y="0"/>
                    </a:moveTo>
                    <a:cubicBezTo>
                      <a:pt x="702" y="0"/>
                      <a:pt x="525" y="76"/>
                      <a:pt x="436" y="255"/>
                    </a:cubicBezTo>
                    <a:cubicBezTo>
                      <a:pt x="1" y="1022"/>
                      <a:pt x="2354" y="1942"/>
                      <a:pt x="3539" y="1942"/>
                    </a:cubicBezTo>
                    <a:cubicBezTo>
                      <a:pt x="3788" y="1942"/>
                      <a:pt x="3986" y="1901"/>
                      <a:pt x="4095" y="1809"/>
                    </a:cubicBezTo>
                    <a:cubicBezTo>
                      <a:pt x="3441" y="1077"/>
                      <a:pt x="1803" y="0"/>
                      <a:pt x="9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45"/>
              <p:cNvSpPr/>
              <p:nvPr/>
            </p:nvSpPr>
            <p:spPr>
              <a:xfrm rot="-5400000">
                <a:off x="4028122" y="4657551"/>
                <a:ext cx="232764" cy="310370"/>
              </a:xfrm>
              <a:custGeom>
                <a:avLst/>
                <a:gdLst/>
                <a:ahLst/>
                <a:cxnLst/>
                <a:rect l="l" t="t" r="r" b="b"/>
                <a:pathLst>
                  <a:path w="4193" h="5591" extrusionOk="0">
                    <a:moveTo>
                      <a:pt x="1549" y="0"/>
                    </a:moveTo>
                    <a:cubicBezTo>
                      <a:pt x="717" y="0"/>
                      <a:pt x="0" y="581"/>
                      <a:pt x="333" y="1831"/>
                    </a:cubicBezTo>
                    <a:cubicBezTo>
                      <a:pt x="959" y="3710"/>
                      <a:pt x="3566" y="5390"/>
                      <a:pt x="4092" y="5590"/>
                    </a:cubicBezTo>
                    <a:cubicBezTo>
                      <a:pt x="4192" y="4337"/>
                      <a:pt x="4092" y="1630"/>
                      <a:pt x="2939" y="577"/>
                    </a:cubicBezTo>
                    <a:cubicBezTo>
                      <a:pt x="2560" y="198"/>
                      <a:pt x="2035" y="0"/>
                      <a:pt x="1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45"/>
              <p:cNvSpPr/>
              <p:nvPr/>
            </p:nvSpPr>
            <p:spPr>
              <a:xfrm rot="-5400000">
                <a:off x="4313477" y="4393402"/>
                <a:ext cx="222661" cy="68947"/>
              </a:xfrm>
              <a:custGeom>
                <a:avLst/>
                <a:gdLst/>
                <a:ahLst/>
                <a:cxnLst/>
                <a:rect l="l" t="t" r="r" b="b"/>
                <a:pathLst>
                  <a:path w="4011" h="1242" extrusionOk="0">
                    <a:moveTo>
                      <a:pt x="2841" y="1"/>
                    </a:moveTo>
                    <a:cubicBezTo>
                      <a:pt x="1908" y="1"/>
                      <a:pt x="635" y="354"/>
                      <a:pt x="0" y="672"/>
                    </a:cubicBezTo>
                    <a:cubicBezTo>
                      <a:pt x="151" y="1035"/>
                      <a:pt x="1166" y="1242"/>
                      <a:pt x="2131" y="1242"/>
                    </a:cubicBezTo>
                    <a:cubicBezTo>
                      <a:pt x="3096" y="1242"/>
                      <a:pt x="4011" y="1035"/>
                      <a:pt x="3960" y="572"/>
                    </a:cubicBezTo>
                    <a:cubicBezTo>
                      <a:pt x="3921" y="154"/>
                      <a:pt x="3454" y="1"/>
                      <a:pt x="28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45"/>
              <p:cNvSpPr/>
              <p:nvPr/>
            </p:nvSpPr>
            <p:spPr>
              <a:xfrm rot="-5400000">
                <a:off x="4035032" y="4152146"/>
                <a:ext cx="322916" cy="253692"/>
              </a:xfrm>
              <a:custGeom>
                <a:avLst/>
                <a:gdLst/>
                <a:ahLst/>
                <a:cxnLst/>
                <a:rect l="l" t="t" r="r" b="b"/>
                <a:pathLst>
                  <a:path w="5817" h="4570" extrusionOk="0">
                    <a:moveTo>
                      <a:pt x="3751" y="0"/>
                    </a:moveTo>
                    <a:cubicBezTo>
                      <a:pt x="3473" y="0"/>
                      <a:pt x="3183" y="58"/>
                      <a:pt x="2908" y="183"/>
                    </a:cubicBezTo>
                    <a:cubicBezTo>
                      <a:pt x="1455" y="709"/>
                      <a:pt x="402" y="3316"/>
                      <a:pt x="1" y="4569"/>
                    </a:cubicBezTo>
                    <a:cubicBezTo>
                      <a:pt x="627" y="4469"/>
                      <a:pt x="3660" y="3842"/>
                      <a:pt x="4913" y="2263"/>
                    </a:cubicBezTo>
                    <a:cubicBezTo>
                      <a:pt x="5816" y="939"/>
                      <a:pt x="4872" y="0"/>
                      <a:pt x="37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45"/>
              <p:cNvSpPr/>
              <p:nvPr/>
            </p:nvSpPr>
            <p:spPr>
              <a:xfrm rot="-5400000">
                <a:off x="5019891" y="4413525"/>
                <a:ext cx="75164" cy="2234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4026" extrusionOk="0">
                    <a:moveTo>
                      <a:pt x="543" y="1"/>
                    </a:moveTo>
                    <a:cubicBezTo>
                      <a:pt x="302" y="1"/>
                      <a:pt x="101" y="115"/>
                      <a:pt x="101" y="366"/>
                    </a:cubicBezTo>
                    <a:cubicBezTo>
                      <a:pt x="0" y="1118"/>
                      <a:pt x="226" y="2998"/>
                      <a:pt x="853" y="4025"/>
                    </a:cubicBezTo>
                    <a:cubicBezTo>
                      <a:pt x="853" y="4025"/>
                      <a:pt x="1354" y="1419"/>
                      <a:pt x="1354" y="692"/>
                    </a:cubicBezTo>
                    <a:cubicBezTo>
                      <a:pt x="1354" y="256"/>
                      <a:pt x="904" y="1"/>
                      <a:pt x="5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45"/>
              <p:cNvSpPr/>
              <p:nvPr/>
            </p:nvSpPr>
            <p:spPr>
              <a:xfrm rot="-5400000">
                <a:off x="5073679" y="4386601"/>
                <a:ext cx="226435" cy="78772"/>
              </a:xfrm>
              <a:custGeom>
                <a:avLst/>
                <a:gdLst/>
                <a:ahLst/>
                <a:cxnLst/>
                <a:rect l="l" t="t" r="r" b="b"/>
                <a:pathLst>
                  <a:path w="4079" h="1419" extrusionOk="0">
                    <a:moveTo>
                      <a:pt x="3070" y="1"/>
                    </a:moveTo>
                    <a:cubicBezTo>
                      <a:pt x="2135" y="1"/>
                      <a:pt x="650" y="608"/>
                      <a:pt x="0" y="1117"/>
                    </a:cubicBezTo>
                    <a:cubicBezTo>
                      <a:pt x="141" y="1324"/>
                      <a:pt x="645" y="1419"/>
                      <a:pt x="1245" y="1419"/>
                    </a:cubicBezTo>
                    <a:cubicBezTo>
                      <a:pt x="2463" y="1419"/>
                      <a:pt x="4078" y="1028"/>
                      <a:pt x="3860" y="390"/>
                    </a:cubicBezTo>
                    <a:cubicBezTo>
                      <a:pt x="3770" y="112"/>
                      <a:pt x="3470" y="1"/>
                      <a:pt x="307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45"/>
              <p:cNvSpPr/>
              <p:nvPr/>
            </p:nvSpPr>
            <p:spPr>
              <a:xfrm rot="-5400000">
                <a:off x="4807420" y="4177404"/>
                <a:ext cx="281670" cy="280505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5053" extrusionOk="0">
                    <a:moveTo>
                      <a:pt x="3287" y="1"/>
                    </a:moveTo>
                    <a:cubicBezTo>
                      <a:pt x="2900" y="1"/>
                      <a:pt x="2483" y="110"/>
                      <a:pt x="2105" y="341"/>
                    </a:cubicBezTo>
                    <a:cubicBezTo>
                      <a:pt x="852" y="1093"/>
                      <a:pt x="226" y="3800"/>
                      <a:pt x="0" y="5053"/>
                    </a:cubicBezTo>
                    <a:cubicBezTo>
                      <a:pt x="526" y="4952"/>
                      <a:pt x="3459" y="3800"/>
                      <a:pt x="4386" y="2020"/>
                    </a:cubicBezTo>
                    <a:cubicBezTo>
                      <a:pt x="5073" y="736"/>
                      <a:pt x="4286" y="1"/>
                      <a:pt x="328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45"/>
              <p:cNvSpPr/>
              <p:nvPr/>
            </p:nvSpPr>
            <p:spPr>
              <a:xfrm rot="-5400000">
                <a:off x="3900557" y="4312657"/>
                <a:ext cx="212058" cy="402466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7250" extrusionOk="0">
                    <a:moveTo>
                      <a:pt x="2156" y="1"/>
                    </a:moveTo>
                    <a:cubicBezTo>
                      <a:pt x="2070" y="1"/>
                      <a:pt x="1978" y="11"/>
                      <a:pt x="1881" y="32"/>
                    </a:cubicBezTo>
                    <a:cubicBezTo>
                      <a:pt x="1" y="558"/>
                      <a:pt x="1028" y="5997"/>
                      <a:pt x="1881" y="7250"/>
                    </a:cubicBezTo>
                    <a:cubicBezTo>
                      <a:pt x="2181" y="6498"/>
                      <a:pt x="3334" y="5370"/>
                      <a:pt x="3334" y="4518"/>
                    </a:cubicBezTo>
                    <a:cubicBezTo>
                      <a:pt x="3429" y="3732"/>
                      <a:pt x="3819" y="1"/>
                      <a:pt x="21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45"/>
              <p:cNvSpPr/>
              <p:nvPr/>
            </p:nvSpPr>
            <p:spPr>
              <a:xfrm rot="-5400000">
                <a:off x="4764274" y="3629240"/>
                <a:ext cx="340958" cy="1988236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35816" fill="none" extrusionOk="0">
                    <a:moveTo>
                      <a:pt x="6141" y="35816"/>
                    </a:moveTo>
                    <a:cubicBezTo>
                      <a:pt x="5415" y="34262"/>
                      <a:pt x="1" y="15465"/>
                      <a:pt x="5014" y="4813"/>
                    </a:cubicBezTo>
                    <a:cubicBezTo>
                      <a:pt x="5640" y="3861"/>
                      <a:pt x="5640" y="302"/>
                      <a:pt x="5515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45"/>
              <p:cNvSpPr/>
              <p:nvPr/>
            </p:nvSpPr>
            <p:spPr>
              <a:xfrm rot="-5400000">
                <a:off x="5102353" y="4576698"/>
                <a:ext cx="272733" cy="289442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5214" fill="none" extrusionOk="0">
                    <a:moveTo>
                      <a:pt x="4912" y="5214"/>
                    </a:moveTo>
                    <a:cubicBezTo>
                      <a:pt x="4787" y="4813"/>
                      <a:pt x="1153" y="527"/>
                      <a:pt x="0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45"/>
              <p:cNvSpPr/>
              <p:nvPr/>
            </p:nvSpPr>
            <p:spPr>
              <a:xfrm rot="-5400000">
                <a:off x="4285669" y="4496040"/>
                <a:ext cx="162874" cy="388199"/>
              </a:xfrm>
              <a:custGeom>
                <a:avLst/>
                <a:gdLst/>
                <a:ahLst/>
                <a:cxnLst/>
                <a:rect l="l" t="t" r="r" b="b"/>
                <a:pathLst>
                  <a:path w="2934" h="6993" fill="none" extrusionOk="0">
                    <a:moveTo>
                      <a:pt x="2833" y="6993"/>
                    </a:moveTo>
                    <a:cubicBezTo>
                      <a:pt x="2933" y="6567"/>
                      <a:pt x="953" y="928"/>
                      <a:pt x="1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45"/>
              <p:cNvSpPr/>
              <p:nvPr/>
            </p:nvSpPr>
            <p:spPr>
              <a:xfrm rot="-5400000">
                <a:off x="4233514" y="4315822"/>
                <a:ext cx="289442" cy="30753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540" fill="none" extrusionOk="0">
                    <a:moveTo>
                      <a:pt x="0" y="5540"/>
                    </a:moveTo>
                    <a:cubicBezTo>
                      <a:pt x="100" y="5113"/>
                      <a:pt x="3960" y="527"/>
                      <a:pt x="5213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45"/>
              <p:cNvSpPr/>
              <p:nvPr/>
            </p:nvSpPr>
            <p:spPr>
              <a:xfrm rot="-5400000">
                <a:off x="5024471" y="4319292"/>
                <a:ext cx="226824" cy="318697"/>
              </a:xfrm>
              <a:custGeom>
                <a:avLst/>
                <a:gdLst/>
                <a:ahLst/>
                <a:cxnLst/>
                <a:rect l="l" t="t" r="r" b="b"/>
                <a:pathLst>
                  <a:path w="4086" h="5741" fill="none" extrusionOk="0">
                    <a:moveTo>
                      <a:pt x="0" y="5740"/>
                    </a:moveTo>
                    <a:cubicBezTo>
                      <a:pt x="0" y="5414"/>
                      <a:pt x="3033" y="627"/>
                      <a:pt x="4085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45"/>
              <p:cNvSpPr/>
              <p:nvPr/>
            </p:nvSpPr>
            <p:spPr>
              <a:xfrm rot="-5400000">
                <a:off x="5789668" y="4464040"/>
                <a:ext cx="139170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507" extrusionOk="0">
                    <a:moveTo>
                      <a:pt x="1254" y="0"/>
                    </a:moveTo>
                    <a:cubicBezTo>
                      <a:pt x="527" y="0"/>
                      <a:pt x="1" y="627"/>
                      <a:pt x="1" y="1253"/>
                    </a:cubicBezTo>
                    <a:cubicBezTo>
                      <a:pt x="1" y="1980"/>
                      <a:pt x="527" y="2507"/>
                      <a:pt x="1254" y="2507"/>
                    </a:cubicBezTo>
                    <a:cubicBezTo>
                      <a:pt x="1880" y="2507"/>
                      <a:pt x="2507" y="1980"/>
                      <a:pt x="2507" y="1253"/>
                    </a:cubicBezTo>
                    <a:cubicBezTo>
                      <a:pt x="2507" y="627"/>
                      <a:pt x="1880" y="0"/>
                      <a:pt x="12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45"/>
              <p:cNvSpPr/>
              <p:nvPr/>
            </p:nvSpPr>
            <p:spPr>
              <a:xfrm rot="-5400000">
                <a:off x="5745814" y="4345079"/>
                <a:ext cx="146164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633" h="2507" extrusionOk="0">
                    <a:moveTo>
                      <a:pt x="1254" y="0"/>
                    </a:moveTo>
                    <a:cubicBezTo>
                      <a:pt x="627" y="0"/>
                      <a:pt x="1" y="527"/>
                      <a:pt x="1" y="1254"/>
                    </a:cubicBezTo>
                    <a:cubicBezTo>
                      <a:pt x="1" y="1980"/>
                      <a:pt x="627" y="2507"/>
                      <a:pt x="1254" y="2507"/>
                    </a:cubicBezTo>
                    <a:cubicBezTo>
                      <a:pt x="2006" y="2507"/>
                      <a:pt x="2632" y="1980"/>
                      <a:pt x="2632" y="1254"/>
                    </a:cubicBezTo>
                    <a:cubicBezTo>
                      <a:pt x="2632" y="527"/>
                      <a:pt x="2006" y="0"/>
                      <a:pt x="12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rgbClr val="ED3E3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45"/>
              <p:cNvSpPr/>
              <p:nvPr/>
            </p:nvSpPr>
            <p:spPr>
              <a:xfrm rot="-5400000">
                <a:off x="5856449" y="4356903"/>
                <a:ext cx="144721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607" h="2507" extrusionOk="0">
                    <a:moveTo>
                      <a:pt x="1253" y="0"/>
                    </a:moveTo>
                    <a:cubicBezTo>
                      <a:pt x="627" y="0"/>
                      <a:pt x="0" y="627"/>
                      <a:pt x="0" y="1254"/>
                    </a:cubicBezTo>
                    <a:cubicBezTo>
                      <a:pt x="0" y="1980"/>
                      <a:pt x="627" y="2507"/>
                      <a:pt x="1253" y="2507"/>
                    </a:cubicBezTo>
                    <a:cubicBezTo>
                      <a:pt x="1980" y="2507"/>
                      <a:pt x="2607" y="1980"/>
                      <a:pt x="2607" y="1254"/>
                    </a:cubicBezTo>
                    <a:cubicBezTo>
                      <a:pt x="2607" y="627"/>
                      <a:pt x="1980" y="0"/>
                      <a:pt x="12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4" name="Google Shape;4064;p45"/>
            <p:cNvGrpSpPr/>
            <p:nvPr/>
          </p:nvGrpSpPr>
          <p:grpSpPr>
            <a:xfrm>
              <a:off x="1797669" y="3449167"/>
              <a:ext cx="933995" cy="979502"/>
              <a:chOff x="2878755" y="3420592"/>
              <a:chExt cx="933995" cy="979502"/>
            </a:xfrm>
          </p:grpSpPr>
          <p:sp>
            <p:nvSpPr>
              <p:cNvPr id="4065" name="Google Shape;4065;p45"/>
              <p:cNvSpPr/>
              <p:nvPr/>
            </p:nvSpPr>
            <p:spPr>
              <a:xfrm rot="-5400000">
                <a:off x="3387242" y="4130414"/>
                <a:ext cx="202510" cy="336850"/>
              </a:xfrm>
              <a:custGeom>
                <a:avLst/>
                <a:gdLst/>
                <a:ahLst/>
                <a:cxnLst/>
                <a:rect l="l" t="t" r="r" b="b"/>
                <a:pathLst>
                  <a:path w="3648" h="6068" extrusionOk="0">
                    <a:moveTo>
                      <a:pt x="2038" y="0"/>
                    </a:moveTo>
                    <a:cubicBezTo>
                      <a:pt x="2019" y="0"/>
                      <a:pt x="2000" y="1"/>
                      <a:pt x="1981" y="2"/>
                    </a:cubicBezTo>
                    <a:cubicBezTo>
                      <a:pt x="1" y="628"/>
                      <a:pt x="2081" y="5541"/>
                      <a:pt x="2933" y="6067"/>
                    </a:cubicBezTo>
                    <a:cubicBezTo>
                      <a:pt x="3131" y="4209"/>
                      <a:pt x="3648" y="0"/>
                      <a:pt x="20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45"/>
              <p:cNvSpPr/>
              <p:nvPr/>
            </p:nvSpPr>
            <p:spPr>
              <a:xfrm rot="-5400000">
                <a:off x="3376774" y="3954359"/>
                <a:ext cx="435274" cy="108360"/>
              </a:xfrm>
              <a:custGeom>
                <a:avLst/>
                <a:gdLst/>
                <a:ahLst/>
                <a:cxnLst/>
                <a:rect l="l" t="t" r="r" b="b"/>
                <a:pathLst>
                  <a:path w="7841" h="1952" extrusionOk="0">
                    <a:moveTo>
                      <a:pt x="5623" y="0"/>
                    </a:moveTo>
                    <a:cubicBezTo>
                      <a:pt x="3828" y="0"/>
                      <a:pt x="1056" y="1057"/>
                      <a:pt x="1" y="1875"/>
                    </a:cubicBezTo>
                    <a:cubicBezTo>
                      <a:pt x="448" y="1924"/>
                      <a:pt x="1076" y="1952"/>
                      <a:pt x="1776" y="1952"/>
                    </a:cubicBezTo>
                    <a:cubicBezTo>
                      <a:pt x="4328" y="1952"/>
                      <a:pt x="7841" y="1584"/>
                      <a:pt x="7093" y="522"/>
                    </a:cubicBezTo>
                    <a:cubicBezTo>
                      <a:pt x="6839" y="151"/>
                      <a:pt x="6301" y="0"/>
                      <a:pt x="56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45"/>
              <p:cNvSpPr/>
              <p:nvPr/>
            </p:nvSpPr>
            <p:spPr>
              <a:xfrm rot="-5400000">
                <a:off x="2905429" y="3562226"/>
                <a:ext cx="248974" cy="302321"/>
              </a:xfrm>
              <a:custGeom>
                <a:avLst/>
                <a:gdLst/>
                <a:ahLst/>
                <a:cxnLst/>
                <a:rect l="l" t="t" r="r" b="b"/>
                <a:pathLst>
                  <a:path w="4485" h="5446" extrusionOk="0">
                    <a:moveTo>
                      <a:pt x="2586" y="0"/>
                    </a:moveTo>
                    <a:cubicBezTo>
                      <a:pt x="908" y="0"/>
                      <a:pt x="0" y="4123"/>
                      <a:pt x="98" y="5446"/>
                    </a:cubicBezTo>
                    <a:cubicBezTo>
                      <a:pt x="1351" y="3566"/>
                      <a:pt x="4484" y="233"/>
                      <a:pt x="2705" y="7"/>
                    </a:cubicBezTo>
                    <a:cubicBezTo>
                      <a:pt x="2665" y="2"/>
                      <a:pt x="2625" y="0"/>
                      <a:pt x="25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45"/>
              <p:cNvSpPr/>
              <p:nvPr/>
            </p:nvSpPr>
            <p:spPr>
              <a:xfrm rot="-5400000">
                <a:off x="2999851" y="3580767"/>
                <a:ext cx="389642" cy="102587"/>
              </a:xfrm>
              <a:custGeom>
                <a:avLst/>
                <a:gdLst/>
                <a:ahLst/>
                <a:cxnLst/>
                <a:rect l="l" t="t" r="r" b="b"/>
                <a:pathLst>
                  <a:path w="7019" h="1848" extrusionOk="0">
                    <a:moveTo>
                      <a:pt x="4029" y="0"/>
                    </a:moveTo>
                    <a:cubicBezTo>
                      <a:pt x="2554" y="0"/>
                      <a:pt x="902" y="282"/>
                      <a:pt x="1" y="679"/>
                    </a:cubicBezTo>
                    <a:cubicBezTo>
                      <a:pt x="1331" y="1562"/>
                      <a:pt x="2933" y="1847"/>
                      <a:pt x="4271" y="1847"/>
                    </a:cubicBezTo>
                    <a:cubicBezTo>
                      <a:pt x="5780" y="1847"/>
                      <a:pt x="6952" y="1484"/>
                      <a:pt x="7018" y="1205"/>
                    </a:cubicBezTo>
                    <a:cubicBezTo>
                      <a:pt x="7018" y="331"/>
                      <a:pt x="5628" y="0"/>
                      <a:pt x="40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45"/>
              <p:cNvSpPr/>
              <p:nvPr/>
            </p:nvSpPr>
            <p:spPr>
              <a:xfrm rot="-5400000">
                <a:off x="2989722" y="3501903"/>
                <a:ext cx="845955" cy="800102"/>
              </a:xfrm>
              <a:custGeom>
                <a:avLst/>
                <a:gdLst/>
                <a:ahLst/>
                <a:cxnLst/>
                <a:rect l="l" t="t" r="r" b="b"/>
                <a:pathLst>
                  <a:path w="15239" h="14413" fill="none" extrusionOk="0">
                    <a:moveTo>
                      <a:pt x="0" y="14412"/>
                    </a:moveTo>
                    <a:cubicBezTo>
                      <a:pt x="627" y="12858"/>
                      <a:pt x="6892" y="1"/>
                      <a:pt x="15238" y="853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45"/>
              <p:cNvSpPr/>
              <p:nvPr/>
            </p:nvSpPr>
            <p:spPr>
              <a:xfrm rot="-5400000">
                <a:off x="3294427" y="3956887"/>
                <a:ext cx="80715" cy="24914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4488" fill="none" extrusionOk="0">
                    <a:moveTo>
                      <a:pt x="0" y="4487"/>
                    </a:moveTo>
                    <a:cubicBezTo>
                      <a:pt x="101" y="4387"/>
                      <a:pt x="928" y="527"/>
                      <a:pt x="1454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45"/>
              <p:cNvSpPr/>
              <p:nvPr/>
            </p:nvSpPr>
            <p:spPr>
              <a:xfrm rot="-5400000">
                <a:off x="3277021" y="3945091"/>
                <a:ext cx="249085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828" fill="none" extrusionOk="0">
                    <a:moveTo>
                      <a:pt x="1" y="828"/>
                    </a:moveTo>
                    <a:cubicBezTo>
                      <a:pt x="1" y="828"/>
                      <a:pt x="4286" y="301"/>
                      <a:pt x="4487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45"/>
              <p:cNvSpPr/>
              <p:nvPr/>
            </p:nvSpPr>
            <p:spPr>
              <a:xfrm rot="-5400000">
                <a:off x="2929187" y="3504052"/>
                <a:ext cx="144777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507" fill="none" extrusionOk="0">
                    <a:moveTo>
                      <a:pt x="1" y="2507"/>
                    </a:moveTo>
                    <a:cubicBezTo>
                      <a:pt x="1" y="2507"/>
                      <a:pt x="2382" y="426"/>
                      <a:pt x="2607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45"/>
              <p:cNvSpPr/>
              <p:nvPr/>
            </p:nvSpPr>
            <p:spPr>
              <a:xfrm rot="-5400000">
                <a:off x="3163612" y="3994442"/>
                <a:ext cx="87710" cy="86322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555" extrusionOk="0">
                    <a:moveTo>
                      <a:pt x="727" y="1"/>
                    </a:moveTo>
                    <a:cubicBezTo>
                      <a:pt x="326" y="1"/>
                      <a:pt x="0" y="402"/>
                      <a:pt x="0" y="828"/>
                    </a:cubicBezTo>
                    <a:cubicBezTo>
                      <a:pt x="0" y="1254"/>
                      <a:pt x="326" y="1555"/>
                      <a:pt x="727" y="1555"/>
                    </a:cubicBezTo>
                    <a:cubicBezTo>
                      <a:pt x="1153" y="1555"/>
                      <a:pt x="1579" y="1254"/>
                      <a:pt x="1579" y="828"/>
                    </a:cubicBezTo>
                    <a:cubicBezTo>
                      <a:pt x="1579" y="402"/>
                      <a:pt x="1153" y="1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45"/>
              <p:cNvSpPr/>
              <p:nvPr/>
            </p:nvSpPr>
            <p:spPr>
              <a:xfrm rot="-5400000">
                <a:off x="2879782" y="3454648"/>
                <a:ext cx="86322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580" extrusionOk="0">
                    <a:moveTo>
                      <a:pt x="727" y="1"/>
                    </a:moveTo>
                    <a:cubicBezTo>
                      <a:pt x="301" y="1"/>
                      <a:pt x="0" y="327"/>
                      <a:pt x="0" y="753"/>
                    </a:cubicBezTo>
                    <a:cubicBezTo>
                      <a:pt x="0" y="1254"/>
                      <a:pt x="301" y="1580"/>
                      <a:pt x="727" y="1580"/>
                    </a:cubicBezTo>
                    <a:cubicBezTo>
                      <a:pt x="1128" y="1580"/>
                      <a:pt x="1554" y="1254"/>
                      <a:pt x="1554" y="753"/>
                    </a:cubicBezTo>
                    <a:cubicBezTo>
                      <a:pt x="1554" y="327"/>
                      <a:pt x="1128" y="1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45"/>
              <p:cNvSpPr/>
              <p:nvPr/>
            </p:nvSpPr>
            <p:spPr>
              <a:xfrm rot="-5400000">
                <a:off x="3013370" y="3419870"/>
                <a:ext cx="86266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80" extrusionOk="0">
                    <a:moveTo>
                      <a:pt x="727" y="1"/>
                    </a:moveTo>
                    <a:cubicBezTo>
                      <a:pt x="301" y="1"/>
                      <a:pt x="0" y="427"/>
                      <a:pt x="0" y="853"/>
                    </a:cubicBezTo>
                    <a:cubicBezTo>
                      <a:pt x="0" y="1254"/>
                      <a:pt x="301" y="1580"/>
                      <a:pt x="727" y="1580"/>
                    </a:cubicBezTo>
                    <a:cubicBezTo>
                      <a:pt x="1128" y="1580"/>
                      <a:pt x="1554" y="1254"/>
                      <a:pt x="1554" y="853"/>
                    </a:cubicBezTo>
                    <a:cubicBezTo>
                      <a:pt x="1554" y="427"/>
                      <a:pt x="1128" y="1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45"/>
              <p:cNvSpPr/>
              <p:nvPr/>
            </p:nvSpPr>
            <p:spPr>
              <a:xfrm rot="-5400000">
                <a:off x="3331285" y="3779529"/>
                <a:ext cx="87710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580" extrusionOk="0">
                    <a:moveTo>
                      <a:pt x="728" y="0"/>
                    </a:moveTo>
                    <a:cubicBezTo>
                      <a:pt x="327" y="0"/>
                      <a:pt x="1" y="426"/>
                      <a:pt x="1" y="852"/>
                    </a:cubicBezTo>
                    <a:cubicBezTo>
                      <a:pt x="1" y="1253"/>
                      <a:pt x="327" y="1579"/>
                      <a:pt x="728" y="1579"/>
                    </a:cubicBezTo>
                    <a:cubicBezTo>
                      <a:pt x="1154" y="1579"/>
                      <a:pt x="1580" y="1253"/>
                      <a:pt x="1580" y="852"/>
                    </a:cubicBezTo>
                    <a:cubicBezTo>
                      <a:pt x="1580" y="426"/>
                      <a:pt x="1154" y="0"/>
                      <a:pt x="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45"/>
            <p:cNvGrpSpPr/>
            <p:nvPr/>
          </p:nvGrpSpPr>
          <p:grpSpPr>
            <a:xfrm>
              <a:off x="6440212" y="3490147"/>
              <a:ext cx="933987" cy="973951"/>
              <a:chOff x="6073499" y="3490147"/>
              <a:chExt cx="933987" cy="973951"/>
            </a:xfrm>
          </p:grpSpPr>
          <p:sp>
            <p:nvSpPr>
              <p:cNvPr id="4078" name="Google Shape;4078;p45"/>
              <p:cNvSpPr/>
              <p:nvPr/>
            </p:nvSpPr>
            <p:spPr>
              <a:xfrm rot="-5400000">
                <a:off x="6305455" y="4208990"/>
                <a:ext cx="197014" cy="313202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5642" extrusionOk="0">
                    <a:moveTo>
                      <a:pt x="2933" y="1"/>
                    </a:moveTo>
                    <a:cubicBezTo>
                      <a:pt x="2081" y="527"/>
                      <a:pt x="1" y="5014"/>
                      <a:pt x="1881" y="5640"/>
                    </a:cubicBezTo>
                    <a:cubicBezTo>
                      <a:pt x="1902" y="5641"/>
                      <a:pt x="1923" y="5642"/>
                      <a:pt x="1944" y="5642"/>
                    </a:cubicBezTo>
                    <a:cubicBezTo>
                      <a:pt x="3549" y="5642"/>
                      <a:pt x="3131" y="1857"/>
                      <a:pt x="29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45"/>
              <p:cNvSpPr/>
              <p:nvPr/>
            </p:nvSpPr>
            <p:spPr>
              <a:xfrm rot="-5400000">
                <a:off x="6073912" y="4018808"/>
                <a:ext cx="435607" cy="107139"/>
              </a:xfrm>
              <a:custGeom>
                <a:avLst/>
                <a:gdLst/>
                <a:ahLst/>
                <a:cxnLst/>
                <a:rect l="l" t="t" r="r" b="b"/>
                <a:pathLst>
                  <a:path w="7847" h="1930" extrusionOk="0">
                    <a:moveTo>
                      <a:pt x="1716" y="0"/>
                    </a:moveTo>
                    <a:cubicBezTo>
                      <a:pt x="1040" y="0"/>
                      <a:pt x="436" y="25"/>
                      <a:pt x="1" y="67"/>
                    </a:cubicBezTo>
                    <a:cubicBezTo>
                      <a:pt x="991" y="837"/>
                      <a:pt x="3781" y="1930"/>
                      <a:pt x="5608" y="1930"/>
                    </a:cubicBezTo>
                    <a:cubicBezTo>
                      <a:pt x="6278" y="1930"/>
                      <a:pt x="6818" y="1783"/>
                      <a:pt x="7093" y="1420"/>
                    </a:cubicBezTo>
                    <a:cubicBezTo>
                      <a:pt x="7847" y="350"/>
                      <a:pt x="4272" y="0"/>
                      <a:pt x="171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45"/>
              <p:cNvSpPr/>
              <p:nvPr/>
            </p:nvSpPr>
            <p:spPr>
              <a:xfrm rot="-5400000">
                <a:off x="6738083" y="3638027"/>
                <a:ext cx="248974" cy="289831"/>
              </a:xfrm>
              <a:custGeom>
                <a:avLst/>
                <a:gdLst/>
                <a:ahLst/>
                <a:cxnLst/>
                <a:rect l="l" t="t" r="r" b="b"/>
                <a:pathLst>
                  <a:path w="4485" h="5221" extrusionOk="0">
                    <a:moveTo>
                      <a:pt x="98" y="0"/>
                    </a:moveTo>
                    <a:lnTo>
                      <a:pt x="98" y="0"/>
                    </a:lnTo>
                    <a:cubicBezTo>
                      <a:pt x="0" y="1321"/>
                      <a:pt x="905" y="5220"/>
                      <a:pt x="2580" y="5220"/>
                    </a:cubicBezTo>
                    <a:cubicBezTo>
                      <a:pt x="2621" y="5220"/>
                      <a:pt x="2663" y="5218"/>
                      <a:pt x="2705" y="5213"/>
                    </a:cubicBezTo>
                    <a:cubicBezTo>
                      <a:pt x="4484" y="4912"/>
                      <a:pt x="1351" y="1880"/>
                      <a:pt x="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45"/>
              <p:cNvSpPr/>
              <p:nvPr/>
            </p:nvSpPr>
            <p:spPr>
              <a:xfrm rot="-5400000">
                <a:off x="6495800" y="3647325"/>
                <a:ext cx="395193" cy="103031"/>
              </a:xfrm>
              <a:custGeom>
                <a:avLst/>
                <a:gdLst/>
                <a:ahLst/>
                <a:cxnLst/>
                <a:rect l="l" t="t" r="r" b="b"/>
                <a:pathLst>
                  <a:path w="7119" h="1856" extrusionOk="0">
                    <a:moveTo>
                      <a:pt x="4353" y="1"/>
                    </a:moveTo>
                    <a:cubicBezTo>
                      <a:pt x="2991" y="1"/>
                      <a:pt x="1355" y="306"/>
                      <a:pt x="0" y="1265"/>
                    </a:cubicBezTo>
                    <a:cubicBezTo>
                      <a:pt x="834" y="1632"/>
                      <a:pt x="2328" y="1856"/>
                      <a:pt x="3733" y="1856"/>
                    </a:cubicBezTo>
                    <a:cubicBezTo>
                      <a:pt x="5496" y="1856"/>
                      <a:pt x="7118" y="1503"/>
                      <a:pt x="7118" y="638"/>
                    </a:cubicBezTo>
                    <a:cubicBezTo>
                      <a:pt x="7001" y="364"/>
                      <a:pt x="5839" y="1"/>
                      <a:pt x="43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45"/>
              <p:cNvSpPr/>
              <p:nvPr/>
            </p:nvSpPr>
            <p:spPr>
              <a:xfrm rot="-5400000">
                <a:off x="6047713" y="3574317"/>
                <a:ext cx="846010" cy="794439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4311" fill="none" extrusionOk="0">
                    <a:moveTo>
                      <a:pt x="1" y="0"/>
                    </a:moveTo>
                    <a:cubicBezTo>
                      <a:pt x="628" y="1479"/>
                      <a:pt x="6893" y="14311"/>
                      <a:pt x="15239" y="13584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45"/>
              <p:cNvSpPr/>
              <p:nvPr/>
            </p:nvSpPr>
            <p:spPr>
              <a:xfrm rot="-5400000">
                <a:off x="6508933" y="4017394"/>
                <a:ext cx="80771" cy="256079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4613" fill="none" extrusionOk="0">
                    <a:moveTo>
                      <a:pt x="0" y="1"/>
                    </a:moveTo>
                    <a:cubicBezTo>
                      <a:pt x="101" y="226"/>
                      <a:pt x="827" y="4086"/>
                      <a:pt x="1454" y="4612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45"/>
              <p:cNvSpPr/>
              <p:nvPr/>
            </p:nvSpPr>
            <p:spPr>
              <a:xfrm rot="-5400000">
                <a:off x="6360769" y="4013953"/>
                <a:ext cx="249085" cy="47352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853" fill="none" extrusionOk="0">
                    <a:moveTo>
                      <a:pt x="0" y="1"/>
                    </a:moveTo>
                    <a:cubicBezTo>
                      <a:pt x="0" y="1"/>
                      <a:pt x="4286" y="527"/>
                      <a:pt x="4487" y="853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45"/>
              <p:cNvSpPr/>
              <p:nvPr/>
            </p:nvSpPr>
            <p:spPr>
              <a:xfrm rot="-5400000">
                <a:off x="6806667" y="3568057"/>
                <a:ext cx="144777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507" fill="none" extrusionOk="0">
                    <a:moveTo>
                      <a:pt x="1" y="0"/>
                    </a:moveTo>
                    <a:cubicBezTo>
                      <a:pt x="1" y="0"/>
                      <a:pt x="2282" y="2206"/>
                      <a:pt x="2607" y="2507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45"/>
              <p:cNvSpPr/>
              <p:nvPr/>
            </p:nvSpPr>
            <p:spPr>
              <a:xfrm rot="-5400000">
                <a:off x="6630002" y="4063359"/>
                <a:ext cx="87710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580" extrusionOk="0">
                    <a:moveTo>
                      <a:pt x="828" y="0"/>
                    </a:moveTo>
                    <a:cubicBezTo>
                      <a:pt x="327" y="0"/>
                      <a:pt x="1" y="426"/>
                      <a:pt x="1" y="852"/>
                    </a:cubicBezTo>
                    <a:cubicBezTo>
                      <a:pt x="1" y="1253"/>
                      <a:pt x="327" y="1579"/>
                      <a:pt x="828" y="1579"/>
                    </a:cubicBezTo>
                    <a:cubicBezTo>
                      <a:pt x="1254" y="1579"/>
                      <a:pt x="1580" y="1253"/>
                      <a:pt x="1580" y="852"/>
                    </a:cubicBezTo>
                    <a:cubicBezTo>
                      <a:pt x="1580" y="426"/>
                      <a:pt x="1254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45"/>
              <p:cNvSpPr/>
              <p:nvPr/>
            </p:nvSpPr>
            <p:spPr>
              <a:xfrm rot="-5400000">
                <a:off x="6920771" y="3524898"/>
                <a:ext cx="86322" cy="86322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555" extrusionOk="0">
                    <a:moveTo>
                      <a:pt x="827" y="0"/>
                    </a:moveTo>
                    <a:cubicBezTo>
                      <a:pt x="401" y="0"/>
                      <a:pt x="0" y="301"/>
                      <a:pt x="0" y="727"/>
                    </a:cubicBezTo>
                    <a:cubicBezTo>
                      <a:pt x="0" y="1128"/>
                      <a:pt x="401" y="1554"/>
                      <a:pt x="827" y="1554"/>
                    </a:cubicBezTo>
                    <a:cubicBezTo>
                      <a:pt x="1253" y="1554"/>
                      <a:pt x="1554" y="1128"/>
                      <a:pt x="1554" y="727"/>
                    </a:cubicBezTo>
                    <a:cubicBezTo>
                      <a:pt x="1554" y="301"/>
                      <a:pt x="1253" y="0"/>
                      <a:pt x="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45"/>
              <p:cNvSpPr/>
              <p:nvPr/>
            </p:nvSpPr>
            <p:spPr>
              <a:xfrm rot="-5400000">
                <a:off x="6781632" y="3490175"/>
                <a:ext cx="86322" cy="86266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554" extrusionOk="0">
                    <a:moveTo>
                      <a:pt x="828" y="0"/>
                    </a:moveTo>
                    <a:cubicBezTo>
                      <a:pt x="402" y="0"/>
                      <a:pt x="1" y="401"/>
                      <a:pt x="1" y="827"/>
                    </a:cubicBezTo>
                    <a:cubicBezTo>
                      <a:pt x="1" y="1253"/>
                      <a:pt x="402" y="1554"/>
                      <a:pt x="828" y="1554"/>
                    </a:cubicBezTo>
                    <a:cubicBezTo>
                      <a:pt x="1254" y="1554"/>
                      <a:pt x="1555" y="1253"/>
                      <a:pt x="1555" y="827"/>
                    </a:cubicBezTo>
                    <a:cubicBezTo>
                      <a:pt x="1555" y="401"/>
                      <a:pt x="1254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45"/>
              <p:cNvSpPr/>
              <p:nvPr/>
            </p:nvSpPr>
            <p:spPr>
              <a:xfrm rot="-5400000">
                <a:off x="6461635" y="3849085"/>
                <a:ext cx="87710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580" extrusionOk="0">
                    <a:moveTo>
                      <a:pt x="853" y="1"/>
                    </a:moveTo>
                    <a:cubicBezTo>
                      <a:pt x="427" y="1"/>
                      <a:pt x="1" y="427"/>
                      <a:pt x="1" y="853"/>
                    </a:cubicBezTo>
                    <a:cubicBezTo>
                      <a:pt x="1" y="1254"/>
                      <a:pt x="427" y="1580"/>
                      <a:pt x="853" y="1580"/>
                    </a:cubicBezTo>
                    <a:cubicBezTo>
                      <a:pt x="1254" y="1580"/>
                      <a:pt x="1580" y="1254"/>
                      <a:pt x="1580" y="853"/>
                    </a:cubicBezTo>
                    <a:cubicBezTo>
                      <a:pt x="1580" y="427"/>
                      <a:pt x="1254" y="1"/>
                      <a:pt x="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0" name="Google Shape;4090;p45"/>
            <p:cNvGrpSpPr/>
            <p:nvPr/>
          </p:nvGrpSpPr>
          <p:grpSpPr>
            <a:xfrm>
              <a:off x="6411637" y="743006"/>
              <a:ext cx="933987" cy="979504"/>
              <a:chOff x="6073499" y="771581"/>
              <a:chExt cx="933987" cy="979504"/>
            </a:xfrm>
          </p:grpSpPr>
          <p:sp>
            <p:nvSpPr>
              <p:cNvPr id="4091" name="Google Shape;4091;p45"/>
              <p:cNvSpPr/>
              <p:nvPr/>
            </p:nvSpPr>
            <p:spPr>
              <a:xfrm rot="-5400000">
                <a:off x="6294380" y="707908"/>
                <a:ext cx="202510" cy="329855"/>
              </a:xfrm>
              <a:custGeom>
                <a:avLst/>
                <a:gdLst/>
                <a:ahLst/>
                <a:cxnLst/>
                <a:rect l="l" t="t" r="r" b="b"/>
                <a:pathLst>
                  <a:path w="3648" h="5942" extrusionOk="0">
                    <a:moveTo>
                      <a:pt x="740" y="0"/>
                    </a:moveTo>
                    <a:cubicBezTo>
                      <a:pt x="517" y="1759"/>
                      <a:pt x="0" y="5942"/>
                      <a:pt x="1610" y="5942"/>
                    </a:cubicBezTo>
                    <a:cubicBezTo>
                      <a:pt x="1629" y="5942"/>
                      <a:pt x="1648" y="5941"/>
                      <a:pt x="1668" y="5940"/>
                    </a:cubicBezTo>
                    <a:cubicBezTo>
                      <a:pt x="3647" y="5314"/>
                      <a:pt x="1567" y="527"/>
                      <a:pt x="7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45"/>
              <p:cNvSpPr/>
              <p:nvPr/>
            </p:nvSpPr>
            <p:spPr>
              <a:xfrm rot="-5400000">
                <a:off x="6073912" y="1109728"/>
                <a:ext cx="435607" cy="107139"/>
              </a:xfrm>
              <a:custGeom>
                <a:avLst/>
                <a:gdLst/>
                <a:ahLst/>
                <a:cxnLst/>
                <a:rect l="l" t="t" r="r" b="b"/>
                <a:pathLst>
                  <a:path w="7847" h="1930" extrusionOk="0">
                    <a:moveTo>
                      <a:pt x="6132" y="0"/>
                    </a:moveTo>
                    <a:cubicBezTo>
                      <a:pt x="3575" y="0"/>
                      <a:pt x="1" y="350"/>
                      <a:pt x="754" y="1420"/>
                    </a:cubicBezTo>
                    <a:cubicBezTo>
                      <a:pt x="1003" y="1783"/>
                      <a:pt x="1523" y="1930"/>
                      <a:pt x="2180" y="1930"/>
                    </a:cubicBezTo>
                    <a:cubicBezTo>
                      <a:pt x="3974" y="1930"/>
                      <a:pt x="6783" y="837"/>
                      <a:pt x="7847" y="67"/>
                    </a:cubicBezTo>
                    <a:cubicBezTo>
                      <a:pt x="7412" y="25"/>
                      <a:pt x="6807" y="0"/>
                      <a:pt x="6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45"/>
              <p:cNvSpPr/>
              <p:nvPr/>
            </p:nvSpPr>
            <p:spPr>
              <a:xfrm rot="-5400000">
                <a:off x="6731810" y="1307099"/>
                <a:ext cx="248974" cy="302377"/>
              </a:xfrm>
              <a:custGeom>
                <a:avLst/>
                <a:gdLst/>
                <a:ahLst/>
                <a:cxnLst/>
                <a:rect l="l" t="t" r="r" b="b"/>
                <a:pathLst>
                  <a:path w="4485" h="5447" extrusionOk="0">
                    <a:moveTo>
                      <a:pt x="4387" y="1"/>
                    </a:moveTo>
                    <a:lnTo>
                      <a:pt x="4387" y="1"/>
                    </a:lnTo>
                    <a:cubicBezTo>
                      <a:pt x="3234" y="1780"/>
                      <a:pt x="1" y="5138"/>
                      <a:pt x="1780" y="5439"/>
                    </a:cubicBezTo>
                    <a:cubicBezTo>
                      <a:pt x="1823" y="5444"/>
                      <a:pt x="1866" y="5446"/>
                      <a:pt x="1908" y="5446"/>
                    </a:cubicBezTo>
                    <a:cubicBezTo>
                      <a:pt x="3697" y="5446"/>
                      <a:pt x="4485" y="1348"/>
                      <a:pt x="43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45"/>
              <p:cNvSpPr/>
              <p:nvPr/>
            </p:nvSpPr>
            <p:spPr>
              <a:xfrm rot="-5400000">
                <a:off x="6495967" y="1487429"/>
                <a:ext cx="388199" cy="102920"/>
              </a:xfrm>
              <a:custGeom>
                <a:avLst/>
                <a:gdLst/>
                <a:ahLst/>
                <a:cxnLst/>
                <a:rect l="l" t="t" r="r" b="b"/>
                <a:pathLst>
                  <a:path w="6993" h="1854" extrusionOk="0">
                    <a:moveTo>
                      <a:pt x="2866" y="1"/>
                    </a:moveTo>
                    <a:cubicBezTo>
                      <a:pt x="1324" y="1"/>
                      <a:pt x="109" y="412"/>
                      <a:pt x="0" y="697"/>
                    </a:cubicBezTo>
                    <a:cubicBezTo>
                      <a:pt x="0" y="1524"/>
                      <a:pt x="1446" y="1854"/>
                      <a:pt x="3082" y="1854"/>
                    </a:cubicBezTo>
                    <a:cubicBezTo>
                      <a:pt x="4523" y="1854"/>
                      <a:pt x="6112" y="1598"/>
                      <a:pt x="6993" y="1199"/>
                    </a:cubicBezTo>
                    <a:cubicBezTo>
                      <a:pt x="5697" y="293"/>
                      <a:pt x="4166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45"/>
              <p:cNvSpPr/>
              <p:nvPr/>
            </p:nvSpPr>
            <p:spPr>
              <a:xfrm rot="-5400000">
                <a:off x="6047713" y="872462"/>
                <a:ext cx="846011" cy="794439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4311" fill="none" extrusionOk="0">
                    <a:moveTo>
                      <a:pt x="15239" y="0"/>
                    </a:moveTo>
                    <a:cubicBezTo>
                      <a:pt x="14613" y="1479"/>
                      <a:pt x="8347" y="14311"/>
                      <a:pt x="1" y="13584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45"/>
              <p:cNvSpPr/>
              <p:nvPr/>
            </p:nvSpPr>
            <p:spPr>
              <a:xfrm rot="-5400000">
                <a:off x="6508961" y="962180"/>
                <a:ext cx="80715" cy="256079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4613" fill="none" extrusionOk="0">
                    <a:moveTo>
                      <a:pt x="1454" y="1"/>
                    </a:moveTo>
                    <a:cubicBezTo>
                      <a:pt x="1354" y="226"/>
                      <a:pt x="527" y="4086"/>
                      <a:pt x="0" y="4612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45"/>
              <p:cNvSpPr/>
              <p:nvPr/>
            </p:nvSpPr>
            <p:spPr>
              <a:xfrm rot="-5400000">
                <a:off x="6363545" y="1177149"/>
                <a:ext cx="243533" cy="47352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853" fill="none" extrusionOk="0">
                    <a:moveTo>
                      <a:pt x="4387" y="1"/>
                    </a:moveTo>
                    <a:cubicBezTo>
                      <a:pt x="4387" y="1"/>
                      <a:pt x="226" y="527"/>
                      <a:pt x="1" y="853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45"/>
              <p:cNvSpPr/>
              <p:nvPr/>
            </p:nvSpPr>
            <p:spPr>
              <a:xfrm rot="-5400000">
                <a:off x="6805973" y="1527760"/>
                <a:ext cx="146164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633" h="2507" fill="none" extrusionOk="0">
                    <a:moveTo>
                      <a:pt x="2633" y="0"/>
                    </a:moveTo>
                    <a:cubicBezTo>
                      <a:pt x="2633" y="0"/>
                      <a:pt x="226" y="2206"/>
                      <a:pt x="1" y="2507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45"/>
              <p:cNvSpPr/>
              <p:nvPr/>
            </p:nvSpPr>
            <p:spPr>
              <a:xfrm rot="-5400000">
                <a:off x="6630696" y="1083918"/>
                <a:ext cx="86322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580" extrusionOk="0">
                    <a:moveTo>
                      <a:pt x="727" y="0"/>
                    </a:moveTo>
                    <a:cubicBezTo>
                      <a:pt x="301" y="0"/>
                      <a:pt x="0" y="426"/>
                      <a:pt x="0" y="852"/>
                    </a:cubicBezTo>
                    <a:cubicBezTo>
                      <a:pt x="0" y="1253"/>
                      <a:pt x="301" y="1579"/>
                      <a:pt x="727" y="1579"/>
                    </a:cubicBezTo>
                    <a:cubicBezTo>
                      <a:pt x="1153" y="1579"/>
                      <a:pt x="1554" y="1253"/>
                      <a:pt x="1554" y="852"/>
                    </a:cubicBezTo>
                    <a:cubicBezTo>
                      <a:pt x="1554" y="426"/>
                      <a:pt x="1153" y="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45"/>
              <p:cNvSpPr/>
              <p:nvPr/>
            </p:nvSpPr>
            <p:spPr>
              <a:xfrm rot="-5400000">
                <a:off x="6920077" y="1629319"/>
                <a:ext cx="87710" cy="86322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555" extrusionOk="0">
                    <a:moveTo>
                      <a:pt x="828" y="0"/>
                    </a:moveTo>
                    <a:cubicBezTo>
                      <a:pt x="427" y="0"/>
                      <a:pt x="1" y="301"/>
                      <a:pt x="1" y="727"/>
                    </a:cubicBezTo>
                    <a:cubicBezTo>
                      <a:pt x="1" y="1128"/>
                      <a:pt x="427" y="1554"/>
                      <a:pt x="828" y="1554"/>
                    </a:cubicBezTo>
                    <a:cubicBezTo>
                      <a:pt x="1254" y="1554"/>
                      <a:pt x="1580" y="1128"/>
                      <a:pt x="1580" y="727"/>
                    </a:cubicBezTo>
                    <a:cubicBezTo>
                      <a:pt x="1580" y="301"/>
                      <a:pt x="1254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45"/>
              <p:cNvSpPr/>
              <p:nvPr/>
            </p:nvSpPr>
            <p:spPr>
              <a:xfrm rot="-5400000">
                <a:off x="6780938" y="1664097"/>
                <a:ext cx="87710" cy="86266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554" extrusionOk="0">
                    <a:moveTo>
                      <a:pt x="827" y="0"/>
                    </a:moveTo>
                    <a:cubicBezTo>
                      <a:pt x="426" y="0"/>
                      <a:pt x="0" y="401"/>
                      <a:pt x="0" y="827"/>
                    </a:cubicBezTo>
                    <a:cubicBezTo>
                      <a:pt x="0" y="1253"/>
                      <a:pt x="426" y="1554"/>
                      <a:pt x="827" y="1554"/>
                    </a:cubicBezTo>
                    <a:cubicBezTo>
                      <a:pt x="1253" y="1554"/>
                      <a:pt x="1579" y="1253"/>
                      <a:pt x="1579" y="827"/>
                    </a:cubicBezTo>
                    <a:cubicBezTo>
                      <a:pt x="1579" y="401"/>
                      <a:pt x="1253" y="0"/>
                      <a:pt x="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45"/>
              <p:cNvSpPr/>
              <p:nvPr/>
            </p:nvSpPr>
            <p:spPr>
              <a:xfrm rot="-5400000">
                <a:off x="6461635" y="1304438"/>
                <a:ext cx="87710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580" extrusionOk="0">
                    <a:moveTo>
                      <a:pt x="853" y="1"/>
                    </a:moveTo>
                    <a:cubicBezTo>
                      <a:pt x="427" y="1"/>
                      <a:pt x="0" y="427"/>
                      <a:pt x="0" y="853"/>
                    </a:cubicBezTo>
                    <a:cubicBezTo>
                      <a:pt x="0" y="1254"/>
                      <a:pt x="427" y="1580"/>
                      <a:pt x="853" y="1580"/>
                    </a:cubicBezTo>
                    <a:cubicBezTo>
                      <a:pt x="1254" y="1580"/>
                      <a:pt x="1579" y="1254"/>
                      <a:pt x="1579" y="853"/>
                    </a:cubicBezTo>
                    <a:cubicBezTo>
                      <a:pt x="1579" y="427"/>
                      <a:pt x="1254" y="1"/>
                      <a:pt x="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3" name="Google Shape;4103;p45"/>
            <p:cNvGrpSpPr/>
            <p:nvPr/>
          </p:nvGrpSpPr>
          <p:grpSpPr>
            <a:xfrm>
              <a:off x="7061758" y="1855367"/>
              <a:ext cx="724929" cy="1495670"/>
              <a:chOff x="6618844" y="1855367"/>
              <a:chExt cx="724929" cy="1495670"/>
            </a:xfrm>
          </p:grpSpPr>
          <p:sp>
            <p:nvSpPr>
              <p:cNvPr id="4104" name="Google Shape;4104;p45"/>
              <p:cNvSpPr/>
              <p:nvPr/>
            </p:nvSpPr>
            <p:spPr>
              <a:xfrm rot="-5400000">
                <a:off x="7065461" y="2400759"/>
                <a:ext cx="313090" cy="243533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4387" extrusionOk="0">
                    <a:moveTo>
                      <a:pt x="5640" y="0"/>
                    </a:moveTo>
                    <a:lnTo>
                      <a:pt x="5640" y="0"/>
                    </a:lnTo>
                    <a:cubicBezTo>
                      <a:pt x="4712" y="101"/>
                      <a:pt x="3033" y="627"/>
                      <a:pt x="2206" y="627"/>
                    </a:cubicBezTo>
                    <a:cubicBezTo>
                      <a:pt x="2306" y="928"/>
                      <a:pt x="1379" y="2281"/>
                      <a:pt x="0" y="2607"/>
                    </a:cubicBezTo>
                    <a:cubicBezTo>
                      <a:pt x="1254" y="2707"/>
                      <a:pt x="1479" y="3534"/>
                      <a:pt x="1680" y="4386"/>
                    </a:cubicBezTo>
                    <a:cubicBezTo>
                      <a:pt x="2031" y="3952"/>
                      <a:pt x="2725" y="3227"/>
                      <a:pt x="3492" y="3227"/>
                    </a:cubicBezTo>
                    <a:cubicBezTo>
                      <a:pt x="3654" y="3227"/>
                      <a:pt x="3819" y="3259"/>
                      <a:pt x="3985" y="3334"/>
                    </a:cubicBezTo>
                    <a:cubicBezTo>
                      <a:pt x="4086" y="2181"/>
                      <a:pt x="4812" y="928"/>
                      <a:pt x="56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45"/>
              <p:cNvSpPr/>
              <p:nvPr/>
            </p:nvSpPr>
            <p:spPr>
              <a:xfrm rot="-5400000">
                <a:off x="7035568" y="2359710"/>
                <a:ext cx="192018" cy="109970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1981" fill="none" extrusionOk="0">
                    <a:moveTo>
                      <a:pt x="3459" y="0"/>
                    </a:moveTo>
                    <a:cubicBezTo>
                      <a:pt x="3459" y="0"/>
                      <a:pt x="627" y="1454"/>
                      <a:pt x="0" y="198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45"/>
              <p:cNvSpPr/>
              <p:nvPr/>
            </p:nvSpPr>
            <p:spPr>
              <a:xfrm rot="-5400000">
                <a:off x="7076592" y="2185128"/>
                <a:ext cx="69613" cy="69613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01" y="0"/>
                      <a:pt x="1" y="201"/>
                      <a:pt x="1" y="627"/>
                    </a:cubicBezTo>
                    <a:cubicBezTo>
                      <a:pt x="1" y="953"/>
                      <a:pt x="201" y="1254"/>
                      <a:pt x="627" y="1254"/>
                    </a:cubicBezTo>
                    <a:cubicBezTo>
                      <a:pt x="928" y="1254"/>
                      <a:pt x="1254" y="953"/>
                      <a:pt x="1254" y="627"/>
                    </a:cubicBezTo>
                    <a:cubicBezTo>
                      <a:pt x="1254" y="201"/>
                      <a:pt x="92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45"/>
              <p:cNvSpPr/>
              <p:nvPr/>
            </p:nvSpPr>
            <p:spPr>
              <a:xfrm rot="-5400000">
                <a:off x="7094689" y="2122511"/>
                <a:ext cx="75164" cy="75164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354" extrusionOk="0">
                    <a:moveTo>
                      <a:pt x="727" y="0"/>
                    </a:moveTo>
                    <a:cubicBezTo>
                      <a:pt x="326" y="0"/>
                      <a:pt x="0" y="301"/>
                      <a:pt x="0" y="727"/>
                    </a:cubicBezTo>
                    <a:cubicBezTo>
                      <a:pt x="0" y="1028"/>
                      <a:pt x="326" y="1354"/>
                      <a:pt x="727" y="1354"/>
                    </a:cubicBezTo>
                    <a:cubicBezTo>
                      <a:pt x="1053" y="1354"/>
                      <a:pt x="1354" y="1028"/>
                      <a:pt x="1354" y="727"/>
                    </a:cubicBezTo>
                    <a:cubicBezTo>
                      <a:pt x="1354" y="301"/>
                      <a:pt x="1053" y="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45"/>
              <p:cNvSpPr/>
              <p:nvPr/>
            </p:nvSpPr>
            <p:spPr>
              <a:xfrm rot="-5400000">
                <a:off x="7039011" y="2125287"/>
                <a:ext cx="75164" cy="6961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254" extrusionOk="0">
                    <a:moveTo>
                      <a:pt x="727" y="1"/>
                    </a:moveTo>
                    <a:cubicBezTo>
                      <a:pt x="326" y="1"/>
                      <a:pt x="0" y="201"/>
                      <a:pt x="0" y="627"/>
                    </a:cubicBezTo>
                    <a:cubicBezTo>
                      <a:pt x="0" y="953"/>
                      <a:pt x="326" y="1254"/>
                      <a:pt x="727" y="1254"/>
                    </a:cubicBezTo>
                    <a:cubicBezTo>
                      <a:pt x="1053" y="1254"/>
                      <a:pt x="1354" y="953"/>
                      <a:pt x="1354" y="627"/>
                    </a:cubicBezTo>
                    <a:cubicBezTo>
                      <a:pt x="1354" y="201"/>
                      <a:pt x="1053" y="1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45"/>
              <p:cNvSpPr/>
              <p:nvPr/>
            </p:nvSpPr>
            <p:spPr>
              <a:xfrm rot="-5400000">
                <a:off x="6995183" y="2672768"/>
                <a:ext cx="186466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828" fill="none" extrusionOk="0">
                    <a:moveTo>
                      <a:pt x="3359" y="1"/>
                    </a:moveTo>
                    <a:cubicBezTo>
                      <a:pt x="3234" y="1"/>
                      <a:pt x="527" y="627"/>
                      <a:pt x="0" y="828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45"/>
              <p:cNvSpPr/>
              <p:nvPr/>
            </p:nvSpPr>
            <p:spPr>
              <a:xfrm rot="-5400000">
                <a:off x="7088388" y="2747876"/>
                <a:ext cx="75219" cy="76607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1380" extrusionOk="0">
                    <a:moveTo>
                      <a:pt x="627" y="1"/>
                    </a:moveTo>
                    <a:cubicBezTo>
                      <a:pt x="327" y="1"/>
                      <a:pt x="1" y="327"/>
                      <a:pt x="1" y="627"/>
                    </a:cubicBezTo>
                    <a:cubicBezTo>
                      <a:pt x="1" y="1054"/>
                      <a:pt x="327" y="1379"/>
                      <a:pt x="627" y="1379"/>
                    </a:cubicBezTo>
                    <a:cubicBezTo>
                      <a:pt x="1054" y="1379"/>
                      <a:pt x="1354" y="1054"/>
                      <a:pt x="1354" y="627"/>
                    </a:cubicBezTo>
                    <a:cubicBezTo>
                      <a:pt x="1354" y="327"/>
                      <a:pt x="1054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45"/>
              <p:cNvSpPr/>
              <p:nvPr/>
            </p:nvSpPr>
            <p:spPr>
              <a:xfrm rot="-5400000">
                <a:off x="7062687" y="2786123"/>
                <a:ext cx="69613" cy="75219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355" extrusionOk="0">
                    <a:moveTo>
                      <a:pt x="627" y="1"/>
                    </a:moveTo>
                    <a:cubicBezTo>
                      <a:pt x="326" y="1"/>
                      <a:pt x="0" y="301"/>
                      <a:pt x="0" y="627"/>
                    </a:cubicBezTo>
                    <a:cubicBezTo>
                      <a:pt x="0" y="1028"/>
                      <a:pt x="326" y="1354"/>
                      <a:pt x="627" y="1354"/>
                    </a:cubicBezTo>
                    <a:cubicBezTo>
                      <a:pt x="1053" y="1354"/>
                      <a:pt x="1253" y="1028"/>
                      <a:pt x="1253" y="627"/>
                    </a:cubicBezTo>
                    <a:cubicBezTo>
                      <a:pt x="1253" y="301"/>
                      <a:pt x="10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45"/>
              <p:cNvSpPr/>
              <p:nvPr/>
            </p:nvSpPr>
            <p:spPr>
              <a:xfrm rot="-5400000">
                <a:off x="6723235" y="2626135"/>
                <a:ext cx="237927" cy="365994"/>
              </a:xfrm>
              <a:custGeom>
                <a:avLst/>
                <a:gdLst/>
                <a:ahLst/>
                <a:cxnLst/>
                <a:rect l="l" t="t" r="r" b="b"/>
                <a:pathLst>
                  <a:path w="4286" h="6593" extrusionOk="0">
                    <a:moveTo>
                      <a:pt x="526" y="1"/>
                    </a:moveTo>
                    <a:cubicBezTo>
                      <a:pt x="0" y="201"/>
                      <a:pt x="627" y="2407"/>
                      <a:pt x="0" y="3234"/>
                    </a:cubicBezTo>
                    <a:cubicBezTo>
                      <a:pt x="727" y="3660"/>
                      <a:pt x="1153" y="5013"/>
                      <a:pt x="1053" y="5113"/>
                    </a:cubicBezTo>
                    <a:cubicBezTo>
                      <a:pt x="953" y="5339"/>
                      <a:pt x="3659" y="6066"/>
                      <a:pt x="4085" y="6592"/>
                    </a:cubicBezTo>
                    <a:cubicBezTo>
                      <a:pt x="4286" y="5740"/>
                      <a:pt x="3559" y="2933"/>
                      <a:pt x="3559" y="2206"/>
                    </a:cubicBezTo>
                    <a:cubicBezTo>
                      <a:pt x="2206" y="1780"/>
                      <a:pt x="953" y="427"/>
                      <a:pt x="5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45"/>
              <p:cNvSpPr/>
              <p:nvPr/>
            </p:nvSpPr>
            <p:spPr>
              <a:xfrm rot="-5400000">
                <a:off x="6665447" y="2046705"/>
                <a:ext cx="289442" cy="382648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893" extrusionOk="0">
                    <a:moveTo>
                      <a:pt x="201" y="1"/>
                    </a:moveTo>
                    <a:cubicBezTo>
                      <a:pt x="101" y="1555"/>
                      <a:pt x="828" y="2708"/>
                      <a:pt x="1" y="3434"/>
                    </a:cubicBezTo>
                    <a:cubicBezTo>
                      <a:pt x="302" y="3760"/>
                      <a:pt x="1981" y="5941"/>
                      <a:pt x="1680" y="6467"/>
                    </a:cubicBezTo>
                    <a:cubicBezTo>
                      <a:pt x="2407" y="6692"/>
                      <a:pt x="4688" y="6467"/>
                      <a:pt x="5214" y="6893"/>
                    </a:cubicBezTo>
                    <a:cubicBezTo>
                      <a:pt x="4913" y="6166"/>
                      <a:pt x="4061" y="3033"/>
                      <a:pt x="4587" y="2407"/>
                    </a:cubicBezTo>
                    <a:lnTo>
                      <a:pt x="4587" y="2407"/>
                    </a:lnTo>
                    <a:cubicBezTo>
                      <a:pt x="4374" y="2458"/>
                      <a:pt x="4178" y="2482"/>
                      <a:pt x="4001" y="2482"/>
                    </a:cubicBezTo>
                    <a:cubicBezTo>
                      <a:pt x="3136" y="2482"/>
                      <a:pt x="2690" y="1906"/>
                      <a:pt x="2607" y="1053"/>
                    </a:cubicBezTo>
                    <a:cubicBezTo>
                      <a:pt x="2531" y="1074"/>
                      <a:pt x="2446" y="1084"/>
                      <a:pt x="2356" y="1084"/>
                    </a:cubicBezTo>
                    <a:cubicBezTo>
                      <a:pt x="1588" y="1084"/>
                      <a:pt x="403" y="382"/>
                      <a:pt x="2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45"/>
              <p:cNvSpPr/>
              <p:nvPr/>
            </p:nvSpPr>
            <p:spPr>
              <a:xfrm rot="-5400000">
                <a:off x="6748850" y="3039945"/>
                <a:ext cx="400745" cy="221439"/>
              </a:xfrm>
              <a:custGeom>
                <a:avLst/>
                <a:gdLst/>
                <a:ahLst/>
                <a:cxnLst/>
                <a:rect l="l" t="t" r="r" b="b"/>
                <a:pathLst>
                  <a:path w="7219" h="3989" extrusionOk="0">
                    <a:moveTo>
                      <a:pt x="4828" y="0"/>
                    </a:moveTo>
                    <a:cubicBezTo>
                      <a:pt x="4822" y="0"/>
                      <a:pt x="4817" y="1"/>
                      <a:pt x="4812" y="4"/>
                    </a:cubicBezTo>
                    <a:cubicBezTo>
                      <a:pt x="4480" y="463"/>
                      <a:pt x="3777" y="762"/>
                      <a:pt x="3014" y="762"/>
                    </a:cubicBezTo>
                    <a:cubicBezTo>
                      <a:pt x="2569" y="762"/>
                      <a:pt x="2104" y="660"/>
                      <a:pt x="1679" y="430"/>
                    </a:cubicBezTo>
                    <a:cubicBezTo>
                      <a:pt x="1679" y="1357"/>
                      <a:pt x="952" y="2309"/>
                      <a:pt x="0" y="2836"/>
                    </a:cubicBezTo>
                    <a:cubicBezTo>
                      <a:pt x="118" y="2808"/>
                      <a:pt x="255" y="2795"/>
                      <a:pt x="406" y="2795"/>
                    </a:cubicBezTo>
                    <a:cubicBezTo>
                      <a:pt x="1473" y="2795"/>
                      <a:pt x="3236" y="3440"/>
                      <a:pt x="3960" y="3989"/>
                    </a:cubicBezTo>
                    <a:cubicBezTo>
                      <a:pt x="4712" y="3563"/>
                      <a:pt x="6466" y="3362"/>
                      <a:pt x="7218" y="2610"/>
                    </a:cubicBezTo>
                    <a:cubicBezTo>
                      <a:pt x="6288" y="1998"/>
                      <a:pt x="5071" y="0"/>
                      <a:pt x="48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45"/>
              <p:cNvSpPr/>
              <p:nvPr/>
            </p:nvSpPr>
            <p:spPr>
              <a:xfrm rot="-5400000">
                <a:off x="6436591" y="2356257"/>
                <a:ext cx="1303711" cy="301932"/>
              </a:xfrm>
              <a:custGeom>
                <a:avLst/>
                <a:gdLst/>
                <a:ahLst/>
                <a:cxnLst/>
                <a:rect l="l" t="t" r="r" b="b"/>
                <a:pathLst>
                  <a:path w="23485" h="5439" fill="none" extrusionOk="0">
                    <a:moveTo>
                      <a:pt x="23485" y="326"/>
                    </a:moveTo>
                    <a:cubicBezTo>
                      <a:pt x="13660" y="5439"/>
                      <a:pt x="2181" y="100"/>
                      <a:pt x="1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45"/>
              <p:cNvSpPr/>
              <p:nvPr/>
            </p:nvSpPr>
            <p:spPr>
              <a:xfrm rot="-5400000">
                <a:off x="6833090" y="2040435"/>
                <a:ext cx="254691" cy="162818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2933" fill="none" extrusionOk="0">
                    <a:moveTo>
                      <a:pt x="4587" y="2406"/>
                    </a:moveTo>
                    <a:cubicBezTo>
                      <a:pt x="4587" y="2406"/>
                      <a:pt x="2607" y="2933"/>
                      <a:pt x="1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45"/>
              <p:cNvSpPr/>
              <p:nvPr/>
            </p:nvSpPr>
            <p:spPr>
              <a:xfrm rot="-5400000">
                <a:off x="6864428" y="2646315"/>
                <a:ext cx="162818" cy="214334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3861" fill="none" extrusionOk="0">
                    <a:moveTo>
                      <a:pt x="2933" y="3860"/>
                    </a:moveTo>
                    <a:cubicBezTo>
                      <a:pt x="2507" y="3359"/>
                      <a:pt x="527" y="1154"/>
                      <a:pt x="0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45"/>
              <p:cNvSpPr/>
              <p:nvPr/>
            </p:nvSpPr>
            <p:spPr>
              <a:xfrm rot="-5400000">
                <a:off x="6993103" y="2379862"/>
                <a:ext cx="91873" cy="75219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1355" fill="none" extrusionOk="0">
                    <a:moveTo>
                      <a:pt x="0" y="1"/>
                    </a:moveTo>
                    <a:cubicBezTo>
                      <a:pt x="0" y="1"/>
                      <a:pt x="1128" y="1254"/>
                      <a:pt x="1654" y="1354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45"/>
              <p:cNvSpPr/>
              <p:nvPr/>
            </p:nvSpPr>
            <p:spPr>
              <a:xfrm rot="-5400000">
                <a:off x="6923519" y="2420247"/>
                <a:ext cx="75219" cy="69613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1254" extrusionOk="0">
                    <a:moveTo>
                      <a:pt x="627" y="1"/>
                    </a:moveTo>
                    <a:cubicBezTo>
                      <a:pt x="302" y="1"/>
                      <a:pt x="1" y="201"/>
                      <a:pt x="1" y="627"/>
                    </a:cubicBezTo>
                    <a:cubicBezTo>
                      <a:pt x="1" y="928"/>
                      <a:pt x="302" y="1254"/>
                      <a:pt x="627" y="1254"/>
                    </a:cubicBezTo>
                    <a:cubicBezTo>
                      <a:pt x="1028" y="1254"/>
                      <a:pt x="1354" y="928"/>
                      <a:pt x="1354" y="627"/>
                    </a:cubicBezTo>
                    <a:cubicBezTo>
                      <a:pt x="1354" y="201"/>
                      <a:pt x="1028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45"/>
              <p:cNvSpPr/>
              <p:nvPr/>
            </p:nvSpPr>
            <p:spPr>
              <a:xfrm rot="-5400000">
                <a:off x="6913832" y="2492606"/>
                <a:ext cx="69613" cy="69613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201" y="0"/>
                      <a:pt x="1" y="326"/>
                      <a:pt x="1" y="627"/>
                    </a:cubicBezTo>
                    <a:cubicBezTo>
                      <a:pt x="1" y="952"/>
                      <a:pt x="201" y="1253"/>
                      <a:pt x="627" y="1253"/>
                    </a:cubicBezTo>
                    <a:cubicBezTo>
                      <a:pt x="928" y="1253"/>
                      <a:pt x="1254" y="952"/>
                      <a:pt x="1254" y="627"/>
                    </a:cubicBezTo>
                    <a:cubicBezTo>
                      <a:pt x="1254" y="326"/>
                      <a:pt x="928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45"/>
              <p:cNvSpPr/>
              <p:nvPr/>
            </p:nvSpPr>
            <p:spPr>
              <a:xfrm rot="-5400000">
                <a:off x="6961100" y="2487027"/>
                <a:ext cx="69668" cy="69613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54" extrusionOk="0">
                    <a:moveTo>
                      <a:pt x="628" y="0"/>
                    </a:moveTo>
                    <a:cubicBezTo>
                      <a:pt x="302" y="0"/>
                      <a:pt x="1" y="301"/>
                      <a:pt x="1" y="627"/>
                    </a:cubicBezTo>
                    <a:cubicBezTo>
                      <a:pt x="1" y="1028"/>
                      <a:pt x="302" y="1253"/>
                      <a:pt x="628" y="1253"/>
                    </a:cubicBezTo>
                    <a:cubicBezTo>
                      <a:pt x="928" y="1253"/>
                      <a:pt x="1254" y="1028"/>
                      <a:pt x="1254" y="627"/>
                    </a:cubicBezTo>
                    <a:cubicBezTo>
                      <a:pt x="1254" y="301"/>
                      <a:pt x="928" y="0"/>
                      <a:pt x="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2" name="Google Shape;4122;p45"/>
            <p:cNvGrpSpPr/>
            <p:nvPr/>
          </p:nvGrpSpPr>
          <p:grpSpPr>
            <a:xfrm>
              <a:off x="1357313" y="1702984"/>
              <a:ext cx="724932" cy="1495654"/>
              <a:chOff x="2514599" y="1855384"/>
              <a:chExt cx="724932" cy="1495654"/>
            </a:xfrm>
          </p:grpSpPr>
          <p:sp>
            <p:nvSpPr>
              <p:cNvPr id="4123" name="Google Shape;4123;p45"/>
              <p:cNvSpPr/>
              <p:nvPr/>
            </p:nvSpPr>
            <p:spPr>
              <a:xfrm rot="-5400000">
                <a:off x="2893716" y="2217792"/>
                <a:ext cx="237982" cy="359055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468" extrusionOk="0">
                    <a:moveTo>
                      <a:pt x="101" y="1"/>
                    </a:moveTo>
                    <a:cubicBezTo>
                      <a:pt x="1" y="728"/>
                      <a:pt x="728" y="3660"/>
                      <a:pt x="728" y="4287"/>
                    </a:cubicBezTo>
                    <a:cubicBezTo>
                      <a:pt x="2081" y="4713"/>
                      <a:pt x="3334" y="6066"/>
                      <a:pt x="3760" y="6467"/>
                    </a:cubicBezTo>
                    <a:cubicBezTo>
                      <a:pt x="4186" y="6367"/>
                      <a:pt x="3660" y="4086"/>
                      <a:pt x="4286" y="3334"/>
                    </a:cubicBezTo>
                    <a:cubicBezTo>
                      <a:pt x="3560" y="2833"/>
                      <a:pt x="3134" y="1580"/>
                      <a:pt x="3234" y="1354"/>
                    </a:cubicBezTo>
                    <a:cubicBezTo>
                      <a:pt x="3334" y="1254"/>
                      <a:pt x="627" y="527"/>
                      <a:pt x="1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45"/>
              <p:cNvSpPr/>
              <p:nvPr/>
            </p:nvSpPr>
            <p:spPr>
              <a:xfrm rot="-5400000">
                <a:off x="2903458" y="2777098"/>
                <a:ext cx="289442" cy="382703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894" extrusionOk="0">
                    <a:moveTo>
                      <a:pt x="1" y="1"/>
                    </a:moveTo>
                    <a:cubicBezTo>
                      <a:pt x="302" y="728"/>
                      <a:pt x="1154" y="3861"/>
                      <a:pt x="627" y="4487"/>
                    </a:cubicBezTo>
                    <a:cubicBezTo>
                      <a:pt x="876" y="4422"/>
                      <a:pt x="1101" y="4391"/>
                      <a:pt x="1301" y="4391"/>
                    </a:cubicBezTo>
                    <a:cubicBezTo>
                      <a:pt x="2109" y="4391"/>
                      <a:pt x="2527" y="4897"/>
                      <a:pt x="2607" y="5740"/>
                    </a:cubicBezTo>
                    <a:cubicBezTo>
                      <a:pt x="2677" y="5721"/>
                      <a:pt x="2753" y="5712"/>
                      <a:pt x="2834" y="5712"/>
                    </a:cubicBezTo>
                    <a:cubicBezTo>
                      <a:pt x="3605" y="5712"/>
                      <a:pt x="4832" y="6508"/>
                      <a:pt x="5013" y="6893"/>
                    </a:cubicBezTo>
                    <a:cubicBezTo>
                      <a:pt x="5114" y="5314"/>
                      <a:pt x="4387" y="4161"/>
                      <a:pt x="5214" y="3435"/>
                    </a:cubicBezTo>
                    <a:cubicBezTo>
                      <a:pt x="4813" y="3034"/>
                      <a:pt x="3234" y="828"/>
                      <a:pt x="3434" y="302"/>
                    </a:cubicBezTo>
                    <a:cubicBezTo>
                      <a:pt x="2808" y="201"/>
                      <a:pt x="527" y="402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45"/>
              <p:cNvSpPr/>
              <p:nvPr/>
            </p:nvSpPr>
            <p:spPr>
              <a:xfrm rot="-5400000">
                <a:off x="2477045" y="2583003"/>
                <a:ext cx="318642" cy="243533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4387" extrusionOk="0">
                    <a:moveTo>
                      <a:pt x="4085" y="0"/>
                    </a:moveTo>
                    <a:cubicBezTo>
                      <a:pt x="3717" y="369"/>
                      <a:pt x="2955" y="1112"/>
                      <a:pt x="2091" y="1112"/>
                    </a:cubicBezTo>
                    <a:cubicBezTo>
                      <a:pt x="1956" y="1112"/>
                      <a:pt x="1818" y="1094"/>
                      <a:pt x="1679" y="1053"/>
                    </a:cubicBezTo>
                    <a:cubicBezTo>
                      <a:pt x="1679" y="2181"/>
                      <a:pt x="952" y="3434"/>
                      <a:pt x="0" y="4386"/>
                    </a:cubicBezTo>
                    <a:cubicBezTo>
                      <a:pt x="1053" y="4186"/>
                      <a:pt x="2607" y="3760"/>
                      <a:pt x="3559" y="3760"/>
                    </a:cubicBezTo>
                    <a:cubicBezTo>
                      <a:pt x="3459" y="3434"/>
                      <a:pt x="4386" y="2081"/>
                      <a:pt x="5739" y="1780"/>
                    </a:cubicBezTo>
                    <a:cubicBezTo>
                      <a:pt x="4486" y="1554"/>
                      <a:pt x="4286" y="828"/>
                      <a:pt x="40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45"/>
              <p:cNvSpPr/>
              <p:nvPr/>
            </p:nvSpPr>
            <p:spPr>
              <a:xfrm rot="-5400000">
                <a:off x="2702588" y="1945675"/>
                <a:ext cx="406296" cy="225714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4066" extrusionOk="0">
                    <a:moveTo>
                      <a:pt x="3359" y="0"/>
                    </a:moveTo>
                    <a:cubicBezTo>
                      <a:pt x="2632" y="426"/>
                      <a:pt x="852" y="727"/>
                      <a:pt x="0" y="1353"/>
                    </a:cubicBezTo>
                    <a:cubicBezTo>
                      <a:pt x="925" y="2059"/>
                      <a:pt x="2134" y="4066"/>
                      <a:pt x="2478" y="4066"/>
                    </a:cubicBezTo>
                    <a:cubicBezTo>
                      <a:pt x="2488" y="4066"/>
                      <a:pt x="2498" y="4064"/>
                      <a:pt x="2507" y="4060"/>
                    </a:cubicBezTo>
                    <a:cubicBezTo>
                      <a:pt x="2837" y="3540"/>
                      <a:pt x="3544" y="3268"/>
                      <a:pt x="4304" y="3268"/>
                    </a:cubicBezTo>
                    <a:cubicBezTo>
                      <a:pt x="4753" y="3268"/>
                      <a:pt x="5220" y="3363"/>
                      <a:pt x="5639" y="3559"/>
                    </a:cubicBezTo>
                    <a:cubicBezTo>
                      <a:pt x="5539" y="2707"/>
                      <a:pt x="6391" y="1780"/>
                      <a:pt x="7319" y="1153"/>
                    </a:cubicBezTo>
                    <a:lnTo>
                      <a:pt x="7319" y="1153"/>
                    </a:lnTo>
                    <a:cubicBezTo>
                      <a:pt x="7199" y="1179"/>
                      <a:pt x="7058" y="1191"/>
                      <a:pt x="6899" y="1191"/>
                    </a:cubicBezTo>
                    <a:cubicBezTo>
                      <a:pt x="5825" y="1191"/>
                      <a:pt x="3992" y="633"/>
                      <a:pt x="33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45"/>
              <p:cNvSpPr/>
              <p:nvPr/>
            </p:nvSpPr>
            <p:spPr>
              <a:xfrm rot="-5400000">
                <a:off x="2118072" y="2548215"/>
                <a:ext cx="1298104" cy="307539"/>
              </a:xfrm>
              <a:custGeom>
                <a:avLst/>
                <a:gdLst/>
                <a:ahLst/>
                <a:cxnLst/>
                <a:rect l="l" t="t" r="r" b="b"/>
                <a:pathLst>
                  <a:path w="23384" h="5540" fill="none" extrusionOk="0">
                    <a:moveTo>
                      <a:pt x="0" y="5114"/>
                    </a:moveTo>
                    <a:cubicBezTo>
                      <a:pt x="9724" y="1"/>
                      <a:pt x="21303" y="5415"/>
                      <a:pt x="23384" y="554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45"/>
              <p:cNvSpPr/>
              <p:nvPr/>
            </p:nvSpPr>
            <p:spPr>
              <a:xfrm rot="-5400000">
                <a:off x="2767148" y="3006668"/>
                <a:ext cx="254636" cy="155879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2808" fill="none" extrusionOk="0">
                    <a:moveTo>
                      <a:pt x="0" y="401"/>
                    </a:moveTo>
                    <a:cubicBezTo>
                      <a:pt x="0" y="401"/>
                      <a:pt x="1980" y="0"/>
                      <a:pt x="4587" y="2807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45"/>
              <p:cNvSpPr/>
              <p:nvPr/>
            </p:nvSpPr>
            <p:spPr>
              <a:xfrm rot="-5400000">
                <a:off x="2830433" y="2345082"/>
                <a:ext cx="161430" cy="214334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3861" fill="none" extrusionOk="0">
                    <a:moveTo>
                      <a:pt x="0" y="1"/>
                    </a:moveTo>
                    <a:cubicBezTo>
                      <a:pt x="401" y="427"/>
                      <a:pt x="2381" y="2732"/>
                      <a:pt x="2907" y="386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45"/>
              <p:cNvSpPr/>
              <p:nvPr/>
            </p:nvSpPr>
            <p:spPr>
              <a:xfrm rot="-5400000">
                <a:off x="2628009" y="2750678"/>
                <a:ext cx="190630" cy="116909"/>
              </a:xfrm>
              <a:custGeom>
                <a:avLst/>
                <a:gdLst/>
                <a:ahLst/>
                <a:cxnLst/>
                <a:rect l="l" t="t" r="r" b="b"/>
                <a:pathLst>
                  <a:path w="3434" h="2106" fill="none" extrusionOk="0">
                    <a:moveTo>
                      <a:pt x="0" y="2106"/>
                    </a:moveTo>
                    <a:cubicBezTo>
                      <a:pt x="0" y="2106"/>
                      <a:pt x="2807" y="627"/>
                      <a:pt x="3434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45"/>
              <p:cNvSpPr/>
              <p:nvPr/>
            </p:nvSpPr>
            <p:spPr>
              <a:xfrm rot="-5400000">
                <a:off x="2708696" y="2964926"/>
                <a:ext cx="69613" cy="76552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379" extrusionOk="0">
                    <a:moveTo>
                      <a:pt x="627" y="0"/>
                    </a:moveTo>
                    <a:cubicBezTo>
                      <a:pt x="326" y="0"/>
                      <a:pt x="0" y="326"/>
                      <a:pt x="0" y="752"/>
                    </a:cubicBezTo>
                    <a:cubicBezTo>
                      <a:pt x="0" y="1053"/>
                      <a:pt x="326" y="1379"/>
                      <a:pt x="627" y="1379"/>
                    </a:cubicBezTo>
                    <a:cubicBezTo>
                      <a:pt x="953" y="1379"/>
                      <a:pt x="1253" y="1053"/>
                      <a:pt x="1253" y="752"/>
                    </a:cubicBezTo>
                    <a:cubicBezTo>
                      <a:pt x="1253" y="32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45"/>
              <p:cNvSpPr/>
              <p:nvPr/>
            </p:nvSpPr>
            <p:spPr>
              <a:xfrm rot="-5400000">
                <a:off x="2688517" y="3032400"/>
                <a:ext cx="69613" cy="69613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54" extrusionOk="0">
                    <a:moveTo>
                      <a:pt x="627" y="0"/>
                    </a:moveTo>
                    <a:cubicBezTo>
                      <a:pt x="326" y="0"/>
                      <a:pt x="0" y="301"/>
                      <a:pt x="0" y="627"/>
                    </a:cubicBezTo>
                    <a:cubicBezTo>
                      <a:pt x="0" y="928"/>
                      <a:pt x="326" y="1253"/>
                      <a:pt x="627" y="1253"/>
                    </a:cubicBezTo>
                    <a:cubicBezTo>
                      <a:pt x="1053" y="1253"/>
                      <a:pt x="1253" y="928"/>
                      <a:pt x="1253" y="627"/>
                    </a:cubicBezTo>
                    <a:cubicBezTo>
                      <a:pt x="1253" y="301"/>
                      <a:pt x="10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45"/>
              <p:cNvSpPr/>
              <p:nvPr/>
            </p:nvSpPr>
            <p:spPr>
              <a:xfrm rot="-5400000">
                <a:off x="2743473" y="3028903"/>
                <a:ext cx="69613" cy="76607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380" extrusionOk="0">
                    <a:moveTo>
                      <a:pt x="627" y="1"/>
                    </a:moveTo>
                    <a:cubicBezTo>
                      <a:pt x="326" y="1"/>
                      <a:pt x="0" y="326"/>
                      <a:pt x="0" y="753"/>
                    </a:cubicBezTo>
                    <a:cubicBezTo>
                      <a:pt x="0" y="1053"/>
                      <a:pt x="326" y="1379"/>
                      <a:pt x="627" y="1379"/>
                    </a:cubicBezTo>
                    <a:cubicBezTo>
                      <a:pt x="1053" y="1379"/>
                      <a:pt x="1253" y="1053"/>
                      <a:pt x="1253" y="753"/>
                    </a:cubicBezTo>
                    <a:cubicBezTo>
                      <a:pt x="1253" y="326"/>
                      <a:pt x="10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45"/>
              <p:cNvSpPr/>
              <p:nvPr/>
            </p:nvSpPr>
            <p:spPr>
              <a:xfrm rot="-5400000">
                <a:off x="2766427" y="2749985"/>
                <a:ext cx="98812" cy="82103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479" fill="none" extrusionOk="0">
                    <a:moveTo>
                      <a:pt x="1780" y="1479"/>
                    </a:moveTo>
                    <a:cubicBezTo>
                      <a:pt x="1780" y="1479"/>
                      <a:pt x="627" y="226"/>
                      <a:pt x="0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45"/>
              <p:cNvSpPr/>
              <p:nvPr/>
            </p:nvSpPr>
            <p:spPr>
              <a:xfrm rot="-5400000">
                <a:off x="2676692" y="2504374"/>
                <a:ext cx="179527" cy="52959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954" fill="none" extrusionOk="0">
                    <a:moveTo>
                      <a:pt x="0" y="853"/>
                    </a:moveTo>
                    <a:cubicBezTo>
                      <a:pt x="100" y="953"/>
                      <a:pt x="2832" y="326"/>
                      <a:pt x="3233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45"/>
              <p:cNvSpPr/>
              <p:nvPr/>
            </p:nvSpPr>
            <p:spPr>
              <a:xfrm rot="-5400000">
                <a:off x="2691293" y="2403566"/>
                <a:ext cx="75164" cy="6961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254" extrusionOk="0">
                    <a:moveTo>
                      <a:pt x="627" y="1"/>
                    </a:moveTo>
                    <a:cubicBezTo>
                      <a:pt x="326" y="1"/>
                      <a:pt x="1" y="326"/>
                      <a:pt x="1" y="627"/>
                    </a:cubicBezTo>
                    <a:cubicBezTo>
                      <a:pt x="1" y="1053"/>
                      <a:pt x="326" y="1254"/>
                      <a:pt x="627" y="1254"/>
                    </a:cubicBezTo>
                    <a:cubicBezTo>
                      <a:pt x="1053" y="1254"/>
                      <a:pt x="1354" y="1053"/>
                      <a:pt x="1354" y="627"/>
                    </a:cubicBezTo>
                    <a:cubicBezTo>
                      <a:pt x="1354" y="326"/>
                      <a:pt x="10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45"/>
              <p:cNvSpPr/>
              <p:nvPr/>
            </p:nvSpPr>
            <p:spPr>
              <a:xfrm rot="-5400000">
                <a:off x="2720519" y="2368732"/>
                <a:ext cx="75164" cy="69668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255" extrusionOk="0">
                    <a:moveTo>
                      <a:pt x="727" y="1"/>
                    </a:moveTo>
                    <a:cubicBezTo>
                      <a:pt x="326" y="1"/>
                      <a:pt x="0" y="302"/>
                      <a:pt x="0" y="627"/>
                    </a:cubicBezTo>
                    <a:cubicBezTo>
                      <a:pt x="0" y="1054"/>
                      <a:pt x="326" y="1254"/>
                      <a:pt x="727" y="1254"/>
                    </a:cubicBezTo>
                    <a:cubicBezTo>
                      <a:pt x="1053" y="1254"/>
                      <a:pt x="1354" y="1054"/>
                      <a:pt x="1354" y="627"/>
                    </a:cubicBezTo>
                    <a:cubicBezTo>
                      <a:pt x="1354" y="302"/>
                      <a:pt x="1053" y="1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45"/>
              <p:cNvSpPr/>
              <p:nvPr/>
            </p:nvSpPr>
            <p:spPr>
              <a:xfrm rot="-5400000">
                <a:off x="2856856" y="2713792"/>
                <a:ext cx="75164" cy="7521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355" extrusionOk="0">
                    <a:moveTo>
                      <a:pt x="627" y="1"/>
                    </a:moveTo>
                    <a:cubicBezTo>
                      <a:pt x="326" y="1"/>
                      <a:pt x="0" y="302"/>
                      <a:pt x="0" y="728"/>
                    </a:cubicBezTo>
                    <a:cubicBezTo>
                      <a:pt x="0" y="1029"/>
                      <a:pt x="326" y="1354"/>
                      <a:pt x="627" y="1354"/>
                    </a:cubicBezTo>
                    <a:cubicBezTo>
                      <a:pt x="1053" y="1354"/>
                      <a:pt x="1354" y="1029"/>
                      <a:pt x="1354" y="728"/>
                    </a:cubicBezTo>
                    <a:cubicBezTo>
                      <a:pt x="1354" y="302"/>
                      <a:pt x="1053" y="1"/>
                      <a:pt x="6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45"/>
              <p:cNvSpPr/>
              <p:nvPr/>
            </p:nvSpPr>
            <p:spPr>
              <a:xfrm rot="-5400000">
                <a:off x="2870761" y="2641488"/>
                <a:ext cx="69613" cy="75164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354" extrusionOk="0">
                    <a:moveTo>
                      <a:pt x="627" y="0"/>
                    </a:moveTo>
                    <a:cubicBezTo>
                      <a:pt x="327" y="0"/>
                      <a:pt x="1" y="326"/>
                      <a:pt x="1" y="727"/>
                    </a:cubicBezTo>
                    <a:cubicBezTo>
                      <a:pt x="1" y="1053"/>
                      <a:pt x="327" y="1354"/>
                      <a:pt x="627" y="1354"/>
                    </a:cubicBezTo>
                    <a:cubicBezTo>
                      <a:pt x="953" y="1354"/>
                      <a:pt x="1254" y="1053"/>
                      <a:pt x="1254" y="727"/>
                    </a:cubicBezTo>
                    <a:cubicBezTo>
                      <a:pt x="1254" y="326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45"/>
              <p:cNvSpPr/>
              <p:nvPr/>
            </p:nvSpPr>
            <p:spPr>
              <a:xfrm rot="-5400000">
                <a:off x="2824853" y="2647039"/>
                <a:ext cx="69613" cy="75164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354" extrusionOk="0">
                    <a:moveTo>
                      <a:pt x="627" y="0"/>
                    </a:moveTo>
                    <a:cubicBezTo>
                      <a:pt x="226" y="0"/>
                      <a:pt x="1" y="301"/>
                      <a:pt x="1" y="627"/>
                    </a:cubicBezTo>
                    <a:cubicBezTo>
                      <a:pt x="1" y="1028"/>
                      <a:pt x="226" y="1354"/>
                      <a:pt x="627" y="1354"/>
                    </a:cubicBezTo>
                    <a:cubicBezTo>
                      <a:pt x="953" y="1354"/>
                      <a:pt x="1254" y="1028"/>
                      <a:pt x="1254" y="627"/>
                    </a:cubicBezTo>
                    <a:cubicBezTo>
                      <a:pt x="1254" y="301"/>
                      <a:pt x="953" y="0"/>
                      <a:pt x="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1" name="Google Shape;4141;p45"/>
            <p:cNvGrpSpPr/>
            <p:nvPr/>
          </p:nvGrpSpPr>
          <p:grpSpPr>
            <a:xfrm>
              <a:off x="2809973" y="406043"/>
              <a:ext cx="732561" cy="937042"/>
              <a:chOff x="2979824" y="4259268"/>
              <a:chExt cx="984097" cy="1258789"/>
            </a:xfrm>
          </p:grpSpPr>
          <p:sp>
            <p:nvSpPr>
              <p:cNvPr id="4142" name="Google Shape;4142;p45"/>
              <p:cNvSpPr/>
              <p:nvPr/>
            </p:nvSpPr>
            <p:spPr>
              <a:xfrm>
                <a:off x="2979824" y="4259268"/>
                <a:ext cx="984097" cy="1258789"/>
              </a:xfrm>
              <a:custGeom>
                <a:avLst/>
                <a:gdLst/>
                <a:ahLst/>
                <a:cxnLst/>
                <a:rect l="l" t="t" r="r" b="b"/>
                <a:pathLst>
                  <a:path w="34310" h="43887" extrusionOk="0">
                    <a:moveTo>
                      <a:pt x="12973" y="1"/>
                    </a:moveTo>
                    <a:cubicBezTo>
                      <a:pt x="12146" y="1"/>
                      <a:pt x="11318" y="107"/>
                      <a:pt x="10515" y="329"/>
                    </a:cubicBezTo>
                    <a:cubicBezTo>
                      <a:pt x="6349" y="1490"/>
                      <a:pt x="3265" y="5837"/>
                      <a:pt x="3846" y="10163"/>
                    </a:cubicBezTo>
                    <a:cubicBezTo>
                      <a:pt x="4106" y="12266"/>
                      <a:pt x="5268" y="14008"/>
                      <a:pt x="6770" y="15430"/>
                    </a:cubicBezTo>
                    <a:cubicBezTo>
                      <a:pt x="8112" y="16592"/>
                      <a:pt x="9274" y="17513"/>
                      <a:pt x="7691" y="19176"/>
                    </a:cubicBezTo>
                    <a:cubicBezTo>
                      <a:pt x="5608" y="21519"/>
                      <a:pt x="0" y="20678"/>
                      <a:pt x="181" y="25284"/>
                    </a:cubicBezTo>
                    <a:cubicBezTo>
                      <a:pt x="305" y="27298"/>
                      <a:pt x="2012" y="28144"/>
                      <a:pt x="3945" y="28144"/>
                    </a:cubicBezTo>
                    <a:cubicBezTo>
                      <a:pt x="4491" y="28144"/>
                      <a:pt x="5056" y="28076"/>
                      <a:pt x="5608" y="27948"/>
                    </a:cubicBezTo>
                    <a:cubicBezTo>
                      <a:pt x="6770" y="27688"/>
                      <a:pt x="7852" y="27287"/>
                      <a:pt x="8853" y="26787"/>
                    </a:cubicBezTo>
                    <a:cubicBezTo>
                      <a:pt x="9184" y="26609"/>
                      <a:pt x="9538" y="26528"/>
                      <a:pt x="9887" y="26528"/>
                    </a:cubicBezTo>
                    <a:cubicBezTo>
                      <a:pt x="11038" y="26528"/>
                      <a:pt x="12136" y="27414"/>
                      <a:pt x="12198" y="28689"/>
                    </a:cubicBezTo>
                    <a:cubicBezTo>
                      <a:pt x="12518" y="33296"/>
                      <a:pt x="13620" y="39044"/>
                      <a:pt x="14781" y="42129"/>
                    </a:cubicBezTo>
                    <a:cubicBezTo>
                      <a:pt x="15242" y="43300"/>
                      <a:pt x="16284" y="43886"/>
                      <a:pt x="17315" y="43886"/>
                    </a:cubicBezTo>
                    <a:cubicBezTo>
                      <a:pt x="18347" y="43886"/>
                      <a:pt x="19368" y="43300"/>
                      <a:pt x="19789" y="42129"/>
                    </a:cubicBezTo>
                    <a:cubicBezTo>
                      <a:pt x="20790" y="39545"/>
                      <a:pt x="21291" y="36801"/>
                      <a:pt x="21030" y="33957"/>
                    </a:cubicBezTo>
                    <a:cubicBezTo>
                      <a:pt x="20977" y="33447"/>
                      <a:pt x="21408" y="33099"/>
                      <a:pt x="21849" y="33099"/>
                    </a:cubicBezTo>
                    <a:cubicBezTo>
                      <a:pt x="22067" y="33099"/>
                      <a:pt x="22287" y="33184"/>
                      <a:pt x="22452" y="33376"/>
                    </a:cubicBezTo>
                    <a:cubicBezTo>
                      <a:pt x="24135" y="35299"/>
                      <a:pt x="25797" y="37302"/>
                      <a:pt x="27460" y="39204"/>
                    </a:cubicBezTo>
                    <a:cubicBezTo>
                      <a:pt x="28221" y="40092"/>
                      <a:pt x="29438" y="41059"/>
                      <a:pt x="30532" y="41059"/>
                    </a:cubicBezTo>
                    <a:cubicBezTo>
                      <a:pt x="30993" y="41059"/>
                      <a:pt x="31432" y="40888"/>
                      <a:pt x="31806" y="40466"/>
                    </a:cubicBezTo>
                    <a:cubicBezTo>
                      <a:pt x="32467" y="39705"/>
                      <a:pt x="32467" y="38624"/>
                      <a:pt x="31966" y="37802"/>
                    </a:cubicBezTo>
                    <a:lnTo>
                      <a:pt x="25797" y="24784"/>
                    </a:lnTo>
                    <a:cubicBezTo>
                      <a:pt x="25216" y="23442"/>
                      <a:pt x="25877" y="21940"/>
                      <a:pt x="27299" y="21519"/>
                    </a:cubicBezTo>
                    <a:cubicBezTo>
                      <a:pt x="28221" y="21279"/>
                      <a:pt x="29142" y="20938"/>
                      <a:pt x="30143" y="20678"/>
                    </a:cubicBezTo>
                    <a:cubicBezTo>
                      <a:pt x="32146" y="20097"/>
                      <a:pt x="34309" y="18435"/>
                      <a:pt x="33649" y="16271"/>
                    </a:cubicBezTo>
                    <a:cubicBezTo>
                      <a:pt x="33308" y="15270"/>
                      <a:pt x="32547" y="14509"/>
                      <a:pt x="31546" y="14269"/>
                    </a:cubicBezTo>
                    <a:cubicBezTo>
                      <a:pt x="30942" y="14056"/>
                      <a:pt x="30352" y="13969"/>
                      <a:pt x="29770" y="13969"/>
                    </a:cubicBezTo>
                    <a:cubicBezTo>
                      <a:pt x="28266" y="13969"/>
                      <a:pt x="26821" y="14555"/>
                      <a:pt x="25377" y="15090"/>
                    </a:cubicBezTo>
                    <a:cubicBezTo>
                      <a:pt x="24535" y="15350"/>
                      <a:pt x="23634" y="15671"/>
                      <a:pt x="22713" y="15771"/>
                    </a:cubicBezTo>
                    <a:cubicBezTo>
                      <a:pt x="22675" y="15774"/>
                      <a:pt x="22638" y="15776"/>
                      <a:pt x="22602" y="15776"/>
                    </a:cubicBezTo>
                    <a:cubicBezTo>
                      <a:pt x="21746" y="15776"/>
                      <a:pt x="21224" y="14895"/>
                      <a:pt x="21531" y="14088"/>
                    </a:cubicBezTo>
                    <a:cubicBezTo>
                      <a:pt x="23133" y="11084"/>
                      <a:pt x="23033" y="7158"/>
                      <a:pt x="21131" y="4334"/>
                    </a:cubicBezTo>
                    <a:cubicBezTo>
                      <a:pt x="19394" y="1610"/>
                      <a:pt x="16187" y="1"/>
                      <a:pt x="129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45"/>
              <p:cNvSpPr/>
              <p:nvPr/>
            </p:nvSpPr>
            <p:spPr>
              <a:xfrm>
                <a:off x="3006241" y="4283362"/>
                <a:ext cx="919188" cy="1211836"/>
              </a:xfrm>
              <a:custGeom>
                <a:avLst/>
                <a:gdLst/>
                <a:ahLst/>
                <a:cxnLst/>
                <a:rect l="l" t="t" r="r" b="b"/>
                <a:pathLst>
                  <a:path w="32047" h="42250" extrusionOk="0">
                    <a:moveTo>
                      <a:pt x="12053" y="495"/>
                    </a:moveTo>
                    <a:cubicBezTo>
                      <a:pt x="14811" y="495"/>
                      <a:pt x="17641" y="1925"/>
                      <a:pt x="19108" y="4235"/>
                    </a:cubicBezTo>
                    <a:cubicBezTo>
                      <a:pt x="20710" y="6579"/>
                      <a:pt x="20871" y="10004"/>
                      <a:pt x="19448" y="12668"/>
                    </a:cubicBezTo>
                    <a:cubicBezTo>
                      <a:pt x="19028" y="13509"/>
                      <a:pt x="19108" y="14430"/>
                      <a:pt x="19609" y="15171"/>
                    </a:cubicBezTo>
                    <a:cubicBezTo>
                      <a:pt x="20067" y="15868"/>
                      <a:pt x="20879" y="16263"/>
                      <a:pt x="21720" y="16263"/>
                    </a:cubicBezTo>
                    <a:cubicBezTo>
                      <a:pt x="21797" y="16263"/>
                      <a:pt x="21874" y="16259"/>
                      <a:pt x="21952" y="16253"/>
                    </a:cubicBezTo>
                    <a:cubicBezTo>
                      <a:pt x="22212" y="16173"/>
                      <a:pt x="22453" y="16173"/>
                      <a:pt x="22793" y="16092"/>
                    </a:cubicBezTo>
                    <a:cubicBezTo>
                      <a:pt x="23534" y="15932"/>
                      <a:pt x="24376" y="15672"/>
                      <a:pt x="24956" y="15512"/>
                    </a:cubicBezTo>
                    <a:lnTo>
                      <a:pt x="25377" y="15251"/>
                    </a:lnTo>
                    <a:cubicBezTo>
                      <a:pt x="26218" y="15011"/>
                      <a:pt x="27039" y="14750"/>
                      <a:pt x="27800" y="14590"/>
                    </a:cubicBezTo>
                    <a:cubicBezTo>
                      <a:pt x="28181" y="14483"/>
                      <a:pt x="28531" y="14437"/>
                      <a:pt x="28865" y="14437"/>
                    </a:cubicBezTo>
                    <a:cubicBezTo>
                      <a:pt x="29338" y="14437"/>
                      <a:pt x="29777" y="14529"/>
                      <a:pt x="30224" y="14670"/>
                    </a:cubicBezTo>
                    <a:cubicBezTo>
                      <a:pt x="30805" y="14831"/>
                      <a:pt x="31305" y="15251"/>
                      <a:pt x="31386" y="15752"/>
                    </a:cubicBezTo>
                    <a:cubicBezTo>
                      <a:pt x="31546" y="16173"/>
                      <a:pt x="31466" y="16513"/>
                      <a:pt x="31305" y="16934"/>
                    </a:cubicBezTo>
                    <a:cubicBezTo>
                      <a:pt x="30885" y="17595"/>
                      <a:pt x="29964" y="18256"/>
                      <a:pt x="28882" y="18596"/>
                    </a:cubicBezTo>
                    <a:cubicBezTo>
                      <a:pt x="28381" y="18676"/>
                      <a:pt x="27881" y="18836"/>
                      <a:pt x="27300" y="19017"/>
                    </a:cubicBezTo>
                    <a:cubicBezTo>
                      <a:pt x="26879" y="19177"/>
                      <a:pt x="26459" y="19257"/>
                      <a:pt x="26038" y="19437"/>
                    </a:cubicBezTo>
                    <a:cubicBezTo>
                      <a:pt x="24956" y="19678"/>
                      <a:pt x="24115" y="20439"/>
                      <a:pt x="23715" y="21440"/>
                    </a:cubicBezTo>
                    <a:cubicBezTo>
                      <a:pt x="23214" y="22341"/>
                      <a:pt x="23214" y="23523"/>
                      <a:pt x="23715" y="24444"/>
                    </a:cubicBezTo>
                    <a:lnTo>
                      <a:pt x="29883" y="37623"/>
                    </a:lnTo>
                    <a:lnTo>
                      <a:pt x="29964" y="37623"/>
                    </a:lnTo>
                    <a:cubicBezTo>
                      <a:pt x="30124" y="38044"/>
                      <a:pt x="30124" y="38465"/>
                      <a:pt x="29883" y="38705"/>
                    </a:cubicBezTo>
                    <a:cubicBezTo>
                      <a:pt x="29803" y="38865"/>
                      <a:pt x="29723" y="38865"/>
                      <a:pt x="29723" y="38865"/>
                    </a:cubicBezTo>
                    <a:cubicBezTo>
                      <a:pt x="29688" y="38874"/>
                      <a:pt x="29649" y="38878"/>
                      <a:pt x="29607" y="38878"/>
                    </a:cubicBezTo>
                    <a:cubicBezTo>
                      <a:pt x="29149" y="38878"/>
                      <a:pt x="28311" y="38380"/>
                      <a:pt x="27540" y="37463"/>
                    </a:cubicBezTo>
                    <a:lnTo>
                      <a:pt x="22533" y="31695"/>
                    </a:lnTo>
                    <a:cubicBezTo>
                      <a:pt x="22074" y="31236"/>
                      <a:pt x="21516" y="30977"/>
                      <a:pt x="20927" y="30977"/>
                    </a:cubicBezTo>
                    <a:cubicBezTo>
                      <a:pt x="20770" y="30977"/>
                      <a:pt x="20610" y="30996"/>
                      <a:pt x="20450" y="31034"/>
                    </a:cubicBezTo>
                    <a:cubicBezTo>
                      <a:pt x="19448" y="31194"/>
                      <a:pt x="18707" y="32196"/>
                      <a:pt x="18788" y="33277"/>
                    </a:cubicBezTo>
                    <a:cubicBezTo>
                      <a:pt x="19028" y="35781"/>
                      <a:pt x="18607" y="38465"/>
                      <a:pt x="17706" y="40868"/>
                    </a:cubicBezTo>
                    <a:cubicBezTo>
                      <a:pt x="17446" y="41469"/>
                      <a:pt x="16945" y="41629"/>
                      <a:pt x="16705" y="41709"/>
                    </a:cubicBezTo>
                    <a:cubicBezTo>
                      <a:pt x="16615" y="41721"/>
                      <a:pt x="16521" y="41728"/>
                      <a:pt x="16427" y="41728"/>
                    </a:cubicBezTo>
                    <a:cubicBezTo>
                      <a:pt x="15892" y="41728"/>
                      <a:pt x="15324" y="41515"/>
                      <a:pt x="15102" y="40868"/>
                    </a:cubicBezTo>
                    <a:cubicBezTo>
                      <a:pt x="14021" y="37864"/>
                      <a:pt x="12939" y="32356"/>
                      <a:pt x="12599" y="27689"/>
                    </a:cubicBezTo>
                    <a:cubicBezTo>
                      <a:pt x="12519" y="26688"/>
                      <a:pt x="12018" y="25766"/>
                      <a:pt x="11197" y="25105"/>
                    </a:cubicBezTo>
                    <a:cubicBezTo>
                      <a:pt x="10572" y="24615"/>
                      <a:pt x="9815" y="24345"/>
                      <a:pt x="9057" y="24345"/>
                    </a:cubicBezTo>
                    <a:cubicBezTo>
                      <a:pt x="8794" y="24345"/>
                      <a:pt x="8530" y="24377"/>
                      <a:pt x="8272" y="24444"/>
                    </a:cubicBezTo>
                    <a:cubicBezTo>
                      <a:pt x="7932" y="24525"/>
                      <a:pt x="7591" y="24605"/>
                      <a:pt x="7271" y="24765"/>
                    </a:cubicBezTo>
                    <a:cubicBezTo>
                      <a:pt x="6430" y="25185"/>
                      <a:pt x="5428" y="25606"/>
                      <a:pt x="4427" y="25846"/>
                    </a:cubicBezTo>
                    <a:lnTo>
                      <a:pt x="4187" y="25846"/>
                    </a:lnTo>
                    <a:cubicBezTo>
                      <a:pt x="3784" y="25930"/>
                      <a:pt x="3391" y="25970"/>
                      <a:pt x="3021" y="25970"/>
                    </a:cubicBezTo>
                    <a:cubicBezTo>
                      <a:pt x="2232" y="25970"/>
                      <a:pt x="1546" y="25787"/>
                      <a:pt x="1082" y="25446"/>
                    </a:cubicBezTo>
                    <a:cubicBezTo>
                      <a:pt x="762" y="25185"/>
                      <a:pt x="581" y="24845"/>
                      <a:pt x="581" y="24344"/>
                    </a:cubicBezTo>
                    <a:cubicBezTo>
                      <a:pt x="581" y="22602"/>
                      <a:pt x="1503" y="22101"/>
                      <a:pt x="3926" y="21260"/>
                    </a:cubicBezTo>
                    <a:cubicBezTo>
                      <a:pt x="5348" y="20839"/>
                      <a:pt x="6770" y="20339"/>
                      <a:pt x="7772" y="19257"/>
                    </a:cubicBezTo>
                    <a:cubicBezTo>
                      <a:pt x="8513" y="18436"/>
                      <a:pt x="8853" y="17595"/>
                      <a:pt x="8853" y="16753"/>
                    </a:cubicBezTo>
                    <a:cubicBezTo>
                      <a:pt x="8773" y="15512"/>
                      <a:pt x="7932" y="14670"/>
                      <a:pt x="7011" y="13829"/>
                    </a:cubicBezTo>
                    <a:lnTo>
                      <a:pt x="6770" y="13589"/>
                    </a:lnTo>
                    <a:cubicBezTo>
                      <a:pt x="5268" y="12167"/>
                      <a:pt x="4427" y="10745"/>
                      <a:pt x="4267" y="9162"/>
                    </a:cubicBezTo>
                    <a:cubicBezTo>
                      <a:pt x="3766" y="5577"/>
                      <a:pt x="6350" y="1812"/>
                      <a:pt x="9935" y="810"/>
                    </a:cubicBezTo>
                    <a:cubicBezTo>
                      <a:pt x="10095" y="730"/>
                      <a:pt x="10275" y="730"/>
                      <a:pt x="10516" y="650"/>
                    </a:cubicBezTo>
                    <a:cubicBezTo>
                      <a:pt x="11019" y="546"/>
                      <a:pt x="11535" y="495"/>
                      <a:pt x="12053" y="495"/>
                    </a:cubicBezTo>
                    <a:close/>
                    <a:moveTo>
                      <a:pt x="11941" y="0"/>
                    </a:moveTo>
                    <a:cubicBezTo>
                      <a:pt x="11409" y="0"/>
                      <a:pt x="10877" y="49"/>
                      <a:pt x="10355" y="150"/>
                    </a:cubicBezTo>
                    <a:cubicBezTo>
                      <a:pt x="10195" y="150"/>
                      <a:pt x="10015" y="230"/>
                      <a:pt x="9855" y="230"/>
                    </a:cubicBezTo>
                    <a:cubicBezTo>
                      <a:pt x="5929" y="1311"/>
                      <a:pt x="3185" y="5317"/>
                      <a:pt x="3686" y="9243"/>
                    </a:cubicBezTo>
                    <a:cubicBezTo>
                      <a:pt x="3926" y="10925"/>
                      <a:pt x="4767" y="12507"/>
                      <a:pt x="6430" y="14009"/>
                    </a:cubicBezTo>
                    <a:lnTo>
                      <a:pt x="6690" y="14250"/>
                    </a:lnTo>
                    <a:cubicBezTo>
                      <a:pt x="7431" y="15011"/>
                      <a:pt x="8272" y="15752"/>
                      <a:pt x="8353" y="16833"/>
                    </a:cubicBezTo>
                    <a:cubicBezTo>
                      <a:pt x="8353" y="17514"/>
                      <a:pt x="8012" y="18175"/>
                      <a:pt x="7351" y="18937"/>
                    </a:cubicBezTo>
                    <a:cubicBezTo>
                      <a:pt x="6430" y="19838"/>
                      <a:pt x="5088" y="20339"/>
                      <a:pt x="3766" y="20759"/>
                    </a:cubicBezTo>
                    <a:cubicBezTo>
                      <a:pt x="1423" y="21600"/>
                      <a:pt x="1" y="22181"/>
                      <a:pt x="81" y="24344"/>
                    </a:cubicBezTo>
                    <a:cubicBezTo>
                      <a:pt x="81" y="25025"/>
                      <a:pt x="341" y="25526"/>
                      <a:pt x="842" y="25846"/>
                    </a:cubicBezTo>
                    <a:cubicBezTo>
                      <a:pt x="1352" y="26260"/>
                      <a:pt x="2147" y="26503"/>
                      <a:pt x="3031" y="26503"/>
                    </a:cubicBezTo>
                    <a:cubicBezTo>
                      <a:pt x="3431" y="26503"/>
                      <a:pt x="3849" y="26453"/>
                      <a:pt x="4267" y="26347"/>
                    </a:cubicBezTo>
                    <a:lnTo>
                      <a:pt x="4507" y="26347"/>
                    </a:lnTo>
                    <a:cubicBezTo>
                      <a:pt x="5589" y="26107"/>
                      <a:pt x="6590" y="25686"/>
                      <a:pt x="7511" y="25266"/>
                    </a:cubicBezTo>
                    <a:cubicBezTo>
                      <a:pt x="7772" y="25105"/>
                      <a:pt x="8092" y="25025"/>
                      <a:pt x="8353" y="24945"/>
                    </a:cubicBezTo>
                    <a:cubicBezTo>
                      <a:pt x="8551" y="24906"/>
                      <a:pt x="8749" y="24888"/>
                      <a:pt x="8944" y="24888"/>
                    </a:cubicBezTo>
                    <a:cubicBezTo>
                      <a:pt x="9658" y="24888"/>
                      <a:pt x="10337" y="25133"/>
                      <a:pt x="10856" y="25526"/>
                    </a:cubicBezTo>
                    <a:cubicBezTo>
                      <a:pt x="11597" y="26107"/>
                      <a:pt x="12018" y="26848"/>
                      <a:pt x="12098" y="27769"/>
                    </a:cubicBezTo>
                    <a:cubicBezTo>
                      <a:pt x="12438" y="32456"/>
                      <a:pt x="13520" y="38044"/>
                      <a:pt x="14602" y="41048"/>
                    </a:cubicBezTo>
                    <a:cubicBezTo>
                      <a:pt x="14954" y="41888"/>
                      <a:pt x="15659" y="42249"/>
                      <a:pt x="16374" y="42249"/>
                    </a:cubicBezTo>
                    <a:cubicBezTo>
                      <a:pt x="16511" y="42249"/>
                      <a:pt x="16649" y="42236"/>
                      <a:pt x="16785" y="42210"/>
                    </a:cubicBezTo>
                    <a:cubicBezTo>
                      <a:pt x="17105" y="42130"/>
                      <a:pt x="17866" y="41869"/>
                      <a:pt x="18107" y="41048"/>
                    </a:cubicBezTo>
                    <a:cubicBezTo>
                      <a:pt x="19108" y="38545"/>
                      <a:pt x="19529" y="35861"/>
                      <a:pt x="19288" y="33197"/>
                    </a:cubicBezTo>
                    <a:cubicBezTo>
                      <a:pt x="19288" y="32356"/>
                      <a:pt x="19789" y="31695"/>
                      <a:pt x="20610" y="31535"/>
                    </a:cubicBezTo>
                    <a:cubicBezTo>
                      <a:pt x="20720" y="31495"/>
                      <a:pt x="20835" y="31477"/>
                      <a:pt x="20952" y="31477"/>
                    </a:cubicBezTo>
                    <a:cubicBezTo>
                      <a:pt x="21365" y="31477"/>
                      <a:pt x="21800" y="31707"/>
                      <a:pt x="22112" y="32035"/>
                    </a:cubicBezTo>
                    <a:lnTo>
                      <a:pt x="27119" y="37784"/>
                    </a:lnTo>
                    <a:cubicBezTo>
                      <a:pt x="27810" y="38620"/>
                      <a:pt x="28832" y="39390"/>
                      <a:pt x="29583" y="39390"/>
                    </a:cubicBezTo>
                    <a:cubicBezTo>
                      <a:pt x="29660" y="39390"/>
                      <a:pt x="29733" y="39382"/>
                      <a:pt x="29803" y="39366"/>
                    </a:cubicBezTo>
                    <a:cubicBezTo>
                      <a:pt x="29964" y="39366"/>
                      <a:pt x="30124" y="39286"/>
                      <a:pt x="30304" y="39125"/>
                    </a:cubicBezTo>
                    <a:cubicBezTo>
                      <a:pt x="30725" y="38625"/>
                      <a:pt x="30725" y="37964"/>
                      <a:pt x="30384" y="37363"/>
                    </a:cubicBezTo>
                    <a:lnTo>
                      <a:pt x="24215" y="24264"/>
                    </a:lnTo>
                    <a:cubicBezTo>
                      <a:pt x="23795" y="23443"/>
                      <a:pt x="23795" y="22442"/>
                      <a:pt x="24115" y="21600"/>
                    </a:cubicBezTo>
                    <a:cubicBezTo>
                      <a:pt x="24536" y="20759"/>
                      <a:pt x="25297" y="20178"/>
                      <a:pt x="26118" y="19938"/>
                    </a:cubicBezTo>
                    <a:cubicBezTo>
                      <a:pt x="26539" y="19758"/>
                      <a:pt x="26959" y="19678"/>
                      <a:pt x="27380" y="19517"/>
                    </a:cubicBezTo>
                    <a:lnTo>
                      <a:pt x="27460" y="19517"/>
                    </a:lnTo>
                    <a:cubicBezTo>
                      <a:pt x="27961" y="19337"/>
                      <a:pt x="28461" y="19257"/>
                      <a:pt x="29042" y="19097"/>
                    </a:cubicBezTo>
                    <a:cubicBezTo>
                      <a:pt x="30224" y="18756"/>
                      <a:pt x="31305" y="18015"/>
                      <a:pt x="31806" y="17174"/>
                    </a:cubicBezTo>
                    <a:cubicBezTo>
                      <a:pt x="32047" y="16673"/>
                      <a:pt x="32047" y="16173"/>
                      <a:pt x="31966" y="15672"/>
                    </a:cubicBezTo>
                    <a:cubicBezTo>
                      <a:pt x="31726" y="14931"/>
                      <a:pt x="31125" y="14430"/>
                      <a:pt x="30384" y="14170"/>
                    </a:cubicBezTo>
                    <a:cubicBezTo>
                      <a:pt x="29897" y="13973"/>
                      <a:pt x="29417" y="13890"/>
                      <a:pt x="28905" y="13890"/>
                    </a:cubicBezTo>
                    <a:cubicBezTo>
                      <a:pt x="28532" y="13890"/>
                      <a:pt x="28142" y="13934"/>
                      <a:pt x="27720" y="14009"/>
                    </a:cubicBezTo>
                    <a:cubicBezTo>
                      <a:pt x="26879" y="14170"/>
                      <a:pt x="26038" y="14510"/>
                      <a:pt x="25217" y="14750"/>
                    </a:cubicBezTo>
                    <a:lnTo>
                      <a:pt x="24796" y="15011"/>
                    </a:lnTo>
                    <a:cubicBezTo>
                      <a:pt x="24215" y="15171"/>
                      <a:pt x="23454" y="15431"/>
                      <a:pt x="22613" y="15592"/>
                    </a:cubicBezTo>
                    <a:cubicBezTo>
                      <a:pt x="22373" y="15672"/>
                      <a:pt x="22112" y="15672"/>
                      <a:pt x="21872" y="15672"/>
                    </a:cubicBezTo>
                    <a:cubicBezTo>
                      <a:pt x="21777" y="15682"/>
                      <a:pt x="21684" y="15687"/>
                      <a:pt x="21593" y="15687"/>
                    </a:cubicBezTo>
                    <a:cubicBezTo>
                      <a:pt x="20951" y="15687"/>
                      <a:pt x="20408" y="15439"/>
                      <a:pt x="20109" y="14931"/>
                    </a:cubicBezTo>
                    <a:cubicBezTo>
                      <a:pt x="19709" y="14330"/>
                      <a:pt x="19609" y="13509"/>
                      <a:pt x="19949" y="12928"/>
                    </a:cubicBezTo>
                    <a:cubicBezTo>
                      <a:pt x="21371" y="10084"/>
                      <a:pt x="21211" y="6499"/>
                      <a:pt x="19529" y="3915"/>
                    </a:cubicBezTo>
                    <a:cubicBezTo>
                      <a:pt x="17899" y="1504"/>
                      <a:pt x="14902" y="0"/>
                      <a:pt x="119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45"/>
              <p:cNvSpPr/>
              <p:nvPr/>
            </p:nvSpPr>
            <p:spPr>
              <a:xfrm>
                <a:off x="3245804" y="4489624"/>
                <a:ext cx="59774" cy="71018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76" extrusionOk="0">
                    <a:moveTo>
                      <a:pt x="968" y="0"/>
                    </a:moveTo>
                    <a:cubicBezTo>
                      <a:pt x="817" y="0"/>
                      <a:pt x="658" y="67"/>
                      <a:pt x="501" y="229"/>
                    </a:cubicBezTo>
                    <a:cubicBezTo>
                      <a:pt x="1" y="630"/>
                      <a:pt x="161" y="1731"/>
                      <a:pt x="581" y="2232"/>
                    </a:cubicBezTo>
                    <a:cubicBezTo>
                      <a:pt x="750" y="2387"/>
                      <a:pt x="1018" y="2475"/>
                      <a:pt x="1273" y="2475"/>
                    </a:cubicBezTo>
                    <a:cubicBezTo>
                      <a:pt x="1413" y="2475"/>
                      <a:pt x="1549" y="2449"/>
                      <a:pt x="1663" y="2392"/>
                    </a:cubicBezTo>
                    <a:cubicBezTo>
                      <a:pt x="1843" y="2312"/>
                      <a:pt x="2003" y="2052"/>
                      <a:pt x="2003" y="1811"/>
                    </a:cubicBezTo>
                    <a:cubicBezTo>
                      <a:pt x="2084" y="1551"/>
                      <a:pt x="2003" y="1391"/>
                      <a:pt x="1923" y="1130"/>
                    </a:cubicBezTo>
                    <a:cubicBezTo>
                      <a:pt x="1862" y="688"/>
                      <a:pt x="1452" y="0"/>
                      <a:pt x="9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45"/>
              <p:cNvSpPr/>
              <p:nvPr/>
            </p:nvSpPr>
            <p:spPr>
              <a:xfrm>
                <a:off x="3421030" y="4446542"/>
                <a:ext cx="44831" cy="61782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154" extrusionOk="0">
                    <a:moveTo>
                      <a:pt x="600" y="1"/>
                    </a:moveTo>
                    <a:cubicBezTo>
                      <a:pt x="64" y="1"/>
                      <a:pt x="0" y="1151"/>
                      <a:pt x="321" y="1731"/>
                    </a:cubicBezTo>
                    <a:cubicBezTo>
                      <a:pt x="457" y="1935"/>
                      <a:pt x="665" y="2154"/>
                      <a:pt x="921" y="2154"/>
                    </a:cubicBezTo>
                    <a:cubicBezTo>
                      <a:pt x="966" y="2154"/>
                      <a:pt x="1013" y="2147"/>
                      <a:pt x="1062" y="2132"/>
                    </a:cubicBezTo>
                    <a:cubicBezTo>
                      <a:pt x="1402" y="2132"/>
                      <a:pt x="1563" y="1731"/>
                      <a:pt x="1563" y="1390"/>
                    </a:cubicBezTo>
                    <a:cubicBezTo>
                      <a:pt x="1563" y="1050"/>
                      <a:pt x="1482" y="629"/>
                      <a:pt x="1242" y="389"/>
                    </a:cubicBezTo>
                    <a:cubicBezTo>
                      <a:pt x="980" y="113"/>
                      <a:pt x="767" y="1"/>
                      <a:pt x="6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45"/>
              <p:cNvSpPr/>
              <p:nvPr/>
            </p:nvSpPr>
            <p:spPr>
              <a:xfrm>
                <a:off x="3310141" y="4565118"/>
                <a:ext cx="167793" cy="89088"/>
              </a:xfrm>
              <a:custGeom>
                <a:avLst/>
                <a:gdLst/>
                <a:ahLst/>
                <a:cxnLst/>
                <a:rect l="l" t="t" r="r" b="b"/>
                <a:pathLst>
                  <a:path w="5850" h="3106" extrusionOk="0">
                    <a:moveTo>
                      <a:pt x="5509" y="0"/>
                    </a:moveTo>
                    <a:cubicBezTo>
                      <a:pt x="5348" y="0"/>
                      <a:pt x="5108" y="101"/>
                      <a:pt x="5008" y="341"/>
                    </a:cubicBezTo>
                    <a:cubicBezTo>
                      <a:pt x="4768" y="1182"/>
                      <a:pt x="4107" y="1843"/>
                      <a:pt x="3265" y="2184"/>
                    </a:cubicBezTo>
                    <a:cubicBezTo>
                      <a:pt x="2970" y="2296"/>
                      <a:pt x="2655" y="2349"/>
                      <a:pt x="2338" y="2349"/>
                    </a:cubicBezTo>
                    <a:cubicBezTo>
                      <a:pt x="1753" y="2349"/>
                      <a:pt x="1162" y="2168"/>
                      <a:pt x="682" y="1843"/>
                    </a:cubicBezTo>
                    <a:cubicBezTo>
                      <a:pt x="613" y="1782"/>
                      <a:pt x="535" y="1756"/>
                      <a:pt x="457" y="1756"/>
                    </a:cubicBezTo>
                    <a:cubicBezTo>
                      <a:pt x="330" y="1756"/>
                      <a:pt x="200" y="1824"/>
                      <a:pt x="101" y="1923"/>
                    </a:cubicBezTo>
                    <a:cubicBezTo>
                      <a:pt x="1" y="2103"/>
                      <a:pt x="1" y="2344"/>
                      <a:pt x="261" y="2424"/>
                    </a:cubicBezTo>
                    <a:cubicBezTo>
                      <a:pt x="807" y="2852"/>
                      <a:pt x="1549" y="3106"/>
                      <a:pt x="2302" y="3106"/>
                    </a:cubicBezTo>
                    <a:cubicBezTo>
                      <a:pt x="2571" y="3106"/>
                      <a:pt x="2842" y="3073"/>
                      <a:pt x="3105" y="3005"/>
                    </a:cubicBezTo>
                    <a:cubicBezTo>
                      <a:pt x="3265" y="3005"/>
                      <a:pt x="3346" y="3005"/>
                      <a:pt x="3506" y="2925"/>
                    </a:cubicBezTo>
                    <a:cubicBezTo>
                      <a:pt x="4607" y="2504"/>
                      <a:pt x="5509" y="1603"/>
                      <a:pt x="5849" y="501"/>
                    </a:cubicBezTo>
                    <a:cubicBezTo>
                      <a:pt x="5849" y="341"/>
                      <a:pt x="5769" y="101"/>
                      <a:pt x="5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45"/>
              <p:cNvSpPr/>
              <p:nvPr/>
            </p:nvSpPr>
            <p:spPr>
              <a:xfrm>
                <a:off x="3421202" y="4778953"/>
                <a:ext cx="65396" cy="56763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979" extrusionOk="0">
                    <a:moveTo>
                      <a:pt x="920" y="0"/>
                    </a:moveTo>
                    <a:cubicBezTo>
                      <a:pt x="389" y="0"/>
                      <a:pt x="1" y="361"/>
                      <a:pt x="475" y="1158"/>
                    </a:cubicBezTo>
                    <a:cubicBezTo>
                      <a:pt x="555" y="1318"/>
                      <a:pt x="735" y="1558"/>
                      <a:pt x="896" y="1739"/>
                    </a:cubicBezTo>
                    <a:cubicBezTo>
                      <a:pt x="1056" y="1899"/>
                      <a:pt x="1316" y="1979"/>
                      <a:pt x="1557" y="1979"/>
                    </a:cubicBezTo>
                    <a:cubicBezTo>
                      <a:pt x="1897" y="1899"/>
                      <a:pt x="2137" y="1558"/>
                      <a:pt x="2238" y="1238"/>
                    </a:cubicBezTo>
                    <a:cubicBezTo>
                      <a:pt x="2280" y="447"/>
                      <a:pt x="1511" y="0"/>
                      <a:pt x="9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45"/>
              <p:cNvSpPr/>
              <p:nvPr/>
            </p:nvSpPr>
            <p:spPr>
              <a:xfrm>
                <a:off x="3449140" y="4860643"/>
                <a:ext cx="76468" cy="59057"/>
              </a:xfrm>
              <a:custGeom>
                <a:avLst/>
                <a:gdLst/>
                <a:ahLst/>
                <a:cxnLst/>
                <a:rect l="l" t="t" r="r" b="b"/>
                <a:pathLst>
                  <a:path w="2666" h="2059" extrusionOk="0">
                    <a:moveTo>
                      <a:pt x="1611" y="0"/>
                    </a:moveTo>
                    <a:cubicBezTo>
                      <a:pt x="827" y="0"/>
                      <a:pt x="1" y="1101"/>
                      <a:pt x="843" y="1815"/>
                    </a:cubicBezTo>
                    <a:cubicBezTo>
                      <a:pt x="998" y="1970"/>
                      <a:pt x="1229" y="2058"/>
                      <a:pt x="1464" y="2058"/>
                    </a:cubicBezTo>
                    <a:cubicBezTo>
                      <a:pt x="1593" y="2058"/>
                      <a:pt x="1724" y="2032"/>
                      <a:pt x="1844" y="1975"/>
                    </a:cubicBezTo>
                    <a:cubicBezTo>
                      <a:pt x="2345" y="1815"/>
                      <a:pt x="2666" y="1134"/>
                      <a:pt x="2425" y="633"/>
                    </a:cubicBezTo>
                    <a:cubicBezTo>
                      <a:pt x="2235" y="179"/>
                      <a:pt x="192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45"/>
              <p:cNvSpPr/>
              <p:nvPr/>
            </p:nvSpPr>
            <p:spPr>
              <a:xfrm>
                <a:off x="3502032" y="4957306"/>
                <a:ext cx="62929" cy="53063"/>
              </a:xfrm>
              <a:custGeom>
                <a:avLst/>
                <a:gdLst/>
                <a:ahLst/>
                <a:cxnLst/>
                <a:rect l="l" t="t" r="r" b="b"/>
                <a:pathLst>
                  <a:path w="2194" h="1850" extrusionOk="0">
                    <a:moveTo>
                      <a:pt x="1260" y="1"/>
                    </a:moveTo>
                    <a:cubicBezTo>
                      <a:pt x="1031" y="1"/>
                      <a:pt x="789" y="85"/>
                      <a:pt x="581" y="267"/>
                    </a:cubicBezTo>
                    <a:cubicBezTo>
                      <a:pt x="0" y="768"/>
                      <a:pt x="241" y="1850"/>
                      <a:pt x="1162" y="1850"/>
                    </a:cubicBezTo>
                    <a:cubicBezTo>
                      <a:pt x="1322" y="1850"/>
                      <a:pt x="1583" y="1770"/>
                      <a:pt x="1743" y="1609"/>
                    </a:cubicBezTo>
                    <a:cubicBezTo>
                      <a:pt x="1923" y="1449"/>
                      <a:pt x="2003" y="1269"/>
                      <a:pt x="2083" y="1029"/>
                    </a:cubicBezTo>
                    <a:cubicBezTo>
                      <a:pt x="2193" y="397"/>
                      <a:pt x="1757" y="1"/>
                      <a:pt x="12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45"/>
              <p:cNvSpPr/>
              <p:nvPr/>
            </p:nvSpPr>
            <p:spPr>
              <a:xfrm>
                <a:off x="3109071" y="4908917"/>
                <a:ext cx="31637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3217" extrusionOk="0">
                    <a:moveTo>
                      <a:pt x="304" y="1"/>
                    </a:moveTo>
                    <a:cubicBezTo>
                      <a:pt x="265" y="1"/>
                      <a:pt x="223" y="11"/>
                      <a:pt x="181" y="32"/>
                    </a:cubicBezTo>
                    <a:cubicBezTo>
                      <a:pt x="101" y="32"/>
                      <a:pt x="1" y="212"/>
                      <a:pt x="1" y="292"/>
                    </a:cubicBezTo>
                    <a:lnTo>
                      <a:pt x="501" y="2956"/>
                    </a:lnTo>
                    <a:cubicBezTo>
                      <a:pt x="602" y="3136"/>
                      <a:pt x="762" y="3216"/>
                      <a:pt x="842" y="3216"/>
                    </a:cubicBezTo>
                    <a:lnTo>
                      <a:pt x="842" y="3136"/>
                    </a:lnTo>
                    <a:cubicBezTo>
                      <a:pt x="1002" y="3136"/>
                      <a:pt x="1102" y="2956"/>
                      <a:pt x="1102" y="2876"/>
                    </a:cubicBezTo>
                    <a:lnTo>
                      <a:pt x="501" y="212"/>
                    </a:lnTo>
                    <a:cubicBezTo>
                      <a:pt x="501" y="79"/>
                      <a:pt x="414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45"/>
              <p:cNvSpPr/>
              <p:nvPr/>
            </p:nvSpPr>
            <p:spPr>
              <a:xfrm>
                <a:off x="3798474" y="4717542"/>
                <a:ext cx="48273" cy="72796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538" extrusionOk="0">
                    <a:moveTo>
                      <a:pt x="320" y="1"/>
                    </a:moveTo>
                    <a:cubicBezTo>
                      <a:pt x="274" y="1"/>
                      <a:pt x="227" y="11"/>
                      <a:pt x="180" y="34"/>
                    </a:cubicBezTo>
                    <a:cubicBezTo>
                      <a:pt x="100" y="114"/>
                      <a:pt x="0" y="294"/>
                      <a:pt x="100" y="375"/>
                    </a:cubicBezTo>
                    <a:lnTo>
                      <a:pt x="1182" y="2377"/>
                    </a:lnTo>
                    <a:cubicBezTo>
                      <a:pt x="1182" y="2458"/>
                      <a:pt x="1342" y="2538"/>
                      <a:pt x="1422" y="2538"/>
                    </a:cubicBezTo>
                    <a:cubicBezTo>
                      <a:pt x="1422" y="2538"/>
                      <a:pt x="1502" y="2538"/>
                      <a:pt x="1502" y="2458"/>
                    </a:cubicBezTo>
                    <a:cubicBezTo>
                      <a:pt x="1602" y="2458"/>
                      <a:pt x="1683" y="2297"/>
                      <a:pt x="1602" y="2117"/>
                    </a:cubicBezTo>
                    <a:lnTo>
                      <a:pt x="601" y="114"/>
                    </a:lnTo>
                    <a:cubicBezTo>
                      <a:pt x="530" y="58"/>
                      <a:pt x="429" y="1"/>
                      <a:pt x="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45"/>
              <p:cNvSpPr/>
              <p:nvPr/>
            </p:nvSpPr>
            <p:spPr>
              <a:xfrm>
                <a:off x="3430209" y="4347096"/>
                <a:ext cx="57480" cy="29027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012" extrusionOk="0">
                    <a:moveTo>
                      <a:pt x="589" y="1"/>
                    </a:moveTo>
                    <a:cubicBezTo>
                      <a:pt x="558" y="1"/>
                      <a:pt x="529" y="4"/>
                      <a:pt x="501" y="11"/>
                    </a:cubicBezTo>
                    <a:cubicBezTo>
                      <a:pt x="1" y="11"/>
                      <a:pt x="161" y="591"/>
                      <a:pt x="501" y="772"/>
                    </a:cubicBezTo>
                    <a:cubicBezTo>
                      <a:pt x="582" y="772"/>
                      <a:pt x="742" y="852"/>
                      <a:pt x="922" y="852"/>
                    </a:cubicBezTo>
                    <a:cubicBezTo>
                      <a:pt x="1082" y="932"/>
                      <a:pt x="1323" y="932"/>
                      <a:pt x="1503" y="1012"/>
                    </a:cubicBezTo>
                    <a:lnTo>
                      <a:pt x="1823" y="1012"/>
                    </a:lnTo>
                    <a:cubicBezTo>
                      <a:pt x="1924" y="932"/>
                      <a:pt x="2004" y="852"/>
                      <a:pt x="2004" y="772"/>
                    </a:cubicBezTo>
                    <a:cubicBezTo>
                      <a:pt x="2004" y="692"/>
                      <a:pt x="1823" y="591"/>
                      <a:pt x="1743" y="591"/>
                    </a:cubicBezTo>
                    <a:cubicBezTo>
                      <a:pt x="1450" y="371"/>
                      <a:pt x="922" y="1"/>
                      <a:pt x="589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45"/>
              <p:cNvSpPr/>
              <p:nvPr/>
            </p:nvSpPr>
            <p:spPr>
              <a:xfrm>
                <a:off x="3489956" y="4392187"/>
                <a:ext cx="24151" cy="14972"/>
              </a:xfrm>
              <a:custGeom>
                <a:avLst/>
                <a:gdLst/>
                <a:ahLst/>
                <a:cxnLst/>
                <a:rect l="l" t="t" r="r" b="b"/>
                <a:pathLst>
                  <a:path w="842" h="522" extrusionOk="0">
                    <a:moveTo>
                      <a:pt x="643" y="1"/>
                    </a:moveTo>
                    <a:cubicBezTo>
                      <a:pt x="468" y="1"/>
                      <a:pt x="213" y="135"/>
                      <a:pt x="81" y="201"/>
                    </a:cubicBezTo>
                    <a:lnTo>
                      <a:pt x="1" y="281"/>
                    </a:lnTo>
                    <a:cubicBezTo>
                      <a:pt x="1" y="361"/>
                      <a:pt x="81" y="441"/>
                      <a:pt x="161" y="522"/>
                    </a:cubicBezTo>
                    <a:lnTo>
                      <a:pt x="421" y="522"/>
                    </a:lnTo>
                    <a:cubicBezTo>
                      <a:pt x="501" y="522"/>
                      <a:pt x="662" y="441"/>
                      <a:pt x="742" y="361"/>
                    </a:cubicBezTo>
                    <a:cubicBezTo>
                      <a:pt x="842" y="281"/>
                      <a:pt x="842" y="201"/>
                      <a:pt x="742" y="21"/>
                    </a:cubicBezTo>
                    <a:cubicBezTo>
                      <a:pt x="714" y="7"/>
                      <a:pt x="680" y="1"/>
                      <a:pt x="643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45"/>
              <p:cNvSpPr/>
              <p:nvPr/>
            </p:nvSpPr>
            <p:spPr>
              <a:xfrm>
                <a:off x="3449169" y="4392416"/>
                <a:ext cx="23634" cy="1474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514" extrusionOk="0">
                    <a:moveTo>
                      <a:pt x="576" y="1"/>
                    </a:moveTo>
                    <a:cubicBezTo>
                      <a:pt x="553" y="1"/>
                      <a:pt x="528" y="5"/>
                      <a:pt x="501" y="13"/>
                    </a:cubicBezTo>
                    <a:cubicBezTo>
                      <a:pt x="341" y="113"/>
                      <a:pt x="1" y="193"/>
                      <a:pt x="81" y="353"/>
                    </a:cubicBezTo>
                    <a:cubicBezTo>
                      <a:pt x="81" y="433"/>
                      <a:pt x="161" y="514"/>
                      <a:pt x="261" y="514"/>
                    </a:cubicBezTo>
                    <a:cubicBezTo>
                      <a:pt x="341" y="514"/>
                      <a:pt x="501" y="514"/>
                      <a:pt x="662" y="433"/>
                    </a:cubicBezTo>
                    <a:cubicBezTo>
                      <a:pt x="823" y="290"/>
                      <a:pt x="776" y="1"/>
                      <a:pt x="576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45"/>
              <p:cNvSpPr/>
              <p:nvPr/>
            </p:nvSpPr>
            <p:spPr>
              <a:xfrm>
                <a:off x="3262469" y="4838930"/>
                <a:ext cx="45404" cy="21942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65" extrusionOk="0">
                    <a:moveTo>
                      <a:pt x="802" y="1"/>
                    </a:moveTo>
                    <a:cubicBezTo>
                      <a:pt x="595" y="1"/>
                      <a:pt x="398" y="45"/>
                      <a:pt x="261" y="148"/>
                    </a:cubicBezTo>
                    <a:cubicBezTo>
                      <a:pt x="0" y="389"/>
                      <a:pt x="261" y="729"/>
                      <a:pt x="501" y="729"/>
                    </a:cubicBezTo>
                    <a:cubicBezTo>
                      <a:pt x="528" y="756"/>
                      <a:pt x="566" y="765"/>
                      <a:pt x="607" y="765"/>
                    </a:cubicBezTo>
                    <a:cubicBezTo>
                      <a:pt x="690" y="765"/>
                      <a:pt x="788" y="729"/>
                      <a:pt x="842" y="729"/>
                    </a:cubicBezTo>
                    <a:cubicBezTo>
                      <a:pt x="1002" y="729"/>
                      <a:pt x="1082" y="649"/>
                      <a:pt x="1262" y="649"/>
                    </a:cubicBezTo>
                    <a:cubicBezTo>
                      <a:pt x="1342" y="649"/>
                      <a:pt x="1422" y="569"/>
                      <a:pt x="1503" y="569"/>
                    </a:cubicBezTo>
                    <a:cubicBezTo>
                      <a:pt x="1503" y="469"/>
                      <a:pt x="1583" y="389"/>
                      <a:pt x="1583" y="309"/>
                    </a:cubicBezTo>
                    <a:cubicBezTo>
                      <a:pt x="1583" y="228"/>
                      <a:pt x="1503" y="148"/>
                      <a:pt x="1422" y="148"/>
                    </a:cubicBezTo>
                    <a:cubicBezTo>
                      <a:pt x="1422" y="68"/>
                      <a:pt x="1342" y="68"/>
                      <a:pt x="1262" y="68"/>
                    </a:cubicBezTo>
                    <a:cubicBezTo>
                      <a:pt x="1117" y="25"/>
                      <a:pt x="957" y="1"/>
                      <a:pt x="802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45"/>
              <p:cNvSpPr/>
              <p:nvPr/>
            </p:nvSpPr>
            <p:spPr>
              <a:xfrm>
                <a:off x="3229139" y="4869592"/>
                <a:ext cx="37947" cy="21282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742" extrusionOk="0">
                    <a:moveTo>
                      <a:pt x="1002" y="1"/>
                    </a:moveTo>
                    <a:cubicBezTo>
                      <a:pt x="742" y="81"/>
                      <a:pt x="421" y="161"/>
                      <a:pt x="241" y="321"/>
                    </a:cubicBezTo>
                    <a:cubicBezTo>
                      <a:pt x="1" y="501"/>
                      <a:pt x="161" y="742"/>
                      <a:pt x="421" y="742"/>
                    </a:cubicBezTo>
                    <a:cubicBezTo>
                      <a:pt x="662" y="742"/>
                      <a:pt x="922" y="662"/>
                      <a:pt x="1082" y="501"/>
                    </a:cubicBezTo>
                    <a:cubicBezTo>
                      <a:pt x="1162" y="501"/>
                      <a:pt x="1242" y="401"/>
                      <a:pt x="1242" y="321"/>
                    </a:cubicBezTo>
                    <a:cubicBezTo>
                      <a:pt x="1323" y="241"/>
                      <a:pt x="1323" y="161"/>
                      <a:pt x="1242" y="81"/>
                    </a:cubicBezTo>
                    <a:cubicBezTo>
                      <a:pt x="1242" y="1"/>
                      <a:pt x="1082" y="1"/>
                      <a:pt x="1002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45"/>
              <p:cNvSpPr/>
              <p:nvPr/>
            </p:nvSpPr>
            <p:spPr>
              <a:xfrm>
                <a:off x="3305551" y="4868387"/>
                <a:ext cx="18988" cy="17066"/>
              </a:xfrm>
              <a:custGeom>
                <a:avLst/>
                <a:gdLst/>
                <a:ahLst/>
                <a:cxnLst/>
                <a:rect l="l" t="t" r="r" b="b"/>
                <a:pathLst>
                  <a:path w="662" h="595" extrusionOk="0">
                    <a:moveTo>
                      <a:pt x="367" y="1"/>
                    </a:moveTo>
                    <a:cubicBezTo>
                      <a:pt x="323" y="1"/>
                      <a:pt x="285" y="13"/>
                      <a:pt x="261" y="43"/>
                    </a:cubicBezTo>
                    <a:lnTo>
                      <a:pt x="161" y="43"/>
                    </a:lnTo>
                    <a:cubicBezTo>
                      <a:pt x="81" y="123"/>
                      <a:pt x="1" y="363"/>
                      <a:pt x="81" y="443"/>
                    </a:cubicBezTo>
                    <a:cubicBezTo>
                      <a:pt x="129" y="551"/>
                      <a:pt x="242" y="595"/>
                      <a:pt x="342" y="595"/>
                    </a:cubicBezTo>
                    <a:cubicBezTo>
                      <a:pt x="408" y="595"/>
                      <a:pt x="469" y="575"/>
                      <a:pt x="501" y="543"/>
                    </a:cubicBezTo>
                    <a:cubicBezTo>
                      <a:pt x="661" y="443"/>
                      <a:pt x="661" y="283"/>
                      <a:pt x="661" y="123"/>
                    </a:cubicBezTo>
                    <a:cubicBezTo>
                      <a:pt x="605" y="67"/>
                      <a:pt x="471" y="1"/>
                      <a:pt x="367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45"/>
              <p:cNvSpPr/>
              <p:nvPr/>
            </p:nvSpPr>
            <p:spPr>
              <a:xfrm>
                <a:off x="3645649" y="4777232"/>
                <a:ext cx="45404" cy="37230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298" extrusionOk="0">
                    <a:moveTo>
                      <a:pt x="1328" y="0"/>
                    </a:moveTo>
                    <a:cubicBezTo>
                      <a:pt x="1216" y="0"/>
                      <a:pt x="1109" y="36"/>
                      <a:pt x="1002" y="36"/>
                    </a:cubicBezTo>
                    <a:cubicBezTo>
                      <a:pt x="742" y="216"/>
                      <a:pt x="421" y="377"/>
                      <a:pt x="241" y="617"/>
                    </a:cubicBezTo>
                    <a:cubicBezTo>
                      <a:pt x="81" y="797"/>
                      <a:pt x="1" y="1118"/>
                      <a:pt x="161" y="1298"/>
                    </a:cubicBezTo>
                    <a:lnTo>
                      <a:pt x="501" y="1298"/>
                    </a:lnTo>
                    <a:cubicBezTo>
                      <a:pt x="922" y="1218"/>
                      <a:pt x="1242" y="957"/>
                      <a:pt x="1423" y="617"/>
                    </a:cubicBezTo>
                    <a:cubicBezTo>
                      <a:pt x="1503" y="537"/>
                      <a:pt x="1583" y="457"/>
                      <a:pt x="1583" y="296"/>
                    </a:cubicBezTo>
                    <a:cubicBezTo>
                      <a:pt x="1583" y="216"/>
                      <a:pt x="1583" y="116"/>
                      <a:pt x="1503" y="36"/>
                    </a:cubicBezTo>
                    <a:cubicBezTo>
                      <a:pt x="1443" y="9"/>
                      <a:pt x="1385" y="0"/>
                      <a:pt x="1328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45"/>
              <p:cNvSpPr/>
              <p:nvPr/>
            </p:nvSpPr>
            <p:spPr>
              <a:xfrm>
                <a:off x="3611746" y="4789709"/>
                <a:ext cx="21856" cy="22458"/>
              </a:xfrm>
              <a:custGeom>
                <a:avLst/>
                <a:gdLst/>
                <a:ahLst/>
                <a:cxnLst/>
                <a:rect l="l" t="t" r="r" b="b"/>
                <a:pathLst>
                  <a:path w="762" h="783" extrusionOk="0">
                    <a:moveTo>
                      <a:pt x="507" y="1"/>
                    </a:moveTo>
                    <a:cubicBezTo>
                      <a:pt x="364" y="1"/>
                      <a:pt x="213" y="156"/>
                      <a:pt x="101" y="282"/>
                    </a:cubicBezTo>
                    <a:cubicBezTo>
                      <a:pt x="1" y="362"/>
                      <a:pt x="1" y="442"/>
                      <a:pt x="1" y="522"/>
                    </a:cubicBezTo>
                    <a:cubicBezTo>
                      <a:pt x="101" y="683"/>
                      <a:pt x="181" y="783"/>
                      <a:pt x="341" y="783"/>
                    </a:cubicBezTo>
                    <a:cubicBezTo>
                      <a:pt x="502" y="783"/>
                      <a:pt x="602" y="603"/>
                      <a:pt x="682" y="522"/>
                    </a:cubicBezTo>
                    <a:cubicBezTo>
                      <a:pt x="762" y="442"/>
                      <a:pt x="762" y="282"/>
                      <a:pt x="682" y="102"/>
                    </a:cubicBezTo>
                    <a:cubicBezTo>
                      <a:pt x="628" y="29"/>
                      <a:pt x="568" y="1"/>
                      <a:pt x="507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45"/>
              <p:cNvSpPr/>
              <p:nvPr/>
            </p:nvSpPr>
            <p:spPr>
              <a:xfrm>
                <a:off x="3436433" y="5172603"/>
                <a:ext cx="34591" cy="2796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975" extrusionOk="0">
                    <a:moveTo>
                      <a:pt x="995" y="0"/>
                    </a:moveTo>
                    <a:cubicBezTo>
                      <a:pt x="953" y="0"/>
                      <a:pt x="908" y="10"/>
                      <a:pt x="865" y="32"/>
                    </a:cubicBezTo>
                    <a:cubicBezTo>
                      <a:pt x="605" y="32"/>
                      <a:pt x="24" y="452"/>
                      <a:pt x="24" y="773"/>
                    </a:cubicBezTo>
                    <a:cubicBezTo>
                      <a:pt x="0" y="921"/>
                      <a:pt x="57" y="974"/>
                      <a:pt x="153" y="974"/>
                    </a:cubicBezTo>
                    <a:cubicBezTo>
                      <a:pt x="381" y="974"/>
                      <a:pt x="833" y="669"/>
                      <a:pt x="945" y="613"/>
                    </a:cubicBezTo>
                    <a:cubicBezTo>
                      <a:pt x="1026" y="533"/>
                      <a:pt x="1106" y="452"/>
                      <a:pt x="1106" y="452"/>
                    </a:cubicBezTo>
                    <a:cubicBezTo>
                      <a:pt x="1206" y="352"/>
                      <a:pt x="1206" y="272"/>
                      <a:pt x="1206" y="192"/>
                    </a:cubicBezTo>
                    <a:cubicBezTo>
                      <a:pt x="1206" y="75"/>
                      <a:pt x="1109" y="0"/>
                      <a:pt x="995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45"/>
              <p:cNvSpPr/>
              <p:nvPr/>
            </p:nvSpPr>
            <p:spPr>
              <a:xfrm>
                <a:off x="3465834" y="5195578"/>
                <a:ext cx="19561" cy="15861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53" extrusionOk="0">
                    <a:moveTo>
                      <a:pt x="385" y="1"/>
                    </a:moveTo>
                    <a:cubicBezTo>
                      <a:pt x="338" y="1"/>
                      <a:pt x="293" y="20"/>
                      <a:pt x="261" y="52"/>
                    </a:cubicBezTo>
                    <a:lnTo>
                      <a:pt x="1" y="312"/>
                    </a:lnTo>
                    <a:lnTo>
                      <a:pt x="1" y="393"/>
                    </a:lnTo>
                    <a:cubicBezTo>
                      <a:pt x="1" y="473"/>
                      <a:pt x="1" y="553"/>
                      <a:pt x="181" y="553"/>
                    </a:cubicBezTo>
                    <a:lnTo>
                      <a:pt x="421" y="553"/>
                    </a:lnTo>
                    <a:cubicBezTo>
                      <a:pt x="501" y="473"/>
                      <a:pt x="581" y="393"/>
                      <a:pt x="581" y="393"/>
                    </a:cubicBezTo>
                    <a:cubicBezTo>
                      <a:pt x="682" y="312"/>
                      <a:pt x="682" y="152"/>
                      <a:pt x="581" y="152"/>
                    </a:cubicBezTo>
                    <a:cubicBezTo>
                      <a:pt x="533" y="44"/>
                      <a:pt x="456" y="1"/>
                      <a:pt x="385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2" name="Google Shape;4162;p45"/>
            <p:cNvGrpSpPr/>
            <p:nvPr/>
          </p:nvGrpSpPr>
          <p:grpSpPr>
            <a:xfrm>
              <a:off x="1873813" y="603965"/>
              <a:ext cx="934051" cy="973953"/>
              <a:chOff x="2878699" y="823040"/>
              <a:chExt cx="934051" cy="973953"/>
            </a:xfrm>
          </p:grpSpPr>
          <p:sp>
            <p:nvSpPr>
              <p:cNvPr id="4163" name="Google Shape;4163;p45"/>
              <p:cNvSpPr/>
              <p:nvPr/>
            </p:nvSpPr>
            <p:spPr>
              <a:xfrm rot="-5400000">
                <a:off x="3383828" y="759284"/>
                <a:ext cx="196792" cy="324304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5842" extrusionOk="0">
                    <a:moveTo>
                      <a:pt x="1604" y="0"/>
                    </a:moveTo>
                    <a:cubicBezTo>
                      <a:pt x="0" y="0"/>
                      <a:pt x="614" y="3985"/>
                      <a:pt x="812" y="5841"/>
                    </a:cubicBezTo>
                    <a:cubicBezTo>
                      <a:pt x="1664" y="5340"/>
                      <a:pt x="3544" y="628"/>
                      <a:pt x="1664" y="2"/>
                    </a:cubicBezTo>
                    <a:cubicBezTo>
                      <a:pt x="1644" y="1"/>
                      <a:pt x="1624" y="0"/>
                      <a:pt x="16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45"/>
              <p:cNvSpPr/>
              <p:nvPr/>
            </p:nvSpPr>
            <p:spPr>
              <a:xfrm rot="-5400000">
                <a:off x="3376607" y="1160576"/>
                <a:ext cx="435607" cy="108360"/>
              </a:xfrm>
              <a:custGeom>
                <a:avLst/>
                <a:gdLst/>
                <a:ahLst/>
                <a:cxnLst/>
                <a:rect l="l" t="t" r="r" b="b"/>
                <a:pathLst>
                  <a:path w="7847" h="1952" extrusionOk="0">
                    <a:moveTo>
                      <a:pt x="2231" y="0"/>
                    </a:moveTo>
                    <a:cubicBezTo>
                      <a:pt x="1541" y="0"/>
                      <a:pt x="990" y="151"/>
                      <a:pt x="728" y="522"/>
                    </a:cubicBezTo>
                    <a:cubicBezTo>
                      <a:pt x="1" y="1584"/>
                      <a:pt x="3502" y="1952"/>
                      <a:pt x="6061" y="1952"/>
                    </a:cubicBezTo>
                    <a:cubicBezTo>
                      <a:pt x="6762" y="1952"/>
                      <a:pt x="7393" y="1924"/>
                      <a:pt x="7846" y="1875"/>
                    </a:cubicBezTo>
                    <a:cubicBezTo>
                      <a:pt x="6864" y="1057"/>
                      <a:pt x="4059" y="0"/>
                      <a:pt x="22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45"/>
              <p:cNvSpPr/>
              <p:nvPr/>
            </p:nvSpPr>
            <p:spPr>
              <a:xfrm rot="-5400000">
                <a:off x="2893660" y="1364914"/>
                <a:ext cx="255746" cy="285667"/>
              </a:xfrm>
              <a:custGeom>
                <a:avLst/>
                <a:gdLst/>
                <a:ahLst/>
                <a:cxnLst/>
                <a:rect l="l" t="t" r="r" b="b"/>
                <a:pathLst>
                  <a:path w="4607" h="5146" extrusionOk="0">
                    <a:moveTo>
                      <a:pt x="2010" y="1"/>
                    </a:moveTo>
                    <a:cubicBezTo>
                      <a:pt x="1967" y="1"/>
                      <a:pt x="1924" y="3"/>
                      <a:pt x="1880" y="8"/>
                    </a:cubicBezTo>
                    <a:cubicBezTo>
                      <a:pt x="1" y="234"/>
                      <a:pt x="3259" y="3366"/>
                      <a:pt x="4386" y="5146"/>
                    </a:cubicBezTo>
                    <a:cubicBezTo>
                      <a:pt x="4607" y="3801"/>
                      <a:pt x="3706" y="1"/>
                      <a:pt x="20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45"/>
              <p:cNvSpPr/>
              <p:nvPr/>
            </p:nvSpPr>
            <p:spPr>
              <a:xfrm rot="-5400000">
                <a:off x="3000545" y="1540470"/>
                <a:ext cx="388254" cy="102587"/>
              </a:xfrm>
              <a:custGeom>
                <a:avLst/>
                <a:gdLst/>
                <a:ahLst/>
                <a:cxnLst/>
                <a:rect l="l" t="t" r="r" b="b"/>
                <a:pathLst>
                  <a:path w="6994" h="1848" extrusionOk="0">
                    <a:moveTo>
                      <a:pt x="3016" y="0"/>
                    </a:moveTo>
                    <a:cubicBezTo>
                      <a:pt x="1412" y="0"/>
                      <a:pt x="1" y="331"/>
                      <a:pt x="1" y="1205"/>
                    </a:cubicBezTo>
                    <a:cubicBezTo>
                      <a:pt x="107" y="1484"/>
                      <a:pt x="1277" y="1847"/>
                      <a:pt x="2771" y="1847"/>
                    </a:cubicBezTo>
                    <a:cubicBezTo>
                      <a:pt x="4095" y="1847"/>
                      <a:pt x="5674" y="1562"/>
                      <a:pt x="6993" y="679"/>
                    </a:cubicBezTo>
                    <a:cubicBezTo>
                      <a:pt x="6140" y="282"/>
                      <a:pt x="4496" y="0"/>
                      <a:pt x="301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45"/>
              <p:cNvSpPr/>
              <p:nvPr/>
            </p:nvSpPr>
            <p:spPr>
              <a:xfrm rot="-5400000">
                <a:off x="2989000" y="916233"/>
                <a:ext cx="847398" cy="800102"/>
              </a:xfrm>
              <a:custGeom>
                <a:avLst/>
                <a:gdLst/>
                <a:ahLst/>
                <a:cxnLst/>
                <a:rect l="l" t="t" r="r" b="b"/>
                <a:pathLst>
                  <a:path w="15265" h="14413" fill="none" extrusionOk="0">
                    <a:moveTo>
                      <a:pt x="15264" y="14412"/>
                    </a:moveTo>
                    <a:cubicBezTo>
                      <a:pt x="14637" y="12858"/>
                      <a:pt x="8372" y="1"/>
                      <a:pt x="1" y="853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45"/>
              <p:cNvSpPr/>
              <p:nvPr/>
            </p:nvSpPr>
            <p:spPr>
              <a:xfrm rot="-5400000">
                <a:off x="3293705" y="1017831"/>
                <a:ext cx="82158" cy="24914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488" fill="none" extrusionOk="0">
                    <a:moveTo>
                      <a:pt x="1480" y="4487"/>
                    </a:moveTo>
                    <a:cubicBezTo>
                      <a:pt x="1379" y="4387"/>
                      <a:pt x="627" y="527"/>
                      <a:pt x="1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45"/>
              <p:cNvSpPr/>
              <p:nvPr/>
            </p:nvSpPr>
            <p:spPr>
              <a:xfrm rot="-5400000">
                <a:off x="3279796" y="1229302"/>
                <a:ext cx="243533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828" fill="none" extrusionOk="0">
                    <a:moveTo>
                      <a:pt x="4386" y="828"/>
                    </a:moveTo>
                    <a:cubicBezTo>
                      <a:pt x="4386" y="828"/>
                      <a:pt x="201" y="301"/>
                      <a:pt x="0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45"/>
              <p:cNvSpPr/>
              <p:nvPr/>
            </p:nvSpPr>
            <p:spPr>
              <a:xfrm rot="-5400000">
                <a:off x="2929187" y="1579913"/>
                <a:ext cx="144777" cy="13917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507" fill="none" extrusionOk="0">
                    <a:moveTo>
                      <a:pt x="2607" y="2507"/>
                    </a:moveTo>
                    <a:cubicBezTo>
                      <a:pt x="2607" y="2507"/>
                      <a:pt x="201" y="426"/>
                      <a:pt x="1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45"/>
              <p:cNvSpPr/>
              <p:nvPr/>
            </p:nvSpPr>
            <p:spPr>
              <a:xfrm rot="-5400000">
                <a:off x="3163612" y="1136765"/>
                <a:ext cx="87710" cy="86322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555" extrusionOk="0">
                    <a:moveTo>
                      <a:pt x="727" y="1"/>
                    </a:moveTo>
                    <a:cubicBezTo>
                      <a:pt x="326" y="1"/>
                      <a:pt x="0" y="402"/>
                      <a:pt x="0" y="828"/>
                    </a:cubicBezTo>
                    <a:cubicBezTo>
                      <a:pt x="0" y="1254"/>
                      <a:pt x="326" y="1555"/>
                      <a:pt x="727" y="1555"/>
                    </a:cubicBezTo>
                    <a:cubicBezTo>
                      <a:pt x="1153" y="1555"/>
                      <a:pt x="1579" y="1254"/>
                      <a:pt x="1579" y="828"/>
                    </a:cubicBezTo>
                    <a:cubicBezTo>
                      <a:pt x="1579" y="402"/>
                      <a:pt x="1153" y="1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45"/>
              <p:cNvSpPr/>
              <p:nvPr/>
            </p:nvSpPr>
            <p:spPr>
              <a:xfrm rot="-5400000">
                <a:off x="2879782" y="1680778"/>
                <a:ext cx="86322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580" extrusionOk="0">
                    <a:moveTo>
                      <a:pt x="828" y="1"/>
                    </a:moveTo>
                    <a:cubicBezTo>
                      <a:pt x="402" y="1"/>
                      <a:pt x="1" y="327"/>
                      <a:pt x="1" y="753"/>
                    </a:cubicBezTo>
                    <a:cubicBezTo>
                      <a:pt x="1" y="1254"/>
                      <a:pt x="402" y="1580"/>
                      <a:pt x="828" y="1580"/>
                    </a:cubicBezTo>
                    <a:cubicBezTo>
                      <a:pt x="1254" y="1580"/>
                      <a:pt x="1554" y="1254"/>
                      <a:pt x="1554" y="753"/>
                    </a:cubicBezTo>
                    <a:cubicBezTo>
                      <a:pt x="1554" y="327"/>
                      <a:pt x="1254" y="1"/>
                      <a:pt x="8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45"/>
              <p:cNvSpPr/>
              <p:nvPr/>
            </p:nvSpPr>
            <p:spPr>
              <a:xfrm rot="-5400000">
                <a:off x="3013343" y="1709977"/>
                <a:ext cx="86322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580" extrusionOk="0">
                    <a:moveTo>
                      <a:pt x="727" y="1"/>
                    </a:moveTo>
                    <a:cubicBezTo>
                      <a:pt x="301" y="1"/>
                      <a:pt x="0" y="427"/>
                      <a:pt x="0" y="853"/>
                    </a:cubicBezTo>
                    <a:cubicBezTo>
                      <a:pt x="0" y="1254"/>
                      <a:pt x="301" y="1580"/>
                      <a:pt x="727" y="1580"/>
                    </a:cubicBezTo>
                    <a:cubicBezTo>
                      <a:pt x="1153" y="1580"/>
                      <a:pt x="1554" y="1254"/>
                      <a:pt x="1554" y="853"/>
                    </a:cubicBezTo>
                    <a:cubicBezTo>
                      <a:pt x="1554" y="427"/>
                      <a:pt x="1153" y="1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45"/>
              <p:cNvSpPr/>
              <p:nvPr/>
            </p:nvSpPr>
            <p:spPr>
              <a:xfrm rot="-5400000">
                <a:off x="3331285" y="1350346"/>
                <a:ext cx="87710" cy="87710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580" extrusionOk="0">
                    <a:moveTo>
                      <a:pt x="727" y="0"/>
                    </a:moveTo>
                    <a:cubicBezTo>
                      <a:pt x="326" y="0"/>
                      <a:pt x="0" y="426"/>
                      <a:pt x="0" y="852"/>
                    </a:cubicBezTo>
                    <a:cubicBezTo>
                      <a:pt x="0" y="1253"/>
                      <a:pt x="326" y="1579"/>
                      <a:pt x="727" y="1579"/>
                    </a:cubicBezTo>
                    <a:cubicBezTo>
                      <a:pt x="1153" y="1579"/>
                      <a:pt x="1579" y="1253"/>
                      <a:pt x="1579" y="852"/>
                    </a:cubicBezTo>
                    <a:cubicBezTo>
                      <a:pt x="1579" y="426"/>
                      <a:pt x="1153" y="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5" name="Google Shape;4175;p45"/>
            <p:cNvGrpSpPr/>
            <p:nvPr/>
          </p:nvGrpSpPr>
          <p:grpSpPr>
            <a:xfrm>
              <a:off x="2731666" y="4193731"/>
              <a:ext cx="625078" cy="703672"/>
              <a:chOff x="4011591" y="3959269"/>
              <a:chExt cx="625078" cy="703672"/>
            </a:xfrm>
          </p:grpSpPr>
          <p:sp>
            <p:nvSpPr>
              <p:cNvPr id="4176" name="Google Shape;4176;p45"/>
              <p:cNvSpPr/>
              <p:nvPr/>
            </p:nvSpPr>
            <p:spPr>
              <a:xfrm>
                <a:off x="4166022" y="4018299"/>
                <a:ext cx="183396" cy="154771"/>
              </a:xfrm>
              <a:custGeom>
                <a:avLst/>
                <a:gdLst/>
                <a:ahLst/>
                <a:cxnLst/>
                <a:rect l="l" t="t" r="r" b="b"/>
                <a:pathLst>
                  <a:path w="6394" h="5396" extrusionOk="0">
                    <a:moveTo>
                      <a:pt x="3687" y="1"/>
                    </a:moveTo>
                    <a:cubicBezTo>
                      <a:pt x="3239" y="1"/>
                      <a:pt x="2769" y="105"/>
                      <a:pt x="2308" y="217"/>
                    </a:cubicBezTo>
                    <a:cubicBezTo>
                      <a:pt x="1707" y="458"/>
                      <a:pt x="1126" y="638"/>
                      <a:pt x="806" y="1139"/>
                    </a:cubicBezTo>
                    <a:cubicBezTo>
                      <a:pt x="385" y="1639"/>
                      <a:pt x="385" y="2380"/>
                      <a:pt x="385" y="3041"/>
                    </a:cubicBezTo>
                    <a:cubicBezTo>
                      <a:pt x="385" y="3769"/>
                      <a:pt x="0" y="5395"/>
                      <a:pt x="983" y="5395"/>
                    </a:cubicBezTo>
                    <a:cubicBezTo>
                      <a:pt x="1028" y="5395"/>
                      <a:pt x="1076" y="5392"/>
                      <a:pt x="1126" y="5385"/>
                    </a:cubicBezTo>
                    <a:cubicBezTo>
                      <a:pt x="2388" y="5225"/>
                      <a:pt x="3630" y="4724"/>
                      <a:pt x="4811" y="4383"/>
                    </a:cubicBezTo>
                    <a:cubicBezTo>
                      <a:pt x="5392" y="4223"/>
                      <a:pt x="6053" y="3963"/>
                      <a:pt x="6213" y="3382"/>
                    </a:cubicBezTo>
                    <a:cubicBezTo>
                      <a:pt x="6394" y="2961"/>
                      <a:pt x="6133" y="2461"/>
                      <a:pt x="5973" y="2040"/>
                    </a:cubicBezTo>
                    <a:cubicBezTo>
                      <a:pt x="5633" y="1299"/>
                      <a:pt x="5212" y="458"/>
                      <a:pt x="4471" y="137"/>
                    </a:cubicBezTo>
                    <a:cubicBezTo>
                      <a:pt x="4222" y="39"/>
                      <a:pt x="3958" y="1"/>
                      <a:pt x="3687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45"/>
              <p:cNvSpPr/>
              <p:nvPr/>
            </p:nvSpPr>
            <p:spPr>
              <a:xfrm>
                <a:off x="4011591" y="4098641"/>
                <a:ext cx="625078" cy="564300"/>
              </a:xfrm>
              <a:custGeom>
                <a:avLst/>
                <a:gdLst/>
                <a:ahLst/>
                <a:cxnLst/>
                <a:rect l="l" t="t" r="r" b="b"/>
                <a:pathLst>
                  <a:path w="21793" h="19674" extrusionOk="0">
                    <a:moveTo>
                      <a:pt x="10983" y="0"/>
                    </a:moveTo>
                    <a:cubicBezTo>
                      <a:pt x="10143" y="0"/>
                      <a:pt x="9287" y="110"/>
                      <a:pt x="8433" y="341"/>
                    </a:cubicBezTo>
                    <a:cubicBezTo>
                      <a:pt x="3185" y="1662"/>
                      <a:pt x="1" y="7090"/>
                      <a:pt x="1423" y="12358"/>
                    </a:cubicBezTo>
                    <a:cubicBezTo>
                      <a:pt x="2555" y="16786"/>
                      <a:pt x="6597" y="19673"/>
                      <a:pt x="10984" y="19673"/>
                    </a:cubicBezTo>
                    <a:cubicBezTo>
                      <a:pt x="11796" y="19673"/>
                      <a:pt x="12620" y="19574"/>
                      <a:pt x="13440" y="19368"/>
                    </a:cubicBezTo>
                    <a:cubicBezTo>
                      <a:pt x="18708" y="17946"/>
                      <a:pt x="21792" y="12598"/>
                      <a:pt x="20450" y="7351"/>
                    </a:cubicBezTo>
                    <a:cubicBezTo>
                      <a:pt x="19259" y="2937"/>
                      <a:pt x="15325" y="0"/>
                      <a:pt x="10983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45"/>
              <p:cNvSpPr/>
              <p:nvPr/>
            </p:nvSpPr>
            <p:spPr>
              <a:xfrm>
                <a:off x="4040332" y="4208929"/>
                <a:ext cx="560141" cy="279109"/>
              </a:xfrm>
              <a:custGeom>
                <a:avLst/>
                <a:gdLst/>
                <a:ahLst/>
                <a:cxnLst/>
                <a:rect l="l" t="t" r="r" b="b"/>
                <a:pathLst>
                  <a:path w="19529" h="9731" extrusionOk="0">
                    <a:moveTo>
                      <a:pt x="17706" y="1"/>
                    </a:moveTo>
                    <a:cubicBezTo>
                      <a:pt x="16524" y="1082"/>
                      <a:pt x="15202" y="2084"/>
                      <a:pt x="13520" y="2905"/>
                    </a:cubicBezTo>
                    <a:cubicBezTo>
                      <a:pt x="10329" y="4547"/>
                      <a:pt x="6734" y="5359"/>
                      <a:pt x="3118" y="5359"/>
                    </a:cubicBezTo>
                    <a:cubicBezTo>
                      <a:pt x="2105" y="5359"/>
                      <a:pt x="1089" y="5295"/>
                      <a:pt x="80" y="5168"/>
                    </a:cubicBezTo>
                    <a:lnTo>
                      <a:pt x="80" y="5168"/>
                    </a:lnTo>
                    <a:cubicBezTo>
                      <a:pt x="0" y="6250"/>
                      <a:pt x="80" y="7331"/>
                      <a:pt x="421" y="8513"/>
                    </a:cubicBezTo>
                    <a:cubicBezTo>
                      <a:pt x="501" y="8833"/>
                      <a:pt x="581" y="9254"/>
                      <a:pt x="761" y="9594"/>
                    </a:cubicBezTo>
                    <a:cubicBezTo>
                      <a:pt x="1657" y="9685"/>
                      <a:pt x="2552" y="9731"/>
                      <a:pt x="3445" y="9731"/>
                    </a:cubicBezTo>
                    <a:cubicBezTo>
                      <a:pt x="5711" y="9731"/>
                      <a:pt x="7969" y="9437"/>
                      <a:pt x="10195" y="8833"/>
                    </a:cubicBezTo>
                    <a:cubicBezTo>
                      <a:pt x="12018" y="8333"/>
                      <a:pt x="13860" y="7672"/>
                      <a:pt x="15523" y="6830"/>
                    </a:cubicBezTo>
                    <a:cubicBezTo>
                      <a:pt x="17025" y="6009"/>
                      <a:pt x="18367" y="5168"/>
                      <a:pt x="19528" y="4167"/>
                    </a:cubicBezTo>
                    <a:cubicBezTo>
                      <a:pt x="19528" y="3906"/>
                      <a:pt x="19528" y="3666"/>
                      <a:pt x="19448" y="3506"/>
                    </a:cubicBezTo>
                    <a:cubicBezTo>
                      <a:pt x="19108" y="2164"/>
                      <a:pt x="18447" y="1002"/>
                      <a:pt x="177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45"/>
              <p:cNvSpPr/>
              <p:nvPr/>
            </p:nvSpPr>
            <p:spPr>
              <a:xfrm>
                <a:off x="4083414" y="4394051"/>
                <a:ext cx="67232" cy="62241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2170" extrusionOk="0">
                    <a:moveTo>
                      <a:pt x="1202" y="1"/>
                    </a:moveTo>
                    <a:cubicBezTo>
                      <a:pt x="1127" y="1"/>
                      <a:pt x="1042" y="46"/>
                      <a:pt x="1002" y="136"/>
                    </a:cubicBezTo>
                    <a:lnTo>
                      <a:pt x="842" y="457"/>
                    </a:lnTo>
                    <a:cubicBezTo>
                      <a:pt x="762" y="557"/>
                      <a:pt x="762" y="637"/>
                      <a:pt x="681" y="637"/>
                    </a:cubicBezTo>
                    <a:lnTo>
                      <a:pt x="261" y="637"/>
                    </a:lnTo>
                    <a:cubicBezTo>
                      <a:pt x="81" y="637"/>
                      <a:pt x="0" y="877"/>
                      <a:pt x="81" y="957"/>
                    </a:cubicBezTo>
                    <a:lnTo>
                      <a:pt x="421" y="1298"/>
                    </a:lnTo>
                    <a:cubicBezTo>
                      <a:pt x="501" y="1378"/>
                      <a:pt x="501" y="1378"/>
                      <a:pt x="501" y="1458"/>
                    </a:cubicBezTo>
                    <a:lnTo>
                      <a:pt x="421" y="1879"/>
                    </a:lnTo>
                    <a:cubicBezTo>
                      <a:pt x="356" y="2026"/>
                      <a:pt x="451" y="2160"/>
                      <a:pt x="586" y="2160"/>
                    </a:cubicBezTo>
                    <a:cubicBezTo>
                      <a:pt x="617" y="2160"/>
                      <a:pt x="649" y="2154"/>
                      <a:pt x="681" y="2139"/>
                    </a:cubicBezTo>
                    <a:lnTo>
                      <a:pt x="1082" y="1959"/>
                    </a:lnTo>
                    <a:cubicBezTo>
                      <a:pt x="1082" y="1919"/>
                      <a:pt x="1107" y="1899"/>
                      <a:pt x="1142" y="1899"/>
                    </a:cubicBezTo>
                    <a:cubicBezTo>
                      <a:pt x="1177" y="1899"/>
                      <a:pt x="1222" y="1919"/>
                      <a:pt x="1262" y="1959"/>
                    </a:cubicBezTo>
                    <a:lnTo>
                      <a:pt x="1683" y="2139"/>
                    </a:lnTo>
                    <a:cubicBezTo>
                      <a:pt x="1704" y="2160"/>
                      <a:pt x="1731" y="2170"/>
                      <a:pt x="1758" y="2170"/>
                    </a:cubicBezTo>
                    <a:cubicBezTo>
                      <a:pt x="1836" y="2170"/>
                      <a:pt x="1923" y="2092"/>
                      <a:pt x="1923" y="1959"/>
                    </a:cubicBezTo>
                    <a:lnTo>
                      <a:pt x="1843" y="1558"/>
                    </a:lnTo>
                    <a:cubicBezTo>
                      <a:pt x="1843" y="1458"/>
                      <a:pt x="1843" y="1378"/>
                      <a:pt x="1923" y="1378"/>
                    </a:cubicBezTo>
                    <a:lnTo>
                      <a:pt x="2264" y="1057"/>
                    </a:lnTo>
                    <a:cubicBezTo>
                      <a:pt x="2344" y="957"/>
                      <a:pt x="2344" y="717"/>
                      <a:pt x="2184" y="717"/>
                    </a:cubicBezTo>
                    <a:lnTo>
                      <a:pt x="1683" y="637"/>
                    </a:lnTo>
                    <a:lnTo>
                      <a:pt x="1583" y="557"/>
                    </a:lnTo>
                    <a:lnTo>
                      <a:pt x="1342" y="136"/>
                    </a:lnTo>
                    <a:cubicBezTo>
                      <a:pt x="1342" y="46"/>
                      <a:pt x="1277" y="1"/>
                      <a:pt x="1202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45"/>
              <p:cNvSpPr/>
              <p:nvPr/>
            </p:nvSpPr>
            <p:spPr>
              <a:xfrm>
                <a:off x="4203482" y="4382061"/>
                <a:ext cx="64364" cy="64478"/>
              </a:xfrm>
              <a:custGeom>
                <a:avLst/>
                <a:gdLst/>
                <a:ahLst/>
                <a:cxnLst/>
                <a:rect l="l" t="t" r="r" b="b"/>
                <a:pathLst>
                  <a:path w="2244" h="2248" extrusionOk="0">
                    <a:moveTo>
                      <a:pt x="921" y="1"/>
                    </a:moveTo>
                    <a:cubicBezTo>
                      <a:pt x="831" y="1"/>
                      <a:pt x="742" y="40"/>
                      <a:pt x="742" y="133"/>
                    </a:cubicBezTo>
                    <a:lnTo>
                      <a:pt x="661" y="554"/>
                    </a:lnTo>
                    <a:cubicBezTo>
                      <a:pt x="661" y="634"/>
                      <a:pt x="581" y="714"/>
                      <a:pt x="581" y="714"/>
                    </a:cubicBezTo>
                    <a:lnTo>
                      <a:pt x="161" y="875"/>
                    </a:lnTo>
                    <a:cubicBezTo>
                      <a:pt x="0" y="975"/>
                      <a:pt x="0" y="1215"/>
                      <a:pt x="161" y="1215"/>
                    </a:cubicBezTo>
                    <a:lnTo>
                      <a:pt x="501" y="1475"/>
                    </a:lnTo>
                    <a:cubicBezTo>
                      <a:pt x="581" y="1475"/>
                      <a:pt x="661" y="1556"/>
                      <a:pt x="661" y="1636"/>
                    </a:cubicBezTo>
                    <a:lnTo>
                      <a:pt x="661" y="2056"/>
                    </a:lnTo>
                    <a:cubicBezTo>
                      <a:pt x="661" y="2174"/>
                      <a:pt x="790" y="2248"/>
                      <a:pt x="899" y="2248"/>
                    </a:cubicBezTo>
                    <a:cubicBezTo>
                      <a:pt x="938" y="2248"/>
                      <a:pt x="975" y="2238"/>
                      <a:pt x="1002" y="2216"/>
                    </a:cubicBezTo>
                    <a:lnTo>
                      <a:pt x="1322" y="1876"/>
                    </a:lnTo>
                    <a:cubicBezTo>
                      <a:pt x="1402" y="1796"/>
                      <a:pt x="1402" y="1796"/>
                      <a:pt x="1503" y="1796"/>
                    </a:cubicBezTo>
                    <a:lnTo>
                      <a:pt x="1903" y="1876"/>
                    </a:lnTo>
                    <a:cubicBezTo>
                      <a:pt x="1939" y="1896"/>
                      <a:pt x="1974" y="1905"/>
                      <a:pt x="2007" y="1905"/>
                    </a:cubicBezTo>
                    <a:cubicBezTo>
                      <a:pt x="2138" y="1905"/>
                      <a:pt x="2228" y="1764"/>
                      <a:pt x="2164" y="1636"/>
                    </a:cubicBezTo>
                    <a:lnTo>
                      <a:pt x="2003" y="1215"/>
                    </a:lnTo>
                    <a:cubicBezTo>
                      <a:pt x="1903" y="1215"/>
                      <a:pt x="1903" y="1135"/>
                      <a:pt x="2003" y="1055"/>
                    </a:cubicBezTo>
                    <a:lnTo>
                      <a:pt x="2164" y="634"/>
                    </a:lnTo>
                    <a:cubicBezTo>
                      <a:pt x="2244" y="554"/>
                      <a:pt x="2164" y="374"/>
                      <a:pt x="2003" y="374"/>
                    </a:cubicBezTo>
                    <a:lnTo>
                      <a:pt x="1583" y="474"/>
                    </a:lnTo>
                    <a:cubicBezTo>
                      <a:pt x="1503" y="474"/>
                      <a:pt x="1402" y="474"/>
                      <a:pt x="1402" y="374"/>
                    </a:cubicBezTo>
                    <a:lnTo>
                      <a:pt x="1082" y="53"/>
                    </a:lnTo>
                    <a:cubicBezTo>
                      <a:pt x="1049" y="20"/>
                      <a:pt x="985" y="1"/>
                      <a:pt x="921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45"/>
              <p:cNvSpPr/>
              <p:nvPr/>
            </p:nvSpPr>
            <p:spPr>
              <a:xfrm>
                <a:off x="4306312" y="4362585"/>
                <a:ext cx="66658" cy="65052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2268" extrusionOk="0">
                    <a:moveTo>
                      <a:pt x="956" y="0"/>
                    </a:moveTo>
                    <a:cubicBezTo>
                      <a:pt x="887" y="0"/>
                      <a:pt x="822" y="43"/>
                      <a:pt x="822" y="152"/>
                    </a:cubicBezTo>
                    <a:lnTo>
                      <a:pt x="742" y="652"/>
                    </a:lnTo>
                    <a:cubicBezTo>
                      <a:pt x="662" y="652"/>
                      <a:pt x="662" y="732"/>
                      <a:pt x="581" y="732"/>
                    </a:cubicBezTo>
                    <a:lnTo>
                      <a:pt x="161" y="973"/>
                    </a:lnTo>
                    <a:cubicBezTo>
                      <a:pt x="81" y="973"/>
                      <a:pt x="1" y="1233"/>
                      <a:pt x="161" y="1313"/>
                    </a:cubicBezTo>
                    <a:lnTo>
                      <a:pt x="581" y="1473"/>
                    </a:lnTo>
                    <a:cubicBezTo>
                      <a:pt x="662" y="1554"/>
                      <a:pt x="662" y="1554"/>
                      <a:pt x="662" y="1654"/>
                    </a:cubicBezTo>
                    <a:lnTo>
                      <a:pt x="742" y="2154"/>
                    </a:lnTo>
                    <a:cubicBezTo>
                      <a:pt x="742" y="2211"/>
                      <a:pt x="832" y="2268"/>
                      <a:pt x="941" y="2268"/>
                    </a:cubicBezTo>
                    <a:cubicBezTo>
                      <a:pt x="987" y="2268"/>
                      <a:pt x="1035" y="2258"/>
                      <a:pt x="1082" y="2235"/>
                    </a:cubicBezTo>
                    <a:lnTo>
                      <a:pt x="1423" y="1894"/>
                    </a:lnTo>
                    <a:cubicBezTo>
                      <a:pt x="1423" y="1894"/>
                      <a:pt x="1458" y="1858"/>
                      <a:pt x="1506" y="1858"/>
                    </a:cubicBezTo>
                    <a:cubicBezTo>
                      <a:pt x="1529" y="1858"/>
                      <a:pt x="1556" y="1867"/>
                      <a:pt x="1583" y="1894"/>
                    </a:cubicBezTo>
                    <a:lnTo>
                      <a:pt x="2003" y="1974"/>
                    </a:lnTo>
                    <a:cubicBezTo>
                      <a:pt x="2164" y="1974"/>
                      <a:pt x="2244" y="1814"/>
                      <a:pt x="2164" y="1654"/>
                    </a:cubicBezTo>
                    <a:lnTo>
                      <a:pt x="2003" y="1313"/>
                    </a:lnTo>
                    <a:lnTo>
                      <a:pt x="2003" y="1053"/>
                    </a:lnTo>
                    <a:lnTo>
                      <a:pt x="2244" y="732"/>
                    </a:lnTo>
                    <a:cubicBezTo>
                      <a:pt x="2324" y="552"/>
                      <a:pt x="2164" y="392"/>
                      <a:pt x="2084" y="392"/>
                    </a:cubicBezTo>
                    <a:lnTo>
                      <a:pt x="1583" y="472"/>
                    </a:lnTo>
                    <a:cubicBezTo>
                      <a:pt x="1503" y="472"/>
                      <a:pt x="1503" y="472"/>
                      <a:pt x="1423" y="392"/>
                    </a:cubicBezTo>
                    <a:lnTo>
                      <a:pt x="1082" y="51"/>
                    </a:lnTo>
                    <a:cubicBezTo>
                      <a:pt x="1050" y="19"/>
                      <a:pt x="1002" y="0"/>
                      <a:pt x="956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45"/>
              <p:cNvSpPr/>
              <p:nvPr/>
            </p:nvSpPr>
            <p:spPr>
              <a:xfrm>
                <a:off x="4416054" y="4320077"/>
                <a:ext cx="69526" cy="62700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2186" extrusionOk="0">
                    <a:moveTo>
                      <a:pt x="766" y="0"/>
                    </a:moveTo>
                    <a:cubicBezTo>
                      <a:pt x="688" y="0"/>
                      <a:pt x="601" y="79"/>
                      <a:pt x="601" y="211"/>
                    </a:cubicBezTo>
                    <a:lnTo>
                      <a:pt x="601" y="632"/>
                    </a:lnTo>
                    <a:cubicBezTo>
                      <a:pt x="601" y="712"/>
                      <a:pt x="601" y="792"/>
                      <a:pt x="501" y="792"/>
                    </a:cubicBezTo>
                    <a:lnTo>
                      <a:pt x="180" y="1033"/>
                    </a:lnTo>
                    <a:cubicBezTo>
                      <a:pt x="0" y="1213"/>
                      <a:pt x="100" y="1373"/>
                      <a:pt x="260" y="1373"/>
                    </a:cubicBezTo>
                    <a:lnTo>
                      <a:pt x="681" y="1533"/>
                    </a:lnTo>
                    <a:cubicBezTo>
                      <a:pt x="761" y="1533"/>
                      <a:pt x="761" y="1634"/>
                      <a:pt x="841" y="1634"/>
                    </a:cubicBezTo>
                    <a:lnTo>
                      <a:pt x="921" y="2034"/>
                    </a:lnTo>
                    <a:cubicBezTo>
                      <a:pt x="969" y="2142"/>
                      <a:pt x="1054" y="2186"/>
                      <a:pt x="1131" y="2186"/>
                    </a:cubicBezTo>
                    <a:cubicBezTo>
                      <a:pt x="1182" y="2186"/>
                      <a:pt x="1230" y="2166"/>
                      <a:pt x="1262" y="2134"/>
                    </a:cubicBezTo>
                    <a:lnTo>
                      <a:pt x="1502" y="1714"/>
                    </a:lnTo>
                    <a:cubicBezTo>
                      <a:pt x="1602" y="1714"/>
                      <a:pt x="1602" y="1634"/>
                      <a:pt x="1683" y="1634"/>
                    </a:cubicBezTo>
                    <a:lnTo>
                      <a:pt x="2183" y="1634"/>
                    </a:lnTo>
                    <a:cubicBezTo>
                      <a:pt x="2343" y="1634"/>
                      <a:pt x="2424" y="1453"/>
                      <a:pt x="2263" y="1293"/>
                    </a:cubicBezTo>
                    <a:lnTo>
                      <a:pt x="2003" y="953"/>
                    </a:lnTo>
                    <a:cubicBezTo>
                      <a:pt x="1923" y="953"/>
                      <a:pt x="1923" y="872"/>
                      <a:pt x="2003" y="792"/>
                    </a:cubicBezTo>
                    <a:lnTo>
                      <a:pt x="2103" y="372"/>
                    </a:lnTo>
                    <a:cubicBezTo>
                      <a:pt x="2167" y="244"/>
                      <a:pt x="2065" y="103"/>
                      <a:pt x="1939" y="103"/>
                    </a:cubicBezTo>
                    <a:cubicBezTo>
                      <a:pt x="1908" y="103"/>
                      <a:pt x="1875" y="111"/>
                      <a:pt x="1843" y="131"/>
                    </a:cubicBezTo>
                    <a:lnTo>
                      <a:pt x="1422" y="292"/>
                    </a:lnTo>
                    <a:lnTo>
                      <a:pt x="1262" y="292"/>
                    </a:lnTo>
                    <a:lnTo>
                      <a:pt x="841" y="31"/>
                    </a:lnTo>
                    <a:cubicBezTo>
                      <a:pt x="820" y="10"/>
                      <a:pt x="794" y="0"/>
                      <a:pt x="766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45"/>
              <p:cNvSpPr/>
              <p:nvPr/>
            </p:nvSpPr>
            <p:spPr>
              <a:xfrm>
                <a:off x="4502219" y="4272376"/>
                <a:ext cx="67232" cy="62184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2168" extrusionOk="0">
                    <a:moveTo>
                      <a:pt x="712" y="0"/>
                    </a:moveTo>
                    <a:cubicBezTo>
                      <a:pt x="598" y="0"/>
                      <a:pt x="501" y="75"/>
                      <a:pt x="501" y="192"/>
                    </a:cubicBezTo>
                    <a:lnTo>
                      <a:pt x="501" y="613"/>
                    </a:lnTo>
                    <a:cubicBezTo>
                      <a:pt x="501" y="693"/>
                      <a:pt x="501" y="793"/>
                      <a:pt x="421" y="793"/>
                    </a:cubicBezTo>
                    <a:lnTo>
                      <a:pt x="101" y="1033"/>
                    </a:lnTo>
                    <a:cubicBezTo>
                      <a:pt x="0" y="1113"/>
                      <a:pt x="0" y="1374"/>
                      <a:pt x="181" y="1374"/>
                    </a:cubicBezTo>
                    <a:lnTo>
                      <a:pt x="601" y="1534"/>
                    </a:lnTo>
                    <a:cubicBezTo>
                      <a:pt x="681" y="1534"/>
                      <a:pt x="761" y="1534"/>
                      <a:pt x="761" y="1614"/>
                    </a:cubicBezTo>
                    <a:lnTo>
                      <a:pt x="922" y="2035"/>
                    </a:lnTo>
                    <a:cubicBezTo>
                      <a:pt x="922" y="2129"/>
                      <a:pt x="1011" y="2167"/>
                      <a:pt x="1101" y="2167"/>
                    </a:cubicBezTo>
                    <a:cubicBezTo>
                      <a:pt x="1165" y="2167"/>
                      <a:pt x="1229" y="2148"/>
                      <a:pt x="1262" y="2115"/>
                    </a:cubicBezTo>
                    <a:lnTo>
                      <a:pt x="1503" y="1694"/>
                    </a:lnTo>
                    <a:cubicBezTo>
                      <a:pt x="1503" y="1694"/>
                      <a:pt x="1603" y="1614"/>
                      <a:pt x="1683" y="1614"/>
                    </a:cubicBezTo>
                    <a:lnTo>
                      <a:pt x="2103" y="1614"/>
                    </a:lnTo>
                    <a:cubicBezTo>
                      <a:pt x="2264" y="1614"/>
                      <a:pt x="2344" y="1454"/>
                      <a:pt x="2264" y="1294"/>
                    </a:cubicBezTo>
                    <a:lnTo>
                      <a:pt x="1923" y="953"/>
                    </a:lnTo>
                    <a:lnTo>
                      <a:pt x="1923" y="793"/>
                    </a:lnTo>
                    <a:lnTo>
                      <a:pt x="2003" y="372"/>
                    </a:lnTo>
                    <a:cubicBezTo>
                      <a:pt x="2085" y="225"/>
                      <a:pt x="1979" y="91"/>
                      <a:pt x="1851" y="91"/>
                    </a:cubicBezTo>
                    <a:cubicBezTo>
                      <a:pt x="1822" y="91"/>
                      <a:pt x="1792" y="97"/>
                      <a:pt x="1763" y="112"/>
                    </a:cubicBezTo>
                    <a:lnTo>
                      <a:pt x="1342" y="292"/>
                    </a:lnTo>
                    <a:lnTo>
                      <a:pt x="1182" y="292"/>
                    </a:lnTo>
                    <a:lnTo>
                      <a:pt x="842" y="32"/>
                    </a:lnTo>
                    <a:cubicBezTo>
                      <a:pt x="799" y="10"/>
                      <a:pt x="754" y="0"/>
                      <a:pt x="712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45"/>
              <p:cNvSpPr/>
              <p:nvPr/>
            </p:nvSpPr>
            <p:spPr>
              <a:xfrm>
                <a:off x="4083959" y="4316118"/>
                <a:ext cx="18472" cy="14886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19" extrusionOk="0">
                    <a:moveTo>
                      <a:pt x="309" y="0"/>
                    </a:moveTo>
                    <a:cubicBezTo>
                      <a:pt x="288" y="0"/>
                      <a:pt x="265" y="3"/>
                      <a:pt x="242" y="9"/>
                    </a:cubicBezTo>
                    <a:cubicBezTo>
                      <a:pt x="1" y="83"/>
                      <a:pt x="52" y="518"/>
                      <a:pt x="331" y="518"/>
                    </a:cubicBezTo>
                    <a:cubicBezTo>
                      <a:pt x="353" y="518"/>
                      <a:pt x="377" y="516"/>
                      <a:pt x="402" y="510"/>
                    </a:cubicBezTo>
                    <a:cubicBezTo>
                      <a:pt x="643" y="435"/>
                      <a:pt x="575" y="0"/>
                      <a:pt x="3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45"/>
              <p:cNvSpPr/>
              <p:nvPr/>
            </p:nvSpPr>
            <p:spPr>
              <a:xfrm>
                <a:off x="4175717" y="4323404"/>
                <a:ext cx="19303" cy="12391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32" extrusionOk="0">
                    <a:moveTo>
                      <a:pt x="386" y="0"/>
                    </a:moveTo>
                    <a:cubicBezTo>
                      <a:pt x="356" y="0"/>
                      <a:pt x="323" y="5"/>
                      <a:pt x="287" y="15"/>
                    </a:cubicBezTo>
                    <a:cubicBezTo>
                      <a:pt x="1" y="87"/>
                      <a:pt x="99" y="431"/>
                      <a:pt x="295" y="431"/>
                    </a:cubicBezTo>
                    <a:cubicBezTo>
                      <a:pt x="318" y="431"/>
                      <a:pt x="342" y="426"/>
                      <a:pt x="368" y="416"/>
                    </a:cubicBezTo>
                    <a:cubicBezTo>
                      <a:pt x="672" y="344"/>
                      <a:pt x="640" y="0"/>
                      <a:pt x="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45"/>
              <p:cNvSpPr/>
              <p:nvPr/>
            </p:nvSpPr>
            <p:spPr>
              <a:xfrm>
                <a:off x="4297191" y="4297159"/>
                <a:ext cx="20508" cy="14915"/>
              </a:xfrm>
              <a:custGeom>
                <a:avLst/>
                <a:gdLst/>
                <a:ahLst/>
                <a:cxnLst/>
                <a:rect l="l" t="t" r="r" b="b"/>
                <a:pathLst>
                  <a:path w="715" h="520" extrusionOk="0">
                    <a:moveTo>
                      <a:pt x="371" y="0"/>
                    </a:moveTo>
                    <a:cubicBezTo>
                      <a:pt x="354" y="0"/>
                      <a:pt x="336" y="3"/>
                      <a:pt x="319" y="9"/>
                    </a:cubicBezTo>
                    <a:lnTo>
                      <a:pt x="238" y="89"/>
                    </a:lnTo>
                    <a:cubicBezTo>
                      <a:pt x="1" y="162"/>
                      <a:pt x="47" y="520"/>
                      <a:pt x="316" y="520"/>
                    </a:cubicBezTo>
                    <a:cubicBezTo>
                      <a:pt x="342" y="520"/>
                      <a:pt x="369" y="517"/>
                      <a:pt x="399" y="510"/>
                    </a:cubicBezTo>
                    <a:cubicBezTo>
                      <a:pt x="714" y="436"/>
                      <a:pt x="583" y="0"/>
                      <a:pt x="3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45"/>
              <p:cNvSpPr/>
              <p:nvPr/>
            </p:nvSpPr>
            <p:spPr>
              <a:xfrm>
                <a:off x="4390870" y="4258666"/>
                <a:ext cx="19877" cy="14886"/>
              </a:xfrm>
              <a:custGeom>
                <a:avLst/>
                <a:gdLst/>
                <a:ahLst/>
                <a:cxnLst/>
                <a:rect l="l" t="t" r="r" b="b"/>
                <a:pathLst>
                  <a:path w="693" h="519" extrusionOk="0">
                    <a:moveTo>
                      <a:pt x="353" y="0"/>
                    </a:moveTo>
                    <a:cubicBezTo>
                      <a:pt x="335" y="0"/>
                      <a:pt x="316" y="3"/>
                      <a:pt x="297" y="9"/>
                    </a:cubicBezTo>
                    <a:cubicBezTo>
                      <a:pt x="0" y="83"/>
                      <a:pt x="116" y="518"/>
                      <a:pt x="326" y="518"/>
                    </a:cubicBezTo>
                    <a:cubicBezTo>
                      <a:pt x="342" y="518"/>
                      <a:pt x="360" y="516"/>
                      <a:pt x="377" y="510"/>
                    </a:cubicBezTo>
                    <a:cubicBezTo>
                      <a:pt x="693" y="436"/>
                      <a:pt x="579" y="0"/>
                      <a:pt x="3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45"/>
              <p:cNvSpPr/>
              <p:nvPr/>
            </p:nvSpPr>
            <p:spPr>
              <a:xfrm>
                <a:off x="4469606" y="4198918"/>
                <a:ext cx="20594" cy="14886"/>
              </a:xfrm>
              <a:custGeom>
                <a:avLst/>
                <a:gdLst/>
                <a:ahLst/>
                <a:cxnLst/>
                <a:rect l="l" t="t" r="r" b="b"/>
                <a:pathLst>
                  <a:path w="718" h="519" extrusionOk="0">
                    <a:moveTo>
                      <a:pt x="383" y="0"/>
                    </a:moveTo>
                    <a:cubicBezTo>
                      <a:pt x="362" y="0"/>
                      <a:pt x="340" y="3"/>
                      <a:pt x="316" y="9"/>
                    </a:cubicBezTo>
                    <a:cubicBezTo>
                      <a:pt x="1" y="83"/>
                      <a:pt x="115" y="518"/>
                      <a:pt x="404" y="518"/>
                    </a:cubicBezTo>
                    <a:cubicBezTo>
                      <a:pt x="427" y="518"/>
                      <a:pt x="451" y="516"/>
                      <a:pt x="476" y="510"/>
                    </a:cubicBezTo>
                    <a:cubicBezTo>
                      <a:pt x="718" y="436"/>
                      <a:pt x="649" y="0"/>
                      <a:pt x="3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45"/>
              <p:cNvSpPr/>
              <p:nvPr/>
            </p:nvSpPr>
            <p:spPr>
              <a:xfrm>
                <a:off x="4134642" y="4514894"/>
                <a:ext cx="20106" cy="14886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19" extrusionOk="0">
                    <a:moveTo>
                      <a:pt x="368" y="0"/>
                    </a:moveTo>
                    <a:cubicBezTo>
                      <a:pt x="346" y="0"/>
                      <a:pt x="323" y="3"/>
                      <a:pt x="297" y="9"/>
                    </a:cubicBezTo>
                    <a:cubicBezTo>
                      <a:pt x="1" y="83"/>
                      <a:pt x="116" y="518"/>
                      <a:pt x="406" y="518"/>
                    </a:cubicBezTo>
                    <a:cubicBezTo>
                      <a:pt x="429" y="518"/>
                      <a:pt x="453" y="516"/>
                      <a:pt x="478" y="510"/>
                    </a:cubicBezTo>
                    <a:cubicBezTo>
                      <a:pt x="700" y="435"/>
                      <a:pt x="648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45"/>
              <p:cNvSpPr/>
              <p:nvPr/>
            </p:nvSpPr>
            <p:spPr>
              <a:xfrm>
                <a:off x="4237673" y="4507408"/>
                <a:ext cx="19906" cy="1503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524" extrusionOk="0">
                    <a:moveTo>
                      <a:pt x="377" y="1"/>
                    </a:moveTo>
                    <a:cubicBezTo>
                      <a:pt x="357" y="1"/>
                      <a:pt x="334" y="4"/>
                      <a:pt x="311" y="10"/>
                    </a:cubicBezTo>
                    <a:cubicBezTo>
                      <a:pt x="1" y="101"/>
                      <a:pt x="106" y="523"/>
                      <a:pt x="323" y="523"/>
                    </a:cubicBezTo>
                    <a:cubicBezTo>
                      <a:pt x="345" y="523"/>
                      <a:pt x="367" y="519"/>
                      <a:pt x="391" y="510"/>
                    </a:cubicBezTo>
                    <a:lnTo>
                      <a:pt x="471" y="510"/>
                    </a:lnTo>
                    <a:cubicBezTo>
                      <a:pt x="693" y="436"/>
                      <a:pt x="641" y="1"/>
                      <a:pt x="3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45"/>
              <p:cNvSpPr/>
              <p:nvPr/>
            </p:nvSpPr>
            <p:spPr>
              <a:xfrm>
                <a:off x="4337921" y="4483801"/>
                <a:ext cx="17783" cy="12706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3" extrusionOk="0">
                    <a:moveTo>
                      <a:pt x="306" y="1"/>
                    </a:moveTo>
                    <a:cubicBezTo>
                      <a:pt x="280" y="1"/>
                      <a:pt x="251" y="4"/>
                      <a:pt x="220" y="11"/>
                    </a:cubicBezTo>
                    <a:cubicBezTo>
                      <a:pt x="1" y="85"/>
                      <a:pt x="49" y="442"/>
                      <a:pt x="319" y="442"/>
                    </a:cubicBezTo>
                    <a:cubicBezTo>
                      <a:pt x="344" y="442"/>
                      <a:pt x="371" y="439"/>
                      <a:pt x="401" y="432"/>
                    </a:cubicBezTo>
                    <a:cubicBezTo>
                      <a:pt x="619" y="341"/>
                      <a:pt x="573" y="1"/>
                      <a:pt x="3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45"/>
              <p:cNvSpPr/>
              <p:nvPr/>
            </p:nvSpPr>
            <p:spPr>
              <a:xfrm>
                <a:off x="4441210" y="4452708"/>
                <a:ext cx="19934" cy="12333"/>
              </a:xfrm>
              <a:custGeom>
                <a:avLst/>
                <a:gdLst/>
                <a:ahLst/>
                <a:cxnLst/>
                <a:rect l="l" t="t" r="r" b="b"/>
                <a:pathLst>
                  <a:path w="695" h="430" extrusionOk="0">
                    <a:moveTo>
                      <a:pt x="368" y="1"/>
                    </a:moveTo>
                    <a:cubicBezTo>
                      <a:pt x="348" y="1"/>
                      <a:pt x="327" y="5"/>
                      <a:pt x="305" y="14"/>
                    </a:cubicBezTo>
                    <a:cubicBezTo>
                      <a:pt x="0" y="86"/>
                      <a:pt x="96" y="430"/>
                      <a:pt x="306" y="430"/>
                    </a:cubicBezTo>
                    <a:cubicBezTo>
                      <a:pt x="331" y="430"/>
                      <a:pt x="357" y="425"/>
                      <a:pt x="385" y="414"/>
                    </a:cubicBezTo>
                    <a:cubicBezTo>
                      <a:pt x="694" y="414"/>
                      <a:pt x="574" y="1"/>
                      <a:pt x="3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45"/>
              <p:cNvSpPr/>
              <p:nvPr/>
            </p:nvSpPr>
            <p:spPr>
              <a:xfrm>
                <a:off x="4529325" y="4406872"/>
                <a:ext cx="20451" cy="1503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524" extrusionOk="0">
                    <a:moveTo>
                      <a:pt x="305" y="1"/>
                    </a:moveTo>
                    <a:cubicBezTo>
                      <a:pt x="284" y="1"/>
                      <a:pt x="261" y="4"/>
                      <a:pt x="237" y="10"/>
                    </a:cubicBezTo>
                    <a:cubicBezTo>
                      <a:pt x="0" y="101"/>
                      <a:pt x="45" y="523"/>
                      <a:pt x="312" y="523"/>
                    </a:cubicBezTo>
                    <a:cubicBezTo>
                      <a:pt x="338" y="523"/>
                      <a:pt x="367" y="519"/>
                      <a:pt x="397" y="510"/>
                    </a:cubicBezTo>
                    <a:cubicBezTo>
                      <a:pt x="713" y="436"/>
                      <a:pt x="581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45"/>
              <p:cNvSpPr/>
              <p:nvPr/>
            </p:nvSpPr>
            <p:spPr>
              <a:xfrm>
                <a:off x="4570141" y="4373571"/>
                <a:ext cx="20422" cy="14886"/>
              </a:xfrm>
              <a:custGeom>
                <a:avLst/>
                <a:gdLst/>
                <a:ahLst/>
                <a:cxnLst/>
                <a:rect l="l" t="t" r="r" b="b"/>
                <a:pathLst>
                  <a:path w="712" h="519" extrusionOk="0">
                    <a:moveTo>
                      <a:pt x="368" y="0"/>
                    </a:moveTo>
                    <a:cubicBezTo>
                      <a:pt x="351" y="0"/>
                      <a:pt x="334" y="3"/>
                      <a:pt x="316" y="9"/>
                    </a:cubicBezTo>
                    <a:cubicBezTo>
                      <a:pt x="1" y="83"/>
                      <a:pt x="115" y="518"/>
                      <a:pt x="341" y="518"/>
                    </a:cubicBezTo>
                    <a:cubicBezTo>
                      <a:pt x="359" y="518"/>
                      <a:pt x="377" y="515"/>
                      <a:pt x="396" y="510"/>
                    </a:cubicBezTo>
                    <a:cubicBezTo>
                      <a:pt x="712" y="435"/>
                      <a:pt x="580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45"/>
              <p:cNvSpPr/>
              <p:nvPr/>
            </p:nvSpPr>
            <p:spPr>
              <a:xfrm>
                <a:off x="4100079" y="4152824"/>
                <a:ext cx="149034" cy="129358"/>
              </a:xfrm>
              <a:custGeom>
                <a:avLst/>
                <a:gdLst/>
                <a:ahLst/>
                <a:cxnLst/>
                <a:rect l="l" t="t" r="r" b="b"/>
                <a:pathLst>
                  <a:path w="5196" h="4510" extrusionOk="0">
                    <a:moveTo>
                      <a:pt x="3893" y="1"/>
                    </a:moveTo>
                    <a:cubicBezTo>
                      <a:pt x="3650" y="1"/>
                      <a:pt x="3400" y="63"/>
                      <a:pt x="3185" y="194"/>
                    </a:cubicBezTo>
                    <a:cubicBezTo>
                      <a:pt x="2103" y="955"/>
                      <a:pt x="1102" y="1776"/>
                      <a:pt x="341" y="2858"/>
                    </a:cubicBezTo>
                    <a:cubicBezTo>
                      <a:pt x="181" y="3118"/>
                      <a:pt x="0" y="3359"/>
                      <a:pt x="0" y="3699"/>
                    </a:cubicBezTo>
                    <a:cubicBezTo>
                      <a:pt x="0" y="4040"/>
                      <a:pt x="181" y="4360"/>
                      <a:pt x="421" y="4460"/>
                    </a:cubicBezTo>
                    <a:cubicBezTo>
                      <a:pt x="494" y="4495"/>
                      <a:pt x="571" y="4510"/>
                      <a:pt x="649" y="4510"/>
                    </a:cubicBezTo>
                    <a:cubicBezTo>
                      <a:pt x="934" y="4510"/>
                      <a:pt x="1234" y="4308"/>
                      <a:pt x="1422" y="4120"/>
                    </a:cubicBezTo>
                    <a:cubicBezTo>
                      <a:pt x="2264" y="3539"/>
                      <a:pt x="3005" y="2958"/>
                      <a:pt x="3846" y="2357"/>
                    </a:cubicBezTo>
                    <a:cubicBezTo>
                      <a:pt x="4186" y="2037"/>
                      <a:pt x="4507" y="1776"/>
                      <a:pt x="4767" y="1356"/>
                    </a:cubicBezTo>
                    <a:cubicBezTo>
                      <a:pt x="5196" y="498"/>
                      <a:pt x="4577" y="1"/>
                      <a:pt x="38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45"/>
              <p:cNvSpPr/>
              <p:nvPr/>
            </p:nvSpPr>
            <p:spPr>
              <a:xfrm>
                <a:off x="4193701" y="3959269"/>
                <a:ext cx="86220" cy="88830"/>
              </a:xfrm>
              <a:custGeom>
                <a:avLst/>
                <a:gdLst/>
                <a:ahLst/>
                <a:cxnLst/>
                <a:rect l="l" t="t" r="r" b="b"/>
                <a:pathLst>
                  <a:path w="3006" h="3097" extrusionOk="0">
                    <a:moveTo>
                      <a:pt x="1254" y="1"/>
                    </a:moveTo>
                    <a:cubicBezTo>
                      <a:pt x="1196" y="1"/>
                      <a:pt x="1139" y="4"/>
                      <a:pt x="1083" y="12"/>
                    </a:cubicBezTo>
                    <a:cubicBezTo>
                      <a:pt x="662" y="92"/>
                      <a:pt x="341" y="353"/>
                      <a:pt x="161" y="693"/>
                    </a:cubicBezTo>
                    <a:cubicBezTo>
                      <a:pt x="1" y="1094"/>
                      <a:pt x="81" y="1434"/>
                      <a:pt x="81" y="1695"/>
                    </a:cubicBezTo>
                    <a:lnTo>
                      <a:pt x="161" y="3097"/>
                    </a:lnTo>
                    <a:lnTo>
                      <a:pt x="1083" y="3016"/>
                    </a:lnTo>
                    <a:lnTo>
                      <a:pt x="1002" y="1695"/>
                    </a:lnTo>
                    <a:cubicBezTo>
                      <a:pt x="1002" y="1434"/>
                      <a:pt x="1002" y="1274"/>
                      <a:pt x="1083" y="1094"/>
                    </a:cubicBezTo>
                    <a:cubicBezTo>
                      <a:pt x="1083" y="1014"/>
                      <a:pt x="1163" y="1014"/>
                      <a:pt x="1243" y="933"/>
                    </a:cubicBezTo>
                    <a:cubicBezTo>
                      <a:pt x="1423" y="933"/>
                      <a:pt x="1663" y="1094"/>
                      <a:pt x="1844" y="1354"/>
                    </a:cubicBezTo>
                    <a:cubicBezTo>
                      <a:pt x="1924" y="1594"/>
                      <a:pt x="2004" y="2015"/>
                      <a:pt x="2004" y="2356"/>
                    </a:cubicBezTo>
                    <a:lnTo>
                      <a:pt x="3005" y="2356"/>
                    </a:lnTo>
                    <a:cubicBezTo>
                      <a:pt x="2925" y="1855"/>
                      <a:pt x="2925" y="1354"/>
                      <a:pt x="2665" y="853"/>
                    </a:cubicBezTo>
                    <a:cubicBezTo>
                      <a:pt x="2376" y="329"/>
                      <a:pt x="1792" y="1"/>
                      <a:pt x="1254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7" name="Google Shape;4197;p45"/>
            <p:cNvGrpSpPr/>
            <p:nvPr/>
          </p:nvGrpSpPr>
          <p:grpSpPr>
            <a:xfrm>
              <a:off x="5731340" y="4067730"/>
              <a:ext cx="580620" cy="917243"/>
              <a:chOff x="1953191" y="3869461"/>
              <a:chExt cx="972075" cy="1536163"/>
            </a:xfrm>
          </p:grpSpPr>
          <p:sp>
            <p:nvSpPr>
              <p:cNvPr id="4198" name="Google Shape;4198;p45"/>
              <p:cNvSpPr/>
              <p:nvPr/>
            </p:nvSpPr>
            <p:spPr>
              <a:xfrm>
                <a:off x="2108884" y="3869461"/>
                <a:ext cx="459608" cy="279167"/>
              </a:xfrm>
              <a:custGeom>
                <a:avLst/>
                <a:gdLst/>
                <a:ahLst/>
                <a:cxnLst/>
                <a:rect l="l" t="t" r="r" b="b"/>
                <a:pathLst>
                  <a:path w="16024" h="9733" extrusionOk="0">
                    <a:moveTo>
                      <a:pt x="7431" y="1561"/>
                    </a:moveTo>
                    <a:cubicBezTo>
                      <a:pt x="7511" y="1641"/>
                      <a:pt x="7511" y="1721"/>
                      <a:pt x="7592" y="1981"/>
                    </a:cubicBezTo>
                    <a:cubicBezTo>
                      <a:pt x="7932" y="3404"/>
                      <a:pt x="8092" y="4826"/>
                      <a:pt x="8092" y="6228"/>
                    </a:cubicBezTo>
                    <a:cubicBezTo>
                      <a:pt x="8012" y="6408"/>
                      <a:pt x="8012" y="6488"/>
                      <a:pt x="8012" y="6568"/>
                    </a:cubicBezTo>
                    <a:cubicBezTo>
                      <a:pt x="7752" y="6147"/>
                      <a:pt x="7672" y="5727"/>
                      <a:pt x="7511" y="5326"/>
                    </a:cubicBezTo>
                    <a:cubicBezTo>
                      <a:pt x="7251" y="4405"/>
                      <a:pt x="7171" y="3484"/>
                      <a:pt x="7171" y="2482"/>
                    </a:cubicBezTo>
                    <a:cubicBezTo>
                      <a:pt x="7171" y="2222"/>
                      <a:pt x="7171" y="1901"/>
                      <a:pt x="7331" y="1641"/>
                    </a:cubicBezTo>
                    <a:lnTo>
                      <a:pt x="7431" y="1561"/>
                    </a:lnTo>
                    <a:close/>
                    <a:moveTo>
                      <a:pt x="13610" y="2247"/>
                    </a:moveTo>
                    <a:cubicBezTo>
                      <a:pt x="13745" y="2247"/>
                      <a:pt x="13851" y="2272"/>
                      <a:pt x="13941" y="2322"/>
                    </a:cubicBezTo>
                    <a:cubicBezTo>
                      <a:pt x="13941" y="2402"/>
                      <a:pt x="14021" y="2482"/>
                      <a:pt x="14101" y="2723"/>
                    </a:cubicBezTo>
                    <a:cubicBezTo>
                      <a:pt x="14341" y="4225"/>
                      <a:pt x="13440" y="5567"/>
                      <a:pt x="12519" y="6328"/>
                    </a:cubicBezTo>
                    <a:cubicBezTo>
                      <a:pt x="12018" y="6728"/>
                      <a:pt x="11337" y="7069"/>
                      <a:pt x="10596" y="7409"/>
                    </a:cubicBezTo>
                    <a:cubicBezTo>
                      <a:pt x="10516" y="7409"/>
                      <a:pt x="10436" y="7489"/>
                      <a:pt x="10255" y="7569"/>
                    </a:cubicBezTo>
                    <a:cubicBezTo>
                      <a:pt x="10095" y="7569"/>
                      <a:pt x="9835" y="7730"/>
                      <a:pt x="9594" y="7830"/>
                    </a:cubicBezTo>
                    <a:lnTo>
                      <a:pt x="9594" y="7730"/>
                    </a:lnTo>
                    <a:lnTo>
                      <a:pt x="9594" y="7569"/>
                    </a:lnTo>
                    <a:lnTo>
                      <a:pt x="9594" y="6568"/>
                    </a:lnTo>
                    <a:cubicBezTo>
                      <a:pt x="9755" y="6067"/>
                      <a:pt x="10015" y="5567"/>
                      <a:pt x="10255" y="5066"/>
                    </a:cubicBezTo>
                    <a:cubicBezTo>
                      <a:pt x="10936" y="3644"/>
                      <a:pt x="12018" y="2642"/>
                      <a:pt x="13099" y="2322"/>
                    </a:cubicBezTo>
                    <a:cubicBezTo>
                      <a:pt x="13310" y="2272"/>
                      <a:pt x="13475" y="2247"/>
                      <a:pt x="13610" y="2247"/>
                    </a:cubicBezTo>
                    <a:close/>
                    <a:moveTo>
                      <a:pt x="2084" y="3484"/>
                    </a:moveTo>
                    <a:cubicBezTo>
                      <a:pt x="2324" y="3484"/>
                      <a:pt x="2745" y="3644"/>
                      <a:pt x="3245" y="3984"/>
                    </a:cubicBezTo>
                    <a:cubicBezTo>
                      <a:pt x="4006" y="4565"/>
                      <a:pt x="4667" y="5146"/>
                      <a:pt x="5248" y="5907"/>
                    </a:cubicBezTo>
                    <a:cubicBezTo>
                      <a:pt x="5829" y="6488"/>
                      <a:pt x="6330" y="7149"/>
                      <a:pt x="6750" y="7830"/>
                    </a:cubicBezTo>
                    <a:cubicBezTo>
                      <a:pt x="6750" y="7910"/>
                      <a:pt x="6830" y="7910"/>
                      <a:pt x="6830" y="7990"/>
                    </a:cubicBezTo>
                    <a:cubicBezTo>
                      <a:pt x="5749" y="7730"/>
                      <a:pt x="4507" y="7069"/>
                      <a:pt x="3005" y="5987"/>
                    </a:cubicBezTo>
                    <a:cubicBezTo>
                      <a:pt x="2504" y="5647"/>
                      <a:pt x="1923" y="5146"/>
                      <a:pt x="1663" y="4565"/>
                    </a:cubicBezTo>
                    <a:cubicBezTo>
                      <a:pt x="1583" y="4325"/>
                      <a:pt x="1583" y="3984"/>
                      <a:pt x="1743" y="3824"/>
                    </a:cubicBezTo>
                    <a:cubicBezTo>
                      <a:pt x="1743" y="3644"/>
                      <a:pt x="1823" y="3564"/>
                      <a:pt x="2004" y="3484"/>
                    </a:cubicBezTo>
                    <a:close/>
                    <a:moveTo>
                      <a:pt x="7471" y="1"/>
                    </a:moveTo>
                    <a:cubicBezTo>
                      <a:pt x="6934" y="1"/>
                      <a:pt x="6365" y="278"/>
                      <a:pt x="6009" y="820"/>
                    </a:cubicBezTo>
                    <a:cubicBezTo>
                      <a:pt x="5669" y="1321"/>
                      <a:pt x="5589" y="1981"/>
                      <a:pt x="5589" y="2482"/>
                    </a:cubicBezTo>
                    <a:cubicBezTo>
                      <a:pt x="5589" y="2983"/>
                      <a:pt x="5589" y="3484"/>
                      <a:pt x="5669" y="4064"/>
                    </a:cubicBezTo>
                    <a:cubicBezTo>
                      <a:pt x="5168" y="3564"/>
                      <a:pt x="4667" y="3143"/>
                      <a:pt x="4167" y="2723"/>
                    </a:cubicBezTo>
                    <a:cubicBezTo>
                      <a:pt x="3882" y="2522"/>
                      <a:pt x="3024" y="1901"/>
                      <a:pt x="2072" y="1901"/>
                    </a:cubicBezTo>
                    <a:cubicBezTo>
                      <a:pt x="1885" y="1901"/>
                      <a:pt x="1694" y="1925"/>
                      <a:pt x="1503" y="1981"/>
                    </a:cubicBezTo>
                    <a:cubicBezTo>
                      <a:pt x="1002" y="2142"/>
                      <a:pt x="582" y="2562"/>
                      <a:pt x="321" y="3063"/>
                    </a:cubicBezTo>
                    <a:cubicBezTo>
                      <a:pt x="1" y="3724"/>
                      <a:pt x="1" y="4485"/>
                      <a:pt x="161" y="5066"/>
                    </a:cubicBezTo>
                    <a:cubicBezTo>
                      <a:pt x="582" y="6147"/>
                      <a:pt x="1423" y="6828"/>
                      <a:pt x="2084" y="7329"/>
                    </a:cubicBezTo>
                    <a:cubicBezTo>
                      <a:pt x="4167" y="8731"/>
                      <a:pt x="5929" y="9492"/>
                      <a:pt x="7331" y="9652"/>
                    </a:cubicBezTo>
                    <a:cubicBezTo>
                      <a:pt x="7511" y="9733"/>
                      <a:pt x="7672" y="9733"/>
                      <a:pt x="7752" y="9733"/>
                    </a:cubicBezTo>
                    <a:cubicBezTo>
                      <a:pt x="8012" y="9652"/>
                      <a:pt x="8172" y="9652"/>
                      <a:pt x="8253" y="9572"/>
                    </a:cubicBezTo>
                    <a:lnTo>
                      <a:pt x="8593" y="9572"/>
                    </a:lnTo>
                    <a:cubicBezTo>
                      <a:pt x="8673" y="9572"/>
                      <a:pt x="8673" y="9572"/>
                      <a:pt x="8753" y="9492"/>
                    </a:cubicBezTo>
                    <a:lnTo>
                      <a:pt x="9334" y="9492"/>
                    </a:lnTo>
                    <a:cubicBezTo>
                      <a:pt x="9935" y="9412"/>
                      <a:pt x="10516" y="9152"/>
                      <a:pt x="10936" y="8992"/>
                    </a:cubicBezTo>
                    <a:cubicBezTo>
                      <a:pt x="11016" y="8911"/>
                      <a:pt x="11177" y="8831"/>
                      <a:pt x="11257" y="8831"/>
                    </a:cubicBezTo>
                    <a:cubicBezTo>
                      <a:pt x="12098" y="8411"/>
                      <a:pt x="12839" y="7990"/>
                      <a:pt x="13520" y="7489"/>
                    </a:cubicBezTo>
                    <a:cubicBezTo>
                      <a:pt x="15182" y="6147"/>
                      <a:pt x="16024" y="4225"/>
                      <a:pt x="15603" y="2482"/>
                    </a:cubicBezTo>
                    <a:cubicBezTo>
                      <a:pt x="15523" y="1901"/>
                      <a:pt x="15263" y="1481"/>
                      <a:pt x="14942" y="1140"/>
                    </a:cubicBezTo>
                    <a:cubicBezTo>
                      <a:pt x="14625" y="823"/>
                      <a:pt x="14171" y="675"/>
                      <a:pt x="13647" y="675"/>
                    </a:cubicBezTo>
                    <a:cubicBezTo>
                      <a:pt x="13344" y="675"/>
                      <a:pt x="13017" y="724"/>
                      <a:pt x="12679" y="820"/>
                    </a:cubicBezTo>
                    <a:cubicBezTo>
                      <a:pt x="11437" y="1220"/>
                      <a:pt x="10336" y="2062"/>
                      <a:pt x="9434" y="3323"/>
                    </a:cubicBezTo>
                    <a:cubicBezTo>
                      <a:pt x="9334" y="2723"/>
                      <a:pt x="9254" y="2222"/>
                      <a:pt x="9174" y="1641"/>
                    </a:cubicBezTo>
                    <a:cubicBezTo>
                      <a:pt x="9094" y="1321"/>
                      <a:pt x="8833" y="479"/>
                      <a:pt x="8092" y="139"/>
                    </a:cubicBezTo>
                    <a:cubicBezTo>
                      <a:pt x="7901" y="46"/>
                      <a:pt x="7689" y="1"/>
                      <a:pt x="7471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45"/>
              <p:cNvSpPr/>
              <p:nvPr/>
            </p:nvSpPr>
            <p:spPr>
              <a:xfrm>
                <a:off x="2022719" y="4270971"/>
                <a:ext cx="902524" cy="1134622"/>
              </a:xfrm>
              <a:custGeom>
                <a:avLst/>
                <a:gdLst/>
                <a:ahLst/>
                <a:cxnLst/>
                <a:rect l="l" t="t" r="r" b="b"/>
                <a:pathLst>
                  <a:path w="31466" h="39558" extrusionOk="0">
                    <a:moveTo>
                      <a:pt x="27860" y="1"/>
                    </a:moveTo>
                    <a:lnTo>
                      <a:pt x="0" y="3085"/>
                    </a:lnTo>
                    <a:cubicBezTo>
                      <a:pt x="0" y="3085"/>
                      <a:pt x="80" y="25958"/>
                      <a:pt x="3245" y="39557"/>
                    </a:cubicBezTo>
                    <a:lnTo>
                      <a:pt x="31466" y="36894"/>
                    </a:lnTo>
                    <a:cubicBezTo>
                      <a:pt x="31466" y="36894"/>
                      <a:pt x="29703" y="12178"/>
                      <a:pt x="27860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45"/>
              <p:cNvSpPr/>
              <p:nvPr/>
            </p:nvSpPr>
            <p:spPr>
              <a:xfrm>
                <a:off x="2630518" y="5019950"/>
                <a:ext cx="117225" cy="112952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938" extrusionOk="0">
                    <a:moveTo>
                      <a:pt x="2072" y="0"/>
                    </a:moveTo>
                    <a:cubicBezTo>
                      <a:pt x="2023" y="0"/>
                      <a:pt x="1973" y="2"/>
                      <a:pt x="1924" y="6"/>
                    </a:cubicBezTo>
                    <a:cubicBezTo>
                      <a:pt x="842" y="166"/>
                      <a:pt x="1" y="1088"/>
                      <a:pt x="81" y="2169"/>
                    </a:cubicBezTo>
                    <a:cubicBezTo>
                      <a:pt x="252" y="3216"/>
                      <a:pt x="1075" y="3938"/>
                      <a:pt x="2102" y="3938"/>
                    </a:cubicBezTo>
                    <a:cubicBezTo>
                      <a:pt x="2156" y="3938"/>
                      <a:pt x="2210" y="3936"/>
                      <a:pt x="2264" y="3932"/>
                    </a:cubicBezTo>
                    <a:cubicBezTo>
                      <a:pt x="3346" y="3852"/>
                      <a:pt x="4087" y="2850"/>
                      <a:pt x="4007" y="1769"/>
                    </a:cubicBezTo>
                    <a:cubicBezTo>
                      <a:pt x="3930" y="722"/>
                      <a:pt x="3022" y="0"/>
                      <a:pt x="2072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45"/>
              <p:cNvSpPr/>
              <p:nvPr/>
            </p:nvSpPr>
            <p:spPr>
              <a:xfrm>
                <a:off x="2561019" y="4627046"/>
                <a:ext cx="117225" cy="11114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875" extrusionOk="0">
                    <a:moveTo>
                      <a:pt x="2137" y="0"/>
                    </a:moveTo>
                    <a:cubicBezTo>
                      <a:pt x="2040" y="0"/>
                      <a:pt x="1942" y="8"/>
                      <a:pt x="1843" y="25"/>
                    </a:cubicBezTo>
                    <a:cubicBezTo>
                      <a:pt x="761" y="105"/>
                      <a:pt x="0" y="1026"/>
                      <a:pt x="80" y="2108"/>
                    </a:cubicBezTo>
                    <a:cubicBezTo>
                      <a:pt x="244" y="3090"/>
                      <a:pt x="1020" y="3874"/>
                      <a:pt x="1971" y="3874"/>
                    </a:cubicBezTo>
                    <a:cubicBezTo>
                      <a:pt x="2067" y="3874"/>
                      <a:pt x="2165" y="3867"/>
                      <a:pt x="2264" y="3850"/>
                    </a:cubicBezTo>
                    <a:cubicBezTo>
                      <a:pt x="3345" y="3770"/>
                      <a:pt x="4086" y="2849"/>
                      <a:pt x="4006" y="1767"/>
                    </a:cubicBezTo>
                    <a:cubicBezTo>
                      <a:pt x="3933" y="784"/>
                      <a:pt x="3100" y="0"/>
                      <a:pt x="2137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45"/>
              <p:cNvSpPr/>
              <p:nvPr/>
            </p:nvSpPr>
            <p:spPr>
              <a:xfrm>
                <a:off x="2343284" y="4926356"/>
                <a:ext cx="119520" cy="11114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3875" extrusionOk="0">
                    <a:moveTo>
                      <a:pt x="2215" y="0"/>
                    </a:moveTo>
                    <a:cubicBezTo>
                      <a:pt x="2120" y="0"/>
                      <a:pt x="2022" y="8"/>
                      <a:pt x="1923" y="25"/>
                    </a:cubicBezTo>
                    <a:cubicBezTo>
                      <a:pt x="842" y="105"/>
                      <a:pt x="0" y="1026"/>
                      <a:pt x="161" y="2108"/>
                    </a:cubicBezTo>
                    <a:cubicBezTo>
                      <a:pt x="252" y="3090"/>
                      <a:pt x="1004" y="3874"/>
                      <a:pt x="1967" y="3874"/>
                    </a:cubicBezTo>
                    <a:cubicBezTo>
                      <a:pt x="2064" y="3874"/>
                      <a:pt x="2163" y="3867"/>
                      <a:pt x="2264" y="3850"/>
                    </a:cubicBezTo>
                    <a:cubicBezTo>
                      <a:pt x="3345" y="3770"/>
                      <a:pt x="4166" y="2849"/>
                      <a:pt x="4006" y="1767"/>
                    </a:cubicBezTo>
                    <a:cubicBezTo>
                      <a:pt x="3933" y="784"/>
                      <a:pt x="3166" y="0"/>
                      <a:pt x="2215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45"/>
              <p:cNvSpPr/>
              <p:nvPr/>
            </p:nvSpPr>
            <p:spPr>
              <a:xfrm>
                <a:off x="2025014" y="4469574"/>
                <a:ext cx="64364" cy="112808"/>
              </a:xfrm>
              <a:custGeom>
                <a:avLst/>
                <a:gdLst/>
                <a:ahLst/>
                <a:cxnLst/>
                <a:rect l="l" t="t" r="r" b="b"/>
                <a:pathLst>
                  <a:path w="2244" h="3933" extrusionOk="0">
                    <a:moveTo>
                      <a:pt x="160" y="1"/>
                    </a:moveTo>
                    <a:cubicBezTo>
                      <a:pt x="107" y="1"/>
                      <a:pt x="54" y="3"/>
                      <a:pt x="0" y="7"/>
                    </a:cubicBezTo>
                    <a:cubicBezTo>
                      <a:pt x="0" y="1168"/>
                      <a:pt x="0" y="2430"/>
                      <a:pt x="81" y="3932"/>
                    </a:cubicBezTo>
                    <a:lnTo>
                      <a:pt x="421" y="3932"/>
                    </a:lnTo>
                    <a:cubicBezTo>
                      <a:pt x="1503" y="3832"/>
                      <a:pt x="2244" y="2831"/>
                      <a:pt x="2164" y="1749"/>
                    </a:cubicBezTo>
                    <a:cubicBezTo>
                      <a:pt x="2087" y="721"/>
                      <a:pt x="1179" y="1"/>
                      <a:pt x="160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45"/>
              <p:cNvSpPr/>
              <p:nvPr/>
            </p:nvSpPr>
            <p:spPr>
              <a:xfrm>
                <a:off x="2826999" y="4788017"/>
                <a:ext cx="64364" cy="112780"/>
              </a:xfrm>
              <a:custGeom>
                <a:avLst/>
                <a:gdLst/>
                <a:ahLst/>
                <a:cxnLst/>
                <a:rect l="l" t="t" r="r" b="b"/>
                <a:pathLst>
                  <a:path w="2244" h="3932" extrusionOk="0">
                    <a:moveTo>
                      <a:pt x="1823" y="1"/>
                    </a:moveTo>
                    <a:cubicBezTo>
                      <a:pt x="822" y="161"/>
                      <a:pt x="1" y="1082"/>
                      <a:pt x="81" y="2164"/>
                    </a:cubicBezTo>
                    <a:cubicBezTo>
                      <a:pt x="233" y="3193"/>
                      <a:pt x="1075" y="3932"/>
                      <a:pt x="2088" y="3932"/>
                    </a:cubicBezTo>
                    <a:cubicBezTo>
                      <a:pt x="2140" y="3932"/>
                      <a:pt x="2192" y="3930"/>
                      <a:pt x="2244" y="3926"/>
                    </a:cubicBezTo>
                    <a:cubicBezTo>
                      <a:pt x="2084" y="2664"/>
                      <a:pt x="2003" y="1343"/>
                      <a:pt x="1823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45"/>
              <p:cNvSpPr/>
              <p:nvPr/>
            </p:nvSpPr>
            <p:spPr>
              <a:xfrm>
                <a:off x="2290420" y="4478782"/>
                <a:ext cx="117799" cy="112952"/>
              </a:xfrm>
              <a:custGeom>
                <a:avLst/>
                <a:gdLst/>
                <a:ahLst/>
                <a:cxnLst/>
                <a:rect l="l" t="t" r="r" b="b"/>
                <a:pathLst>
                  <a:path w="4107" h="3938" extrusionOk="0">
                    <a:moveTo>
                      <a:pt x="1986" y="1"/>
                    </a:moveTo>
                    <a:cubicBezTo>
                      <a:pt x="1939" y="1"/>
                      <a:pt x="1891" y="3"/>
                      <a:pt x="1843" y="6"/>
                    </a:cubicBezTo>
                    <a:cubicBezTo>
                      <a:pt x="762" y="186"/>
                      <a:pt x="1" y="1108"/>
                      <a:pt x="101" y="2189"/>
                    </a:cubicBezTo>
                    <a:cubicBezTo>
                      <a:pt x="177" y="3217"/>
                      <a:pt x="1086" y="3938"/>
                      <a:pt x="2104" y="3938"/>
                    </a:cubicBezTo>
                    <a:cubicBezTo>
                      <a:pt x="2157" y="3938"/>
                      <a:pt x="2210" y="3936"/>
                      <a:pt x="2264" y="3932"/>
                    </a:cubicBezTo>
                    <a:cubicBezTo>
                      <a:pt x="3265" y="3852"/>
                      <a:pt x="4107" y="2850"/>
                      <a:pt x="4007" y="1769"/>
                    </a:cubicBezTo>
                    <a:cubicBezTo>
                      <a:pt x="3853" y="812"/>
                      <a:pt x="3005" y="1"/>
                      <a:pt x="1986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45"/>
              <p:cNvSpPr/>
              <p:nvPr/>
            </p:nvSpPr>
            <p:spPr>
              <a:xfrm>
                <a:off x="2762089" y="4428959"/>
                <a:ext cx="93677" cy="112808"/>
              </a:xfrm>
              <a:custGeom>
                <a:avLst/>
                <a:gdLst/>
                <a:ahLst/>
                <a:cxnLst/>
                <a:rect l="l" t="t" r="r" b="b"/>
                <a:pathLst>
                  <a:path w="3266" h="3933" extrusionOk="0">
                    <a:moveTo>
                      <a:pt x="1843" y="1"/>
                    </a:moveTo>
                    <a:cubicBezTo>
                      <a:pt x="842" y="81"/>
                      <a:pt x="0" y="1082"/>
                      <a:pt x="80" y="2164"/>
                    </a:cubicBezTo>
                    <a:cubicBezTo>
                      <a:pt x="252" y="3193"/>
                      <a:pt x="1095" y="3932"/>
                      <a:pt x="2108" y="3932"/>
                    </a:cubicBezTo>
                    <a:cubicBezTo>
                      <a:pt x="2159" y="3932"/>
                      <a:pt x="2211" y="3930"/>
                      <a:pt x="2264" y="3926"/>
                    </a:cubicBezTo>
                    <a:cubicBezTo>
                      <a:pt x="2584" y="3926"/>
                      <a:pt x="2925" y="3746"/>
                      <a:pt x="3265" y="3506"/>
                    </a:cubicBezTo>
                    <a:cubicBezTo>
                      <a:pt x="3085" y="2424"/>
                      <a:pt x="3005" y="1242"/>
                      <a:pt x="2844" y="161"/>
                    </a:cubicBezTo>
                    <a:cubicBezTo>
                      <a:pt x="2584" y="81"/>
                      <a:pt x="2264" y="1"/>
                      <a:pt x="1843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45"/>
              <p:cNvSpPr/>
              <p:nvPr/>
            </p:nvSpPr>
            <p:spPr>
              <a:xfrm>
                <a:off x="2209419" y="5120485"/>
                <a:ext cx="117225" cy="112952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938" extrusionOk="0">
                    <a:moveTo>
                      <a:pt x="1986" y="0"/>
                    </a:moveTo>
                    <a:cubicBezTo>
                      <a:pt x="1932" y="0"/>
                      <a:pt x="1878" y="2"/>
                      <a:pt x="1823" y="6"/>
                    </a:cubicBezTo>
                    <a:cubicBezTo>
                      <a:pt x="822" y="166"/>
                      <a:pt x="1" y="1088"/>
                      <a:pt x="81" y="2169"/>
                    </a:cubicBezTo>
                    <a:cubicBezTo>
                      <a:pt x="233" y="3216"/>
                      <a:pt x="1073" y="3938"/>
                      <a:pt x="2085" y="3938"/>
                    </a:cubicBezTo>
                    <a:cubicBezTo>
                      <a:pt x="2137" y="3938"/>
                      <a:pt x="2190" y="3936"/>
                      <a:pt x="2244" y="3932"/>
                    </a:cubicBezTo>
                    <a:cubicBezTo>
                      <a:pt x="3325" y="3852"/>
                      <a:pt x="4087" y="2850"/>
                      <a:pt x="4006" y="1769"/>
                    </a:cubicBezTo>
                    <a:cubicBezTo>
                      <a:pt x="3930" y="722"/>
                      <a:pt x="3022" y="0"/>
                      <a:pt x="1986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45"/>
              <p:cNvSpPr/>
              <p:nvPr/>
            </p:nvSpPr>
            <p:spPr>
              <a:xfrm>
                <a:off x="2568476" y="5290520"/>
                <a:ext cx="117225" cy="72022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2511" extrusionOk="0">
                    <a:moveTo>
                      <a:pt x="2083" y="1"/>
                    </a:moveTo>
                    <a:cubicBezTo>
                      <a:pt x="2030" y="1"/>
                      <a:pt x="1977" y="3"/>
                      <a:pt x="1923" y="7"/>
                    </a:cubicBezTo>
                    <a:cubicBezTo>
                      <a:pt x="822" y="87"/>
                      <a:pt x="1" y="1088"/>
                      <a:pt x="161" y="2090"/>
                    </a:cubicBezTo>
                    <a:lnTo>
                      <a:pt x="161" y="2510"/>
                    </a:lnTo>
                    <a:lnTo>
                      <a:pt x="4006" y="2090"/>
                    </a:lnTo>
                    <a:cubicBezTo>
                      <a:pt x="4006" y="2010"/>
                      <a:pt x="4087" y="1849"/>
                      <a:pt x="4006" y="1749"/>
                    </a:cubicBezTo>
                    <a:cubicBezTo>
                      <a:pt x="3930" y="721"/>
                      <a:pt x="3094" y="1"/>
                      <a:pt x="2083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45"/>
              <p:cNvSpPr/>
              <p:nvPr/>
            </p:nvSpPr>
            <p:spPr>
              <a:xfrm>
                <a:off x="2843664" y="5266570"/>
                <a:ext cx="81602" cy="69526"/>
              </a:xfrm>
              <a:custGeom>
                <a:avLst/>
                <a:gdLst/>
                <a:ahLst/>
                <a:cxnLst/>
                <a:rect l="l" t="t" r="r" b="b"/>
                <a:pathLst>
                  <a:path w="2845" h="2424" extrusionOk="0">
                    <a:moveTo>
                      <a:pt x="1843" y="1"/>
                    </a:moveTo>
                    <a:cubicBezTo>
                      <a:pt x="842" y="181"/>
                      <a:pt x="0" y="1082"/>
                      <a:pt x="81" y="2184"/>
                    </a:cubicBezTo>
                    <a:cubicBezTo>
                      <a:pt x="81" y="2264"/>
                      <a:pt x="161" y="2344"/>
                      <a:pt x="161" y="2424"/>
                    </a:cubicBezTo>
                    <a:lnTo>
                      <a:pt x="2845" y="2184"/>
                    </a:lnTo>
                    <a:cubicBezTo>
                      <a:pt x="2845" y="2184"/>
                      <a:pt x="2744" y="1423"/>
                      <a:pt x="2664" y="81"/>
                    </a:cubicBezTo>
                    <a:cubicBezTo>
                      <a:pt x="2424" y="1"/>
                      <a:pt x="2164" y="1"/>
                      <a:pt x="1843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45"/>
              <p:cNvSpPr/>
              <p:nvPr/>
            </p:nvSpPr>
            <p:spPr>
              <a:xfrm>
                <a:off x="2371996" y="5319261"/>
                <a:ext cx="114931" cy="62241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2170" extrusionOk="0">
                    <a:moveTo>
                      <a:pt x="2003" y="0"/>
                    </a:moveTo>
                    <a:cubicBezTo>
                      <a:pt x="1950" y="0"/>
                      <a:pt x="1897" y="2"/>
                      <a:pt x="1843" y="6"/>
                    </a:cubicBezTo>
                    <a:cubicBezTo>
                      <a:pt x="762" y="166"/>
                      <a:pt x="1" y="1088"/>
                      <a:pt x="81" y="2169"/>
                    </a:cubicBezTo>
                    <a:lnTo>
                      <a:pt x="4007" y="1749"/>
                    </a:lnTo>
                    <a:cubicBezTo>
                      <a:pt x="3930" y="721"/>
                      <a:pt x="3022" y="0"/>
                      <a:pt x="2003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45"/>
              <p:cNvSpPr/>
              <p:nvPr/>
            </p:nvSpPr>
            <p:spPr>
              <a:xfrm>
                <a:off x="2106589" y="5347973"/>
                <a:ext cx="88486" cy="57652"/>
              </a:xfrm>
              <a:custGeom>
                <a:avLst/>
                <a:gdLst/>
                <a:ahLst/>
                <a:cxnLst/>
                <a:rect l="l" t="t" r="r" b="b"/>
                <a:pathLst>
                  <a:path w="3085" h="2010" extrusionOk="0">
                    <a:moveTo>
                      <a:pt x="1065" y="1"/>
                    </a:moveTo>
                    <a:cubicBezTo>
                      <a:pt x="1011" y="1"/>
                      <a:pt x="956" y="3"/>
                      <a:pt x="902" y="7"/>
                    </a:cubicBezTo>
                    <a:cubicBezTo>
                      <a:pt x="581" y="87"/>
                      <a:pt x="241" y="167"/>
                      <a:pt x="1" y="347"/>
                    </a:cubicBezTo>
                    <a:cubicBezTo>
                      <a:pt x="81" y="928"/>
                      <a:pt x="241" y="1509"/>
                      <a:pt x="321" y="2009"/>
                    </a:cubicBezTo>
                    <a:lnTo>
                      <a:pt x="3085" y="1749"/>
                    </a:lnTo>
                    <a:cubicBezTo>
                      <a:pt x="3009" y="721"/>
                      <a:pt x="2100" y="1"/>
                      <a:pt x="1065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45"/>
              <p:cNvSpPr/>
              <p:nvPr/>
            </p:nvSpPr>
            <p:spPr>
              <a:xfrm>
                <a:off x="2127843" y="4679852"/>
                <a:ext cx="117225" cy="112952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938" extrusionOk="0">
                    <a:moveTo>
                      <a:pt x="2069" y="0"/>
                    </a:moveTo>
                    <a:cubicBezTo>
                      <a:pt x="2020" y="0"/>
                      <a:pt x="1972" y="2"/>
                      <a:pt x="1923" y="6"/>
                    </a:cubicBezTo>
                    <a:cubicBezTo>
                      <a:pt x="842" y="106"/>
                      <a:pt x="1" y="1108"/>
                      <a:pt x="81" y="2189"/>
                    </a:cubicBezTo>
                    <a:cubicBezTo>
                      <a:pt x="252" y="3217"/>
                      <a:pt x="1075" y="3938"/>
                      <a:pt x="2102" y="3938"/>
                    </a:cubicBezTo>
                    <a:cubicBezTo>
                      <a:pt x="2155" y="3938"/>
                      <a:pt x="2209" y="3936"/>
                      <a:pt x="2264" y="3932"/>
                    </a:cubicBezTo>
                    <a:cubicBezTo>
                      <a:pt x="3345" y="3852"/>
                      <a:pt x="4086" y="2850"/>
                      <a:pt x="4006" y="1769"/>
                    </a:cubicBezTo>
                    <a:cubicBezTo>
                      <a:pt x="3930" y="739"/>
                      <a:pt x="3019" y="0"/>
                      <a:pt x="2069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45"/>
              <p:cNvSpPr/>
              <p:nvPr/>
            </p:nvSpPr>
            <p:spPr>
              <a:xfrm>
                <a:off x="2347873" y="4316348"/>
                <a:ext cx="194209" cy="1060535"/>
              </a:xfrm>
              <a:custGeom>
                <a:avLst/>
                <a:gdLst/>
                <a:ahLst/>
                <a:cxnLst/>
                <a:rect l="l" t="t" r="r" b="b"/>
                <a:pathLst>
                  <a:path w="6771" h="36975" extrusionOk="0">
                    <a:moveTo>
                      <a:pt x="3185" y="1"/>
                    </a:moveTo>
                    <a:lnTo>
                      <a:pt x="1603" y="161"/>
                    </a:lnTo>
                    <a:lnTo>
                      <a:pt x="101" y="662"/>
                    </a:lnTo>
                    <a:cubicBezTo>
                      <a:pt x="1" y="922"/>
                      <a:pt x="1843" y="26038"/>
                      <a:pt x="4006" y="36974"/>
                    </a:cubicBezTo>
                    <a:lnTo>
                      <a:pt x="6770" y="36634"/>
                    </a:lnTo>
                    <a:cubicBezTo>
                      <a:pt x="6190" y="28702"/>
                      <a:pt x="4347" y="4928"/>
                      <a:pt x="3185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45"/>
              <p:cNvSpPr/>
              <p:nvPr/>
            </p:nvSpPr>
            <p:spPr>
              <a:xfrm>
                <a:off x="1953191" y="4083124"/>
                <a:ext cx="931263" cy="329476"/>
              </a:xfrm>
              <a:custGeom>
                <a:avLst/>
                <a:gdLst/>
                <a:ahLst/>
                <a:cxnLst/>
                <a:rect l="l" t="t" r="r" b="b"/>
                <a:pathLst>
                  <a:path w="32468" h="11487" extrusionOk="0">
                    <a:moveTo>
                      <a:pt x="26509" y="0"/>
                    </a:moveTo>
                    <a:cubicBezTo>
                      <a:pt x="12548" y="0"/>
                      <a:pt x="1" y="3125"/>
                      <a:pt x="1" y="3125"/>
                    </a:cubicBezTo>
                    <a:lnTo>
                      <a:pt x="341" y="11216"/>
                    </a:lnTo>
                    <a:cubicBezTo>
                      <a:pt x="1587" y="11406"/>
                      <a:pt x="3121" y="11487"/>
                      <a:pt x="4836" y="11487"/>
                    </a:cubicBezTo>
                    <a:cubicBezTo>
                      <a:pt x="15282" y="11487"/>
                      <a:pt x="32467" y="8472"/>
                      <a:pt x="32467" y="8472"/>
                    </a:cubicBezTo>
                    <a:lnTo>
                      <a:pt x="31126" y="120"/>
                    </a:lnTo>
                    <a:cubicBezTo>
                      <a:pt x="29579" y="38"/>
                      <a:pt x="28036" y="0"/>
                      <a:pt x="26509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45"/>
              <p:cNvSpPr/>
              <p:nvPr/>
            </p:nvSpPr>
            <p:spPr>
              <a:xfrm>
                <a:off x="2254796" y="4094023"/>
                <a:ext cx="244203" cy="310832"/>
              </a:xfrm>
              <a:custGeom>
                <a:avLst/>
                <a:gdLst/>
                <a:ahLst/>
                <a:cxnLst/>
                <a:rect l="l" t="t" r="r" b="b"/>
                <a:pathLst>
                  <a:path w="8514" h="10837" extrusionOk="0">
                    <a:moveTo>
                      <a:pt x="7091" y="1"/>
                    </a:moveTo>
                    <a:cubicBezTo>
                      <a:pt x="4588" y="241"/>
                      <a:pt x="2164" y="502"/>
                      <a:pt x="1" y="822"/>
                    </a:cubicBezTo>
                    <a:cubicBezTo>
                      <a:pt x="81" y="3506"/>
                      <a:pt x="422" y="7592"/>
                      <a:pt x="1423" y="10836"/>
                    </a:cubicBezTo>
                    <a:cubicBezTo>
                      <a:pt x="3746" y="10596"/>
                      <a:pt x="6170" y="10336"/>
                      <a:pt x="8513" y="10095"/>
                    </a:cubicBezTo>
                    <a:cubicBezTo>
                      <a:pt x="8353" y="7832"/>
                      <a:pt x="8012" y="3326"/>
                      <a:pt x="7091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45"/>
              <p:cNvSpPr/>
              <p:nvPr/>
            </p:nvSpPr>
            <p:spPr>
              <a:xfrm>
                <a:off x="1984226" y="4187101"/>
                <a:ext cx="14399" cy="5977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084" extrusionOk="0">
                    <a:moveTo>
                      <a:pt x="161" y="1"/>
                    </a:moveTo>
                    <a:cubicBezTo>
                      <a:pt x="0" y="1"/>
                      <a:pt x="0" y="81"/>
                      <a:pt x="0" y="161"/>
                    </a:cubicBezTo>
                    <a:lnTo>
                      <a:pt x="161" y="1923"/>
                    </a:lnTo>
                    <a:cubicBezTo>
                      <a:pt x="161" y="2003"/>
                      <a:pt x="261" y="2084"/>
                      <a:pt x="341" y="2084"/>
                    </a:cubicBezTo>
                    <a:cubicBezTo>
                      <a:pt x="421" y="2084"/>
                      <a:pt x="501" y="2003"/>
                      <a:pt x="501" y="1923"/>
                    </a:cubicBezTo>
                    <a:lnTo>
                      <a:pt x="341" y="161"/>
                    </a:lnTo>
                    <a:cubicBezTo>
                      <a:pt x="261" y="81"/>
                      <a:pt x="26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45"/>
              <p:cNvSpPr/>
              <p:nvPr/>
            </p:nvSpPr>
            <p:spPr>
              <a:xfrm>
                <a:off x="1988815" y="4273265"/>
                <a:ext cx="14399" cy="9826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426" extrusionOk="0">
                    <a:moveTo>
                      <a:pt x="181" y="1"/>
                    </a:moveTo>
                    <a:cubicBezTo>
                      <a:pt x="101" y="1"/>
                      <a:pt x="1" y="81"/>
                      <a:pt x="1" y="161"/>
                    </a:cubicBezTo>
                    <a:lnTo>
                      <a:pt x="181" y="3266"/>
                    </a:lnTo>
                    <a:cubicBezTo>
                      <a:pt x="181" y="3346"/>
                      <a:pt x="261" y="3426"/>
                      <a:pt x="341" y="3426"/>
                    </a:cubicBezTo>
                    <a:cubicBezTo>
                      <a:pt x="421" y="3426"/>
                      <a:pt x="501" y="3346"/>
                      <a:pt x="501" y="3266"/>
                    </a:cubicBezTo>
                    <a:lnTo>
                      <a:pt x="341" y="161"/>
                    </a:lnTo>
                    <a:cubicBezTo>
                      <a:pt x="341" y="81"/>
                      <a:pt x="261" y="1"/>
                      <a:pt x="18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45"/>
              <p:cNvSpPr/>
              <p:nvPr/>
            </p:nvSpPr>
            <p:spPr>
              <a:xfrm>
                <a:off x="2017556" y="4172730"/>
                <a:ext cx="9781" cy="3622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63" extrusionOk="0">
                    <a:moveTo>
                      <a:pt x="100" y="1"/>
                    </a:moveTo>
                    <a:cubicBezTo>
                      <a:pt x="0" y="1"/>
                      <a:pt x="0" y="81"/>
                      <a:pt x="0" y="161"/>
                    </a:cubicBezTo>
                    <a:lnTo>
                      <a:pt x="100" y="1082"/>
                    </a:lnTo>
                    <a:cubicBezTo>
                      <a:pt x="100" y="1162"/>
                      <a:pt x="100" y="1263"/>
                      <a:pt x="260" y="1263"/>
                    </a:cubicBezTo>
                    <a:cubicBezTo>
                      <a:pt x="341" y="1263"/>
                      <a:pt x="341" y="1162"/>
                      <a:pt x="341" y="1082"/>
                    </a:cubicBezTo>
                    <a:lnTo>
                      <a:pt x="260" y="161"/>
                    </a:lnTo>
                    <a:cubicBezTo>
                      <a:pt x="260" y="81"/>
                      <a:pt x="260" y="1"/>
                      <a:pt x="100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45"/>
              <p:cNvSpPr/>
              <p:nvPr/>
            </p:nvSpPr>
            <p:spPr>
              <a:xfrm>
                <a:off x="2039384" y="4266381"/>
                <a:ext cx="14370" cy="810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2825" extrusionOk="0">
                    <a:moveTo>
                      <a:pt x="160" y="0"/>
                    </a:moveTo>
                    <a:cubicBezTo>
                      <a:pt x="80" y="0"/>
                      <a:pt x="0" y="81"/>
                      <a:pt x="0" y="161"/>
                    </a:cubicBezTo>
                    <a:lnTo>
                      <a:pt x="160" y="2664"/>
                    </a:lnTo>
                    <a:cubicBezTo>
                      <a:pt x="160" y="2744"/>
                      <a:pt x="241" y="2825"/>
                      <a:pt x="341" y="2825"/>
                    </a:cubicBezTo>
                    <a:cubicBezTo>
                      <a:pt x="421" y="2825"/>
                      <a:pt x="501" y="2744"/>
                      <a:pt x="501" y="2664"/>
                    </a:cubicBezTo>
                    <a:lnTo>
                      <a:pt x="341" y="161"/>
                    </a:lnTo>
                    <a:cubicBezTo>
                      <a:pt x="341" y="81"/>
                      <a:pt x="241" y="0"/>
                      <a:pt x="160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45"/>
              <p:cNvSpPr/>
              <p:nvPr/>
            </p:nvSpPr>
            <p:spPr>
              <a:xfrm>
                <a:off x="2015233" y="4314053"/>
                <a:ext cx="9809" cy="5002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744" extrusionOk="0">
                    <a:moveTo>
                      <a:pt x="181" y="1"/>
                    </a:moveTo>
                    <a:cubicBezTo>
                      <a:pt x="81" y="1"/>
                      <a:pt x="1" y="81"/>
                      <a:pt x="1" y="161"/>
                    </a:cubicBezTo>
                    <a:lnTo>
                      <a:pt x="1" y="1583"/>
                    </a:lnTo>
                    <a:cubicBezTo>
                      <a:pt x="1" y="1663"/>
                      <a:pt x="81" y="1743"/>
                      <a:pt x="181" y="1743"/>
                    </a:cubicBezTo>
                    <a:lnTo>
                      <a:pt x="261" y="1743"/>
                    </a:lnTo>
                    <a:cubicBezTo>
                      <a:pt x="341" y="1663"/>
                      <a:pt x="341" y="1663"/>
                      <a:pt x="341" y="1583"/>
                    </a:cubicBezTo>
                    <a:lnTo>
                      <a:pt x="341" y="161"/>
                    </a:lnTo>
                    <a:cubicBezTo>
                      <a:pt x="341" y="81"/>
                      <a:pt x="261" y="1"/>
                      <a:pt x="18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45"/>
              <p:cNvSpPr/>
              <p:nvPr/>
            </p:nvSpPr>
            <p:spPr>
              <a:xfrm>
                <a:off x="2082466" y="4182511"/>
                <a:ext cx="14399" cy="4769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663" extrusionOk="0">
                    <a:moveTo>
                      <a:pt x="161" y="0"/>
                    </a:moveTo>
                    <a:cubicBezTo>
                      <a:pt x="80" y="0"/>
                      <a:pt x="0" y="80"/>
                      <a:pt x="0" y="161"/>
                    </a:cubicBezTo>
                    <a:lnTo>
                      <a:pt x="161" y="1502"/>
                    </a:lnTo>
                    <a:cubicBezTo>
                      <a:pt x="161" y="1583"/>
                      <a:pt x="241" y="1663"/>
                      <a:pt x="341" y="1663"/>
                    </a:cubicBezTo>
                    <a:cubicBezTo>
                      <a:pt x="421" y="1663"/>
                      <a:pt x="501" y="1583"/>
                      <a:pt x="501" y="1502"/>
                    </a:cubicBezTo>
                    <a:lnTo>
                      <a:pt x="341" y="161"/>
                    </a:lnTo>
                    <a:cubicBezTo>
                      <a:pt x="341" y="80"/>
                      <a:pt x="241" y="0"/>
                      <a:pt x="161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45"/>
              <p:cNvSpPr/>
              <p:nvPr/>
            </p:nvSpPr>
            <p:spPr>
              <a:xfrm>
                <a:off x="2096837" y="4316348"/>
                <a:ext cx="16665" cy="74144"/>
              </a:xfrm>
              <a:custGeom>
                <a:avLst/>
                <a:gdLst/>
                <a:ahLst/>
                <a:cxnLst/>
                <a:rect l="l" t="t" r="r" b="b"/>
                <a:pathLst>
                  <a:path w="581" h="2585" extrusionOk="0">
                    <a:moveTo>
                      <a:pt x="160" y="1"/>
                    </a:moveTo>
                    <a:cubicBezTo>
                      <a:pt x="80" y="1"/>
                      <a:pt x="0" y="81"/>
                      <a:pt x="0" y="161"/>
                    </a:cubicBezTo>
                    <a:lnTo>
                      <a:pt x="240" y="2505"/>
                    </a:lnTo>
                    <a:cubicBezTo>
                      <a:pt x="240" y="2585"/>
                      <a:pt x="341" y="2585"/>
                      <a:pt x="421" y="2585"/>
                    </a:cubicBezTo>
                    <a:cubicBezTo>
                      <a:pt x="501" y="2585"/>
                      <a:pt x="581" y="2505"/>
                      <a:pt x="581" y="2424"/>
                    </a:cubicBezTo>
                    <a:lnTo>
                      <a:pt x="341" y="81"/>
                    </a:lnTo>
                    <a:cubicBezTo>
                      <a:pt x="341" y="1"/>
                      <a:pt x="240" y="1"/>
                      <a:pt x="160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45"/>
              <p:cNvSpPr/>
              <p:nvPr/>
            </p:nvSpPr>
            <p:spPr>
              <a:xfrm>
                <a:off x="2146803" y="4146313"/>
                <a:ext cx="17267" cy="8848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3085" extrusionOk="0">
                    <a:moveTo>
                      <a:pt x="181" y="0"/>
                    </a:moveTo>
                    <a:cubicBezTo>
                      <a:pt x="101" y="0"/>
                      <a:pt x="1" y="81"/>
                      <a:pt x="1" y="181"/>
                    </a:cubicBezTo>
                    <a:lnTo>
                      <a:pt x="261" y="2925"/>
                    </a:lnTo>
                    <a:cubicBezTo>
                      <a:pt x="261" y="3005"/>
                      <a:pt x="341" y="3085"/>
                      <a:pt x="421" y="3085"/>
                    </a:cubicBezTo>
                    <a:cubicBezTo>
                      <a:pt x="501" y="3005"/>
                      <a:pt x="601" y="3005"/>
                      <a:pt x="601" y="2925"/>
                    </a:cubicBezTo>
                    <a:lnTo>
                      <a:pt x="341" y="181"/>
                    </a:lnTo>
                    <a:cubicBezTo>
                      <a:pt x="341" y="81"/>
                      <a:pt x="261" y="0"/>
                      <a:pt x="181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45"/>
              <p:cNvSpPr/>
              <p:nvPr/>
            </p:nvSpPr>
            <p:spPr>
              <a:xfrm>
                <a:off x="2096837" y="4256600"/>
                <a:ext cx="14370" cy="3852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343" extrusionOk="0">
                    <a:moveTo>
                      <a:pt x="160" y="1"/>
                    </a:moveTo>
                    <a:cubicBezTo>
                      <a:pt x="80" y="1"/>
                      <a:pt x="0" y="81"/>
                      <a:pt x="80" y="161"/>
                    </a:cubicBezTo>
                    <a:lnTo>
                      <a:pt x="160" y="1163"/>
                    </a:lnTo>
                    <a:cubicBezTo>
                      <a:pt x="160" y="1243"/>
                      <a:pt x="240" y="1343"/>
                      <a:pt x="341" y="1343"/>
                    </a:cubicBezTo>
                    <a:cubicBezTo>
                      <a:pt x="421" y="1343"/>
                      <a:pt x="501" y="1243"/>
                      <a:pt x="501" y="1163"/>
                    </a:cubicBezTo>
                    <a:lnTo>
                      <a:pt x="341" y="161"/>
                    </a:lnTo>
                    <a:cubicBezTo>
                      <a:pt x="341" y="81"/>
                      <a:pt x="240" y="1"/>
                      <a:pt x="160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45"/>
              <p:cNvSpPr/>
              <p:nvPr/>
            </p:nvSpPr>
            <p:spPr>
              <a:xfrm>
                <a:off x="2125549" y="4213518"/>
                <a:ext cx="14399" cy="6726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345" extrusionOk="0">
                    <a:moveTo>
                      <a:pt x="161" y="1"/>
                    </a:moveTo>
                    <a:cubicBezTo>
                      <a:pt x="81" y="1"/>
                      <a:pt x="1" y="81"/>
                      <a:pt x="1" y="161"/>
                    </a:cubicBezTo>
                    <a:lnTo>
                      <a:pt x="161" y="2164"/>
                    </a:lnTo>
                    <a:cubicBezTo>
                      <a:pt x="161" y="2244"/>
                      <a:pt x="241" y="2344"/>
                      <a:pt x="341" y="2344"/>
                    </a:cubicBezTo>
                    <a:cubicBezTo>
                      <a:pt x="421" y="2344"/>
                      <a:pt x="501" y="2244"/>
                      <a:pt x="501" y="2164"/>
                    </a:cubicBezTo>
                    <a:lnTo>
                      <a:pt x="341" y="161"/>
                    </a:lnTo>
                    <a:cubicBezTo>
                      <a:pt x="341" y="81"/>
                      <a:pt x="24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45"/>
              <p:cNvSpPr/>
              <p:nvPr/>
            </p:nvSpPr>
            <p:spPr>
              <a:xfrm>
                <a:off x="2137624" y="4306596"/>
                <a:ext cx="16665" cy="77013"/>
              </a:xfrm>
              <a:custGeom>
                <a:avLst/>
                <a:gdLst/>
                <a:ahLst/>
                <a:cxnLst/>
                <a:rect l="l" t="t" r="r" b="b"/>
                <a:pathLst>
                  <a:path w="581" h="2685" extrusionOk="0">
                    <a:moveTo>
                      <a:pt x="160" y="0"/>
                    </a:moveTo>
                    <a:cubicBezTo>
                      <a:pt x="0" y="101"/>
                      <a:pt x="0" y="101"/>
                      <a:pt x="0" y="261"/>
                    </a:cubicBezTo>
                    <a:lnTo>
                      <a:pt x="240" y="2504"/>
                    </a:lnTo>
                    <a:cubicBezTo>
                      <a:pt x="240" y="2604"/>
                      <a:pt x="321" y="2684"/>
                      <a:pt x="421" y="2684"/>
                    </a:cubicBezTo>
                    <a:cubicBezTo>
                      <a:pt x="501" y="2604"/>
                      <a:pt x="581" y="2504"/>
                      <a:pt x="581" y="2424"/>
                    </a:cubicBezTo>
                    <a:lnTo>
                      <a:pt x="321" y="181"/>
                    </a:lnTo>
                    <a:cubicBezTo>
                      <a:pt x="240" y="101"/>
                      <a:pt x="240" y="0"/>
                      <a:pt x="160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45"/>
              <p:cNvSpPr/>
              <p:nvPr/>
            </p:nvSpPr>
            <p:spPr>
              <a:xfrm>
                <a:off x="2195048" y="4177348"/>
                <a:ext cx="16693" cy="148805"/>
              </a:xfrm>
              <a:custGeom>
                <a:avLst/>
                <a:gdLst/>
                <a:ahLst/>
                <a:cxnLst/>
                <a:rect l="l" t="t" r="r" b="b"/>
                <a:pathLst>
                  <a:path w="582" h="5188" extrusionOk="0">
                    <a:moveTo>
                      <a:pt x="81" y="0"/>
                    </a:moveTo>
                    <a:cubicBezTo>
                      <a:pt x="1" y="0"/>
                      <a:pt x="1" y="100"/>
                      <a:pt x="1" y="180"/>
                    </a:cubicBezTo>
                    <a:lnTo>
                      <a:pt x="241" y="5107"/>
                    </a:lnTo>
                    <a:cubicBezTo>
                      <a:pt x="241" y="5187"/>
                      <a:pt x="321" y="5187"/>
                      <a:pt x="422" y="5187"/>
                    </a:cubicBezTo>
                    <a:cubicBezTo>
                      <a:pt x="502" y="5187"/>
                      <a:pt x="582" y="5107"/>
                      <a:pt x="582" y="5007"/>
                    </a:cubicBezTo>
                    <a:lnTo>
                      <a:pt x="241" y="180"/>
                    </a:lnTo>
                    <a:cubicBezTo>
                      <a:pt x="241" y="100"/>
                      <a:pt x="241" y="0"/>
                      <a:pt x="81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45"/>
              <p:cNvSpPr/>
              <p:nvPr/>
            </p:nvSpPr>
            <p:spPr>
              <a:xfrm>
                <a:off x="2204256" y="4342794"/>
                <a:ext cx="14399" cy="35652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243" extrusionOk="0">
                    <a:moveTo>
                      <a:pt x="181" y="0"/>
                    </a:moveTo>
                    <a:cubicBezTo>
                      <a:pt x="101" y="0"/>
                      <a:pt x="0" y="80"/>
                      <a:pt x="101" y="161"/>
                    </a:cubicBezTo>
                    <a:lnTo>
                      <a:pt x="181" y="1082"/>
                    </a:lnTo>
                    <a:cubicBezTo>
                      <a:pt x="181" y="1242"/>
                      <a:pt x="261" y="1242"/>
                      <a:pt x="341" y="1242"/>
                    </a:cubicBezTo>
                    <a:cubicBezTo>
                      <a:pt x="421" y="1242"/>
                      <a:pt x="501" y="1162"/>
                      <a:pt x="421" y="1082"/>
                    </a:cubicBezTo>
                    <a:lnTo>
                      <a:pt x="341" y="80"/>
                    </a:lnTo>
                    <a:cubicBezTo>
                      <a:pt x="341" y="0"/>
                      <a:pt x="261" y="0"/>
                      <a:pt x="181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45"/>
              <p:cNvSpPr/>
              <p:nvPr/>
            </p:nvSpPr>
            <p:spPr>
              <a:xfrm>
                <a:off x="2178412" y="4270971"/>
                <a:ext cx="9207" cy="5518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1924" extrusionOk="0">
                    <a:moveTo>
                      <a:pt x="160" y="1"/>
                    </a:moveTo>
                    <a:cubicBezTo>
                      <a:pt x="80" y="1"/>
                      <a:pt x="0" y="81"/>
                      <a:pt x="0" y="161"/>
                    </a:cubicBezTo>
                    <a:lnTo>
                      <a:pt x="0" y="1743"/>
                    </a:lnTo>
                    <a:cubicBezTo>
                      <a:pt x="0" y="1843"/>
                      <a:pt x="80" y="1923"/>
                      <a:pt x="160" y="1923"/>
                    </a:cubicBezTo>
                    <a:cubicBezTo>
                      <a:pt x="240" y="1923"/>
                      <a:pt x="321" y="1843"/>
                      <a:pt x="321" y="1743"/>
                    </a:cubicBezTo>
                    <a:lnTo>
                      <a:pt x="321" y="161"/>
                    </a:lnTo>
                    <a:cubicBezTo>
                      <a:pt x="240" y="81"/>
                      <a:pt x="240" y="1"/>
                      <a:pt x="160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45"/>
              <p:cNvSpPr/>
              <p:nvPr/>
            </p:nvSpPr>
            <p:spPr>
              <a:xfrm>
                <a:off x="2221494" y="4139429"/>
                <a:ext cx="14399" cy="3794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323" extrusionOk="0">
                    <a:moveTo>
                      <a:pt x="161" y="0"/>
                    </a:moveTo>
                    <a:cubicBezTo>
                      <a:pt x="80" y="0"/>
                      <a:pt x="0" y="80"/>
                      <a:pt x="0" y="160"/>
                    </a:cubicBezTo>
                    <a:lnTo>
                      <a:pt x="161" y="1242"/>
                    </a:lnTo>
                    <a:cubicBezTo>
                      <a:pt x="161" y="1322"/>
                      <a:pt x="241" y="1322"/>
                      <a:pt x="321" y="1322"/>
                    </a:cubicBezTo>
                    <a:cubicBezTo>
                      <a:pt x="401" y="1322"/>
                      <a:pt x="501" y="1242"/>
                      <a:pt x="401" y="1162"/>
                    </a:cubicBezTo>
                    <a:lnTo>
                      <a:pt x="321" y="80"/>
                    </a:lnTo>
                    <a:cubicBezTo>
                      <a:pt x="321" y="0"/>
                      <a:pt x="241" y="0"/>
                      <a:pt x="161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45"/>
              <p:cNvSpPr/>
              <p:nvPr/>
            </p:nvSpPr>
            <p:spPr>
              <a:xfrm>
                <a:off x="2221494" y="4227888"/>
                <a:ext cx="14399" cy="8848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085" extrusionOk="0">
                    <a:moveTo>
                      <a:pt x="161" y="1"/>
                    </a:moveTo>
                    <a:cubicBezTo>
                      <a:pt x="80" y="1"/>
                      <a:pt x="0" y="81"/>
                      <a:pt x="0" y="161"/>
                    </a:cubicBezTo>
                    <a:lnTo>
                      <a:pt x="241" y="2925"/>
                    </a:lnTo>
                    <a:cubicBezTo>
                      <a:pt x="241" y="3005"/>
                      <a:pt x="321" y="3085"/>
                      <a:pt x="401" y="3085"/>
                    </a:cubicBezTo>
                    <a:cubicBezTo>
                      <a:pt x="501" y="3085"/>
                      <a:pt x="501" y="3005"/>
                      <a:pt x="501" y="2925"/>
                    </a:cubicBezTo>
                    <a:lnTo>
                      <a:pt x="321" y="161"/>
                    </a:lnTo>
                    <a:cubicBezTo>
                      <a:pt x="321" y="81"/>
                      <a:pt x="24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45"/>
              <p:cNvSpPr/>
              <p:nvPr/>
            </p:nvSpPr>
            <p:spPr>
              <a:xfrm>
                <a:off x="2252501" y="4316348"/>
                <a:ext cx="14399" cy="718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505" extrusionOk="0">
                    <a:moveTo>
                      <a:pt x="161" y="1"/>
                    </a:moveTo>
                    <a:cubicBezTo>
                      <a:pt x="81" y="1"/>
                      <a:pt x="1" y="81"/>
                      <a:pt x="1" y="161"/>
                    </a:cubicBezTo>
                    <a:lnTo>
                      <a:pt x="161" y="2344"/>
                    </a:lnTo>
                    <a:cubicBezTo>
                      <a:pt x="161" y="2424"/>
                      <a:pt x="241" y="2505"/>
                      <a:pt x="321" y="2505"/>
                    </a:cubicBezTo>
                    <a:cubicBezTo>
                      <a:pt x="421" y="2505"/>
                      <a:pt x="502" y="2424"/>
                      <a:pt x="502" y="2344"/>
                    </a:cubicBezTo>
                    <a:lnTo>
                      <a:pt x="321" y="81"/>
                    </a:lnTo>
                    <a:cubicBezTo>
                      <a:pt x="321" y="1"/>
                      <a:pt x="24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45"/>
              <p:cNvSpPr/>
              <p:nvPr/>
            </p:nvSpPr>
            <p:spPr>
              <a:xfrm>
                <a:off x="2505861" y="4104579"/>
                <a:ext cx="17267" cy="77959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18" extrusionOk="0">
                    <a:moveTo>
                      <a:pt x="234" y="1"/>
                    </a:moveTo>
                    <a:cubicBezTo>
                      <a:pt x="220" y="1"/>
                      <a:pt x="204" y="11"/>
                      <a:pt x="181" y="33"/>
                    </a:cubicBezTo>
                    <a:cubicBezTo>
                      <a:pt x="1" y="33"/>
                      <a:pt x="1" y="134"/>
                      <a:pt x="1" y="214"/>
                    </a:cubicBezTo>
                    <a:lnTo>
                      <a:pt x="261" y="2637"/>
                    </a:lnTo>
                    <a:cubicBezTo>
                      <a:pt x="261" y="2717"/>
                      <a:pt x="341" y="2717"/>
                      <a:pt x="421" y="2717"/>
                    </a:cubicBezTo>
                    <a:cubicBezTo>
                      <a:pt x="501" y="2717"/>
                      <a:pt x="601" y="2637"/>
                      <a:pt x="601" y="2537"/>
                    </a:cubicBezTo>
                    <a:lnTo>
                      <a:pt x="341" y="134"/>
                    </a:lnTo>
                    <a:cubicBezTo>
                      <a:pt x="284" y="62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45"/>
              <p:cNvSpPr/>
              <p:nvPr/>
            </p:nvSpPr>
            <p:spPr>
              <a:xfrm>
                <a:off x="2525394" y="4234772"/>
                <a:ext cx="18988" cy="105752"/>
              </a:xfrm>
              <a:custGeom>
                <a:avLst/>
                <a:gdLst/>
                <a:ahLst/>
                <a:cxnLst/>
                <a:rect l="l" t="t" r="r" b="b"/>
                <a:pathLst>
                  <a:path w="662" h="3687" extrusionOk="0">
                    <a:moveTo>
                      <a:pt x="161" y="1"/>
                    </a:moveTo>
                    <a:cubicBezTo>
                      <a:pt x="81" y="1"/>
                      <a:pt x="1" y="101"/>
                      <a:pt x="1" y="181"/>
                    </a:cubicBezTo>
                    <a:lnTo>
                      <a:pt x="321" y="3606"/>
                    </a:lnTo>
                    <a:cubicBezTo>
                      <a:pt x="321" y="3686"/>
                      <a:pt x="421" y="3686"/>
                      <a:pt x="501" y="3686"/>
                    </a:cubicBezTo>
                    <a:cubicBezTo>
                      <a:pt x="581" y="3686"/>
                      <a:pt x="661" y="3606"/>
                      <a:pt x="661" y="3506"/>
                    </a:cubicBezTo>
                    <a:lnTo>
                      <a:pt x="321" y="181"/>
                    </a:lnTo>
                    <a:cubicBezTo>
                      <a:pt x="321" y="101"/>
                      <a:pt x="24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45"/>
              <p:cNvSpPr/>
              <p:nvPr/>
            </p:nvSpPr>
            <p:spPr>
              <a:xfrm>
                <a:off x="2556429" y="4148608"/>
                <a:ext cx="21282" cy="105724"/>
              </a:xfrm>
              <a:custGeom>
                <a:avLst/>
                <a:gdLst/>
                <a:ahLst/>
                <a:cxnLst/>
                <a:rect l="l" t="t" r="r" b="b"/>
                <a:pathLst>
                  <a:path w="742" h="3686" extrusionOk="0">
                    <a:moveTo>
                      <a:pt x="160" y="1"/>
                    </a:moveTo>
                    <a:cubicBezTo>
                      <a:pt x="80" y="1"/>
                      <a:pt x="0" y="101"/>
                      <a:pt x="0" y="181"/>
                    </a:cubicBezTo>
                    <a:cubicBezTo>
                      <a:pt x="0" y="1262"/>
                      <a:pt x="160" y="2424"/>
                      <a:pt x="421" y="3506"/>
                    </a:cubicBezTo>
                    <a:cubicBezTo>
                      <a:pt x="421" y="3606"/>
                      <a:pt x="501" y="3686"/>
                      <a:pt x="581" y="3686"/>
                    </a:cubicBezTo>
                    <a:cubicBezTo>
                      <a:pt x="661" y="3606"/>
                      <a:pt x="741" y="3506"/>
                      <a:pt x="661" y="3426"/>
                    </a:cubicBezTo>
                    <a:cubicBezTo>
                      <a:pt x="421" y="2344"/>
                      <a:pt x="341" y="1262"/>
                      <a:pt x="341" y="181"/>
                    </a:cubicBezTo>
                    <a:cubicBezTo>
                      <a:pt x="341" y="101"/>
                      <a:pt x="240" y="1"/>
                      <a:pt x="160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45"/>
              <p:cNvSpPr/>
              <p:nvPr/>
            </p:nvSpPr>
            <p:spPr>
              <a:xfrm>
                <a:off x="2589731" y="4103231"/>
                <a:ext cx="14399" cy="48273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683" extrusionOk="0">
                    <a:moveTo>
                      <a:pt x="81" y="0"/>
                    </a:moveTo>
                    <a:cubicBezTo>
                      <a:pt x="1" y="0"/>
                      <a:pt x="1" y="80"/>
                      <a:pt x="1" y="181"/>
                    </a:cubicBezTo>
                    <a:lnTo>
                      <a:pt x="181" y="1502"/>
                    </a:lnTo>
                    <a:cubicBezTo>
                      <a:pt x="181" y="1583"/>
                      <a:pt x="261" y="1683"/>
                      <a:pt x="341" y="1683"/>
                    </a:cubicBezTo>
                    <a:cubicBezTo>
                      <a:pt x="421" y="1583"/>
                      <a:pt x="501" y="1502"/>
                      <a:pt x="501" y="1422"/>
                    </a:cubicBezTo>
                    <a:lnTo>
                      <a:pt x="341" y="181"/>
                    </a:lnTo>
                    <a:cubicBezTo>
                      <a:pt x="261" y="80"/>
                      <a:pt x="261" y="0"/>
                      <a:pt x="81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45"/>
              <p:cNvSpPr/>
              <p:nvPr/>
            </p:nvSpPr>
            <p:spPr>
              <a:xfrm>
                <a:off x="2606396" y="4186154"/>
                <a:ext cx="21856" cy="12792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460" extrusionOk="0">
                    <a:moveTo>
                      <a:pt x="249" y="0"/>
                    </a:moveTo>
                    <a:cubicBezTo>
                      <a:pt x="228" y="0"/>
                      <a:pt x="204" y="10"/>
                      <a:pt x="181" y="34"/>
                    </a:cubicBezTo>
                    <a:cubicBezTo>
                      <a:pt x="101" y="34"/>
                      <a:pt x="1" y="114"/>
                      <a:pt x="1" y="194"/>
                    </a:cubicBezTo>
                    <a:lnTo>
                      <a:pt x="421" y="4300"/>
                    </a:lnTo>
                    <a:cubicBezTo>
                      <a:pt x="421" y="4380"/>
                      <a:pt x="501" y="4460"/>
                      <a:pt x="601" y="4460"/>
                    </a:cubicBezTo>
                    <a:cubicBezTo>
                      <a:pt x="682" y="4460"/>
                      <a:pt x="762" y="4380"/>
                      <a:pt x="762" y="4300"/>
                    </a:cubicBezTo>
                    <a:lnTo>
                      <a:pt x="341" y="114"/>
                    </a:lnTo>
                    <a:cubicBezTo>
                      <a:pt x="341" y="57"/>
                      <a:pt x="301" y="0"/>
                      <a:pt x="249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45"/>
              <p:cNvSpPr/>
              <p:nvPr/>
            </p:nvSpPr>
            <p:spPr>
              <a:xfrm>
                <a:off x="2582847" y="4289930"/>
                <a:ext cx="9207" cy="3393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1183" extrusionOk="0">
                    <a:moveTo>
                      <a:pt x="161" y="1"/>
                    </a:moveTo>
                    <a:cubicBezTo>
                      <a:pt x="80" y="1"/>
                      <a:pt x="0" y="81"/>
                      <a:pt x="0" y="181"/>
                    </a:cubicBezTo>
                    <a:lnTo>
                      <a:pt x="0" y="1002"/>
                    </a:lnTo>
                    <a:cubicBezTo>
                      <a:pt x="0" y="1082"/>
                      <a:pt x="80" y="1182"/>
                      <a:pt x="161" y="1182"/>
                    </a:cubicBezTo>
                    <a:cubicBezTo>
                      <a:pt x="241" y="1182"/>
                      <a:pt x="321" y="1082"/>
                      <a:pt x="321" y="1002"/>
                    </a:cubicBezTo>
                    <a:lnTo>
                      <a:pt x="321" y="181"/>
                    </a:lnTo>
                    <a:cubicBezTo>
                      <a:pt x="321" y="81"/>
                      <a:pt x="24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45"/>
              <p:cNvSpPr/>
              <p:nvPr/>
            </p:nvSpPr>
            <p:spPr>
              <a:xfrm>
                <a:off x="2649478" y="4100936"/>
                <a:ext cx="17267" cy="7411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584" extrusionOk="0">
                    <a:moveTo>
                      <a:pt x="181" y="0"/>
                    </a:moveTo>
                    <a:cubicBezTo>
                      <a:pt x="101" y="0"/>
                      <a:pt x="1" y="80"/>
                      <a:pt x="1" y="160"/>
                    </a:cubicBezTo>
                    <a:lnTo>
                      <a:pt x="261" y="2424"/>
                    </a:lnTo>
                    <a:cubicBezTo>
                      <a:pt x="261" y="2504"/>
                      <a:pt x="341" y="2584"/>
                      <a:pt x="421" y="2584"/>
                    </a:cubicBezTo>
                    <a:cubicBezTo>
                      <a:pt x="501" y="2584"/>
                      <a:pt x="602" y="2504"/>
                      <a:pt x="501" y="2424"/>
                    </a:cubicBezTo>
                    <a:lnTo>
                      <a:pt x="341" y="160"/>
                    </a:lnTo>
                    <a:cubicBezTo>
                      <a:pt x="341" y="80"/>
                      <a:pt x="261" y="0"/>
                      <a:pt x="181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45"/>
              <p:cNvSpPr/>
              <p:nvPr/>
            </p:nvSpPr>
            <p:spPr>
              <a:xfrm>
                <a:off x="2671306" y="4213518"/>
                <a:ext cx="18988" cy="95972"/>
              </a:xfrm>
              <a:custGeom>
                <a:avLst/>
                <a:gdLst/>
                <a:ahLst/>
                <a:cxnLst/>
                <a:rect l="l" t="t" r="r" b="b"/>
                <a:pathLst>
                  <a:path w="662" h="3346" extrusionOk="0">
                    <a:moveTo>
                      <a:pt x="161" y="1"/>
                    </a:moveTo>
                    <a:cubicBezTo>
                      <a:pt x="81" y="1"/>
                      <a:pt x="1" y="81"/>
                      <a:pt x="1" y="161"/>
                    </a:cubicBezTo>
                    <a:lnTo>
                      <a:pt x="341" y="3245"/>
                    </a:lnTo>
                    <a:cubicBezTo>
                      <a:pt x="341" y="3346"/>
                      <a:pt x="421" y="3346"/>
                      <a:pt x="502" y="3346"/>
                    </a:cubicBezTo>
                    <a:cubicBezTo>
                      <a:pt x="582" y="3346"/>
                      <a:pt x="662" y="3245"/>
                      <a:pt x="662" y="3165"/>
                    </a:cubicBezTo>
                    <a:lnTo>
                      <a:pt x="341" y="161"/>
                    </a:lnTo>
                    <a:cubicBezTo>
                      <a:pt x="341" y="81"/>
                      <a:pt x="24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45"/>
              <p:cNvSpPr/>
              <p:nvPr/>
            </p:nvSpPr>
            <p:spPr>
              <a:xfrm>
                <a:off x="2692560" y="4108394"/>
                <a:ext cx="9809" cy="6436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244" extrusionOk="0">
                    <a:moveTo>
                      <a:pt x="181" y="1"/>
                    </a:moveTo>
                    <a:cubicBezTo>
                      <a:pt x="101" y="1"/>
                      <a:pt x="1" y="81"/>
                      <a:pt x="1" y="161"/>
                    </a:cubicBezTo>
                    <a:lnTo>
                      <a:pt x="1" y="2084"/>
                    </a:lnTo>
                    <a:cubicBezTo>
                      <a:pt x="1" y="2164"/>
                      <a:pt x="101" y="2244"/>
                      <a:pt x="181" y="2244"/>
                    </a:cubicBezTo>
                    <a:cubicBezTo>
                      <a:pt x="261" y="2244"/>
                      <a:pt x="341" y="2164"/>
                      <a:pt x="341" y="2084"/>
                    </a:cubicBezTo>
                    <a:lnTo>
                      <a:pt x="341" y="161"/>
                    </a:lnTo>
                    <a:cubicBezTo>
                      <a:pt x="341" y="81"/>
                      <a:pt x="261" y="1"/>
                      <a:pt x="18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45"/>
              <p:cNvSpPr/>
              <p:nvPr/>
            </p:nvSpPr>
            <p:spPr>
              <a:xfrm>
                <a:off x="2709799" y="4180217"/>
                <a:ext cx="23577" cy="11952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4167" extrusionOk="0">
                    <a:moveTo>
                      <a:pt x="161" y="0"/>
                    </a:moveTo>
                    <a:cubicBezTo>
                      <a:pt x="81" y="0"/>
                      <a:pt x="1" y="80"/>
                      <a:pt x="1" y="160"/>
                    </a:cubicBezTo>
                    <a:lnTo>
                      <a:pt x="501" y="4006"/>
                    </a:lnTo>
                    <a:cubicBezTo>
                      <a:pt x="501" y="4086"/>
                      <a:pt x="582" y="4166"/>
                      <a:pt x="662" y="4166"/>
                    </a:cubicBezTo>
                    <a:cubicBezTo>
                      <a:pt x="742" y="4166"/>
                      <a:pt x="822" y="4086"/>
                      <a:pt x="822" y="4006"/>
                    </a:cubicBezTo>
                    <a:lnTo>
                      <a:pt x="742" y="3826"/>
                    </a:lnTo>
                    <a:lnTo>
                      <a:pt x="742" y="3746"/>
                    </a:lnTo>
                    <a:lnTo>
                      <a:pt x="321" y="80"/>
                    </a:lnTo>
                    <a:cubicBezTo>
                      <a:pt x="321" y="0"/>
                      <a:pt x="241" y="0"/>
                      <a:pt x="161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45"/>
              <p:cNvSpPr/>
              <p:nvPr/>
            </p:nvSpPr>
            <p:spPr>
              <a:xfrm>
                <a:off x="2735671" y="4110688"/>
                <a:ext cx="14370" cy="477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664" extrusionOk="0">
                    <a:moveTo>
                      <a:pt x="100" y="1"/>
                    </a:moveTo>
                    <a:cubicBezTo>
                      <a:pt x="0" y="1"/>
                      <a:pt x="0" y="81"/>
                      <a:pt x="0" y="161"/>
                    </a:cubicBezTo>
                    <a:lnTo>
                      <a:pt x="180" y="1503"/>
                    </a:lnTo>
                    <a:cubicBezTo>
                      <a:pt x="180" y="1583"/>
                      <a:pt x="260" y="1663"/>
                      <a:pt x="341" y="1663"/>
                    </a:cubicBezTo>
                    <a:cubicBezTo>
                      <a:pt x="421" y="1663"/>
                      <a:pt x="501" y="1583"/>
                      <a:pt x="501" y="1503"/>
                    </a:cubicBezTo>
                    <a:lnTo>
                      <a:pt x="260" y="161"/>
                    </a:lnTo>
                    <a:cubicBezTo>
                      <a:pt x="260" y="81"/>
                      <a:pt x="180" y="1"/>
                      <a:pt x="100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45"/>
              <p:cNvSpPr/>
              <p:nvPr/>
            </p:nvSpPr>
            <p:spPr>
              <a:xfrm>
                <a:off x="2745424" y="4191690"/>
                <a:ext cx="24151" cy="89088"/>
              </a:xfrm>
              <a:custGeom>
                <a:avLst/>
                <a:gdLst/>
                <a:ahLst/>
                <a:cxnLst/>
                <a:rect l="l" t="t" r="r" b="b"/>
                <a:pathLst>
                  <a:path w="842" h="3106" extrusionOk="0">
                    <a:moveTo>
                      <a:pt x="161" y="1"/>
                    </a:moveTo>
                    <a:cubicBezTo>
                      <a:pt x="81" y="101"/>
                      <a:pt x="1" y="181"/>
                      <a:pt x="1" y="261"/>
                    </a:cubicBezTo>
                    <a:lnTo>
                      <a:pt x="501" y="2925"/>
                    </a:lnTo>
                    <a:cubicBezTo>
                      <a:pt x="581" y="3005"/>
                      <a:pt x="581" y="3105"/>
                      <a:pt x="661" y="3105"/>
                    </a:cubicBezTo>
                    <a:cubicBezTo>
                      <a:pt x="762" y="3005"/>
                      <a:pt x="842" y="3005"/>
                      <a:pt x="842" y="2925"/>
                    </a:cubicBezTo>
                    <a:lnTo>
                      <a:pt x="842" y="2765"/>
                    </a:lnTo>
                    <a:lnTo>
                      <a:pt x="842" y="2685"/>
                    </a:lnTo>
                    <a:lnTo>
                      <a:pt x="341" y="181"/>
                    </a:lnTo>
                    <a:cubicBezTo>
                      <a:pt x="341" y="101"/>
                      <a:pt x="26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45"/>
              <p:cNvSpPr/>
              <p:nvPr/>
            </p:nvSpPr>
            <p:spPr>
              <a:xfrm>
                <a:off x="2788506" y="4112036"/>
                <a:ext cx="16693" cy="4638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617" extrusionOk="0">
                    <a:moveTo>
                      <a:pt x="242" y="1"/>
                    </a:moveTo>
                    <a:cubicBezTo>
                      <a:pt x="218" y="1"/>
                      <a:pt x="190" y="10"/>
                      <a:pt x="161" y="34"/>
                    </a:cubicBezTo>
                    <a:cubicBezTo>
                      <a:pt x="81" y="34"/>
                      <a:pt x="1" y="114"/>
                      <a:pt x="81" y="194"/>
                    </a:cubicBezTo>
                    <a:lnTo>
                      <a:pt x="261" y="1536"/>
                    </a:lnTo>
                    <a:cubicBezTo>
                      <a:pt x="261" y="1616"/>
                      <a:pt x="341" y="1616"/>
                      <a:pt x="421" y="1616"/>
                    </a:cubicBezTo>
                    <a:cubicBezTo>
                      <a:pt x="501" y="1616"/>
                      <a:pt x="582" y="1536"/>
                      <a:pt x="582" y="1456"/>
                    </a:cubicBezTo>
                    <a:lnTo>
                      <a:pt x="341" y="114"/>
                    </a:lnTo>
                    <a:cubicBezTo>
                      <a:pt x="341" y="57"/>
                      <a:pt x="301" y="1"/>
                      <a:pt x="242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45"/>
              <p:cNvSpPr/>
              <p:nvPr/>
            </p:nvSpPr>
            <p:spPr>
              <a:xfrm>
                <a:off x="2802876" y="4208929"/>
                <a:ext cx="24151" cy="88514"/>
              </a:xfrm>
              <a:custGeom>
                <a:avLst/>
                <a:gdLst/>
                <a:ahLst/>
                <a:cxnLst/>
                <a:rect l="l" t="t" r="r" b="b"/>
                <a:pathLst>
                  <a:path w="842" h="3086" extrusionOk="0">
                    <a:moveTo>
                      <a:pt x="161" y="1"/>
                    </a:moveTo>
                    <a:cubicBezTo>
                      <a:pt x="81" y="1"/>
                      <a:pt x="0" y="81"/>
                      <a:pt x="0" y="161"/>
                    </a:cubicBezTo>
                    <a:lnTo>
                      <a:pt x="501" y="2905"/>
                    </a:lnTo>
                    <a:cubicBezTo>
                      <a:pt x="501" y="3005"/>
                      <a:pt x="581" y="3085"/>
                      <a:pt x="661" y="3085"/>
                    </a:cubicBezTo>
                    <a:cubicBezTo>
                      <a:pt x="761" y="3085"/>
                      <a:pt x="842" y="3005"/>
                      <a:pt x="842" y="2905"/>
                    </a:cubicBezTo>
                    <a:lnTo>
                      <a:pt x="341" y="161"/>
                    </a:lnTo>
                    <a:cubicBezTo>
                      <a:pt x="341" y="81"/>
                      <a:pt x="26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45"/>
              <p:cNvSpPr/>
              <p:nvPr/>
            </p:nvSpPr>
            <p:spPr>
              <a:xfrm>
                <a:off x="2826999" y="4112983"/>
                <a:ext cx="12104" cy="45433"/>
              </a:xfrm>
              <a:custGeom>
                <a:avLst/>
                <a:gdLst/>
                <a:ahLst/>
                <a:cxnLst/>
                <a:rect l="l" t="t" r="r" b="b"/>
                <a:pathLst>
                  <a:path w="422" h="1584" extrusionOk="0">
                    <a:moveTo>
                      <a:pt x="81" y="1"/>
                    </a:moveTo>
                    <a:cubicBezTo>
                      <a:pt x="1" y="1"/>
                      <a:pt x="1" y="81"/>
                      <a:pt x="1" y="161"/>
                    </a:cubicBezTo>
                    <a:lnTo>
                      <a:pt x="81" y="1423"/>
                    </a:lnTo>
                    <a:cubicBezTo>
                      <a:pt x="81" y="1583"/>
                      <a:pt x="161" y="1583"/>
                      <a:pt x="241" y="1583"/>
                    </a:cubicBezTo>
                    <a:cubicBezTo>
                      <a:pt x="321" y="1583"/>
                      <a:pt x="421" y="1503"/>
                      <a:pt x="421" y="1423"/>
                    </a:cubicBezTo>
                    <a:lnTo>
                      <a:pt x="241" y="161"/>
                    </a:lnTo>
                    <a:cubicBezTo>
                      <a:pt x="241" y="81"/>
                      <a:pt x="161" y="1"/>
                      <a:pt x="8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45"/>
              <p:cNvSpPr/>
              <p:nvPr/>
            </p:nvSpPr>
            <p:spPr>
              <a:xfrm>
                <a:off x="2833883" y="4208929"/>
                <a:ext cx="21885" cy="81028"/>
              </a:xfrm>
              <a:custGeom>
                <a:avLst/>
                <a:gdLst/>
                <a:ahLst/>
                <a:cxnLst/>
                <a:rect l="l" t="t" r="r" b="b"/>
                <a:pathLst>
                  <a:path w="763" h="2825" extrusionOk="0">
                    <a:moveTo>
                      <a:pt x="181" y="1"/>
                    </a:moveTo>
                    <a:cubicBezTo>
                      <a:pt x="81" y="1"/>
                      <a:pt x="1" y="81"/>
                      <a:pt x="1" y="161"/>
                    </a:cubicBezTo>
                    <a:lnTo>
                      <a:pt x="422" y="2664"/>
                    </a:lnTo>
                    <a:cubicBezTo>
                      <a:pt x="422" y="2745"/>
                      <a:pt x="502" y="2825"/>
                      <a:pt x="582" y="2825"/>
                    </a:cubicBezTo>
                    <a:cubicBezTo>
                      <a:pt x="682" y="2745"/>
                      <a:pt x="762" y="2745"/>
                      <a:pt x="762" y="2584"/>
                    </a:cubicBezTo>
                    <a:lnTo>
                      <a:pt x="341" y="161"/>
                    </a:lnTo>
                    <a:cubicBezTo>
                      <a:pt x="341" y="81"/>
                      <a:pt x="261" y="1"/>
                      <a:pt x="18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45"/>
              <p:cNvSpPr/>
              <p:nvPr/>
            </p:nvSpPr>
            <p:spPr>
              <a:xfrm>
                <a:off x="2781622" y="4254306"/>
                <a:ext cx="14399" cy="50022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744" extrusionOk="0">
                    <a:moveTo>
                      <a:pt x="161" y="1"/>
                    </a:moveTo>
                    <a:cubicBezTo>
                      <a:pt x="80" y="1"/>
                      <a:pt x="0" y="81"/>
                      <a:pt x="0" y="161"/>
                    </a:cubicBezTo>
                    <a:lnTo>
                      <a:pt x="241" y="1663"/>
                    </a:lnTo>
                    <a:cubicBezTo>
                      <a:pt x="241" y="1743"/>
                      <a:pt x="321" y="1743"/>
                      <a:pt x="401" y="1743"/>
                    </a:cubicBezTo>
                    <a:cubicBezTo>
                      <a:pt x="501" y="1743"/>
                      <a:pt x="501" y="1663"/>
                      <a:pt x="501" y="1583"/>
                    </a:cubicBezTo>
                    <a:lnTo>
                      <a:pt x="321" y="161"/>
                    </a:lnTo>
                    <a:cubicBezTo>
                      <a:pt x="321" y="81"/>
                      <a:pt x="241" y="1"/>
                      <a:pt x="161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0" name="Google Shape;4250;p45"/>
            <p:cNvGrpSpPr/>
            <p:nvPr/>
          </p:nvGrpSpPr>
          <p:grpSpPr>
            <a:xfrm rot="1303297">
              <a:off x="5592867" y="436347"/>
              <a:ext cx="694007" cy="857375"/>
              <a:chOff x="1534386" y="4537210"/>
              <a:chExt cx="694002" cy="857368"/>
            </a:xfrm>
          </p:grpSpPr>
          <p:sp>
            <p:nvSpPr>
              <p:cNvPr id="4251" name="Google Shape;4251;p45"/>
              <p:cNvSpPr/>
              <p:nvPr/>
            </p:nvSpPr>
            <p:spPr>
              <a:xfrm>
                <a:off x="1719278" y="5119367"/>
                <a:ext cx="326550" cy="254758"/>
              </a:xfrm>
              <a:custGeom>
                <a:avLst/>
                <a:gdLst/>
                <a:ahLst/>
                <a:cxnLst/>
                <a:rect l="l" t="t" r="r" b="b"/>
                <a:pathLst>
                  <a:path w="11385" h="8882" extrusionOk="0">
                    <a:moveTo>
                      <a:pt x="11344" y="0"/>
                    </a:moveTo>
                    <a:cubicBezTo>
                      <a:pt x="11245" y="0"/>
                      <a:pt x="10756" y="530"/>
                      <a:pt x="10399" y="886"/>
                    </a:cubicBezTo>
                    <a:cubicBezTo>
                      <a:pt x="9818" y="1467"/>
                      <a:pt x="9318" y="1968"/>
                      <a:pt x="8737" y="2469"/>
                    </a:cubicBezTo>
                    <a:cubicBezTo>
                      <a:pt x="6814" y="4211"/>
                      <a:pt x="4651" y="5633"/>
                      <a:pt x="2488" y="7055"/>
                    </a:cubicBezTo>
                    <a:cubicBezTo>
                      <a:pt x="1727" y="7556"/>
                      <a:pt x="986" y="8057"/>
                      <a:pt x="305" y="8557"/>
                    </a:cubicBezTo>
                    <a:cubicBezTo>
                      <a:pt x="0" y="8746"/>
                      <a:pt x="53" y="8882"/>
                      <a:pt x="294" y="8882"/>
                    </a:cubicBezTo>
                    <a:cubicBezTo>
                      <a:pt x="387" y="8882"/>
                      <a:pt x="507" y="8862"/>
                      <a:pt x="645" y="8818"/>
                    </a:cubicBezTo>
                    <a:cubicBezTo>
                      <a:pt x="3730" y="7476"/>
                      <a:pt x="6393" y="6054"/>
                      <a:pt x="8737" y="3630"/>
                    </a:cubicBezTo>
                    <a:cubicBezTo>
                      <a:pt x="9578" y="2809"/>
                      <a:pt x="10740" y="1307"/>
                      <a:pt x="11240" y="306"/>
                    </a:cubicBezTo>
                    <a:cubicBezTo>
                      <a:pt x="11361" y="87"/>
                      <a:pt x="11385" y="0"/>
                      <a:pt x="11344" y="0"/>
                    </a:cubicBezTo>
                    <a:close/>
                  </a:path>
                </a:pathLst>
              </a:custGeom>
              <a:solidFill>
                <a:srgbClr val="3A9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45"/>
              <p:cNvSpPr/>
              <p:nvPr/>
            </p:nvSpPr>
            <p:spPr>
              <a:xfrm>
                <a:off x="1776272" y="4601432"/>
                <a:ext cx="35624" cy="586643"/>
              </a:xfrm>
              <a:custGeom>
                <a:avLst/>
                <a:gdLst/>
                <a:ahLst/>
                <a:cxnLst/>
                <a:rect l="l" t="t" r="r" b="b"/>
                <a:pathLst>
                  <a:path w="1242" h="20453" extrusionOk="0">
                    <a:moveTo>
                      <a:pt x="725" y="0"/>
                    </a:moveTo>
                    <a:cubicBezTo>
                      <a:pt x="625" y="0"/>
                      <a:pt x="563" y="846"/>
                      <a:pt x="501" y="1498"/>
                    </a:cubicBezTo>
                    <a:cubicBezTo>
                      <a:pt x="401" y="2420"/>
                      <a:pt x="320" y="3341"/>
                      <a:pt x="320" y="4242"/>
                    </a:cubicBezTo>
                    <a:cubicBezTo>
                      <a:pt x="0" y="8088"/>
                      <a:pt x="0" y="11933"/>
                      <a:pt x="320" y="15679"/>
                    </a:cubicBezTo>
                    <a:cubicBezTo>
                      <a:pt x="401" y="17101"/>
                      <a:pt x="581" y="18523"/>
                      <a:pt x="741" y="19945"/>
                    </a:cubicBezTo>
                    <a:cubicBezTo>
                      <a:pt x="778" y="20285"/>
                      <a:pt x="869" y="20452"/>
                      <a:pt x="958" y="20452"/>
                    </a:cubicBezTo>
                    <a:cubicBezTo>
                      <a:pt x="1062" y="20452"/>
                      <a:pt x="1162" y="20220"/>
                      <a:pt x="1162" y="19765"/>
                    </a:cubicBezTo>
                    <a:lnTo>
                      <a:pt x="1162" y="4923"/>
                    </a:lnTo>
                    <a:cubicBezTo>
                      <a:pt x="1162" y="3421"/>
                      <a:pt x="1242" y="1739"/>
                      <a:pt x="821" y="237"/>
                    </a:cubicBezTo>
                    <a:cubicBezTo>
                      <a:pt x="785" y="71"/>
                      <a:pt x="753" y="0"/>
                      <a:pt x="725" y="0"/>
                    </a:cubicBezTo>
                    <a:close/>
                  </a:path>
                </a:pathLst>
              </a:custGeom>
              <a:solidFill>
                <a:srgbClr val="3999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45"/>
              <p:cNvSpPr/>
              <p:nvPr/>
            </p:nvSpPr>
            <p:spPr>
              <a:xfrm>
                <a:off x="1863527" y="4537210"/>
                <a:ext cx="182679" cy="440563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15360" extrusionOk="0">
                    <a:moveTo>
                      <a:pt x="6345" y="0"/>
                    </a:moveTo>
                    <a:cubicBezTo>
                      <a:pt x="6273" y="0"/>
                      <a:pt x="5867" y="622"/>
                      <a:pt x="5550" y="1074"/>
                    </a:cubicBezTo>
                    <a:cubicBezTo>
                      <a:pt x="5050" y="1815"/>
                      <a:pt x="4629" y="2476"/>
                      <a:pt x="4289" y="3237"/>
                    </a:cubicBezTo>
                    <a:cubicBezTo>
                      <a:pt x="2867" y="5981"/>
                      <a:pt x="1705" y="8905"/>
                      <a:pt x="864" y="11909"/>
                    </a:cubicBezTo>
                    <a:cubicBezTo>
                      <a:pt x="543" y="12991"/>
                      <a:pt x="283" y="13992"/>
                      <a:pt x="42" y="14913"/>
                    </a:cubicBezTo>
                    <a:cubicBezTo>
                      <a:pt x="1" y="15215"/>
                      <a:pt x="24" y="15360"/>
                      <a:pt x="89" y="15360"/>
                    </a:cubicBezTo>
                    <a:cubicBezTo>
                      <a:pt x="150" y="15360"/>
                      <a:pt x="247" y="15235"/>
                      <a:pt x="363" y="14994"/>
                    </a:cubicBezTo>
                    <a:cubicBezTo>
                      <a:pt x="1785" y="11408"/>
                      <a:pt x="3047" y="7663"/>
                      <a:pt x="4549" y="4158"/>
                    </a:cubicBezTo>
                    <a:cubicBezTo>
                      <a:pt x="5050" y="2896"/>
                      <a:pt x="5971" y="1234"/>
                      <a:pt x="6291" y="232"/>
                    </a:cubicBezTo>
                    <a:cubicBezTo>
                      <a:pt x="6356" y="68"/>
                      <a:pt x="6369" y="0"/>
                      <a:pt x="6345" y="0"/>
                    </a:cubicBezTo>
                    <a:close/>
                  </a:path>
                </a:pathLst>
              </a:custGeom>
              <a:solidFill>
                <a:srgbClr val="3A9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45"/>
              <p:cNvSpPr/>
              <p:nvPr/>
            </p:nvSpPr>
            <p:spPr>
              <a:xfrm>
                <a:off x="1761902" y="5011976"/>
                <a:ext cx="272885" cy="293106"/>
              </a:xfrm>
              <a:custGeom>
                <a:avLst/>
                <a:gdLst/>
                <a:ahLst/>
                <a:cxnLst/>
                <a:rect l="l" t="t" r="r" b="b"/>
                <a:pathLst>
                  <a:path w="9514" h="10219" extrusionOk="0">
                    <a:moveTo>
                      <a:pt x="8968" y="0"/>
                    </a:moveTo>
                    <a:cubicBezTo>
                      <a:pt x="8488" y="0"/>
                      <a:pt x="7554" y="1490"/>
                      <a:pt x="7171" y="1947"/>
                    </a:cubicBezTo>
                    <a:cubicBezTo>
                      <a:pt x="5668" y="3869"/>
                      <a:pt x="4246" y="5712"/>
                      <a:pt x="2584" y="7454"/>
                    </a:cubicBezTo>
                    <a:cubicBezTo>
                      <a:pt x="1743" y="8376"/>
                      <a:pt x="902" y="9297"/>
                      <a:pt x="0" y="10218"/>
                    </a:cubicBezTo>
                    <a:cubicBezTo>
                      <a:pt x="1002" y="10058"/>
                      <a:pt x="2003" y="9297"/>
                      <a:pt x="2904" y="8556"/>
                    </a:cubicBezTo>
                    <a:cubicBezTo>
                      <a:pt x="4827" y="6713"/>
                      <a:pt x="6410" y="4711"/>
                      <a:pt x="8012" y="2547"/>
                    </a:cubicBezTo>
                    <a:cubicBezTo>
                      <a:pt x="8412" y="1947"/>
                      <a:pt x="9514" y="364"/>
                      <a:pt x="9093" y="44"/>
                    </a:cubicBezTo>
                    <a:cubicBezTo>
                      <a:pt x="9056" y="14"/>
                      <a:pt x="9014" y="0"/>
                      <a:pt x="8968" y="0"/>
                    </a:cubicBezTo>
                    <a:close/>
                  </a:path>
                </a:pathLst>
              </a:custGeom>
              <a:solidFill>
                <a:srgbClr val="207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45"/>
              <p:cNvSpPr/>
              <p:nvPr/>
            </p:nvSpPr>
            <p:spPr>
              <a:xfrm>
                <a:off x="1816486" y="4596728"/>
                <a:ext cx="28740" cy="48321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847" extrusionOk="0">
                    <a:moveTo>
                      <a:pt x="841" y="0"/>
                    </a:moveTo>
                    <a:cubicBezTo>
                      <a:pt x="421" y="1162"/>
                      <a:pt x="260" y="2824"/>
                      <a:pt x="260" y="4326"/>
                    </a:cubicBezTo>
                    <a:cubicBezTo>
                      <a:pt x="100" y="7511"/>
                      <a:pt x="0" y="10755"/>
                      <a:pt x="100" y="14020"/>
                    </a:cubicBezTo>
                    <a:cubicBezTo>
                      <a:pt x="100" y="14826"/>
                      <a:pt x="177" y="16846"/>
                      <a:pt x="578" y="16846"/>
                    </a:cubicBezTo>
                    <a:cubicBezTo>
                      <a:pt x="585" y="16846"/>
                      <a:pt x="593" y="16846"/>
                      <a:pt x="601" y="16844"/>
                    </a:cubicBezTo>
                    <a:cubicBezTo>
                      <a:pt x="1001" y="16844"/>
                      <a:pt x="841" y="14421"/>
                      <a:pt x="761" y="13600"/>
                    </a:cubicBezTo>
                    <a:cubicBezTo>
                      <a:pt x="761" y="10595"/>
                      <a:pt x="761" y="7591"/>
                      <a:pt x="841" y="4587"/>
                    </a:cubicBezTo>
                    <a:lnTo>
                      <a:pt x="841" y="0"/>
                    </a:lnTo>
                    <a:close/>
                  </a:path>
                </a:pathLst>
              </a:custGeom>
              <a:solidFill>
                <a:srgbClr val="207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45"/>
              <p:cNvSpPr/>
              <p:nvPr/>
            </p:nvSpPr>
            <p:spPr>
              <a:xfrm>
                <a:off x="1819354" y="4706384"/>
                <a:ext cx="232099" cy="422292"/>
              </a:xfrm>
              <a:custGeom>
                <a:avLst/>
                <a:gdLst/>
                <a:ahLst/>
                <a:cxnLst/>
                <a:rect l="l" t="t" r="r" b="b"/>
                <a:pathLst>
                  <a:path w="8092" h="14723" extrusionOk="0">
                    <a:moveTo>
                      <a:pt x="8009" y="0"/>
                    </a:moveTo>
                    <a:cubicBezTo>
                      <a:pt x="7913" y="0"/>
                      <a:pt x="7748" y="93"/>
                      <a:pt x="7591" y="263"/>
                    </a:cubicBezTo>
                    <a:cubicBezTo>
                      <a:pt x="7411" y="503"/>
                      <a:pt x="7170" y="924"/>
                      <a:pt x="7010" y="1264"/>
                    </a:cubicBezTo>
                    <a:cubicBezTo>
                      <a:pt x="4747" y="5090"/>
                      <a:pt x="2904" y="9276"/>
                      <a:pt x="821" y="13201"/>
                    </a:cubicBezTo>
                    <a:cubicBezTo>
                      <a:pt x="581" y="13702"/>
                      <a:pt x="0" y="14443"/>
                      <a:pt x="321" y="14704"/>
                    </a:cubicBezTo>
                    <a:cubicBezTo>
                      <a:pt x="341" y="14716"/>
                      <a:pt x="363" y="14722"/>
                      <a:pt x="386" y="14722"/>
                    </a:cubicBezTo>
                    <a:cubicBezTo>
                      <a:pt x="658" y="14722"/>
                      <a:pt x="1101" y="13909"/>
                      <a:pt x="1322" y="13522"/>
                    </a:cubicBezTo>
                    <a:cubicBezTo>
                      <a:pt x="2324" y="11779"/>
                      <a:pt x="3245" y="10017"/>
                      <a:pt x="4166" y="8194"/>
                    </a:cubicBezTo>
                    <a:cubicBezTo>
                      <a:pt x="5248" y="5931"/>
                      <a:pt x="6329" y="3588"/>
                      <a:pt x="7591" y="1344"/>
                    </a:cubicBezTo>
                    <a:cubicBezTo>
                      <a:pt x="7751" y="924"/>
                      <a:pt x="8092" y="343"/>
                      <a:pt x="8092" y="83"/>
                    </a:cubicBezTo>
                    <a:cubicBezTo>
                      <a:pt x="8092" y="27"/>
                      <a:pt x="8060" y="0"/>
                      <a:pt x="8009" y="0"/>
                    </a:cubicBezTo>
                    <a:close/>
                  </a:path>
                </a:pathLst>
              </a:custGeom>
              <a:solidFill>
                <a:srgbClr val="287F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45"/>
              <p:cNvSpPr/>
              <p:nvPr/>
            </p:nvSpPr>
            <p:spPr>
              <a:xfrm>
                <a:off x="1795203" y="4831099"/>
                <a:ext cx="248792" cy="393553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13721" extrusionOk="0">
                    <a:moveTo>
                      <a:pt x="8673" y="1"/>
                    </a:moveTo>
                    <a:cubicBezTo>
                      <a:pt x="8253" y="241"/>
                      <a:pt x="7932" y="842"/>
                      <a:pt x="7592" y="1423"/>
                    </a:cubicBezTo>
                    <a:cubicBezTo>
                      <a:pt x="6751" y="2745"/>
                      <a:pt x="6010" y="4087"/>
                      <a:pt x="5168" y="5429"/>
                    </a:cubicBezTo>
                    <a:cubicBezTo>
                      <a:pt x="3746" y="7852"/>
                      <a:pt x="2244" y="10255"/>
                      <a:pt x="502" y="12519"/>
                    </a:cubicBezTo>
                    <a:cubicBezTo>
                      <a:pt x="341" y="12759"/>
                      <a:pt x="1" y="13180"/>
                      <a:pt x="1" y="13520"/>
                    </a:cubicBezTo>
                    <a:cubicBezTo>
                      <a:pt x="37" y="13672"/>
                      <a:pt x="88" y="13720"/>
                      <a:pt x="150" y="13720"/>
                    </a:cubicBezTo>
                    <a:cubicBezTo>
                      <a:pt x="228" y="13720"/>
                      <a:pt x="322" y="13645"/>
                      <a:pt x="422" y="13600"/>
                    </a:cubicBezTo>
                    <a:cubicBezTo>
                      <a:pt x="1002" y="13100"/>
                      <a:pt x="1583" y="12258"/>
                      <a:pt x="2084" y="11597"/>
                    </a:cubicBezTo>
                    <a:cubicBezTo>
                      <a:pt x="3246" y="10015"/>
                      <a:pt x="4247" y="8353"/>
                      <a:pt x="5249" y="6670"/>
                    </a:cubicBezTo>
                    <a:cubicBezTo>
                      <a:pt x="5849" y="5669"/>
                      <a:pt x="6430" y="4587"/>
                      <a:pt x="7091" y="3426"/>
                    </a:cubicBezTo>
                    <a:cubicBezTo>
                      <a:pt x="7672" y="2344"/>
                      <a:pt x="8353" y="1162"/>
                      <a:pt x="8673" y="1"/>
                    </a:cubicBezTo>
                    <a:close/>
                  </a:path>
                </a:pathLst>
              </a:custGeom>
              <a:solidFill>
                <a:srgbClr val="195E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45"/>
              <p:cNvSpPr/>
              <p:nvPr/>
            </p:nvSpPr>
            <p:spPr>
              <a:xfrm>
                <a:off x="1743286" y="4931634"/>
                <a:ext cx="183511" cy="445583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5535" extrusionOk="0">
                    <a:moveTo>
                      <a:pt x="6398" y="1"/>
                    </a:moveTo>
                    <a:cubicBezTo>
                      <a:pt x="5236" y="1162"/>
                      <a:pt x="4395" y="3005"/>
                      <a:pt x="3814" y="4507"/>
                    </a:cubicBezTo>
                    <a:cubicBezTo>
                      <a:pt x="2552" y="7351"/>
                      <a:pt x="1390" y="10356"/>
                      <a:pt x="469" y="13360"/>
                    </a:cubicBezTo>
                    <a:cubicBezTo>
                      <a:pt x="316" y="14066"/>
                      <a:pt x="0" y="15534"/>
                      <a:pt x="334" y="15534"/>
                    </a:cubicBezTo>
                    <a:cubicBezTo>
                      <a:pt x="351" y="15534"/>
                      <a:pt x="369" y="15531"/>
                      <a:pt x="389" y="15523"/>
                    </a:cubicBezTo>
                    <a:cubicBezTo>
                      <a:pt x="810" y="15263"/>
                      <a:pt x="1230" y="13520"/>
                      <a:pt x="1390" y="12859"/>
                    </a:cubicBezTo>
                    <a:cubicBezTo>
                      <a:pt x="2392" y="10175"/>
                      <a:pt x="3393" y="7592"/>
                      <a:pt x="4475" y="4928"/>
                    </a:cubicBezTo>
                    <a:cubicBezTo>
                      <a:pt x="5156" y="3346"/>
                      <a:pt x="5817" y="1663"/>
                      <a:pt x="6398" y="1"/>
                    </a:cubicBezTo>
                    <a:close/>
                  </a:path>
                </a:pathLst>
              </a:custGeom>
              <a:solidFill>
                <a:srgbClr val="2753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45"/>
              <p:cNvSpPr/>
              <p:nvPr/>
            </p:nvSpPr>
            <p:spPr>
              <a:xfrm>
                <a:off x="1860859" y="4810103"/>
                <a:ext cx="262416" cy="452008"/>
              </a:xfrm>
              <a:custGeom>
                <a:avLst/>
                <a:gdLst/>
                <a:ahLst/>
                <a:cxnLst/>
                <a:rect l="l" t="t" r="r" b="b"/>
                <a:pathLst>
                  <a:path w="9149" h="15759" extrusionOk="0">
                    <a:moveTo>
                      <a:pt x="8957" y="0"/>
                    </a:moveTo>
                    <a:cubicBezTo>
                      <a:pt x="8836" y="0"/>
                      <a:pt x="8657" y="159"/>
                      <a:pt x="8467" y="392"/>
                    </a:cubicBezTo>
                    <a:cubicBezTo>
                      <a:pt x="8227" y="733"/>
                      <a:pt x="8067" y="1073"/>
                      <a:pt x="7806" y="1474"/>
                    </a:cubicBezTo>
                    <a:cubicBezTo>
                      <a:pt x="5463" y="5740"/>
                      <a:pt x="2960" y="9986"/>
                      <a:pt x="796" y="14332"/>
                    </a:cubicBezTo>
                    <a:cubicBezTo>
                      <a:pt x="565" y="14814"/>
                      <a:pt x="0" y="15759"/>
                      <a:pt x="261" y="15759"/>
                    </a:cubicBezTo>
                    <a:cubicBezTo>
                      <a:pt x="271" y="15759"/>
                      <a:pt x="283" y="15757"/>
                      <a:pt x="296" y="15754"/>
                    </a:cubicBezTo>
                    <a:cubicBezTo>
                      <a:pt x="556" y="15594"/>
                      <a:pt x="1057" y="14673"/>
                      <a:pt x="1377" y="14172"/>
                    </a:cubicBezTo>
                    <a:cubicBezTo>
                      <a:pt x="2459" y="12249"/>
                      <a:pt x="3560" y="10407"/>
                      <a:pt x="4722" y="8484"/>
                    </a:cubicBezTo>
                    <a:cubicBezTo>
                      <a:pt x="6064" y="6161"/>
                      <a:pt x="7386" y="3737"/>
                      <a:pt x="8648" y="1314"/>
                    </a:cubicBezTo>
                    <a:cubicBezTo>
                      <a:pt x="8888" y="893"/>
                      <a:pt x="9148" y="312"/>
                      <a:pt x="9068" y="72"/>
                    </a:cubicBezTo>
                    <a:cubicBezTo>
                      <a:pt x="9041" y="23"/>
                      <a:pt x="9003" y="0"/>
                      <a:pt x="8957" y="0"/>
                    </a:cubicBezTo>
                    <a:close/>
                  </a:path>
                </a:pathLst>
              </a:custGeom>
              <a:solidFill>
                <a:srgbClr val="2F63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45"/>
              <p:cNvSpPr/>
              <p:nvPr/>
            </p:nvSpPr>
            <p:spPr>
              <a:xfrm>
                <a:off x="1809573" y="4798601"/>
                <a:ext cx="259863" cy="517432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8040" extrusionOk="0">
                    <a:moveTo>
                      <a:pt x="8758" y="0"/>
                    </a:moveTo>
                    <a:cubicBezTo>
                      <a:pt x="8636" y="0"/>
                      <a:pt x="8502" y="65"/>
                      <a:pt x="8433" y="212"/>
                    </a:cubicBezTo>
                    <a:cubicBezTo>
                      <a:pt x="8353" y="473"/>
                      <a:pt x="8172" y="713"/>
                      <a:pt x="8092" y="873"/>
                    </a:cubicBezTo>
                    <a:cubicBezTo>
                      <a:pt x="7171" y="2716"/>
                      <a:pt x="6250" y="4559"/>
                      <a:pt x="5248" y="6381"/>
                    </a:cubicBezTo>
                    <a:cubicBezTo>
                      <a:pt x="3506" y="9806"/>
                      <a:pt x="1743" y="13231"/>
                      <a:pt x="341" y="16816"/>
                    </a:cubicBezTo>
                    <a:cubicBezTo>
                      <a:pt x="161" y="17157"/>
                      <a:pt x="1" y="17818"/>
                      <a:pt x="81" y="17998"/>
                    </a:cubicBezTo>
                    <a:cubicBezTo>
                      <a:pt x="95" y="18027"/>
                      <a:pt x="113" y="18039"/>
                      <a:pt x="133" y="18039"/>
                    </a:cubicBezTo>
                    <a:cubicBezTo>
                      <a:pt x="225" y="18039"/>
                      <a:pt x="370" y="17775"/>
                      <a:pt x="501" y="17577"/>
                    </a:cubicBezTo>
                    <a:cubicBezTo>
                      <a:pt x="922" y="16656"/>
                      <a:pt x="1423" y="15574"/>
                      <a:pt x="1923" y="14573"/>
                    </a:cubicBezTo>
                    <a:cubicBezTo>
                      <a:pt x="3005" y="12150"/>
                      <a:pt x="4247" y="9806"/>
                      <a:pt x="5509" y="7483"/>
                    </a:cubicBezTo>
                    <a:cubicBezTo>
                      <a:pt x="6250" y="6061"/>
                      <a:pt x="7011" y="4639"/>
                      <a:pt x="7752" y="3137"/>
                    </a:cubicBezTo>
                    <a:cubicBezTo>
                      <a:pt x="8253" y="2215"/>
                      <a:pt x="8673" y="1214"/>
                      <a:pt x="9014" y="293"/>
                    </a:cubicBezTo>
                    <a:cubicBezTo>
                      <a:pt x="9059" y="111"/>
                      <a:pt x="8918" y="0"/>
                      <a:pt x="8758" y="0"/>
                    </a:cubicBezTo>
                    <a:close/>
                  </a:path>
                </a:pathLst>
              </a:custGeom>
              <a:solidFill>
                <a:srgbClr val="2141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45"/>
              <p:cNvSpPr/>
              <p:nvPr/>
            </p:nvSpPr>
            <p:spPr>
              <a:xfrm>
                <a:off x="1725273" y="4738022"/>
                <a:ext cx="342412" cy="480002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16735" extrusionOk="0">
                    <a:moveTo>
                      <a:pt x="11889" y="1"/>
                    </a:moveTo>
                    <a:cubicBezTo>
                      <a:pt x="11760" y="1"/>
                      <a:pt x="11294" y="667"/>
                      <a:pt x="10871" y="1163"/>
                    </a:cubicBezTo>
                    <a:cubicBezTo>
                      <a:pt x="10190" y="1904"/>
                      <a:pt x="9609" y="2665"/>
                      <a:pt x="8948" y="3406"/>
                    </a:cubicBezTo>
                    <a:cubicBezTo>
                      <a:pt x="6525" y="6490"/>
                      <a:pt x="4181" y="9675"/>
                      <a:pt x="2179" y="12840"/>
                    </a:cubicBezTo>
                    <a:cubicBezTo>
                      <a:pt x="1518" y="14001"/>
                      <a:pt x="857" y="15103"/>
                      <a:pt x="176" y="16184"/>
                    </a:cubicBezTo>
                    <a:cubicBezTo>
                      <a:pt x="0" y="16547"/>
                      <a:pt x="47" y="16734"/>
                      <a:pt x="208" y="16734"/>
                    </a:cubicBezTo>
                    <a:cubicBezTo>
                      <a:pt x="341" y="16734"/>
                      <a:pt x="550" y="16607"/>
                      <a:pt x="777" y="16345"/>
                    </a:cubicBezTo>
                    <a:cubicBezTo>
                      <a:pt x="3941" y="12679"/>
                      <a:pt x="6865" y="8674"/>
                      <a:pt x="9449" y="4748"/>
                    </a:cubicBezTo>
                    <a:cubicBezTo>
                      <a:pt x="10290" y="3406"/>
                      <a:pt x="11452" y="1583"/>
                      <a:pt x="11873" y="322"/>
                    </a:cubicBezTo>
                    <a:cubicBezTo>
                      <a:pt x="11938" y="93"/>
                      <a:pt x="11937" y="1"/>
                      <a:pt x="11889" y="1"/>
                    </a:cubicBezTo>
                    <a:close/>
                  </a:path>
                </a:pathLst>
              </a:custGeom>
              <a:solidFill>
                <a:srgbClr val="3999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45"/>
              <p:cNvSpPr/>
              <p:nvPr/>
            </p:nvSpPr>
            <p:spPr>
              <a:xfrm>
                <a:off x="1811868" y="4771352"/>
                <a:ext cx="297036" cy="386124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3462" extrusionOk="0">
                    <a:moveTo>
                      <a:pt x="10356" y="1"/>
                    </a:moveTo>
                    <a:lnTo>
                      <a:pt x="10356" y="1"/>
                    </a:lnTo>
                    <a:cubicBezTo>
                      <a:pt x="9274" y="662"/>
                      <a:pt x="8173" y="2004"/>
                      <a:pt x="7271" y="3326"/>
                    </a:cubicBezTo>
                    <a:cubicBezTo>
                      <a:pt x="5348" y="5829"/>
                      <a:pt x="3506" y="8433"/>
                      <a:pt x="1583" y="11017"/>
                    </a:cubicBezTo>
                    <a:cubicBezTo>
                      <a:pt x="1082" y="11678"/>
                      <a:pt x="1" y="13260"/>
                      <a:pt x="502" y="13440"/>
                    </a:cubicBezTo>
                    <a:cubicBezTo>
                      <a:pt x="532" y="13455"/>
                      <a:pt x="565" y="13462"/>
                      <a:pt x="600" y="13462"/>
                    </a:cubicBezTo>
                    <a:cubicBezTo>
                      <a:pt x="1141" y="13462"/>
                      <a:pt x="2194" y="11803"/>
                      <a:pt x="2665" y="11257"/>
                    </a:cubicBezTo>
                    <a:cubicBezTo>
                      <a:pt x="4427" y="8934"/>
                      <a:pt x="6090" y="6510"/>
                      <a:pt x="7672" y="4087"/>
                    </a:cubicBezTo>
                    <a:cubicBezTo>
                      <a:pt x="8593" y="2745"/>
                      <a:pt x="9514" y="1323"/>
                      <a:pt x="10356" y="1"/>
                    </a:cubicBezTo>
                    <a:close/>
                  </a:path>
                </a:pathLst>
              </a:custGeom>
              <a:solidFill>
                <a:srgbClr val="1F72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45"/>
              <p:cNvSpPr/>
              <p:nvPr/>
            </p:nvSpPr>
            <p:spPr>
              <a:xfrm>
                <a:off x="1663661" y="4818966"/>
                <a:ext cx="227510" cy="426480"/>
              </a:xfrm>
              <a:custGeom>
                <a:avLst/>
                <a:gdLst/>
                <a:ahLst/>
                <a:cxnLst/>
                <a:rect l="l" t="t" r="r" b="b"/>
                <a:pathLst>
                  <a:path w="7932" h="14869" extrusionOk="0">
                    <a:moveTo>
                      <a:pt x="7785" y="1"/>
                    </a:moveTo>
                    <a:cubicBezTo>
                      <a:pt x="7674" y="1"/>
                      <a:pt x="7535" y="94"/>
                      <a:pt x="7431" y="264"/>
                    </a:cubicBezTo>
                    <a:cubicBezTo>
                      <a:pt x="7171" y="504"/>
                      <a:pt x="7010" y="844"/>
                      <a:pt x="6830" y="1165"/>
                    </a:cubicBezTo>
                    <a:cubicBezTo>
                      <a:pt x="4927" y="5271"/>
                      <a:pt x="2925" y="9276"/>
                      <a:pt x="922" y="13282"/>
                    </a:cubicBezTo>
                    <a:cubicBezTo>
                      <a:pt x="661" y="13863"/>
                      <a:pt x="0" y="14784"/>
                      <a:pt x="321" y="14864"/>
                    </a:cubicBezTo>
                    <a:cubicBezTo>
                      <a:pt x="333" y="14867"/>
                      <a:pt x="345" y="14869"/>
                      <a:pt x="358" y="14869"/>
                    </a:cubicBezTo>
                    <a:cubicBezTo>
                      <a:pt x="702" y="14869"/>
                      <a:pt x="1251" y="13845"/>
                      <a:pt x="1503" y="13362"/>
                    </a:cubicBezTo>
                    <a:cubicBezTo>
                      <a:pt x="2504" y="11520"/>
                      <a:pt x="3505" y="9677"/>
                      <a:pt x="4507" y="7774"/>
                    </a:cubicBezTo>
                    <a:cubicBezTo>
                      <a:pt x="5588" y="5591"/>
                      <a:pt x="6590" y="3428"/>
                      <a:pt x="7591" y="1265"/>
                    </a:cubicBezTo>
                    <a:cubicBezTo>
                      <a:pt x="7752" y="844"/>
                      <a:pt x="7932" y="344"/>
                      <a:pt x="7932" y="83"/>
                    </a:cubicBezTo>
                    <a:cubicBezTo>
                      <a:pt x="7897" y="27"/>
                      <a:pt x="7845" y="1"/>
                      <a:pt x="7785" y="1"/>
                    </a:cubicBezTo>
                    <a:close/>
                  </a:path>
                </a:pathLst>
              </a:custGeom>
              <a:solidFill>
                <a:srgbClr val="2782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45"/>
              <p:cNvSpPr/>
              <p:nvPr/>
            </p:nvSpPr>
            <p:spPr>
              <a:xfrm>
                <a:off x="2051431" y="4959801"/>
                <a:ext cx="86220" cy="111833"/>
              </a:xfrm>
              <a:custGeom>
                <a:avLst/>
                <a:gdLst/>
                <a:ahLst/>
                <a:cxnLst/>
                <a:rect l="l" t="t" r="r" b="b"/>
                <a:pathLst>
                  <a:path w="3006" h="3899" extrusionOk="0">
                    <a:moveTo>
                      <a:pt x="1013" y="0"/>
                    </a:moveTo>
                    <a:cubicBezTo>
                      <a:pt x="924" y="0"/>
                      <a:pt x="833" y="7"/>
                      <a:pt x="742" y="20"/>
                    </a:cubicBezTo>
                    <a:cubicBezTo>
                      <a:pt x="502" y="20"/>
                      <a:pt x="241" y="100"/>
                      <a:pt x="1" y="180"/>
                    </a:cubicBezTo>
                    <a:cubicBezTo>
                      <a:pt x="161" y="1442"/>
                      <a:pt x="241" y="2604"/>
                      <a:pt x="421" y="3766"/>
                    </a:cubicBezTo>
                    <a:cubicBezTo>
                      <a:pt x="593" y="3837"/>
                      <a:pt x="775" y="3898"/>
                      <a:pt x="952" y="3898"/>
                    </a:cubicBezTo>
                    <a:cubicBezTo>
                      <a:pt x="1023" y="3898"/>
                      <a:pt x="1094" y="3889"/>
                      <a:pt x="1162" y="3866"/>
                    </a:cubicBezTo>
                    <a:cubicBezTo>
                      <a:pt x="2244" y="3766"/>
                      <a:pt x="3005" y="2764"/>
                      <a:pt x="2925" y="1763"/>
                    </a:cubicBezTo>
                    <a:cubicBezTo>
                      <a:pt x="2833" y="772"/>
                      <a:pt x="1986" y="0"/>
                      <a:pt x="1013" y="0"/>
                    </a:cubicBezTo>
                    <a:close/>
                  </a:path>
                </a:pathLst>
              </a:custGeom>
              <a:solidFill>
                <a:srgbClr val="FFCE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45"/>
              <p:cNvSpPr/>
              <p:nvPr/>
            </p:nvSpPr>
            <p:spPr>
              <a:xfrm>
                <a:off x="1675737" y="5208170"/>
                <a:ext cx="471081" cy="186408"/>
              </a:xfrm>
              <a:custGeom>
                <a:avLst/>
                <a:gdLst/>
                <a:ahLst/>
                <a:cxnLst/>
                <a:rect l="l" t="t" r="r" b="b"/>
                <a:pathLst>
                  <a:path w="16424" h="6499" extrusionOk="0">
                    <a:moveTo>
                      <a:pt x="14453" y="0"/>
                    </a:moveTo>
                    <a:cubicBezTo>
                      <a:pt x="14127" y="0"/>
                      <a:pt x="13773" y="57"/>
                      <a:pt x="13419" y="114"/>
                    </a:cubicBezTo>
                    <a:cubicBezTo>
                      <a:pt x="10836" y="795"/>
                      <a:pt x="8172" y="1376"/>
                      <a:pt x="5508" y="2037"/>
                    </a:cubicBezTo>
                    <a:cubicBezTo>
                      <a:pt x="4246" y="2297"/>
                      <a:pt x="0" y="2878"/>
                      <a:pt x="1823" y="5221"/>
                    </a:cubicBezTo>
                    <a:cubicBezTo>
                      <a:pt x="2403" y="5962"/>
                      <a:pt x="3505" y="6223"/>
                      <a:pt x="4406" y="6383"/>
                    </a:cubicBezTo>
                    <a:cubicBezTo>
                      <a:pt x="5089" y="6460"/>
                      <a:pt x="5771" y="6498"/>
                      <a:pt x="6450" y="6498"/>
                    </a:cubicBezTo>
                    <a:cubicBezTo>
                      <a:pt x="8763" y="6498"/>
                      <a:pt x="11043" y="6057"/>
                      <a:pt x="13179" y="5221"/>
                    </a:cubicBezTo>
                    <a:cubicBezTo>
                      <a:pt x="14341" y="4720"/>
                      <a:pt x="15422" y="4039"/>
                      <a:pt x="15923" y="2958"/>
                    </a:cubicBezTo>
                    <a:cubicBezTo>
                      <a:pt x="16424" y="1876"/>
                      <a:pt x="16023" y="294"/>
                      <a:pt x="14841" y="34"/>
                    </a:cubicBezTo>
                    <a:cubicBezTo>
                      <a:pt x="14718" y="10"/>
                      <a:pt x="14588" y="0"/>
                      <a:pt x="14453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45"/>
              <p:cNvSpPr/>
              <p:nvPr/>
            </p:nvSpPr>
            <p:spPr>
              <a:xfrm>
                <a:off x="2000891" y="5235534"/>
                <a:ext cx="52862" cy="127006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4428" extrusionOk="0">
                    <a:moveTo>
                      <a:pt x="341" y="1"/>
                    </a:moveTo>
                    <a:lnTo>
                      <a:pt x="0" y="261"/>
                    </a:lnTo>
                    <a:cubicBezTo>
                      <a:pt x="761" y="1503"/>
                      <a:pt x="1262" y="2925"/>
                      <a:pt x="1502" y="4427"/>
                    </a:cubicBezTo>
                    <a:cubicBezTo>
                      <a:pt x="1583" y="4347"/>
                      <a:pt x="1763" y="4267"/>
                      <a:pt x="1843" y="4267"/>
                    </a:cubicBezTo>
                    <a:cubicBezTo>
                      <a:pt x="1583" y="2765"/>
                      <a:pt x="1082" y="1343"/>
                      <a:pt x="341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45"/>
              <p:cNvSpPr/>
              <p:nvPr/>
            </p:nvSpPr>
            <p:spPr>
              <a:xfrm>
                <a:off x="2043973" y="5214280"/>
                <a:ext cx="57480" cy="124138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4328" extrusionOk="0">
                    <a:moveTo>
                      <a:pt x="421" y="1"/>
                    </a:moveTo>
                    <a:cubicBezTo>
                      <a:pt x="261" y="1"/>
                      <a:pt x="181" y="81"/>
                      <a:pt x="0" y="81"/>
                    </a:cubicBezTo>
                    <a:cubicBezTo>
                      <a:pt x="762" y="1403"/>
                      <a:pt x="1342" y="2825"/>
                      <a:pt x="1683" y="4327"/>
                    </a:cubicBezTo>
                    <a:cubicBezTo>
                      <a:pt x="1763" y="4247"/>
                      <a:pt x="1923" y="4167"/>
                      <a:pt x="2003" y="4087"/>
                    </a:cubicBezTo>
                    <a:cubicBezTo>
                      <a:pt x="1683" y="2665"/>
                      <a:pt x="1082" y="1243"/>
                      <a:pt x="421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45"/>
              <p:cNvSpPr/>
              <p:nvPr/>
            </p:nvSpPr>
            <p:spPr>
              <a:xfrm>
                <a:off x="2080172" y="5209117"/>
                <a:ext cx="52288" cy="100561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3506" extrusionOk="0">
                    <a:moveTo>
                      <a:pt x="0" y="1"/>
                    </a:moveTo>
                    <a:cubicBezTo>
                      <a:pt x="661" y="1082"/>
                      <a:pt x="1162" y="2264"/>
                      <a:pt x="1502" y="3506"/>
                    </a:cubicBezTo>
                    <a:cubicBezTo>
                      <a:pt x="1663" y="3345"/>
                      <a:pt x="1743" y="3185"/>
                      <a:pt x="1823" y="3005"/>
                    </a:cubicBezTo>
                    <a:cubicBezTo>
                      <a:pt x="1422" y="2004"/>
                      <a:pt x="1002" y="922"/>
                      <a:pt x="421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45"/>
              <p:cNvSpPr/>
              <p:nvPr/>
            </p:nvSpPr>
            <p:spPr>
              <a:xfrm>
                <a:off x="1960103" y="5233240"/>
                <a:ext cx="43110" cy="143671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009" extrusionOk="0">
                    <a:moveTo>
                      <a:pt x="341" y="1"/>
                    </a:moveTo>
                    <a:lnTo>
                      <a:pt x="0" y="161"/>
                    </a:lnTo>
                    <a:cubicBezTo>
                      <a:pt x="681" y="1743"/>
                      <a:pt x="1002" y="3346"/>
                      <a:pt x="1102" y="5008"/>
                    </a:cubicBezTo>
                    <a:cubicBezTo>
                      <a:pt x="1262" y="5008"/>
                      <a:pt x="1342" y="5008"/>
                      <a:pt x="1502" y="4928"/>
                    </a:cubicBezTo>
                    <a:cubicBezTo>
                      <a:pt x="1422" y="3246"/>
                      <a:pt x="1002" y="1583"/>
                      <a:pt x="421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45"/>
              <p:cNvSpPr/>
              <p:nvPr/>
            </p:nvSpPr>
            <p:spPr>
              <a:xfrm>
                <a:off x="1744663" y="5286103"/>
                <a:ext cx="31637" cy="97693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3406" extrusionOk="0">
                    <a:moveTo>
                      <a:pt x="421" y="0"/>
                    </a:moveTo>
                    <a:cubicBezTo>
                      <a:pt x="261" y="81"/>
                      <a:pt x="181" y="161"/>
                      <a:pt x="0" y="161"/>
                    </a:cubicBezTo>
                    <a:cubicBezTo>
                      <a:pt x="101" y="1242"/>
                      <a:pt x="261" y="2244"/>
                      <a:pt x="601" y="3245"/>
                    </a:cubicBezTo>
                    <a:cubicBezTo>
                      <a:pt x="762" y="3325"/>
                      <a:pt x="922" y="3405"/>
                      <a:pt x="1102" y="3405"/>
                    </a:cubicBezTo>
                    <a:cubicBezTo>
                      <a:pt x="681" y="2324"/>
                      <a:pt x="501" y="1162"/>
                      <a:pt x="421" y="0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45"/>
              <p:cNvSpPr/>
              <p:nvPr/>
            </p:nvSpPr>
            <p:spPr>
              <a:xfrm>
                <a:off x="1922184" y="5245315"/>
                <a:ext cx="35652" cy="143642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5008" extrusionOk="0">
                    <a:moveTo>
                      <a:pt x="421" y="0"/>
                    </a:moveTo>
                    <a:lnTo>
                      <a:pt x="0" y="81"/>
                    </a:lnTo>
                    <a:cubicBezTo>
                      <a:pt x="501" y="1663"/>
                      <a:pt x="741" y="3325"/>
                      <a:pt x="822" y="5008"/>
                    </a:cubicBezTo>
                    <a:cubicBezTo>
                      <a:pt x="1002" y="4928"/>
                      <a:pt x="1082" y="4928"/>
                      <a:pt x="1242" y="4928"/>
                    </a:cubicBezTo>
                    <a:cubicBezTo>
                      <a:pt x="1162" y="3245"/>
                      <a:pt x="922" y="1583"/>
                      <a:pt x="421" y="0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45"/>
              <p:cNvSpPr/>
              <p:nvPr/>
            </p:nvSpPr>
            <p:spPr>
              <a:xfrm>
                <a:off x="1833696" y="5264275"/>
                <a:ext cx="33358" cy="129272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4507" extrusionOk="0">
                    <a:moveTo>
                      <a:pt x="401" y="0"/>
                    </a:moveTo>
                    <a:cubicBezTo>
                      <a:pt x="241" y="0"/>
                      <a:pt x="161" y="81"/>
                      <a:pt x="1" y="81"/>
                    </a:cubicBezTo>
                    <a:cubicBezTo>
                      <a:pt x="321" y="1583"/>
                      <a:pt x="582" y="3005"/>
                      <a:pt x="742" y="4507"/>
                    </a:cubicBezTo>
                    <a:lnTo>
                      <a:pt x="1163" y="4507"/>
                    </a:lnTo>
                    <a:cubicBezTo>
                      <a:pt x="1002" y="3005"/>
                      <a:pt x="742" y="1503"/>
                      <a:pt x="401" y="0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45"/>
              <p:cNvSpPr/>
              <p:nvPr/>
            </p:nvSpPr>
            <p:spPr>
              <a:xfrm>
                <a:off x="1795203" y="5280940"/>
                <a:ext cx="24179" cy="110313"/>
              </a:xfrm>
              <a:custGeom>
                <a:avLst/>
                <a:gdLst/>
                <a:ahLst/>
                <a:cxnLst/>
                <a:rect l="l" t="t" r="r" b="b"/>
                <a:pathLst>
                  <a:path w="843" h="3846" extrusionOk="0">
                    <a:moveTo>
                      <a:pt x="1" y="0"/>
                    </a:moveTo>
                    <a:cubicBezTo>
                      <a:pt x="1" y="1262"/>
                      <a:pt x="81" y="2584"/>
                      <a:pt x="422" y="3846"/>
                    </a:cubicBezTo>
                    <a:lnTo>
                      <a:pt x="842" y="3846"/>
                    </a:lnTo>
                    <a:cubicBezTo>
                      <a:pt x="502" y="2584"/>
                      <a:pt x="422" y="1262"/>
                      <a:pt x="422" y="0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45"/>
              <p:cNvSpPr/>
              <p:nvPr/>
            </p:nvSpPr>
            <p:spPr>
              <a:xfrm>
                <a:off x="1881396" y="5266570"/>
                <a:ext cx="35652" cy="126977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4427" extrusionOk="0">
                    <a:moveTo>
                      <a:pt x="421" y="1"/>
                    </a:moveTo>
                    <a:lnTo>
                      <a:pt x="0" y="181"/>
                    </a:lnTo>
                    <a:cubicBezTo>
                      <a:pt x="421" y="1503"/>
                      <a:pt x="741" y="2925"/>
                      <a:pt x="842" y="4427"/>
                    </a:cubicBezTo>
                    <a:cubicBezTo>
                      <a:pt x="1002" y="4347"/>
                      <a:pt x="1082" y="4347"/>
                      <a:pt x="1242" y="4347"/>
                    </a:cubicBezTo>
                    <a:cubicBezTo>
                      <a:pt x="1082" y="2925"/>
                      <a:pt x="842" y="1423"/>
                      <a:pt x="421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45"/>
              <p:cNvSpPr/>
              <p:nvPr/>
            </p:nvSpPr>
            <p:spPr>
              <a:xfrm>
                <a:off x="1534386" y="4539648"/>
                <a:ext cx="694002" cy="783921"/>
              </a:xfrm>
              <a:custGeom>
                <a:avLst/>
                <a:gdLst/>
                <a:ahLst/>
                <a:cxnLst/>
                <a:rect l="l" t="t" r="r" b="b"/>
                <a:pathLst>
                  <a:path w="24196" h="27331" extrusionOk="0">
                    <a:moveTo>
                      <a:pt x="15603" y="0"/>
                    </a:moveTo>
                    <a:cubicBezTo>
                      <a:pt x="13834" y="0"/>
                      <a:pt x="12037" y="663"/>
                      <a:pt x="10676" y="1810"/>
                    </a:cubicBezTo>
                    <a:cubicBezTo>
                      <a:pt x="8433" y="3572"/>
                      <a:pt x="7171" y="6316"/>
                      <a:pt x="6671" y="9080"/>
                    </a:cubicBezTo>
                    <a:cubicBezTo>
                      <a:pt x="6090" y="11904"/>
                      <a:pt x="6250" y="14748"/>
                      <a:pt x="6330" y="17592"/>
                    </a:cubicBezTo>
                    <a:cubicBezTo>
                      <a:pt x="6056" y="16086"/>
                      <a:pt x="4057" y="14347"/>
                      <a:pt x="2544" y="14347"/>
                    </a:cubicBezTo>
                    <a:cubicBezTo>
                      <a:pt x="2286" y="14347"/>
                      <a:pt x="2042" y="14397"/>
                      <a:pt x="1824" y="14508"/>
                    </a:cubicBezTo>
                    <a:cubicBezTo>
                      <a:pt x="241" y="15329"/>
                      <a:pt x="1" y="17412"/>
                      <a:pt x="321" y="19095"/>
                    </a:cubicBezTo>
                    <a:cubicBezTo>
                      <a:pt x="321" y="19255"/>
                      <a:pt x="321" y="19415"/>
                      <a:pt x="422" y="19515"/>
                    </a:cubicBezTo>
                    <a:lnTo>
                      <a:pt x="422" y="19675"/>
                    </a:lnTo>
                    <a:lnTo>
                      <a:pt x="422" y="19756"/>
                    </a:lnTo>
                    <a:cubicBezTo>
                      <a:pt x="1824" y="23521"/>
                      <a:pt x="5088" y="26345"/>
                      <a:pt x="9094" y="27106"/>
                    </a:cubicBezTo>
                    <a:cubicBezTo>
                      <a:pt x="9908" y="27254"/>
                      <a:pt x="10724" y="27330"/>
                      <a:pt x="11533" y="27330"/>
                    </a:cubicBezTo>
                    <a:cubicBezTo>
                      <a:pt x="15203" y="27330"/>
                      <a:pt x="18715" y="25769"/>
                      <a:pt x="21111" y="22339"/>
                    </a:cubicBezTo>
                    <a:cubicBezTo>
                      <a:pt x="23955" y="18093"/>
                      <a:pt x="24196" y="12505"/>
                      <a:pt x="23034" y="7578"/>
                    </a:cubicBezTo>
                    <a:cubicBezTo>
                      <a:pt x="22353" y="4814"/>
                      <a:pt x="21111" y="2070"/>
                      <a:pt x="18608" y="728"/>
                    </a:cubicBezTo>
                    <a:cubicBezTo>
                      <a:pt x="17679" y="230"/>
                      <a:pt x="16646" y="0"/>
                      <a:pt x="15603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45"/>
              <p:cNvSpPr/>
              <p:nvPr/>
            </p:nvSpPr>
            <p:spPr>
              <a:xfrm>
                <a:off x="1713628" y="4782452"/>
                <a:ext cx="502718" cy="174275"/>
              </a:xfrm>
              <a:custGeom>
                <a:avLst/>
                <a:gdLst/>
                <a:ahLst/>
                <a:cxnLst/>
                <a:rect l="l" t="t" r="r" b="b"/>
                <a:pathLst>
                  <a:path w="17527" h="6076" extrusionOk="0">
                    <a:moveTo>
                      <a:pt x="12867" y="1"/>
                    </a:moveTo>
                    <a:cubicBezTo>
                      <a:pt x="12752" y="1"/>
                      <a:pt x="12636" y="11"/>
                      <a:pt x="12519" y="34"/>
                    </a:cubicBezTo>
                    <a:cubicBezTo>
                      <a:pt x="11197" y="275"/>
                      <a:pt x="10276" y="1857"/>
                      <a:pt x="8934" y="1857"/>
                    </a:cubicBezTo>
                    <a:cubicBezTo>
                      <a:pt x="8904" y="1859"/>
                      <a:pt x="8875" y="1859"/>
                      <a:pt x="8846" y="1859"/>
                    </a:cubicBezTo>
                    <a:cubicBezTo>
                      <a:pt x="7480" y="1859"/>
                      <a:pt x="6455" y="171"/>
                      <a:pt x="5119" y="171"/>
                    </a:cubicBezTo>
                    <a:cubicBezTo>
                      <a:pt x="5030" y="171"/>
                      <a:pt x="4940" y="179"/>
                      <a:pt x="4848" y="195"/>
                    </a:cubicBezTo>
                    <a:cubicBezTo>
                      <a:pt x="3927" y="275"/>
                      <a:pt x="3346" y="1196"/>
                      <a:pt x="2504" y="1617"/>
                    </a:cubicBezTo>
                    <a:cubicBezTo>
                      <a:pt x="2090" y="1852"/>
                      <a:pt x="1644" y="1956"/>
                      <a:pt x="1215" y="1956"/>
                    </a:cubicBezTo>
                    <a:cubicBezTo>
                      <a:pt x="878" y="1956"/>
                      <a:pt x="552" y="1892"/>
                      <a:pt x="261" y="1777"/>
                    </a:cubicBezTo>
                    <a:cubicBezTo>
                      <a:pt x="1" y="3119"/>
                      <a:pt x="1" y="4441"/>
                      <a:pt x="1" y="5863"/>
                    </a:cubicBezTo>
                    <a:cubicBezTo>
                      <a:pt x="499" y="6006"/>
                      <a:pt x="1008" y="6075"/>
                      <a:pt x="1511" y="6075"/>
                    </a:cubicBezTo>
                    <a:cubicBezTo>
                      <a:pt x="2201" y="6075"/>
                      <a:pt x="2880" y="5946"/>
                      <a:pt x="3506" y="5702"/>
                    </a:cubicBezTo>
                    <a:cubicBezTo>
                      <a:pt x="4403" y="5326"/>
                      <a:pt x="5235" y="4757"/>
                      <a:pt x="6061" y="4757"/>
                    </a:cubicBezTo>
                    <a:cubicBezTo>
                      <a:pt x="6157" y="4757"/>
                      <a:pt x="6254" y="4764"/>
                      <a:pt x="6350" y="4781"/>
                    </a:cubicBezTo>
                    <a:cubicBezTo>
                      <a:pt x="7191" y="4941"/>
                      <a:pt x="7772" y="5542"/>
                      <a:pt x="8513" y="5622"/>
                    </a:cubicBezTo>
                    <a:cubicBezTo>
                      <a:pt x="8558" y="5626"/>
                      <a:pt x="8602" y="5627"/>
                      <a:pt x="8646" y="5627"/>
                    </a:cubicBezTo>
                    <a:cubicBezTo>
                      <a:pt x="9665" y="5627"/>
                      <a:pt x="10477" y="4771"/>
                      <a:pt x="11437" y="4541"/>
                    </a:cubicBezTo>
                    <a:cubicBezTo>
                      <a:pt x="11679" y="4470"/>
                      <a:pt x="11922" y="4439"/>
                      <a:pt x="12166" y="4439"/>
                    </a:cubicBezTo>
                    <a:cubicBezTo>
                      <a:pt x="13091" y="4439"/>
                      <a:pt x="14023" y="4886"/>
                      <a:pt x="14942" y="5282"/>
                    </a:cubicBezTo>
                    <a:cubicBezTo>
                      <a:pt x="15703" y="5702"/>
                      <a:pt x="16525" y="6043"/>
                      <a:pt x="17366" y="6043"/>
                    </a:cubicBezTo>
                    <a:cubicBezTo>
                      <a:pt x="17526" y="4541"/>
                      <a:pt x="17446" y="3119"/>
                      <a:pt x="17286" y="1617"/>
                    </a:cubicBezTo>
                    <a:cubicBezTo>
                      <a:pt x="17222" y="1623"/>
                      <a:pt x="17157" y="1627"/>
                      <a:pt x="17093" y="1627"/>
                    </a:cubicBezTo>
                    <a:cubicBezTo>
                      <a:pt x="16387" y="1627"/>
                      <a:pt x="15646" y="1247"/>
                      <a:pt x="15022" y="936"/>
                    </a:cubicBezTo>
                    <a:cubicBezTo>
                      <a:pt x="14376" y="499"/>
                      <a:pt x="13653" y="1"/>
                      <a:pt x="128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45"/>
              <p:cNvSpPr/>
              <p:nvPr/>
            </p:nvSpPr>
            <p:spPr>
              <a:xfrm>
                <a:off x="1747531" y="4876505"/>
                <a:ext cx="37947" cy="31034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82" extrusionOk="0">
                    <a:moveTo>
                      <a:pt x="662" y="0"/>
                    </a:moveTo>
                    <a:cubicBezTo>
                      <a:pt x="1" y="0"/>
                      <a:pt x="1" y="1082"/>
                      <a:pt x="662" y="1082"/>
                    </a:cubicBezTo>
                    <a:cubicBezTo>
                      <a:pt x="1322" y="1082"/>
                      <a:pt x="1322" y="0"/>
                      <a:pt x="662" y="0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45"/>
              <p:cNvSpPr/>
              <p:nvPr/>
            </p:nvSpPr>
            <p:spPr>
              <a:xfrm>
                <a:off x="1840609" y="4838012"/>
                <a:ext cx="31034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1082" h="1102" extrusionOk="0">
                    <a:moveTo>
                      <a:pt x="501" y="0"/>
                    </a:moveTo>
                    <a:cubicBezTo>
                      <a:pt x="261" y="0"/>
                      <a:pt x="0" y="260"/>
                      <a:pt x="0" y="501"/>
                    </a:cubicBezTo>
                    <a:cubicBezTo>
                      <a:pt x="0" y="841"/>
                      <a:pt x="160" y="1102"/>
                      <a:pt x="501" y="1102"/>
                    </a:cubicBezTo>
                    <a:lnTo>
                      <a:pt x="581" y="1102"/>
                    </a:lnTo>
                    <a:cubicBezTo>
                      <a:pt x="841" y="1102"/>
                      <a:pt x="1082" y="841"/>
                      <a:pt x="1082" y="501"/>
                    </a:cubicBezTo>
                    <a:cubicBezTo>
                      <a:pt x="1082" y="260"/>
                      <a:pt x="841" y="0"/>
                      <a:pt x="581" y="0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45"/>
              <p:cNvSpPr/>
              <p:nvPr/>
            </p:nvSpPr>
            <p:spPr>
              <a:xfrm>
                <a:off x="1931363" y="4866724"/>
                <a:ext cx="38521" cy="2874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002" extrusionOk="0">
                    <a:moveTo>
                      <a:pt x="682" y="1"/>
                    </a:moveTo>
                    <a:cubicBezTo>
                      <a:pt x="1" y="1"/>
                      <a:pt x="1" y="1002"/>
                      <a:pt x="682" y="1002"/>
                    </a:cubicBezTo>
                    <a:cubicBezTo>
                      <a:pt x="1343" y="1002"/>
                      <a:pt x="1343" y="1"/>
                      <a:pt x="682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45"/>
              <p:cNvSpPr/>
              <p:nvPr/>
            </p:nvSpPr>
            <p:spPr>
              <a:xfrm>
                <a:off x="2060638" y="4826510"/>
                <a:ext cx="38521" cy="2874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002" extrusionOk="0">
                    <a:moveTo>
                      <a:pt x="681" y="1"/>
                    </a:moveTo>
                    <a:cubicBezTo>
                      <a:pt x="0" y="1"/>
                      <a:pt x="0" y="1002"/>
                      <a:pt x="681" y="1002"/>
                    </a:cubicBezTo>
                    <a:cubicBezTo>
                      <a:pt x="1342" y="1002"/>
                      <a:pt x="1342" y="1"/>
                      <a:pt x="681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45"/>
              <p:cNvSpPr/>
              <p:nvPr/>
            </p:nvSpPr>
            <p:spPr>
              <a:xfrm>
                <a:off x="2137624" y="4869592"/>
                <a:ext cx="37947" cy="28769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03" extrusionOk="0">
                    <a:moveTo>
                      <a:pt x="661" y="1"/>
                    </a:moveTo>
                    <a:cubicBezTo>
                      <a:pt x="0" y="1"/>
                      <a:pt x="0" y="1002"/>
                      <a:pt x="661" y="1002"/>
                    </a:cubicBezTo>
                    <a:cubicBezTo>
                      <a:pt x="1322" y="1002"/>
                      <a:pt x="1322" y="1"/>
                      <a:pt x="661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45"/>
              <p:cNvSpPr/>
              <p:nvPr/>
            </p:nvSpPr>
            <p:spPr>
              <a:xfrm>
                <a:off x="1534386" y="4951196"/>
                <a:ext cx="152849" cy="176942"/>
              </a:xfrm>
              <a:custGeom>
                <a:avLst/>
                <a:gdLst/>
                <a:ahLst/>
                <a:cxnLst/>
                <a:rect l="l" t="t" r="r" b="b"/>
                <a:pathLst>
                  <a:path w="5329" h="6169" extrusionOk="0">
                    <a:moveTo>
                      <a:pt x="2543" y="0"/>
                    </a:moveTo>
                    <a:cubicBezTo>
                      <a:pt x="2286" y="0"/>
                      <a:pt x="2043" y="50"/>
                      <a:pt x="1824" y="160"/>
                    </a:cubicBezTo>
                    <a:cubicBezTo>
                      <a:pt x="241" y="981"/>
                      <a:pt x="1" y="3064"/>
                      <a:pt x="321" y="4747"/>
                    </a:cubicBezTo>
                    <a:cubicBezTo>
                      <a:pt x="321" y="4907"/>
                      <a:pt x="321" y="5067"/>
                      <a:pt x="422" y="5167"/>
                    </a:cubicBezTo>
                    <a:lnTo>
                      <a:pt x="422" y="5327"/>
                    </a:lnTo>
                    <a:lnTo>
                      <a:pt x="422" y="5408"/>
                    </a:lnTo>
                    <a:cubicBezTo>
                      <a:pt x="502" y="5668"/>
                      <a:pt x="662" y="5908"/>
                      <a:pt x="742" y="6169"/>
                    </a:cubicBezTo>
                    <a:cubicBezTo>
                      <a:pt x="1002" y="6068"/>
                      <a:pt x="1323" y="5988"/>
                      <a:pt x="1503" y="5908"/>
                    </a:cubicBezTo>
                    <a:cubicBezTo>
                      <a:pt x="2004" y="5668"/>
                      <a:pt x="2424" y="5247"/>
                      <a:pt x="2585" y="4666"/>
                    </a:cubicBezTo>
                    <a:cubicBezTo>
                      <a:pt x="2665" y="4486"/>
                      <a:pt x="2665" y="4246"/>
                      <a:pt x="2825" y="4066"/>
                    </a:cubicBezTo>
                    <a:cubicBezTo>
                      <a:pt x="2925" y="3905"/>
                      <a:pt x="3005" y="3745"/>
                      <a:pt x="3246" y="3665"/>
                    </a:cubicBezTo>
                    <a:cubicBezTo>
                      <a:pt x="3426" y="3565"/>
                      <a:pt x="3506" y="3565"/>
                      <a:pt x="3666" y="3565"/>
                    </a:cubicBezTo>
                    <a:cubicBezTo>
                      <a:pt x="4247" y="3565"/>
                      <a:pt x="4828" y="3164"/>
                      <a:pt x="5088" y="2664"/>
                    </a:cubicBezTo>
                    <a:cubicBezTo>
                      <a:pt x="5248" y="2243"/>
                      <a:pt x="5329" y="1822"/>
                      <a:pt x="5329" y="1482"/>
                    </a:cubicBezTo>
                    <a:cubicBezTo>
                      <a:pt x="4546" y="637"/>
                      <a:pt x="3459" y="0"/>
                      <a:pt x="2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45"/>
              <p:cNvSpPr/>
              <p:nvPr/>
            </p:nvSpPr>
            <p:spPr>
              <a:xfrm>
                <a:off x="1582086" y="5001163"/>
                <a:ext cx="126977" cy="186723"/>
              </a:xfrm>
              <a:custGeom>
                <a:avLst/>
                <a:gdLst/>
                <a:ahLst/>
                <a:cxnLst/>
                <a:rect l="l" t="t" r="r" b="b"/>
                <a:pathLst>
                  <a:path w="4427" h="6510" extrusionOk="0">
                    <a:moveTo>
                      <a:pt x="3926" y="0"/>
                    </a:moveTo>
                    <a:lnTo>
                      <a:pt x="3926" y="0"/>
                    </a:lnTo>
                    <a:cubicBezTo>
                      <a:pt x="4006" y="661"/>
                      <a:pt x="3666" y="1422"/>
                      <a:pt x="3165" y="1823"/>
                    </a:cubicBezTo>
                    <a:cubicBezTo>
                      <a:pt x="3005" y="2003"/>
                      <a:pt x="2925" y="2083"/>
                      <a:pt x="2764" y="2163"/>
                    </a:cubicBezTo>
                    <a:cubicBezTo>
                      <a:pt x="2424" y="2324"/>
                      <a:pt x="2163" y="2504"/>
                      <a:pt x="1923" y="2824"/>
                    </a:cubicBezTo>
                    <a:cubicBezTo>
                      <a:pt x="1663" y="3245"/>
                      <a:pt x="1583" y="3666"/>
                      <a:pt x="1502" y="4086"/>
                    </a:cubicBezTo>
                    <a:cubicBezTo>
                      <a:pt x="1422" y="4427"/>
                      <a:pt x="1342" y="4667"/>
                      <a:pt x="1262" y="4827"/>
                    </a:cubicBezTo>
                    <a:cubicBezTo>
                      <a:pt x="1002" y="5428"/>
                      <a:pt x="501" y="5829"/>
                      <a:pt x="0" y="6009"/>
                    </a:cubicBezTo>
                    <a:cubicBezTo>
                      <a:pt x="80" y="6169"/>
                      <a:pt x="161" y="6329"/>
                      <a:pt x="341" y="6510"/>
                    </a:cubicBezTo>
                    <a:cubicBezTo>
                      <a:pt x="1002" y="6249"/>
                      <a:pt x="1583" y="5748"/>
                      <a:pt x="1843" y="5088"/>
                    </a:cubicBezTo>
                    <a:cubicBezTo>
                      <a:pt x="1923" y="4827"/>
                      <a:pt x="2003" y="4507"/>
                      <a:pt x="2083" y="4246"/>
                    </a:cubicBezTo>
                    <a:cubicBezTo>
                      <a:pt x="2163" y="3826"/>
                      <a:pt x="2264" y="3505"/>
                      <a:pt x="2424" y="3165"/>
                    </a:cubicBezTo>
                    <a:cubicBezTo>
                      <a:pt x="2584" y="3005"/>
                      <a:pt x="2844" y="2824"/>
                      <a:pt x="3085" y="2664"/>
                    </a:cubicBezTo>
                    <a:cubicBezTo>
                      <a:pt x="3265" y="2584"/>
                      <a:pt x="3425" y="2504"/>
                      <a:pt x="3505" y="2324"/>
                    </a:cubicBezTo>
                    <a:cubicBezTo>
                      <a:pt x="4006" y="2003"/>
                      <a:pt x="4347" y="1422"/>
                      <a:pt x="4427" y="821"/>
                    </a:cubicBezTo>
                    <a:cubicBezTo>
                      <a:pt x="4347" y="581"/>
                      <a:pt x="4086" y="321"/>
                      <a:pt x="3926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45"/>
              <p:cNvSpPr/>
              <p:nvPr/>
            </p:nvSpPr>
            <p:spPr>
              <a:xfrm>
                <a:off x="1713628" y="4944570"/>
                <a:ext cx="493511" cy="70961"/>
              </a:xfrm>
              <a:custGeom>
                <a:avLst/>
                <a:gdLst/>
                <a:ahLst/>
                <a:cxnLst/>
                <a:rect l="l" t="t" r="r" b="b"/>
                <a:pathLst>
                  <a:path w="17206" h="2474" extrusionOk="0">
                    <a:moveTo>
                      <a:pt x="12466" y="0"/>
                    </a:moveTo>
                    <a:cubicBezTo>
                      <a:pt x="12159" y="0"/>
                      <a:pt x="11868" y="45"/>
                      <a:pt x="11598" y="131"/>
                    </a:cubicBezTo>
                    <a:cubicBezTo>
                      <a:pt x="11197" y="211"/>
                      <a:pt x="10856" y="471"/>
                      <a:pt x="10596" y="631"/>
                    </a:cubicBezTo>
                    <a:cubicBezTo>
                      <a:pt x="10276" y="892"/>
                      <a:pt x="9935" y="1132"/>
                      <a:pt x="9515" y="1212"/>
                    </a:cubicBezTo>
                    <a:cubicBezTo>
                      <a:pt x="9439" y="1223"/>
                      <a:pt x="9363" y="1228"/>
                      <a:pt x="9286" y="1228"/>
                    </a:cubicBezTo>
                    <a:cubicBezTo>
                      <a:pt x="8780" y="1228"/>
                      <a:pt x="8266" y="1007"/>
                      <a:pt x="7692" y="711"/>
                    </a:cubicBezTo>
                    <a:cubicBezTo>
                      <a:pt x="7271" y="551"/>
                      <a:pt x="6851" y="291"/>
                      <a:pt x="6430" y="211"/>
                    </a:cubicBezTo>
                    <a:cubicBezTo>
                      <a:pt x="6085" y="128"/>
                      <a:pt x="5740" y="93"/>
                      <a:pt x="5406" y="93"/>
                    </a:cubicBezTo>
                    <a:cubicBezTo>
                      <a:pt x="4770" y="93"/>
                      <a:pt x="4172" y="220"/>
                      <a:pt x="3686" y="391"/>
                    </a:cubicBezTo>
                    <a:cubicBezTo>
                      <a:pt x="3426" y="471"/>
                      <a:pt x="3185" y="551"/>
                      <a:pt x="3005" y="631"/>
                    </a:cubicBezTo>
                    <a:cubicBezTo>
                      <a:pt x="2344" y="792"/>
                      <a:pt x="1763" y="972"/>
                      <a:pt x="1183" y="1052"/>
                    </a:cubicBezTo>
                    <a:cubicBezTo>
                      <a:pt x="762" y="1052"/>
                      <a:pt x="341" y="1052"/>
                      <a:pt x="1" y="972"/>
                    </a:cubicBezTo>
                    <a:lnTo>
                      <a:pt x="1" y="1633"/>
                    </a:lnTo>
                    <a:cubicBezTo>
                      <a:pt x="211" y="1673"/>
                      <a:pt x="401" y="1693"/>
                      <a:pt x="592" y="1693"/>
                    </a:cubicBezTo>
                    <a:cubicBezTo>
                      <a:pt x="782" y="1693"/>
                      <a:pt x="972" y="1673"/>
                      <a:pt x="1183" y="1633"/>
                    </a:cubicBezTo>
                    <a:cubicBezTo>
                      <a:pt x="1924" y="1553"/>
                      <a:pt x="2504" y="1392"/>
                      <a:pt x="3185" y="1212"/>
                    </a:cubicBezTo>
                    <a:cubicBezTo>
                      <a:pt x="3426" y="1132"/>
                      <a:pt x="3586" y="1052"/>
                      <a:pt x="3846" y="972"/>
                    </a:cubicBezTo>
                    <a:cubicBezTo>
                      <a:pt x="4308" y="846"/>
                      <a:pt x="4898" y="690"/>
                      <a:pt x="5498" y="690"/>
                    </a:cubicBezTo>
                    <a:cubicBezTo>
                      <a:pt x="5756" y="690"/>
                      <a:pt x="6017" y="719"/>
                      <a:pt x="6270" y="792"/>
                    </a:cubicBezTo>
                    <a:cubicBezTo>
                      <a:pt x="6691" y="892"/>
                      <a:pt x="7011" y="1052"/>
                      <a:pt x="7432" y="1292"/>
                    </a:cubicBezTo>
                    <a:cubicBezTo>
                      <a:pt x="7966" y="1568"/>
                      <a:pt x="8566" y="1843"/>
                      <a:pt x="9221" y="1843"/>
                    </a:cubicBezTo>
                    <a:cubicBezTo>
                      <a:pt x="9376" y="1843"/>
                      <a:pt x="9534" y="1827"/>
                      <a:pt x="9695" y="1793"/>
                    </a:cubicBezTo>
                    <a:cubicBezTo>
                      <a:pt x="10196" y="1713"/>
                      <a:pt x="10516" y="1473"/>
                      <a:pt x="10937" y="1212"/>
                    </a:cubicBezTo>
                    <a:cubicBezTo>
                      <a:pt x="11197" y="972"/>
                      <a:pt x="11517" y="792"/>
                      <a:pt x="11778" y="711"/>
                    </a:cubicBezTo>
                    <a:cubicBezTo>
                      <a:pt x="11986" y="644"/>
                      <a:pt x="12203" y="614"/>
                      <a:pt x="12419" y="614"/>
                    </a:cubicBezTo>
                    <a:cubicBezTo>
                      <a:pt x="12972" y="614"/>
                      <a:pt x="13523" y="807"/>
                      <a:pt x="13941" y="1052"/>
                    </a:cubicBezTo>
                    <a:cubicBezTo>
                      <a:pt x="14281" y="1212"/>
                      <a:pt x="14522" y="1392"/>
                      <a:pt x="14862" y="1553"/>
                    </a:cubicBezTo>
                    <a:cubicBezTo>
                      <a:pt x="15283" y="1793"/>
                      <a:pt x="15703" y="2053"/>
                      <a:pt x="16204" y="2214"/>
                    </a:cubicBezTo>
                    <a:cubicBezTo>
                      <a:pt x="16525" y="2394"/>
                      <a:pt x="16785" y="2474"/>
                      <a:pt x="17105" y="2474"/>
                    </a:cubicBezTo>
                    <a:cubicBezTo>
                      <a:pt x="17206" y="2294"/>
                      <a:pt x="17206" y="2133"/>
                      <a:pt x="17206" y="1893"/>
                    </a:cubicBezTo>
                    <a:cubicBezTo>
                      <a:pt x="16945" y="1893"/>
                      <a:pt x="16705" y="1793"/>
                      <a:pt x="16444" y="1633"/>
                    </a:cubicBezTo>
                    <a:cubicBezTo>
                      <a:pt x="16024" y="1473"/>
                      <a:pt x="15603" y="1212"/>
                      <a:pt x="15203" y="972"/>
                    </a:cubicBezTo>
                    <a:cubicBezTo>
                      <a:pt x="14862" y="792"/>
                      <a:pt x="14522" y="631"/>
                      <a:pt x="14281" y="471"/>
                    </a:cubicBezTo>
                    <a:cubicBezTo>
                      <a:pt x="13636" y="148"/>
                      <a:pt x="13023" y="0"/>
                      <a:pt x="12466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45"/>
              <p:cNvSpPr/>
              <p:nvPr/>
            </p:nvSpPr>
            <p:spPr>
              <a:xfrm>
                <a:off x="1723409" y="4720037"/>
                <a:ext cx="476273" cy="84671"/>
              </a:xfrm>
              <a:custGeom>
                <a:avLst/>
                <a:gdLst/>
                <a:ahLst/>
                <a:cxnLst/>
                <a:rect l="l" t="t" r="r" b="b"/>
                <a:pathLst>
                  <a:path w="16605" h="2952" extrusionOk="0">
                    <a:moveTo>
                      <a:pt x="12033" y="1"/>
                    </a:moveTo>
                    <a:cubicBezTo>
                      <a:pt x="11659" y="1"/>
                      <a:pt x="11316" y="70"/>
                      <a:pt x="11016" y="207"/>
                    </a:cubicBezTo>
                    <a:cubicBezTo>
                      <a:pt x="10596" y="288"/>
                      <a:pt x="10175" y="608"/>
                      <a:pt x="9855" y="868"/>
                    </a:cubicBezTo>
                    <a:cubicBezTo>
                      <a:pt x="9354" y="1109"/>
                      <a:pt x="8933" y="1449"/>
                      <a:pt x="8513" y="1529"/>
                    </a:cubicBezTo>
                    <a:cubicBezTo>
                      <a:pt x="8435" y="1540"/>
                      <a:pt x="8358" y="1545"/>
                      <a:pt x="8280" y="1545"/>
                    </a:cubicBezTo>
                    <a:cubicBezTo>
                      <a:pt x="7777" y="1545"/>
                      <a:pt x="7271" y="1334"/>
                      <a:pt x="6750" y="1109"/>
                    </a:cubicBezTo>
                    <a:cubicBezTo>
                      <a:pt x="6350" y="949"/>
                      <a:pt x="5849" y="708"/>
                      <a:pt x="5348" y="608"/>
                    </a:cubicBezTo>
                    <a:cubicBezTo>
                      <a:pt x="5248" y="600"/>
                      <a:pt x="5148" y="596"/>
                      <a:pt x="5049" y="596"/>
                    </a:cubicBezTo>
                    <a:cubicBezTo>
                      <a:pt x="4164" y="596"/>
                      <a:pt x="3357" y="903"/>
                      <a:pt x="2744" y="1209"/>
                    </a:cubicBezTo>
                    <a:cubicBezTo>
                      <a:pt x="2584" y="1369"/>
                      <a:pt x="2344" y="1449"/>
                      <a:pt x="2163" y="1529"/>
                    </a:cubicBezTo>
                    <a:cubicBezTo>
                      <a:pt x="1583" y="1870"/>
                      <a:pt x="1082" y="2110"/>
                      <a:pt x="501" y="2290"/>
                    </a:cubicBezTo>
                    <a:cubicBezTo>
                      <a:pt x="421" y="2290"/>
                      <a:pt x="241" y="2290"/>
                      <a:pt x="161" y="2371"/>
                    </a:cubicBezTo>
                    <a:cubicBezTo>
                      <a:pt x="161" y="2531"/>
                      <a:pt x="81" y="2611"/>
                      <a:pt x="81" y="2791"/>
                    </a:cubicBezTo>
                    <a:cubicBezTo>
                      <a:pt x="81" y="2871"/>
                      <a:pt x="81" y="2951"/>
                      <a:pt x="0" y="2951"/>
                    </a:cubicBezTo>
                    <a:cubicBezTo>
                      <a:pt x="241" y="2951"/>
                      <a:pt x="501" y="2951"/>
                      <a:pt x="661" y="2871"/>
                    </a:cubicBezTo>
                    <a:cubicBezTo>
                      <a:pt x="1342" y="2711"/>
                      <a:pt x="1923" y="2371"/>
                      <a:pt x="2424" y="2110"/>
                    </a:cubicBezTo>
                    <a:cubicBezTo>
                      <a:pt x="2664" y="1950"/>
                      <a:pt x="2844" y="1870"/>
                      <a:pt x="3005" y="1790"/>
                    </a:cubicBezTo>
                    <a:cubicBezTo>
                      <a:pt x="3539" y="1514"/>
                      <a:pt x="4139" y="1239"/>
                      <a:pt x="4783" y="1239"/>
                    </a:cubicBezTo>
                    <a:cubicBezTo>
                      <a:pt x="4936" y="1239"/>
                      <a:pt x="5091" y="1255"/>
                      <a:pt x="5248" y="1289"/>
                    </a:cubicBezTo>
                    <a:cubicBezTo>
                      <a:pt x="5669" y="1289"/>
                      <a:pt x="6089" y="1529"/>
                      <a:pt x="6510" y="1710"/>
                    </a:cubicBezTo>
                    <a:cubicBezTo>
                      <a:pt x="7071" y="1914"/>
                      <a:pt x="7647" y="2132"/>
                      <a:pt x="8261" y="2132"/>
                    </a:cubicBezTo>
                    <a:cubicBezTo>
                      <a:pt x="8370" y="2132"/>
                      <a:pt x="8481" y="2125"/>
                      <a:pt x="8593" y="2110"/>
                    </a:cubicBezTo>
                    <a:cubicBezTo>
                      <a:pt x="9174" y="2030"/>
                      <a:pt x="9674" y="1710"/>
                      <a:pt x="10175" y="1369"/>
                    </a:cubicBezTo>
                    <a:cubicBezTo>
                      <a:pt x="10515" y="1109"/>
                      <a:pt x="10856" y="868"/>
                      <a:pt x="11257" y="708"/>
                    </a:cubicBezTo>
                    <a:cubicBezTo>
                      <a:pt x="11465" y="646"/>
                      <a:pt x="11699" y="615"/>
                      <a:pt x="11955" y="615"/>
                    </a:cubicBezTo>
                    <a:cubicBezTo>
                      <a:pt x="12438" y="615"/>
                      <a:pt x="12998" y="726"/>
                      <a:pt x="13600" y="949"/>
                    </a:cubicBezTo>
                    <a:cubicBezTo>
                      <a:pt x="13860" y="1029"/>
                      <a:pt x="14101" y="1209"/>
                      <a:pt x="14261" y="1289"/>
                    </a:cubicBezTo>
                    <a:cubicBezTo>
                      <a:pt x="14942" y="1529"/>
                      <a:pt x="15523" y="1790"/>
                      <a:pt x="16264" y="1870"/>
                    </a:cubicBezTo>
                    <a:cubicBezTo>
                      <a:pt x="16364" y="1950"/>
                      <a:pt x="16444" y="1950"/>
                      <a:pt x="16604" y="1950"/>
                    </a:cubicBezTo>
                    <a:cubicBezTo>
                      <a:pt x="16524" y="1710"/>
                      <a:pt x="16524" y="1529"/>
                      <a:pt x="16444" y="1289"/>
                    </a:cubicBezTo>
                    <a:lnTo>
                      <a:pt x="16364" y="1289"/>
                    </a:lnTo>
                    <a:cubicBezTo>
                      <a:pt x="15683" y="1209"/>
                      <a:pt x="15182" y="949"/>
                      <a:pt x="14521" y="708"/>
                    </a:cubicBezTo>
                    <a:cubicBezTo>
                      <a:pt x="14361" y="608"/>
                      <a:pt x="14101" y="528"/>
                      <a:pt x="13860" y="448"/>
                    </a:cubicBezTo>
                    <a:cubicBezTo>
                      <a:pt x="13205" y="150"/>
                      <a:pt x="12584" y="1"/>
                      <a:pt x="12033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45"/>
              <p:cNvSpPr/>
              <p:nvPr/>
            </p:nvSpPr>
            <p:spPr>
              <a:xfrm>
                <a:off x="1771080" y="5053424"/>
                <a:ext cx="69555" cy="52891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844" extrusionOk="0">
                    <a:moveTo>
                      <a:pt x="1263" y="1"/>
                    </a:moveTo>
                    <a:cubicBezTo>
                      <a:pt x="1" y="1"/>
                      <a:pt x="1" y="1844"/>
                      <a:pt x="1263" y="1844"/>
                    </a:cubicBezTo>
                    <a:cubicBezTo>
                      <a:pt x="2424" y="1844"/>
                      <a:pt x="2424" y="1"/>
                      <a:pt x="1263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45"/>
              <p:cNvSpPr/>
              <p:nvPr/>
            </p:nvSpPr>
            <p:spPr>
              <a:xfrm>
                <a:off x="1957809" y="5067794"/>
                <a:ext cx="69526" cy="52891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1844" extrusionOk="0">
                    <a:moveTo>
                      <a:pt x="1182" y="1"/>
                    </a:moveTo>
                    <a:cubicBezTo>
                      <a:pt x="0" y="1"/>
                      <a:pt x="0" y="1843"/>
                      <a:pt x="1182" y="1843"/>
                    </a:cubicBezTo>
                    <a:cubicBezTo>
                      <a:pt x="2424" y="1843"/>
                      <a:pt x="2424" y="1"/>
                      <a:pt x="1182" y="1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45"/>
              <p:cNvSpPr/>
              <p:nvPr/>
            </p:nvSpPr>
            <p:spPr>
              <a:xfrm>
                <a:off x="2077877" y="5036787"/>
                <a:ext cx="68953" cy="52862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843" extrusionOk="0">
                    <a:moveTo>
                      <a:pt x="1162" y="0"/>
                    </a:moveTo>
                    <a:cubicBezTo>
                      <a:pt x="0" y="0"/>
                      <a:pt x="0" y="1843"/>
                      <a:pt x="1162" y="1843"/>
                    </a:cubicBezTo>
                    <a:cubicBezTo>
                      <a:pt x="2404" y="1843"/>
                      <a:pt x="2404" y="0"/>
                      <a:pt x="1162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45"/>
              <p:cNvSpPr/>
              <p:nvPr/>
            </p:nvSpPr>
            <p:spPr>
              <a:xfrm>
                <a:off x="1842903" y="4622571"/>
                <a:ext cx="69526" cy="52862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1843" extrusionOk="0">
                    <a:moveTo>
                      <a:pt x="1262" y="0"/>
                    </a:moveTo>
                    <a:cubicBezTo>
                      <a:pt x="0" y="0"/>
                      <a:pt x="0" y="1843"/>
                      <a:pt x="1262" y="1843"/>
                    </a:cubicBezTo>
                    <a:cubicBezTo>
                      <a:pt x="2424" y="1843"/>
                      <a:pt x="2424" y="0"/>
                      <a:pt x="1262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45"/>
              <p:cNvSpPr/>
              <p:nvPr/>
            </p:nvSpPr>
            <p:spPr>
              <a:xfrm>
                <a:off x="1960103" y="4622571"/>
                <a:ext cx="69526" cy="52862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1843" extrusionOk="0">
                    <a:moveTo>
                      <a:pt x="1262" y="0"/>
                    </a:moveTo>
                    <a:cubicBezTo>
                      <a:pt x="0" y="0"/>
                      <a:pt x="0" y="1843"/>
                      <a:pt x="1262" y="1843"/>
                    </a:cubicBezTo>
                    <a:cubicBezTo>
                      <a:pt x="2424" y="1843"/>
                      <a:pt x="2424" y="0"/>
                      <a:pt x="1262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45"/>
              <p:cNvSpPr/>
              <p:nvPr/>
            </p:nvSpPr>
            <p:spPr>
              <a:xfrm>
                <a:off x="2063507" y="4622571"/>
                <a:ext cx="66658" cy="52862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1843" extrusionOk="0">
                    <a:moveTo>
                      <a:pt x="1162" y="0"/>
                    </a:moveTo>
                    <a:cubicBezTo>
                      <a:pt x="0" y="0"/>
                      <a:pt x="0" y="1843"/>
                      <a:pt x="1162" y="1843"/>
                    </a:cubicBezTo>
                    <a:cubicBezTo>
                      <a:pt x="2324" y="1843"/>
                      <a:pt x="2324" y="0"/>
                      <a:pt x="1162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45"/>
              <p:cNvSpPr/>
              <p:nvPr/>
            </p:nvSpPr>
            <p:spPr>
              <a:xfrm>
                <a:off x="1553345" y="5029875"/>
                <a:ext cx="36226" cy="31063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1083" extrusionOk="0">
                    <a:moveTo>
                      <a:pt x="582" y="1"/>
                    </a:moveTo>
                    <a:cubicBezTo>
                      <a:pt x="1" y="1"/>
                      <a:pt x="1" y="1082"/>
                      <a:pt x="582" y="1082"/>
                    </a:cubicBezTo>
                    <a:cubicBezTo>
                      <a:pt x="1263" y="1082"/>
                      <a:pt x="1263" y="1"/>
                      <a:pt x="582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45"/>
              <p:cNvSpPr/>
              <p:nvPr/>
            </p:nvSpPr>
            <p:spPr>
              <a:xfrm>
                <a:off x="1598751" y="4989087"/>
                <a:ext cx="38521" cy="31063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083" extrusionOk="0">
                    <a:moveTo>
                      <a:pt x="681" y="1"/>
                    </a:moveTo>
                    <a:cubicBezTo>
                      <a:pt x="0" y="1"/>
                      <a:pt x="0" y="1082"/>
                      <a:pt x="681" y="1082"/>
                    </a:cubicBezTo>
                    <a:cubicBezTo>
                      <a:pt x="1342" y="1082"/>
                      <a:pt x="1342" y="1"/>
                      <a:pt x="681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94" name="Google Shape;4294;p45"/>
          <p:cNvSpPr/>
          <p:nvPr/>
        </p:nvSpPr>
        <p:spPr>
          <a:xfrm>
            <a:off x="15454225" y="2832488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lose/>
              </a:path>
            </a:pathLst>
          </a:custGeom>
          <a:solidFill>
            <a:srgbClr val="94CDB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4012;p45">
            <a:extLst>
              <a:ext uri="{FF2B5EF4-FFF2-40B4-BE49-F238E27FC236}">
                <a16:creationId xmlns:a16="http://schemas.microsoft.com/office/drawing/2014/main" id="{3CDBB932-A57B-482D-AE3B-9373B87B6666}"/>
              </a:ext>
            </a:extLst>
          </p:cNvPr>
          <p:cNvSpPr txBox="1">
            <a:spLocks/>
          </p:cNvSpPr>
          <p:nvPr/>
        </p:nvSpPr>
        <p:spPr>
          <a:xfrm>
            <a:off x="2899689" y="3888706"/>
            <a:ext cx="3543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8BD59"/>
              </a:buClr>
              <a:buSzPts val="1200"/>
              <a:buFont typeface="Satisfy"/>
              <a:buChar char="●"/>
              <a:defRPr sz="2600" b="0" i="0" u="none" strike="noStrike" cap="none">
                <a:solidFill>
                  <a:schemeClr val="accent3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200"/>
              <a:buFont typeface="Satisfy"/>
              <a:buChar char="○"/>
              <a:defRPr sz="1200" b="0" i="0" u="none" strike="noStrike" cap="none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200"/>
              <a:buFont typeface="Satisfy"/>
              <a:buChar char="■"/>
              <a:defRPr sz="1200" b="0" i="0" u="none" strike="noStrike" cap="none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200"/>
              <a:buFont typeface="Satisfy"/>
              <a:buChar char="●"/>
              <a:defRPr sz="1200" b="0" i="0" u="none" strike="noStrike" cap="none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200"/>
              <a:buFont typeface="Satisfy"/>
              <a:buChar char="○"/>
              <a:defRPr sz="1200" b="0" i="0" u="none" strike="noStrike" cap="none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200"/>
              <a:buFont typeface="Satisfy"/>
              <a:buChar char="■"/>
              <a:defRPr sz="1200" b="0" i="0" u="none" strike="noStrike" cap="none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200"/>
              <a:buFont typeface="Satisfy"/>
              <a:buChar char="●"/>
              <a:defRPr sz="1200" b="0" i="0" u="none" strike="noStrike" cap="none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200"/>
              <a:buFont typeface="Satisfy"/>
              <a:buChar char="○"/>
              <a:defRPr sz="1200" b="0" i="0" u="none" strike="noStrike" cap="none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8BD59"/>
              </a:buClr>
              <a:buSzPts val="1200"/>
              <a:buFont typeface="Satisfy"/>
              <a:buChar char="■"/>
              <a:defRPr sz="1200" b="0" i="0" u="none" strike="noStrike" cap="none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9pPr>
          </a:lstStyle>
          <a:p>
            <a:pPr marL="0" indent="0">
              <a:spcAft>
                <a:spcPts val="1600"/>
              </a:spcAft>
              <a:buFont typeface="Satisfy"/>
              <a:buNone/>
            </a:pPr>
            <a:r>
              <a:rPr lang="en-US" sz="1600" dirty="0">
                <a:solidFill>
                  <a:schemeClr val="bg1"/>
                </a:solidFill>
              </a:rPr>
              <a:t>By </a:t>
            </a:r>
            <a:r>
              <a:rPr lang="en-US" sz="1600" dirty="0" err="1">
                <a:solidFill>
                  <a:schemeClr val="bg1"/>
                </a:solidFill>
              </a:rPr>
              <a:t>T.Patintida</a:t>
            </a:r>
            <a:r>
              <a:rPr lang="en-US" sz="1600" dirty="0">
                <a:solidFill>
                  <a:schemeClr val="bg1"/>
                </a:solidFill>
              </a:rPr>
              <a:t>  </a:t>
            </a:r>
            <a:r>
              <a:rPr lang="en-US" sz="1600" dirty="0" err="1">
                <a:solidFill>
                  <a:schemeClr val="bg1"/>
                </a:solidFill>
              </a:rPr>
              <a:t>Karawong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3" name="Google Shape;5423;p52"/>
          <p:cNvGrpSpPr/>
          <p:nvPr/>
        </p:nvGrpSpPr>
        <p:grpSpPr>
          <a:xfrm>
            <a:off x="2397750" y="2808075"/>
            <a:ext cx="7138675" cy="2742350"/>
            <a:chOff x="2397750" y="2808075"/>
            <a:chExt cx="7138675" cy="2742350"/>
          </a:xfrm>
        </p:grpSpPr>
        <p:sp>
          <p:nvSpPr>
            <p:cNvPr id="5424" name="Google Shape;5424;p52"/>
            <p:cNvSpPr/>
            <p:nvPr/>
          </p:nvSpPr>
          <p:spPr>
            <a:xfrm>
              <a:off x="3250000" y="3167600"/>
              <a:ext cx="5725750" cy="1883225"/>
            </a:xfrm>
            <a:custGeom>
              <a:avLst/>
              <a:gdLst/>
              <a:ahLst/>
              <a:cxnLst/>
              <a:rect l="l" t="t" r="r" b="b"/>
              <a:pathLst>
                <a:path w="229030" h="75329" extrusionOk="0">
                  <a:moveTo>
                    <a:pt x="114515" y="0"/>
                  </a:moveTo>
                  <a:cubicBezTo>
                    <a:pt x="63041" y="0"/>
                    <a:pt x="18866" y="22427"/>
                    <a:pt x="0" y="54369"/>
                  </a:cubicBezTo>
                  <a:lnTo>
                    <a:pt x="0" y="75328"/>
                  </a:lnTo>
                  <a:lnTo>
                    <a:pt x="229030" y="75328"/>
                  </a:lnTo>
                  <a:lnTo>
                    <a:pt x="229030" y="54369"/>
                  </a:lnTo>
                  <a:cubicBezTo>
                    <a:pt x="210177" y="22427"/>
                    <a:pt x="166002" y="0"/>
                    <a:pt x="114515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2"/>
            <p:cNvSpPr/>
            <p:nvPr/>
          </p:nvSpPr>
          <p:spPr>
            <a:xfrm>
              <a:off x="5005775" y="3810250"/>
              <a:ext cx="4530650" cy="1482250"/>
            </a:xfrm>
            <a:custGeom>
              <a:avLst/>
              <a:gdLst/>
              <a:ahLst/>
              <a:cxnLst/>
              <a:rect l="l" t="t" r="r" b="b"/>
              <a:pathLst>
                <a:path w="181226" h="59290" extrusionOk="0">
                  <a:moveTo>
                    <a:pt x="90620" y="0"/>
                  </a:moveTo>
                  <a:cubicBezTo>
                    <a:pt x="49897" y="0"/>
                    <a:pt x="14952" y="17670"/>
                    <a:pt x="0" y="42816"/>
                  </a:cubicBezTo>
                  <a:lnTo>
                    <a:pt x="0" y="59290"/>
                  </a:lnTo>
                  <a:lnTo>
                    <a:pt x="181226" y="59290"/>
                  </a:lnTo>
                  <a:lnTo>
                    <a:pt x="181226" y="42816"/>
                  </a:lnTo>
                  <a:cubicBezTo>
                    <a:pt x="166274" y="17670"/>
                    <a:pt x="131329" y="0"/>
                    <a:pt x="90620" y="0"/>
                  </a:cubicBezTo>
                  <a:close/>
                </a:path>
              </a:pathLst>
            </a:custGeom>
            <a:solidFill>
              <a:srgbClr val="F2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2"/>
            <p:cNvSpPr/>
            <p:nvPr/>
          </p:nvSpPr>
          <p:spPr>
            <a:xfrm>
              <a:off x="2397750" y="4069175"/>
              <a:ext cx="4530675" cy="1481250"/>
            </a:xfrm>
            <a:custGeom>
              <a:avLst/>
              <a:gdLst/>
              <a:ahLst/>
              <a:cxnLst/>
              <a:rect l="l" t="t" r="r" b="b"/>
              <a:pathLst>
                <a:path w="181227" h="59250" extrusionOk="0">
                  <a:moveTo>
                    <a:pt x="90620" y="1"/>
                  </a:moveTo>
                  <a:cubicBezTo>
                    <a:pt x="49898" y="1"/>
                    <a:pt x="14952" y="17671"/>
                    <a:pt x="1" y="42816"/>
                  </a:cubicBezTo>
                  <a:lnTo>
                    <a:pt x="1" y="59249"/>
                  </a:lnTo>
                  <a:lnTo>
                    <a:pt x="181226" y="59249"/>
                  </a:lnTo>
                  <a:lnTo>
                    <a:pt x="181226" y="42816"/>
                  </a:lnTo>
                  <a:cubicBezTo>
                    <a:pt x="166275" y="17671"/>
                    <a:pt x="131329" y="1"/>
                    <a:pt x="906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2"/>
            <p:cNvSpPr/>
            <p:nvPr/>
          </p:nvSpPr>
          <p:spPr>
            <a:xfrm>
              <a:off x="4542600" y="3705850"/>
              <a:ext cx="62550" cy="174000"/>
            </a:xfrm>
            <a:custGeom>
              <a:avLst/>
              <a:gdLst/>
              <a:ahLst/>
              <a:cxnLst/>
              <a:rect l="l" t="t" r="r" b="b"/>
              <a:pathLst>
                <a:path w="2502" h="6960" extrusionOk="0">
                  <a:moveTo>
                    <a:pt x="1" y="0"/>
                  </a:moveTo>
                  <a:lnTo>
                    <a:pt x="1" y="6959"/>
                  </a:lnTo>
                  <a:lnTo>
                    <a:pt x="2502" y="4690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2"/>
            <p:cNvSpPr/>
            <p:nvPr/>
          </p:nvSpPr>
          <p:spPr>
            <a:xfrm>
              <a:off x="4585075" y="3705850"/>
              <a:ext cx="20075" cy="117250"/>
            </a:xfrm>
            <a:custGeom>
              <a:avLst/>
              <a:gdLst/>
              <a:ahLst/>
              <a:cxnLst/>
              <a:rect l="l" t="t" r="r" b="b"/>
              <a:pathLst>
                <a:path w="803" h="4690" extrusionOk="0">
                  <a:moveTo>
                    <a:pt x="1" y="0"/>
                  </a:moveTo>
                  <a:lnTo>
                    <a:pt x="1" y="4690"/>
                  </a:lnTo>
                  <a:lnTo>
                    <a:pt x="803" y="4690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2"/>
            <p:cNvSpPr/>
            <p:nvPr/>
          </p:nvSpPr>
          <p:spPr>
            <a:xfrm>
              <a:off x="4510325" y="3656225"/>
              <a:ext cx="128825" cy="56450"/>
            </a:xfrm>
            <a:custGeom>
              <a:avLst/>
              <a:gdLst/>
              <a:ahLst/>
              <a:cxnLst/>
              <a:rect l="l" t="t" r="r" b="b"/>
              <a:pathLst>
                <a:path w="5153" h="2258" extrusionOk="0">
                  <a:moveTo>
                    <a:pt x="1183" y="1"/>
                  </a:moveTo>
                  <a:cubicBezTo>
                    <a:pt x="504" y="1"/>
                    <a:pt x="1" y="504"/>
                    <a:pt x="1" y="1129"/>
                  </a:cubicBezTo>
                  <a:cubicBezTo>
                    <a:pt x="1" y="1754"/>
                    <a:pt x="504" y="2257"/>
                    <a:pt x="1183" y="2257"/>
                  </a:cubicBezTo>
                  <a:lnTo>
                    <a:pt x="3956" y="2257"/>
                  </a:lnTo>
                  <a:cubicBezTo>
                    <a:pt x="4636" y="2257"/>
                    <a:pt x="5152" y="1754"/>
                    <a:pt x="5152" y="1129"/>
                  </a:cubicBezTo>
                  <a:cubicBezTo>
                    <a:pt x="5152" y="504"/>
                    <a:pt x="4636" y="1"/>
                    <a:pt x="39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2"/>
            <p:cNvSpPr/>
            <p:nvPr/>
          </p:nvSpPr>
          <p:spPr>
            <a:xfrm>
              <a:off x="4510325" y="3664725"/>
              <a:ext cx="128825" cy="47950"/>
            </a:xfrm>
            <a:custGeom>
              <a:avLst/>
              <a:gdLst/>
              <a:ahLst/>
              <a:cxnLst/>
              <a:rect l="l" t="t" r="r" b="b"/>
              <a:pathLst>
                <a:path w="5153" h="1918" extrusionOk="0">
                  <a:moveTo>
                    <a:pt x="4812" y="1"/>
                  </a:moveTo>
                  <a:lnTo>
                    <a:pt x="4812" y="1"/>
                  </a:lnTo>
                  <a:cubicBezTo>
                    <a:pt x="4861" y="1172"/>
                    <a:pt x="3498" y="1423"/>
                    <a:pt x="2196" y="1423"/>
                  </a:cubicBezTo>
                  <a:cubicBezTo>
                    <a:pt x="2047" y="1423"/>
                    <a:pt x="1899" y="1420"/>
                    <a:pt x="1754" y="1414"/>
                  </a:cubicBezTo>
                  <a:cubicBezTo>
                    <a:pt x="395" y="1414"/>
                    <a:pt x="1" y="789"/>
                    <a:pt x="1" y="789"/>
                  </a:cubicBezTo>
                  <a:lnTo>
                    <a:pt x="1" y="789"/>
                  </a:lnTo>
                  <a:cubicBezTo>
                    <a:pt x="1" y="1414"/>
                    <a:pt x="504" y="1917"/>
                    <a:pt x="1183" y="1917"/>
                  </a:cubicBezTo>
                  <a:lnTo>
                    <a:pt x="3956" y="1917"/>
                  </a:lnTo>
                  <a:cubicBezTo>
                    <a:pt x="4636" y="1917"/>
                    <a:pt x="5152" y="1414"/>
                    <a:pt x="5152" y="789"/>
                  </a:cubicBezTo>
                  <a:cubicBezTo>
                    <a:pt x="5152" y="503"/>
                    <a:pt x="5030" y="218"/>
                    <a:pt x="4812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2"/>
            <p:cNvSpPr/>
            <p:nvPr/>
          </p:nvSpPr>
          <p:spPr>
            <a:xfrm>
              <a:off x="4493350" y="3760900"/>
              <a:ext cx="438700" cy="633075"/>
            </a:xfrm>
            <a:custGeom>
              <a:avLst/>
              <a:gdLst/>
              <a:ahLst/>
              <a:cxnLst/>
              <a:rect l="l" t="t" r="r" b="b"/>
              <a:pathLst>
                <a:path w="17548" h="25323" extrusionOk="0">
                  <a:moveTo>
                    <a:pt x="8767" y="0"/>
                  </a:moveTo>
                  <a:lnTo>
                    <a:pt x="0" y="7761"/>
                  </a:lnTo>
                  <a:lnTo>
                    <a:pt x="0" y="25323"/>
                  </a:lnTo>
                  <a:lnTo>
                    <a:pt x="17548" y="25323"/>
                  </a:lnTo>
                  <a:lnTo>
                    <a:pt x="17548" y="7761"/>
                  </a:lnTo>
                  <a:lnTo>
                    <a:pt x="87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2"/>
            <p:cNvSpPr/>
            <p:nvPr/>
          </p:nvSpPr>
          <p:spPr>
            <a:xfrm>
              <a:off x="4643200" y="3872700"/>
              <a:ext cx="139000" cy="139000"/>
            </a:xfrm>
            <a:custGeom>
              <a:avLst/>
              <a:gdLst/>
              <a:ahLst/>
              <a:cxnLst/>
              <a:rect l="l" t="t" r="r" b="b"/>
              <a:pathLst>
                <a:path w="5560" h="5560" extrusionOk="0">
                  <a:moveTo>
                    <a:pt x="2773" y="0"/>
                  </a:moveTo>
                  <a:cubicBezTo>
                    <a:pt x="1251" y="0"/>
                    <a:pt x="0" y="1251"/>
                    <a:pt x="0" y="2773"/>
                  </a:cubicBezTo>
                  <a:cubicBezTo>
                    <a:pt x="0" y="4309"/>
                    <a:pt x="1251" y="5559"/>
                    <a:pt x="2773" y="5559"/>
                  </a:cubicBezTo>
                  <a:cubicBezTo>
                    <a:pt x="4309" y="5559"/>
                    <a:pt x="5559" y="4309"/>
                    <a:pt x="5559" y="2773"/>
                  </a:cubicBezTo>
                  <a:cubicBezTo>
                    <a:pt x="5559" y="1251"/>
                    <a:pt x="4309" y="0"/>
                    <a:pt x="2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2"/>
            <p:cNvSpPr/>
            <p:nvPr/>
          </p:nvSpPr>
          <p:spPr>
            <a:xfrm>
              <a:off x="4656100" y="3885600"/>
              <a:ext cx="113175" cy="113175"/>
            </a:xfrm>
            <a:custGeom>
              <a:avLst/>
              <a:gdLst/>
              <a:ahLst/>
              <a:cxnLst/>
              <a:rect l="l" t="t" r="r" b="b"/>
              <a:pathLst>
                <a:path w="4527" h="4527" extrusionOk="0">
                  <a:moveTo>
                    <a:pt x="2257" y="1"/>
                  </a:moveTo>
                  <a:cubicBezTo>
                    <a:pt x="1020" y="1"/>
                    <a:pt x="1" y="1020"/>
                    <a:pt x="1" y="2257"/>
                  </a:cubicBezTo>
                  <a:cubicBezTo>
                    <a:pt x="1" y="3507"/>
                    <a:pt x="1020" y="4527"/>
                    <a:pt x="2257" y="4527"/>
                  </a:cubicBezTo>
                  <a:cubicBezTo>
                    <a:pt x="3508" y="4527"/>
                    <a:pt x="4527" y="3507"/>
                    <a:pt x="4527" y="2257"/>
                  </a:cubicBezTo>
                  <a:cubicBezTo>
                    <a:pt x="4527" y="1020"/>
                    <a:pt x="3508" y="1"/>
                    <a:pt x="2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2"/>
            <p:cNvSpPr/>
            <p:nvPr/>
          </p:nvSpPr>
          <p:spPr>
            <a:xfrm>
              <a:off x="4650325" y="3879825"/>
              <a:ext cx="124750" cy="123375"/>
            </a:xfrm>
            <a:custGeom>
              <a:avLst/>
              <a:gdLst/>
              <a:ahLst/>
              <a:cxnLst/>
              <a:rect l="l" t="t" r="r" b="b"/>
              <a:pathLst>
                <a:path w="4990" h="4935" extrusionOk="0">
                  <a:moveTo>
                    <a:pt x="2094" y="0"/>
                  </a:moveTo>
                  <a:lnTo>
                    <a:pt x="2094" y="2094"/>
                  </a:lnTo>
                  <a:lnTo>
                    <a:pt x="1" y="2094"/>
                  </a:lnTo>
                  <a:lnTo>
                    <a:pt x="1" y="2896"/>
                  </a:lnTo>
                  <a:lnTo>
                    <a:pt x="2094" y="2896"/>
                  </a:lnTo>
                  <a:lnTo>
                    <a:pt x="2094" y="4934"/>
                  </a:lnTo>
                  <a:lnTo>
                    <a:pt x="2896" y="4934"/>
                  </a:lnTo>
                  <a:lnTo>
                    <a:pt x="2896" y="2896"/>
                  </a:lnTo>
                  <a:lnTo>
                    <a:pt x="4989" y="2896"/>
                  </a:lnTo>
                  <a:lnTo>
                    <a:pt x="4989" y="2094"/>
                  </a:lnTo>
                  <a:lnTo>
                    <a:pt x="2896" y="2094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2"/>
            <p:cNvSpPr/>
            <p:nvPr/>
          </p:nvSpPr>
          <p:spPr>
            <a:xfrm>
              <a:off x="4647600" y="4075200"/>
              <a:ext cx="126100" cy="60850"/>
            </a:xfrm>
            <a:custGeom>
              <a:avLst/>
              <a:gdLst/>
              <a:ahLst/>
              <a:cxnLst/>
              <a:rect l="l" t="t" r="r" b="b"/>
              <a:pathLst>
                <a:path w="5044" h="2434" extrusionOk="0">
                  <a:moveTo>
                    <a:pt x="1985" y="1"/>
                  </a:moveTo>
                  <a:lnTo>
                    <a:pt x="395" y="1020"/>
                  </a:lnTo>
                  <a:lnTo>
                    <a:pt x="1" y="2434"/>
                  </a:lnTo>
                  <a:lnTo>
                    <a:pt x="5044" y="2434"/>
                  </a:lnTo>
                  <a:lnTo>
                    <a:pt x="4976" y="1985"/>
                  </a:lnTo>
                  <a:lnTo>
                    <a:pt x="4867" y="966"/>
                  </a:lnTo>
                  <a:lnTo>
                    <a:pt x="3617" y="55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2"/>
            <p:cNvSpPr/>
            <p:nvPr/>
          </p:nvSpPr>
          <p:spPr>
            <a:xfrm>
              <a:off x="4637750" y="4065350"/>
              <a:ext cx="149875" cy="329975"/>
            </a:xfrm>
            <a:custGeom>
              <a:avLst/>
              <a:gdLst/>
              <a:ahLst/>
              <a:cxnLst/>
              <a:rect l="l" t="t" r="r" b="b"/>
              <a:pathLst>
                <a:path w="5995" h="13199" extrusionOk="0">
                  <a:moveTo>
                    <a:pt x="3059" y="680"/>
                  </a:moveTo>
                  <a:cubicBezTo>
                    <a:pt x="3331" y="680"/>
                    <a:pt x="3562" y="735"/>
                    <a:pt x="3793" y="844"/>
                  </a:cubicBezTo>
                  <a:lnTo>
                    <a:pt x="2991" y="2203"/>
                  </a:lnTo>
                  <a:lnTo>
                    <a:pt x="2203" y="844"/>
                  </a:lnTo>
                  <a:cubicBezTo>
                    <a:pt x="2434" y="735"/>
                    <a:pt x="2651" y="680"/>
                    <a:pt x="2937" y="680"/>
                  </a:cubicBezTo>
                  <a:close/>
                  <a:moveTo>
                    <a:pt x="1700" y="1020"/>
                  </a:moveTo>
                  <a:lnTo>
                    <a:pt x="2597" y="2543"/>
                  </a:lnTo>
                  <a:lnTo>
                    <a:pt x="789" y="2543"/>
                  </a:lnTo>
                  <a:cubicBezTo>
                    <a:pt x="844" y="2148"/>
                    <a:pt x="1075" y="1469"/>
                    <a:pt x="1700" y="1020"/>
                  </a:cubicBezTo>
                  <a:close/>
                  <a:moveTo>
                    <a:pt x="4242" y="1020"/>
                  </a:moveTo>
                  <a:cubicBezTo>
                    <a:pt x="4921" y="1469"/>
                    <a:pt x="5152" y="2148"/>
                    <a:pt x="5207" y="2543"/>
                  </a:cubicBezTo>
                  <a:lnTo>
                    <a:pt x="3399" y="2543"/>
                  </a:lnTo>
                  <a:lnTo>
                    <a:pt x="4242" y="1020"/>
                  </a:lnTo>
                  <a:close/>
                  <a:moveTo>
                    <a:pt x="5261" y="3113"/>
                  </a:moveTo>
                  <a:lnTo>
                    <a:pt x="5261" y="12465"/>
                  </a:lnTo>
                  <a:lnTo>
                    <a:pt x="735" y="12465"/>
                  </a:lnTo>
                  <a:lnTo>
                    <a:pt x="735" y="3113"/>
                  </a:lnTo>
                  <a:close/>
                  <a:moveTo>
                    <a:pt x="2543" y="1"/>
                  </a:moveTo>
                  <a:cubicBezTo>
                    <a:pt x="504" y="286"/>
                    <a:pt x="1" y="1931"/>
                    <a:pt x="1" y="2828"/>
                  </a:cubicBezTo>
                  <a:lnTo>
                    <a:pt x="1" y="13199"/>
                  </a:lnTo>
                  <a:lnTo>
                    <a:pt x="5995" y="13199"/>
                  </a:lnTo>
                  <a:lnTo>
                    <a:pt x="5995" y="2828"/>
                  </a:lnTo>
                  <a:cubicBezTo>
                    <a:pt x="5995" y="1931"/>
                    <a:pt x="5492" y="286"/>
                    <a:pt x="3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2"/>
            <p:cNvSpPr/>
            <p:nvPr/>
          </p:nvSpPr>
          <p:spPr>
            <a:xfrm>
              <a:off x="4668675" y="4247825"/>
              <a:ext cx="18375" cy="15675"/>
            </a:xfrm>
            <a:custGeom>
              <a:avLst/>
              <a:gdLst/>
              <a:ahLst/>
              <a:cxnLst/>
              <a:rect l="l" t="t" r="r" b="b"/>
              <a:pathLst>
                <a:path w="735" h="627" extrusionOk="0">
                  <a:moveTo>
                    <a:pt x="395" y="1"/>
                  </a:moveTo>
                  <a:cubicBezTo>
                    <a:pt x="177" y="1"/>
                    <a:pt x="1" y="123"/>
                    <a:pt x="1" y="341"/>
                  </a:cubicBezTo>
                  <a:cubicBezTo>
                    <a:pt x="1" y="517"/>
                    <a:pt x="177" y="626"/>
                    <a:pt x="395" y="626"/>
                  </a:cubicBezTo>
                  <a:cubicBezTo>
                    <a:pt x="572" y="626"/>
                    <a:pt x="735" y="517"/>
                    <a:pt x="735" y="341"/>
                  </a:cubicBezTo>
                  <a:cubicBezTo>
                    <a:pt x="735" y="123"/>
                    <a:pt x="572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2"/>
            <p:cNvSpPr/>
            <p:nvPr/>
          </p:nvSpPr>
          <p:spPr>
            <a:xfrm>
              <a:off x="4668675" y="4154375"/>
              <a:ext cx="84975" cy="96550"/>
            </a:xfrm>
            <a:custGeom>
              <a:avLst/>
              <a:gdLst/>
              <a:ahLst/>
              <a:cxnLst/>
              <a:rect l="l" t="t" r="r" b="b"/>
              <a:pathLst>
                <a:path w="3399" h="3862" extrusionOk="0">
                  <a:moveTo>
                    <a:pt x="1" y="1"/>
                  </a:moveTo>
                  <a:lnTo>
                    <a:pt x="1" y="3399"/>
                  </a:lnTo>
                  <a:cubicBezTo>
                    <a:pt x="80" y="3390"/>
                    <a:pt x="153" y="3385"/>
                    <a:pt x="222" y="3385"/>
                  </a:cubicBezTo>
                  <a:cubicBezTo>
                    <a:pt x="938" y="3385"/>
                    <a:pt x="1074" y="3861"/>
                    <a:pt x="1074" y="3861"/>
                  </a:cubicBezTo>
                  <a:lnTo>
                    <a:pt x="3399" y="3861"/>
                  </a:lnTo>
                  <a:lnTo>
                    <a:pt x="3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2"/>
            <p:cNvSpPr/>
            <p:nvPr/>
          </p:nvSpPr>
          <p:spPr>
            <a:xfrm>
              <a:off x="4668675" y="4262100"/>
              <a:ext cx="84975" cy="101975"/>
            </a:xfrm>
            <a:custGeom>
              <a:avLst/>
              <a:gdLst/>
              <a:ahLst/>
              <a:cxnLst/>
              <a:rect l="l" t="t" r="r" b="b"/>
              <a:pathLst>
                <a:path w="3399" h="4079" extrusionOk="0">
                  <a:moveTo>
                    <a:pt x="1074" y="1"/>
                  </a:moveTo>
                  <a:cubicBezTo>
                    <a:pt x="1074" y="1"/>
                    <a:pt x="941" y="466"/>
                    <a:pt x="245" y="466"/>
                  </a:cubicBezTo>
                  <a:cubicBezTo>
                    <a:pt x="170" y="466"/>
                    <a:pt x="89" y="461"/>
                    <a:pt x="1" y="449"/>
                  </a:cubicBezTo>
                  <a:lnTo>
                    <a:pt x="1" y="4078"/>
                  </a:lnTo>
                  <a:lnTo>
                    <a:pt x="3399" y="4078"/>
                  </a:lnTo>
                  <a:lnTo>
                    <a:pt x="3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2"/>
            <p:cNvSpPr/>
            <p:nvPr/>
          </p:nvSpPr>
          <p:spPr>
            <a:xfrm>
              <a:off x="4429450" y="3701425"/>
              <a:ext cx="566500" cy="281325"/>
            </a:xfrm>
            <a:custGeom>
              <a:avLst/>
              <a:gdLst/>
              <a:ahLst/>
              <a:cxnLst/>
              <a:rect l="l" t="t" r="r" b="b"/>
              <a:pathLst>
                <a:path w="22660" h="11253" extrusionOk="0">
                  <a:moveTo>
                    <a:pt x="11323" y="1"/>
                  </a:moveTo>
                  <a:cubicBezTo>
                    <a:pt x="10983" y="1"/>
                    <a:pt x="10643" y="109"/>
                    <a:pt x="10372" y="340"/>
                  </a:cubicBezTo>
                  <a:lnTo>
                    <a:pt x="626" y="8672"/>
                  </a:lnTo>
                  <a:cubicBezTo>
                    <a:pt x="1" y="9175"/>
                    <a:pt x="1" y="10086"/>
                    <a:pt x="517" y="10711"/>
                  </a:cubicBezTo>
                  <a:cubicBezTo>
                    <a:pt x="806" y="11063"/>
                    <a:pt x="1248" y="11253"/>
                    <a:pt x="1679" y="11253"/>
                  </a:cubicBezTo>
                  <a:cubicBezTo>
                    <a:pt x="1999" y="11253"/>
                    <a:pt x="2313" y="11148"/>
                    <a:pt x="2556" y="10929"/>
                  </a:cubicBezTo>
                  <a:lnTo>
                    <a:pt x="11323" y="3453"/>
                  </a:lnTo>
                  <a:lnTo>
                    <a:pt x="20104" y="10929"/>
                  </a:lnTo>
                  <a:cubicBezTo>
                    <a:pt x="20347" y="11148"/>
                    <a:pt x="20651" y="11253"/>
                    <a:pt x="20963" y="11253"/>
                  </a:cubicBezTo>
                  <a:cubicBezTo>
                    <a:pt x="21385" y="11253"/>
                    <a:pt x="21822" y="11063"/>
                    <a:pt x="22143" y="10711"/>
                  </a:cubicBezTo>
                  <a:cubicBezTo>
                    <a:pt x="22659" y="10086"/>
                    <a:pt x="22605" y="9175"/>
                    <a:pt x="22034" y="8672"/>
                  </a:cubicBezTo>
                  <a:lnTo>
                    <a:pt x="12288" y="340"/>
                  </a:lnTo>
                  <a:cubicBezTo>
                    <a:pt x="12003" y="109"/>
                    <a:pt x="11663" y="1"/>
                    <a:pt x="1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2"/>
            <p:cNvSpPr/>
            <p:nvPr/>
          </p:nvSpPr>
          <p:spPr>
            <a:xfrm>
              <a:off x="4433875" y="3760900"/>
              <a:ext cx="562075" cy="221850"/>
            </a:xfrm>
            <a:custGeom>
              <a:avLst/>
              <a:gdLst/>
              <a:ahLst/>
              <a:cxnLst/>
              <a:rect l="l" t="t" r="r" b="b"/>
              <a:pathLst>
                <a:path w="22483" h="8874" extrusionOk="0">
                  <a:moveTo>
                    <a:pt x="11146" y="0"/>
                  </a:moveTo>
                  <a:cubicBezTo>
                    <a:pt x="10412" y="0"/>
                    <a:pt x="3793" y="5777"/>
                    <a:pt x="2379" y="7027"/>
                  </a:cubicBezTo>
                  <a:cubicBezTo>
                    <a:pt x="1659" y="7602"/>
                    <a:pt x="1077" y="7750"/>
                    <a:pt x="669" y="7750"/>
                  </a:cubicBezTo>
                  <a:cubicBezTo>
                    <a:pt x="237" y="7750"/>
                    <a:pt x="0" y="7585"/>
                    <a:pt x="0" y="7585"/>
                  </a:cubicBezTo>
                  <a:lnTo>
                    <a:pt x="0" y="7585"/>
                  </a:lnTo>
                  <a:cubicBezTo>
                    <a:pt x="55" y="7816"/>
                    <a:pt x="164" y="8101"/>
                    <a:pt x="340" y="8332"/>
                  </a:cubicBezTo>
                  <a:cubicBezTo>
                    <a:pt x="629" y="8684"/>
                    <a:pt x="1071" y="8874"/>
                    <a:pt x="1502" y="8874"/>
                  </a:cubicBezTo>
                  <a:cubicBezTo>
                    <a:pt x="1822" y="8874"/>
                    <a:pt x="2136" y="8769"/>
                    <a:pt x="2379" y="8550"/>
                  </a:cubicBezTo>
                  <a:lnTo>
                    <a:pt x="11146" y="1074"/>
                  </a:lnTo>
                  <a:lnTo>
                    <a:pt x="19927" y="8550"/>
                  </a:lnTo>
                  <a:cubicBezTo>
                    <a:pt x="20170" y="8769"/>
                    <a:pt x="20474" y="8874"/>
                    <a:pt x="20786" y="8874"/>
                  </a:cubicBezTo>
                  <a:cubicBezTo>
                    <a:pt x="21208" y="8874"/>
                    <a:pt x="21645" y="8684"/>
                    <a:pt x="21966" y="8332"/>
                  </a:cubicBezTo>
                  <a:cubicBezTo>
                    <a:pt x="22482" y="7707"/>
                    <a:pt x="22428" y="6796"/>
                    <a:pt x="21857" y="6293"/>
                  </a:cubicBezTo>
                  <a:cubicBezTo>
                    <a:pt x="21683" y="6536"/>
                    <a:pt x="21425" y="6643"/>
                    <a:pt x="21102" y="6643"/>
                  </a:cubicBezTo>
                  <a:cubicBezTo>
                    <a:pt x="18560" y="6643"/>
                    <a:pt x="12002" y="0"/>
                    <a:pt x="11146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2"/>
            <p:cNvSpPr/>
            <p:nvPr/>
          </p:nvSpPr>
          <p:spPr>
            <a:xfrm>
              <a:off x="4385625" y="4361650"/>
              <a:ext cx="662650" cy="81600"/>
            </a:xfrm>
            <a:custGeom>
              <a:avLst/>
              <a:gdLst/>
              <a:ahLst/>
              <a:cxnLst/>
              <a:rect l="l" t="t" r="r" b="b"/>
              <a:pathLst>
                <a:path w="26506" h="3264" extrusionOk="0">
                  <a:moveTo>
                    <a:pt x="21114" y="1"/>
                  </a:moveTo>
                  <a:cubicBezTo>
                    <a:pt x="18772" y="1"/>
                    <a:pt x="16555" y="498"/>
                    <a:pt x="14775" y="885"/>
                  </a:cubicBezTo>
                  <a:cubicBezTo>
                    <a:pt x="13785" y="1080"/>
                    <a:pt x="12783" y="1160"/>
                    <a:pt x="11802" y="1160"/>
                  </a:cubicBezTo>
                  <a:cubicBezTo>
                    <a:pt x="9647" y="1160"/>
                    <a:pt x="7596" y="774"/>
                    <a:pt x="6008" y="382"/>
                  </a:cubicBezTo>
                  <a:cubicBezTo>
                    <a:pt x="5602" y="282"/>
                    <a:pt x="5197" y="238"/>
                    <a:pt x="4798" y="238"/>
                  </a:cubicBezTo>
                  <a:cubicBezTo>
                    <a:pt x="2916" y="238"/>
                    <a:pt x="1167" y="1221"/>
                    <a:pt x="0" y="1972"/>
                  </a:cubicBezTo>
                  <a:lnTo>
                    <a:pt x="0" y="3263"/>
                  </a:lnTo>
                  <a:lnTo>
                    <a:pt x="26505" y="3263"/>
                  </a:lnTo>
                  <a:lnTo>
                    <a:pt x="26505" y="1116"/>
                  </a:lnTo>
                  <a:cubicBezTo>
                    <a:pt x="24726" y="285"/>
                    <a:pt x="22884" y="1"/>
                    <a:pt x="21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2"/>
            <p:cNvSpPr/>
            <p:nvPr/>
          </p:nvSpPr>
          <p:spPr>
            <a:xfrm>
              <a:off x="4637750" y="4376950"/>
              <a:ext cx="549150" cy="673878"/>
            </a:xfrm>
            <a:custGeom>
              <a:avLst/>
              <a:gdLst/>
              <a:ahLst/>
              <a:cxnLst/>
              <a:rect l="l" t="t" r="r" b="b"/>
              <a:pathLst>
                <a:path w="21966" h="20322" extrusionOk="0">
                  <a:moveTo>
                    <a:pt x="5995" y="1"/>
                  </a:moveTo>
                  <a:lnTo>
                    <a:pt x="1" y="449"/>
                  </a:lnTo>
                  <a:cubicBezTo>
                    <a:pt x="1" y="449"/>
                    <a:pt x="7748" y="2991"/>
                    <a:pt x="5886" y="7409"/>
                  </a:cubicBezTo>
                  <a:cubicBezTo>
                    <a:pt x="4296" y="11214"/>
                    <a:pt x="1020" y="15632"/>
                    <a:pt x="4133" y="20321"/>
                  </a:cubicBezTo>
                  <a:lnTo>
                    <a:pt x="21966" y="20321"/>
                  </a:lnTo>
                  <a:cubicBezTo>
                    <a:pt x="16026" y="16651"/>
                    <a:pt x="12628" y="12846"/>
                    <a:pt x="14150" y="8768"/>
                  </a:cubicBezTo>
                  <a:cubicBezTo>
                    <a:pt x="16475" y="2774"/>
                    <a:pt x="8836" y="164"/>
                    <a:pt x="5995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2"/>
            <p:cNvSpPr/>
            <p:nvPr/>
          </p:nvSpPr>
          <p:spPr>
            <a:xfrm>
              <a:off x="4566750" y="3360250"/>
              <a:ext cx="25500" cy="97550"/>
            </a:xfrm>
            <a:custGeom>
              <a:avLst/>
              <a:gdLst/>
              <a:ahLst/>
              <a:cxnLst/>
              <a:rect l="l" t="t" r="r" b="b"/>
              <a:pathLst>
                <a:path w="1020" h="3902" extrusionOk="0">
                  <a:moveTo>
                    <a:pt x="0" y="1"/>
                  </a:moveTo>
                  <a:cubicBezTo>
                    <a:pt x="394" y="1523"/>
                    <a:pt x="462" y="2774"/>
                    <a:pt x="340" y="3902"/>
                  </a:cubicBezTo>
                  <a:cubicBezTo>
                    <a:pt x="571" y="3848"/>
                    <a:pt x="802" y="3739"/>
                    <a:pt x="1019" y="3630"/>
                  </a:cubicBezTo>
                  <a:cubicBezTo>
                    <a:pt x="734" y="170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8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2"/>
            <p:cNvSpPr/>
            <p:nvPr/>
          </p:nvSpPr>
          <p:spPr>
            <a:xfrm>
              <a:off x="4534125" y="3451000"/>
              <a:ext cx="63900" cy="205250"/>
            </a:xfrm>
            <a:custGeom>
              <a:avLst/>
              <a:gdLst/>
              <a:ahLst/>
              <a:cxnLst/>
              <a:rect l="l" t="t" r="r" b="b"/>
              <a:pathLst>
                <a:path w="2556" h="8210" extrusionOk="0">
                  <a:moveTo>
                    <a:pt x="2324" y="0"/>
                  </a:moveTo>
                  <a:lnTo>
                    <a:pt x="2324" y="0"/>
                  </a:lnTo>
                  <a:cubicBezTo>
                    <a:pt x="2107" y="109"/>
                    <a:pt x="1876" y="218"/>
                    <a:pt x="1645" y="272"/>
                  </a:cubicBezTo>
                  <a:cubicBezTo>
                    <a:pt x="1427" y="2311"/>
                    <a:pt x="680" y="3792"/>
                    <a:pt x="408" y="5029"/>
                  </a:cubicBezTo>
                  <a:cubicBezTo>
                    <a:pt x="0" y="7014"/>
                    <a:pt x="1142" y="8210"/>
                    <a:pt x="1142" y="8210"/>
                  </a:cubicBezTo>
                  <a:lnTo>
                    <a:pt x="1822" y="8210"/>
                  </a:lnTo>
                  <a:cubicBezTo>
                    <a:pt x="1020" y="6959"/>
                    <a:pt x="1142" y="6049"/>
                    <a:pt x="2161" y="3398"/>
                  </a:cubicBezTo>
                  <a:cubicBezTo>
                    <a:pt x="2555" y="2433"/>
                    <a:pt x="2555" y="1183"/>
                    <a:pt x="2324" y="0"/>
                  </a:cubicBezTo>
                  <a:close/>
                </a:path>
              </a:pathLst>
            </a:custGeom>
            <a:solidFill>
              <a:srgbClr val="ED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2"/>
            <p:cNvSpPr/>
            <p:nvPr/>
          </p:nvSpPr>
          <p:spPr>
            <a:xfrm>
              <a:off x="4027475" y="3745250"/>
              <a:ext cx="280350" cy="532500"/>
            </a:xfrm>
            <a:custGeom>
              <a:avLst/>
              <a:gdLst/>
              <a:ahLst/>
              <a:cxnLst/>
              <a:rect l="l" t="t" r="r" b="b"/>
              <a:pathLst>
                <a:path w="11214" h="21300" extrusionOk="0">
                  <a:moveTo>
                    <a:pt x="5600" y="1"/>
                  </a:moveTo>
                  <a:cubicBezTo>
                    <a:pt x="5600" y="5044"/>
                    <a:pt x="2433" y="7993"/>
                    <a:pt x="2433" y="7993"/>
                  </a:cubicBezTo>
                  <a:cubicBezTo>
                    <a:pt x="3561" y="7871"/>
                    <a:pt x="3901" y="7653"/>
                    <a:pt x="3901" y="7653"/>
                  </a:cubicBezTo>
                  <a:lnTo>
                    <a:pt x="3901" y="7653"/>
                  </a:lnTo>
                  <a:cubicBezTo>
                    <a:pt x="3561" y="10317"/>
                    <a:pt x="965" y="12288"/>
                    <a:pt x="965" y="12288"/>
                  </a:cubicBezTo>
                  <a:cubicBezTo>
                    <a:pt x="1359" y="12424"/>
                    <a:pt x="1735" y="12470"/>
                    <a:pt x="2062" y="12470"/>
                  </a:cubicBezTo>
                  <a:cubicBezTo>
                    <a:pt x="2714" y="12470"/>
                    <a:pt x="3167" y="12288"/>
                    <a:pt x="3167" y="12288"/>
                  </a:cubicBezTo>
                  <a:lnTo>
                    <a:pt x="3167" y="12288"/>
                  </a:lnTo>
                  <a:cubicBezTo>
                    <a:pt x="2596" y="14218"/>
                    <a:pt x="0" y="16366"/>
                    <a:pt x="0" y="16366"/>
                  </a:cubicBezTo>
                  <a:cubicBezTo>
                    <a:pt x="239" y="16487"/>
                    <a:pt x="489" y="16536"/>
                    <a:pt x="738" y="16536"/>
                  </a:cubicBezTo>
                  <a:cubicBezTo>
                    <a:pt x="1773" y="16536"/>
                    <a:pt x="2773" y="15686"/>
                    <a:pt x="2773" y="15686"/>
                  </a:cubicBezTo>
                  <a:lnTo>
                    <a:pt x="2773" y="15686"/>
                  </a:lnTo>
                  <a:cubicBezTo>
                    <a:pt x="2093" y="18242"/>
                    <a:pt x="0" y="20172"/>
                    <a:pt x="0" y="20172"/>
                  </a:cubicBezTo>
                  <a:cubicBezTo>
                    <a:pt x="2542" y="21246"/>
                    <a:pt x="5600" y="21300"/>
                    <a:pt x="5600" y="21300"/>
                  </a:cubicBezTo>
                  <a:cubicBezTo>
                    <a:pt x="5600" y="21300"/>
                    <a:pt x="8658" y="21246"/>
                    <a:pt x="11214" y="20172"/>
                  </a:cubicBezTo>
                  <a:cubicBezTo>
                    <a:pt x="11214" y="20172"/>
                    <a:pt x="9053" y="18242"/>
                    <a:pt x="8373" y="15686"/>
                  </a:cubicBezTo>
                  <a:lnTo>
                    <a:pt x="8373" y="15686"/>
                  </a:lnTo>
                  <a:cubicBezTo>
                    <a:pt x="8373" y="15686"/>
                    <a:pt x="9373" y="16536"/>
                    <a:pt x="10444" y="16536"/>
                  </a:cubicBezTo>
                  <a:cubicBezTo>
                    <a:pt x="10701" y="16536"/>
                    <a:pt x="10962" y="16487"/>
                    <a:pt x="11214" y="16366"/>
                  </a:cubicBezTo>
                  <a:cubicBezTo>
                    <a:pt x="11214" y="16366"/>
                    <a:pt x="8604" y="14218"/>
                    <a:pt x="7979" y="12288"/>
                  </a:cubicBezTo>
                  <a:lnTo>
                    <a:pt x="7979" y="12288"/>
                  </a:lnTo>
                  <a:cubicBezTo>
                    <a:pt x="7979" y="12288"/>
                    <a:pt x="8456" y="12470"/>
                    <a:pt x="9129" y="12470"/>
                  </a:cubicBezTo>
                  <a:cubicBezTo>
                    <a:pt x="9465" y="12470"/>
                    <a:pt x="9850" y="12424"/>
                    <a:pt x="10249" y="12288"/>
                  </a:cubicBezTo>
                  <a:cubicBezTo>
                    <a:pt x="10249" y="12288"/>
                    <a:pt x="7639" y="10317"/>
                    <a:pt x="7245" y="7653"/>
                  </a:cubicBezTo>
                  <a:lnTo>
                    <a:pt x="7245" y="7653"/>
                  </a:lnTo>
                  <a:cubicBezTo>
                    <a:pt x="7245" y="7653"/>
                    <a:pt x="7639" y="7871"/>
                    <a:pt x="8781" y="7993"/>
                  </a:cubicBezTo>
                  <a:cubicBezTo>
                    <a:pt x="8781" y="7993"/>
                    <a:pt x="5600" y="5044"/>
                    <a:pt x="56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2"/>
            <p:cNvSpPr/>
            <p:nvPr/>
          </p:nvSpPr>
          <p:spPr>
            <a:xfrm>
              <a:off x="5337075" y="3765300"/>
              <a:ext cx="280375" cy="532175"/>
            </a:xfrm>
            <a:custGeom>
              <a:avLst/>
              <a:gdLst/>
              <a:ahLst/>
              <a:cxnLst/>
              <a:rect l="l" t="t" r="r" b="b"/>
              <a:pathLst>
                <a:path w="11215" h="21287" extrusionOk="0">
                  <a:moveTo>
                    <a:pt x="5601" y="1"/>
                  </a:moveTo>
                  <a:cubicBezTo>
                    <a:pt x="5601" y="5030"/>
                    <a:pt x="2434" y="7980"/>
                    <a:pt x="2434" y="7980"/>
                  </a:cubicBezTo>
                  <a:cubicBezTo>
                    <a:pt x="3562" y="7871"/>
                    <a:pt x="3902" y="7694"/>
                    <a:pt x="3902" y="7694"/>
                  </a:cubicBezTo>
                  <a:lnTo>
                    <a:pt x="3902" y="7694"/>
                  </a:lnTo>
                  <a:cubicBezTo>
                    <a:pt x="3562" y="10358"/>
                    <a:pt x="966" y="12288"/>
                    <a:pt x="966" y="12288"/>
                  </a:cubicBezTo>
                  <a:cubicBezTo>
                    <a:pt x="1360" y="12420"/>
                    <a:pt x="1736" y="12463"/>
                    <a:pt x="2062" y="12463"/>
                  </a:cubicBezTo>
                  <a:cubicBezTo>
                    <a:pt x="2715" y="12463"/>
                    <a:pt x="3168" y="12288"/>
                    <a:pt x="3168" y="12288"/>
                  </a:cubicBezTo>
                  <a:lnTo>
                    <a:pt x="3168" y="12288"/>
                  </a:lnTo>
                  <a:cubicBezTo>
                    <a:pt x="2610" y="14273"/>
                    <a:pt x="1" y="16366"/>
                    <a:pt x="1" y="16366"/>
                  </a:cubicBezTo>
                  <a:cubicBezTo>
                    <a:pt x="242" y="16487"/>
                    <a:pt x="494" y="16536"/>
                    <a:pt x="743" y="16536"/>
                  </a:cubicBezTo>
                  <a:cubicBezTo>
                    <a:pt x="1783" y="16536"/>
                    <a:pt x="2773" y="15686"/>
                    <a:pt x="2773" y="15686"/>
                  </a:cubicBezTo>
                  <a:lnTo>
                    <a:pt x="2773" y="15686"/>
                  </a:lnTo>
                  <a:cubicBezTo>
                    <a:pt x="2094" y="18228"/>
                    <a:pt x="1" y="20158"/>
                    <a:pt x="1" y="20158"/>
                  </a:cubicBezTo>
                  <a:cubicBezTo>
                    <a:pt x="2488" y="21232"/>
                    <a:pt x="5601" y="21286"/>
                    <a:pt x="5601" y="21286"/>
                  </a:cubicBezTo>
                  <a:cubicBezTo>
                    <a:pt x="5601" y="21286"/>
                    <a:pt x="8659" y="21232"/>
                    <a:pt x="11214" y="20158"/>
                  </a:cubicBezTo>
                  <a:cubicBezTo>
                    <a:pt x="11214" y="20158"/>
                    <a:pt x="9067" y="18228"/>
                    <a:pt x="8387" y="15686"/>
                  </a:cubicBezTo>
                  <a:lnTo>
                    <a:pt x="8387" y="15686"/>
                  </a:lnTo>
                  <a:cubicBezTo>
                    <a:pt x="8387" y="15686"/>
                    <a:pt x="9378" y="16536"/>
                    <a:pt x="10446" y="16536"/>
                  </a:cubicBezTo>
                  <a:cubicBezTo>
                    <a:pt x="10702" y="16536"/>
                    <a:pt x="10962" y="16487"/>
                    <a:pt x="11214" y="16366"/>
                  </a:cubicBezTo>
                  <a:cubicBezTo>
                    <a:pt x="11214" y="16366"/>
                    <a:pt x="8550" y="14273"/>
                    <a:pt x="7979" y="12288"/>
                  </a:cubicBezTo>
                  <a:lnTo>
                    <a:pt x="7979" y="12288"/>
                  </a:lnTo>
                  <a:cubicBezTo>
                    <a:pt x="7979" y="12288"/>
                    <a:pt x="8432" y="12463"/>
                    <a:pt x="9089" y="12463"/>
                  </a:cubicBezTo>
                  <a:cubicBezTo>
                    <a:pt x="9417" y="12463"/>
                    <a:pt x="9796" y="12420"/>
                    <a:pt x="10195" y="12288"/>
                  </a:cubicBezTo>
                  <a:cubicBezTo>
                    <a:pt x="10195" y="12288"/>
                    <a:pt x="7640" y="10358"/>
                    <a:pt x="7245" y="7694"/>
                  </a:cubicBezTo>
                  <a:lnTo>
                    <a:pt x="7245" y="7694"/>
                  </a:lnTo>
                  <a:cubicBezTo>
                    <a:pt x="7245" y="7694"/>
                    <a:pt x="7640" y="7871"/>
                    <a:pt x="8727" y="7980"/>
                  </a:cubicBezTo>
                  <a:cubicBezTo>
                    <a:pt x="8727" y="7980"/>
                    <a:pt x="5601" y="5030"/>
                    <a:pt x="56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2"/>
            <p:cNvSpPr/>
            <p:nvPr/>
          </p:nvSpPr>
          <p:spPr>
            <a:xfrm>
              <a:off x="3952375" y="4551925"/>
              <a:ext cx="484250" cy="69150"/>
            </a:xfrm>
            <a:custGeom>
              <a:avLst/>
              <a:gdLst/>
              <a:ahLst/>
              <a:cxnLst/>
              <a:rect l="l" t="t" r="r" b="b"/>
              <a:pathLst>
                <a:path w="19370" h="2766" extrusionOk="0">
                  <a:moveTo>
                    <a:pt x="3409" y="0"/>
                  </a:moveTo>
                  <a:cubicBezTo>
                    <a:pt x="1311" y="0"/>
                    <a:pt x="0" y="532"/>
                    <a:pt x="0" y="532"/>
                  </a:cubicBezTo>
                  <a:cubicBezTo>
                    <a:pt x="176" y="514"/>
                    <a:pt x="344" y="506"/>
                    <a:pt x="507" y="506"/>
                  </a:cubicBezTo>
                  <a:cubicBezTo>
                    <a:pt x="2972" y="506"/>
                    <a:pt x="4158" y="2415"/>
                    <a:pt x="8047" y="2734"/>
                  </a:cubicBezTo>
                  <a:cubicBezTo>
                    <a:pt x="8302" y="2755"/>
                    <a:pt x="8570" y="2765"/>
                    <a:pt x="8848" y="2765"/>
                  </a:cubicBezTo>
                  <a:cubicBezTo>
                    <a:pt x="13004" y="2765"/>
                    <a:pt x="19369" y="532"/>
                    <a:pt x="19369" y="532"/>
                  </a:cubicBezTo>
                  <a:lnTo>
                    <a:pt x="19369" y="532"/>
                  </a:lnTo>
                  <a:cubicBezTo>
                    <a:pt x="19369" y="532"/>
                    <a:pt x="15769" y="1058"/>
                    <a:pt x="12128" y="1058"/>
                  </a:cubicBezTo>
                  <a:cubicBezTo>
                    <a:pt x="10308" y="1058"/>
                    <a:pt x="8477" y="926"/>
                    <a:pt x="7082" y="532"/>
                  </a:cubicBezTo>
                  <a:cubicBezTo>
                    <a:pt x="5704" y="133"/>
                    <a:pt x="4458" y="0"/>
                    <a:pt x="3409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2"/>
            <p:cNvSpPr/>
            <p:nvPr/>
          </p:nvSpPr>
          <p:spPr>
            <a:xfrm>
              <a:off x="5324175" y="4551925"/>
              <a:ext cx="484250" cy="69150"/>
            </a:xfrm>
            <a:custGeom>
              <a:avLst/>
              <a:gdLst/>
              <a:ahLst/>
              <a:cxnLst/>
              <a:rect l="l" t="t" r="r" b="b"/>
              <a:pathLst>
                <a:path w="19370" h="2766" extrusionOk="0">
                  <a:moveTo>
                    <a:pt x="3425" y="0"/>
                  </a:moveTo>
                  <a:cubicBezTo>
                    <a:pt x="1311" y="0"/>
                    <a:pt x="0" y="532"/>
                    <a:pt x="0" y="532"/>
                  </a:cubicBezTo>
                  <a:cubicBezTo>
                    <a:pt x="180" y="514"/>
                    <a:pt x="352" y="506"/>
                    <a:pt x="518" y="506"/>
                  </a:cubicBezTo>
                  <a:cubicBezTo>
                    <a:pt x="3034" y="506"/>
                    <a:pt x="4171" y="2415"/>
                    <a:pt x="8047" y="2734"/>
                  </a:cubicBezTo>
                  <a:cubicBezTo>
                    <a:pt x="8306" y="2755"/>
                    <a:pt x="8577" y="2765"/>
                    <a:pt x="8857" y="2765"/>
                  </a:cubicBezTo>
                  <a:cubicBezTo>
                    <a:pt x="13052" y="2765"/>
                    <a:pt x="19369" y="532"/>
                    <a:pt x="19369" y="532"/>
                  </a:cubicBezTo>
                  <a:lnTo>
                    <a:pt x="19369" y="532"/>
                  </a:lnTo>
                  <a:cubicBezTo>
                    <a:pt x="19369" y="532"/>
                    <a:pt x="15775" y="1058"/>
                    <a:pt x="12150" y="1058"/>
                  </a:cubicBezTo>
                  <a:cubicBezTo>
                    <a:pt x="10338" y="1058"/>
                    <a:pt x="8518" y="926"/>
                    <a:pt x="7136" y="532"/>
                  </a:cubicBezTo>
                  <a:cubicBezTo>
                    <a:pt x="5741" y="133"/>
                    <a:pt x="4483" y="0"/>
                    <a:pt x="3425" y="0"/>
                  </a:cubicBezTo>
                  <a:close/>
                </a:path>
              </a:pathLst>
            </a:custGeom>
            <a:solidFill>
              <a:srgbClr val="DF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2"/>
            <p:cNvSpPr/>
            <p:nvPr/>
          </p:nvSpPr>
          <p:spPr>
            <a:xfrm>
              <a:off x="5461800" y="4310350"/>
              <a:ext cx="193700" cy="292950"/>
            </a:xfrm>
            <a:custGeom>
              <a:avLst/>
              <a:gdLst/>
              <a:ahLst/>
              <a:cxnLst/>
              <a:rect l="l" t="t" r="r" b="b"/>
              <a:pathLst>
                <a:path w="7748" h="11718" extrusionOk="0">
                  <a:moveTo>
                    <a:pt x="3901" y="1"/>
                  </a:moveTo>
                  <a:cubicBezTo>
                    <a:pt x="2487" y="1"/>
                    <a:pt x="1291" y="1129"/>
                    <a:pt x="1291" y="2543"/>
                  </a:cubicBezTo>
                  <a:cubicBezTo>
                    <a:pt x="1291" y="3277"/>
                    <a:pt x="1631" y="3902"/>
                    <a:pt x="2093" y="4418"/>
                  </a:cubicBezTo>
                  <a:cubicBezTo>
                    <a:pt x="843" y="5044"/>
                    <a:pt x="0" y="6335"/>
                    <a:pt x="0" y="7816"/>
                  </a:cubicBezTo>
                  <a:cubicBezTo>
                    <a:pt x="0" y="9964"/>
                    <a:pt x="1753" y="11717"/>
                    <a:pt x="3901" y="11717"/>
                  </a:cubicBezTo>
                  <a:cubicBezTo>
                    <a:pt x="5994" y="11717"/>
                    <a:pt x="7748" y="9964"/>
                    <a:pt x="7748" y="7816"/>
                  </a:cubicBezTo>
                  <a:cubicBezTo>
                    <a:pt x="7748" y="6335"/>
                    <a:pt x="6905" y="5044"/>
                    <a:pt x="5654" y="4418"/>
                  </a:cubicBezTo>
                  <a:cubicBezTo>
                    <a:pt x="6171" y="3902"/>
                    <a:pt x="6456" y="3277"/>
                    <a:pt x="6456" y="2543"/>
                  </a:cubicBezTo>
                  <a:cubicBezTo>
                    <a:pt x="6456" y="1129"/>
                    <a:pt x="5315" y="1"/>
                    <a:pt x="3901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2"/>
            <p:cNvSpPr/>
            <p:nvPr/>
          </p:nvSpPr>
          <p:spPr>
            <a:xfrm>
              <a:off x="5546750" y="4371175"/>
              <a:ext cx="25500" cy="38100"/>
            </a:xfrm>
            <a:custGeom>
              <a:avLst/>
              <a:gdLst/>
              <a:ahLst/>
              <a:cxnLst/>
              <a:rect l="l" t="t" r="r" b="b"/>
              <a:pathLst>
                <a:path w="1020" h="1524" extrusionOk="0">
                  <a:moveTo>
                    <a:pt x="503" y="1"/>
                  </a:moveTo>
                  <a:cubicBezTo>
                    <a:pt x="218" y="1"/>
                    <a:pt x="0" y="286"/>
                    <a:pt x="0" y="572"/>
                  </a:cubicBezTo>
                  <a:lnTo>
                    <a:pt x="0" y="626"/>
                  </a:lnTo>
                  <a:cubicBezTo>
                    <a:pt x="0" y="680"/>
                    <a:pt x="54" y="966"/>
                    <a:pt x="503" y="1523"/>
                  </a:cubicBezTo>
                  <a:cubicBezTo>
                    <a:pt x="952" y="966"/>
                    <a:pt x="1019" y="680"/>
                    <a:pt x="1019" y="626"/>
                  </a:cubicBezTo>
                  <a:lnTo>
                    <a:pt x="1019" y="572"/>
                  </a:lnTo>
                  <a:cubicBezTo>
                    <a:pt x="1019" y="286"/>
                    <a:pt x="788" y="1"/>
                    <a:pt x="5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2"/>
            <p:cNvSpPr/>
            <p:nvPr/>
          </p:nvSpPr>
          <p:spPr>
            <a:xfrm>
              <a:off x="5531100" y="4359975"/>
              <a:ext cx="7175" cy="5450"/>
            </a:xfrm>
            <a:custGeom>
              <a:avLst/>
              <a:gdLst/>
              <a:ahLst/>
              <a:cxnLst/>
              <a:rect l="l" t="t" r="r" b="b"/>
              <a:pathLst>
                <a:path w="287" h="218" extrusionOk="0">
                  <a:moveTo>
                    <a:pt x="110" y="0"/>
                  </a:moveTo>
                  <a:cubicBezTo>
                    <a:pt x="55" y="0"/>
                    <a:pt x="1" y="55"/>
                    <a:pt x="1" y="109"/>
                  </a:cubicBezTo>
                  <a:cubicBezTo>
                    <a:pt x="1" y="163"/>
                    <a:pt x="55" y="218"/>
                    <a:pt x="110" y="218"/>
                  </a:cubicBezTo>
                  <a:cubicBezTo>
                    <a:pt x="218" y="218"/>
                    <a:pt x="286" y="163"/>
                    <a:pt x="286" y="109"/>
                  </a:cubicBezTo>
                  <a:cubicBezTo>
                    <a:pt x="286" y="55"/>
                    <a:pt x="218" y="0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2"/>
            <p:cNvSpPr/>
            <p:nvPr/>
          </p:nvSpPr>
          <p:spPr>
            <a:xfrm>
              <a:off x="5579025" y="4359975"/>
              <a:ext cx="7150" cy="5450"/>
            </a:xfrm>
            <a:custGeom>
              <a:avLst/>
              <a:gdLst/>
              <a:ahLst/>
              <a:cxnLst/>
              <a:rect l="l" t="t" r="r" b="b"/>
              <a:pathLst>
                <a:path w="286" h="218" extrusionOk="0">
                  <a:moveTo>
                    <a:pt x="177" y="0"/>
                  </a:moveTo>
                  <a:cubicBezTo>
                    <a:pt x="68" y="0"/>
                    <a:pt x="0" y="55"/>
                    <a:pt x="0" y="109"/>
                  </a:cubicBezTo>
                  <a:cubicBezTo>
                    <a:pt x="0" y="163"/>
                    <a:pt x="68" y="218"/>
                    <a:pt x="177" y="218"/>
                  </a:cubicBezTo>
                  <a:cubicBezTo>
                    <a:pt x="231" y="218"/>
                    <a:pt x="286" y="163"/>
                    <a:pt x="286" y="109"/>
                  </a:cubicBezTo>
                  <a:cubicBezTo>
                    <a:pt x="286" y="55"/>
                    <a:pt x="231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2"/>
            <p:cNvSpPr/>
            <p:nvPr/>
          </p:nvSpPr>
          <p:spPr>
            <a:xfrm>
              <a:off x="5587525" y="4373900"/>
              <a:ext cx="24150" cy="22800"/>
            </a:xfrm>
            <a:custGeom>
              <a:avLst/>
              <a:gdLst/>
              <a:ahLst/>
              <a:cxnLst/>
              <a:rect l="l" t="t" r="r" b="b"/>
              <a:pathLst>
                <a:path w="966" h="912" extrusionOk="0">
                  <a:moveTo>
                    <a:pt x="517" y="1"/>
                  </a:moveTo>
                  <a:cubicBezTo>
                    <a:pt x="231" y="1"/>
                    <a:pt x="0" y="232"/>
                    <a:pt x="0" y="463"/>
                  </a:cubicBezTo>
                  <a:cubicBezTo>
                    <a:pt x="0" y="735"/>
                    <a:pt x="231" y="911"/>
                    <a:pt x="517" y="911"/>
                  </a:cubicBezTo>
                  <a:cubicBezTo>
                    <a:pt x="748" y="911"/>
                    <a:pt x="965" y="735"/>
                    <a:pt x="965" y="463"/>
                  </a:cubicBezTo>
                  <a:cubicBezTo>
                    <a:pt x="965" y="232"/>
                    <a:pt x="748" y="1"/>
                    <a:pt x="517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2"/>
            <p:cNvSpPr/>
            <p:nvPr/>
          </p:nvSpPr>
          <p:spPr>
            <a:xfrm>
              <a:off x="5508350" y="4373900"/>
              <a:ext cx="24150" cy="22800"/>
            </a:xfrm>
            <a:custGeom>
              <a:avLst/>
              <a:gdLst/>
              <a:ahLst/>
              <a:cxnLst/>
              <a:rect l="l" t="t" r="r" b="b"/>
              <a:pathLst>
                <a:path w="966" h="912" extrusionOk="0">
                  <a:moveTo>
                    <a:pt x="449" y="1"/>
                  </a:moveTo>
                  <a:cubicBezTo>
                    <a:pt x="231" y="1"/>
                    <a:pt x="0" y="232"/>
                    <a:pt x="0" y="463"/>
                  </a:cubicBezTo>
                  <a:cubicBezTo>
                    <a:pt x="0" y="735"/>
                    <a:pt x="231" y="911"/>
                    <a:pt x="449" y="911"/>
                  </a:cubicBezTo>
                  <a:cubicBezTo>
                    <a:pt x="734" y="911"/>
                    <a:pt x="965" y="735"/>
                    <a:pt x="965" y="463"/>
                  </a:cubicBezTo>
                  <a:cubicBezTo>
                    <a:pt x="965" y="232"/>
                    <a:pt x="734" y="1"/>
                    <a:pt x="449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2"/>
            <p:cNvSpPr/>
            <p:nvPr/>
          </p:nvSpPr>
          <p:spPr>
            <a:xfrm>
              <a:off x="5518200" y="4392250"/>
              <a:ext cx="4450" cy="4450"/>
            </a:xfrm>
            <a:custGeom>
              <a:avLst/>
              <a:gdLst/>
              <a:ahLst/>
              <a:cxnLst/>
              <a:rect l="l" t="t" r="r" b="b"/>
              <a:pathLst>
                <a:path w="178" h="178" extrusionOk="0">
                  <a:moveTo>
                    <a:pt x="123" y="1"/>
                  </a:moveTo>
                  <a:cubicBezTo>
                    <a:pt x="55" y="1"/>
                    <a:pt x="0" y="1"/>
                    <a:pt x="0" y="69"/>
                  </a:cubicBezTo>
                  <a:cubicBezTo>
                    <a:pt x="0" y="123"/>
                    <a:pt x="55" y="177"/>
                    <a:pt x="123" y="177"/>
                  </a:cubicBezTo>
                  <a:cubicBezTo>
                    <a:pt x="177" y="177"/>
                    <a:pt x="177" y="123"/>
                    <a:pt x="177" y="69"/>
                  </a:cubicBezTo>
                  <a:cubicBezTo>
                    <a:pt x="177" y="1"/>
                    <a:pt x="177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2"/>
            <p:cNvSpPr/>
            <p:nvPr/>
          </p:nvSpPr>
          <p:spPr>
            <a:xfrm>
              <a:off x="5522625" y="4398025"/>
              <a:ext cx="4100" cy="4450"/>
            </a:xfrm>
            <a:custGeom>
              <a:avLst/>
              <a:gdLst/>
              <a:ahLst/>
              <a:cxnLst/>
              <a:rect l="l" t="t" r="r" b="b"/>
              <a:pathLst>
                <a:path w="164" h="178" extrusionOk="0">
                  <a:moveTo>
                    <a:pt x="109" y="1"/>
                  </a:moveTo>
                  <a:cubicBezTo>
                    <a:pt x="54" y="1"/>
                    <a:pt x="0" y="55"/>
                    <a:pt x="0" y="109"/>
                  </a:cubicBezTo>
                  <a:cubicBezTo>
                    <a:pt x="0" y="109"/>
                    <a:pt x="54" y="177"/>
                    <a:pt x="109" y="177"/>
                  </a:cubicBezTo>
                  <a:cubicBezTo>
                    <a:pt x="163" y="177"/>
                    <a:pt x="163" y="109"/>
                    <a:pt x="163" y="109"/>
                  </a:cubicBezTo>
                  <a:cubicBezTo>
                    <a:pt x="163" y="55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2"/>
            <p:cNvSpPr/>
            <p:nvPr/>
          </p:nvSpPr>
          <p:spPr>
            <a:xfrm>
              <a:off x="5528050" y="4403800"/>
              <a:ext cx="4450" cy="4100"/>
            </a:xfrm>
            <a:custGeom>
              <a:avLst/>
              <a:gdLst/>
              <a:ahLst/>
              <a:cxnLst/>
              <a:rect l="l" t="t" r="r" b="b"/>
              <a:pathLst>
                <a:path w="178" h="164" extrusionOk="0">
                  <a:moveTo>
                    <a:pt x="123" y="1"/>
                  </a:moveTo>
                  <a:cubicBezTo>
                    <a:pt x="68" y="1"/>
                    <a:pt x="1" y="55"/>
                    <a:pt x="1" y="55"/>
                  </a:cubicBezTo>
                  <a:cubicBezTo>
                    <a:pt x="1" y="109"/>
                    <a:pt x="68" y="164"/>
                    <a:pt x="123" y="164"/>
                  </a:cubicBezTo>
                  <a:cubicBezTo>
                    <a:pt x="177" y="164"/>
                    <a:pt x="177" y="109"/>
                    <a:pt x="177" y="55"/>
                  </a:cubicBezTo>
                  <a:cubicBezTo>
                    <a:pt x="177" y="55"/>
                    <a:pt x="177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2"/>
            <p:cNvSpPr/>
            <p:nvPr/>
          </p:nvSpPr>
          <p:spPr>
            <a:xfrm>
              <a:off x="5535175" y="4407875"/>
              <a:ext cx="4450" cy="3100"/>
            </a:xfrm>
            <a:custGeom>
              <a:avLst/>
              <a:gdLst/>
              <a:ahLst/>
              <a:cxnLst/>
              <a:rect l="l" t="t" r="r" b="b"/>
              <a:pathLst>
                <a:path w="178" h="124" extrusionOk="0">
                  <a:moveTo>
                    <a:pt x="55" y="1"/>
                  </a:moveTo>
                  <a:cubicBezTo>
                    <a:pt x="55" y="1"/>
                    <a:pt x="1" y="1"/>
                    <a:pt x="1" y="55"/>
                  </a:cubicBezTo>
                  <a:cubicBezTo>
                    <a:pt x="1" y="123"/>
                    <a:pt x="55" y="123"/>
                    <a:pt x="55" y="123"/>
                  </a:cubicBezTo>
                  <a:cubicBezTo>
                    <a:pt x="123" y="123"/>
                    <a:pt x="178" y="123"/>
                    <a:pt x="178" y="55"/>
                  </a:cubicBezTo>
                  <a:cubicBezTo>
                    <a:pt x="178" y="1"/>
                    <a:pt x="123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2"/>
            <p:cNvSpPr/>
            <p:nvPr/>
          </p:nvSpPr>
          <p:spPr>
            <a:xfrm>
              <a:off x="5542325" y="4410950"/>
              <a:ext cx="4450" cy="4100"/>
            </a:xfrm>
            <a:custGeom>
              <a:avLst/>
              <a:gdLst/>
              <a:ahLst/>
              <a:cxnLst/>
              <a:rect l="l" t="t" r="r" b="b"/>
              <a:pathLst>
                <a:path w="178" h="164" extrusionOk="0">
                  <a:moveTo>
                    <a:pt x="55" y="0"/>
                  </a:moveTo>
                  <a:cubicBezTo>
                    <a:pt x="55" y="0"/>
                    <a:pt x="0" y="0"/>
                    <a:pt x="0" y="54"/>
                  </a:cubicBezTo>
                  <a:cubicBezTo>
                    <a:pt x="0" y="109"/>
                    <a:pt x="55" y="163"/>
                    <a:pt x="55" y="163"/>
                  </a:cubicBezTo>
                  <a:cubicBezTo>
                    <a:pt x="109" y="163"/>
                    <a:pt x="177" y="109"/>
                    <a:pt x="177" y="54"/>
                  </a:cubicBezTo>
                  <a:cubicBezTo>
                    <a:pt x="177" y="0"/>
                    <a:pt x="109" y="0"/>
                    <a:pt x="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2"/>
            <p:cNvSpPr/>
            <p:nvPr/>
          </p:nvSpPr>
          <p:spPr>
            <a:xfrm>
              <a:off x="5565100" y="4413650"/>
              <a:ext cx="4100" cy="4100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54" y="1"/>
                  </a:moveTo>
                  <a:cubicBezTo>
                    <a:pt x="0" y="1"/>
                    <a:pt x="0" y="1"/>
                    <a:pt x="0" y="55"/>
                  </a:cubicBezTo>
                  <a:cubicBezTo>
                    <a:pt x="0" y="110"/>
                    <a:pt x="0" y="164"/>
                    <a:pt x="54" y="164"/>
                  </a:cubicBezTo>
                  <a:cubicBezTo>
                    <a:pt x="109" y="164"/>
                    <a:pt x="163" y="110"/>
                    <a:pt x="163" y="55"/>
                  </a:cubicBezTo>
                  <a:cubicBezTo>
                    <a:pt x="163" y="1"/>
                    <a:pt x="109" y="1"/>
                    <a:pt x="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2"/>
            <p:cNvSpPr/>
            <p:nvPr/>
          </p:nvSpPr>
          <p:spPr>
            <a:xfrm>
              <a:off x="5549450" y="4413650"/>
              <a:ext cx="4100" cy="4100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55" y="1"/>
                  </a:moveTo>
                  <a:cubicBezTo>
                    <a:pt x="55" y="1"/>
                    <a:pt x="1" y="1"/>
                    <a:pt x="1" y="55"/>
                  </a:cubicBezTo>
                  <a:cubicBezTo>
                    <a:pt x="1" y="110"/>
                    <a:pt x="55" y="164"/>
                    <a:pt x="55" y="164"/>
                  </a:cubicBezTo>
                  <a:cubicBezTo>
                    <a:pt x="110" y="164"/>
                    <a:pt x="164" y="110"/>
                    <a:pt x="164" y="55"/>
                  </a:cubicBezTo>
                  <a:cubicBezTo>
                    <a:pt x="164" y="1"/>
                    <a:pt x="110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2"/>
            <p:cNvSpPr/>
            <p:nvPr/>
          </p:nvSpPr>
          <p:spPr>
            <a:xfrm>
              <a:off x="5572225" y="4410950"/>
              <a:ext cx="4100" cy="4100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09" y="0"/>
                  </a:moveTo>
                  <a:cubicBezTo>
                    <a:pt x="55" y="0"/>
                    <a:pt x="0" y="54"/>
                    <a:pt x="0" y="109"/>
                  </a:cubicBezTo>
                  <a:cubicBezTo>
                    <a:pt x="0" y="163"/>
                    <a:pt x="55" y="163"/>
                    <a:pt x="109" y="163"/>
                  </a:cubicBezTo>
                  <a:cubicBezTo>
                    <a:pt x="109" y="163"/>
                    <a:pt x="164" y="163"/>
                    <a:pt x="164" y="109"/>
                  </a:cubicBezTo>
                  <a:cubicBezTo>
                    <a:pt x="164" y="54"/>
                    <a:pt x="109" y="0"/>
                    <a:pt x="109" y="0"/>
                  </a:cubicBezTo>
                  <a:close/>
                </a:path>
              </a:pathLst>
            </a:custGeom>
            <a:solidFill>
              <a:srgbClr val="5949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2"/>
            <p:cNvSpPr/>
            <p:nvPr/>
          </p:nvSpPr>
          <p:spPr>
            <a:xfrm>
              <a:off x="5579025" y="4407875"/>
              <a:ext cx="4450" cy="4450"/>
            </a:xfrm>
            <a:custGeom>
              <a:avLst/>
              <a:gdLst/>
              <a:ahLst/>
              <a:cxnLst/>
              <a:rect l="l" t="t" r="r" b="b"/>
              <a:pathLst>
                <a:path w="178" h="178" extrusionOk="0">
                  <a:moveTo>
                    <a:pt x="123" y="1"/>
                  </a:moveTo>
                  <a:cubicBezTo>
                    <a:pt x="68" y="1"/>
                    <a:pt x="0" y="55"/>
                    <a:pt x="0" y="55"/>
                  </a:cubicBezTo>
                  <a:cubicBezTo>
                    <a:pt x="0" y="123"/>
                    <a:pt x="68" y="177"/>
                    <a:pt x="123" y="177"/>
                  </a:cubicBezTo>
                  <a:cubicBezTo>
                    <a:pt x="177" y="177"/>
                    <a:pt x="177" y="123"/>
                    <a:pt x="177" y="55"/>
                  </a:cubicBezTo>
                  <a:cubicBezTo>
                    <a:pt x="177" y="55"/>
                    <a:pt x="177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2"/>
            <p:cNvSpPr/>
            <p:nvPr/>
          </p:nvSpPr>
          <p:spPr>
            <a:xfrm>
              <a:off x="5586150" y="4403800"/>
              <a:ext cx="4450" cy="4100"/>
            </a:xfrm>
            <a:custGeom>
              <a:avLst/>
              <a:gdLst/>
              <a:ahLst/>
              <a:cxnLst/>
              <a:rect l="l" t="t" r="r" b="b"/>
              <a:pathLst>
                <a:path w="178" h="164" extrusionOk="0">
                  <a:moveTo>
                    <a:pt x="123" y="1"/>
                  </a:moveTo>
                  <a:cubicBezTo>
                    <a:pt x="55" y="1"/>
                    <a:pt x="1" y="55"/>
                    <a:pt x="1" y="55"/>
                  </a:cubicBezTo>
                  <a:cubicBezTo>
                    <a:pt x="1" y="109"/>
                    <a:pt x="55" y="164"/>
                    <a:pt x="123" y="164"/>
                  </a:cubicBezTo>
                  <a:cubicBezTo>
                    <a:pt x="177" y="164"/>
                    <a:pt x="177" y="109"/>
                    <a:pt x="177" y="55"/>
                  </a:cubicBezTo>
                  <a:cubicBezTo>
                    <a:pt x="177" y="55"/>
                    <a:pt x="177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2"/>
            <p:cNvSpPr/>
            <p:nvPr/>
          </p:nvSpPr>
          <p:spPr>
            <a:xfrm>
              <a:off x="5591925" y="4398025"/>
              <a:ext cx="4100" cy="4450"/>
            </a:xfrm>
            <a:custGeom>
              <a:avLst/>
              <a:gdLst/>
              <a:ahLst/>
              <a:cxnLst/>
              <a:rect l="l" t="t" r="r" b="b"/>
              <a:pathLst>
                <a:path w="164" h="178" extrusionOk="0">
                  <a:moveTo>
                    <a:pt x="110" y="1"/>
                  </a:moveTo>
                  <a:cubicBezTo>
                    <a:pt x="55" y="1"/>
                    <a:pt x="1" y="55"/>
                    <a:pt x="1" y="109"/>
                  </a:cubicBezTo>
                  <a:cubicBezTo>
                    <a:pt x="1" y="109"/>
                    <a:pt x="55" y="177"/>
                    <a:pt x="110" y="177"/>
                  </a:cubicBezTo>
                  <a:cubicBezTo>
                    <a:pt x="164" y="177"/>
                    <a:pt x="164" y="109"/>
                    <a:pt x="164" y="109"/>
                  </a:cubicBezTo>
                  <a:cubicBezTo>
                    <a:pt x="164" y="55"/>
                    <a:pt x="164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2"/>
            <p:cNvSpPr/>
            <p:nvPr/>
          </p:nvSpPr>
          <p:spPr>
            <a:xfrm>
              <a:off x="5596000" y="4392250"/>
              <a:ext cx="4450" cy="4450"/>
            </a:xfrm>
            <a:custGeom>
              <a:avLst/>
              <a:gdLst/>
              <a:ahLst/>
              <a:cxnLst/>
              <a:rect l="l" t="t" r="r" b="b"/>
              <a:pathLst>
                <a:path w="178" h="178" extrusionOk="0">
                  <a:moveTo>
                    <a:pt x="69" y="1"/>
                  </a:moveTo>
                  <a:cubicBezTo>
                    <a:pt x="1" y="1"/>
                    <a:pt x="1" y="1"/>
                    <a:pt x="1" y="69"/>
                  </a:cubicBezTo>
                  <a:cubicBezTo>
                    <a:pt x="1" y="123"/>
                    <a:pt x="1" y="177"/>
                    <a:pt x="69" y="177"/>
                  </a:cubicBezTo>
                  <a:cubicBezTo>
                    <a:pt x="123" y="177"/>
                    <a:pt x="178" y="123"/>
                    <a:pt x="178" y="69"/>
                  </a:cubicBezTo>
                  <a:cubicBezTo>
                    <a:pt x="178" y="1"/>
                    <a:pt x="123" y="1"/>
                    <a:pt x="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2"/>
            <p:cNvSpPr/>
            <p:nvPr/>
          </p:nvSpPr>
          <p:spPr>
            <a:xfrm>
              <a:off x="5556600" y="4413650"/>
              <a:ext cx="4100" cy="4100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09" y="1"/>
                  </a:moveTo>
                  <a:cubicBezTo>
                    <a:pt x="55" y="1"/>
                    <a:pt x="0" y="55"/>
                    <a:pt x="0" y="110"/>
                  </a:cubicBezTo>
                  <a:cubicBezTo>
                    <a:pt x="0" y="110"/>
                    <a:pt x="55" y="164"/>
                    <a:pt x="109" y="164"/>
                  </a:cubicBezTo>
                  <a:cubicBezTo>
                    <a:pt x="163" y="164"/>
                    <a:pt x="163" y="110"/>
                    <a:pt x="163" y="110"/>
                  </a:cubicBezTo>
                  <a:cubicBezTo>
                    <a:pt x="163" y="55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2"/>
            <p:cNvSpPr/>
            <p:nvPr/>
          </p:nvSpPr>
          <p:spPr>
            <a:xfrm>
              <a:off x="5553525" y="4471775"/>
              <a:ext cx="21450" cy="19725"/>
            </a:xfrm>
            <a:custGeom>
              <a:avLst/>
              <a:gdLst/>
              <a:ahLst/>
              <a:cxnLst/>
              <a:rect l="l" t="t" r="r" b="b"/>
              <a:pathLst>
                <a:path w="858" h="789" extrusionOk="0">
                  <a:moveTo>
                    <a:pt x="463" y="0"/>
                  </a:moveTo>
                  <a:cubicBezTo>
                    <a:pt x="232" y="0"/>
                    <a:pt x="1" y="163"/>
                    <a:pt x="1" y="394"/>
                  </a:cubicBezTo>
                  <a:cubicBezTo>
                    <a:pt x="1" y="625"/>
                    <a:pt x="232" y="788"/>
                    <a:pt x="463" y="788"/>
                  </a:cubicBezTo>
                  <a:cubicBezTo>
                    <a:pt x="681" y="788"/>
                    <a:pt x="857" y="625"/>
                    <a:pt x="857" y="394"/>
                  </a:cubicBezTo>
                  <a:cubicBezTo>
                    <a:pt x="857" y="163"/>
                    <a:pt x="681" y="0"/>
                    <a:pt x="4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2"/>
            <p:cNvSpPr/>
            <p:nvPr/>
          </p:nvSpPr>
          <p:spPr>
            <a:xfrm>
              <a:off x="5553525" y="4504375"/>
              <a:ext cx="21450" cy="21100"/>
            </a:xfrm>
            <a:custGeom>
              <a:avLst/>
              <a:gdLst/>
              <a:ahLst/>
              <a:cxnLst/>
              <a:rect l="l" t="t" r="r" b="b"/>
              <a:pathLst>
                <a:path w="858" h="844" extrusionOk="0">
                  <a:moveTo>
                    <a:pt x="463" y="1"/>
                  </a:moveTo>
                  <a:cubicBezTo>
                    <a:pt x="232" y="1"/>
                    <a:pt x="1" y="218"/>
                    <a:pt x="1" y="450"/>
                  </a:cubicBezTo>
                  <a:cubicBezTo>
                    <a:pt x="1" y="681"/>
                    <a:pt x="232" y="844"/>
                    <a:pt x="463" y="844"/>
                  </a:cubicBezTo>
                  <a:cubicBezTo>
                    <a:pt x="681" y="844"/>
                    <a:pt x="857" y="681"/>
                    <a:pt x="857" y="450"/>
                  </a:cubicBezTo>
                  <a:cubicBezTo>
                    <a:pt x="857" y="218"/>
                    <a:pt x="681" y="1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2"/>
            <p:cNvSpPr/>
            <p:nvPr/>
          </p:nvSpPr>
          <p:spPr>
            <a:xfrm>
              <a:off x="5576300" y="4441875"/>
              <a:ext cx="62200" cy="109200"/>
            </a:xfrm>
            <a:custGeom>
              <a:avLst/>
              <a:gdLst/>
              <a:ahLst/>
              <a:cxnLst/>
              <a:rect l="l" t="t" r="r" b="b"/>
              <a:pathLst>
                <a:path w="2488" h="4368" extrusionOk="0">
                  <a:moveTo>
                    <a:pt x="1591" y="0"/>
                  </a:moveTo>
                  <a:lnTo>
                    <a:pt x="1" y="340"/>
                  </a:lnTo>
                  <a:cubicBezTo>
                    <a:pt x="395" y="1536"/>
                    <a:pt x="1" y="4363"/>
                    <a:pt x="232" y="4363"/>
                  </a:cubicBezTo>
                  <a:cubicBezTo>
                    <a:pt x="244" y="4366"/>
                    <a:pt x="257" y="4368"/>
                    <a:pt x="271" y="4368"/>
                  </a:cubicBezTo>
                  <a:cubicBezTo>
                    <a:pt x="470" y="4368"/>
                    <a:pt x="798" y="4061"/>
                    <a:pt x="1199" y="4061"/>
                  </a:cubicBezTo>
                  <a:cubicBezTo>
                    <a:pt x="1251" y="4061"/>
                    <a:pt x="1305" y="4066"/>
                    <a:pt x="1360" y="4078"/>
                  </a:cubicBezTo>
                  <a:cubicBezTo>
                    <a:pt x="1493" y="4109"/>
                    <a:pt x="1598" y="4121"/>
                    <a:pt x="1682" y="4121"/>
                  </a:cubicBezTo>
                  <a:cubicBezTo>
                    <a:pt x="1925" y="4121"/>
                    <a:pt x="1985" y="4023"/>
                    <a:pt x="1985" y="4023"/>
                  </a:cubicBezTo>
                  <a:cubicBezTo>
                    <a:pt x="2488" y="2501"/>
                    <a:pt x="1591" y="0"/>
                    <a:pt x="1591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2"/>
            <p:cNvSpPr/>
            <p:nvPr/>
          </p:nvSpPr>
          <p:spPr>
            <a:xfrm>
              <a:off x="5580725" y="4460200"/>
              <a:ext cx="45225" cy="25900"/>
            </a:xfrm>
            <a:custGeom>
              <a:avLst/>
              <a:gdLst/>
              <a:ahLst/>
              <a:cxnLst/>
              <a:rect l="l" t="t" r="r" b="b"/>
              <a:pathLst>
                <a:path w="1809" h="1036" extrusionOk="0">
                  <a:moveTo>
                    <a:pt x="1631" y="1"/>
                  </a:moveTo>
                  <a:cubicBezTo>
                    <a:pt x="952" y="341"/>
                    <a:pt x="272" y="409"/>
                    <a:pt x="0" y="409"/>
                  </a:cubicBezTo>
                  <a:lnTo>
                    <a:pt x="0" y="1020"/>
                  </a:lnTo>
                  <a:cubicBezTo>
                    <a:pt x="119" y="1031"/>
                    <a:pt x="237" y="1035"/>
                    <a:pt x="352" y="1035"/>
                  </a:cubicBezTo>
                  <a:cubicBezTo>
                    <a:pt x="1000" y="1035"/>
                    <a:pt x="1566" y="887"/>
                    <a:pt x="1808" y="749"/>
                  </a:cubicBezTo>
                  <a:cubicBezTo>
                    <a:pt x="1808" y="518"/>
                    <a:pt x="1699" y="232"/>
                    <a:pt x="16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2"/>
            <p:cNvSpPr/>
            <p:nvPr/>
          </p:nvSpPr>
          <p:spPr>
            <a:xfrm>
              <a:off x="5580725" y="4491475"/>
              <a:ext cx="49300" cy="23700"/>
            </a:xfrm>
            <a:custGeom>
              <a:avLst/>
              <a:gdLst/>
              <a:ahLst/>
              <a:cxnLst/>
              <a:rect l="l" t="t" r="r" b="b"/>
              <a:pathLst>
                <a:path w="1972" h="948" extrusionOk="0">
                  <a:moveTo>
                    <a:pt x="1917" y="0"/>
                  </a:moveTo>
                  <a:cubicBezTo>
                    <a:pt x="1128" y="286"/>
                    <a:pt x="272" y="286"/>
                    <a:pt x="0" y="286"/>
                  </a:cubicBezTo>
                  <a:lnTo>
                    <a:pt x="0" y="911"/>
                  </a:lnTo>
                  <a:cubicBezTo>
                    <a:pt x="201" y="937"/>
                    <a:pt x="399" y="948"/>
                    <a:pt x="588" y="948"/>
                  </a:cubicBezTo>
                  <a:cubicBezTo>
                    <a:pt x="1193" y="948"/>
                    <a:pt x="1712" y="841"/>
                    <a:pt x="1971" y="789"/>
                  </a:cubicBezTo>
                  <a:cubicBezTo>
                    <a:pt x="1971" y="517"/>
                    <a:pt x="1917" y="232"/>
                    <a:pt x="1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2"/>
            <p:cNvSpPr/>
            <p:nvPr/>
          </p:nvSpPr>
          <p:spPr>
            <a:xfrm>
              <a:off x="5579025" y="4525800"/>
              <a:ext cx="49625" cy="25275"/>
            </a:xfrm>
            <a:custGeom>
              <a:avLst/>
              <a:gdLst/>
              <a:ahLst/>
              <a:cxnLst/>
              <a:rect l="l" t="t" r="r" b="b"/>
              <a:pathLst>
                <a:path w="1985" h="1011" extrusionOk="0">
                  <a:moveTo>
                    <a:pt x="1400" y="0"/>
                  </a:moveTo>
                  <a:cubicBezTo>
                    <a:pt x="1183" y="0"/>
                    <a:pt x="972" y="14"/>
                    <a:pt x="857" y="41"/>
                  </a:cubicBezTo>
                  <a:cubicBezTo>
                    <a:pt x="626" y="95"/>
                    <a:pt x="231" y="163"/>
                    <a:pt x="68" y="163"/>
                  </a:cubicBezTo>
                  <a:cubicBezTo>
                    <a:pt x="0" y="666"/>
                    <a:pt x="0" y="1006"/>
                    <a:pt x="123" y="1006"/>
                  </a:cubicBezTo>
                  <a:cubicBezTo>
                    <a:pt x="135" y="1009"/>
                    <a:pt x="148" y="1011"/>
                    <a:pt x="162" y="1011"/>
                  </a:cubicBezTo>
                  <a:cubicBezTo>
                    <a:pt x="361" y="1011"/>
                    <a:pt x="689" y="704"/>
                    <a:pt x="1090" y="704"/>
                  </a:cubicBezTo>
                  <a:cubicBezTo>
                    <a:pt x="1142" y="704"/>
                    <a:pt x="1196" y="709"/>
                    <a:pt x="1251" y="721"/>
                  </a:cubicBezTo>
                  <a:cubicBezTo>
                    <a:pt x="1384" y="752"/>
                    <a:pt x="1489" y="764"/>
                    <a:pt x="1573" y="764"/>
                  </a:cubicBezTo>
                  <a:cubicBezTo>
                    <a:pt x="1816" y="764"/>
                    <a:pt x="1876" y="666"/>
                    <a:pt x="1876" y="666"/>
                  </a:cubicBezTo>
                  <a:cubicBezTo>
                    <a:pt x="1930" y="503"/>
                    <a:pt x="1985" y="272"/>
                    <a:pt x="1985" y="41"/>
                  </a:cubicBezTo>
                  <a:cubicBezTo>
                    <a:pt x="1842" y="14"/>
                    <a:pt x="1618" y="0"/>
                    <a:pt x="1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2"/>
            <p:cNvSpPr/>
            <p:nvPr/>
          </p:nvSpPr>
          <p:spPr>
            <a:xfrm>
              <a:off x="5474350" y="4415050"/>
              <a:ext cx="169950" cy="53100"/>
            </a:xfrm>
            <a:custGeom>
              <a:avLst/>
              <a:gdLst/>
              <a:ahLst/>
              <a:cxnLst/>
              <a:rect l="l" t="t" r="r" b="b"/>
              <a:pathLst>
                <a:path w="6798" h="2124" extrusionOk="0">
                  <a:moveTo>
                    <a:pt x="5565" y="1"/>
                  </a:moveTo>
                  <a:cubicBezTo>
                    <a:pt x="5328" y="1"/>
                    <a:pt x="5152" y="230"/>
                    <a:pt x="5152" y="230"/>
                  </a:cubicBezTo>
                  <a:cubicBezTo>
                    <a:pt x="4418" y="552"/>
                    <a:pt x="3778" y="659"/>
                    <a:pt x="3250" y="659"/>
                  </a:cubicBezTo>
                  <a:cubicBezTo>
                    <a:pt x="2195" y="659"/>
                    <a:pt x="1591" y="230"/>
                    <a:pt x="1591" y="230"/>
                  </a:cubicBezTo>
                  <a:cubicBezTo>
                    <a:pt x="1507" y="159"/>
                    <a:pt x="1429" y="130"/>
                    <a:pt x="1354" y="130"/>
                  </a:cubicBezTo>
                  <a:cubicBezTo>
                    <a:pt x="1127" y="130"/>
                    <a:pt x="923" y="396"/>
                    <a:pt x="626" y="570"/>
                  </a:cubicBezTo>
                  <a:cubicBezTo>
                    <a:pt x="1" y="964"/>
                    <a:pt x="232" y="1127"/>
                    <a:pt x="232" y="1127"/>
                  </a:cubicBezTo>
                  <a:cubicBezTo>
                    <a:pt x="1242" y="1871"/>
                    <a:pt x="2288" y="2124"/>
                    <a:pt x="3235" y="2124"/>
                  </a:cubicBezTo>
                  <a:cubicBezTo>
                    <a:pt x="5039" y="2124"/>
                    <a:pt x="6482" y="1206"/>
                    <a:pt x="6634" y="1019"/>
                  </a:cubicBezTo>
                  <a:cubicBezTo>
                    <a:pt x="6797" y="733"/>
                    <a:pt x="6349" y="788"/>
                    <a:pt x="5954" y="230"/>
                  </a:cubicBezTo>
                  <a:cubicBezTo>
                    <a:pt x="5818" y="58"/>
                    <a:pt x="5684" y="1"/>
                    <a:pt x="5565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2"/>
            <p:cNvSpPr/>
            <p:nvPr/>
          </p:nvSpPr>
          <p:spPr>
            <a:xfrm>
              <a:off x="5484225" y="4422150"/>
              <a:ext cx="43850" cy="32650"/>
            </a:xfrm>
            <a:custGeom>
              <a:avLst/>
              <a:gdLst/>
              <a:ahLst/>
              <a:cxnLst/>
              <a:rect l="l" t="t" r="r" b="b"/>
              <a:pathLst>
                <a:path w="1754" h="1306" extrusionOk="0">
                  <a:moveTo>
                    <a:pt x="1305" y="1"/>
                  </a:moveTo>
                  <a:cubicBezTo>
                    <a:pt x="1020" y="55"/>
                    <a:pt x="0" y="966"/>
                    <a:pt x="0" y="966"/>
                  </a:cubicBezTo>
                  <a:cubicBezTo>
                    <a:pt x="177" y="1074"/>
                    <a:pt x="340" y="1183"/>
                    <a:pt x="571" y="1306"/>
                  </a:cubicBezTo>
                  <a:cubicBezTo>
                    <a:pt x="802" y="843"/>
                    <a:pt x="1754" y="164"/>
                    <a:pt x="1754" y="164"/>
                  </a:cubicBezTo>
                  <a:cubicBezTo>
                    <a:pt x="1590" y="109"/>
                    <a:pt x="1414" y="55"/>
                    <a:pt x="1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2"/>
            <p:cNvSpPr/>
            <p:nvPr/>
          </p:nvSpPr>
          <p:spPr>
            <a:xfrm>
              <a:off x="5512750" y="4429300"/>
              <a:ext cx="39450" cy="36725"/>
            </a:xfrm>
            <a:custGeom>
              <a:avLst/>
              <a:gdLst/>
              <a:ahLst/>
              <a:cxnLst/>
              <a:rect l="l" t="t" r="r" b="b"/>
              <a:pathLst>
                <a:path w="1578" h="1469" extrusionOk="0">
                  <a:moveTo>
                    <a:pt x="1075" y="0"/>
                  </a:moveTo>
                  <a:cubicBezTo>
                    <a:pt x="1075" y="0"/>
                    <a:pt x="613" y="557"/>
                    <a:pt x="395" y="788"/>
                  </a:cubicBezTo>
                  <a:cubicBezTo>
                    <a:pt x="218" y="897"/>
                    <a:pt x="55" y="1128"/>
                    <a:pt x="1" y="1237"/>
                  </a:cubicBezTo>
                  <a:cubicBezTo>
                    <a:pt x="273" y="1359"/>
                    <a:pt x="558" y="1414"/>
                    <a:pt x="844" y="1468"/>
                  </a:cubicBezTo>
                  <a:cubicBezTo>
                    <a:pt x="1183" y="1074"/>
                    <a:pt x="1469" y="286"/>
                    <a:pt x="1578" y="54"/>
                  </a:cubicBezTo>
                  <a:cubicBezTo>
                    <a:pt x="1414" y="54"/>
                    <a:pt x="1238" y="54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2"/>
            <p:cNvSpPr/>
            <p:nvPr/>
          </p:nvSpPr>
          <p:spPr>
            <a:xfrm>
              <a:off x="5559300" y="4429300"/>
              <a:ext cx="19750" cy="38075"/>
            </a:xfrm>
            <a:custGeom>
              <a:avLst/>
              <a:gdLst/>
              <a:ahLst/>
              <a:cxnLst/>
              <a:rect l="l" t="t" r="r" b="b"/>
              <a:pathLst>
                <a:path w="790" h="1523" extrusionOk="0">
                  <a:moveTo>
                    <a:pt x="572" y="0"/>
                  </a:moveTo>
                  <a:cubicBezTo>
                    <a:pt x="395" y="54"/>
                    <a:pt x="232" y="54"/>
                    <a:pt x="110" y="54"/>
                  </a:cubicBezTo>
                  <a:cubicBezTo>
                    <a:pt x="232" y="449"/>
                    <a:pt x="55" y="1305"/>
                    <a:pt x="1" y="1522"/>
                  </a:cubicBezTo>
                  <a:cubicBezTo>
                    <a:pt x="286" y="1522"/>
                    <a:pt x="517" y="1522"/>
                    <a:pt x="789" y="1468"/>
                  </a:cubicBezTo>
                  <a:cubicBezTo>
                    <a:pt x="789" y="897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2"/>
            <p:cNvSpPr/>
            <p:nvPr/>
          </p:nvSpPr>
          <p:spPr>
            <a:xfrm>
              <a:off x="5586150" y="4422150"/>
              <a:ext cx="26875" cy="39775"/>
            </a:xfrm>
            <a:custGeom>
              <a:avLst/>
              <a:gdLst/>
              <a:ahLst/>
              <a:cxnLst/>
              <a:rect l="l" t="t" r="r" b="b"/>
              <a:pathLst>
                <a:path w="1075" h="1591" extrusionOk="0">
                  <a:moveTo>
                    <a:pt x="517" y="1"/>
                  </a:moveTo>
                  <a:cubicBezTo>
                    <a:pt x="341" y="55"/>
                    <a:pt x="177" y="109"/>
                    <a:pt x="1" y="164"/>
                  </a:cubicBezTo>
                  <a:cubicBezTo>
                    <a:pt x="395" y="843"/>
                    <a:pt x="395" y="1591"/>
                    <a:pt x="395" y="1591"/>
                  </a:cubicBezTo>
                  <a:cubicBezTo>
                    <a:pt x="626" y="1523"/>
                    <a:pt x="911" y="1414"/>
                    <a:pt x="1075" y="1360"/>
                  </a:cubicBezTo>
                  <a:cubicBezTo>
                    <a:pt x="1020" y="449"/>
                    <a:pt x="517" y="1"/>
                    <a:pt x="5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2"/>
            <p:cNvSpPr/>
            <p:nvPr/>
          </p:nvSpPr>
          <p:spPr>
            <a:xfrm>
              <a:off x="5603150" y="4415050"/>
              <a:ext cx="41150" cy="31250"/>
            </a:xfrm>
            <a:custGeom>
              <a:avLst/>
              <a:gdLst/>
              <a:ahLst/>
              <a:cxnLst/>
              <a:rect l="l" t="t" r="r" b="b"/>
              <a:pathLst>
                <a:path w="1646" h="1250" extrusionOk="0">
                  <a:moveTo>
                    <a:pt x="413" y="1"/>
                  </a:moveTo>
                  <a:cubicBezTo>
                    <a:pt x="176" y="1"/>
                    <a:pt x="0" y="230"/>
                    <a:pt x="0" y="230"/>
                  </a:cubicBezTo>
                  <a:cubicBezTo>
                    <a:pt x="0" y="230"/>
                    <a:pt x="517" y="339"/>
                    <a:pt x="734" y="679"/>
                  </a:cubicBezTo>
                  <a:cubicBezTo>
                    <a:pt x="911" y="1073"/>
                    <a:pt x="1142" y="1250"/>
                    <a:pt x="1142" y="1250"/>
                  </a:cubicBezTo>
                  <a:cubicBezTo>
                    <a:pt x="1305" y="1127"/>
                    <a:pt x="1414" y="1073"/>
                    <a:pt x="1482" y="1019"/>
                  </a:cubicBezTo>
                  <a:cubicBezTo>
                    <a:pt x="1645" y="733"/>
                    <a:pt x="1197" y="788"/>
                    <a:pt x="802" y="230"/>
                  </a:cubicBezTo>
                  <a:cubicBezTo>
                    <a:pt x="666" y="58"/>
                    <a:pt x="532" y="1"/>
                    <a:pt x="4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2"/>
            <p:cNvSpPr/>
            <p:nvPr/>
          </p:nvSpPr>
          <p:spPr>
            <a:xfrm>
              <a:off x="5498475" y="4254975"/>
              <a:ext cx="120325" cy="76475"/>
            </a:xfrm>
            <a:custGeom>
              <a:avLst/>
              <a:gdLst/>
              <a:ahLst/>
              <a:cxnLst/>
              <a:rect l="l" t="t" r="r" b="b"/>
              <a:pathLst>
                <a:path w="4813" h="3059" extrusionOk="0">
                  <a:moveTo>
                    <a:pt x="2434" y="0"/>
                  </a:moveTo>
                  <a:cubicBezTo>
                    <a:pt x="1931" y="0"/>
                    <a:pt x="1184" y="1142"/>
                    <a:pt x="626" y="1822"/>
                  </a:cubicBezTo>
                  <a:cubicBezTo>
                    <a:pt x="1" y="2501"/>
                    <a:pt x="164" y="3059"/>
                    <a:pt x="164" y="3059"/>
                  </a:cubicBezTo>
                  <a:lnTo>
                    <a:pt x="2434" y="2773"/>
                  </a:lnTo>
                  <a:lnTo>
                    <a:pt x="4704" y="3059"/>
                  </a:lnTo>
                  <a:cubicBezTo>
                    <a:pt x="4704" y="3059"/>
                    <a:pt x="4813" y="2501"/>
                    <a:pt x="4242" y="1822"/>
                  </a:cubicBezTo>
                  <a:cubicBezTo>
                    <a:pt x="3684" y="1142"/>
                    <a:pt x="2883" y="0"/>
                    <a:pt x="2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2"/>
            <p:cNvSpPr/>
            <p:nvPr/>
          </p:nvSpPr>
          <p:spPr>
            <a:xfrm>
              <a:off x="5539600" y="4228125"/>
              <a:ext cx="39450" cy="39775"/>
            </a:xfrm>
            <a:custGeom>
              <a:avLst/>
              <a:gdLst/>
              <a:ahLst/>
              <a:cxnLst/>
              <a:rect l="l" t="t" r="r" b="b"/>
              <a:pathLst>
                <a:path w="1578" h="1591" extrusionOk="0">
                  <a:moveTo>
                    <a:pt x="789" y="1"/>
                  </a:moveTo>
                  <a:cubicBezTo>
                    <a:pt x="340" y="1"/>
                    <a:pt x="1" y="340"/>
                    <a:pt x="1" y="789"/>
                  </a:cubicBezTo>
                  <a:cubicBezTo>
                    <a:pt x="1" y="1197"/>
                    <a:pt x="340" y="1591"/>
                    <a:pt x="789" y="1591"/>
                  </a:cubicBezTo>
                  <a:cubicBezTo>
                    <a:pt x="1238" y="1591"/>
                    <a:pt x="1577" y="1197"/>
                    <a:pt x="1577" y="789"/>
                  </a:cubicBezTo>
                  <a:cubicBezTo>
                    <a:pt x="1577" y="340"/>
                    <a:pt x="1238" y="1"/>
                    <a:pt x="7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2"/>
            <p:cNvSpPr/>
            <p:nvPr/>
          </p:nvSpPr>
          <p:spPr>
            <a:xfrm>
              <a:off x="5485575" y="4301875"/>
              <a:ext cx="147500" cy="55050"/>
            </a:xfrm>
            <a:custGeom>
              <a:avLst/>
              <a:gdLst/>
              <a:ahLst/>
              <a:cxnLst/>
              <a:rect l="l" t="t" r="r" b="b"/>
              <a:pathLst>
                <a:path w="5900" h="2202" extrusionOk="0">
                  <a:moveTo>
                    <a:pt x="2896" y="0"/>
                  </a:moveTo>
                  <a:cubicBezTo>
                    <a:pt x="2501" y="0"/>
                    <a:pt x="1020" y="163"/>
                    <a:pt x="463" y="1074"/>
                  </a:cubicBezTo>
                  <a:cubicBezTo>
                    <a:pt x="0" y="1699"/>
                    <a:pt x="463" y="2202"/>
                    <a:pt x="463" y="2202"/>
                  </a:cubicBezTo>
                  <a:cubicBezTo>
                    <a:pt x="463" y="2202"/>
                    <a:pt x="1197" y="1305"/>
                    <a:pt x="2950" y="1305"/>
                  </a:cubicBezTo>
                  <a:cubicBezTo>
                    <a:pt x="4649" y="1305"/>
                    <a:pt x="5437" y="2202"/>
                    <a:pt x="5437" y="2202"/>
                  </a:cubicBezTo>
                  <a:cubicBezTo>
                    <a:pt x="5437" y="2202"/>
                    <a:pt x="5900" y="1699"/>
                    <a:pt x="5437" y="1074"/>
                  </a:cubicBezTo>
                  <a:cubicBezTo>
                    <a:pt x="4826" y="163"/>
                    <a:pt x="3399" y="0"/>
                    <a:pt x="3004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2"/>
            <p:cNvSpPr/>
            <p:nvPr/>
          </p:nvSpPr>
          <p:spPr>
            <a:xfrm>
              <a:off x="5638475" y="4384750"/>
              <a:ext cx="35725" cy="76250"/>
            </a:xfrm>
            <a:custGeom>
              <a:avLst/>
              <a:gdLst/>
              <a:ahLst/>
              <a:cxnLst/>
              <a:rect l="l" t="t" r="r" b="b"/>
              <a:pathLst>
                <a:path w="1429" h="3050" extrusionOk="0">
                  <a:moveTo>
                    <a:pt x="1375" y="0"/>
                  </a:moveTo>
                  <a:cubicBezTo>
                    <a:pt x="1366" y="0"/>
                    <a:pt x="1360" y="8"/>
                    <a:pt x="1360" y="29"/>
                  </a:cubicBezTo>
                  <a:cubicBezTo>
                    <a:pt x="912" y="1048"/>
                    <a:pt x="463" y="2000"/>
                    <a:pt x="1" y="3019"/>
                  </a:cubicBezTo>
                  <a:cubicBezTo>
                    <a:pt x="1" y="3019"/>
                    <a:pt x="31" y="3049"/>
                    <a:pt x="67" y="3049"/>
                  </a:cubicBezTo>
                  <a:cubicBezTo>
                    <a:pt x="86" y="3049"/>
                    <a:pt x="105" y="3042"/>
                    <a:pt x="123" y="3019"/>
                  </a:cubicBezTo>
                  <a:cubicBezTo>
                    <a:pt x="572" y="2068"/>
                    <a:pt x="966" y="1048"/>
                    <a:pt x="1428" y="83"/>
                  </a:cubicBezTo>
                  <a:cubicBezTo>
                    <a:pt x="1428" y="45"/>
                    <a:pt x="1395" y="0"/>
                    <a:pt x="13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2"/>
            <p:cNvSpPr/>
            <p:nvPr/>
          </p:nvSpPr>
          <p:spPr>
            <a:xfrm>
              <a:off x="5657175" y="4403425"/>
              <a:ext cx="38025" cy="17400"/>
            </a:xfrm>
            <a:custGeom>
              <a:avLst/>
              <a:gdLst/>
              <a:ahLst/>
              <a:cxnLst/>
              <a:rect l="l" t="t" r="r" b="b"/>
              <a:pathLst>
                <a:path w="1521" h="696" extrusionOk="0">
                  <a:moveTo>
                    <a:pt x="1495" y="0"/>
                  </a:moveTo>
                  <a:cubicBezTo>
                    <a:pt x="1488" y="0"/>
                    <a:pt x="1479" y="5"/>
                    <a:pt x="1469" y="16"/>
                  </a:cubicBezTo>
                  <a:cubicBezTo>
                    <a:pt x="1020" y="179"/>
                    <a:pt x="503" y="410"/>
                    <a:pt x="55" y="573"/>
                  </a:cubicBezTo>
                  <a:cubicBezTo>
                    <a:pt x="1" y="641"/>
                    <a:pt x="1" y="695"/>
                    <a:pt x="55" y="695"/>
                  </a:cubicBezTo>
                  <a:cubicBezTo>
                    <a:pt x="558" y="464"/>
                    <a:pt x="1020" y="301"/>
                    <a:pt x="1469" y="70"/>
                  </a:cubicBezTo>
                  <a:cubicBezTo>
                    <a:pt x="1512" y="70"/>
                    <a:pt x="1521" y="0"/>
                    <a:pt x="14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2"/>
            <p:cNvSpPr/>
            <p:nvPr/>
          </p:nvSpPr>
          <p:spPr>
            <a:xfrm>
              <a:off x="5447525" y="4392250"/>
              <a:ext cx="29575" cy="71600"/>
            </a:xfrm>
            <a:custGeom>
              <a:avLst/>
              <a:gdLst/>
              <a:ahLst/>
              <a:cxnLst/>
              <a:rect l="l" t="t" r="r" b="b"/>
              <a:pathLst>
                <a:path w="1183" h="2864" extrusionOk="0">
                  <a:moveTo>
                    <a:pt x="109" y="1"/>
                  </a:moveTo>
                  <a:cubicBezTo>
                    <a:pt x="55" y="1"/>
                    <a:pt x="0" y="1"/>
                    <a:pt x="0" y="69"/>
                  </a:cubicBezTo>
                  <a:cubicBezTo>
                    <a:pt x="394" y="966"/>
                    <a:pt x="734" y="1931"/>
                    <a:pt x="1074" y="2841"/>
                  </a:cubicBezTo>
                  <a:cubicBezTo>
                    <a:pt x="1090" y="2857"/>
                    <a:pt x="1106" y="2864"/>
                    <a:pt x="1120" y="2864"/>
                  </a:cubicBezTo>
                  <a:cubicBezTo>
                    <a:pt x="1155" y="2864"/>
                    <a:pt x="1183" y="2825"/>
                    <a:pt x="1183" y="2787"/>
                  </a:cubicBezTo>
                  <a:cubicBezTo>
                    <a:pt x="788" y="1876"/>
                    <a:pt x="449" y="966"/>
                    <a:pt x="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2"/>
            <p:cNvSpPr/>
            <p:nvPr/>
          </p:nvSpPr>
          <p:spPr>
            <a:xfrm>
              <a:off x="5427875" y="4410425"/>
              <a:ext cx="35300" cy="14475"/>
            </a:xfrm>
            <a:custGeom>
              <a:avLst/>
              <a:gdLst/>
              <a:ahLst/>
              <a:cxnLst/>
              <a:rect l="l" t="t" r="r" b="b"/>
              <a:pathLst>
                <a:path w="1412" h="579" extrusionOk="0">
                  <a:moveTo>
                    <a:pt x="24" y="1"/>
                  </a:moveTo>
                  <a:cubicBezTo>
                    <a:pt x="0" y="1"/>
                    <a:pt x="10" y="75"/>
                    <a:pt x="52" y="75"/>
                  </a:cubicBezTo>
                  <a:cubicBezTo>
                    <a:pt x="446" y="239"/>
                    <a:pt x="895" y="415"/>
                    <a:pt x="1289" y="578"/>
                  </a:cubicBezTo>
                  <a:cubicBezTo>
                    <a:pt x="1357" y="578"/>
                    <a:pt x="1411" y="524"/>
                    <a:pt x="1357" y="524"/>
                  </a:cubicBezTo>
                  <a:cubicBezTo>
                    <a:pt x="895" y="361"/>
                    <a:pt x="501" y="184"/>
                    <a:pt x="52" y="21"/>
                  </a:cubicBezTo>
                  <a:cubicBezTo>
                    <a:pt x="40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2"/>
            <p:cNvSpPr/>
            <p:nvPr/>
          </p:nvSpPr>
          <p:spPr>
            <a:xfrm>
              <a:off x="5588225" y="4469475"/>
              <a:ext cx="804350" cy="501250"/>
            </a:xfrm>
            <a:custGeom>
              <a:avLst/>
              <a:gdLst/>
              <a:ahLst/>
              <a:cxnLst/>
              <a:rect l="l" t="t" r="r" b="b"/>
              <a:pathLst>
                <a:path w="32174" h="20050" extrusionOk="0">
                  <a:moveTo>
                    <a:pt x="25662" y="1"/>
                  </a:moveTo>
                  <a:cubicBezTo>
                    <a:pt x="25662" y="1"/>
                    <a:pt x="22210" y="4078"/>
                    <a:pt x="18010" y="5275"/>
                  </a:cubicBezTo>
                  <a:cubicBezTo>
                    <a:pt x="13823" y="6457"/>
                    <a:pt x="3738" y="9176"/>
                    <a:pt x="0" y="20049"/>
                  </a:cubicBezTo>
                  <a:lnTo>
                    <a:pt x="15754" y="20049"/>
                  </a:lnTo>
                  <a:cubicBezTo>
                    <a:pt x="15754" y="20049"/>
                    <a:pt x="17113" y="13933"/>
                    <a:pt x="21979" y="11554"/>
                  </a:cubicBezTo>
                  <a:cubicBezTo>
                    <a:pt x="26845" y="9176"/>
                    <a:pt x="30365" y="6797"/>
                    <a:pt x="32173" y="4078"/>
                  </a:cubicBezTo>
                  <a:lnTo>
                    <a:pt x="2566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2"/>
            <p:cNvSpPr/>
            <p:nvPr/>
          </p:nvSpPr>
          <p:spPr>
            <a:xfrm>
              <a:off x="5427800" y="2904250"/>
              <a:ext cx="237900" cy="453325"/>
            </a:xfrm>
            <a:custGeom>
              <a:avLst/>
              <a:gdLst/>
              <a:ahLst/>
              <a:cxnLst/>
              <a:rect l="l" t="t" r="r" b="b"/>
              <a:pathLst>
                <a:path w="9516" h="18133" extrusionOk="0">
                  <a:moveTo>
                    <a:pt x="4758" y="0"/>
                  </a:moveTo>
                  <a:cubicBezTo>
                    <a:pt x="4758" y="4309"/>
                    <a:pt x="2040" y="6851"/>
                    <a:pt x="2040" y="6851"/>
                  </a:cubicBezTo>
                  <a:cubicBezTo>
                    <a:pt x="2991" y="6742"/>
                    <a:pt x="3331" y="6579"/>
                    <a:pt x="3331" y="6579"/>
                  </a:cubicBezTo>
                  <a:lnTo>
                    <a:pt x="3331" y="6579"/>
                  </a:lnTo>
                  <a:cubicBezTo>
                    <a:pt x="2991" y="8835"/>
                    <a:pt x="789" y="10480"/>
                    <a:pt x="789" y="10480"/>
                  </a:cubicBezTo>
                  <a:cubicBezTo>
                    <a:pt x="1129" y="10593"/>
                    <a:pt x="1457" y="10631"/>
                    <a:pt x="1743" y="10631"/>
                  </a:cubicBezTo>
                  <a:cubicBezTo>
                    <a:pt x="231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3" y="12124"/>
                    <a:pt x="1" y="13932"/>
                    <a:pt x="1" y="13932"/>
                  </a:cubicBezTo>
                  <a:cubicBezTo>
                    <a:pt x="209" y="14032"/>
                    <a:pt x="426" y="14073"/>
                    <a:pt x="640" y="14073"/>
                  </a:cubicBezTo>
                  <a:cubicBezTo>
                    <a:pt x="1531" y="14073"/>
                    <a:pt x="2379" y="13375"/>
                    <a:pt x="2379" y="13375"/>
                  </a:cubicBezTo>
                  <a:lnTo>
                    <a:pt x="2379" y="13375"/>
                  </a:lnTo>
                  <a:cubicBezTo>
                    <a:pt x="1809" y="15577"/>
                    <a:pt x="1" y="17167"/>
                    <a:pt x="1" y="17167"/>
                  </a:cubicBezTo>
                  <a:cubicBezTo>
                    <a:pt x="2148" y="18132"/>
                    <a:pt x="4758" y="18132"/>
                    <a:pt x="4758" y="18132"/>
                  </a:cubicBezTo>
                  <a:cubicBezTo>
                    <a:pt x="4758" y="18132"/>
                    <a:pt x="7354" y="18132"/>
                    <a:pt x="9515" y="17167"/>
                  </a:cubicBezTo>
                  <a:cubicBezTo>
                    <a:pt x="9515" y="17167"/>
                    <a:pt x="7694" y="15577"/>
                    <a:pt x="7137" y="13375"/>
                  </a:cubicBezTo>
                  <a:lnTo>
                    <a:pt x="7137" y="13375"/>
                  </a:lnTo>
                  <a:cubicBezTo>
                    <a:pt x="7137" y="13375"/>
                    <a:pt x="7976" y="14073"/>
                    <a:pt x="8871" y="14073"/>
                  </a:cubicBezTo>
                  <a:cubicBezTo>
                    <a:pt x="9086" y="14073"/>
                    <a:pt x="9305" y="14032"/>
                    <a:pt x="9515" y="13932"/>
                  </a:cubicBezTo>
                  <a:cubicBezTo>
                    <a:pt x="9515" y="13932"/>
                    <a:pt x="7300" y="12124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196" y="10631"/>
                    <a:pt x="7747" y="10631"/>
                  </a:cubicBezTo>
                  <a:cubicBezTo>
                    <a:pt x="8023" y="10631"/>
                    <a:pt x="8337" y="10593"/>
                    <a:pt x="8659" y="10480"/>
                  </a:cubicBezTo>
                  <a:cubicBezTo>
                    <a:pt x="8659" y="10480"/>
                    <a:pt x="6511" y="8835"/>
                    <a:pt x="6172" y="6579"/>
                  </a:cubicBezTo>
                  <a:lnTo>
                    <a:pt x="6172" y="6579"/>
                  </a:lnTo>
                  <a:cubicBezTo>
                    <a:pt x="6172" y="6579"/>
                    <a:pt x="6512" y="6742"/>
                    <a:pt x="7409" y="6851"/>
                  </a:cubicBezTo>
                  <a:cubicBezTo>
                    <a:pt x="7409" y="6851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2"/>
            <p:cNvSpPr/>
            <p:nvPr/>
          </p:nvSpPr>
          <p:spPr>
            <a:xfrm>
              <a:off x="5869550" y="2833550"/>
              <a:ext cx="239250" cy="453000"/>
            </a:xfrm>
            <a:custGeom>
              <a:avLst/>
              <a:gdLst/>
              <a:ahLst/>
              <a:cxnLst/>
              <a:rect l="l" t="t" r="r" b="b"/>
              <a:pathLst>
                <a:path w="9570" h="18120" extrusionOk="0">
                  <a:moveTo>
                    <a:pt x="4812" y="1"/>
                  </a:moveTo>
                  <a:cubicBezTo>
                    <a:pt x="4812" y="4310"/>
                    <a:pt x="2094" y="6797"/>
                    <a:pt x="2094" y="6797"/>
                  </a:cubicBezTo>
                  <a:cubicBezTo>
                    <a:pt x="3059" y="6743"/>
                    <a:pt x="3331" y="6512"/>
                    <a:pt x="3331" y="6512"/>
                  </a:cubicBezTo>
                  <a:lnTo>
                    <a:pt x="3331" y="6512"/>
                  </a:lnTo>
                  <a:cubicBezTo>
                    <a:pt x="3059" y="8782"/>
                    <a:pt x="843" y="10481"/>
                    <a:pt x="843" y="10481"/>
                  </a:cubicBezTo>
                  <a:cubicBezTo>
                    <a:pt x="1183" y="10594"/>
                    <a:pt x="1505" y="10632"/>
                    <a:pt x="1783" y="10632"/>
                  </a:cubicBezTo>
                  <a:cubicBezTo>
                    <a:pt x="2339" y="10632"/>
                    <a:pt x="2719" y="10481"/>
                    <a:pt x="2719" y="10481"/>
                  </a:cubicBezTo>
                  <a:lnTo>
                    <a:pt x="2719" y="10481"/>
                  </a:lnTo>
                  <a:cubicBezTo>
                    <a:pt x="2257" y="12125"/>
                    <a:pt x="1" y="13933"/>
                    <a:pt x="1" y="13933"/>
                  </a:cubicBezTo>
                  <a:cubicBezTo>
                    <a:pt x="204" y="14028"/>
                    <a:pt x="418" y="14067"/>
                    <a:pt x="632" y="14067"/>
                  </a:cubicBezTo>
                  <a:cubicBezTo>
                    <a:pt x="1541" y="14067"/>
                    <a:pt x="2434" y="13362"/>
                    <a:pt x="2434" y="13362"/>
                  </a:cubicBezTo>
                  <a:lnTo>
                    <a:pt x="2434" y="13362"/>
                  </a:lnTo>
                  <a:cubicBezTo>
                    <a:pt x="1808" y="15523"/>
                    <a:pt x="1" y="17154"/>
                    <a:pt x="1" y="17154"/>
                  </a:cubicBezTo>
                  <a:cubicBezTo>
                    <a:pt x="2203" y="18119"/>
                    <a:pt x="4812" y="18119"/>
                    <a:pt x="4812" y="18119"/>
                  </a:cubicBezTo>
                  <a:cubicBezTo>
                    <a:pt x="4812" y="18119"/>
                    <a:pt x="7408" y="18119"/>
                    <a:pt x="9570" y="17154"/>
                  </a:cubicBezTo>
                  <a:cubicBezTo>
                    <a:pt x="9570" y="17154"/>
                    <a:pt x="7748" y="15523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48" y="14067"/>
                    <a:pt x="8944" y="14067"/>
                  </a:cubicBezTo>
                  <a:cubicBezTo>
                    <a:pt x="9154" y="14067"/>
                    <a:pt x="9366" y="14028"/>
                    <a:pt x="9570" y="13933"/>
                  </a:cubicBezTo>
                  <a:cubicBezTo>
                    <a:pt x="9570" y="13933"/>
                    <a:pt x="7354" y="12125"/>
                    <a:pt x="6851" y="10481"/>
                  </a:cubicBezTo>
                  <a:lnTo>
                    <a:pt x="6851" y="10481"/>
                  </a:lnTo>
                  <a:cubicBezTo>
                    <a:pt x="6851" y="10481"/>
                    <a:pt x="7226" y="10632"/>
                    <a:pt x="7778" y="10632"/>
                  </a:cubicBezTo>
                  <a:cubicBezTo>
                    <a:pt x="8053" y="10632"/>
                    <a:pt x="8374" y="10594"/>
                    <a:pt x="8713" y="10481"/>
                  </a:cubicBezTo>
                  <a:cubicBezTo>
                    <a:pt x="8713" y="10481"/>
                    <a:pt x="6566" y="8782"/>
                    <a:pt x="6226" y="6512"/>
                  </a:cubicBezTo>
                  <a:lnTo>
                    <a:pt x="6226" y="6512"/>
                  </a:lnTo>
                  <a:cubicBezTo>
                    <a:pt x="6226" y="6512"/>
                    <a:pt x="6566" y="6743"/>
                    <a:pt x="7476" y="6797"/>
                  </a:cubicBezTo>
                  <a:cubicBezTo>
                    <a:pt x="7476" y="6797"/>
                    <a:pt x="4812" y="4310"/>
                    <a:pt x="4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2"/>
            <p:cNvSpPr/>
            <p:nvPr/>
          </p:nvSpPr>
          <p:spPr>
            <a:xfrm>
              <a:off x="6230425" y="2866175"/>
              <a:ext cx="239250" cy="453000"/>
            </a:xfrm>
            <a:custGeom>
              <a:avLst/>
              <a:gdLst/>
              <a:ahLst/>
              <a:cxnLst/>
              <a:rect l="l" t="t" r="r" b="b"/>
              <a:pathLst>
                <a:path w="9570" h="18120" extrusionOk="0">
                  <a:moveTo>
                    <a:pt x="4758" y="1"/>
                  </a:moveTo>
                  <a:cubicBezTo>
                    <a:pt x="4758" y="4296"/>
                    <a:pt x="2094" y="6851"/>
                    <a:pt x="2094" y="6851"/>
                  </a:cubicBezTo>
                  <a:cubicBezTo>
                    <a:pt x="3059" y="6743"/>
                    <a:pt x="3344" y="6566"/>
                    <a:pt x="3344" y="6566"/>
                  </a:cubicBezTo>
                  <a:lnTo>
                    <a:pt x="3344" y="6566"/>
                  </a:lnTo>
                  <a:cubicBezTo>
                    <a:pt x="3059" y="8836"/>
                    <a:pt x="857" y="10480"/>
                    <a:pt x="857" y="10480"/>
                  </a:cubicBezTo>
                  <a:cubicBezTo>
                    <a:pt x="1197" y="10594"/>
                    <a:pt x="1517" y="10631"/>
                    <a:pt x="1793" y="10631"/>
                  </a:cubicBezTo>
                  <a:cubicBezTo>
                    <a:pt x="2345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16" y="12179"/>
                    <a:pt x="1" y="13933"/>
                    <a:pt x="1" y="13933"/>
                  </a:cubicBezTo>
                  <a:cubicBezTo>
                    <a:pt x="213" y="14043"/>
                    <a:pt x="435" y="14087"/>
                    <a:pt x="654" y="14087"/>
                  </a:cubicBezTo>
                  <a:cubicBezTo>
                    <a:pt x="1540" y="14087"/>
                    <a:pt x="2379" y="13362"/>
                    <a:pt x="2379" y="13362"/>
                  </a:cubicBezTo>
                  <a:lnTo>
                    <a:pt x="2379" y="13362"/>
                  </a:lnTo>
                  <a:cubicBezTo>
                    <a:pt x="1808" y="15578"/>
                    <a:pt x="1" y="17154"/>
                    <a:pt x="1" y="17154"/>
                  </a:cubicBezTo>
                  <a:cubicBezTo>
                    <a:pt x="2148" y="18119"/>
                    <a:pt x="4758" y="18119"/>
                    <a:pt x="4758" y="18119"/>
                  </a:cubicBezTo>
                  <a:cubicBezTo>
                    <a:pt x="4758" y="18119"/>
                    <a:pt x="7422" y="18119"/>
                    <a:pt x="9570" y="17154"/>
                  </a:cubicBezTo>
                  <a:cubicBezTo>
                    <a:pt x="9570" y="17154"/>
                    <a:pt x="7762" y="15578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30" y="14087"/>
                    <a:pt x="8916" y="14087"/>
                  </a:cubicBezTo>
                  <a:cubicBezTo>
                    <a:pt x="9135" y="14087"/>
                    <a:pt x="9357" y="14043"/>
                    <a:pt x="9570" y="13933"/>
                  </a:cubicBezTo>
                  <a:cubicBezTo>
                    <a:pt x="9570" y="13933"/>
                    <a:pt x="7313" y="12179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32" y="10631"/>
                    <a:pt x="7788" y="10631"/>
                  </a:cubicBezTo>
                  <a:cubicBezTo>
                    <a:pt x="8065" y="10631"/>
                    <a:pt x="8387" y="10594"/>
                    <a:pt x="8727" y="10480"/>
                  </a:cubicBezTo>
                  <a:cubicBezTo>
                    <a:pt x="8727" y="10480"/>
                    <a:pt x="6511" y="8836"/>
                    <a:pt x="6226" y="6566"/>
                  </a:cubicBezTo>
                  <a:lnTo>
                    <a:pt x="6226" y="6566"/>
                  </a:lnTo>
                  <a:cubicBezTo>
                    <a:pt x="6226" y="6566"/>
                    <a:pt x="6512" y="6743"/>
                    <a:pt x="7476" y="6851"/>
                  </a:cubicBezTo>
                  <a:cubicBezTo>
                    <a:pt x="7476" y="6851"/>
                    <a:pt x="4758" y="4296"/>
                    <a:pt x="4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2"/>
            <p:cNvSpPr/>
            <p:nvPr/>
          </p:nvSpPr>
          <p:spPr>
            <a:xfrm>
              <a:off x="5050950" y="2925650"/>
              <a:ext cx="239250" cy="452975"/>
            </a:xfrm>
            <a:custGeom>
              <a:avLst/>
              <a:gdLst/>
              <a:ahLst/>
              <a:cxnLst/>
              <a:rect l="l" t="t" r="r" b="b"/>
              <a:pathLst>
                <a:path w="9570" h="18119" extrusionOk="0">
                  <a:moveTo>
                    <a:pt x="4813" y="0"/>
                  </a:moveTo>
                  <a:cubicBezTo>
                    <a:pt x="4813" y="4296"/>
                    <a:pt x="2094" y="6851"/>
                    <a:pt x="2094" y="6851"/>
                  </a:cubicBezTo>
                  <a:cubicBezTo>
                    <a:pt x="3059" y="6742"/>
                    <a:pt x="3345" y="6566"/>
                    <a:pt x="3345" y="6566"/>
                  </a:cubicBezTo>
                  <a:lnTo>
                    <a:pt x="3345" y="6566"/>
                  </a:lnTo>
                  <a:cubicBezTo>
                    <a:pt x="3059" y="8835"/>
                    <a:pt x="857" y="10480"/>
                    <a:pt x="857" y="10480"/>
                  </a:cubicBezTo>
                  <a:cubicBezTo>
                    <a:pt x="1197" y="10593"/>
                    <a:pt x="1517" y="10631"/>
                    <a:pt x="1793" y="10631"/>
                  </a:cubicBezTo>
                  <a:cubicBezTo>
                    <a:pt x="2345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71" y="12179"/>
                    <a:pt x="1" y="13932"/>
                    <a:pt x="1" y="13932"/>
                  </a:cubicBezTo>
                  <a:cubicBezTo>
                    <a:pt x="214" y="14043"/>
                    <a:pt x="435" y="14087"/>
                    <a:pt x="654" y="14087"/>
                  </a:cubicBezTo>
                  <a:cubicBezTo>
                    <a:pt x="1540" y="14087"/>
                    <a:pt x="2379" y="13362"/>
                    <a:pt x="2380" y="13362"/>
                  </a:cubicBezTo>
                  <a:lnTo>
                    <a:pt x="2380" y="13362"/>
                  </a:lnTo>
                  <a:cubicBezTo>
                    <a:pt x="1822" y="15577"/>
                    <a:pt x="1" y="17154"/>
                    <a:pt x="1" y="17154"/>
                  </a:cubicBezTo>
                  <a:cubicBezTo>
                    <a:pt x="2162" y="18119"/>
                    <a:pt x="4813" y="18119"/>
                    <a:pt x="4813" y="18119"/>
                  </a:cubicBezTo>
                  <a:cubicBezTo>
                    <a:pt x="4813" y="18119"/>
                    <a:pt x="7422" y="18119"/>
                    <a:pt x="9570" y="17154"/>
                  </a:cubicBezTo>
                  <a:cubicBezTo>
                    <a:pt x="9570" y="17154"/>
                    <a:pt x="7762" y="15577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30" y="14087"/>
                    <a:pt x="8917" y="14087"/>
                  </a:cubicBezTo>
                  <a:cubicBezTo>
                    <a:pt x="9135" y="14087"/>
                    <a:pt x="9357" y="14043"/>
                    <a:pt x="9570" y="13932"/>
                  </a:cubicBezTo>
                  <a:cubicBezTo>
                    <a:pt x="9570" y="13932"/>
                    <a:pt x="7314" y="12179"/>
                    <a:pt x="6851" y="10480"/>
                  </a:cubicBezTo>
                  <a:lnTo>
                    <a:pt x="6851" y="10480"/>
                  </a:lnTo>
                  <a:cubicBezTo>
                    <a:pt x="6852" y="10480"/>
                    <a:pt x="7232" y="10631"/>
                    <a:pt x="7788" y="10631"/>
                  </a:cubicBezTo>
                  <a:cubicBezTo>
                    <a:pt x="8066" y="10631"/>
                    <a:pt x="8387" y="10593"/>
                    <a:pt x="8727" y="10480"/>
                  </a:cubicBezTo>
                  <a:cubicBezTo>
                    <a:pt x="8727" y="10480"/>
                    <a:pt x="6512" y="8835"/>
                    <a:pt x="6240" y="6566"/>
                  </a:cubicBezTo>
                  <a:lnTo>
                    <a:pt x="6240" y="6566"/>
                  </a:lnTo>
                  <a:cubicBezTo>
                    <a:pt x="6240" y="6566"/>
                    <a:pt x="6512" y="6742"/>
                    <a:pt x="7477" y="6851"/>
                  </a:cubicBezTo>
                  <a:cubicBezTo>
                    <a:pt x="7477" y="6851"/>
                    <a:pt x="4813" y="4296"/>
                    <a:pt x="48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2"/>
            <p:cNvSpPr/>
            <p:nvPr/>
          </p:nvSpPr>
          <p:spPr>
            <a:xfrm>
              <a:off x="6657900" y="2925650"/>
              <a:ext cx="237900" cy="452975"/>
            </a:xfrm>
            <a:custGeom>
              <a:avLst/>
              <a:gdLst/>
              <a:ahLst/>
              <a:cxnLst/>
              <a:rect l="l" t="t" r="r" b="b"/>
              <a:pathLst>
                <a:path w="9516" h="18119" extrusionOk="0">
                  <a:moveTo>
                    <a:pt x="4758" y="0"/>
                  </a:moveTo>
                  <a:cubicBezTo>
                    <a:pt x="4758" y="4296"/>
                    <a:pt x="2040" y="6851"/>
                    <a:pt x="2040" y="6851"/>
                  </a:cubicBezTo>
                  <a:cubicBezTo>
                    <a:pt x="3005" y="6742"/>
                    <a:pt x="3344" y="6566"/>
                    <a:pt x="3344" y="6566"/>
                  </a:cubicBezTo>
                  <a:lnTo>
                    <a:pt x="3344" y="6566"/>
                  </a:lnTo>
                  <a:cubicBezTo>
                    <a:pt x="3005" y="8835"/>
                    <a:pt x="803" y="10480"/>
                    <a:pt x="803" y="10480"/>
                  </a:cubicBezTo>
                  <a:cubicBezTo>
                    <a:pt x="1143" y="10593"/>
                    <a:pt x="1469" y="10631"/>
                    <a:pt x="1753" y="10631"/>
                  </a:cubicBezTo>
                  <a:cubicBezTo>
                    <a:pt x="2320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16" y="12179"/>
                    <a:pt x="1" y="13932"/>
                    <a:pt x="1" y="13932"/>
                  </a:cubicBezTo>
                  <a:cubicBezTo>
                    <a:pt x="216" y="14043"/>
                    <a:pt x="440" y="14087"/>
                    <a:pt x="659" y="14087"/>
                  </a:cubicBezTo>
                  <a:cubicBezTo>
                    <a:pt x="1549" y="14087"/>
                    <a:pt x="2379" y="13362"/>
                    <a:pt x="2379" y="13362"/>
                  </a:cubicBezTo>
                  <a:lnTo>
                    <a:pt x="2379" y="13362"/>
                  </a:lnTo>
                  <a:cubicBezTo>
                    <a:pt x="1822" y="15577"/>
                    <a:pt x="1" y="17154"/>
                    <a:pt x="1" y="17154"/>
                  </a:cubicBezTo>
                  <a:cubicBezTo>
                    <a:pt x="2162" y="18119"/>
                    <a:pt x="4758" y="18119"/>
                    <a:pt x="4758" y="18119"/>
                  </a:cubicBezTo>
                  <a:cubicBezTo>
                    <a:pt x="4758" y="18119"/>
                    <a:pt x="7368" y="18119"/>
                    <a:pt x="9515" y="17154"/>
                  </a:cubicBezTo>
                  <a:cubicBezTo>
                    <a:pt x="9515" y="17154"/>
                    <a:pt x="7708" y="15577"/>
                    <a:pt x="7137" y="13362"/>
                  </a:cubicBezTo>
                  <a:lnTo>
                    <a:pt x="7137" y="13362"/>
                  </a:lnTo>
                  <a:cubicBezTo>
                    <a:pt x="7137" y="13362"/>
                    <a:pt x="7976" y="14087"/>
                    <a:pt x="8862" y="14087"/>
                  </a:cubicBezTo>
                  <a:cubicBezTo>
                    <a:pt x="9081" y="14087"/>
                    <a:pt x="9303" y="14043"/>
                    <a:pt x="9515" y="13932"/>
                  </a:cubicBezTo>
                  <a:cubicBezTo>
                    <a:pt x="9515" y="13932"/>
                    <a:pt x="7313" y="12179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202" y="10631"/>
                    <a:pt x="7757" y="10631"/>
                  </a:cubicBezTo>
                  <a:cubicBezTo>
                    <a:pt x="8035" y="10631"/>
                    <a:pt x="8351" y="10593"/>
                    <a:pt x="8673" y="10480"/>
                  </a:cubicBezTo>
                  <a:cubicBezTo>
                    <a:pt x="8673" y="10480"/>
                    <a:pt x="6525" y="8835"/>
                    <a:pt x="6185" y="6566"/>
                  </a:cubicBezTo>
                  <a:lnTo>
                    <a:pt x="6185" y="6566"/>
                  </a:lnTo>
                  <a:cubicBezTo>
                    <a:pt x="6185" y="6566"/>
                    <a:pt x="6525" y="6742"/>
                    <a:pt x="7422" y="6851"/>
                  </a:cubicBezTo>
                  <a:cubicBezTo>
                    <a:pt x="7422" y="6851"/>
                    <a:pt x="4758" y="4296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2"/>
            <p:cNvSpPr/>
            <p:nvPr/>
          </p:nvSpPr>
          <p:spPr>
            <a:xfrm>
              <a:off x="4622125" y="3045950"/>
              <a:ext cx="239250" cy="452975"/>
            </a:xfrm>
            <a:custGeom>
              <a:avLst/>
              <a:gdLst/>
              <a:ahLst/>
              <a:cxnLst/>
              <a:rect l="l" t="t" r="r" b="b"/>
              <a:pathLst>
                <a:path w="9570" h="18119" extrusionOk="0">
                  <a:moveTo>
                    <a:pt x="4758" y="0"/>
                  </a:moveTo>
                  <a:cubicBezTo>
                    <a:pt x="4758" y="4309"/>
                    <a:pt x="2094" y="6851"/>
                    <a:pt x="2094" y="6851"/>
                  </a:cubicBezTo>
                  <a:cubicBezTo>
                    <a:pt x="3004" y="6742"/>
                    <a:pt x="3344" y="6565"/>
                    <a:pt x="3344" y="6565"/>
                  </a:cubicBezTo>
                  <a:lnTo>
                    <a:pt x="3344" y="6565"/>
                  </a:lnTo>
                  <a:cubicBezTo>
                    <a:pt x="3004" y="8835"/>
                    <a:pt x="843" y="10480"/>
                    <a:pt x="843" y="10480"/>
                  </a:cubicBezTo>
                  <a:cubicBezTo>
                    <a:pt x="1183" y="10593"/>
                    <a:pt x="1505" y="10631"/>
                    <a:pt x="1783" y="10631"/>
                  </a:cubicBezTo>
                  <a:cubicBezTo>
                    <a:pt x="2338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2" y="12124"/>
                    <a:pt x="1" y="13932"/>
                    <a:pt x="1" y="13932"/>
                  </a:cubicBezTo>
                  <a:cubicBezTo>
                    <a:pt x="204" y="14028"/>
                    <a:pt x="416" y="14066"/>
                    <a:pt x="626" y="14066"/>
                  </a:cubicBezTo>
                  <a:cubicBezTo>
                    <a:pt x="1522" y="14066"/>
                    <a:pt x="2379" y="13361"/>
                    <a:pt x="2379" y="13361"/>
                  </a:cubicBezTo>
                  <a:lnTo>
                    <a:pt x="2379" y="13361"/>
                  </a:lnTo>
                  <a:cubicBezTo>
                    <a:pt x="1808" y="15577"/>
                    <a:pt x="1" y="17154"/>
                    <a:pt x="1" y="17154"/>
                  </a:cubicBezTo>
                  <a:cubicBezTo>
                    <a:pt x="2148" y="18119"/>
                    <a:pt x="4758" y="18119"/>
                    <a:pt x="4758" y="18119"/>
                  </a:cubicBezTo>
                  <a:cubicBezTo>
                    <a:pt x="4758" y="18119"/>
                    <a:pt x="7354" y="18119"/>
                    <a:pt x="9569" y="17154"/>
                  </a:cubicBezTo>
                  <a:cubicBezTo>
                    <a:pt x="9569" y="17154"/>
                    <a:pt x="7762" y="15577"/>
                    <a:pt x="7136" y="13361"/>
                  </a:cubicBezTo>
                  <a:lnTo>
                    <a:pt x="7136" y="13361"/>
                  </a:lnTo>
                  <a:cubicBezTo>
                    <a:pt x="7137" y="13361"/>
                    <a:pt x="8029" y="14066"/>
                    <a:pt x="8939" y="14066"/>
                  </a:cubicBezTo>
                  <a:cubicBezTo>
                    <a:pt x="9152" y="14066"/>
                    <a:pt x="9366" y="14028"/>
                    <a:pt x="9569" y="13932"/>
                  </a:cubicBezTo>
                  <a:cubicBezTo>
                    <a:pt x="9569" y="13932"/>
                    <a:pt x="7300" y="12124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26" y="10631"/>
                    <a:pt x="7777" y="10631"/>
                  </a:cubicBezTo>
                  <a:cubicBezTo>
                    <a:pt x="8053" y="10631"/>
                    <a:pt x="8373" y="10593"/>
                    <a:pt x="8713" y="10480"/>
                  </a:cubicBezTo>
                  <a:cubicBezTo>
                    <a:pt x="8713" y="10480"/>
                    <a:pt x="6511" y="8835"/>
                    <a:pt x="6226" y="6565"/>
                  </a:cubicBezTo>
                  <a:lnTo>
                    <a:pt x="6226" y="6565"/>
                  </a:lnTo>
                  <a:cubicBezTo>
                    <a:pt x="6226" y="6565"/>
                    <a:pt x="6511" y="6742"/>
                    <a:pt x="7476" y="6851"/>
                  </a:cubicBezTo>
                  <a:cubicBezTo>
                    <a:pt x="7476" y="6851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2"/>
            <p:cNvSpPr/>
            <p:nvPr/>
          </p:nvSpPr>
          <p:spPr>
            <a:xfrm>
              <a:off x="7092850" y="2956575"/>
              <a:ext cx="237900" cy="453325"/>
            </a:xfrm>
            <a:custGeom>
              <a:avLst/>
              <a:gdLst/>
              <a:ahLst/>
              <a:cxnLst/>
              <a:rect l="l" t="t" r="r" b="b"/>
              <a:pathLst>
                <a:path w="9516" h="18133" extrusionOk="0">
                  <a:moveTo>
                    <a:pt x="4758" y="0"/>
                  </a:moveTo>
                  <a:cubicBezTo>
                    <a:pt x="4758" y="4309"/>
                    <a:pt x="2094" y="6796"/>
                    <a:pt x="2094" y="6796"/>
                  </a:cubicBezTo>
                  <a:cubicBezTo>
                    <a:pt x="2991" y="6742"/>
                    <a:pt x="3331" y="6525"/>
                    <a:pt x="3331" y="6525"/>
                  </a:cubicBezTo>
                  <a:lnTo>
                    <a:pt x="3331" y="6525"/>
                  </a:lnTo>
                  <a:cubicBezTo>
                    <a:pt x="2991" y="8835"/>
                    <a:pt x="789" y="10480"/>
                    <a:pt x="789" y="10480"/>
                  </a:cubicBezTo>
                  <a:cubicBezTo>
                    <a:pt x="1129" y="10593"/>
                    <a:pt x="1457" y="10631"/>
                    <a:pt x="1743" y="10631"/>
                  </a:cubicBezTo>
                  <a:cubicBezTo>
                    <a:pt x="231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3" y="12125"/>
                    <a:pt x="1" y="13932"/>
                    <a:pt x="1" y="13932"/>
                  </a:cubicBezTo>
                  <a:cubicBezTo>
                    <a:pt x="209" y="14033"/>
                    <a:pt x="426" y="14073"/>
                    <a:pt x="640" y="14073"/>
                  </a:cubicBezTo>
                  <a:cubicBezTo>
                    <a:pt x="1531" y="14073"/>
                    <a:pt x="2379" y="13375"/>
                    <a:pt x="2379" y="13375"/>
                  </a:cubicBezTo>
                  <a:lnTo>
                    <a:pt x="2379" y="13375"/>
                  </a:lnTo>
                  <a:cubicBezTo>
                    <a:pt x="1809" y="15523"/>
                    <a:pt x="1" y="17167"/>
                    <a:pt x="1" y="17167"/>
                  </a:cubicBezTo>
                  <a:cubicBezTo>
                    <a:pt x="2148" y="18132"/>
                    <a:pt x="4758" y="18132"/>
                    <a:pt x="4758" y="18132"/>
                  </a:cubicBezTo>
                  <a:cubicBezTo>
                    <a:pt x="4758" y="18132"/>
                    <a:pt x="7354" y="18132"/>
                    <a:pt x="9515" y="17167"/>
                  </a:cubicBezTo>
                  <a:cubicBezTo>
                    <a:pt x="9515" y="17167"/>
                    <a:pt x="7694" y="15523"/>
                    <a:pt x="7137" y="13375"/>
                  </a:cubicBezTo>
                  <a:lnTo>
                    <a:pt x="7137" y="13375"/>
                  </a:lnTo>
                  <a:cubicBezTo>
                    <a:pt x="7137" y="13375"/>
                    <a:pt x="7976" y="14073"/>
                    <a:pt x="8871" y="14073"/>
                  </a:cubicBezTo>
                  <a:cubicBezTo>
                    <a:pt x="9086" y="14073"/>
                    <a:pt x="9305" y="14033"/>
                    <a:pt x="9515" y="13932"/>
                  </a:cubicBezTo>
                  <a:cubicBezTo>
                    <a:pt x="9515" y="13932"/>
                    <a:pt x="7300" y="12125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196" y="10631"/>
                    <a:pt x="7764" y="10631"/>
                  </a:cubicBezTo>
                  <a:cubicBezTo>
                    <a:pt x="8047" y="10631"/>
                    <a:pt x="8374" y="10593"/>
                    <a:pt x="8713" y="10480"/>
                  </a:cubicBezTo>
                  <a:cubicBezTo>
                    <a:pt x="8713" y="10480"/>
                    <a:pt x="6512" y="8835"/>
                    <a:pt x="6172" y="6525"/>
                  </a:cubicBezTo>
                  <a:lnTo>
                    <a:pt x="6172" y="6525"/>
                  </a:lnTo>
                  <a:cubicBezTo>
                    <a:pt x="6172" y="6525"/>
                    <a:pt x="6512" y="6742"/>
                    <a:pt x="7409" y="6796"/>
                  </a:cubicBezTo>
                  <a:cubicBezTo>
                    <a:pt x="7409" y="6796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2"/>
            <p:cNvSpPr/>
            <p:nvPr/>
          </p:nvSpPr>
          <p:spPr>
            <a:xfrm>
              <a:off x="4205875" y="3245400"/>
              <a:ext cx="239225" cy="453325"/>
            </a:xfrm>
            <a:custGeom>
              <a:avLst/>
              <a:gdLst/>
              <a:ahLst/>
              <a:cxnLst/>
              <a:rect l="l" t="t" r="r" b="b"/>
              <a:pathLst>
                <a:path w="9569" h="18133" extrusionOk="0">
                  <a:moveTo>
                    <a:pt x="4757" y="1"/>
                  </a:moveTo>
                  <a:cubicBezTo>
                    <a:pt x="4757" y="4309"/>
                    <a:pt x="2093" y="6797"/>
                    <a:pt x="2093" y="6797"/>
                  </a:cubicBezTo>
                  <a:cubicBezTo>
                    <a:pt x="3058" y="6743"/>
                    <a:pt x="3344" y="6525"/>
                    <a:pt x="3344" y="6525"/>
                  </a:cubicBezTo>
                  <a:lnTo>
                    <a:pt x="3344" y="6525"/>
                  </a:lnTo>
                  <a:cubicBezTo>
                    <a:pt x="3058" y="8836"/>
                    <a:pt x="843" y="10480"/>
                    <a:pt x="843" y="10480"/>
                  </a:cubicBezTo>
                  <a:cubicBezTo>
                    <a:pt x="1183" y="10594"/>
                    <a:pt x="1504" y="10631"/>
                    <a:pt x="1782" y="10631"/>
                  </a:cubicBezTo>
                  <a:cubicBezTo>
                    <a:pt x="2338" y="10631"/>
                    <a:pt x="2718" y="10480"/>
                    <a:pt x="2718" y="10480"/>
                  </a:cubicBezTo>
                  <a:lnTo>
                    <a:pt x="2718" y="10480"/>
                  </a:lnTo>
                  <a:cubicBezTo>
                    <a:pt x="2202" y="12125"/>
                    <a:pt x="0" y="13933"/>
                    <a:pt x="0" y="13933"/>
                  </a:cubicBezTo>
                  <a:cubicBezTo>
                    <a:pt x="208" y="14033"/>
                    <a:pt x="425" y="14073"/>
                    <a:pt x="639" y="14073"/>
                  </a:cubicBezTo>
                  <a:cubicBezTo>
                    <a:pt x="1531" y="14073"/>
                    <a:pt x="2379" y="13376"/>
                    <a:pt x="2379" y="13376"/>
                  </a:cubicBezTo>
                  <a:lnTo>
                    <a:pt x="2379" y="13376"/>
                  </a:lnTo>
                  <a:cubicBezTo>
                    <a:pt x="1808" y="15523"/>
                    <a:pt x="0" y="17168"/>
                    <a:pt x="0" y="17168"/>
                  </a:cubicBezTo>
                  <a:cubicBezTo>
                    <a:pt x="2148" y="18133"/>
                    <a:pt x="4757" y="18133"/>
                    <a:pt x="4757" y="18133"/>
                  </a:cubicBezTo>
                  <a:cubicBezTo>
                    <a:pt x="4757" y="18133"/>
                    <a:pt x="7421" y="18133"/>
                    <a:pt x="9569" y="17168"/>
                  </a:cubicBezTo>
                  <a:cubicBezTo>
                    <a:pt x="9569" y="17168"/>
                    <a:pt x="7761" y="15523"/>
                    <a:pt x="7190" y="13376"/>
                  </a:cubicBezTo>
                  <a:lnTo>
                    <a:pt x="7190" y="13376"/>
                  </a:lnTo>
                  <a:cubicBezTo>
                    <a:pt x="7190" y="13376"/>
                    <a:pt x="8038" y="14073"/>
                    <a:pt x="8930" y="14073"/>
                  </a:cubicBezTo>
                  <a:cubicBezTo>
                    <a:pt x="9144" y="14073"/>
                    <a:pt x="9361" y="14033"/>
                    <a:pt x="9569" y="13933"/>
                  </a:cubicBezTo>
                  <a:cubicBezTo>
                    <a:pt x="9569" y="13933"/>
                    <a:pt x="7299" y="12125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25" y="10631"/>
                    <a:pt x="7777" y="10631"/>
                  </a:cubicBezTo>
                  <a:cubicBezTo>
                    <a:pt x="8053" y="10631"/>
                    <a:pt x="8373" y="10594"/>
                    <a:pt x="8713" y="10480"/>
                  </a:cubicBezTo>
                  <a:cubicBezTo>
                    <a:pt x="8713" y="10480"/>
                    <a:pt x="6511" y="8836"/>
                    <a:pt x="6225" y="6525"/>
                  </a:cubicBezTo>
                  <a:lnTo>
                    <a:pt x="6225" y="6525"/>
                  </a:lnTo>
                  <a:cubicBezTo>
                    <a:pt x="6225" y="6525"/>
                    <a:pt x="6511" y="6743"/>
                    <a:pt x="7476" y="6797"/>
                  </a:cubicBezTo>
                  <a:cubicBezTo>
                    <a:pt x="7476" y="6797"/>
                    <a:pt x="4757" y="4309"/>
                    <a:pt x="4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2"/>
            <p:cNvSpPr/>
            <p:nvPr/>
          </p:nvSpPr>
          <p:spPr>
            <a:xfrm>
              <a:off x="7443875" y="3130900"/>
              <a:ext cx="239250" cy="452975"/>
            </a:xfrm>
            <a:custGeom>
              <a:avLst/>
              <a:gdLst/>
              <a:ahLst/>
              <a:cxnLst/>
              <a:rect l="l" t="t" r="r" b="b"/>
              <a:pathLst>
                <a:path w="9570" h="18119" extrusionOk="0">
                  <a:moveTo>
                    <a:pt x="4758" y="0"/>
                  </a:moveTo>
                  <a:cubicBezTo>
                    <a:pt x="4758" y="4309"/>
                    <a:pt x="2094" y="6851"/>
                    <a:pt x="2094" y="6851"/>
                  </a:cubicBezTo>
                  <a:cubicBezTo>
                    <a:pt x="3004" y="6742"/>
                    <a:pt x="3344" y="6511"/>
                    <a:pt x="3344" y="6511"/>
                  </a:cubicBezTo>
                  <a:lnTo>
                    <a:pt x="3344" y="6511"/>
                  </a:lnTo>
                  <a:cubicBezTo>
                    <a:pt x="3005" y="8835"/>
                    <a:pt x="843" y="10480"/>
                    <a:pt x="843" y="10480"/>
                  </a:cubicBezTo>
                  <a:cubicBezTo>
                    <a:pt x="1165" y="10593"/>
                    <a:pt x="1481" y="10631"/>
                    <a:pt x="1759" y="10631"/>
                  </a:cubicBezTo>
                  <a:cubicBezTo>
                    <a:pt x="231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3" y="12124"/>
                    <a:pt x="1" y="13932"/>
                    <a:pt x="1" y="13932"/>
                  </a:cubicBezTo>
                  <a:cubicBezTo>
                    <a:pt x="204" y="14028"/>
                    <a:pt x="416" y="14066"/>
                    <a:pt x="626" y="14066"/>
                  </a:cubicBezTo>
                  <a:cubicBezTo>
                    <a:pt x="1523" y="14066"/>
                    <a:pt x="2379" y="13361"/>
                    <a:pt x="2379" y="13361"/>
                  </a:cubicBezTo>
                  <a:lnTo>
                    <a:pt x="2379" y="13361"/>
                  </a:lnTo>
                  <a:cubicBezTo>
                    <a:pt x="1808" y="15523"/>
                    <a:pt x="1" y="17154"/>
                    <a:pt x="1" y="17154"/>
                  </a:cubicBezTo>
                  <a:cubicBezTo>
                    <a:pt x="2148" y="18119"/>
                    <a:pt x="4758" y="18119"/>
                    <a:pt x="4758" y="18119"/>
                  </a:cubicBezTo>
                  <a:cubicBezTo>
                    <a:pt x="4758" y="18119"/>
                    <a:pt x="7368" y="18119"/>
                    <a:pt x="9570" y="17154"/>
                  </a:cubicBezTo>
                  <a:cubicBezTo>
                    <a:pt x="9570" y="17154"/>
                    <a:pt x="7762" y="15523"/>
                    <a:pt x="7137" y="13361"/>
                  </a:cubicBezTo>
                  <a:lnTo>
                    <a:pt x="7137" y="13361"/>
                  </a:lnTo>
                  <a:cubicBezTo>
                    <a:pt x="7137" y="13361"/>
                    <a:pt x="7993" y="14066"/>
                    <a:pt x="8918" y="14066"/>
                  </a:cubicBezTo>
                  <a:cubicBezTo>
                    <a:pt x="9135" y="14066"/>
                    <a:pt x="9356" y="14028"/>
                    <a:pt x="9570" y="13932"/>
                  </a:cubicBezTo>
                  <a:cubicBezTo>
                    <a:pt x="9570" y="13932"/>
                    <a:pt x="7300" y="12124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202" y="10631"/>
                    <a:pt x="7773" y="10631"/>
                  </a:cubicBezTo>
                  <a:cubicBezTo>
                    <a:pt x="8059" y="10631"/>
                    <a:pt x="8387" y="10593"/>
                    <a:pt x="8727" y="10480"/>
                  </a:cubicBezTo>
                  <a:cubicBezTo>
                    <a:pt x="8727" y="10480"/>
                    <a:pt x="6511" y="8835"/>
                    <a:pt x="6172" y="6511"/>
                  </a:cubicBezTo>
                  <a:lnTo>
                    <a:pt x="6172" y="6511"/>
                  </a:lnTo>
                  <a:cubicBezTo>
                    <a:pt x="6172" y="6511"/>
                    <a:pt x="6511" y="6742"/>
                    <a:pt x="7476" y="6851"/>
                  </a:cubicBezTo>
                  <a:cubicBezTo>
                    <a:pt x="7476" y="6851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2"/>
            <p:cNvSpPr/>
            <p:nvPr/>
          </p:nvSpPr>
          <p:spPr>
            <a:xfrm>
              <a:off x="7755475" y="3289575"/>
              <a:ext cx="239250" cy="453000"/>
            </a:xfrm>
            <a:custGeom>
              <a:avLst/>
              <a:gdLst/>
              <a:ahLst/>
              <a:cxnLst/>
              <a:rect l="l" t="t" r="r" b="b"/>
              <a:pathLst>
                <a:path w="9570" h="18120" extrusionOk="0">
                  <a:moveTo>
                    <a:pt x="4812" y="1"/>
                  </a:moveTo>
                  <a:cubicBezTo>
                    <a:pt x="4812" y="4350"/>
                    <a:pt x="2094" y="6851"/>
                    <a:pt x="2094" y="6851"/>
                  </a:cubicBezTo>
                  <a:cubicBezTo>
                    <a:pt x="3059" y="6729"/>
                    <a:pt x="3399" y="6566"/>
                    <a:pt x="3399" y="6566"/>
                  </a:cubicBezTo>
                  <a:lnTo>
                    <a:pt x="3399" y="6566"/>
                  </a:lnTo>
                  <a:cubicBezTo>
                    <a:pt x="3059" y="8836"/>
                    <a:pt x="843" y="10467"/>
                    <a:pt x="843" y="10467"/>
                  </a:cubicBezTo>
                  <a:cubicBezTo>
                    <a:pt x="1183" y="10580"/>
                    <a:pt x="1505" y="10618"/>
                    <a:pt x="1783" y="10618"/>
                  </a:cubicBezTo>
                  <a:cubicBezTo>
                    <a:pt x="2339" y="10618"/>
                    <a:pt x="2719" y="10467"/>
                    <a:pt x="2719" y="10467"/>
                  </a:cubicBezTo>
                  <a:lnTo>
                    <a:pt x="2719" y="10467"/>
                  </a:lnTo>
                  <a:cubicBezTo>
                    <a:pt x="2257" y="12166"/>
                    <a:pt x="1" y="13933"/>
                    <a:pt x="1" y="13933"/>
                  </a:cubicBezTo>
                  <a:cubicBezTo>
                    <a:pt x="224" y="14043"/>
                    <a:pt x="455" y="14087"/>
                    <a:pt x="680" y="14087"/>
                  </a:cubicBezTo>
                  <a:cubicBezTo>
                    <a:pt x="1595" y="14087"/>
                    <a:pt x="2434" y="13362"/>
                    <a:pt x="2434" y="13362"/>
                  </a:cubicBezTo>
                  <a:lnTo>
                    <a:pt x="2434" y="13362"/>
                  </a:lnTo>
                  <a:cubicBezTo>
                    <a:pt x="1809" y="15564"/>
                    <a:pt x="1" y="17154"/>
                    <a:pt x="1" y="17154"/>
                  </a:cubicBezTo>
                  <a:cubicBezTo>
                    <a:pt x="2203" y="18119"/>
                    <a:pt x="4812" y="18119"/>
                    <a:pt x="4812" y="18119"/>
                  </a:cubicBezTo>
                  <a:cubicBezTo>
                    <a:pt x="4812" y="18119"/>
                    <a:pt x="7409" y="18119"/>
                    <a:pt x="9570" y="17154"/>
                  </a:cubicBezTo>
                  <a:cubicBezTo>
                    <a:pt x="9570" y="17154"/>
                    <a:pt x="7748" y="15564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30" y="14087"/>
                    <a:pt x="8916" y="14087"/>
                  </a:cubicBezTo>
                  <a:cubicBezTo>
                    <a:pt x="9135" y="14087"/>
                    <a:pt x="9357" y="14043"/>
                    <a:pt x="9570" y="13933"/>
                  </a:cubicBezTo>
                  <a:cubicBezTo>
                    <a:pt x="9570" y="13933"/>
                    <a:pt x="7354" y="12166"/>
                    <a:pt x="6851" y="10467"/>
                  </a:cubicBezTo>
                  <a:lnTo>
                    <a:pt x="6851" y="10467"/>
                  </a:lnTo>
                  <a:cubicBezTo>
                    <a:pt x="6851" y="10467"/>
                    <a:pt x="7250" y="10618"/>
                    <a:pt x="7802" y="10618"/>
                  </a:cubicBezTo>
                  <a:cubicBezTo>
                    <a:pt x="8078" y="10618"/>
                    <a:pt x="8392" y="10580"/>
                    <a:pt x="8713" y="10467"/>
                  </a:cubicBezTo>
                  <a:cubicBezTo>
                    <a:pt x="8713" y="10467"/>
                    <a:pt x="6566" y="8836"/>
                    <a:pt x="6226" y="6566"/>
                  </a:cubicBezTo>
                  <a:lnTo>
                    <a:pt x="6226" y="6566"/>
                  </a:lnTo>
                  <a:cubicBezTo>
                    <a:pt x="6226" y="6566"/>
                    <a:pt x="6566" y="6729"/>
                    <a:pt x="7476" y="6851"/>
                  </a:cubicBezTo>
                  <a:cubicBezTo>
                    <a:pt x="7476" y="6851"/>
                    <a:pt x="4812" y="4350"/>
                    <a:pt x="4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2"/>
            <p:cNvSpPr/>
            <p:nvPr/>
          </p:nvSpPr>
          <p:spPr>
            <a:xfrm>
              <a:off x="3858925" y="3474775"/>
              <a:ext cx="239250" cy="453325"/>
            </a:xfrm>
            <a:custGeom>
              <a:avLst/>
              <a:gdLst/>
              <a:ahLst/>
              <a:cxnLst/>
              <a:rect l="l" t="t" r="r" b="b"/>
              <a:pathLst>
                <a:path w="9570" h="18133" extrusionOk="0">
                  <a:moveTo>
                    <a:pt x="4758" y="1"/>
                  </a:moveTo>
                  <a:cubicBezTo>
                    <a:pt x="4758" y="4309"/>
                    <a:pt x="2094" y="6797"/>
                    <a:pt x="2094" y="6797"/>
                  </a:cubicBezTo>
                  <a:cubicBezTo>
                    <a:pt x="3004" y="6742"/>
                    <a:pt x="3344" y="6525"/>
                    <a:pt x="3344" y="6525"/>
                  </a:cubicBezTo>
                  <a:lnTo>
                    <a:pt x="3344" y="6525"/>
                  </a:lnTo>
                  <a:cubicBezTo>
                    <a:pt x="3004" y="8835"/>
                    <a:pt x="843" y="10480"/>
                    <a:pt x="843" y="10480"/>
                  </a:cubicBezTo>
                  <a:cubicBezTo>
                    <a:pt x="1183" y="10593"/>
                    <a:pt x="1505" y="10631"/>
                    <a:pt x="1782" y="10631"/>
                  </a:cubicBezTo>
                  <a:cubicBezTo>
                    <a:pt x="2338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2" y="12125"/>
                    <a:pt x="0" y="13933"/>
                    <a:pt x="0" y="13933"/>
                  </a:cubicBezTo>
                  <a:cubicBezTo>
                    <a:pt x="209" y="14033"/>
                    <a:pt x="425" y="14073"/>
                    <a:pt x="640" y="14073"/>
                  </a:cubicBezTo>
                  <a:cubicBezTo>
                    <a:pt x="1531" y="14073"/>
                    <a:pt x="2379" y="13375"/>
                    <a:pt x="2379" y="13375"/>
                  </a:cubicBezTo>
                  <a:lnTo>
                    <a:pt x="2379" y="13375"/>
                  </a:lnTo>
                  <a:cubicBezTo>
                    <a:pt x="1808" y="15523"/>
                    <a:pt x="0" y="17168"/>
                    <a:pt x="0" y="17168"/>
                  </a:cubicBezTo>
                  <a:cubicBezTo>
                    <a:pt x="2148" y="18133"/>
                    <a:pt x="4758" y="18133"/>
                    <a:pt x="4758" y="18133"/>
                  </a:cubicBezTo>
                  <a:cubicBezTo>
                    <a:pt x="4758" y="18133"/>
                    <a:pt x="7367" y="18133"/>
                    <a:pt x="9569" y="17168"/>
                  </a:cubicBezTo>
                  <a:cubicBezTo>
                    <a:pt x="9569" y="17168"/>
                    <a:pt x="7762" y="15523"/>
                    <a:pt x="7136" y="13375"/>
                  </a:cubicBezTo>
                  <a:lnTo>
                    <a:pt x="7136" y="13375"/>
                  </a:lnTo>
                  <a:cubicBezTo>
                    <a:pt x="7136" y="13375"/>
                    <a:pt x="8020" y="14073"/>
                    <a:pt x="8925" y="14073"/>
                  </a:cubicBezTo>
                  <a:cubicBezTo>
                    <a:pt x="9142" y="14073"/>
                    <a:pt x="9361" y="14033"/>
                    <a:pt x="9569" y="13933"/>
                  </a:cubicBezTo>
                  <a:cubicBezTo>
                    <a:pt x="9569" y="13933"/>
                    <a:pt x="7299" y="12125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31" y="10631"/>
                    <a:pt x="7787" y="10631"/>
                  </a:cubicBezTo>
                  <a:cubicBezTo>
                    <a:pt x="8065" y="10631"/>
                    <a:pt x="8387" y="10593"/>
                    <a:pt x="8727" y="10480"/>
                  </a:cubicBezTo>
                  <a:cubicBezTo>
                    <a:pt x="8727" y="10480"/>
                    <a:pt x="6511" y="8835"/>
                    <a:pt x="6171" y="6525"/>
                  </a:cubicBezTo>
                  <a:lnTo>
                    <a:pt x="6171" y="6525"/>
                  </a:lnTo>
                  <a:cubicBezTo>
                    <a:pt x="6171" y="6525"/>
                    <a:pt x="6511" y="6742"/>
                    <a:pt x="7476" y="6797"/>
                  </a:cubicBezTo>
                  <a:cubicBezTo>
                    <a:pt x="7476" y="6797"/>
                    <a:pt x="4758" y="4309"/>
                    <a:pt x="4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2"/>
            <p:cNvSpPr/>
            <p:nvPr/>
          </p:nvSpPr>
          <p:spPr>
            <a:xfrm>
              <a:off x="5212375" y="3622450"/>
              <a:ext cx="271875" cy="38500"/>
            </a:xfrm>
            <a:custGeom>
              <a:avLst/>
              <a:gdLst/>
              <a:ahLst/>
              <a:cxnLst/>
              <a:rect l="l" t="t" r="r" b="b"/>
              <a:pathLst>
                <a:path w="10875" h="1540" extrusionOk="0">
                  <a:moveTo>
                    <a:pt x="1923" y="0"/>
                  </a:moveTo>
                  <a:cubicBezTo>
                    <a:pt x="731" y="0"/>
                    <a:pt x="0" y="278"/>
                    <a:pt x="0" y="278"/>
                  </a:cubicBezTo>
                  <a:cubicBezTo>
                    <a:pt x="77" y="272"/>
                    <a:pt x="152" y="269"/>
                    <a:pt x="225" y="269"/>
                  </a:cubicBezTo>
                  <a:cubicBezTo>
                    <a:pt x="1655" y="269"/>
                    <a:pt x="2329" y="1360"/>
                    <a:pt x="4540" y="1515"/>
                  </a:cubicBezTo>
                  <a:cubicBezTo>
                    <a:pt x="4709" y="1532"/>
                    <a:pt x="4886" y="1540"/>
                    <a:pt x="5071" y="1540"/>
                  </a:cubicBezTo>
                  <a:cubicBezTo>
                    <a:pt x="7416" y="1540"/>
                    <a:pt x="10874" y="278"/>
                    <a:pt x="10874" y="278"/>
                  </a:cubicBezTo>
                  <a:lnTo>
                    <a:pt x="10874" y="278"/>
                  </a:lnTo>
                  <a:cubicBezTo>
                    <a:pt x="10874" y="278"/>
                    <a:pt x="8862" y="580"/>
                    <a:pt x="6833" y="580"/>
                  </a:cubicBezTo>
                  <a:cubicBezTo>
                    <a:pt x="5818" y="580"/>
                    <a:pt x="4798" y="505"/>
                    <a:pt x="4024" y="278"/>
                  </a:cubicBezTo>
                  <a:cubicBezTo>
                    <a:pt x="3231" y="70"/>
                    <a:pt x="2519" y="0"/>
                    <a:pt x="192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2"/>
            <p:cNvSpPr/>
            <p:nvPr/>
          </p:nvSpPr>
          <p:spPr>
            <a:xfrm>
              <a:off x="6566150" y="3588275"/>
              <a:ext cx="461500" cy="107400"/>
            </a:xfrm>
            <a:custGeom>
              <a:avLst/>
              <a:gdLst/>
              <a:ahLst/>
              <a:cxnLst/>
              <a:rect l="l" t="t" r="r" b="b"/>
              <a:pathLst>
                <a:path w="18460" h="4296" extrusionOk="0">
                  <a:moveTo>
                    <a:pt x="9230" y="0"/>
                  </a:moveTo>
                  <a:cubicBezTo>
                    <a:pt x="4133" y="0"/>
                    <a:pt x="1" y="965"/>
                    <a:pt x="1" y="2148"/>
                  </a:cubicBezTo>
                  <a:cubicBezTo>
                    <a:pt x="1" y="3344"/>
                    <a:pt x="4133" y="4295"/>
                    <a:pt x="9230" y="4295"/>
                  </a:cubicBezTo>
                  <a:cubicBezTo>
                    <a:pt x="14327" y="4295"/>
                    <a:pt x="18459" y="3344"/>
                    <a:pt x="18459" y="2148"/>
                  </a:cubicBezTo>
                  <a:cubicBezTo>
                    <a:pt x="18459" y="965"/>
                    <a:pt x="14327" y="0"/>
                    <a:pt x="9230" y="0"/>
                  </a:cubicBezTo>
                  <a:close/>
                </a:path>
              </a:pathLst>
            </a:custGeom>
            <a:solidFill>
              <a:srgbClr val="D7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2"/>
            <p:cNvSpPr/>
            <p:nvPr/>
          </p:nvSpPr>
          <p:spPr>
            <a:xfrm>
              <a:off x="6663675" y="3303525"/>
              <a:ext cx="41150" cy="42500"/>
            </a:xfrm>
            <a:custGeom>
              <a:avLst/>
              <a:gdLst/>
              <a:ahLst/>
              <a:cxnLst/>
              <a:rect l="l" t="t" r="r" b="b"/>
              <a:pathLst>
                <a:path w="1646" h="1700" extrusionOk="0">
                  <a:moveTo>
                    <a:pt x="395" y="0"/>
                  </a:moveTo>
                  <a:lnTo>
                    <a:pt x="1" y="122"/>
                  </a:lnTo>
                  <a:lnTo>
                    <a:pt x="395" y="1699"/>
                  </a:lnTo>
                  <a:lnTo>
                    <a:pt x="626" y="1590"/>
                  </a:lnTo>
                  <a:lnTo>
                    <a:pt x="1020" y="1645"/>
                  </a:lnTo>
                  <a:lnTo>
                    <a:pt x="1306" y="1699"/>
                  </a:lnTo>
                  <a:lnTo>
                    <a:pt x="1645" y="122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2"/>
            <p:cNvSpPr/>
            <p:nvPr/>
          </p:nvSpPr>
          <p:spPr>
            <a:xfrm>
              <a:off x="6657900" y="3272600"/>
              <a:ext cx="54050" cy="348325"/>
            </a:xfrm>
            <a:custGeom>
              <a:avLst/>
              <a:gdLst/>
              <a:ahLst/>
              <a:cxnLst/>
              <a:rect l="l" t="t" r="r" b="b"/>
              <a:pathLst>
                <a:path w="2162" h="13933" extrusionOk="0">
                  <a:moveTo>
                    <a:pt x="1428" y="1291"/>
                  </a:moveTo>
                  <a:lnTo>
                    <a:pt x="1251" y="2827"/>
                  </a:lnTo>
                  <a:lnTo>
                    <a:pt x="857" y="2827"/>
                  </a:lnTo>
                  <a:lnTo>
                    <a:pt x="680" y="1291"/>
                  </a:lnTo>
                  <a:close/>
                  <a:moveTo>
                    <a:pt x="572" y="1291"/>
                  </a:moveTo>
                  <a:lnTo>
                    <a:pt x="748" y="2827"/>
                  </a:lnTo>
                  <a:lnTo>
                    <a:pt x="626" y="2882"/>
                  </a:lnTo>
                  <a:lnTo>
                    <a:pt x="286" y="1359"/>
                  </a:lnTo>
                  <a:lnTo>
                    <a:pt x="572" y="1291"/>
                  </a:lnTo>
                  <a:close/>
                  <a:moveTo>
                    <a:pt x="1482" y="1291"/>
                  </a:moveTo>
                  <a:lnTo>
                    <a:pt x="1822" y="1359"/>
                  </a:lnTo>
                  <a:lnTo>
                    <a:pt x="1537" y="2882"/>
                  </a:lnTo>
                  <a:lnTo>
                    <a:pt x="1360" y="2827"/>
                  </a:lnTo>
                  <a:lnTo>
                    <a:pt x="1482" y="1291"/>
                  </a:lnTo>
                  <a:close/>
                  <a:moveTo>
                    <a:pt x="1020" y="0"/>
                  </a:moveTo>
                  <a:cubicBezTo>
                    <a:pt x="911" y="109"/>
                    <a:pt x="1020" y="272"/>
                    <a:pt x="1020" y="272"/>
                  </a:cubicBezTo>
                  <a:lnTo>
                    <a:pt x="966" y="340"/>
                  </a:lnTo>
                  <a:cubicBezTo>
                    <a:pt x="1020" y="394"/>
                    <a:pt x="1020" y="449"/>
                    <a:pt x="1020" y="503"/>
                  </a:cubicBezTo>
                  <a:cubicBezTo>
                    <a:pt x="748" y="557"/>
                    <a:pt x="626" y="843"/>
                    <a:pt x="626" y="843"/>
                  </a:cubicBezTo>
                  <a:lnTo>
                    <a:pt x="572" y="897"/>
                  </a:lnTo>
                  <a:cubicBezTo>
                    <a:pt x="517" y="1020"/>
                    <a:pt x="409" y="1128"/>
                    <a:pt x="409" y="1183"/>
                  </a:cubicBezTo>
                  <a:lnTo>
                    <a:pt x="1" y="1291"/>
                  </a:lnTo>
                  <a:lnTo>
                    <a:pt x="123" y="1359"/>
                  </a:lnTo>
                  <a:lnTo>
                    <a:pt x="177" y="1359"/>
                  </a:lnTo>
                  <a:lnTo>
                    <a:pt x="572" y="2990"/>
                  </a:lnTo>
                  <a:cubicBezTo>
                    <a:pt x="572" y="2990"/>
                    <a:pt x="680" y="3058"/>
                    <a:pt x="803" y="3058"/>
                  </a:cubicBezTo>
                  <a:lnTo>
                    <a:pt x="803" y="6959"/>
                  </a:lnTo>
                  <a:cubicBezTo>
                    <a:pt x="803" y="6959"/>
                    <a:pt x="626" y="7014"/>
                    <a:pt x="626" y="7068"/>
                  </a:cubicBezTo>
                  <a:cubicBezTo>
                    <a:pt x="626" y="7190"/>
                    <a:pt x="803" y="7245"/>
                    <a:pt x="803" y="7245"/>
                  </a:cubicBezTo>
                  <a:lnTo>
                    <a:pt x="803" y="10072"/>
                  </a:lnTo>
                  <a:lnTo>
                    <a:pt x="680" y="10194"/>
                  </a:lnTo>
                  <a:cubicBezTo>
                    <a:pt x="803" y="10357"/>
                    <a:pt x="680" y="10466"/>
                    <a:pt x="680" y="10466"/>
                  </a:cubicBezTo>
                  <a:cubicBezTo>
                    <a:pt x="680" y="10466"/>
                    <a:pt x="626" y="10534"/>
                    <a:pt x="626" y="10588"/>
                  </a:cubicBezTo>
                  <a:cubicBezTo>
                    <a:pt x="626" y="10643"/>
                    <a:pt x="680" y="10697"/>
                    <a:pt x="680" y="10697"/>
                  </a:cubicBezTo>
                  <a:cubicBezTo>
                    <a:pt x="803" y="10806"/>
                    <a:pt x="626" y="10983"/>
                    <a:pt x="626" y="10983"/>
                  </a:cubicBezTo>
                  <a:lnTo>
                    <a:pt x="409" y="13076"/>
                  </a:lnTo>
                  <a:lnTo>
                    <a:pt x="409" y="13416"/>
                  </a:lnTo>
                  <a:lnTo>
                    <a:pt x="123" y="13647"/>
                  </a:lnTo>
                  <a:lnTo>
                    <a:pt x="123" y="13932"/>
                  </a:lnTo>
                  <a:lnTo>
                    <a:pt x="1985" y="13932"/>
                  </a:lnTo>
                  <a:lnTo>
                    <a:pt x="1985" y="13647"/>
                  </a:lnTo>
                  <a:lnTo>
                    <a:pt x="1700" y="13416"/>
                  </a:lnTo>
                  <a:lnTo>
                    <a:pt x="1700" y="13076"/>
                  </a:lnTo>
                  <a:lnTo>
                    <a:pt x="1537" y="10983"/>
                  </a:lnTo>
                  <a:cubicBezTo>
                    <a:pt x="1537" y="10983"/>
                    <a:pt x="1360" y="10806"/>
                    <a:pt x="1482" y="10697"/>
                  </a:cubicBezTo>
                  <a:cubicBezTo>
                    <a:pt x="1482" y="10697"/>
                    <a:pt x="1537" y="10643"/>
                    <a:pt x="1537" y="10588"/>
                  </a:cubicBezTo>
                  <a:cubicBezTo>
                    <a:pt x="1537" y="10466"/>
                    <a:pt x="1482" y="10466"/>
                    <a:pt x="1482" y="10466"/>
                  </a:cubicBezTo>
                  <a:cubicBezTo>
                    <a:pt x="1482" y="10466"/>
                    <a:pt x="1306" y="10357"/>
                    <a:pt x="1428" y="10194"/>
                  </a:cubicBezTo>
                  <a:lnTo>
                    <a:pt x="1360" y="10072"/>
                  </a:lnTo>
                  <a:lnTo>
                    <a:pt x="1360" y="7245"/>
                  </a:lnTo>
                  <a:cubicBezTo>
                    <a:pt x="1360" y="7245"/>
                    <a:pt x="1482" y="7190"/>
                    <a:pt x="1482" y="7068"/>
                  </a:cubicBezTo>
                  <a:cubicBezTo>
                    <a:pt x="1482" y="7014"/>
                    <a:pt x="1360" y="6959"/>
                    <a:pt x="1360" y="6959"/>
                  </a:cubicBezTo>
                  <a:lnTo>
                    <a:pt x="1360" y="3058"/>
                  </a:lnTo>
                  <a:cubicBezTo>
                    <a:pt x="1482" y="3058"/>
                    <a:pt x="1591" y="2990"/>
                    <a:pt x="1591" y="2990"/>
                  </a:cubicBezTo>
                  <a:lnTo>
                    <a:pt x="1931" y="1359"/>
                  </a:lnTo>
                  <a:lnTo>
                    <a:pt x="1985" y="1359"/>
                  </a:lnTo>
                  <a:lnTo>
                    <a:pt x="2162" y="1291"/>
                  </a:lnTo>
                  <a:lnTo>
                    <a:pt x="1700" y="1183"/>
                  </a:lnTo>
                  <a:cubicBezTo>
                    <a:pt x="1645" y="1128"/>
                    <a:pt x="1591" y="1020"/>
                    <a:pt x="1591" y="897"/>
                  </a:cubicBezTo>
                  <a:lnTo>
                    <a:pt x="1482" y="843"/>
                  </a:lnTo>
                  <a:cubicBezTo>
                    <a:pt x="1482" y="843"/>
                    <a:pt x="1360" y="557"/>
                    <a:pt x="1143" y="503"/>
                  </a:cubicBezTo>
                  <a:cubicBezTo>
                    <a:pt x="1088" y="394"/>
                    <a:pt x="1143" y="340"/>
                    <a:pt x="1143" y="340"/>
                  </a:cubicBezTo>
                  <a:lnTo>
                    <a:pt x="1088" y="272"/>
                  </a:lnTo>
                  <a:cubicBezTo>
                    <a:pt x="1143" y="109"/>
                    <a:pt x="1020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2"/>
            <p:cNvSpPr/>
            <p:nvPr/>
          </p:nvSpPr>
          <p:spPr>
            <a:xfrm>
              <a:off x="6747275" y="3535950"/>
              <a:ext cx="7150" cy="76475"/>
            </a:xfrm>
            <a:custGeom>
              <a:avLst/>
              <a:gdLst/>
              <a:ahLst/>
              <a:cxnLst/>
              <a:rect l="l" t="t" r="r" b="b"/>
              <a:pathLst>
                <a:path w="286" h="3059" extrusionOk="0">
                  <a:moveTo>
                    <a:pt x="1" y="0"/>
                  </a:moveTo>
                  <a:lnTo>
                    <a:pt x="1" y="3058"/>
                  </a:lnTo>
                  <a:lnTo>
                    <a:pt x="286" y="3058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2"/>
            <p:cNvSpPr/>
            <p:nvPr/>
          </p:nvSpPr>
          <p:spPr>
            <a:xfrm>
              <a:off x="6900200" y="3535950"/>
              <a:ext cx="8500" cy="76475"/>
            </a:xfrm>
            <a:custGeom>
              <a:avLst/>
              <a:gdLst/>
              <a:ahLst/>
              <a:cxnLst/>
              <a:rect l="l" t="t" r="r" b="b"/>
              <a:pathLst>
                <a:path w="340" h="3059" extrusionOk="0">
                  <a:moveTo>
                    <a:pt x="0" y="0"/>
                  </a:moveTo>
                  <a:lnTo>
                    <a:pt x="0" y="3058"/>
                  </a:lnTo>
                  <a:lnTo>
                    <a:pt x="340" y="3058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2"/>
            <p:cNvSpPr/>
            <p:nvPr/>
          </p:nvSpPr>
          <p:spPr>
            <a:xfrm>
              <a:off x="6734375" y="3525750"/>
              <a:ext cx="186900" cy="18700"/>
            </a:xfrm>
            <a:custGeom>
              <a:avLst/>
              <a:gdLst/>
              <a:ahLst/>
              <a:cxnLst/>
              <a:rect l="l" t="t" r="r" b="b"/>
              <a:pathLst>
                <a:path w="7476" h="748" extrusionOk="0">
                  <a:moveTo>
                    <a:pt x="0" y="0"/>
                  </a:moveTo>
                  <a:lnTo>
                    <a:pt x="0" y="748"/>
                  </a:lnTo>
                  <a:lnTo>
                    <a:pt x="7476" y="748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2"/>
            <p:cNvSpPr/>
            <p:nvPr/>
          </p:nvSpPr>
          <p:spPr>
            <a:xfrm>
              <a:off x="6750000" y="3534250"/>
              <a:ext cx="3075" cy="3075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55" y="0"/>
                  </a:moveTo>
                  <a:cubicBezTo>
                    <a:pt x="0" y="0"/>
                    <a:pt x="0" y="0"/>
                    <a:pt x="0" y="68"/>
                  </a:cubicBezTo>
                  <a:cubicBezTo>
                    <a:pt x="0" y="68"/>
                    <a:pt x="0" y="122"/>
                    <a:pt x="55" y="122"/>
                  </a:cubicBezTo>
                  <a:cubicBezTo>
                    <a:pt x="123" y="122"/>
                    <a:pt x="123" y="68"/>
                    <a:pt x="123" y="68"/>
                  </a:cubicBezTo>
                  <a:cubicBezTo>
                    <a:pt x="123" y="0"/>
                    <a:pt x="123" y="0"/>
                    <a:pt x="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2"/>
            <p:cNvSpPr/>
            <p:nvPr/>
          </p:nvSpPr>
          <p:spPr>
            <a:xfrm>
              <a:off x="6904275" y="3534250"/>
              <a:ext cx="3075" cy="3075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68" y="0"/>
                  </a:moveTo>
                  <a:cubicBezTo>
                    <a:pt x="0" y="0"/>
                    <a:pt x="0" y="0"/>
                    <a:pt x="0" y="68"/>
                  </a:cubicBezTo>
                  <a:cubicBezTo>
                    <a:pt x="0" y="68"/>
                    <a:pt x="0" y="122"/>
                    <a:pt x="68" y="122"/>
                  </a:cubicBezTo>
                  <a:cubicBezTo>
                    <a:pt x="122" y="122"/>
                    <a:pt x="122" y="68"/>
                    <a:pt x="122" y="68"/>
                  </a:cubicBezTo>
                  <a:cubicBezTo>
                    <a:pt x="122" y="0"/>
                    <a:pt x="122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2"/>
            <p:cNvSpPr/>
            <p:nvPr/>
          </p:nvSpPr>
          <p:spPr>
            <a:xfrm>
              <a:off x="6734375" y="3547150"/>
              <a:ext cx="186900" cy="18375"/>
            </a:xfrm>
            <a:custGeom>
              <a:avLst/>
              <a:gdLst/>
              <a:ahLst/>
              <a:cxnLst/>
              <a:rect l="l" t="t" r="r" b="b"/>
              <a:pathLst>
                <a:path w="7476" h="735" extrusionOk="0">
                  <a:moveTo>
                    <a:pt x="0" y="1"/>
                  </a:moveTo>
                  <a:lnTo>
                    <a:pt x="0" y="735"/>
                  </a:lnTo>
                  <a:lnTo>
                    <a:pt x="7476" y="735"/>
                  </a:lnTo>
                  <a:lnTo>
                    <a:pt x="74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2"/>
            <p:cNvSpPr/>
            <p:nvPr/>
          </p:nvSpPr>
          <p:spPr>
            <a:xfrm>
              <a:off x="6750000" y="3554300"/>
              <a:ext cx="3075" cy="4100"/>
            </a:xfrm>
            <a:custGeom>
              <a:avLst/>
              <a:gdLst/>
              <a:ahLst/>
              <a:cxnLst/>
              <a:rect l="l" t="t" r="r" b="b"/>
              <a:pathLst>
                <a:path w="123" h="164" extrusionOk="0">
                  <a:moveTo>
                    <a:pt x="55" y="0"/>
                  </a:moveTo>
                  <a:cubicBezTo>
                    <a:pt x="0" y="0"/>
                    <a:pt x="0" y="54"/>
                    <a:pt x="0" y="54"/>
                  </a:cubicBezTo>
                  <a:cubicBezTo>
                    <a:pt x="0" y="109"/>
                    <a:pt x="0" y="163"/>
                    <a:pt x="55" y="163"/>
                  </a:cubicBezTo>
                  <a:cubicBezTo>
                    <a:pt x="123" y="163"/>
                    <a:pt x="123" y="109"/>
                    <a:pt x="123" y="54"/>
                  </a:cubicBezTo>
                  <a:cubicBezTo>
                    <a:pt x="123" y="54"/>
                    <a:pt x="123" y="0"/>
                    <a:pt x="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2"/>
            <p:cNvSpPr/>
            <p:nvPr/>
          </p:nvSpPr>
          <p:spPr>
            <a:xfrm>
              <a:off x="6904275" y="3554300"/>
              <a:ext cx="3075" cy="4100"/>
            </a:xfrm>
            <a:custGeom>
              <a:avLst/>
              <a:gdLst/>
              <a:ahLst/>
              <a:cxnLst/>
              <a:rect l="l" t="t" r="r" b="b"/>
              <a:pathLst>
                <a:path w="123" h="164" extrusionOk="0">
                  <a:moveTo>
                    <a:pt x="68" y="0"/>
                  </a:moveTo>
                  <a:cubicBezTo>
                    <a:pt x="0" y="0"/>
                    <a:pt x="0" y="54"/>
                    <a:pt x="0" y="54"/>
                  </a:cubicBezTo>
                  <a:cubicBezTo>
                    <a:pt x="0" y="109"/>
                    <a:pt x="0" y="163"/>
                    <a:pt x="68" y="163"/>
                  </a:cubicBezTo>
                  <a:cubicBezTo>
                    <a:pt x="122" y="163"/>
                    <a:pt x="122" y="109"/>
                    <a:pt x="122" y="54"/>
                  </a:cubicBezTo>
                  <a:cubicBezTo>
                    <a:pt x="122" y="54"/>
                    <a:pt x="122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2"/>
            <p:cNvSpPr/>
            <p:nvPr/>
          </p:nvSpPr>
          <p:spPr>
            <a:xfrm>
              <a:off x="6734375" y="3568225"/>
              <a:ext cx="186900" cy="17000"/>
            </a:xfrm>
            <a:custGeom>
              <a:avLst/>
              <a:gdLst/>
              <a:ahLst/>
              <a:cxnLst/>
              <a:rect l="l" t="t" r="r" b="b"/>
              <a:pathLst>
                <a:path w="7476" h="680" extrusionOk="0">
                  <a:moveTo>
                    <a:pt x="0" y="0"/>
                  </a:moveTo>
                  <a:lnTo>
                    <a:pt x="0" y="680"/>
                  </a:lnTo>
                  <a:lnTo>
                    <a:pt x="7476" y="680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2"/>
            <p:cNvSpPr/>
            <p:nvPr/>
          </p:nvSpPr>
          <p:spPr>
            <a:xfrm>
              <a:off x="6750000" y="3575350"/>
              <a:ext cx="3075" cy="3100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55" y="1"/>
                  </a:moveTo>
                  <a:cubicBezTo>
                    <a:pt x="0" y="1"/>
                    <a:pt x="0" y="1"/>
                    <a:pt x="0" y="55"/>
                  </a:cubicBezTo>
                  <a:cubicBezTo>
                    <a:pt x="0" y="123"/>
                    <a:pt x="0" y="123"/>
                    <a:pt x="55" y="123"/>
                  </a:cubicBezTo>
                  <a:cubicBezTo>
                    <a:pt x="123" y="123"/>
                    <a:pt x="123" y="123"/>
                    <a:pt x="123" y="55"/>
                  </a:cubicBezTo>
                  <a:cubicBezTo>
                    <a:pt x="123" y="1"/>
                    <a:pt x="123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2"/>
            <p:cNvSpPr/>
            <p:nvPr/>
          </p:nvSpPr>
          <p:spPr>
            <a:xfrm>
              <a:off x="6904275" y="3575350"/>
              <a:ext cx="3075" cy="3100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68" y="1"/>
                  </a:moveTo>
                  <a:cubicBezTo>
                    <a:pt x="0" y="1"/>
                    <a:pt x="0" y="1"/>
                    <a:pt x="0" y="55"/>
                  </a:cubicBezTo>
                  <a:cubicBezTo>
                    <a:pt x="0" y="123"/>
                    <a:pt x="0" y="123"/>
                    <a:pt x="68" y="123"/>
                  </a:cubicBezTo>
                  <a:cubicBezTo>
                    <a:pt x="122" y="123"/>
                    <a:pt x="122" y="123"/>
                    <a:pt x="122" y="55"/>
                  </a:cubicBezTo>
                  <a:cubicBezTo>
                    <a:pt x="122" y="1"/>
                    <a:pt x="122" y="1"/>
                    <a:pt x="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2"/>
            <p:cNvSpPr/>
            <p:nvPr/>
          </p:nvSpPr>
          <p:spPr>
            <a:xfrm>
              <a:off x="6720425" y="3588275"/>
              <a:ext cx="215125" cy="9875"/>
            </a:xfrm>
            <a:custGeom>
              <a:avLst/>
              <a:gdLst/>
              <a:ahLst/>
              <a:cxnLst/>
              <a:rect l="l" t="t" r="r" b="b"/>
              <a:pathLst>
                <a:path w="8605" h="395" extrusionOk="0">
                  <a:moveTo>
                    <a:pt x="558" y="0"/>
                  </a:moveTo>
                  <a:lnTo>
                    <a:pt x="1" y="163"/>
                  </a:lnTo>
                  <a:lnTo>
                    <a:pt x="1" y="394"/>
                  </a:lnTo>
                  <a:lnTo>
                    <a:pt x="8605" y="394"/>
                  </a:lnTo>
                  <a:lnTo>
                    <a:pt x="8605" y="163"/>
                  </a:lnTo>
                  <a:lnTo>
                    <a:pt x="8034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2"/>
            <p:cNvSpPr/>
            <p:nvPr/>
          </p:nvSpPr>
          <p:spPr>
            <a:xfrm>
              <a:off x="6724500" y="3598125"/>
              <a:ext cx="8525" cy="22800"/>
            </a:xfrm>
            <a:custGeom>
              <a:avLst/>
              <a:gdLst/>
              <a:ahLst/>
              <a:cxnLst/>
              <a:rect l="l" t="t" r="r" b="b"/>
              <a:pathLst>
                <a:path w="341" h="912" extrusionOk="0">
                  <a:moveTo>
                    <a:pt x="1" y="0"/>
                  </a:moveTo>
                  <a:lnTo>
                    <a:pt x="1" y="911"/>
                  </a:lnTo>
                  <a:lnTo>
                    <a:pt x="341" y="911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2"/>
            <p:cNvSpPr/>
            <p:nvPr/>
          </p:nvSpPr>
          <p:spPr>
            <a:xfrm>
              <a:off x="6922950" y="3598125"/>
              <a:ext cx="8525" cy="22800"/>
            </a:xfrm>
            <a:custGeom>
              <a:avLst/>
              <a:gdLst/>
              <a:ahLst/>
              <a:cxnLst/>
              <a:rect l="l" t="t" r="r" b="b"/>
              <a:pathLst>
                <a:path w="341" h="912" extrusionOk="0">
                  <a:moveTo>
                    <a:pt x="1" y="0"/>
                  </a:moveTo>
                  <a:lnTo>
                    <a:pt x="1" y="911"/>
                  </a:lnTo>
                  <a:lnTo>
                    <a:pt x="341" y="911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2"/>
            <p:cNvSpPr/>
            <p:nvPr/>
          </p:nvSpPr>
          <p:spPr>
            <a:xfrm>
              <a:off x="5695225" y="3357550"/>
              <a:ext cx="41150" cy="114525"/>
            </a:xfrm>
            <a:custGeom>
              <a:avLst/>
              <a:gdLst/>
              <a:ahLst/>
              <a:cxnLst/>
              <a:rect l="l" t="t" r="r" b="b"/>
              <a:pathLst>
                <a:path w="1646" h="4581" extrusionOk="0">
                  <a:moveTo>
                    <a:pt x="1" y="0"/>
                  </a:moveTo>
                  <a:lnTo>
                    <a:pt x="1" y="4581"/>
                  </a:lnTo>
                  <a:lnTo>
                    <a:pt x="1646" y="31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2"/>
            <p:cNvSpPr/>
            <p:nvPr/>
          </p:nvSpPr>
          <p:spPr>
            <a:xfrm>
              <a:off x="5722075" y="3357550"/>
              <a:ext cx="14300" cy="77825"/>
            </a:xfrm>
            <a:custGeom>
              <a:avLst/>
              <a:gdLst/>
              <a:ahLst/>
              <a:cxnLst/>
              <a:rect l="l" t="t" r="r" b="b"/>
              <a:pathLst>
                <a:path w="572" h="3113" extrusionOk="0">
                  <a:moveTo>
                    <a:pt x="1" y="0"/>
                  </a:moveTo>
                  <a:lnTo>
                    <a:pt x="1" y="3113"/>
                  </a:lnTo>
                  <a:lnTo>
                    <a:pt x="572" y="3113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2"/>
            <p:cNvSpPr/>
            <p:nvPr/>
          </p:nvSpPr>
          <p:spPr>
            <a:xfrm>
              <a:off x="5674175" y="3324925"/>
              <a:ext cx="84975" cy="38075"/>
            </a:xfrm>
            <a:custGeom>
              <a:avLst/>
              <a:gdLst/>
              <a:ahLst/>
              <a:cxnLst/>
              <a:rect l="l" t="t" r="r" b="b"/>
              <a:pathLst>
                <a:path w="3399" h="1523" extrusionOk="0">
                  <a:moveTo>
                    <a:pt x="789" y="0"/>
                  </a:moveTo>
                  <a:cubicBezTo>
                    <a:pt x="340" y="0"/>
                    <a:pt x="0" y="340"/>
                    <a:pt x="0" y="734"/>
                  </a:cubicBezTo>
                  <a:cubicBezTo>
                    <a:pt x="0" y="1183"/>
                    <a:pt x="340" y="1523"/>
                    <a:pt x="789" y="1523"/>
                  </a:cubicBezTo>
                  <a:lnTo>
                    <a:pt x="2542" y="1523"/>
                  </a:lnTo>
                  <a:cubicBezTo>
                    <a:pt x="2990" y="1523"/>
                    <a:pt x="3398" y="1183"/>
                    <a:pt x="3398" y="734"/>
                  </a:cubicBezTo>
                  <a:cubicBezTo>
                    <a:pt x="3398" y="340"/>
                    <a:pt x="2990" y="0"/>
                    <a:pt x="2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2"/>
            <p:cNvSpPr/>
            <p:nvPr/>
          </p:nvSpPr>
          <p:spPr>
            <a:xfrm>
              <a:off x="5674175" y="3330350"/>
              <a:ext cx="84975" cy="32650"/>
            </a:xfrm>
            <a:custGeom>
              <a:avLst/>
              <a:gdLst/>
              <a:ahLst/>
              <a:cxnLst/>
              <a:rect l="l" t="t" r="r" b="b"/>
              <a:pathLst>
                <a:path w="3399" h="1306" extrusionOk="0">
                  <a:moveTo>
                    <a:pt x="3167" y="1"/>
                  </a:moveTo>
                  <a:cubicBezTo>
                    <a:pt x="3167" y="857"/>
                    <a:pt x="2093" y="966"/>
                    <a:pt x="1128" y="966"/>
                  </a:cubicBezTo>
                  <a:cubicBezTo>
                    <a:pt x="218" y="912"/>
                    <a:pt x="0" y="517"/>
                    <a:pt x="0" y="517"/>
                  </a:cubicBezTo>
                  <a:lnTo>
                    <a:pt x="0" y="517"/>
                  </a:lnTo>
                  <a:cubicBezTo>
                    <a:pt x="0" y="966"/>
                    <a:pt x="340" y="1306"/>
                    <a:pt x="789" y="1306"/>
                  </a:cubicBezTo>
                  <a:lnTo>
                    <a:pt x="2542" y="1306"/>
                  </a:lnTo>
                  <a:cubicBezTo>
                    <a:pt x="2990" y="1306"/>
                    <a:pt x="3398" y="966"/>
                    <a:pt x="3398" y="517"/>
                  </a:cubicBezTo>
                  <a:cubicBezTo>
                    <a:pt x="3398" y="341"/>
                    <a:pt x="3276" y="178"/>
                    <a:pt x="3167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2"/>
            <p:cNvSpPr/>
            <p:nvPr/>
          </p:nvSpPr>
          <p:spPr>
            <a:xfrm>
              <a:off x="5662625" y="3394250"/>
              <a:ext cx="287500" cy="414925"/>
            </a:xfrm>
            <a:custGeom>
              <a:avLst/>
              <a:gdLst/>
              <a:ahLst/>
              <a:cxnLst/>
              <a:rect l="l" t="t" r="r" b="b"/>
              <a:pathLst>
                <a:path w="11500" h="16597" extrusionOk="0">
                  <a:moveTo>
                    <a:pt x="5722" y="0"/>
                  </a:moveTo>
                  <a:lnTo>
                    <a:pt x="0" y="5043"/>
                  </a:lnTo>
                  <a:lnTo>
                    <a:pt x="0" y="16596"/>
                  </a:lnTo>
                  <a:lnTo>
                    <a:pt x="11499" y="16596"/>
                  </a:lnTo>
                  <a:lnTo>
                    <a:pt x="11499" y="5043"/>
                  </a:lnTo>
                  <a:lnTo>
                    <a:pt x="57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2"/>
            <p:cNvSpPr/>
            <p:nvPr/>
          </p:nvSpPr>
          <p:spPr>
            <a:xfrm>
              <a:off x="5761825" y="3467975"/>
              <a:ext cx="89075" cy="89050"/>
            </a:xfrm>
            <a:custGeom>
              <a:avLst/>
              <a:gdLst/>
              <a:ahLst/>
              <a:cxnLst/>
              <a:rect l="l" t="t" r="r" b="b"/>
              <a:pathLst>
                <a:path w="3563" h="3562" extrusionOk="0">
                  <a:moveTo>
                    <a:pt x="1754" y="1"/>
                  </a:moveTo>
                  <a:cubicBezTo>
                    <a:pt x="789" y="1"/>
                    <a:pt x="1" y="789"/>
                    <a:pt x="1" y="1754"/>
                  </a:cubicBezTo>
                  <a:cubicBezTo>
                    <a:pt x="1" y="2773"/>
                    <a:pt x="789" y="3562"/>
                    <a:pt x="1754" y="3562"/>
                  </a:cubicBezTo>
                  <a:cubicBezTo>
                    <a:pt x="2774" y="3562"/>
                    <a:pt x="3562" y="2773"/>
                    <a:pt x="3562" y="1754"/>
                  </a:cubicBezTo>
                  <a:cubicBezTo>
                    <a:pt x="3562" y="789"/>
                    <a:pt x="2774" y="1"/>
                    <a:pt x="17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2"/>
            <p:cNvSpPr/>
            <p:nvPr/>
          </p:nvSpPr>
          <p:spPr>
            <a:xfrm>
              <a:off x="5768975" y="3474775"/>
              <a:ext cx="75125" cy="75125"/>
            </a:xfrm>
            <a:custGeom>
              <a:avLst/>
              <a:gdLst/>
              <a:ahLst/>
              <a:cxnLst/>
              <a:rect l="l" t="t" r="r" b="b"/>
              <a:pathLst>
                <a:path w="3005" h="3005" extrusionOk="0">
                  <a:moveTo>
                    <a:pt x="1468" y="1"/>
                  </a:moveTo>
                  <a:cubicBezTo>
                    <a:pt x="680" y="1"/>
                    <a:pt x="0" y="680"/>
                    <a:pt x="0" y="1482"/>
                  </a:cubicBezTo>
                  <a:cubicBezTo>
                    <a:pt x="0" y="2325"/>
                    <a:pt x="680" y="3004"/>
                    <a:pt x="1468" y="3004"/>
                  </a:cubicBezTo>
                  <a:cubicBezTo>
                    <a:pt x="2325" y="3004"/>
                    <a:pt x="3004" y="2325"/>
                    <a:pt x="3004" y="1482"/>
                  </a:cubicBezTo>
                  <a:cubicBezTo>
                    <a:pt x="3004" y="680"/>
                    <a:pt x="2325" y="1"/>
                    <a:pt x="14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2"/>
            <p:cNvSpPr/>
            <p:nvPr/>
          </p:nvSpPr>
          <p:spPr>
            <a:xfrm>
              <a:off x="5765925" y="3472050"/>
              <a:ext cx="80900" cy="80900"/>
            </a:xfrm>
            <a:custGeom>
              <a:avLst/>
              <a:gdLst/>
              <a:ahLst/>
              <a:cxnLst/>
              <a:rect l="l" t="t" r="r" b="b"/>
              <a:pathLst>
                <a:path w="3236" h="3236" extrusionOk="0">
                  <a:moveTo>
                    <a:pt x="1359" y="1"/>
                  </a:moveTo>
                  <a:lnTo>
                    <a:pt x="1359" y="1360"/>
                  </a:lnTo>
                  <a:lnTo>
                    <a:pt x="0" y="1360"/>
                  </a:lnTo>
                  <a:lnTo>
                    <a:pt x="0" y="1877"/>
                  </a:lnTo>
                  <a:lnTo>
                    <a:pt x="1359" y="1877"/>
                  </a:lnTo>
                  <a:lnTo>
                    <a:pt x="1359" y="3236"/>
                  </a:lnTo>
                  <a:lnTo>
                    <a:pt x="1876" y="3236"/>
                  </a:lnTo>
                  <a:lnTo>
                    <a:pt x="1876" y="1877"/>
                  </a:lnTo>
                  <a:lnTo>
                    <a:pt x="3235" y="1877"/>
                  </a:lnTo>
                  <a:lnTo>
                    <a:pt x="3235" y="1360"/>
                  </a:lnTo>
                  <a:lnTo>
                    <a:pt x="1876" y="1360"/>
                  </a:lnTo>
                  <a:lnTo>
                    <a:pt x="187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2"/>
            <p:cNvSpPr/>
            <p:nvPr/>
          </p:nvSpPr>
          <p:spPr>
            <a:xfrm>
              <a:off x="5763200" y="3599475"/>
              <a:ext cx="83625" cy="39800"/>
            </a:xfrm>
            <a:custGeom>
              <a:avLst/>
              <a:gdLst/>
              <a:ahLst/>
              <a:cxnLst/>
              <a:rect l="l" t="t" r="r" b="b"/>
              <a:pathLst>
                <a:path w="3345" h="1592" extrusionOk="0">
                  <a:moveTo>
                    <a:pt x="1305" y="1"/>
                  </a:moveTo>
                  <a:lnTo>
                    <a:pt x="286" y="680"/>
                  </a:lnTo>
                  <a:lnTo>
                    <a:pt x="0" y="1591"/>
                  </a:lnTo>
                  <a:lnTo>
                    <a:pt x="3344" y="1591"/>
                  </a:lnTo>
                  <a:lnTo>
                    <a:pt x="3290" y="1306"/>
                  </a:lnTo>
                  <a:lnTo>
                    <a:pt x="3167" y="626"/>
                  </a:lnTo>
                  <a:lnTo>
                    <a:pt x="2379" y="55"/>
                  </a:lnTo>
                  <a:lnTo>
                    <a:pt x="13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2"/>
            <p:cNvSpPr/>
            <p:nvPr/>
          </p:nvSpPr>
          <p:spPr>
            <a:xfrm>
              <a:off x="5756050" y="3592350"/>
              <a:ext cx="99250" cy="216825"/>
            </a:xfrm>
            <a:custGeom>
              <a:avLst/>
              <a:gdLst/>
              <a:ahLst/>
              <a:cxnLst/>
              <a:rect l="l" t="t" r="r" b="b"/>
              <a:pathLst>
                <a:path w="3970" h="8673" extrusionOk="0">
                  <a:moveTo>
                    <a:pt x="2040" y="463"/>
                  </a:moveTo>
                  <a:cubicBezTo>
                    <a:pt x="2216" y="517"/>
                    <a:pt x="2380" y="517"/>
                    <a:pt x="2556" y="571"/>
                  </a:cubicBezTo>
                  <a:lnTo>
                    <a:pt x="1985" y="1482"/>
                  </a:lnTo>
                  <a:lnTo>
                    <a:pt x="1482" y="571"/>
                  </a:lnTo>
                  <a:cubicBezTo>
                    <a:pt x="1646" y="517"/>
                    <a:pt x="1754" y="517"/>
                    <a:pt x="1985" y="463"/>
                  </a:cubicBezTo>
                  <a:close/>
                  <a:moveTo>
                    <a:pt x="1197" y="680"/>
                  </a:moveTo>
                  <a:lnTo>
                    <a:pt x="1754" y="1699"/>
                  </a:lnTo>
                  <a:lnTo>
                    <a:pt x="572" y="1699"/>
                  </a:lnTo>
                  <a:cubicBezTo>
                    <a:pt x="626" y="1414"/>
                    <a:pt x="735" y="965"/>
                    <a:pt x="1197" y="680"/>
                  </a:cubicBezTo>
                  <a:close/>
                  <a:moveTo>
                    <a:pt x="2842" y="680"/>
                  </a:moveTo>
                  <a:cubicBezTo>
                    <a:pt x="3290" y="965"/>
                    <a:pt x="3399" y="1414"/>
                    <a:pt x="3453" y="1699"/>
                  </a:cubicBezTo>
                  <a:lnTo>
                    <a:pt x="2271" y="1699"/>
                  </a:lnTo>
                  <a:lnTo>
                    <a:pt x="2842" y="680"/>
                  </a:lnTo>
                  <a:close/>
                  <a:moveTo>
                    <a:pt x="3453" y="2039"/>
                  </a:moveTo>
                  <a:lnTo>
                    <a:pt x="3453" y="8210"/>
                  </a:lnTo>
                  <a:lnTo>
                    <a:pt x="517" y="8210"/>
                  </a:lnTo>
                  <a:lnTo>
                    <a:pt x="517" y="2039"/>
                  </a:lnTo>
                  <a:close/>
                  <a:moveTo>
                    <a:pt x="1985" y="0"/>
                  </a:moveTo>
                  <a:lnTo>
                    <a:pt x="1700" y="55"/>
                  </a:lnTo>
                  <a:cubicBezTo>
                    <a:pt x="395" y="177"/>
                    <a:pt x="1" y="1305"/>
                    <a:pt x="1" y="1876"/>
                  </a:cubicBezTo>
                  <a:lnTo>
                    <a:pt x="1" y="8672"/>
                  </a:lnTo>
                  <a:lnTo>
                    <a:pt x="3970" y="8672"/>
                  </a:lnTo>
                  <a:lnTo>
                    <a:pt x="3970" y="1876"/>
                  </a:lnTo>
                  <a:cubicBezTo>
                    <a:pt x="3970" y="1305"/>
                    <a:pt x="3630" y="177"/>
                    <a:pt x="2325" y="55"/>
                  </a:cubicBezTo>
                  <a:lnTo>
                    <a:pt x="20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2"/>
            <p:cNvSpPr/>
            <p:nvPr/>
          </p:nvSpPr>
          <p:spPr>
            <a:xfrm>
              <a:off x="5777475" y="3712650"/>
              <a:ext cx="11225" cy="10200"/>
            </a:xfrm>
            <a:custGeom>
              <a:avLst/>
              <a:gdLst/>
              <a:ahLst/>
              <a:cxnLst/>
              <a:rect l="l" t="t" r="r" b="b"/>
              <a:pathLst>
                <a:path w="449" h="408" extrusionOk="0">
                  <a:moveTo>
                    <a:pt x="218" y="0"/>
                  </a:moveTo>
                  <a:cubicBezTo>
                    <a:pt x="109" y="0"/>
                    <a:pt x="0" y="122"/>
                    <a:pt x="0" y="231"/>
                  </a:cubicBezTo>
                  <a:cubicBezTo>
                    <a:pt x="0" y="340"/>
                    <a:pt x="109" y="408"/>
                    <a:pt x="218" y="408"/>
                  </a:cubicBezTo>
                  <a:cubicBezTo>
                    <a:pt x="394" y="408"/>
                    <a:pt x="449" y="340"/>
                    <a:pt x="449" y="231"/>
                  </a:cubicBezTo>
                  <a:cubicBezTo>
                    <a:pt x="449" y="122"/>
                    <a:pt x="394" y="0"/>
                    <a:pt x="2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2"/>
            <p:cNvSpPr/>
            <p:nvPr/>
          </p:nvSpPr>
          <p:spPr>
            <a:xfrm>
              <a:off x="5777475" y="3651825"/>
              <a:ext cx="55075" cy="62550"/>
            </a:xfrm>
            <a:custGeom>
              <a:avLst/>
              <a:gdLst/>
              <a:ahLst/>
              <a:cxnLst/>
              <a:rect l="l" t="t" r="r" b="b"/>
              <a:pathLst>
                <a:path w="2203" h="2502" extrusionOk="0">
                  <a:moveTo>
                    <a:pt x="0" y="0"/>
                  </a:moveTo>
                  <a:lnTo>
                    <a:pt x="0" y="2216"/>
                  </a:lnTo>
                  <a:cubicBezTo>
                    <a:pt x="82" y="2200"/>
                    <a:pt x="155" y="2193"/>
                    <a:pt x="219" y="2193"/>
                  </a:cubicBezTo>
                  <a:cubicBezTo>
                    <a:pt x="652" y="2193"/>
                    <a:pt x="734" y="2501"/>
                    <a:pt x="734" y="2501"/>
                  </a:cubicBezTo>
                  <a:lnTo>
                    <a:pt x="2202" y="2501"/>
                  </a:lnTo>
                  <a:lnTo>
                    <a:pt x="22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2"/>
            <p:cNvSpPr/>
            <p:nvPr/>
          </p:nvSpPr>
          <p:spPr>
            <a:xfrm>
              <a:off x="5777475" y="3721125"/>
              <a:ext cx="55075" cy="68000"/>
            </a:xfrm>
            <a:custGeom>
              <a:avLst/>
              <a:gdLst/>
              <a:ahLst/>
              <a:cxnLst/>
              <a:rect l="l" t="t" r="r" b="b"/>
              <a:pathLst>
                <a:path w="2203" h="2720" extrusionOk="0">
                  <a:moveTo>
                    <a:pt x="734" y="1"/>
                  </a:moveTo>
                  <a:cubicBezTo>
                    <a:pt x="734" y="1"/>
                    <a:pt x="642" y="348"/>
                    <a:pt x="136" y="348"/>
                  </a:cubicBezTo>
                  <a:cubicBezTo>
                    <a:pt x="93" y="348"/>
                    <a:pt x="48" y="346"/>
                    <a:pt x="0" y="341"/>
                  </a:cubicBezTo>
                  <a:lnTo>
                    <a:pt x="0" y="2719"/>
                  </a:lnTo>
                  <a:lnTo>
                    <a:pt x="2202" y="2719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2"/>
            <p:cNvSpPr/>
            <p:nvPr/>
          </p:nvSpPr>
          <p:spPr>
            <a:xfrm>
              <a:off x="5620150" y="3354475"/>
              <a:ext cx="372450" cy="184275"/>
            </a:xfrm>
            <a:custGeom>
              <a:avLst/>
              <a:gdLst/>
              <a:ahLst/>
              <a:cxnLst/>
              <a:rect l="l" t="t" r="r" b="b"/>
              <a:pathLst>
                <a:path w="14898" h="7371" extrusionOk="0">
                  <a:moveTo>
                    <a:pt x="7421" y="1"/>
                  </a:moveTo>
                  <a:cubicBezTo>
                    <a:pt x="7258" y="1"/>
                    <a:pt x="7027" y="55"/>
                    <a:pt x="6796" y="232"/>
                  </a:cubicBezTo>
                  <a:lnTo>
                    <a:pt x="462" y="5669"/>
                  </a:lnTo>
                  <a:cubicBezTo>
                    <a:pt x="54" y="6009"/>
                    <a:pt x="0" y="6634"/>
                    <a:pt x="340" y="7028"/>
                  </a:cubicBezTo>
                  <a:cubicBezTo>
                    <a:pt x="568" y="7257"/>
                    <a:pt x="856" y="7371"/>
                    <a:pt x="1135" y="7371"/>
                  </a:cubicBezTo>
                  <a:cubicBezTo>
                    <a:pt x="1337" y="7371"/>
                    <a:pt x="1533" y="7311"/>
                    <a:pt x="1699" y="7191"/>
                  </a:cubicBezTo>
                  <a:lnTo>
                    <a:pt x="7421" y="2271"/>
                  </a:lnTo>
                  <a:lnTo>
                    <a:pt x="13198" y="7191"/>
                  </a:lnTo>
                  <a:cubicBezTo>
                    <a:pt x="13364" y="7311"/>
                    <a:pt x="13560" y="7371"/>
                    <a:pt x="13758" y="7371"/>
                  </a:cubicBezTo>
                  <a:cubicBezTo>
                    <a:pt x="14031" y="7371"/>
                    <a:pt x="14306" y="7257"/>
                    <a:pt x="14503" y="7028"/>
                  </a:cubicBezTo>
                  <a:cubicBezTo>
                    <a:pt x="14897" y="6634"/>
                    <a:pt x="14843" y="6009"/>
                    <a:pt x="14449" y="5669"/>
                  </a:cubicBezTo>
                  <a:lnTo>
                    <a:pt x="8047" y="232"/>
                  </a:lnTo>
                  <a:cubicBezTo>
                    <a:pt x="7870" y="55"/>
                    <a:pt x="7652" y="1"/>
                    <a:pt x="74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2"/>
            <p:cNvSpPr/>
            <p:nvPr/>
          </p:nvSpPr>
          <p:spPr>
            <a:xfrm>
              <a:off x="5623200" y="3394250"/>
              <a:ext cx="369400" cy="144500"/>
            </a:xfrm>
            <a:custGeom>
              <a:avLst/>
              <a:gdLst/>
              <a:ahLst/>
              <a:cxnLst/>
              <a:rect l="l" t="t" r="r" b="b"/>
              <a:pathLst>
                <a:path w="14776" h="5780" extrusionOk="0">
                  <a:moveTo>
                    <a:pt x="7299" y="0"/>
                  </a:moveTo>
                  <a:cubicBezTo>
                    <a:pt x="6851" y="0"/>
                    <a:pt x="2488" y="3792"/>
                    <a:pt x="1577" y="4581"/>
                  </a:cubicBezTo>
                  <a:cubicBezTo>
                    <a:pt x="1129" y="4953"/>
                    <a:pt x="757" y="5053"/>
                    <a:pt x="487" y="5053"/>
                  </a:cubicBezTo>
                  <a:cubicBezTo>
                    <a:pt x="176" y="5053"/>
                    <a:pt x="0" y="4921"/>
                    <a:pt x="0" y="4921"/>
                  </a:cubicBezTo>
                  <a:lnTo>
                    <a:pt x="0" y="4921"/>
                  </a:lnTo>
                  <a:cubicBezTo>
                    <a:pt x="55" y="5097"/>
                    <a:pt x="109" y="5260"/>
                    <a:pt x="218" y="5437"/>
                  </a:cubicBezTo>
                  <a:cubicBezTo>
                    <a:pt x="446" y="5666"/>
                    <a:pt x="734" y="5780"/>
                    <a:pt x="1013" y="5780"/>
                  </a:cubicBezTo>
                  <a:cubicBezTo>
                    <a:pt x="1215" y="5780"/>
                    <a:pt x="1411" y="5720"/>
                    <a:pt x="1577" y="5600"/>
                  </a:cubicBezTo>
                  <a:lnTo>
                    <a:pt x="7299" y="680"/>
                  </a:lnTo>
                  <a:lnTo>
                    <a:pt x="13076" y="5600"/>
                  </a:lnTo>
                  <a:cubicBezTo>
                    <a:pt x="13242" y="5720"/>
                    <a:pt x="13438" y="5780"/>
                    <a:pt x="13636" y="5780"/>
                  </a:cubicBezTo>
                  <a:cubicBezTo>
                    <a:pt x="13909" y="5780"/>
                    <a:pt x="14184" y="5666"/>
                    <a:pt x="14381" y="5437"/>
                  </a:cubicBezTo>
                  <a:cubicBezTo>
                    <a:pt x="14775" y="5043"/>
                    <a:pt x="14721" y="4418"/>
                    <a:pt x="14327" y="4078"/>
                  </a:cubicBezTo>
                  <a:cubicBezTo>
                    <a:pt x="14217" y="4239"/>
                    <a:pt x="14048" y="4310"/>
                    <a:pt x="13836" y="4310"/>
                  </a:cubicBezTo>
                  <a:cubicBezTo>
                    <a:pt x="12184" y="4310"/>
                    <a:pt x="7853" y="0"/>
                    <a:pt x="7299" y="0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2"/>
            <p:cNvSpPr/>
            <p:nvPr/>
          </p:nvSpPr>
          <p:spPr>
            <a:xfrm>
              <a:off x="5591925" y="3787150"/>
              <a:ext cx="433275" cy="52950"/>
            </a:xfrm>
            <a:custGeom>
              <a:avLst/>
              <a:gdLst/>
              <a:ahLst/>
              <a:cxnLst/>
              <a:rect l="l" t="t" r="r" b="b"/>
              <a:pathLst>
                <a:path w="17331" h="2118" extrusionOk="0">
                  <a:moveTo>
                    <a:pt x="3438" y="0"/>
                  </a:moveTo>
                  <a:cubicBezTo>
                    <a:pt x="2303" y="0"/>
                    <a:pt x="1127" y="180"/>
                    <a:pt x="1" y="704"/>
                  </a:cubicBezTo>
                  <a:lnTo>
                    <a:pt x="1" y="2117"/>
                  </a:lnTo>
                  <a:lnTo>
                    <a:pt x="17331" y="2117"/>
                  </a:lnTo>
                  <a:lnTo>
                    <a:pt x="17331" y="1274"/>
                  </a:lnTo>
                  <a:cubicBezTo>
                    <a:pt x="16583" y="806"/>
                    <a:pt x="15423" y="154"/>
                    <a:pt x="14212" y="154"/>
                  </a:cubicBezTo>
                  <a:cubicBezTo>
                    <a:pt x="13948" y="154"/>
                    <a:pt x="13681" y="185"/>
                    <a:pt x="13416" y="255"/>
                  </a:cubicBezTo>
                  <a:cubicBezTo>
                    <a:pt x="12347" y="494"/>
                    <a:pt x="10968" y="760"/>
                    <a:pt x="9512" y="760"/>
                  </a:cubicBezTo>
                  <a:cubicBezTo>
                    <a:pt x="8896" y="760"/>
                    <a:pt x="8266" y="712"/>
                    <a:pt x="7640" y="595"/>
                  </a:cubicBezTo>
                  <a:cubicBezTo>
                    <a:pt x="6463" y="336"/>
                    <a:pt x="4988" y="0"/>
                    <a:pt x="3438" y="0"/>
                  </a:cubicBezTo>
                  <a:close/>
                </a:path>
              </a:pathLst>
            </a:custGeom>
            <a:solidFill>
              <a:srgbClr val="E8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2"/>
            <p:cNvSpPr/>
            <p:nvPr/>
          </p:nvSpPr>
          <p:spPr>
            <a:xfrm>
              <a:off x="5624550" y="3796225"/>
              <a:ext cx="259294" cy="358162"/>
            </a:xfrm>
            <a:custGeom>
              <a:avLst/>
              <a:gdLst/>
              <a:ahLst/>
              <a:cxnLst/>
              <a:rect l="l" t="t" r="r" b="b"/>
              <a:pathLst>
                <a:path w="9230" h="13485" extrusionOk="0">
                  <a:moveTo>
                    <a:pt x="5261" y="1"/>
                  </a:moveTo>
                  <a:cubicBezTo>
                    <a:pt x="5261" y="1"/>
                    <a:pt x="2828" y="1360"/>
                    <a:pt x="1523" y="3915"/>
                  </a:cubicBezTo>
                  <a:cubicBezTo>
                    <a:pt x="1" y="6743"/>
                    <a:pt x="1700" y="9746"/>
                    <a:pt x="3399" y="13484"/>
                  </a:cubicBezTo>
                  <a:lnTo>
                    <a:pt x="9230" y="10317"/>
                  </a:lnTo>
                  <a:cubicBezTo>
                    <a:pt x="7531" y="8781"/>
                    <a:pt x="6063" y="7313"/>
                    <a:pt x="6335" y="5220"/>
                  </a:cubicBezTo>
                  <a:cubicBezTo>
                    <a:pt x="6960" y="1360"/>
                    <a:pt x="8890" y="1020"/>
                    <a:pt x="9230" y="341"/>
                  </a:cubicBezTo>
                  <a:lnTo>
                    <a:pt x="5261" y="1"/>
                  </a:lnTo>
                  <a:close/>
                </a:path>
              </a:pathLst>
            </a:custGeom>
            <a:solidFill>
              <a:srgbClr val="D7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2"/>
            <p:cNvSpPr/>
            <p:nvPr/>
          </p:nvSpPr>
          <p:spPr>
            <a:xfrm>
              <a:off x="5709500" y="3028950"/>
              <a:ext cx="41150" cy="157025"/>
            </a:xfrm>
            <a:custGeom>
              <a:avLst/>
              <a:gdLst/>
              <a:ahLst/>
              <a:cxnLst/>
              <a:rect l="l" t="t" r="r" b="b"/>
              <a:pathLst>
                <a:path w="1646" h="6281" extrusionOk="0">
                  <a:moveTo>
                    <a:pt x="110" y="0"/>
                  </a:moveTo>
                  <a:cubicBezTo>
                    <a:pt x="843" y="2719"/>
                    <a:pt x="449" y="4703"/>
                    <a:pt x="1" y="6280"/>
                  </a:cubicBezTo>
                  <a:cubicBezTo>
                    <a:pt x="395" y="6226"/>
                    <a:pt x="789" y="6171"/>
                    <a:pt x="1238" y="6171"/>
                  </a:cubicBezTo>
                  <a:cubicBezTo>
                    <a:pt x="1645" y="3508"/>
                    <a:pt x="110" y="1"/>
                    <a:pt x="110" y="0"/>
                  </a:cubicBezTo>
                  <a:close/>
                </a:path>
              </a:pathLst>
            </a:custGeom>
            <a:solidFill>
              <a:srgbClr val="B8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2"/>
            <p:cNvSpPr/>
            <p:nvPr/>
          </p:nvSpPr>
          <p:spPr>
            <a:xfrm>
              <a:off x="5679600" y="3183225"/>
              <a:ext cx="60850" cy="141725"/>
            </a:xfrm>
            <a:custGeom>
              <a:avLst/>
              <a:gdLst/>
              <a:ahLst/>
              <a:cxnLst/>
              <a:rect l="l" t="t" r="r" b="b"/>
              <a:pathLst>
                <a:path w="2434" h="5669" extrusionOk="0">
                  <a:moveTo>
                    <a:pt x="2434" y="0"/>
                  </a:moveTo>
                  <a:cubicBezTo>
                    <a:pt x="1985" y="0"/>
                    <a:pt x="1591" y="55"/>
                    <a:pt x="1197" y="109"/>
                  </a:cubicBezTo>
                  <a:cubicBezTo>
                    <a:pt x="911" y="1020"/>
                    <a:pt x="572" y="1808"/>
                    <a:pt x="463" y="2488"/>
                  </a:cubicBezTo>
                  <a:cubicBezTo>
                    <a:pt x="1" y="4472"/>
                    <a:pt x="1142" y="5668"/>
                    <a:pt x="1142" y="5668"/>
                  </a:cubicBezTo>
                  <a:lnTo>
                    <a:pt x="1876" y="5668"/>
                  </a:lnTo>
                  <a:cubicBezTo>
                    <a:pt x="1074" y="4418"/>
                    <a:pt x="1142" y="3507"/>
                    <a:pt x="2216" y="857"/>
                  </a:cubicBezTo>
                  <a:cubicBezTo>
                    <a:pt x="2325" y="571"/>
                    <a:pt x="2379" y="286"/>
                    <a:pt x="2434" y="0"/>
                  </a:cubicBezTo>
                  <a:close/>
                </a:path>
              </a:pathLst>
            </a:custGeom>
            <a:solidFill>
              <a:srgbClr val="ED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2"/>
            <p:cNvSpPr/>
            <p:nvPr/>
          </p:nvSpPr>
          <p:spPr>
            <a:xfrm>
              <a:off x="5143050" y="3343275"/>
              <a:ext cx="39775" cy="111825"/>
            </a:xfrm>
            <a:custGeom>
              <a:avLst/>
              <a:gdLst/>
              <a:ahLst/>
              <a:cxnLst/>
              <a:rect l="l" t="t" r="r" b="b"/>
              <a:pathLst>
                <a:path w="1591" h="4473" extrusionOk="0">
                  <a:moveTo>
                    <a:pt x="0" y="0"/>
                  </a:moveTo>
                  <a:lnTo>
                    <a:pt x="0" y="3004"/>
                  </a:lnTo>
                  <a:lnTo>
                    <a:pt x="1591" y="4472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2"/>
            <p:cNvSpPr/>
            <p:nvPr/>
          </p:nvSpPr>
          <p:spPr>
            <a:xfrm>
              <a:off x="5143050" y="3343275"/>
              <a:ext cx="12925" cy="75125"/>
            </a:xfrm>
            <a:custGeom>
              <a:avLst/>
              <a:gdLst/>
              <a:ahLst/>
              <a:cxnLst/>
              <a:rect l="l" t="t" r="r" b="b"/>
              <a:pathLst>
                <a:path w="517" h="3005" extrusionOk="0">
                  <a:moveTo>
                    <a:pt x="0" y="0"/>
                  </a:moveTo>
                  <a:lnTo>
                    <a:pt x="0" y="3004"/>
                  </a:lnTo>
                  <a:lnTo>
                    <a:pt x="517" y="3004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2"/>
            <p:cNvSpPr/>
            <p:nvPr/>
          </p:nvSpPr>
          <p:spPr>
            <a:xfrm>
              <a:off x="5120275" y="3312000"/>
              <a:ext cx="83625" cy="37075"/>
            </a:xfrm>
            <a:custGeom>
              <a:avLst/>
              <a:gdLst/>
              <a:ahLst/>
              <a:cxnLst/>
              <a:rect l="l" t="t" r="r" b="b"/>
              <a:pathLst>
                <a:path w="3345" h="1483" extrusionOk="0">
                  <a:moveTo>
                    <a:pt x="803" y="1"/>
                  </a:moveTo>
                  <a:cubicBezTo>
                    <a:pt x="341" y="1"/>
                    <a:pt x="1" y="341"/>
                    <a:pt x="1" y="735"/>
                  </a:cubicBezTo>
                  <a:cubicBezTo>
                    <a:pt x="1" y="1143"/>
                    <a:pt x="341" y="1482"/>
                    <a:pt x="803" y="1482"/>
                  </a:cubicBezTo>
                  <a:lnTo>
                    <a:pt x="2556" y="1482"/>
                  </a:lnTo>
                  <a:cubicBezTo>
                    <a:pt x="2950" y="1482"/>
                    <a:pt x="3344" y="1143"/>
                    <a:pt x="3344" y="735"/>
                  </a:cubicBezTo>
                  <a:cubicBezTo>
                    <a:pt x="3344" y="341"/>
                    <a:pt x="2950" y="1"/>
                    <a:pt x="25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2"/>
            <p:cNvSpPr/>
            <p:nvPr/>
          </p:nvSpPr>
          <p:spPr>
            <a:xfrm>
              <a:off x="5120275" y="3317775"/>
              <a:ext cx="83625" cy="31300"/>
            </a:xfrm>
            <a:custGeom>
              <a:avLst/>
              <a:gdLst/>
              <a:ahLst/>
              <a:cxnLst/>
              <a:rect l="l" t="t" r="r" b="b"/>
              <a:pathLst>
                <a:path w="3345" h="1252" extrusionOk="0">
                  <a:moveTo>
                    <a:pt x="232" y="1"/>
                  </a:moveTo>
                  <a:lnTo>
                    <a:pt x="232" y="1"/>
                  </a:lnTo>
                  <a:cubicBezTo>
                    <a:pt x="69" y="110"/>
                    <a:pt x="1" y="286"/>
                    <a:pt x="1" y="504"/>
                  </a:cubicBezTo>
                  <a:cubicBezTo>
                    <a:pt x="1" y="912"/>
                    <a:pt x="341" y="1251"/>
                    <a:pt x="803" y="1251"/>
                  </a:cubicBezTo>
                  <a:lnTo>
                    <a:pt x="2556" y="1251"/>
                  </a:lnTo>
                  <a:cubicBezTo>
                    <a:pt x="2950" y="1251"/>
                    <a:pt x="3344" y="912"/>
                    <a:pt x="3344" y="504"/>
                  </a:cubicBezTo>
                  <a:lnTo>
                    <a:pt x="3344" y="504"/>
                  </a:lnTo>
                  <a:cubicBezTo>
                    <a:pt x="3344" y="504"/>
                    <a:pt x="3059" y="844"/>
                    <a:pt x="2162" y="912"/>
                  </a:cubicBezTo>
                  <a:cubicBezTo>
                    <a:pt x="1251" y="912"/>
                    <a:pt x="177" y="789"/>
                    <a:pt x="232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2"/>
            <p:cNvSpPr/>
            <p:nvPr/>
          </p:nvSpPr>
          <p:spPr>
            <a:xfrm>
              <a:off x="4933400" y="3378600"/>
              <a:ext cx="280350" cy="403725"/>
            </a:xfrm>
            <a:custGeom>
              <a:avLst/>
              <a:gdLst/>
              <a:ahLst/>
              <a:cxnLst/>
              <a:rect l="l" t="t" r="r" b="b"/>
              <a:pathLst>
                <a:path w="11214" h="16149" extrusionOk="0">
                  <a:moveTo>
                    <a:pt x="5614" y="1"/>
                  </a:moveTo>
                  <a:lnTo>
                    <a:pt x="0" y="4935"/>
                  </a:lnTo>
                  <a:lnTo>
                    <a:pt x="0" y="16148"/>
                  </a:lnTo>
                  <a:lnTo>
                    <a:pt x="11214" y="16148"/>
                  </a:lnTo>
                  <a:lnTo>
                    <a:pt x="11214" y="4935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2"/>
            <p:cNvSpPr/>
            <p:nvPr/>
          </p:nvSpPr>
          <p:spPr>
            <a:xfrm>
              <a:off x="5029900" y="3449300"/>
              <a:ext cx="87700" cy="89375"/>
            </a:xfrm>
            <a:custGeom>
              <a:avLst/>
              <a:gdLst/>
              <a:ahLst/>
              <a:cxnLst/>
              <a:rect l="l" t="t" r="r" b="b"/>
              <a:pathLst>
                <a:path w="3508" h="3575" extrusionOk="0">
                  <a:moveTo>
                    <a:pt x="1754" y="0"/>
                  </a:moveTo>
                  <a:cubicBezTo>
                    <a:pt x="789" y="0"/>
                    <a:pt x="0" y="802"/>
                    <a:pt x="0" y="1821"/>
                  </a:cubicBezTo>
                  <a:cubicBezTo>
                    <a:pt x="0" y="2787"/>
                    <a:pt x="789" y="3575"/>
                    <a:pt x="1754" y="3575"/>
                  </a:cubicBezTo>
                  <a:cubicBezTo>
                    <a:pt x="2719" y="3575"/>
                    <a:pt x="3507" y="2787"/>
                    <a:pt x="3507" y="1821"/>
                  </a:cubicBezTo>
                  <a:cubicBezTo>
                    <a:pt x="3507" y="802"/>
                    <a:pt x="2719" y="0"/>
                    <a:pt x="17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2"/>
            <p:cNvSpPr/>
            <p:nvPr/>
          </p:nvSpPr>
          <p:spPr>
            <a:xfrm>
              <a:off x="5037025" y="3457775"/>
              <a:ext cx="73425" cy="72425"/>
            </a:xfrm>
            <a:custGeom>
              <a:avLst/>
              <a:gdLst/>
              <a:ahLst/>
              <a:cxnLst/>
              <a:rect l="l" t="t" r="r" b="b"/>
              <a:pathLst>
                <a:path w="2937" h="2897" extrusionOk="0">
                  <a:moveTo>
                    <a:pt x="1469" y="1"/>
                  </a:moveTo>
                  <a:cubicBezTo>
                    <a:pt x="680" y="1"/>
                    <a:pt x="1" y="626"/>
                    <a:pt x="1" y="1482"/>
                  </a:cubicBezTo>
                  <a:cubicBezTo>
                    <a:pt x="1" y="2271"/>
                    <a:pt x="680" y="2896"/>
                    <a:pt x="1469" y="2896"/>
                  </a:cubicBezTo>
                  <a:cubicBezTo>
                    <a:pt x="2257" y="2896"/>
                    <a:pt x="2937" y="2271"/>
                    <a:pt x="2937" y="1482"/>
                  </a:cubicBezTo>
                  <a:cubicBezTo>
                    <a:pt x="2937" y="626"/>
                    <a:pt x="2257" y="1"/>
                    <a:pt x="14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2"/>
            <p:cNvSpPr/>
            <p:nvPr/>
          </p:nvSpPr>
          <p:spPr>
            <a:xfrm>
              <a:off x="5033975" y="3455075"/>
              <a:ext cx="79525" cy="77825"/>
            </a:xfrm>
            <a:custGeom>
              <a:avLst/>
              <a:gdLst/>
              <a:ahLst/>
              <a:cxnLst/>
              <a:rect l="l" t="t" r="r" b="b"/>
              <a:pathLst>
                <a:path w="3181" h="3113" extrusionOk="0">
                  <a:moveTo>
                    <a:pt x="1360" y="0"/>
                  </a:moveTo>
                  <a:lnTo>
                    <a:pt x="1360" y="1305"/>
                  </a:lnTo>
                  <a:lnTo>
                    <a:pt x="0" y="1305"/>
                  </a:lnTo>
                  <a:lnTo>
                    <a:pt x="0" y="1808"/>
                  </a:lnTo>
                  <a:lnTo>
                    <a:pt x="1360" y="1808"/>
                  </a:lnTo>
                  <a:lnTo>
                    <a:pt x="1360" y="3113"/>
                  </a:lnTo>
                  <a:lnTo>
                    <a:pt x="1822" y="3113"/>
                  </a:lnTo>
                  <a:lnTo>
                    <a:pt x="1822" y="1808"/>
                  </a:lnTo>
                  <a:lnTo>
                    <a:pt x="3181" y="1808"/>
                  </a:lnTo>
                  <a:lnTo>
                    <a:pt x="3181" y="1305"/>
                  </a:lnTo>
                  <a:lnTo>
                    <a:pt x="1822" y="1305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2"/>
            <p:cNvSpPr/>
            <p:nvPr/>
          </p:nvSpPr>
          <p:spPr>
            <a:xfrm>
              <a:off x="5035325" y="3578425"/>
              <a:ext cx="80900" cy="39425"/>
            </a:xfrm>
            <a:custGeom>
              <a:avLst/>
              <a:gdLst/>
              <a:ahLst/>
              <a:cxnLst/>
              <a:rect l="l" t="t" r="r" b="b"/>
              <a:pathLst>
                <a:path w="3236" h="1577" extrusionOk="0">
                  <a:moveTo>
                    <a:pt x="1931" y="0"/>
                  </a:moveTo>
                  <a:lnTo>
                    <a:pt x="857" y="55"/>
                  </a:lnTo>
                  <a:lnTo>
                    <a:pt x="123" y="680"/>
                  </a:lnTo>
                  <a:lnTo>
                    <a:pt x="1" y="1291"/>
                  </a:lnTo>
                  <a:lnTo>
                    <a:pt x="1" y="1577"/>
                  </a:lnTo>
                  <a:lnTo>
                    <a:pt x="3236" y="1577"/>
                  </a:lnTo>
                  <a:lnTo>
                    <a:pt x="2950" y="680"/>
                  </a:lnTo>
                  <a:lnTo>
                    <a:pt x="19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2"/>
            <p:cNvSpPr/>
            <p:nvPr/>
          </p:nvSpPr>
          <p:spPr>
            <a:xfrm>
              <a:off x="5025475" y="3572650"/>
              <a:ext cx="96525" cy="209675"/>
            </a:xfrm>
            <a:custGeom>
              <a:avLst/>
              <a:gdLst/>
              <a:ahLst/>
              <a:cxnLst/>
              <a:rect l="l" t="t" r="r" b="b"/>
              <a:pathLst>
                <a:path w="3861" h="8387" extrusionOk="0">
                  <a:moveTo>
                    <a:pt x="1985" y="449"/>
                  </a:moveTo>
                  <a:cubicBezTo>
                    <a:pt x="2162" y="449"/>
                    <a:pt x="2325" y="503"/>
                    <a:pt x="2434" y="503"/>
                  </a:cubicBezTo>
                  <a:lnTo>
                    <a:pt x="1931" y="1414"/>
                  </a:lnTo>
                  <a:lnTo>
                    <a:pt x="1414" y="503"/>
                  </a:lnTo>
                  <a:cubicBezTo>
                    <a:pt x="1536" y="503"/>
                    <a:pt x="1700" y="449"/>
                    <a:pt x="1876" y="449"/>
                  </a:cubicBezTo>
                  <a:close/>
                  <a:moveTo>
                    <a:pt x="1142" y="680"/>
                  </a:moveTo>
                  <a:lnTo>
                    <a:pt x="1645" y="1645"/>
                  </a:lnTo>
                  <a:lnTo>
                    <a:pt x="517" y="1645"/>
                  </a:lnTo>
                  <a:cubicBezTo>
                    <a:pt x="571" y="1359"/>
                    <a:pt x="680" y="911"/>
                    <a:pt x="1142" y="680"/>
                  </a:cubicBezTo>
                  <a:close/>
                  <a:moveTo>
                    <a:pt x="2719" y="680"/>
                  </a:moveTo>
                  <a:cubicBezTo>
                    <a:pt x="3181" y="911"/>
                    <a:pt x="3290" y="1359"/>
                    <a:pt x="3344" y="1645"/>
                  </a:cubicBezTo>
                  <a:lnTo>
                    <a:pt x="2216" y="1645"/>
                  </a:lnTo>
                  <a:lnTo>
                    <a:pt x="2719" y="680"/>
                  </a:lnTo>
                  <a:close/>
                  <a:moveTo>
                    <a:pt x="3344" y="1985"/>
                  </a:moveTo>
                  <a:lnTo>
                    <a:pt x="3344" y="7924"/>
                  </a:lnTo>
                  <a:lnTo>
                    <a:pt x="517" y="7924"/>
                  </a:lnTo>
                  <a:lnTo>
                    <a:pt x="517" y="1985"/>
                  </a:lnTo>
                  <a:close/>
                  <a:moveTo>
                    <a:pt x="1645" y="0"/>
                  </a:moveTo>
                  <a:cubicBezTo>
                    <a:pt x="340" y="163"/>
                    <a:pt x="1" y="1251"/>
                    <a:pt x="1" y="1808"/>
                  </a:cubicBezTo>
                  <a:lnTo>
                    <a:pt x="1" y="8386"/>
                  </a:lnTo>
                  <a:lnTo>
                    <a:pt x="3861" y="8386"/>
                  </a:lnTo>
                  <a:lnTo>
                    <a:pt x="3861" y="1808"/>
                  </a:lnTo>
                  <a:cubicBezTo>
                    <a:pt x="3861" y="1251"/>
                    <a:pt x="3521" y="163"/>
                    <a:pt x="2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2"/>
            <p:cNvSpPr/>
            <p:nvPr/>
          </p:nvSpPr>
          <p:spPr>
            <a:xfrm>
              <a:off x="5090725" y="368885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31" y="1"/>
                  </a:moveTo>
                  <a:cubicBezTo>
                    <a:pt x="55" y="1"/>
                    <a:pt x="0" y="109"/>
                    <a:pt x="0" y="218"/>
                  </a:cubicBezTo>
                  <a:cubicBezTo>
                    <a:pt x="0" y="340"/>
                    <a:pt x="55" y="449"/>
                    <a:pt x="231" y="449"/>
                  </a:cubicBezTo>
                  <a:cubicBezTo>
                    <a:pt x="340" y="449"/>
                    <a:pt x="449" y="340"/>
                    <a:pt x="449" y="218"/>
                  </a:cubicBezTo>
                  <a:cubicBezTo>
                    <a:pt x="449" y="109"/>
                    <a:pt x="340" y="1"/>
                    <a:pt x="2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2"/>
            <p:cNvSpPr/>
            <p:nvPr/>
          </p:nvSpPr>
          <p:spPr>
            <a:xfrm>
              <a:off x="5048250" y="3629375"/>
              <a:ext cx="53700" cy="62225"/>
            </a:xfrm>
            <a:custGeom>
              <a:avLst/>
              <a:gdLst/>
              <a:ahLst/>
              <a:cxnLst/>
              <a:rect l="l" t="t" r="r" b="b"/>
              <a:pathLst>
                <a:path w="2148" h="2489" extrusionOk="0">
                  <a:moveTo>
                    <a:pt x="0" y="1"/>
                  </a:moveTo>
                  <a:lnTo>
                    <a:pt x="0" y="2488"/>
                  </a:lnTo>
                  <a:lnTo>
                    <a:pt x="1468" y="2488"/>
                  </a:lnTo>
                  <a:cubicBezTo>
                    <a:pt x="1468" y="2488"/>
                    <a:pt x="1516" y="2143"/>
                    <a:pt x="2034" y="2143"/>
                  </a:cubicBezTo>
                  <a:cubicBezTo>
                    <a:pt x="2070" y="2143"/>
                    <a:pt x="2107" y="2145"/>
                    <a:pt x="2148" y="2149"/>
                  </a:cubicBezTo>
                  <a:lnTo>
                    <a:pt x="21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2"/>
            <p:cNvSpPr/>
            <p:nvPr/>
          </p:nvSpPr>
          <p:spPr>
            <a:xfrm>
              <a:off x="5048250" y="3698700"/>
              <a:ext cx="53700" cy="64925"/>
            </a:xfrm>
            <a:custGeom>
              <a:avLst/>
              <a:gdLst/>
              <a:ahLst/>
              <a:cxnLst/>
              <a:rect l="l" t="t" r="r" b="b"/>
              <a:pathLst>
                <a:path w="2148" h="2597" extrusionOk="0">
                  <a:moveTo>
                    <a:pt x="0" y="1"/>
                  </a:moveTo>
                  <a:lnTo>
                    <a:pt x="0" y="2597"/>
                  </a:lnTo>
                  <a:lnTo>
                    <a:pt x="2148" y="2597"/>
                  </a:lnTo>
                  <a:lnTo>
                    <a:pt x="2148" y="286"/>
                  </a:lnTo>
                  <a:cubicBezTo>
                    <a:pt x="2101" y="290"/>
                    <a:pt x="2058" y="292"/>
                    <a:pt x="2018" y="292"/>
                  </a:cubicBezTo>
                  <a:cubicBezTo>
                    <a:pt x="1515" y="292"/>
                    <a:pt x="1468" y="1"/>
                    <a:pt x="14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2"/>
            <p:cNvSpPr/>
            <p:nvPr/>
          </p:nvSpPr>
          <p:spPr>
            <a:xfrm>
              <a:off x="4892600" y="3340550"/>
              <a:ext cx="362275" cy="179625"/>
            </a:xfrm>
            <a:custGeom>
              <a:avLst/>
              <a:gdLst/>
              <a:ahLst/>
              <a:cxnLst/>
              <a:rect l="l" t="t" r="r" b="b"/>
              <a:pathLst>
                <a:path w="14491" h="7185" extrusionOk="0">
                  <a:moveTo>
                    <a:pt x="7246" y="1"/>
                  </a:moveTo>
                  <a:cubicBezTo>
                    <a:pt x="7015" y="1"/>
                    <a:pt x="6797" y="55"/>
                    <a:pt x="6620" y="218"/>
                  </a:cubicBezTo>
                  <a:lnTo>
                    <a:pt x="450" y="5546"/>
                  </a:lnTo>
                  <a:cubicBezTo>
                    <a:pt x="55" y="5832"/>
                    <a:pt x="1" y="6457"/>
                    <a:pt x="341" y="6851"/>
                  </a:cubicBezTo>
                  <a:cubicBezTo>
                    <a:pt x="529" y="7070"/>
                    <a:pt x="802" y="7184"/>
                    <a:pt x="1065" y="7184"/>
                  </a:cubicBezTo>
                  <a:cubicBezTo>
                    <a:pt x="1276" y="7184"/>
                    <a:pt x="1481" y="7111"/>
                    <a:pt x="1632" y="6960"/>
                  </a:cubicBezTo>
                  <a:lnTo>
                    <a:pt x="7246" y="2203"/>
                  </a:lnTo>
                  <a:lnTo>
                    <a:pt x="12846" y="6960"/>
                  </a:lnTo>
                  <a:cubicBezTo>
                    <a:pt x="12997" y="7111"/>
                    <a:pt x="13204" y="7184"/>
                    <a:pt x="13418" y="7184"/>
                  </a:cubicBezTo>
                  <a:cubicBezTo>
                    <a:pt x="13685" y="7184"/>
                    <a:pt x="13962" y="7070"/>
                    <a:pt x="14151" y="6851"/>
                  </a:cubicBezTo>
                  <a:cubicBezTo>
                    <a:pt x="14490" y="6457"/>
                    <a:pt x="14436" y="5832"/>
                    <a:pt x="14096" y="5546"/>
                  </a:cubicBezTo>
                  <a:lnTo>
                    <a:pt x="7871" y="218"/>
                  </a:lnTo>
                  <a:cubicBezTo>
                    <a:pt x="7694" y="55"/>
                    <a:pt x="7477" y="1"/>
                    <a:pt x="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2"/>
            <p:cNvSpPr/>
            <p:nvPr/>
          </p:nvSpPr>
          <p:spPr>
            <a:xfrm>
              <a:off x="4892600" y="3378600"/>
              <a:ext cx="359550" cy="141575"/>
            </a:xfrm>
            <a:custGeom>
              <a:avLst/>
              <a:gdLst/>
              <a:ahLst/>
              <a:cxnLst/>
              <a:rect l="l" t="t" r="r" b="b"/>
              <a:pathLst>
                <a:path w="14382" h="5663" extrusionOk="0">
                  <a:moveTo>
                    <a:pt x="7246" y="1"/>
                  </a:moveTo>
                  <a:cubicBezTo>
                    <a:pt x="6691" y="1"/>
                    <a:pt x="2524" y="4244"/>
                    <a:pt x="922" y="4244"/>
                  </a:cubicBezTo>
                  <a:cubicBezTo>
                    <a:pt x="719" y="4244"/>
                    <a:pt x="558" y="4177"/>
                    <a:pt x="450" y="4024"/>
                  </a:cubicBezTo>
                  <a:cubicBezTo>
                    <a:pt x="55" y="4310"/>
                    <a:pt x="1" y="4935"/>
                    <a:pt x="341" y="5329"/>
                  </a:cubicBezTo>
                  <a:cubicBezTo>
                    <a:pt x="529" y="5548"/>
                    <a:pt x="802" y="5662"/>
                    <a:pt x="1065" y="5662"/>
                  </a:cubicBezTo>
                  <a:cubicBezTo>
                    <a:pt x="1276" y="5662"/>
                    <a:pt x="1481" y="5589"/>
                    <a:pt x="1632" y="5438"/>
                  </a:cubicBezTo>
                  <a:lnTo>
                    <a:pt x="7246" y="681"/>
                  </a:lnTo>
                  <a:lnTo>
                    <a:pt x="12846" y="5438"/>
                  </a:lnTo>
                  <a:cubicBezTo>
                    <a:pt x="12997" y="5589"/>
                    <a:pt x="13204" y="5662"/>
                    <a:pt x="13418" y="5662"/>
                  </a:cubicBezTo>
                  <a:cubicBezTo>
                    <a:pt x="13685" y="5662"/>
                    <a:pt x="13962" y="5548"/>
                    <a:pt x="14151" y="5329"/>
                  </a:cubicBezTo>
                  <a:cubicBezTo>
                    <a:pt x="14273" y="5152"/>
                    <a:pt x="14327" y="4989"/>
                    <a:pt x="14382" y="4813"/>
                  </a:cubicBezTo>
                  <a:lnTo>
                    <a:pt x="14382" y="4813"/>
                  </a:lnTo>
                  <a:cubicBezTo>
                    <a:pt x="14382" y="4813"/>
                    <a:pt x="14228" y="4918"/>
                    <a:pt x="13947" y="4918"/>
                  </a:cubicBezTo>
                  <a:cubicBezTo>
                    <a:pt x="13685" y="4918"/>
                    <a:pt x="13311" y="4827"/>
                    <a:pt x="12846" y="4473"/>
                  </a:cubicBezTo>
                  <a:cubicBezTo>
                    <a:pt x="11949" y="3684"/>
                    <a:pt x="7749" y="1"/>
                    <a:pt x="7246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2"/>
            <p:cNvSpPr/>
            <p:nvPr/>
          </p:nvSpPr>
          <p:spPr>
            <a:xfrm>
              <a:off x="4860000" y="3762125"/>
              <a:ext cx="423425" cy="51125"/>
            </a:xfrm>
            <a:custGeom>
              <a:avLst/>
              <a:gdLst/>
              <a:ahLst/>
              <a:cxnLst/>
              <a:rect l="l" t="t" r="r" b="b"/>
              <a:pathLst>
                <a:path w="16937" h="2045" extrusionOk="0">
                  <a:moveTo>
                    <a:pt x="13487" y="0"/>
                  </a:moveTo>
                  <a:cubicBezTo>
                    <a:pt x="11994" y="0"/>
                    <a:pt x="10579" y="298"/>
                    <a:pt x="9460" y="522"/>
                  </a:cubicBezTo>
                  <a:cubicBezTo>
                    <a:pt x="8806" y="666"/>
                    <a:pt x="8145" y="723"/>
                    <a:pt x="7500" y="723"/>
                  </a:cubicBezTo>
                  <a:cubicBezTo>
                    <a:pt x="6135" y="723"/>
                    <a:pt x="4844" y="467"/>
                    <a:pt x="3847" y="237"/>
                  </a:cubicBezTo>
                  <a:cubicBezTo>
                    <a:pt x="3572" y="163"/>
                    <a:pt x="3298" y="130"/>
                    <a:pt x="3029" y="130"/>
                  </a:cubicBezTo>
                  <a:cubicBezTo>
                    <a:pt x="1865" y="130"/>
                    <a:pt x="784" y="738"/>
                    <a:pt x="0" y="1202"/>
                  </a:cubicBezTo>
                  <a:lnTo>
                    <a:pt x="0" y="2044"/>
                  </a:lnTo>
                  <a:lnTo>
                    <a:pt x="16936" y="2044"/>
                  </a:lnTo>
                  <a:lnTo>
                    <a:pt x="16936" y="685"/>
                  </a:lnTo>
                  <a:cubicBezTo>
                    <a:pt x="15807" y="174"/>
                    <a:pt x="14625" y="0"/>
                    <a:pt x="13487" y="0"/>
                  </a:cubicBezTo>
                  <a:close/>
                </a:path>
              </a:pathLst>
            </a:custGeom>
            <a:solidFill>
              <a:srgbClr val="E8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2"/>
            <p:cNvSpPr/>
            <p:nvPr/>
          </p:nvSpPr>
          <p:spPr>
            <a:xfrm>
              <a:off x="5025475" y="3769375"/>
              <a:ext cx="212400" cy="262025"/>
            </a:xfrm>
            <a:custGeom>
              <a:avLst/>
              <a:gdLst/>
              <a:ahLst/>
              <a:cxnLst/>
              <a:rect l="l" t="t" r="r" b="b"/>
              <a:pathLst>
                <a:path w="8496" h="10481" extrusionOk="0">
                  <a:moveTo>
                    <a:pt x="3861" y="1"/>
                  </a:moveTo>
                  <a:lnTo>
                    <a:pt x="177" y="395"/>
                  </a:lnTo>
                  <a:cubicBezTo>
                    <a:pt x="177" y="395"/>
                    <a:pt x="2773" y="2271"/>
                    <a:pt x="1985" y="4650"/>
                  </a:cubicBezTo>
                  <a:cubicBezTo>
                    <a:pt x="1197" y="6974"/>
                    <a:pt x="1" y="9692"/>
                    <a:pt x="1" y="9692"/>
                  </a:cubicBezTo>
                  <a:cubicBezTo>
                    <a:pt x="1" y="9692"/>
                    <a:pt x="4309" y="10195"/>
                    <a:pt x="5954" y="10481"/>
                  </a:cubicBezTo>
                  <a:cubicBezTo>
                    <a:pt x="5954" y="10481"/>
                    <a:pt x="8496" y="4310"/>
                    <a:pt x="3861" y="1"/>
                  </a:cubicBezTo>
                  <a:close/>
                </a:path>
              </a:pathLst>
            </a:custGeom>
            <a:solidFill>
              <a:srgbClr val="D7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2"/>
            <p:cNvSpPr/>
            <p:nvPr/>
          </p:nvSpPr>
          <p:spPr>
            <a:xfrm>
              <a:off x="5127425" y="3016025"/>
              <a:ext cx="80900" cy="296000"/>
            </a:xfrm>
            <a:custGeom>
              <a:avLst/>
              <a:gdLst/>
              <a:ahLst/>
              <a:cxnLst/>
              <a:rect l="l" t="t" r="r" b="b"/>
              <a:pathLst>
                <a:path w="3236" h="11840" extrusionOk="0">
                  <a:moveTo>
                    <a:pt x="1305" y="1"/>
                  </a:moveTo>
                  <a:cubicBezTo>
                    <a:pt x="2433" y="4201"/>
                    <a:pt x="802" y="6688"/>
                    <a:pt x="394" y="8673"/>
                  </a:cubicBezTo>
                  <a:cubicBezTo>
                    <a:pt x="0" y="10603"/>
                    <a:pt x="1142" y="11840"/>
                    <a:pt x="1142" y="11840"/>
                  </a:cubicBezTo>
                  <a:lnTo>
                    <a:pt x="1822" y="11840"/>
                  </a:lnTo>
                  <a:cubicBezTo>
                    <a:pt x="1074" y="10535"/>
                    <a:pt x="1142" y="9638"/>
                    <a:pt x="2161" y="7028"/>
                  </a:cubicBezTo>
                  <a:cubicBezTo>
                    <a:pt x="3235" y="4364"/>
                    <a:pt x="1305" y="2"/>
                    <a:pt x="1305" y="1"/>
                  </a:cubicBezTo>
                  <a:close/>
                </a:path>
              </a:pathLst>
            </a:custGeom>
            <a:solidFill>
              <a:srgbClr val="A0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2"/>
            <p:cNvSpPr/>
            <p:nvPr/>
          </p:nvSpPr>
          <p:spPr>
            <a:xfrm>
              <a:off x="6373500" y="3129525"/>
              <a:ext cx="31275" cy="87700"/>
            </a:xfrm>
            <a:custGeom>
              <a:avLst/>
              <a:gdLst/>
              <a:ahLst/>
              <a:cxnLst/>
              <a:rect l="l" t="t" r="r" b="b"/>
              <a:pathLst>
                <a:path w="1251" h="3508" extrusionOk="0">
                  <a:moveTo>
                    <a:pt x="0" y="1"/>
                  </a:moveTo>
                  <a:lnTo>
                    <a:pt x="0" y="2379"/>
                  </a:lnTo>
                  <a:lnTo>
                    <a:pt x="1251" y="3508"/>
                  </a:lnTo>
                  <a:lnTo>
                    <a:pt x="12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2"/>
            <p:cNvSpPr/>
            <p:nvPr/>
          </p:nvSpPr>
          <p:spPr>
            <a:xfrm>
              <a:off x="6373500" y="3129525"/>
              <a:ext cx="9875" cy="59500"/>
            </a:xfrm>
            <a:custGeom>
              <a:avLst/>
              <a:gdLst/>
              <a:ahLst/>
              <a:cxnLst/>
              <a:rect l="l" t="t" r="r" b="b"/>
              <a:pathLst>
                <a:path w="395" h="2380" extrusionOk="0">
                  <a:moveTo>
                    <a:pt x="0" y="1"/>
                  </a:moveTo>
                  <a:lnTo>
                    <a:pt x="0" y="2379"/>
                  </a:lnTo>
                  <a:lnTo>
                    <a:pt x="394" y="237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2"/>
            <p:cNvSpPr/>
            <p:nvPr/>
          </p:nvSpPr>
          <p:spPr>
            <a:xfrm>
              <a:off x="6355150" y="3104050"/>
              <a:ext cx="66625" cy="29575"/>
            </a:xfrm>
            <a:custGeom>
              <a:avLst/>
              <a:gdLst/>
              <a:ahLst/>
              <a:cxnLst/>
              <a:rect l="l" t="t" r="r" b="b"/>
              <a:pathLst>
                <a:path w="2665" h="1183" extrusionOk="0">
                  <a:moveTo>
                    <a:pt x="625" y="0"/>
                  </a:moveTo>
                  <a:cubicBezTo>
                    <a:pt x="285" y="0"/>
                    <a:pt x="0" y="286"/>
                    <a:pt x="0" y="626"/>
                  </a:cubicBezTo>
                  <a:cubicBezTo>
                    <a:pt x="0" y="897"/>
                    <a:pt x="285" y="1183"/>
                    <a:pt x="625" y="1183"/>
                  </a:cubicBezTo>
                  <a:lnTo>
                    <a:pt x="2039" y="1183"/>
                  </a:lnTo>
                  <a:cubicBezTo>
                    <a:pt x="2379" y="1183"/>
                    <a:pt x="2664" y="897"/>
                    <a:pt x="2664" y="626"/>
                  </a:cubicBezTo>
                  <a:cubicBezTo>
                    <a:pt x="2664" y="286"/>
                    <a:pt x="2379" y="0"/>
                    <a:pt x="20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2"/>
            <p:cNvSpPr/>
            <p:nvPr/>
          </p:nvSpPr>
          <p:spPr>
            <a:xfrm>
              <a:off x="6355150" y="3108125"/>
              <a:ext cx="66625" cy="25500"/>
            </a:xfrm>
            <a:custGeom>
              <a:avLst/>
              <a:gdLst/>
              <a:ahLst/>
              <a:cxnLst/>
              <a:rect l="l" t="t" r="r" b="b"/>
              <a:pathLst>
                <a:path w="2665" h="1020" extrusionOk="0">
                  <a:moveTo>
                    <a:pt x="163" y="0"/>
                  </a:moveTo>
                  <a:cubicBezTo>
                    <a:pt x="54" y="123"/>
                    <a:pt x="0" y="286"/>
                    <a:pt x="0" y="463"/>
                  </a:cubicBezTo>
                  <a:cubicBezTo>
                    <a:pt x="0" y="734"/>
                    <a:pt x="285" y="1020"/>
                    <a:pt x="625" y="1020"/>
                  </a:cubicBezTo>
                  <a:lnTo>
                    <a:pt x="2039" y="1020"/>
                  </a:lnTo>
                  <a:cubicBezTo>
                    <a:pt x="2379" y="1020"/>
                    <a:pt x="2664" y="734"/>
                    <a:pt x="2664" y="463"/>
                  </a:cubicBezTo>
                  <a:lnTo>
                    <a:pt x="2664" y="463"/>
                  </a:lnTo>
                  <a:cubicBezTo>
                    <a:pt x="2664" y="463"/>
                    <a:pt x="2433" y="734"/>
                    <a:pt x="1753" y="734"/>
                  </a:cubicBezTo>
                  <a:cubicBezTo>
                    <a:pt x="1019" y="734"/>
                    <a:pt x="163" y="680"/>
                    <a:pt x="163" y="0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2"/>
            <p:cNvSpPr/>
            <p:nvPr/>
          </p:nvSpPr>
          <p:spPr>
            <a:xfrm>
              <a:off x="6207675" y="3157725"/>
              <a:ext cx="222575" cy="320125"/>
            </a:xfrm>
            <a:custGeom>
              <a:avLst/>
              <a:gdLst/>
              <a:ahLst/>
              <a:cxnLst/>
              <a:rect l="l" t="t" r="r" b="b"/>
              <a:pathLst>
                <a:path w="8903" h="12805" extrusionOk="0">
                  <a:moveTo>
                    <a:pt x="4417" y="1"/>
                  </a:moveTo>
                  <a:lnTo>
                    <a:pt x="0" y="3916"/>
                  </a:lnTo>
                  <a:lnTo>
                    <a:pt x="0" y="12805"/>
                  </a:lnTo>
                  <a:lnTo>
                    <a:pt x="8903" y="12805"/>
                  </a:lnTo>
                  <a:lnTo>
                    <a:pt x="8903" y="3916"/>
                  </a:lnTo>
                  <a:lnTo>
                    <a:pt x="44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2"/>
            <p:cNvSpPr/>
            <p:nvPr/>
          </p:nvSpPr>
          <p:spPr>
            <a:xfrm>
              <a:off x="6284125" y="3214475"/>
              <a:ext cx="69675" cy="69350"/>
            </a:xfrm>
            <a:custGeom>
              <a:avLst/>
              <a:gdLst/>
              <a:ahLst/>
              <a:cxnLst/>
              <a:rect l="l" t="t" r="r" b="b"/>
              <a:pathLst>
                <a:path w="2787" h="2774" extrusionOk="0">
                  <a:moveTo>
                    <a:pt x="1359" y="1"/>
                  </a:moveTo>
                  <a:cubicBezTo>
                    <a:pt x="626" y="1"/>
                    <a:pt x="0" y="626"/>
                    <a:pt x="0" y="1360"/>
                  </a:cubicBezTo>
                  <a:cubicBezTo>
                    <a:pt x="0" y="2148"/>
                    <a:pt x="626" y="2774"/>
                    <a:pt x="1359" y="2774"/>
                  </a:cubicBezTo>
                  <a:cubicBezTo>
                    <a:pt x="2161" y="2774"/>
                    <a:pt x="2787" y="2148"/>
                    <a:pt x="2787" y="1360"/>
                  </a:cubicBezTo>
                  <a:cubicBezTo>
                    <a:pt x="2787" y="626"/>
                    <a:pt x="2161" y="1"/>
                    <a:pt x="1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2"/>
            <p:cNvSpPr/>
            <p:nvPr/>
          </p:nvSpPr>
          <p:spPr>
            <a:xfrm>
              <a:off x="6289900" y="3219925"/>
              <a:ext cx="58125" cy="58125"/>
            </a:xfrm>
            <a:custGeom>
              <a:avLst/>
              <a:gdLst/>
              <a:ahLst/>
              <a:cxnLst/>
              <a:rect l="l" t="t" r="r" b="b"/>
              <a:pathLst>
                <a:path w="2325" h="2325" extrusionOk="0">
                  <a:moveTo>
                    <a:pt x="1128" y="0"/>
                  </a:moveTo>
                  <a:cubicBezTo>
                    <a:pt x="517" y="0"/>
                    <a:pt x="0" y="517"/>
                    <a:pt x="0" y="1142"/>
                  </a:cubicBezTo>
                  <a:cubicBezTo>
                    <a:pt x="0" y="1822"/>
                    <a:pt x="517" y="2325"/>
                    <a:pt x="1128" y="2325"/>
                  </a:cubicBezTo>
                  <a:cubicBezTo>
                    <a:pt x="1754" y="2325"/>
                    <a:pt x="2325" y="1822"/>
                    <a:pt x="2325" y="1142"/>
                  </a:cubicBezTo>
                  <a:cubicBezTo>
                    <a:pt x="2325" y="517"/>
                    <a:pt x="1754" y="0"/>
                    <a:pt x="1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2"/>
            <p:cNvSpPr/>
            <p:nvPr/>
          </p:nvSpPr>
          <p:spPr>
            <a:xfrm>
              <a:off x="6287175" y="3217200"/>
              <a:ext cx="62200" cy="63900"/>
            </a:xfrm>
            <a:custGeom>
              <a:avLst/>
              <a:gdLst/>
              <a:ahLst/>
              <a:cxnLst/>
              <a:rect l="l" t="t" r="r" b="b"/>
              <a:pathLst>
                <a:path w="2488" h="2556" extrusionOk="0">
                  <a:moveTo>
                    <a:pt x="1074" y="1"/>
                  </a:moveTo>
                  <a:lnTo>
                    <a:pt x="1074" y="1074"/>
                  </a:lnTo>
                  <a:lnTo>
                    <a:pt x="1" y="1074"/>
                  </a:lnTo>
                  <a:lnTo>
                    <a:pt x="1" y="1469"/>
                  </a:lnTo>
                  <a:lnTo>
                    <a:pt x="1074" y="1469"/>
                  </a:lnTo>
                  <a:lnTo>
                    <a:pt x="1074" y="2556"/>
                  </a:lnTo>
                  <a:lnTo>
                    <a:pt x="1469" y="2556"/>
                  </a:lnTo>
                  <a:lnTo>
                    <a:pt x="1469" y="1469"/>
                  </a:lnTo>
                  <a:lnTo>
                    <a:pt x="2488" y="1469"/>
                  </a:lnTo>
                  <a:lnTo>
                    <a:pt x="2488" y="1074"/>
                  </a:lnTo>
                  <a:lnTo>
                    <a:pt x="1469" y="1074"/>
                  </a:lnTo>
                  <a:lnTo>
                    <a:pt x="14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2"/>
            <p:cNvSpPr/>
            <p:nvPr/>
          </p:nvSpPr>
          <p:spPr>
            <a:xfrm>
              <a:off x="6287175" y="3316425"/>
              <a:ext cx="64925" cy="30950"/>
            </a:xfrm>
            <a:custGeom>
              <a:avLst/>
              <a:gdLst/>
              <a:ahLst/>
              <a:cxnLst/>
              <a:rect l="l" t="t" r="r" b="b"/>
              <a:pathLst>
                <a:path w="2597" h="1238" extrusionOk="0">
                  <a:moveTo>
                    <a:pt x="1577" y="1"/>
                  </a:moveTo>
                  <a:lnTo>
                    <a:pt x="735" y="55"/>
                  </a:lnTo>
                  <a:lnTo>
                    <a:pt x="109" y="503"/>
                  </a:lnTo>
                  <a:lnTo>
                    <a:pt x="55" y="1020"/>
                  </a:lnTo>
                  <a:lnTo>
                    <a:pt x="1" y="1237"/>
                  </a:lnTo>
                  <a:lnTo>
                    <a:pt x="2597" y="1237"/>
                  </a:lnTo>
                  <a:lnTo>
                    <a:pt x="2379" y="503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2"/>
            <p:cNvSpPr/>
            <p:nvPr/>
          </p:nvSpPr>
          <p:spPr>
            <a:xfrm>
              <a:off x="6280050" y="3310650"/>
              <a:ext cx="76475" cy="167200"/>
            </a:xfrm>
            <a:custGeom>
              <a:avLst/>
              <a:gdLst/>
              <a:ahLst/>
              <a:cxnLst/>
              <a:rect l="l" t="t" r="r" b="b"/>
              <a:pathLst>
                <a:path w="3059" h="6688" extrusionOk="0">
                  <a:moveTo>
                    <a:pt x="1590" y="395"/>
                  </a:moveTo>
                  <a:cubicBezTo>
                    <a:pt x="1699" y="395"/>
                    <a:pt x="1808" y="395"/>
                    <a:pt x="1930" y="449"/>
                  </a:cubicBezTo>
                  <a:lnTo>
                    <a:pt x="1522" y="1197"/>
                  </a:lnTo>
                  <a:lnTo>
                    <a:pt x="1128" y="449"/>
                  </a:lnTo>
                  <a:cubicBezTo>
                    <a:pt x="1251" y="395"/>
                    <a:pt x="1359" y="395"/>
                    <a:pt x="1522" y="395"/>
                  </a:cubicBezTo>
                  <a:close/>
                  <a:moveTo>
                    <a:pt x="911" y="571"/>
                  </a:moveTo>
                  <a:lnTo>
                    <a:pt x="1305" y="1305"/>
                  </a:lnTo>
                  <a:lnTo>
                    <a:pt x="394" y="1305"/>
                  </a:lnTo>
                  <a:cubicBezTo>
                    <a:pt x="449" y="1129"/>
                    <a:pt x="571" y="789"/>
                    <a:pt x="911" y="571"/>
                  </a:cubicBezTo>
                  <a:close/>
                  <a:moveTo>
                    <a:pt x="2202" y="571"/>
                  </a:moveTo>
                  <a:cubicBezTo>
                    <a:pt x="2488" y="789"/>
                    <a:pt x="2610" y="1129"/>
                    <a:pt x="2664" y="1305"/>
                  </a:cubicBezTo>
                  <a:lnTo>
                    <a:pt x="1754" y="1305"/>
                  </a:lnTo>
                  <a:lnTo>
                    <a:pt x="2202" y="571"/>
                  </a:lnTo>
                  <a:close/>
                  <a:moveTo>
                    <a:pt x="2664" y="1591"/>
                  </a:moveTo>
                  <a:lnTo>
                    <a:pt x="2664" y="6348"/>
                  </a:lnTo>
                  <a:lnTo>
                    <a:pt x="394" y="6348"/>
                  </a:lnTo>
                  <a:lnTo>
                    <a:pt x="394" y="1591"/>
                  </a:lnTo>
                  <a:close/>
                  <a:moveTo>
                    <a:pt x="1522" y="0"/>
                  </a:moveTo>
                  <a:lnTo>
                    <a:pt x="1305" y="55"/>
                  </a:lnTo>
                  <a:cubicBezTo>
                    <a:pt x="286" y="177"/>
                    <a:pt x="0" y="1020"/>
                    <a:pt x="0" y="1468"/>
                  </a:cubicBezTo>
                  <a:lnTo>
                    <a:pt x="0" y="6688"/>
                  </a:lnTo>
                  <a:lnTo>
                    <a:pt x="3058" y="6688"/>
                  </a:lnTo>
                  <a:lnTo>
                    <a:pt x="3058" y="1468"/>
                  </a:lnTo>
                  <a:cubicBezTo>
                    <a:pt x="3058" y="1020"/>
                    <a:pt x="2773" y="177"/>
                    <a:pt x="1754" y="55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2"/>
            <p:cNvSpPr/>
            <p:nvPr/>
          </p:nvSpPr>
          <p:spPr>
            <a:xfrm>
              <a:off x="6331025" y="3404100"/>
              <a:ext cx="9875" cy="8525"/>
            </a:xfrm>
            <a:custGeom>
              <a:avLst/>
              <a:gdLst/>
              <a:ahLst/>
              <a:cxnLst/>
              <a:rect l="l" t="t" r="r" b="b"/>
              <a:pathLst>
                <a:path w="395" h="341" extrusionOk="0">
                  <a:moveTo>
                    <a:pt x="231" y="0"/>
                  </a:moveTo>
                  <a:cubicBezTo>
                    <a:pt x="109" y="0"/>
                    <a:pt x="0" y="55"/>
                    <a:pt x="0" y="177"/>
                  </a:cubicBezTo>
                  <a:cubicBezTo>
                    <a:pt x="0" y="231"/>
                    <a:pt x="109" y="340"/>
                    <a:pt x="231" y="340"/>
                  </a:cubicBezTo>
                  <a:cubicBezTo>
                    <a:pt x="285" y="340"/>
                    <a:pt x="394" y="231"/>
                    <a:pt x="394" y="177"/>
                  </a:cubicBezTo>
                  <a:cubicBezTo>
                    <a:pt x="394" y="55"/>
                    <a:pt x="285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2"/>
            <p:cNvSpPr/>
            <p:nvPr/>
          </p:nvSpPr>
          <p:spPr>
            <a:xfrm>
              <a:off x="6298400" y="3355850"/>
              <a:ext cx="42500" cy="49625"/>
            </a:xfrm>
            <a:custGeom>
              <a:avLst/>
              <a:gdLst/>
              <a:ahLst/>
              <a:cxnLst/>
              <a:rect l="l" t="t" r="r" b="b"/>
              <a:pathLst>
                <a:path w="1700" h="1985" extrusionOk="0">
                  <a:moveTo>
                    <a:pt x="0" y="0"/>
                  </a:moveTo>
                  <a:lnTo>
                    <a:pt x="0" y="1985"/>
                  </a:lnTo>
                  <a:lnTo>
                    <a:pt x="1128" y="1985"/>
                  </a:lnTo>
                  <a:cubicBezTo>
                    <a:pt x="1128" y="1985"/>
                    <a:pt x="1226" y="1757"/>
                    <a:pt x="1567" y="1757"/>
                  </a:cubicBezTo>
                  <a:cubicBezTo>
                    <a:pt x="1607" y="1757"/>
                    <a:pt x="1651" y="1760"/>
                    <a:pt x="1699" y="1767"/>
                  </a:cubicBezTo>
                  <a:lnTo>
                    <a:pt x="16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2"/>
            <p:cNvSpPr/>
            <p:nvPr/>
          </p:nvSpPr>
          <p:spPr>
            <a:xfrm>
              <a:off x="6298400" y="3411225"/>
              <a:ext cx="42500" cy="51000"/>
            </a:xfrm>
            <a:custGeom>
              <a:avLst/>
              <a:gdLst/>
              <a:ahLst/>
              <a:cxnLst/>
              <a:rect l="l" t="t" r="r" b="b"/>
              <a:pathLst>
                <a:path w="1700" h="2040" extrusionOk="0">
                  <a:moveTo>
                    <a:pt x="0" y="1"/>
                  </a:moveTo>
                  <a:lnTo>
                    <a:pt x="0" y="2040"/>
                  </a:lnTo>
                  <a:lnTo>
                    <a:pt x="1699" y="2040"/>
                  </a:lnTo>
                  <a:lnTo>
                    <a:pt x="1699" y="232"/>
                  </a:lnTo>
                  <a:cubicBezTo>
                    <a:pt x="1660" y="237"/>
                    <a:pt x="1624" y="239"/>
                    <a:pt x="1589" y="239"/>
                  </a:cubicBezTo>
                  <a:cubicBezTo>
                    <a:pt x="1230" y="239"/>
                    <a:pt x="1128" y="1"/>
                    <a:pt x="1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2"/>
            <p:cNvSpPr/>
            <p:nvPr/>
          </p:nvSpPr>
          <p:spPr>
            <a:xfrm>
              <a:off x="6175375" y="3126475"/>
              <a:ext cx="287175" cy="143475"/>
            </a:xfrm>
            <a:custGeom>
              <a:avLst/>
              <a:gdLst/>
              <a:ahLst/>
              <a:cxnLst/>
              <a:rect l="l" t="t" r="r" b="b"/>
              <a:pathLst>
                <a:path w="11487" h="5739" extrusionOk="0">
                  <a:moveTo>
                    <a:pt x="5709" y="0"/>
                  </a:moveTo>
                  <a:cubicBezTo>
                    <a:pt x="5546" y="0"/>
                    <a:pt x="5370" y="68"/>
                    <a:pt x="5261" y="177"/>
                  </a:cubicBezTo>
                  <a:lnTo>
                    <a:pt x="341" y="4418"/>
                  </a:lnTo>
                  <a:cubicBezTo>
                    <a:pt x="1" y="4649"/>
                    <a:pt x="1" y="5166"/>
                    <a:pt x="273" y="5437"/>
                  </a:cubicBezTo>
                  <a:cubicBezTo>
                    <a:pt x="406" y="5633"/>
                    <a:pt x="633" y="5738"/>
                    <a:pt x="854" y="5738"/>
                  </a:cubicBezTo>
                  <a:cubicBezTo>
                    <a:pt x="1017" y="5738"/>
                    <a:pt x="1177" y="5681"/>
                    <a:pt x="1292" y="5560"/>
                  </a:cubicBezTo>
                  <a:lnTo>
                    <a:pt x="5709" y="1767"/>
                  </a:lnTo>
                  <a:lnTo>
                    <a:pt x="10127" y="5560"/>
                  </a:lnTo>
                  <a:cubicBezTo>
                    <a:pt x="10271" y="5681"/>
                    <a:pt x="10438" y="5738"/>
                    <a:pt x="10603" y="5738"/>
                  </a:cubicBezTo>
                  <a:cubicBezTo>
                    <a:pt x="10827" y="5738"/>
                    <a:pt x="11050" y="5633"/>
                    <a:pt x="11214" y="5437"/>
                  </a:cubicBezTo>
                  <a:cubicBezTo>
                    <a:pt x="11486" y="5166"/>
                    <a:pt x="11432" y="4649"/>
                    <a:pt x="11146" y="4418"/>
                  </a:cubicBezTo>
                  <a:lnTo>
                    <a:pt x="6226" y="177"/>
                  </a:lnTo>
                  <a:cubicBezTo>
                    <a:pt x="6049" y="68"/>
                    <a:pt x="5886" y="0"/>
                    <a:pt x="5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2"/>
            <p:cNvSpPr/>
            <p:nvPr/>
          </p:nvSpPr>
          <p:spPr>
            <a:xfrm>
              <a:off x="6175375" y="3157725"/>
              <a:ext cx="284450" cy="112225"/>
            </a:xfrm>
            <a:custGeom>
              <a:avLst/>
              <a:gdLst/>
              <a:ahLst/>
              <a:cxnLst/>
              <a:rect l="l" t="t" r="r" b="b"/>
              <a:pathLst>
                <a:path w="11378" h="4489" extrusionOk="0">
                  <a:moveTo>
                    <a:pt x="5709" y="1"/>
                  </a:moveTo>
                  <a:cubicBezTo>
                    <a:pt x="5312" y="1"/>
                    <a:pt x="1975" y="3346"/>
                    <a:pt x="713" y="3346"/>
                  </a:cubicBezTo>
                  <a:cubicBezTo>
                    <a:pt x="551" y="3346"/>
                    <a:pt x="424" y="3291"/>
                    <a:pt x="341" y="3168"/>
                  </a:cubicBezTo>
                  <a:cubicBezTo>
                    <a:pt x="1" y="3399"/>
                    <a:pt x="1" y="3916"/>
                    <a:pt x="273" y="4187"/>
                  </a:cubicBezTo>
                  <a:cubicBezTo>
                    <a:pt x="406" y="4383"/>
                    <a:pt x="633" y="4488"/>
                    <a:pt x="854" y="4488"/>
                  </a:cubicBezTo>
                  <a:cubicBezTo>
                    <a:pt x="1017" y="4488"/>
                    <a:pt x="1177" y="4431"/>
                    <a:pt x="1292" y="4310"/>
                  </a:cubicBezTo>
                  <a:lnTo>
                    <a:pt x="5709" y="517"/>
                  </a:lnTo>
                  <a:lnTo>
                    <a:pt x="10127" y="4310"/>
                  </a:lnTo>
                  <a:cubicBezTo>
                    <a:pt x="10271" y="4431"/>
                    <a:pt x="10438" y="4488"/>
                    <a:pt x="10603" y="4488"/>
                  </a:cubicBezTo>
                  <a:cubicBezTo>
                    <a:pt x="10827" y="4488"/>
                    <a:pt x="11050" y="4383"/>
                    <a:pt x="11214" y="4187"/>
                  </a:cubicBezTo>
                  <a:cubicBezTo>
                    <a:pt x="11323" y="4079"/>
                    <a:pt x="11377" y="3970"/>
                    <a:pt x="11377" y="3793"/>
                  </a:cubicBezTo>
                  <a:lnTo>
                    <a:pt x="11377" y="3793"/>
                  </a:lnTo>
                  <a:cubicBezTo>
                    <a:pt x="11377" y="3793"/>
                    <a:pt x="11256" y="3885"/>
                    <a:pt x="11035" y="3885"/>
                  </a:cubicBezTo>
                  <a:cubicBezTo>
                    <a:pt x="10833" y="3885"/>
                    <a:pt x="10547" y="3807"/>
                    <a:pt x="10195" y="3508"/>
                  </a:cubicBezTo>
                  <a:cubicBezTo>
                    <a:pt x="9447" y="2950"/>
                    <a:pt x="6117" y="1"/>
                    <a:pt x="5709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2"/>
            <p:cNvSpPr/>
            <p:nvPr/>
          </p:nvSpPr>
          <p:spPr>
            <a:xfrm>
              <a:off x="6148200" y="3461050"/>
              <a:ext cx="335750" cy="42300"/>
            </a:xfrm>
            <a:custGeom>
              <a:avLst/>
              <a:gdLst/>
              <a:ahLst/>
              <a:cxnLst/>
              <a:rect l="l" t="t" r="r" b="b"/>
              <a:pathLst>
                <a:path w="13430" h="1692" extrusionOk="0">
                  <a:moveTo>
                    <a:pt x="10746" y="0"/>
                  </a:moveTo>
                  <a:cubicBezTo>
                    <a:pt x="9567" y="0"/>
                    <a:pt x="8443" y="247"/>
                    <a:pt x="7544" y="441"/>
                  </a:cubicBezTo>
                  <a:cubicBezTo>
                    <a:pt x="7011" y="551"/>
                    <a:pt x="6477" y="595"/>
                    <a:pt x="5959" y="595"/>
                  </a:cubicBezTo>
                  <a:cubicBezTo>
                    <a:pt x="4880" y="595"/>
                    <a:pt x="3867" y="403"/>
                    <a:pt x="3059" y="210"/>
                  </a:cubicBezTo>
                  <a:cubicBezTo>
                    <a:pt x="2866" y="163"/>
                    <a:pt x="2671" y="143"/>
                    <a:pt x="2478" y="143"/>
                  </a:cubicBezTo>
                  <a:cubicBezTo>
                    <a:pt x="1539" y="143"/>
                    <a:pt x="620" y="629"/>
                    <a:pt x="0" y="1012"/>
                  </a:cubicBezTo>
                  <a:lnTo>
                    <a:pt x="0" y="1691"/>
                  </a:lnTo>
                  <a:lnTo>
                    <a:pt x="13430" y="1691"/>
                  </a:lnTo>
                  <a:lnTo>
                    <a:pt x="13430" y="550"/>
                  </a:lnTo>
                  <a:cubicBezTo>
                    <a:pt x="12553" y="141"/>
                    <a:pt x="11634" y="0"/>
                    <a:pt x="10746" y="0"/>
                  </a:cubicBezTo>
                  <a:close/>
                </a:path>
              </a:pathLst>
            </a:custGeom>
            <a:solidFill>
              <a:srgbClr val="E8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2"/>
            <p:cNvSpPr/>
            <p:nvPr/>
          </p:nvSpPr>
          <p:spPr>
            <a:xfrm>
              <a:off x="6214800" y="3467975"/>
              <a:ext cx="310275" cy="399300"/>
            </a:xfrm>
            <a:custGeom>
              <a:avLst/>
              <a:gdLst/>
              <a:ahLst/>
              <a:cxnLst/>
              <a:rect l="l" t="t" r="r" b="b"/>
              <a:pathLst>
                <a:path w="12411" h="15972" extrusionOk="0">
                  <a:moveTo>
                    <a:pt x="5668" y="1"/>
                  </a:moveTo>
                  <a:lnTo>
                    <a:pt x="2610" y="273"/>
                  </a:lnTo>
                  <a:cubicBezTo>
                    <a:pt x="2610" y="273"/>
                    <a:pt x="0" y="2203"/>
                    <a:pt x="626" y="3616"/>
                  </a:cubicBezTo>
                  <a:cubicBezTo>
                    <a:pt x="1251" y="4975"/>
                    <a:pt x="5832" y="6851"/>
                    <a:pt x="5668" y="9624"/>
                  </a:cubicBezTo>
                  <a:cubicBezTo>
                    <a:pt x="5492" y="12397"/>
                    <a:pt x="4418" y="14830"/>
                    <a:pt x="4595" y="15972"/>
                  </a:cubicBezTo>
                  <a:cubicBezTo>
                    <a:pt x="4595" y="15972"/>
                    <a:pt x="9569" y="14612"/>
                    <a:pt x="10766" y="14327"/>
                  </a:cubicBezTo>
                  <a:cubicBezTo>
                    <a:pt x="10766" y="14327"/>
                    <a:pt x="12410" y="9624"/>
                    <a:pt x="11445" y="7531"/>
                  </a:cubicBezTo>
                  <a:cubicBezTo>
                    <a:pt x="10195" y="4690"/>
                    <a:pt x="4132" y="2991"/>
                    <a:pt x="5668" y="1"/>
                  </a:cubicBezTo>
                  <a:close/>
                </a:path>
              </a:pathLst>
            </a:custGeom>
            <a:solidFill>
              <a:srgbClr val="D7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2"/>
            <p:cNvSpPr/>
            <p:nvPr/>
          </p:nvSpPr>
          <p:spPr>
            <a:xfrm>
              <a:off x="6377575" y="2808075"/>
              <a:ext cx="55400" cy="235175"/>
            </a:xfrm>
            <a:custGeom>
              <a:avLst/>
              <a:gdLst/>
              <a:ahLst/>
              <a:cxnLst/>
              <a:rect l="l" t="t" r="r" b="b"/>
              <a:pathLst>
                <a:path w="2216" h="9407" extrusionOk="0">
                  <a:moveTo>
                    <a:pt x="340" y="1"/>
                  </a:moveTo>
                  <a:lnTo>
                    <a:pt x="340" y="1"/>
                  </a:lnTo>
                  <a:cubicBezTo>
                    <a:pt x="1142" y="3059"/>
                    <a:pt x="571" y="5206"/>
                    <a:pt x="0" y="6905"/>
                  </a:cubicBezTo>
                  <a:cubicBezTo>
                    <a:pt x="231" y="7422"/>
                    <a:pt x="517" y="7870"/>
                    <a:pt x="748" y="8210"/>
                  </a:cubicBezTo>
                  <a:cubicBezTo>
                    <a:pt x="911" y="7870"/>
                    <a:pt x="1020" y="7476"/>
                    <a:pt x="1196" y="7028"/>
                  </a:cubicBezTo>
                  <a:cubicBezTo>
                    <a:pt x="2216" y="4418"/>
                    <a:pt x="340" y="1"/>
                    <a:pt x="340" y="1"/>
                  </a:cubicBezTo>
                  <a:close/>
                  <a:moveTo>
                    <a:pt x="340" y="8890"/>
                  </a:moveTo>
                  <a:cubicBezTo>
                    <a:pt x="340" y="9067"/>
                    <a:pt x="408" y="9230"/>
                    <a:pt x="408" y="9406"/>
                  </a:cubicBezTo>
                  <a:cubicBezTo>
                    <a:pt x="462" y="9230"/>
                    <a:pt x="517" y="9121"/>
                    <a:pt x="517" y="8944"/>
                  </a:cubicBezTo>
                  <a:cubicBezTo>
                    <a:pt x="408" y="8890"/>
                    <a:pt x="340" y="8890"/>
                    <a:pt x="340" y="8890"/>
                  </a:cubicBezTo>
                  <a:close/>
                </a:path>
              </a:pathLst>
            </a:custGeom>
            <a:solidFill>
              <a:srgbClr val="B8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2"/>
            <p:cNvSpPr/>
            <p:nvPr/>
          </p:nvSpPr>
          <p:spPr>
            <a:xfrm>
              <a:off x="6353775" y="2980700"/>
              <a:ext cx="45225" cy="123375"/>
            </a:xfrm>
            <a:custGeom>
              <a:avLst/>
              <a:gdLst/>
              <a:ahLst/>
              <a:cxnLst/>
              <a:rect l="l" t="t" r="r" b="b"/>
              <a:pathLst>
                <a:path w="1809" h="4935" extrusionOk="0">
                  <a:moveTo>
                    <a:pt x="952" y="0"/>
                  </a:moveTo>
                  <a:cubicBezTo>
                    <a:pt x="735" y="626"/>
                    <a:pt x="504" y="1251"/>
                    <a:pt x="395" y="1754"/>
                  </a:cubicBezTo>
                  <a:cubicBezTo>
                    <a:pt x="1" y="3738"/>
                    <a:pt x="1129" y="4934"/>
                    <a:pt x="1129" y="4934"/>
                  </a:cubicBezTo>
                  <a:lnTo>
                    <a:pt x="1808" y="4934"/>
                  </a:lnTo>
                  <a:cubicBezTo>
                    <a:pt x="1360" y="4132"/>
                    <a:pt x="1183" y="3521"/>
                    <a:pt x="1360" y="2501"/>
                  </a:cubicBezTo>
                  <a:cubicBezTo>
                    <a:pt x="1360" y="2325"/>
                    <a:pt x="1292" y="2162"/>
                    <a:pt x="1292" y="1985"/>
                  </a:cubicBezTo>
                  <a:lnTo>
                    <a:pt x="1292" y="1985"/>
                  </a:lnTo>
                  <a:cubicBezTo>
                    <a:pt x="1292" y="1985"/>
                    <a:pt x="1360" y="1985"/>
                    <a:pt x="1469" y="2039"/>
                  </a:cubicBezTo>
                  <a:cubicBezTo>
                    <a:pt x="1523" y="1822"/>
                    <a:pt x="1632" y="1591"/>
                    <a:pt x="1700" y="1305"/>
                  </a:cubicBezTo>
                  <a:cubicBezTo>
                    <a:pt x="1469" y="965"/>
                    <a:pt x="1183" y="517"/>
                    <a:pt x="952" y="0"/>
                  </a:cubicBezTo>
                  <a:close/>
                </a:path>
              </a:pathLst>
            </a:custGeom>
            <a:solidFill>
              <a:srgbClr val="A0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2"/>
            <p:cNvSpPr/>
            <p:nvPr/>
          </p:nvSpPr>
          <p:spPr>
            <a:xfrm>
              <a:off x="7002125" y="4500450"/>
              <a:ext cx="359550" cy="51225"/>
            </a:xfrm>
            <a:custGeom>
              <a:avLst/>
              <a:gdLst/>
              <a:ahLst/>
              <a:cxnLst/>
              <a:rect l="l" t="t" r="r" b="b"/>
              <a:pathLst>
                <a:path w="14382" h="2049" extrusionOk="0">
                  <a:moveTo>
                    <a:pt x="2514" y="1"/>
                  </a:moveTo>
                  <a:cubicBezTo>
                    <a:pt x="955" y="1"/>
                    <a:pt x="1" y="375"/>
                    <a:pt x="1" y="375"/>
                  </a:cubicBezTo>
                  <a:cubicBezTo>
                    <a:pt x="135" y="362"/>
                    <a:pt x="264" y="355"/>
                    <a:pt x="388" y="355"/>
                  </a:cubicBezTo>
                  <a:cubicBezTo>
                    <a:pt x="2204" y="355"/>
                    <a:pt x="3078" y="1753"/>
                    <a:pt x="5941" y="2020"/>
                  </a:cubicBezTo>
                  <a:cubicBezTo>
                    <a:pt x="6151" y="2040"/>
                    <a:pt x="6373" y="2049"/>
                    <a:pt x="6603" y="2049"/>
                  </a:cubicBezTo>
                  <a:cubicBezTo>
                    <a:pt x="9714" y="2049"/>
                    <a:pt x="14381" y="376"/>
                    <a:pt x="14381" y="375"/>
                  </a:cubicBezTo>
                  <a:lnTo>
                    <a:pt x="14381" y="375"/>
                  </a:lnTo>
                  <a:cubicBezTo>
                    <a:pt x="14381" y="376"/>
                    <a:pt x="11717" y="756"/>
                    <a:pt x="9015" y="756"/>
                  </a:cubicBezTo>
                  <a:cubicBezTo>
                    <a:pt x="7664" y="756"/>
                    <a:pt x="6303" y="661"/>
                    <a:pt x="5261" y="375"/>
                  </a:cubicBezTo>
                  <a:cubicBezTo>
                    <a:pt x="4223" y="95"/>
                    <a:pt x="3293" y="1"/>
                    <a:pt x="2514" y="1"/>
                  </a:cubicBezTo>
                  <a:close/>
                </a:path>
              </a:pathLst>
            </a:custGeom>
            <a:solidFill>
              <a:srgbClr val="E4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2"/>
            <p:cNvSpPr/>
            <p:nvPr/>
          </p:nvSpPr>
          <p:spPr>
            <a:xfrm>
              <a:off x="7449650" y="3776525"/>
              <a:ext cx="52350" cy="145800"/>
            </a:xfrm>
            <a:custGeom>
              <a:avLst/>
              <a:gdLst/>
              <a:ahLst/>
              <a:cxnLst/>
              <a:rect l="l" t="t" r="r" b="b"/>
              <a:pathLst>
                <a:path w="2094" h="5832" extrusionOk="0">
                  <a:moveTo>
                    <a:pt x="1" y="0"/>
                  </a:moveTo>
                  <a:lnTo>
                    <a:pt x="1" y="5831"/>
                  </a:lnTo>
                  <a:lnTo>
                    <a:pt x="2094" y="3901"/>
                  </a:lnTo>
                  <a:lnTo>
                    <a:pt x="2094" y="0"/>
                  </a:lnTo>
                  <a:close/>
                </a:path>
              </a:pathLst>
            </a:custGeom>
            <a:solidFill>
              <a:srgbClr val="847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2"/>
            <p:cNvSpPr/>
            <p:nvPr/>
          </p:nvSpPr>
          <p:spPr>
            <a:xfrm>
              <a:off x="7485000" y="3776525"/>
              <a:ext cx="17000" cy="97550"/>
            </a:xfrm>
            <a:custGeom>
              <a:avLst/>
              <a:gdLst/>
              <a:ahLst/>
              <a:cxnLst/>
              <a:rect l="l" t="t" r="r" b="b"/>
              <a:pathLst>
                <a:path w="680" h="3902" extrusionOk="0">
                  <a:moveTo>
                    <a:pt x="0" y="0"/>
                  </a:moveTo>
                  <a:lnTo>
                    <a:pt x="0" y="3901"/>
                  </a:lnTo>
                  <a:lnTo>
                    <a:pt x="680" y="3901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736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2"/>
            <p:cNvSpPr/>
            <p:nvPr/>
          </p:nvSpPr>
          <p:spPr>
            <a:xfrm>
              <a:off x="7422475" y="3735400"/>
              <a:ext cx="107750" cy="46925"/>
            </a:xfrm>
            <a:custGeom>
              <a:avLst/>
              <a:gdLst/>
              <a:ahLst/>
              <a:cxnLst/>
              <a:rect l="l" t="t" r="r" b="b"/>
              <a:pathLst>
                <a:path w="4310" h="1877" extrusionOk="0">
                  <a:moveTo>
                    <a:pt x="1020" y="1"/>
                  </a:moveTo>
                  <a:cubicBezTo>
                    <a:pt x="462" y="1"/>
                    <a:pt x="0" y="395"/>
                    <a:pt x="0" y="966"/>
                  </a:cubicBezTo>
                  <a:cubicBezTo>
                    <a:pt x="0" y="1469"/>
                    <a:pt x="462" y="1876"/>
                    <a:pt x="1020" y="1876"/>
                  </a:cubicBezTo>
                  <a:lnTo>
                    <a:pt x="3290" y="1876"/>
                  </a:lnTo>
                  <a:cubicBezTo>
                    <a:pt x="3861" y="1876"/>
                    <a:pt x="4309" y="1469"/>
                    <a:pt x="4309" y="966"/>
                  </a:cubicBezTo>
                  <a:cubicBezTo>
                    <a:pt x="4309" y="395"/>
                    <a:pt x="3861" y="1"/>
                    <a:pt x="3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2"/>
            <p:cNvSpPr/>
            <p:nvPr/>
          </p:nvSpPr>
          <p:spPr>
            <a:xfrm>
              <a:off x="7422475" y="3742550"/>
              <a:ext cx="107750" cy="39775"/>
            </a:xfrm>
            <a:custGeom>
              <a:avLst/>
              <a:gdLst/>
              <a:ahLst/>
              <a:cxnLst/>
              <a:rect l="l" t="t" r="r" b="b"/>
              <a:pathLst>
                <a:path w="4310" h="1591" extrusionOk="0">
                  <a:moveTo>
                    <a:pt x="4024" y="0"/>
                  </a:moveTo>
                  <a:lnTo>
                    <a:pt x="4024" y="0"/>
                  </a:lnTo>
                  <a:cubicBezTo>
                    <a:pt x="4078" y="1074"/>
                    <a:pt x="2664" y="1183"/>
                    <a:pt x="1482" y="1183"/>
                  </a:cubicBezTo>
                  <a:cubicBezTo>
                    <a:pt x="340" y="1128"/>
                    <a:pt x="0" y="680"/>
                    <a:pt x="0" y="680"/>
                  </a:cubicBezTo>
                  <a:lnTo>
                    <a:pt x="0" y="680"/>
                  </a:lnTo>
                  <a:cubicBezTo>
                    <a:pt x="0" y="1183"/>
                    <a:pt x="462" y="1590"/>
                    <a:pt x="1020" y="1590"/>
                  </a:cubicBezTo>
                  <a:lnTo>
                    <a:pt x="3290" y="1590"/>
                  </a:lnTo>
                  <a:cubicBezTo>
                    <a:pt x="3861" y="1590"/>
                    <a:pt x="4309" y="1183"/>
                    <a:pt x="4309" y="680"/>
                  </a:cubicBezTo>
                  <a:cubicBezTo>
                    <a:pt x="4309" y="394"/>
                    <a:pt x="4255" y="163"/>
                    <a:pt x="4024" y="0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2"/>
            <p:cNvSpPr/>
            <p:nvPr/>
          </p:nvSpPr>
          <p:spPr>
            <a:xfrm>
              <a:off x="7408550" y="3821725"/>
              <a:ext cx="366675" cy="529775"/>
            </a:xfrm>
            <a:custGeom>
              <a:avLst/>
              <a:gdLst/>
              <a:ahLst/>
              <a:cxnLst/>
              <a:rect l="l" t="t" r="r" b="b"/>
              <a:pathLst>
                <a:path w="14667" h="21191" extrusionOk="0">
                  <a:moveTo>
                    <a:pt x="7353" y="0"/>
                  </a:moveTo>
                  <a:lnTo>
                    <a:pt x="0" y="6456"/>
                  </a:lnTo>
                  <a:lnTo>
                    <a:pt x="0" y="21190"/>
                  </a:lnTo>
                  <a:lnTo>
                    <a:pt x="14666" y="21190"/>
                  </a:lnTo>
                  <a:lnTo>
                    <a:pt x="14666" y="6456"/>
                  </a:lnTo>
                  <a:lnTo>
                    <a:pt x="73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2"/>
            <p:cNvSpPr/>
            <p:nvPr/>
          </p:nvSpPr>
          <p:spPr>
            <a:xfrm>
              <a:off x="7534600" y="3915175"/>
              <a:ext cx="114550" cy="116225"/>
            </a:xfrm>
            <a:custGeom>
              <a:avLst/>
              <a:gdLst/>
              <a:ahLst/>
              <a:cxnLst/>
              <a:rect l="l" t="t" r="r" b="b"/>
              <a:pathLst>
                <a:path w="4582" h="4649" extrusionOk="0">
                  <a:moveTo>
                    <a:pt x="2311" y="0"/>
                  </a:moveTo>
                  <a:cubicBezTo>
                    <a:pt x="1020" y="0"/>
                    <a:pt x="1" y="1074"/>
                    <a:pt x="1" y="2324"/>
                  </a:cubicBezTo>
                  <a:cubicBezTo>
                    <a:pt x="1" y="3629"/>
                    <a:pt x="1020" y="4649"/>
                    <a:pt x="2311" y="4649"/>
                  </a:cubicBezTo>
                  <a:cubicBezTo>
                    <a:pt x="3562" y="4649"/>
                    <a:pt x="4581" y="3629"/>
                    <a:pt x="4581" y="2324"/>
                  </a:cubicBezTo>
                  <a:cubicBezTo>
                    <a:pt x="4581" y="1074"/>
                    <a:pt x="3562" y="0"/>
                    <a:pt x="2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2"/>
            <p:cNvSpPr/>
            <p:nvPr/>
          </p:nvSpPr>
          <p:spPr>
            <a:xfrm>
              <a:off x="7544450" y="3925025"/>
              <a:ext cx="94850" cy="96525"/>
            </a:xfrm>
            <a:custGeom>
              <a:avLst/>
              <a:gdLst/>
              <a:ahLst/>
              <a:cxnLst/>
              <a:rect l="l" t="t" r="r" b="b"/>
              <a:pathLst>
                <a:path w="3794" h="3861" extrusionOk="0">
                  <a:moveTo>
                    <a:pt x="1917" y="0"/>
                  </a:moveTo>
                  <a:cubicBezTo>
                    <a:pt x="844" y="0"/>
                    <a:pt x="1" y="911"/>
                    <a:pt x="1" y="1930"/>
                  </a:cubicBezTo>
                  <a:cubicBezTo>
                    <a:pt x="1" y="3004"/>
                    <a:pt x="844" y="3860"/>
                    <a:pt x="1917" y="3860"/>
                  </a:cubicBezTo>
                  <a:cubicBezTo>
                    <a:pt x="2937" y="3860"/>
                    <a:pt x="3793" y="3004"/>
                    <a:pt x="3793" y="1930"/>
                  </a:cubicBezTo>
                  <a:cubicBezTo>
                    <a:pt x="3793" y="911"/>
                    <a:pt x="2937" y="0"/>
                    <a:pt x="19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2"/>
            <p:cNvSpPr/>
            <p:nvPr/>
          </p:nvSpPr>
          <p:spPr>
            <a:xfrm>
              <a:off x="7540050" y="3922300"/>
              <a:ext cx="103325" cy="103325"/>
            </a:xfrm>
            <a:custGeom>
              <a:avLst/>
              <a:gdLst/>
              <a:ahLst/>
              <a:cxnLst/>
              <a:rect l="l" t="t" r="r" b="b"/>
              <a:pathLst>
                <a:path w="4133" h="4133" extrusionOk="0">
                  <a:moveTo>
                    <a:pt x="1754" y="0"/>
                  </a:moveTo>
                  <a:lnTo>
                    <a:pt x="1754" y="1700"/>
                  </a:lnTo>
                  <a:lnTo>
                    <a:pt x="0" y="1700"/>
                  </a:lnTo>
                  <a:lnTo>
                    <a:pt x="0" y="2379"/>
                  </a:lnTo>
                  <a:lnTo>
                    <a:pt x="1754" y="2379"/>
                  </a:lnTo>
                  <a:lnTo>
                    <a:pt x="1754" y="4133"/>
                  </a:lnTo>
                  <a:lnTo>
                    <a:pt x="2379" y="4133"/>
                  </a:lnTo>
                  <a:lnTo>
                    <a:pt x="2379" y="2379"/>
                  </a:lnTo>
                  <a:lnTo>
                    <a:pt x="4132" y="2379"/>
                  </a:lnTo>
                  <a:lnTo>
                    <a:pt x="4132" y="1700"/>
                  </a:lnTo>
                  <a:lnTo>
                    <a:pt x="2379" y="1700"/>
                  </a:lnTo>
                  <a:lnTo>
                    <a:pt x="23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2"/>
            <p:cNvSpPr/>
            <p:nvPr/>
          </p:nvSpPr>
          <p:spPr>
            <a:xfrm>
              <a:off x="7537325" y="4085075"/>
              <a:ext cx="106050" cy="50975"/>
            </a:xfrm>
            <a:custGeom>
              <a:avLst/>
              <a:gdLst/>
              <a:ahLst/>
              <a:cxnLst/>
              <a:rect l="l" t="t" r="r" b="b"/>
              <a:pathLst>
                <a:path w="4242" h="2039" extrusionOk="0">
                  <a:moveTo>
                    <a:pt x="1700" y="0"/>
                  </a:moveTo>
                  <a:lnTo>
                    <a:pt x="340" y="856"/>
                  </a:lnTo>
                  <a:lnTo>
                    <a:pt x="1" y="2039"/>
                  </a:lnTo>
                  <a:lnTo>
                    <a:pt x="4241" y="1985"/>
                  </a:lnTo>
                  <a:lnTo>
                    <a:pt x="4187" y="1645"/>
                  </a:lnTo>
                  <a:lnTo>
                    <a:pt x="4078" y="802"/>
                  </a:lnTo>
                  <a:lnTo>
                    <a:pt x="3059" y="55"/>
                  </a:lnTo>
                  <a:lnTo>
                    <a:pt x="17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2"/>
            <p:cNvSpPr/>
            <p:nvPr/>
          </p:nvSpPr>
          <p:spPr>
            <a:xfrm>
              <a:off x="7528825" y="4075200"/>
              <a:ext cx="126100" cy="276300"/>
            </a:xfrm>
            <a:custGeom>
              <a:avLst/>
              <a:gdLst/>
              <a:ahLst/>
              <a:cxnLst/>
              <a:rect l="l" t="t" r="r" b="b"/>
              <a:pathLst>
                <a:path w="5044" h="11052" extrusionOk="0">
                  <a:moveTo>
                    <a:pt x="2542" y="626"/>
                  </a:moveTo>
                  <a:cubicBezTo>
                    <a:pt x="2828" y="626"/>
                    <a:pt x="3005" y="681"/>
                    <a:pt x="3168" y="735"/>
                  </a:cubicBezTo>
                  <a:lnTo>
                    <a:pt x="2542" y="1931"/>
                  </a:lnTo>
                  <a:lnTo>
                    <a:pt x="1863" y="735"/>
                  </a:lnTo>
                  <a:cubicBezTo>
                    <a:pt x="2040" y="681"/>
                    <a:pt x="2203" y="626"/>
                    <a:pt x="2488" y="626"/>
                  </a:cubicBezTo>
                  <a:close/>
                  <a:moveTo>
                    <a:pt x="1469" y="912"/>
                  </a:moveTo>
                  <a:lnTo>
                    <a:pt x="2148" y="2149"/>
                  </a:lnTo>
                  <a:lnTo>
                    <a:pt x="680" y="2149"/>
                  </a:lnTo>
                  <a:cubicBezTo>
                    <a:pt x="735" y="1809"/>
                    <a:pt x="911" y="1251"/>
                    <a:pt x="1469" y="912"/>
                  </a:cubicBezTo>
                  <a:close/>
                  <a:moveTo>
                    <a:pt x="3562" y="912"/>
                  </a:moveTo>
                  <a:cubicBezTo>
                    <a:pt x="4133" y="1251"/>
                    <a:pt x="4309" y="1809"/>
                    <a:pt x="4364" y="2149"/>
                  </a:cubicBezTo>
                  <a:lnTo>
                    <a:pt x="2882" y="2149"/>
                  </a:lnTo>
                  <a:lnTo>
                    <a:pt x="3562" y="912"/>
                  </a:lnTo>
                  <a:close/>
                  <a:moveTo>
                    <a:pt x="4418" y="2665"/>
                  </a:moveTo>
                  <a:lnTo>
                    <a:pt x="4418" y="10481"/>
                  </a:lnTo>
                  <a:lnTo>
                    <a:pt x="680" y="10481"/>
                  </a:lnTo>
                  <a:lnTo>
                    <a:pt x="680" y="2665"/>
                  </a:lnTo>
                  <a:close/>
                  <a:moveTo>
                    <a:pt x="2434" y="1"/>
                  </a:moveTo>
                  <a:lnTo>
                    <a:pt x="2148" y="55"/>
                  </a:lnTo>
                  <a:cubicBezTo>
                    <a:pt x="449" y="286"/>
                    <a:pt x="1" y="1700"/>
                    <a:pt x="1" y="2434"/>
                  </a:cubicBezTo>
                  <a:lnTo>
                    <a:pt x="1" y="11051"/>
                  </a:lnTo>
                  <a:lnTo>
                    <a:pt x="5043" y="11051"/>
                  </a:lnTo>
                  <a:lnTo>
                    <a:pt x="5043" y="2434"/>
                  </a:lnTo>
                  <a:cubicBezTo>
                    <a:pt x="5043" y="1700"/>
                    <a:pt x="4581" y="286"/>
                    <a:pt x="2882" y="55"/>
                  </a:cubicBezTo>
                  <a:lnTo>
                    <a:pt x="25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2"/>
            <p:cNvSpPr/>
            <p:nvPr/>
          </p:nvSpPr>
          <p:spPr>
            <a:xfrm>
              <a:off x="7555675" y="4228125"/>
              <a:ext cx="14300" cy="14300"/>
            </a:xfrm>
            <a:custGeom>
              <a:avLst/>
              <a:gdLst/>
              <a:ahLst/>
              <a:cxnLst/>
              <a:rect l="l" t="t" r="r" b="b"/>
              <a:pathLst>
                <a:path w="572" h="572" extrusionOk="0">
                  <a:moveTo>
                    <a:pt x="286" y="1"/>
                  </a:moveTo>
                  <a:cubicBezTo>
                    <a:pt x="109" y="1"/>
                    <a:pt x="0" y="177"/>
                    <a:pt x="0" y="286"/>
                  </a:cubicBezTo>
                  <a:cubicBezTo>
                    <a:pt x="0" y="449"/>
                    <a:pt x="109" y="571"/>
                    <a:pt x="286" y="571"/>
                  </a:cubicBezTo>
                  <a:cubicBezTo>
                    <a:pt x="449" y="571"/>
                    <a:pt x="571" y="449"/>
                    <a:pt x="571" y="286"/>
                  </a:cubicBezTo>
                  <a:cubicBezTo>
                    <a:pt x="571" y="177"/>
                    <a:pt x="449" y="1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2"/>
            <p:cNvSpPr/>
            <p:nvPr/>
          </p:nvSpPr>
          <p:spPr>
            <a:xfrm>
              <a:off x="7555675" y="4150300"/>
              <a:ext cx="70700" cy="80575"/>
            </a:xfrm>
            <a:custGeom>
              <a:avLst/>
              <a:gdLst/>
              <a:ahLst/>
              <a:cxnLst/>
              <a:rect l="l" t="t" r="r" b="b"/>
              <a:pathLst>
                <a:path w="2828" h="3223" extrusionOk="0">
                  <a:moveTo>
                    <a:pt x="0" y="1"/>
                  </a:moveTo>
                  <a:lnTo>
                    <a:pt x="0" y="2828"/>
                  </a:lnTo>
                  <a:cubicBezTo>
                    <a:pt x="72" y="2817"/>
                    <a:pt x="138" y="2813"/>
                    <a:pt x="200" y="2813"/>
                  </a:cubicBezTo>
                  <a:cubicBezTo>
                    <a:pt x="767" y="2813"/>
                    <a:pt x="911" y="3222"/>
                    <a:pt x="911" y="3222"/>
                  </a:cubicBezTo>
                  <a:lnTo>
                    <a:pt x="2828" y="3222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2"/>
            <p:cNvSpPr/>
            <p:nvPr/>
          </p:nvSpPr>
          <p:spPr>
            <a:xfrm>
              <a:off x="7555675" y="4241050"/>
              <a:ext cx="70700" cy="84975"/>
            </a:xfrm>
            <a:custGeom>
              <a:avLst/>
              <a:gdLst/>
              <a:ahLst/>
              <a:cxnLst/>
              <a:rect l="l" t="t" r="r" b="b"/>
              <a:pathLst>
                <a:path w="2828" h="3399" extrusionOk="0">
                  <a:moveTo>
                    <a:pt x="911" y="0"/>
                  </a:moveTo>
                  <a:cubicBezTo>
                    <a:pt x="911" y="0"/>
                    <a:pt x="767" y="410"/>
                    <a:pt x="200" y="410"/>
                  </a:cubicBezTo>
                  <a:cubicBezTo>
                    <a:pt x="138" y="410"/>
                    <a:pt x="72" y="405"/>
                    <a:pt x="0" y="394"/>
                  </a:cubicBezTo>
                  <a:lnTo>
                    <a:pt x="0" y="3398"/>
                  </a:lnTo>
                  <a:lnTo>
                    <a:pt x="2828" y="3398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2"/>
            <p:cNvSpPr/>
            <p:nvPr/>
          </p:nvSpPr>
          <p:spPr>
            <a:xfrm>
              <a:off x="7354500" y="3772100"/>
              <a:ext cx="474400" cy="235675"/>
            </a:xfrm>
            <a:custGeom>
              <a:avLst/>
              <a:gdLst/>
              <a:ahLst/>
              <a:cxnLst/>
              <a:rect l="l" t="t" r="r" b="b"/>
              <a:pathLst>
                <a:path w="18976" h="9427" extrusionOk="0">
                  <a:moveTo>
                    <a:pt x="9515" y="1"/>
                  </a:moveTo>
                  <a:cubicBezTo>
                    <a:pt x="9244" y="1"/>
                    <a:pt x="8958" y="123"/>
                    <a:pt x="8727" y="286"/>
                  </a:cubicBezTo>
                  <a:lnTo>
                    <a:pt x="572" y="7259"/>
                  </a:lnTo>
                  <a:cubicBezTo>
                    <a:pt x="69" y="7708"/>
                    <a:pt x="1" y="8441"/>
                    <a:pt x="463" y="8958"/>
                  </a:cubicBezTo>
                  <a:cubicBezTo>
                    <a:pt x="713" y="9268"/>
                    <a:pt x="1068" y="9427"/>
                    <a:pt x="1413" y="9427"/>
                  </a:cubicBezTo>
                  <a:cubicBezTo>
                    <a:pt x="1688" y="9427"/>
                    <a:pt x="1957" y="9326"/>
                    <a:pt x="2162" y="9121"/>
                  </a:cubicBezTo>
                  <a:lnTo>
                    <a:pt x="9515" y="2896"/>
                  </a:lnTo>
                  <a:lnTo>
                    <a:pt x="16828" y="9121"/>
                  </a:lnTo>
                  <a:cubicBezTo>
                    <a:pt x="17027" y="9326"/>
                    <a:pt x="17295" y="9427"/>
                    <a:pt x="17572" y="9427"/>
                  </a:cubicBezTo>
                  <a:cubicBezTo>
                    <a:pt x="17918" y="9427"/>
                    <a:pt x="18277" y="9268"/>
                    <a:pt x="18527" y="8958"/>
                  </a:cubicBezTo>
                  <a:cubicBezTo>
                    <a:pt x="18976" y="8441"/>
                    <a:pt x="18921" y="7708"/>
                    <a:pt x="18418" y="7259"/>
                  </a:cubicBezTo>
                  <a:lnTo>
                    <a:pt x="10263" y="286"/>
                  </a:lnTo>
                  <a:cubicBezTo>
                    <a:pt x="10032" y="123"/>
                    <a:pt x="9801" y="1"/>
                    <a:pt x="95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2"/>
            <p:cNvSpPr/>
            <p:nvPr/>
          </p:nvSpPr>
          <p:spPr>
            <a:xfrm>
              <a:off x="7358925" y="3821725"/>
              <a:ext cx="469975" cy="186050"/>
            </a:xfrm>
            <a:custGeom>
              <a:avLst/>
              <a:gdLst/>
              <a:ahLst/>
              <a:cxnLst/>
              <a:rect l="l" t="t" r="r" b="b"/>
              <a:pathLst>
                <a:path w="18799" h="7442" extrusionOk="0">
                  <a:moveTo>
                    <a:pt x="9338" y="0"/>
                  </a:moveTo>
                  <a:cubicBezTo>
                    <a:pt x="8659" y="0"/>
                    <a:pt x="3168" y="4880"/>
                    <a:pt x="1985" y="5899"/>
                  </a:cubicBezTo>
                  <a:cubicBezTo>
                    <a:pt x="1377" y="6362"/>
                    <a:pt x="891" y="6481"/>
                    <a:pt x="553" y="6481"/>
                  </a:cubicBezTo>
                  <a:cubicBezTo>
                    <a:pt x="194" y="6481"/>
                    <a:pt x="1" y="6348"/>
                    <a:pt x="1" y="6348"/>
                  </a:cubicBezTo>
                  <a:lnTo>
                    <a:pt x="1" y="6348"/>
                  </a:lnTo>
                  <a:cubicBezTo>
                    <a:pt x="55" y="6579"/>
                    <a:pt x="109" y="6796"/>
                    <a:pt x="286" y="6973"/>
                  </a:cubicBezTo>
                  <a:cubicBezTo>
                    <a:pt x="536" y="7283"/>
                    <a:pt x="891" y="7442"/>
                    <a:pt x="1236" y="7442"/>
                  </a:cubicBezTo>
                  <a:cubicBezTo>
                    <a:pt x="1511" y="7442"/>
                    <a:pt x="1780" y="7341"/>
                    <a:pt x="1985" y="7136"/>
                  </a:cubicBezTo>
                  <a:lnTo>
                    <a:pt x="9338" y="911"/>
                  </a:lnTo>
                  <a:lnTo>
                    <a:pt x="16651" y="7136"/>
                  </a:lnTo>
                  <a:cubicBezTo>
                    <a:pt x="16850" y="7341"/>
                    <a:pt x="17118" y="7442"/>
                    <a:pt x="17395" y="7442"/>
                  </a:cubicBezTo>
                  <a:cubicBezTo>
                    <a:pt x="17741" y="7442"/>
                    <a:pt x="18100" y="7283"/>
                    <a:pt x="18350" y="6973"/>
                  </a:cubicBezTo>
                  <a:cubicBezTo>
                    <a:pt x="18799" y="6456"/>
                    <a:pt x="18744" y="5723"/>
                    <a:pt x="18241" y="5274"/>
                  </a:cubicBezTo>
                  <a:cubicBezTo>
                    <a:pt x="18100" y="5479"/>
                    <a:pt x="17886" y="5569"/>
                    <a:pt x="17617" y="5569"/>
                  </a:cubicBezTo>
                  <a:cubicBezTo>
                    <a:pt x="15507" y="5569"/>
                    <a:pt x="10001" y="0"/>
                    <a:pt x="9338" y="0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2"/>
            <p:cNvSpPr/>
            <p:nvPr/>
          </p:nvSpPr>
          <p:spPr>
            <a:xfrm>
              <a:off x="7268200" y="4323700"/>
              <a:ext cx="709550" cy="68575"/>
            </a:xfrm>
            <a:custGeom>
              <a:avLst/>
              <a:gdLst/>
              <a:ahLst/>
              <a:cxnLst/>
              <a:rect l="l" t="t" r="r" b="b"/>
              <a:pathLst>
                <a:path w="28382" h="2743" extrusionOk="0">
                  <a:moveTo>
                    <a:pt x="22548" y="0"/>
                  </a:moveTo>
                  <a:cubicBezTo>
                    <a:pt x="20083" y="0"/>
                    <a:pt x="17741" y="391"/>
                    <a:pt x="15863" y="704"/>
                  </a:cubicBezTo>
                  <a:cubicBezTo>
                    <a:pt x="14780" y="886"/>
                    <a:pt x="13687" y="958"/>
                    <a:pt x="12619" y="958"/>
                  </a:cubicBezTo>
                  <a:cubicBezTo>
                    <a:pt x="10333" y="958"/>
                    <a:pt x="8161" y="625"/>
                    <a:pt x="6457" y="310"/>
                  </a:cubicBezTo>
                  <a:cubicBezTo>
                    <a:pt x="6034" y="233"/>
                    <a:pt x="5612" y="199"/>
                    <a:pt x="5197" y="199"/>
                  </a:cubicBezTo>
                  <a:cubicBezTo>
                    <a:pt x="3168" y="199"/>
                    <a:pt x="1275" y="1005"/>
                    <a:pt x="0" y="1614"/>
                  </a:cubicBezTo>
                  <a:lnTo>
                    <a:pt x="0" y="2743"/>
                  </a:lnTo>
                  <a:lnTo>
                    <a:pt x="28381" y="2743"/>
                  </a:lnTo>
                  <a:lnTo>
                    <a:pt x="28381" y="935"/>
                  </a:lnTo>
                  <a:cubicBezTo>
                    <a:pt x="26469" y="238"/>
                    <a:pt x="24471" y="0"/>
                    <a:pt x="22548" y="0"/>
                  </a:cubicBezTo>
                  <a:close/>
                </a:path>
              </a:pathLst>
            </a:custGeom>
            <a:solidFill>
              <a:srgbClr val="F2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2"/>
            <p:cNvSpPr/>
            <p:nvPr/>
          </p:nvSpPr>
          <p:spPr>
            <a:xfrm>
              <a:off x="7118350" y="4342975"/>
              <a:ext cx="631375" cy="542025"/>
            </a:xfrm>
            <a:custGeom>
              <a:avLst/>
              <a:gdLst/>
              <a:ahLst/>
              <a:cxnLst/>
              <a:rect l="l" t="t" r="r" b="b"/>
              <a:pathLst>
                <a:path w="25255" h="21681" extrusionOk="0">
                  <a:moveTo>
                    <a:pt x="21462" y="1"/>
                  </a:moveTo>
                  <a:lnTo>
                    <a:pt x="16420" y="109"/>
                  </a:lnTo>
                  <a:cubicBezTo>
                    <a:pt x="16420" y="109"/>
                    <a:pt x="21340" y="2651"/>
                    <a:pt x="16080" y="7871"/>
                  </a:cubicBezTo>
                  <a:cubicBezTo>
                    <a:pt x="11214" y="12682"/>
                    <a:pt x="612" y="11146"/>
                    <a:pt x="0" y="21680"/>
                  </a:cubicBezTo>
                  <a:lnTo>
                    <a:pt x="21857" y="21680"/>
                  </a:lnTo>
                  <a:cubicBezTo>
                    <a:pt x="19872" y="18010"/>
                    <a:pt x="18567" y="16080"/>
                    <a:pt x="21462" y="11323"/>
                  </a:cubicBezTo>
                  <a:cubicBezTo>
                    <a:pt x="25255" y="5098"/>
                    <a:pt x="24290" y="4133"/>
                    <a:pt x="21462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2"/>
            <p:cNvSpPr/>
            <p:nvPr/>
          </p:nvSpPr>
          <p:spPr>
            <a:xfrm>
              <a:off x="7439450" y="3439425"/>
              <a:ext cx="61200" cy="296000"/>
            </a:xfrm>
            <a:custGeom>
              <a:avLst/>
              <a:gdLst/>
              <a:ahLst/>
              <a:cxnLst/>
              <a:rect l="l" t="t" r="r" b="b"/>
              <a:pathLst>
                <a:path w="2448" h="11840" extrusionOk="0">
                  <a:moveTo>
                    <a:pt x="1306" y="1"/>
                  </a:moveTo>
                  <a:cubicBezTo>
                    <a:pt x="1306" y="123"/>
                    <a:pt x="1360" y="286"/>
                    <a:pt x="1428" y="395"/>
                  </a:cubicBezTo>
                  <a:lnTo>
                    <a:pt x="1482" y="341"/>
                  </a:lnTo>
                  <a:cubicBezTo>
                    <a:pt x="1360" y="123"/>
                    <a:pt x="1306" y="1"/>
                    <a:pt x="1306" y="1"/>
                  </a:cubicBezTo>
                  <a:close/>
                  <a:moveTo>
                    <a:pt x="1822" y="1482"/>
                  </a:moveTo>
                  <a:cubicBezTo>
                    <a:pt x="1768" y="1482"/>
                    <a:pt x="1700" y="1537"/>
                    <a:pt x="1591" y="1591"/>
                  </a:cubicBezTo>
                  <a:cubicBezTo>
                    <a:pt x="1700" y="2040"/>
                    <a:pt x="1700" y="2502"/>
                    <a:pt x="1700" y="2950"/>
                  </a:cubicBezTo>
                  <a:cubicBezTo>
                    <a:pt x="1822" y="2719"/>
                    <a:pt x="1931" y="2502"/>
                    <a:pt x="2040" y="2271"/>
                  </a:cubicBezTo>
                  <a:cubicBezTo>
                    <a:pt x="1985" y="1985"/>
                    <a:pt x="1931" y="1700"/>
                    <a:pt x="1822" y="1482"/>
                  </a:cubicBezTo>
                  <a:close/>
                  <a:moveTo>
                    <a:pt x="1428" y="5275"/>
                  </a:moveTo>
                  <a:cubicBezTo>
                    <a:pt x="1088" y="6634"/>
                    <a:pt x="626" y="7708"/>
                    <a:pt x="409" y="8673"/>
                  </a:cubicBezTo>
                  <a:cubicBezTo>
                    <a:pt x="1" y="10589"/>
                    <a:pt x="1143" y="11840"/>
                    <a:pt x="1143" y="11840"/>
                  </a:cubicBezTo>
                  <a:lnTo>
                    <a:pt x="1822" y="11840"/>
                  </a:lnTo>
                  <a:cubicBezTo>
                    <a:pt x="1020" y="10535"/>
                    <a:pt x="1143" y="9638"/>
                    <a:pt x="2162" y="7028"/>
                  </a:cubicBezTo>
                  <a:cubicBezTo>
                    <a:pt x="2325" y="6580"/>
                    <a:pt x="2448" y="6063"/>
                    <a:pt x="2448" y="5492"/>
                  </a:cubicBezTo>
                  <a:cubicBezTo>
                    <a:pt x="2108" y="5438"/>
                    <a:pt x="1768" y="5383"/>
                    <a:pt x="1428" y="5275"/>
                  </a:cubicBezTo>
                  <a:close/>
                </a:path>
              </a:pathLst>
            </a:custGeom>
            <a:solidFill>
              <a:srgbClr val="ED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2"/>
            <p:cNvSpPr/>
            <p:nvPr/>
          </p:nvSpPr>
          <p:spPr>
            <a:xfrm>
              <a:off x="7475150" y="3447925"/>
              <a:ext cx="26850" cy="128825"/>
            </a:xfrm>
            <a:custGeom>
              <a:avLst/>
              <a:gdLst/>
              <a:ahLst/>
              <a:cxnLst/>
              <a:rect l="l" t="t" r="r" b="b"/>
              <a:pathLst>
                <a:path w="1074" h="5153" extrusionOk="0">
                  <a:moveTo>
                    <a:pt x="54" y="1"/>
                  </a:moveTo>
                  <a:lnTo>
                    <a:pt x="0" y="55"/>
                  </a:lnTo>
                  <a:cubicBezTo>
                    <a:pt x="54" y="463"/>
                    <a:pt x="163" y="857"/>
                    <a:pt x="163" y="1251"/>
                  </a:cubicBezTo>
                  <a:cubicBezTo>
                    <a:pt x="272" y="1197"/>
                    <a:pt x="340" y="1142"/>
                    <a:pt x="394" y="1142"/>
                  </a:cubicBezTo>
                  <a:cubicBezTo>
                    <a:pt x="272" y="680"/>
                    <a:pt x="109" y="286"/>
                    <a:pt x="54" y="1"/>
                  </a:cubicBezTo>
                  <a:close/>
                  <a:moveTo>
                    <a:pt x="612" y="1931"/>
                  </a:moveTo>
                  <a:cubicBezTo>
                    <a:pt x="503" y="2162"/>
                    <a:pt x="394" y="2379"/>
                    <a:pt x="272" y="2610"/>
                  </a:cubicBezTo>
                  <a:cubicBezTo>
                    <a:pt x="272" y="3453"/>
                    <a:pt x="163" y="4201"/>
                    <a:pt x="0" y="4935"/>
                  </a:cubicBezTo>
                  <a:cubicBezTo>
                    <a:pt x="340" y="5043"/>
                    <a:pt x="680" y="5098"/>
                    <a:pt x="1020" y="5152"/>
                  </a:cubicBezTo>
                  <a:cubicBezTo>
                    <a:pt x="1074" y="4078"/>
                    <a:pt x="897" y="2950"/>
                    <a:pt x="612" y="1931"/>
                  </a:cubicBezTo>
                  <a:close/>
                </a:path>
              </a:pathLst>
            </a:custGeom>
            <a:solidFill>
              <a:srgbClr val="A0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2"/>
            <p:cNvSpPr/>
            <p:nvPr/>
          </p:nvSpPr>
          <p:spPr>
            <a:xfrm>
              <a:off x="5765925" y="4116075"/>
              <a:ext cx="664325" cy="460125"/>
            </a:xfrm>
            <a:custGeom>
              <a:avLst/>
              <a:gdLst/>
              <a:ahLst/>
              <a:cxnLst/>
              <a:rect l="l" t="t" r="r" b="b"/>
              <a:pathLst>
                <a:path w="26573" h="18405" extrusionOk="0">
                  <a:moveTo>
                    <a:pt x="4757" y="0"/>
                  </a:moveTo>
                  <a:lnTo>
                    <a:pt x="0" y="2433"/>
                  </a:lnTo>
                  <a:cubicBezTo>
                    <a:pt x="0" y="2433"/>
                    <a:pt x="12519" y="4581"/>
                    <a:pt x="15291" y="6960"/>
                  </a:cubicBezTo>
                  <a:cubicBezTo>
                    <a:pt x="19437" y="10480"/>
                    <a:pt x="18812" y="14327"/>
                    <a:pt x="18812" y="14327"/>
                  </a:cubicBezTo>
                  <a:cubicBezTo>
                    <a:pt x="20117" y="15115"/>
                    <a:pt x="25091" y="18404"/>
                    <a:pt x="25091" y="18404"/>
                  </a:cubicBezTo>
                  <a:cubicBezTo>
                    <a:pt x="25091" y="18404"/>
                    <a:pt x="26573" y="11608"/>
                    <a:pt x="21693" y="6063"/>
                  </a:cubicBezTo>
                  <a:cubicBezTo>
                    <a:pt x="17561" y="1360"/>
                    <a:pt x="4757" y="0"/>
                    <a:pt x="4757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2"/>
            <p:cNvSpPr/>
            <p:nvPr/>
          </p:nvSpPr>
          <p:spPr>
            <a:xfrm>
              <a:off x="7988925" y="3515900"/>
              <a:ext cx="239250" cy="453325"/>
            </a:xfrm>
            <a:custGeom>
              <a:avLst/>
              <a:gdLst/>
              <a:ahLst/>
              <a:cxnLst/>
              <a:rect l="l" t="t" r="r" b="b"/>
              <a:pathLst>
                <a:path w="9570" h="18133" extrusionOk="0">
                  <a:moveTo>
                    <a:pt x="4758" y="0"/>
                  </a:moveTo>
                  <a:cubicBezTo>
                    <a:pt x="4758" y="4309"/>
                    <a:pt x="2094" y="6851"/>
                    <a:pt x="2094" y="6851"/>
                  </a:cubicBezTo>
                  <a:cubicBezTo>
                    <a:pt x="3004" y="6742"/>
                    <a:pt x="3344" y="6579"/>
                    <a:pt x="3344" y="6579"/>
                  </a:cubicBezTo>
                  <a:lnTo>
                    <a:pt x="3344" y="6579"/>
                  </a:lnTo>
                  <a:cubicBezTo>
                    <a:pt x="3005" y="8835"/>
                    <a:pt x="857" y="10480"/>
                    <a:pt x="857" y="10480"/>
                  </a:cubicBezTo>
                  <a:cubicBezTo>
                    <a:pt x="1197" y="10593"/>
                    <a:pt x="1517" y="10631"/>
                    <a:pt x="1793" y="10631"/>
                  </a:cubicBezTo>
                  <a:cubicBezTo>
                    <a:pt x="234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16" y="12124"/>
                    <a:pt x="1" y="13932"/>
                    <a:pt x="1" y="13932"/>
                  </a:cubicBezTo>
                  <a:cubicBezTo>
                    <a:pt x="209" y="14032"/>
                    <a:pt x="426" y="14073"/>
                    <a:pt x="640" y="14073"/>
                  </a:cubicBezTo>
                  <a:cubicBezTo>
                    <a:pt x="1531" y="14073"/>
                    <a:pt x="2379" y="13375"/>
                    <a:pt x="2379" y="13375"/>
                  </a:cubicBezTo>
                  <a:lnTo>
                    <a:pt x="2379" y="13375"/>
                  </a:lnTo>
                  <a:cubicBezTo>
                    <a:pt x="1808" y="15577"/>
                    <a:pt x="1" y="17167"/>
                    <a:pt x="1" y="17167"/>
                  </a:cubicBezTo>
                  <a:cubicBezTo>
                    <a:pt x="2148" y="18132"/>
                    <a:pt x="4758" y="18132"/>
                    <a:pt x="4758" y="18132"/>
                  </a:cubicBezTo>
                  <a:cubicBezTo>
                    <a:pt x="4758" y="18132"/>
                    <a:pt x="7368" y="18132"/>
                    <a:pt x="9570" y="17167"/>
                  </a:cubicBezTo>
                  <a:cubicBezTo>
                    <a:pt x="9570" y="17167"/>
                    <a:pt x="7762" y="15577"/>
                    <a:pt x="7137" y="13375"/>
                  </a:cubicBezTo>
                  <a:lnTo>
                    <a:pt x="7137" y="13375"/>
                  </a:lnTo>
                  <a:cubicBezTo>
                    <a:pt x="7137" y="13375"/>
                    <a:pt x="7985" y="14073"/>
                    <a:pt x="8904" y="14073"/>
                  </a:cubicBezTo>
                  <a:cubicBezTo>
                    <a:pt x="9125" y="14073"/>
                    <a:pt x="9351" y="14032"/>
                    <a:pt x="9570" y="13932"/>
                  </a:cubicBezTo>
                  <a:cubicBezTo>
                    <a:pt x="9570" y="13932"/>
                    <a:pt x="7313" y="12124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32" y="10631"/>
                    <a:pt x="7787" y="10631"/>
                  </a:cubicBezTo>
                  <a:cubicBezTo>
                    <a:pt x="8065" y="10631"/>
                    <a:pt x="8387" y="10593"/>
                    <a:pt x="8727" y="10480"/>
                  </a:cubicBezTo>
                  <a:cubicBezTo>
                    <a:pt x="8727" y="10480"/>
                    <a:pt x="6511" y="8835"/>
                    <a:pt x="6172" y="6579"/>
                  </a:cubicBezTo>
                  <a:lnTo>
                    <a:pt x="6172" y="6579"/>
                  </a:lnTo>
                  <a:cubicBezTo>
                    <a:pt x="6172" y="6579"/>
                    <a:pt x="6511" y="6742"/>
                    <a:pt x="7476" y="6851"/>
                  </a:cubicBezTo>
                  <a:cubicBezTo>
                    <a:pt x="7476" y="6851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2"/>
            <p:cNvSpPr/>
            <p:nvPr/>
          </p:nvSpPr>
          <p:spPr>
            <a:xfrm>
              <a:off x="7109850" y="3429575"/>
              <a:ext cx="237900" cy="453000"/>
            </a:xfrm>
            <a:custGeom>
              <a:avLst/>
              <a:gdLst/>
              <a:ahLst/>
              <a:cxnLst/>
              <a:rect l="l" t="t" r="r" b="b"/>
              <a:pathLst>
                <a:path w="9516" h="18120" extrusionOk="0">
                  <a:moveTo>
                    <a:pt x="4758" y="1"/>
                  </a:moveTo>
                  <a:cubicBezTo>
                    <a:pt x="4758" y="4309"/>
                    <a:pt x="2094" y="6797"/>
                    <a:pt x="2094" y="6797"/>
                  </a:cubicBezTo>
                  <a:cubicBezTo>
                    <a:pt x="2991" y="6743"/>
                    <a:pt x="3330" y="6511"/>
                    <a:pt x="3331" y="6511"/>
                  </a:cubicBezTo>
                  <a:lnTo>
                    <a:pt x="3331" y="6511"/>
                  </a:lnTo>
                  <a:cubicBezTo>
                    <a:pt x="2991" y="8781"/>
                    <a:pt x="789" y="10480"/>
                    <a:pt x="789" y="10480"/>
                  </a:cubicBezTo>
                  <a:cubicBezTo>
                    <a:pt x="1129" y="10594"/>
                    <a:pt x="1456" y="10631"/>
                    <a:pt x="1742" y="10631"/>
                  </a:cubicBezTo>
                  <a:cubicBezTo>
                    <a:pt x="231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2" y="12125"/>
                    <a:pt x="0" y="13933"/>
                    <a:pt x="0" y="13933"/>
                  </a:cubicBezTo>
                  <a:cubicBezTo>
                    <a:pt x="207" y="14032"/>
                    <a:pt x="421" y="14072"/>
                    <a:pt x="633" y="14072"/>
                  </a:cubicBezTo>
                  <a:cubicBezTo>
                    <a:pt x="1527" y="14072"/>
                    <a:pt x="2379" y="13362"/>
                    <a:pt x="2379" y="13362"/>
                  </a:cubicBezTo>
                  <a:lnTo>
                    <a:pt x="2379" y="13362"/>
                  </a:lnTo>
                  <a:cubicBezTo>
                    <a:pt x="1808" y="15523"/>
                    <a:pt x="0" y="17168"/>
                    <a:pt x="0" y="17168"/>
                  </a:cubicBezTo>
                  <a:cubicBezTo>
                    <a:pt x="2148" y="18065"/>
                    <a:pt x="4758" y="18119"/>
                    <a:pt x="4758" y="18119"/>
                  </a:cubicBezTo>
                  <a:cubicBezTo>
                    <a:pt x="4758" y="18119"/>
                    <a:pt x="7354" y="18065"/>
                    <a:pt x="9515" y="17168"/>
                  </a:cubicBezTo>
                  <a:cubicBezTo>
                    <a:pt x="9515" y="17168"/>
                    <a:pt x="7694" y="15523"/>
                    <a:pt x="7136" y="13362"/>
                  </a:cubicBezTo>
                  <a:lnTo>
                    <a:pt x="7136" y="13362"/>
                  </a:lnTo>
                  <a:cubicBezTo>
                    <a:pt x="7137" y="13362"/>
                    <a:pt x="7980" y="14072"/>
                    <a:pt x="8877" y="14072"/>
                  </a:cubicBezTo>
                  <a:cubicBezTo>
                    <a:pt x="9090" y="14072"/>
                    <a:pt x="9306" y="14032"/>
                    <a:pt x="9515" y="13933"/>
                  </a:cubicBezTo>
                  <a:cubicBezTo>
                    <a:pt x="9515" y="13933"/>
                    <a:pt x="7299" y="12125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195" y="10631"/>
                    <a:pt x="7763" y="10631"/>
                  </a:cubicBezTo>
                  <a:cubicBezTo>
                    <a:pt x="8047" y="10631"/>
                    <a:pt x="8373" y="10594"/>
                    <a:pt x="8713" y="10480"/>
                  </a:cubicBezTo>
                  <a:cubicBezTo>
                    <a:pt x="8713" y="10480"/>
                    <a:pt x="6511" y="8781"/>
                    <a:pt x="6171" y="6511"/>
                  </a:cubicBezTo>
                  <a:lnTo>
                    <a:pt x="6171" y="6511"/>
                  </a:lnTo>
                  <a:cubicBezTo>
                    <a:pt x="6171" y="6511"/>
                    <a:pt x="6511" y="6743"/>
                    <a:pt x="7408" y="6797"/>
                  </a:cubicBezTo>
                  <a:cubicBezTo>
                    <a:pt x="7408" y="6797"/>
                    <a:pt x="4758" y="4309"/>
                    <a:pt x="4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2"/>
            <p:cNvSpPr/>
            <p:nvPr/>
          </p:nvSpPr>
          <p:spPr>
            <a:xfrm>
              <a:off x="6704800" y="3844475"/>
              <a:ext cx="275950" cy="524025"/>
            </a:xfrm>
            <a:custGeom>
              <a:avLst/>
              <a:gdLst/>
              <a:ahLst/>
              <a:cxnLst/>
              <a:rect l="l" t="t" r="r" b="b"/>
              <a:pathLst>
                <a:path w="11038" h="20961" extrusionOk="0">
                  <a:moveTo>
                    <a:pt x="5492" y="1"/>
                  </a:moveTo>
                  <a:cubicBezTo>
                    <a:pt x="5492" y="4989"/>
                    <a:pt x="2379" y="7871"/>
                    <a:pt x="2379" y="7871"/>
                  </a:cubicBezTo>
                  <a:cubicBezTo>
                    <a:pt x="3507" y="7762"/>
                    <a:pt x="3847" y="7531"/>
                    <a:pt x="3847" y="7531"/>
                  </a:cubicBezTo>
                  <a:lnTo>
                    <a:pt x="3847" y="7531"/>
                  </a:lnTo>
                  <a:cubicBezTo>
                    <a:pt x="3507" y="10195"/>
                    <a:pt x="966" y="12057"/>
                    <a:pt x="966" y="12057"/>
                  </a:cubicBezTo>
                  <a:cubicBezTo>
                    <a:pt x="1360" y="12193"/>
                    <a:pt x="1730" y="12238"/>
                    <a:pt x="2048" y="12238"/>
                  </a:cubicBezTo>
                  <a:cubicBezTo>
                    <a:pt x="2684" y="12238"/>
                    <a:pt x="3113" y="12057"/>
                    <a:pt x="3113" y="12057"/>
                  </a:cubicBezTo>
                  <a:lnTo>
                    <a:pt x="3113" y="12057"/>
                  </a:lnTo>
                  <a:cubicBezTo>
                    <a:pt x="2542" y="13987"/>
                    <a:pt x="0" y="16080"/>
                    <a:pt x="0" y="16080"/>
                  </a:cubicBezTo>
                  <a:cubicBezTo>
                    <a:pt x="242" y="16201"/>
                    <a:pt x="494" y="16250"/>
                    <a:pt x="743" y="16250"/>
                  </a:cubicBezTo>
                  <a:cubicBezTo>
                    <a:pt x="1782" y="16250"/>
                    <a:pt x="2773" y="15401"/>
                    <a:pt x="2773" y="15401"/>
                  </a:cubicBezTo>
                  <a:lnTo>
                    <a:pt x="2773" y="15401"/>
                  </a:lnTo>
                  <a:cubicBezTo>
                    <a:pt x="2094" y="17956"/>
                    <a:pt x="0" y="19818"/>
                    <a:pt x="0" y="19818"/>
                  </a:cubicBezTo>
                  <a:cubicBezTo>
                    <a:pt x="2488" y="20892"/>
                    <a:pt x="5492" y="20960"/>
                    <a:pt x="5492" y="20960"/>
                  </a:cubicBezTo>
                  <a:cubicBezTo>
                    <a:pt x="5492" y="20960"/>
                    <a:pt x="8550" y="20892"/>
                    <a:pt x="11037" y="19818"/>
                  </a:cubicBezTo>
                  <a:cubicBezTo>
                    <a:pt x="11037" y="19818"/>
                    <a:pt x="8944" y="17956"/>
                    <a:pt x="8265" y="15401"/>
                  </a:cubicBezTo>
                  <a:lnTo>
                    <a:pt x="8265" y="15401"/>
                  </a:lnTo>
                  <a:cubicBezTo>
                    <a:pt x="8265" y="15401"/>
                    <a:pt x="9264" y="16250"/>
                    <a:pt x="10300" y="16250"/>
                  </a:cubicBezTo>
                  <a:cubicBezTo>
                    <a:pt x="10548" y="16250"/>
                    <a:pt x="10798" y="16201"/>
                    <a:pt x="11037" y="16080"/>
                  </a:cubicBezTo>
                  <a:cubicBezTo>
                    <a:pt x="11037" y="16080"/>
                    <a:pt x="8441" y="13987"/>
                    <a:pt x="7870" y="12057"/>
                  </a:cubicBezTo>
                  <a:lnTo>
                    <a:pt x="7870" y="12057"/>
                  </a:lnTo>
                  <a:cubicBezTo>
                    <a:pt x="7871" y="12057"/>
                    <a:pt x="8324" y="12238"/>
                    <a:pt x="8980" y="12238"/>
                  </a:cubicBezTo>
                  <a:cubicBezTo>
                    <a:pt x="9308" y="12238"/>
                    <a:pt x="9687" y="12193"/>
                    <a:pt x="10086" y="12057"/>
                  </a:cubicBezTo>
                  <a:cubicBezTo>
                    <a:pt x="10086" y="12057"/>
                    <a:pt x="7531" y="10195"/>
                    <a:pt x="7136" y="7531"/>
                  </a:cubicBezTo>
                  <a:lnTo>
                    <a:pt x="7136" y="7531"/>
                  </a:lnTo>
                  <a:cubicBezTo>
                    <a:pt x="7137" y="7531"/>
                    <a:pt x="7531" y="7762"/>
                    <a:pt x="8604" y="7871"/>
                  </a:cubicBezTo>
                  <a:cubicBezTo>
                    <a:pt x="8604" y="7871"/>
                    <a:pt x="5492" y="4989"/>
                    <a:pt x="54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2"/>
            <p:cNvSpPr/>
            <p:nvPr/>
          </p:nvSpPr>
          <p:spPr>
            <a:xfrm>
              <a:off x="6210725" y="3595400"/>
              <a:ext cx="239250" cy="453000"/>
            </a:xfrm>
            <a:custGeom>
              <a:avLst/>
              <a:gdLst/>
              <a:ahLst/>
              <a:cxnLst/>
              <a:rect l="l" t="t" r="r" b="b"/>
              <a:pathLst>
                <a:path w="9570" h="18120" extrusionOk="0">
                  <a:moveTo>
                    <a:pt x="4758" y="1"/>
                  </a:moveTo>
                  <a:cubicBezTo>
                    <a:pt x="4758" y="4350"/>
                    <a:pt x="2094" y="6851"/>
                    <a:pt x="2094" y="6851"/>
                  </a:cubicBezTo>
                  <a:cubicBezTo>
                    <a:pt x="3058" y="6729"/>
                    <a:pt x="3344" y="6566"/>
                    <a:pt x="3344" y="6566"/>
                  </a:cubicBezTo>
                  <a:lnTo>
                    <a:pt x="3344" y="6566"/>
                  </a:lnTo>
                  <a:cubicBezTo>
                    <a:pt x="3059" y="8836"/>
                    <a:pt x="843" y="10467"/>
                    <a:pt x="843" y="10467"/>
                  </a:cubicBezTo>
                  <a:cubicBezTo>
                    <a:pt x="1183" y="10580"/>
                    <a:pt x="1505" y="10618"/>
                    <a:pt x="1782" y="10618"/>
                  </a:cubicBezTo>
                  <a:cubicBezTo>
                    <a:pt x="2338" y="10618"/>
                    <a:pt x="2719" y="10467"/>
                    <a:pt x="2719" y="10467"/>
                  </a:cubicBezTo>
                  <a:lnTo>
                    <a:pt x="2719" y="10467"/>
                  </a:lnTo>
                  <a:cubicBezTo>
                    <a:pt x="2257" y="12166"/>
                    <a:pt x="0" y="13933"/>
                    <a:pt x="0" y="13933"/>
                  </a:cubicBezTo>
                  <a:cubicBezTo>
                    <a:pt x="213" y="14043"/>
                    <a:pt x="435" y="14087"/>
                    <a:pt x="654" y="14087"/>
                  </a:cubicBezTo>
                  <a:cubicBezTo>
                    <a:pt x="1540" y="14087"/>
                    <a:pt x="2379" y="13362"/>
                    <a:pt x="2379" y="13362"/>
                  </a:cubicBezTo>
                  <a:lnTo>
                    <a:pt x="2379" y="13362"/>
                  </a:lnTo>
                  <a:cubicBezTo>
                    <a:pt x="1808" y="15564"/>
                    <a:pt x="0" y="17154"/>
                    <a:pt x="0" y="17154"/>
                  </a:cubicBezTo>
                  <a:cubicBezTo>
                    <a:pt x="2148" y="18119"/>
                    <a:pt x="4758" y="18119"/>
                    <a:pt x="4758" y="18119"/>
                  </a:cubicBezTo>
                  <a:cubicBezTo>
                    <a:pt x="4758" y="18119"/>
                    <a:pt x="7422" y="18119"/>
                    <a:pt x="9569" y="17154"/>
                  </a:cubicBezTo>
                  <a:cubicBezTo>
                    <a:pt x="9569" y="17154"/>
                    <a:pt x="7762" y="15564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30" y="14087"/>
                    <a:pt x="8916" y="14087"/>
                  </a:cubicBezTo>
                  <a:cubicBezTo>
                    <a:pt x="9135" y="14087"/>
                    <a:pt x="9357" y="14043"/>
                    <a:pt x="9569" y="13933"/>
                  </a:cubicBezTo>
                  <a:cubicBezTo>
                    <a:pt x="9569" y="13933"/>
                    <a:pt x="7299" y="12166"/>
                    <a:pt x="6851" y="10467"/>
                  </a:cubicBezTo>
                  <a:lnTo>
                    <a:pt x="6851" y="10467"/>
                  </a:lnTo>
                  <a:cubicBezTo>
                    <a:pt x="6851" y="10467"/>
                    <a:pt x="7225" y="10618"/>
                    <a:pt x="7777" y="10618"/>
                  </a:cubicBezTo>
                  <a:cubicBezTo>
                    <a:pt x="8053" y="10618"/>
                    <a:pt x="8373" y="10580"/>
                    <a:pt x="8713" y="10467"/>
                  </a:cubicBezTo>
                  <a:cubicBezTo>
                    <a:pt x="8713" y="10467"/>
                    <a:pt x="6511" y="8836"/>
                    <a:pt x="6226" y="6566"/>
                  </a:cubicBezTo>
                  <a:lnTo>
                    <a:pt x="6226" y="6566"/>
                  </a:lnTo>
                  <a:cubicBezTo>
                    <a:pt x="6226" y="6566"/>
                    <a:pt x="6511" y="6729"/>
                    <a:pt x="7476" y="6851"/>
                  </a:cubicBezTo>
                  <a:cubicBezTo>
                    <a:pt x="7476" y="6851"/>
                    <a:pt x="4758" y="4350"/>
                    <a:pt x="4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99" name="Google Shape;5599;p52"/>
          <p:cNvSpPr txBox="1">
            <a:spLocks noGrp="1"/>
          </p:cNvSpPr>
          <p:nvPr>
            <p:ph type="title"/>
          </p:nvPr>
        </p:nvSpPr>
        <p:spPr>
          <a:xfrm>
            <a:off x="685650" y="1524050"/>
            <a:ext cx="3081900" cy="15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dirty="0"/>
              <a:t>Wishes</a:t>
            </a:r>
            <a:r>
              <a:rPr lang="en-US" sz="7200" dirty="0"/>
              <a:t> </a:t>
            </a:r>
            <a:endParaRPr sz="7200" dirty="0"/>
          </a:p>
        </p:txBody>
      </p:sp>
      <p:sp>
        <p:nvSpPr>
          <p:cNvPr id="5600" name="Google Shape;5600;p52"/>
          <p:cNvSpPr txBox="1">
            <a:spLocks noGrp="1"/>
          </p:cNvSpPr>
          <p:nvPr>
            <p:ph type="body" idx="1"/>
          </p:nvPr>
        </p:nvSpPr>
        <p:spPr>
          <a:xfrm>
            <a:off x="796275" y="3180100"/>
            <a:ext cx="2808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/>
              <a:t>Letter to Santa Claus</a:t>
            </a:r>
            <a:endParaRPr dirty="0"/>
          </a:p>
        </p:txBody>
      </p:sp>
      <p:grpSp>
        <p:nvGrpSpPr>
          <p:cNvPr id="5601" name="Google Shape;5601;p52"/>
          <p:cNvGrpSpPr/>
          <p:nvPr/>
        </p:nvGrpSpPr>
        <p:grpSpPr>
          <a:xfrm>
            <a:off x="4079275" y="738925"/>
            <a:ext cx="4465608" cy="2068300"/>
            <a:chOff x="4079275" y="738925"/>
            <a:chExt cx="4465608" cy="2068300"/>
          </a:xfrm>
        </p:grpSpPr>
        <p:sp>
          <p:nvSpPr>
            <p:cNvPr id="5602" name="Google Shape;5602;p52"/>
            <p:cNvSpPr/>
            <p:nvPr/>
          </p:nvSpPr>
          <p:spPr>
            <a:xfrm>
              <a:off x="4680365" y="944724"/>
              <a:ext cx="489030" cy="392523"/>
            </a:xfrm>
            <a:custGeom>
              <a:avLst/>
              <a:gdLst/>
              <a:ahLst/>
              <a:cxnLst/>
              <a:rect l="l" t="t" r="r" b="b"/>
              <a:pathLst>
                <a:path w="16499" h="13243" extrusionOk="0">
                  <a:moveTo>
                    <a:pt x="14839" y="0"/>
                  </a:moveTo>
                  <a:cubicBezTo>
                    <a:pt x="14491" y="0"/>
                    <a:pt x="14142" y="131"/>
                    <a:pt x="13878" y="367"/>
                  </a:cubicBezTo>
                  <a:cubicBezTo>
                    <a:pt x="13022" y="1101"/>
                    <a:pt x="12396" y="3426"/>
                    <a:pt x="12002" y="4499"/>
                  </a:cubicBezTo>
                  <a:cubicBezTo>
                    <a:pt x="11656" y="5371"/>
                    <a:pt x="10969" y="6047"/>
                    <a:pt x="10361" y="6047"/>
                  </a:cubicBezTo>
                  <a:cubicBezTo>
                    <a:pt x="10182" y="6047"/>
                    <a:pt x="10009" y="5989"/>
                    <a:pt x="9855" y="5859"/>
                  </a:cubicBezTo>
                  <a:cubicBezTo>
                    <a:pt x="9406" y="5519"/>
                    <a:pt x="9963" y="4323"/>
                    <a:pt x="10697" y="3249"/>
                  </a:cubicBezTo>
                  <a:cubicBezTo>
                    <a:pt x="11215" y="2389"/>
                    <a:pt x="10881" y="1490"/>
                    <a:pt x="10217" y="1490"/>
                  </a:cubicBezTo>
                  <a:cubicBezTo>
                    <a:pt x="10009" y="1490"/>
                    <a:pt x="9770" y="1577"/>
                    <a:pt x="9515" y="1781"/>
                  </a:cubicBezTo>
                  <a:cubicBezTo>
                    <a:pt x="8387" y="2692"/>
                    <a:pt x="7136" y="5342"/>
                    <a:pt x="6620" y="6484"/>
                  </a:cubicBezTo>
                  <a:cubicBezTo>
                    <a:pt x="6467" y="6777"/>
                    <a:pt x="6318" y="6901"/>
                    <a:pt x="6185" y="6901"/>
                  </a:cubicBezTo>
                  <a:cubicBezTo>
                    <a:pt x="5832" y="6901"/>
                    <a:pt x="5594" y="6024"/>
                    <a:pt x="5723" y="5125"/>
                  </a:cubicBezTo>
                  <a:cubicBezTo>
                    <a:pt x="5823" y="3972"/>
                    <a:pt x="6119" y="2774"/>
                    <a:pt x="5240" y="2774"/>
                  </a:cubicBezTo>
                  <a:cubicBezTo>
                    <a:pt x="5165" y="2774"/>
                    <a:pt x="5081" y="2782"/>
                    <a:pt x="4989" y="2800"/>
                  </a:cubicBezTo>
                  <a:cubicBezTo>
                    <a:pt x="3793" y="3032"/>
                    <a:pt x="3344" y="7272"/>
                    <a:pt x="3167" y="7952"/>
                  </a:cubicBezTo>
                  <a:cubicBezTo>
                    <a:pt x="3059" y="8632"/>
                    <a:pt x="0" y="9882"/>
                    <a:pt x="0" y="9882"/>
                  </a:cubicBezTo>
                  <a:lnTo>
                    <a:pt x="1468" y="12369"/>
                  </a:lnTo>
                  <a:cubicBezTo>
                    <a:pt x="3492" y="11317"/>
                    <a:pt x="4647" y="11110"/>
                    <a:pt x="5445" y="11110"/>
                  </a:cubicBezTo>
                  <a:cubicBezTo>
                    <a:pt x="5853" y="11110"/>
                    <a:pt x="6167" y="11164"/>
                    <a:pt x="6457" y="11187"/>
                  </a:cubicBezTo>
                  <a:cubicBezTo>
                    <a:pt x="7299" y="11187"/>
                    <a:pt x="8441" y="12995"/>
                    <a:pt x="9678" y="13226"/>
                  </a:cubicBezTo>
                  <a:cubicBezTo>
                    <a:pt x="9764" y="13237"/>
                    <a:pt x="9846" y="13242"/>
                    <a:pt x="9922" y="13242"/>
                  </a:cubicBezTo>
                  <a:cubicBezTo>
                    <a:pt x="10950" y="13242"/>
                    <a:pt x="11073" y="12272"/>
                    <a:pt x="10643" y="11690"/>
                  </a:cubicBezTo>
                  <a:cubicBezTo>
                    <a:pt x="10194" y="11065"/>
                    <a:pt x="8495" y="9936"/>
                    <a:pt x="8835" y="9488"/>
                  </a:cubicBezTo>
                  <a:cubicBezTo>
                    <a:pt x="8935" y="9370"/>
                    <a:pt x="9110" y="9320"/>
                    <a:pt x="9332" y="9320"/>
                  </a:cubicBezTo>
                  <a:cubicBezTo>
                    <a:pt x="9984" y="9320"/>
                    <a:pt x="11052" y="9756"/>
                    <a:pt x="11893" y="10222"/>
                  </a:cubicBezTo>
                  <a:cubicBezTo>
                    <a:pt x="12535" y="10561"/>
                    <a:pt x="13128" y="10816"/>
                    <a:pt x="13619" y="10816"/>
                  </a:cubicBezTo>
                  <a:cubicBezTo>
                    <a:pt x="14034" y="10816"/>
                    <a:pt x="14375" y="10634"/>
                    <a:pt x="14612" y="10167"/>
                  </a:cubicBezTo>
                  <a:cubicBezTo>
                    <a:pt x="15237" y="8917"/>
                    <a:pt x="13253" y="8292"/>
                    <a:pt x="12573" y="8061"/>
                  </a:cubicBezTo>
                  <a:cubicBezTo>
                    <a:pt x="11893" y="7898"/>
                    <a:pt x="12002" y="7381"/>
                    <a:pt x="12967" y="6769"/>
                  </a:cubicBezTo>
                  <a:cubicBezTo>
                    <a:pt x="13987" y="6144"/>
                    <a:pt x="15686" y="5233"/>
                    <a:pt x="16134" y="2624"/>
                  </a:cubicBezTo>
                  <a:cubicBezTo>
                    <a:pt x="16499" y="754"/>
                    <a:pt x="15672" y="0"/>
                    <a:pt x="14839" y="0"/>
                  </a:cubicBezTo>
                  <a:close/>
                </a:path>
              </a:pathLst>
            </a:custGeom>
            <a:solidFill>
              <a:srgbClr val="6B3C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03" name="Google Shape;5603;p52"/>
            <p:cNvGrpSpPr/>
            <p:nvPr/>
          </p:nvGrpSpPr>
          <p:grpSpPr>
            <a:xfrm>
              <a:off x="4079275" y="738925"/>
              <a:ext cx="4465608" cy="2068300"/>
              <a:chOff x="3926875" y="738925"/>
              <a:chExt cx="4465608" cy="2068300"/>
            </a:xfrm>
          </p:grpSpPr>
          <p:sp>
            <p:nvSpPr>
              <p:cNvPr id="5604" name="Google Shape;5604;p52"/>
              <p:cNvSpPr/>
              <p:nvPr/>
            </p:nvSpPr>
            <p:spPr>
              <a:xfrm>
                <a:off x="6227700" y="1732425"/>
                <a:ext cx="5507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162" extrusionOk="0">
                    <a:moveTo>
                      <a:pt x="1075" y="0"/>
                    </a:moveTo>
                    <a:cubicBezTo>
                      <a:pt x="504" y="0"/>
                      <a:pt x="1" y="463"/>
                      <a:pt x="1" y="1074"/>
                    </a:cubicBezTo>
                    <a:cubicBezTo>
                      <a:pt x="1" y="1645"/>
                      <a:pt x="504" y="2162"/>
                      <a:pt x="1075" y="2162"/>
                    </a:cubicBezTo>
                    <a:cubicBezTo>
                      <a:pt x="1700" y="2162"/>
                      <a:pt x="2203" y="1645"/>
                      <a:pt x="2203" y="1074"/>
                    </a:cubicBezTo>
                    <a:cubicBezTo>
                      <a:pt x="2203" y="463"/>
                      <a:pt x="1700" y="0"/>
                      <a:pt x="1075" y="0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2"/>
              <p:cNvSpPr/>
              <p:nvPr/>
            </p:nvSpPr>
            <p:spPr>
              <a:xfrm>
                <a:off x="6437025" y="1483350"/>
                <a:ext cx="4115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645" extrusionOk="0">
                    <a:moveTo>
                      <a:pt x="857" y="0"/>
                    </a:moveTo>
                    <a:cubicBezTo>
                      <a:pt x="409" y="0"/>
                      <a:pt x="1" y="340"/>
                      <a:pt x="1" y="789"/>
                    </a:cubicBezTo>
                    <a:cubicBezTo>
                      <a:pt x="1" y="1251"/>
                      <a:pt x="409" y="1645"/>
                      <a:pt x="857" y="1645"/>
                    </a:cubicBezTo>
                    <a:cubicBezTo>
                      <a:pt x="1306" y="1645"/>
                      <a:pt x="1645" y="1251"/>
                      <a:pt x="1645" y="789"/>
                    </a:cubicBezTo>
                    <a:cubicBezTo>
                      <a:pt x="1645" y="340"/>
                      <a:pt x="1306" y="0"/>
                      <a:pt x="857" y="0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2"/>
              <p:cNvSpPr/>
              <p:nvPr/>
            </p:nvSpPr>
            <p:spPr>
              <a:xfrm>
                <a:off x="7068725" y="1435100"/>
                <a:ext cx="41150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306" extrusionOk="0">
                    <a:moveTo>
                      <a:pt x="1414" y="0"/>
                    </a:moveTo>
                    <a:lnTo>
                      <a:pt x="1" y="911"/>
                    </a:lnTo>
                    <a:cubicBezTo>
                      <a:pt x="164" y="1142"/>
                      <a:pt x="395" y="1305"/>
                      <a:pt x="680" y="1305"/>
                    </a:cubicBezTo>
                    <a:cubicBezTo>
                      <a:pt x="844" y="1305"/>
                      <a:pt x="1020" y="1251"/>
                      <a:pt x="1129" y="1196"/>
                    </a:cubicBezTo>
                    <a:cubicBezTo>
                      <a:pt x="1523" y="911"/>
                      <a:pt x="1645" y="394"/>
                      <a:pt x="1414" y="0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2"/>
              <p:cNvSpPr/>
              <p:nvPr/>
            </p:nvSpPr>
            <p:spPr>
              <a:xfrm>
                <a:off x="4321725" y="1236975"/>
                <a:ext cx="42525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700" extrusionOk="0">
                    <a:moveTo>
                      <a:pt x="857" y="1"/>
                    </a:moveTo>
                    <a:cubicBezTo>
                      <a:pt x="409" y="1"/>
                      <a:pt x="1" y="395"/>
                      <a:pt x="1" y="844"/>
                    </a:cubicBezTo>
                    <a:cubicBezTo>
                      <a:pt x="1" y="1306"/>
                      <a:pt x="409" y="1700"/>
                      <a:pt x="857" y="1700"/>
                    </a:cubicBezTo>
                    <a:cubicBezTo>
                      <a:pt x="1306" y="1700"/>
                      <a:pt x="1700" y="1306"/>
                      <a:pt x="1700" y="844"/>
                    </a:cubicBezTo>
                    <a:cubicBezTo>
                      <a:pt x="1700" y="395"/>
                      <a:pt x="1306" y="1"/>
                      <a:pt x="857" y="1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2"/>
              <p:cNvSpPr/>
              <p:nvPr/>
            </p:nvSpPr>
            <p:spPr>
              <a:xfrm>
                <a:off x="7507425" y="1461950"/>
                <a:ext cx="482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1645" extrusionOk="0">
                    <a:moveTo>
                      <a:pt x="965" y="0"/>
                    </a:moveTo>
                    <a:cubicBezTo>
                      <a:pt x="802" y="0"/>
                      <a:pt x="571" y="68"/>
                      <a:pt x="463" y="177"/>
                    </a:cubicBezTo>
                    <a:cubicBezTo>
                      <a:pt x="68" y="517"/>
                      <a:pt x="0" y="1019"/>
                      <a:pt x="340" y="1359"/>
                    </a:cubicBezTo>
                    <a:cubicBezTo>
                      <a:pt x="517" y="1590"/>
                      <a:pt x="748" y="1645"/>
                      <a:pt x="965" y="1645"/>
                    </a:cubicBezTo>
                    <a:cubicBezTo>
                      <a:pt x="1142" y="1645"/>
                      <a:pt x="1360" y="1590"/>
                      <a:pt x="1536" y="1482"/>
                    </a:cubicBezTo>
                    <a:cubicBezTo>
                      <a:pt x="1876" y="1196"/>
                      <a:pt x="1930" y="680"/>
                      <a:pt x="1591" y="285"/>
                    </a:cubicBezTo>
                    <a:cubicBezTo>
                      <a:pt x="1482" y="122"/>
                      <a:pt x="1197" y="0"/>
                      <a:pt x="965" y="0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2"/>
              <p:cNvSpPr/>
              <p:nvPr/>
            </p:nvSpPr>
            <p:spPr>
              <a:xfrm>
                <a:off x="4355725" y="2594850"/>
                <a:ext cx="10200" cy="3400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36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8" y="164"/>
                      <a:pt x="123" y="449"/>
                      <a:pt x="123" y="789"/>
                    </a:cubicBezTo>
                    <a:lnTo>
                      <a:pt x="123" y="1129"/>
                    </a:lnTo>
                    <a:lnTo>
                      <a:pt x="123" y="1360"/>
                    </a:lnTo>
                    <a:cubicBezTo>
                      <a:pt x="340" y="1183"/>
                      <a:pt x="408" y="966"/>
                      <a:pt x="408" y="735"/>
                    </a:cubicBezTo>
                    <a:cubicBezTo>
                      <a:pt x="408" y="395"/>
                      <a:pt x="231" y="109"/>
                      <a:pt x="0" y="1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2"/>
              <p:cNvSpPr/>
              <p:nvPr/>
            </p:nvSpPr>
            <p:spPr>
              <a:xfrm>
                <a:off x="4810375" y="738925"/>
                <a:ext cx="4522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646" extrusionOk="0">
                    <a:moveTo>
                      <a:pt x="911" y="1"/>
                    </a:moveTo>
                    <a:cubicBezTo>
                      <a:pt x="735" y="1"/>
                      <a:pt x="572" y="55"/>
                      <a:pt x="395" y="232"/>
                    </a:cubicBezTo>
                    <a:cubicBezTo>
                      <a:pt x="55" y="517"/>
                      <a:pt x="1" y="1020"/>
                      <a:pt x="286" y="1360"/>
                    </a:cubicBezTo>
                    <a:cubicBezTo>
                      <a:pt x="449" y="1536"/>
                      <a:pt x="680" y="1645"/>
                      <a:pt x="911" y="1645"/>
                    </a:cubicBezTo>
                    <a:cubicBezTo>
                      <a:pt x="1074" y="1645"/>
                      <a:pt x="1306" y="1591"/>
                      <a:pt x="1469" y="1469"/>
                    </a:cubicBezTo>
                    <a:cubicBezTo>
                      <a:pt x="1808" y="1197"/>
                      <a:pt x="1808" y="680"/>
                      <a:pt x="1523" y="286"/>
                    </a:cubicBezTo>
                    <a:cubicBezTo>
                      <a:pt x="1360" y="109"/>
                      <a:pt x="1129" y="1"/>
                      <a:pt x="911" y="1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2"/>
              <p:cNvSpPr/>
              <p:nvPr/>
            </p:nvSpPr>
            <p:spPr>
              <a:xfrm>
                <a:off x="7292325" y="1194025"/>
                <a:ext cx="765950" cy="532975"/>
              </a:xfrm>
              <a:custGeom>
                <a:avLst/>
                <a:gdLst/>
                <a:ahLst/>
                <a:cxnLst/>
                <a:rect l="l" t="t" r="r" b="b"/>
                <a:pathLst>
                  <a:path w="30638" h="21319" extrusionOk="0">
                    <a:moveTo>
                      <a:pt x="20845" y="1"/>
                    </a:moveTo>
                    <a:cubicBezTo>
                      <a:pt x="19854" y="1"/>
                      <a:pt x="18864" y="1722"/>
                      <a:pt x="17917" y="1722"/>
                    </a:cubicBezTo>
                    <a:cubicBezTo>
                      <a:pt x="17894" y="1722"/>
                      <a:pt x="17870" y="1721"/>
                      <a:pt x="17847" y="1719"/>
                    </a:cubicBezTo>
                    <a:cubicBezTo>
                      <a:pt x="16772" y="1625"/>
                      <a:pt x="16159" y="357"/>
                      <a:pt x="15326" y="357"/>
                    </a:cubicBezTo>
                    <a:cubicBezTo>
                      <a:pt x="15190" y="357"/>
                      <a:pt x="15048" y="390"/>
                      <a:pt x="14898" y="468"/>
                    </a:cubicBezTo>
                    <a:cubicBezTo>
                      <a:pt x="13878" y="1039"/>
                      <a:pt x="16828" y="5117"/>
                      <a:pt x="16828" y="5117"/>
                    </a:cubicBezTo>
                    <a:cubicBezTo>
                      <a:pt x="4133" y="6191"/>
                      <a:pt x="0" y="16154"/>
                      <a:pt x="0" y="16154"/>
                    </a:cubicBezTo>
                    <a:lnTo>
                      <a:pt x="27294" y="21319"/>
                    </a:lnTo>
                    <a:cubicBezTo>
                      <a:pt x="30637" y="10323"/>
                      <a:pt x="21857" y="5688"/>
                      <a:pt x="21857" y="5688"/>
                    </a:cubicBezTo>
                    <a:cubicBezTo>
                      <a:pt x="26164" y="5244"/>
                      <a:pt x="26899" y="2206"/>
                      <a:pt x="25302" y="2206"/>
                    </a:cubicBezTo>
                    <a:cubicBezTo>
                      <a:pt x="25236" y="2206"/>
                      <a:pt x="25166" y="2211"/>
                      <a:pt x="25092" y="2222"/>
                    </a:cubicBezTo>
                    <a:cubicBezTo>
                      <a:pt x="24861" y="2256"/>
                      <a:pt x="24651" y="2272"/>
                      <a:pt x="24458" y="2272"/>
                    </a:cubicBezTo>
                    <a:cubicBezTo>
                      <a:pt x="23044" y="2272"/>
                      <a:pt x="22570" y="1394"/>
                      <a:pt x="21517" y="305"/>
                    </a:cubicBezTo>
                    <a:cubicBezTo>
                      <a:pt x="21293" y="89"/>
                      <a:pt x="21069" y="1"/>
                      <a:pt x="208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2"/>
              <p:cNvSpPr/>
              <p:nvPr/>
            </p:nvSpPr>
            <p:spPr>
              <a:xfrm>
                <a:off x="7713000" y="1321950"/>
                <a:ext cx="12575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5030" h="1573" extrusionOk="0">
                    <a:moveTo>
                      <a:pt x="1" y="0"/>
                    </a:moveTo>
                    <a:cubicBezTo>
                      <a:pt x="922" y="1200"/>
                      <a:pt x="1868" y="1573"/>
                      <a:pt x="2686" y="1573"/>
                    </a:cubicBezTo>
                    <a:cubicBezTo>
                      <a:pt x="4028" y="1573"/>
                      <a:pt x="5030" y="571"/>
                      <a:pt x="5030" y="571"/>
                    </a:cubicBezTo>
                    <a:lnTo>
                      <a:pt x="5030" y="571"/>
                    </a:lnTo>
                    <a:cubicBezTo>
                      <a:pt x="4459" y="652"/>
                      <a:pt x="3930" y="685"/>
                      <a:pt x="3447" y="685"/>
                    </a:cubicBezTo>
                    <a:cubicBezTo>
                      <a:pt x="1252" y="68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2"/>
              <p:cNvSpPr/>
              <p:nvPr/>
            </p:nvSpPr>
            <p:spPr>
              <a:xfrm>
                <a:off x="7705875" y="1232575"/>
                <a:ext cx="72050" cy="85550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3422" extrusionOk="0">
                    <a:moveTo>
                      <a:pt x="2882" y="0"/>
                    </a:moveTo>
                    <a:cubicBezTo>
                      <a:pt x="2882" y="0"/>
                      <a:pt x="2361" y="883"/>
                      <a:pt x="1436" y="883"/>
                    </a:cubicBezTo>
                    <a:cubicBezTo>
                      <a:pt x="1031" y="883"/>
                      <a:pt x="550" y="715"/>
                      <a:pt x="0" y="231"/>
                    </a:cubicBezTo>
                    <a:lnTo>
                      <a:pt x="0" y="231"/>
                    </a:lnTo>
                    <a:cubicBezTo>
                      <a:pt x="0" y="232"/>
                      <a:pt x="1385" y="3422"/>
                      <a:pt x="1961" y="3422"/>
                    </a:cubicBezTo>
                    <a:cubicBezTo>
                      <a:pt x="1989" y="3422"/>
                      <a:pt x="2015" y="3414"/>
                      <a:pt x="2039" y="3398"/>
                    </a:cubicBezTo>
                    <a:cubicBezTo>
                      <a:pt x="2542" y="3059"/>
                      <a:pt x="2882" y="1"/>
                      <a:pt x="2882" y="0"/>
                    </a:cubicBezTo>
                    <a:close/>
                  </a:path>
                </a:pathLst>
              </a:custGeom>
              <a:solidFill>
                <a:srgbClr val="CE2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2"/>
              <p:cNvSpPr/>
              <p:nvPr/>
            </p:nvSpPr>
            <p:spPr>
              <a:xfrm>
                <a:off x="7813250" y="1241075"/>
                <a:ext cx="93475" cy="69700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2788" extrusionOk="0">
                    <a:moveTo>
                      <a:pt x="1088" y="0"/>
                    </a:moveTo>
                    <a:cubicBezTo>
                      <a:pt x="1088" y="0"/>
                      <a:pt x="0" y="2719"/>
                      <a:pt x="680" y="2786"/>
                    </a:cubicBezTo>
                    <a:cubicBezTo>
                      <a:pt x="692" y="2787"/>
                      <a:pt x="704" y="2788"/>
                      <a:pt x="717" y="2788"/>
                    </a:cubicBezTo>
                    <a:cubicBezTo>
                      <a:pt x="1500" y="2788"/>
                      <a:pt x="3738" y="1142"/>
                      <a:pt x="3738" y="1142"/>
                    </a:cubicBezTo>
                    <a:lnTo>
                      <a:pt x="3738" y="1142"/>
                    </a:lnTo>
                    <a:cubicBezTo>
                      <a:pt x="3738" y="1142"/>
                      <a:pt x="3445" y="1200"/>
                      <a:pt x="3051" y="1200"/>
                    </a:cubicBezTo>
                    <a:cubicBezTo>
                      <a:pt x="2353" y="1200"/>
                      <a:pt x="1340" y="1017"/>
                      <a:pt x="1088" y="0"/>
                    </a:cubicBezTo>
                    <a:close/>
                  </a:path>
                </a:pathLst>
              </a:custGeom>
              <a:solidFill>
                <a:srgbClr val="CE2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2"/>
              <p:cNvSpPr/>
              <p:nvPr/>
            </p:nvSpPr>
            <p:spPr>
              <a:xfrm>
                <a:off x="7830250" y="1336200"/>
                <a:ext cx="228025" cy="390800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15632" extrusionOk="0">
                    <a:moveTo>
                      <a:pt x="340" y="1"/>
                    </a:moveTo>
                    <a:lnTo>
                      <a:pt x="0" y="218"/>
                    </a:lnTo>
                    <a:cubicBezTo>
                      <a:pt x="0" y="218"/>
                      <a:pt x="3289" y="7585"/>
                      <a:pt x="0" y="14545"/>
                    </a:cubicBezTo>
                    <a:lnTo>
                      <a:pt x="5777" y="15632"/>
                    </a:lnTo>
                    <a:cubicBezTo>
                      <a:pt x="9120" y="4636"/>
                      <a:pt x="340" y="1"/>
                      <a:pt x="340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2"/>
              <p:cNvSpPr/>
              <p:nvPr/>
            </p:nvSpPr>
            <p:spPr>
              <a:xfrm>
                <a:off x="6457675" y="2062375"/>
                <a:ext cx="404150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6166" h="12009" extrusionOk="0">
                    <a:moveTo>
                      <a:pt x="11245" y="0"/>
                    </a:moveTo>
                    <a:lnTo>
                      <a:pt x="5237" y="1197"/>
                    </a:lnTo>
                    <a:lnTo>
                      <a:pt x="8350" y="5954"/>
                    </a:lnTo>
                    <a:cubicBezTo>
                      <a:pt x="8350" y="5954"/>
                      <a:pt x="8134" y="6258"/>
                      <a:pt x="7430" y="6258"/>
                    </a:cubicBezTo>
                    <a:cubicBezTo>
                      <a:pt x="7181" y="6258"/>
                      <a:pt x="6871" y="6220"/>
                      <a:pt x="6487" y="6117"/>
                    </a:cubicBezTo>
                    <a:cubicBezTo>
                      <a:pt x="5740" y="5908"/>
                      <a:pt x="4801" y="5620"/>
                      <a:pt x="3848" y="5620"/>
                    </a:cubicBezTo>
                    <a:cubicBezTo>
                      <a:pt x="3000" y="5620"/>
                      <a:pt x="2139" y="5849"/>
                      <a:pt x="1390" y="6566"/>
                    </a:cubicBezTo>
                    <a:cubicBezTo>
                      <a:pt x="1" y="7907"/>
                      <a:pt x="1641" y="12009"/>
                      <a:pt x="6727" y="12009"/>
                    </a:cubicBezTo>
                    <a:cubicBezTo>
                      <a:pt x="7463" y="12009"/>
                      <a:pt x="8270" y="11923"/>
                      <a:pt x="9152" y="11731"/>
                    </a:cubicBezTo>
                    <a:cubicBezTo>
                      <a:pt x="16165" y="10140"/>
                      <a:pt x="15091" y="8047"/>
                      <a:pt x="13515" y="4867"/>
                    </a:cubicBezTo>
                    <a:cubicBezTo>
                      <a:pt x="11924" y="1645"/>
                      <a:pt x="11245" y="0"/>
                      <a:pt x="11245" y="0"/>
                    </a:cubicBezTo>
                    <a:close/>
                  </a:path>
                </a:pathLst>
              </a:custGeom>
              <a:solidFill>
                <a:srgbClr val="231D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2"/>
              <p:cNvSpPr/>
              <p:nvPr/>
            </p:nvSpPr>
            <p:spPr>
              <a:xfrm>
                <a:off x="6445525" y="1726600"/>
                <a:ext cx="116250" cy="97925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3917" extrusionOk="0">
                    <a:moveTo>
                      <a:pt x="3807" y="1"/>
                    </a:moveTo>
                    <a:cubicBezTo>
                      <a:pt x="2502" y="1"/>
                      <a:pt x="128" y="477"/>
                      <a:pt x="1" y="3917"/>
                    </a:cubicBezTo>
                    <a:cubicBezTo>
                      <a:pt x="1" y="3917"/>
                      <a:pt x="917" y="3532"/>
                      <a:pt x="2085" y="3532"/>
                    </a:cubicBezTo>
                    <a:cubicBezTo>
                      <a:pt x="2589" y="3532"/>
                      <a:pt x="3140" y="3603"/>
                      <a:pt x="3684" y="3808"/>
                    </a:cubicBezTo>
                    <a:cubicBezTo>
                      <a:pt x="3684" y="3808"/>
                      <a:pt x="4078" y="1035"/>
                      <a:pt x="4649" y="70"/>
                    </a:cubicBezTo>
                    <a:cubicBezTo>
                      <a:pt x="4649" y="70"/>
                      <a:pt x="4306" y="1"/>
                      <a:pt x="3807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2"/>
              <p:cNvSpPr/>
              <p:nvPr/>
            </p:nvSpPr>
            <p:spPr>
              <a:xfrm>
                <a:off x="6384700" y="1797675"/>
                <a:ext cx="246375" cy="392150"/>
              </a:xfrm>
              <a:custGeom>
                <a:avLst/>
                <a:gdLst/>
                <a:ahLst/>
                <a:cxnLst/>
                <a:rect l="l" t="t" r="r" b="b"/>
                <a:pathLst>
                  <a:path w="9855" h="15686" extrusionOk="0">
                    <a:moveTo>
                      <a:pt x="6614" y="0"/>
                    </a:moveTo>
                    <a:cubicBezTo>
                      <a:pt x="6276" y="0"/>
                      <a:pt x="1788" y="50"/>
                      <a:pt x="911" y="2719"/>
                    </a:cubicBezTo>
                    <a:cubicBezTo>
                      <a:pt x="1" y="5546"/>
                      <a:pt x="1142" y="12342"/>
                      <a:pt x="4078" y="15686"/>
                    </a:cubicBezTo>
                    <a:lnTo>
                      <a:pt x="9855" y="14218"/>
                    </a:lnTo>
                    <a:lnTo>
                      <a:pt x="8550" y="11322"/>
                    </a:lnTo>
                    <a:cubicBezTo>
                      <a:pt x="8550" y="11322"/>
                      <a:pt x="6688" y="5831"/>
                      <a:pt x="6634" y="0"/>
                    </a:cubicBezTo>
                    <a:cubicBezTo>
                      <a:pt x="6634" y="0"/>
                      <a:pt x="6627" y="0"/>
                      <a:pt x="66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2"/>
              <p:cNvSpPr/>
              <p:nvPr/>
            </p:nvSpPr>
            <p:spPr>
              <a:xfrm>
                <a:off x="6350300" y="2153100"/>
                <a:ext cx="402775" cy="300000"/>
              </a:xfrm>
              <a:custGeom>
                <a:avLst/>
                <a:gdLst/>
                <a:ahLst/>
                <a:cxnLst/>
                <a:rect l="l" t="t" r="r" b="b"/>
                <a:pathLst>
                  <a:path w="16111" h="12000" extrusionOk="0">
                    <a:moveTo>
                      <a:pt x="11231" y="1"/>
                    </a:moveTo>
                    <a:lnTo>
                      <a:pt x="5237" y="1183"/>
                    </a:lnTo>
                    <a:lnTo>
                      <a:pt x="8295" y="5940"/>
                    </a:lnTo>
                    <a:cubicBezTo>
                      <a:pt x="8295" y="5940"/>
                      <a:pt x="8107" y="6256"/>
                      <a:pt x="7402" y="6256"/>
                    </a:cubicBezTo>
                    <a:cubicBezTo>
                      <a:pt x="7159" y="6256"/>
                      <a:pt x="6854" y="6218"/>
                      <a:pt x="6474" y="6117"/>
                    </a:cubicBezTo>
                    <a:cubicBezTo>
                      <a:pt x="5697" y="5909"/>
                      <a:pt x="4761" y="5620"/>
                      <a:pt x="3815" y="5620"/>
                    </a:cubicBezTo>
                    <a:cubicBezTo>
                      <a:pt x="2974" y="5620"/>
                      <a:pt x="2126" y="5849"/>
                      <a:pt x="1377" y="6566"/>
                    </a:cubicBezTo>
                    <a:cubicBezTo>
                      <a:pt x="1" y="7906"/>
                      <a:pt x="1637" y="12000"/>
                      <a:pt x="6701" y="12000"/>
                    </a:cubicBezTo>
                    <a:cubicBezTo>
                      <a:pt x="7440" y="12000"/>
                      <a:pt x="8252" y="11913"/>
                      <a:pt x="9138" y="11717"/>
                    </a:cubicBezTo>
                    <a:cubicBezTo>
                      <a:pt x="16111" y="10140"/>
                      <a:pt x="15091" y="8034"/>
                      <a:pt x="13501" y="4867"/>
                    </a:cubicBezTo>
                    <a:cubicBezTo>
                      <a:pt x="11911" y="1645"/>
                      <a:pt x="11231" y="1"/>
                      <a:pt x="11231" y="1"/>
                    </a:cubicBezTo>
                    <a:close/>
                  </a:path>
                </a:pathLst>
              </a:custGeom>
              <a:solidFill>
                <a:srgbClr val="231D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2"/>
              <p:cNvSpPr/>
              <p:nvPr/>
            </p:nvSpPr>
            <p:spPr>
              <a:xfrm>
                <a:off x="6387750" y="2153100"/>
                <a:ext cx="365325" cy="300100"/>
              </a:xfrm>
              <a:custGeom>
                <a:avLst/>
                <a:gdLst/>
                <a:ahLst/>
                <a:cxnLst/>
                <a:rect l="l" t="t" r="r" b="b"/>
                <a:pathLst>
                  <a:path w="14613" h="12004" extrusionOk="0">
                    <a:moveTo>
                      <a:pt x="9733" y="1"/>
                    </a:moveTo>
                    <a:lnTo>
                      <a:pt x="8034" y="340"/>
                    </a:lnTo>
                    <a:lnTo>
                      <a:pt x="7871" y="449"/>
                    </a:lnTo>
                    <a:cubicBezTo>
                      <a:pt x="7871" y="449"/>
                      <a:pt x="9787" y="3344"/>
                      <a:pt x="10698" y="5383"/>
                    </a:cubicBezTo>
                    <a:cubicBezTo>
                      <a:pt x="11554" y="7422"/>
                      <a:pt x="11663" y="9284"/>
                      <a:pt x="7694" y="10358"/>
                    </a:cubicBezTo>
                    <a:cubicBezTo>
                      <a:pt x="6788" y="10604"/>
                      <a:pt x="5894" y="10699"/>
                      <a:pt x="5053" y="10699"/>
                    </a:cubicBezTo>
                    <a:cubicBezTo>
                      <a:pt x="2223" y="10699"/>
                      <a:pt x="1" y="9624"/>
                      <a:pt x="1" y="9624"/>
                    </a:cubicBezTo>
                    <a:lnTo>
                      <a:pt x="1" y="9624"/>
                    </a:lnTo>
                    <a:cubicBezTo>
                      <a:pt x="841" y="10868"/>
                      <a:pt x="2546" y="12004"/>
                      <a:pt x="5200" y="12004"/>
                    </a:cubicBezTo>
                    <a:cubicBezTo>
                      <a:pt x="5939" y="12004"/>
                      <a:pt x="6752" y="11916"/>
                      <a:pt x="7640" y="11717"/>
                    </a:cubicBezTo>
                    <a:cubicBezTo>
                      <a:pt x="14613" y="10140"/>
                      <a:pt x="13593" y="8034"/>
                      <a:pt x="12003" y="4867"/>
                    </a:cubicBezTo>
                    <a:cubicBezTo>
                      <a:pt x="10413" y="1645"/>
                      <a:pt x="9733" y="1"/>
                      <a:pt x="97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2"/>
              <p:cNvSpPr/>
              <p:nvPr/>
            </p:nvSpPr>
            <p:spPr>
              <a:xfrm>
                <a:off x="6782625" y="1450725"/>
                <a:ext cx="69325" cy="111825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4473" extrusionOk="0">
                    <a:moveTo>
                      <a:pt x="1645" y="0"/>
                    </a:moveTo>
                    <a:cubicBezTo>
                      <a:pt x="1645" y="0"/>
                      <a:pt x="340" y="517"/>
                      <a:pt x="0" y="1931"/>
                    </a:cubicBezTo>
                    <a:cubicBezTo>
                      <a:pt x="0" y="1931"/>
                      <a:pt x="856" y="2665"/>
                      <a:pt x="788" y="3344"/>
                    </a:cubicBezTo>
                    <a:lnTo>
                      <a:pt x="2610" y="4472"/>
                    </a:lnTo>
                    <a:cubicBezTo>
                      <a:pt x="2610" y="4472"/>
                      <a:pt x="2433" y="1251"/>
                      <a:pt x="2773" y="395"/>
                    </a:cubicBezTo>
                    <a:lnTo>
                      <a:pt x="1645" y="0"/>
                    </a:ln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2"/>
              <p:cNvSpPr/>
              <p:nvPr/>
            </p:nvSpPr>
            <p:spPr>
              <a:xfrm>
                <a:off x="6577375" y="1534250"/>
                <a:ext cx="825400" cy="736450"/>
              </a:xfrm>
              <a:custGeom>
                <a:avLst/>
                <a:gdLst/>
                <a:ahLst/>
                <a:cxnLst/>
                <a:rect l="l" t="t" r="r" b="b"/>
                <a:pathLst>
                  <a:path w="33016" h="29458" extrusionOk="0">
                    <a:moveTo>
                      <a:pt x="8880" y="1"/>
                    </a:moveTo>
                    <a:cubicBezTo>
                      <a:pt x="4932" y="1"/>
                      <a:pt x="8264" y="8838"/>
                      <a:pt x="8264" y="8838"/>
                    </a:cubicBezTo>
                    <a:cubicBezTo>
                      <a:pt x="7813" y="9202"/>
                      <a:pt x="7260" y="9337"/>
                      <a:pt x="6687" y="9337"/>
                    </a:cubicBezTo>
                    <a:cubicBezTo>
                      <a:pt x="5036" y="9337"/>
                      <a:pt x="3222" y="8213"/>
                      <a:pt x="3222" y="8213"/>
                    </a:cubicBezTo>
                    <a:cubicBezTo>
                      <a:pt x="2094" y="9178"/>
                      <a:pt x="0" y="11842"/>
                      <a:pt x="1468" y="19766"/>
                    </a:cubicBezTo>
                    <a:cubicBezTo>
                      <a:pt x="3004" y="27691"/>
                      <a:pt x="11323" y="29458"/>
                      <a:pt x="11323" y="29458"/>
                    </a:cubicBezTo>
                    <a:cubicBezTo>
                      <a:pt x="19818" y="27691"/>
                      <a:pt x="27239" y="20962"/>
                      <a:pt x="30134" y="13541"/>
                    </a:cubicBezTo>
                    <a:cubicBezTo>
                      <a:pt x="33016" y="6120"/>
                      <a:pt x="29115" y="2327"/>
                      <a:pt x="29115" y="2327"/>
                    </a:cubicBezTo>
                    <a:cubicBezTo>
                      <a:pt x="26234" y="1115"/>
                      <a:pt x="24355" y="724"/>
                      <a:pt x="22941" y="724"/>
                    </a:cubicBezTo>
                    <a:cubicBezTo>
                      <a:pt x="21185" y="724"/>
                      <a:pt x="20146" y="1326"/>
                      <a:pt x="18798" y="1702"/>
                    </a:cubicBezTo>
                    <a:cubicBezTo>
                      <a:pt x="17914" y="1963"/>
                      <a:pt x="17056" y="2059"/>
                      <a:pt x="16245" y="2059"/>
                    </a:cubicBezTo>
                    <a:cubicBezTo>
                      <a:pt x="14775" y="2059"/>
                      <a:pt x="13456" y="1744"/>
                      <a:pt x="12397" y="1525"/>
                    </a:cubicBezTo>
                    <a:cubicBezTo>
                      <a:pt x="10765" y="1131"/>
                      <a:pt x="8998" y="3"/>
                      <a:pt x="8998" y="3"/>
                    </a:cubicBezTo>
                    <a:cubicBezTo>
                      <a:pt x="8958" y="1"/>
                      <a:pt x="8919" y="1"/>
                      <a:pt x="88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2"/>
              <p:cNvSpPr/>
              <p:nvPr/>
            </p:nvSpPr>
            <p:spPr>
              <a:xfrm>
                <a:off x="6730275" y="1559800"/>
                <a:ext cx="672500" cy="710900"/>
              </a:xfrm>
              <a:custGeom>
                <a:avLst/>
                <a:gdLst/>
                <a:ahLst/>
                <a:cxnLst/>
                <a:rect l="l" t="t" r="r" b="b"/>
                <a:pathLst>
                  <a:path w="26900" h="28436" extrusionOk="0">
                    <a:moveTo>
                      <a:pt x="19084" y="1"/>
                    </a:moveTo>
                    <a:lnTo>
                      <a:pt x="19084" y="1"/>
                    </a:lnTo>
                    <a:cubicBezTo>
                      <a:pt x="24413" y="4703"/>
                      <a:pt x="19710" y="14721"/>
                      <a:pt x="14613" y="19478"/>
                    </a:cubicBezTo>
                    <a:cubicBezTo>
                      <a:pt x="9515" y="24236"/>
                      <a:pt x="1" y="25989"/>
                      <a:pt x="1" y="25989"/>
                    </a:cubicBezTo>
                    <a:cubicBezTo>
                      <a:pt x="2543" y="27865"/>
                      <a:pt x="5207" y="28436"/>
                      <a:pt x="5207" y="28436"/>
                    </a:cubicBezTo>
                    <a:cubicBezTo>
                      <a:pt x="13702" y="26669"/>
                      <a:pt x="21123" y="19940"/>
                      <a:pt x="24018" y="12519"/>
                    </a:cubicBezTo>
                    <a:cubicBezTo>
                      <a:pt x="26900" y="5098"/>
                      <a:pt x="22999" y="1305"/>
                      <a:pt x="22999" y="1305"/>
                    </a:cubicBezTo>
                    <a:cubicBezTo>
                      <a:pt x="21409" y="680"/>
                      <a:pt x="20104" y="232"/>
                      <a:pt x="19084" y="1"/>
                    </a:cubicBezTo>
                    <a:close/>
                  </a:path>
                </a:pathLst>
              </a:custGeom>
              <a:solidFill>
                <a:srgbClr val="C91B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2"/>
              <p:cNvSpPr/>
              <p:nvPr/>
            </p:nvSpPr>
            <p:spPr>
              <a:xfrm>
                <a:off x="6492425" y="1672075"/>
                <a:ext cx="368025" cy="605150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24206" extrusionOk="0">
                    <a:moveTo>
                      <a:pt x="4877" y="1"/>
                    </a:moveTo>
                    <a:cubicBezTo>
                      <a:pt x="4224" y="1"/>
                      <a:pt x="3184" y="433"/>
                      <a:pt x="1985" y="2537"/>
                    </a:cubicBezTo>
                    <a:cubicBezTo>
                      <a:pt x="0" y="6152"/>
                      <a:pt x="286" y="14933"/>
                      <a:pt x="4527" y="19405"/>
                    </a:cubicBezTo>
                    <a:cubicBezTo>
                      <a:pt x="7876" y="22926"/>
                      <a:pt x="10409" y="24205"/>
                      <a:pt x="12801" y="24205"/>
                    </a:cubicBezTo>
                    <a:cubicBezTo>
                      <a:pt x="13447" y="24205"/>
                      <a:pt x="14082" y="24112"/>
                      <a:pt x="14721" y="23945"/>
                    </a:cubicBezTo>
                    <a:cubicBezTo>
                      <a:pt x="14721" y="23945"/>
                      <a:pt x="6402" y="22178"/>
                      <a:pt x="4866" y="14253"/>
                    </a:cubicBezTo>
                    <a:cubicBezTo>
                      <a:pt x="3398" y="6329"/>
                      <a:pt x="5492" y="3665"/>
                      <a:pt x="6620" y="2700"/>
                    </a:cubicBezTo>
                    <a:lnTo>
                      <a:pt x="5600" y="212"/>
                    </a:lnTo>
                    <a:cubicBezTo>
                      <a:pt x="5600" y="212"/>
                      <a:pt x="5333" y="1"/>
                      <a:pt x="4877" y="1"/>
                    </a:cubicBezTo>
                    <a:close/>
                  </a:path>
                </a:pathLst>
              </a:custGeom>
              <a:solidFill>
                <a:srgbClr val="F9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2"/>
              <p:cNvSpPr/>
              <p:nvPr/>
            </p:nvSpPr>
            <p:spPr>
              <a:xfrm>
                <a:off x="6666400" y="2209500"/>
                <a:ext cx="194050" cy="68275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2731" extrusionOk="0">
                    <a:moveTo>
                      <a:pt x="2556" y="1"/>
                    </a:moveTo>
                    <a:lnTo>
                      <a:pt x="1" y="178"/>
                    </a:lnTo>
                    <a:cubicBezTo>
                      <a:pt x="2195" y="1995"/>
                      <a:pt x="4056" y="2731"/>
                      <a:pt x="5826" y="2731"/>
                    </a:cubicBezTo>
                    <a:cubicBezTo>
                      <a:pt x="6480" y="2731"/>
                      <a:pt x="7121" y="2631"/>
                      <a:pt x="7762" y="2448"/>
                    </a:cubicBezTo>
                    <a:cubicBezTo>
                      <a:pt x="7762" y="2448"/>
                      <a:pt x="5098" y="1877"/>
                      <a:pt x="2556" y="1"/>
                    </a:cubicBezTo>
                    <a:close/>
                  </a:path>
                </a:pathLst>
              </a:custGeom>
              <a:solidFill>
                <a:srgbClr val="E2ED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2"/>
              <p:cNvSpPr/>
              <p:nvPr/>
            </p:nvSpPr>
            <p:spPr>
              <a:xfrm>
                <a:off x="6623925" y="1753825"/>
                <a:ext cx="395225" cy="492750"/>
              </a:xfrm>
              <a:custGeom>
                <a:avLst/>
                <a:gdLst/>
                <a:ahLst/>
                <a:cxnLst/>
                <a:rect l="l" t="t" r="r" b="b"/>
                <a:pathLst>
                  <a:path w="15809" h="19710" extrusionOk="0">
                    <a:moveTo>
                      <a:pt x="2502" y="1"/>
                    </a:moveTo>
                    <a:cubicBezTo>
                      <a:pt x="2501" y="1"/>
                      <a:pt x="1" y="10195"/>
                      <a:pt x="12750" y="19709"/>
                    </a:cubicBezTo>
                    <a:cubicBezTo>
                      <a:pt x="12750" y="19709"/>
                      <a:pt x="14395" y="19139"/>
                      <a:pt x="15808" y="18350"/>
                    </a:cubicBezTo>
                    <a:cubicBezTo>
                      <a:pt x="15808" y="18350"/>
                      <a:pt x="6063" y="9678"/>
                      <a:pt x="5900" y="341"/>
                    </a:cubicBezTo>
                    <a:cubicBezTo>
                      <a:pt x="5900" y="341"/>
                      <a:pt x="5532" y="512"/>
                      <a:pt x="4830" y="512"/>
                    </a:cubicBezTo>
                    <a:cubicBezTo>
                      <a:pt x="4265" y="512"/>
                      <a:pt x="3483" y="401"/>
                      <a:pt x="2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2"/>
              <p:cNvSpPr/>
              <p:nvPr/>
            </p:nvSpPr>
            <p:spPr>
              <a:xfrm>
                <a:off x="6857725" y="2141550"/>
                <a:ext cx="161425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4201" extrusionOk="0">
                    <a:moveTo>
                      <a:pt x="3684" y="0"/>
                    </a:moveTo>
                    <a:cubicBezTo>
                      <a:pt x="2324" y="626"/>
                      <a:pt x="965" y="1088"/>
                      <a:pt x="0" y="1360"/>
                    </a:cubicBezTo>
                    <a:cubicBezTo>
                      <a:pt x="1019" y="2325"/>
                      <a:pt x="2093" y="3290"/>
                      <a:pt x="3398" y="4200"/>
                    </a:cubicBezTo>
                    <a:cubicBezTo>
                      <a:pt x="3398" y="4200"/>
                      <a:pt x="5043" y="3630"/>
                      <a:pt x="6456" y="2841"/>
                    </a:cubicBezTo>
                    <a:cubicBezTo>
                      <a:pt x="6456" y="2841"/>
                      <a:pt x="5260" y="1767"/>
                      <a:pt x="3684" y="0"/>
                    </a:cubicBezTo>
                    <a:close/>
                  </a:path>
                </a:pathLst>
              </a:custGeom>
              <a:solidFill>
                <a:srgbClr val="1C1B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2"/>
              <p:cNvSpPr/>
              <p:nvPr/>
            </p:nvSpPr>
            <p:spPr>
              <a:xfrm>
                <a:off x="6553250" y="1382125"/>
                <a:ext cx="174350" cy="189400"/>
              </a:xfrm>
              <a:custGeom>
                <a:avLst/>
                <a:gdLst/>
                <a:ahLst/>
                <a:cxnLst/>
                <a:rect l="l" t="t" r="r" b="b"/>
                <a:pathLst>
                  <a:path w="6974" h="7576" extrusionOk="0">
                    <a:moveTo>
                      <a:pt x="4179" y="1"/>
                    </a:moveTo>
                    <a:cubicBezTo>
                      <a:pt x="3898" y="1"/>
                      <a:pt x="3601" y="25"/>
                      <a:pt x="3290" y="80"/>
                    </a:cubicBezTo>
                    <a:cubicBezTo>
                      <a:pt x="1074" y="475"/>
                      <a:pt x="0" y="2853"/>
                      <a:pt x="626" y="4104"/>
                    </a:cubicBezTo>
                    <a:cubicBezTo>
                      <a:pt x="1046" y="5065"/>
                      <a:pt x="1924" y="5842"/>
                      <a:pt x="2988" y="5842"/>
                    </a:cubicBezTo>
                    <a:cubicBezTo>
                      <a:pt x="3368" y="5842"/>
                      <a:pt x="3772" y="5743"/>
                      <a:pt x="4187" y="5517"/>
                    </a:cubicBezTo>
                    <a:lnTo>
                      <a:pt x="4187" y="5517"/>
                    </a:lnTo>
                    <a:cubicBezTo>
                      <a:pt x="4187" y="5517"/>
                      <a:pt x="3575" y="6999"/>
                      <a:pt x="4078" y="7502"/>
                    </a:cubicBezTo>
                    <a:cubicBezTo>
                      <a:pt x="4143" y="7552"/>
                      <a:pt x="4223" y="7575"/>
                      <a:pt x="4315" y="7575"/>
                    </a:cubicBezTo>
                    <a:cubicBezTo>
                      <a:pt x="5037" y="7575"/>
                      <a:pt x="6477" y="6185"/>
                      <a:pt x="6633" y="6088"/>
                    </a:cubicBezTo>
                    <a:lnTo>
                      <a:pt x="6633" y="6143"/>
                    </a:lnTo>
                    <a:lnTo>
                      <a:pt x="6973" y="882"/>
                    </a:lnTo>
                    <a:cubicBezTo>
                      <a:pt x="6973" y="882"/>
                      <a:pt x="5881" y="1"/>
                      <a:pt x="4179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2"/>
              <p:cNvSpPr/>
              <p:nvPr/>
            </p:nvSpPr>
            <p:spPr>
              <a:xfrm>
                <a:off x="6498200" y="1484100"/>
                <a:ext cx="183850" cy="184700"/>
              </a:xfrm>
              <a:custGeom>
                <a:avLst/>
                <a:gdLst/>
                <a:ahLst/>
                <a:cxnLst/>
                <a:rect l="l" t="t" r="r" b="b"/>
                <a:pathLst>
                  <a:path w="7354" h="7388" extrusionOk="0">
                    <a:moveTo>
                      <a:pt x="5559" y="0"/>
                    </a:moveTo>
                    <a:cubicBezTo>
                      <a:pt x="5517" y="0"/>
                      <a:pt x="5477" y="8"/>
                      <a:pt x="5437" y="25"/>
                    </a:cubicBezTo>
                    <a:cubicBezTo>
                      <a:pt x="4758" y="310"/>
                      <a:pt x="4866" y="1900"/>
                      <a:pt x="4866" y="1900"/>
                    </a:cubicBezTo>
                    <a:cubicBezTo>
                      <a:pt x="4321" y="1331"/>
                      <a:pt x="3713" y="1096"/>
                      <a:pt x="3117" y="1096"/>
                    </a:cubicBezTo>
                    <a:cubicBezTo>
                      <a:pt x="2346" y="1096"/>
                      <a:pt x="1594" y="1489"/>
                      <a:pt x="1020" y="2064"/>
                    </a:cubicBezTo>
                    <a:cubicBezTo>
                      <a:pt x="0" y="3029"/>
                      <a:pt x="218" y="5570"/>
                      <a:pt x="2148" y="6712"/>
                    </a:cubicBezTo>
                    <a:lnTo>
                      <a:pt x="2202" y="6712"/>
                    </a:lnTo>
                    <a:cubicBezTo>
                      <a:pt x="3118" y="7247"/>
                      <a:pt x="3993" y="7388"/>
                      <a:pt x="4661" y="7388"/>
                    </a:cubicBezTo>
                    <a:cubicBezTo>
                      <a:pt x="5401" y="7388"/>
                      <a:pt x="5886" y="7215"/>
                      <a:pt x="5886" y="7215"/>
                    </a:cubicBezTo>
                    <a:lnTo>
                      <a:pt x="7354" y="2172"/>
                    </a:lnTo>
                    <a:cubicBezTo>
                      <a:pt x="7251" y="2070"/>
                      <a:pt x="6244" y="0"/>
                      <a:pt x="5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2"/>
              <p:cNvSpPr/>
              <p:nvPr/>
            </p:nvSpPr>
            <p:spPr>
              <a:xfrm>
                <a:off x="6663675" y="1368400"/>
                <a:ext cx="173575" cy="133325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5333" extrusionOk="0">
                    <a:moveTo>
                      <a:pt x="4044" y="1"/>
                    </a:moveTo>
                    <a:cubicBezTo>
                      <a:pt x="3739" y="1"/>
                      <a:pt x="3410" y="41"/>
                      <a:pt x="3059" y="126"/>
                    </a:cubicBezTo>
                    <a:cubicBezTo>
                      <a:pt x="572" y="752"/>
                      <a:pt x="1" y="5332"/>
                      <a:pt x="1" y="5332"/>
                    </a:cubicBezTo>
                    <a:cubicBezTo>
                      <a:pt x="690" y="4705"/>
                      <a:pt x="1474" y="4500"/>
                      <a:pt x="2204" y="4500"/>
                    </a:cubicBezTo>
                    <a:cubicBezTo>
                      <a:pt x="3577" y="4500"/>
                      <a:pt x="4758" y="5224"/>
                      <a:pt x="4758" y="5224"/>
                    </a:cubicBezTo>
                    <a:cubicBezTo>
                      <a:pt x="5152" y="3742"/>
                      <a:pt x="6403" y="3293"/>
                      <a:pt x="6403" y="3293"/>
                    </a:cubicBezTo>
                    <a:cubicBezTo>
                      <a:pt x="6942" y="1581"/>
                      <a:pt x="5964" y="1"/>
                      <a:pt x="4044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2"/>
              <p:cNvSpPr/>
              <p:nvPr/>
            </p:nvSpPr>
            <p:spPr>
              <a:xfrm>
                <a:off x="6566250" y="1477400"/>
                <a:ext cx="237800" cy="290300"/>
              </a:xfrm>
              <a:custGeom>
                <a:avLst/>
                <a:gdLst/>
                <a:ahLst/>
                <a:cxnLst/>
                <a:rect l="l" t="t" r="r" b="b"/>
                <a:pathLst>
                  <a:path w="9512" h="11612" extrusionOk="0">
                    <a:moveTo>
                      <a:pt x="6378" y="0"/>
                    </a:moveTo>
                    <a:cubicBezTo>
                      <a:pt x="3819" y="0"/>
                      <a:pt x="1" y="3294"/>
                      <a:pt x="3667" y="10487"/>
                    </a:cubicBezTo>
                    <a:cubicBezTo>
                      <a:pt x="3667" y="10487"/>
                      <a:pt x="5481" y="11611"/>
                      <a:pt x="7132" y="11611"/>
                    </a:cubicBezTo>
                    <a:cubicBezTo>
                      <a:pt x="7705" y="11611"/>
                      <a:pt x="8258" y="11476"/>
                      <a:pt x="8709" y="11112"/>
                    </a:cubicBezTo>
                    <a:cubicBezTo>
                      <a:pt x="8709" y="11112"/>
                      <a:pt x="5377" y="2275"/>
                      <a:pt x="9325" y="2275"/>
                    </a:cubicBezTo>
                    <a:cubicBezTo>
                      <a:pt x="9364" y="2275"/>
                      <a:pt x="9403" y="2275"/>
                      <a:pt x="9443" y="2277"/>
                    </a:cubicBezTo>
                    <a:cubicBezTo>
                      <a:pt x="9443" y="2277"/>
                      <a:pt x="9511" y="687"/>
                      <a:pt x="6956" y="62"/>
                    </a:cubicBezTo>
                    <a:cubicBezTo>
                      <a:pt x="6774" y="21"/>
                      <a:pt x="6580" y="0"/>
                      <a:pt x="6378" y="0"/>
                    </a:cubicBezTo>
                    <a:close/>
                  </a:path>
                </a:pathLst>
              </a:custGeom>
              <a:solidFill>
                <a:srgbClr val="F9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2"/>
              <p:cNvSpPr/>
              <p:nvPr/>
            </p:nvSpPr>
            <p:spPr>
              <a:xfrm>
                <a:off x="6619850" y="1610775"/>
                <a:ext cx="164150" cy="156925"/>
              </a:xfrm>
              <a:custGeom>
                <a:avLst/>
                <a:gdLst/>
                <a:ahLst/>
                <a:cxnLst/>
                <a:rect l="l" t="t" r="r" b="b"/>
                <a:pathLst>
                  <a:path w="6566" h="6277" extrusionOk="0">
                    <a:moveTo>
                      <a:pt x="0" y="0"/>
                    </a:moveTo>
                    <a:cubicBezTo>
                      <a:pt x="55" y="1414"/>
                      <a:pt x="449" y="3113"/>
                      <a:pt x="1523" y="5152"/>
                    </a:cubicBezTo>
                    <a:cubicBezTo>
                      <a:pt x="1523" y="5152"/>
                      <a:pt x="3337" y="6276"/>
                      <a:pt x="4988" y="6276"/>
                    </a:cubicBezTo>
                    <a:cubicBezTo>
                      <a:pt x="5561" y="6276"/>
                      <a:pt x="6114" y="6141"/>
                      <a:pt x="6565" y="5777"/>
                    </a:cubicBezTo>
                    <a:cubicBezTo>
                      <a:pt x="6565" y="5777"/>
                      <a:pt x="5831" y="3901"/>
                      <a:pt x="5492" y="1863"/>
                    </a:cubicBezTo>
                    <a:cubicBezTo>
                      <a:pt x="4900" y="2005"/>
                      <a:pt x="4364" y="2065"/>
                      <a:pt x="3879" y="2065"/>
                    </a:cubicBezTo>
                    <a:cubicBezTo>
                      <a:pt x="1254" y="2065"/>
                      <a:pt x="138" y="287"/>
                      <a:pt x="0" y="0"/>
                    </a:cubicBezTo>
                    <a:close/>
                  </a:path>
                </a:pathLst>
              </a:custGeom>
              <a:solidFill>
                <a:srgbClr val="EFF4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2"/>
              <p:cNvSpPr/>
              <p:nvPr/>
            </p:nvSpPr>
            <p:spPr>
              <a:xfrm>
                <a:off x="6823725" y="1203184"/>
                <a:ext cx="702400" cy="396025"/>
              </a:xfrm>
              <a:custGeom>
                <a:avLst/>
                <a:gdLst/>
                <a:ahLst/>
                <a:cxnLst/>
                <a:rect l="l" t="t" r="r" b="b"/>
                <a:pathLst>
                  <a:path w="28096" h="15841" extrusionOk="0">
                    <a:moveTo>
                      <a:pt x="17956" y="0"/>
                    </a:moveTo>
                    <a:cubicBezTo>
                      <a:pt x="18119" y="965"/>
                      <a:pt x="17725" y="3004"/>
                      <a:pt x="17725" y="3004"/>
                    </a:cubicBezTo>
                    <a:cubicBezTo>
                      <a:pt x="17494" y="3792"/>
                      <a:pt x="17100" y="4649"/>
                      <a:pt x="16760" y="5274"/>
                    </a:cubicBezTo>
                    <a:cubicBezTo>
                      <a:pt x="16200" y="6368"/>
                      <a:pt x="15237" y="6864"/>
                      <a:pt x="14358" y="6864"/>
                    </a:cubicBezTo>
                    <a:cubicBezTo>
                      <a:pt x="13829" y="6864"/>
                      <a:pt x="13330" y="6685"/>
                      <a:pt x="12968" y="6348"/>
                    </a:cubicBezTo>
                    <a:cubicBezTo>
                      <a:pt x="12003" y="5437"/>
                      <a:pt x="11894" y="4812"/>
                      <a:pt x="10875" y="4703"/>
                    </a:cubicBezTo>
                    <a:cubicBezTo>
                      <a:pt x="10018" y="4594"/>
                      <a:pt x="8836" y="4132"/>
                      <a:pt x="8836" y="3058"/>
                    </a:cubicBezTo>
                    <a:lnTo>
                      <a:pt x="8727" y="3058"/>
                    </a:lnTo>
                    <a:cubicBezTo>
                      <a:pt x="8727" y="3058"/>
                      <a:pt x="8712" y="3057"/>
                      <a:pt x="8686" y="3057"/>
                    </a:cubicBezTo>
                    <a:cubicBezTo>
                      <a:pt x="8451" y="3057"/>
                      <a:pt x="7300" y="3145"/>
                      <a:pt x="7300" y="4866"/>
                    </a:cubicBezTo>
                    <a:cubicBezTo>
                      <a:pt x="7300" y="4866"/>
                      <a:pt x="1" y="5437"/>
                      <a:pt x="911" y="14218"/>
                    </a:cubicBezTo>
                    <a:cubicBezTo>
                      <a:pt x="911" y="14218"/>
                      <a:pt x="3594" y="15412"/>
                      <a:pt x="6401" y="15412"/>
                    </a:cubicBezTo>
                    <a:cubicBezTo>
                      <a:pt x="7262" y="15412"/>
                      <a:pt x="8134" y="15299"/>
                      <a:pt x="8944" y="15006"/>
                    </a:cubicBezTo>
                    <a:cubicBezTo>
                      <a:pt x="10751" y="14359"/>
                      <a:pt x="12189" y="14017"/>
                      <a:pt x="13554" y="14017"/>
                    </a:cubicBezTo>
                    <a:cubicBezTo>
                      <a:pt x="14799" y="14017"/>
                      <a:pt x="15983" y="14301"/>
                      <a:pt x="17331" y="14897"/>
                    </a:cubicBezTo>
                    <a:cubicBezTo>
                      <a:pt x="18917" y="15548"/>
                      <a:pt x="20166" y="15841"/>
                      <a:pt x="21165" y="15841"/>
                    </a:cubicBezTo>
                    <a:cubicBezTo>
                      <a:pt x="21981" y="15841"/>
                      <a:pt x="22630" y="15646"/>
                      <a:pt x="23162" y="15291"/>
                    </a:cubicBezTo>
                    <a:cubicBezTo>
                      <a:pt x="23162" y="15291"/>
                      <a:pt x="21748" y="14720"/>
                      <a:pt x="21354" y="14109"/>
                    </a:cubicBezTo>
                    <a:cubicBezTo>
                      <a:pt x="21354" y="14109"/>
                      <a:pt x="24018" y="13987"/>
                      <a:pt x="25378" y="12682"/>
                    </a:cubicBezTo>
                    <a:cubicBezTo>
                      <a:pt x="25378" y="12682"/>
                      <a:pt x="23611" y="12002"/>
                      <a:pt x="22197" y="10983"/>
                    </a:cubicBezTo>
                    <a:lnTo>
                      <a:pt x="22197" y="10983"/>
                    </a:lnTo>
                    <a:cubicBezTo>
                      <a:pt x="22642" y="11034"/>
                      <a:pt x="23054" y="11057"/>
                      <a:pt x="23436" y="11057"/>
                    </a:cubicBezTo>
                    <a:cubicBezTo>
                      <a:pt x="27297" y="11057"/>
                      <a:pt x="28096" y="8672"/>
                      <a:pt x="28096" y="8672"/>
                    </a:cubicBezTo>
                    <a:lnTo>
                      <a:pt x="28096" y="8672"/>
                    </a:lnTo>
                    <a:cubicBezTo>
                      <a:pt x="27774" y="8821"/>
                      <a:pt x="27464" y="8894"/>
                      <a:pt x="27165" y="8894"/>
                    </a:cubicBezTo>
                    <a:cubicBezTo>
                      <a:pt x="25773" y="8894"/>
                      <a:pt x="24601" y="7314"/>
                      <a:pt x="23393" y="4472"/>
                    </a:cubicBezTo>
                    <a:cubicBezTo>
                      <a:pt x="21912" y="1074"/>
                      <a:pt x="17956" y="0"/>
                      <a:pt x="17956" y="0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2"/>
              <p:cNvSpPr/>
              <p:nvPr/>
            </p:nvSpPr>
            <p:spPr>
              <a:xfrm>
                <a:off x="6846500" y="1306300"/>
                <a:ext cx="679625" cy="294100"/>
              </a:xfrm>
              <a:custGeom>
                <a:avLst/>
                <a:gdLst/>
                <a:ahLst/>
                <a:cxnLst/>
                <a:rect l="l" t="t" r="r" b="b"/>
                <a:pathLst>
                  <a:path w="27185" h="11764" extrusionOk="0">
                    <a:moveTo>
                      <a:pt x="22305" y="1"/>
                    </a:moveTo>
                    <a:cubicBezTo>
                      <a:pt x="22197" y="55"/>
                      <a:pt x="22088" y="110"/>
                      <a:pt x="22020" y="177"/>
                    </a:cubicBezTo>
                    <a:cubicBezTo>
                      <a:pt x="21068" y="857"/>
                      <a:pt x="22767" y="4364"/>
                      <a:pt x="22428" y="4867"/>
                    </a:cubicBezTo>
                    <a:cubicBezTo>
                      <a:pt x="22088" y="5438"/>
                      <a:pt x="19981" y="6063"/>
                      <a:pt x="20049" y="7191"/>
                    </a:cubicBezTo>
                    <a:cubicBezTo>
                      <a:pt x="20094" y="8176"/>
                      <a:pt x="18453" y="9077"/>
                      <a:pt x="16355" y="9077"/>
                    </a:cubicBezTo>
                    <a:cubicBezTo>
                      <a:pt x="15904" y="9077"/>
                      <a:pt x="15433" y="9036"/>
                      <a:pt x="14952" y="8944"/>
                    </a:cubicBezTo>
                    <a:cubicBezTo>
                      <a:pt x="14138" y="8794"/>
                      <a:pt x="13222" y="8724"/>
                      <a:pt x="12270" y="8724"/>
                    </a:cubicBezTo>
                    <a:cubicBezTo>
                      <a:pt x="10041" y="8724"/>
                      <a:pt x="7613" y="9108"/>
                      <a:pt x="5832" y="9746"/>
                    </a:cubicBezTo>
                    <a:cubicBezTo>
                      <a:pt x="4627" y="10169"/>
                      <a:pt x="3262" y="10281"/>
                      <a:pt x="2156" y="10281"/>
                    </a:cubicBezTo>
                    <a:cubicBezTo>
                      <a:pt x="916" y="10281"/>
                      <a:pt x="1" y="10141"/>
                      <a:pt x="0" y="10141"/>
                    </a:cubicBezTo>
                    <a:lnTo>
                      <a:pt x="0" y="10141"/>
                    </a:lnTo>
                    <a:cubicBezTo>
                      <a:pt x="1" y="10141"/>
                      <a:pt x="2683" y="11335"/>
                      <a:pt x="5490" y="11335"/>
                    </a:cubicBezTo>
                    <a:cubicBezTo>
                      <a:pt x="6351" y="11335"/>
                      <a:pt x="7223" y="11222"/>
                      <a:pt x="8033" y="10929"/>
                    </a:cubicBezTo>
                    <a:cubicBezTo>
                      <a:pt x="9840" y="10282"/>
                      <a:pt x="11278" y="9940"/>
                      <a:pt x="12643" y="9940"/>
                    </a:cubicBezTo>
                    <a:cubicBezTo>
                      <a:pt x="13888" y="9940"/>
                      <a:pt x="15072" y="10224"/>
                      <a:pt x="16420" y="10820"/>
                    </a:cubicBezTo>
                    <a:cubicBezTo>
                      <a:pt x="18006" y="11471"/>
                      <a:pt x="19255" y="11764"/>
                      <a:pt x="20254" y="11764"/>
                    </a:cubicBezTo>
                    <a:cubicBezTo>
                      <a:pt x="21070" y="11764"/>
                      <a:pt x="21719" y="11569"/>
                      <a:pt x="22251" y="11214"/>
                    </a:cubicBezTo>
                    <a:cubicBezTo>
                      <a:pt x="22251" y="11214"/>
                      <a:pt x="20837" y="10643"/>
                      <a:pt x="20443" y="10032"/>
                    </a:cubicBezTo>
                    <a:cubicBezTo>
                      <a:pt x="20443" y="10032"/>
                      <a:pt x="23107" y="9910"/>
                      <a:pt x="24467" y="8605"/>
                    </a:cubicBezTo>
                    <a:cubicBezTo>
                      <a:pt x="24467" y="8605"/>
                      <a:pt x="22700" y="7925"/>
                      <a:pt x="21286" y="6906"/>
                    </a:cubicBezTo>
                    <a:lnTo>
                      <a:pt x="21286" y="6906"/>
                    </a:lnTo>
                    <a:cubicBezTo>
                      <a:pt x="21731" y="6957"/>
                      <a:pt x="22143" y="6980"/>
                      <a:pt x="22525" y="6980"/>
                    </a:cubicBezTo>
                    <a:cubicBezTo>
                      <a:pt x="26386" y="6980"/>
                      <a:pt x="27185" y="4595"/>
                      <a:pt x="27185" y="4595"/>
                    </a:cubicBezTo>
                    <a:lnTo>
                      <a:pt x="27185" y="4595"/>
                    </a:lnTo>
                    <a:cubicBezTo>
                      <a:pt x="26863" y="4744"/>
                      <a:pt x="26553" y="4817"/>
                      <a:pt x="26254" y="4817"/>
                    </a:cubicBezTo>
                    <a:cubicBezTo>
                      <a:pt x="24862" y="4817"/>
                      <a:pt x="23690" y="3237"/>
                      <a:pt x="22482" y="395"/>
                    </a:cubicBezTo>
                    <a:cubicBezTo>
                      <a:pt x="22428" y="286"/>
                      <a:pt x="22360" y="177"/>
                      <a:pt x="22305" y="1"/>
                    </a:cubicBezTo>
                    <a:close/>
                  </a:path>
                </a:pathLst>
              </a:custGeom>
              <a:solidFill>
                <a:srgbClr val="E4EA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2"/>
              <p:cNvSpPr/>
              <p:nvPr/>
            </p:nvSpPr>
            <p:spPr>
              <a:xfrm>
                <a:off x="7031700" y="1167675"/>
                <a:ext cx="259300" cy="208325"/>
              </a:xfrm>
              <a:custGeom>
                <a:avLst/>
                <a:gdLst/>
                <a:ahLst/>
                <a:cxnLst/>
                <a:rect l="l" t="t" r="r" b="b"/>
                <a:pathLst>
                  <a:path w="10372" h="8333" extrusionOk="0">
                    <a:moveTo>
                      <a:pt x="6062" y="0"/>
                    </a:moveTo>
                    <a:cubicBezTo>
                      <a:pt x="6062" y="0"/>
                      <a:pt x="5220" y="897"/>
                      <a:pt x="4934" y="2202"/>
                    </a:cubicBezTo>
                    <a:cubicBezTo>
                      <a:pt x="4760" y="3188"/>
                      <a:pt x="4235" y="3561"/>
                      <a:pt x="3790" y="3561"/>
                    </a:cubicBezTo>
                    <a:cubicBezTo>
                      <a:pt x="3647" y="3561"/>
                      <a:pt x="3511" y="3522"/>
                      <a:pt x="3398" y="3453"/>
                    </a:cubicBezTo>
                    <a:cubicBezTo>
                      <a:pt x="3152" y="3296"/>
                      <a:pt x="2545" y="2971"/>
                      <a:pt x="1944" y="2971"/>
                    </a:cubicBezTo>
                    <a:cubicBezTo>
                      <a:pt x="1451" y="2971"/>
                      <a:pt x="962" y="3190"/>
                      <a:pt x="680" y="3901"/>
                    </a:cubicBezTo>
                    <a:cubicBezTo>
                      <a:pt x="0" y="5437"/>
                      <a:pt x="1536" y="5994"/>
                      <a:pt x="2556" y="6171"/>
                    </a:cubicBezTo>
                    <a:cubicBezTo>
                      <a:pt x="3575" y="6280"/>
                      <a:pt x="3684" y="6905"/>
                      <a:pt x="4649" y="7816"/>
                    </a:cubicBezTo>
                    <a:cubicBezTo>
                      <a:pt x="5011" y="8153"/>
                      <a:pt x="5510" y="8332"/>
                      <a:pt x="6039" y="8332"/>
                    </a:cubicBezTo>
                    <a:cubicBezTo>
                      <a:pt x="6918" y="8332"/>
                      <a:pt x="7881" y="7836"/>
                      <a:pt x="8441" y="6742"/>
                    </a:cubicBezTo>
                    <a:cubicBezTo>
                      <a:pt x="9352" y="5043"/>
                      <a:pt x="10371" y="2202"/>
                      <a:pt x="9406" y="1237"/>
                    </a:cubicBezTo>
                    <a:cubicBezTo>
                      <a:pt x="8495" y="286"/>
                      <a:pt x="6062" y="0"/>
                      <a:pt x="6062" y="0"/>
                    </a:cubicBezTo>
                    <a:close/>
                  </a:path>
                </a:pathLst>
              </a:custGeom>
              <a:solidFill>
                <a:srgbClr val="FFC2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2"/>
              <p:cNvSpPr/>
              <p:nvPr/>
            </p:nvSpPr>
            <p:spPr>
              <a:xfrm>
                <a:off x="7180525" y="1243925"/>
                <a:ext cx="241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1322" extrusionOk="0">
                    <a:moveTo>
                      <a:pt x="664" y="0"/>
                    </a:moveTo>
                    <a:cubicBezTo>
                      <a:pt x="459" y="0"/>
                      <a:pt x="268" y="206"/>
                      <a:pt x="109" y="511"/>
                    </a:cubicBezTo>
                    <a:cubicBezTo>
                      <a:pt x="1" y="905"/>
                      <a:pt x="55" y="1245"/>
                      <a:pt x="232" y="1313"/>
                    </a:cubicBezTo>
                    <a:cubicBezTo>
                      <a:pt x="253" y="1319"/>
                      <a:pt x="275" y="1321"/>
                      <a:pt x="298" y="1321"/>
                    </a:cubicBezTo>
                    <a:cubicBezTo>
                      <a:pt x="504" y="1321"/>
                      <a:pt x="745" y="1103"/>
                      <a:pt x="843" y="797"/>
                    </a:cubicBezTo>
                    <a:cubicBezTo>
                      <a:pt x="966" y="403"/>
                      <a:pt x="911" y="63"/>
                      <a:pt x="735" y="8"/>
                    </a:cubicBezTo>
                    <a:cubicBezTo>
                      <a:pt x="711" y="3"/>
                      <a:pt x="687" y="0"/>
                      <a:pt x="6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2"/>
              <p:cNvSpPr/>
              <p:nvPr/>
            </p:nvSpPr>
            <p:spPr>
              <a:xfrm>
                <a:off x="7163550" y="1294975"/>
                <a:ext cx="62200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2212" extrusionOk="0">
                    <a:moveTo>
                      <a:pt x="1285" y="1"/>
                    </a:moveTo>
                    <a:cubicBezTo>
                      <a:pt x="1251" y="1"/>
                      <a:pt x="1217" y="2"/>
                      <a:pt x="1183" y="5"/>
                    </a:cubicBezTo>
                    <a:cubicBezTo>
                      <a:pt x="503" y="60"/>
                      <a:pt x="0" y="630"/>
                      <a:pt x="54" y="1242"/>
                    </a:cubicBezTo>
                    <a:cubicBezTo>
                      <a:pt x="106" y="1781"/>
                      <a:pt x="618" y="2212"/>
                      <a:pt x="1248" y="2212"/>
                    </a:cubicBezTo>
                    <a:cubicBezTo>
                      <a:pt x="1285" y="2212"/>
                      <a:pt x="1322" y="2210"/>
                      <a:pt x="1359" y="2207"/>
                    </a:cubicBezTo>
                    <a:cubicBezTo>
                      <a:pt x="1984" y="2153"/>
                      <a:pt x="2487" y="1650"/>
                      <a:pt x="2433" y="1025"/>
                    </a:cubicBezTo>
                    <a:cubicBezTo>
                      <a:pt x="2382" y="434"/>
                      <a:pt x="1869" y="1"/>
                      <a:pt x="1285" y="1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2"/>
              <p:cNvSpPr/>
              <p:nvPr/>
            </p:nvSpPr>
            <p:spPr>
              <a:xfrm>
                <a:off x="7186300" y="1027375"/>
                <a:ext cx="649750" cy="301725"/>
              </a:xfrm>
              <a:custGeom>
                <a:avLst/>
                <a:gdLst/>
                <a:ahLst/>
                <a:cxnLst/>
                <a:rect l="l" t="t" r="r" b="b"/>
                <a:pathLst>
                  <a:path w="25990" h="12069" extrusionOk="0">
                    <a:moveTo>
                      <a:pt x="17157" y="1"/>
                    </a:moveTo>
                    <a:cubicBezTo>
                      <a:pt x="16387" y="1"/>
                      <a:pt x="15625" y="108"/>
                      <a:pt x="14884" y="393"/>
                    </a:cubicBezTo>
                    <a:cubicBezTo>
                      <a:pt x="12518" y="1253"/>
                      <a:pt x="10588" y="1275"/>
                      <a:pt x="8584" y="1275"/>
                    </a:cubicBezTo>
                    <a:cubicBezTo>
                      <a:pt x="8477" y="1275"/>
                      <a:pt x="8370" y="1275"/>
                      <a:pt x="8262" y="1275"/>
                    </a:cubicBezTo>
                    <a:cubicBezTo>
                      <a:pt x="7202" y="1275"/>
                      <a:pt x="6113" y="1281"/>
                      <a:pt x="4921" y="1412"/>
                    </a:cubicBezTo>
                    <a:cubicBezTo>
                      <a:pt x="1700" y="1820"/>
                      <a:pt x="1" y="4253"/>
                      <a:pt x="1" y="4253"/>
                    </a:cubicBezTo>
                    <a:lnTo>
                      <a:pt x="10358" y="12068"/>
                    </a:lnTo>
                    <a:cubicBezTo>
                      <a:pt x="12506" y="11837"/>
                      <a:pt x="14096" y="8833"/>
                      <a:pt x="15007" y="7257"/>
                    </a:cubicBezTo>
                    <a:cubicBezTo>
                      <a:pt x="15795" y="5898"/>
                      <a:pt x="17331" y="4701"/>
                      <a:pt x="19873" y="4131"/>
                    </a:cubicBezTo>
                    <a:cubicBezTo>
                      <a:pt x="22985" y="3519"/>
                      <a:pt x="25989" y="801"/>
                      <a:pt x="25989" y="800"/>
                    </a:cubicBezTo>
                    <a:lnTo>
                      <a:pt x="25989" y="800"/>
                    </a:lnTo>
                    <a:cubicBezTo>
                      <a:pt x="25450" y="989"/>
                      <a:pt x="24884" y="1064"/>
                      <a:pt x="24297" y="1064"/>
                    </a:cubicBezTo>
                    <a:cubicBezTo>
                      <a:pt x="22082" y="1064"/>
                      <a:pt x="19577" y="1"/>
                      <a:pt x="171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2"/>
              <p:cNvSpPr/>
              <p:nvPr/>
            </p:nvSpPr>
            <p:spPr>
              <a:xfrm>
                <a:off x="7425525" y="1067925"/>
                <a:ext cx="375175" cy="261175"/>
              </a:xfrm>
              <a:custGeom>
                <a:avLst/>
                <a:gdLst/>
                <a:ahLst/>
                <a:cxnLst/>
                <a:rect l="l" t="t" r="r" b="b"/>
                <a:pathLst>
                  <a:path w="15007" h="10447" extrusionOk="0">
                    <a:moveTo>
                      <a:pt x="14341" y="1"/>
                    </a:moveTo>
                    <a:cubicBezTo>
                      <a:pt x="14175" y="1"/>
                      <a:pt x="14030" y="77"/>
                      <a:pt x="13933" y="252"/>
                    </a:cubicBezTo>
                    <a:cubicBezTo>
                      <a:pt x="13253" y="1149"/>
                      <a:pt x="9053" y="1435"/>
                      <a:pt x="6797" y="1951"/>
                    </a:cubicBezTo>
                    <a:cubicBezTo>
                      <a:pt x="4581" y="2454"/>
                      <a:pt x="3956" y="2916"/>
                      <a:pt x="3168" y="4670"/>
                    </a:cubicBezTo>
                    <a:cubicBezTo>
                      <a:pt x="2434" y="6478"/>
                      <a:pt x="898" y="7266"/>
                      <a:pt x="898" y="7266"/>
                    </a:cubicBezTo>
                    <a:cubicBezTo>
                      <a:pt x="898" y="7266"/>
                      <a:pt x="340" y="8802"/>
                      <a:pt x="1" y="9876"/>
                    </a:cubicBezTo>
                    <a:lnTo>
                      <a:pt x="789" y="10446"/>
                    </a:lnTo>
                    <a:cubicBezTo>
                      <a:pt x="2937" y="10215"/>
                      <a:pt x="4527" y="7211"/>
                      <a:pt x="5438" y="5635"/>
                    </a:cubicBezTo>
                    <a:cubicBezTo>
                      <a:pt x="6226" y="4276"/>
                      <a:pt x="7762" y="3079"/>
                      <a:pt x="10304" y="2509"/>
                    </a:cubicBezTo>
                    <a:cubicBezTo>
                      <a:pt x="12057" y="2169"/>
                      <a:pt x="13810" y="1095"/>
                      <a:pt x="15007" y="307"/>
                    </a:cubicBezTo>
                    <a:cubicBezTo>
                      <a:pt x="14788" y="118"/>
                      <a:pt x="14549" y="1"/>
                      <a:pt x="14341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2"/>
              <p:cNvSpPr/>
              <p:nvPr/>
            </p:nvSpPr>
            <p:spPr>
              <a:xfrm>
                <a:off x="7748350" y="987025"/>
                <a:ext cx="131525" cy="12065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4826" extrusionOk="0">
                    <a:moveTo>
                      <a:pt x="2663" y="0"/>
                    </a:moveTo>
                    <a:cubicBezTo>
                      <a:pt x="2529" y="0"/>
                      <a:pt x="2393" y="12"/>
                      <a:pt x="2257" y="36"/>
                    </a:cubicBezTo>
                    <a:cubicBezTo>
                      <a:pt x="897" y="199"/>
                      <a:pt x="0" y="1449"/>
                      <a:pt x="218" y="2809"/>
                    </a:cubicBezTo>
                    <a:cubicBezTo>
                      <a:pt x="426" y="3982"/>
                      <a:pt x="1458" y="4826"/>
                      <a:pt x="2612" y="4826"/>
                    </a:cubicBezTo>
                    <a:cubicBezTo>
                      <a:pt x="2742" y="4826"/>
                      <a:pt x="2873" y="4815"/>
                      <a:pt x="3004" y="4793"/>
                    </a:cubicBezTo>
                    <a:cubicBezTo>
                      <a:pt x="4295" y="4616"/>
                      <a:pt x="5261" y="3366"/>
                      <a:pt x="5043" y="2075"/>
                    </a:cubicBezTo>
                    <a:cubicBezTo>
                      <a:pt x="4836" y="858"/>
                      <a:pt x="3812" y="0"/>
                      <a:pt x="2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2"/>
              <p:cNvSpPr/>
              <p:nvPr/>
            </p:nvSpPr>
            <p:spPr>
              <a:xfrm>
                <a:off x="7763975" y="1006250"/>
                <a:ext cx="115900" cy="101450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4058" extrusionOk="0">
                    <a:moveTo>
                      <a:pt x="3793" y="1"/>
                    </a:moveTo>
                    <a:cubicBezTo>
                      <a:pt x="3793" y="2872"/>
                      <a:pt x="676" y="3006"/>
                      <a:pt x="94" y="3006"/>
                    </a:cubicBezTo>
                    <a:cubicBezTo>
                      <a:pt x="34" y="3006"/>
                      <a:pt x="1" y="3005"/>
                      <a:pt x="1" y="3005"/>
                    </a:cubicBezTo>
                    <a:lnTo>
                      <a:pt x="1" y="3005"/>
                    </a:lnTo>
                    <a:cubicBezTo>
                      <a:pt x="434" y="3637"/>
                      <a:pt x="1170" y="4058"/>
                      <a:pt x="1982" y="4058"/>
                    </a:cubicBezTo>
                    <a:cubicBezTo>
                      <a:pt x="2113" y="4058"/>
                      <a:pt x="2246" y="4047"/>
                      <a:pt x="2379" y="4024"/>
                    </a:cubicBezTo>
                    <a:cubicBezTo>
                      <a:pt x="3670" y="3847"/>
                      <a:pt x="4636" y="2597"/>
                      <a:pt x="4418" y="1306"/>
                    </a:cubicBezTo>
                    <a:cubicBezTo>
                      <a:pt x="4350" y="789"/>
                      <a:pt x="4078" y="341"/>
                      <a:pt x="3793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2"/>
              <p:cNvSpPr/>
              <p:nvPr/>
            </p:nvSpPr>
            <p:spPr>
              <a:xfrm>
                <a:off x="7126850" y="1121075"/>
                <a:ext cx="343900" cy="250500"/>
              </a:xfrm>
              <a:custGeom>
                <a:avLst/>
                <a:gdLst/>
                <a:ahLst/>
                <a:cxnLst/>
                <a:rect l="l" t="t" r="r" b="b"/>
                <a:pathLst>
                  <a:path w="13756" h="10020" extrusionOk="0">
                    <a:moveTo>
                      <a:pt x="3991" y="0"/>
                    </a:moveTo>
                    <a:cubicBezTo>
                      <a:pt x="3245" y="0"/>
                      <a:pt x="2498" y="126"/>
                      <a:pt x="1808" y="451"/>
                    </a:cubicBezTo>
                    <a:cubicBezTo>
                      <a:pt x="0" y="1239"/>
                      <a:pt x="1699" y="2884"/>
                      <a:pt x="1699" y="2884"/>
                    </a:cubicBezTo>
                    <a:cubicBezTo>
                      <a:pt x="1699" y="2884"/>
                      <a:pt x="1937" y="2773"/>
                      <a:pt x="2467" y="2773"/>
                    </a:cubicBezTo>
                    <a:cubicBezTo>
                      <a:pt x="3302" y="2773"/>
                      <a:pt x="4860" y="3047"/>
                      <a:pt x="7353" y="4460"/>
                    </a:cubicBezTo>
                    <a:cubicBezTo>
                      <a:pt x="11377" y="6907"/>
                      <a:pt x="12002" y="10019"/>
                      <a:pt x="12002" y="10019"/>
                    </a:cubicBezTo>
                    <a:cubicBezTo>
                      <a:pt x="12002" y="10019"/>
                      <a:pt x="13755" y="9340"/>
                      <a:pt x="13592" y="7355"/>
                    </a:cubicBezTo>
                    <a:cubicBezTo>
                      <a:pt x="13361" y="4460"/>
                      <a:pt x="10194" y="2204"/>
                      <a:pt x="9229" y="1579"/>
                    </a:cubicBezTo>
                    <a:lnTo>
                      <a:pt x="8998" y="1402"/>
                    </a:lnTo>
                    <a:cubicBezTo>
                      <a:pt x="8243" y="1029"/>
                      <a:pt x="6123" y="0"/>
                      <a:pt x="39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2"/>
              <p:cNvSpPr/>
              <p:nvPr/>
            </p:nvSpPr>
            <p:spPr>
              <a:xfrm>
                <a:off x="7396975" y="1249550"/>
                <a:ext cx="73775" cy="12202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4881" extrusionOk="0">
                    <a:moveTo>
                      <a:pt x="2040" y="1"/>
                    </a:moveTo>
                    <a:cubicBezTo>
                      <a:pt x="2040" y="1"/>
                      <a:pt x="2040" y="1143"/>
                      <a:pt x="1" y="2447"/>
                    </a:cubicBezTo>
                    <a:cubicBezTo>
                      <a:pt x="966" y="3807"/>
                      <a:pt x="1197" y="4880"/>
                      <a:pt x="1197" y="4880"/>
                    </a:cubicBezTo>
                    <a:cubicBezTo>
                      <a:pt x="1197" y="4880"/>
                      <a:pt x="2950" y="4201"/>
                      <a:pt x="2787" y="2216"/>
                    </a:cubicBezTo>
                    <a:cubicBezTo>
                      <a:pt x="2719" y="1428"/>
                      <a:pt x="2448" y="680"/>
                      <a:pt x="20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2"/>
              <p:cNvSpPr/>
              <p:nvPr/>
            </p:nvSpPr>
            <p:spPr>
              <a:xfrm>
                <a:off x="5601800" y="1966150"/>
                <a:ext cx="2057200" cy="841075"/>
              </a:xfrm>
              <a:custGeom>
                <a:avLst/>
                <a:gdLst/>
                <a:ahLst/>
                <a:cxnLst/>
                <a:rect l="l" t="t" r="r" b="b"/>
                <a:pathLst>
                  <a:path w="82288" h="33643" extrusionOk="0">
                    <a:moveTo>
                      <a:pt x="11164" y="0"/>
                    </a:moveTo>
                    <a:cubicBezTo>
                      <a:pt x="10399" y="0"/>
                      <a:pt x="9633" y="94"/>
                      <a:pt x="8889" y="288"/>
                    </a:cubicBezTo>
                    <a:cubicBezTo>
                      <a:pt x="5151" y="1308"/>
                      <a:pt x="2324" y="4135"/>
                      <a:pt x="1468" y="7818"/>
                    </a:cubicBezTo>
                    <a:cubicBezTo>
                      <a:pt x="0" y="14383"/>
                      <a:pt x="4703" y="21125"/>
                      <a:pt x="10765" y="23327"/>
                    </a:cubicBezTo>
                    <a:cubicBezTo>
                      <a:pt x="14952" y="24809"/>
                      <a:pt x="19478" y="25543"/>
                      <a:pt x="23841" y="26385"/>
                    </a:cubicBezTo>
                    <a:cubicBezTo>
                      <a:pt x="30080" y="27527"/>
                      <a:pt x="36359" y="28547"/>
                      <a:pt x="42585" y="29444"/>
                    </a:cubicBezTo>
                    <a:cubicBezTo>
                      <a:pt x="52616" y="30925"/>
                      <a:pt x="62633" y="32284"/>
                      <a:pt x="72664" y="33521"/>
                    </a:cubicBezTo>
                    <a:cubicBezTo>
                      <a:pt x="73280" y="33599"/>
                      <a:pt x="73919" y="33642"/>
                      <a:pt x="74560" y="33642"/>
                    </a:cubicBezTo>
                    <a:cubicBezTo>
                      <a:pt x="77754" y="33642"/>
                      <a:pt x="81029" y="32556"/>
                      <a:pt x="82070" y="29104"/>
                    </a:cubicBezTo>
                    <a:cubicBezTo>
                      <a:pt x="82288" y="28424"/>
                      <a:pt x="82179" y="27636"/>
                      <a:pt x="81390" y="27296"/>
                    </a:cubicBezTo>
                    <a:cubicBezTo>
                      <a:pt x="81217" y="27217"/>
                      <a:pt x="81018" y="27178"/>
                      <a:pt x="80815" y="27178"/>
                    </a:cubicBezTo>
                    <a:cubicBezTo>
                      <a:pt x="80286" y="27178"/>
                      <a:pt x="79736" y="27445"/>
                      <a:pt x="79569" y="27976"/>
                    </a:cubicBezTo>
                    <a:cubicBezTo>
                      <a:pt x="79121" y="29389"/>
                      <a:pt x="78210" y="30191"/>
                      <a:pt x="76905" y="30640"/>
                    </a:cubicBezTo>
                    <a:cubicBezTo>
                      <a:pt x="76171" y="30300"/>
                      <a:pt x="75437" y="29851"/>
                      <a:pt x="74812" y="29335"/>
                    </a:cubicBezTo>
                    <a:cubicBezTo>
                      <a:pt x="73507" y="28370"/>
                      <a:pt x="71985" y="27065"/>
                      <a:pt x="71645" y="25312"/>
                    </a:cubicBezTo>
                    <a:cubicBezTo>
                      <a:pt x="71542" y="24721"/>
                      <a:pt x="71124" y="24288"/>
                      <a:pt x="70550" y="24288"/>
                    </a:cubicBezTo>
                    <a:cubicBezTo>
                      <a:pt x="70517" y="24288"/>
                      <a:pt x="70483" y="24289"/>
                      <a:pt x="70449" y="24292"/>
                    </a:cubicBezTo>
                    <a:cubicBezTo>
                      <a:pt x="69891" y="24347"/>
                      <a:pt x="69321" y="24972"/>
                      <a:pt x="69429" y="25597"/>
                    </a:cubicBezTo>
                    <a:cubicBezTo>
                      <a:pt x="69837" y="27690"/>
                      <a:pt x="71128" y="29444"/>
                      <a:pt x="72773" y="30749"/>
                    </a:cubicBezTo>
                    <a:cubicBezTo>
                      <a:pt x="68695" y="30246"/>
                      <a:pt x="64672" y="29729"/>
                      <a:pt x="60594" y="29226"/>
                    </a:cubicBezTo>
                    <a:cubicBezTo>
                      <a:pt x="48253" y="27582"/>
                      <a:pt x="35856" y="25828"/>
                      <a:pt x="23623" y="23504"/>
                    </a:cubicBezTo>
                    <a:cubicBezTo>
                      <a:pt x="25662" y="22716"/>
                      <a:pt x="27416" y="21411"/>
                      <a:pt x="28489" y="19535"/>
                    </a:cubicBezTo>
                    <a:cubicBezTo>
                      <a:pt x="28884" y="18910"/>
                      <a:pt x="28435" y="18067"/>
                      <a:pt x="27864" y="17836"/>
                    </a:cubicBezTo>
                    <a:cubicBezTo>
                      <a:pt x="27665" y="17744"/>
                      <a:pt x="27470" y="17702"/>
                      <a:pt x="27284" y="17702"/>
                    </a:cubicBezTo>
                    <a:cubicBezTo>
                      <a:pt x="26786" y="17702"/>
                      <a:pt x="26358" y="18006"/>
                      <a:pt x="26111" y="18461"/>
                    </a:cubicBezTo>
                    <a:cubicBezTo>
                      <a:pt x="25037" y="20215"/>
                      <a:pt x="22821" y="21071"/>
                      <a:pt x="20959" y="21574"/>
                    </a:cubicBezTo>
                    <a:cubicBezTo>
                      <a:pt x="19818" y="21914"/>
                      <a:pt x="18635" y="22145"/>
                      <a:pt x="17439" y="22253"/>
                    </a:cubicBezTo>
                    <a:cubicBezTo>
                      <a:pt x="16990" y="22145"/>
                      <a:pt x="16542" y="22090"/>
                      <a:pt x="16080" y="21968"/>
                    </a:cubicBezTo>
                    <a:cubicBezTo>
                      <a:pt x="15183" y="21750"/>
                      <a:pt x="14218" y="21519"/>
                      <a:pt x="13252" y="21234"/>
                    </a:cubicBezTo>
                    <a:cubicBezTo>
                      <a:pt x="13198" y="21180"/>
                      <a:pt x="13089" y="21180"/>
                      <a:pt x="12967" y="21125"/>
                    </a:cubicBezTo>
                    <a:cubicBezTo>
                      <a:pt x="12750" y="21071"/>
                      <a:pt x="12573" y="21016"/>
                      <a:pt x="12410" y="20949"/>
                    </a:cubicBezTo>
                    <a:cubicBezTo>
                      <a:pt x="12070" y="20840"/>
                      <a:pt x="11730" y="20731"/>
                      <a:pt x="11390" y="20609"/>
                    </a:cubicBezTo>
                    <a:cubicBezTo>
                      <a:pt x="6008" y="18516"/>
                      <a:pt x="1536" y="11094"/>
                      <a:pt x="5328" y="5725"/>
                    </a:cubicBezTo>
                    <a:cubicBezTo>
                      <a:pt x="6611" y="3824"/>
                      <a:pt x="8965" y="2665"/>
                      <a:pt x="11266" y="2665"/>
                    </a:cubicBezTo>
                    <a:cubicBezTo>
                      <a:pt x="12403" y="2665"/>
                      <a:pt x="13528" y="2948"/>
                      <a:pt x="14503" y="3564"/>
                    </a:cubicBezTo>
                    <a:cubicBezTo>
                      <a:pt x="15740" y="4420"/>
                      <a:pt x="16542" y="5440"/>
                      <a:pt x="16827" y="6962"/>
                    </a:cubicBezTo>
                    <a:cubicBezTo>
                      <a:pt x="17167" y="8552"/>
                      <a:pt x="16596" y="10877"/>
                      <a:pt x="15183" y="11950"/>
                    </a:cubicBezTo>
                    <a:cubicBezTo>
                      <a:pt x="14666" y="12344"/>
                      <a:pt x="14024" y="12524"/>
                      <a:pt x="13376" y="12524"/>
                    </a:cubicBezTo>
                    <a:cubicBezTo>
                      <a:pt x="12524" y="12524"/>
                      <a:pt x="11660" y="12213"/>
                      <a:pt x="11051" y="11665"/>
                    </a:cubicBezTo>
                    <a:cubicBezTo>
                      <a:pt x="10588" y="11325"/>
                      <a:pt x="10303" y="10646"/>
                      <a:pt x="10249" y="10020"/>
                    </a:cubicBezTo>
                    <a:lnTo>
                      <a:pt x="10249" y="10020"/>
                    </a:lnTo>
                    <a:cubicBezTo>
                      <a:pt x="10371" y="10251"/>
                      <a:pt x="10534" y="10415"/>
                      <a:pt x="10819" y="10591"/>
                    </a:cubicBezTo>
                    <a:cubicBezTo>
                      <a:pt x="11276" y="10833"/>
                      <a:pt x="11793" y="10954"/>
                      <a:pt x="12312" y="10954"/>
                    </a:cubicBezTo>
                    <a:cubicBezTo>
                      <a:pt x="13137" y="10954"/>
                      <a:pt x="13965" y="10646"/>
                      <a:pt x="14557" y="10020"/>
                    </a:cubicBezTo>
                    <a:cubicBezTo>
                      <a:pt x="15808" y="8716"/>
                      <a:pt x="15740" y="6908"/>
                      <a:pt x="14503" y="5657"/>
                    </a:cubicBezTo>
                    <a:cubicBezTo>
                      <a:pt x="13829" y="4948"/>
                      <a:pt x="12835" y="4659"/>
                      <a:pt x="11846" y="4659"/>
                    </a:cubicBezTo>
                    <a:cubicBezTo>
                      <a:pt x="11338" y="4659"/>
                      <a:pt x="10832" y="4735"/>
                      <a:pt x="10371" y="4869"/>
                    </a:cubicBezTo>
                    <a:cubicBezTo>
                      <a:pt x="8550" y="5494"/>
                      <a:pt x="7652" y="7533"/>
                      <a:pt x="7476" y="9286"/>
                    </a:cubicBezTo>
                    <a:cubicBezTo>
                      <a:pt x="7204" y="12862"/>
                      <a:pt x="10156" y="15247"/>
                      <a:pt x="13344" y="15247"/>
                    </a:cubicBezTo>
                    <a:cubicBezTo>
                      <a:pt x="14143" y="15247"/>
                      <a:pt x="14958" y="15097"/>
                      <a:pt x="15740" y="14778"/>
                    </a:cubicBezTo>
                    <a:cubicBezTo>
                      <a:pt x="19709" y="13133"/>
                      <a:pt x="20497" y="7193"/>
                      <a:pt x="18635" y="3904"/>
                    </a:cubicBezTo>
                    <a:cubicBezTo>
                      <a:pt x="17192" y="1463"/>
                      <a:pt x="14190" y="0"/>
                      <a:pt x="111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2"/>
              <p:cNvSpPr/>
              <p:nvPr/>
            </p:nvSpPr>
            <p:spPr>
              <a:xfrm>
                <a:off x="6136975" y="1591650"/>
                <a:ext cx="1928425" cy="1062700"/>
              </a:xfrm>
              <a:custGeom>
                <a:avLst/>
                <a:gdLst/>
                <a:ahLst/>
                <a:cxnLst/>
                <a:rect l="l" t="t" r="r" b="b"/>
                <a:pathLst>
                  <a:path w="77137" h="42508" extrusionOk="0">
                    <a:moveTo>
                      <a:pt x="56457" y="1"/>
                    </a:moveTo>
                    <a:cubicBezTo>
                      <a:pt x="48394" y="1"/>
                      <a:pt x="39506" y="2296"/>
                      <a:pt x="35912" y="9424"/>
                    </a:cubicBezTo>
                    <a:cubicBezTo>
                      <a:pt x="32622" y="15948"/>
                      <a:pt x="28545" y="30668"/>
                      <a:pt x="20675" y="31008"/>
                    </a:cubicBezTo>
                    <a:cubicBezTo>
                      <a:pt x="20403" y="31019"/>
                      <a:pt x="20131" y="31025"/>
                      <a:pt x="19858" y="31025"/>
                    </a:cubicBezTo>
                    <a:cubicBezTo>
                      <a:pt x="13141" y="31025"/>
                      <a:pt x="6415" y="27659"/>
                      <a:pt x="9407" y="21833"/>
                    </a:cubicBezTo>
                    <a:cubicBezTo>
                      <a:pt x="12519" y="15771"/>
                      <a:pt x="13593" y="11408"/>
                      <a:pt x="10249" y="8527"/>
                    </a:cubicBezTo>
                    <a:cubicBezTo>
                      <a:pt x="8970" y="7398"/>
                      <a:pt x="7642" y="7049"/>
                      <a:pt x="6491" y="7049"/>
                    </a:cubicBezTo>
                    <a:cubicBezTo>
                      <a:pt x="4634" y="7049"/>
                      <a:pt x="3236" y="7956"/>
                      <a:pt x="3236" y="7956"/>
                    </a:cubicBezTo>
                    <a:cubicBezTo>
                      <a:pt x="2094" y="8472"/>
                      <a:pt x="1251" y="9492"/>
                      <a:pt x="1075" y="10783"/>
                    </a:cubicBezTo>
                    <a:cubicBezTo>
                      <a:pt x="735" y="12767"/>
                      <a:pt x="2094" y="14697"/>
                      <a:pt x="4133" y="15037"/>
                    </a:cubicBezTo>
                    <a:cubicBezTo>
                      <a:pt x="4310" y="15063"/>
                      <a:pt x="4487" y="15075"/>
                      <a:pt x="4662" y="15075"/>
                    </a:cubicBezTo>
                    <a:cubicBezTo>
                      <a:pt x="6449" y="15075"/>
                      <a:pt x="8078" y="13786"/>
                      <a:pt x="8387" y="11979"/>
                    </a:cubicBezTo>
                    <a:cubicBezTo>
                      <a:pt x="8442" y="11585"/>
                      <a:pt x="8442" y="11245"/>
                      <a:pt x="8387" y="10905"/>
                    </a:cubicBezTo>
                    <a:lnTo>
                      <a:pt x="8387" y="10905"/>
                    </a:lnTo>
                    <a:cubicBezTo>
                      <a:pt x="9352" y="12944"/>
                      <a:pt x="8550" y="15146"/>
                      <a:pt x="5954" y="17362"/>
                    </a:cubicBezTo>
                    <a:cubicBezTo>
                      <a:pt x="3345" y="19509"/>
                      <a:pt x="1" y="21045"/>
                      <a:pt x="1" y="27841"/>
                    </a:cubicBezTo>
                    <a:cubicBezTo>
                      <a:pt x="55" y="34569"/>
                      <a:pt x="7191" y="35426"/>
                      <a:pt x="7191" y="35426"/>
                    </a:cubicBezTo>
                    <a:lnTo>
                      <a:pt x="51312" y="42507"/>
                    </a:lnTo>
                    <a:cubicBezTo>
                      <a:pt x="60486" y="40074"/>
                      <a:pt x="63382" y="22907"/>
                      <a:pt x="64455" y="17239"/>
                    </a:cubicBezTo>
                    <a:cubicBezTo>
                      <a:pt x="65475" y="11585"/>
                      <a:pt x="69430" y="9832"/>
                      <a:pt x="69430" y="9831"/>
                    </a:cubicBezTo>
                    <a:lnTo>
                      <a:pt x="69430" y="9831"/>
                    </a:lnTo>
                    <a:cubicBezTo>
                      <a:pt x="68572" y="12270"/>
                      <a:pt x="70631" y="13839"/>
                      <a:pt x="72660" y="13839"/>
                    </a:cubicBezTo>
                    <a:cubicBezTo>
                      <a:pt x="73684" y="13839"/>
                      <a:pt x="74700" y="13439"/>
                      <a:pt x="75329" y="12550"/>
                    </a:cubicBezTo>
                    <a:cubicBezTo>
                      <a:pt x="77137" y="9886"/>
                      <a:pt x="76349" y="4612"/>
                      <a:pt x="68356" y="1785"/>
                    </a:cubicBezTo>
                    <a:cubicBezTo>
                      <a:pt x="65429" y="755"/>
                      <a:pt x="61079" y="1"/>
                      <a:pt x="56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2"/>
              <p:cNvSpPr/>
              <p:nvPr/>
            </p:nvSpPr>
            <p:spPr>
              <a:xfrm>
                <a:off x="7954950" y="1937675"/>
                <a:ext cx="13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5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FA5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2"/>
              <p:cNvSpPr/>
              <p:nvPr/>
            </p:nvSpPr>
            <p:spPr>
              <a:xfrm>
                <a:off x="6108775" y="1527175"/>
                <a:ext cx="2012025" cy="840100"/>
              </a:xfrm>
              <a:custGeom>
                <a:avLst/>
                <a:gdLst/>
                <a:ahLst/>
                <a:cxnLst/>
                <a:rect l="l" t="t" r="r" b="b"/>
                <a:pathLst>
                  <a:path w="80481" h="33604" extrusionOk="0">
                    <a:moveTo>
                      <a:pt x="57143" y="1"/>
                    </a:moveTo>
                    <a:cubicBezTo>
                      <a:pt x="49273" y="1"/>
                      <a:pt x="41403" y="2488"/>
                      <a:pt x="37257" y="7925"/>
                    </a:cubicBezTo>
                    <a:cubicBezTo>
                      <a:pt x="33981" y="12234"/>
                      <a:pt x="30529" y="22088"/>
                      <a:pt x="28422" y="25772"/>
                    </a:cubicBezTo>
                    <a:cubicBezTo>
                      <a:pt x="26592" y="28993"/>
                      <a:pt x="24720" y="31476"/>
                      <a:pt x="20643" y="31476"/>
                    </a:cubicBezTo>
                    <a:cubicBezTo>
                      <a:pt x="20057" y="31476"/>
                      <a:pt x="19427" y="31425"/>
                      <a:pt x="18744" y="31317"/>
                    </a:cubicBezTo>
                    <a:cubicBezTo>
                      <a:pt x="13253" y="30529"/>
                      <a:pt x="11092" y="27810"/>
                      <a:pt x="13810" y="21925"/>
                    </a:cubicBezTo>
                    <a:cubicBezTo>
                      <a:pt x="16529" y="16026"/>
                      <a:pt x="15238" y="10711"/>
                      <a:pt x="11269" y="8387"/>
                    </a:cubicBezTo>
                    <a:cubicBezTo>
                      <a:pt x="10207" y="7760"/>
                      <a:pt x="8925" y="7475"/>
                      <a:pt x="7630" y="7475"/>
                    </a:cubicBezTo>
                    <a:cubicBezTo>
                      <a:pt x="4713" y="7475"/>
                      <a:pt x="1726" y="8920"/>
                      <a:pt x="1020" y="11160"/>
                    </a:cubicBezTo>
                    <a:cubicBezTo>
                      <a:pt x="1" y="14449"/>
                      <a:pt x="3005" y="16311"/>
                      <a:pt x="3005" y="16311"/>
                    </a:cubicBezTo>
                    <a:cubicBezTo>
                      <a:pt x="2325" y="15523"/>
                      <a:pt x="1985" y="14449"/>
                      <a:pt x="2203" y="13362"/>
                    </a:cubicBezTo>
                    <a:cubicBezTo>
                      <a:pt x="2379" y="12071"/>
                      <a:pt x="3222" y="11051"/>
                      <a:pt x="4364" y="10535"/>
                    </a:cubicBezTo>
                    <a:cubicBezTo>
                      <a:pt x="4364" y="10535"/>
                      <a:pt x="5762" y="9628"/>
                      <a:pt x="7619" y="9628"/>
                    </a:cubicBezTo>
                    <a:cubicBezTo>
                      <a:pt x="8770" y="9628"/>
                      <a:pt x="10098" y="9977"/>
                      <a:pt x="11377" y="11106"/>
                    </a:cubicBezTo>
                    <a:cubicBezTo>
                      <a:pt x="14721" y="13987"/>
                      <a:pt x="13647" y="18350"/>
                      <a:pt x="10535" y="24412"/>
                    </a:cubicBezTo>
                    <a:cubicBezTo>
                      <a:pt x="7543" y="30238"/>
                      <a:pt x="14269" y="33604"/>
                      <a:pt x="20986" y="33604"/>
                    </a:cubicBezTo>
                    <a:cubicBezTo>
                      <a:pt x="21259" y="33604"/>
                      <a:pt x="21531" y="33598"/>
                      <a:pt x="21803" y="33587"/>
                    </a:cubicBezTo>
                    <a:cubicBezTo>
                      <a:pt x="29673" y="33247"/>
                      <a:pt x="33750" y="18527"/>
                      <a:pt x="37040" y="12003"/>
                    </a:cubicBezTo>
                    <a:cubicBezTo>
                      <a:pt x="40634" y="4875"/>
                      <a:pt x="49522" y="2580"/>
                      <a:pt x="57585" y="2580"/>
                    </a:cubicBezTo>
                    <a:cubicBezTo>
                      <a:pt x="62207" y="2580"/>
                      <a:pt x="66557" y="3334"/>
                      <a:pt x="69484" y="4364"/>
                    </a:cubicBezTo>
                    <a:cubicBezTo>
                      <a:pt x="77477" y="7191"/>
                      <a:pt x="78265" y="12465"/>
                      <a:pt x="76457" y="15129"/>
                    </a:cubicBezTo>
                    <a:cubicBezTo>
                      <a:pt x="75995" y="15741"/>
                      <a:pt x="75383" y="16148"/>
                      <a:pt x="74636" y="16311"/>
                    </a:cubicBezTo>
                    <a:cubicBezTo>
                      <a:pt x="79570" y="15346"/>
                      <a:pt x="80480" y="9964"/>
                      <a:pt x="77354" y="6226"/>
                    </a:cubicBezTo>
                    <a:cubicBezTo>
                      <a:pt x="74364" y="2665"/>
                      <a:pt x="65067" y="55"/>
                      <a:pt x="571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48" name="Google Shape;5648;p52"/>
              <p:cNvGrpSpPr/>
              <p:nvPr/>
            </p:nvGrpSpPr>
            <p:grpSpPr>
              <a:xfrm>
                <a:off x="7443363" y="1643319"/>
                <a:ext cx="347550" cy="332375"/>
                <a:chOff x="7390975" y="1693325"/>
                <a:chExt cx="347550" cy="332375"/>
              </a:xfrm>
            </p:grpSpPr>
            <p:sp>
              <p:nvSpPr>
                <p:cNvPr id="5649" name="Google Shape;5649;p52"/>
                <p:cNvSpPr/>
                <p:nvPr/>
              </p:nvSpPr>
              <p:spPr>
                <a:xfrm>
                  <a:off x="7543100" y="1693325"/>
                  <a:ext cx="45225" cy="33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" h="13295" extrusionOk="0">
                      <a:moveTo>
                        <a:pt x="1644" y="0"/>
                      </a:moveTo>
                      <a:cubicBezTo>
                        <a:pt x="1581" y="0"/>
                        <a:pt x="1523" y="27"/>
                        <a:pt x="1523" y="76"/>
                      </a:cubicBezTo>
                      <a:cubicBezTo>
                        <a:pt x="1183" y="2115"/>
                        <a:pt x="843" y="4154"/>
                        <a:pt x="558" y="6138"/>
                      </a:cubicBezTo>
                      <a:cubicBezTo>
                        <a:pt x="164" y="8517"/>
                        <a:pt x="1" y="10841"/>
                        <a:pt x="1" y="13220"/>
                      </a:cubicBezTo>
                      <a:cubicBezTo>
                        <a:pt x="1" y="13267"/>
                        <a:pt x="53" y="13294"/>
                        <a:pt x="112" y="13294"/>
                      </a:cubicBezTo>
                      <a:cubicBezTo>
                        <a:pt x="187" y="13294"/>
                        <a:pt x="272" y="13251"/>
                        <a:pt x="272" y="13152"/>
                      </a:cubicBezTo>
                      <a:cubicBezTo>
                        <a:pt x="272" y="10841"/>
                        <a:pt x="449" y="8517"/>
                        <a:pt x="843" y="6192"/>
                      </a:cubicBezTo>
                      <a:cubicBezTo>
                        <a:pt x="1129" y="4154"/>
                        <a:pt x="1469" y="2115"/>
                        <a:pt x="1808" y="130"/>
                      </a:cubicBezTo>
                      <a:cubicBezTo>
                        <a:pt x="1808" y="41"/>
                        <a:pt x="1722" y="0"/>
                        <a:pt x="164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0" name="Google Shape;5650;p52"/>
                <p:cNvSpPr/>
                <p:nvPr/>
              </p:nvSpPr>
              <p:spPr>
                <a:xfrm>
                  <a:off x="7390975" y="1830775"/>
                  <a:ext cx="3475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2" h="2285" extrusionOk="0">
                      <a:moveTo>
                        <a:pt x="232" y="0"/>
                      </a:moveTo>
                      <a:cubicBezTo>
                        <a:pt x="117" y="0"/>
                        <a:pt x="0" y="80"/>
                        <a:pt x="132" y="124"/>
                      </a:cubicBezTo>
                      <a:cubicBezTo>
                        <a:pt x="2225" y="463"/>
                        <a:pt x="4387" y="858"/>
                        <a:pt x="6480" y="1197"/>
                      </a:cubicBezTo>
                      <a:cubicBezTo>
                        <a:pt x="8002" y="1428"/>
                        <a:pt x="9538" y="1714"/>
                        <a:pt x="11060" y="1945"/>
                      </a:cubicBezTo>
                      <a:cubicBezTo>
                        <a:pt x="11917" y="2054"/>
                        <a:pt x="12759" y="2217"/>
                        <a:pt x="13616" y="2285"/>
                      </a:cubicBezTo>
                      <a:cubicBezTo>
                        <a:pt x="13779" y="2285"/>
                        <a:pt x="13901" y="2162"/>
                        <a:pt x="13670" y="2162"/>
                      </a:cubicBezTo>
                      <a:cubicBezTo>
                        <a:pt x="12882" y="2108"/>
                        <a:pt x="12025" y="1945"/>
                        <a:pt x="11183" y="1823"/>
                      </a:cubicBezTo>
                      <a:cubicBezTo>
                        <a:pt x="9647" y="1537"/>
                        <a:pt x="8124" y="1320"/>
                        <a:pt x="6588" y="1034"/>
                      </a:cubicBezTo>
                      <a:cubicBezTo>
                        <a:pt x="4495" y="694"/>
                        <a:pt x="2402" y="355"/>
                        <a:pt x="309" y="15"/>
                      </a:cubicBezTo>
                      <a:cubicBezTo>
                        <a:pt x="286" y="4"/>
                        <a:pt x="259" y="0"/>
                        <a:pt x="232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1" name="Google Shape;5651;p52"/>
                <p:cNvSpPr/>
                <p:nvPr/>
              </p:nvSpPr>
              <p:spPr>
                <a:xfrm>
                  <a:off x="7418075" y="1764000"/>
                  <a:ext cx="281325" cy="19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3" h="7843" extrusionOk="0">
                      <a:moveTo>
                        <a:pt x="11023" y="0"/>
                      </a:moveTo>
                      <a:cubicBezTo>
                        <a:pt x="10987" y="0"/>
                        <a:pt x="10956" y="7"/>
                        <a:pt x="10941" y="22"/>
                      </a:cubicBezTo>
                      <a:cubicBezTo>
                        <a:pt x="9242" y="1150"/>
                        <a:pt x="7543" y="2292"/>
                        <a:pt x="5844" y="3420"/>
                      </a:cubicBezTo>
                      <a:cubicBezTo>
                        <a:pt x="4594" y="4276"/>
                        <a:pt x="3411" y="5173"/>
                        <a:pt x="2161" y="6030"/>
                      </a:cubicBezTo>
                      <a:cubicBezTo>
                        <a:pt x="1481" y="6532"/>
                        <a:pt x="638" y="7103"/>
                        <a:pt x="68" y="7729"/>
                      </a:cubicBezTo>
                      <a:cubicBezTo>
                        <a:pt x="0" y="7796"/>
                        <a:pt x="84" y="7842"/>
                        <a:pt x="183" y="7842"/>
                      </a:cubicBezTo>
                      <a:cubicBezTo>
                        <a:pt x="244" y="7842"/>
                        <a:pt x="311" y="7824"/>
                        <a:pt x="353" y="7783"/>
                      </a:cubicBezTo>
                      <a:cubicBezTo>
                        <a:pt x="924" y="7103"/>
                        <a:pt x="1767" y="6587"/>
                        <a:pt x="2446" y="6084"/>
                      </a:cubicBezTo>
                      <a:cubicBezTo>
                        <a:pt x="3697" y="5173"/>
                        <a:pt x="4934" y="4331"/>
                        <a:pt x="6184" y="3474"/>
                      </a:cubicBezTo>
                      <a:cubicBezTo>
                        <a:pt x="7829" y="2346"/>
                        <a:pt x="9473" y="1218"/>
                        <a:pt x="11172" y="131"/>
                      </a:cubicBezTo>
                      <a:cubicBezTo>
                        <a:pt x="11252" y="51"/>
                        <a:pt x="11120" y="0"/>
                        <a:pt x="11023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2" name="Google Shape;5652;p52"/>
                <p:cNvSpPr/>
                <p:nvPr/>
              </p:nvSpPr>
              <p:spPr>
                <a:xfrm>
                  <a:off x="7456950" y="1718775"/>
                  <a:ext cx="208825" cy="2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3" h="11204" extrusionOk="0">
                      <a:moveTo>
                        <a:pt x="228" y="0"/>
                      </a:moveTo>
                      <a:cubicBezTo>
                        <a:pt x="129" y="0"/>
                        <a:pt x="0" y="39"/>
                        <a:pt x="49" y="77"/>
                      </a:cubicBezTo>
                      <a:cubicBezTo>
                        <a:pt x="1177" y="1776"/>
                        <a:pt x="2359" y="3421"/>
                        <a:pt x="3555" y="5066"/>
                      </a:cubicBezTo>
                      <a:cubicBezTo>
                        <a:pt x="4398" y="6303"/>
                        <a:pt x="5309" y="7607"/>
                        <a:pt x="6219" y="8804"/>
                      </a:cubicBezTo>
                      <a:cubicBezTo>
                        <a:pt x="6777" y="9592"/>
                        <a:pt x="7348" y="10435"/>
                        <a:pt x="8027" y="11182"/>
                      </a:cubicBezTo>
                      <a:cubicBezTo>
                        <a:pt x="8041" y="11197"/>
                        <a:pt x="8072" y="11203"/>
                        <a:pt x="8108" y="11203"/>
                      </a:cubicBezTo>
                      <a:cubicBezTo>
                        <a:pt x="8208" y="11203"/>
                        <a:pt x="8353" y="11150"/>
                        <a:pt x="8313" y="11060"/>
                      </a:cubicBezTo>
                      <a:cubicBezTo>
                        <a:pt x="7633" y="10380"/>
                        <a:pt x="7116" y="9592"/>
                        <a:pt x="6559" y="8804"/>
                      </a:cubicBezTo>
                      <a:cubicBezTo>
                        <a:pt x="5649" y="7607"/>
                        <a:pt x="4738" y="6357"/>
                        <a:pt x="3895" y="5120"/>
                      </a:cubicBezTo>
                      <a:cubicBezTo>
                        <a:pt x="2645" y="3421"/>
                        <a:pt x="1516" y="1722"/>
                        <a:pt x="320" y="23"/>
                      </a:cubicBezTo>
                      <a:cubicBezTo>
                        <a:pt x="304" y="7"/>
                        <a:pt x="269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3" name="Google Shape;5653;p52"/>
                <p:cNvSpPr/>
                <p:nvPr/>
              </p:nvSpPr>
              <p:spPr>
                <a:xfrm>
                  <a:off x="7546175" y="1705900"/>
                  <a:ext cx="71000" cy="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0" h="1544" extrusionOk="0">
                      <a:moveTo>
                        <a:pt x="246" y="0"/>
                      </a:moveTo>
                      <a:cubicBezTo>
                        <a:pt x="145" y="0"/>
                        <a:pt x="1" y="54"/>
                        <a:pt x="41" y="144"/>
                      </a:cubicBezTo>
                      <a:cubicBezTo>
                        <a:pt x="217" y="307"/>
                        <a:pt x="380" y="538"/>
                        <a:pt x="557" y="755"/>
                      </a:cubicBezTo>
                      <a:cubicBezTo>
                        <a:pt x="720" y="987"/>
                        <a:pt x="1006" y="1218"/>
                        <a:pt x="1114" y="1503"/>
                      </a:cubicBezTo>
                      <a:cubicBezTo>
                        <a:pt x="1114" y="1530"/>
                        <a:pt x="1145" y="1544"/>
                        <a:pt x="1182" y="1544"/>
                      </a:cubicBezTo>
                      <a:cubicBezTo>
                        <a:pt x="1220" y="1544"/>
                        <a:pt x="1264" y="1530"/>
                        <a:pt x="1291" y="1503"/>
                      </a:cubicBezTo>
                      <a:cubicBezTo>
                        <a:pt x="1509" y="1503"/>
                        <a:pt x="1740" y="1218"/>
                        <a:pt x="1916" y="1095"/>
                      </a:cubicBezTo>
                      <a:cubicBezTo>
                        <a:pt x="2188" y="932"/>
                        <a:pt x="2474" y="701"/>
                        <a:pt x="2759" y="538"/>
                      </a:cubicBezTo>
                      <a:cubicBezTo>
                        <a:pt x="2839" y="448"/>
                        <a:pt x="2742" y="395"/>
                        <a:pt x="2637" y="395"/>
                      </a:cubicBezTo>
                      <a:cubicBezTo>
                        <a:pt x="2599" y="395"/>
                        <a:pt x="2560" y="401"/>
                        <a:pt x="2528" y="416"/>
                      </a:cubicBezTo>
                      <a:cubicBezTo>
                        <a:pt x="2365" y="538"/>
                        <a:pt x="2134" y="701"/>
                        <a:pt x="1971" y="823"/>
                      </a:cubicBezTo>
                      <a:cubicBezTo>
                        <a:pt x="1792" y="950"/>
                        <a:pt x="1516" y="1181"/>
                        <a:pt x="1318" y="1305"/>
                      </a:cubicBezTo>
                      <a:lnTo>
                        <a:pt x="1318" y="1305"/>
                      </a:lnTo>
                      <a:cubicBezTo>
                        <a:pt x="1228" y="1111"/>
                        <a:pt x="993" y="912"/>
                        <a:pt x="897" y="755"/>
                      </a:cubicBezTo>
                      <a:cubicBezTo>
                        <a:pt x="720" y="538"/>
                        <a:pt x="489" y="253"/>
                        <a:pt x="326" y="22"/>
                      </a:cubicBezTo>
                      <a:cubicBezTo>
                        <a:pt x="312" y="7"/>
                        <a:pt x="282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4" name="Google Shape;5654;p52"/>
                <p:cNvSpPr/>
                <p:nvPr/>
              </p:nvSpPr>
              <p:spPr>
                <a:xfrm>
                  <a:off x="7641975" y="1756725"/>
                  <a:ext cx="680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0" h="2461" extrusionOk="0">
                      <a:moveTo>
                        <a:pt x="524" y="0"/>
                      </a:moveTo>
                      <a:cubicBezTo>
                        <a:pt x="453" y="0"/>
                        <a:pt x="368" y="27"/>
                        <a:pt x="341" y="82"/>
                      </a:cubicBezTo>
                      <a:cubicBezTo>
                        <a:pt x="286" y="489"/>
                        <a:pt x="232" y="884"/>
                        <a:pt x="178" y="1223"/>
                      </a:cubicBezTo>
                      <a:cubicBezTo>
                        <a:pt x="178" y="1441"/>
                        <a:pt x="1" y="1672"/>
                        <a:pt x="232" y="1726"/>
                      </a:cubicBezTo>
                      <a:cubicBezTo>
                        <a:pt x="966" y="2012"/>
                        <a:pt x="1700" y="2243"/>
                        <a:pt x="2380" y="2460"/>
                      </a:cubicBezTo>
                      <a:cubicBezTo>
                        <a:pt x="2556" y="2460"/>
                        <a:pt x="2719" y="2352"/>
                        <a:pt x="2556" y="2297"/>
                      </a:cubicBezTo>
                      <a:cubicBezTo>
                        <a:pt x="1877" y="2066"/>
                        <a:pt x="1197" y="1849"/>
                        <a:pt x="572" y="1618"/>
                      </a:cubicBezTo>
                      <a:lnTo>
                        <a:pt x="395" y="1618"/>
                      </a:lnTo>
                      <a:cubicBezTo>
                        <a:pt x="463" y="1509"/>
                        <a:pt x="463" y="1332"/>
                        <a:pt x="517" y="1169"/>
                      </a:cubicBezTo>
                      <a:cubicBezTo>
                        <a:pt x="572" y="829"/>
                        <a:pt x="572" y="489"/>
                        <a:pt x="626" y="82"/>
                      </a:cubicBezTo>
                      <a:cubicBezTo>
                        <a:pt x="653" y="27"/>
                        <a:pt x="596" y="0"/>
                        <a:pt x="52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5" name="Google Shape;5655;p52"/>
                <p:cNvSpPr/>
                <p:nvPr/>
              </p:nvSpPr>
              <p:spPr>
                <a:xfrm>
                  <a:off x="7666100" y="1854250"/>
                  <a:ext cx="37575" cy="6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" h="2443" extrusionOk="0">
                      <a:moveTo>
                        <a:pt x="1406" y="0"/>
                      </a:moveTo>
                      <a:cubicBezTo>
                        <a:pt x="1350" y="0"/>
                        <a:pt x="1279" y="14"/>
                        <a:pt x="1251" y="41"/>
                      </a:cubicBezTo>
                      <a:cubicBezTo>
                        <a:pt x="912" y="204"/>
                        <a:pt x="178" y="544"/>
                        <a:pt x="55" y="938"/>
                      </a:cubicBezTo>
                      <a:cubicBezTo>
                        <a:pt x="1" y="1060"/>
                        <a:pt x="395" y="1563"/>
                        <a:pt x="450" y="1740"/>
                      </a:cubicBezTo>
                      <a:cubicBezTo>
                        <a:pt x="572" y="1957"/>
                        <a:pt x="735" y="2188"/>
                        <a:pt x="857" y="2420"/>
                      </a:cubicBezTo>
                      <a:cubicBezTo>
                        <a:pt x="873" y="2435"/>
                        <a:pt x="903" y="2442"/>
                        <a:pt x="937" y="2442"/>
                      </a:cubicBezTo>
                      <a:cubicBezTo>
                        <a:pt x="1020" y="2442"/>
                        <a:pt x="1129" y="2404"/>
                        <a:pt x="1129" y="2365"/>
                      </a:cubicBezTo>
                      <a:cubicBezTo>
                        <a:pt x="857" y="1903"/>
                        <a:pt x="626" y="1455"/>
                        <a:pt x="341" y="938"/>
                      </a:cubicBezTo>
                      <a:cubicBezTo>
                        <a:pt x="232" y="721"/>
                        <a:pt x="1306" y="150"/>
                        <a:pt x="1469" y="41"/>
                      </a:cubicBezTo>
                      <a:cubicBezTo>
                        <a:pt x="1503" y="14"/>
                        <a:pt x="1462" y="0"/>
                        <a:pt x="140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6" name="Google Shape;5656;p52"/>
                <p:cNvSpPr/>
                <p:nvPr/>
              </p:nvSpPr>
              <p:spPr>
                <a:xfrm>
                  <a:off x="7606650" y="1941200"/>
                  <a:ext cx="54525" cy="5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1" h="2237" extrusionOk="0">
                      <a:moveTo>
                        <a:pt x="2070" y="0"/>
                      </a:moveTo>
                      <a:cubicBezTo>
                        <a:pt x="2046" y="0"/>
                        <a:pt x="2017" y="4"/>
                        <a:pt x="1985" y="15"/>
                      </a:cubicBezTo>
                      <a:cubicBezTo>
                        <a:pt x="1876" y="15"/>
                        <a:pt x="395" y="70"/>
                        <a:pt x="449" y="246"/>
                      </a:cubicBezTo>
                      <a:cubicBezTo>
                        <a:pt x="571" y="518"/>
                        <a:pt x="286" y="1035"/>
                        <a:pt x="231" y="1320"/>
                      </a:cubicBezTo>
                      <a:cubicBezTo>
                        <a:pt x="177" y="1606"/>
                        <a:pt x="55" y="1877"/>
                        <a:pt x="0" y="2217"/>
                      </a:cubicBezTo>
                      <a:cubicBezTo>
                        <a:pt x="0" y="2217"/>
                        <a:pt x="79" y="2236"/>
                        <a:pt x="154" y="2236"/>
                      </a:cubicBezTo>
                      <a:cubicBezTo>
                        <a:pt x="222" y="2236"/>
                        <a:pt x="286" y="2221"/>
                        <a:pt x="286" y="2163"/>
                      </a:cubicBezTo>
                      <a:cubicBezTo>
                        <a:pt x="449" y="1606"/>
                        <a:pt x="571" y="1035"/>
                        <a:pt x="734" y="464"/>
                      </a:cubicBezTo>
                      <a:lnTo>
                        <a:pt x="734" y="178"/>
                      </a:lnTo>
                      <a:cubicBezTo>
                        <a:pt x="734" y="178"/>
                        <a:pt x="1074" y="178"/>
                        <a:pt x="1128" y="124"/>
                      </a:cubicBezTo>
                      <a:cubicBezTo>
                        <a:pt x="1414" y="124"/>
                        <a:pt x="1754" y="124"/>
                        <a:pt x="2039" y="70"/>
                      </a:cubicBezTo>
                      <a:cubicBezTo>
                        <a:pt x="2181" y="70"/>
                        <a:pt x="2165" y="0"/>
                        <a:pt x="2070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7" name="Google Shape;5657;p52"/>
                <p:cNvSpPr/>
                <p:nvPr/>
              </p:nvSpPr>
              <p:spPr>
                <a:xfrm>
                  <a:off x="7503875" y="1958900"/>
                  <a:ext cx="81050" cy="3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1579" extrusionOk="0">
                      <a:moveTo>
                        <a:pt x="1848" y="1"/>
                      </a:moveTo>
                      <a:cubicBezTo>
                        <a:pt x="1804" y="1"/>
                        <a:pt x="1760" y="14"/>
                        <a:pt x="1733" y="41"/>
                      </a:cubicBezTo>
                      <a:cubicBezTo>
                        <a:pt x="1162" y="327"/>
                        <a:pt x="605" y="667"/>
                        <a:pt x="88" y="1006"/>
                      </a:cubicBezTo>
                      <a:cubicBezTo>
                        <a:pt x="0" y="1050"/>
                        <a:pt x="134" y="1130"/>
                        <a:pt x="247" y="1130"/>
                      </a:cubicBezTo>
                      <a:cubicBezTo>
                        <a:pt x="273" y="1130"/>
                        <a:pt x="298" y="1125"/>
                        <a:pt x="319" y="1115"/>
                      </a:cubicBezTo>
                      <a:cubicBezTo>
                        <a:pt x="766" y="764"/>
                        <a:pt x="1268" y="500"/>
                        <a:pt x="1775" y="207"/>
                      </a:cubicBezTo>
                      <a:lnTo>
                        <a:pt x="1775" y="207"/>
                      </a:lnTo>
                      <a:cubicBezTo>
                        <a:pt x="2184" y="677"/>
                        <a:pt x="2550" y="1093"/>
                        <a:pt x="2929" y="1509"/>
                      </a:cubicBezTo>
                      <a:cubicBezTo>
                        <a:pt x="2950" y="1557"/>
                        <a:pt x="3007" y="1578"/>
                        <a:pt x="3065" y="1578"/>
                      </a:cubicBezTo>
                      <a:cubicBezTo>
                        <a:pt x="3153" y="1578"/>
                        <a:pt x="3242" y="1529"/>
                        <a:pt x="3201" y="1455"/>
                      </a:cubicBezTo>
                      <a:cubicBezTo>
                        <a:pt x="2806" y="1006"/>
                        <a:pt x="2358" y="490"/>
                        <a:pt x="1964" y="41"/>
                      </a:cubicBezTo>
                      <a:cubicBezTo>
                        <a:pt x="1937" y="14"/>
                        <a:pt x="1892" y="1"/>
                        <a:pt x="1848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8" name="Google Shape;5658;p52"/>
                <p:cNvSpPr/>
                <p:nvPr/>
              </p:nvSpPr>
              <p:spPr>
                <a:xfrm>
                  <a:off x="7417600" y="1898825"/>
                  <a:ext cx="531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" h="2752" extrusionOk="0">
                      <a:moveTo>
                        <a:pt x="1807" y="893"/>
                      </a:moveTo>
                      <a:cubicBezTo>
                        <a:pt x="1812" y="893"/>
                        <a:pt x="1824" y="902"/>
                        <a:pt x="1840" y="922"/>
                      </a:cubicBezTo>
                      <a:lnTo>
                        <a:pt x="1840" y="942"/>
                      </a:lnTo>
                      <a:lnTo>
                        <a:pt x="1840" y="942"/>
                      </a:lnTo>
                      <a:cubicBezTo>
                        <a:pt x="1808" y="916"/>
                        <a:pt x="1799" y="893"/>
                        <a:pt x="1807" y="893"/>
                      </a:cubicBezTo>
                      <a:close/>
                      <a:moveTo>
                        <a:pt x="1888" y="973"/>
                      </a:moveTo>
                      <a:cubicBezTo>
                        <a:pt x="1890" y="974"/>
                        <a:pt x="1892" y="975"/>
                        <a:pt x="1894" y="976"/>
                      </a:cubicBezTo>
                      <a:cubicBezTo>
                        <a:pt x="1892" y="975"/>
                        <a:pt x="1890" y="974"/>
                        <a:pt x="1888" y="973"/>
                      </a:cubicBezTo>
                      <a:close/>
                      <a:moveTo>
                        <a:pt x="245" y="0"/>
                      </a:moveTo>
                      <a:cubicBezTo>
                        <a:pt x="102" y="0"/>
                        <a:pt x="1" y="128"/>
                        <a:pt x="141" y="174"/>
                      </a:cubicBezTo>
                      <a:cubicBezTo>
                        <a:pt x="693" y="451"/>
                        <a:pt x="1297" y="676"/>
                        <a:pt x="1840" y="949"/>
                      </a:cubicBezTo>
                      <a:lnTo>
                        <a:pt x="1840" y="949"/>
                      </a:lnTo>
                      <a:lnTo>
                        <a:pt x="1840" y="1085"/>
                      </a:lnTo>
                      <a:lnTo>
                        <a:pt x="1840" y="1710"/>
                      </a:lnTo>
                      <a:lnTo>
                        <a:pt x="1840" y="2675"/>
                      </a:lnTo>
                      <a:cubicBezTo>
                        <a:pt x="1840" y="2724"/>
                        <a:pt x="1898" y="2751"/>
                        <a:pt x="1961" y="2751"/>
                      </a:cubicBezTo>
                      <a:cubicBezTo>
                        <a:pt x="2039" y="2751"/>
                        <a:pt x="2125" y="2711"/>
                        <a:pt x="2125" y="2621"/>
                      </a:cubicBezTo>
                      <a:lnTo>
                        <a:pt x="2125" y="854"/>
                      </a:lnTo>
                      <a:cubicBezTo>
                        <a:pt x="2125" y="800"/>
                        <a:pt x="2071" y="800"/>
                        <a:pt x="2017" y="745"/>
                      </a:cubicBezTo>
                      <a:cubicBezTo>
                        <a:pt x="1446" y="514"/>
                        <a:pt x="875" y="242"/>
                        <a:pt x="318" y="11"/>
                      </a:cubicBezTo>
                      <a:cubicBezTo>
                        <a:pt x="293" y="4"/>
                        <a:pt x="269" y="0"/>
                        <a:pt x="24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9" name="Google Shape;5659;p52"/>
                <p:cNvSpPr/>
                <p:nvPr/>
              </p:nvSpPr>
              <p:spPr>
                <a:xfrm>
                  <a:off x="7413675" y="1799825"/>
                  <a:ext cx="31575" cy="7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2900" extrusionOk="0">
                      <a:moveTo>
                        <a:pt x="637" y="1"/>
                      </a:moveTo>
                      <a:cubicBezTo>
                        <a:pt x="542" y="1"/>
                        <a:pt x="439" y="64"/>
                        <a:pt x="475" y="179"/>
                      </a:cubicBezTo>
                      <a:cubicBezTo>
                        <a:pt x="632" y="613"/>
                        <a:pt x="803" y="1110"/>
                        <a:pt x="912" y="1548"/>
                      </a:cubicBezTo>
                      <a:lnTo>
                        <a:pt x="912" y="1548"/>
                      </a:lnTo>
                      <a:cubicBezTo>
                        <a:pt x="912" y="1548"/>
                        <a:pt x="911" y="1548"/>
                        <a:pt x="911" y="1548"/>
                      </a:cubicBezTo>
                      <a:cubicBezTo>
                        <a:pt x="891" y="1548"/>
                        <a:pt x="853" y="1625"/>
                        <a:pt x="814" y="1701"/>
                      </a:cubicBezTo>
                      <a:cubicBezTo>
                        <a:pt x="692" y="1878"/>
                        <a:pt x="583" y="1987"/>
                        <a:pt x="529" y="2164"/>
                      </a:cubicBezTo>
                      <a:cubicBezTo>
                        <a:pt x="352" y="2327"/>
                        <a:pt x="189" y="2558"/>
                        <a:pt x="80" y="2721"/>
                      </a:cubicBezTo>
                      <a:cubicBezTo>
                        <a:pt x="1" y="2836"/>
                        <a:pt x="94" y="2899"/>
                        <a:pt x="184" y="2899"/>
                      </a:cubicBezTo>
                      <a:cubicBezTo>
                        <a:pt x="232" y="2899"/>
                        <a:pt x="279" y="2881"/>
                        <a:pt x="298" y="2843"/>
                      </a:cubicBezTo>
                      <a:cubicBezTo>
                        <a:pt x="475" y="2612"/>
                        <a:pt x="638" y="2435"/>
                        <a:pt x="760" y="2218"/>
                      </a:cubicBezTo>
                      <a:cubicBezTo>
                        <a:pt x="869" y="2041"/>
                        <a:pt x="1154" y="1824"/>
                        <a:pt x="1209" y="1593"/>
                      </a:cubicBezTo>
                      <a:cubicBezTo>
                        <a:pt x="1263" y="1416"/>
                        <a:pt x="1032" y="1022"/>
                        <a:pt x="1032" y="913"/>
                      </a:cubicBezTo>
                      <a:cubicBezTo>
                        <a:pt x="923" y="628"/>
                        <a:pt x="869" y="342"/>
                        <a:pt x="760" y="57"/>
                      </a:cubicBezTo>
                      <a:cubicBezTo>
                        <a:pt x="736" y="19"/>
                        <a:pt x="688" y="1"/>
                        <a:pt x="637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0" name="Google Shape;5660;p52"/>
                <p:cNvSpPr/>
                <p:nvPr/>
              </p:nvSpPr>
              <p:spPr>
                <a:xfrm>
                  <a:off x="7442525" y="1715250"/>
                  <a:ext cx="65775" cy="4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1" h="1809" extrusionOk="0">
                      <a:moveTo>
                        <a:pt x="2506" y="1"/>
                      </a:moveTo>
                      <a:cubicBezTo>
                        <a:pt x="2437" y="1"/>
                        <a:pt x="2352" y="15"/>
                        <a:pt x="2325" y="42"/>
                      </a:cubicBezTo>
                      <a:cubicBezTo>
                        <a:pt x="2093" y="613"/>
                        <a:pt x="1808" y="1183"/>
                        <a:pt x="1523" y="1686"/>
                      </a:cubicBezTo>
                      <a:lnTo>
                        <a:pt x="1754" y="1686"/>
                      </a:lnTo>
                      <a:cubicBezTo>
                        <a:pt x="1237" y="1686"/>
                        <a:pt x="789" y="1686"/>
                        <a:pt x="286" y="1741"/>
                      </a:cubicBezTo>
                      <a:cubicBezTo>
                        <a:pt x="163" y="1741"/>
                        <a:pt x="0" y="1809"/>
                        <a:pt x="218" y="1809"/>
                      </a:cubicBezTo>
                      <a:cubicBezTo>
                        <a:pt x="680" y="1809"/>
                        <a:pt x="1183" y="1741"/>
                        <a:pt x="1645" y="1741"/>
                      </a:cubicBezTo>
                      <a:cubicBezTo>
                        <a:pt x="1699" y="1741"/>
                        <a:pt x="1808" y="1741"/>
                        <a:pt x="1808" y="1686"/>
                      </a:cubicBezTo>
                      <a:cubicBezTo>
                        <a:pt x="2093" y="1183"/>
                        <a:pt x="2379" y="613"/>
                        <a:pt x="2596" y="42"/>
                      </a:cubicBezTo>
                      <a:cubicBezTo>
                        <a:pt x="2630" y="15"/>
                        <a:pt x="2576" y="1"/>
                        <a:pt x="2506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1" name="Google Shape;5661;p52"/>
                <p:cNvSpPr/>
                <p:nvPr/>
              </p:nvSpPr>
              <p:spPr>
                <a:xfrm>
                  <a:off x="7451025" y="1736325"/>
                  <a:ext cx="230750" cy="23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30" h="9343" extrusionOk="0">
                      <a:moveTo>
                        <a:pt x="2037" y="8308"/>
                      </a:moveTo>
                      <a:cubicBezTo>
                        <a:pt x="2038" y="8311"/>
                        <a:pt x="2039" y="8315"/>
                        <a:pt x="2039" y="8319"/>
                      </a:cubicBezTo>
                      <a:cubicBezTo>
                        <a:pt x="2038" y="8315"/>
                        <a:pt x="2037" y="8312"/>
                        <a:pt x="2037" y="8308"/>
                      </a:cubicBezTo>
                      <a:close/>
                      <a:moveTo>
                        <a:pt x="3336" y="198"/>
                      </a:moveTo>
                      <a:lnTo>
                        <a:pt x="3336" y="198"/>
                      </a:lnTo>
                      <a:cubicBezTo>
                        <a:pt x="3650" y="394"/>
                        <a:pt x="3918" y="806"/>
                        <a:pt x="4186" y="1074"/>
                      </a:cubicBezTo>
                      <a:cubicBezTo>
                        <a:pt x="4363" y="1305"/>
                        <a:pt x="4581" y="1523"/>
                        <a:pt x="4812" y="1808"/>
                      </a:cubicBezTo>
                      <a:cubicBezTo>
                        <a:pt x="4812" y="1836"/>
                        <a:pt x="4853" y="1849"/>
                        <a:pt x="4902" y="1849"/>
                      </a:cubicBezTo>
                      <a:cubicBezTo>
                        <a:pt x="4951" y="1849"/>
                        <a:pt x="5009" y="1836"/>
                        <a:pt x="5043" y="1808"/>
                      </a:cubicBezTo>
                      <a:lnTo>
                        <a:pt x="6062" y="1305"/>
                      </a:lnTo>
                      <a:cubicBezTo>
                        <a:pt x="6280" y="1183"/>
                        <a:pt x="6511" y="1074"/>
                        <a:pt x="6742" y="966"/>
                      </a:cubicBezTo>
                      <a:cubicBezTo>
                        <a:pt x="6796" y="898"/>
                        <a:pt x="6905" y="898"/>
                        <a:pt x="6959" y="843"/>
                      </a:cubicBezTo>
                      <a:lnTo>
                        <a:pt x="6959" y="843"/>
                      </a:lnTo>
                      <a:cubicBezTo>
                        <a:pt x="7082" y="1305"/>
                        <a:pt x="6959" y="1808"/>
                        <a:pt x="6905" y="2203"/>
                      </a:cubicBezTo>
                      <a:cubicBezTo>
                        <a:pt x="6851" y="2542"/>
                        <a:pt x="6796" y="2882"/>
                        <a:pt x="6742" y="3168"/>
                      </a:cubicBezTo>
                      <a:cubicBezTo>
                        <a:pt x="6742" y="3222"/>
                        <a:pt x="6796" y="3222"/>
                        <a:pt x="6796" y="3222"/>
                      </a:cubicBezTo>
                      <a:cubicBezTo>
                        <a:pt x="7014" y="3276"/>
                        <a:pt x="8889" y="3847"/>
                        <a:pt x="8889" y="3902"/>
                      </a:cubicBezTo>
                      <a:cubicBezTo>
                        <a:pt x="8835" y="4187"/>
                        <a:pt x="8319" y="4527"/>
                        <a:pt x="8101" y="4704"/>
                      </a:cubicBezTo>
                      <a:cubicBezTo>
                        <a:pt x="7816" y="4921"/>
                        <a:pt x="7585" y="5152"/>
                        <a:pt x="7299" y="5383"/>
                      </a:cubicBezTo>
                      <a:cubicBezTo>
                        <a:pt x="7299" y="5383"/>
                        <a:pt x="7245" y="5438"/>
                        <a:pt x="7299" y="5438"/>
                      </a:cubicBezTo>
                      <a:cubicBezTo>
                        <a:pt x="7421" y="5723"/>
                        <a:pt x="7585" y="5940"/>
                        <a:pt x="7693" y="6226"/>
                      </a:cubicBezTo>
                      <a:cubicBezTo>
                        <a:pt x="7816" y="6457"/>
                        <a:pt x="7924" y="6620"/>
                        <a:pt x="8033" y="6851"/>
                      </a:cubicBezTo>
                      <a:cubicBezTo>
                        <a:pt x="8033" y="6905"/>
                        <a:pt x="8264" y="7191"/>
                        <a:pt x="8101" y="7191"/>
                      </a:cubicBezTo>
                      <a:cubicBezTo>
                        <a:pt x="7761" y="7245"/>
                        <a:pt x="7421" y="7259"/>
                        <a:pt x="7082" y="7259"/>
                      </a:cubicBezTo>
                      <a:cubicBezTo>
                        <a:pt x="6742" y="7259"/>
                        <a:pt x="6402" y="7245"/>
                        <a:pt x="6062" y="7245"/>
                      </a:cubicBezTo>
                      <a:cubicBezTo>
                        <a:pt x="5994" y="7245"/>
                        <a:pt x="5886" y="7245"/>
                        <a:pt x="5831" y="7300"/>
                      </a:cubicBezTo>
                      <a:cubicBezTo>
                        <a:pt x="5831" y="7585"/>
                        <a:pt x="5777" y="7925"/>
                        <a:pt x="5722" y="8210"/>
                      </a:cubicBezTo>
                      <a:cubicBezTo>
                        <a:pt x="5654" y="8441"/>
                        <a:pt x="5654" y="8605"/>
                        <a:pt x="5600" y="8836"/>
                      </a:cubicBezTo>
                      <a:cubicBezTo>
                        <a:pt x="5600" y="8944"/>
                        <a:pt x="5546" y="8999"/>
                        <a:pt x="5546" y="9121"/>
                      </a:cubicBezTo>
                      <a:cubicBezTo>
                        <a:pt x="5542" y="9135"/>
                        <a:pt x="5539" y="9147"/>
                        <a:pt x="5536" y="9158"/>
                      </a:cubicBezTo>
                      <a:lnTo>
                        <a:pt x="5536" y="9158"/>
                      </a:lnTo>
                      <a:cubicBezTo>
                        <a:pt x="5250" y="8961"/>
                        <a:pt x="5009" y="8625"/>
                        <a:pt x="4757" y="8373"/>
                      </a:cubicBezTo>
                      <a:cubicBezTo>
                        <a:pt x="4526" y="8156"/>
                        <a:pt x="4295" y="7979"/>
                        <a:pt x="4078" y="7762"/>
                      </a:cubicBezTo>
                      <a:cubicBezTo>
                        <a:pt x="4023" y="7694"/>
                        <a:pt x="3955" y="7694"/>
                        <a:pt x="3847" y="7694"/>
                      </a:cubicBezTo>
                      <a:cubicBezTo>
                        <a:pt x="3561" y="7816"/>
                        <a:pt x="3276" y="7871"/>
                        <a:pt x="3058" y="7979"/>
                      </a:cubicBezTo>
                      <a:cubicBezTo>
                        <a:pt x="2827" y="8034"/>
                        <a:pt x="2596" y="8102"/>
                        <a:pt x="2379" y="8156"/>
                      </a:cubicBezTo>
                      <a:cubicBezTo>
                        <a:pt x="2324" y="8210"/>
                        <a:pt x="2202" y="8210"/>
                        <a:pt x="2093" y="8265"/>
                      </a:cubicBezTo>
                      <a:cubicBezTo>
                        <a:pt x="2067" y="8273"/>
                        <a:pt x="2047" y="8279"/>
                        <a:pt x="2032" y="8283"/>
                      </a:cubicBezTo>
                      <a:lnTo>
                        <a:pt x="2032" y="8283"/>
                      </a:lnTo>
                      <a:cubicBezTo>
                        <a:pt x="1921" y="7665"/>
                        <a:pt x="2040" y="6948"/>
                        <a:pt x="2093" y="6335"/>
                      </a:cubicBezTo>
                      <a:cubicBezTo>
                        <a:pt x="2093" y="6335"/>
                        <a:pt x="2093" y="6280"/>
                        <a:pt x="2039" y="6280"/>
                      </a:cubicBezTo>
                      <a:cubicBezTo>
                        <a:pt x="1808" y="6226"/>
                        <a:pt x="1577" y="6117"/>
                        <a:pt x="1305" y="6063"/>
                      </a:cubicBezTo>
                      <a:cubicBezTo>
                        <a:pt x="1183" y="5995"/>
                        <a:pt x="503" y="5832"/>
                        <a:pt x="449" y="5723"/>
                      </a:cubicBezTo>
                      <a:cubicBezTo>
                        <a:pt x="340" y="5492"/>
                        <a:pt x="843" y="5043"/>
                        <a:pt x="965" y="4921"/>
                      </a:cubicBezTo>
                      <a:cubicBezTo>
                        <a:pt x="1128" y="4758"/>
                        <a:pt x="1237" y="4581"/>
                        <a:pt x="1414" y="4418"/>
                      </a:cubicBezTo>
                      <a:lnTo>
                        <a:pt x="1414" y="4364"/>
                      </a:lnTo>
                      <a:cubicBezTo>
                        <a:pt x="1183" y="3738"/>
                        <a:pt x="897" y="3059"/>
                        <a:pt x="734" y="2434"/>
                      </a:cubicBezTo>
                      <a:cubicBezTo>
                        <a:pt x="734" y="2257"/>
                        <a:pt x="788" y="2325"/>
                        <a:pt x="965" y="2257"/>
                      </a:cubicBezTo>
                      <a:cubicBezTo>
                        <a:pt x="1183" y="2257"/>
                        <a:pt x="1359" y="2257"/>
                        <a:pt x="1577" y="2203"/>
                      </a:cubicBezTo>
                      <a:cubicBezTo>
                        <a:pt x="1821" y="2203"/>
                        <a:pt x="2105" y="2163"/>
                        <a:pt x="2360" y="2151"/>
                      </a:cubicBezTo>
                      <a:lnTo>
                        <a:pt x="2360" y="2151"/>
                      </a:lnTo>
                      <a:cubicBezTo>
                        <a:pt x="2386" y="2167"/>
                        <a:pt x="2423" y="2175"/>
                        <a:pt x="2460" y="2175"/>
                      </a:cubicBezTo>
                      <a:cubicBezTo>
                        <a:pt x="2509" y="2175"/>
                        <a:pt x="2558" y="2161"/>
                        <a:pt x="2581" y="2134"/>
                      </a:cubicBezTo>
                      <a:lnTo>
                        <a:pt x="2581" y="2134"/>
                      </a:lnTo>
                      <a:cubicBezTo>
                        <a:pt x="2622" y="2117"/>
                        <a:pt x="2631" y="2090"/>
                        <a:pt x="2607" y="2069"/>
                      </a:cubicBezTo>
                      <a:lnTo>
                        <a:pt x="2607" y="2069"/>
                      </a:lnTo>
                      <a:cubicBezTo>
                        <a:pt x="2725" y="1792"/>
                        <a:pt x="2830" y="1513"/>
                        <a:pt x="2936" y="1183"/>
                      </a:cubicBezTo>
                      <a:cubicBezTo>
                        <a:pt x="3004" y="1020"/>
                        <a:pt x="3058" y="789"/>
                        <a:pt x="3167" y="558"/>
                      </a:cubicBezTo>
                      <a:cubicBezTo>
                        <a:pt x="3221" y="504"/>
                        <a:pt x="3221" y="395"/>
                        <a:pt x="3276" y="286"/>
                      </a:cubicBezTo>
                      <a:cubicBezTo>
                        <a:pt x="3276" y="286"/>
                        <a:pt x="3319" y="243"/>
                        <a:pt x="3336" y="198"/>
                      </a:cubicBezTo>
                      <a:close/>
                      <a:moveTo>
                        <a:pt x="5615" y="9208"/>
                      </a:moveTo>
                      <a:cubicBezTo>
                        <a:pt x="5627" y="9213"/>
                        <a:pt x="5640" y="9220"/>
                        <a:pt x="5654" y="9230"/>
                      </a:cubicBezTo>
                      <a:cubicBezTo>
                        <a:pt x="5641" y="9223"/>
                        <a:pt x="5628" y="9216"/>
                        <a:pt x="5615" y="9208"/>
                      </a:cubicBezTo>
                      <a:close/>
                      <a:moveTo>
                        <a:pt x="3344" y="1"/>
                      </a:moveTo>
                      <a:cubicBezTo>
                        <a:pt x="3004" y="1"/>
                        <a:pt x="2882" y="504"/>
                        <a:pt x="2827" y="735"/>
                      </a:cubicBezTo>
                      <a:cubicBezTo>
                        <a:pt x="2671" y="1165"/>
                        <a:pt x="2501" y="1609"/>
                        <a:pt x="2344" y="2040"/>
                      </a:cubicBezTo>
                      <a:lnTo>
                        <a:pt x="2344" y="2040"/>
                      </a:lnTo>
                      <a:cubicBezTo>
                        <a:pt x="1776" y="2048"/>
                        <a:pt x="1261" y="2098"/>
                        <a:pt x="734" y="2148"/>
                      </a:cubicBezTo>
                      <a:cubicBezTo>
                        <a:pt x="218" y="2257"/>
                        <a:pt x="557" y="2828"/>
                        <a:pt x="680" y="3222"/>
                      </a:cubicBezTo>
                      <a:cubicBezTo>
                        <a:pt x="788" y="3507"/>
                        <a:pt x="897" y="3793"/>
                        <a:pt x="1019" y="4133"/>
                      </a:cubicBezTo>
                      <a:cubicBezTo>
                        <a:pt x="1069" y="4182"/>
                        <a:pt x="1119" y="4277"/>
                        <a:pt x="1127" y="4386"/>
                      </a:cubicBezTo>
                      <a:lnTo>
                        <a:pt x="1127" y="4386"/>
                      </a:lnTo>
                      <a:cubicBezTo>
                        <a:pt x="1126" y="4384"/>
                        <a:pt x="1126" y="4382"/>
                        <a:pt x="1124" y="4382"/>
                      </a:cubicBezTo>
                      <a:cubicBezTo>
                        <a:pt x="1119" y="4382"/>
                        <a:pt x="1106" y="4409"/>
                        <a:pt x="1074" y="4472"/>
                      </a:cubicBezTo>
                      <a:cubicBezTo>
                        <a:pt x="897" y="4636"/>
                        <a:pt x="0" y="5492"/>
                        <a:pt x="163" y="5777"/>
                      </a:cubicBezTo>
                      <a:cubicBezTo>
                        <a:pt x="286" y="5940"/>
                        <a:pt x="680" y="5995"/>
                        <a:pt x="843" y="6063"/>
                      </a:cubicBezTo>
                      <a:cubicBezTo>
                        <a:pt x="1128" y="6172"/>
                        <a:pt x="1468" y="6280"/>
                        <a:pt x="1808" y="6403"/>
                      </a:cubicBezTo>
                      <a:cubicBezTo>
                        <a:pt x="1810" y="6403"/>
                        <a:pt x="1812" y="6402"/>
                        <a:pt x="1814" y="6402"/>
                      </a:cubicBezTo>
                      <a:lnTo>
                        <a:pt x="1814" y="6402"/>
                      </a:lnTo>
                      <a:cubicBezTo>
                        <a:pt x="1810" y="6414"/>
                        <a:pt x="1808" y="6431"/>
                        <a:pt x="1808" y="6457"/>
                      </a:cubicBezTo>
                      <a:lnTo>
                        <a:pt x="1808" y="6851"/>
                      </a:lnTo>
                      <a:cubicBezTo>
                        <a:pt x="1753" y="7245"/>
                        <a:pt x="1753" y="7585"/>
                        <a:pt x="1753" y="7979"/>
                      </a:cubicBezTo>
                      <a:cubicBezTo>
                        <a:pt x="1753" y="8327"/>
                        <a:pt x="1803" y="8440"/>
                        <a:pt x="1976" y="8440"/>
                      </a:cubicBezTo>
                      <a:cubicBezTo>
                        <a:pt x="2060" y="8440"/>
                        <a:pt x="2173" y="8413"/>
                        <a:pt x="2324" y="8373"/>
                      </a:cubicBezTo>
                      <a:cubicBezTo>
                        <a:pt x="2826" y="8227"/>
                        <a:pt x="3338" y="8025"/>
                        <a:pt x="3852" y="7867"/>
                      </a:cubicBezTo>
                      <a:lnTo>
                        <a:pt x="3852" y="7867"/>
                      </a:lnTo>
                      <a:cubicBezTo>
                        <a:pt x="4166" y="8141"/>
                        <a:pt x="4438" y="8457"/>
                        <a:pt x="4757" y="8713"/>
                      </a:cubicBezTo>
                      <a:cubicBezTo>
                        <a:pt x="4912" y="8881"/>
                        <a:pt x="5226" y="9343"/>
                        <a:pt x="5548" y="9343"/>
                      </a:cubicBezTo>
                      <a:cubicBezTo>
                        <a:pt x="5566" y="9343"/>
                        <a:pt x="5583" y="9341"/>
                        <a:pt x="5600" y="9338"/>
                      </a:cubicBezTo>
                      <a:cubicBezTo>
                        <a:pt x="5886" y="9338"/>
                        <a:pt x="5886" y="8713"/>
                        <a:pt x="5940" y="8496"/>
                      </a:cubicBezTo>
                      <a:cubicBezTo>
                        <a:pt x="5991" y="8127"/>
                        <a:pt x="6101" y="7746"/>
                        <a:pt x="6160" y="7375"/>
                      </a:cubicBezTo>
                      <a:lnTo>
                        <a:pt x="6160" y="7375"/>
                      </a:lnTo>
                      <a:cubicBezTo>
                        <a:pt x="6394" y="7395"/>
                        <a:pt x="6620" y="7405"/>
                        <a:pt x="6842" y="7405"/>
                      </a:cubicBezTo>
                      <a:cubicBezTo>
                        <a:pt x="7133" y="7405"/>
                        <a:pt x="7415" y="7388"/>
                        <a:pt x="7693" y="7354"/>
                      </a:cubicBezTo>
                      <a:cubicBezTo>
                        <a:pt x="7924" y="7354"/>
                        <a:pt x="8155" y="7354"/>
                        <a:pt x="8373" y="7300"/>
                      </a:cubicBezTo>
                      <a:cubicBezTo>
                        <a:pt x="8550" y="7245"/>
                        <a:pt x="8441" y="7082"/>
                        <a:pt x="8373" y="6960"/>
                      </a:cubicBezTo>
                      <a:cubicBezTo>
                        <a:pt x="8264" y="6620"/>
                        <a:pt x="8033" y="6280"/>
                        <a:pt x="7870" y="5995"/>
                      </a:cubicBezTo>
                      <a:cubicBezTo>
                        <a:pt x="7816" y="5832"/>
                        <a:pt x="7761" y="5723"/>
                        <a:pt x="7639" y="5546"/>
                      </a:cubicBezTo>
                      <a:cubicBezTo>
                        <a:pt x="7599" y="5467"/>
                        <a:pt x="7588" y="5416"/>
                        <a:pt x="7564" y="5416"/>
                      </a:cubicBezTo>
                      <a:cubicBezTo>
                        <a:pt x="7561" y="5416"/>
                        <a:pt x="7558" y="5417"/>
                        <a:pt x="7554" y="5419"/>
                      </a:cubicBezTo>
                      <a:lnTo>
                        <a:pt x="7554" y="5419"/>
                      </a:lnTo>
                      <a:cubicBezTo>
                        <a:pt x="8048" y="5030"/>
                        <a:pt x="8502" y="4629"/>
                        <a:pt x="8944" y="4241"/>
                      </a:cubicBezTo>
                      <a:cubicBezTo>
                        <a:pt x="8944" y="4187"/>
                        <a:pt x="9229" y="3956"/>
                        <a:pt x="9175" y="3847"/>
                      </a:cubicBezTo>
                      <a:cubicBezTo>
                        <a:pt x="8998" y="3738"/>
                        <a:pt x="8713" y="3684"/>
                        <a:pt x="8550" y="3616"/>
                      </a:cubicBezTo>
                      <a:cubicBezTo>
                        <a:pt x="8155" y="3507"/>
                        <a:pt x="7816" y="3399"/>
                        <a:pt x="7476" y="3276"/>
                      </a:cubicBezTo>
                      <a:cubicBezTo>
                        <a:pt x="7299" y="3222"/>
                        <a:pt x="7190" y="3168"/>
                        <a:pt x="7082" y="3168"/>
                      </a:cubicBezTo>
                      <a:cubicBezTo>
                        <a:pt x="7020" y="3140"/>
                        <a:pt x="7003" y="3140"/>
                        <a:pt x="7010" y="3140"/>
                      </a:cubicBezTo>
                      <a:cubicBezTo>
                        <a:pt x="7017" y="3140"/>
                        <a:pt x="7048" y="3140"/>
                        <a:pt x="7082" y="3113"/>
                      </a:cubicBezTo>
                      <a:cubicBezTo>
                        <a:pt x="7136" y="2434"/>
                        <a:pt x="7245" y="1808"/>
                        <a:pt x="7299" y="1129"/>
                      </a:cubicBezTo>
                      <a:cubicBezTo>
                        <a:pt x="7299" y="808"/>
                        <a:pt x="7233" y="692"/>
                        <a:pt x="7065" y="692"/>
                      </a:cubicBezTo>
                      <a:cubicBezTo>
                        <a:pt x="6970" y="692"/>
                        <a:pt x="6842" y="730"/>
                        <a:pt x="6674" y="789"/>
                      </a:cubicBezTo>
                      <a:cubicBezTo>
                        <a:pt x="6117" y="1049"/>
                        <a:pt x="5549" y="1354"/>
                        <a:pt x="4980" y="1663"/>
                      </a:cubicBezTo>
                      <a:lnTo>
                        <a:pt x="4980" y="1663"/>
                      </a:lnTo>
                      <a:cubicBezTo>
                        <a:pt x="4761" y="1354"/>
                        <a:pt x="4501" y="1049"/>
                        <a:pt x="4241" y="789"/>
                      </a:cubicBezTo>
                      <a:cubicBezTo>
                        <a:pt x="4078" y="558"/>
                        <a:pt x="3684" y="1"/>
                        <a:pt x="3344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62" name="Google Shape;5662;p52"/>
              <p:cNvGrpSpPr/>
              <p:nvPr/>
            </p:nvGrpSpPr>
            <p:grpSpPr>
              <a:xfrm>
                <a:off x="7068825" y="1825950"/>
                <a:ext cx="347500" cy="332575"/>
                <a:chOff x="7125975" y="2025975"/>
                <a:chExt cx="347500" cy="332575"/>
              </a:xfrm>
            </p:grpSpPr>
            <p:sp>
              <p:nvSpPr>
                <p:cNvPr id="5663" name="Google Shape;5663;p52"/>
                <p:cNvSpPr/>
                <p:nvPr/>
              </p:nvSpPr>
              <p:spPr>
                <a:xfrm>
                  <a:off x="7278050" y="2025975"/>
                  <a:ext cx="45550" cy="3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2" h="13303" extrusionOk="0">
                      <a:moveTo>
                        <a:pt x="1658" y="1"/>
                      </a:moveTo>
                      <a:cubicBezTo>
                        <a:pt x="1594" y="1"/>
                        <a:pt x="1537" y="28"/>
                        <a:pt x="1537" y="77"/>
                      </a:cubicBezTo>
                      <a:cubicBezTo>
                        <a:pt x="1197" y="2116"/>
                        <a:pt x="857" y="4154"/>
                        <a:pt x="571" y="6139"/>
                      </a:cubicBezTo>
                      <a:cubicBezTo>
                        <a:pt x="177" y="8518"/>
                        <a:pt x="1" y="10842"/>
                        <a:pt x="1" y="13220"/>
                      </a:cubicBezTo>
                      <a:cubicBezTo>
                        <a:pt x="1" y="13275"/>
                        <a:pt x="72" y="13302"/>
                        <a:pt x="143" y="13302"/>
                      </a:cubicBezTo>
                      <a:cubicBezTo>
                        <a:pt x="215" y="13302"/>
                        <a:pt x="286" y="13275"/>
                        <a:pt x="286" y="13220"/>
                      </a:cubicBezTo>
                      <a:cubicBezTo>
                        <a:pt x="286" y="10842"/>
                        <a:pt x="463" y="8518"/>
                        <a:pt x="857" y="6193"/>
                      </a:cubicBezTo>
                      <a:cubicBezTo>
                        <a:pt x="1142" y="4154"/>
                        <a:pt x="1482" y="2116"/>
                        <a:pt x="1822" y="131"/>
                      </a:cubicBezTo>
                      <a:cubicBezTo>
                        <a:pt x="1822" y="41"/>
                        <a:pt x="1735" y="1"/>
                        <a:pt x="1658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4" name="Google Shape;5664;p52"/>
                <p:cNvSpPr/>
                <p:nvPr/>
              </p:nvSpPr>
              <p:spPr>
                <a:xfrm>
                  <a:off x="7125975" y="2163425"/>
                  <a:ext cx="347500" cy="5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0" h="2286" extrusionOk="0">
                      <a:moveTo>
                        <a:pt x="235" y="1"/>
                      </a:moveTo>
                      <a:cubicBezTo>
                        <a:pt x="125" y="1"/>
                        <a:pt x="1" y="80"/>
                        <a:pt x="144" y="124"/>
                      </a:cubicBezTo>
                      <a:cubicBezTo>
                        <a:pt x="2237" y="464"/>
                        <a:pt x="4385" y="872"/>
                        <a:pt x="6491" y="1212"/>
                      </a:cubicBezTo>
                      <a:cubicBezTo>
                        <a:pt x="8014" y="1429"/>
                        <a:pt x="9550" y="1715"/>
                        <a:pt x="11072" y="1946"/>
                      </a:cubicBezTo>
                      <a:cubicBezTo>
                        <a:pt x="11928" y="2054"/>
                        <a:pt x="12771" y="2231"/>
                        <a:pt x="13627" y="2286"/>
                      </a:cubicBezTo>
                      <a:cubicBezTo>
                        <a:pt x="13790" y="2286"/>
                        <a:pt x="13899" y="2163"/>
                        <a:pt x="13682" y="2163"/>
                      </a:cubicBezTo>
                      <a:cubicBezTo>
                        <a:pt x="12880" y="2109"/>
                        <a:pt x="12037" y="1946"/>
                        <a:pt x="11181" y="1823"/>
                      </a:cubicBezTo>
                      <a:cubicBezTo>
                        <a:pt x="9658" y="1552"/>
                        <a:pt x="8122" y="1321"/>
                        <a:pt x="6600" y="1035"/>
                      </a:cubicBezTo>
                      <a:cubicBezTo>
                        <a:pt x="4507" y="695"/>
                        <a:pt x="2414" y="355"/>
                        <a:pt x="307" y="16"/>
                      </a:cubicBezTo>
                      <a:cubicBezTo>
                        <a:pt x="286" y="5"/>
                        <a:pt x="261" y="1"/>
                        <a:pt x="235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5" name="Google Shape;5665;p52"/>
                <p:cNvSpPr/>
                <p:nvPr/>
              </p:nvSpPr>
              <p:spPr>
                <a:xfrm>
                  <a:off x="7153375" y="2096675"/>
                  <a:ext cx="281325" cy="19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3" h="7843" extrusionOk="0">
                      <a:moveTo>
                        <a:pt x="11020" y="1"/>
                      </a:moveTo>
                      <a:cubicBezTo>
                        <a:pt x="10986" y="1"/>
                        <a:pt x="10955" y="7"/>
                        <a:pt x="10941" y="22"/>
                      </a:cubicBezTo>
                      <a:cubicBezTo>
                        <a:pt x="9242" y="1163"/>
                        <a:pt x="7543" y="2291"/>
                        <a:pt x="5844" y="3420"/>
                      </a:cubicBezTo>
                      <a:cubicBezTo>
                        <a:pt x="4593" y="4276"/>
                        <a:pt x="3411" y="5173"/>
                        <a:pt x="2160" y="6029"/>
                      </a:cubicBezTo>
                      <a:cubicBezTo>
                        <a:pt x="1481" y="6532"/>
                        <a:pt x="638" y="7103"/>
                        <a:pt x="67" y="7728"/>
                      </a:cubicBezTo>
                      <a:cubicBezTo>
                        <a:pt x="0" y="7796"/>
                        <a:pt x="78" y="7842"/>
                        <a:pt x="177" y="7842"/>
                      </a:cubicBezTo>
                      <a:cubicBezTo>
                        <a:pt x="237" y="7842"/>
                        <a:pt x="306" y="7824"/>
                        <a:pt x="353" y="7783"/>
                      </a:cubicBezTo>
                      <a:cubicBezTo>
                        <a:pt x="910" y="7103"/>
                        <a:pt x="1766" y="6600"/>
                        <a:pt x="2446" y="6084"/>
                      </a:cubicBezTo>
                      <a:cubicBezTo>
                        <a:pt x="3696" y="5173"/>
                        <a:pt x="4933" y="4330"/>
                        <a:pt x="6184" y="3474"/>
                      </a:cubicBezTo>
                      <a:cubicBezTo>
                        <a:pt x="7828" y="2346"/>
                        <a:pt x="9473" y="1218"/>
                        <a:pt x="11172" y="144"/>
                      </a:cubicBezTo>
                      <a:cubicBezTo>
                        <a:pt x="11252" y="54"/>
                        <a:pt x="11118" y="1"/>
                        <a:pt x="11020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6" name="Google Shape;5666;p52"/>
                <p:cNvSpPr/>
                <p:nvPr/>
              </p:nvSpPr>
              <p:spPr>
                <a:xfrm>
                  <a:off x="7192150" y="2051450"/>
                  <a:ext cx="208875" cy="2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5" h="11205" extrusionOk="0">
                      <a:moveTo>
                        <a:pt x="231" y="0"/>
                      </a:moveTo>
                      <a:cubicBezTo>
                        <a:pt x="132" y="0"/>
                        <a:pt x="0" y="39"/>
                        <a:pt x="39" y="77"/>
                      </a:cubicBezTo>
                      <a:cubicBezTo>
                        <a:pt x="1180" y="1776"/>
                        <a:pt x="2363" y="3421"/>
                        <a:pt x="3559" y="5066"/>
                      </a:cubicBezTo>
                      <a:cubicBezTo>
                        <a:pt x="4402" y="6370"/>
                        <a:pt x="5312" y="7607"/>
                        <a:pt x="6223" y="8803"/>
                      </a:cubicBezTo>
                      <a:cubicBezTo>
                        <a:pt x="6780" y="9592"/>
                        <a:pt x="7351" y="10448"/>
                        <a:pt x="8031" y="11182"/>
                      </a:cubicBezTo>
                      <a:cubicBezTo>
                        <a:pt x="8047" y="11198"/>
                        <a:pt x="8082" y="11205"/>
                        <a:pt x="8124" y="11205"/>
                      </a:cubicBezTo>
                      <a:cubicBezTo>
                        <a:pt x="8223" y="11205"/>
                        <a:pt x="8355" y="11166"/>
                        <a:pt x="8316" y="11128"/>
                      </a:cubicBezTo>
                      <a:cubicBezTo>
                        <a:pt x="7637" y="10380"/>
                        <a:pt x="7120" y="9592"/>
                        <a:pt x="6563" y="8858"/>
                      </a:cubicBezTo>
                      <a:cubicBezTo>
                        <a:pt x="5652" y="7607"/>
                        <a:pt x="4741" y="6370"/>
                        <a:pt x="3899" y="5120"/>
                      </a:cubicBezTo>
                      <a:cubicBezTo>
                        <a:pt x="2648" y="3421"/>
                        <a:pt x="1520" y="1722"/>
                        <a:pt x="324" y="23"/>
                      </a:cubicBezTo>
                      <a:cubicBezTo>
                        <a:pt x="308" y="7"/>
                        <a:pt x="272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7" name="Google Shape;5667;p52"/>
                <p:cNvSpPr/>
                <p:nvPr/>
              </p:nvSpPr>
              <p:spPr>
                <a:xfrm>
                  <a:off x="7281475" y="2038575"/>
                  <a:ext cx="70950" cy="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" h="1544" extrusionOk="0">
                      <a:moveTo>
                        <a:pt x="245" y="0"/>
                      </a:moveTo>
                      <a:cubicBezTo>
                        <a:pt x="145" y="0"/>
                        <a:pt x="0" y="53"/>
                        <a:pt x="40" y="144"/>
                      </a:cubicBezTo>
                      <a:cubicBezTo>
                        <a:pt x="203" y="307"/>
                        <a:pt x="380" y="538"/>
                        <a:pt x="543" y="769"/>
                      </a:cubicBezTo>
                      <a:cubicBezTo>
                        <a:pt x="720" y="986"/>
                        <a:pt x="1005" y="1217"/>
                        <a:pt x="1114" y="1503"/>
                      </a:cubicBezTo>
                      <a:cubicBezTo>
                        <a:pt x="1114" y="1530"/>
                        <a:pt x="1141" y="1544"/>
                        <a:pt x="1177" y="1544"/>
                      </a:cubicBezTo>
                      <a:cubicBezTo>
                        <a:pt x="1213" y="1544"/>
                        <a:pt x="1257" y="1530"/>
                        <a:pt x="1291" y="1503"/>
                      </a:cubicBezTo>
                      <a:cubicBezTo>
                        <a:pt x="1508" y="1503"/>
                        <a:pt x="1739" y="1217"/>
                        <a:pt x="1902" y="1109"/>
                      </a:cubicBezTo>
                      <a:cubicBezTo>
                        <a:pt x="2188" y="932"/>
                        <a:pt x="2473" y="701"/>
                        <a:pt x="2759" y="538"/>
                      </a:cubicBezTo>
                      <a:cubicBezTo>
                        <a:pt x="2837" y="459"/>
                        <a:pt x="2745" y="402"/>
                        <a:pt x="2642" y="402"/>
                      </a:cubicBezTo>
                      <a:cubicBezTo>
                        <a:pt x="2603" y="402"/>
                        <a:pt x="2562" y="410"/>
                        <a:pt x="2528" y="429"/>
                      </a:cubicBezTo>
                      <a:cubicBezTo>
                        <a:pt x="2365" y="538"/>
                        <a:pt x="2134" y="701"/>
                        <a:pt x="1970" y="823"/>
                      </a:cubicBezTo>
                      <a:cubicBezTo>
                        <a:pt x="1792" y="949"/>
                        <a:pt x="1516" y="1181"/>
                        <a:pt x="1318" y="1305"/>
                      </a:cubicBezTo>
                      <a:lnTo>
                        <a:pt x="1318" y="1305"/>
                      </a:lnTo>
                      <a:cubicBezTo>
                        <a:pt x="1227" y="1111"/>
                        <a:pt x="991" y="913"/>
                        <a:pt x="883" y="769"/>
                      </a:cubicBezTo>
                      <a:cubicBezTo>
                        <a:pt x="720" y="538"/>
                        <a:pt x="489" y="252"/>
                        <a:pt x="326" y="21"/>
                      </a:cubicBezTo>
                      <a:cubicBezTo>
                        <a:pt x="311" y="7"/>
                        <a:pt x="281" y="0"/>
                        <a:pt x="24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8" name="Google Shape;5668;p52"/>
                <p:cNvSpPr/>
                <p:nvPr/>
              </p:nvSpPr>
              <p:spPr>
                <a:xfrm>
                  <a:off x="7377275" y="2089475"/>
                  <a:ext cx="67975" cy="6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9" h="2471" extrusionOk="0">
                      <a:moveTo>
                        <a:pt x="524" y="0"/>
                      </a:moveTo>
                      <a:cubicBezTo>
                        <a:pt x="453" y="0"/>
                        <a:pt x="368" y="31"/>
                        <a:pt x="340" y="92"/>
                      </a:cubicBezTo>
                      <a:cubicBezTo>
                        <a:pt x="286" y="486"/>
                        <a:pt x="232" y="880"/>
                        <a:pt x="177" y="1220"/>
                      </a:cubicBezTo>
                      <a:cubicBezTo>
                        <a:pt x="177" y="1451"/>
                        <a:pt x="1" y="1669"/>
                        <a:pt x="232" y="1723"/>
                      </a:cubicBezTo>
                      <a:cubicBezTo>
                        <a:pt x="966" y="2009"/>
                        <a:pt x="1700" y="2240"/>
                        <a:pt x="2379" y="2471"/>
                      </a:cubicBezTo>
                      <a:cubicBezTo>
                        <a:pt x="2556" y="2471"/>
                        <a:pt x="2719" y="2348"/>
                        <a:pt x="2556" y="2294"/>
                      </a:cubicBezTo>
                      <a:cubicBezTo>
                        <a:pt x="1876" y="2063"/>
                        <a:pt x="1197" y="1846"/>
                        <a:pt x="571" y="1614"/>
                      </a:cubicBezTo>
                      <a:lnTo>
                        <a:pt x="395" y="1614"/>
                      </a:lnTo>
                      <a:cubicBezTo>
                        <a:pt x="449" y="1506"/>
                        <a:pt x="449" y="1329"/>
                        <a:pt x="517" y="1166"/>
                      </a:cubicBezTo>
                      <a:cubicBezTo>
                        <a:pt x="571" y="826"/>
                        <a:pt x="571" y="486"/>
                        <a:pt x="626" y="92"/>
                      </a:cubicBezTo>
                      <a:cubicBezTo>
                        <a:pt x="653" y="31"/>
                        <a:pt x="595" y="0"/>
                        <a:pt x="52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9" name="Google Shape;5669;p52"/>
                <p:cNvSpPr/>
                <p:nvPr/>
              </p:nvSpPr>
              <p:spPr>
                <a:xfrm>
                  <a:off x="7401400" y="2187325"/>
                  <a:ext cx="37625" cy="6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5" h="2426" extrusionOk="0">
                      <a:moveTo>
                        <a:pt x="1344" y="1"/>
                      </a:moveTo>
                      <a:cubicBezTo>
                        <a:pt x="1305" y="1"/>
                        <a:pt x="1269" y="7"/>
                        <a:pt x="1251" y="25"/>
                      </a:cubicBezTo>
                      <a:cubicBezTo>
                        <a:pt x="911" y="188"/>
                        <a:pt x="164" y="528"/>
                        <a:pt x="55" y="935"/>
                      </a:cubicBezTo>
                      <a:cubicBezTo>
                        <a:pt x="1" y="1044"/>
                        <a:pt x="395" y="1547"/>
                        <a:pt x="449" y="1724"/>
                      </a:cubicBezTo>
                      <a:cubicBezTo>
                        <a:pt x="571" y="1955"/>
                        <a:pt x="735" y="2172"/>
                        <a:pt x="843" y="2403"/>
                      </a:cubicBezTo>
                      <a:cubicBezTo>
                        <a:pt x="863" y="2419"/>
                        <a:pt x="896" y="2426"/>
                        <a:pt x="932" y="2426"/>
                      </a:cubicBezTo>
                      <a:cubicBezTo>
                        <a:pt x="1020" y="2426"/>
                        <a:pt x="1129" y="2387"/>
                        <a:pt x="1129" y="2349"/>
                      </a:cubicBezTo>
                      <a:cubicBezTo>
                        <a:pt x="843" y="1887"/>
                        <a:pt x="626" y="1438"/>
                        <a:pt x="340" y="935"/>
                      </a:cubicBezTo>
                      <a:cubicBezTo>
                        <a:pt x="232" y="704"/>
                        <a:pt x="1305" y="133"/>
                        <a:pt x="1469" y="25"/>
                      </a:cubicBezTo>
                      <a:cubicBezTo>
                        <a:pt x="1505" y="25"/>
                        <a:pt x="1420" y="1"/>
                        <a:pt x="1344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0" name="Google Shape;5670;p52"/>
                <p:cNvSpPr/>
                <p:nvPr/>
              </p:nvSpPr>
              <p:spPr>
                <a:xfrm>
                  <a:off x="7341925" y="2274250"/>
                  <a:ext cx="55075" cy="5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2228" extrusionOk="0">
                      <a:moveTo>
                        <a:pt x="1985" y="0"/>
                      </a:moveTo>
                      <a:cubicBezTo>
                        <a:pt x="1863" y="0"/>
                        <a:pt x="395" y="55"/>
                        <a:pt x="450" y="231"/>
                      </a:cubicBezTo>
                      <a:cubicBezTo>
                        <a:pt x="572" y="517"/>
                        <a:pt x="286" y="1020"/>
                        <a:pt x="232" y="1305"/>
                      </a:cubicBezTo>
                      <a:cubicBezTo>
                        <a:pt x="164" y="1590"/>
                        <a:pt x="55" y="1876"/>
                        <a:pt x="1" y="2216"/>
                      </a:cubicBezTo>
                      <a:cubicBezTo>
                        <a:pt x="1" y="2216"/>
                        <a:pt x="64" y="2228"/>
                        <a:pt x="131" y="2228"/>
                      </a:cubicBezTo>
                      <a:cubicBezTo>
                        <a:pt x="206" y="2228"/>
                        <a:pt x="286" y="2212"/>
                        <a:pt x="286" y="2148"/>
                      </a:cubicBezTo>
                      <a:cubicBezTo>
                        <a:pt x="450" y="1590"/>
                        <a:pt x="572" y="1020"/>
                        <a:pt x="735" y="449"/>
                      </a:cubicBezTo>
                      <a:lnTo>
                        <a:pt x="735" y="177"/>
                      </a:lnTo>
                      <a:cubicBezTo>
                        <a:pt x="735" y="177"/>
                        <a:pt x="1075" y="177"/>
                        <a:pt x="1129" y="109"/>
                      </a:cubicBezTo>
                      <a:cubicBezTo>
                        <a:pt x="1415" y="109"/>
                        <a:pt x="1700" y="109"/>
                        <a:pt x="2040" y="55"/>
                      </a:cubicBezTo>
                      <a:cubicBezTo>
                        <a:pt x="2203" y="55"/>
                        <a:pt x="2149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1" name="Google Shape;5671;p52"/>
                <p:cNvSpPr/>
                <p:nvPr/>
              </p:nvSpPr>
              <p:spPr>
                <a:xfrm>
                  <a:off x="7239200" y="2291575"/>
                  <a:ext cx="80850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4" h="1582" extrusionOk="0">
                      <a:moveTo>
                        <a:pt x="1842" y="0"/>
                      </a:moveTo>
                      <a:cubicBezTo>
                        <a:pt x="1799" y="0"/>
                        <a:pt x="1759" y="14"/>
                        <a:pt x="1731" y="41"/>
                      </a:cubicBezTo>
                      <a:cubicBezTo>
                        <a:pt x="1160" y="327"/>
                        <a:pt x="603" y="666"/>
                        <a:pt x="87" y="1006"/>
                      </a:cubicBezTo>
                      <a:cubicBezTo>
                        <a:pt x="1" y="1049"/>
                        <a:pt x="119" y="1135"/>
                        <a:pt x="233" y="1135"/>
                      </a:cubicBezTo>
                      <a:cubicBezTo>
                        <a:pt x="263" y="1135"/>
                        <a:pt x="292" y="1129"/>
                        <a:pt x="318" y="1115"/>
                      </a:cubicBezTo>
                      <a:cubicBezTo>
                        <a:pt x="765" y="764"/>
                        <a:pt x="1266" y="500"/>
                        <a:pt x="1773" y="206"/>
                      </a:cubicBezTo>
                      <a:lnTo>
                        <a:pt x="1773" y="206"/>
                      </a:lnTo>
                      <a:cubicBezTo>
                        <a:pt x="2182" y="677"/>
                        <a:pt x="2548" y="1094"/>
                        <a:pt x="2914" y="1523"/>
                      </a:cubicBezTo>
                      <a:cubicBezTo>
                        <a:pt x="2939" y="1563"/>
                        <a:pt x="2993" y="1581"/>
                        <a:pt x="3048" y="1581"/>
                      </a:cubicBezTo>
                      <a:cubicBezTo>
                        <a:pt x="3140" y="1581"/>
                        <a:pt x="3233" y="1531"/>
                        <a:pt x="3199" y="1455"/>
                      </a:cubicBezTo>
                      <a:cubicBezTo>
                        <a:pt x="2805" y="1006"/>
                        <a:pt x="2357" y="503"/>
                        <a:pt x="1962" y="41"/>
                      </a:cubicBezTo>
                      <a:cubicBezTo>
                        <a:pt x="1928" y="14"/>
                        <a:pt x="1884" y="0"/>
                        <a:pt x="1842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2" name="Google Shape;5672;p52"/>
                <p:cNvSpPr/>
                <p:nvPr/>
              </p:nvSpPr>
              <p:spPr>
                <a:xfrm>
                  <a:off x="7152900" y="2231500"/>
                  <a:ext cx="5315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" h="2751" extrusionOk="0">
                      <a:moveTo>
                        <a:pt x="1807" y="899"/>
                      </a:moveTo>
                      <a:cubicBezTo>
                        <a:pt x="1812" y="899"/>
                        <a:pt x="1824" y="906"/>
                        <a:pt x="1840" y="922"/>
                      </a:cubicBezTo>
                      <a:lnTo>
                        <a:pt x="1840" y="943"/>
                      </a:lnTo>
                      <a:lnTo>
                        <a:pt x="1840" y="943"/>
                      </a:lnTo>
                      <a:cubicBezTo>
                        <a:pt x="1807" y="918"/>
                        <a:pt x="1798" y="899"/>
                        <a:pt x="1807" y="899"/>
                      </a:cubicBezTo>
                      <a:close/>
                      <a:moveTo>
                        <a:pt x="1887" y="972"/>
                      </a:moveTo>
                      <a:cubicBezTo>
                        <a:pt x="1889" y="974"/>
                        <a:pt x="1892" y="975"/>
                        <a:pt x="1894" y="976"/>
                      </a:cubicBezTo>
                      <a:cubicBezTo>
                        <a:pt x="1892" y="975"/>
                        <a:pt x="1889" y="974"/>
                        <a:pt x="1887" y="972"/>
                      </a:cubicBezTo>
                      <a:close/>
                      <a:moveTo>
                        <a:pt x="245" y="0"/>
                      </a:moveTo>
                      <a:cubicBezTo>
                        <a:pt x="102" y="0"/>
                        <a:pt x="0" y="129"/>
                        <a:pt x="141" y="188"/>
                      </a:cubicBezTo>
                      <a:cubicBezTo>
                        <a:pt x="693" y="451"/>
                        <a:pt x="1296" y="676"/>
                        <a:pt x="1840" y="949"/>
                      </a:cubicBezTo>
                      <a:lnTo>
                        <a:pt x="1840" y="949"/>
                      </a:lnTo>
                      <a:lnTo>
                        <a:pt x="1840" y="1085"/>
                      </a:lnTo>
                      <a:lnTo>
                        <a:pt x="1840" y="1710"/>
                      </a:lnTo>
                      <a:lnTo>
                        <a:pt x="1840" y="2675"/>
                      </a:lnTo>
                      <a:cubicBezTo>
                        <a:pt x="1840" y="2724"/>
                        <a:pt x="1897" y="2751"/>
                        <a:pt x="1961" y="2751"/>
                      </a:cubicBezTo>
                      <a:cubicBezTo>
                        <a:pt x="2039" y="2751"/>
                        <a:pt x="2125" y="2711"/>
                        <a:pt x="2125" y="2621"/>
                      </a:cubicBezTo>
                      <a:lnTo>
                        <a:pt x="2125" y="867"/>
                      </a:lnTo>
                      <a:cubicBezTo>
                        <a:pt x="2125" y="799"/>
                        <a:pt x="2071" y="799"/>
                        <a:pt x="2016" y="745"/>
                      </a:cubicBezTo>
                      <a:cubicBezTo>
                        <a:pt x="1445" y="528"/>
                        <a:pt x="875" y="242"/>
                        <a:pt x="317" y="11"/>
                      </a:cubicBezTo>
                      <a:cubicBezTo>
                        <a:pt x="293" y="4"/>
                        <a:pt x="268" y="0"/>
                        <a:pt x="24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3" name="Google Shape;5673;p52"/>
                <p:cNvSpPr/>
                <p:nvPr/>
              </p:nvSpPr>
              <p:spPr>
                <a:xfrm>
                  <a:off x="7148850" y="2132600"/>
                  <a:ext cx="31700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" h="2895" extrusionOk="0">
                      <a:moveTo>
                        <a:pt x="627" y="0"/>
                      </a:moveTo>
                      <a:cubicBezTo>
                        <a:pt x="535" y="0"/>
                        <a:pt x="436" y="63"/>
                        <a:pt x="479" y="175"/>
                      </a:cubicBezTo>
                      <a:cubicBezTo>
                        <a:pt x="638" y="611"/>
                        <a:pt x="810" y="1112"/>
                        <a:pt x="919" y="1552"/>
                      </a:cubicBezTo>
                      <a:lnTo>
                        <a:pt x="919" y="1552"/>
                      </a:lnTo>
                      <a:cubicBezTo>
                        <a:pt x="901" y="1553"/>
                        <a:pt x="860" y="1656"/>
                        <a:pt x="819" y="1697"/>
                      </a:cubicBezTo>
                      <a:cubicBezTo>
                        <a:pt x="697" y="1874"/>
                        <a:pt x="588" y="1983"/>
                        <a:pt x="534" y="2159"/>
                      </a:cubicBezTo>
                      <a:cubicBezTo>
                        <a:pt x="357" y="2322"/>
                        <a:pt x="194" y="2554"/>
                        <a:pt x="72" y="2717"/>
                      </a:cubicBezTo>
                      <a:cubicBezTo>
                        <a:pt x="1" y="2832"/>
                        <a:pt x="97" y="2895"/>
                        <a:pt x="188" y="2895"/>
                      </a:cubicBezTo>
                      <a:cubicBezTo>
                        <a:pt x="237" y="2895"/>
                        <a:pt x="284" y="2877"/>
                        <a:pt x="303" y="2839"/>
                      </a:cubicBezTo>
                      <a:cubicBezTo>
                        <a:pt x="479" y="2608"/>
                        <a:pt x="642" y="2445"/>
                        <a:pt x="751" y="2214"/>
                      </a:cubicBezTo>
                      <a:cubicBezTo>
                        <a:pt x="873" y="2037"/>
                        <a:pt x="1159" y="1820"/>
                        <a:pt x="1213" y="1588"/>
                      </a:cubicBezTo>
                      <a:cubicBezTo>
                        <a:pt x="1268" y="1425"/>
                        <a:pt x="1037" y="1018"/>
                        <a:pt x="1037" y="909"/>
                      </a:cubicBezTo>
                      <a:cubicBezTo>
                        <a:pt x="928" y="623"/>
                        <a:pt x="873" y="338"/>
                        <a:pt x="751" y="66"/>
                      </a:cubicBezTo>
                      <a:cubicBezTo>
                        <a:pt x="731" y="21"/>
                        <a:pt x="680" y="0"/>
                        <a:pt x="627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4" name="Google Shape;5674;p52"/>
                <p:cNvSpPr/>
                <p:nvPr/>
              </p:nvSpPr>
              <p:spPr>
                <a:xfrm>
                  <a:off x="7177800" y="2048025"/>
                  <a:ext cx="65625" cy="4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5" h="1805" extrusionOk="0">
                      <a:moveTo>
                        <a:pt x="2500" y="0"/>
                      </a:moveTo>
                      <a:cubicBezTo>
                        <a:pt x="2431" y="0"/>
                        <a:pt x="2346" y="17"/>
                        <a:pt x="2312" y="51"/>
                      </a:cubicBezTo>
                      <a:cubicBezTo>
                        <a:pt x="2094" y="608"/>
                        <a:pt x="1809" y="1179"/>
                        <a:pt x="1523" y="1682"/>
                      </a:cubicBezTo>
                      <a:lnTo>
                        <a:pt x="1754" y="1682"/>
                      </a:lnTo>
                      <a:cubicBezTo>
                        <a:pt x="1238" y="1682"/>
                        <a:pt x="789" y="1682"/>
                        <a:pt x="273" y="1750"/>
                      </a:cubicBezTo>
                      <a:cubicBezTo>
                        <a:pt x="164" y="1750"/>
                        <a:pt x="1" y="1804"/>
                        <a:pt x="218" y="1804"/>
                      </a:cubicBezTo>
                      <a:cubicBezTo>
                        <a:pt x="681" y="1804"/>
                        <a:pt x="1183" y="1750"/>
                        <a:pt x="1632" y="1750"/>
                      </a:cubicBezTo>
                      <a:cubicBezTo>
                        <a:pt x="1700" y="1750"/>
                        <a:pt x="1809" y="1750"/>
                        <a:pt x="1809" y="1682"/>
                      </a:cubicBezTo>
                      <a:cubicBezTo>
                        <a:pt x="2094" y="1179"/>
                        <a:pt x="2380" y="608"/>
                        <a:pt x="2597" y="51"/>
                      </a:cubicBezTo>
                      <a:cubicBezTo>
                        <a:pt x="2624" y="17"/>
                        <a:pt x="2570" y="0"/>
                        <a:pt x="2500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5" name="Google Shape;5675;p52"/>
                <p:cNvSpPr/>
                <p:nvPr/>
              </p:nvSpPr>
              <p:spPr>
                <a:xfrm>
                  <a:off x="7186300" y="2069000"/>
                  <a:ext cx="230750" cy="2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30" h="9345" extrusionOk="0">
                      <a:moveTo>
                        <a:pt x="2037" y="8308"/>
                      </a:moveTo>
                      <a:cubicBezTo>
                        <a:pt x="2039" y="8311"/>
                        <a:pt x="2040" y="8314"/>
                        <a:pt x="2040" y="8319"/>
                      </a:cubicBezTo>
                      <a:cubicBezTo>
                        <a:pt x="2039" y="8315"/>
                        <a:pt x="2038" y="8311"/>
                        <a:pt x="2037" y="8308"/>
                      </a:cubicBezTo>
                      <a:close/>
                      <a:moveTo>
                        <a:pt x="3328" y="192"/>
                      </a:moveTo>
                      <a:lnTo>
                        <a:pt x="3328" y="192"/>
                      </a:lnTo>
                      <a:cubicBezTo>
                        <a:pt x="3645" y="385"/>
                        <a:pt x="3916" y="803"/>
                        <a:pt x="4187" y="1074"/>
                      </a:cubicBezTo>
                      <a:cubicBezTo>
                        <a:pt x="4350" y="1305"/>
                        <a:pt x="4581" y="1523"/>
                        <a:pt x="4812" y="1808"/>
                      </a:cubicBezTo>
                      <a:cubicBezTo>
                        <a:pt x="4812" y="1835"/>
                        <a:pt x="4853" y="1849"/>
                        <a:pt x="4901" y="1849"/>
                      </a:cubicBezTo>
                      <a:cubicBezTo>
                        <a:pt x="4948" y="1849"/>
                        <a:pt x="5003" y="1835"/>
                        <a:pt x="5030" y="1808"/>
                      </a:cubicBezTo>
                      <a:lnTo>
                        <a:pt x="6049" y="1305"/>
                      </a:lnTo>
                      <a:cubicBezTo>
                        <a:pt x="6280" y="1183"/>
                        <a:pt x="6511" y="1074"/>
                        <a:pt x="6729" y="965"/>
                      </a:cubicBezTo>
                      <a:cubicBezTo>
                        <a:pt x="6797" y="911"/>
                        <a:pt x="6906" y="911"/>
                        <a:pt x="6960" y="843"/>
                      </a:cubicBezTo>
                      <a:cubicBezTo>
                        <a:pt x="6965" y="842"/>
                        <a:pt x="6969" y="840"/>
                        <a:pt x="6973" y="839"/>
                      </a:cubicBezTo>
                      <a:lnTo>
                        <a:pt x="6973" y="839"/>
                      </a:lnTo>
                      <a:cubicBezTo>
                        <a:pt x="6965" y="857"/>
                        <a:pt x="6960" y="881"/>
                        <a:pt x="6960" y="911"/>
                      </a:cubicBezTo>
                      <a:cubicBezTo>
                        <a:pt x="7069" y="1305"/>
                        <a:pt x="6960" y="1808"/>
                        <a:pt x="6906" y="2202"/>
                      </a:cubicBezTo>
                      <a:cubicBezTo>
                        <a:pt x="6851" y="2542"/>
                        <a:pt x="6797" y="2882"/>
                        <a:pt x="6729" y="3167"/>
                      </a:cubicBezTo>
                      <a:cubicBezTo>
                        <a:pt x="6729" y="3222"/>
                        <a:pt x="6797" y="3222"/>
                        <a:pt x="6797" y="3222"/>
                      </a:cubicBezTo>
                      <a:cubicBezTo>
                        <a:pt x="7014" y="3290"/>
                        <a:pt x="8890" y="3847"/>
                        <a:pt x="8890" y="3901"/>
                      </a:cubicBezTo>
                      <a:cubicBezTo>
                        <a:pt x="8836" y="4187"/>
                        <a:pt x="8319" y="4527"/>
                        <a:pt x="8088" y="4703"/>
                      </a:cubicBezTo>
                      <a:cubicBezTo>
                        <a:pt x="7816" y="4921"/>
                        <a:pt x="7585" y="5152"/>
                        <a:pt x="7300" y="5383"/>
                      </a:cubicBezTo>
                      <a:cubicBezTo>
                        <a:pt x="7300" y="5383"/>
                        <a:pt x="7245" y="5437"/>
                        <a:pt x="7300" y="5437"/>
                      </a:cubicBezTo>
                      <a:cubicBezTo>
                        <a:pt x="7408" y="5723"/>
                        <a:pt x="7585" y="5940"/>
                        <a:pt x="7694" y="6226"/>
                      </a:cubicBezTo>
                      <a:cubicBezTo>
                        <a:pt x="7816" y="6457"/>
                        <a:pt x="7925" y="6620"/>
                        <a:pt x="8034" y="6851"/>
                      </a:cubicBezTo>
                      <a:cubicBezTo>
                        <a:pt x="8034" y="6905"/>
                        <a:pt x="8265" y="7191"/>
                        <a:pt x="8088" y="7191"/>
                      </a:cubicBezTo>
                      <a:cubicBezTo>
                        <a:pt x="7748" y="7245"/>
                        <a:pt x="7408" y="7259"/>
                        <a:pt x="7069" y="7259"/>
                      </a:cubicBezTo>
                      <a:cubicBezTo>
                        <a:pt x="6729" y="7259"/>
                        <a:pt x="6389" y="7245"/>
                        <a:pt x="6049" y="7245"/>
                      </a:cubicBezTo>
                      <a:cubicBezTo>
                        <a:pt x="5995" y="7245"/>
                        <a:pt x="5886" y="7245"/>
                        <a:pt x="5832" y="7299"/>
                      </a:cubicBezTo>
                      <a:cubicBezTo>
                        <a:pt x="5832" y="7585"/>
                        <a:pt x="5777" y="7925"/>
                        <a:pt x="5709" y="8210"/>
                      </a:cubicBezTo>
                      <a:cubicBezTo>
                        <a:pt x="5655" y="8441"/>
                        <a:pt x="5655" y="8604"/>
                        <a:pt x="5601" y="8835"/>
                      </a:cubicBezTo>
                      <a:cubicBezTo>
                        <a:pt x="5601" y="8944"/>
                        <a:pt x="5546" y="8998"/>
                        <a:pt x="5546" y="9121"/>
                      </a:cubicBezTo>
                      <a:cubicBezTo>
                        <a:pt x="5542" y="9136"/>
                        <a:pt x="5539" y="9150"/>
                        <a:pt x="5536" y="9161"/>
                      </a:cubicBezTo>
                      <a:lnTo>
                        <a:pt x="5536" y="9161"/>
                      </a:lnTo>
                      <a:cubicBezTo>
                        <a:pt x="5247" y="8971"/>
                        <a:pt x="4997" y="8626"/>
                        <a:pt x="4758" y="8387"/>
                      </a:cubicBezTo>
                      <a:cubicBezTo>
                        <a:pt x="4527" y="8156"/>
                        <a:pt x="4296" y="7979"/>
                        <a:pt x="4078" y="7762"/>
                      </a:cubicBezTo>
                      <a:cubicBezTo>
                        <a:pt x="4010" y="7707"/>
                        <a:pt x="3956" y="7707"/>
                        <a:pt x="3847" y="7707"/>
                      </a:cubicBezTo>
                      <a:cubicBezTo>
                        <a:pt x="3562" y="7816"/>
                        <a:pt x="3276" y="7925"/>
                        <a:pt x="3059" y="7979"/>
                      </a:cubicBezTo>
                      <a:cubicBezTo>
                        <a:pt x="2828" y="8047"/>
                        <a:pt x="2597" y="8101"/>
                        <a:pt x="2379" y="8156"/>
                      </a:cubicBezTo>
                      <a:cubicBezTo>
                        <a:pt x="2311" y="8210"/>
                        <a:pt x="2203" y="8210"/>
                        <a:pt x="2094" y="8265"/>
                      </a:cubicBezTo>
                      <a:cubicBezTo>
                        <a:pt x="2067" y="8273"/>
                        <a:pt x="2047" y="8279"/>
                        <a:pt x="2033" y="8283"/>
                      </a:cubicBezTo>
                      <a:lnTo>
                        <a:pt x="2033" y="8283"/>
                      </a:lnTo>
                      <a:cubicBezTo>
                        <a:pt x="1922" y="7678"/>
                        <a:pt x="2041" y="6948"/>
                        <a:pt x="2094" y="6348"/>
                      </a:cubicBezTo>
                      <a:lnTo>
                        <a:pt x="2040" y="6280"/>
                      </a:lnTo>
                      <a:cubicBezTo>
                        <a:pt x="1808" y="6226"/>
                        <a:pt x="1577" y="6117"/>
                        <a:pt x="1292" y="6063"/>
                      </a:cubicBezTo>
                      <a:cubicBezTo>
                        <a:pt x="1183" y="6008"/>
                        <a:pt x="504" y="5831"/>
                        <a:pt x="449" y="5723"/>
                      </a:cubicBezTo>
                      <a:cubicBezTo>
                        <a:pt x="341" y="5492"/>
                        <a:pt x="843" y="5043"/>
                        <a:pt x="952" y="4921"/>
                      </a:cubicBezTo>
                      <a:cubicBezTo>
                        <a:pt x="1129" y="4758"/>
                        <a:pt x="1238" y="4581"/>
                        <a:pt x="1414" y="4418"/>
                      </a:cubicBezTo>
                      <a:lnTo>
                        <a:pt x="1414" y="4364"/>
                      </a:lnTo>
                      <a:cubicBezTo>
                        <a:pt x="1183" y="3738"/>
                        <a:pt x="898" y="3059"/>
                        <a:pt x="735" y="2433"/>
                      </a:cubicBezTo>
                      <a:cubicBezTo>
                        <a:pt x="735" y="2270"/>
                        <a:pt x="789" y="2325"/>
                        <a:pt x="952" y="2270"/>
                      </a:cubicBezTo>
                      <a:cubicBezTo>
                        <a:pt x="1183" y="2270"/>
                        <a:pt x="1360" y="2270"/>
                        <a:pt x="1577" y="2202"/>
                      </a:cubicBezTo>
                      <a:cubicBezTo>
                        <a:pt x="1828" y="2202"/>
                        <a:pt x="2122" y="2202"/>
                        <a:pt x="2383" y="2165"/>
                      </a:cubicBezTo>
                      <a:lnTo>
                        <a:pt x="2383" y="2165"/>
                      </a:lnTo>
                      <a:cubicBezTo>
                        <a:pt x="2405" y="2172"/>
                        <a:pt x="2429" y="2175"/>
                        <a:pt x="2454" y="2175"/>
                      </a:cubicBezTo>
                      <a:cubicBezTo>
                        <a:pt x="2508" y="2175"/>
                        <a:pt x="2563" y="2159"/>
                        <a:pt x="2586" y="2128"/>
                      </a:cubicBezTo>
                      <a:lnTo>
                        <a:pt x="2586" y="2128"/>
                      </a:lnTo>
                      <a:cubicBezTo>
                        <a:pt x="2610" y="2113"/>
                        <a:pt x="2617" y="2093"/>
                        <a:pt x="2604" y="2076"/>
                      </a:cubicBezTo>
                      <a:lnTo>
                        <a:pt x="2604" y="2076"/>
                      </a:lnTo>
                      <a:cubicBezTo>
                        <a:pt x="2724" y="1796"/>
                        <a:pt x="2830" y="1516"/>
                        <a:pt x="2937" y="1183"/>
                      </a:cubicBezTo>
                      <a:cubicBezTo>
                        <a:pt x="2991" y="1020"/>
                        <a:pt x="3059" y="789"/>
                        <a:pt x="3168" y="571"/>
                      </a:cubicBezTo>
                      <a:cubicBezTo>
                        <a:pt x="3222" y="503"/>
                        <a:pt x="3222" y="395"/>
                        <a:pt x="3276" y="286"/>
                      </a:cubicBezTo>
                      <a:cubicBezTo>
                        <a:pt x="3276" y="286"/>
                        <a:pt x="3316" y="246"/>
                        <a:pt x="3328" y="192"/>
                      </a:cubicBezTo>
                      <a:close/>
                      <a:moveTo>
                        <a:pt x="5606" y="9204"/>
                      </a:moveTo>
                      <a:cubicBezTo>
                        <a:pt x="5620" y="9209"/>
                        <a:pt x="5637" y="9217"/>
                        <a:pt x="5655" y="9230"/>
                      </a:cubicBezTo>
                      <a:cubicBezTo>
                        <a:pt x="5639" y="9222"/>
                        <a:pt x="5622" y="9213"/>
                        <a:pt x="5606" y="9204"/>
                      </a:cubicBezTo>
                      <a:close/>
                      <a:moveTo>
                        <a:pt x="3331" y="0"/>
                      </a:moveTo>
                      <a:cubicBezTo>
                        <a:pt x="2991" y="0"/>
                        <a:pt x="2882" y="503"/>
                        <a:pt x="2828" y="734"/>
                      </a:cubicBezTo>
                      <a:cubicBezTo>
                        <a:pt x="2658" y="1165"/>
                        <a:pt x="2501" y="1609"/>
                        <a:pt x="2332" y="2040"/>
                      </a:cubicBezTo>
                      <a:lnTo>
                        <a:pt x="2332" y="2040"/>
                      </a:lnTo>
                      <a:cubicBezTo>
                        <a:pt x="1767" y="2048"/>
                        <a:pt x="1245" y="2098"/>
                        <a:pt x="735" y="2148"/>
                      </a:cubicBezTo>
                      <a:cubicBezTo>
                        <a:pt x="218" y="2270"/>
                        <a:pt x="558" y="2828"/>
                        <a:pt x="680" y="3222"/>
                      </a:cubicBezTo>
                      <a:cubicBezTo>
                        <a:pt x="789" y="3507"/>
                        <a:pt x="898" y="3847"/>
                        <a:pt x="1020" y="4132"/>
                      </a:cubicBezTo>
                      <a:cubicBezTo>
                        <a:pt x="1069" y="4229"/>
                        <a:pt x="1117" y="4294"/>
                        <a:pt x="1127" y="4384"/>
                      </a:cubicBezTo>
                      <a:lnTo>
                        <a:pt x="1127" y="4384"/>
                      </a:lnTo>
                      <a:cubicBezTo>
                        <a:pt x="1127" y="4383"/>
                        <a:pt x="1126" y="4382"/>
                        <a:pt x="1125" y="4382"/>
                      </a:cubicBezTo>
                      <a:cubicBezTo>
                        <a:pt x="1120" y="4382"/>
                        <a:pt x="1106" y="4409"/>
                        <a:pt x="1074" y="4472"/>
                      </a:cubicBezTo>
                      <a:cubicBezTo>
                        <a:pt x="898" y="4649"/>
                        <a:pt x="1" y="5492"/>
                        <a:pt x="164" y="5777"/>
                      </a:cubicBezTo>
                      <a:cubicBezTo>
                        <a:pt x="273" y="5940"/>
                        <a:pt x="680" y="6008"/>
                        <a:pt x="843" y="6063"/>
                      </a:cubicBezTo>
                      <a:cubicBezTo>
                        <a:pt x="1129" y="6171"/>
                        <a:pt x="1469" y="6280"/>
                        <a:pt x="1808" y="6402"/>
                      </a:cubicBezTo>
                      <a:cubicBezTo>
                        <a:pt x="1811" y="6405"/>
                        <a:pt x="1814" y="6408"/>
                        <a:pt x="1816" y="6410"/>
                      </a:cubicBezTo>
                      <a:lnTo>
                        <a:pt x="1816" y="6410"/>
                      </a:lnTo>
                      <a:cubicBezTo>
                        <a:pt x="1812" y="6416"/>
                        <a:pt x="1808" y="6429"/>
                        <a:pt x="1808" y="6457"/>
                      </a:cubicBezTo>
                      <a:lnTo>
                        <a:pt x="1808" y="6851"/>
                      </a:lnTo>
                      <a:cubicBezTo>
                        <a:pt x="1754" y="7245"/>
                        <a:pt x="1754" y="7585"/>
                        <a:pt x="1754" y="7979"/>
                      </a:cubicBezTo>
                      <a:cubicBezTo>
                        <a:pt x="1754" y="8333"/>
                        <a:pt x="1805" y="8444"/>
                        <a:pt x="1982" y="8444"/>
                      </a:cubicBezTo>
                      <a:cubicBezTo>
                        <a:pt x="2063" y="8444"/>
                        <a:pt x="2170" y="8421"/>
                        <a:pt x="2311" y="8387"/>
                      </a:cubicBezTo>
                      <a:cubicBezTo>
                        <a:pt x="2828" y="8227"/>
                        <a:pt x="3344" y="8023"/>
                        <a:pt x="3850" y="7865"/>
                      </a:cubicBezTo>
                      <a:lnTo>
                        <a:pt x="3850" y="7865"/>
                      </a:lnTo>
                      <a:cubicBezTo>
                        <a:pt x="4165" y="8139"/>
                        <a:pt x="4437" y="8457"/>
                        <a:pt x="4758" y="8727"/>
                      </a:cubicBezTo>
                      <a:cubicBezTo>
                        <a:pt x="4911" y="8880"/>
                        <a:pt x="5268" y="9344"/>
                        <a:pt x="5547" y="9344"/>
                      </a:cubicBezTo>
                      <a:cubicBezTo>
                        <a:pt x="5565" y="9344"/>
                        <a:pt x="5583" y="9342"/>
                        <a:pt x="5601" y="9338"/>
                      </a:cubicBezTo>
                      <a:cubicBezTo>
                        <a:pt x="5886" y="9338"/>
                        <a:pt x="5886" y="8727"/>
                        <a:pt x="5941" y="8496"/>
                      </a:cubicBezTo>
                      <a:cubicBezTo>
                        <a:pt x="5991" y="8129"/>
                        <a:pt x="6101" y="7762"/>
                        <a:pt x="6159" y="7384"/>
                      </a:cubicBezTo>
                      <a:lnTo>
                        <a:pt x="6159" y="7384"/>
                      </a:lnTo>
                      <a:cubicBezTo>
                        <a:pt x="6394" y="7400"/>
                        <a:pt x="6621" y="7408"/>
                        <a:pt x="6843" y="7408"/>
                      </a:cubicBezTo>
                      <a:cubicBezTo>
                        <a:pt x="7133" y="7408"/>
                        <a:pt x="7415" y="7395"/>
                        <a:pt x="7694" y="7367"/>
                      </a:cubicBezTo>
                      <a:cubicBezTo>
                        <a:pt x="7925" y="7367"/>
                        <a:pt x="8156" y="7367"/>
                        <a:pt x="8374" y="7299"/>
                      </a:cubicBezTo>
                      <a:cubicBezTo>
                        <a:pt x="8550" y="7245"/>
                        <a:pt x="8428" y="7082"/>
                        <a:pt x="8374" y="6960"/>
                      </a:cubicBezTo>
                      <a:cubicBezTo>
                        <a:pt x="8265" y="6620"/>
                        <a:pt x="8034" y="6348"/>
                        <a:pt x="7871" y="6008"/>
                      </a:cubicBezTo>
                      <a:cubicBezTo>
                        <a:pt x="7816" y="5831"/>
                        <a:pt x="7748" y="5723"/>
                        <a:pt x="7640" y="5546"/>
                      </a:cubicBezTo>
                      <a:cubicBezTo>
                        <a:pt x="7600" y="5466"/>
                        <a:pt x="7589" y="5416"/>
                        <a:pt x="7565" y="5416"/>
                      </a:cubicBezTo>
                      <a:cubicBezTo>
                        <a:pt x="7562" y="5416"/>
                        <a:pt x="7558" y="5417"/>
                        <a:pt x="7555" y="5419"/>
                      </a:cubicBezTo>
                      <a:lnTo>
                        <a:pt x="7555" y="5419"/>
                      </a:lnTo>
                      <a:cubicBezTo>
                        <a:pt x="8048" y="5032"/>
                        <a:pt x="8503" y="4696"/>
                        <a:pt x="8944" y="4241"/>
                      </a:cubicBezTo>
                      <a:cubicBezTo>
                        <a:pt x="8944" y="4187"/>
                        <a:pt x="9230" y="3969"/>
                        <a:pt x="9175" y="3847"/>
                      </a:cubicBezTo>
                      <a:cubicBezTo>
                        <a:pt x="8999" y="3738"/>
                        <a:pt x="8713" y="3684"/>
                        <a:pt x="8550" y="3630"/>
                      </a:cubicBezTo>
                      <a:cubicBezTo>
                        <a:pt x="8156" y="3507"/>
                        <a:pt x="7816" y="3398"/>
                        <a:pt x="7476" y="3290"/>
                      </a:cubicBezTo>
                      <a:cubicBezTo>
                        <a:pt x="7300" y="3222"/>
                        <a:pt x="7191" y="3167"/>
                        <a:pt x="7069" y="3167"/>
                      </a:cubicBezTo>
                      <a:cubicBezTo>
                        <a:pt x="7014" y="3140"/>
                        <a:pt x="7001" y="3140"/>
                        <a:pt x="7008" y="3140"/>
                      </a:cubicBezTo>
                      <a:cubicBezTo>
                        <a:pt x="7014" y="3140"/>
                        <a:pt x="7042" y="3140"/>
                        <a:pt x="7069" y="3113"/>
                      </a:cubicBezTo>
                      <a:cubicBezTo>
                        <a:pt x="7137" y="2433"/>
                        <a:pt x="7245" y="1808"/>
                        <a:pt x="7300" y="1129"/>
                      </a:cubicBezTo>
                      <a:cubicBezTo>
                        <a:pt x="7300" y="808"/>
                        <a:pt x="7234" y="692"/>
                        <a:pt x="7066" y="692"/>
                      </a:cubicBezTo>
                      <a:cubicBezTo>
                        <a:pt x="6971" y="692"/>
                        <a:pt x="6842" y="730"/>
                        <a:pt x="6675" y="789"/>
                      </a:cubicBezTo>
                      <a:cubicBezTo>
                        <a:pt x="6103" y="1050"/>
                        <a:pt x="5542" y="1356"/>
                        <a:pt x="4973" y="1667"/>
                      </a:cubicBezTo>
                      <a:lnTo>
                        <a:pt x="4973" y="1667"/>
                      </a:lnTo>
                      <a:cubicBezTo>
                        <a:pt x="4764" y="1356"/>
                        <a:pt x="4503" y="1050"/>
                        <a:pt x="4241" y="789"/>
                      </a:cubicBezTo>
                      <a:cubicBezTo>
                        <a:pt x="4078" y="571"/>
                        <a:pt x="3671" y="0"/>
                        <a:pt x="3331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76" name="Google Shape;5676;p52"/>
              <p:cNvGrpSpPr/>
              <p:nvPr/>
            </p:nvGrpSpPr>
            <p:grpSpPr>
              <a:xfrm>
                <a:off x="7254350" y="2203669"/>
                <a:ext cx="347550" cy="332125"/>
                <a:chOff x="7273400" y="2425125"/>
                <a:chExt cx="347550" cy="332125"/>
              </a:xfrm>
            </p:grpSpPr>
            <p:sp>
              <p:nvSpPr>
                <p:cNvPr id="5677" name="Google Shape;5677;p52"/>
                <p:cNvSpPr/>
                <p:nvPr/>
              </p:nvSpPr>
              <p:spPr>
                <a:xfrm>
                  <a:off x="7425525" y="2425125"/>
                  <a:ext cx="45225" cy="33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" h="13285" extrusionOk="0">
                      <a:moveTo>
                        <a:pt x="1666" y="0"/>
                      </a:moveTo>
                      <a:cubicBezTo>
                        <a:pt x="1594" y="0"/>
                        <a:pt x="1523" y="27"/>
                        <a:pt x="1523" y="82"/>
                      </a:cubicBezTo>
                      <a:cubicBezTo>
                        <a:pt x="1183" y="2120"/>
                        <a:pt x="843" y="4105"/>
                        <a:pt x="504" y="6144"/>
                      </a:cubicBezTo>
                      <a:cubicBezTo>
                        <a:pt x="164" y="8522"/>
                        <a:pt x="1" y="10847"/>
                        <a:pt x="1" y="13225"/>
                      </a:cubicBezTo>
                      <a:cubicBezTo>
                        <a:pt x="1" y="13267"/>
                        <a:pt x="42" y="13285"/>
                        <a:pt x="94" y="13285"/>
                      </a:cubicBezTo>
                      <a:cubicBezTo>
                        <a:pt x="177" y="13285"/>
                        <a:pt x="286" y="13238"/>
                        <a:pt x="286" y="13171"/>
                      </a:cubicBezTo>
                      <a:cubicBezTo>
                        <a:pt x="286" y="10847"/>
                        <a:pt x="449" y="8522"/>
                        <a:pt x="789" y="6144"/>
                      </a:cubicBezTo>
                      <a:cubicBezTo>
                        <a:pt x="1129" y="4159"/>
                        <a:pt x="1469" y="2120"/>
                        <a:pt x="1808" y="82"/>
                      </a:cubicBezTo>
                      <a:cubicBezTo>
                        <a:pt x="1808" y="27"/>
                        <a:pt x="1737" y="0"/>
                        <a:pt x="166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8" name="Google Shape;5678;p52"/>
                <p:cNvSpPr/>
                <p:nvPr/>
              </p:nvSpPr>
              <p:spPr>
                <a:xfrm>
                  <a:off x="7273400" y="2562700"/>
                  <a:ext cx="347550" cy="5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2" h="2286" extrusionOk="0">
                      <a:moveTo>
                        <a:pt x="203" y="1"/>
                      </a:moveTo>
                      <a:cubicBezTo>
                        <a:pt x="117" y="1"/>
                        <a:pt x="0" y="80"/>
                        <a:pt x="132" y="124"/>
                      </a:cubicBezTo>
                      <a:cubicBezTo>
                        <a:pt x="2225" y="464"/>
                        <a:pt x="4387" y="804"/>
                        <a:pt x="6480" y="1212"/>
                      </a:cubicBezTo>
                      <a:cubicBezTo>
                        <a:pt x="8002" y="1429"/>
                        <a:pt x="9538" y="1660"/>
                        <a:pt x="11060" y="1946"/>
                      </a:cubicBezTo>
                      <a:cubicBezTo>
                        <a:pt x="11917" y="2054"/>
                        <a:pt x="12759" y="2231"/>
                        <a:pt x="13616" y="2285"/>
                      </a:cubicBezTo>
                      <a:cubicBezTo>
                        <a:pt x="13725" y="2285"/>
                        <a:pt x="13901" y="2163"/>
                        <a:pt x="13670" y="2163"/>
                      </a:cubicBezTo>
                      <a:cubicBezTo>
                        <a:pt x="12827" y="2109"/>
                        <a:pt x="12025" y="1946"/>
                        <a:pt x="11183" y="1769"/>
                      </a:cubicBezTo>
                      <a:cubicBezTo>
                        <a:pt x="9647" y="1551"/>
                        <a:pt x="8124" y="1320"/>
                        <a:pt x="6589" y="1035"/>
                      </a:cubicBezTo>
                      <a:cubicBezTo>
                        <a:pt x="4495" y="695"/>
                        <a:pt x="2402" y="355"/>
                        <a:pt x="255" y="16"/>
                      </a:cubicBezTo>
                      <a:cubicBezTo>
                        <a:pt x="242" y="5"/>
                        <a:pt x="223" y="1"/>
                        <a:pt x="203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9" name="Google Shape;5679;p52"/>
                <p:cNvSpPr/>
                <p:nvPr/>
              </p:nvSpPr>
              <p:spPr>
                <a:xfrm>
                  <a:off x="7300500" y="2495900"/>
                  <a:ext cx="281250" cy="1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0" h="7844" extrusionOk="0">
                      <a:moveTo>
                        <a:pt x="11033" y="1"/>
                      </a:moveTo>
                      <a:cubicBezTo>
                        <a:pt x="10993" y="1"/>
                        <a:pt x="10957" y="8"/>
                        <a:pt x="10941" y="23"/>
                      </a:cubicBezTo>
                      <a:cubicBezTo>
                        <a:pt x="9242" y="1165"/>
                        <a:pt x="7543" y="2293"/>
                        <a:pt x="5844" y="3422"/>
                      </a:cubicBezTo>
                      <a:cubicBezTo>
                        <a:pt x="4607" y="4278"/>
                        <a:pt x="3357" y="5121"/>
                        <a:pt x="2161" y="6031"/>
                      </a:cubicBezTo>
                      <a:cubicBezTo>
                        <a:pt x="1427" y="6534"/>
                        <a:pt x="639" y="7051"/>
                        <a:pt x="68" y="7730"/>
                      </a:cubicBezTo>
                      <a:cubicBezTo>
                        <a:pt x="0" y="7797"/>
                        <a:pt x="84" y="7844"/>
                        <a:pt x="170" y="7844"/>
                      </a:cubicBezTo>
                      <a:cubicBezTo>
                        <a:pt x="223" y="7844"/>
                        <a:pt x="278" y="7826"/>
                        <a:pt x="299" y="7785"/>
                      </a:cubicBezTo>
                      <a:cubicBezTo>
                        <a:pt x="924" y="7105"/>
                        <a:pt x="1712" y="6602"/>
                        <a:pt x="2446" y="6086"/>
                      </a:cubicBezTo>
                      <a:cubicBezTo>
                        <a:pt x="3697" y="5175"/>
                        <a:pt x="4879" y="4332"/>
                        <a:pt x="6130" y="3476"/>
                      </a:cubicBezTo>
                      <a:cubicBezTo>
                        <a:pt x="7829" y="2348"/>
                        <a:pt x="9474" y="1220"/>
                        <a:pt x="11173" y="78"/>
                      </a:cubicBezTo>
                      <a:cubicBezTo>
                        <a:pt x="11249" y="39"/>
                        <a:pt x="11129" y="1"/>
                        <a:pt x="11033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0" name="Google Shape;5680;p52"/>
                <p:cNvSpPr/>
                <p:nvPr/>
              </p:nvSpPr>
              <p:spPr>
                <a:xfrm>
                  <a:off x="7339625" y="2450725"/>
                  <a:ext cx="208525" cy="2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1" h="11174" extrusionOk="0">
                      <a:moveTo>
                        <a:pt x="225" y="0"/>
                      </a:moveTo>
                      <a:cubicBezTo>
                        <a:pt x="125" y="0"/>
                        <a:pt x="0" y="39"/>
                        <a:pt x="39" y="77"/>
                      </a:cubicBezTo>
                      <a:cubicBezTo>
                        <a:pt x="1167" y="1722"/>
                        <a:pt x="2363" y="3421"/>
                        <a:pt x="3491" y="5065"/>
                      </a:cubicBezTo>
                      <a:cubicBezTo>
                        <a:pt x="4402" y="6302"/>
                        <a:pt x="5299" y="7553"/>
                        <a:pt x="6209" y="8803"/>
                      </a:cubicBezTo>
                      <a:cubicBezTo>
                        <a:pt x="6780" y="9592"/>
                        <a:pt x="7338" y="10448"/>
                        <a:pt x="8017" y="11128"/>
                      </a:cubicBezTo>
                      <a:cubicBezTo>
                        <a:pt x="8034" y="11161"/>
                        <a:pt x="8072" y="11174"/>
                        <a:pt x="8115" y="11174"/>
                      </a:cubicBezTo>
                      <a:cubicBezTo>
                        <a:pt x="8214" y="11174"/>
                        <a:pt x="8340" y="11107"/>
                        <a:pt x="8303" y="11060"/>
                      </a:cubicBezTo>
                      <a:cubicBezTo>
                        <a:pt x="7623" y="10380"/>
                        <a:pt x="7120" y="9592"/>
                        <a:pt x="6549" y="8803"/>
                      </a:cubicBezTo>
                      <a:cubicBezTo>
                        <a:pt x="5639" y="7607"/>
                        <a:pt x="4742" y="6370"/>
                        <a:pt x="3831" y="5120"/>
                      </a:cubicBezTo>
                      <a:cubicBezTo>
                        <a:pt x="2635" y="3421"/>
                        <a:pt x="1452" y="1722"/>
                        <a:pt x="324" y="23"/>
                      </a:cubicBezTo>
                      <a:cubicBezTo>
                        <a:pt x="304" y="7"/>
                        <a:pt x="267" y="0"/>
                        <a:pt x="22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1" name="Google Shape;5681;p52"/>
                <p:cNvSpPr/>
                <p:nvPr/>
              </p:nvSpPr>
              <p:spPr>
                <a:xfrm>
                  <a:off x="7428675" y="2437225"/>
                  <a:ext cx="71125" cy="3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5" h="1552" extrusionOk="0">
                      <a:moveTo>
                        <a:pt x="225" y="0"/>
                      </a:moveTo>
                      <a:cubicBezTo>
                        <a:pt x="126" y="0"/>
                        <a:pt x="0" y="67"/>
                        <a:pt x="38" y="114"/>
                      </a:cubicBezTo>
                      <a:cubicBezTo>
                        <a:pt x="214" y="332"/>
                        <a:pt x="378" y="563"/>
                        <a:pt x="554" y="794"/>
                      </a:cubicBezTo>
                      <a:cubicBezTo>
                        <a:pt x="717" y="957"/>
                        <a:pt x="1003" y="1242"/>
                        <a:pt x="1112" y="1528"/>
                      </a:cubicBezTo>
                      <a:cubicBezTo>
                        <a:pt x="1112" y="1546"/>
                        <a:pt x="1125" y="1552"/>
                        <a:pt x="1145" y="1552"/>
                      </a:cubicBezTo>
                      <a:cubicBezTo>
                        <a:pt x="1186" y="1552"/>
                        <a:pt x="1252" y="1528"/>
                        <a:pt x="1288" y="1528"/>
                      </a:cubicBezTo>
                      <a:cubicBezTo>
                        <a:pt x="1519" y="1473"/>
                        <a:pt x="1737" y="1242"/>
                        <a:pt x="1913" y="1134"/>
                      </a:cubicBezTo>
                      <a:cubicBezTo>
                        <a:pt x="2199" y="902"/>
                        <a:pt x="2471" y="726"/>
                        <a:pt x="2756" y="563"/>
                      </a:cubicBezTo>
                      <a:cubicBezTo>
                        <a:pt x="2845" y="484"/>
                        <a:pt x="2720" y="427"/>
                        <a:pt x="2623" y="427"/>
                      </a:cubicBezTo>
                      <a:cubicBezTo>
                        <a:pt x="2587" y="427"/>
                        <a:pt x="2554" y="435"/>
                        <a:pt x="2539" y="454"/>
                      </a:cubicBezTo>
                      <a:cubicBezTo>
                        <a:pt x="2308" y="563"/>
                        <a:pt x="2131" y="726"/>
                        <a:pt x="1913" y="848"/>
                      </a:cubicBezTo>
                      <a:cubicBezTo>
                        <a:pt x="1773" y="935"/>
                        <a:pt x="1494" y="1202"/>
                        <a:pt x="1304" y="1308"/>
                      </a:cubicBezTo>
                      <a:lnTo>
                        <a:pt x="1304" y="1308"/>
                      </a:lnTo>
                      <a:cubicBezTo>
                        <a:pt x="1207" y="1121"/>
                        <a:pt x="987" y="933"/>
                        <a:pt x="894" y="794"/>
                      </a:cubicBezTo>
                      <a:cubicBezTo>
                        <a:pt x="663" y="508"/>
                        <a:pt x="500" y="277"/>
                        <a:pt x="323" y="46"/>
                      </a:cubicBezTo>
                      <a:cubicBezTo>
                        <a:pt x="307" y="13"/>
                        <a:pt x="268" y="0"/>
                        <a:pt x="22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2" name="Google Shape;5682;p52"/>
                <p:cNvSpPr/>
                <p:nvPr/>
              </p:nvSpPr>
              <p:spPr>
                <a:xfrm>
                  <a:off x="7524425" y="2488750"/>
                  <a:ext cx="67975" cy="6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9" h="2471" extrusionOk="0">
                      <a:moveTo>
                        <a:pt x="483" y="0"/>
                      </a:moveTo>
                      <a:cubicBezTo>
                        <a:pt x="411" y="0"/>
                        <a:pt x="340" y="31"/>
                        <a:pt x="340" y="92"/>
                      </a:cubicBezTo>
                      <a:cubicBezTo>
                        <a:pt x="285" y="486"/>
                        <a:pt x="231" y="880"/>
                        <a:pt x="177" y="1220"/>
                      </a:cubicBezTo>
                      <a:cubicBezTo>
                        <a:pt x="177" y="1451"/>
                        <a:pt x="0" y="1669"/>
                        <a:pt x="231" y="1723"/>
                      </a:cubicBezTo>
                      <a:cubicBezTo>
                        <a:pt x="965" y="2008"/>
                        <a:pt x="1699" y="2240"/>
                        <a:pt x="2379" y="2471"/>
                      </a:cubicBezTo>
                      <a:cubicBezTo>
                        <a:pt x="2555" y="2471"/>
                        <a:pt x="2718" y="2348"/>
                        <a:pt x="2555" y="2294"/>
                      </a:cubicBezTo>
                      <a:cubicBezTo>
                        <a:pt x="1876" y="2063"/>
                        <a:pt x="1196" y="1845"/>
                        <a:pt x="517" y="1614"/>
                      </a:cubicBezTo>
                      <a:cubicBezTo>
                        <a:pt x="517" y="1614"/>
                        <a:pt x="473" y="1614"/>
                        <a:pt x="424" y="1575"/>
                      </a:cubicBezTo>
                      <a:lnTo>
                        <a:pt x="424" y="1575"/>
                      </a:lnTo>
                      <a:cubicBezTo>
                        <a:pt x="462" y="1466"/>
                        <a:pt x="462" y="1310"/>
                        <a:pt x="462" y="1166"/>
                      </a:cubicBezTo>
                      <a:cubicBezTo>
                        <a:pt x="517" y="826"/>
                        <a:pt x="571" y="486"/>
                        <a:pt x="625" y="92"/>
                      </a:cubicBezTo>
                      <a:cubicBezTo>
                        <a:pt x="625" y="31"/>
                        <a:pt x="554" y="0"/>
                        <a:pt x="483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3" name="Google Shape;5683;p52"/>
                <p:cNvSpPr/>
                <p:nvPr/>
              </p:nvSpPr>
              <p:spPr>
                <a:xfrm>
                  <a:off x="7548550" y="2586175"/>
                  <a:ext cx="37725" cy="6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9" h="2443" extrusionOk="0">
                      <a:moveTo>
                        <a:pt x="1407" y="1"/>
                      </a:moveTo>
                      <a:cubicBezTo>
                        <a:pt x="1349" y="1"/>
                        <a:pt x="1278" y="14"/>
                        <a:pt x="1251" y="42"/>
                      </a:cubicBezTo>
                      <a:cubicBezTo>
                        <a:pt x="911" y="205"/>
                        <a:pt x="177" y="545"/>
                        <a:pt x="54" y="952"/>
                      </a:cubicBezTo>
                      <a:cubicBezTo>
                        <a:pt x="0" y="1061"/>
                        <a:pt x="394" y="1564"/>
                        <a:pt x="462" y="1686"/>
                      </a:cubicBezTo>
                      <a:cubicBezTo>
                        <a:pt x="571" y="1972"/>
                        <a:pt x="680" y="2189"/>
                        <a:pt x="856" y="2420"/>
                      </a:cubicBezTo>
                      <a:cubicBezTo>
                        <a:pt x="856" y="2436"/>
                        <a:pt x="881" y="2443"/>
                        <a:pt x="915" y="2443"/>
                      </a:cubicBezTo>
                      <a:cubicBezTo>
                        <a:pt x="999" y="2443"/>
                        <a:pt x="1142" y="2404"/>
                        <a:pt x="1142" y="2366"/>
                      </a:cubicBezTo>
                      <a:cubicBezTo>
                        <a:pt x="856" y="1904"/>
                        <a:pt x="625" y="1455"/>
                        <a:pt x="340" y="952"/>
                      </a:cubicBezTo>
                      <a:cubicBezTo>
                        <a:pt x="231" y="721"/>
                        <a:pt x="1305" y="150"/>
                        <a:pt x="1482" y="42"/>
                      </a:cubicBezTo>
                      <a:cubicBezTo>
                        <a:pt x="1509" y="14"/>
                        <a:pt x="1465" y="1"/>
                        <a:pt x="1407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4" name="Google Shape;5684;p52"/>
                <p:cNvSpPr/>
                <p:nvPr/>
              </p:nvSpPr>
              <p:spPr>
                <a:xfrm>
                  <a:off x="7489075" y="2673125"/>
                  <a:ext cx="53875" cy="5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5" h="2232" extrusionOk="0">
                      <a:moveTo>
                        <a:pt x="2070" y="1"/>
                      </a:moveTo>
                      <a:cubicBezTo>
                        <a:pt x="2048" y="1"/>
                        <a:pt x="2020" y="5"/>
                        <a:pt x="1985" y="16"/>
                      </a:cubicBezTo>
                      <a:cubicBezTo>
                        <a:pt x="1876" y="16"/>
                        <a:pt x="395" y="70"/>
                        <a:pt x="463" y="247"/>
                      </a:cubicBezTo>
                      <a:cubicBezTo>
                        <a:pt x="517" y="465"/>
                        <a:pt x="286" y="1035"/>
                        <a:pt x="231" y="1267"/>
                      </a:cubicBezTo>
                      <a:cubicBezTo>
                        <a:pt x="177" y="1606"/>
                        <a:pt x="55" y="1892"/>
                        <a:pt x="0" y="2232"/>
                      </a:cubicBezTo>
                      <a:cubicBezTo>
                        <a:pt x="0" y="2232"/>
                        <a:pt x="231" y="2232"/>
                        <a:pt x="286" y="2164"/>
                      </a:cubicBezTo>
                      <a:cubicBezTo>
                        <a:pt x="463" y="1606"/>
                        <a:pt x="571" y="1035"/>
                        <a:pt x="680" y="465"/>
                      </a:cubicBezTo>
                      <a:cubicBezTo>
                        <a:pt x="734" y="410"/>
                        <a:pt x="734" y="301"/>
                        <a:pt x="734" y="193"/>
                      </a:cubicBezTo>
                      <a:cubicBezTo>
                        <a:pt x="734" y="193"/>
                        <a:pt x="1074" y="125"/>
                        <a:pt x="1142" y="125"/>
                      </a:cubicBezTo>
                      <a:cubicBezTo>
                        <a:pt x="1414" y="125"/>
                        <a:pt x="1699" y="70"/>
                        <a:pt x="1985" y="70"/>
                      </a:cubicBezTo>
                      <a:cubicBezTo>
                        <a:pt x="2126" y="70"/>
                        <a:pt x="2155" y="1"/>
                        <a:pt x="2070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5" name="Google Shape;5685;p52"/>
                <p:cNvSpPr/>
                <p:nvPr/>
              </p:nvSpPr>
              <p:spPr>
                <a:xfrm>
                  <a:off x="7385600" y="2690850"/>
                  <a:ext cx="81925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7" h="1582" extrusionOk="0">
                      <a:moveTo>
                        <a:pt x="1876" y="0"/>
                      </a:moveTo>
                      <a:cubicBezTo>
                        <a:pt x="1832" y="0"/>
                        <a:pt x="1788" y="14"/>
                        <a:pt x="1761" y="41"/>
                      </a:cubicBezTo>
                      <a:cubicBezTo>
                        <a:pt x="1203" y="326"/>
                        <a:pt x="633" y="612"/>
                        <a:pt x="116" y="1006"/>
                      </a:cubicBezTo>
                      <a:cubicBezTo>
                        <a:pt x="1" y="1044"/>
                        <a:pt x="110" y="1083"/>
                        <a:pt x="222" y="1083"/>
                      </a:cubicBezTo>
                      <a:cubicBezTo>
                        <a:pt x="268" y="1083"/>
                        <a:pt x="315" y="1076"/>
                        <a:pt x="347" y="1060"/>
                      </a:cubicBezTo>
                      <a:cubicBezTo>
                        <a:pt x="814" y="753"/>
                        <a:pt x="1315" y="490"/>
                        <a:pt x="1789" y="191"/>
                      </a:cubicBezTo>
                      <a:lnTo>
                        <a:pt x="1789" y="191"/>
                      </a:lnTo>
                      <a:cubicBezTo>
                        <a:pt x="2164" y="626"/>
                        <a:pt x="2590" y="1092"/>
                        <a:pt x="2957" y="1523"/>
                      </a:cubicBezTo>
                      <a:cubicBezTo>
                        <a:pt x="2977" y="1563"/>
                        <a:pt x="3030" y="1581"/>
                        <a:pt x="3085" y="1581"/>
                      </a:cubicBezTo>
                      <a:cubicBezTo>
                        <a:pt x="3177" y="1581"/>
                        <a:pt x="3276" y="1531"/>
                        <a:pt x="3242" y="1455"/>
                      </a:cubicBezTo>
                      <a:cubicBezTo>
                        <a:pt x="2780" y="1006"/>
                        <a:pt x="2386" y="503"/>
                        <a:pt x="1992" y="41"/>
                      </a:cubicBezTo>
                      <a:cubicBezTo>
                        <a:pt x="1965" y="14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6" name="Google Shape;5686;p52"/>
                <p:cNvSpPr/>
                <p:nvPr/>
              </p:nvSpPr>
              <p:spPr>
                <a:xfrm>
                  <a:off x="7300025" y="2630775"/>
                  <a:ext cx="5315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" h="2751" extrusionOk="0">
                      <a:moveTo>
                        <a:pt x="1904" y="974"/>
                      </a:moveTo>
                      <a:cubicBezTo>
                        <a:pt x="1905" y="975"/>
                        <a:pt x="1907" y="975"/>
                        <a:pt x="1908" y="976"/>
                      </a:cubicBezTo>
                      <a:cubicBezTo>
                        <a:pt x="1907" y="975"/>
                        <a:pt x="1905" y="975"/>
                        <a:pt x="1904" y="974"/>
                      </a:cubicBezTo>
                      <a:close/>
                      <a:moveTo>
                        <a:pt x="211" y="0"/>
                      </a:moveTo>
                      <a:cubicBezTo>
                        <a:pt x="102" y="0"/>
                        <a:pt x="1" y="129"/>
                        <a:pt x="141" y="188"/>
                      </a:cubicBezTo>
                      <a:cubicBezTo>
                        <a:pt x="674" y="442"/>
                        <a:pt x="1208" y="660"/>
                        <a:pt x="1786" y="921"/>
                      </a:cubicBezTo>
                      <a:lnTo>
                        <a:pt x="1786" y="921"/>
                      </a:lnTo>
                      <a:cubicBezTo>
                        <a:pt x="1786" y="921"/>
                        <a:pt x="1786" y="921"/>
                        <a:pt x="1786" y="922"/>
                      </a:cubicBezTo>
                      <a:lnTo>
                        <a:pt x="1786" y="1085"/>
                      </a:lnTo>
                      <a:cubicBezTo>
                        <a:pt x="1840" y="1316"/>
                        <a:pt x="1840" y="1479"/>
                        <a:pt x="1840" y="1710"/>
                      </a:cubicBezTo>
                      <a:lnTo>
                        <a:pt x="1840" y="2675"/>
                      </a:lnTo>
                      <a:cubicBezTo>
                        <a:pt x="1840" y="2724"/>
                        <a:pt x="1898" y="2751"/>
                        <a:pt x="1961" y="2751"/>
                      </a:cubicBezTo>
                      <a:cubicBezTo>
                        <a:pt x="2039" y="2751"/>
                        <a:pt x="2126" y="2710"/>
                        <a:pt x="2126" y="2621"/>
                      </a:cubicBezTo>
                      <a:cubicBezTo>
                        <a:pt x="2126" y="2050"/>
                        <a:pt x="2126" y="1425"/>
                        <a:pt x="2071" y="867"/>
                      </a:cubicBezTo>
                      <a:cubicBezTo>
                        <a:pt x="2071" y="799"/>
                        <a:pt x="2071" y="745"/>
                        <a:pt x="2017" y="745"/>
                      </a:cubicBezTo>
                      <a:cubicBezTo>
                        <a:pt x="1446" y="527"/>
                        <a:pt x="889" y="242"/>
                        <a:pt x="263" y="11"/>
                      </a:cubicBezTo>
                      <a:cubicBezTo>
                        <a:pt x="246" y="3"/>
                        <a:pt x="229" y="0"/>
                        <a:pt x="211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7" name="Google Shape;5687;p52"/>
                <p:cNvSpPr/>
                <p:nvPr/>
              </p:nvSpPr>
              <p:spPr>
                <a:xfrm>
                  <a:off x="7296125" y="2531875"/>
                  <a:ext cx="31575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2871" extrusionOk="0">
                      <a:moveTo>
                        <a:pt x="634" y="0"/>
                      </a:moveTo>
                      <a:cubicBezTo>
                        <a:pt x="541" y="0"/>
                        <a:pt x="439" y="63"/>
                        <a:pt x="474" y="175"/>
                      </a:cubicBezTo>
                      <a:cubicBezTo>
                        <a:pt x="631" y="609"/>
                        <a:pt x="751" y="1106"/>
                        <a:pt x="906" y="1544"/>
                      </a:cubicBezTo>
                      <a:lnTo>
                        <a:pt x="906" y="1544"/>
                      </a:lnTo>
                      <a:cubicBezTo>
                        <a:pt x="886" y="1552"/>
                        <a:pt x="850" y="1624"/>
                        <a:pt x="814" y="1697"/>
                      </a:cubicBezTo>
                      <a:cubicBezTo>
                        <a:pt x="705" y="1874"/>
                        <a:pt x="582" y="1983"/>
                        <a:pt x="474" y="2105"/>
                      </a:cubicBezTo>
                      <a:cubicBezTo>
                        <a:pt x="365" y="2322"/>
                        <a:pt x="188" y="2553"/>
                        <a:pt x="80" y="2717"/>
                      </a:cubicBezTo>
                      <a:cubicBezTo>
                        <a:pt x="1" y="2830"/>
                        <a:pt x="91" y="2871"/>
                        <a:pt x="180" y="2871"/>
                      </a:cubicBezTo>
                      <a:cubicBezTo>
                        <a:pt x="229" y="2871"/>
                        <a:pt x="278" y="2858"/>
                        <a:pt x="297" y="2839"/>
                      </a:cubicBezTo>
                      <a:cubicBezTo>
                        <a:pt x="474" y="2608"/>
                        <a:pt x="582" y="2377"/>
                        <a:pt x="759" y="2214"/>
                      </a:cubicBezTo>
                      <a:cubicBezTo>
                        <a:pt x="868" y="2037"/>
                        <a:pt x="1153" y="1765"/>
                        <a:pt x="1208" y="1588"/>
                      </a:cubicBezTo>
                      <a:cubicBezTo>
                        <a:pt x="1262" y="1425"/>
                        <a:pt x="1045" y="1017"/>
                        <a:pt x="977" y="909"/>
                      </a:cubicBezTo>
                      <a:cubicBezTo>
                        <a:pt x="922" y="623"/>
                        <a:pt x="814" y="338"/>
                        <a:pt x="759" y="66"/>
                      </a:cubicBezTo>
                      <a:cubicBezTo>
                        <a:pt x="739" y="21"/>
                        <a:pt x="68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8" name="Google Shape;5688;p52"/>
                <p:cNvSpPr/>
                <p:nvPr/>
              </p:nvSpPr>
              <p:spPr>
                <a:xfrm>
                  <a:off x="7324950" y="2447275"/>
                  <a:ext cx="65950" cy="4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" h="1806" extrusionOk="0">
                      <a:moveTo>
                        <a:pt x="2508" y="1"/>
                      </a:moveTo>
                      <a:cubicBezTo>
                        <a:pt x="2437" y="1"/>
                        <a:pt x="2352" y="18"/>
                        <a:pt x="2325" y="52"/>
                      </a:cubicBezTo>
                      <a:cubicBezTo>
                        <a:pt x="2099" y="595"/>
                        <a:pt x="1822" y="1152"/>
                        <a:pt x="1544" y="1645"/>
                      </a:cubicBezTo>
                      <a:lnTo>
                        <a:pt x="1544" y="1645"/>
                      </a:lnTo>
                      <a:cubicBezTo>
                        <a:pt x="1134" y="1684"/>
                        <a:pt x="683" y="1691"/>
                        <a:pt x="286" y="1751"/>
                      </a:cubicBezTo>
                      <a:cubicBezTo>
                        <a:pt x="163" y="1751"/>
                        <a:pt x="0" y="1805"/>
                        <a:pt x="231" y="1805"/>
                      </a:cubicBezTo>
                      <a:cubicBezTo>
                        <a:pt x="680" y="1805"/>
                        <a:pt x="1183" y="1751"/>
                        <a:pt x="1645" y="1751"/>
                      </a:cubicBezTo>
                      <a:cubicBezTo>
                        <a:pt x="1699" y="1751"/>
                        <a:pt x="1808" y="1751"/>
                        <a:pt x="1808" y="1683"/>
                      </a:cubicBezTo>
                      <a:cubicBezTo>
                        <a:pt x="2094" y="1126"/>
                        <a:pt x="2325" y="609"/>
                        <a:pt x="2610" y="52"/>
                      </a:cubicBezTo>
                      <a:cubicBezTo>
                        <a:pt x="2637" y="18"/>
                        <a:pt x="2579" y="1"/>
                        <a:pt x="2508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9" name="Google Shape;5689;p52"/>
                <p:cNvSpPr/>
                <p:nvPr/>
              </p:nvSpPr>
              <p:spPr>
                <a:xfrm>
                  <a:off x="7333450" y="2468275"/>
                  <a:ext cx="230750" cy="2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30" h="9345" extrusionOk="0">
                      <a:moveTo>
                        <a:pt x="2037" y="8307"/>
                      </a:moveTo>
                      <a:cubicBezTo>
                        <a:pt x="2038" y="8311"/>
                        <a:pt x="2039" y="8314"/>
                        <a:pt x="2039" y="8319"/>
                      </a:cubicBezTo>
                      <a:cubicBezTo>
                        <a:pt x="2038" y="8315"/>
                        <a:pt x="2038" y="8311"/>
                        <a:pt x="2037" y="8307"/>
                      </a:cubicBezTo>
                      <a:close/>
                      <a:moveTo>
                        <a:pt x="3340" y="192"/>
                      </a:moveTo>
                      <a:cubicBezTo>
                        <a:pt x="3657" y="379"/>
                        <a:pt x="3915" y="751"/>
                        <a:pt x="4187" y="1074"/>
                      </a:cubicBezTo>
                      <a:cubicBezTo>
                        <a:pt x="4363" y="1305"/>
                        <a:pt x="4581" y="1523"/>
                        <a:pt x="4757" y="1808"/>
                      </a:cubicBezTo>
                      <a:cubicBezTo>
                        <a:pt x="4776" y="1826"/>
                        <a:pt x="4807" y="1832"/>
                        <a:pt x="4844" y="1832"/>
                      </a:cubicBezTo>
                      <a:cubicBezTo>
                        <a:pt x="4916" y="1832"/>
                        <a:pt x="5007" y="1808"/>
                        <a:pt x="5043" y="1808"/>
                      </a:cubicBezTo>
                      <a:lnTo>
                        <a:pt x="6062" y="1305"/>
                      </a:lnTo>
                      <a:cubicBezTo>
                        <a:pt x="6225" y="1183"/>
                        <a:pt x="6456" y="1074"/>
                        <a:pt x="6688" y="965"/>
                      </a:cubicBezTo>
                      <a:cubicBezTo>
                        <a:pt x="6796" y="911"/>
                        <a:pt x="6851" y="911"/>
                        <a:pt x="6959" y="843"/>
                      </a:cubicBezTo>
                      <a:lnTo>
                        <a:pt x="6959" y="843"/>
                      </a:lnTo>
                      <a:cubicBezTo>
                        <a:pt x="7027" y="1305"/>
                        <a:pt x="6959" y="1808"/>
                        <a:pt x="6905" y="2202"/>
                      </a:cubicBezTo>
                      <a:cubicBezTo>
                        <a:pt x="6851" y="2542"/>
                        <a:pt x="6796" y="2882"/>
                        <a:pt x="6742" y="3167"/>
                      </a:cubicBezTo>
                      <a:cubicBezTo>
                        <a:pt x="6742" y="3222"/>
                        <a:pt x="6796" y="3222"/>
                        <a:pt x="6796" y="3222"/>
                      </a:cubicBezTo>
                      <a:cubicBezTo>
                        <a:pt x="7027" y="3290"/>
                        <a:pt x="8889" y="3847"/>
                        <a:pt x="8889" y="3901"/>
                      </a:cubicBezTo>
                      <a:cubicBezTo>
                        <a:pt x="8835" y="4187"/>
                        <a:pt x="8264" y="4527"/>
                        <a:pt x="8101" y="4703"/>
                      </a:cubicBezTo>
                      <a:cubicBezTo>
                        <a:pt x="7816" y="4921"/>
                        <a:pt x="7585" y="5152"/>
                        <a:pt x="7299" y="5383"/>
                      </a:cubicBezTo>
                      <a:cubicBezTo>
                        <a:pt x="7245" y="5383"/>
                        <a:pt x="7245" y="5383"/>
                        <a:pt x="7245" y="5437"/>
                      </a:cubicBezTo>
                      <a:cubicBezTo>
                        <a:pt x="7422" y="5723"/>
                        <a:pt x="7530" y="5940"/>
                        <a:pt x="7707" y="6226"/>
                      </a:cubicBezTo>
                      <a:cubicBezTo>
                        <a:pt x="7816" y="6402"/>
                        <a:pt x="7924" y="6620"/>
                        <a:pt x="7979" y="6796"/>
                      </a:cubicBezTo>
                      <a:cubicBezTo>
                        <a:pt x="8047" y="6905"/>
                        <a:pt x="8264" y="7191"/>
                        <a:pt x="8101" y="7191"/>
                      </a:cubicBezTo>
                      <a:cubicBezTo>
                        <a:pt x="7761" y="7245"/>
                        <a:pt x="7408" y="7259"/>
                        <a:pt x="7055" y="7259"/>
                      </a:cubicBezTo>
                      <a:cubicBezTo>
                        <a:pt x="6701" y="7259"/>
                        <a:pt x="6348" y="7245"/>
                        <a:pt x="6008" y="7245"/>
                      </a:cubicBezTo>
                      <a:cubicBezTo>
                        <a:pt x="5940" y="7245"/>
                        <a:pt x="5831" y="7245"/>
                        <a:pt x="5831" y="7299"/>
                      </a:cubicBezTo>
                      <a:cubicBezTo>
                        <a:pt x="5831" y="7585"/>
                        <a:pt x="5777" y="7925"/>
                        <a:pt x="5722" y="8210"/>
                      </a:cubicBezTo>
                      <a:cubicBezTo>
                        <a:pt x="5668" y="8387"/>
                        <a:pt x="5668" y="8604"/>
                        <a:pt x="5600" y="8835"/>
                      </a:cubicBezTo>
                      <a:cubicBezTo>
                        <a:pt x="5546" y="8890"/>
                        <a:pt x="5546" y="8998"/>
                        <a:pt x="5546" y="9121"/>
                      </a:cubicBezTo>
                      <a:cubicBezTo>
                        <a:pt x="5539" y="9131"/>
                        <a:pt x="5532" y="9140"/>
                        <a:pt x="5526" y="9148"/>
                      </a:cubicBezTo>
                      <a:lnTo>
                        <a:pt x="5526" y="9148"/>
                      </a:lnTo>
                      <a:cubicBezTo>
                        <a:pt x="5236" y="8955"/>
                        <a:pt x="4956" y="8621"/>
                        <a:pt x="4757" y="8387"/>
                      </a:cubicBezTo>
                      <a:cubicBezTo>
                        <a:pt x="4526" y="8156"/>
                        <a:pt x="4309" y="7925"/>
                        <a:pt x="4078" y="7761"/>
                      </a:cubicBezTo>
                      <a:cubicBezTo>
                        <a:pt x="4023" y="7707"/>
                        <a:pt x="3969" y="7707"/>
                        <a:pt x="3847" y="7707"/>
                      </a:cubicBezTo>
                      <a:cubicBezTo>
                        <a:pt x="3561" y="7816"/>
                        <a:pt x="3289" y="7870"/>
                        <a:pt x="3004" y="7979"/>
                      </a:cubicBezTo>
                      <a:cubicBezTo>
                        <a:pt x="2827" y="8047"/>
                        <a:pt x="2610" y="8101"/>
                        <a:pt x="2379" y="8156"/>
                      </a:cubicBezTo>
                      <a:cubicBezTo>
                        <a:pt x="2324" y="8210"/>
                        <a:pt x="2202" y="8210"/>
                        <a:pt x="2093" y="8264"/>
                      </a:cubicBezTo>
                      <a:cubicBezTo>
                        <a:pt x="2066" y="8273"/>
                        <a:pt x="2047" y="8279"/>
                        <a:pt x="2033" y="8283"/>
                      </a:cubicBezTo>
                      <a:lnTo>
                        <a:pt x="2033" y="8283"/>
                      </a:lnTo>
                      <a:cubicBezTo>
                        <a:pt x="1934" y="7678"/>
                        <a:pt x="2040" y="6948"/>
                        <a:pt x="2093" y="6348"/>
                      </a:cubicBezTo>
                      <a:cubicBezTo>
                        <a:pt x="2093" y="6280"/>
                        <a:pt x="2039" y="6280"/>
                        <a:pt x="2039" y="6280"/>
                      </a:cubicBezTo>
                      <a:cubicBezTo>
                        <a:pt x="1808" y="6226"/>
                        <a:pt x="1522" y="6117"/>
                        <a:pt x="1305" y="6008"/>
                      </a:cubicBezTo>
                      <a:cubicBezTo>
                        <a:pt x="1183" y="6008"/>
                        <a:pt x="449" y="5831"/>
                        <a:pt x="449" y="5723"/>
                      </a:cubicBezTo>
                      <a:cubicBezTo>
                        <a:pt x="340" y="5492"/>
                        <a:pt x="843" y="5043"/>
                        <a:pt x="965" y="4921"/>
                      </a:cubicBezTo>
                      <a:cubicBezTo>
                        <a:pt x="1074" y="4758"/>
                        <a:pt x="1251" y="4581"/>
                        <a:pt x="1414" y="4418"/>
                      </a:cubicBezTo>
                      <a:lnTo>
                        <a:pt x="1414" y="4363"/>
                      </a:lnTo>
                      <a:cubicBezTo>
                        <a:pt x="1183" y="3738"/>
                        <a:pt x="911" y="3059"/>
                        <a:pt x="734" y="2433"/>
                      </a:cubicBezTo>
                      <a:cubicBezTo>
                        <a:pt x="680" y="2270"/>
                        <a:pt x="789" y="2325"/>
                        <a:pt x="965" y="2270"/>
                      </a:cubicBezTo>
                      <a:cubicBezTo>
                        <a:pt x="1128" y="2270"/>
                        <a:pt x="1359" y="2202"/>
                        <a:pt x="1590" y="2202"/>
                      </a:cubicBezTo>
                      <a:cubicBezTo>
                        <a:pt x="1829" y="2202"/>
                        <a:pt x="2119" y="2160"/>
                        <a:pt x="2379" y="2150"/>
                      </a:cubicBezTo>
                      <a:lnTo>
                        <a:pt x="2379" y="2150"/>
                      </a:lnTo>
                      <a:cubicBezTo>
                        <a:pt x="2396" y="2154"/>
                        <a:pt x="2415" y="2156"/>
                        <a:pt x="2434" y="2156"/>
                      </a:cubicBezTo>
                      <a:cubicBezTo>
                        <a:pt x="2463" y="2156"/>
                        <a:pt x="2493" y="2152"/>
                        <a:pt x="2521" y="2146"/>
                      </a:cubicBezTo>
                      <a:lnTo>
                        <a:pt x="2521" y="2146"/>
                      </a:lnTo>
                      <a:cubicBezTo>
                        <a:pt x="2591" y="2136"/>
                        <a:pt x="2624" y="2098"/>
                        <a:pt x="2620" y="2068"/>
                      </a:cubicBezTo>
                      <a:lnTo>
                        <a:pt x="2620" y="2068"/>
                      </a:lnTo>
                      <a:cubicBezTo>
                        <a:pt x="2725" y="1788"/>
                        <a:pt x="2829" y="1460"/>
                        <a:pt x="2882" y="1183"/>
                      </a:cubicBezTo>
                      <a:cubicBezTo>
                        <a:pt x="3004" y="1020"/>
                        <a:pt x="3058" y="789"/>
                        <a:pt x="3167" y="571"/>
                      </a:cubicBezTo>
                      <a:cubicBezTo>
                        <a:pt x="3167" y="449"/>
                        <a:pt x="3222" y="394"/>
                        <a:pt x="3289" y="286"/>
                      </a:cubicBezTo>
                      <a:cubicBezTo>
                        <a:pt x="3289" y="240"/>
                        <a:pt x="3328" y="233"/>
                        <a:pt x="3340" y="192"/>
                      </a:cubicBezTo>
                      <a:close/>
                      <a:moveTo>
                        <a:pt x="5483" y="9194"/>
                      </a:moveTo>
                      <a:lnTo>
                        <a:pt x="5483" y="9194"/>
                      </a:lnTo>
                      <a:cubicBezTo>
                        <a:pt x="5479" y="9197"/>
                        <a:pt x="5476" y="9198"/>
                        <a:pt x="5475" y="9198"/>
                      </a:cubicBezTo>
                      <a:cubicBezTo>
                        <a:pt x="5475" y="9198"/>
                        <a:pt x="5477" y="9196"/>
                        <a:pt x="5483" y="9194"/>
                      </a:cubicBezTo>
                      <a:close/>
                      <a:moveTo>
                        <a:pt x="3344" y="0"/>
                      </a:moveTo>
                      <a:cubicBezTo>
                        <a:pt x="3004" y="0"/>
                        <a:pt x="2882" y="503"/>
                        <a:pt x="2773" y="734"/>
                      </a:cubicBezTo>
                      <a:cubicBezTo>
                        <a:pt x="2616" y="1165"/>
                        <a:pt x="2497" y="1608"/>
                        <a:pt x="2344" y="2039"/>
                      </a:cubicBezTo>
                      <a:lnTo>
                        <a:pt x="2344" y="2039"/>
                      </a:lnTo>
                      <a:cubicBezTo>
                        <a:pt x="1776" y="2040"/>
                        <a:pt x="1261" y="2048"/>
                        <a:pt x="734" y="2148"/>
                      </a:cubicBezTo>
                      <a:cubicBezTo>
                        <a:pt x="163" y="2270"/>
                        <a:pt x="571" y="2827"/>
                        <a:pt x="680" y="3167"/>
                      </a:cubicBezTo>
                      <a:cubicBezTo>
                        <a:pt x="789" y="3507"/>
                        <a:pt x="911" y="3793"/>
                        <a:pt x="1020" y="4132"/>
                      </a:cubicBezTo>
                      <a:cubicBezTo>
                        <a:pt x="1074" y="4187"/>
                        <a:pt x="1128" y="4309"/>
                        <a:pt x="1128" y="4363"/>
                      </a:cubicBezTo>
                      <a:lnTo>
                        <a:pt x="1074" y="4472"/>
                      </a:lnTo>
                      <a:cubicBezTo>
                        <a:pt x="911" y="4649"/>
                        <a:pt x="0" y="5492"/>
                        <a:pt x="163" y="5777"/>
                      </a:cubicBezTo>
                      <a:cubicBezTo>
                        <a:pt x="286" y="5886"/>
                        <a:pt x="680" y="6008"/>
                        <a:pt x="843" y="6062"/>
                      </a:cubicBezTo>
                      <a:cubicBezTo>
                        <a:pt x="1128" y="6171"/>
                        <a:pt x="1468" y="6280"/>
                        <a:pt x="1808" y="6402"/>
                      </a:cubicBezTo>
                      <a:cubicBezTo>
                        <a:pt x="1811" y="6402"/>
                        <a:pt x="1813" y="6402"/>
                        <a:pt x="1816" y="6402"/>
                      </a:cubicBezTo>
                      <a:lnTo>
                        <a:pt x="1816" y="6402"/>
                      </a:lnTo>
                      <a:cubicBezTo>
                        <a:pt x="1811" y="6412"/>
                        <a:pt x="1808" y="6429"/>
                        <a:pt x="1808" y="6457"/>
                      </a:cubicBezTo>
                      <a:cubicBezTo>
                        <a:pt x="1808" y="6565"/>
                        <a:pt x="1754" y="6688"/>
                        <a:pt x="1754" y="6851"/>
                      </a:cubicBezTo>
                      <a:lnTo>
                        <a:pt x="1754" y="7979"/>
                      </a:lnTo>
                      <a:cubicBezTo>
                        <a:pt x="1754" y="8305"/>
                        <a:pt x="1797" y="8425"/>
                        <a:pt x="1945" y="8425"/>
                      </a:cubicBezTo>
                      <a:cubicBezTo>
                        <a:pt x="2031" y="8425"/>
                        <a:pt x="2154" y="8384"/>
                        <a:pt x="2324" y="8319"/>
                      </a:cubicBezTo>
                      <a:cubicBezTo>
                        <a:pt x="2826" y="8221"/>
                        <a:pt x="3338" y="8024"/>
                        <a:pt x="3852" y="7867"/>
                      </a:cubicBezTo>
                      <a:lnTo>
                        <a:pt x="3852" y="7867"/>
                      </a:lnTo>
                      <a:cubicBezTo>
                        <a:pt x="4166" y="8141"/>
                        <a:pt x="4438" y="8458"/>
                        <a:pt x="4757" y="8727"/>
                      </a:cubicBezTo>
                      <a:cubicBezTo>
                        <a:pt x="4911" y="8880"/>
                        <a:pt x="5219" y="9344"/>
                        <a:pt x="5538" y="9344"/>
                      </a:cubicBezTo>
                      <a:cubicBezTo>
                        <a:pt x="5559" y="9344"/>
                        <a:pt x="5579" y="9342"/>
                        <a:pt x="5600" y="9338"/>
                      </a:cubicBezTo>
                      <a:cubicBezTo>
                        <a:pt x="5886" y="9338"/>
                        <a:pt x="5886" y="8727"/>
                        <a:pt x="5940" y="8495"/>
                      </a:cubicBezTo>
                      <a:cubicBezTo>
                        <a:pt x="6004" y="8124"/>
                        <a:pt x="6056" y="7752"/>
                        <a:pt x="6107" y="7369"/>
                      </a:cubicBezTo>
                      <a:lnTo>
                        <a:pt x="6107" y="7369"/>
                      </a:lnTo>
                      <a:cubicBezTo>
                        <a:pt x="6438" y="7374"/>
                        <a:pt x="6783" y="7391"/>
                        <a:pt x="7122" y="7391"/>
                      </a:cubicBezTo>
                      <a:cubicBezTo>
                        <a:pt x="7320" y="7391"/>
                        <a:pt x="7517" y="7385"/>
                        <a:pt x="7707" y="7367"/>
                      </a:cubicBezTo>
                      <a:cubicBezTo>
                        <a:pt x="7924" y="7367"/>
                        <a:pt x="8156" y="7367"/>
                        <a:pt x="8387" y="7299"/>
                      </a:cubicBezTo>
                      <a:cubicBezTo>
                        <a:pt x="8550" y="7245"/>
                        <a:pt x="8441" y="7082"/>
                        <a:pt x="8387" y="6960"/>
                      </a:cubicBezTo>
                      <a:cubicBezTo>
                        <a:pt x="8210" y="6620"/>
                        <a:pt x="8047" y="6280"/>
                        <a:pt x="7870" y="6008"/>
                      </a:cubicBezTo>
                      <a:cubicBezTo>
                        <a:pt x="7816" y="5831"/>
                        <a:pt x="7707" y="5723"/>
                        <a:pt x="7639" y="5546"/>
                      </a:cubicBezTo>
                      <a:cubicBezTo>
                        <a:pt x="7599" y="5466"/>
                        <a:pt x="7589" y="5416"/>
                        <a:pt x="7564" y="5416"/>
                      </a:cubicBezTo>
                      <a:cubicBezTo>
                        <a:pt x="7559" y="5416"/>
                        <a:pt x="7553" y="5418"/>
                        <a:pt x="7546" y="5423"/>
                      </a:cubicBezTo>
                      <a:lnTo>
                        <a:pt x="7546" y="5423"/>
                      </a:lnTo>
                      <a:cubicBezTo>
                        <a:pt x="7991" y="5034"/>
                        <a:pt x="8500" y="4644"/>
                        <a:pt x="8889" y="4241"/>
                      </a:cubicBezTo>
                      <a:cubicBezTo>
                        <a:pt x="8944" y="4187"/>
                        <a:pt x="9229" y="3969"/>
                        <a:pt x="9175" y="3847"/>
                      </a:cubicBezTo>
                      <a:cubicBezTo>
                        <a:pt x="8998" y="3684"/>
                        <a:pt x="8726" y="3684"/>
                        <a:pt x="8550" y="3629"/>
                      </a:cubicBezTo>
                      <a:cubicBezTo>
                        <a:pt x="8156" y="3453"/>
                        <a:pt x="7816" y="3344"/>
                        <a:pt x="7422" y="3222"/>
                      </a:cubicBezTo>
                      <a:cubicBezTo>
                        <a:pt x="7299" y="3222"/>
                        <a:pt x="7190" y="3167"/>
                        <a:pt x="7082" y="3113"/>
                      </a:cubicBezTo>
                      <a:cubicBezTo>
                        <a:pt x="7063" y="3113"/>
                        <a:pt x="7048" y="3114"/>
                        <a:pt x="7038" y="3116"/>
                      </a:cubicBezTo>
                      <a:lnTo>
                        <a:pt x="7038" y="3116"/>
                      </a:lnTo>
                      <a:cubicBezTo>
                        <a:pt x="7050" y="3106"/>
                        <a:pt x="7067" y="3089"/>
                        <a:pt x="7082" y="3059"/>
                      </a:cubicBezTo>
                      <a:cubicBezTo>
                        <a:pt x="7136" y="2433"/>
                        <a:pt x="7245" y="1808"/>
                        <a:pt x="7245" y="1128"/>
                      </a:cubicBezTo>
                      <a:cubicBezTo>
                        <a:pt x="7279" y="808"/>
                        <a:pt x="7204" y="692"/>
                        <a:pt x="7042" y="692"/>
                      </a:cubicBezTo>
                      <a:cubicBezTo>
                        <a:pt x="6950" y="692"/>
                        <a:pt x="6831" y="729"/>
                        <a:pt x="6688" y="789"/>
                      </a:cubicBezTo>
                      <a:cubicBezTo>
                        <a:pt x="6111" y="1052"/>
                        <a:pt x="5534" y="1361"/>
                        <a:pt x="4958" y="1632"/>
                      </a:cubicBezTo>
                      <a:lnTo>
                        <a:pt x="4958" y="1632"/>
                      </a:lnTo>
                      <a:cubicBezTo>
                        <a:pt x="4744" y="1333"/>
                        <a:pt x="4492" y="1040"/>
                        <a:pt x="4241" y="789"/>
                      </a:cubicBezTo>
                      <a:cubicBezTo>
                        <a:pt x="4078" y="571"/>
                        <a:pt x="3684" y="0"/>
                        <a:pt x="334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90" name="Google Shape;5690;p52"/>
              <p:cNvSpPr/>
              <p:nvPr/>
            </p:nvSpPr>
            <p:spPr>
              <a:xfrm>
                <a:off x="7007900" y="2206125"/>
                <a:ext cx="452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3253" extrusionOk="0">
                    <a:moveTo>
                      <a:pt x="1666" y="0"/>
                    </a:moveTo>
                    <a:cubicBezTo>
                      <a:pt x="1594" y="0"/>
                      <a:pt x="1523" y="27"/>
                      <a:pt x="1523" y="82"/>
                    </a:cubicBezTo>
                    <a:cubicBezTo>
                      <a:pt x="1183" y="2066"/>
                      <a:pt x="843" y="4105"/>
                      <a:pt x="504" y="6144"/>
                    </a:cubicBezTo>
                    <a:cubicBezTo>
                      <a:pt x="164" y="8468"/>
                      <a:pt x="1" y="10792"/>
                      <a:pt x="1" y="13171"/>
                    </a:cubicBezTo>
                    <a:cubicBezTo>
                      <a:pt x="1" y="13225"/>
                      <a:pt x="69" y="13252"/>
                      <a:pt x="137" y="13252"/>
                    </a:cubicBezTo>
                    <a:cubicBezTo>
                      <a:pt x="205" y="13252"/>
                      <a:pt x="273" y="13225"/>
                      <a:pt x="273" y="13171"/>
                    </a:cubicBezTo>
                    <a:cubicBezTo>
                      <a:pt x="273" y="10792"/>
                      <a:pt x="449" y="8468"/>
                      <a:pt x="789" y="6144"/>
                    </a:cubicBezTo>
                    <a:cubicBezTo>
                      <a:pt x="1129" y="4105"/>
                      <a:pt x="1469" y="2120"/>
                      <a:pt x="1809" y="82"/>
                    </a:cubicBezTo>
                    <a:cubicBezTo>
                      <a:pt x="1809" y="27"/>
                      <a:pt x="1737" y="0"/>
                      <a:pt x="1666" y="0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2"/>
              <p:cNvSpPr/>
              <p:nvPr/>
            </p:nvSpPr>
            <p:spPr>
              <a:xfrm>
                <a:off x="6853300" y="2342725"/>
                <a:ext cx="347775" cy="57025"/>
              </a:xfrm>
              <a:custGeom>
                <a:avLst/>
                <a:gdLst/>
                <a:ahLst/>
                <a:cxnLst/>
                <a:rect l="l" t="t" r="r" b="b"/>
                <a:pathLst>
                  <a:path w="13911" h="2281" extrusionOk="0">
                    <a:moveTo>
                      <a:pt x="340" y="0"/>
                    </a:moveTo>
                    <a:cubicBezTo>
                      <a:pt x="231" y="0"/>
                      <a:pt x="0" y="109"/>
                      <a:pt x="231" y="109"/>
                    </a:cubicBezTo>
                    <a:cubicBezTo>
                      <a:pt x="2325" y="517"/>
                      <a:pt x="4418" y="856"/>
                      <a:pt x="6579" y="1196"/>
                    </a:cubicBezTo>
                    <a:cubicBezTo>
                      <a:pt x="8047" y="1414"/>
                      <a:pt x="9583" y="1699"/>
                      <a:pt x="11105" y="1930"/>
                    </a:cubicBezTo>
                    <a:cubicBezTo>
                      <a:pt x="11961" y="2039"/>
                      <a:pt x="12859" y="2270"/>
                      <a:pt x="13715" y="2270"/>
                    </a:cubicBezTo>
                    <a:cubicBezTo>
                      <a:pt x="13729" y="2277"/>
                      <a:pt x="13744" y="2280"/>
                      <a:pt x="13758" y="2280"/>
                    </a:cubicBezTo>
                    <a:cubicBezTo>
                      <a:pt x="13848" y="2280"/>
                      <a:pt x="13911" y="2148"/>
                      <a:pt x="13769" y="2148"/>
                    </a:cubicBezTo>
                    <a:cubicBezTo>
                      <a:pt x="12913" y="2093"/>
                      <a:pt x="12070" y="1930"/>
                      <a:pt x="11282" y="1808"/>
                    </a:cubicBezTo>
                    <a:cubicBezTo>
                      <a:pt x="9746" y="1590"/>
                      <a:pt x="8224" y="1305"/>
                      <a:pt x="6688" y="1074"/>
                    </a:cubicBezTo>
                    <a:cubicBezTo>
                      <a:pt x="4594" y="734"/>
                      <a:pt x="2447" y="340"/>
                      <a:pt x="340" y="0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2"/>
              <p:cNvSpPr/>
              <p:nvPr/>
            </p:nvSpPr>
            <p:spPr>
              <a:xfrm>
                <a:off x="6882975" y="2275575"/>
                <a:ext cx="280875" cy="196850"/>
              </a:xfrm>
              <a:custGeom>
                <a:avLst/>
                <a:gdLst/>
                <a:ahLst/>
                <a:cxnLst/>
                <a:rect l="l" t="t" r="r" b="b"/>
                <a:pathLst>
                  <a:path w="11235" h="7874" extrusionOk="0">
                    <a:moveTo>
                      <a:pt x="10994" y="1"/>
                    </a:moveTo>
                    <a:cubicBezTo>
                      <a:pt x="10953" y="1"/>
                      <a:pt x="10912" y="8"/>
                      <a:pt x="10883" y="22"/>
                    </a:cubicBezTo>
                    <a:cubicBezTo>
                      <a:pt x="9184" y="1164"/>
                      <a:pt x="7485" y="2292"/>
                      <a:pt x="5840" y="3474"/>
                    </a:cubicBezTo>
                    <a:cubicBezTo>
                      <a:pt x="4590" y="4331"/>
                      <a:pt x="3353" y="5173"/>
                      <a:pt x="2157" y="6084"/>
                    </a:cubicBezTo>
                    <a:cubicBezTo>
                      <a:pt x="1423" y="6601"/>
                      <a:pt x="635" y="7104"/>
                      <a:pt x="64" y="7783"/>
                    </a:cubicBezTo>
                    <a:cubicBezTo>
                      <a:pt x="0" y="7847"/>
                      <a:pt x="72" y="7873"/>
                      <a:pt x="153" y="7873"/>
                    </a:cubicBezTo>
                    <a:cubicBezTo>
                      <a:pt x="210" y="7873"/>
                      <a:pt x="272" y="7860"/>
                      <a:pt x="295" y="7838"/>
                    </a:cubicBezTo>
                    <a:cubicBezTo>
                      <a:pt x="852" y="7158"/>
                      <a:pt x="1708" y="6655"/>
                      <a:pt x="2442" y="6084"/>
                    </a:cubicBezTo>
                    <a:cubicBezTo>
                      <a:pt x="3639" y="5241"/>
                      <a:pt x="4875" y="4331"/>
                      <a:pt x="6126" y="3474"/>
                    </a:cubicBezTo>
                    <a:cubicBezTo>
                      <a:pt x="7771" y="2346"/>
                      <a:pt x="9470" y="1218"/>
                      <a:pt x="11114" y="144"/>
                    </a:cubicBezTo>
                    <a:cubicBezTo>
                      <a:pt x="11235" y="54"/>
                      <a:pt x="11111" y="1"/>
                      <a:pt x="10994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2"/>
              <p:cNvSpPr/>
              <p:nvPr/>
            </p:nvSpPr>
            <p:spPr>
              <a:xfrm>
                <a:off x="6921250" y="2230350"/>
                <a:ext cx="209300" cy="280125"/>
              </a:xfrm>
              <a:custGeom>
                <a:avLst/>
                <a:gdLst/>
                <a:ahLst/>
                <a:cxnLst/>
                <a:rect l="l" t="t" r="r" b="b"/>
                <a:pathLst>
                  <a:path w="8372" h="11205" extrusionOk="0">
                    <a:moveTo>
                      <a:pt x="203" y="1"/>
                    </a:moveTo>
                    <a:cubicBezTo>
                      <a:pt x="116" y="1"/>
                      <a:pt x="1" y="39"/>
                      <a:pt x="1" y="78"/>
                    </a:cubicBezTo>
                    <a:cubicBezTo>
                      <a:pt x="1197" y="1777"/>
                      <a:pt x="2325" y="3421"/>
                      <a:pt x="3521" y="5120"/>
                    </a:cubicBezTo>
                    <a:cubicBezTo>
                      <a:pt x="4418" y="6371"/>
                      <a:pt x="5275" y="7608"/>
                      <a:pt x="6185" y="8858"/>
                    </a:cubicBezTo>
                    <a:cubicBezTo>
                      <a:pt x="6797" y="9647"/>
                      <a:pt x="7368" y="10448"/>
                      <a:pt x="8047" y="11182"/>
                    </a:cubicBezTo>
                    <a:cubicBezTo>
                      <a:pt x="8063" y="11198"/>
                      <a:pt x="8099" y="11205"/>
                      <a:pt x="8140" y="11205"/>
                    </a:cubicBezTo>
                    <a:cubicBezTo>
                      <a:pt x="8240" y="11205"/>
                      <a:pt x="8371" y="11167"/>
                      <a:pt x="8333" y="11128"/>
                    </a:cubicBezTo>
                    <a:cubicBezTo>
                      <a:pt x="7653" y="10448"/>
                      <a:pt x="7082" y="9592"/>
                      <a:pt x="6525" y="8858"/>
                    </a:cubicBezTo>
                    <a:cubicBezTo>
                      <a:pt x="5614" y="7608"/>
                      <a:pt x="4758" y="6371"/>
                      <a:pt x="3861" y="5120"/>
                    </a:cubicBezTo>
                    <a:lnTo>
                      <a:pt x="286" y="23"/>
                    </a:lnTo>
                    <a:cubicBezTo>
                      <a:pt x="270" y="7"/>
                      <a:pt x="239" y="1"/>
                      <a:pt x="203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2"/>
              <p:cNvSpPr/>
              <p:nvPr/>
            </p:nvSpPr>
            <p:spPr>
              <a:xfrm>
                <a:off x="7010325" y="2217975"/>
                <a:ext cx="71225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1538" extrusionOk="0">
                    <a:moveTo>
                      <a:pt x="176" y="1"/>
                    </a:moveTo>
                    <a:cubicBezTo>
                      <a:pt x="80" y="1"/>
                      <a:pt x="1" y="50"/>
                      <a:pt x="67" y="124"/>
                    </a:cubicBezTo>
                    <a:cubicBezTo>
                      <a:pt x="244" y="342"/>
                      <a:pt x="407" y="518"/>
                      <a:pt x="515" y="749"/>
                    </a:cubicBezTo>
                    <a:cubicBezTo>
                      <a:pt x="692" y="967"/>
                      <a:pt x="978" y="1198"/>
                      <a:pt x="1086" y="1483"/>
                    </a:cubicBezTo>
                    <a:cubicBezTo>
                      <a:pt x="1141" y="1538"/>
                      <a:pt x="1263" y="1538"/>
                      <a:pt x="1263" y="1538"/>
                    </a:cubicBezTo>
                    <a:cubicBezTo>
                      <a:pt x="1480" y="1483"/>
                      <a:pt x="1766" y="1252"/>
                      <a:pt x="1943" y="1089"/>
                    </a:cubicBezTo>
                    <a:cubicBezTo>
                      <a:pt x="2214" y="912"/>
                      <a:pt x="2446" y="749"/>
                      <a:pt x="2731" y="518"/>
                    </a:cubicBezTo>
                    <a:cubicBezTo>
                      <a:pt x="2849" y="440"/>
                      <a:pt x="2739" y="382"/>
                      <a:pt x="2623" y="382"/>
                    </a:cubicBezTo>
                    <a:cubicBezTo>
                      <a:pt x="2579" y="382"/>
                      <a:pt x="2534" y="391"/>
                      <a:pt x="2500" y="410"/>
                    </a:cubicBezTo>
                    <a:cubicBezTo>
                      <a:pt x="2337" y="573"/>
                      <a:pt x="2160" y="681"/>
                      <a:pt x="1943" y="858"/>
                    </a:cubicBezTo>
                    <a:cubicBezTo>
                      <a:pt x="1797" y="948"/>
                      <a:pt x="1505" y="1193"/>
                      <a:pt x="1307" y="1308"/>
                    </a:cubicBezTo>
                    <a:lnTo>
                      <a:pt x="1307" y="1308"/>
                    </a:lnTo>
                    <a:cubicBezTo>
                      <a:pt x="1187" y="1105"/>
                      <a:pt x="1002" y="885"/>
                      <a:pt x="855" y="749"/>
                    </a:cubicBezTo>
                    <a:cubicBezTo>
                      <a:pt x="692" y="518"/>
                      <a:pt x="515" y="287"/>
                      <a:pt x="352" y="70"/>
                    </a:cubicBezTo>
                    <a:cubicBezTo>
                      <a:pt x="309" y="22"/>
                      <a:pt x="239" y="1"/>
                      <a:pt x="176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2"/>
              <p:cNvSpPr/>
              <p:nvPr/>
            </p:nvSpPr>
            <p:spPr>
              <a:xfrm>
                <a:off x="7106800" y="2268525"/>
                <a:ext cx="66075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2476" extrusionOk="0">
                    <a:moveTo>
                      <a:pt x="463" y="1"/>
                    </a:moveTo>
                    <a:cubicBezTo>
                      <a:pt x="399" y="1"/>
                      <a:pt x="340" y="31"/>
                      <a:pt x="340" y="87"/>
                    </a:cubicBezTo>
                    <a:cubicBezTo>
                      <a:pt x="286" y="481"/>
                      <a:pt x="231" y="875"/>
                      <a:pt x="177" y="1269"/>
                    </a:cubicBezTo>
                    <a:cubicBezTo>
                      <a:pt x="122" y="1446"/>
                      <a:pt x="0" y="1663"/>
                      <a:pt x="231" y="1786"/>
                    </a:cubicBezTo>
                    <a:cubicBezTo>
                      <a:pt x="911" y="2003"/>
                      <a:pt x="1645" y="2234"/>
                      <a:pt x="2379" y="2465"/>
                    </a:cubicBezTo>
                    <a:cubicBezTo>
                      <a:pt x="2395" y="2472"/>
                      <a:pt x="2411" y="2475"/>
                      <a:pt x="2428" y="2475"/>
                    </a:cubicBezTo>
                    <a:cubicBezTo>
                      <a:pt x="2538" y="2475"/>
                      <a:pt x="2643" y="2336"/>
                      <a:pt x="2501" y="2288"/>
                    </a:cubicBezTo>
                    <a:cubicBezTo>
                      <a:pt x="1821" y="2057"/>
                      <a:pt x="1196" y="1894"/>
                      <a:pt x="517" y="1663"/>
                    </a:cubicBezTo>
                    <a:cubicBezTo>
                      <a:pt x="468" y="1615"/>
                      <a:pt x="409" y="1610"/>
                      <a:pt x="397" y="1609"/>
                    </a:cubicBezTo>
                    <a:lnTo>
                      <a:pt x="397" y="1609"/>
                    </a:lnTo>
                    <a:cubicBezTo>
                      <a:pt x="408" y="1462"/>
                      <a:pt x="462" y="1311"/>
                      <a:pt x="462" y="1215"/>
                    </a:cubicBezTo>
                    <a:cubicBezTo>
                      <a:pt x="517" y="821"/>
                      <a:pt x="571" y="481"/>
                      <a:pt x="625" y="141"/>
                    </a:cubicBezTo>
                    <a:cubicBezTo>
                      <a:pt x="625" y="44"/>
                      <a:pt x="540" y="1"/>
                      <a:pt x="463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2"/>
              <p:cNvSpPr/>
              <p:nvPr/>
            </p:nvSpPr>
            <p:spPr>
              <a:xfrm>
                <a:off x="7130925" y="2366850"/>
                <a:ext cx="3842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2428" extrusionOk="0">
                    <a:moveTo>
                      <a:pt x="1196" y="0"/>
                    </a:moveTo>
                    <a:cubicBezTo>
                      <a:pt x="856" y="231"/>
                      <a:pt x="177" y="503"/>
                      <a:pt x="0" y="911"/>
                    </a:cubicBezTo>
                    <a:cubicBezTo>
                      <a:pt x="0" y="1074"/>
                      <a:pt x="340" y="1590"/>
                      <a:pt x="449" y="1699"/>
                    </a:cubicBezTo>
                    <a:cubicBezTo>
                      <a:pt x="571" y="1930"/>
                      <a:pt x="680" y="2148"/>
                      <a:pt x="789" y="2379"/>
                    </a:cubicBezTo>
                    <a:cubicBezTo>
                      <a:pt x="811" y="2415"/>
                      <a:pt x="856" y="2427"/>
                      <a:pt x="905" y="2427"/>
                    </a:cubicBezTo>
                    <a:cubicBezTo>
                      <a:pt x="1001" y="2427"/>
                      <a:pt x="1110" y="2379"/>
                      <a:pt x="1074" y="2379"/>
                    </a:cubicBezTo>
                    <a:cubicBezTo>
                      <a:pt x="856" y="1862"/>
                      <a:pt x="571" y="1414"/>
                      <a:pt x="340" y="965"/>
                    </a:cubicBezTo>
                    <a:cubicBezTo>
                      <a:pt x="231" y="734"/>
                      <a:pt x="1251" y="163"/>
                      <a:pt x="1468" y="55"/>
                    </a:cubicBezTo>
                    <a:cubicBezTo>
                      <a:pt x="1536" y="0"/>
                      <a:pt x="1251" y="0"/>
                      <a:pt x="1196" y="0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2"/>
              <p:cNvSpPr/>
              <p:nvPr/>
            </p:nvSpPr>
            <p:spPr>
              <a:xfrm>
                <a:off x="7070100" y="2453150"/>
                <a:ext cx="550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257" extrusionOk="0">
                    <a:moveTo>
                      <a:pt x="2039" y="1"/>
                    </a:moveTo>
                    <a:cubicBezTo>
                      <a:pt x="1862" y="1"/>
                      <a:pt x="449" y="109"/>
                      <a:pt x="503" y="232"/>
                    </a:cubicBezTo>
                    <a:cubicBezTo>
                      <a:pt x="571" y="517"/>
                      <a:pt x="340" y="1020"/>
                      <a:pt x="286" y="1305"/>
                    </a:cubicBezTo>
                    <a:cubicBezTo>
                      <a:pt x="163" y="1591"/>
                      <a:pt x="109" y="1931"/>
                      <a:pt x="0" y="2216"/>
                    </a:cubicBezTo>
                    <a:cubicBezTo>
                      <a:pt x="0" y="2243"/>
                      <a:pt x="72" y="2257"/>
                      <a:pt x="150" y="2257"/>
                    </a:cubicBezTo>
                    <a:cubicBezTo>
                      <a:pt x="228" y="2257"/>
                      <a:pt x="313" y="2243"/>
                      <a:pt x="340" y="2216"/>
                    </a:cubicBezTo>
                    <a:cubicBezTo>
                      <a:pt x="449" y="1645"/>
                      <a:pt x="625" y="1074"/>
                      <a:pt x="734" y="517"/>
                    </a:cubicBezTo>
                    <a:cubicBezTo>
                      <a:pt x="734" y="395"/>
                      <a:pt x="789" y="286"/>
                      <a:pt x="789" y="232"/>
                    </a:cubicBezTo>
                    <a:cubicBezTo>
                      <a:pt x="789" y="177"/>
                      <a:pt x="1128" y="177"/>
                      <a:pt x="1183" y="177"/>
                    </a:cubicBezTo>
                    <a:cubicBezTo>
                      <a:pt x="1468" y="109"/>
                      <a:pt x="1754" y="109"/>
                      <a:pt x="2039" y="109"/>
                    </a:cubicBezTo>
                    <a:cubicBezTo>
                      <a:pt x="2202" y="55"/>
                      <a:pt x="2202" y="1"/>
                      <a:pt x="2039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2"/>
              <p:cNvSpPr/>
              <p:nvPr/>
            </p:nvSpPr>
            <p:spPr>
              <a:xfrm>
                <a:off x="6967925" y="2470475"/>
                <a:ext cx="81675" cy="39975"/>
              </a:xfrm>
              <a:custGeom>
                <a:avLst/>
                <a:gdLst/>
                <a:ahLst/>
                <a:cxnLst/>
                <a:rect l="l" t="t" r="r" b="b"/>
                <a:pathLst>
                  <a:path w="3267" h="1599" extrusionOk="0">
                    <a:moveTo>
                      <a:pt x="1846" y="1"/>
                    </a:moveTo>
                    <a:cubicBezTo>
                      <a:pt x="1804" y="1"/>
                      <a:pt x="1763" y="14"/>
                      <a:pt x="1709" y="42"/>
                    </a:cubicBezTo>
                    <a:cubicBezTo>
                      <a:pt x="1192" y="381"/>
                      <a:pt x="635" y="667"/>
                      <a:pt x="118" y="1007"/>
                    </a:cubicBezTo>
                    <a:cubicBezTo>
                      <a:pt x="0" y="1085"/>
                      <a:pt x="117" y="1143"/>
                      <a:pt x="211" y="1143"/>
                    </a:cubicBezTo>
                    <a:cubicBezTo>
                      <a:pt x="247" y="1143"/>
                      <a:pt x="280" y="1134"/>
                      <a:pt x="295" y="1115"/>
                    </a:cubicBezTo>
                    <a:cubicBezTo>
                      <a:pt x="799" y="808"/>
                      <a:pt x="1270" y="500"/>
                      <a:pt x="1778" y="243"/>
                    </a:cubicBezTo>
                    <a:lnTo>
                      <a:pt x="1778" y="243"/>
                    </a:lnTo>
                    <a:cubicBezTo>
                      <a:pt x="2149" y="666"/>
                      <a:pt x="2524" y="1091"/>
                      <a:pt x="2959" y="1577"/>
                    </a:cubicBezTo>
                    <a:cubicBezTo>
                      <a:pt x="2973" y="1592"/>
                      <a:pt x="3004" y="1599"/>
                      <a:pt x="3038" y="1599"/>
                    </a:cubicBezTo>
                    <a:cubicBezTo>
                      <a:pt x="3135" y="1599"/>
                      <a:pt x="3267" y="1545"/>
                      <a:pt x="3176" y="1455"/>
                    </a:cubicBezTo>
                    <a:cubicBezTo>
                      <a:pt x="2782" y="1007"/>
                      <a:pt x="2388" y="558"/>
                      <a:pt x="1994" y="42"/>
                    </a:cubicBezTo>
                    <a:cubicBezTo>
                      <a:pt x="1933" y="14"/>
                      <a:pt x="1889" y="1"/>
                      <a:pt x="1846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2"/>
              <p:cNvSpPr/>
              <p:nvPr/>
            </p:nvSpPr>
            <p:spPr>
              <a:xfrm>
                <a:off x="6882400" y="2410400"/>
                <a:ext cx="531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2752" extrusionOk="0">
                    <a:moveTo>
                      <a:pt x="212" y="1"/>
                    </a:moveTo>
                    <a:cubicBezTo>
                      <a:pt x="103" y="1"/>
                      <a:pt x="0" y="137"/>
                      <a:pt x="141" y="243"/>
                    </a:cubicBezTo>
                    <a:cubicBezTo>
                      <a:pt x="693" y="453"/>
                      <a:pt x="1246" y="727"/>
                      <a:pt x="1786" y="954"/>
                    </a:cubicBezTo>
                    <a:lnTo>
                      <a:pt x="1786" y="954"/>
                    </a:lnTo>
                    <a:lnTo>
                      <a:pt x="1786" y="1140"/>
                    </a:lnTo>
                    <a:lnTo>
                      <a:pt x="1786" y="1765"/>
                    </a:lnTo>
                    <a:cubicBezTo>
                      <a:pt x="1786" y="2050"/>
                      <a:pt x="1840" y="2390"/>
                      <a:pt x="1840" y="2676"/>
                    </a:cubicBezTo>
                    <a:cubicBezTo>
                      <a:pt x="1840" y="2724"/>
                      <a:pt x="1898" y="2751"/>
                      <a:pt x="1961" y="2751"/>
                    </a:cubicBezTo>
                    <a:cubicBezTo>
                      <a:pt x="2039" y="2751"/>
                      <a:pt x="2126" y="2711"/>
                      <a:pt x="2126" y="2621"/>
                    </a:cubicBezTo>
                    <a:cubicBezTo>
                      <a:pt x="2126" y="2050"/>
                      <a:pt x="2071" y="1480"/>
                      <a:pt x="2071" y="868"/>
                    </a:cubicBezTo>
                    <a:cubicBezTo>
                      <a:pt x="2071" y="800"/>
                      <a:pt x="2017" y="800"/>
                      <a:pt x="2017" y="800"/>
                    </a:cubicBezTo>
                    <a:cubicBezTo>
                      <a:pt x="1392" y="528"/>
                      <a:pt x="821" y="297"/>
                      <a:pt x="263" y="12"/>
                    </a:cubicBezTo>
                    <a:cubicBezTo>
                      <a:pt x="247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2"/>
              <p:cNvSpPr/>
              <p:nvPr/>
            </p:nvSpPr>
            <p:spPr>
              <a:xfrm>
                <a:off x="6877950" y="2312875"/>
                <a:ext cx="30750" cy="71100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844" extrusionOk="0">
                    <a:moveTo>
                      <a:pt x="646" y="1"/>
                    </a:moveTo>
                    <a:cubicBezTo>
                      <a:pt x="555" y="1"/>
                      <a:pt x="462" y="53"/>
                      <a:pt x="496" y="120"/>
                    </a:cubicBezTo>
                    <a:cubicBezTo>
                      <a:pt x="605" y="623"/>
                      <a:pt x="781" y="1085"/>
                      <a:pt x="944" y="1534"/>
                    </a:cubicBezTo>
                    <a:cubicBezTo>
                      <a:pt x="935" y="1524"/>
                      <a:pt x="926" y="1520"/>
                      <a:pt x="919" y="1520"/>
                    </a:cubicBezTo>
                    <a:cubicBezTo>
                      <a:pt x="886" y="1520"/>
                      <a:pt x="870" y="1611"/>
                      <a:pt x="781" y="1711"/>
                    </a:cubicBezTo>
                    <a:cubicBezTo>
                      <a:pt x="713" y="1819"/>
                      <a:pt x="605" y="1928"/>
                      <a:pt x="496" y="2105"/>
                    </a:cubicBezTo>
                    <a:cubicBezTo>
                      <a:pt x="319" y="2322"/>
                      <a:pt x="210" y="2499"/>
                      <a:pt x="34" y="2730"/>
                    </a:cubicBezTo>
                    <a:cubicBezTo>
                      <a:pt x="0" y="2797"/>
                      <a:pt x="96" y="2844"/>
                      <a:pt x="188" y="2844"/>
                    </a:cubicBezTo>
                    <a:cubicBezTo>
                      <a:pt x="244" y="2844"/>
                      <a:pt x="298" y="2826"/>
                      <a:pt x="319" y="2784"/>
                    </a:cubicBezTo>
                    <a:cubicBezTo>
                      <a:pt x="441" y="2608"/>
                      <a:pt x="605" y="2390"/>
                      <a:pt x="781" y="2159"/>
                    </a:cubicBezTo>
                    <a:cubicBezTo>
                      <a:pt x="890" y="1982"/>
                      <a:pt x="1175" y="1765"/>
                      <a:pt x="1230" y="1534"/>
                    </a:cubicBezTo>
                    <a:cubicBezTo>
                      <a:pt x="1230" y="1371"/>
                      <a:pt x="1053" y="1031"/>
                      <a:pt x="999" y="854"/>
                    </a:cubicBezTo>
                    <a:cubicBezTo>
                      <a:pt x="944" y="569"/>
                      <a:pt x="836" y="351"/>
                      <a:pt x="781" y="66"/>
                    </a:cubicBezTo>
                    <a:cubicBezTo>
                      <a:pt x="756" y="20"/>
                      <a:pt x="701" y="1"/>
                      <a:pt x="646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2"/>
              <p:cNvSpPr/>
              <p:nvPr/>
            </p:nvSpPr>
            <p:spPr>
              <a:xfrm>
                <a:off x="6907325" y="2227725"/>
                <a:ext cx="64925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1828" extrusionOk="0">
                    <a:moveTo>
                      <a:pt x="1700" y="1651"/>
                    </a:moveTo>
                    <a:cubicBezTo>
                      <a:pt x="1697" y="1651"/>
                      <a:pt x="1695" y="1651"/>
                      <a:pt x="1693" y="1651"/>
                    </a:cubicBezTo>
                    <a:lnTo>
                      <a:pt x="1693" y="1651"/>
                    </a:lnTo>
                    <a:cubicBezTo>
                      <a:pt x="1695" y="1651"/>
                      <a:pt x="1697" y="1651"/>
                      <a:pt x="1700" y="1651"/>
                    </a:cubicBezTo>
                    <a:close/>
                    <a:moveTo>
                      <a:pt x="2450" y="1"/>
                    </a:moveTo>
                    <a:cubicBezTo>
                      <a:pt x="2386" y="1"/>
                      <a:pt x="2325" y="16"/>
                      <a:pt x="2325" y="74"/>
                    </a:cubicBezTo>
                    <a:cubicBezTo>
                      <a:pt x="2050" y="557"/>
                      <a:pt x="1826" y="1104"/>
                      <a:pt x="1556" y="1653"/>
                    </a:cubicBezTo>
                    <a:lnTo>
                      <a:pt x="1556" y="1653"/>
                    </a:lnTo>
                    <a:cubicBezTo>
                      <a:pt x="1134" y="1664"/>
                      <a:pt x="688" y="1719"/>
                      <a:pt x="286" y="1719"/>
                    </a:cubicBezTo>
                    <a:cubicBezTo>
                      <a:pt x="164" y="1719"/>
                      <a:pt x="0" y="1827"/>
                      <a:pt x="164" y="1827"/>
                    </a:cubicBezTo>
                    <a:cubicBezTo>
                      <a:pt x="680" y="1773"/>
                      <a:pt x="1129" y="1773"/>
                      <a:pt x="1645" y="1719"/>
                    </a:cubicBezTo>
                    <a:lnTo>
                      <a:pt x="1808" y="1719"/>
                    </a:lnTo>
                    <a:cubicBezTo>
                      <a:pt x="2039" y="1148"/>
                      <a:pt x="2325" y="577"/>
                      <a:pt x="2597" y="20"/>
                    </a:cubicBezTo>
                    <a:cubicBezTo>
                      <a:pt x="2597" y="20"/>
                      <a:pt x="2521" y="1"/>
                      <a:pt x="2450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2"/>
              <p:cNvSpPr/>
              <p:nvPr/>
            </p:nvSpPr>
            <p:spPr>
              <a:xfrm>
                <a:off x="6914450" y="2247900"/>
                <a:ext cx="232125" cy="235175"/>
              </a:xfrm>
              <a:custGeom>
                <a:avLst/>
                <a:gdLst/>
                <a:ahLst/>
                <a:cxnLst/>
                <a:rect l="l" t="t" r="r" b="b"/>
                <a:pathLst>
                  <a:path w="9285" h="9407" extrusionOk="0">
                    <a:moveTo>
                      <a:pt x="2092" y="8311"/>
                    </a:moveTo>
                    <a:cubicBezTo>
                      <a:pt x="2094" y="8313"/>
                      <a:pt x="2094" y="8316"/>
                      <a:pt x="2094" y="8319"/>
                    </a:cubicBezTo>
                    <a:cubicBezTo>
                      <a:pt x="2094" y="8317"/>
                      <a:pt x="2093" y="8314"/>
                      <a:pt x="2092" y="8311"/>
                    </a:cubicBezTo>
                    <a:close/>
                    <a:moveTo>
                      <a:pt x="3405" y="218"/>
                    </a:moveTo>
                    <a:cubicBezTo>
                      <a:pt x="3713" y="453"/>
                      <a:pt x="3973" y="810"/>
                      <a:pt x="4187" y="1075"/>
                    </a:cubicBezTo>
                    <a:cubicBezTo>
                      <a:pt x="4418" y="1306"/>
                      <a:pt x="4636" y="1591"/>
                      <a:pt x="4813" y="1809"/>
                    </a:cubicBezTo>
                    <a:cubicBezTo>
                      <a:pt x="4840" y="1836"/>
                      <a:pt x="4881" y="1849"/>
                      <a:pt x="4921" y="1849"/>
                    </a:cubicBezTo>
                    <a:cubicBezTo>
                      <a:pt x="4962" y="1849"/>
                      <a:pt x="5003" y="1836"/>
                      <a:pt x="5030" y="1809"/>
                    </a:cubicBezTo>
                    <a:lnTo>
                      <a:pt x="6049" y="1306"/>
                    </a:lnTo>
                    <a:cubicBezTo>
                      <a:pt x="6281" y="1183"/>
                      <a:pt x="6512" y="1075"/>
                      <a:pt x="6729" y="966"/>
                    </a:cubicBezTo>
                    <a:cubicBezTo>
                      <a:pt x="6795" y="966"/>
                      <a:pt x="6900" y="914"/>
                      <a:pt x="7006" y="849"/>
                    </a:cubicBezTo>
                    <a:lnTo>
                      <a:pt x="7006" y="849"/>
                    </a:lnTo>
                    <a:cubicBezTo>
                      <a:pt x="7002" y="864"/>
                      <a:pt x="7003" y="885"/>
                      <a:pt x="7015" y="912"/>
                    </a:cubicBezTo>
                    <a:cubicBezTo>
                      <a:pt x="7069" y="1306"/>
                      <a:pt x="6960" y="1809"/>
                      <a:pt x="6906" y="2203"/>
                    </a:cubicBezTo>
                    <a:cubicBezTo>
                      <a:pt x="6906" y="2543"/>
                      <a:pt x="6851" y="2882"/>
                      <a:pt x="6797" y="3222"/>
                    </a:cubicBezTo>
                    <a:cubicBezTo>
                      <a:pt x="6797" y="3222"/>
                      <a:pt x="6851" y="3222"/>
                      <a:pt x="6851" y="3290"/>
                    </a:cubicBezTo>
                    <a:cubicBezTo>
                      <a:pt x="7015" y="3345"/>
                      <a:pt x="8945" y="3847"/>
                      <a:pt x="8890" y="3970"/>
                    </a:cubicBezTo>
                    <a:cubicBezTo>
                      <a:pt x="8836" y="4242"/>
                      <a:pt x="8319" y="4581"/>
                      <a:pt x="8088" y="4758"/>
                    </a:cubicBezTo>
                    <a:cubicBezTo>
                      <a:pt x="7871" y="4989"/>
                      <a:pt x="7585" y="5152"/>
                      <a:pt x="7354" y="5383"/>
                    </a:cubicBezTo>
                    <a:lnTo>
                      <a:pt x="7300" y="5438"/>
                    </a:lnTo>
                    <a:cubicBezTo>
                      <a:pt x="7477" y="5723"/>
                      <a:pt x="7585" y="6009"/>
                      <a:pt x="7748" y="6226"/>
                    </a:cubicBezTo>
                    <a:cubicBezTo>
                      <a:pt x="7816" y="6457"/>
                      <a:pt x="7925" y="6620"/>
                      <a:pt x="8034" y="6851"/>
                    </a:cubicBezTo>
                    <a:cubicBezTo>
                      <a:pt x="8088" y="6906"/>
                      <a:pt x="8265" y="7191"/>
                      <a:pt x="8156" y="7246"/>
                    </a:cubicBezTo>
                    <a:cubicBezTo>
                      <a:pt x="7930" y="7264"/>
                      <a:pt x="7696" y="7270"/>
                      <a:pt x="7459" y="7270"/>
                    </a:cubicBezTo>
                    <a:cubicBezTo>
                      <a:pt x="6986" y="7270"/>
                      <a:pt x="6503" y="7246"/>
                      <a:pt x="6049" y="7246"/>
                    </a:cubicBezTo>
                    <a:cubicBezTo>
                      <a:pt x="5995" y="7246"/>
                      <a:pt x="5886" y="7246"/>
                      <a:pt x="5886" y="7368"/>
                    </a:cubicBezTo>
                    <a:cubicBezTo>
                      <a:pt x="5832" y="7640"/>
                      <a:pt x="5778" y="7925"/>
                      <a:pt x="5778" y="8211"/>
                    </a:cubicBezTo>
                    <a:cubicBezTo>
                      <a:pt x="5710" y="8442"/>
                      <a:pt x="5655" y="8659"/>
                      <a:pt x="5601" y="8836"/>
                    </a:cubicBezTo>
                    <a:cubicBezTo>
                      <a:pt x="5601" y="8945"/>
                      <a:pt x="5601" y="8999"/>
                      <a:pt x="5547" y="9121"/>
                    </a:cubicBezTo>
                    <a:cubicBezTo>
                      <a:pt x="5543" y="9137"/>
                      <a:pt x="5539" y="9150"/>
                      <a:pt x="5536" y="9162"/>
                    </a:cubicBezTo>
                    <a:lnTo>
                      <a:pt x="5536" y="9162"/>
                    </a:lnTo>
                    <a:cubicBezTo>
                      <a:pt x="5247" y="8972"/>
                      <a:pt x="4998" y="8633"/>
                      <a:pt x="4758" y="8442"/>
                    </a:cubicBezTo>
                    <a:cubicBezTo>
                      <a:pt x="4527" y="8211"/>
                      <a:pt x="4350" y="7980"/>
                      <a:pt x="4133" y="7762"/>
                    </a:cubicBezTo>
                    <a:cubicBezTo>
                      <a:pt x="4106" y="7735"/>
                      <a:pt x="4062" y="7721"/>
                      <a:pt x="4017" y="7721"/>
                    </a:cubicBezTo>
                    <a:cubicBezTo>
                      <a:pt x="3973" y="7721"/>
                      <a:pt x="3929" y="7735"/>
                      <a:pt x="3902" y="7762"/>
                    </a:cubicBezTo>
                    <a:cubicBezTo>
                      <a:pt x="3616" y="7816"/>
                      <a:pt x="3331" y="7925"/>
                      <a:pt x="3059" y="7980"/>
                    </a:cubicBezTo>
                    <a:cubicBezTo>
                      <a:pt x="2828" y="8102"/>
                      <a:pt x="2651" y="8156"/>
                      <a:pt x="2434" y="8211"/>
                    </a:cubicBezTo>
                    <a:cubicBezTo>
                      <a:pt x="2312" y="8211"/>
                      <a:pt x="2257" y="8265"/>
                      <a:pt x="2148" y="8265"/>
                    </a:cubicBezTo>
                    <a:cubicBezTo>
                      <a:pt x="2123" y="8271"/>
                      <a:pt x="2103" y="8276"/>
                      <a:pt x="2086" y="8279"/>
                    </a:cubicBezTo>
                    <a:lnTo>
                      <a:pt x="2086" y="8279"/>
                    </a:lnTo>
                    <a:cubicBezTo>
                      <a:pt x="1977" y="7675"/>
                      <a:pt x="2095" y="6947"/>
                      <a:pt x="2148" y="6348"/>
                    </a:cubicBezTo>
                    <a:lnTo>
                      <a:pt x="2094" y="6348"/>
                    </a:lnTo>
                    <a:cubicBezTo>
                      <a:pt x="1809" y="6226"/>
                      <a:pt x="1578" y="6117"/>
                      <a:pt x="1360" y="6063"/>
                    </a:cubicBezTo>
                    <a:cubicBezTo>
                      <a:pt x="1238" y="6009"/>
                      <a:pt x="504" y="5832"/>
                      <a:pt x="449" y="5723"/>
                    </a:cubicBezTo>
                    <a:cubicBezTo>
                      <a:pt x="395" y="5546"/>
                      <a:pt x="898" y="5044"/>
                      <a:pt x="1020" y="4921"/>
                    </a:cubicBezTo>
                    <a:cubicBezTo>
                      <a:pt x="1129" y="4758"/>
                      <a:pt x="1292" y="4581"/>
                      <a:pt x="1469" y="4418"/>
                    </a:cubicBezTo>
                    <a:lnTo>
                      <a:pt x="1469" y="4364"/>
                    </a:lnTo>
                    <a:cubicBezTo>
                      <a:pt x="1183" y="3739"/>
                      <a:pt x="898" y="3113"/>
                      <a:pt x="789" y="2434"/>
                    </a:cubicBezTo>
                    <a:cubicBezTo>
                      <a:pt x="757" y="2336"/>
                      <a:pt x="783" y="2316"/>
                      <a:pt x="832" y="2316"/>
                    </a:cubicBezTo>
                    <a:cubicBezTo>
                      <a:pt x="865" y="2316"/>
                      <a:pt x="909" y="2325"/>
                      <a:pt x="952" y="2325"/>
                    </a:cubicBezTo>
                    <a:cubicBezTo>
                      <a:pt x="1183" y="2271"/>
                      <a:pt x="1415" y="2271"/>
                      <a:pt x="1632" y="2271"/>
                    </a:cubicBezTo>
                    <a:cubicBezTo>
                      <a:pt x="1917" y="2203"/>
                      <a:pt x="2203" y="2203"/>
                      <a:pt x="2488" y="2203"/>
                    </a:cubicBezTo>
                    <a:cubicBezTo>
                      <a:pt x="2588" y="2179"/>
                      <a:pt x="2632" y="2146"/>
                      <a:pt x="2637" y="2115"/>
                    </a:cubicBezTo>
                    <a:lnTo>
                      <a:pt x="2637" y="2115"/>
                    </a:lnTo>
                    <a:cubicBezTo>
                      <a:pt x="2643" y="2109"/>
                      <a:pt x="2648" y="2102"/>
                      <a:pt x="2651" y="2094"/>
                    </a:cubicBezTo>
                    <a:cubicBezTo>
                      <a:pt x="2719" y="1809"/>
                      <a:pt x="2828" y="1523"/>
                      <a:pt x="2937" y="1251"/>
                    </a:cubicBezTo>
                    <a:cubicBezTo>
                      <a:pt x="2991" y="1020"/>
                      <a:pt x="3114" y="789"/>
                      <a:pt x="3168" y="626"/>
                    </a:cubicBezTo>
                    <a:cubicBezTo>
                      <a:pt x="3222" y="504"/>
                      <a:pt x="3277" y="395"/>
                      <a:pt x="3331" y="341"/>
                    </a:cubicBezTo>
                    <a:cubicBezTo>
                      <a:pt x="3331" y="286"/>
                      <a:pt x="3331" y="232"/>
                      <a:pt x="3399" y="232"/>
                    </a:cubicBezTo>
                    <a:cubicBezTo>
                      <a:pt x="3401" y="227"/>
                      <a:pt x="3403" y="222"/>
                      <a:pt x="3405" y="218"/>
                    </a:cubicBezTo>
                    <a:close/>
                    <a:moveTo>
                      <a:pt x="5606" y="9205"/>
                    </a:moveTo>
                    <a:cubicBezTo>
                      <a:pt x="5621" y="9210"/>
                      <a:pt x="5637" y="9218"/>
                      <a:pt x="5655" y="9230"/>
                    </a:cubicBezTo>
                    <a:cubicBezTo>
                      <a:pt x="5639" y="9222"/>
                      <a:pt x="5622" y="9214"/>
                      <a:pt x="5606" y="9205"/>
                    </a:cubicBezTo>
                    <a:close/>
                    <a:moveTo>
                      <a:pt x="3399" y="1"/>
                    </a:moveTo>
                    <a:cubicBezTo>
                      <a:pt x="3059" y="1"/>
                      <a:pt x="2937" y="504"/>
                      <a:pt x="2828" y="789"/>
                    </a:cubicBezTo>
                    <a:cubicBezTo>
                      <a:pt x="2657" y="1170"/>
                      <a:pt x="2499" y="1614"/>
                      <a:pt x="2391" y="2048"/>
                    </a:cubicBezTo>
                    <a:lnTo>
                      <a:pt x="2391" y="2048"/>
                    </a:lnTo>
                    <a:cubicBezTo>
                      <a:pt x="1854" y="2094"/>
                      <a:pt x="1324" y="2100"/>
                      <a:pt x="735" y="2203"/>
                    </a:cubicBezTo>
                    <a:cubicBezTo>
                      <a:pt x="218" y="2271"/>
                      <a:pt x="613" y="2882"/>
                      <a:pt x="735" y="3222"/>
                    </a:cubicBezTo>
                    <a:cubicBezTo>
                      <a:pt x="844" y="3508"/>
                      <a:pt x="952" y="3847"/>
                      <a:pt x="1075" y="4133"/>
                    </a:cubicBezTo>
                    <a:cubicBezTo>
                      <a:pt x="1126" y="4235"/>
                      <a:pt x="1129" y="4302"/>
                      <a:pt x="1175" y="4400"/>
                    </a:cubicBezTo>
                    <a:lnTo>
                      <a:pt x="1175" y="4400"/>
                    </a:lnTo>
                    <a:cubicBezTo>
                      <a:pt x="1163" y="4411"/>
                      <a:pt x="1136" y="4442"/>
                      <a:pt x="1075" y="4473"/>
                    </a:cubicBezTo>
                    <a:cubicBezTo>
                      <a:pt x="952" y="4649"/>
                      <a:pt x="1" y="5546"/>
                      <a:pt x="164" y="5778"/>
                    </a:cubicBezTo>
                    <a:cubicBezTo>
                      <a:pt x="273" y="5941"/>
                      <a:pt x="735" y="6009"/>
                      <a:pt x="844" y="6063"/>
                    </a:cubicBezTo>
                    <a:cubicBezTo>
                      <a:pt x="1183" y="6172"/>
                      <a:pt x="1523" y="6280"/>
                      <a:pt x="1809" y="6403"/>
                    </a:cubicBezTo>
                    <a:cubicBezTo>
                      <a:pt x="1815" y="6406"/>
                      <a:pt x="1820" y="6408"/>
                      <a:pt x="1824" y="6410"/>
                    </a:cubicBezTo>
                    <a:lnTo>
                      <a:pt x="1824" y="6410"/>
                    </a:lnTo>
                    <a:cubicBezTo>
                      <a:pt x="1816" y="6416"/>
                      <a:pt x="1809" y="6430"/>
                      <a:pt x="1809" y="6457"/>
                    </a:cubicBezTo>
                    <a:lnTo>
                      <a:pt x="1809" y="6851"/>
                    </a:lnTo>
                    <a:cubicBezTo>
                      <a:pt x="1809" y="7246"/>
                      <a:pt x="1754" y="7640"/>
                      <a:pt x="1754" y="8047"/>
                    </a:cubicBezTo>
                    <a:cubicBezTo>
                      <a:pt x="1754" y="8365"/>
                      <a:pt x="1819" y="8460"/>
                      <a:pt x="1983" y="8460"/>
                    </a:cubicBezTo>
                    <a:cubicBezTo>
                      <a:pt x="2079" y="8460"/>
                      <a:pt x="2209" y="8427"/>
                      <a:pt x="2380" y="8387"/>
                    </a:cubicBezTo>
                    <a:cubicBezTo>
                      <a:pt x="2890" y="8226"/>
                      <a:pt x="3411" y="8075"/>
                      <a:pt x="3933" y="7915"/>
                    </a:cubicBezTo>
                    <a:lnTo>
                      <a:pt x="3933" y="7915"/>
                    </a:lnTo>
                    <a:cubicBezTo>
                      <a:pt x="4199" y="8213"/>
                      <a:pt x="4501" y="8475"/>
                      <a:pt x="4758" y="8781"/>
                    </a:cubicBezTo>
                    <a:cubicBezTo>
                      <a:pt x="4976" y="8945"/>
                      <a:pt x="5315" y="9407"/>
                      <a:pt x="5601" y="9407"/>
                    </a:cubicBezTo>
                    <a:cubicBezTo>
                      <a:pt x="5941" y="9339"/>
                      <a:pt x="5941" y="8727"/>
                      <a:pt x="5995" y="8496"/>
                    </a:cubicBezTo>
                    <a:cubicBezTo>
                      <a:pt x="6044" y="8141"/>
                      <a:pt x="6104" y="7787"/>
                      <a:pt x="6155" y="7422"/>
                    </a:cubicBezTo>
                    <a:lnTo>
                      <a:pt x="7694" y="7422"/>
                    </a:lnTo>
                    <a:cubicBezTo>
                      <a:pt x="7925" y="7422"/>
                      <a:pt x="8211" y="7422"/>
                      <a:pt x="8374" y="7300"/>
                    </a:cubicBezTo>
                    <a:cubicBezTo>
                      <a:pt x="8550" y="7246"/>
                      <a:pt x="8496" y="7082"/>
                      <a:pt x="8428" y="6960"/>
                    </a:cubicBezTo>
                    <a:cubicBezTo>
                      <a:pt x="8265" y="6620"/>
                      <a:pt x="8088" y="6348"/>
                      <a:pt x="7925" y="6009"/>
                    </a:cubicBezTo>
                    <a:cubicBezTo>
                      <a:pt x="7816" y="5886"/>
                      <a:pt x="7748" y="5723"/>
                      <a:pt x="7694" y="5546"/>
                    </a:cubicBezTo>
                    <a:cubicBezTo>
                      <a:pt x="7585" y="5438"/>
                      <a:pt x="7640" y="5438"/>
                      <a:pt x="7585" y="5438"/>
                    </a:cubicBezTo>
                    <a:cubicBezTo>
                      <a:pt x="8034" y="5098"/>
                      <a:pt x="8496" y="4704"/>
                      <a:pt x="8945" y="4242"/>
                    </a:cubicBezTo>
                    <a:cubicBezTo>
                      <a:pt x="8999" y="4187"/>
                      <a:pt x="9284" y="3970"/>
                      <a:pt x="9176" y="3847"/>
                    </a:cubicBezTo>
                    <a:cubicBezTo>
                      <a:pt x="9053" y="3739"/>
                      <a:pt x="8714" y="3684"/>
                      <a:pt x="8550" y="3630"/>
                    </a:cubicBezTo>
                    <a:cubicBezTo>
                      <a:pt x="8211" y="3508"/>
                      <a:pt x="7871" y="3399"/>
                      <a:pt x="7477" y="3290"/>
                    </a:cubicBezTo>
                    <a:cubicBezTo>
                      <a:pt x="7354" y="3222"/>
                      <a:pt x="7246" y="3222"/>
                      <a:pt x="7137" y="3168"/>
                    </a:cubicBezTo>
                    <a:cubicBezTo>
                      <a:pt x="7109" y="3156"/>
                      <a:pt x="7090" y="3152"/>
                      <a:pt x="7078" y="3152"/>
                    </a:cubicBezTo>
                    <a:cubicBezTo>
                      <a:pt x="7072" y="3152"/>
                      <a:pt x="7068" y="3152"/>
                      <a:pt x="7065" y="3154"/>
                    </a:cubicBezTo>
                    <a:lnTo>
                      <a:pt x="7065" y="3154"/>
                    </a:lnTo>
                    <a:cubicBezTo>
                      <a:pt x="7067" y="3146"/>
                      <a:pt x="7069" y="3133"/>
                      <a:pt x="7069" y="3113"/>
                    </a:cubicBezTo>
                    <a:cubicBezTo>
                      <a:pt x="7191" y="2488"/>
                      <a:pt x="7300" y="1809"/>
                      <a:pt x="7300" y="1129"/>
                    </a:cubicBezTo>
                    <a:cubicBezTo>
                      <a:pt x="7300" y="829"/>
                      <a:pt x="7227" y="705"/>
                      <a:pt x="7056" y="705"/>
                    </a:cubicBezTo>
                    <a:cubicBezTo>
                      <a:pt x="6972" y="705"/>
                      <a:pt x="6864" y="735"/>
                      <a:pt x="6729" y="789"/>
                    </a:cubicBezTo>
                    <a:cubicBezTo>
                      <a:pt x="6110" y="1049"/>
                      <a:pt x="5548" y="1354"/>
                      <a:pt x="5021" y="1663"/>
                    </a:cubicBezTo>
                    <a:lnTo>
                      <a:pt x="5021" y="1663"/>
                    </a:lnTo>
                    <a:cubicBezTo>
                      <a:pt x="4770" y="1362"/>
                      <a:pt x="4556" y="1098"/>
                      <a:pt x="4296" y="789"/>
                    </a:cubicBezTo>
                    <a:cubicBezTo>
                      <a:pt x="4079" y="572"/>
                      <a:pt x="3739" y="1"/>
                      <a:pt x="3399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2"/>
              <p:cNvSpPr/>
              <p:nvPr/>
            </p:nvSpPr>
            <p:spPr>
              <a:xfrm>
                <a:off x="3926875" y="1398400"/>
                <a:ext cx="1592700" cy="1285500"/>
              </a:xfrm>
              <a:custGeom>
                <a:avLst/>
                <a:gdLst/>
                <a:ahLst/>
                <a:cxnLst/>
                <a:rect l="l" t="t" r="r" b="b"/>
                <a:pathLst>
                  <a:path w="63708" h="51420" extrusionOk="0">
                    <a:moveTo>
                      <a:pt x="23678" y="0"/>
                    </a:moveTo>
                    <a:lnTo>
                      <a:pt x="13077" y="4024"/>
                    </a:lnTo>
                    <a:cubicBezTo>
                      <a:pt x="13702" y="4581"/>
                      <a:pt x="13933" y="5260"/>
                      <a:pt x="13647" y="6117"/>
                    </a:cubicBezTo>
                    <a:cubicBezTo>
                      <a:pt x="13077" y="8156"/>
                      <a:pt x="626" y="20158"/>
                      <a:pt x="10141" y="28938"/>
                    </a:cubicBezTo>
                    <a:cubicBezTo>
                      <a:pt x="10141" y="28938"/>
                      <a:pt x="2950" y="30066"/>
                      <a:pt x="1469" y="31711"/>
                    </a:cubicBezTo>
                    <a:cubicBezTo>
                      <a:pt x="1" y="33356"/>
                      <a:pt x="1809" y="37773"/>
                      <a:pt x="5669" y="42367"/>
                    </a:cubicBezTo>
                    <a:cubicBezTo>
                      <a:pt x="9106" y="46519"/>
                      <a:pt x="12454" y="51419"/>
                      <a:pt x="16037" y="51419"/>
                    </a:cubicBezTo>
                    <a:cubicBezTo>
                      <a:pt x="16407" y="51419"/>
                      <a:pt x="16779" y="51367"/>
                      <a:pt x="17154" y="51257"/>
                    </a:cubicBezTo>
                    <a:cubicBezTo>
                      <a:pt x="17154" y="51257"/>
                      <a:pt x="17562" y="47804"/>
                      <a:pt x="16991" y="47736"/>
                    </a:cubicBezTo>
                    <a:cubicBezTo>
                      <a:pt x="16420" y="47627"/>
                      <a:pt x="14844" y="47736"/>
                      <a:pt x="12574" y="44909"/>
                    </a:cubicBezTo>
                    <a:cubicBezTo>
                      <a:pt x="10249" y="42136"/>
                      <a:pt x="7191" y="37270"/>
                      <a:pt x="7531" y="35965"/>
                    </a:cubicBezTo>
                    <a:lnTo>
                      <a:pt x="7531" y="35965"/>
                    </a:lnTo>
                    <a:cubicBezTo>
                      <a:pt x="7531" y="35965"/>
                      <a:pt x="14488" y="37262"/>
                      <a:pt x="17404" y="37262"/>
                    </a:cubicBezTo>
                    <a:cubicBezTo>
                      <a:pt x="17878" y="37262"/>
                      <a:pt x="18246" y="37228"/>
                      <a:pt x="18459" y="37148"/>
                    </a:cubicBezTo>
                    <a:cubicBezTo>
                      <a:pt x="20049" y="36645"/>
                      <a:pt x="20620" y="35394"/>
                      <a:pt x="20620" y="35394"/>
                    </a:cubicBezTo>
                    <a:cubicBezTo>
                      <a:pt x="20620" y="35394"/>
                      <a:pt x="21649" y="37105"/>
                      <a:pt x="25341" y="37105"/>
                    </a:cubicBezTo>
                    <a:cubicBezTo>
                      <a:pt x="25515" y="37105"/>
                      <a:pt x="25695" y="37101"/>
                      <a:pt x="25880" y="37093"/>
                    </a:cubicBezTo>
                    <a:cubicBezTo>
                      <a:pt x="30012" y="36862"/>
                      <a:pt x="35504" y="34266"/>
                      <a:pt x="35504" y="34266"/>
                    </a:cubicBezTo>
                    <a:cubicBezTo>
                      <a:pt x="35504" y="34266"/>
                      <a:pt x="36414" y="38344"/>
                      <a:pt x="41172" y="38398"/>
                    </a:cubicBezTo>
                    <a:cubicBezTo>
                      <a:pt x="42762" y="38398"/>
                      <a:pt x="44121" y="38222"/>
                      <a:pt x="45426" y="38113"/>
                    </a:cubicBezTo>
                    <a:cubicBezTo>
                      <a:pt x="46626" y="37956"/>
                      <a:pt x="47745" y="37799"/>
                      <a:pt x="48857" y="37799"/>
                    </a:cubicBezTo>
                    <a:cubicBezTo>
                      <a:pt x="50152" y="37799"/>
                      <a:pt x="51438" y="38011"/>
                      <a:pt x="52834" y="38684"/>
                    </a:cubicBezTo>
                    <a:cubicBezTo>
                      <a:pt x="56640" y="40492"/>
                      <a:pt x="58611" y="43387"/>
                      <a:pt x="58896" y="45249"/>
                    </a:cubicBezTo>
                    <a:cubicBezTo>
                      <a:pt x="59127" y="47179"/>
                      <a:pt x="57931" y="49558"/>
                      <a:pt x="58447" y="50400"/>
                    </a:cubicBezTo>
                    <a:cubicBezTo>
                      <a:pt x="58710" y="50769"/>
                      <a:pt x="59522" y="50992"/>
                      <a:pt x="60445" y="50992"/>
                    </a:cubicBezTo>
                    <a:cubicBezTo>
                      <a:pt x="61527" y="50992"/>
                      <a:pt x="62761" y="50686"/>
                      <a:pt x="63436" y="49952"/>
                    </a:cubicBezTo>
                    <a:cubicBezTo>
                      <a:pt x="63436" y="49952"/>
                      <a:pt x="63708" y="45983"/>
                      <a:pt x="61506" y="41620"/>
                    </a:cubicBezTo>
                    <a:cubicBezTo>
                      <a:pt x="59358" y="37325"/>
                      <a:pt x="55552" y="31208"/>
                      <a:pt x="54655" y="31208"/>
                    </a:cubicBezTo>
                    <a:cubicBezTo>
                      <a:pt x="54370" y="31208"/>
                      <a:pt x="53976" y="31317"/>
                      <a:pt x="53459" y="31426"/>
                    </a:cubicBezTo>
                    <a:cubicBezTo>
                      <a:pt x="52952" y="31529"/>
                      <a:pt x="52386" y="31633"/>
                      <a:pt x="51845" y="31633"/>
                    </a:cubicBezTo>
                    <a:cubicBezTo>
                      <a:pt x="51183" y="31633"/>
                      <a:pt x="50557" y="31478"/>
                      <a:pt x="50115" y="30977"/>
                    </a:cubicBezTo>
                    <a:cubicBezTo>
                      <a:pt x="48933" y="29618"/>
                      <a:pt x="50007" y="26396"/>
                      <a:pt x="46840" y="22767"/>
                    </a:cubicBezTo>
                    <a:cubicBezTo>
                      <a:pt x="46840" y="22767"/>
                      <a:pt x="52277" y="21639"/>
                      <a:pt x="53065" y="14952"/>
                    </a:cubicBezTo>
                    <a:lnTo>
                      <a:pt x="53065" y="14952"/>
                    </a:lnTo>
                    <a:cubicBezTo>
                      <a:pt x="53065" y="14952"/>
                      <a:pt x="46106" y="15795"/>
                      <a:pt x="43945" y="20497"/>
                    </a:cubicBezTo>
                    <a:cubicBezTo>
                      <a:pt x="43945" y="20497"/>
                      <a:pt x="42327" y="18654"/>
                      <a:pt x="39496" y="18654"/>
                    </a:cubicBezTo>
                    <a:cubicBezTo>
                      <a:pt x="39148" y="18654"/>
                      <a:pt x="38782" y="18682"/>
                      <a:pt x="38399" y="18744"/>
                    </a:cubicBezTo>
                    <a:cubicBezTo>
                      <a:pt x="35050" y="19237"/>
                      <a:pt x="31640" y="21478"/>
                      <a:pt x="27990" y="21478"/>
                    </a:cubicBezTo>
                    <a:cubicBezTo>
                      <a:pt x="27817" y="21478"/>
                      <a:pt x="27644" y="21473"/>
                      <a:pt x="27471" y="21462"/>
                    </a:cubicBezTo>
                    <a:cubicBezTo>
                      <a:pt x="23678" y="21231"/>
                      <a:pt x="21463" y="17779"/>
                      <a:pt x="21694" y="14381"/>
                    </a:cubicBezTo>
                    <a:cubicBezTo>
                      <a:pt x="21912" y="11554"/>
                      <a:pt x="24290" y="4526"/>
                      <a:pt x="236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2"/>
              <p:cNvSpPr/>
              <p:nvPr/>
            </p:nvSpPr>
            <p:spPr>
              <a:xfrm>
                <a:off x="4208575" y="2543875"/>
                <a:ext cx="157350" cy="139650"/>
              </a:xfrm>
              <a:custGeom>
                <a:avLst/>
                <a:gdLst/>
                <a:ahLst/>
                <a:cxnLst/>
                <a:rect l="l" t="t" r="r" b="b"/>
                <a:pathLst>
                  <a:path w="6294" h="5586" extrusionOk="0">
                    <a:moveTo>
                      <a:pt x="2094" y="1"/>
                    </a:moveTo>
                    <a:lnTo>
                      <a:pt x="1" y="3113"/>
                    </a:lnTo>
                    <a:cubicBezTo>
                      <a:pt x="1539" y="4596"/>
                      <a:pt x="3142" y="5585"/>
                      <a:pt x="4794" y="5585"/>
                    </a:cubicBezTo>
                    <a:cubicBezTo>
                      <a:pt x="5156" y="5585"/>
                      <a:pt x="5520" y="5538"/>
                      <a:pt x="5886" y="5438"/>
                    </a:cubicBezTo>
                    <a:cubicBezTo>
                      <a:pt x="5886" y="5438"/>
                      <a:pt x="6294" y="1985"/>
                      <a:pt x="5723" y="1917"/>
                    </a:cubicBezTo>
                    <a:cubicBezTo>
                      <a:pt x="5207" y="1808"/>
                      <a:pt x="3970" y="1863"/>
                      <a:pt x="2094" y="1"/>
                    </a:cubicBezTo>
                    <a:close/>
                  </a:path>
                </a:pathLst>
              </a:custGeom>
              <a:solidFill>
                <a:srgbClr val="7A3D0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2"/>
              <p:cNvSpPr/>
              <p:nvPr/>
            </p:nvSpPr>
            <p:spPr>
              <a:xfrm>
                <a:off x="5375125" y="2512625"/>
                <a:ext cx="141725" cy="160575"/>
              </a:xfrm>
              <a:custGeom>
                <a:avLst/>
                <a:gdLst/>
                <a:ahLst/>
                <a:cxnLst/>
                <a:rect l="l" t="t" r="r" b="b"/>
                <a:pathLst>
                  <a:path w="5669" h="6423" extrusionOk="0">
                    <a:moveTo>
                      <a:pt x="4758" y="0"/>
                    </a:moveTo>
                    <a:lnTo>
                      <a:pt x="966" y="789"/>
                    </a:lnTo>
                    <a:cubicBezTo>
                      <a:pt x="1143" y="2664"/>
                      <a:pt x="1" y="4989"/>
                      <a:pt x="517" y="5831"/>
                    </a:cubicBezTo>
                    <a:cubicBezTo>
                      <a:pt x="780" y="6200"/>
                      <a:pt x="1592" y="6423"/>
                      <a:pt x="2515" y="6423"/>
                    </a:cubicBezTo>
                    <a:cubicBezTo>
                      <a:pt x="3597" y="6423"/>
                      <a:pt x="4831" y="6117"/>
                      <a:pt x="5506" y="5383"/>
                    </a:cubicBezTo>
                    <a:cubicBezTo>
                      <a:pt x="5506" y="5383"/>
                      <a:pt x="5669" y="3058"/>
                      <a:pt x="4758" y="0"/>
                    </a:cubicBezTo>
                    <a:close/>
                  </a:path>
                </a:pathLst>
              </a:custGeom>
              <a:solidFill>
                <a:srgbClr val="7A3D0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2"/>
              <p:cNvSpPr/>
              <p:nvPr/>
            </p:nvSpPr>
            <p:spPr>
              <a:xfrm>
                <a:off x="5131825" y="1772175"/>
                <a:ext cx="121675" cy="114550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4582" extrusionOk="0">
                    <a:moveTo>
                      <a:pt x="4867" y="1"/>
                    </a:moveTo>
                    <a:lnTo>
                      <a:pt x="4867" y="1"/>
                    </a:lnTo>
                    <a:cubicBezTo>
                      <a:pt x="4867" y="1"/>
                      <a:pt x="2434" y="286"/>
                      <a:pt x="1" y="1469"/>
                    </a:cubicBezTo>
                    <a:lnTo>
                      <a:pt x="1075" y="1414"/>
                    </a:lnTo>
                    <a:lnTo>
                      <a:pt x="1075" y="1414"/>
                    </a:lnTo>
                    <a:lnTo>
                      <a:pt x="626" y="2379"/>
                    </a:lnTo>
                    <a:lnTo>
                      <a:pt x="1809" y="2271"/>
                    </a:lnTo>
                    <a:lnTo>
                      <a:pt x="1415" y="3290"/>
                    </a:lnTo>
                    <a:lnTo>
                      <a:pt x="2543" y="3005"/>
                    </a:lnTo>
                    <a:lnTo>
                      <a:pt x="2434" y="3847"/>
                    </a:lnTo>
                    <a:lnTo>
                      <a:pt x="2434" y="3847"/>
                    </a:lnTo>
                    <a:lnTo>
                      <a:pt x="3399" y="3739"/>
                    </a:lnTo>
                    <a:lnTo>
                      <a:pt x="3168" y="4581"/>
                    </a:lnTo>
                    <a:cubicBezTo>
                      <a:pt x="3956" y="3508"/>
                      <a:pt x="4582" y="1985"/>
                      <a:pt x="4867" y="1"/>
                    </a:cubicBezTo>
                    <a:close/>
                  </a:path>
                </a:pathLst>
              </a:custGeom>
              <a:solidFill>
                <a:srgbClr val="E29A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2"/>
              <p:cNvSpPr/>
              <p:nvPr/>
            </p:nvSpPr>
            <p:spPr>
              <a:xfrm>
                <a:off x="3942525" y="1497625"/>
                <a:ext cx="353750" cy="624250"/>
              </a:xfrm>
              <a:custGeom>
                <a:avLst/>
                <a:gdLst/>
                <a:ahLst/>
                <a:cxnLst/>
                <a:rect l="l" t="t" r="r" b="b"/>
                <a:pathLst>
                  <a:path w="14150" h="24970" extrusionOk="0">
                    <a:moveTo>
                      <a:pt x="12573" y="0"/>
                    </a:moveTo>
                    <a:lnTo>
                      <a:pt x="12451" y="55"/>
                    </a:lnTo>
                    <a:cubicBezTo>
                      <a:pt x="13076" y="612"/>
                      <a:pt x="13307" y="1291"/>
                      <a:pt x="13021" y="2148"/>
                    </a:cubicBezTo>
                    <a:cubicBezTo>
                      <a:pt x="12451" y="4187"/>
                      <a:pt x="0" y="16189"/>
                      <a:pt x="9515" y="24969"/>
                    </a:cubicBezTo>
                    <a:cubicBezTo>
                      <a:pt x="5600" y="17493"/>
                      <a:pt x="10697" y="6796"/>
                      <a:pt x="12396" y="4350"/>
                    </a:cubicBezTo>
                    <a:cubicBezTo>
                      <a:pt x="14150" y="1862"/>
                      <a:pt x="13755" y="1237"/>
                      <a:pt x="13755" y="1237"/>
                    </a:cubicBezTo>
                    <a:lnTo>
                      <a:pt x="12573" y="0"/>
                    </a:ln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2"/>
              <p:cNvSpPr/>
              <p:nvPr/>
            </p:nvSpPr>
            <p:spPr>
              <a:xfrm>
                <a:off x="4115125" y="2283250"/>
                <a:ext cx="3272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3091" h="1869" extrusionOk="0">
                    <a:moveTo>
                      <a:pt x="1" y="571"/>
                    </a:moveTo>
                    <a:lnTo>
                      <a:pt x="1" y="571"/>
                    </a:lnTo>
                    <a:cubicBezTo>
                      <a:pt x="1" y="571"/>
                      <a:pt x="17" y="574"/>
                      <a:pt x="48" y="580"/>
                    </a:cubicBezTo>
                    <a:lnTo>
                      <a:pt x="48" y="580"/>
                    </a:lnTo>
                    <a:cubicBezTo>
                      <a:pt x="17" y="574"/>
                      <a:pt x="1" y="571"/>
                      <a:pt x="1" y="571"/>
                    </a:cubicBezTo>
                    <a:close/>
                    <a:moveTo>
                      <a:pt x="13090" y="0"/>
                    </a:moveTo>
                    <a:lnTo>
                      <a:pt x="13090" y="0"/>
                    </a:lnTo>
                    <a:cubicBezTo>
                      <a:pt x="12432" y="1054"/>
                      <a:pt x="10317" y="1377"/>
                      <a:pt x="7974" y="1377"/>
                    </a:cubicBezTo>
                    <a:cubicBezTo>
                      <a:pt x="4499" y="1377"/>
                      <a:pt x="521" y="667"/>
                      <a:pt x="48" y="580"/>
                    </a:cubicBezTo>
                    <a:lnTo>
                      <a:pt x="48" y="580"/>
                    </a:lnTo>
                    <a:cubicBezTo>
                      <a:pt x="659" y="693"/>
                      <a:pt x="7097" y="1868"/>
                      <a:pt x="9874" y="1868"/>
                    </a:cubicBezTo>
                    <a:cubicBezTo>
                      <a:pt x="10348" y="1868"/>
                      <a:pt x="10716" y="1834"/>
                      <a:pt x="10929" y="1754"/>
                    </a:cubicBezTo>
                    <a:cubicBezTo>
                      <a:pt x="12519" y="1251"/>
                      <a:pt x="13090" y="1"/>
                      <a:pt x="13090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2"/>
              <p:cNvSpPr/>
              <p:nvPr/>
            </p:nvSpPr>
            <p:spPr>
              <a:xfrm>
                <a:off x="4442375" y="2255050"/>
                <a:ext cx="372100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14884" h="2840" extrusionOk="0">
                    <a:moveTo>
                      <a:pt x="14884" y="0"/>
                    </a:moveTo>
                    <a:lnTo>
                      <a:pt x="14884" y="0"/>
                    </a:lnTo>
                    <a:cubicBezTo>
                      <a:pt x="10083" y="1300"/>
                      <a:pt x="6585" y="1657"/>
                      <a:pt x="4191" y="1657"/>
                    </a:cubicBezTo>
                    <a:cubicBezTo>
                      <a:pt x="1278" y="1657"/>
                      <a:pt x="0" y="1129"/>
                      <a:pt x="0" y="1128"/>
                    </a:cubicBezTo>
                    <a:lnTo>
                      <a:pt x="0" y="1128"/>
                    </a:lnTo>
                    <a:cubicBezTo>
                      <a:pt x="0" y="1129"/>
                      <a:pt x="1029" y="2839"/>
                      <a:pt x="4721" y="2839"/>
                    </a:cubicBezTo>
                    <a:cubicBezTo>
                      <a:pt x="4895" y="2839"/>
                      <a:pt x="5075" y="2835"/>
                      <a:pt x="5260" y="2827"/>
                    </a:cubicBezTo>
                    <a:cubicBezTo>
                      <a:pt x="9392" y="2596"/>
                      <a:pt x="14883" y="0"/>
                      <a:pt x="14884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2"/>
              <p:cNvSpPr/>
              <p:nvPr/>
            </p:nvSpPr>
            <p:spPr>
              <a:xfrm>
                <a:off x="4814450" y="2255050"/>
                <a:ext cx="611675" cy="291575"/>
              </a:xfrm>
              <a:custGeom>
                <a:avLst/>
                <a:gdLst/>
                <a:ahLst/>
                <a:cxnLst/>
                <a:rect l="l" t="t" r="r" b="b"/>
                <a:pathLst>
                  <a:path w="24467" h="11663" extrusionOk="0">
                    <a:moveTo>
                      <a:pt x="1" y="0"/>
                    </a:moveTo>
                    <a:cubicBezTo>
                      <a:pt x="1" y="1"/>
                      <a:pt x="912" y="4078"/>
                      <a:pt x="5669" y="4132"/>
                    </a:cubicBezTo>
                    <a:cubicBezTo>
                      <a:pt x="5750" y="4133"/>
                      <a:pt x="5832" y="4134"/>
                      <a:pt x="5912" y="4134"/>
                    </a:cubicBezTo>
                    <a:cubicBezTo>
                      <a:pt x="8842" y="4134"/>
                      <a:pt x="11101" y="3541"/>
                      <a:pt x="13311" y="3541"/>
                    </a:cubicBezTo>
                    <a:cubicBezTo>
                      <a:pt x="14625" y="3541"/>
                      <a:pt x="15921" y="3750"/>
                      <a:pt x="17331" y="4418"/>
                    </a:cubicBezTo>
                    <a:cubicBezTo>
                      <a:pt x="21137" y="6226"/>
                      <a:pt x="23108" y="9121"/>
                      <a:pt x="23393" y="10983"/>
                    </a:cubicBezTo>
                    <a:lnTo>
                      <a:pt x="23393" y="11662"/>
                    </a:lnTo>
                    <a:lnTo>
                      <a:pt x="24467" y="10874"/>
                    </a:lnTo>
                    <a:cubicBezTo>
                      <a:pt x="21222" y="3406"/>
                      <a:pt x="15886" y="1901"/>
                      <a:pt x="11030" y="1901"/>
                    </a:cubicBezTo>
                    <a:cubicBezTo>
                      <a:pt x="9884" y="1901"/>
                      <a:pt x="8766" y="1985"/>
                      <a:pt x="7708" y="2093"/>
                    </a:cubicBezTo>
                    <a:cubicBezTo>
                      <a:pt x="7171" y="2149"/>
                      <a:pt x="6666" y="2174"/>
                      <a:pt x="6192" y="2174"/>
                    </a:cubicBezTo>
                    <a:cubicBezTo>
                      <a:pt x="1764" y="217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2"/>
              <p:cNvSpPr/>
              <p:nvPr/>
            </p:nvSpPr>
            <p:spPr>
              <a:xfrm>
                <a:off x="4089650" y="2297525"/>
                <a:ext cx="171275" cy="262000"/>
              </a:xfrm>
              <a:custGeom>
                <a:avLst/>
                <a:gdLst/>
                <a:ahLst/>
                <a:cxnLst/>
                <a:rect l="l" t="t" r="r" b="b"/>
                <a:pathLst>
                  <a:path w="6851" h="10480" extrusionOk="0">
                    <a:moveTo>
                      <a:pt x="1020" y="0"/>
                    </a:moveTo>
                    <a:cubicBezTo>
                      <a:pt x="1020" y="0"/>
                      <a:pt x="0" y="394"/>
                      <a:pt x="734" y="2202"/>
                    </a:cubicBezTo>
                    <a:cubicBezTo>
                      <a:pt x="1305" y="3507"/>
                      <a:pt x="3059" y="7761"/>
                      <a:pt x="6402" y="10480"/>
                    </a:cubicBezTo>
                    <a:lnTo>
                      <a:pt x="6851" y="9855"/>
                    </a:lnTo>
                    <a:cubicBezTo>
                      <a:pt x="6566" y="9569"/>
                      <a:pt x="6294" y="9284"/>
                      <a:pt x="6063" y="8944"/>
                    </a:cubicBezTo>
                    <a:cubicBezTo>
                      <a:pt x="3847" y="6280"/>
                      <a:pt x="1020" y="1808"/>
                      <a:pt x="1020" y="218"/>
                    </a:cubicBezTo>
                    <a:lnTo>
                      <a:pt x="1020" y="0"/>
                    </a:ln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2"/>
              <p:cNvSpPr/>
              <p:nvPr/>
            </p:nvSpPr>
            <p:spPr>
              <a:xfrm>
                <a:off x="4348925" y="2590425"/>
                <a:ext cx="2750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6" extrusionOk="0">
                    <a:moveTo>
                      <a:pt x="0" y="1"/>
                    </a:moveTo>
                    <a:cubicBezTo>
                      <a:pt x="55" y="1"/>
                      <a:pt x="109" y="1"/>
                      <a:pt x="109" y="55"/>
                    </a:cubicBezTo>
                    <a:cubicBezTo>
                      <a:pt x="109" y="1"/>
                      <a:pt x="55" y="1"/>
                      <a:pt x="0" y="1"/>
                    </a:cubicBezTo>
                    <a:close/>
                  </a:path>
                </a:pathLst>
              </a:custGeom>
              <a:solidFill>
                <a:srgbClr val="AD5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2"/>
              <p:cNvSpPr/>
              <p:nvPr/>
            </p:nvSpPr>
            <p:spPr>
              <a:xfrm>
                <a:off x="4351650" y="2591800"/>
                <a:ext cx="4100" cy="30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23" extrusionOk="0">
                    <a:moveTo>
                      <a:pt x="0" y="0"/>
                    </a:moveTo>
                    <a:cubicBezTo>
                      <a:pt x="54" y="0"/>
                      <a:pt x="109" y="68"/>
                      <a:pt x="163" y="123"/>
                    </a:cubicBezTo>
                    <a:lnTo>
                      <a:pt x="163" y="123"/>
                    </a:lnTo>
                    <a:cubicBezTo>
                      <a:pt x="109" y="68"/>
                      <a:pt x="54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A4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2"/>
              <p:cNvSpPr/>
              <p:nvPr/>
            </p:nvSpPr>
            <p:spPr>
              <a:xfrm>
                <a:off x="4355725" y="2594850"/>
                <a:ext cx="3075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89" extrusionOk="0">
                    <a:moveTo>
                      <a:pt x="123" y="789"/>
                    </a:moveTo>
                    <a:lnTo>
                      <a:pt x="123" y="789"/>
                    </a:lnTo>
                    <a:lnTo>
                      <a:pt x="123" y="789"/>
                    </a:lnTo>
                    <a:close/>
                    <a:moveTo>
                      <a:pt x="123" y="789"/>
                    </a:moveTo>
                    <a:lnTo>
                      <a:pt x="123" y="789"/>
                    </a:lnTo>
                    <a:lnTo>
                      <a:pt x="123" y="789"/>
                    </a:lnTo>
                    <a:close/>
                    <a:moveTo>
                      <a:pt x="123" y="789"/>
                    </a:moveTo>
                    <a:lnTo>
                      <a:pt x="123" y="789"/>
                    </a:lnTo>
                    <a:lnTo>
                      <a:pt x="123" y="789"/>
                    </a:lnTo>
                    <a:close/>
                    <a:moveTo>
                      <a:pt x="123" y="789"/>
                    </a:moveTo>
                    <a:lnTo>
                      <a:pt x="123" y="789"/>
                    </a:lnTo>
                    <a:lnTo>
                      <a:pt x="123" y="789"/>
                    </a:lnTo>
                    <a:close/>
                    <a:moveTo>
                      <a:pt x="0" y="1"/>
                    </a:moveTo>
                    <a:cubicBezTo>
                      <a:pt x="68" y="164"/>
                      <a:pt x="123" y="449"/>
                      <a:pt x="123" y="789"/>
                    </a:cubicBezTo>
                    <a:cubicBezTo>
                      <a:pt x="123" y="449"/>
                      <a:pt x="68" y="164"/>
                      <a:pt x="0" y="1"/>
                    </a:cubicBezTo>
                    <a:close/>
                  </a:path>
                </a:pathLst>
              </a:custGeom>
              <a:solidFill>
                <a:srgbClr val="ACC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2"/>
              <p:cNvSpPr/>
              <p:nvPr/>
            </p:nvSpPr>
            <p:spPr>
              <a:xfrm>
                <a:off x="4249700" y="2543875"/>
                <a:ext cx="109100" cy="72075"/>
              </a:xfrm>
              <a:custGeom>
                <a:avLst/>
                <a:gdLst/>
                <a:ahLst/>
                <a:cxnLst/>
                <a:rect l="l" t="t" r="r" b="b"/>
                <a:pathLst>
                  <a:path w="4364" h="2883" extrusionOk="0">
                    <a:moveTo>
                      <a:pt x="449" y="1"/>
                    </a:moveTo>
                    <a:lnTo>
                      <a:pt x="0" y="626"/>
                    </a:lnTo>
                    <a:cubicBezTo>
                      <a:pt x="1251" y="1700"/>
                      <a:pt x="2719" y="2488"/>
                      <a:pt x="4364" y="2882"/>
                    </a:cubicBezTo>
                    <a:lnTo>
                      <a:pt x="4364" y="2828"/>
                    </a:lnTo>
                    <a:cubicBezTo>
                      <a:pt x="4364" y="2488"/>
                      <a:pt x="4309" y="2203"/>
                      <a:pt x="4241" y="2040"/>
                    </a:cubicBezTo>
                    <a:cubicBezTo>
                      <a:pt x="4187" y="1985"/>
                      <a:pt x="4132" y="1917"/>
                      <a:pt x="4078" y="1917"/>
                    </a:cubicBezTo>
                    <a:cubicBezTo>
                      <a:pt x="4078" y="1863"/>
                      <a:pt x="4024" y="1863"/>
                      <a:pt x="3969" y="1863"/>
                    </a:cubicBezTo>
                    <a:cubicBezTo>
                      <a:pt x="3398" y="1808"/>
                      <a:pt x="2148" y="1754"/>
                      <a:pt x="449" y="1"/>
                    </a:cubicBezTo>
                    <a:close/>
                  </a:path>
                </a:pathLst>
              </a:custGeom>
              <a:solidFill>
                <a:srgbClr val="6B3A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2"/>
              <p:cNvSpPr/>
              <p:nvPr/>
            </p:nvSpPr>
            <p:spPr>
              <a:xfrm>
                <a:off x="5097850" y="1967575"/>
                <a:ext cx="399300" cy="556275"/>
              </a:xfrm>
              <a:custGeom>
                <a:avLst/>
                <a:gdLst/>
                <a:ahLst/>
                <a:cxnLst/>
                <a:rect l="l" t="t" r="r" b="b"/>
                <a:pathLst>
                  <a:path w="15972" h="222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06" y="1808"/>
                      <a:pt x="1183" y="4989"/>
                      <a:pt x="1754" y="7476"/>
                    </a:cubicBezTo>
                    <a:cubicBezTo>
                      <a:pt x="2257" y="9963"/>
                      <a:pt x="5546" y="9678"/>
                      <a:pt x="6674" y="9800"/>
                    </a:cubicBezTo>
                    <a:cubicBezTo>
                      <a:pt x="7816" y="9909"/>
                      <a:pt x="9339" y="11499"/>
                      <a:pt x="10820" y="13538"/>
                    </a:cubicBezTo>
                    <a:cubicBezTo>
                      <a:pt x="12288" y="15523"/>
                      <a:pt x="15455" y="21911"/>
                      <a:pt x="15455" y="21911"/>
                    </a:cubicBezTo>
                    <a:lnTo>
                      <a:pt x="15972" y="22251"/>
                    </a:lnTo>
                    <a:cubicBezTo>
                      <a:pt x="15686" y="21231"/>
                      <a:pt x="15292" y="20049"/>
                      <a:pt x="14667" y="18853"/>
                    </a:cubicBezTo>
                    <a:cubicBezTo>
                      <a:pt x="12519" y="14558"/>
                      <a:pt x="8713" y="8441"/>
                      <a:pt x="7816" y="8441"/>
                    </a:cubicBezTo>
                    <a:cubicBezTo>
                      <a:pt x="7531" y="8441"/>
                      <a:pt x="7137" y="8550"/>
                      <a:pt x="6620" y="8659"/>
                    </a:cubicBezTo>
                    <a:cubicBezTo>
                      <a:pt x="6113" y="8762"/>
                      <a:pt x="5547" y="8866"/>
                      <a:pt x="5006" y="8866"/>
                    </a:cubicBezTo>
                    <a:cubicBezTo>
                      <a:pt x="4344" y="8866"/>
                      <a:pt x="3718" y="8711"/>
                      <a:pt x="3276" y="8210"/>
                    </a:cubicBezTo>
                    <a:cubicBezTo>
                      <a:pt x="2094" y="6851"/>
                      <a:pt x="3168" y="3629"/>
                      <a:pt x="1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2"/>
              <p:cNvSpPr/>
              <p:nvPr/>
            </p:nvSpPr>
            <p:spPr>
              <a:xfrm>
                <a:off x="5097850" y="1772175"/>
                <a:ext cx="155650" cy="195425"/>
              </a:xfrm>
              <a:custGeom>
                <a:avLst/>
                <a:gdLst/>
                <a:ahLst/>
                <a:cxnLst/>
                <a:rect l="l" t="t" r="r" b="b"/>
                <a:pathLst>
                  <a:path w="6226" h="7817" extrusionOk="0">
                    <a:moveTo>
                      <a:pt x="6226" y="1"/>
                    </a:moveTo>
                    <a:cubicBezTo>
                      <a:pt x="5941" y="1985"/>
                      <a:pt x="5315" y="3508"/>
                      <a:pt x="4527" y="4581"/>
                    </a:cubicBezTo>
                    <a:lnTo>
                      <a:pt x="4758" y="3739"/>
                    </a:lnTo>
                    <a:lnTo>
                      <a:pt x="3793" y="3847"/>
                    </a:lnTo>
                    <a:lnTo>
                      <a:pt x="3793" y="3793"/>
                    </a:lnTo>
                    <a:cubicBezTo>
                      <a:pt x="2040" y="5941"/>
                      <a:pt x="1" y="7816"/>
                      <a:pt x="1" y="7816"/>
                    </a:cubicBezTo>
                    <a:cubicBezTo>
                      <a:pt x="1" y="7816"/>
                      <a:pt x="5438" y="6688"/>
                      <a:pt x="6226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2"/>
              <p:cNvSpPr/>
              <p:nvPr/>
            </p:nvSpPr>
            <p:spPr>
              <a:xfrm>
                <a:off x="5192650" y="1772175"/>
                <a:ext cx="60850" cy="11455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4582" extrusionOk="0">
                    <a:moveTo>
                      <a:pt x="2434" y="1"/>
                    </a:moveTo>
                    <a:cubicBezTo>
                      <a:pt x="2094" y="1075"/>
                      <a:pt x="1075" y="2488"/>
                      <a:pt x="1" y="3793"/>
                    </a:cubicBezTo>
                    <a:lnTo>
                      <a:pt x="1" y="3847"/>
                    </a:lnTo>
                    <a:lnTo>
                      <a:pt x="966" y="3739"/>
                    </a:lnTo>
                    <a:lnTo>
                      <a:pt x="735" y="4581"/>
                    </a:lnTo>
                    <a:cubicBezTo>
                      <a:pt x="1523" y="3508"/>
                      <a:pt x="2149" y="1985"/>
                      <a:pt x="2434" y="1"/>
                    </a:cubicBezTo>
                    <a:close/>
                  </a:path>
                </a:pathLst>
              </a:custGeom>
              <a:solidFill>
                <a:srgbClr val="BE8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2"/>
              <p:cNvSpPr/>
              <p:nvPr/>
            </p:nvSpPr>
            <p:spPr>
              <a:xfrm>
                <a:off x="4422325" y="1504425"/>
                <a:ext cx="603175" cy="449175"/>
              </a:xfrm>
              <a:custGeom>
                <a:avLst/>
                <a:gdLst/>
                <a:ahLst/>
                <a:cxnLst/>
                <a:rect l="l" t="t" r="r" b="b"/>
                <a:pathLst>
                  <a:path w="24127" h="17967" extrusionOk="0">
                    <a:moveTo>
                      <a:pt x="3793" y="0"/>
                    </a:moveTo>
                    <a:lnTo>
                      <a:pt x="2325" y="911"/>
                    </a:lnTo>
                    <a:cubicBezTo>
                      <a:pt x="2325" y="911"/>
                      <a:pt x="1754" y="4254"/>
                      <a:pt x="1142" y="6973"/>
                    </a:cubicBezTo>
                    <a:cubicBezTo>
                      <a:pt x="517" y="9691"/>
                      <a:pt x="0" y="17167"/>
                      <a:pt x="6633" y="17901"/>
                    </a:cubicBezTo>
                    <a:cubicBezTo>
                      <a:pt x="7040" y="17946"/>
                      <a:pt x="7441" y="17967"/>
                      <a:pt x="7839" y="17967"/>
                    </a:cubicBezTo>
                    <a:cubicBezTo>
                      <a:pt x="12433" y="17967"/>
                      <a:pt x="16469" y="15199"/>
                      <a:pt x="20369" y="15199"/>
                    </a:cubicBezTo>
                    <a:cubicBezTo>
                      <a:pt x="21631" y="15199"/>
                      <a:pt x="22879" y="15489"/>
                      <a:pt x="24127" y="16256"/>
                    </a:cubicBezTo>
                    <a:cubicBezTo>
                      <a:pt x="24127" y="16256"/>
                      <a:pt x="22509" y="14413"/>
                      <a:pt x="19678" y="14413"/>
                    </a:cubicBezTo>
                    <a:cubicBezTo>
                      <a:pt x="19330" y="14413"/>
                      <a:pt x="18964" y="14441"/>
                      <a:pt x="18581" y="14503"/>
                    </a:cubicBezTo>
                    <a:cubicBezTo>
                      <a:pt x="15232" y="14996"/>
                      <a:pt x="11822" y="17237"/>
                      <a:pt x="8172" y="17237"/>
                    </a:cubicBezTo>
                    <a:cubicBezTo>
                      <a:pt x="7999" y="17237"/>
                      <a:pt x="7826" y="17232"/>
                      <a:pt x="7653" y="17221"/>
                    </a:cubicBezTo>
                    <a:cubicBezTo>
                      <a:pt x="3860" y="16990"/>
                      <a:pt x="1645" y="13538"/>
                      <a:pt x="1876" y="10140"/>
                    </a:cubicBezTo>
                    <a:cubicBezTo>
                      <a:pt x="2039" y="8101"/>
                      <a:pt x="3290" y="3860"/>
                      <a:pt x="3793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2"/>
              <p:cNvSpPr/>
              <p:nvPr/>
            </p:nvSpPr>
            <p:spPr>
              <a:xfrm>
                <a:off x="4327525" y="901250"/>
                <a:ext cx="222250" cy="235175"/>
              </a:xfrm>
              <a:custGeom>
                <a:avLst/>
                <a:gdLst/>
                <a:ahLst/>
                <a:cxnLst/>
                <a:rect l="l" t="t" r="r" b="b"/>
                <a:pathLst>
                  <a:path w="8890" h="9407" extrusionOk="0">
                    <a:moveTo>
                      <a:pt x="5831" y="1"/>
                    </a:moveTo>
                    <a:lnTo>
                      <a:pt x="5831" y="1"/>
                    </a:lnTo>
                    <a:cubicBezTo>
                      <a:pt x="0" y="3127"/>
                      <a:pt x="2039" y="9067"/>
                      <a:pt x="2039" y="9067"/>
                    </a:cubicBezTo>
                    <a:cubicBezTo>
                      <a:pt x="2363" y="9040"/>
                      <a:pt x="2686" y="9026"/>
                      <a:pt x="3007" y="9026"/>
                    </a:cubicBezTo>
                    <a:cubicBezTo>
                      <a:pt x="3980" y="9026"/>
                      <a:pt x="4928" y="9151"/>
                      <a:pt x="5777" y="9407"/>
                    </a:cubicBezTo>
                    <a:cubicBezTo>
                      <a:pt x="8889" y="3970"/>
                      <a:pt x="5831" y="1"/>
                      <a:pt x="5831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2"/>
              <p:cNvSpPr/>
              <p:nvPr/>
            </p:nvSpPr>
            <p:spPr>
              <a:xfrm>
                <a:off x="4327525" y="901250"/>
                <a:ext cx="150200" cy="226675"/>
              </a:xfrm>
              <a:custGeom>
                <a:avLst/>
                <a:gdLst/>
                <a:ahLst/>
                <a:cxnLst/>
                <a:rect l="l" t="t" r="r" b="b"/>
                <a:pathLst>
                  <a:path w="6008" h="9067" extrusionOk="0">
                    <a:moveTo>
                      <a:pt x="5831" y="1"/>
                    </a:moveTo>
                    <a:cubicBezTo>
                      <a:pt x="0" y="3127"/>
                      <a:pt x="2039" y="9067"/>
                      <a:pt x="2039" y="9067"/>
                    </a:cubicBezTo>
                    <a:lnTo>
                      <a:pt x="2093" y="9067"/>
                    </a:lnTo>
                    <a:cubicBezTo>
                      <a:pt x="6008" y="5846"/>
                      <a:pt x="5831" y="1"/>
                      <a:pt x="5831" y="1"/>
                    </a:cubicBez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2"/>
              <p:cNvSpPr/>
              <p:nvPr/>
            </p:nvSpPr>
            <p:spPr>
              <a:xfrm>
                <a:off x="4377125" y="901250"/>
                <a:ext cx="100600" cy="226675"/>
              </a:xfrm>
              <a:custGeom>
                <a:avLst/>
                <a:gdLst/>
                <a:ahLst/>
                <a:cxnLst/>
                <a:rect l="l" t="t" r="r" b="b"/>
                <a:pathLst>
                  <a:path w="4024" h="9067" extrusionOk="0">
                    <a:moveTo>
                      <a:pt x="3847" y="1"/>
                    </a:moveTo>
                    <a:lnTo>
                      <a:pt x="3847" y="1"/>
                    </a:lnTo>
                    <a:cubicBezTo>
                      <a:pt x="2488" y="2162"/>
                      <a:pt x="1" y="8904"/>
                      <a:pt x="1" y="8904"/>
                    </a:cubicBezTo>
                    <a:cubicBezTo>
                      <a:pt x="55" y="9012"/>
                      <a:pt x="55" y="9067"/>
                      <a:pt x="55" y="9067"/>
                    </a:cubicBezTo>
                    <a:lnTo>
                      <a:pt x="109" y="9067"/>
                    </a:lnTo>
                    <a:cubicBezTo>
                      <a:pt x="4024" y="5846"/>
                      <a:pt x="3847" y="1"/>
                      <a:pt x="3847" y="1"/>
                    </a:cubicBezTo>
                    <a:close/>
                  </a:path>
                </a:pathLst>
              </a:custGeom>
              <a:solidFill>
                <a:srgbClr val="EF9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2"/>
              <p:cNvSpPr/>
              <p:nvPr/>
            </p:nvSpPr>
            <p:spPr>
              <a:xfrm>
                <a:off x="4598000" y="1263500"/>
                <a:ext cx="242875" cy="81650"/>
              </a:xfrm>
              <a:custGeom>
                <a:avLst/>
                <a:gdLst/>
                <a:ahLst/>
                <a:cxnLst/>
                <a:rect l="l" t="t" r="r" b="b"/>
                <a:pathLst>
                  <a:path w="9715" h="3266" extrusionOk="0">
                    <a:moveTo>
                      <a:pt x="4010" y="1"/>
                    </a:moveTo>
                    <a:cubicBezTo>
                      <a:pt x="2880" y="1"/>
                      <a:pt x="0" y="1264"/>
                      <a:pt x="0" y="1264"/>
                    </a:cubicBezTo>
                    <a:lnTo>
                      <a:pt x="164" y="2338"/>
                    </a:lnTo>
                    <a:cubicBezTo>
                      <a:pt x="2131" y="1332"/>
                      <a:pt x="3271" y="1131"/>
                      <a:pt x="4064" y="1131"/>
                    </a:cubicBezTo>
                    <a:cubicBezTo>
                      <a:pt x="4481" y="1131"/>
                      <a:pt x="4802" y="1186"/>
                      <a:pt x="5098" y="1210"/>
                    </a:cubicBezTo>
                    <a:cubicBezTo>
                      <a:pt x="5940" y="1210"/>
                      <a:pt x="7082" y="3018"/>
                      <a:pt x="8319" y="3249"/>
                    </a:cubicBezTo>
                    <a:cubicBezTo>
                      <a:pt x="8405" y="3260"/>
                      <a:pt x="8487" y="3265"/>
                      <a:pt x="8563" y="3265"/>
                    </a:cubicBezTo>
                    <a:cubicBezTo>
                      <a:pt x="9591" y="3265"/>
                      <a:pt x="9714" y="2295"/>
                      <a:pt x="9284" y="1713"/>
                    </a:cubicBezTo>
                    <a:cubicBezTo>
                      <a:pt x="9175" y="1604"/>
                      <a:pt x="8999" y="1427"/>
                      <a:pt x="8835" y="1264"/>
                    </a:cubicBezTo>
                    <a:cubicBezTo>
                      <a:pt x="8796" y="1798"/>
                      <a:pt x="8540" y="2275"/>
                      <a:pt x="8121" y="2275"/>
                    </a:cubicBezTo>
                    <a:cubicBezTo>
                      <a:pt x="7965" y="2275"/>
                      <a:pt x="7785" y="2208"/>
                      <a:pt x="7585" y="2053"/>
                    </a:cubicBezTo>
                    <a:cubicBezTo>
                      <a:pt x="6851" y="1482"/>
                      <a:pt x="5206" y="190"/>
                      <a:pt x="4187" y="14"/>
                    </a:cubicBezTo>
                    <a:cubicBezTo>
                      <a:pt x="4134" y="5"/>
                      <a:pt x="4075" y="1"/>
                      <a:pt x="4010" y="1"/>
                    </a:cubicBezTo>
                    <a:close/>
                  </a:path>
                </a:pathLst>
              </a:custGeom>
              <a:solidFill>
                <a:srgbClr val="3D21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2"/>
              <p:cNvSpPr/>
              <p:nvPr/>
            </p:nvSpPr>
            <p:spPr>
              <a:xfrm>
                <a:off x="4447800" y="869300"/>
                <a:ext cx="337125" cy="318100"/>
              </a:xfrm>
              <a:custGeom>
                <a:avLst/>
                <a:gdLst/>
                <a:ahLst/>
                <a:cxnLst/>
                <a:rect l="l" t="t" r="r" b="b"/>
                <a:pathLst>
                  <a:path w="13485" h="12724" extrusionOk="0">
                    <a:moveTo>
                      <a:pt x="4528" y="1"/>
                    </a:moveTo>
                    <a:cubicBezTo>
                      <a:pt x="4443" y="1"/>
                      <a:pt x="4353" y="14"/>
                      <a:pt x="4255" y="42"/>
                    </a:cubicBezTo>
                    <a:cubicBezTo>
                      <a:pt x="3290" y="327"/>
                      <a:pt x="3344" y="1224"/>
                      <a:pt x="3684" y="2366"/>
                    </a:cubicBezTo>
                    <a:cubicBezTo>
                      <a:pt x="4024" y="3494"/>
                      <a:pt x="4255" y="4908"/>
                      <a:pt x="3793" y="5139"/>
                    </a:cubicBezTo>
                    <a:cubicBezTo>
                      <a:pt x="3759" y="5161"/>
                      <a:pt x="3723" y="5171"/>
                      <a:pt x="3685" y="5171"/>
                    </a:cubicBezTo>
                    <a:cubicBezTo>
                      <a:pt x="3234" y="5171"/>
                      <a:pt x="2580" y="3686"/>
                      <a:pt x="2216" y="3209"/>
                    </a:cubicBezTo>
                    <a:cubicBezTo>
                      <a:pt x="2022" y="2997"/>
                      <a:pt x="1729" y="2863"/>
                      <a:pt x="1455" y="2863"/>
                    </a:cubicBezTo>
                    <a:cubicBezTo>
                      <a:pt x="1077" y="2863"/>
                      <a:pt x="735" y="3118"/>
                      <a:pt x="735" y="3780"/>
                    </a:cubicBezTo>
                    <a:cubicBezTo>
                      <a:pt x="680" y="4908"/>
                      <a:pt x="2040" y="6213"/>
                      <a:pt x="1931" y="6947"/>
                    </a:cubicBezTo>
                    <a:cubicBezTo>
                      <a:pt x="1754" y="7681"/>
                      <a:pt x="1931" y="8700"/>
                      <a:pt x="1" y="11024"/>
                    </a:cubicBezTo>
                    <a:lnTo>
                      <a:pt x="1876" y="12723"/>
                    </a:lnTo>
                    <a:cubicBezTo>
                      <a:pt x="1876" y="12723"/>
                      <a:pt x="3521" y="10345"/>
                      <a:pt x="4133" y="10345"/>
                    </a:cubicBezTo>
                    <a:cubicBezTo>
                      <a:pt x="4382" y="10345"/>
                      <a:pt x="5243" y="10420"/>
                      <a:pt x="6169" y="10420"/>
                    </a:cubicBezTo>
                    <a:cubicBezTo>
                      <a:pt x="7365" y="10420"/>
                      <a:pt x="8668" y="10294"/>
                      <a:pt x="8890" y="9720"/>
                    </a:cubicBezTo>
                    <a:cubicBezTo>
                      <a:pt x="9352" y="8755"/>
                      <a:pt x="8156" y="8755"/>
                      <a:pt x="7028" y="8646"/>
                    </a:cubicBezTo>
                    <a:cubicBezTo>
                      <a:pt x="5900" y="8591"/>
                      <a:pt x="4989" y="7912"/>
                      <a:pt x="6008" y="7626"/>
                    </a:cubicBezTo>
                    <a:cubicBezTo>
                      <a:pt x="7082" y="7341"/>
                      <a:pt x="9638" y="6784"/>
                      <a:pt x="10589" y="5982"/>
                    </a:cubicBezTo>
                    <a:cubicBezTo>
                      <a:pt x="11394" y="5324"/>
                      <a:pt x="10904" y="4582"/>
                      <a:pt x="10088" y="4582"/>
                    </a:cubicBezTo>
                    <a:cubicBezTo>
                      <a:pt x="9926" y="4582"/>
                      <a:pt x="9750" y="4611"/>
                      <a:pt x="9570" y="4677"/>
                    </a:cubicBezTo>
                    <a:cubicBezTo>
                      <a:pt x="8828" y="4945"/>
                      <a:pt x="8110" y="5154"/>
                      <a:pt x="7639" y="5154"/>
                    </a:cubicBezTo>
                    <a:cubicBezTo>
                      <a:pt x="7394" y="5154"/>
                      <a:pt x="7216" y="5097"/>
                      <a:pt x="7137" y="4962"/>
                    </a:cubicBezTo>
                    <a:cubicBezTo>
                      <a:pt x="6742" y="4228"/>
                      <a:pt x="7653" y="3494"/>
                      <a:pt x="8673" y="3318"/>
                    </a:cubicBezTo>
                    <a:cubicBezTo>
                      <a:pt x="9692" y="3155"/>
                      <a:pt x="11785" y="3046"/>
                      <a:pt x="12628" y="2421"/>
                    </a:cubicBezTo>
                    <a:cubicBezTo>
                      <a:pt x="13484" y="1795"/>
                      <a:pt x="13430" y="96"/>
                      <a:pt x="11051" y="42"/>
                    </a:cubicBezTo>
                    <a:cubicBezTo>
                      <a:pt x="11005" y="41"/>
                      <a:pt x="10959" y="40"/>
                      <a:pt x="10914" y="40"/>
                    </a:cubicBezTo>
                    <a:cubicBezTo>
                      <a:pt x="8631" y="40"/>
                      <a:pt x="7586" y="1361"/>
                      <a:pt x="6919" y="2081"/>
                    </a:cubicBezTo>
                    <a:cubicBezTo>
                      <a:pt x="6530" y="2462"/>
                      <a:pt x="6223" y="2646"/>
                      <a:pt x="6009" y="2646"/>
                    </a:cubicBezTo>
                    <a:cubicBezTo>
                      <a:pt x="5812" y="2646"/>
                      <a:pt x="5695" y="2490"/>
                      <a:pt x="5669" y="2190"/>
                    </a:cubicBezTo>
                    <a:cubicBezTo>
                      <a:pt x="5619" y="1616"/>
                      <a:pt x="5466" y="1"/>
                      <a:pt x="4528" y="1"/>
                    </a:cubicBezTo>
                    <a:close/>
                  </a:path>
                </a:pathLst>
              </a:custGeom>
              <a:solidFill>
                <a:srgbClr val="6B3C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2"/>
              <p:cNvSpPr/>
              <p:nvPr/>
            </p:nvSpPr>
            <p:spPr>
              <a:xfrm>
                <a:off x="4449175" y="940850"/>
                <a:ext cx="67975" cy="21257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8503" extrusionOk="0">
                    <a:moveTo>
                      <a:pt x="1400" y="1"/>
                    </a:moveTo>
                    <a:cubicBezTo>
                      <a:pt x="1022" y="1"/>
                      <a:pt x="680" y="256"/>
                      <a:pt x="680" y="918"/>
                    </a:cubicBezTo>
                    <a:cubicBezTo>
                      <a:pt x="625" y="2046"/>
                      <a:pt x="1985" y="3351"/>
                      <a:pt x="1876" y="4085"/>
                    </a:cubicBezTo>
                    <a:cubicBezTo>
                      <a:pt x="1699" y="4819"/>
                      <a:pt x="1876" y="5784"/>
                      <a:pt x="0" y="8162"/>
                    </a:cubicBezTo>
                    <a:lnTo>
                      <a:pt x="911" y="8502"/>
                    </a:lnTo>
                    <a:cubicBezTo>
                      <a:pt x="911" y="8502"/>
                      <a:pt x="2719" y="5961"/>
                      <a:pt x="2719" y="5050"/>
                    </a:cubicBezTo>
                    <a:cubicBezTo>
                      <a:pt x="2719" y="4139"/>
                      <a:pt x="1930" y="2494"/>
                      <a:pt x="1536" y="1761"/>
                    </a:cubicBezTo>
                    <a:cubicBezTo>
                      <a:pt x="1201" y="1136"/>
                      <a:pt x="1643" y="836"/>
                      <a:pt x="2168" y="836"/>
                    </a:cubicBezTo>
                    <a:cubicBezTo>
                      <a:pt x="2259" y="836"/>
                      <a:pt x="2354" y="845"/>
                      <a:pt x="2447" y="863"/>
                    </a:cubicBezTo>
                    <a:cubicBezTo>
                      <a:pt x="2324" y="632"/>
                      <a:pt x="2216" y="456"/>
                      <a:pt x="2161" y="347"/>
                    </a:cubicBezTo>
                    <a:cubicBezTo>
                      <a:pt x="1967" y="135"/>
                      <a:pt x="1674" y="1"/>
                      <a:pt x="1400" y="1"/>
                    </a:cubicBezTo>
                    <a:close/>
                  </a:path>
                </a:pathLst>
              </a:custGeom>
              <a:solidFill>
                <a:srgbClr val="3D21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2"/>
              <p:cNvSpPr/>
              <p:nvPr/>
            </p:nvSpPr>
            <p:spPr>
              <a:xfrm>
                <a:off x="4049900" y="1126600"/>
                <a:ext cx="889300" cy="418175"/>
              </a:xfrm>
              <a:custGeom>
                <a:avLst/>
                <a:gdLst/>
                <a:ahLst/>
                <a:cxnLst/>
                <a:rect l="l" t="t" r="r" b="b"/>
                <a:pathLst>
                  <a:path w="35572" h="16727" extrusionOk="0">
                    <a:moveTo>
                      <a:pt x="14184" y="0"/>
                    </a:moveTo>
                    <a:cubicBezTo>
                      <a:pt x="11329" y="0"/>
                      <a:pt x="8377" y="1189"/>
                      <a:pt x="7476" y="3288"/>
                    </a:cubicBezTo>
                    <a:cubicBezTo>
                      <a:pt x="6498" y="5582"/>
                      <a:pt x="5826" y="7717"/>
                      <a:pt x="3923" y="7717"/>
                    </a:cubicBezTo>
                    <a:cubicBezTo>
                      <a:pt x="3526" y="7717"/>
                      <a:pt x="3074" y="7624"/>
                      <a:pt x="2556" y="7420"/>
                    </a:cubicBezTo>
                    <a:lnTo>
                      <a:pt x="462" y="8779"/>
                    </a:lnTo>
                    <a:cubicBezTo>
                      <a:pt x="462" y="8779"/>
                      <a:pt x="0" y="10587"/>
                      <a:pt x="1142" y="12000"/>
                    </a:cubicBezTo>
                    <a:cubicBezTo>
                      <a:pt x="2270" y="13482"/>
                      <a:pt x="5097" y="13822"/>
                      <a:pt x="5097" y="13822"/>
                    </a:cubicBezTo>
                    <a:cubicBezTo>
                      <a:pt x="5097" y="13822"/>
                      <a:pt x="8776" y="16726"/>
                      <a:pt x="13524" y="16726"/>
                    </a:cubicBezTo>
                    <a:cubicBezTo>
                      <a:pt x="15728" y="16726"/>
                      <a:pt x="18162" y="16101"/>
                      <a:pt x="20565" y="14270"/>
                    </a:cubicBezTo>
                    <a:cubicBezTo>
                      <a:pt x="20565" y="14270"/>
                      <a:pt x="22587" y="15361"/>
                      <a:pt x="25529" y="15361"/>
                    </a:cubicBezTo>
                    <a:cubicBezTo>
                      <a:pt x="28353" y="15361"/>
                      <a:pt x="32024" y="14357"/>
                      <a:pt x="35571" y="10424"/>
                    </a:cubicBezTo>
                    <a:cubicBezTo>
                      <a:pt x="35571" y="10424"/>
                      <a:pt x="33303" y="8013"/>
                      <a:pt x="27892" y="8013"/>
                    </a:cubicBezTo>
                    <a:cubicBezTo>
                      <a:pt x="26408" y="8013"/>
                      <a:pt x="24688" y="8194"/>
                      <a:pt x="22713" y="8657"/>
                    </a:cubicBezTo>
                    <a:cubicBezTo>
                      <a:pt x="22713" y="8657"/>
                      <a:pt x="23392" y="2486"/>
                      <a:pt x="16882" y="393"/>
                    </a:cubicBezTo>
                    <a:cubicBezTo>
                      <a:pt x="16043" y="128"/>
                      <a:pt x="15119" y="0"/>
                      <a:pt x="141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2"/>
              <p:cNvSpPr/>
              <p:nvPr/>
            </p:nvSpPr>
            <p:spPr>
              <a:xfrm>
                <a:off x="4362850" y="1295650"/>
                <a:ext cx="595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2380" h="3176" extrusionOk="0">
                    <a:moveTo>
                      <a:pt x="1398" y="1"/>
                    </a:moveTo>
                    <a:cubicBezTo>
                      <a:pt x="931" y="1"/>
                      <a:pt x="435" y="538"/>
                      <a:pt x="232" y="1337"/>
                    </a:cubicBezTo>
                    <a:cubicBezTo>
                      <a:pt x="1" y="2180"/>
                      <a:pt x="232" y="3036"/>
                      <a:pt x="735" y="3145"/>
                    </a:cubicBezTo>
                    <a:cubicBezTo>
                      <a:pt x="800" y="3166"/>
                      <a:pt x="866" y="3175"/>
                      <a:pt x="933" y="3175"/>
                    </a:cubicBezTo>
                    <a:cubicBezTo>
                      <a:pt x="1444" y="3175"/>
                      <a:pt x="1957" y="2598"/>
                      <a:pt x="2162" y="1840"/>
                    </a:cubicBezTo>
                    <a:cubicBezTo>
                      <a:pt x="2379" y="998"/>
                      <a:pt x="2162" y="141"/>
                      <a:pt x="1591" y="33"/>
                    </a:cubicBezTo>
                    <a:cubicBezTo>
                      <a:pt x="1528" y="11"/>
                      <a:pt x="1463" y="1"/>
                      <a:pt x="13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2"/>
              <p:cNvSpPr/>
              <p:nvPr/>
            </p:nvSpPr>
            <p:spPr>
              <a:xfrm>
                <a:off x="4394125" y="1306300"/>
                <a:ext cx="255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021" extrusionOk="0">
                    <a:moveTo>
                      <a:pt x="449" y="1"/>
                    </a:moveTo>
                    <a:cubicBezTo>
                      <a:pt x="231" y="1"/>
                      <a:pt x="0" y="286"/>
                      <a:pt x="0" y="572"/>
                    </a:cubicBezTo>
                    <a:cubicBezTo>
                      <a:pt x="55" y="857"/>
                      <a:pt x="286" y="1020"/>
                      <a:pt x="571" y="1020"/>
                    </a:cubicBezTo>
                    <a:cubicBezTo>
                      <a:pt x="843" y="966"/>
                      <a:pt x="1020" y="735"/>
                      <a:pt x="1020" y="449"/>
                    </a:cubicBezTo>
                    <a:cubicBezTo>
                      <a:pt x="1020" y="177"/>
                      <a:pt x="734" y="1"/>
                      <a:pt x="4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2"/>
              <p:cNvSpPr/>
              <p:nvPr/>
            </p:nvSpPr>
            <p:spPr>
              <a:xfrm>
                <a:off x="4057025" y="1347425"/>
                <a:ext cx="507025" cy="197350"/>
              </a:xfrm>
              <a:custGeom>
                <a:avLst/>
                <a:gdLst/>
                <a:ahLst/>
                <a:cxnLst/>
                <a:rect l="l" t="t" r="r" b="b"/>
                <a:pathLst>
                  <a:path w="20281" h="7894" extrusionOk="0">
                    <a:moveTo>
                      <a:pt x="517" y="0"/>
                    </a:moveTo>
                    <a:cubicBezTo>
                      <a:pt x="517" y="0"/>
                      <a:pt x="340" y="109"/>
                      <a:pt x="123" y="286"/>
                    </a:cubicBezTo>
                    <a:cubicBezTo>
                      <a:pt x="1" y="911"/>
                      <a:pt x="1" y="2148"/>
                      <a:pt x="857" y="3167"/>
                    </a:cubicBezTo>
                    <a:cubicBezTo>
                      <a:pt x="1985" y="4649"/>
                      <a:pt x="4812" y="4989"/>
                      <a:pt x="4812" y="4989"/>
                    </a:cubicBezTo>
                    <a:cubicBezTo>
                      <a:pt x="4812" y="4989"/>
                      <a:pt x="8491" y="7893"/>
                      <a:pt x="13239" y="7893"/>
                    </a:cubicBezTo>
                    <a:cubicBezTo>
                      <a:pt x="15443" y="7893"/>
                      <a:pt x="17877" y="7268"/>
                      <a:pt x="20280" y="5437"/>
                    </a:cubicBezTo>
                    <a:lnTo>
                      <a:pt x="20280" y="5437"/>
                    </a:lnTo>
                    <a:cubicBezTo>
                      <a:pt x="17613" y="6194"/>
                      <a:pt x="15357" y="6482"/>
                      <a:pt x="13468" y="6482"/>
                    </a:cubicBezTo>
                    <a:cubicBezTo>
                      <a:pt x="7451" y="6482"/>
                      <a:pt x="5152" y="3562"/>
                      <a:pt x="5152" y="3562"/>
                    </a:cubicBezTo>
                    <a:cubicBezTo>
                      <a:pt x="5099" y="3566"/>
                      <a:pt x="5045" y="3568"/>
                      <a:pt x="4992" y="3568"/>
                    </a:cubicBezTo>
                    <a:cubicBezTo>
                      <a:pt x="2735" y="3568"/>
                      <a:pt x="517" y="0"/>
                      <a:pt x="517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2"/>
              <p:cNvSpPr/>
              <p:nvPr/>
            </p:nvSpPr>
            <p:spPr>
              <a:xfrm>
                <a:off x="4564025" y="1465075"/>
                <a:ext cx="137875" cy="45150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1806" extrusionOk="0">
                    <a:moveTo>
                      <a:pt x="3961" y="1"/>
                    </a:moveTo>
                    <a:cubicBezTo>
                      <a:pt x="3173" y="1"/>
                      <a:pt x="1908" y="214"/>
                      <a:pt x="0" y="731"/>
                    </a:cubicBezTo>
                    <a:cubicBezTo>
                      <a:pt x="0" y="731"/>
                      <a:pt x="1754" y="1696"/>
                      <a:pt x="4309" y="1805"/>
                    </a:cubicBezTo>
                    <a:cubicBezTo>
                      <a:pt x="5211" y="831"/>
                      <a:pt x="5514" y="1"/>
                      <a:pt x="3961" y="1"/>
                    </a:cubicBezTo>
                    <a:close/>
                  </a:path>
                </a:pathLst>
              </a:custGeom>
              <a:solidFill>
                <a:srgbClr val="BC5B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2"/>
              <p:cNvSpPr/>
              <p:nvPr/>
            </p:nvSpPr>
            <p:spPr>
              <a:xfrm>
                <a:off x="4564025" y="1379900"/>
                <a:ext cx="375175" cy="130725"/>
              </a:xfrm>
              <a:custGeom>
                <a:avLst/>
                <a:gdLst/>
                <a:ahLst/>
                <a:cxnLst/>
                <a:rect l="l" t="t" r="r" b="b"/>
                <a:pathLst>
                  <a:path w="15007" h="5229" extrusionOk="0">
                    <a:moveTo>
                      <a:pt x="12126" y="0"/>
                    </a:moveTo>
                    <a:cubicBezTo>
                      <a:pt x="5649" y="0"/>
                      <a:pt x="0" y="4138"/>
                      <a:pt x="0" y="4138"/>
                    </a:cubicBezTo>
                    <a:cubicBezTo>
                      <a:pt x="0" y="4138"/>
                      <a:pt x="2022" y="5229"/>
                      <a:pt x="4964" y="5229"/>
                    </a:cubicBezTo>
                    <a:cubicBezTo>
                      <a:pt x="7788" y="5229"/>
                      <a:pt x="11459" y="4225"/>
                      <a:pt x="15006" y="292"/>
                    </a:cubicBezTo>
                    <a:cubicBezTo>
                      <a:pt x="14038" y="89"/>
                      <a:pt x="13073" y="0"/>
                      <a:pt x="12126" y="0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2"/>
              <p:cNvSpPr/>
              <p:nvPr/>
            </p:nvSpPr>
            <p:spPr>
              <a:xfrm>
                <a:off x="3990425" y="1229650"/>
                <a:ext cx="139000" cy="133625"/>
              </a:xfrm>
              <a:custGeom>
                <a:avLst/>
                <a:gdLst/>
                <a:ahLst/>
                <a:cxnLst/>
                <a:rect l="l" t="t" r="r" b="b"/>
                <a:pathLst>
                  <a:path w="5560" h="5345" extrusionOk="0">
                    <a:moveTo>
                      <a:pt x="2760" y="1"/>
                    </a:moveTo>
                    <a:cubicBezTo>
                      <a:pt x="2693" y="1"/>
                      <a:pt x="2624" y="3"/>
                      <a:pt x="2556" y="9"/>
                    </a:cubicBezTo>
                    <a:cubicBezTo>
                      <a:pt x="1088" y="185"/>
                      <a:pt x="1" y="1422"/>
                      <a:pt x="123" y="2904"/>
                    </a:cubicBezTo>
                    <a:cubicBezTo>
                      <a:pt x="227" y="4303"/>
                      <a:pt x="1417" y="5344"/>
                      <a:pt x="2800" y="5344"/>
                    </a:cubicBezTo>
                    <a:cubicBezTo>
                      <a:pt x="2868" y="5344"/>
                      <a:pt x="2936" y="5342"/>
                      <a:pt x="3004" y="5337"/>
                    </a:cubicBezTo>
                    <a:cubicBezTo>
                      <a:pt x="4486" y="5214"/>
                      <a:pt x="5560" y="3923"/>
                      <a:pt x="5437" y="2442"/>
                    </a:cubicBezTo>
                    <a:cubicBezTo>
                      <a:pt x="5334" y="1042"/>
                      <a:pt x="4143" y="1"/>
                      <a:pt x="27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2"/>
              <p:cNvSpPr/>
              <p:nvPr/>
            </p:nvSpPr>
            <p:spPr>
              <a:xfrm>
                <a:off x="3992125" y="1241075"/>
                <a:ext cx="103325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4888" extrusionOk="0">
                    <a:moveTo>
                      <a:pt x="1237" y="0"/>
                    </a:moveTo>
                    <a:cubicBezTo>
                      <a:pt x="449" y="517"/>
                      <a:pt x="1" y="1482"/>
                      <a:pt x="55" y="2447"/>
                    </a:cubicBezTo>
                    <a:cubicBezTo>
                      <a:pt x="159" y="3846"/>
                      <a:pt x="1349" y="4887"/>
                      <a:pt x="2732" y="4887"/>
                    </a:cubicBezTo>
                    <a:cubicBezTo>
                      <a:pt x="2800" y="4887"/>
                      <a:pt x="2868" y="4885"/>
                      <a:pt x="2936" y="4880"/>
                    </a:cubicBezTo>
                    <a:cubicBezTo>
                      <a:pt x="3399" y="4825"/>
                      <a:pt x="3793" y="4703"/>
                      <a:pt x="4133" y="4485"/>
                    </a:cubicBezTo>
                    <a:cubicBezTo>
                      <a:pt x="680" y="3969"/>
                      <a:pt x="1237" y="68"/>
                      <a:pt x="1237" y="0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2"/>
              <p:cNvSpPr/>
              <p:nvPr/>
            </p:nvSpPr>
            <p:spPr>
              <a:xfrm>
                <a:off x="4564025" y="1379900"/>
                <a:ext cx="375175" cy="103475"/>
              </a:xfrm>
              <a:custGeom>
                <a:avLst/>
                <a:gdLst/>
                <a:ahLst/>
                <a:cxnLst/>
                <a:rect l="l" t="t" r="r" b="b"/>
                <a:pathLst>
                  <a:path w="15007" h="4139" extrusionOk="0">
                    <a:moveTo>
                      <a:pt x="12126" y="0"/>
                    </a:moveTo>
                    <a:cubicBezTo>
                      <a:pt x="5649" y="0"/>
                      <a:pt x="0" y="4138"/>
                      <a:pt x="0" y="4138"/>
                    </a:cubicBezTo>
                    <a:cubicBezTo>
                      <a:pt x="0" y="4138"/>
                      <a:pt x="8512" y="286"/>
                      <a:pt x="14608" y="286"/>
                    </a:cubicBezTo>
                    <a:cubicBezTo>
                      <a:pt x="14742" y="286"/>
                      <a:pt x="14875" y="288"/>
                      <a:pt x="15006" y="292"/>
                    </a:cubicBezTo>
                    <a:cubicBezTo>
                      <a:pt x="14038" y="89"/>
                      <a:pt x="13073" y="0"/>
                      <a:pt x="12126" y="0"/>
                    </a:cubicBezTo>
                    <a:close/>
                  </a:path>
                </a:pathLst>
              </a:custGeom>
              <a:solidFill>
                <a:srgbClr val="EF9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2"/>
              <p:cNvSpPr/>
              <p:nvPr/>
            </p:nvSpPr>
            <p:spPr>
              <a:xfrm>
                <a:off x="5484225" y="2515325"/>
                <a:ext cx="32625" cy="150225"/>
              </a:xfrm>
              <a:custGeom>
                <a:avLst/>
                <a:gdLst/>
                <a:ahLst/>
                <a:cxnLst/>
                <a:rect l="l" t="t" r="r" b="b"/>
                <a:pathLst>
                  <a:path w="1305" h="6009" extrusionOk="0">
                    <a:moveTo>
                      <a:pt x="0" y="1"/>
                    </a:moveTo>
                    <a:cubicBezTo>
                      <a:pt x="0" y="1"/>
                      <a:pt x="734" y="4024"/>
                      <a:pt x="0" y="6009"/>
                    </a:cubicBezTo>
                    <a:cubicBezTo>
                      <a:pt x="462" y="5846"/>
                      <a:pt x="856" y="5615"/>
                      <a:pt x="1142" y="5275"/>
                    </a:cubicBezTo>
                    <a:cubicBezTo>
                      <a:pt x="1142" y="5275"/>
                      <a:pt x="1305" y="3005"/>
                      <a:pt x="462" y="6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02F0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2"/>
              <p:cNvSpPr/>
              <p:nvPr/>
            </p:nvSpPr>
            <p:spPr>
              <a:xfrm>
                <a:off x="4775050" y="1964550"/>
                <a:ext cx="6797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1097" extrusionOk="0">
                    <a:moveTo>
                      <a:pt x="1617" y="1"/>
                    </a:moveTo>
                    <a:cubicBezTo>
                      <a:pt x="1533" y="1"/>
                      <a:pt x="1447" y="4"/>
                      <a:pt x="1359" y="13"/>
                    </a:cubicBezTo>
                    <a:cubicBezTo>
                      <a:pt x="625" y="121"/>
                      <a:pt x="0" y="407"/>
                      <a:pt x="54" y="692"/>
                    </a:cubicBezTo>
                    <a:cubicBezTo>
                      <a:pt x="54" y="931"/>
                      <a:pt x="536" y="1096"/>
                      <a:pt x="1151" y="1096"/>
                    </a:cubicBezTo>
                    <a:cubicBezTo>
                      <a:pt x="1236" y="1096"/>
                      <a:pt x="1324" y="1093"/>
                      <a:pt x="1414" y="1086"/>
                    </a:cubicBezTo>
                    <a:cubicBezTo>
                      <a:pt x="2148" y="1032"/>
                      <a:pt x="2719" y="747"/>
                      <a:pt x="2719" y="461"/>
                    </a:cubicBezTo>
                    <a:cubicBezTo>
                      <a:pt x="2719" y="210"/>
                      <a:pt x="2234" y="1"/>
                      <a:pt x="1617" y="1"/>
                    </a:cubicBezTo>
                    <a:close/>
                  </a:path>
                </a:pathLst>
              </a:custGeom>
              <a:solidFill>
                <a:srgbClr val="E29A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2"/>
              <p:cNvSpPr/>
              <p:nvPr/>
            </p:nvSpPr>
            <p:spPr>
              <a:xfrm>
                <a:off x="4869850" y="1930500"/>
                <a:ext cx="67975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1098" extrusionOk="0">
                    <a:moveTo>
                      <a:pt x="1616" y="1"/>
                    </a:moveTo>
                    <a:cubicBezTo>
                      <a:pt x="1515" y="1"/>
                      <a:pt x="1411" y="5"/>
                      <a:pt x="1305" y="15"/>
                    </a:cubicBezTo>
                    <a:cubicBezTo>
                      <a:pt x="571" y="70"/>
                      <a:pt x="0" y="355"/>
                      <a:pt x="55" y="627"/>
                    </a:cubicBezTo>
                    <a:cubicBezTo>
                      <a:pt x="55" y="884"/>
                      <a:pt x="562" y="1097"/>
                      <a:pt x="1199" y="1097"/>
                    </a:cubicBezTo>
                    <a:cubicBezTo>
                      <a:pt x="1269" y="1097"/>
                      <a:pt x="1341" y="1094"/>
                      <a:pt x="1414" y="1089"/>
                    </a:cubicBezTo>
                    <a:cubicBezTo>
                      <a:pt x="2148" y="967"/>
                      <a:pt x="2719" y="695"/>
                      <a:pt x="2719" y="409"/>
                    </a:cubicBezTo>
                    <a:cubicBezTo>
                      <a:pt x="2672" y="165"/>
                      <a:pt x="2208" y="1"/>
                      <a:pt x="1616" y="1"/>
                    </a:cubicBezTo>
                    <a:close/>
                  </a:path>
                </a:pathLst>
              </a:custGeom>
              <a:solidFill>
                <a:srgbClr val="E29A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2"/>
              <p:cNvSpPr/>
              <p:nvPr/>
            </p:nvSpPr>
            <p:spPr>
              <a:xfrm>
                <a:off x="4890925" y="1989975"/>
                <a:ext cx="6797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1097" extrusionOk="0">
                    <a:moveTo>
                      <a:pt x="1615" y="0"/>
                    </a:moveTo>
                    <a:cubicBezTo>
                      <a:pt x="1515" y="0"/>
                      <a:pt x="1411" y="5"/>
                      <a:pt x="1305" y="15"/>
                    </a:cubicBezTo>
                    <a:cubicBezTo>
                      <a:pt x="571" y="69"/>
                      <a:pt x="0" y="355"/>
                      <a:pt x="0" y="627"/>
                    </a:cubicBezTo>
                    <a:cubicBezTo>
                      <a:pt x="61" y="884"/>
                      <a:pt x="519" y="1097"/>
                      <a:pt x="1146" y="1097"/>
                    </a:cubicBezTo>
                    <a:cubicBezTo>
                      <a:pt x="1215" y="1097"/>
                      <a:pt x="1286" y="1094"/>
                      <a:pt x="1359" y="1089"/>
                    </a:cubicBezTo>
                    <a:cubicBezTo>
                      <a:pt x="2161" y="966"/>
                      <a:pt x="2718" y="695"/>
                      <a:pt x="2664" y="409"/>
                    </a:cubicBezTo>
                    <a:cubicBezTo>
                      <a:pt x="2664" y="165"/>
                      <a:pt x="2207" y="0"/>
                      <a:pt x="1615" y="0"/>
                    </a:cubicBezTo>
                    <a:close/>
                  </a:path>
                </a:pathLst>
              </a:custGeom>
              <a:solidFill>
                <a:srgbClr val="E29A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2"/>
              <p:cNvSpPr/>
              <p:nvPr/>
            </p:nvSpPr>
            <p:spPr>
              <a:xfrm>
                <a:off x="4187525" y="1614850"/>
                <a:ext cx="307200" cy="80525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3221" extrusionOk="0">
                    <a:moveTo>
                      <a:pt x="1577" y="1"/>
                    </a:moveTo>
                    <a:cubicBezTo>
                      <a:pt x="503" y="286"/>
                      <a:pt x="0" y="2216"/>
                      <a:pt x="0" y="2216"/>
                    </a:cubicBezTo>
                    <a:cubicBezTo>
                      <a:pt x="742" y="3074"/>
                      <a:pt x="5574" y="3221"/>
                      <a:pt x="8796" y="3221"/>
                    </a:cubicBezTo>
                    <a:cubicBezTo>
                      <a:pt x="10475" y="3221"/>
                      <a:pt x="11717" y="3181"/>
                      <a:pt x="11717" y="3181"/>
                    </a:cubicBezTo>
                    <a:lnTo>
                      <a:pt x="12287" y="571"/>
                    </a:lnTo>
                    <a:lnTo>
                      <a:pt x="12287" y="571"/>
                    </a:lnTo>
                    <a:cubicBezTo>
                      <a:pt x="10187" y="733"/>
                      <a:pt x="8493" y="795"/>
                      <a:pt x="7127" y="795"/>
                    </a:cubicBezTo>
                    <a:cubicBezTo>
                      <a:pt x="2272" y="795"/>
                      <a:pt x="1577" y="1"/>
                      <a:pt x="15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2"/>
              <p:cNvSpPr/>
              <p:nvPr/>
            </p:nvSpPr>
            <p:spPr>
              <a:xfrm>
                <a:off x="4488925" y="1500325"/>
                <a:ext cx="2096975" cy="154300"/>
              </a:xfrm>
              <a:custGeom>
                <a:avLst/>
                <a:gdLst/>
                <a:ahLst/>
                <a:cxnLst/>
                <a:rect l="l" t="t" r="r" b="b"/>
                <a:pathLst>
                  <a:path w="83879" h="6172" extrusionOk="0">
                    <a:moveTo>
                      <a:pt x="83538" y="1"/>
                    </a:moveTo>
                    <a:cubicBezTo>
                      <a:pt x="41742" y="626"/>
                      <a:pt x="517" y="5669"/>
                      <a:pt x="109" y="5723"/>
                    </a:cubicBezTo>
                    <a:lnTo>
                      <a:pt x="0" y="6172"/>
                    </a:lnTo>
                    <a:cubicBezTo>
                      <a:pt x="395" y="6117"/>
                      <a:pt x="42136" y="1020"/>
                      <a:pt x="83878" y="395"/>
                    </a:cubicBezTo>
                    <a:lnTo>
                      <a:pt x="8353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2"/>
              <p:cNvSpPr/>
              <p:nvPr/>
            </p:nvSpPr>
            <p:spPr>
              <a:xfrm>
                <a:off x="4486200" y="1508825"/>
                <a:ext cx="2113975" cy="167225"/>
              </a:xfrm>
              <a:custGeom>
                <a:avLst/>
                <a:gdLst/>
                <a:ahLst/>
                <a:cxnLst/>
                <a:rect l="l" t="t" r="r" b="b"/>
                <a:pathLst>
                  <a:path w="84559" h="6689" extrusionOk="0">
                    <a:moveTo>
                      <a:pt x="83987" y="1"/>
                    </a:moveTo>
                    <a:cubicBezTo>
                      <a:pt x="83810" y="1"/>
                      <a:pt x="71809" y="2040"/>
                      <a:pt x="55212" y="3793"/>
                    </a:cubicBezTo>
                    <a:cubicBezTo>
                      <a:pt x="37885" y="5631"/>
                      <a:pt x="24562" y="6213"/>
                      <a:pt x="14610" y="6213"/>
                    </a:cubicBezTo>
                    <a:cubicBezTo>
                      <a:pt x="8590" y="6213"/>
                      <a:pt x="3803" y="6000"/>
                      <a:pt x="109" y="5723"/>
                    </a:cubicBezTo>
                    <a:lnTo>
                      <a:pt x="1" y="6226"/>
                    </a:lnTo>
                    <a:cubicBezTo>
                      <a:pt x="3793" y="6511"/>
                      <a:pt x="8713" y="6688"/>
                      <a:pt x="14830" y="6688"/>
                    </a:cubicBezTo>
                    <a:cubicBezTo>
                      <a:pt x="24807" y="6688"/>
                      <a:pt x="38059" y="6117"/>
                      <a:pt x="55267" y="4242"/>
                    </a:cubicBezTo>
                    <a:cubicBezTo>
                      <a:pt x="67282" y="3005"/>
                      <a:pt x="77191" y="1523"/>
                      <a:pt x="81772" y="789"/>
                    </a:cubicBezTo>
                    <a:cubicBezTo>
                      <a:pt x="81772" y="789"/>
                      <a:pt x="82693" y="145"/>
                      <a:pt x="83689" y="145"/>
                    </a:cubicBezTo>
                    <a:cubicBezTo>
                      <a:pt x="83980" y="145"/>
                      <a:pt x="84276" y="200"/>
                      <a:pt x="84558" y="341"/>
                    </a:cubicBezTo>
                    <a:lnTo>
                      <a:pt x="8398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2"/>
              <p:cNvSpPr/>
              <p:nvPr/>
            </p:nvSpPr>
            <p:spPr>
              <a:xfrm>
                <a:off x="4106650" y="1617325"/>
                <a:ext cx="118950" cy="111550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4462" extrusionOk="0">
                    <a:moveTo>
                      <a:pt x="2407" y="1"/>
                    </a:moveTo>
                    <a:cubicBezTo>
                      <a:pt x="2303" y="1"/>
                      <a:pt x="2199" y="8"/>
                      <a:pt x="2093" y="24"/>
                    </a:cubicBezTo>
                    <a:cubicBezTo>
                      <a:pt x="856" y="187"/>
                      <a:pt x="0" y="1329"/>
                      <a:pt x="177" y="2511"/>
                    </a:cubicBezTo>
                    <a:cubicBezTo>
                      <a:pt x="326" y="3658"/>
                      <a:pt x="1287" y="4461"/>
                      <a:pt x="2410" y="4461"/>
                    </a:cubicBezTo>
                    <a:cubicBezTo>
                      <a:pt x="2511" y="4461"/>
                      <a:pt x="2615" y="4455"/>
                      <a:pt x="2719" y="4441"/>
                    </a:cubicBezTo>
                    <a:cubicBezTo>
                      <a:pt x="3915" y="4265"/>
                      <a:pt x="4757" y="3136"/>
                      <a:pt x="4594" y="1940"/>
                    </a:cubicBezTo>
                    <a:cubicBezTo>
                      <a:pt x="4433" y="812"/>
                      <a:pt x="3481" y="1"/>
                      <a:pt x="2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2"/>
              <p:cNvSpPr/>
              <p:nvPr/>
            </p:nvSpPr>
            <p:spPr>
              <a:xfrm>
                <a:off x="4112425" y="1647275"/>
                <a:ext cx="9617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3847" h="1762" extrusionOk="0">
                    <a:moveTo>
                      <a:pt x="3211" y="0"/>
                    </a:moveTo>
                    <a:cubicBezTo>
                      <a:pt x="3179" y="0"/>
                      <a:pt x="3146" y="3"/>
                      <a:pt x="3113" y="8"/>
                    </a:cubicBezTo>
                    <a:cubicBezTo>
                      <a:pt x="2773" y="8"/>
                      <a:pt x="2542" y="348"/>
                      <a:pt x="2542" y="688"/>
                    </a:cubicBezTo>
                    <a:lnTo>
                      <a:pt x="0" y="1544"/>
                    </a:lnTo>
                    <a:cubicBezTo>
                      <a:pt x="0" y="1653"/>
                      <a:pt x="55" y="1707"/>
                      <a:pt x="55" y="1762"/>
                    </a:cubicBezTo>
                    <a:lnTo>
                      <a:pt x="2664" y="919"/>
                    </a:lnTo>
                    <a:cubicBezTo>
                      <a:pt x="2754" y="1111"/>
                      <a:pt x="2929" y="1218"/>
                      <a:pt x="3141" y="1218"/>
                    </a:cubicBezTo>
                    <a:cubicBezTo>
                      <a:pt x="3184" y="1218"/>
                      <a:pt x="3230" y="1214"/>
                      <a:pt x="3276" y="1204"/>
                    </a:cubicBezTo>
                    <a:cubicBezTo>
                      <a:pt x="3616" y="1150"/>
                      <a:pt x="3847" y="865"/>
                      <a:pt x="3792" y="525"/>
                    </a:cubicBezTo>
                    <a:cubicBezTo>
                      <a:pt x="3743" y="218"/>
                      <a:pt x="3506" y="0"/>
                      <a:pt x="32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2"/>
              <p:cNvSpPr/>
              <p:nvPr/>
            </p:nvSpPr>
            <p:spPr>
              <a:xfrm>
                <a:off x="4113775" y="1648825"/>
                <a:ext cx="11182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3206" extrusionOk="0">
                    <a:moveTo>
                      <a:pt x="4133" y="1"/>
                    </a:moveTo>
                    <a:cubicBezTo>
                      <a:pt x="4187" y="1306"/>
                      <a:pt x="3290" y="2271"/>
                      <a:pt x="1985" y="2379"/>
                    </a:cubicBezTo>
                    <a:cubicBezTo>
                      <a:pt x="1858" y="2396"/>
                      <a:pt x="1737" y="2403"/>
                      <a:pt x="1623" y="2403"/>
                    </a:cubicBezTo>
                    <a:cubicBezTo>
                      <a:pt x="514" y="2403"/>
                      <a:pt x="1" y="1700"/>
                      <a:pt x="1" y="1700"/>
                    </a:cubicBezTo>
                    <a:lnTo>
                      <a:pt x="1" y="1700"/>
                    </a:lnTo>
                    <a:cubicBezTo>
                      <a:pt x="306" y="2568"/>
                      <a:pt x="1163" y="3206"/>
                      <a:pt x="2113" y="3206"/>
                    </a:cubicBezTo>
                    <a:cubicBezTo>
                      <a:pt x="2219" y="3206"/>
                      <a:pt x="2326" y="3198"/>
                      <a:pt x="2434" y="3181"/>
                    </a:cubicBezTo>
                    <a:cubicBezTo>
                      <a:pt x="3630" y="3005"/>
                      <a:pt x="4472" y="1876"/>
                      <a:pt x="4309" y="680"/>
                    </a:cubicBezTo>
                    <a:cubicBezTo>
                      <a:pt x="4309" y="409"/>
                      <a:pt x="4187" y="232"/>
                      <a:pt x="4133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2"/>
              <p:cNvSpPr/>
              <p:nvPr/>
            </p:nvSpPr>
            <p:spPr>
              <a:xfrm>
                <a:off x="4253775" y="1668300"/>
                <a:ext cx="1189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4407" extrusionOk="0">
                    <a:moveTo>
                      <a:pt x="2367" y="1"/>
                    </a:moveTo>
                    <a:cubicBezTo>
                      <a:pt x="2259" y="1"/>
                      <a:pt x="2150" y="8"/>
                      <a:pt x="2039" y="24"/>
                    </a:cubicBezTo>
                    <a:cubicBezTo>
                      <a:pt x="857" y="187"/>
                      <a:pt x="1" y="1261"/>
                      <a:pt x="177" y="2511"/>
                    </a:cubicBezTo>
                    <a:cubicBezTo>
                      <a:pt x="327" y="3608"/>
                      <a:pt x="1299" y="4407"/>
                      <a:pt x="2370" y="4407"/>
                    </a:cubicBezTo>
                    <a:cubicBezTo>
                      <a:pt x="2468" y="4407"/>
                      <a:pt x="2566" y="4400"/>
                      <a:pt x="2665" y="4387"/>
                    </a:cubicBezTo>
                    <a:cubicBezTo>
                      <a:pt x="3915" y="4210"/>
                      <a:pt x="4758" y="3136"/>
                      <a:pt x="4595" y="1886"/>
                    </a:cubicBezTo>
                    <a:cubicBezTo>
                      <a:pt x="4434" y="808"/>
                      <a:pt x="3481" y="1"/>
                      <a:pt x="23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2"/>
              <p:cNvSpPr/>
              <p:nvPr/>
            </p:nvSpPr>
            <p:spPr>
              <a:xfrm>
                <a:off x="4259550" y="1696875"/>
                <a:ext cx="94825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3793" h="1817" extrusionOk="0">
                    <a:moveTo>
                      <a:pt x="3159" y="1"/>
                    </a:moveTo>
                    <a:cubicBezTo>
                      <a:pt x="3126" y="1"/>
                      <a:pt x="3092" y="4"/>
                      <a:pt x="3059" y="9"/>
                    </a:cubicBezTo>
                    <a:cubicBezTo>
                      <a:pt x="2719" y="63"/>
                      <a:pt x="2488" y="349"/>
                      <a:pt x="2556" y="688"/>
                    </a:cubicBezTo>
                    <a:lnTo>
                      <a:pt x="2556" y="743"/>
                    </a:lnTo>
                    <a:lnTo>
                      <a:pt x="1" y="1599"/>
                    </a:lnTo>
                    <a:cubicBezTo>
                      <a:pt x="1" y="1654"/>
                      <a:pt x="1" y="1708"/>
                      <a:pt x="55" y="1817"/>
                    </a:cubicBezTo>
                    <a:lnTo>
                      <a:pt x="2665" y="920"/>
                    </a:lnTo>
                    <a:cubicBezTo>
                      <a:pt x="2773" y="1137"/>
                      <a:pt x="3004" y="1259"/>
                      <a:pt x="3236" y="1259"/>
                    </a:cubicBezTo>
                    <a:cubicBezTo>
                      <a:pt x="3575" y="1205"/>
                      <a:pt x="3793" y="865"/>
                      <a:pt x="3793" y="525"/>
                    </a:cubicBezTo>
                    <a:cubicBezTo>
                      <a:pt x="3744" y="219"/>
                      <a:pt x="3463" y="1"/>
                      <a:pt x="31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2"/>
              <p:cNvSpPr/>
              <p:nvPr/>
            </p:nvSpPr>
            <p:spPr>
              <a:xfrm>
                <a:off x="4260900" y="1699800"/>
                <a:ext cx="111825" cy="78825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3153" extrusionOk="0">
                    <a:moveTo>
                      <a:pt x="4079" y="1"/>
                    </a:moveTo>
                    <a:cubicBezTo>
                      <a:pt x="4201" y="1251"/>
                      <a:pt x="3290" y="2216"/>
                      <a:pt x="1931" y="2379"/>
                    </a:cubicBezTo>
                    <a:cubicBezTo>
                      <a:pt x="1839" y="2388"/>
                      <a:pt x="1750" y="2392"/>
                      <a:pt x="1664" y="2392"/>
                    </a:cubicBezTo>
                    <a:cubicBezTo>
                      <a:pt x="541" y="2392"/>
                      <a:pt x="1" y="1700"/>
                      <a:pt x="1" y="1700"/>
                    </a:cubicBezTo>
                    <a:lnTo>
                      <a:pt x="1" y="1700"/>
                    </a:lnTo>
                    <a:cubicBezTo>
                      <a:pt x="305" y="2562"/>
                      <a:pt x="1150" y="3153"/>
                      <a:pt x="2054" y="3153"/>
                    </a:cubicBezTo>
                    <a:cubicBezTo>
                      <a:pt x="2162" y="3153"/>
                      <a:pt x="2271" y="3144"/>
                      <a:pt x="2380" y="3127"/>
                    </a:cubicBezTo>
                    <a:cubicBezTo>
                      <a:pt x="3630" y="2950"/>
                      <a:pt x="4473" y="1876"/>
                      <a:pt x="4310" y="626"/>
                    </a:cubicBezTo>
                    <a:cubicBezTo>
                      <a:pt x="4255" y="408"/>
                      <a:pt x="4201" y="177"/>
                      <a:pt x="4079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2"/>
              <p:cNvSpPr/>
              <p:nvPr/>
            </p:nvSpPr>
            <p:spPr>
              <a:xfrm>
                <a:off x="4405325" y="1673800"/>
                <a:ext cx="118950" cy="111550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4462" extrusionOk="0">
                    <a:moveTo>
                      <a:pt x="2391" y="1"/>
                    </a:moveTo>
                    <a:cubicBezTo>
                      <a:pt x="2293" y="1"/>
                      <a:pt x="2194" y="8"/>
                      <a:pt x="2094" y="21"/>
                    </a:cubicBezTo>
                    <a:cubicBezTo>
                      <a:pt x="857" y="198"/>
                      <a:pt x="1" y="1326"/>
                      <a:pt x="177" y="2522"/>
                    </a:cubicBezTo>
                    <a:cubicBezTo>
                      <a:pt x="326" y="3650"/>
                      <a:pt x="1289" y="4462"/>
                      <a:pt x="2396" y="4462"/>
                    </a:cubicBezTo>
                    <a:cubicBezTo>
                      <a:pt x="2502" y="4462"/>
                      <a:pt x="2610" y="4454"/>
                      <a:pt x="2719" y="4439"/>
                    </a:cubicBezTo>
                    <a:cubicBezTo>
                      <a:pt x="3915" y="4276"/>
                      <a:pt x="4758" y="3147"/>
                      <a:pt x="4595" y="1897"/>
                    </a:cubicBezTo>
                    <a:cubicBezTo>
                      <a:pt x="4433" y="800"/>
                      <a:pt x="3471" y="1"/>
                      <a:pt x="23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2"/>
              <p:cNvSpPr/>
              <p:nvPr/>
            </p:nvSpPr>
            <p:spPr>
              <a:xfrm>
                <a:off x="4411100" y="1702675"/>
                <a:ext cx="96200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3848" h="1816" extrusionOk="0">
                    <a:moveTo>
                      <a:pt x="3200" y="1"/>
                    </a:moveTo>
                    <a:cubicBezTo>
                      <a:pt x="3172" y="1"/>
                      <a:pt x="3143" y="3"/>
                      <a:pt x="3113" y="8"/>
                    </a:cubicBezTo>
                    <a:cubicBezTo>
                      <a:pt x="2774" y="62"/>
                      <a:pt x="2543" y="402"/>
                      <a:pt x="2543" y="742"/>
                    </a:cubicBezTo>
                    <a:lnTo>
                      <a:pt x="2610" y="742"/>
                    </a:lnTo>
                    <a:lnTo>
                      <a:pt x="1" y="1585"/>
                    </a:lnTo>
                    <a:cubicBezTo>
                      <a:pt x="1" y="1653"/>
                      <a:pt x="55" y="1761"/>
                      <a:pt x="55" y="1816"/>
                    </a:cubicBezTo>
                    <a:lnTo>
                      <a:pt x="2665" y="973"/>
                    </a:lnTo>
                    <a:cubicBezTo>
                      <a:pt x="2774" y="1136"/>
                      <a:pt x="3005" y="1245"/>
                      <a:pt x="3290" y="1245"/>
                    </a:cubicBezTo>
                    <a:cubicBezTo>
                      <a:pt x="3630" y="1190"/>
                      <a:pt x="3847" y="905"/>
                      <a:pt x="3793" y="565"/>
                    </a:cubicBezTo>
                    <a:cubicBezTo>
                      <a:pt x="3743" y="255"/>
                      <a:pt x="3501" y="1"/>
                      <a:pt x="32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2"/>
              <p:cNvSpPr/>
              <p:nvPr/>
            </p:nvSpPr>
            <p:spPr>
              <a:xfrm>
                <a:off x="4412475" y="1705575"/>
                <a:ext cx="111800" cy="79575"/>
              </a:xfrm>
              <a:custGeom>
                <a:avLst/>
                <a:gdLst/>
                <a:ahLst/>
                <a:cxnLst/>
                <a:rect l="l" t="t" r="r" b="b"/>
                <a:pathLst>
                  <a:path w="4472" h="3183" extrusionOk="0">
                    <a:moveTo>
                      <a:pt x="4132" y="1"/>
                    </a:moveTo>
                    <a:lnTo>
                      <a:pt x="4132" y="1"/>
                    </a:lnTo>
                    <a:cubicBezTo>
                      <a:pt x="4187" y="1251"/>
                      <a:pt x="3289" y="2216"/>
                      <a:pt x="1985" y="2379"/>
                    </a:cubicBezTo>
                    <a:cubicBezTo>
                      <a:pt x="1857" y="2396"/>
                      <a:pt x="1737" y="2403"/>
                      <a:pt x="1622" y="2403"/>
                    </a:cubicBezTo>
                    <a:cubicBezTo>
                      <a:pt x="514" y="2403"/>
                      <a:pt x="0" y="1700"/>
                      <a:pt x="0" y="1700"/>
                    </a:cubicBezTo>
                    <a:lnTo>
                      <a:pt x="0" y="1700"/>
                    </a:lnTo>
                    <a:cubicBezTo>
                      <a:pt x="311" y="2584"/>
                      <a:pt x="1193" y="3183"/>
                      <a:pt x="2165" y="3183"/>
                    </a:cubicBezTo>
                    <a:cubicBezTo>
                      <a:pt x="2254" y="3183"/>
                      <a:pt x="2343" y="3178"/>
                      <a:pt x="2433" y="3168"/>
                    </a:cubicBezTo>
                    <a:cubicBezTo>
                      <a:pt x="3629" y="3005"/>
                      <a:pt x="4472" y="1876"/>
                      <a:pt x="4309" y="626"/>
                    </a:cubicBezTo>
                    <a:cubicBezTo>
                      <a:pt x="4309" y="395"/>
                      <a:pt x="4187" y="177"/>
                      <a:pt x="4132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51" name="Google Shape;5751;p52"/>
              <p:cNvGrpSpPr/>
              <p:nvPr/>
            </p:nvGrpSpPr>
            <p:grpSpPr>
              <a:xfrm>
                <a:off x="6165557" y="2225654"/>
                <a:ext cx="193690" cy="185233"/>
                <a:chOff x="7390975" y="1693325"/>
                <a:chExt cx="347550" cy="332375"/>
              </a:xfrm>
            </p:grpSpPr>
            <p:sp>
              <p:nvSpPr>
                <p:cNvPr id="5752" name="Google Shape;5752;p52"/>
                <p:cNvSpPr/>
                <p:nvPr/>
              </p:nvSpPr>
              <p:spPr>
                <a:xfrm>
                  <a:off x="7543100" y="1693325"/>
                  <a:ext cx="45225" cy="33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" h="13295" extrusionOk="0">
                      <a:moveTo>
                        <a:pt x="1644" y="0"/>
                      </a:moveTo>
                      <a:cubicBezTo>
                        <a:pt x="1581" y="0"/>
                        <a:pt x="1523" y="27"/>
                        <a:pt x="1523" y="76"/>
                      </a:cubicBezTo>
                      <a:cubicBezTo>
                        <a:pt x="1183" y="2115"/>
                        <a:pt x="843" y="4154"/>
                        <a:pt x="558" y="6138"/>
                      </a:cubicBezTo>
                      <a:cubicBezTo>
                        <a:pt x="164" y="8517"/>
                        <a:pt x="1" y="10841"/>
                        <a:pt x="1" y="13220"/>
                      </a:cubicBezTo>
                      <a:cubicBezTo>
                        <a:pt x="1" y="13267"/>
                        <a:pt x="53" y="13294"/>
                        <a:pt x="112" y="13294"/>
                      </a:cubicBezTo>
                      <a:cubicBezTo>
                        <a:pt x="187" y="13294"/>
                        <a:pt x="272" y="13251"/>
                        <a:pt x="272" y="13152"/>
                      </a:cubicBezTo>
                      <a:cubicBezTo>
                        <a:pt x="272" y="10841"/>
                        <a:pt x="449" y="8517"/>
                        <a:pt x="843" y="6192"/>
                      </a:cubicBezTo>
                      <a:cubicBezTo>
                        <a:pt x="1129" y="4154"/>
                        <a:pt x="1469" y="2115"/>
                        <a:pt x="1808" y="130"/>
                      </a:cubicBezTo>
                      <a:cubicBezTo>
                        <a:pt x="1808" y="41"/>
                        <a:pt x="1722" y="0"/>
                        <a:pt x="164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3" name="Google Shape;5753;p52"/>
                <p:cNvSpPr/>
                <p:nvPr/>
              </p:nvSpPr>
              <p:spPr>
                <a:xfrm>
                  <a:off x="7390975" y="1830775"/>
                  <a:ext cx="3475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2" h="2285" extrusionOk="0">
                      <a:moveTo>
                        <a:pt x="232" y="0"/>
                      </a:moveTo>
                      <a:cubicBezTo>
                        <a:pt x="117" y="0"/>
                        <a:pt x="0" y="80"/>
                        <a:pt x="132" y="124"/>
                      </a:cubicBezTo>
                      <a:cubicBezTo>
                        <a:pt x="2225" y="463"/>
                        <a:pt x="4387" y="858"/>
                        <a:pt x="6480" y="1197"/>
                      </a:cubicBezTo>
                      <a:cubicBezTo>
                        <a:pt x="8002" y="1428"/>
                        <a:pt x="9538" y="1714"/>
                        <a:pt x="11060" y="1945"/>
                      </a:cubicBezTo>
                      <a:cubicBezTo>
                        <a:pt x="11917" y="2054"/>
                        <a:pt x="12759" y="2217"/>
                        <a:pt x="13616" y="2285"/>
                      </a:cubicBezTo>
                      <a:cubicBezTo>
                        <a:pt x="13779" y="2285"/>
                        <a:pt x="13901" y="2162"/>
                        <a:pt x="13670" y="2162"/>
                      </a:cubicBezTo>
                      <a:cubicBezTo>
                        <a:pt x="12882" y="2108"/>
                        <a:pt x="12025" y="1945"/>
                        <a:pt x="11183" y="1823"/>
                      </a:cubicBezTo>
                      <a:cubicBezTo>
                        <a:pt x="9647" y="1537"/>
                        <a:pt x="8124" y="1320"/>
                        <a:pt x="6588" y="1034"/>
                      </a:cubicBezTo>
                      <a:cubicBezTo>
                        <a:pt x="4495" y="694"/>
                        <a:pt x="2402" y="355"/>
                        <a:pt x="309" y="15"/>
                      </a:cubicBezTo>
                      <a:cubicBezTo>
                        <a:pt x="286" y="4"/>
                        <a:pt x="259" y="0"/>
                        <a:pt x="232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4" name="Google Shape;5754;p52"/>
                <p:cNvSpPr/>
                <p:nvPr/>
              </p:nvSpPr>
              <p:spPr>
                <a:xfrm>
                  <a:off x="7418075" y="1764000"/>
                  <a:ext cx="281325" cy="19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3" h="7843" extrusionOk="0">
                      <a:moveTo>
                        <a:pt x="11023" y="0"/>
                      </a:moveTo>
                      <a:cubicBezTo>
                        <a:pt x="10987" y="0"/>
                        <a:pt x="10956" y="7"/>
                        <a:pt x="10941" y="22"/>
                      </a:cubicBezTo>
                      <a:cubicBezTo>
                        <a:pt x="9242" y="1150"/>
                        <a:pt x="7543" y="2292"/>
                        <a:pt x="5844" y="3420"/>
                      </a:cubicBezTo>
                      <a:cubicBezTo>
                        <a:pt x="4594" y="4276"/>
                        <a:pt x="3411" y="5173"/>
                        <a:pt x="2161" y="6030"/>
                      </a:cubicBezTo>
                      <a:cubicBezTo>
                        <a:pt x="1481" y="6532"/>
                        <a:pt x="638" y="7103"/>
                        <a:pt x="68" y="7729"/>
                      </a:cubicBezTo>
                      <a:cubicBezTo>
                        <a:pt x="0" y="7796"/>
                        <a:pt x="84" y="7842"/>
                        <a:pt x="183" y="7842"/>
                      </a:cubicBezTo>
                      <a:cubicBezTo>
                        <a:pt x="244" y="7842"/>
                        <a:pt x="311" y="7824"/>
                        <a:pt x="353" y="7783"/>
                      </a:cubicBezTo>
                      <a:cubicBezTo>
                        <a:pt x="924" y="7103"/>
                        <a:pt x="1767" y="6587"/>
                        <a:pt x="2446" y="6084"/>
                      </a:cubicBezTo>
                      <a:cubicBezTo>
                        <a:pt x="3697" y="5173"/>
                        <a:pt x="4934" y="4331"/>
                        <a:pt x="6184" y="3474"/>
                      </a:cubicBezTo>
                      <a:cubicBezTo>
                        <a:pt x="7829" y="2346"/>
                        <a:pt x="9473" y="1218"/>
                        <a:pt x="11172" y="131"/>
                      </a:cubicBezTo>
                      <a:cubicBezTo>
                        <a:pt x="11252" y="51"/>
                        <a:pt x="11120" y="0"/>
                        <a:pt x="11023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5" name="Google Shape;5755;p52"/>
                <p:cNvSpPr/>
                <p:nvPr/>
              </p:nvSpPr>
              <p:spPr>
                <a:xfrm>
                  <a:off x="7456950" y="1718775"/>
                  <a:ext cx="208825" cy="2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3" h="11204" extrusionOk="0">
                      <a:moveTo>
                        <a:pt x="228" y="0"/>
                      </a:moveTo>
                      <a:cubicBezTo>
                        <a:pt x="129" y="0"/>
                        <a:pt x="0" y="39"/>
                        <a:pt x="49" y="77"/>
                      </a:cubicBezTo>
                      <a:cubicBezTo>
                        <a:pt x="1177" y="1776"/>
                        <a:pt x="2359" y="3421"/>
                        <a:pt x="3555" y="5066"/>
                      </a:cubicBezTo>
                      <a:cubicBezTo>
                        <a:pt x="4398" y="6303"/>
                        <a:pt x="5309" y="7607"/>
                        <a:pt x="6219" y="8804"/>
                      </a:cubicBezTo>
                      <a:cubicBezTo>
                        <a:pt x="6777" y="9592"/>
                        <a:pt x="7348" y="10435"/>
                        <a:pt x="8027" y="11182"/>
                      </a:cubicBezTo>
                      <a:cubicBezTo>
                        <a:pt x="8041" y="11197"/>
                        <a:pt x="8072" y="11203"/>
                        <a:pt x="8108" y="11203"/>
                      </a:cubicBezTo>
                      <a:cubicBezTo>
                        <a:pt x="8208" y="11203"/>
                        <a:pt x="8353" y="11150"/>
                        <a:pt x="8313" y="11060"/>
                      </a:cubicBezTo>
                      <a:cubicBezTo>
                        <a:pt x="7633" y="10380"/>
                        <a:pt x="7116" y="9592"/>
                        <a:pt x="6559" y="8804"/>
                      </a:cubicBezTo>
                      <a:cubicBezTo>
                        <a:pt x="5649" y="7607"/>
                        <a:pt x="4738" y="6357"/>
                        <a:pt x="3895" y="5120"/>
                      </a:cubicBezTo>
                      <a:cubicBezTo>
                        <a:pt x="2645" y="3421"/>
                        <a:pt x="1516" y="1722"/>
                        <a:pt x="320" y="23"/>
                      </a:cubicBezTo>
                      <a:cubicBezTo>
                        <a:pt x="304" y="7"/>
                        <a:pt x="269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6" name="Google Shape;5756;p52"/>
                <p:cNvSpPr/>
                <p:nvPr/>
              </p:nvSpPr>
              <p:spPr>
                <a:xfrm>
                  <a:off x="7546175" y="1705900"/>
                  <a:ext cx="71000" cy="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0" h="1544" extrusionOk="0">
                      <a:moveTo>
                        <a:pt x="246" y="0"/>
                      </a:moveTo>
                      <a:cubicBezTo>
                        <a:pt x="145" y="0"/>
                        <a:pt x="1" y="54"/>
                        <a:pt x="41" y="144"/>
                      </a:cubicBezTo>
                      <a:cubicBezTo>
                        <a:pt x="217" y="307"/>
                        <a:pt x="380" y="538"/>
                        <a:pt x="557" y="755"/>
                      </a:cubicBezTo>
                      <a:cubicBezTo>
                        <a:pt x="720" y="987"/>
                        <a:pt x="1006" y="1218"/>
                        <a:pt x="1114" y="1503"/>
                      </a:cubicBezTo>
                      <a:cubicBezTo>
                        <a:pt x="1114" y="1530"/>
                        <a:pt x="1145" y="1544"/>
                        <a:pt x="1182" y="1544"/>
                      </a:cubicBezTo>
                      <a:cubicBezTo>
                        <a:pt x="1220" y="1544"/>
                        <a:pt x="1264" y="1530"/>
                        <a:pt x="1291" y="1503"/>
                      </a:cubicBezTo>
                      <a:cubicBezTo>
                        <a:pt x="1509" y="1503"/>
                        <a:pt x="1740" y="1218"/>
                        <a:pt x="1916" y="1095"/>
                      </a:cubicBezTo>
                      <a:cubicBezTo>
                        <a:pt x="2188" y="932"/>
                        <a:pt x="2474" y="701"/>
                        <a:pt x="2759" y="538"/>
                      </a:cubicBezTo>
                      <a:cubicBezTo>
                        <a:pt x="2839" y="448"/>
                        <a:pt x="2742" y="395"/>
                        <a:pt x="2637" y="395"/>
                      </a:cubicBezTo>
                      <a:cubicBezTo>
                        <a:pt x="2599" y="395"/>
                        <a:pt x="2560" y="401"/>
                        <a:pt x="2528" y="416"/>
                      </a:cubicBezTo>
                      <a:cubicBezTo>
                        <a:pt x="2365" y="538"/>
                        <a:pt x="2134" y="701"/>
                        <a:pt x="1971" y="823"/>
                      </a:cubicBezTo>
                      <a:cubicBezTo>
                        <a:pt x="1792" y="950"/>
                        <a:pt x="1516" y="1181"/>
                        <a:pt x="1318" y="1305"/>
                      </a:cubicBezTo>
                      <a:lnTo>
                        <a:pt x="1318" y="1305"/>
                      </a:lnTo>
                      <a:cubicBezTo>
                        <a:pt x="1228" y="1111"/>
                        <a:pt x="993" y="912"/>
                        <a:pt x="897" y="755"/>
                      </a:cubicBezTo>
                      <a:cubicBezTo>
                        <a:pt x="720" y="538"/>
                        <a:pt x="489" y="253"/>
                        <a:pt x="326" y="22"/>
                      </a:cubicBezTo>
                      <a:cubicBezTo>
                        <a:pt x="312" y="7"/>
                        <a:pt x="282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7" name="Google Shape;5757;p52"/>
                <p:cNvSpPr/>
                <p:nvPr/>
              </p:nvSpPr>
              <p:spPr>
                <a:xfrm>
                  <a:off x="7641975" y="1756725"/>
                  <a:ext cx="680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0" h="2461" extrusionOk="0">
                      <a:moveTo>
                        <a:pt x="524" y="0"/>
                      </a:moveTo>
                      <a:cubicBezTo>
                        <a:pt x="453" y="0"/>
                        <a:pt x="368" y="27"/>
                        <a:pt x="341" y="82"/>
                      </a:cubicBezTo>
                      <a:cubicBezTo>
                        <a:pt x="286" y="489"/>
                        <a:pt x="232" y="884"/>
                        <a:pt x="178" y="1223"/>
                      </a:cubicBezTo>
                      <a:cubicBezTo>
                        <a:pt x="178" y="1441"/>
                        <a:pt x="1" y="1672"/>
                        <a:pt x="232" y="1726"/>
                      </a:cubicBezTo>
                      <a:cubicBezTo>
                        <a:pt x="966" y="2012"/>
                        <a:pt x="1700" y="2243"/>
                        <a:pt x="2380" y="2460"/>
                      </a:cubicBezTo>
                      <a:cubicBezTo>
                        <a:pt x="2556" y="2460"/>
                        <a:pt x="2719" y="2352"/>
                        <a:pt x="2556" y="2297"/>
                      </a:cubicBezTo>
                      <a:cubicBezTo>
                        <a:pt x="1877" y="2066"/>
                        <a:pt x="1197" y="1849"/>
                        <a:pt x="572" y="1618"/>
                      </a:cubicBezTo>
                      <a:lnTo>
                        <a:pt x="395" y="1618"/>
                      </a:lnTo>
                      <a:cubicBezTo>
                        <a:pt x="463" y="1509"/>
                        <a:pt x="463" y="1332"/>
                        <a:pt x="517" y="1169"/>
                      </a:cubicBezTo>
                      <a:cubicBezTo>
                        <a:pt x="572" y="829"/>
                        <a:pt x="572" y="489"/>
                        <a:pt x="626" y="82"/>
                      </a:cubicBezTo>
                      <a:cubicBezTo>
                        <a:pt x="653" y="27"/>
                        <a:pt x="596" y="0"/>
                        <a:pt x="52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8" name="Google Shape;5758;p52"/>
                <p:cNvSpPr/>
                <p:nvPr/>
              </p:nvSpPr>
              <p:spPr>
                <a:xfrm>
                  <a:off x="7666100" y="1854250"/>
                  <a:ext cx="37575" cy="6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" h="2443" extrusionOk="0">
                      <a:moveTo>
                        <a:pt x="1406" y="0"/>
                      </a:moveTo>
                      <a:cubicBezTo>
                        <a:pt x="1350" y="0"/>
                        <a:pt x="1279" y="14"/>
                        <a:pt x="1251" y="41"/>
                      </a:cubicBezTo>
                      <a:cubicBezTo>
                        <a:pt x="912" y="204"/>
                        <a:pt x="178" y="544"/>
                        <a:pt x="55" y="938"/>
                      </a:cubicBezTo>
                      <a:cubicBezTo>
                        <a:pt x="1" y="1060"/>
                        <a:pt x="395" y="1563"/>
                        <a:pt x="450" y="1740"/>
                      </a:cubicBezTo>
                      <a:cubicBezTo>
                        <a:pt x="572" y="1957"/>
                        <a:pt x="735" y="2188"/>
                        <a:pt x="857" y="2420"/>
                      </a:cubicBezTo>
                      <a:cubicBezTo>
                        <a:pt x="873" y="2435"/>
                        <a:pt x="903" y="2442"/>
                        <a:pt x="937" y="2442"/>
                      </a:cubicBezTo>
                      <a:cubicBezTo>
                        <a:pt x="1020" y="2442"/>
                        <a:pt x="1129" y="2404"/>
                        <a:pt x="1129" y="2365"/>
                      </a:cubicBezTo>
                      <a:cubicBezTo>
                        <a:pt x="857" y="1903"/>
                        <a:pt x="626" y="1455"/>
                        <a:pt x="341" y="938"/>
                      </a:cubicBezTo>
                      <a:cubicBezTo>
                        <a:pt x="232" y="721"/>
                        <a:pt x="1306" y="150"/>
                        <a:pt x="1469" y="41"/>
                      </a:cubicBezTo>
                      <a:cubicBezTo>
                        <a:pt x="1503" y="14"/>
                        <a:pt x="1462" y="0"/>
                        <a:pt x="140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9" name="Google Shape;5759;p52"/>
                <p:cNvSpPr/>
                <p:nvPr/>
              </p:nvSpPr>
              <p:spPr>
                <a:xfrm>
                  <a:off x="7606650" y="1941200"/>
                  <a:ext cx="54525" cy="5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1" h="2237" extrusionOk="0">
                      <a:moveTo>
                        <a:pt x="2070" y="0"/>
                      </a:moveTo>
                      <a:cubicBezTo>
                        <a:pt x="2046" y="0"/>
                        <a:pt x="2017" y="4"/>
                        <a:pt x="1985" y="15"/>
                      </a:cubicBezTo>
                      <a:cubicBezTo>
                        <a:pt x="1876" y="15"/>
                        <a:pt x="395" y="70"/>
                        <a:pt x="449" y="246"/>
                      </a:cubicBezTo>
                      <a:cubicBezTo>
                        <a:pt x="571" y="518"/>
                        <a:pt x="286" y="1035"/>
                        <a:pt x="231" y="1320"/>
                      </a:cubicBezTo>
                      <a:cubicBezTo>
                        <a:pt x="177" y="1606"/>
                        <a:pt x="55" y="1877"/>
                        <a:pt x="0" y="2217"/>
                      </a:cubicBezTo>
                      <a:cubicBezTo>
                        <a:pt x="0" y="2217"/>
                        <a:pt x="79" y="2236"/>
                        <a:pt x="154" y="2236"/>
                      </a:cubicBezTo>
                      <a:cubicBezTo>
                        <a:pt x="222" y="2236"/>
                        <a:pt x="286" y="2221"/>
                        <a:pt x="286" y="2163"/>
                      </a:cubicBezTo>
                      <a:cubicBezTo>
                        <a:pt x="449" y="1606"/>
                        <a:pt x="571" y="1035"/>
                        <a:pt x="734" y="464"/>
                      </a:cubicBezTo>
                      <a:lnTo>
                        <a:pt x="734" y="178"/>
                      </a:lnTo>
                      <a:cubicBezTo>
                        <a:pt x="734" y="178"/>
                        <a:pt x="1074" y="178"/>
                        <a:pt x="1128" y="124"/>
                      </a:cubicBezTo>
                      <a:cubicBezTo>
                        <a:pt x="1414" y="124"/>
                        <a:pt x="1754" y="124"/>
                        <a:pt x="2039" y="70"/>
                      </a:cubicBezTo>
                      <a:cubicBezTo>
                        <a:pt x="2181" y="70"/>
                        <a:pt x="2165" y="0"/>
                        <a:pt x="2070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0" name="Google Shape;5760;p52"/>
                <p:cNvSpPr/>
                <p:nvPr/>
              </p:nvSpPr>
              <p:spPr>
                <a:xfrm>
                  <a:off x="7503875" y="1958900"/>
                  <a:ext cx="81050" cy="3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1579" extrusionOk="0">
                      <a:moveTo>
                        <a:pt x="1848" y="1"/>
                      </a:moveTo>
                      <a:cubicBezTo>
                        <a:pt x="1804" y="1"/>
                        <a:pt x="1760" y="14"/>
                        <a:pt x="1733" y="41"/>
                      </a:cubicBezTo>
                      <a:cubicBezTo>
                        <a:pt x="1162" y="327"/>
                        <a:pt x="605" y="667"/>
                        <a:pt x="88" y="1006"/>
                      </a:cubicBezTo>
                      <a:cubicBezTo>
                        <a:pt x="0" y="1050"/>
                        <a:pt x="134" y="1130"/>
                        <a:pt x="247" y="1130"/>
                      </a:cubicBezTo>
                      <a:cubicBezTo>
                        <a:pt x="273" y="1130"/>
                        <a:pt x="298" y="1125"/>
                        <a:pt x="319" y="1115"/>
                      </a:cubicBezTo>
                      <a:cubicBezTo>
                        <a:pt x="766" y="764"/>
                        <a:pt x="1268" y="500"/>
                        <a:pt x="1775" y="207"/>
                      </a:cubicBezTo>
                      <a:lnTo>
                        <a:pt x="1775" y="207"/>
                      </a:lnTo>
                      <a:cubicBezTo>
                        <a:pt x="2184" y="677"/>
                        <a:pt x="2550" y="1093"/>
                        <a:pt x="2929" y="1509"/>
                      </a:cubicBezTo>
                      <a:cubicBezTo>
                        <a:pt x="2950" y="1557"/>
                        <a:pt x="3007" y="1578"/>
                        <a:pt x="3065" y="1578"/>
                      </a:cubicBezTo>
                      <a:cubicBezTo>
                        <a:pt x="3153" y="1578"/>
                        <a:pt x="3242" y="1529"/>
                        <a:pt x="3201" y="1455"/>
                      </a:cubicBezTo>
                      <a:cubicBezTo>
                        <a:pt x="2806" y="1006"/>
                        <a:pt x="2358" y="490"/>
                        <a:pt x="1964" y="41"/>
                      </a:cubicBezTo>
                      <a:cubicBezTo>
                        <a:pt x="1937" y="14"/>
                        <a:pt x="1892" y="1"/>
                        <a:pt x="1848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1" name="Google Shape;5761;p52"/>
                <p:cNvSpPr/>
                <p:nvPr/>
              </p:nvSpPr>
              <p:spPr>
                <a:xfrm>
                  <a:off x="7417600" y="1898825"/>
                  <a:ext cx="531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" h="2752" extrusionOk="0">
                      <a:moveTo>
                        <a:pt x="1807" y="893"/>
                      </a:moveTo>
                      <a:cubicBezTo>
                        <a:pt x="1812" y="893"/>
                        <a:pt x="1824" y="902"/>
                        <a:pt x="1840" y="922"/>
                      </a:cubicBezTo>
                      <a:lnTo>
                        <a:pt x="1840" y="942"/>
                      </a:lnTo>
                      <a:lnTo>
                        <a:pt x="1840" y="942"/>
                      </a:lnTo>
                      <a:cubicBezTo>
                        <a:pt x="1808" y="916"/>
                        <a:pt x="1799" y="893"/>
                        <a:pt x="1807" y="893"/>
                      </a:cubicBezTo>
                      <a:close/>
                      <a:moveTo>
                        <a:pt x="1888" y="973"/>
                      </a:moveTo>
                      <a:cubicBezTo>
                        <a:pt x="1890" y="974"/>
                        <a:pt x="1892" y="975"/>
                        <a:pt x="1894" y="976"/>
                      </a:cubicBezTo>
                      <a:cubicBezTo>
                        <a:pt x="1892" y="975"/>
                        <a:pt x="1890" y="974"/>
                        <a:pt x="1888" y="973"/>
                      </a:cubicBezTo>
                      <a:close/>
                      <a:moveTo>
                        <a:pt x="245" y="0"/>
                      </a:moveTo>
                      <a:cubicBezTo>
                        <a:pt x="102" y="0"/>
                        <a:pt x="1" y="128"/>
                        <a:pt x="141" y="174"/>
                      </a:cubicBezTo>
                      <a:cubicBezTo>
                        <a:pt x="693" y="451"/>
                        <a:pt x="1297" y="676"/>
                        <a:pt x="1840" y="949"/>
                      </a:cubicBezTo>
                      <a:lnTo>
                        <a:pt x="1840" y="949"/>
                      </a:lnTo>
                      <a:lnTo>
                        <a:pt x="1840" y="1085"/>
                      </a:lnTo>
                      <a:lnTo>
                        <a:pt x="1840" y="1710"/>
                      </a:lnTo>
                      <a:lnTo>
                        <a:pt x="1840" y="2675"/>
                      </a:lnTo>
                      <a:cubicBezTo>
                        <a:pt x="1840" y="2724"/>
                        <a:pt x="1898" y="2751"/>
                        <a:pt x="1961" y="2751"/>
                      </a:cubicBezTo>
                      <a:cubicBezTo>
                        <a:pt x="2039" y="2751"/>
                        <a:pt x="2125" y="2711"/>
                        <a:pt x="2125" y="2621"/>
                      </a:cubicBezTo>
                      <a:lnTo>
                        <a:pt x="2125" y="854"/>
                      </a:lnTo>
                      <a:cubicBezTo>
                        <a:pt x="2125" y="800"/>
                        <a:pt x="2071" y="800"/>
                        <a:pt x="2017" y="745"/>
                      </a:cubicBezTo>
                      <a:cubicBezTo>
                        <a:pt x="1446" y="514"/>
                        <a:pt x="875" y="242"/>
                        <a:pt x="318" y="11"/>
                      </a:cubicBezTo>
                      <a:cubicBezTo>
                        <a:pt x="293" y="4"/>
                        <a:pt x="269" y="0"/>
                        <a:pt x="24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2" name="Google Shape;5762;p52"/>
                <p:cNvSpPr/>
                <p:nvPr/>
              </p:nvSpPr>
              <p:spPr>
                <a:xfrm>
                  <a:off x="7413675" y="1799825"/>
                  <a:ext cx="31575" cy="7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2900" extrusionOk="0">
                      <a:moveTo>
                        <a:pt x="637" y="1"/>
                      </a:moveTo>
                      <a:cubicBezTo>
                        <a:pt x="542" y="1"/>
                        <a:pt x="439" y="64"/>
                        <a:pt x="475" y="179"/>
                      </a:cubicBezTo>
                      <a:cubicBezTo>
                        <a:pt x="632" y="613"/>
                        <a:pt x="803" y="1110"/>
                        <a:pt x="912" y="1548"/>
                      </a:cubicBezTo>
                      <a:lnTo>
                        <a:pt x="912" y="1548"/>
                      </a:lnTo>
                      <a:cubicBezTo>
                        <a:pt x="912" y="1548"/>
                        <a:pt x="911" y="1548"/>
                        <a:pt x="911" y="1548"/>
                      </a:cubicBezTo>
                      <a:cubicBezTo>
                        <a:pt x="891" y="1548"/>
                        <a:pt x="853" y="1625"/>
                        <a:pt x="814" y="1701"/>
                      </a:cubicBezTo>
                      <a:cubicBezTo>
                        <a:pt x="692" y="1878"/>
                        <a:pt x="583" y="1987"/>
                        <a:pt x="529" y="2164"/>
                      </a:cubicBezTo>
                      <a:cubicBezTo>
                        <a:pt x="352" y="2327"/>
                        <a:pt x="189" y="2558"/>
                        <a:pt x="80" y="2721"/>
                      </a:cubicBezTo>
                      <a:cubicBezTo>
                        <a:pt x="1" y="2836"/>
                        <a:pt x="94" y="2899"/>
                        <a:pt x="184" y="2899"/>
                      </a:cubicBezTo>
                      <a:cubicBezTo>
                        <a:pt x="232" y="2899"/>
                        <a:pt x="279" y="2881"/>
                        <a:pt x="298" y="2843"/>
                      </a:cubicBezTo>
                      <a:cubicBezTo>
                        <a:pt x="475" y="2612"/>
                        <a:pt x="638" y="2435"/>
                        <a:pt x="760" y="2218"/>
                      </a:cubicBezTo>
                      <a:cubicBezTo>
                        <a:pt x="869" y="2041"/>
                        <a:pt x="1154" y="1824"/>
                        <a:pt x="1209" y="1593"/>
                      </a:cubicBezTo>
                      <a:cubicBezTo>
                        <a:pt x="1263" y="1416"/>
                        <a:pt x="1032" y="1022"/>
                        <a:pt x="1032" y="913"/>
                      </a:cubicBezTo>
                      <a:cubicBezTo>
                        <a:pt x="923" y="628"/>
                        <a:pt x="869" y="342"/>
                        <a:pt x="760" y="57"/>
                      </a:cubicBezTo>
                      <a:cubicBezTo>
                        <a:pt x="736" y="19"/>
                        <a:pt x="688" y="1"/>
                        <a:pt x="637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3" name="Google Shape;5763;p52"/>
                <p:cNvSpPr/>
                <p:nvPr/>
              </p:nvSpPr>
              <p:spPr>
                <a:xfrm>
                  <a:off x="7442525" y="1715250"/>
                  <a:ext cx="65775" cy="4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1" h="1809" extrusionOk="0">
                      <a:moveTo>
                        <a:pt x="2506" y="1"/>
                      </a:moveTo>
                      <a:cubicBezTo>
                        <a:pt x="2437" y="1"/>
                        <a:pt x="2352" y="15"/>
                        <a:pt x="2325" y="42"/>
                      </a:cubicBezTo>
                      <a:cubicBezTo>
                        <a:pt x="2093" y="613"/>
                        <a:pt x="1808" y="1183"/>
                        <a:pt x="1523" y="1686"/>
                      </a:cubicBezTo>
                      <a:lnTo>
                        <a:pt x="1754" y="1686"/>
                      </a:lnTo>
                      <a:cubicBezTo>
                        <a:pt x="1237" y="1686"/>
                        <a:pt x="789" y="1686"/>
                        <a:pt x="286" y="1741"/>
                      </a:cubicBezTo>
                      <a:cubicBezTo>
                        <a:pt x="163" y="1741"/>
                        <a:pt x="0" y="1809"/>
                        <a:pt x="218" y="1809"/>
                      </a:cubicBezTo>
                      <a:cubicBezTo>
                        <a:pt x="680" y="1809"/>
                        <a:pt x="1183" y="1741"/>
                        <a:pt x="1645" y="1741"/>
                      </a:cubicBezTo>
                      <a:cubicBezTo>
                        <a:pt x="1699" y="1741"/>
                        <a:pt x="1808" y="1741"/>
                        <a:pt x="1808" y="1686"/>
                      </a:cubicBezTo>
                      <a:cubicBezTo>
                        <a:pt x="2093" y="1183"/>
                        <a:pt x="2379" y="613"/>
                        <a:pt x="2596" y="42"/>
                      </a:cubicBezTo>
                      <a:cubicBezTo>
                        <a:pt x="2630" y="15"/>
                        <a:pt x="2576" y="1"/>
                        <a:pt x="2506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4" name="Google Shape;5764;p52"/>
                <p:cNvSpPr/>
                <p:nvPr/>
              </p:nvSpPr>
              <p:spPr>
                <a:xfrm>
                  <a:off x="7451025" y="1736325"/>
                  <a:ext cx="230750" cy="23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30" h="9343" extrusionOk="0">
                      <a:moveTo>
                        <a:pt x="2037" y="8308"/>
                      </a:moveTo>
                      <a:cubicBezTo>
                        <a:pt x="2038" y="8311"/>
                        <a:pt x="2039" y="8315"/>
                        <a:pt x="2039" y="8319"/>
                      </a:cubicBezTo>
                      <a:cubicBezTo>
                        <a:pt x="2038" y="8315"/>
                        <a:pt x="2037" y="8312"/>
                        <a:pt x="2037" y="8308"/>
                      </a:cubicBezTo>
                      <a:close/>
                      <a:moveTo>
                        <a:pt x="3336" y="198"/>
                      </a:moveTo>
                      <a:lnTo>
                        <a:pt x="3336" y="198"/>
                      </a:lnTo>
                      <a:cubicBezTo>
                        <a:pt x="3650" y="394"/>
                        <a:pt x="3918" y="806"/>
                        <a:pt x="4186" y="1074"/>
                      </a:cubicBezTo>
                      <a:cubicBezTo>
                        <a:pt x="4363" y="1305"/>
                        <a:pt x="4581" y="1523"/>
                        <a:pt x="4812" y="1808"/>
                      </a:cubicBezTo>
                      <a:cubicBezTo>
                        <a:pt x="4812" y="1836"/>
                        <a:pt x="4853" y="1849"/>
                        <a:pt x="4902" y="1849"/>
                      </a:cubicBezTo>
                      <a:cubicBezTo>
                        <a:pt x="4951" y="1849"/>
                        <a:pt x="5009" y="1836"/>
                        <a:pt x="5043" y="1808"/>
                      </a:cubicBezTo>
                      <a:lnTo>
                        <a:pt x="6062" y="1305"/>
                      </a:lnTo>
                      <a:cubicBezTo>
                        <a:pt x="6280" y="1183"/>
                        <a:pt x="6511" y="1074"/>
                        <a:pt x="6742" y="966"/>
                      </a:cubicBezTo>
                      <a:cubicBezTo>
                        <a:pt x="6796" y="898"/>
                        <a:pt x="6905" y="898"/>
                        <a:pt x="6959" y="843"/>
                      </a:cubicBezTo>
                      <a:lnTo>
                        <a:pt x="6959" y="843"/>
                      </a:lnTo>
                      <a:cubicBezTo>
                        <a:pt x="7082" y="1305"/>
                        <a:pt x="6959" y="1808"/>
                        <a:pt x="6905" y="2203"/>
                      </a:cubicBezTo>
                      <a:cubicBezTo>
                        <a:pt x="6851" y="2542"/>
                        <a:pt x="6796" y="2882"/>
                        <a:pt x="6742" y="3168"/>
                      </a:cubicBezTo>
                      <a:cubicBezTo>
                        <a:pt x="6742" y="3222"/>
                        <a:pt x="6796" y="3222"/>
                        <a:pt x="6796" y="3222"/>
                      </a:cubicBezTo>
                      <a:cubicBezTo>
                        <a:pt x="7014" y="3276"/>
                        <a:pt x="8889" y="3847"/>
                        <a:pt x="8889" y="3902"/>
                      </a:cubicBezTo>
                      <a:cubicBezTo>
                        <a:pt x="8835" y="4187"/>
                        <a:pt x="8319" y="4527"/>
                        <a:pt x="8101" y="4704"/>
                      </a:cubicBezTo>
                      <a:cubicBezTo>
                        <a:pt x="7816" y="4921"/>
                        <a:pt x="7585" y="5152"/>
                        <a:pt x="7299" y="5383"/>
                      </a:cubicBezTo>
                      <a:cubicBezTo>
                        <a:pt x="7299" y="5383"/>
                        <a:pt x="7245" y="5438"/>
                        <a:pt x="7299" y="5438"/>
                      </a:cubicBezTo>
                      <a:cubicBezTo>
                        <a:pt x="7421" y="5723"/>
                        <a:pt x="7585" y="5940"/>
                        <a:pt x="7693" y="6226"/>
                      </a:cubicBezTo>
                      <a:cubicBezTo>
                        <a:pt x="7816" y="6457"/>
                        <a:pt x="7924" y="6620"/>
                        <a:pt x="8033" y="6851"/>
                      </a:cubicBezTo>
                      <a:cubicBezTo>
                        <a:pt x="8033" y="6905"/>
                        <a:pt x="8264" y="7191"/>
                        <a:pt x="8101" y="7191"/>
                      </a:cubicBezTo>
                      <a:cubicBezTo>
                        <a:pt x="7761" y="7245"/>
                        <a:pt x="7421" y="7259"/>
                        <a:pt x="7082" y="7259"/>
                      </a:cubicBezTo>
                      <a:cubicBezTo>
                        <a:pt x="6742" y="7259"/>
                        <a:pt x="6402" y="7245"/>
                        <a:pt x="6062" y="7245"/>
                      </a:cubicBezTo>
                      <a:cubicBezTo>
                        <a:pt x="5994" y="7245"/>
                        <a:pt x="5886" y="7245"/>
                        <a:pt x="5831" y="7300"/>
                      </a:cubicBezTo>
                      <a:cubicBezTo>
                        <a:pt x="5831" y="7585"/>
                        <a:pt x="5777" y="7925"/>
                        <a:pt x="5722" y="8210"/>
                      </a:cubicBezTo>
                      <a:cubicBezTo>
                        <a:pt x="5654" y="8441"/>
                        <a:pt x="5654" y="8605"/>
                        <a:pt x="5600" y="8836"/>
                      </a:cubicBezTo>
                      <a:cubicBezTo>
                        <a:pt x="5600" y="8944"/>
                        <a:pt x="5546" y="8999"/>
                        <a:pt x="5546" y="9121"/>
                      </a:cubicBezTo>
                      <a:cubicBezTo>
                        <a:pt x="5542" y="9135"/>
                        <a:pt x="5539" y="9147"/>
                        <a:pt x="5536" y="9158"/>
                      </a:cubicBezTo>
                      <a:lnTo>
                        <a:pt x="5536" y="9158"/>
                      </a:lnTo>
                      <a:cubicBezTo>
                        <a:pt x="5250" y="8961"/>
                        <a:pt x="5009" y="8625"/>
                        <a:pt x="4757" y="8373"/>
                      </a:cubicBezTo>
                      <a:cubicBezTo>
                        <a:pt x="4526" y="8156"/>
                        <a:pt x="4295" y="7979"/>
                        <a:pt x="4078" y="7762"/>
                      </a:cubicBezTo>
                      <a:cubicBezTo>
                        <a:pt x="4023" y="7694"/>
                        <a:pt x="3955" y="7694"/>
                        <a:pt x="3847" y="7694"/>
                      </a:cubicBezTo>
                      <a:cubicBezTo>
                        <a:pt x="3561" y="7816"/>
                        <a:pt x="3276" y="7871"/>
                        <a:pt x="3058" y="7979"/>
                      </a:cubicBezTo>
                      <a:cubicBezTo>
                        <a:pt x="2827" y="8034"/>
                        <a:pt x="2596" y="8102"/>
                        <a:pt x="2379" y="8156"/>
                      </a:cubicBezTo>
                      <a:cubicBezTo>
                        <a:pt x="2324" y="8210"/>
                        <a:pt x="2202" y="8210"/>
                        <a:pt x="2093" y="8265"/>
                      </a:cubicBezTo>
                      <a:cubicBezTo>
                        <a:pt x="2067" y="8273"/>
                        <a:pt x="2047" y="8279"/>
                        <a:pt x="2032" y="8283"/>
                      </a:cubicBezTo>
                      <a:lnTo>
                        <a:pt x="2032" y="8283"/>
                      </a:lnTo>
                      <a:cubicBezTo>
                        <a:pt x="1921" y="7665"/>
                        <a:pt x="2040" y="6948"/>
                        <a:pt x="2093" y="6335"/>
                      </a:cubicBezTo>
                      <a:cubicBezTo>
                        <a:pt x="2093" y="6335"/>
                        <a:pt x="2093" y="6280"/>
                        <a:pt x="2039" y="6280"/>
                      </a:cubicBezTo>
                      <a:cubicBezTo>
                        <a:pt x="1808" y="6226"/>
                        <a:pt x="1577" y="6117"/>
                        <a:pt x="1305" y="6063"/>
                      </a:cubicBezTo>
                      <a:cubicBezTo>
                        <a:pt x="1183" y="5995"/>
                        <a:pt x="503" y="5832"/>
                        <a:pt x="449" y="5723"/>
                      </a:cubicBezTo>
                      <a:cubicBezTo>
                        <a:pt x="340" y="5492"/>
                        <a:pt x="843" y="5043"/>
                        <a:pt x="965" y="4921"/>
                      </a:cubicBezTo>
                      <a:cubicBezTo>
                        <a:pt x="1128" y="4758"/>
                        <a:pt x="1237" y="4581"/>
                        <a:pt x="1414" y="4418"/>
                      </a:cubicBezTo>
                      <a:lnTo>
                        <a:pt x="1414" y="4364"/>
                      </a:lnTo>
                      <a:cubicBezTo>
                        <a:pt x="1183" y="3738"/>
                        <a:pt x="897" y="3059"/>
                        <a:pt x="734" y="2434"/>
                      </a:cubicBezTo>
                      <a:cubicBezTo>
                        <a:pt x="734" y="2257"/>
                        <a:pt x="788" y="2325"/>
                        <a:pt x="965" y="2257"/>
                      </a:cubicBezTo>
                      <a:cubicBezTo>
                        <a:pt x="1183" y="2257"/>
                        <a:pt x="1359" y="2257"/>
                        <a:pt x="1577" y="2203"/>
                      </a:cubicBezTo>
                      <a:cubicBezTo>
                        <a:pt x="1821" y="2203"/>
                        <a:pt x="2105" y="2163"/>
                        <a:pt x="2360" y="2151"/>
                      </a:cubicBezTo>
                      <a:lnTo>
                        <a:pt x="2360" y="2151"/>
                      </a:lnTo>
                      <a:cubicBezTo>
                        <a:pt x="2386" y="2167"/>
                        <a:pt x="2423" y="2175"/>
                        <a:pt x="2460" y="2175"/>
                      </a:cubicBezTo>
                      <a:cubicBezTo>
                        <a:pt x="2509" y="2175"/>
                        <a:pt x="2558" y="2161"/>
                        <a:pt x="2581" y="2134"/>
                      </a:cubicBezTo>
                      <a:lnTo>
                        <a:pt x="2581" y="2134"/>
                      </a:lnTo>
                      <a:cubicBezTo>
                        <a:pt x="2622" y="2117"/>
                        <a:pt x="2631" y="2090"/>
                        <a:pt x="2607" y="2069"/>
                      </a:cubicBezTo>
                      <a:lnTo>
                        <a:pt x="2607" y="2069"/>
                      </a:lnTo>
                      <a:cubicBezTo>
                        <a:pt x="2725" y="1792"/>
                        <a:pt x="2830" y="1513"/>
                        <a:pt x="2936" y="1183"/>
                      </a:cubicBezTo>
                      <a:cubicBezTo>
                        <a:pt x="3004" y="1020"/>
                        <a:pt x="3058" y="789"/>
                        <a:pt x="3167" y="558"/>
                      </a:cubicBezTo>
                      <a:cubicBezTo>
                        <a:pt x="3221" y="504"/>
                        <a:pt x="3221" y="395"/>
                        <a:pt x="3276" y="286"/>
                      </a:cubicBezTo>
                      <a:cubicBezTo>
                        <a:pt x="3276" y="286"/>
                        <a:pt x="3319" y="243"/>
                        <a:pt x="3336" y="198"/>
                      </a:cubicBezTo>
                      <a:close/>
                      <a:moveTo>
                        <a:pt x="5615" y="9208"/>
                      </a:moveTo>
                      <a:cubicBezTo>
                        <a:pt x="5627" y="9213"/>
                        <a:pt x="5640" y="9220"/>
                        <a:pt x="5654" y="9230"/>
                      </a:cubicBezTo>
                      <a:cubicBezTo>
                        <a:pt x="5641" y="9223"/>
                        <a:pt x="5628" y="9216"/>
                        <a:pt x="5615" y="9208"/>
                      </a:cubicBezTo>
                      <a:close/>
                      <a:moveTo>
                        <a:pt x="3344" y="1"/>
                      </a:moveTo>
                      <a:cubicBezTo>
                        <a:pt x="3004" y="1"/>
                        <a:pt x="2882" y="504"/>
                        <a:pt x="2827" y="735"/>
                      </a:cubicBezTo>
                      <a:cubicBezTo>
                        <a:pt x="2671" y="1165"/>
                        <a:pt x="2501" y="1609"/>
                        <a:pt x="2344" y="2040"/>
                      </a:cubicBezTo>
                      <a:lnTo>
                        <a:pt x="2344" y="2040"/>
                      </a:lnTo>
                      <a:cubicBezTo>
                        <a:pt x="1776" y="2048"/>
                        <a:pt x="1261" y="2098"/>
                        <a:pt x="734" y="2148"/>
                      </a:cubicBezTo>
                      <a:cubicBezTo>
                        <a:pt x="218" y="2257"/>
                        <a:pt x="557" y="2828"/>
                        <a:pt x="680" y="3222"/>
                      </a:cubicBezTo>
                      <a:cubicBezTo>
                        <a:pt x="788" y="3507"/>
                        <a:pt x="897" y="3793"/>
                        <a:pt x="1019" y="4133"/>
                      </a:cubicBezTo>
                      <a:cubicBezTo>
                        <a:pt x="1069" y="4182"/>
                        <a:pt x="1119" y="4277"/>
                        <a:pt x="1127" y="4386"/>
                      </a:cubicBezTo>
                      <a:lnTo>
                        <a:pt x="1127" y="4386"/>
                      </a:lnTo>
                      <a:cubicBezTo>
                        <a:pt x="1126" y="4384"/>
                        <a:pt x="1126" y="4382"/>
                        <a:pt x="1124" y="4382"/>
                      </a:cubicBezTo>
                      <a:cubicBezTo>
                        <a:pt x="1119" y="4382"/>
                        <a:pt x="1106" y="4409"/>
                        <a:pt x="1074" y="4472"/>
                      </a:cubicBezTo>
                      <a:cubicBezTo>
                        <a:pt x="897" y="4636"/>
                        <a:pt x="0" y="5492"/>
                        <a:pt x="163" y="5777"/>
                      </a:cubicBezTo>
                      <a:cubicBezTo>
                        <a:pt x="286" y="5940"/>
                        <a:pt x="680" y="5995"/>
                        <a:pt x="843" y="6063"/>
                      </a:cubicBezTo>
                      <a:cubicBezTo>
                        <a:pt x="1128" y="6172"/>
                        <a:pt x="1468" y="6280"/>
                        <a:pt x="1808" y="6403"/>
                      </a:cubicBezTo>
                      <a:cubicBezTo>
                        <a:pt x="1810" y="6403"/>
                        <a:pt x="1812" y="6402"/>
                        <a:pt x="1814" y="6402"/>
                      </a:cubicBezTo>
                      <a:lnTo>
                        <a:pt x="1814" y="6402"/>
                      </a:lnTo>
                      <a:cubicBezTo>
                        <a:pt x="1810" y="6414"/>
                        <a:pt x="1808" y="6431"/>
                        <a:pt x="1808" y="6457"/>
                      </a:cubicBezTo>
                      <a:lnTo>
                        <a:pt x="1808" y="6851"/>
                      </a:lnTo>
                      <a:cubicBezTo>
                        <a:pt x="1753" y="7245"/>
                        <a:pt x="1753" y="7585"/>
                        <a:pt x="1753" y="7979"/>
                      </a:cubicBezTo>
                      <a:cubicBezTo>
                        <a:pt x="1753" y="8327"/>
                        <a:pt x="1803" y="8440"/>
                        <a:pt x="1976" y="8440"/>
                      </a:cubicBezTo>
                      <a:cubicBezTo>
                        <a:pt x="2060" y="8440"/>
                        <a:pt x="2173" y="8413"/>
                        <a:pt x="2324" y="8373"/>
                      </a:cubicBezTo>
                      <a:cubicBezTo>
                        <a:pt x="2826" y="8227"/>
                        <a:pt x="3338" y="8025"/>
                        <a:pt x="3852" y="7867"/>
                      </a:cubicBezTo>
                      <a:lnTo>
                        <a:pt x="3852" y="7867"/>
                      </a:lnTo>
                      <a:cubicBezTo>
                        <a:pt x="4166" y="8141"/>
                        <a:pt x="4438" y="8457"/>
                        <a:pt x="4757" y="8713"/>
                      </a:cubicBezTo>
                      <a:cubicBezTo>
                        <a:pt x="4912" y="8881"/>
                        <a:pt x="5226" y="9343"/>
                        <a:pt x="5548" y="9343"/>
                      </a:cubicBezTo>
                      <a:cubicBezTo>
                        <a:pt x="5566" y="9343"/>
                        <a:pt x="5583" y="9341"/>
                        <a:pt x="5600" y="9338"/>
                      </a:cubicBezTo>
                      <a:cubicBezTo>
                        <a:pt x="5886" y="9338"/>
                        <a:pt x="5886" y="8713"/>
                        <a:pt x="5940" y="8496"/>
                      </a:cubicBezTo>
                      <a:cubicBezTo>
                        <a:pt x="5991" y="8127"/>
                        <a:pt x="6101" y="7746"/>
                        <a:pt x="6160" y="7375"/>
                      </a:cubicBezTo>
                      <a:lnTo>
                        <a:pt x="6160" y="7375"/>
                      </a:lnTo>
                      <a:cubicBezTo>
                        <a:pt x="6394" y="7395"/>
                        <a:pt x="6620" y="7405"/>
                        <a:pt x="6842" y="7405"/>
                      </a:cubicBezTo>
                      <a:cubicBezTo>
                        <a:pt x="7133" y="7405"/>
                        <a:pt x="7415" y="7388"/>
                        <a:pt x="7693" y="7354"/>
                      </a:cubicBezTo>
                      <a:cubicBezTo>
                        <a:pt x="7924" y="7354"/>
                        <a:pt x="8155" y="7354"/>
                        <a:pt x="8373" y="7300"/>
                      </a:cubicBezTo>
                      <a:cubicBezTo>
                        <a:pt x="8550" y="7245"/>
                        <a:pt x="8441" y="7082"/>
                        <a:pt x="8373" y="6960"/>
                      </a:cubicBezTo>
                      <a:cubicBezTo>
                        <a:pt x="8264" y="6620"/>
                        <a:pt x="8033" y="6280"/>
                        <a:pt x="7870" y="5995"/>
                      </a:cubicBezTo>
                      <a:cubicBezTo>
                        <a:pt x="7816" y="5832"/>
                        <a:pt x="7761" y="5723"/>
                        <a:pt x="7639" y="5546"/>
                      </a:cubicBezTo>
                      <a:cubicBezTo>
                        <a:pt x="7599" y="5467"/>
                        <a:pt x="7588" y="5416"/>
                        <a:pt x="7564" y="5416"/>
                      </a:cubicBezTo>
                      <a:cubicBezTo>
                        <a:pt x="7561" y="5416"/>
                        <a:pt x="7558" y="5417"/>
                        <a:pt x="7554" y="5419"/>
                      </a:cubicBezTo>
                      <a:lnTo>
                        <a:pt x="7554" y="5419"/>
                      </a:lnTo>
                      <a:cubicBezTo>
                        <a:pt x="8048" y="5030"/>
                        <a:pt x="8502" y="4629"/>
                        <a:pt x="8944" y="4241"/>
                      </a:cubicBezTo>
                      <a:cubicBezTo>
                        <a:pt x="8944" y="4187"/>
                        <a:pt x="9229" y="3956"/>
                        <a:pt x="9175" y="3847"/>
                      </a:cubicBezTo>
                      <a:cubicBezTo>
                        <a:pt x="8998" y="3738"/>
                        <a:pt x="8713" y="3684"/>
                        <a:pt x="8550" y="3616"/>
                      </a:cubicBezTo>
                      <a:cubicBezTo>
                        <a:pt x="8155" y="3507"/>
                        <a:pt x="7816" y="3399"/>
                        <a:pt x="7476" y="3276"/>
                      </a:cubicBezTo>
                      <a:cubicBezTo>
                        <a:pt x="7299" y="3222"/>
                        <a:pt x="7190" y="3168"/>
                        <a:pt x="7082" y="3168"/>
                      </a:cubicBezTo>
                      <a:cubicBezTo>
                        <a:pt x="7020" y="3140"/>
                        <a:pt x="7003" y="3140"/>
                        <a:pt x="7010" y="3140"/>
                      </a:cubicBezTo>
                      <a:cubicBezTo>
                        <a:pt x="7017" y="3140"/>
                        <a:pt x="7048" y="3140"/>
                        <a:pt x="7082" y="3113"/>
                      </a:cubicBezTo>
                      <a:cubicBezTo>
                        <a:pt x="7136" y="2434"/>
                        <a:pt x="7245" y="1808"/>
                        <a:pt x="7299" y="1129"/>
                      </a:cubicBezTo>
                      <a:cubicBezTo>
                        <a:pt x="7299" y="808"/>
                        <a:pt x="7233" y="692"/>
                        <a:pt x="7065" y="692"/>
                      </a:cubicBezTo>
                      <a:cubicBezTo>
                        <a:pt x="6970" y="692"/>
                        <a:pt x="6842" y="730"/>
                        <a:pt x="6674" y="789"/>
                      </a:cubicBezTo>
                      <a:cubicBezTo>
                        <a:pt x="6117" y="1049"/>
                        <a:pt x="5549" y="1354"/>
                        <a:pt x="4980" y="1663"/>
                      </a:cubicBezTo>
                      <a:lnTo>
                        <a:pt x="4980" y="1663"/>
                      </a:lnTo>
                      <a:cubicBezTo>
                        <a:pt x="4761" y="1354"/>
                        <a:pt x="4501" y="1049"/>
                        <a:pt x="4241" y="789"/>
                      </a:cubicBezTo>
                      <a:cubicBezTo>
                        <a:pt x="4078" y="558"/>
                        <a:pt x="3684" y="1"/>
                        <a:pt x="3344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65" name="Google Shape;5765;p52"/>
              <p:cNvGrpSpPr/>
              <p:nvPr/>
            </p:nvGrpSpPr>
            <p:grpSpPr>
              <a:xfrm rot="4832308">
                <a:off x="7832385" y="1240335"/>
                <a:ext cx="883746" cy="92432"/>
                <a:chOff x="7064325" y="1103275"/>
                <a:chExt cx="745381" cy="77961"/>
              </a:xfrm>
            </p:grpSpPr>
            <p:sp>
              <p:nvSpPr>
                <p:cNvPr id="5766" name="Google Shape;5766;p52"/>
                <p:cNvSpPr/>
                <p:nvPr/>
              </p:nvSpPr>
              <p:spPr>
                <a:xfrm>
                  <a:off x="7064325" y="1103275"/>
                  <a:ext cx="55400" cy="5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2216" extrusionOk="0">
                      <a:moveTo>
                        <a:pt x="1142" y="0"/>
                      </a:moveTo>
                      <a:cubicBezTo>
                        <a:pt x="517" y="0"/>
                        <a:pt x="0" y="462"/>
                        <a:pt x="0" y="1074"/>
                      </a:cubicBezTo>
                      <a:cubicBezTo>
                        <a:pt x="0" y="1699"/>
                        <a:pt x="517" y="2216"/>
                        <a:pt x="1142" y="2216"/>
                      </a:cubicBezTo>
                      <a:cubicBezTo>
                        <a:pt x="1753" y="2216"/>
                        <a:pt x="2216" y="1699"/>
                        <a:pt x="2216" y="1074"/>
                      </a:cubicBezTo>
                      <a:cubicBezTo>
                        <a:pt x="2216" y="462"/>
                        <a:pt x="1753" y="0"/>
                        <a:pt x="114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7" name="Google Shape;5767;p52"/>
                <p:cNvSpPr/>
                <p:nvPr/>
              </p:nvSpPr>
              <p:spPr>
                <a:xfrm>
                  <a:off x="7768556" y="1140111"/>
                  <a:ext cx="41150" cy="4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6" h="1645" extrusionOk="0">
                      <a:moveTo>
                        <a:pt x="857" y="0"/>
                      </a:moveTo>
                      <a:cubicBezTo>
                        <a:pt x="341" y="0"/>
                        <a:pt x="1" y="394"/>
                        <a:pt x="1" y="843"/>
                      </a:cubicBezTo>
                      <a:cubicBezTo>
                        <a:pt x="1" y="1305"/>
                        <a:pt x="341" y="1645"/>
                        <a:pt x="857" y="1645"/>
                      </a:cubicBezTo>
                      <a:cubicBezTo>
                        <a:pt x="1306" y="1645"/>
                        <a:pt x="1646" y="1305"/>
                        <a:pt x="1646" y="843"/>
                      </a:cubicBezTo>
                      <a:cubicBezTo>
                        <a:pt x="1646" y="394"/>
                        <a:pt x="1306" y="0"/>
                        <a:pt x="8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2" name="Google Shape;5772;p53"/>
          <p:cNvSpPr txBox="1">
            <a:spLocks noGrp="1"/>
          </p:cNvSpPr>
          <p:nvPr>
            <p:ph type="title"/>
          </p:nvPr>
        </p:nvSpPr>
        <p:spPr>
          <a:xfrm>
            <a:off x="1244630" y="209700"/>
            <a:ext cx="6367800" cy="141492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ypes of Wish</a:t>
            </a:r>
            <a:endParaRPr sz="5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74" name="Google Shape;5774;p53"/>
          <p:cNvSpPr/>
          <p:nvPr/>
        </p:nvSpPr>
        <p:spPr>
          <a:xfrm>
            <a:off x="4227411" y="3536314"/>
            <a:ext cx="47734" cy="40082"/>
          </a:xfrm>
          <a:custGeom>
            <a:avLst/>
            <a:gdLst/>
            <a:ahLst/>
            <a:cxnLst/>
            <a:rect l="l" t="t" r="r" b="b"/>
            <a:pathLst>
              <a:path w="1254" h="1053" extrusionOk="0">
                <a:moveTo>
                  <a:pt x="627" y="0"/>
                </a:moveTo>
                <a:cubicBezTo>
                  <a:pt x="1" y="0"/>
                  <a:pt x="1" y="1053"/>
                  <a:pt x="627" y="1053"/>
                </a:cubicBezTo>
                <a:cubicBezTo>
                  <a:pt x="1254" y="1053"/>
                  <a:pt x="1254" y="0"/>
                  <a:pt x="627" y="0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dobe Devanagari" panose="02040503050201020203" pitchFamily="18" charset="0"/>
              <a:cs typeface="Adobe Devanagari" panose="02040503050201020203" pitchFamily="18" charset="0"/>
            </a:endParaRPr>
          </a:p>
        </p:txBody>
      </p:sp>
      <p:sp>
        <p:nvSpPr>
          <p:cNvPr id="6252" name="Google Shape;6252;p53"/>
          <p:cNvSpPr/>
          <p:nvPr/>
        </p:nvSpPr>
        <p:spPr>
          <a:xfrm>
            <a:off x="7375653" y="4013307"/>
            <a:ext cx="47734" cy="40121"/>
          </a:xfrm>
          <a:custGeom>
            <a:avLst/>
            <a:gdLst/>
            <a:ahLst/>
            <a:cxnLst/>
            <a:rect l="l" t="t" r="r" b="b"/>
            <a:pathLst>
              <a:path w="1254" h="1054" extrusionOk="0">
                <a:moveTo>
                  <a:pt x="627" y="1"/>
                </a:moveTo>
                <a:cubicBezTo>
                  <a:pt x="1" y="1"/>
                  <a:pt x="1" y="1053"/>
                  <a:pt x="627" y="1053"/>
                </a:cubicBezTo>
                <a:cubicBezTo>
                  <a:pt x="1254" y="1053"/>
                  <a:pt x="1254" y="1"/>
                  <a:pt x="627" y="1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dobe Devanagari" panose="02040503050201020203" pitchFamily="18" charset="0"/>
              <a:cs typeface="Adobe Devanagari" panose="02040503050201020203" pitchFamily="18" charset="0"/>
            </a:endParaRPr>
          </a:p>
        </p:txBody>
      </p:sp>
      <p:sp>
        <p:nvSpPr>
          <p:cNvPr id="6253" name="Google Shape;6253;p53"/>
          <p:cNvSpPr/>
          <p:nvPr/>
        </p:nvSpPr>
        <p:spPr>
          <a:xfrm>
            <a:off x="6073" y="3446329"/>
            <a:ext cx="47772" cy="40121"/>
          </a:xfrm>
          <a:custGeom>
            <a:avLst/>
            <a:gdLst/>
            <a:ahLst/>
            <a:cxnLst/>
            <a:rect l="l" t="t" r="r" b="b"/>
            <a:pathLst>
              <a:path w="1255" h="1054" extrusionOk="0">
                <a:moveTo>
                  <a:pt x="628" y="1"/>
                </a:moveTo>
                <a:cubicBezTo>
                  <a:pt x="1" y="1"/>
                  <a:pt x="1" y="1053"/>
                  <a:pt x="628" y="1053"/>
                </a:cubicBezTo>
                <a:cubicBezTo>
                  <a:pt x="1254" y="1053"/>
                  <a:pt x="1254" y="1"/>
                  <a:pt x="628" y="1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4" name="Google Shape;6254;p53"/>
          <p:cNvGrpSpPr/>
          <p:nvPr/>
        </p:nvGrpSpPr>
        <p:grpSpPr>
          <a:xfrm>
            <a:off x="-328826" y="-283439"/>
            <a:ext cx="9335848" cy="5426939"/>
            <a:chOff x="-104582" y="-87180"/>
            <a:chExt cx="9335848" cy="3979238"/>
          </a:xfrm>
        </p:grpSpPr>
        <p:sp>
          <p:nvSpPr>
            <p:cNvPr id="6256" name="Google Shape;6256;p53"/>
            <p:cNvSpPr/>
            <p:nvPr/>
          </p:nvSpPr>
          <p:spPr>
            <a:xfrm>
              <a:off x="74548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3"/>
            <p:cNvSpPr/>
            <p:nvPr/>
          </p:nvSpPr>
          <p:spPr>
            <a:xfrm>
              <a:off x="74396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3"/>
            <p:cNvSpPr/>
            <p:nvPr/>
          </p:nvSpPr>
          <p:spPr>
            <a:xfrm>
              <a:off x="6596276" y="304484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1"/>
                  </a:moveTo>
                  <a:cubicBezTo>
                    <a:pt x="0" y="1"/>
                    <a:pt x="0" y="2081"/>
                    <a:pt x="1479" y="2081"/>
                  </a:cubicBezTo>
                  <a:cubicBezTo>
                    <a:pt x="2933" y="2081"/>
                    <a:pt x="2933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3"/>
            <p:cNvSpPr/>
            <p:nvPr/>
          </p:nvSpPr>
          <p:spPr>
            <a:xfrm>
              <a:off x="6612492" y="2277836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54" y="0"/>
                  </a:moveTo>
                  <a:cubicBezTo>
                    <a:pt x="0" y="0"/>
                    <a:pt x="0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3"/>
            <p:cNvSpPr/>
            <p:nvPr/>
          </p:nvSpPr>
          <p:spPr>
            <a:xfrm>
              <a:off x="5102301" y="3343466"/>
              <a:ext cx="110693" cy="86826"/>
            </a:xfrm>
            <a:custGeom>
              <a:avLst/>
              <a:gdLst/>
              <a:ahLst/>
              <a:cxnLst/>
              <a:rect l="l" t="t" r="r" b="b"/>
              <a:pathLst>
                <a:path w="2908" h="2281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3"/>
            <p:cNvSpPr/>
            <p:nvPr/>
          </p:nvSpPr>
          <p:spPr>
            <a:xfrm>
              <a:off x="3814372" y="2961864"/>
              <a:ext cx="110693" cy="83020"/>
            </a:xfrm>
            <a:custGeom>
              <a:avLst/>
              <a:gdLst/>
              <a:ahLst/>
              <a:cxnLst/>
              <a:rect l="l" t="t" r="r" b="b"/>
              <a:pathLst>
                <a:path w="2908" h="2181" extrusionOk="0">
                  <a:moveTo>
                    <a:pt x="1454" y="0"/>
                  </a:moveTo>
                  <a:cubicBezTo>
                    <a:pt x="0" y="0"/>
                    <a:pt x="0" y="2181"/>
                    <a:pt x="1454" y="2181"/>
                  </a:cubicBezTo>
                  <a:cubicBezTo>
                    <a:pt x="2908" y="2181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3"/>
            <p:cNvSpPr/>
            <p:nvPr/>
          </p:nvSpPr>
          <p:spPr>
            <a:xfrm>
              <a:off x="2844133" y="3808049"/>
              <a:ext cx="111645" cy="84009"/>
            </a:xfrm>
            <a:custGeom>
              <a:avLst/>
              <a:gdLst/>
              <a:ahLst/>
              <a:cxnLst/>
              <a:rect l="l" t="t" r="r" b="b"/>
              <a:pathLst>
                <a:path w="2933" h="2207" extrusionOk="0">
                  <a:moveTo>
                    <a:pt x="1454" y="1"/>
                  </a:moveTo>
                  <a:cubicBezTo>
                    <a:pt x="0" y="1"/>
                    <a:pt x="0" y="2206"/>
                    <a:pt x="1454" y="2206"/>
                  </a:cubicBezTo>
                  <a:cubicBezTo>
                    <a:pt x="2933" y="2206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3"/>
            <p:cNvSpPr/>
            <p:nvPr/>
          </p:nvSpPr>
          <p:spPr>
            <a:xfrm>
              <a:off x="2350925" y="302863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1"/>
                  </a:moveTo>
                  <a:cubicBezTo>
                    <a:pt x="0" y="1"/>
                    <a:pt x="0" y="2106"/>
                    <a:pt x="1479" y="2106"/>
                  </a:cubicBezTo>
                  <a:cubicBezTo>
                    <a:pt x="2932" y="2106"/>
                    <a:pt x="2932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3"/>
            <p:cNvSpPr/>
            <p:nvPr/>
          </p:nvSpPr>
          <p:spPr>
            <a:xfrm>
              <a:off x="2319407" y="2261620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55" y="0"/>
                  </a:moveTo>
                  <a:cubicBezTo>
                    <a:pt x="1" y="0"/>
                    <a:pt x="1" y="2306"/>
                    <a:pt x="1455" y="2306"/>
                  </a:cubicBezTo>
                  <a:cubicBezTo>
                    <a:pt x="2933" y="2306"/>
                    <a:pt x="2933" y="0"/>
                    <a:pt x="1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3"/>
            <p:cNvSpPr/>
            <p:nvPr/>
          </p:nvSpPr>
          <p:spPr>
            <a:xfrm>
              <a:off x="1651633" y="30133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3"/>
            <p:cNvSpPr/>
            <p:nvPr/>
          </p:nvSpPr>
          <p:spPr>
            <a:xfrm>
              <a:off x="1508508" y="3601052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1" y="0"/>
                    <a:pt x="1" y="2105"/>
                    <a:pt x="1454" y="2105"/>
                  </a:cubicBezTo>
                  <a:cubicBezTo>
                    <a:pt x="2933" y="2105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3"/>
            <p:cNvSpPr/>
            <p:nvPr/>
          </p:nvSpPr>
          <p:spPr>
            <a:xfrm>
              <a:off x="840696" y="3358730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3"/>
            <p:cNvSpPr/>
            <p:nvPr/>
          </p:nvSpPr>
          <p:spPr>
            <a:xfrm>
              <a:off x="888391" y="2727155"/>
              <a:ext cx="111683" cy="83058"/>
            </a:xfrm>
            <a:custGeom>
              <a:avLst/>
              <a:gdLst/>
              <a:ahLst/>
              <a:cxnLst/>
              <a:rect l="l" t="t" r="r" b="b"/>
              <a:pathLst>
                <a:path w="2934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33" y="2181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3"/>
            <p:cNvSpPr/>
            <p:nvPr/>
          </p:nvSpPr>
          <p:spPr>
            <a:xfrm>
              <a:off x="1429333" y="25678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3"/>
            <p:cNvSpPr/>
            <p:nvPr/>
          </p:nvSpPr>
          <p:spPr>
            <a:xfrm>
              <a:off x="1286209" y="21070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3"/>
            <p:cNvSpPr/>
            <p:nvPr/>
          </p:nvSpPr>
          <p:spPr>
            <a:xfrm>
              <a:off x="8155114" y="3140237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3"/>
            <p:cNvSpPr/>
            <p:nvPr/>
          </p:nvSpPr>
          <p:spPr>
            <a:xfrm>
              <a:off x="79004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3"/>
            <p:cNvSpPr/>
            <p:nvPr/>
          </p:nvSpPr>
          <p:spPr>
            <a:xfrm>
              <a:off x="2780222" y="1355293"/>
              <a:ext cx="111645" cy="87816"/>
            </a:xfrm>
            <a:custGeom>
              <a:avLst/>
              <a:gdLst/>
              <a:ahLst/>
              <a:cxnLst/>
              <a:rect l="l" t="t" r="r" b="b"/>
              <a:pathLst>
                <a:path w="2933" h="2307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3"/>
            <p:cNvSpPr/>
            <p:nvPr/>
          </p:nvSpPr>
          <p:spPr>
            <a:xfrm>
              <a:off x="4879050" y="210488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3"/>
            <p:cNvSpPr/>
            <p:nvPr/>
          </p:nvSpPr>
          <p:spPr>
            <a:xfrm>
              <a:off x="3638816" y="226703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79" y="0"/>
                  </a:moveTo>
                  <a:cubicBezTo>
                    <a:pt x="1" y="0"/>
                    <a:pt x="1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3"/>
            <p:cNvSpPr/>
            <p:nvPr/>
          </p:nvSpPr>
          <p:spPr>
            <a:xfrm>
              <a:off x="5610773" y="815303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1"/>
                  </a:moveTo>
                  <a:cubicBezTo>
                    <a:pt x="1" y="1"/>
                    <a:pt x="1" y="2282"/>
                    <a:pt x="1454" y="2282"/>
                  </a:cubicBezTo>
                  <a:cubicBezTo>
                    <a:pt x="2933" y="2282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3"/>
            <p:cNvSpPr/>
            <p:nvPr/>
          </p:nvSpPr>
          <p:spPr>
            <a:xfrm>
              <a:off x="77410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3"/>
            <p:cNvSpPr/>
            <p:nvPr/>
          </p:nvSpPr>
          <p:spPr>
            <a:xfrm>
              <a:off x="75350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3"/>
            <p:cNvSpPr/>
            <p:nvPr/>
          </p:nvSpPr>
          <p:spPr>
            <a:xfrm>
              <a:off x="6691667" y="54820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0"/>
                  </a:moveTo>
                  <a:cubicBezTo>
                    <a:pt x="1" y="0"/>
                    <a:pt x="1" y="2106"/>
                    <a:pt x="1479" y="2106"/>
                  </a:cubicBezTo>
                  <a:cubicBezTo>
                    <a:pt x="2933" y="21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3"/>
            <p:cNvSpPr/>
            <p:nvPr/>
          </p:nvSpPr>
          <p:spPr>
            <a:xfrm>
              <a:off x="6500885" y="-8718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0" y="0"/>
                    <a:pt x="0" y="2081"/>
                    <a:pt x="1479" y="2081"/>
                  </a:cubicBezTo>
                  <a:cubicBezTo>
                    <a:pt x="2932" y="2081"/>
                    <a:pt x="2932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3"/>
            <p:cNvSpPr/>
            <p:nvPr/>
          </p:nvSpPr>
          <p:spPr>
            <a:xfrm>
              <a:off x="1873894" y="15823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3"/>
            <p:cNvSpPr/>
            <p:nvPr/>
          </p:nvSpPr>
          <p:spPr>
            <a:xfrm>
              <a:off x="2335661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3"/>
            <p:cNvSpPr/>
            <p:nvPr/>
          </p:nvSpPr>
          <p:spPr>
            <a:xfrm>
              <a:off x="1620115" y="3860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3"/>
            <p:cNvSpPr/>
            <p:nvPr/>
          </p:nvSpPr>
          <p:spPr>
            <a:xfrm>
              <a:off x="1190818" y="14192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3"/>
            <p:cNvSpPr/>
            <p:nvPr/>
          </p:nvSpPr>
          <p:spPr>
            <a:xfrm>
              <a:off x="1000036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3"/>
            <p:cNvSpPr/>
            <p:nvPr/>
          </p:nvSpPr>
          <p:spPr>
            <a:xfrm>
              <a:off x="72803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3"/>
            <p:cNvSpPr/>
            <p:nvPr/>
          </p:nvSpPr>
          <p:spPr>
            <a:xfrm>
              <a:off x="71887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3"/>
            <p:cNvSpPr/>
            <p:nvPr/>
          </p:nvSpPr>
          <p:spPr>
            <a:xfrm>
              <a:off x="5948486" y="3383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3"/>
            <p:cNvSpPr/>
            <p:nvPr/>
          </p:nvSpPr>
          <p:spPr>
            <a:xfrm>
              <a:off x="4405864" y="290615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3"/>
            <p:cNvSpPr/>
            <p:nvPr/>
          </p:nvSpPr>
          <p:spPr>
            <a:xfrm>
              <a:off x="2879419" y="305879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3"/>
            <p:cNvSpPr/>
            <p:nvPr/>
          </p:nvSpPr>
          <p:spPr>
            <a:xfrm>
              <a:off x="1862437" y="10538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3"/>
            <p:cNvSpPr/>
            <p:nvPr/>
          </p:nvSpPr>
          <p:spPr>
            <a:xfrm>
              <a:off x="875982" y="108529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3"/>
            <p:cNvSpPr/>
            <p:nvPr/>
          </p:nvSpPr>
          <p:spPr>
            <a:xfrm>
              <a:off x="875982" y="189619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5"/>
                    <a:pt x="953" y="1455"/>
                  </a:cubicBezTo>
                  <a:cubicBezTo>
                    <a:pt x="1881" y="1455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3"/>
            <p:cNvSpPr/>
            <p:nvPr/>
          </p:nvSpPr>
          <p:spPr>
            <a:xfrm>
              <a:off x="1798525" y="20708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3"/>
            <p:cNvSpPr/>
            <p:nvPr/>
          </p:nvSpPr>
          <p:spPr>
            <a:xfrm>
              <a:off x="1051538" y="316791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28" y="1"/>
                  </a:moveTo>
                  <a:cubicBezTo>
                    <a:pt x="1" y="1"/>
                    <a:pt x="1" y="1479"/>
                    <a:pt x="928" y="1479"/>
                  </a:cubicBezTo>
                  <a:cubicBezTo>
                    <a:pt x="1880" y="1479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3"/>
            <p:cNvSpPr/>
            <p:nvPr/>
          </p:nvSpPr>
          <p:spPr>
            <a:xfrm>
              <a:off x="1941650" y="2627958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2" y="0"/>
                  </a:moveTo>
                  <a:cubicBezTo>
                    <a:pt x="0" y="0"/>
                    <a:pt x="0" y="1454"/>
                    <a:pt x="952" y="1454"/>
                  </a:cubicBezTo>
                  <a:cubicBezTo>
                    <a:pt x="1880" y="1454"/>
                    <a:pt x="1880" y="0"/>
                    <a:pt x="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3"/>
            <p:cNvSpPr/>
            <p:nvPr/>
          </p:nvSpPr>
          <p:spPr>
            <a:xfrm>
              <a:off x="2895635" y="3295770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3"/>
            <p:cNvSpPr/>
            <p:nvPr/>
          </p:nvSpPr>
          <p:spPr>
            <a:xfrm>
              <a:off x="4438295" y="318412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0" y="1"/>
                    <a:pt x="0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3"/>
            <p:cNvSpPr/>
            <p:nvPr/>
          </p:nvSpPr>
          <p:spPr>
            <a:xfrm>
              <a:off x="3706572" y="672216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3"/>
            <p:cNvSpPr/>
            <p:nvPr/>
          </p:nvSpPr>
          <p:spPr>
            <a:xfrm>
              <a:off x="2625678" y="910732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27" y="0"/>
                  </a:moveTo>
                  <a:cubicBezTo>
                    <a:pt x="0" y="0"/>
                    <a:pt x="0" y="1454"/>
                    <a:pt x="927" y="1454"/>
                  </a:cubicBezTo>
                  <a:cubicBezTo>
                    <a:pt x="1880" y="1454"/>
                    <a:pt x="1880" y="0"/>
                    <a:pt x="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3"/>
            <p:cNvSpPr/>
            <p:nvPr/>
          </p:nvSpPr>
          <p:spPr>
            <a:xfrm>
              <a:off x="5583100" y="32209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0"/>
                  </a:moveTo>
                  <a:cubicBezTo>
                    <a:pt x="1" y="0"/>
                    <a:pt x="1" y="1454"/>
                    <a:pt x="928" y="1454"/>
                  </a:cubicBezTo>
                  <a:cubicBezTo>
                    <a:pt x="1880" y="1454"/>
                    <a:pt x="1880" y="0"/>
                    <a:pt x="9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3"/>
            <p:cNvSpPr/>
            <p:nvPr/>
          </p:nvSpPr>
          <p:spPr>
            <a:xfrm>
              <a:off x="5216762" y="799087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3"/>
            <p:cNvSpPr/>
            <p:nvPr/>
          </p:nvSpPr>
          <p:spPr>
            <a:xfrm>
              <a:off x="6632514" y="17531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3"/>
            <p:cNvSpPr/>
            <p:nvPr/>
          </p:nvSpPr>
          <p:spPr>
            <a:xfrm>
              <a:off x="73632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3"/>
            <p:cNvSpPr/>
            <p:nvPr/>
          </p:nvSpPr>
          <p:spPr>
            <a:xfrm>
              <a:off x="8031098" y="1578544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3"/>
            <p:cNvSpPr/>
            <p:nvPr/>
          </p:nvSpPr>
          <p:spPr>
            <a:xfrm>
              <a:off x="74749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3"/>
            <p:cNvSpPr/>
            <p:nvPr/>
          </p:nvSpPr>
          <p:spPr>
            <a:xfrm>
              <a:off x="8047314" y="131275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3"/>
            <p:cNvSpPr/>
            <p:nvPr/>
          </p:nvSpPr>
          <p:spPr>
            <a:xfrm>
              <a:off x="4994463" y="2294052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3"/>
            <p:cNvSpPr/>
            <p:nvPr/>
          </p:nvSpPr>
          <p:spPr>
            <a:xfrm>
              <a:off x="8012028" y="83916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1" y="0"/>
                    <a:pt x="1" y="1028"/>
                    <a:pt x="627" y="1028"/>
                  </a:cubicBezTo>
                  <a:cubicBezTo>
                    <a:pt x="1254" y="1028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3"/>
            <p:cNvSpPr/>
            <p:nvPr/>
          </p:nvSpPr>
          <p:spPr>
            <a:xfrm>
              <a:off x="71534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3"/>
            <p:cNvSpPr/>
            <p:nvPr/>
          </p:nvSpPr>
          <p:spPr>
            <a:xfrm>
              <a:off x="7058005" y="3004763"/>
              <a:ext cx="47734" cy="32508"/>
            </a:xfrm>
            <a:custGeom>
              <a:avLst/>
              <a:gdLst/>
              <a:ahLst/>
              <a:cxnLst/>
              <a:rect l="l" t="t" r="r" b="b"/>
              <a:pathLst>
                <a:path w="1254" h="854" extrusionOk="0">
                  <a:moveTo>
                    <a:pt x="627" y="1"/>
                  </a:moveTo>
                  <a:cubicBezTo>
                    <a:pt x="1" y="1"/>
                    <a:pt x="1" y="853"/>
                    <a:pt x="627" y="853"/>
                  </a:cubicBezTo>
                  <a:cubicBezTo>
                    <a:pt x="1254" y="8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3"/>
            <p:cNvSpPr/>
            <p:nvPr/>
          </p:nvSpPr>
          <p:spPr>
            <a:xfrm>
              <a:off x="6485621" y="3430254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4"/>
                    <a:pt x="627" y="1054"/>
                  </a:cubicBezTo>
                  <a:cubicBezTo>
                    <a:pt x="1253" y="1054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3"/>
            <p:cNvSpPr/>
            <p:nvPr/>
          </p:nvSpPr>
          <p:spPr>
            <a:xfrm>
              <a:off x="6342497" y="2826391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3"/>
            <p:cNvSpPr/>
            <p:nvPr/>
          </p:nvSpPr>
          <p:spPr>
            <a:xfrm>
              <a:off x="551538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3"/>
                    <a:pt x="627" y="1053"/>
                  </a:cubicBezTo>
                  <a:cubicBezTo>
                    <a:pt x="1253" y="10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3"/>
            <p:cNvSpPr/>
            <p:nvPr/>
          </p:nvSpPr>
          <p:spPr>
            <a:xfrm>
              <a:off x="365503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3"/>
            <p:cNvSpPr/>
            <p:nvPr/>
          </p:nvSpPr>
          <p:spPr>
            <a:xfrm>
              <a:off x="1301473" y="3351079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3"/>
            <p:cNvSpPr/>
            <p:nvPr/>
          </p:nvSpPr>
          <p:spPr>
            <a:xfrm>
              <a:off x="729089" y="2842606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3"/>
            <p:cNvSpPr/>
            <p:nvPr/>
          </p:nvSpPr>
          <p:spPr>
            <a:xfrm>
              <a:off x="952341" y="241330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3"/>
            <p:cNvSpPr/>
            <p:nvPr/>
          </p:nvSpPr>
          <p:spPr>
            <a:xfrm>
              <a:off x="1190818" y="16691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3"/>
            <p:cNvSpPr/>
            <p:nvPr/>
          </p:nvSpPr>
          <p:spPr>
            <a:xfrm>
              <a:off x="1572419" y="16539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3"/>
            <p:cNvSpPr/>
            <p:nvPr/>
          </p:nvSpPr>
          <p:spPr>
            <a:xfrm>
              <a:off x="1460813" y="8868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3"/>
            <p:cNvSpPr/>
            <p:nvPr/>
          </p:nvSpPr>
          <p:spPr>
            <a:xfrm>
              <a:off x="776785" y="142732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4" y="9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3"/>
            <p:cNvSpPr/>
            <p:nvPr/>
          </p:nvSpPr>
          <p:spPr>
            <a:xfrm>
              <a:off x="1508508" y="158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3"/>
            <p:cNvSpPr/>
            <p:nvPr/>
          </p:nvSpPr>
          <p:spPr>
            <a:xfrm>
              <a:off x="2367140" y="1443071"/>
              <a:ext cx="47734" cy="35324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0" y="0"/>
                    <a:pt x="0" y="927"/>
                    <a:pt x="627" y="927"/>
                  </a:cubicBezTo>
                  <a:cubicBezTo>
                    <a:pt x="1253" y="927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3"/>
            <p:cNvSpPr/>
            <p:nvPr/>
          </p:nvSpPr>
          <p:spPr>
            <a:xfrm>
              <a:off x="2462531" y="1776977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0" y="0"/>
                    <a:pt x="0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3"/>
            <p:cNvSpPr/>
            <p:nvPr/>
          </p:nvSpPr>
          <p:spPr>
            <a:xfrm>
              <a:off x="2701047" y="2461005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3"/>
            <p:cNvSpPr/>
            <p:nvPr/>
          </p:nvSpPr>
          <p:spPr>
            <a:xfrm>
              <a:off x="2446316" y="2718591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0"/>
                  </a:moveTo>
                  <a:cubicBezTo>
                    <a:pt x="0" y="0"/>
                    <a:pt x="0" y="953"/>
                    <a:pt x="627" y="953"/>
                  </a:cubicBezTo>
                  <a:cubicBezTo>
                    <a:pt x="1253" y="953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3"/>
            <p:cNvSpPr/>
            <p:nvPr/>
          </p:nvSpPr>
          <p:spPr>
            <a:xfrm>
              <a:off x="2017019" y="3243279"/>
              <a:ext cx="47734" cy="36314"/>
            </a:xfrm>
            <a:custGeom>
              <a:avLst/>
              <a:gdLst/>
              <a:ahLst/>
              <a:cxnLst/>
              <a:rect l="l" t="t" r="r" b="b"/>
              <a:pathLst>
                <a:path w="1254" h="954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3" y="9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3"/>
            <p:cNvSpPr/>
            <p:nvPr/>
          </p:nvSpPr>
          <p:spPr>
            <a:xfrm>
              <a:off x="4291364" y="604461"/>
              <a:ext cx="47734" cy="31556"/>
            </a:xfrm>
            <a:custGeom>
              <a:avLst/>
              <a:gdLst/>
              <a:ahLst/>
              <a:cxnLst/>
              <a:rect l="l" t="t" r="r" b="b"/>
              <a:pathLst>
                <a:path w="1254" h="829" extrusionOk="0">
                  <a:moveTo>
                    <a:pt x="627" y="1"/>
                  </a:moveTo>
                  <a:cubicBezTo>
                    <a:pt x="1" y="1"/>
                    <a:pt x="1" y="828"/>
                    <a:pt x="627" y="828"/>
                  </a:cubicBezTo>
                  <a:cubicBezTo>
                    <a:pt x="1254" y="8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3"/>
            <p:cNvSpPr/>
            <p:nvPr/>
          </p:nvSpPr>
          <p:spPr>
            <a:xfrm>
              <a:off x="3941242" y="-48050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3"/>
            <p:cNvSpPr/>
            <p:nvPr/>
          </p:nvSpPr>
          <p:spPr>
            <a:xfrm>
              <a:off x="3257214" y="250532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3"/>
            <p:cNvSpPr/>
            <p:nvPr/>
          </p:nvSpPr>
          <p:spPr>
            <a:xfrm>
              <a:off x="6087766" y="-63314"/>
              <a:ext cx="47772" cy="31518"/>
            </a:xfrm>
            <a:custGeom>
              <a:avLst/>
              <a:gdLst/>
              <a:ahLst/>
              <a:cxnLst/>
              <a:rect l="l" t="t" r="r" b="b"/>
              <a:pathLst>
                <a:path w="1255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3"/>
            <p:cNvSpPr/>
            <p:nvPr/>
          </p:nvSpPr>
          <p:spPr>
            <a:xfrm>
              <a:off x="7089484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3"/>
            <p:cNvSpPr/>
            <p:nvPr/>
          </p:nvSpPr>
          <p:spPr>
            <a:xfrm>
              <a:off x="78212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3"/>
            <p:cNvSpPr/>
            <p:nvPr/>
          </p:nvSpPr>
          <p:spPr>
            <a:xfrm>
              <a:off x="5229172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0" y="0"/>
                    <a:pt x="0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3"/>
            <p:cNvSpPr/>
            <p:nvPr/>
          </p:nvSpPr>
          <p:spPr>
            <a:xfrm>
              <a:off x="79319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3"/>
            <p:cNvSpPr/>
            <p:nvPr/>
          </p:nvSpPr>
          <p:spPr>
            <a:xfrm>
              <a:off x="76304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3"/>
            <p:cNvSpPr/>
            <p:nvPr/>
          </p:nvSpPr>
          <p:spPr>
            <a:xfrm>
              <a:off x="356233" y="30895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3"/>
            <p:cNvSpPr/>
            <p:nvPr/>
          </p:nvSpPr>
          <p:spPr>
            <a:xfrm>
              <a:off x="133933" y="26440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3"/>
            <p:cNvSpPr/>
            <p:nvPr/>
          </p:nvSpPr>
          <p:spPr>
            <a:xfrm>
              <a:off x="-9191" y="21832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3"/>
            <p:cNvSpPr/>
            <p:nvPr/>
          </p:nvSpPr>
          <p:spPr>
            <a:xfrm>
              <a:off x="578494" y="16585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3"/>
            <p:cNvSpPr/>
            <p:nvPr/>
          </p:nvSpPr>
          <p:spPr>
            <a:xfrm>
              <a:off x="324715" y="4622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3"/>
            <p:cNvSpPr/>
            <p:nvPr/>
          </p:nvSpPr>
          <p:spPr>
            <a:xfrm>
              <a:off x="-104582" y="14954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3"/>
            <p:cNvSpPr/>
            <p:nvPr/>
          </p:nvSpPr>
          <p:spPr>
            <a:xfrm>
              <a:off x="567037" y="11300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3"/>
            <p:cNvSpPr/>
            <p:nvPr/>
          </p:nvSpPr>
          <p:spPr>
            <a:xfrm>
              <a:off x="503125" y="21470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3"/>
            <p:cNvSpPr/>
            <p:nvPr/>
          </p:nvSpPr>
          <p:spPr>
            <a:xfrm>
              <a:off x="-104582" y="17453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3"/>
            <p:cNvSpPr/>
            <p:nvPr/>
          </p:nvSpPr>
          <p:spPr>
            <a:xfrm>
              <a:off x="277019" y="17301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3"/>
            <p:cNvSpPr/>
            <p:nvPr/>
          </p:nvSpPr>
          <p:spPr>
            <a:xfrm>
              <a:off x="165413" y="9630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3"/>
            <p:cNvSpPr/>
            <p:nvPr/>
          </p:nvSpPr>
          <p:spPr>
            <a:xfrm>
              <a:off x="213108" y="920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3"/>
            <p:cNvSpPr/>
            <p:nvPr/>
          </p:nvSpPr>
          <p:spPr>
            <a:xfrm>
              <a:off x="86740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3"/>
            <p:cNvSpPr/>
            <p:nvPr/>
          </p:nvSpPr>
          <p:spPr>
            <a:xfrm>
              <a:off x="86588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3"/>
            <p:cNvSpPr/>
            <p:nvPr/>
          </p:nvSpPr>
          <p:spPr>
            <a:xfrm>
              <a:off x="91196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3"/>
            <p:cNvSpPr/>
            <p:nvPr/>
          </p:nvSpPr>
          <p:spPr>
            <a:xfrm>
              <a:off x="89602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3"/>
            <p:cNvSpPr/>
            <p:nvPr/>
          </p:nvSpPr>
          <p:spPr>
            <a:xfrm>
              <a:off x="87542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3"/>
            <p:cNvSpPr/>
            <p:nvPr/>
          </p:nvSpPr>
          <p:spPr>
            <a:xfrm>
              <a:off x="84995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3"/>
            <p:cNvSpPr/>
            <p:nvPr/>
          </p:nvSpPr>
          <p:spPr>
            <a:xfrm>
              <a:off x="84079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3"/>
            <p:cNvSpPr/>
            <p:nvPr/>
          </p:nvSpPr>
          <p:spPr>
            <a:xfrm>
              <a:off x="85824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3"/>
            <p:cNvSpPr/>
            <p:nvPr/>
          </p:nvSpPr>
          <p:spPr>
            <a:xfrm>
              <a:off x="86941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3"/>
            <p:cNvSpPr/>
            <p:nvPr/>
          </p:nvSpPr>
          <p:spPr>
            <a:xfrm>
              <a:off x="83726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3"/>
            <p:cNvSpPr/>
            <p:nvPr/>
          </p:nvSpPr>
          <p:spPr>
            <a:xfrm>
              <a:off x="90404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3"/>
            <p:cNvSpPr/>
            <p:nvPr/>
          </p:nvSpPr>
          <p:spPr>
            <a:xfrm>
              <a:off x="91511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3"/>
            <p:cNvSpPr/>
            <p:nvPr/>
          </p:nvSpPr>
          <p:spPr>
            <a:xfrm>
              <a:off x="88496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3FBE1E38-35C8-4384-8D18-A9158004B1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2065156"/>
              </p:ext>
            </p:extLst>
          </p:nvPr>
        </p:nvGraphicFramePr>
        <p:xfrm>
          <a:off x="1045730" y="1638898"/>
          <a:ext cx="7007268" cy="32406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pSp>
        <p:nvGrpSpPr>
          <p:cNvPr id="957" name="Google Shape;5093;p49">
            <a:extLst>
              <a:ext uri="{FF2B5EF4-FFF2-40B4-BE49-F238E27FC236}">
                <a16:creationId xmlns:a16="http://schemas.microsoft.com/office/drawing/2014/main" id="{6644D9F4-BDFA-41E3-8757-9D08D263BAAC}"/>
              </a:ext>
            </a:extLst>
          </p:cNvPr>
          <p:cNvGrpSpPr/>
          <p:nvPr/>
        </p:nvGrpSpPr>
        <p:grpSpPr>
          <a:xfrm rot="2596425">
            <a:off x="279879" y="82102"/>
            <a:ext cx="1318008" cy="1858952"/>
            <a:chOff x="-2110175" y="2632600"/>
            <a:chExt cx="1614700" cy="2358650"/>
          </a:xfrm>
        </p:grpSpPr>
        <p:sp>
          <p:nvSpPr>
            <p:cNvPr id="958" name="Google Shape;5094;p49">
              <a:extLst>
                <a:ext uri="{FF2B5EF4-FFF2-40B4-BE49-F238E27FC236}">
                  <a16:creationId xmlns:a16="http://schemas.microsoft.com/office/drawing/2014/main" id="{9E279ECC-20C0-4ADC-AFC0-75A6F00727E6}"/>
                </a:ext>
              </a:extLst>
            </p:cNvPr>
            <p:cNvSpPr/>
            <p:nvPr/>
          </p:nvSpPr>
          <p:spPr>
            <a:xfrm>
              <a:off x="-2049600" y="2669075"/>
              <a:ext cx="1554125" cy="2322175"/>
            </a:xfrm>
            <a:custGeom>
              <a:avLst/>
              <a:gdLst/>
              <a:ahLst/>
              <a:cxnLst/>
              <a:rect l="l" t="t" r="r" b="b"/>
              <a:pathLst>
                <a:path w="62165" h="92887" extrusionOk="0">
                  <a:moveTo>
                    <a:pt x="28345" y="0"/>
                  </a:moveTo>
                  <a:cubicBezTo>
                    <a:pt x="26993" y="0"/>
                    <a:pt x="25571" y="97"/>
                    <a:pt x="24078" y="303"/>
                  </a:cubicBezTo>
                  <a:cubicBezTo>
                    <a:pt x="3065" y="3222"/>
                    <a:pt x="1722" y="23418"/>
                    <a:pt x="2919" y="29868"/>
                  </a:cubicBezTo>
                  <a:cubicBezTo>
                    <a:pt x="3298" y="32174"/>
                    <a:pt x="5108" y="42885"/>
                    <a:pt x="16548" y="47992"/>
                  </a:cubicBezTo>
                  <a:cubicBezTo>
                    <a:pt x="16431" y="48226"/>
                    <a:pt x="16315" y="48342"/>
                    <a:pt x="16198" y="48605"/>
                  </a:cubicBezTo>
                  <a:cubicBezTo>
                    <a:pt x="14972" y="48459"/>
                    <a:pt x="13513" y="48226"/>
                    <a:pt x="12170" y="47992"/>
                  </a:cubicBezTo>
                  <a:cubicBezTo>
                    <a:pt x="12054" y="47729"/>
                    <a:pt x="11937" y="47613"/>
                    <a:pt x="11557" y="47496"/>
                  </a:cubicBezTo>
                  <a:cubicBezTo>
                    <a:pt x="10945" y="47496"/>
                    <a:pt x="10361" y="47496"/>
                    <a:pt x="9631" y="47729"/>
                  </a:cubicBezTo>
                  <a:cubicBezTo>
                    <a:pt x="8289" y="47613"/>
                    <a:pt x="7063" y="47496"/>
                    <a:pt x="6100" y="47496"/>
                  </a:cubicBezTo>
                  <a:cubicBezTo>
                    <a:pt x="3794" y="47613"/>
                    <a:pt x="992" y="48838"/>
                    <a:pt x="496" y="51640"/>
                  </a:cubicBezTo>
                  <a:cubicBezTo>
                    <a:pt x="0" y="54442"/>
                    <a:pt x="1605" y="56631"/>
                    <a:pt x="4757" y="58674"/>
                  </a:cubicBezTo>
                  <a:cubicBezTo>
                    <a:pt x="4874" y="58820"/>
                    <a:pt x="4991" y="58937"/>
                    <a:pt x="5253" y="59053"/>
                  </a:cubicBezTo>
                  <a:cubicBezTo>
                    <a:pt x="5487" y="59549"/>
                    <a:pt x="5837" y="60016"/>
                    <a:pt x="6217" y="60396"/>
                  </a:cubicBezTo>
                  <a:cubicBezTo>
                    <a:pt x="6318" y="60463"/>
                    <a:pt x="6431" y="60492"/>
                    <a:pt x="6547" y="60492"/>
                  </a:cubicBezTo>
                  <a:cubicBezTo>
                    <a:pt x="6832" y="60492"/>
                    <a:pt x="7130" y="60320"/>
                    <a:pt x="7296" y="60133"/>
                  </a:cubicBezTo>
                  <a:cubicBezTo>
                    <a:pt x="11090" y="61972"/>
                    <a:pt x="16548" y="63927"/>
                    <a:pt x="16548" y="63927"/>
                  </a:cubicBezTo>
                  <a:cubicBezTo>
                    <a:pt x="16548" y="63927"/>
                    <a:pt x="16548" y="74609"/>
                    <a:pt x="17161" y="82022"/>
                  </a:cubicBezTo>
                  <a:cubicBezTo>
                    <a:pt x="16928" y="82022"/>
                    <a:pt x="16665" y="82285"/>
                    <a:pt x="16782" y="82635"/>
                  </a:cubicBezTo>
                  <a:cubicBezTo>
                    <a:pt x="16782" y="83365"/>
                    <a:pt x="17044" y="84211"/>
                    <a:pt x="17511" y="84941"/>
                  </a:cubicBezTo>
                  <a:cubicBezTo>
                    <a:pt x="17657" y="86663"/>
                    <a:pt x="17891" y="87859"/>
                    <a:pt x="18124" y="88472"/>
                  </a:cubicBezTo>
                  <a:cubicBezTo>
                    <a:pt x="19583" y="91887"/>
                    <a:pt x="21305" y="92500"/>
                    <a:pt x="23115" y="92850"/>
                  </a:cubicBezTo>
                  <a:cubicBezTo>
                    <a:pt x="23270" y="92874"/>
                    <a:pt x="23447" y="92886"/>
                    <a:pt x="23642" y="92886"/>
                  </a:cubicBezTo>
                  <a:cubicBezTo>
                    <a:pt x="25568" y="92886"/>
                    <a:pt x="29227" y="91658"/>
                    <a:pt x="30790" y="88239"/>
                  </a:cubicBezTo>
                  <a:cubicBezTo>
                    <a:pt x="30907" y="88005"/>
                    <a:pt x="30907" y="87742"/>
                    <a:pt x="31024" y="87392"/>
                  </a:cubicBezTo>
                  <a:cubicBezTo>
                    <a:pt x="31520" y="87013"/>
                    <a:pt x="31987" y="86546"/>
                    <a:pt x="32250" y="86050"/>
                  </a:cubicBezTo>
                  <a:cubicBezTo>
                    <a:pt x="32483" y="85554"/>
                    <a:pt x="32104" y="85203"/>
                    <a:pt x="31754" y="85087"/>
                  </a:cubicBezTo>
                  <a:cubicBezTo>
                    <a:pt x="32717" y="81905"/>
                    <a:pt x="33096" y="78753"/>
                    <a:pt x="33942" y="78637"/>
                  </a:cubicBezTo>
                  <a:lnTo>
                    <a:pt x="35022" y="78374"/>
                  </a:lnTo>
                  <a:lnTo>
                    <a:pt x="36248" y="78257"/>
                  </a:lnTo>
                  <a:cubicBezTo>
                    <a:pt x="37094" y="78257"/>
                    <a:pt x="38437" y="81176"/>
                    <a:pt x="40130" y="83978"/>
                  </a:cubicBezTo>
                  <a:cubicBezTo>
                    <a:pt x="39896" y="84211"/>
                    <a:pt x="39780" y="84590"/>
                    <a:pt x="40013" y="84941"/>
                  </a:cubicBezTo>
                  <a:cubicBezTo>
                    <a:pt x="40392" y="85320"/>
                    <a:pt x="40859" y="85554"/>
                    <a:pt x="41356" y="85816"/>
                  </a:cubicBezTo>
                  <a:cubicBezTo>
                    <a:pt x="41589" y="86166"/>
                    <a:pt x="41735" y="86400"/>
                    <a:pt x="41968" y="86663"/>
                  </a:cubicBezTo>
                  <a:cubicBezTo>
                    <a:pt x="43735" y="88737"/>
                    <a:pt x="46172" y="89395"/>
                    <a:pt x="48123" y="89395"/>
                  </a:cubicBezTo>
                  <a:cubicBezTo>
                    <a:pt x="49136" y="89395"/>
                    <a:pt x="50018" y="89218"/>
                    <a:pt x="50607" y="88968"/>
                  </a:cubicBezTo>
                  <a:cubicBezTo>
                    <a:pt x="52183" y="88122"/>
                    <a:pt x="53642" y="87130"/>
                    <a:pt x="54139" y="83481"/>
                  </a:cubicBezTo>
                  <a:cubicBezTo>
                    <a:pt x="54255" y="82752"/>
                    <a:pt x="54139" y="81672"/>
                    <a:pt x="53876" y="80213"/>
                  </a:cubicBezTo>
                  <a:cubicBezTo>
                    <a:pt x="54139" y="79250"/>
                    <a:pt x="54139" y="78257"/>
                    <a:pt x="53993" y="77411"/>
                  </a:cubicBezTo>
                  <a:cubicBezTo>
                    <a:pt x="53876" y="76915"/>
                    <a:pt x="53642" y="76915"/>
                    <a:pt x="53263" y="76915"/>
                  </a:cubicBezTo>
                  <a:cubicBezTo>
                    <a:pt x="51804" y="69618"/>
                    <a:pt x="48885" y="59404"/>
                    <a:pt x="48885" y="59404"/>
                  </a:cubicBezTo>
                  <a:cubicBezTo>
                    <a:pt x="48885" y="59404"/>
                    <a:pt x="53526" y="56018"/>
                    <a:pt x="56678" y="53216"/>
                  </a:cubicBezTo>
                  <a:cubicBezTo>
                    <a:pt x="56783" y="53321"/>
                    <a:pt x="56941" y="53379"/>
                    <a:pt x="57104" y="53379"/>
                  </a:cubicBezTo>
                  <a:cubicBezTo>
                    <a:pt x="57304" y="53379"/>
                    <a:pt x="57512" y="53292"/>
                    <a:pt x="57641" y="53100"/>
                  </a:cubicBezTo>
                  <a:cubicBezTo>
                    <a:pt x="57904" y="52720"/>
                    <a:pt x="58137" y="52253"/>
                    <a:pt x="58254" y="51757"/>
                  </a:cubicBezTo>
                  <a:cubicBezTo>
                    <a:pt x="58516" y="51524"/>
                    <a:pt x="58633" y="51261"/>
                    <a:pt x="58867" y="51144"/>
                  </a:cubicBezTo>
                  <a:cubicBezTo>
                    <a:pt x="61289" y="48226"/>
                    <a:pt x="62165" y="45686"/>
                    <a:pt x="60939" y="43118"/>
                  </a:cubicBezTo>
                  <a:cubicBezTo>
                    <a:pt x="59955" y="41257"/>
                    <a:pt x="58123" y="40556"/>
                    <a:pt x="56354" y="40556"/>
                  </a:cubicBezTo>
                  <a:cubicBezTo>
                    <a:pt x="55709" y="40556"/>
                    <a:pt x="55073" y="40649"/>
                    <a:pt x="54489" y="40813"/>
                  </a:cubicBezTo>
                  <a:cubicBezTo>
                    <a:pt x="53526" y="41046"/>
                    <a:pt x="52300" y="41425"/>
                    <a:pt x="50957" y="41892"/>
                  </a:cubicBezTo>
                  <a:cubicBezTo>
                    <a:pt x="50345" y="41892"/>
                    <a:pt x="49615" y="42038"/>
                    <a:pt x="49031" y="42272"/>
                  </a:cubicBezTo>
                  <a:cubicBezTo>
                    <a:pt x="48769" y="42389"/>
                    <a:pt x="48652" y="42622"/>
                    <a:pt x="48652" y="42885"/>
                  </a:cubicBezTo>
                  <a:cubicBezTo>
                    <a:pt x="47426" y="43498"/>
                    <a:pt x="46113" y="44081"/>
                    <a:pt x="45004" y="44577"/>
                  </a:cubicBezTo>
                  <a:cubicBezTo>
                    <a:pt x="44706" y="44367"/>
                    <a:pt x="44503" y="44325"/>
                    <a:pt x="44363" y="44325"/>
                  </a:cubicBezTo>
                  <a:cubicBezTo>
                    <a:pt x="44269" y="44325"/>
                    <a:pt x="44204" y="44344"/>
                    <a:pt x="44157" y="44344"/>
                  </a:cubicBezTo>
                  <a:cubicBezTo>
                    <a:pt x="54139" y="36318"/>
                    <a:pt x="52913" y="25257"/>
                    <a:pt x="52679" y="22805"/>
                  </a:cubicBezTo>
                  <a:cubicBezTo>
                    <a:pt x="52001" y="16811"/>
                    <a:pt x="46155" y="0"/>
                    <a:pt x="28345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5095;p49">
              <a:extLst>
                <a:ext uri="{FF2B5EF4-FFF2-40B4-BE49-F238E27FC236}">
                  <a16:creationId xmlns:a16="http://schemas.microsoft.com/office/drawing/2014/main" id="{3BA506DD-F294-40B1-88DC-940D227E2DC7}"/>
                </a:ext>
              </a:extLst>
            </p:cNvPr>
            <p:cNvSpPr/>
            <p:nvPr/>
          </p:nvSpPr>
          <p:spPr>
            <a:xfrm>
              <a:off x="-2110175" y="2632600"/>
              <a:ext cx="1553400" cy="2322175"/>
            </a:xfrm>
            <a:custGeom>
              <a:avLst/>
              <a:gdLst/>
              <a:ahLst/>
              <a:cxnLst/>
              <a:rect l="l" t="t" r="r" b="b"/>
              <a:pathLst>
                <a:path w="62136" h="92887" extrusionOk="0">
                  <a:moveTo>
                    <a:pt x="28346" y="0"/>
                  </a:moveTo>
                  <a:cubicBezTo>
                    <a:pt x="26993" y="0"/>
                    <a:pt x="25572" y="97"/>
                    <a:pt x="24079" y="303"/>
                  </a:cubicBezTo>
                  <a:cubicBezTo>
                    <a:pt x="3036" y="3222"/>
                    <a:pt x="1693" y="23418"/>
                    <a:pt x="2919" y="29868"/>
                  </a:cubicBezTo>
                  <a:cubicBezTo>
                    <a:pt x="3299" y="32407"/>
                    <a:pt x="5487" y="45072"/>
                    <a:pt x="20194" y="49334"/>
                  </a:cubicBezTo>
                  <a:lnTo>
                    <a:pt x="20194" y="49334"/>
                  </a:lnTo>
                  <a:cubicBezTo>
                    <a:pt x="19681" y="49186"/>
                    <a:pt x="10790" y="47490"/>
                    <a:pt x="6474" y="47490"/>
                  </a:cubicBezTo>
                  <a:cubicBezTo>
                    <a:pt x="6335" y="47490"/>
                    <a:pt x="6201" y="47492"/>
                    <a:pt x="6071" y="47496"/>
                  </a:cubicBezTo>
                  <a:cubicBezTo>
                    <a:pt x="3766" y="47612"/>
                    <a:pt x="964" y="48838"/>
                    <a:pt x="497" y="51640"/>
                  </a:cubicBezTo>
                  <a:cubicBezTo>
                    <a:pt x="1" y="54442"/>
                    <a:pt x="1577" y="56631"/>
                    <a:pt x="4758" y="58674"/>
                  </a:cubicBezTo>
                  <a:cubicBezTo>
                    <a:pt x="7910" y="60863"/>
                    <a:pt x="16549" y="63927"/>
                    <a:pt x="16549" y="63927"/>
                  </a:cubicBezTo>
                  <a:cubicBezTo>
                    <a:pt x="16549" y="63927"/>
                    <a:pt x="16665" y="85086"/>
                    <a:pt x="18125" y="88472"/>
                  </a:cubicBezTo>
                  <a:cubicBezTo>
                    <a:pt x="19584" y="91886"/>
                    <a:pt x="21277" y="92499"/>
                    <a:pt x="23115" y="92850"/>
                  </a:cubicBezTo>
                  <a:cubicBezTo>
                    <a:pt x="23271" y="92874"/>
                    <a:pt x="23448" y="92886"/>
                    <a:pt x="23643" y="92886"/>
                  </a:cubicBezTo>
                  <a:cubicBezTo>
                    <a:pt x="25569" y="92886"/>
                    <a:pt x="29225" y="91658"/>
                    <a:pt x="30762" y="88238"/>
                  </a:cubicBezTo>
                  <a:cubicBezTo>
                    <a:pt x="32338" y="84357"/>
                    <a:pt x="32834" y="78870"/>
                    <a:pt x="33943" y="78636"/>
                  </a:cubicBezTo>
                  <a:lnTo>
                    <a:pt x="35023" y="78374"/>
                  </a:lnTo>
                  <a:lnTo>
                    <a:pt x="36249" y="78257"/>
                  </a:lnTo>
                  <a:cubicBezTo>
                    <a:pt x="36261" y="78256"/>
                    <a:pt x="36273" y="78255"/>
                    <a:pt x="36285" y="78255"/>
                  </a:cubicBezTo>
                  <a:cubicBezTo>
                    <a:pt x="37372" y="78255"/>
                    <a:pt x="39314" y="83401"/>
                    <a:pt x="41969" y="86662"/>
                  </a:cubicBezTo>
                  <a:cubicBezTo>
                    <a:pt x="43717" y="88737"/>
                    <a:pt x="46160" y="89395"/>
                    <a:pt x="48108" y="89395"/>
                  </a:cubicBezTo>
                  <a:cubicBezTo>
                    <a:pt x="49121" y="89395"/>
                    <a:pt x="50000" y="89217"/>
                    <a:pt x="50579" y="88968"/>
                  </a:cubicBezTo>
                  <a:cubicBezTo>
                    <a:pt x="52184" y="88122"/>
                    <a:pt x="53643" y="87129"/>
                    <a:pt x="54110" y="83481"/>
                  </a:cubicBezTo>
                  <a:cubicBezTo>
                    <a:pt x="54606" y="79833"/>
                    <a:pt x="48886" y="59403"/>
                    <a:pt x="48886" y="59403"/>
                  </a:cubicBezTo>
                  <a:cubicBezTo>
                    <a:pt x="48886" y="59403"/>
                    <a:pt x="56299" y="53946"/>
                    <a:pt x="58867" y="51144"/>
                  </a:cubicBezTo>
                  <a:cubicBezTo>
                    <a:pt x="61290" y="48225"/>
                    <a:pt x="62136" y="45686"/>
                    <a:pt x="60939" y="43118"/>
                  </a:cubicBezTo>
                  <a:cubicBezTo>
                    <a:pt x="59955" y="41257"/>
                    <a:pt x="58124" y="40556"/>
                    <a:pt x="56354" y="40556"/>
                  </a:cubicBezTo>
                  <a:cubicBezTo>
                    <a:pt x="55710" y="40556"/>
                    <a:pt x="55074" y="40649"/>
                    <a:pt x="54489" y="40812"/>
                  </a:cubicBezTo>
                  <a:cubicBezTo>
                    <a:pt x="50607" y="41741"/>
                    <a:pt x="42331" y="45842"/>
                    <a:pt x="41426" y="46372"/>
                  </a:cubicBezTo>
                  <a:lnTo>
                    <a:pt x="41426" y="46372"/>
                  </a:lnTo>
                  <a:cubicBezTo>
                    <a:pt x="54368" y="38198"/>
                    <a:pt x="52913" y="25369"/>
                    <a:pt x="52651" y="22805"/>
                  </a:cubicBezTo>
                  <a:cubicBezTo>
                    <a:pt x="51973" y="16810"/>
                    <a:pt x="46152" y="0"/>
                    <a:pt x="28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5096;p49">
              <a:extLst>
                <a:ext uri="{FF2B5EF4-FFF2-40B4-BE49-F238E27FC236}">
                  <a16:creationId xmlns:a16="http://schemas.microsoft.com/office/drawing/2014/main" id="{679B0656-1A2A-4134-BE74-DF2F2E2F9980}"/>
                </a:ext>
              </a:extLst>
            </p:cNvPr>
            <p:cNvSpPr/>
            <p:nvPr/>
          </p:nvSpPr>
          <p:spPr>
            <a:xfrm>
              <a:off x="-1839475" y="3329675"/>
              <a:ext cx="176600" cy="165800"/>
            </a:xfrm>
            <a:custGeom>
              <a:avLst/>
              <a:gdLst/>
              <a:ahLst/>
              <a:cxnLst/>
              <a:rect l="l" t="t" r="r" b="b"/>
              <a:pathLst>
                <a:path w="7064" h="6632" extrusionOk="0">
                  <a:moveTo>
                    <a:pt x="3484" y="1"/>
                  </a:moveTo>
                  <a:cubicBezTo>
                    <a:pt x="3336" y="1"/>
                    <a:pt x="3186" y="10"/>
                    <a:pt x="3036" y="29"/>
                  </a:cubicBezTo>
                  <a:cubicBezTo>
                    <a:pt x="1226" y="292"/>
                    <a:pt x="0" y="1985"/>
                    <a:pt x="234" y="3794"/>
                  </a:cubicBezTo>
                  <a:cubicBezTo>
                    <a:pt x="473" y="5466"/>
                    <a:pt x="1894" y="6631"/>
                    <a:pt x="3511" y="6631"/>
                  </a:cubicBezTo>
                  <a:cubicBezTo>
                    <a:pt x="3672" y="6631"/>
                    <a:pt x="3835" y="6620"/>
                    <a:pt x="3999" y="6596"/>
                  </a:cubicBezTo>
                  <a:cubicBezTo>
                    <a:pt x="5837" y="6363"/>
                    <a:pt x="7063" y="4670"/>
                    <a:pt x="6801" y="2831"/>
                  </a:cubicBezTo>
                  <a:cubicBezTo>
                    <a:pt x="6586" y="1170"/>
                    <a:pt x="5142" y="1"/>
                    <a:pt x="348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5097;p49">
              <a:extLst>
                <a:ext uri="{FF2B5EF4-FFF2-40B4-BE49-F238E27FC236}">
                  <a16:creationId xmlns:a16="http://schemas.microsoft.com/office/drawing/2014/main" id="{593EB367-4515-4F51-BF35-94F50D1FA2A0}"/>
                </a:ext>
              </a:extLst>
            </p:cNvPr>
            <p:cNvSpPr/>
            <p:nvPr/>
          </p:nvSpPr>
          <p:spPr>
            <a:xfrm>
              <a:off x="-1915350" y="3524525"/>
              <a:ext cx="179500" cy="168475"/>
            </a:xfrm>
            <a:custGeom>
              <a:avLst/>
              <a:gdLst/>
              <a:ahLst/>
              <a:cxnLst/>
              <a:rect l="l" t="t" r="r" b="b"/>
              <a:pathLst>
                <a:path w="7180" h="6739" extrusionOk="0">
                  <a:moveTo>
                    <a:pt x="3576" y="1"/>
                  </a:moveTo>
                  <a:cubicBezTo>
                    <a:pt x="3436" y="1"/>
                    <a:pt x="3295" y="10"/>
                    <a:pt x="3152" y="28"/>
                  </a:cubicBezTo>
                  <a:cubicBezTo>
                    <a:pt x="1343" y="261"/>
                    <a:pt x="0" y="1983"/>
                    <a:pt x="350" y="3793"/>
                  </a:cubicBezTo>
                  <a:cubicBezTo>
                    <a:pt x="593" y="5489"/>
                    <a:pt x="2052" y="6738"/>
                    <a:pt x="3698" y="6738"/>
                  </a:cubicBezTo>
                  <a:cubicBezTo>
                    <a:pt x="3836" y="6738"/>
                    <a:pt x="3975" y="6729"/>
                    <a:pt x="4115" y="6711"/>
                  </a:cubicBezTo>
                  <a:cubicBezTo>
                    <a:pt x="5954" y="6478"/>
                    <a:pt x="7180" y="4756"/>
                    <a:pt x="6917" y="2946"/>
                  </a:cubicBezTo>
                  <a:cubicBezTo>
                    <a:pt x="6702" y="1250"/>
                    <a:pt x="5244" y="1"/>
                    <a:pt x="3576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5098;p49">
              <a:extLst>
                <a:ext uri="{FF2B5EF4-FFF2-40B4-BE49-F238E27FC236}">
                  <a16:creationId xmlns:a16="http://schemas.microsoft.com/office/drawing/2014/main" id="{9A01B075-8212-445D-A6ED-637293F307D7}"/>
                </a:ext>
              </a:extLst>
            </p:cNvPr>
            <p:cNvSpPr/>
            <p:nvPr/>
          </p:nvSpPr>
          <p:spPr>
            <a:xfrm>
              <a:off x="-1158725" y="3232675"/>
              <a:ext cx="176600" cy="168475"/>
            </a:xfrm>
            <a:custGeom>
              <a:avLst/>
              <a:gdLst/>
              <a:ahLst/>
              <a:cxnLst/>
              <a:rect l="l" t="t" r="r" b="b"/>
              <a:pathLst>
                <a:path w="7064" h="6739" extrusionOk="0">
                  <a:moveTo>
                    <a:pt x="3459" y="1"/>
                  </a:moveTo>
                  <a:cubicBezTo>
                    <a:pt x="3319" y="1"/>
                    <a:pt x="3178" y="10"/>
                    <a:pt x="3035" y="28"/>
                  </a:cubicBezTo>
                  <a:cubicBezTo>
                    <a:pt x="1226" y="261"/>
                    <a:pt x="0" y="1983"/>
                    <a:pt x="263" y="3793"/>
                  </a:cubicBezTo>
                  <a:cubicBezTo>
                    <a:pt x="478" y="5489"/>
                    <a:pt x="1936" y="6738"/>
                    <a:pt x="3604" y="6738"/>
                  </a:cubicBezTo>
                  <a:cubicBezTo>
                    <a:pt x="3744" y="6738"/>
                    <a:pt x="3885" y="6729"/>
                    <a:pt x="4028" y="6711"/>
                  </a:cubicBezTo>
                  <a:cubicBezTo>
                    <a:pt x="5837" y="6478"/>
                    <a:pt x="7063" y="4756"/>
                    <a:pt x="6830" y="2946"/>
                  </a:cubicBezTo>
                  <a:cubicBezTo>
                    <a:pt x="6587" y="1250"/>
                    <a:pt x="5128" y="1"/>
                    <a:pt x="3459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5099;p49">
              <a:extLst>
                <a:ext uri="{FF2B5EF4-FFF2-40B4-BE49-F238E27FC236}">
                  <a16:creationId xmlns:a16="http://schemas.microsoft.com/office/drawing/2014/main" id="{4AD4CE54-1DFE-4C02-B772-00DF9905CF89}"/>
                </a:ext>
              </a:extLst>
            </p:cNvPr>
            <p:cNvSpPr/>
            <p:nvPr/>
          </p:nvSpPr>
          <p:spPr>
            <a:xfrm>
              <a:off x="-1033975" y="3402650"/>
              <a:ext cx="176600" cy="165775"/>
            </a:xfrm>
            <a:custGeom>
              <a:avLst/>
              <a:gdLst/>
              <a:ahLst/>
              <a:cxnLst/>
              <a:rect l="l" t="t" r="r" b="b"/>
              <a:pathLst>
                <a:path w="7064" h="6631" extrusionOk="0">
                  <a:moveTo>
                    <a:pt x="3485" y="0"/>
                  </a:moveTo>
                  <a:cubicBezTo>
                    <a:pt x="3337" y="0"/>
                    <a:pt x="3187" y="10"/>
                    <a:pt x="3036" y="29"/>
                  </a:cubicBezTo>
                  <a:cubicBezTo>
                    <a:pt x="1227" y="292"/>
                    <a:pt x="1" y="1984"/>
                    <a:pt x="234" y="3794"/>
                  </a:cubicBezTo>
                  <a:cubicBezTo>
                    <a:pt x="473" y="5466"/>
                    <a:pt x="1895" y="6631"/>
                    <a:pt x="3533" y="6631"/>
                  </a:cubicBezTo>
                  <a:cubicBezTo>
                    <a:pt x="3696" y="6631"/>
                    <a:pt x="3862" y="6619"/>
                    <a:pt x="4028" y="6596"/>
                  </a:cubicBezTo>
                  <a:cubicBezTo>
                    <a:pt x="5838" y="6362"/>
                    <a:pt x="7064" y="4669"/>
                    <a:pt x="6801" y="2831"/>
                  </a:cubicBezTo>
                  <a:cubicBezTo>
                    <a:pt x="6587" y="1170"/>
                    <a:pt x="5143" y="0"/>
                    <a:pt x="3485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5100;p49">
              <a:extLst>
                <a:ext uri="{FF2B5EF4-FFF2-40B4-BE49-F238E27FC236}">
                  <a16:creationId xmlns:a16="http://schemas.microsoft.com/office/drawing/2014/main" id="{2D4EFF7F-43D9-4EB0-9010-B2756C9587A7}"/>
                </a:ext>
              </a:extLst>
            </p:cNvPr>
            <p:cNvSpPr/>
            <p:nvPr/>
          </p:nvSpPr>
          <p:spPr>
            <a:xfrm>
              <a:off x="-1508575" y="3313675"/>
              <a:ext cx="196900" cy="105825"/>
            </a:xfrm>
            <a:custGeom>
              <a:avLst/>
              <a:gdLst/>
              <a:ahLst/>
              <a:cxnLst/>
              <a:rect l="l" t="t" r="r" b="b"/>
              <a:pathLst>
                <a:path w="7876" h="4233" extrusionOk="0">
                  <a:moveTo>
                    <a:pt x="7114" y="0"/>
                  </a:moveTo>
                  <a:cubicBezTo>
                    <a:pt x="6862" y="0"/>
                    <a:pt x="6629" y="137"/>
                    <a:pt x="6581" y="436"/>
                  </a:cubicBezTo>
                  <a:cubicBezTo>
                    <a:pt x="6389" y="2039"/>
                    <a:pt x="5236" y="2867"/>
                    <a:pt x="3995" y="2867"/>
                  </a:cubicBezTo>
                  <a:cubicBezTo>
                    <a:pt x="2976" y="2867"/>
                    <a:pt x="1898" y="2310"/>
                    <a:pt x="1240" y="1166"/>
                  </a:cubicBezTo>
                  <a:cubicBezTo>
                    <a:pt x="1129" y="986"/>
                    <a:pt x="968" y="912"/>
                    <a:pt x="804" y="912"/>
                  </a:cubicBezTo>
                  <a:cubicBezTo>
                    <a:pt x="409" y="912"/>
                    <a:pt x="0" y="1345"/>
                    <a:pt x="248" y="1778"/>
                  </a:cubicBezTo>
                  <a:cubicBezTo>
                    <a:pt x="1043" y="3210"/>
                    <a:pt x="2513" y="4233"/>
                    <a:pt x="4133" y="4233"/>
                  </a:cubicBezTo>
                  <a:cubicBezTo>
                    <a:pt x="4296" y="4233"/>
                    <a:pt x="4460" y="4222"/>
                    <a:pt x="4626" y="4201"/>
                  </a:cubicBezTo>
                  <a:cubicBezTo>
                    <a:pt x="6231" y="3851"/>
                    <a:pt x="7544" y="2391"/>
                    <a:pt x="7807" y="786"/>
                  </a:cubicBezTo>
                  <a:cubicBezTo>
                    <a:pt x="7876" y="286"/>
                    <a:pt x="7476" y="0"/>
                    <a:pt x="7114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5101;p49">
              <a:extLst>
                <a:ext uri="{FF2B5EF4-FFF2-40B4-BE49-F238E27FC236}">
                  <a16:creationId xmlns:a16="http://schemas.microsoft.com/office/drawing/2014/main" id="{E8A84FDF-70C7-41FD-977F-BA6625C4AADB}"/>
                </a:ext>
              </a:extLst>
            </p:cNvPr>
            <p:cNvSpPr/>
            <p:nvPr/>
          </p:nvSpPr>
          <p:spPr>
            <a:xfrm>
              <a:off x="-1891275" y="3125150"/>
              <a:ext cx="167100" cy="128675"/>
            </a:xfrm>
            <a:custGeom>
              <a:avLst/>
              <a:gdLst/>
              <a:ahLst/>
              <a:cxnLst/>
              <a:rect l="l" t="t" r="r" b="b"/>
              <a:pathLst>
                <a:path w="6684" h="5147" extrusionOk="0">
                  <a:moveTo>
                    <a:pt x="5019" y="1"/>
                  </a:moveTo>
                  <a:cubicBezTo>
                    <a:pt x="4171" y="1"/>
                    <a:pt x="3054" y="492"/>
                    <a:pt x="2423" y="1031"/>
                  </a:cubicBezTo>
                  <a:cubicBezTo>
                    <a:pt x="730" y="2257"/>
                    <a:pt x="0" y="4562"/>
                    <a:pt x="1109" y="5058"/>
                  </a:cubicBezTo>
                  <a:cubicBezTo>
                    <a:pt x="1198" y="5119"/>
                    <a:pt x="1289" y="5146"/>
                    <a:pt x="1381" y="5146"/>
                  </a:cubicBezTo>
                  <a:cubicBezTo>
                    <a:pt x="2049" y="5146"/>
                    <a:pt x="2817" y="3715"/>
                    <a:pt x="3765" y="2870"/>
                  </a:cubicBezTo>
                  <a:cubicBezTo>
                    <a:pt x="4991" y="1906"/>
                    <a:pt x="6684" y="1760"/>
                    <a:pt x="6071" y="564"/>
                  </a:cubicBezTo>
                  <a:cubicBezTo>
                    <a:pt x="5901" y="161"/>
                    <a:pt x="5504" y="1"/>
                    <a:pt x="5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5102;p49">
              <a:extLst>
                <a:ext uri="{FF2B5EF4-FFF2-40B4-BE49-F238E27FC236}">
                  <a16:creationId xmlns:a16="http://schemas.microsoft.com/office/drawing/2014/main" id="{27CD4B36-0776-47E1-947B-7EA89CA1993E}"/>
                </a:ext>
              </a:extLst>
            </p:cNvPr>
            <p:cNvSpPr/>
            <p:nvPr/>
          </p:nvSpPr>
          <p:spPr>
            <a:xfrm>
              <a:off x="-1131000" y="3029775"/>
              <a:ext cx="175850" cy="101000"/>
            </a:xfrm>
            <a:custGeom>
              <a:avLst/>
              <a:gdLst/>
              <a:ahLst/>
              <a:cxnLst/>
              <a:rect l="l" t="t" r="r" b="b"/>
              <a:pathLst>
                <a:path w="7034" h="4040" extrusionOk="0">
                  <a:moveTo>
                    <a:pt x="1787" y="1"/>
                  </a:moveTo>
                  <a:cubicBezTo>
                    <a:pt x="928" y="1"/>
                    <a:pt x="182" y="229"/>
                    <a:pt x="117" y="847"/>
                  </a:cubicBezTo>
                  <a:cubicBezTo>
                    <a:pt x="0" y="2307"/>
                    <a:pt x="1576" y="1927"/>
                    <a:pt x="2919" y="2540"/>
                  </a:cubicBezTo>
                  <a:cubicBezTo>
                    <a:pt x="4117" y="3044"/>
                    <a:pt x="5139" y="4039"/>
                    <a:pt x="5805" y="4039"/>
                  </a:cubicBezTo>
                  <a:cubicBezTo>
                    <a:pt x="5950" y="4039"/>
                    <a:pt x="6078" y="3992"/>
                    <a:pt x="6188" y="3883"/>
                  </a:cubicBezTo>
                  <a:cubicBezTo>
                    <a:pt x="7034" y="3036"/>
                    <a:pt x="5721" y="1081"/>
                    <a:pt x="3765" y="351"/>
                  </a:cubicBezTo>
                  <a:cubicBezTo>
                    <a:pt x="3223" y="145"/>
                    <a:pt x="2469" y="1"/>
                    <a:pt x="17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5103;p49">
              <a:extLst>
                <a:ext uri="{FF2B5EF4-FFF2-40B4-BE49-F238E27FC236}">
                  <a16:creationId xmlns:a16="http://schemas.microsoft.com/office/drawing/2014/main" id="{A763E3D3-DF8D-49A1-A18F-53ED52BE9744}"/>
                </a:ext>
              </a:extLst>
            </p:cNvPr>
            <p:cNvSpPr/>
            <p:nvPr/>
          </p:nvSpPr>
          <p:spPr>
            <a:xfrm>
              <a:off x="-901800" y="3680950"/>
              <a:ext cx="260400" cy="287350"/>
            </a:xfrm>
            <a:custGeom>
              <a:avLst/>
              <a:gdLst/>
              <a:ahLst/>
              <a:cxnLst/>
              <a:rect l="l" t="t" r="r" b="b"/>
              <a:pathLst>
                <a:path w="10416" h="11494" extrusionOk="0">
                  <a:moveTo>
                    <a:pt x="2393" y="1"/>
                  </a:moveTo>
                  <a:cubicBezTo>
                    <a:pt x="1797" y="1"/>
                    <a:pt x="1199" y="122"/>
                    <a:pt x="668" y="338"/>
                  </a:cubicBezTo>
                  <a:cubicBezTo>
                    <a:pt x="1" y="551"/>
                    <a:pt x="260" y="1593"/>
                    <a:pt x="867" y="1593"/>
                  </a:cubicBezTo>
                  <a:cubicBezTo>
                    <a:pt x="924" y="1593"/>
                    <a:pt x="984" y="1583"/>
                    <a:pt x="1047" y="1563"/>
                  </a:cubicBezTo>
                  <a:cubicBezTo>
                    <a:pt x="1498" y="1388"/>
                    <a:pt x="1968" y="1292"/>
                    <a:pt x="2400" y="1292"/>
                  </a:cubicBezTo>
                  <a:cubicBezTo>
                    <a:pt x="3481" y="1292"/>
                    <a:pt x="4332" y="1893"/>
                    <a:pt x="4082" y="3373"/>
                  </a:cubicBezTo>
                  <a:cubicBezTo>
                    <a:pt x="3849" y="4599"/>
                    <a:pt x="3119" y="5328"/>
                    <a:pt x="3703" y="6671"/>
                  </a:cubicBezTo>
                  <a:cubicBezTo>
                    <a:pt x="4082" y="7517"/>
                    <a:pt x="4929" y="7984"/>
                    <a:pt x="6038" y="8130"/>
                  </a:cubicBezTo>
                  <a:cubicBezTo>
                    <a:pt x="6427" y="8130"/>
                    <a:pt x="6998" y="7961"/>
                    <a:pt x="7473" y="7961"/>
                  </a:cubicBezTo>
                  <a:cubicBezTo>
                    <a:pt x="7711" y="7961"/>
                    <a:pt x="7925" y="8004"/>
                    <a:pt x="8081" y="8130"/>
                  </a:cubicBezTo>
                  <a:cubicBezTo>
                    <a:pt x="8810" y="8363"/>
                    <a:pt x="8694" y="9589"/>
                    <a:pt x="8577" y="10056"/>
                  </a:cubicBezTo>
                  <a:cubicBezTo>
                    <a:pt x="8577" y="10173"/>
                    <a:pt x="8343" y="10436"/>
                    <a:pt x="8227" y="10552"/>
                  </a:cubicBezTo>
                  <a:cubicBezTo>
                    <a:pt x="7968" y="11050"/>
                    <a:pt x="8334" y="11493"/>
                    <a:pt x="8750" y="11493"/>
                  </a:cubicBezTo>
                  <a:cubicBezTo>
                    <a:pt x="8944" y="11493"/>
                    <a:pt x="9149" y="11397"/>
                    <a:pt x="9306" y="11165"/>
                  </a:cubicBezTo>
                  <a:cubicBezTo>
                    <a:pt x="10036" y="10056"/>
                    <a:pt x="10416" y="8480"/>
                    <a:pt x="9423" y="7400"/>
                  </a:cubicBezTo>
                  <a:cubicBezTo>
                    <a:pt x="7964" y="5941"/>
                    <a:pt x="3966" y="7984"/>
                    <a:pt x="4929" y="4599"/>
                  </a:cubicBezTo>
                  <a:cubicBezTo>
                    <a:pt x="5425" y="3139"/>
                    <a:pt x="6038" y="1797"/>
                    <a:pt x="4578" y="688"/>
                  </a:cubicBezTo>
                  <a:cubicBezTo>
                    <a:pt x="3950" y="208"/>
                    <a:pt x="3172" y="1"/>
                    <a:pt x="2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5104;p49">
              <a:extLst>
                <a:ext uri="{FF2B5EF4-FFF2-40B4-BE49-F238E27FC236}">
                  <a16:creationId xmlns:a16="http://schemas.microsoft.com/office/drawing/2014/main" id="{18DAB669-4669-4113-98DD-241457BC9E55}"/>
                </a:ext>
              </a:extLst>
            </p:cNvPr>
            <p:cNvSpPr/>
            <p:nvPr/>
          </p:nvSpPr>
          <p:spPr>
            <a:xfrm>
              <a:off x="-2000725" y="3819975"/>
              <a:ext cx="197725" cy="325925"/>
            </a:xfrm>
            <a:custGeom>
              <a:avLst/>
              <a:gdLst/>
              <a:ahLst/>
              <a:cxnLst/>
              <a:rect l="l" t="t" r="r" b="b"/>
              <a:pathLst>
                <a:path w="7909" h="13037" extrusionOk="0">
                  <a:moveTo>
                    <a:pt x="7180" y="1"/>
                  </a:moveTo>
                  <a:cubicBezTo>
                    <a:pt x="5838" y="1"/>
                    <a:pt x="4378" y="234"/>
                    <a:pt x="3532" y="1343"/>
                  </a:cubicBezTo>
                  <a:cubicBezTo>
                    <a:pt x="2569" y="2802"/>
                    <a:pt x="3298" y="3882"/>
                    <a:pt x="4145" y="5108"/>
                  </a:cubicBezTo>
                  <a:cubicBezTo>
                    <a:pt x="6217" y="8143"/>
                    <a:pt x="1693" y="7530"/>
                    <a:pt x="730" y="9252"/>
                  </a:cubicBezTo>
                  <a:cubicBezTo>
                    <a:pt x="1" y="10595"/>
                    <a:pt x="847" y="12054"/>
                    <a:pt x="1839" y="12901"/>
                  </a:cubicBezTo>
                  <a:cubicBezTo>
                    <a:pt x="1959" y="12996"/>
                    <a:pt x="2091" y="13037"/>
                    <a:pt x="2219" y="13037"/>
                  </a:cubicBezTo>
                  <a:cubicBezTo>
                    <a:pt x="2719" y="13037"/>
                    <a:pt x="3173" y="12426"/>
                    <a:pt x="2686" y="12054"/>
                  </a:cubicBezTo>
                  <a:cubicBezTo>
                    <a:pt x="2189" y="11558"/>
                    <a:pt x="1460" y="10216"/>
                    <a:pt x="2073" y="9486"/>
                  </a:cubicBezTo>
                  <a:cubicBezTo>
                    <a:pt x="2569" y="9136"/>
                    <a:pt x="3649" y="9136"/>
                    <a:pt x="4262" y="8990"/>
                  </a:cubicBezTo>
                  <a:cubicBezTo>
                    <a:pt x="5108" y="8640"/>
                    <a:pt x="5721" y="8027"/>
                    <a:pt x="5954" y="7180"/>
                  </a:cubicBezTo>
                  <a:cubicBezTo>
                    <a:pt x="6217" y="6071"/>
                    <a:pt x="5721" y="5225"/>
                    <a:pt x="5108" y="4495"/>
                  </a:cubicBezTo>
                  <a:cubicBezTo>
                    <a:pt x="3816" y="2641"/>
                    <a:pt x="5119" y="1220"/>
                    <a:pt x="6962" y="1220"/>
                  </a:cubicBezTo>
                  <a:cubicBezTo>
                    <a:pt x="7034" y="1220"/>
                    <a:pt x="7107" y="1222"/>
                    <a:pt x="7180" y="1226"/>
                  </a:cubicBezTo>
                  <a:cubicBezTo>
                    <a:pt x="7213" y="1232"/>
                    <a:pt x="7245" y="1234"/>
                    <a:pt x="7275" y="1234"/>
                  </a:cubicBezTo>
                  <a:cubicBezTo>
                    <a:pt x="7908" y="1234"/>
                    <a:pt x="7877" y="112"/>
                    <a:pt x="7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5105;p49">
              <a:extLst>
                <a:ext uri="{FF2B5EF4-FFF2-40B4-BE49-F238E27FC236}">
                  <a16:creationId xmlns:a16="http://schemas.microsoft.com/office/drawing/2014/main" id="{E8176671-4EAA-47D6-964B-4CAD3DC9BEC4}"/>
                </a:ext>
              </a:extLst>
            </p:cNvPr>
            <p:cNvSpPr/>
            <p:nvPr/>
          </p:nvSpPr>
          <p:spPr>
            <a:xfrm>
              <a:off x="-1692100" y="4682575"/>
              <a:ext cx="393925" cy="152750"/>
            </a:xfrm>
            <a:custGeom>
              <a:avLst/>
              <a:gdLst/>
              <a:ahLst/>
              <a:cxnLst/>
              <a:rect l="l" t="t" r="r" b="b"/>
              <a:pathLst>
                <a:path w="15757" h="6110" extrusionOk="0">
                  <a:moveTo>
                    <a:pt x="585" y="1"/>
                  </a:moveTo>
                  <a:cubicBezTo>
                    <a:pt x="278" y="1"/>
                    <a:pt x="1" y="213"/>
                    <a:pt x="59" y="636"/>
                  </a:cubicBezTo>
                  <a:cubicBezTo>
                    <a:pt x="176" y="2095"/>
                    <a:pt x="789" y="3817"/>
                    <a:pt x="2365" y="4547"/>
                  </a:cubicBezTo>
                  <a:cubicBezTo>
                    <a:pt x="2772" y="4736"/>
                    <a:pt x="3131" y="4817"/>
                    <a:pt x="3458" y="4817"/>
                  </a:cubicBezTo>
                  <a:cubicBezTo>
                    <a:pt x="4793" y="4817"/>
                    <a:pt x="5570" y="3459"/>
                    <a:pt x="6743" y="2591"/>
                  </a:cubicBezTo>
                  <a:cubicBezTo>
                    <a:pt x="7305" y="2164"/>
                    <a:pt x="7755" y="1987"/>
                    <a:pt x="8129" y="1987"/>
                  </a:cubicBezTo>
                  <a:cubicBezTo>
                    <a:pt x="9774" y="1987"/>
                    <a:pt x="9950" y="5411"/>
                    <a:pt x="11733" y="6006"/>
                  </a:cubicBezTo>
                  <a:cubicBezTo>
                    <a:pt x="11972" y="6077"/>
                    <a:pt x="12209" y="6109"/>
                    <a:pt x="12440" y="6109"/>
                  </a:cubicBezTo>
                  <a:cubicBezTo>
                    <a:pt x="13735" y="6109"/>
                    <a:pt x="14879" y="5090"/>
                    <a:pt x="15498" y="4050"/>
                  </a:cubicBezTo>
                  <a:cubicBezTo>
                    <a:pt x="15757" y="3553"/>
                    <a:pt x="15378" y="3109"/>
                    <a:pt x="14962" y="3109"/>
                  </a:cubicBezTo>
                  <a:cubicBezTo>
                    <a:pt x="14768" y="3109"/>
                    <a:pt x="14567" y="3206"/>
                    <a:pt x="14418" y="3438"/>
                  </a:cubicBezTo>
                  <a:cubicBezTo>
                    <a:pt x="14009" y="4135"/>
                    <a:pt x="13105" y="4753"/>
                    <a:pt x="12261" y="4753"/>
                  </a:cubicBezTo>
                  <a:cubicBezTo>
                    <a:pt x="12080" y="4753"/>
                    <a:pt x="11903" y="4725"/>
                    <a:pt x="11733" y="4663"/>
                  </a:cubicBezTo>
                  <a:cubicBezTo>
                    <a:pt x="11120" y="4401"/>
                    <a:pt x="11004" y="3087"/>
                    <a:pt x="10653" y="2474"/>
                  </a:cubicBezTo>
                  <a:cubicBezTo>
                    <a:pt x="10157" y="1482"/>
                    <a:pt x="9428" y="752"/>
                    <a:pt x="8202" y="752"/>
                  </a:cubicBezTo>
                  <a:cubicBezTo>
                    <a:pt x="8117" y="744"/>
                    <a:pt x="8033" y="740"/>
                    <a:pt x="7951" y="740"/>
                  </a:cubicBezTo>
                  <a:cubicBezTo>
                    <a:pt x="6881" y="740"/>
                    <a:pt x="6078" y="1426"/>
                    <a:pt x="5400" y="2212"/>
                  </a:cubicBezTo>
                  <a:cubicBezTo>
                    <a:pt x="4780" y="2848"/>
                    <a:pt x="4035" y="3360"/>
                    <a:pt x="3303" y="3360"/>
                  </a:cubicBezTo>
                  <a:cubicBezTo>
                    <a:pt x="2760" y="3360"/>
                    <a:pt x="2224" y="3079"/>
                    <a:pt x="1752" y="2358"/>
                  </a:cubicBezTo>
                  <a:cubicBezTo>
                    <a:pt x="1402" y="1862"/>
                    <a:pt x="1285" y="1132"/>
                    <a:pt x="1285" y="636"/>
                  </a:cubicBezTo>
                  <a:cubicBezTo>
                    <a:pt x="1227" y="213"/>
                    <a:pt x="891" y="1"/>
                    <a:pt x="5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5106;p49">
              <a:extLst>
                <a:ext uri="{FF2B5EF4-FFF2-40B4-BE49-F238E27FC236}">
                  <a16:creationId xmlns:a16="http://schemas.microsoft.com/office/drawing/2014/main" id="{BA00AE8E-1754-4BC7-B52E-59AA57F19055}"/>
                </a:ext>
              </a:extLst>
            </p:cNvPr>
            <p:cNvSpPr/>
            <p:nvPr/>
          </p:nvSpPr>
          <p:spPr>
            <a:xfrm>
              <a:off x="-1122000" y="4555500"/>
              <a:ext cx="367500" cy="233100"/>
            </a:xfrm>
            <a:custGeom>
              <a:avLst/>
              <a:gdLst/>
              <a:ahLst/>
              <a:cxnLst/>
              <a:rect l="l" t="t" r="r" b="b"/>
              <a:pathLst>
                <a:path w="14700" h="9324" extrusionOk="0">
                  <a:moveTo>
                    <a:pt x="13930" y="1"/>
                  </a:moveTo>
                  <a:cubicBezTo>
                    <a:pt x="13568" y="1"/>
                    <a:pt x="13172" y="299"/>
                    <a:pt x="13241" y="728"/>
                  </a:cubicBezTo>
                  <a:cubicBezTo>
                    <a:pt x="13386" y="1224"/>
                    <a:pt x="13386" y="1720"/>
                    <a:pt x="13241" y="2187"/>
                  </a:cubicBezTo>
                  <a:cubicBezTo>
                    <a:pt x="13081" y="3440"/>
                    <a:pt x="12245" y="4002"/>
                    <a:pt x="11303" y="4002"/>
                  </a:cubicBezTo>
                  <a:cubicBezTo>
                    <a:pt x="10863" y="4002"/>
                    <a:pt x="10400" y="3879"/>
                    <a:pt x="9972" y="3647"/>
                  </a:cubicBezTo>
                  <a:cubicBezTo>
                    <a:pt x="9110" y="3193"/>
                    <a:pt x="8337" y="2651"/>
                    <a:pt x="7405" y="2651"/>
                  </a:cubicBezTo>
                  <a:cubicBezTo>
                    <a:pt x="7137" y="2651"/>
                    <a:pt x="6857" y="2696"/>
                    <a:pt x="6557" y="2800"/>
                  </a:cubicBezTo>
                  <a:cubicBezTo>
                    <a:pt x="5477" y="3180"/>
                    <a:pt x="4981" y="4143"/>
                    <a:pt x="4748" y="5252"/>
                  </a:cubicBezTo>
                  <a:cubicBezTo>
                    <a:pt x="4631" y="5835"/>
                    <a:pt x="4748" y="6711"/>
                    <a:pt x="4368" y="7178"/>
                  </a:cubicBezTo>
                  <a:cubicBezTo>
                    <a:pt x="4061" y="7744"/>
                    <a:pt x="3624" y="7962"/>
                    <a:pt x="3157" y="7962"/>
                  </a:cubicBezTo>
                  <a:cubicBezTo>
                    <a:pt x="2517" y="7962"/>
                    <a:pt x="1823" y="7551"/>
                    <a:pt x="1333" y="7061"/>
                  </a:cubicBezTo>
                  <a:cubicBezTo>
                    <a:pt x="1230" y="6959"/>
                    <a:pt x="1108" y="6915"/>
                    <a:pt x="983" y="6915"/>
                  </a:cubicBezTo>
                  <a:cubicBezTo>
                    <a:pt x="506" y="6915"/>
                    <a:pt x="0" y="7561"/>
                    <a:pt x="487" y="8024"/>
                  </a:cubicBezTo>
                  <a:cubicBezTo>
                    <a:pt x="1231" y="8709"/>
                    <a:pt x="2281" y="9323"/>
                    <a:pt x="3302" y="9323"/>
                  </a:cubicBezTo>
                  <a:cubicBezTo>
                    <a:pt x="3761" y="9323"/>
                    <a:pt x="4214" y="9199"/>
                    <a:pt x="4631" y="8900"/>
                  </a:cubicBezTo>
                  <a:cubicBezTo>
                    <a:pt x="6367" y="7759"/>
                    <a:pt x="5322" y="3986"/>
                    <a:pt x="7420" y="3986"/>
                  </a:cubicBezTo>
                  <a:cubicBezTo>
                    <a:pt x="7791" y="3986"/>
                    <a:pt x="8261" y="4104"/>
                    <a:pt x="8863" y="4376"/>
                  </a:cubicBezTo>
                  <a:cubicBezTo>
                    <a:pt x="9924" y="4826"/>
                    <a:pt x="10930" y="5464"/>
                    <a:pt x="11887" y="5464"/>
                  </a:cubicBezTo>
                  <a:cubicBezTo>
                    <a:pt x="12483" y="5464"/>
                    <a:pt x="13060" y="5217"/>
                    <a:pt x="13620" y="4522"/>
                  </a:cubicBezTo>
                  <a:cubicBezTo>
                    <a:pt x="14583" y="3413"/>
                    <a:pt x="14700" y="1837"/>
                    <a:pt x="14466" y="495"/>
                  </a:cubicBezTo>
                  <a:cubicBezTo>
                    <a:pt x="14418" y="146"/>
                    <a:pt x="14182" y="1"/>
                    <a:pt x="139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5107;p49">
              <a:extLst>
                <a:ext uri="{FF2B5EF4-FFF2-40B4-BE49-F238E27FC236}">
                  <a16:creationId xmlns:a16="http://schemas.microsoft.com/office/drawing/2014/main" id="{8D40BECB-341B-4642-A8EF-7EAE1EE23EFD}"/>
                </a:ext>
              </a:extLst>
            </p:cNvPr>
            <p:cNvSpPr/>
            <p:nvPr/>
          </p:nvSpPr>
          <p:spPr>
            <a:xfrm>
              <a:off x="-1049300" y="2832050"/>
              <a:ext cx="46000" cy="42925"/>
            </a:xfrm>
            <a:custGeom>
              <a:avLst/>
              <a:gdLst/>
              <a:ahLst/>
              <a:cxnLst/>
              <a:rect l="l" t="t" r="r" b="b"/>
              <a:pathLst>
                <a:path w="1840" h="1717" extrusionOk="0">
                  <a:moveTo>
                    <a:pt x="731" y="1"/>
                  </a:moveTo>
                  <a:cubicBezTo>
                    <a:pt x="380" y="118"/>
                    <a:pt x="1" y="497"/>
                    <a:pt x="118" y="964"/>
                  </a:cubicBezTo>
                  <a:cubicBezTo>
                    <a:pt x="118" y="1395"/>
                    <a:pt x="493" y="1716"/>
                    <a:pt x="840" y="1716"/>
                  </a:cubicBezTo>
                  <a:cubicBezTo>
                    <a:pt x="892" y="1716"/>
                    <a:pt x="944" y="1709"/>
                    <a:pt x="993" y="1694"/>
                  </a:cubicBezTo>
                  <a:cubicBezTo>
                    <a:pt x="1460" y="1694"/>
                    <a:pt x="1840" y="1227"/>
                    <a:pt x="1723" y="731"/>
                  </a:cubicBezTo>
                  <a:cubicBezTo>
                    <a:pt x="1723" y="351"/>
                    <a:pt x="1227" y="1"/>
                    <a:pt x="731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5108;p49">
              <a:extLst>
                <a:ext uri="{FF2B5EF4-FFF2-40B4-BE49-F238E27FC236}">
                  <a16:creationId xmlns:a16="http://schemas.microsoft.com/office/drawing/2014/main" id="{CBA570B1-5B71-466A-AD05-38EE3257424E}"/>
                </a:ext>
              </a:extLst>
            </p:cNvPr>
            <p:cNvSpPr/>
            <p:nvPr/>
          </p:nvSpPr>
          <p:spPr>
            <a:xfrm>
              <a:off x="-827475" y="3963000"/>
              <a:ext cx="45975" cy="42325"/>
            </a:xfrm>
            <a:custGeom>
              <a:avLst/>
              <a:gdLst/>
              <a:ahLst/>
              <a:cxnLst/>
              <a:rect l="l" t="t" r="r" b="b"/>
              <a:pathLst>
                <a:path w="1839" h="1693" extrusionOk="0">
                  <a:moveTo>
                    <a:pt x="730" y="0"/>
                  </a:moveTo>
                  <a:cubicBezTo>
                    <a:pt x="380" y="117"/>
                    <a:pt x="0" y="496"/>
                    <a:pt x="146" y="963"/>
                  </a:cubicBezTo>
                  <a:cubicBezTo>
                    <a:pt x="146" y="1459"/>
                    <a:pt x="613" y="1693"/>
                    <a:pt x="993" y="1693"/>
                  </a:cubicBezTo>
                  <a:cubicBezTo>
                    <a:pt x="1460" y="1576"/>
                    <a:pt x="1839" y="1226"/>
                    <a:pt x="1722" y="730"/>
                  </a:cubicBezTo>
                  <a:cubicBezTo>
                    <a:pt x="1722" y="233"/>
                    <a:pt x="1226" y="0"/>
                    <a:pt x="730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5109;p49">
              <a:extLst>
                <a:ext uri="{FF2B5EF4-FFF2-40B4-BE49-F238E27FC236}">
                  <a16:creationId xmlns:a16="http://schemas.microsoft.com/office/drawing/2014/main" id="{90957E85-F36E-4187-8EEF-59CB0BB201E1}"/>
                </a:ext>
              </a:extLst>
            </p:cNvPr>
            <p:cNvSpPr/>
            <p:nvPr/>
          </p:nvSpPr>
          <p:spPr>
            <a:xfrm>
              <a:off x="-1104000" y="2868550"/>
              <a:ext cx="61300" cy="58100"/>
            </a:xfrm>
            <a:custGeom>
              <a:avLst/>
              <a:gdLst/>
              <a:ahLst/>
              <a:cxnLst/>
              <a:rect l="l" t="t" r="r" b="b"/>
              <a:pathLst>
                <a:path w="2452" h="2324" extrusionOk="0">
                  <a:moveTo>
                    <a:pt x="1109" y="0"/>
                  </a:moveTo>
                  <a:cubicBezTo>
                    <a:pt x="496" y="117"/>
                    <a:pt x="0" y="730"/>
                    <a:pt x="117" y="1343"/>
                  </a:cubicBezTo>
                  <a:cubicBezTo>
                    <a:pt x="117" y="1892"/>
                    <a:pt x="609" y="2324"/>
                    <a:pt x="1152" y="2324"/>
                  </a:cubicBezTo>
                  <a:cubicBezTo>
                    <a:pt x="1215" y="2324"/>
                    <a:pt x="1279" y="2318"/>
                    <a:pt x="1343" y="2306"/>
                  </a:cubicBezTo>
                  <a:cubicBezTo>
                    <a:pt x="2072" y="2189"/>
                    <a:pt x="2452" y="1693"/>
                    <a:pt x="2306" y="963"/>
                  </a:cubicBezTo>
                  <a:cubicBezTo>
                    <a:pt x="2306" y="350"/>
                    <a:pt x="1722" y="0"/>
                    <a:pt x="1109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5110;p49">
              <a:extLst>
                <a:ext uri="{FF2B5EF4-FFF2-40B4-BE49-F238E27FC236}">
                  <a16:creationId xmlns:a16="http://schemas.microsoft.com/office/drawing/2014/main" id="{8A0BBCE7-B779-432F-9C4D-0D0CFB2C290D}"/>
                </a:ext>
              </a:extLst>
            </p:cNvPr>
            <p:cNvSpPr/>
            <p:nvPr/>
          </p:nvSpPr>
          <p:spPr>
            <a:xfrm>
              <a:off x="-1657075" y="4628400"/>
              <a:ext cx="60600" cy="58825"/>
            </a:xfrm>
            <a:custGeom>
              <a:avLst/>
              <a:gdLst/>
              <a:ahLst/>
              <a:cxnLst/>
              <a:rect l="l" t="t" r="r" b="b"/>
              <a:pathLst>
                <a:path w="2424" h="2353" extrusionOk="0">
                  <a:moveTo>
                    <a:pt x="1081" y="1"/>
                  </a:moveTo>
                  <a:cubicBezTo>
                    <a:pt x="497" y="147"/>
                    <a:pt x="1" y="731"/>
                    <a:pt x="117" y="1343"/>
                  </a:cubicBezTo>
                  <a:cubicBezTo>
                    <a:pt x="223" y="1896"/>
                    <a:pt x="636" y="2353"/>
                    <a:pt x="1250" y="2353"/>
                  </a:cubicBezTo>
                  <a:cubicBezTo>
                    <a:pt x="1317" y="2353"/>
                    <a:pt x="1388" y="2347"/>
                    <a:pt x="1460" y="2336"/>
                  </a:cubicBezTo>
                  <a:cubicBezTo>
                    <a:pt x="2073" y="2190"/>
                    <a:pt x="2423" y="1723"/>
                    <a:pt x="2423" y="993"/>
                  </a:cubicBezTo>
                  <a:cubicBezTo>
                    <a:pt x="2306" y="380"/>
                    <a:pt x="1693" y="1"/>
                    <a:pt x="1081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5111;p49">
              <a:extLst>
                <a:ext uri="{FF2B5EF4-FFF2-40B4-BE49-F238E27FC236}">
                  <a16:creationId xmlns:a16="http://schemas.microsoft.com/office/drawing/2014/main" id="{3677949B-8373-439A-A2D0-4B03603220F8}"/>
                </a:ext>
              </a:extLst>
            </p:cNvPr>
            <p:cNvSpPr/>
            <p:nvPr/>
          </p:nvSpPr>
          <p:spPr>
            <a:xfrm>
              <a:off x="-1031050" y="2892075"/>
              <a:ext cx="36500" cy="34875"/>
            </a:xfrm>
            <a:custGeom>
              <a:avLst/>
              <a:gdLst/>
              <a:ahLst/>
              <a:cxnLst/>
              <a:rect l="l" t="t" r="r" b="b"/>
              <a:pathLst>
                <a:path w="1460" h="1395" extrusionOk="0">
                  <a:moveTo>
                    <a:pt x="755" y="1"/>
                  </a:moveTo>
                  <a:cubicBezTo>
                    <a:pt x="709" y="1"/>
                    <a:pt x="661" y="8"/>
                    <a:pt x="614" y="22"/>
                  </a:cubicBezTo>
                  <a:cubicBezTo>
                    <a:pt x="263" y="22"/>
                    <a:pt x="1" y="402"/>
                    <a:pt x="1" y="752"/>
                  </a:cubicBezTo>
                  <a:cubicBezTo>
                    <a:pt x="1" y="1164"/>
                    <a:pt x="262" y="1394"/>
                    <a:pt x="617" y="1394"/>
                  </a:cubicBezTo>
                  <a:cubicBezTo>
                    <a:pt x="690" y="1394"/>
                    <a:pt x="767" y="1385"/>
                    <a:pt x="847" y="1365"/>
                  </a:cubicBezTo>
                  <a:cubicBezTo>
                    <a:pt x="1226" y="1365"/>
                    <a:pt x="1460" y="1015"/>
                    <a:pt x="1460" y="635"/>
                  </a:cubicBezTo>
                  <a:cubicBezTo>
                    <a:pt x="1358" y="329"/>
                    <a:pt x="1078" y="1"/>
                    <a:pt x="755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5112;p49">
              <a:extLst>
                <a:ext uri="{FF2B5EF4-FFF2-40B4-BE49-F238E27FC236}">
                  <a16:creationId xmlns:a16="http://schemas.microsoft.com/office/drawing/2014/main" id="{64925DA4-F0AE-4F43-9A56-57344CE08012}"/>
                </a:ext>
              </a:extLst>
            </p:cNvPr>
            <p:cNvSpPr/>
            <p:nvPr/>
          </p:nvSpPr>
          <p:spPr>
            <a:xfrm>
              <a:off x="-863950" y="4014225"/>
              <a:ext cx="40150" cy="34850"/>
            </a:xfrm>
            <a:custGeom>
              <a:avLst/>
              <a:gdLst/>
              <a:ahLst/>
              <a:cxnLst/>
              <a:rect l="l" t="t" r="r" b="b"/>
              <a:pathLst>
                <a:path w="1606" h="1394" extrusionOk="0">
                  <a:moveTo>
                    <a:pt x="879" y="0"/>
                  </a:moveTo>
                  <a:cubicBezTo>
                    <a:pt x="830" y="0"/>
                    <a:pt x="780" y="8"/>
                    <a:pt x="730" y="23"/>
                  </a:cubicBezTo>
                  <a:cubicBezTo>
                    <a:pt x="263" y="23"/>
                    <a:pt x="0" y="373"/>
                    <a:pt x="146" y="753"/>
                  </a:cubicBezTo>
                  <a:cubicBezTo>
                    <a:pt x="146" y="1145"/>
                    <a:pt x="393" y="1393"/>
                    <a:pt x="697" y="1393"/>
                  </a:cubicBezTo>
                  <a:cubicBezTo>
                    <a:pt x="755" y="1393"/>
                    <a:pt x="815" y="1384"/>
                    <a:pt x="876" y="1366"/>
                  </a:cubicBezTo>
                  <a:cubicBezTo>
                    <a:pt x="1226" y="1366"/>
                    <a:pt x="1605" y="986"/>
                    <a:pt x="1459" y="636"/>
                  </a:cubicBezTo>
                  <a:cubicBezTo>
                    <a:pt x="1459" y="307"/>
                    <a:pt x="1196" y="0"/>
                    <a:pt x="879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5113;p49">
              <a:extLst>
                <a:ext uri="{FF2B5EF4-FFF2-40B4-BE49-F238E27FC236}">
                  <a16:creationId xmlns:a16="http://schemas.microsoft.com/office/drawing/2014/main" id="{E7E7D28E-8C3A-40F1-B6DA-25D24ABCC0CF}"/>
                </a:ext>
              </a:extLst>
            </p:cNvPr>
            <p:cNvSpPr/>
            <p:nvPr/>
          </p:nvSpPr>
          <p:spPr>
            <a:xfrm>
              <a:off x="-1614750" y="4692625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613" y="0"/>
                  </a:moveTo>
                  <a:cubicBezTo>
                    <a:pt x="263" y="117"/>
                    <a:pt x="0" y="496"/>
                    <a:pt x="0" y="847"/>
                  </a:cubicBezTo>
                  <a:cubicBezTo>
                    <a:pt x="0" y="1226"/>
                    <a:pt x="380" y="1460"/>
                    <a:pt x="847" y="1460"/>
                  </a:cubicBezTo>
                  <a:cubicBezTo>
                    <a:pt x="1226" y="1343"/>
                    <a:pt x="1460" y="963"/>
                    <a:pt x="1460" y="613"/>
                  </a:cubicBezTo>
                  <a:cubicBezTo>
                    <a:pt x="1343" y="234"/>
                    <a:pt x="993" y="0"/>
                    <a:pt x="613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5114;p49">
              <a:extLst>
                <a:ext uri="{FF2B5EF4-FFF2-40B4-BE49-F238E27FC236}">
                  <a16:creationId xmlns:a16="http://schemas.microsoft.com/office/drawing/2014/main" id="{5BDB7082-8C21-43C7-8A55-60CC3E4AD753}"/>
                </a:ext>
              </a:extLst>
            </p:cNvPr>
            <p:cNvSpPr/>
            <p:nvPr/>
          </p:nvSpPr>
          <p:spPr>
            <a:xfrm>
              <a:off x="-1386375" y="3983475"/>
              <a:ext cx="175875" cy="168600"/>
            </a:xfrm>
            <a:custGeom>
              <a:avLst/>
              <a:gdLst/>
              <a:ahLst/>
              <a:cxnLst/>
              <a:rect l="l" t="t" r="r" b="b"/>
              <a:pathLst>
                <a:path w="7035" h="6744" extrusionOk="0">
                  <a:moveTo>
                    <a:pt x="3447" y="1"/>
                  </a:moveTo>
                  <a:cubicBezTo>
                    <a:pt x="3311" y="1"/>
                    <a:pt x="3173" y="10"/>
                    <a:pt x="3036" y="27"/>
                  </a:cubicBezTo>
                  <a:cubicBezTo>
                    <a:pt x="1197" y="261"/>
                    <a:pt x="0" y="1983"/>
                    <a:pt x="234" y="3792"/>
                  </a:cubicBezTo>
                  <a:cubicBezTo>
                    <a:pt x="448" y="5476"/>
                    <a:pt x="1910" y="6744"/>
                    <a:pt x="3544" y="6744"/>
                  </a:cubicBezTo>
                  <a:cubicBezTo>
                    <a:pt x="3694" y="6744"/>
                    <a:pt x="3846" y="6733"/>
                    <a:pt x="3999" y="6711"/>
                  </a:cubicBezTo>
                  <a:cubicBezTo>
                    <a:pt x="5837" y="6477"/>
                    <a:pt x="7034" y="4785"/>
                    <a:pt x="6801" y="2946"/>
                  </a:cubicBezTo>
                  <a:cubicBezTo>
                    <a:pt x="6585" y="1274"/>
                    <a:pt x="5099" y="1"/>
                    <a:pt x="3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5115;p49">
              <a:extLst>
                <a:ext uri="{FF2B5EF4-FFF2-40B4-BE49-F238E27FC236}">
                  <a16:creationId xmlns:a16="http://schemas.microsoft.com/office/drawing/2014/main" id="{C38BD02C-9361-4E29-AEC1-991936E5D627}"/>
                </a:ext>
              </a:extLst>
            </p:cNvPr>
            <p:cNvSpPr/>
            <p:nvPr/>
          </p:nvSpPr>
          <p:spPr>
            <a:xfrm>
              <a:off x="-1352825" y="4229950"/>
              <a:ext cx="178800" cy="168625"/>
            </a:xfrm>
            <a:custGeom>
              <a:avLst/>
              <a:gdLst/>
              <a:ahLst/>
              <a:cxnLst/>
              <a:rect l="l" t="t" r="r" b="b"/>
              <a:pathLst>
                <a:path w="7152" h="6745" extrusionOk="0">
                  <a:moveTo>
                    <a:pt x="3608" y="0"/>
                  </a:moveTo>
                  <a:cubicBezTo>
                    <a:pt x="3457" y="0"/>
                    <a:pt x="3305" y="11"/>
                    <a:pt x="3153" y="33"/>
                  </a:cubicBezTo>
                  <a:cubicBezTo>
                    <a:pt x="1314" y="383"/>
                    <a:pt x="1" y="2076"/>
                    <a:pt x="234" y="3915"/>
                  </a:cubicBezTo>
                  <a:cubicBezTo>
                    <a:pt x="449" y="5576"/>
                    <a:pt x="1917" y="6745"/>
                    <a:pt x="3557" y="6745"/>
                  </a:cubicBezTo>
                  <a:cubicBezTo>
                    <a:pt x="3703" y="6745"/>
                    <a:pt x="3851" y="6736"/>
                    <a:pt x="3999" y="6716"/>
                  </a:cubicBezTo>
                  <a:cubicBezTo>
                    <a:pt x="5838" y="6454"/>
                    <a:pt x="7151" y="4761"/>
                    <a:pt x="6918" y="2952"/>
                  </a:cubicBezTo>
                  <a:cubicBezTo>
                    <a:pt x="6704" y="1268"/>
                    <a:pt x="5242" y="0"/>
                    <a:pt x="3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5116;p49">
              <a:extLst>
                <a:ext uri="{FF2B5EF4-FFF2-40B4-BE49-F238E27FC236}">
                  <a16:creationId xmlns:a16="http://schemas.microsoft.com/office/drawing/2014/main" id="{A90E0B16-49C6-4AE0-9D35-D3777D3E29ED}"/>
                </a:ext>
              </a:extLst>
            </p:cNvPr>
            <p:cNvSpPr/>
            <p:nvPr/>
          </p:nvSpPr>
          <p:spPr>
            <a:xfrm>
              <a:off x="-1359375" y="4011875"/>
              <a:ext cx="88300" cy="87575"/>
            </a:xfrm>
            <a:custGeom>
              <a:avLst/>
              <a:gdLst/>
              <a:ahLst/>
              <a:cxnLst/>
              <a:rect l="l" t="t" r="r" b="b"/>
              <a:pathLst>
                <a:path w="3532" h="3503" extrusionOk="0">
                  <a:moveTo>
                    <a:pt x="1839" y="0"/>
                  </a:moveTo>
                  <a:cubicBezTo>
                    <a:pt x="847" y="0"/>
                    <a:pt x="0" y="730"/>
                    <a:pt x="0" y="1693"/>
                  </a:cubicBezTo>
                  <a:cubicBezTo>
                    <a:pt x="0" y="2656"/>
                    <a:pt x="847" y="3503"/>
                    <a:pt x="1839" y="3503"/>
                  </a:cubicBezTo>
                  <a:cubicBezTo>
                    <a:pt x="2802" y="3503"/>
                    <a:pt x="3532" y="2656"/>
                    <a:pt x="3532" y="1693"/>
                  </a:cubicBezTo>
                  <a:cubicBezTo>
                    <a:pt x="3532" y="730"/>
                    <a:pt x="2802" y="0"/>
                    <a:pt x="1839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5117;p49">
              <a:extLst>
                <a:ext uri="{FF2B5EF4-FFF2-40B4-BE49-F238E27FC236}">
                  <a16:creationId xmlns:a16="http://schemas.microsoft.com/office/drawing/2014/main" id="{4345591C-0573-4C34-A3E7-81E1C4F06D96}"/>
                </a:ext>
              </a:extLst>
            </p:cNvPr>
            <p:cNvSpPr/>
            <p:nvPr/>
          </p:nvSpPr>
          <p:spPr>
            <a:xfrm>
              <a:off x="-1322900" y="4257750"/>
              <a:ext cx="85400" cy="88325"/>
            </a:xfrm>
            <a:custGeom>
              <a:avLst/>
              <a:gdLst/>
              <a:ahLst/>
              <a:cxnLst/>
              <a:rect l="l" t="t" r="r" b="b"/>
              <a:pathLst>
                <a:path w="3416" h="3533" extrusionOk="0">
                  <a:moveTo>
                    <a:pt x="1722" y="1"/>
                  </a:moveTo>
                  <a:cubicBezTo>
                    <a:pt x="730" y="1"/>
                    <a:pt x="1" y="730"/>
                    <a:pt x="1" y="1694"/>
                  </a:cubicBezTo>
                  <a:cubicBezTo>
                    <a:pt x="1" y="2686"/>
                    <a:pt x="730" y="3532"/>
                    <a:pt x="1722" y="3532"/>
                  </a:cubicBezTo>
                  <a:cubicBezTo>
                    <a:pt x="2686" y="3532"/>
                    <a:pt x="3415" y="2686"/>
                    <a:pt x="3415" y="1694"/>
                  </a:cubicBezTo>
                  <a:cubicBezTo>
                    <a:pt x="3415" y="730"/>
                    <a:pt x="2686" y="1"/>
                    <a:pt x="1722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5118;p49">
              <a:extLst>
                <a:ext uri="{FF2B5EF4-FFF2-40B4-BE49-F238E27FC236}">
                  <a16:creationId xmlns:a16="http://schemas.microsoft.com/office/drawing/2014/main" id="{7647B492-F17D-4E16-B2DE-92E51908A5D9}"/>
                </a:ext>
              </a:extLst>
            </p:cNvPr>
            <p:cNvSpPr/>
            <p:nvPr/>
          </p:nvSpPr>
          <p:spPr>
            <a:xfrm>
              <a:off x="-1745350" y="2785550"/>
              <a:ext cx="539950" cy="253050"/>
            </a:xfrm>
            <a:custGeom>
              <a:avLst/>
              <a:gdLst/>
              <a:ahLst/>
              <a:cxnLst/>
              <a:rect l="l" t="t" r="r" b="b"/>
              <a:pathLst>
                <a:path w="21598" h="10122" extrusionOk="0">
                  <a:moveTo>
                    <a:pt x="21014" y="0"/>
                  </a:moveTo>
                  <a:cubicBezTo>
                    <a:pt x="20707" y="0"/>
                    <a:pt x="20372" y="212"/>
                    <a:pt x="20313" y="635"/>
                  </a:cubicBezTo>
                  <a:cubicBezTo>
                    <a:pt x="20130" y="2259"/>
                    <a:pt x="19033" y="2987"/>
                    <a:pt x="17696" y="2987"/>
                  </a:cubicBezTo>
                  <a:cubicBezTo>
                    <a:pt x="17327" y="2987"/>
                    <a:pt x="16940" y="2931"/>
                    <a:pt x="16548" y="2824"/>
                  </a:cubicBezTo>
                  <a:cubicBezTo>
                    <a:pt x="16498" y="2812"/>
                    <a:pt x="16449" y="2807"/>
                    <a:pt x="16402" y="2807"/>
                  </a:cubicBezTo>
                  <a:cubicBezTo>
                    <a:pt x="15986" y="2807"/>
                    <a:pt x="15714" y="3239"/>
                    <a:pt x="15819" y="3554"/>
                  </a:cubicBezTo>
                  <a:cubicBezTo>
                    <a:pt x="16432" y="6122"/>
                    <a:pt x="14972" y="8311"/>
                    <a:pt x="12404" y="8778"/>
                  </a:cubicBezTo>
                  <a:cubicBezTo>
                    <a:pt x="12156" y="8819"/>
                    <a:pt x="11913" y="8838"/>
                    <a:pt x="11674" y="8838"/>
                  </a:cubicBezTo>
                  <a:cubicBezTo>
                    <a:pt x="9691" y="8838"/>
                    <a:pt x="8052" y="7488"/>
                    <a:pt x="7297" y="5743"/>
                  </a:cubicBezTo>
                  <a:cubicBezTo>
                    <a:pt x="7226" y="5458"/>
                    <a:pt x="6970" y="5293"/>
                    <a:pt x="6702" y="5293"/>
                  </a:cubicBezTo>
                  <a:cubicBezTo>
                    <a:pt x="6531" y="5293"/>
                    <a:pt x="6354" y="5361"/>
                    <a:pt x="6217" y="5509"/>
                  </a:cubicBezTo>
                  <a:cubicBezTo>
                    <a:pt x="5693" y="6473"/>
                    <a:pt x="4973" y="7242"/>
                    <a:pt x="4069" y="7242"/>
                  </a:cubicBezTo>
                  <a:cubicBezTo>
                    <a:pt x="3714" y="7242"/>
                    <a:pt x="3330" y="7123"/>
                    <a:pt x="2919" y="6852"/>
                  </a:cubicBezTo>
                  <a:cubicBezTo>
                    <a:pt x="1343" y="5743"/>
                    <a:pt x="1460" y="4050"/>
                    <a:pt x="2189" y="2474"/>
                  </a:cubicBezTo>
                  <a:cubicBezTo>
                    <a:pt x="2448" y="1976"/>
                    <a:pt x="2069" y="1533"/>
                    <a:pt x="1690" y="1533"/>
                  </a:cubicBezTo>
                  <a:cubicBezTo>
                    <a:pt x="1514" y="1533"/>
                    <a:pt x="1337" y="1629"/>
                    <a:pt x="1226" y="1861"/>
                  </a:cubicBezTo>
                  <a:cubicBezTo>
                    <a:pt x="117" y="3933"/>
                    <a:pt x="0" y="6852"/>
                    <a:pt x="2189" y="8194"/>
                  </a:cubicBezTo>
                  <a:cubicBezTo>
                    <a:pt x="2717" y="8499"/>
                    <a:pt x="3238" y="8632"/>
                    <a:pt x="3739" y="8632"/>
                  </a:cubicBezTo>
                  <a:cubicBezTo>
                    <a:pt x="4886" y="8632"/>
                    <a:pt x="5927" y="7936"/>
                    <a:pt x="6711" y="7027"/>
                  </a:cubicBezTo>
                  <a:lnTo>
                    <a:pt x="6711" y="7027"/>
                  </a:lnTo>
                  <a:cubicBezTo>
                    <a:pt x="7801" y="8884"/>
                    <a:pt x="9675" y="10122"/>
                    <a:pt x="11775" y="10122"/>
                  </a:cubicBezTo>
                  <a:cubicBezTo>
                    <a:pt x="12144" y="10122"/>
                    <a:pt x="12520" y="10083"/>
                    <a:pt x="12900" y="10004"/>
                  </a:cubicBezTo>
                  <a:cubicBezTo>
                    <a:pt x="15751" y="9344"/>
                    <a:pt x="17408" y="6893"/>
                    <a:pt x="17073" y="4186"/>
                  </a:cubicBezTo>
                  <a:lnTo>
                    <a:pt x="17073" y="4186"/>
                  </a:lnTo>
                  <a:cubicBezTo>
                    <a:pt x="17230" y="4198"/>
                    <a:pt x="17385" y="4204"/>
                    <a:pt x="17537" y="4204"/>
                  </a:cubicBezTo>
                  <a:cubicBezTo>
                    <a:pt x="19690" y="4204"/>
                    <a:pt x="21321" y="2964"/>
                    <a:pt x="21539" y="635"/>
                  </a:cubicBezTo>
                  <a:cubicBezTo>
                    <a:pt x="21597" y="212"/>
                    <a:pt x="21320" y="0"/>
                    <a:pt x="210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5119;p49">
              <a:extLst>
                <a:ext uri="{FF2B5EF4-FFF2-40B4-BE49-F238E27FC236}">
                  <a16:creationId xmlns:a16="http://schemas.microsoft.com/office/drawing/2014/main" id="{5C5B2FB8-A886-440B-9BAB-9A1977E78EE6}"/>
                </a:ext>
              </a:extLst>
            </p:cNvPr>
            <p:cNvSpPr/>
            <p:nvPr/>
          </p:nvSpPr>
          <p:spPr>
            <a:xfrm>
              <a:off x="-1240450" y="3862300"/>
              <a:ext cx="318875" cy="495000"/>
            </a:xfrm>
            <a:custGeom>
              <a:avLst/>
              <a:gdLst/>
              <a:ahLst/>
              <a:cxnLst/>
              <a:rect l="l" t="t" r="r" b="b"/>
              <a:pathLst>
                <a:path w="12755" h="19800" extrusionOk="0">
                  <a:moveTo>
                    <a:pt x="6684" y="0"/>
                  </a:moveTo>
                  <a:lnTo>
                    <a:pt x="0" y="3649"/>
                  </a:lnTo>
                  <a:cubicBezTo>
                    <a:pt x="0" y="3649"/>
                    <a:pt x="613" y="4758"/>
                    <a:pt x="1343" y="6713"/>
                  </a:cubicBezTo>
                  <a:cubicBezTo>
                    <a:pt x="1693" y="7793"/>
                    <a:pt x="2073" y="9135"/>
                    <a:pt x="2423" y="10595"/>
                  </a:cubicBezTo>
                  <a:cubicBezTo>
                    <a:pt x="2656" y="11558"/>
                    <a:pt x="2919" y="12667"/>
                    <a:pt x="3036" y="13863"/>
                  </a:cubicBezTo>
                  <a:cubicBezTo>
                    <a:pt x="3269" y="14856"/>
                    <a:pt x="3386" y="15936"/>
                    <a:pt x="3386" y="17161"/>
                  </a:cubicBezTo>
                  <a:cubicBezTo>
                    <a:pt x="3532" y="18008"/>
                    <a:pt x="3532" y="18854"/>
                    <a:pt x="3532" y="19700"/>
                  </a:cubicBezTo>
                  <a:cubicBezTo>
                    <a:pt x="3532" y="19700"/>
                    <a:pt x="4131" y="19799"/>
                    <a:pt x="5090" y="19799"/>
                  </a:cubicBezTo>
                  <a:cubicBezTo>
                    <a:pt x="6012" y="19799"/>
                    <a:pt x="7266" y="19708"/>
                    <a:pt x="8639" y="19350"/>
                  </a:cubicBezTo>
                  <a:cubicBezTo>
                    <a:pt x="11295" y="18737"/>
                    <a:pt x="12754" y="17395"/>
                    <a:pt x="12754" y="17395"/>
                  </a:cubicBezTo>
                  <a:cubicBezTo>
                    <a:pt x="12754" y="16665"/>
                    <a:pt x="12638" y="15936"/>
                    <a:pt x="12638" y="15206"/>
                  </a:cubicBezTo>
                  <a:cubicBezTo>
                    <a:pt x="12404" y="14009"/>
                    <a:pt x="12142" y="12784"/>
                    <a:pt x="11791" y="11441"/>
                  </a:cubicBezTo>
                  <a:cubicBezTo>
                    <a:pt x="11412" y="10215"/>
                    <a:pt x="11062" y="9019"/>
                    <a:pt x="10566" y="7910"/>
                  </a:cubicBezTo>
                  <a:cubicBezTo>
                    <a:pt x="10099" y="6567"/>
                    <a:pt x="9486" y="5371"/>
                    <a:pt x="8990" y="4261"/>
                  </a:cubicBezTo>
                  <a:cubicBezTo>
                    <a:pt x="7764" y="1722"/>
                    <a:pt x="6684" y="0"/>
                    <a:pt x="6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5120;p49">
              <a:extLst>
                <a:ext uri="{FF2B5EF4-FFF2-40B4-BE49-F238E27FC236}">
                  <a16:creationId xmlns:a16="http://schemas.microsoft.com/office/drawing/2014/main" id="{0D7B129B-5C9D-4EC2-9FBD-BF92A86A5481}"/>
                </a:ext>
              </a:extLst>
            </p:cNvPr>
            <p:cNvSpPr/>
            <p:nvPr/>
          </p:nvSpPr>
          <p:spPr>
            <a:xfrm>
              <a:off x="-1727125" y="3739625"/>
              <a:ext cx="799700" cy="298275"/>
            </a:xfrm>
            <a:custGeom>
              <a:avLst/>
              <a:gdLst/>
              <a:ahLst/>
              <a:cxnLst/>
              <a:rect l="l" t="t" r="r" b="b"/>
              <a:pathLst>
                <a:path w="31988" h="11931" extrusionOk="0">
                  <a:moveTo>
                    <a:pt x="29059" y="0"/>
                  </a:moveTo>
                  <a:cubicBezTo>
                    <a:pt x="28908" y="0"/>
                    <a:pt x="28836" y="63"/>
                    <a:pt x="28836" y="63"/>
                  </a:cubicBezTo>
                  <a:cubicBezTo>
                    <a:pt x="28573" y="179"/>
                    <a:pt x="28340" y="296"/>
                    <a:pt x="28223" y="413"/>
                  </a:cubicBezTo>
                  <a:cubicBezTo>
                    <a:pt x="27377" y="909"/>
                    <a:pt x="26501" y="1259"/>
                    <a:pt x="25655" y="1639"/>
                  </a:cubicBezTo>
                  <a:cubicBezTo>
                    <a:pt x="24692" y="1989"/>
                    <a:pt x="23729" y="2252"/>
                    <a:pt x="22853" y="2602"/>
                  </a:cubicBezTo>
                  <a:cubicBezTo>
                    <a:pt x="21656" y="2864"/>
                    <a:pt x="20547" y="3098"/>
                    <a:pt x="19351" y="3331"/>
                  </a:cubicBezTo>
                  <a:cubicBezTo>
                    <a:pt x="18125" y="3594"/>
                    <a:pt x="16782" y="3828"/>
                    <a:pt x="15557" y="3944"/>
                  </a:cubicBezTo>
                  <a:cubicBezTo>
                    <a:pt x="13981" y="4061"/>
                    <a:pt x="12521" y="4178"/>
                    <a:pt x="11062" y="4178"/>
                  </a:cubicBezTo>
                  <a:lnTo>
                    <a:pt x="7531" y="4178"/>
                  </a:lnTo>
                  <a:cubicBezTo>
                    <a:pt x="5838" y="4178"/>
                    <a:pt x="4379" y="4061"/>
                    <a:pt x="3299" y="3944"/>
                  </a:cubicBezTo>
                  <a:cubicBezTo>
                    <a:pt x="1956" y="3828"/>
                    <a:pt x="1227" y="3711"/>
                    <a:pt x="1227" y="3711"/>
                  </a:cubicBezTo>
                  <a:cubicBezTo>
                    <a:pt x="1" y="4907"/>
                    <a:pt x="614" y="8556"/>
                    <a:pt x="614" y="8556"/>
                  </a:cubicBezTo>
                  <a:cubicBezTo>
                    <a:pt x="1460" y="9052"/>
                    <a:pt x="2307" y="9431"/>
                    <a:pt x="3153" y="9898"/>
                  </a:cubicBezTo>
                  <a:cubicBezTo>
                    <a:pt x="4612" y="10511"/>
                    <a:pt x="6071" y="11007"/>
                    <a:pt x="7531" y="11241"/>
                  </a:cubicBezTo>
                  <a:cubicBezTo>
                    <a:pt x="8990" y="11620"/>
                    <a:pt x="10449" y="11854"/>
                    <a:pt x="11909" y="11854"/>
                  </a:cubicBezTo>
                  <a:cubicBezTo>
                    <a:pt x="12573" y="11902"/>
                    <a:pt x="13233" y="11930"/>
                    <a:pt x="13882" y="11930"/>
                  </a:cubicBezTo>
                  <a:cubicBezTo>
                    <a:pt x="14799" y="11930"/>
                    <a:pt x="15694" y="11874"/>
                    <a:pt x="16549" y="11737"/>
                  </a:cubicBezTo>
                  <a:cubicBezTo>
                    <a:pt x="18125" y="11620"/>
                    <a:pt x="19584" y="11241"/>
                    <a:pt x="20927" y="10890"/>
                  </a:cubicBezTo>
                  <a:cubicBezTo>
                    <a:pt x="22269" y="10511"/>
                    <a:pt x="23466" y="10015"/>
                    <a:pt x="24575" y="9548"/>
                  </a:cubicBezTo>
                  <a:cubicBezTo>
                    <a:pt x="25771" y="9052"/>
                    <a:pt x="26764" y="8556"/>
                    <a:pt x="27610" y="7972"/>
                  </a:cubicBezTo>
                  <a:cubicBezTo>
                    <a:pt x="28953" y="7242"/>
                    <a:pt x="29916" y="6367"/>
                    <a:pt x="30645" y="5520"/>
                  </a:cubicBezTo>
                  <a:cubicBezTo>
                    <a:pt x="31609" y="4557"/>
                    <a:pt x="31988" y="3594"/>
                    <a:pt x="31609" y="2864"/>
                  </a:cubicBezTo>
                  <a:cubicBezTo>
                    <a:pt x="30246" y="366"/>
                    <a:pt x="29423" y="0"/>
                    <a:pt x="29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5121;p49">
              <a:extLst>
                <a:ext uri="{FF2B5EF4-FFF2-40B4-BE49-F238E27FC236}">
                  <a16:creationId xmlns:a16="http://schemas.microsoft.com/office/drawing/2014/main" id="{D6C607E5-427F-4EFD-B267-6317E0039600}"/>
                </a:ext>
              </a:extLst>
            </p:cNvPr>
            <p:cNvSpPr/>
            <p:nvPr/>
          </p:nvSpPr>
          <p:spPr>
            <a:xfrm>
              <a:off x="-1660000" y="3838225"/>
              <a:ext cx="121150" cy="182425"/>
            </a:xfrm>
            <a:custGeom>
              <a:avLst/>
              <a:gdLst/>
              <a:ahLst/>
              <a:cxnLst/>
              <a:rect l="l" t="t" r="r" b="b"/>
              <a:pathLst>
                <a:path w="4846" h="7297" extrusionOk="0">
                  <a:moveTo>
                    <a:pt x="614" y="0"/>
                  </a:moveTo>
                  <a:cubicBezTo>
                    <a:pt x="351" y="1109"/>
                    <a:pt x="1" y="3648"/>
                    <a:pt x="468" y="5954"/>
                  </a:cubicBezTo>
                  <a:cubicBezTo>
                    <a:pt x="1927" y="6567"/>
                    <a:pt x="3386" y="7063"/>
                    <a:pt x="4846" y="7297"/>
                  </a:cubicBezTo>
                  <a:cubicBezTo>
                    <a:pt x="4496" y="5837"/>
                    <a:pt x="4116" y="3152"/>
                    <a:pt x="4846" y="234"/>
                  </a:cubicBezTo>
                  <a:cubicBezTo>
                    <a:pt x="3153" y="234"/>
                    <a:pt x="1694" y="117"/>
                    <a:pt x="6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5122;p49">
              <a:extLst>
                <a:ext uri="{FF2B5EF4-FFF2-40B4-BE49-F238E27FC236}">
                  <a16:creationId xmlns:a16="http://schemas.microsoft.com/office/drawing/2014/main" id="{7554E8EB-BF24-4177-8540-86790321FCA9}"/>
                </a:ext>
              </a:extLst>
            </p:cNvPr>
            <p:cNvSpPr/>
            <p:nvPr/>
          </p:nvSpPr>
          <p:spPr>
            <a:xfrm>
              <a:off x="-1453500" y="3838225"/>
              <a:ext cx="140100" cy="199675"/>
            </a:xfrm>
            <a:custGeom>
              <a:avLst/>
              <a:gdLst/>
              <a:ahLst/>
              <a:cxnLst/>
              <a:rect l="l" t="t" r="r" b="b"/>
              <a:pathLst>
                <a:path w="5604" h="7987" extrusionOk="0">
                  <a:moveTo>
                    <a:pt x="4612" y="0"/>
                  </a:moveTo>
                  <a:cubicBezTo>
                    <a:pt x="3036" y="117"/>
                    <a:pt x="1576" y="234"/>
                    <a:pt x="117" y="234"/>
                  </a:cubicBezTo>
                  <a:cubicBezTo>
                    <a:pt x="0" y="2072"/>
                    <a:pt x="117" y="4991"/>
                    <a:pt x="964" y="7910"/>
                  </a:cubicBezTo>
                  <a:cubicBezTo>
                    <a:pt x="1628" y="7958"/>
                    <a:pt x="2288" y="7986"/>
                    <a:pt x="2937" y="7986"/>
                  </a:cubicBezTo>
                  <a:cubicBezTo>
                    <a:pt x="3854" y="7986"/>
                    <a:pt x="4749" y="7930"/>
                    <a:pt x="5604" y="7793"/>
                  </a:cubicBezTo>
                  <a:cubicBezTo>
                    <a:pt x="5487" y="6946"/>
                    <a:pt x="4758" y="2919"/>
                    <a:pt x="4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5123;p49">
              <a:extLst>
                <a:ext uri="{FF2B5EF4-FFF2-40B4-BE49-F238E27FC236}">
                  <a16:creationId xmlns:a16="http://schemas.microsoft.com/office/drawing/2014/main" id="{881E46AC-7AD1-4109-9176-7CA88F79555F}"/>
                </a:ext>
              </a:extLst>
            </p:cNvPr>
            <p:cNvSpPr/>
            <p:nvPr/>
          </p:nvSpPr>
          <p:spPr>
            <a:xfrm>
              <a:off x="-1243375" y="3804650"/>
              <a:ext cx="130625" cy="207250"/>
            </a:xfrm>
            <a:custGeom>
              <a:avLst/>
              <a:gdLst/>
              <a:ahLst/>
              <a:cxnLst/>
              <a:rect l="l" t="t" r="r" b="b"/>
              <a:pathLst>
                <a:path w="5225" h="8290" extrusionOk="0">
                  <a:moveTo>
                    <a:pt x="3503" y="1"/>
                  </a:moveTo>
                  <a:cubicBezTo>
                    <a:pt x="2306" y="263"/>
                    <a:pt x="1197" y="497"/>
                    <a:pt x="1" y="730"/>
                  </a:cubicBezTo>
                  <a:cubicBezTo>
                    <a:pt x="584" y="2452"/>
                    <a:pt x="1460" y="5488"/>
                    <a:pt x="1577" y="8289"/>
                  </a:cubicBezTo>
                  <a:cubicBezTo>
                    <a:pt x="2919" y="7910"/>
                    <a:pt x="4116" y="7414"/>
                    <a:pt x="5225" y="6947"/>
                  </a:cubicBezTo>
                  <a:cubicBezTo>
                    <a:pt x="5108" y="5488"/>
                    <a:pt x="4612" y="2073"/>
                    <a:pt x="35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5124;p49">
              <a:extLst>
                <a:ext uri="{FF2B5EF4-FFF2-40B4-BE49-F238E27FC236}">
                  <a16:creationId xmlns:a16="http://schemas.microsoft.com/office/drawing/2014/main" id="{9715C2C7-37E7-403D-82A6-ECBAA4BB830E}"/>
                </a:ext>
              </a:extLst>
            </p:cNvPr>
            <p:cNvSpPr/>
            <p:nvPr/>
          </p:nvSpPr>
          <p:spPr>
            <a:xfrm>
              <a:off x="-1085775" y="3749925"/>
              <a:ext cx="124800" cy="189000"/>
            </a:xfrm>
            <a:custGeom>
              <a:avLst/>
              <a:gdLst/>
              <a:ahLst/>
              <a:cxnLst/>
              <a:rect l="l" t="t" r="r" b="b"/>
              <a:pathLst>
                <a:path w="4992" h="7560" extrusionOk="0">
                  <a:moveTo>
                    <a:pt x="2569" y="1"/>
                  </a:moveTo>
                  <a:cubicBezTo>
                    <a:pt x="1723" y="497"/>
                    <a:pt x="847" y="847"/>
                    <a:pt x="1" y="1227"/>
                  </a:cubicBezTo>
                  <a:cubicBezTo>
                    <a:pt x="497" y="2190"/>
                    <a:pt x="1839" y="5488"/>
                    <a:pt x="1956" y="7560"/>
                  </a:cubicBezTo>
                  <a:cubicBezTo>
                    <a:pt x="3299" y="6830"/>
                    <a:pt x="4262" y="5955"/>
                    <a:pt x="4991" y="5108"/>
                  </a:cubicBezTo>
                  <a:cubicBezTo>
                    <a:pt x="4991" y="4758"/>
                    <a:pt x="4145" y="993"/>
                    <a:pt x="2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5125;p49">
              <a:extLst>
                <a:ext uri="{FF2B5EF4-FFF2-40B4-BE49-F238E27FC236}">
                  <a16:creationId xmlns:a16="http://schemas.microsoft.com/office/drawing/2014/main" id="{85E8E712-2DC8-402A-902F-DC8D8755227B}"/>
                </a:ext>
              </a:extLst>
            </p:cNvPr>
            <p:cNvSpPr/>
            <p:nvPr/>
          </p:nvSpPr>
          <p:spPr>
            <a:xfrm>
              <a:off x="-1164575" y="4148325"/>
              <a:ext cx="240075" cy="143500"/>
            </a:xfrm>
            <a:custGeom>
              <a:avLst/>
              <a:gdLst/>
              <a:ahLst/>
              <a:cxnLst/>
              <a:rect l="l" t="t" r="r" b="b"/>
              <a:pathLst>
                <a:path w="9603" h="5740" extrusionOk="0">
                  <a:moveTo>
                    <a:pt x="8756" y="0"/>
                  </a:moveTo>
                  <a:cubicBezTo>
                    <a:pt x="7297" y="846"/>
                    <a:pt x="4379" y="1955"/>
                    <a:pt x="1" y="2422"/>
                  </a:cubicBezTo>
                  <a:cubicBezTo>
                    <a:pt x="234" y="3415"/>
                    <a:pt x="351" y="4495"/>
                    <a:pt x="351" y="5720"/>
                  </a:cubicBezTo>
                  <a:cubicBezTo>
                    <a:pt x="351" y="5720"/>
                    <a:pt x="643" y="5739"/>
                    <a:pt x="1139" y="5739"/>
                  </a:cubicBezTo>
                  <a:cubicBezTo>
                    <a:pt x="2773" y="5739"/>
                    <a:pt x="6625" y="5533"/>
                    <a:pt x="9603" y="3765"/>
                  </a:cubicBezTo>
                  <a:cubicBezTo>
                    <a:pt x="9369" y="2568"/>
                    <a:pt x="9107" y="1343"/>
                    <a:pt x="87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5126;p49">
              <a:extLst>
                <a:ext uri="{FF2B5EF4-FFF2-40B4-BE49-F238E27FC236}">
                  <a16:creationId xmlns:a16="http://schemas.microsoft.com/office/drawing/2014/main" id="{5827FDA5-36B4-45E2-AE53-BAC04F6866B7}"/>
                </a:ext>
              </a:extLst>
            </p:cNvPr>
            <p:cNvSpPr/>
            <p:nvPr/>
          </p:nvSpPr>
          <p:spPr>
            <a:xfrm>
              <a:off x="-1206900" y="3968825"/>
              <a:ext cx="230600" cy="158350"/>
            </a:xfrm>
            <a:custGeom>
              <a:avLst/>
              <a:gdLst/>
              <a:ahLst/>
              <a:cxnLst/>
              <a:rect l="l" t="t" r="r" b="b"/>
              <a:pathLst>
                <a:path w="9224" h="6334" extrusionOk="0">
                  <a:moveTo>
                    <a:pt x="7648" y="0"/>
                  </a:moveTo>
                  <a:cubicBezTo>
                    <a:pt x="5692" y="847"/>
                    <a:pt x="2423" y="2073"/>
                    <a:pt x="1" y="2452"/>
                  </a:cubicBezTo>
                  <a:cubicBezTo>
                    <a:pt x="351" y="3532"/>
                    <a:pt x="731" y="4874"/>
                    <a:pt x="1081" y="6334"/>
                  </a:cubicBezTo>
                  <a:cubicBezTo>
                    <a:pt x="2920" y="6217"/>
                    <a:pt x="6422" y="5487"/>
                    <a:pt x="9224" y="3649"/>
                  </a:cubicBezTo>
                  <a:cubicBezTo>
                    <a:pt x="8757" y="2306"/>
                    <a:pt x="8144" y="1110"/>
                    <a:pt x="76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5127;p49">
              <a:extLst>
                <a:ext uri="{FF2B5EF4-FFF2-40B4-BE49-F238E27FC236}">
                  <a16:creationId xmlns:a16="http://schemas.microsoft.com/office/drawing/2014/main" id="{D7256C00-1D61-41DF-909F-BE78790CEB58}"/>
                </a:ext>
              </a:extLst>
            </p:cNvPr>
            <p:cNvSpPr/>
            <p:nvPr/>
          </p:nvSpPr>
          <p:spPr>
            <a:xfrm>
              <a:off x="-1894200" y="3552200"/>
              <a:ext cx="88300" cy="88325"/>
            </a:xfrm>
            <a:custGeom>
              <a:avLst/>
              <a:gdLst/>
              <a:ahLst/>
              <a:cxnLst/>
              <a:rect l="l" t="t" r="r" b="b"/>
              <a:pathLst>
                <a:path w="3532" h="3533" extrusionOk="0">
                  <a:moveTo>
                    <a:pt x="1810" y="1"/>
                  </a:moveTo>
                  <a:cubicBezTo>
                    <a:pt x="847" y="1"/>
                    <a:pt x="1" y="730"/>
                    <a:pt x="1" y="1723"/>
                  </a:cubicBezTo>
                  <a:cubicBezTo>
                    <a:pt x="1" y="2686"/>
                    <a:pt x="847" y="3532"/>
                    <a:pt x="1810" y="3532"/>
                  </a:cubicBezTo>
                  <a:cubicBezTo>
                    <a:pt x="2686" y="3532"/>
                    <a:pt x="3532" y="2686"/>
                    <a:pt x="3532" y="1723"/>
                  </a:cubicBezTo>
                  <a:cubicBezTo>
                    <a:pt x="3532" y="730"/>
                    <a:pt x="2686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5128;p49">
              <a:extLst>
                <a:ext uri="{FF2B5EF4-FFF2-40B4-BE49-F238E27FC236}">
                  <a16:creationId xmlns:a16="http://schemas.microsoft.com/office/drawing/2014/main" id="{1EF13682-60DF-47D4-A4E3-988E3681F312}"/>
                </a:ext>
              </a:extLst>
            </p:cNvPr>
            <p:cNvSpPr/>
            <p:nvPr/>
          </p:nvSpPr>
          <p:spPr>
            <a:xfrm>
              <a:off x="-1009900" y="3424525"/>
              <a:ext cx="88325" cy="88300"/>
            </a:xfrm>
            <a:custGeom>
              <a:avLst/>
              <a:gdLst/>
              <a:ahLst/>
              <a:cxnLst/>
              <a:rect l="l" t="t" r="r" b="b"/>
              <a:pathLst>
                <a:path w="3533" h="3532" extrusionOk="0">
                  <a:moveTo>
                    <a:pt x="1723" y="0"/>
                  </a:moveTo>
                  <a:cubicBezTo>
                    <a:pt x="877" y="0"/>
                    <a:pt x="1" y="730"/>
                    <a:pt x="1" y="1722"/>
                  </a:cubicBezTo>
                  <a:cubicBezTo>
                    <a:pt x="1" y="2685"/>
                    <a:pt x="877" y="3532"/>
                    <a:pt x="1723" y="3532"/>
                  </a:cubicBezTo>
                  <a:cubicBezTo>
                    <a:pt x="2686" y="3532"/>
                    <a:pt x="3532" y="2685"/>
                    <a:pt x="3532" y="1722"/>
                  </a:cubicBezTo>
                  <a:cubicBezTo>
                    <a:pt x="3532" y="730"/>
                    <a:pt x="2686" y="0"/>
                    <a:pt x="1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" name="Google Shape;5028;p49">
            <a:extLst>
              <a:ext uri="{FF2B5EF4-FFF2-40B4-BE49-F238E27FC236}">
                <a16:creationId xmlns:a16="http://schemas.microsoft.com/office/drawing/2014/main" id="{523DDC42-73EC-4ACE-B428-3461C18E4F4F}"/>
              </a:ext>
            </a:extLst>
          </p:cNvPr>
          <p:cNvGrpSpPr/>
          <p:nvPr/>
        </p:nvGrpSpPr>
        <p:grpSpPr>
          <a:xfrm rot="18949224">
            <a:off x="7458771" y="101772"/>
            <a:ext cx="1210233" cy="1798953"/>
            <a:chOff x="6921450" y="2349100"/>
            <a:chExt cx="1614700" cy="2385050"/>
          </a:xfrm>
        </p:grpSpPr>
        <p:grpSp>
          <p:nvGrpSpPr>
            <p:cNvPr id="994" name="Google Shape;5029;p49">
              <a:extLst>
                <a:ext uri="{FF2B5EF4-FFF2-40B4-BE49-F238E27FC236}">
                  <a16:creationId xmlns:a16="http://schemas.microsoft.com/office/drawing/2014/main" id="{4C2CED80-A1C2-4F5E-B1F0-937F71DDA860}"/>
                </a:ext>
              </a:extLst>
            </p:cNvPr>
            <p:cNvGrpSpPr/>
            <p:nvPr/>
          </p:nvGrpSpPr>
          <p:grpSpPr>
            <a:xfrm>
              <a:off x="6921450" y="2349100"/>
              <a:ext cx="1614700" cy="2385050"/>
              <a:chOff x="-1870125" y="-250400"/>
              <a:chExt cx="1614700" cy="2385050"/>
            </a:xfrm>
          </p:grpSpPr>
          <p:sp>
            <p:nvSpPr>
              <p:cNvPr id="997" name="Google Shape;5030;p49">
                <a:extLst>
                  <a:ext uri="{FF2B5EF4-FFF2-40B4-BE49-F238E27FC236}">
                    <a16:creationId xmlns:a16="http://schemas.microsoft.com/office/drawing/2014/main" id="{612C575E-CD0F-46F4-AF91-3B7CC2852D09}"/>
                  </a:ext>
                </a:extLst>
              </p:cNvPr>
              <p:cNvSpPr/>
              <p:nvPr/>
            </p:nvSpPr>
            <p:spPr>
              <a:xfrm>
                <a:off x="-1000400" y="-81700"/>
                <a:ext cx="39425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577" h="1430" extrusionOk="0">
                    <a:moveTo>
                      <a:pt x="819" y="0"/>
                    </a:moveTo>
                    <a:cubicBezTo>
                      <a:pt x="552" y="0"/>
                      <a:pt x="293" y="137"/>
                      <a:pt x="117" y="423"/>
                    </a:cubicBezTo>
                    <a:cubicBezTo>
                      <a:pt x="0" y="773"/>
                      <a:pt x="117" y="1152"/>
                      <a:pt x="497" y="1386"/>
                    </a:cubicBezTo>
                    <a:cubicBezTo>
                      <a:pt x="584" y="1415"/>
                      <a:pt x="673" y="1430"/>
                      <a:pt x="762" y="1430"/>
                    </a:cubicBezTo>
                    <a:cubicBezTo>
                      <a:pt x="1027" y="1430"/>
                      <a:pt x="1285" y="1298"/>
                      <a:pt x="1460" y="1036"/>
                    </a:cubicBezTo>
                    <a:cubicBezTo>
                      <a:pt x="1576" y="656"/>
                      <a:pt x="1460" y="306"/>
                      <a:pt x="1080" y="43"/>
                    </a:cubicBezTo>
                    <a:cubicBezTo>
                      <a:pt x="994" y="15"/>
                      <a:pt x="906" y="0"/>
                      <a:pt x="819" y="0"/>
                    </a:cubicBezTo>
                    <a:close/>
                  </a:path>
                </a:pathLst>
              </a:custGeom>
              <a:solidFill>
                <a:srgbClr val="AC6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5031;p49">
                <a:extLst>
                  <a:ext uri="{FF2B5EF4-FFF2-40B4-BE49-F238E27FC236}">
                    <a16:creationId xmlns:a16="http://schemas.microsoft.com/office/drawing/2014/main" id="{A7656CE0-52DC-4F1E-9832-67B93B039895}"/>
                  </a:ext>
                </a:extLst>
              </p:cNvPr>
              <p:cNvSpPr/>
              <p:nvPr/>
            </p:nvSpPr>
            <p:spPr>
              <a:xfrm>
                <a:off x="-1808825" y="-214300"/>
                <a:ext cx="1553400" cy="2348950"/>
              </a:xfrm>
              <a:custGeom>
                <a:avLst/>
                <a:gdLst/>
                <a:ahLst/>
                <a:cxnLst/>
                <a:rect l="l" t="t" r="r" b="b"/>
                <a:pathLst>
                  <a:path w="62136" h="93958" extrusionOk="0">
                    <a:moveTo>
                      <a:pt x="44512" y="1"/>
                    </a:moveTo>
                    <a:cubicBezTo>
                      <a:pt x="44322" y="1"/>
                      <a:pt x="44116" y="39"/>
                      <a:pt x="43895" y="123"/>
                    </a:cubicBezTo>
                    <a:cubicBezTo>
                      <a:pt x="43165" y="357"/>
                      <a:pt x="42319" y="1086"/>
                      <a:pt x="41443" y="2079"/>
                    </a:cubicBezTo>
                    <a:cubicBezTo>
                      <a:pt x="40363" y="1816"/>
                      <a:pt x="39138" y="1583"/>
                      <a:pt x="37941" y="1349"/>
                    </a:cubicBezTo>
                    <a:cubicBezTo>
                      <a:pt x="36456" y="1144"/>
                      <a:pt x="35042" y="1048"/>
                      <a:pt x="33698" y="1048"/>
                    </a:cubicBezTo>
                    <a:cubicBezTo>
                      <a:pt x="15889" y="1048"/>
                      <a:pt x="10164" y="17970"/>
                      <a:pt x="9485" y="23968"/>
                    </a:cubicBezTo>
                    <a:cubicBezTo>
                      <a:pt x="9223" y="26507"/>
                      <a:pt x="7763" y="39407"/>
                      <a:pt x="20780" y="47433"/>
                    </a:cubicBezTo>
                    <a:cubicBezTo>
                      <a:pt x="20547" y="47316"/>
                      <a:pt x="17015" y="45594"/>
                      <a:pt x="13367" y="44018"/>
                    </a:cubicBezTo>
                    <a:cubicBezTo>
                      <a:pt x="13367" y="43784"/>
                      <a:pt x="13250" y="43551"/>
                      <a:pt x="12988" y="43405"/>
                    </a:cubicBezTo>
                    <a:cubicBezTo>
                      <a:pt x="12404" y="43171"/>
                      <a:pt x="11791" y="43055"/>
                      <a:pt x="11061" y="43055"/>
                    </a:cubicBezTo>
                    <a:cubicBezTo>
                      <a:pt x="9836" y="42559"/>
                      <a:pt x="8610" y="42092"/>
                      <a:pt x="7763" y="41829"/>
                    </a:cubicBezTo>
                    <a:cubicBezTo>
                      <a:pt x="7216" y="41718"/>
                      <a:pt x="6634" y="41653"/>
                      <a:pt x="6047" y="41653"/>
                    </a:cubicBezTo>
                    <a:cubicBezTo>
                      <a:pt x="4161" y="41653"/>
                      <a:pt x="2221" y="42322"/>
                      <a:pt x="1197" y="44281"/>
                    </a:cubicBezTo>
                    <a:cubicBezTo>
                      <a:pt x="0" y="46820"/>
                      <a:pt x="847" y="49388"/>
                      <a:pt x="3386" y="52306"/>
                    </a:cubicBezTo>
                    <a:cubicBezTo>
                      <a:pt x="3386" y="52423"/>
                      <a:pt x="3502" y="52540"/>
                      <a:pt x="3648" y="52657"/>
                    </a:cubicBezTo>
                    <a:cubicBezTo>
                      <a:pt x="3765" y="53270"/>
                      <a:pt x="3999" y="53766"/>
                      <a:pt x="4378" y="54233"/>
                    </a:cubicBezTo>
                    <a:cubicBezTo>
                      <a:pt x="4495" y="54422"/>
                      <a:pt x="4677" y="54517"/>
                      <a:pt x="4860" y="54517"/>
                    </a:cubicBezTo>
                    <a:cubicBezTo>
                      <a:pt x="5042" y="54517"/>
                      <a:pt x="5224" y="54422"/>
                      <a:pt x="5341" y="54233"/>
                    </a:cubicBezTo>
                    <a:cubicBezTo>
                      <a:pt x="7880" y="56422"/>
                      <a:pt x="11178" y="58990"/>
                      <a:pt x="12637" y="60070"/>
                    </a:cubicBezTo>
                    <a:cubicBezTo>
                      <a:pt x="12404" y="60332"/>
                      <a:pt x="12404" y="60683"/>
                      <a:pt x="12754" y="60916"/>
                    </a:cubicBezTo>
                    <a:lnTo>
                      <a:pt x="12754" y="61062"/>
                    </a:lnTo>
                    <a:lnTo>
                      <a:pt x="8756" y="70051"/>
                    </a:lnTo>
                    <a:cubicBezTo>
                      <a:pt x="8693" y="70032"/>
                      <a:pt x="8627" y="70022"/>
                      <a:pt x="8561" y="70022"/>
                    </a:cubicBezTo>
                    <a:cubicBezTo>
                      <a:pt x="8230" y="70022"/>
                      <a:pt x="7904" y="70269"/>
                      <a:pt x="8026" y="70781"/>
                    </a:cubicBezTo>
                    <a:cubicBezTo>
                      <a:pt x="8026" y="70897"/>
                      <a:pt x="8143" y="71131"/>
                      <a:pt x="8143" y="71277"/>
                    </a:cubicBezTo>
                    <a:lnTo>
                      <a:pt x="7151" y="73699"/>
                    </a:lnTo>
                    <a:cubicBezTo>
                      <a:pt x="7530" y="75275"/>
                      <a:pt x="8260" y="76238"/>
                      <a:pt x="9223" y="76851"/>
                    </a:cubicBezTo>
                    <a:cubicBezTo>
                      <a:pt x="9106" y="77231"/>
                      <a:pt x="8989" y="77698"/>
                      <a:pt x="8989" y="78077"/>
                    </a:cubicBezTo>
                    <a:cubicBezTo>
                      <a:pt x="8610" y="78077"/>
                      <a:pt x="8376" y="78194"/>
                      <a:pt x="8376" y="78573"/>
                    </a:cubicBezTo>
                    <a:cubicBezTo>
                      <a:pt x="8260" y="79303"/>
                      <a:pt x="8260" y="80266"/>
                      <a:pt x="8376" y="80996"/>
                    </a:cubicBezTo>
                    <a:cubicBezTo>
                      <a:pt x="8143" y="82688"/>
                      <a:pt x="8026" y="83914"/>
                      <a:pt x="8143" y="84644"/>
                    </a:cubicBezTo>
                    <a:cubicBezTo>
                      <a:pt x="8610" y="88292"/>
                      <a:pt x="10069" y="89255"/>
                      <a:pt x="11674" y="90101"/>
                    </a:cubicBezTo>
                    <a:cubicBezTo>
                      <a:pt x="12218" y="90353"/>
                      <a:pt x="13096" y="90535"/>
                      <a:pt x="14121" y="90535"/>
                    </a:cubicBezTo>
                    <a:cubicBezTo>
                      <a:pt x="16067" y="90535"/>
                      <a:pt x="18545" y="89879"/>
                      <a:pt x="20284" y="87796"/>
                    </a:cubicBezTo>
                    <a:cubicBezTo>
                      <a:pt x="20430" y="87562"/>
                      <a:pt x="20663" y="87329"/>
                      <a:pt x="20780" y="87066"/>
                    </a:cubicBezTo>
                    <a:cubicBezTo>
                      <a:pt x="21393" y="86833"/>
                      <a:pt x="21889" y="86453"/>
                      <a:pt x="22356" y="85986"/>
                    </a:cubicBezTo>
                    <a:cubicBezTo>
                      <a:pt x="22735" y="85607"/>
                      <a:pt x="22473" y="85257"/>
                      <a:pt x="22123" y="84994"/>
                    </a:cubicBezTo>
                    <a:cubicBezTo>
                      <a:pt x="22735" y="84031"/>
                      <a:pt x="23348" y="83068"/>
                      <a:pt x="23815" y="82221"/>
                    </a:cubicBezTo>
                    <a:cubicBezTo>
                      <a:pt x="25073" y="83060"/>
                      <a:pt x="26292" y="83368"/>
                      <a:pt x="27401" y="83368"/>
                    </a:cubicBezTo>
                    <a:cubicBezTo>
                      <a:pt x="28222" y="83368"/>
                      <a:pt x="28982" y="83199"/>
                      <a:pt x="29652" y="82951"/>
                    </a:cubicBezTo>
                    <a:cubicBezTo>
                      <a:pt x="29915" y="84031"/>
                      <a:pt x="30149" y="85140"/>
                      <a:pt x="30499" y="86220"/>
                    </a:cubicBezTo>
                    <a:cubicBezTo>
                      <a:pt x="30149" y="86336"/>
                      <a:pt x="29915" y="86716"/>
                      <a:pt x="30149" y="87066"/>
                    </a:cubicBezTo>
                    <a:cubicBezTo>
                      <a:pt x="30382" y="87562"/>
                      <a:pt x="30761" y="88058"/>
                      <a:pt x="31112" y="88409"/>
                    </a:cubicBezTo>
                    <a:cubicBezTo>
                      <a:pt x="31228" y="88642"/>
                      <a:pt x="31374" y="89021"/>
                      <a:pt x="31491" y="89255"/>
                    </a:cubicBezTo>
                    <a:cubicBezTo>
                      <a:pt x="32988" y="92713"/>
                      <a:pt x="36492" y="93957"/>
                      <a:pt x="38454" y="93957"/>
                    </a:cubicBezTo>
                    <a:cubicBezTo>
                      <a:pt x="38711" y="93957"/>
                      <a:pt x="38941" y="93936"/>
                      <a:pt x="39138" y="93895"/>
                    </a:cubicBezTo>
                    <a:cubicBezTo>
                      <a:pt x="40976" y="93516"/>
                      <a:pt x="42669" y="92903"/>
                      <a:pt x="44128" y="89518"/>
                    </a:cubicBezTo>
                    <a:cubicBezTo>
                      <a:pt x="44362" y="89021"/>
                      <a:pt x="44508" y="87796"/>
                      <a:pt x="44741" y="86336"/>
                    </a:cubicBezTo>
                    <a:cubicBezTo>
                      <a:pt x="45237" y="85607"/>
                      <a:pt x="45587" y="84644"/>
                      <a:pt x="45587" y="83681"/>
                    </a:cubicBezTo>
                    <a:cubicBezTo>
                      <a:pt x="45704" y="83301"/>
                      <a:pt x="45354" y="83068"/>
                      <a:pt x="45091" y="83068"/>
                    </a:cubicBezTo>
                    <a:lnTo>
                      <a:pt x="45091" y="82455"/>
                    </a:lnTo>
                    <a:cubicBezTo>
                      <a:pt x="47426" y="82221"/>
                      <a:pt x="48885" y="80266"/>
                      <a:pt x="48885" y="80266"/>
                    </a:cubicBezTo>
                    <a:lnTo>
                      <a:pt x="48389" y="78194"/>
                    </a:lnTo>
                    <a:cubicBezTo>
                      <a:pt x="48506" y="77960"/>
                      <a:pt x="48623" y="77698"/>
                      <a:pt x="48739" y="77464"/>
                    </a:cubicBezTo>
                    <a:cubicBezTo>
                      <a:pt x="48975" y="77020"/>
                      <a:pt x="48602" y="76600"/>
                      <a:pt x="48270" y="76600"/>
                    </a:cubicBezTo>
                    <a:cubicBezTo>
                      <a:pt x="48231" y="76600"/>
                      <a:pt x="48193" y="76605"/>
                      <a:pt x="48156" y="76618"/>
                    </a:cubicBezTo>
                    <a:lnTo>
                      <a:pt x="45821" y="65673"/>
                    </a:lnTo>
                    <a:cubicBezTo>
                      <a:pt x="46317" y="65557"/>
                      <a:pt x="46317" y="65177"/>
                      <a:pt x="46200" y="64827"/>
                    </a:cubicBezTo>
                    <a:cubicBezTo>
                      <a:pt x="47660" y="64331"/>
                      <a:pt x="51658" y="62755"/>
                      <a:pt x="54839" y="61179"/>
                    </a:cubicBezTo>
                    <a:cubicBezTo>
                      <a:pt x="54915" y="61405"/>
                      <a:pt x="55148" y="61534"/>
                      <a:pt x="55399" y="61534"/>
                    </a:cubicBezTo>
                    <a:cubicBezTo>
                      <a:pt x="55536" y="61534"/>
                      <a:pt x="55678" y="61495"/>
                      <a:pt x="55802" y="61412"/>
                    </a:cubicBezTo>
                    <a:cubicBezTo>
                      <a:pt x="56182" y="61062"/>
                      <a:pt x="56532" y="60566"/>
                      <a:pt x="56765" y="60186"/>
                    </a:cubicBezTo>
                    <a:cubicBezTo>
                      <a:pt x="57028" y="60070"/>
                      <a:pt x="57262" y="59836"/>
                      <a:pt x="57495" y="59720"/>
                    </a:cubicBezTo>
                    <a:cubicBezTo>
                      <a:pt x="60676" y="57647"/>
                      <a:pt x="62135" y="55458"/>
                      <a:pt x="61639" y="52657"/>
                    </a:cubicBezTo>
                    <a:cubicBezTo>
                      <a:pt x="61143" y="49855"/>
                      <a:pt x="58371" y="48658"/>
                      <a:pt x="56036" y="48512"/>
                    </a:cubicBezTo>
                    <a:cubicBezTo>
                      <a:pt x="55073" y="48512"/>
                      <a:pt x="53847" y="48658"/>
                      <a:pt x="52388" y="48775"/>
                    </a:cubicBezTo>
                    <a:cubicBezTo>
                      <a:pt x="51804" y="48512"/>
                      <a:pt x="51074" y="48512"/>
                      <a:pt x="50461" y="48512"/>
                    </a:cubicBezTo>
                    <a:cubicBezTo>
                      <a:pt x="50082" y="48658"/>
                      <a:pt x="49965" y="48775"/>
                      <a:pt x="49849" y="49125"/>
                    </a:cubicBezTo>
                    <a:cubicBezTo>
                      <a:pt x="46200" y="49621"/>
                      <a:pt x="42435" y="50351"/>
                      <a:pt x="42056" y="50351"/>
                    </a:cubicBezTo>
                    <a:cubicBezTo>
                      <a:pt x="56765" y="46090"/>
                      <a:pt x="58838" y="33453"/>
                      <a:pt x="59217" y="30885"/>
                    </a:cubicBezTo>
                    <a:cubicBezTo>
                      <a:pt x="59830" y="27353"/>
                      <a:pt x="59684" y="19707"/>
                      <a:pt x="56036" y="13023"/>
                    </a:cubicBezTo>
                    <a:cubicBezTo>
                      <a:pt x="57262" y="11184"/>
                      <a:pt x="57874" y="8645"/>
                      <a:pt x="57495" y="7303"/>
                    </a:cubicBezTo>
                    <a:cubicBezTo>
                      <a:pt x="57317" y="6424"/>
                      <a:pt x="56711" y="6109"/>
                      <a:pt x="55929" y="6109"/>
                    </a:cubicBezTo>
                    <a:cubicBezTo>
                      <a:pt x="54659" y="6109"/>
                      <a:pt x="52924" y="6940"/>
                      <a:pt x="51804" y="7536"/>
                    </a:cubicBezTo>
                    <a:cubicBezTo>
                      <a:pt x="51541" y="7303"/>
                      <a:pt x="51191" y="7069"/>
                      <a:pt x="50812" y="6690"/>
                    </a:cubicBezTo>
                    <a:cubicBezTo>
                      <a:pt x="50578" y="6194"/>
                      <a:pt x="50199" y="5844"/>
                      <a:pt x="49615" y="5464"/>
                    </a:cubicBezTo>
                    <a:cubicBezTo>
                      <a:pt x="49352" y="5347"/>
                      <a:pt x="49002" y="5231"/>
                      <a:pt x="48739" y="5231"/>
                    </a:cubicBezTo>
                    <a:cubicBezTo>
                      <a:pt x="48156" y="4735"/>
                      <a:pt x="47426" y="4384"/>
                      <a:pt x="46813" y="4005"/>
                    </a:cubicBezTo>
                    <a:cubicBezTo>
                      <a:pt x="46581" y="2300"/>
                      <a:pt x="45982" y="1"/>
                      <a:pt x="44512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5032;p49">
                <a:extLst>
                  <a:ext uri="{FF2B5EF4-FFF2-40B4-BE49-F238E27FC236}">
                    <a16:creationId xmlns:a16="http://schemas.microsoft.com/office/drawing/2014/main" id="{32DCB490-2E60-454A-B5C4-8F912FE0249E}"/>
                  </a:ext>
                </a:extLst>
              </p:cNvPr>
              <p:cNvSpPr/>
              <p:nvPr/>
            </p:nvSpPr>
            <p:spPr>
              <a:xfrm>
                <a:off x="-1870125" y="-222300"/>
                <a:ext cx="1553400" cy="2320475"/>
              </a:xfrm>
              <a:custGeom>
                <a:avLst/>
                <a:gdLst/>
                <a:ahLst/>
                <a:cxnLst/>
                <a:rect l="l" t="t" r="r" b="b"/>
                <a:pathLst>
                  <a:path w="62136" h="92819" extrusionOk="0">
                    <a:moveTo>
                      <a:pt x="33644" y="0"/>
                    </a:moveTo>
                    <a:cubicBezTo>
                      <a:pt x="15953" y="0"/>
                      <a:pt x="10162" y="16742"/>
                      <a:pt x="9486" y="22828"/>
                    </a:cubicBezTo>
                    <a:cubicBezTo>
                      <a:pt x="9252" y="25367"/>
                      <a:pt x="7793" y="38151"/>
                      <a:pt x="20810" y="46293"/>
                    </a:cubicBezTo>
                    <a:cubicBezTo>
                      <a:pt x="20430" y="46060"/>
                      <a:pt x="11791" y="41682"/>
                      <a:pt x="7793" y="40690"/>
                    </a:cubicBezTo>
                    <a:cubicBezTo>
                      <a:pt x="7218" y="40537"/>
                      <a:pt x="6605" y="40453"/>
                      <a:pt x="5988" y="40453"/>
                    </a:cubicBezTo>
                    <a:cubicBezTo>
                      <a:pt x="4130" y="40453"/>
                      <a:pt x="2234" y="41213"/>
                      <a:pt x="1226" y="43141"/>
                    </a:cubicBezTo>
                    <a:cubicBezTo>
                      <a:pt x="1" y="45564"/>
                      <a:pt x="847" y="48103"/>
                      <a:pt x="3299" y="51021"/>
                    </a:cubicBezTo>
                    <a:cubicBezTo>
                      <a:pt x="5838" y="53940"/>
                      <a:pt x="13251" y="59310"/>
                      <a:pt x="13251" y="59310"/>
                    </a:cubicBezTo>
                    <a:cubicBezTo>
                      <a:pt x="13251" y="59310"/>
                      <a:pt x="7560" y="79740"/>
                      <a:pt x="8027" y="83388"/>
                    </a:cubicBezTo>
                    <a:cubicBezTo>
                      <a:pt x="8523" y="87036"/>
                      <a:pt x="9982" y="88116"/>
                      <a:pt x="11675" y="88845"/>
                    </a:cubicBezTo>
                    <a:cubicBezTo>
                      <a:pt x="12236" y="89147"/>
                      <a:pt x="13137" y="89359"/>
                      <a:pt x="14186" y="89359"/>
                    </a:cubicBezTo>
                    <a:cubicBezTo>
                      <a:pt x="16085" y="89359"/>
                      <a:pt x="18468" y="88664"/>
                      <a:pt x="20197" y="86540"/>
                    </a:cubicBezTo>
                    <a:cubicBezTo>
                      <a:pt x="22852" y="83422"/>
                      <a:pt x="24766" y="78278"/>
                      <a:pt x="25993" y="78278"/>
                    </a:cubicBezTo>
                    <a:cubicBezTo>
                      <a:pt x="26007" y="78278"/>
                      <a:pt x="26020" y="78279"/>
                      <a:pt x="26034" y="78280"/>
                    </a:cubicBezTo>
                    <a:lnTo>
                      <a:pt x="27114" y="78280"/>
                    </a:lnTo>
                    <a:lnTo>
                      <a:pt x="28223" y="78514"/>
                    </a:lnTo>
                    <a:cubicBezTo>
                      <a:pt x="29303" y="78747"/>
                      <a:pt x="29799" y="84351"/>
                      <a:pt x="31491" y="88116"/>
                    </a:cubicBezTo>
                    <a:cubicBezTo>
                      <a:pt x="32911" y="91573"/>
                      <a:pt x="36383" y="92818"/>
                      <a:pt x="38359" y="92818"/>
                    </a:cubicBezTo>
                    <a:cubicBezTo>
                      <a:pt x="38618" y="92818"/>
                      <a:pt x="38851" y="92797"/>
                      <a:pt x="39050" y="92756"/>
                    </a:cubicBezTo>
                    <a:cubicBezTo>
                      <a:pt x="40860" y="92377"/>
                      <a:pt x="42582" y="91881"/>
                      <a:pt x="44041" y="88495"/>
                    </a:cubicBezTo>
                    <a:cubicBezTo>
                      <a:pt x="45500" y="85080"/>
                      <a:pt x="45734" y="63921"/>
                      <a:pt x="45734" y="63921"/>
                    </a:cubicBezTo>
                    <a:cubicBezTo>
                      <a:pt x="45734" y="63921"/>
                      <a:pt x="54256" y="60769"/>
                      <a:pt x="57408" y="58697"/>
                    </a:cubicBezTo>
                    <a:cubicBezTo>
                      <a:pt x="60560" y="56508"/>
                      <a:pt x="62136" y="54319"/>
                      <a:pt x="61669" y="51517"/>
                    </a:cubicBezTo>
                    <a:cubicBezTo>
                      <a:pt x="61173" y="48716"/>
                      <a:pt x="58371" y="47636"/>
                      <a:pt x="56065" y="47519"/>
                    </a:cubicBezTo>
                    <a:cubicBezTo>
                      <a:pt x="55907" y="47513"/>
                      <a:pt x="55742" y="47511"/>
                      <a:pt x="55569" y="47511"/>
                    </a:cubicBezTo>
                    <a:cubicBezTo>
                      <a:pt x="51211" y="47511"/>
                      <a:pt x="42418" y="49216"/>
                      <a:pt x="41969" y="49329"/>
                    </a:cubicBezTo>
                    <a:lnTo>
                      <a:pt x="41969" y="49329"/>
                    </a:lnTo>
                    <a:cubicBezTo>
                      <a:pt x="56795" y="45067"/>
                      <a:pt x="58867" y="32314"/>
                      <a:pt x="59363" y="29745"/>
                    </a:cubicBezTo>
                    <a:cubicBezTo>
                      <a:pt x="60443" y="23295"/>
                      <a:pt x="59217" y="3245"/>
                      <a:pt x="38058" y="327"/>
                    </a:cubicBezTo>
                    <a:cubicBezTo>
                      <a:pt x="36510" y="104"/>
                      <a:pt x="35040" y="0"/>
                      <a:pt x="336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5033;p49">
                <a:extLst>
                  <a:ext uri="{FF2B5EF4-FFF2-40B4-BE49-F238E27FC236}">
                    <a16:creationId xmlns:a16="http://schemas.microsoft.com/office/drawing/2014/main" id="{C62C0839-D58E-48BF-A04F-492B748A46E9}"/>
                  </a:ext>
                </a:extLst>
              </p:cNvPr>
              <p:cNvSpPr/>
              <p:nvPr/>
            </p:nvSpPr>
            <p:spPr>
              <a:xfrm>
                <a:off x="-1449125" y="374975"/>
                <a:ext cx="172225" cy="108900"/>
              </a:xfrm>
              <a:custGeom>
                <a:avLst/>
                <a:gdLst/>
                <a:ahLst/>
                <a:cxnLst/>
                <a:rect l="l" t="t" r="r" b="b"/>
                <a:pathLst>
                  <a:path w="6889" h="4356" extrusionOk="0">
                    <a:moveTo>
                      <a:pt x="3499" y="0"/>
                    </a:moveTo>
                    <a:cubicBezTo>
                      <a:pt x="2415" y="0"/>
                      <a:pt x="1447" y="479"/>
                      <a:pt x="789" y="1243"/>
                    </a:cubicBezTo>
                    <a:cubicBezTo>
                      <a:pt x="438" y="1739"/>
                      <a:pt x="205" y="2323"/>
                      <a:pt x="59" y="2936"/>
                    </a:cubicBezTo>
                    <a:cubicBezTo>
                      <a:pt x="1" y="3395"/>
                      <a:pt x="86" y="3565"/>
                      <a:pt x="275" y="3565"/>
                    </a:cubicBezTo>
                    <a:cubicBezTo>
                      <a:pt x="813" y="3565"/>
                      <a:pt x="2189" y="2192"/>
                      <a:pt x="3486" y="2192"/>
                    </a:cubicBezTo>
                    <a:cubicBezTo>
                      <a:pt x="3560" y="2192"/>
                      <a:pt x="3634" y="2197"/>
                      <a:pt x="3707" y="2206"/>
                    </a:cubicBezTo>
                    <a:cubicBezTo>
                      <a:pt x="5134" y="2410"/>
                      <a:pt x="5964" y="4355"/>
                      <a:pt x="6373" y="4355"/>
                    </a:cubicBezTo>
                    <a:cubicBezTo>
                      <a:pt x="6490" y="4355"/>
                      <a:pt x="6573" y="4193"/>
                      <a:pt x="6626" y="3782"/>
                    </a:cubicBezTo>
                    <a:cubicBezTo>
                      <a:pt x="6888" y="1973"/>
                      <a:pt x="5662" y="280"/>
                      <a:pt x="3853" y="17"/>
                    </a:cubicBezTo>
                    <a:cubicBezTo>
                      <a:pt x="3734" y="6"/>
                      <a:pt x="3616" y="0"/>
                      <a:pt x="3499" y="0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5034;p49">
                <a:extLst>
                  <a:ext uri="{FF2B5EF4-FFF2-40B4-BE49-F238E27FC236}">
                    <a16:creationId xmlns:a16="http://schemas.microsoft.com/office/drawing/2014/main" id="{89DF833C-7415-4B98-A9C9-A61180190124}"/>
                  </a:ext>
                </a:extLst>
              </p:cNvPr>
              <p:cNvSpPr/>
              <p:nvPr/>
            </p:nvSpPr>
            <p:spPr>
              <a:xfrm>
                <a:off x="-1578275" y="545250"/>
                <a:ext cx="176600" cy="165775"/>
              </a:xfrm>
              <a:custGeom>
                <a:avLst/>
                <a:gdLst/>
                <a:ahLst/>
                <a:cxnLst/>
                <a:rect l="l" t="t" r="r" b="b"/>
                <a:pathLst>
                  <a:path w="7064" h="6631" extrusionOk="0">
                    <a:moveTo>
                      <a:pt x="3532" y="0"/>
                    </a:moveTo>
                    <a:cubicBezTo>
                      <a:pt x="1894" y="0"/>
                      <a:pt x="476" y="1163"/>
                      <a:pt x="263" y="2808"/>
                    </a:cubicBezTo>
                    <a:cubicBezTo>
                      <a:pt x="1" y="4647"/>
                      <a:pt x="1227" y="6340"/>
                      <a:pt x="3036" y="6602"/>
                    </a:cubicBezTo>
                    <a:cubicBezTo>
                      <a:pt x="3187" y="6621"/>
                      <a:pt x="3337" y="6631"/>
                      <a:pt x="3485" y="6631"/>
                    </a:cubicBezTo>
                    <a:cubicBezTo>
                      <a:pt x="5143" y="6631"/>
                      <a:pt x="6589" y="5462"/>
                      <a:pt x="6830" y="3800"/>
                    </a:cubicBezTo>
                    <a:cubicBezTo>
                      <a:pt x="7064" y="1962"/>
                      <a:pt x="5838" y="269"/>
                      <a:pt x="4028" y="36"/>
                    </a:cubicBezTo>
                    <a:cubicBezTo>
                      <a:pt x="3861" y="12"/>
                      <a:pt x="3696" y="0"/>
                      <a:pt x="3532" y="0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5035;p49">
                <a:extLst>
                  <a:ext uri="{FF2B5EF4-FFF2-40B4-BE49-F238E27FC236}">
                    <a16:creationId xmlns:a16="http://schemas.microsoft.com/office/drawing/2014/main" id="{952D22BF-BA28-4F78-B4B9-FE25C8A225BE}"/>
                  </a:ext>
                </a:extLst>
              </p:cNvPr>
              <p:cNvSpPr/>
              <p:nvPr/>
            </p:nvSpPr>
            <p:spPr>
              <a:xfrm>
                <a:off x="-767900" y="472275"/>
                <a:ext cx="171725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6869" h="4374" extrusionOk="0">
                    <a:moveTo>
                      <a:pt x="3338" y="1"/>
                    </a:moveTo>
                    <a:cubicBezTo>
                      <a:pt x="1700" y="1"/>
                      <a:pt x="281" y="1163"/>
                      <a:pt x="69" y="2809"/>
                    </a:cubicBezTo>
                    <a:cubicBezTo>
                      <a:pt x="1" y="3286"/>
                      <a:pt x="66" y="3459"/>
                      <a:pt x="233" y="3459"/>
                    </a:cubicBezTo>
                    <a:cubicBezTo>
                      <a:pt x="664" y="3459"/>
                      <a:pt x="1769" y="2304"/>
                      <a:pt x="2973" y="2304"/>
                    </a:cubicBezTo>
                    <a:cubicBezTo>
                      <a:pt x="3094" y="2304"/>
                      <a:pt x="3215" y="2316"/>
                      <a:pt x="3338" y="2342"/>
                    </a:cubicBezTo>
                    <a:cubicBezTo>
                      <a:pt x="4758" y="2522"/>
                      <a:pt x="5795" y="4374"/>
                      <a:pt x="6314" y="4374"/>
                    </a:cubicBezTo>
                    <a:cubicBezTo>
                      <a:pt x="6468" y="4374"/>
                      <a:pt x="6576" y="4213"/>
                      <a:pt x="6636" y="3801"/>
                    </a:cubicBezTo>
                    <a:cubicBezTo>
                      <a:pt x="6869" y="1962"/>
                      <a:pt x="5643" y="269"/>
                      <a:pt x="3834" y="36"/>
                    </a:cubicBezTo>
                    <a:cubicBezTo>
                      <a:pt x="3667" y="12"/>
                      <a:pt x="3501" y="1"/>
                      <a:pt x="3338" y="1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5036;p49">
                <a:extLst>
                  <a:ext uri="{FF2B5EF4-FFF2-40B4-BE49-F238E27FC236}">
                    <a16:creationId xmlns:a16="http://schemas.microsoft.com/office/drawing/2014/main" id="{A8EF541F-137D-49F5-8FF7-BD31E1DD26BE}"/>
                  </a:ext>
                </a:extLst>
              </p:cNvPr>
              <p:cNvSpPr/>
              <p:nvPr/>
            </p:nvSpPr>
            <p:spPr>
              <a:xfrm>
                <a:off x="-699800" y="666575"/>
                <a:ext cx="179525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744" extrusionOk="0">
                    <a:moveTo>
                      <a:pt x="3612" y="1"/>
                    </a:moveTo>
                    <a:cubicBezTo>
                      <a:pt x="1940" y="1"/>
                      <a:pt x="479" y="1274"/>
                      <a:pt x="263" y="2946"/>
                    </a:cubicBezTo>
                    <a:cubicBezTo>
                      <a:pt x="1" y="4784"/>
                      <a:pt x="1226" y="6477"/>
                      <a:pt x="3065" y="6711"/>
                    </a:cubicBezTo>
                    <a:cubicBezTo>
                      <a:pt x="3218" y="6733"/>
                      <a:pt x="3369" y="6744"/>
                      <a:pt x="3519" y="6744"/>
                    </a:cubicBezTo>
                    <a:cubicBezTo>
                      <a:pt x="5150" y="6744"/>
                      <a:pt x="6590" y="5476"/>
                      <a:pt x="6830" y="3792"/>
                    </a:cubicBezTo>
                    <a:cubicBezTo>
                      <a:pt x="7180" y="1983"/>
                      <a:pt x="5838" y="290"/>
                      <a:pt x="4028" y="27"/>
                    </a:cubicBezTo>
                    <a:cubicBezTo>
                      <a:pt x="3888" y="10"/>
                      <a:pt x="3749" y="1"/>
                      <a:pt x="3612" y="1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5037;p49">
                <a:extLst>
                  <a:ext uri="{FF2B5EF4-FFF2-40B4-BE49-F238E27FC236}">
                    <a16:creationId xmlns:a16="http://schemas.microsoft.com/office/drawing/2014/main" id="{46E0A67C-6FA6-4F61-B606-7DC46591FE27}"/>
                  </a:ext>
                </a:extLst>
              </p:cNvPr>
              <p:cNvSpPr/>
              <p:nvPr/>
            </p:nvSpPr>
            <p:spPr>
              <a:xfrm>
                <a:off x="-1113325" y="457425"/>
                <a:ext cx="195300" cy="104200"/>
              </a:xfrm>
              <a:custGeom>
                <a:avLst/>
                <a:gdLst/>
                <a:ahLst/>
                <a:cxnLst/>
                <a:rect l="l" t="t" r="r" b="b"/>
                <a:pathLst>
                  <a:path w="7812" h="4168" extrusionOk="0">
                    <a:moveTo>
                      <a:pt x="716" y="1"/>
                    </a:moveTo>
                    <a:cubicBezTo>
                      <a:pt x="370" y="1"/>
                      <a:pt x="0" y="311"/>
                      <a:pt x="140" y="747"/>
                    </a:cubicBezTo>
                    <a:cubicBezTo>
                      <a:pt x="556" y="2894"/>
                      <a:pt x="2396" y="4168"/>
                      <a:pt x="4192" y="4168"/>
                    </a:cubicBezTo>
                    <a:cubicBezTo>
                      <a:pt x="5546" y="4168"/>
                      <a:pt x="6875" y="3444"/>
                      <a:pt x="7553" y="1827"/>
                    </a:cubicBezTo>
                    <a:cubicBezTo>
                      <a:pt x="7811" y="1329"/>
                      <a:pt x="7378" y="886"/>
                      <a:pt x="7002" y="886"/>
                    </a:cubicBezTo>
                    <a:cubicBezTo>
                      <a:pt x="6826" y="886"/>
                      <a:pt x="6664" y="982"/>
                      <a:pt x="6590" y="1214"/>
                    </a:cubicBezTo>
                    <a:cubicBezTo>
                      <a:pt x="6058" y="2377"/>
                      <a:pt x="5095" y="2899"/>
                      <a:pt x="4123" y="2899"/>
                    </a:cubicBezTo>
                    <a:cubicBezTo>
                      <a:pt x="2852" y="2899"/>
                      <a:pt x="1567" y="2006"/>
                      <a:pt x="1219" y="484"/>
                    </a:cubicBezTo>
                    <a:cubicBezTo>
                      <a:pt x="1172" y="143"/>
                      <a:pt x="950" y="1"/>
                      <a:pt x="716" y="1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5038;p49">
                <a:extLst>
                  <a:ext uri="{FF2B5EF4-FFF2-40B4-BE49-F238E27FC236}">
                    <a16:creationId xmlns:a16="http://schemas.microsoft.com/office/drawing/2014/main" id="{57BDAC51-1008-427F-A234-BD0CF8AF7A6C}"/>
                  </a:ext>
                </a:extLst>
              </p:cNvPr>
              <p:cNvSpPr/>
              <p:nvPr/>
            </p:nvSpPr>
            <p:spPr>
              <a:xfrm>
                <a:off x="-1450575" y="177100"/>
                <a:ext cx="176575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7063" h="4082" extrusionOk="0">
                    <a:moveTo>
                      <a:pt x="5302" y="1"/>
                    </a:moveTo>
                    <a:cubicBezTo>
                      <a:pt x="4585" y="1"/>
                      <a:pt x="3796" y="174"/>
                      <a:pt x="3298" y="402"/>
                    </a:cubicBezTo>
                    <a:cubicBezTo>
                      <a:pt x="1226" y="1132"/>
                      <a:pt x="0" y="3087"/>
                      <a:pt x="847" y="3934"/>
                    </a:cubicBezTo>
                    <a:cubicBezTo>
                      <a:pt x="949" y="4037"/>
                      <a:pt x="1069" y="4081"/>
                      <a:pt x="1205" y="4081"/>
                    </a:cubicBezTo>
                    <a:cubicBezTo>
                      <a:pt x="1877" y="4081"/>
                      <a:pt x="2930" y="2985"/>
                      <a:pt x="4144" y="2475"/>
                    </a:cubicBezTo>
                    <a:cubicBezTo>
                      <a:pt x="5487" y="1862"/>
                      <a:pt x="7063" y="2212"/>
                      <a:pt x="6946" y="899"/>
                    </a:cubicBezTo>
                    <a:cubicBezTo>
                      <a:pt x="6883" y="238"/>
                      <a:pt x="6141" y="1"/>
                      <a:pt x="5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5039;p49">
                <a:extLst>
                  <a:ext uri="{FF2B5EF4-FFF2-40B4-BE49-F238E27FC236}">
                    <a16:creationId xmlns:a16="http://schemas.microsoft.com/office/drawing/2014/main" id="{58512127-F42E-43CF-B53D-2D9C7F452B81}"/>
                  </a:ext>
                </a:extLst>
              </p:cNvPr>
              <p:cNvSpPr/>
              <p:nvPr/>
            </p:nvSpPr>
            <p:spPr>
              <a:xfrm>
                <a:off x="-681550" y="271350"/>
                <a:ext cx="167825" cy="130050"/>
              </a:xfrm>
              <a:custGeom>
                <a:avLst/>
                <a:gdLst/>
                <a:ahLst/>
                <a:cxnLst/>
                <a:rect l="l" t="t" r="r" b="b"/>
                <a:pathLst>
                  <a:path w="6713" h="5202" extrusionOk="0">
                    <a:moveTo>
                      <a:pt x="1602" y="0"/>
                    </a:moveTo>
                    <a:cubicBezTo>
                      <a:pt x="1152" y="0"/>
                      <a:pt x="783" y="144"/>
                      <a:pt x="613" y="514"/>
                    </a:cubicBezTo>
                    <a:cubicBezTo>
                      <a:pt x="0" y="1857"/>
                      <a:pt x="1722" y="1857"/>
                      <a:pt x="2802" y="2820"/>
                    </a:cubicBezTo>
                    <a:cubicBezTo>
                      <a:pt x="3916" y="3721"/>
                      <a:pt x="4717" y="5201"/>
                      <a:pt x="5401" y="5201"/>
                    </a:cubicBezTo>
                    <a:cubicBezTo>
                      <a:pt x="5470" y="5201"/>
                      <a:pt x="5537" y="5186"/>
                      <a:pt x="5604" y="5154"/>
                    </a:cubicBezTo>
                    <a:cubicBezTo>
                      <a:pt x="6713" y="4542"/>
                      <a:pt x="5983" y="2353"/>
                      <a:pt x="4261" y="1010"/>
                    </a:cubicBezTo>
                    <a:cubicBezTo>
                      <a:pt x="3628" y="530"/>
                      <a:pt x="2465" y="0"/>
                      <a:pt x="16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5040;p49">
                <a:extLst>
                  <a:ext uri="{FF2B5EF4-FFF2-40B4-BE49-F238E27FC236}">
                    <a16:creationId xmlns:a16="http://schemas.microsoft.com/office/drawing/2014/main" id="{9E396125-EB9D-4031-B7CE-C39C205AD2BD}"/>
                  </a:ext>
                </a:extLst>
              </p:cNvPr>
              <p:cNvSpPr/>
              <p:nvPr/>
            </p:nvSpPr>
            <p:spPr>
              <a:xfrm>
                <a:off x="-962125" y="-250400"/>
                <a:ext cx="547700" cy="378725"/>
              </a:xfrm>
              <a:custGeom>
                <a:avLst/>
                <a:gdLst/>
                <a:ahLst/>
                <a:cxnLst/>
                <a:rect l="l" t="t" r="r" b="b"/>
                <a:pathLst>
                  <a:path w="21908" h="15149" extrusionOk="0">
                    <a:moveTo>
                      <a:pt x="8308" y="1"/>
                    </a:moveTo>
                    <a:cubicBezTo>
                      <a:pt x="8126" y="1"/>
                      <a:pt x="7931" y="35"/>
                      <a:pt x="7721" y="108"/>
                    </a:cubicBezTo>
                    <a:cubicBezTo>
                      <a:pt x="4841" y="1112"/>
                      <a:pt x="1" y="9266"/>
                      <a:pt x="6686" y="9266"/>
                    </a:cubicBezTo>
                    <a:cubicBezTo>
                      <a:pt x="7386" y="9266"/>
                      <a:pt x="8212" y="9177"/>
                      <a:pt x="9180" y="8980"/>
                    </a:cubicBezTo>
                    <a:cubicBezTo>
                      <a:pt x="9414" y="9710"/>
                      <a:pt x="9910" y="10323"/>
                      <a:pt x="10640" y="10702"/>
                    </a:cubicBezTo>
                    <a:cubicBezTo>
                      <a:pt x="11093" y="10952"/>
                      <a:pt x="11547" y="11069"/>
                      <a:pt x="12000" y="11069"/>
                    </a:cubicBezTo>
                    <a:cubicBezTo>
                      <a:pt x="12393" y="11069"/>
                      <a:pt x="12786" y="10982"/>
                      <a:pt x="13179" y="10819"/>
                    </a:cubicBezTo>
                    <a:lnTo>
                      <a:pt x="13179" y="10819"/>
                    </a:lnTo>
                    <a:lnTo>
                      <a:pt x="13062" y="11052"/>
                    </a:lnTo>
                    <a:cubicBezTo>
                      <a:pt x="14339" y="14046"/>
                      <a:pt x="15693" y="15148"/>
                      <a:pt x="16931" y="15148"/>
                    </a:cubicBezTo>
                    <a:cubicBezTo>
                      <a:pt x="19712" y="15148"/>
                      <a:pt x="21907" y="9585"/>
                      <a:pt x="21321" y="7404"/>
                    </a:cubicBezTo>
                    <a:cubicBezTo>
                      <a:pt x="21116" y="6505"/>
                      <a:pt x="20505" y="6182"/>
                      <a:pt x="19727" y="6182"/>
                    </a:cubicBezTo>
                    <a:cubicBezTo>
                      <a:pt x="18184" y="6182"/>
                      <a:pt x="15988" y="7454"/>
                      <a:pt x="15017" y="8017"/>
                    </a:cubicBezTo>
                    <a:cubicBezTo>
                      <a:pt x="15017" y="7054"/>
                      <a:pt x="14405" y="6062"/>
                      <a:pt x="13412" y="5449"/>
                    </a:cubicBezTo>
                    <a:cubicBezTo>
                      <a:pt x="12989" y="5274"/>
                      <a:pt x="12507" y="5186"/>
                      <a:pt x="12041" y="5186"/>
                    </a:cubicBezTo>
                    <a:cubicBezTo>
                      <a:pt x="11574" y="5186"/>
                      <a:pt x="11121" y="5274"/>
                      <a:pt x="10756" y="5449"/>
                    </a:cubicBezTo>
                    <a:cubicBezTo>
                      <a:pt x="10650" y="3796"/>
                      <a:pt x="10227" y="1"/>
                      <a:pt x="8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5041;p49">
                <a:extLst>
                  <a:ext uri="{FF2B5EF4-FFF2-40B4-BE49-F238E27FC236}">
                    <a16:creationId xmlns:a16="http://schemas.microsoft.com/office/drawing/2014/main" id="{33829ACA-E331-4019-9B46-83B65D30492B}"/>
                  </a:ext>
                </a:extLst>
              </p:cNvPr>
              <p:cNvSpPr/>
              <p:nvPr/>
            </p:nvSpPr>
            <p:spPr>
              <a:xfrm>
                <a:off x="-626825" y="964925"/>
                <a:ext cx="197750" cy="323375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12935" extrusionOk="0">
                    <a:moveTo>
                      <a:pt x="1281" y="0"/>
                    </a:moveTo>
                    <a:cubicBezTo>
                      <a:pt x="1097" y="0"/>
                      <a:pt x="912" y="10"/>
                      <a:pt x="730" y="30"/>
                    </a:cubicBezTo>
                    <a:cubicBezTo>
                      <a:pt x="0" y="30"/>
                      <a:pt x="0" y="1227"/>
                      <a:pt x="730" y="1227"/>
                    </a:cubicBezTo>
                    <a:cubicBezTo>
                      <a:pt x="905" y="1227"/>
                      <a:pt x="1119" y="1175"/>
                      <a:pt x="1320" y="1175"/>
                    </a:cubicBezTo>
                    <a:cubicBezTo>
                      <a:pt x="1421" y="1175"/>
                      <a:pt x="1518" y="1188"/>
                      <a:pt x="1605" y="1227"/>
                    </a:cubicBezTo>
                    <a:cubicBezTo>
                      <a:pt x="2685" y="1343"/>
                      <a:pt x="2919" y="1489"/>
                      <a:pt x="3181" y="2569"/>
                    </a:cubicBezTo>
                    <a:cubicBezTo>
                      <a:pt x="3415" y="4028"/>
                      <a:pt x="3298" y="3416"/>
                      <a:pt x="2802" y="4408"/>
                    </a:cubicBezTo>
                    <a:cubicBezTo>
                      <a:pt x="2335" y="5254"/>
                      <a:pt x="1722" y="5867"/>
                      <a:pt x="1956" y="7064"/>
                    </a:cubicBezTo>
                    <a:cubicBezTo>
                      <a:pt x="2189" y="7910"/>
                      <a:pt x="2685" y="8406"/>
                      <a:pt x="3532" y="8786"/>
                    </a:cubicBezTo>
                    <a:cubicBezTo>
                      <a:pt x="4028" y="9019"/>
                      <a:pt x="4991" y="8902"/>
                      <a:pt x="5487" y="9369"/>
                    </a:cubicBezTo>
                    <a:cubicBezTo>
                      <a:pt x="6217" y="9982"/>
                      <a:pt x="5983" y="11208"/>
                      <a:pt x="5254" y="11938"/>
                    </a:cubicBezTo>
                    <a:cubicBezTo>
                      <a:pt x="4772" y="12328"/>
                      <a:pt x="5192" y="12935"/>
                      <a:pt x="5692" y="12935"/>
                    </a:cubicBezTo>
                    <a:cubicBezTo>
                      <a:pt x="5828" y="12935"/>
                      <a:pt x="5969" y="12890"/>
                      <a:pt x="6100" y="12784"/>
                    </a:cubicBezTo>
                    <a:cubicBezTo>
                      <a:pt x="7063" y="11938"/>
                      <a:pt x="7909" y="10478"/>
                      <a:pt x="7180" y="9136"/>
                    </a:cubicBezTo>
                    <a:cubicBezTo>
                      <a:pt x="6217" y="7443"/>
                      <a:pt x="1722" y="8056"/>
                      <a:pt x="3794" y="5137"/>
                    </a:cubicBezTo>
                    <a:cubicBezTo>
                      <a:pt x="4641" y="3912"/>
                      <a:pt x="5370" y="2686"/>
                      <a:pt x="4378" y="1343"/>
                    </a:cubicBezTo>
                    <a:cubicBezTo>
                      <a:pt x="3647" y="410"/>
                      <a:pt x="2457" y="0"/>
                      <a:pt x="128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5042;p49">
                <a:extLst>
                  <a:ext uri="{FF2B5EF4-FFF2-40B4-BE49-F238E27FC236}">
                    <a16:creationId xmlns:a16="http://schemas.microsoft.com/office/drawing/2014/main" id="{238E0F75-07F0-4C39-B7D9-52822282F07A}"/>
                  </a:ext>
                </a:extLst>
              </p:cNvPr>
              <p:cNvSpPr/>
              <p:nvPr/>
            </p:nvSpPr>
            <p:spPr>
              <a:xfrm>
                <a:off x="-1787675" y="824800"/>
                <a:ext cx="259475" cy="286600"/>
              </a:xfrm>
              <a:custGeom>
                <a:avLst/>
                <a:gdLst/>
                <a:ahLst/>
                <a:cxnLst/>
                <a:rect l="l" t="t" r="r" b="b"/>
                <a:pathLst>
                  <a:path w="10379" h="11464" extrusionOk="0">
                    <a:moveTo>
                      <a:pt x="7957" y="0"/>
                    </a:moveTo>
                    <a:cubicBezTo>
                      <a:pt x="7194" y="0"/>
                      <a:pt x="6439" y="173"/>
                      <a:pt x="5838" y="644"/>
                    </a:cubicBezTo>
                    <a:cubicBezTo>
                      <a:pt x="4378" y="1724"/>
                      <a:pt x="5108" y="3067"/>
                      <a:pt x="5458" y="4526"/>
                    </a:cubicBezTo>
                    <a:cubicBezTo>
                      <a:pt x="6451" y="7941"/>
                      <a:pt x="2423" y="5869"/>
                      <a:pt x="964" y="7445"/>
                    </a:cubicBezTo>
                    <a:cubicBezTo>
                      <a:pt x="1" y="8408"/>
                      <a:pt x="351" y="10130"/>
                      <a:pt x="1080" y="11209"/>
                    </a:cubicBezTo>
                    <a:cubicBezTo>
                      <a:pt x="1226" y="11389"/>
                      <a:pt x="1411" y="11463"/>
                      <a:pt x="1592" y="11463"/>
                    </a:cubicBezTo>
                    <a:cubicBezTo>
                      <a:pt x="2028" y="11463"/>
                      <a:pt x="2437" y="11030"/>
                      <a:pt x="2189" y="10597"/>
                    </a:cubicBezTo>
                    <a:cubicBezTo>
                      <a:pt x="1693" y="9867"/>
                      <a:pt x="1577" y="9517"/>
                      <a:pt x="1927" y="8787"/>
                    </a:cubicBezTo>
                    <a:cubicBezTo>
                      <a:pt x="2261" y="8138"/>
                      <a:pt x="2370" y="8033"/>
                      <a:pt x="2664" y="8033"/>
                    </a:cubicBezTo>
                    <a:cubicBezTo>
                      <a:pt x="2807" y="8033"/>
                      <a:pt x="2993" y="8057"/>
                      <a:pt x="3269" y="8057"/>
                    </a:cubicBezTo>
                    <a:lnTo>
                      <a:pt x="4262" y="8057"/>
                    </a:lnTo>
                    <a:cubicBezTo>
                      <a:pt x="5341" y="8057"/>
                      <a:pt x="6188" y="7561"/>
                      <a:pt x="6684" y="6598"/>
                    </a:cubicBezTo>
                    <a:cubicBezTo>
                      <a:pt x="7180" y="5489"/>
                      <a:pt x="6684" y="4643"/>
                      <a:pt x="6305" y="3563"/>
                    </a:cubicBezTo>
                    <a:cubicBezTo>
                      <a:pt x="6084" y="2404"/>
                      <a:pt x="6619" y="1245"/>
                      <a:pt x="7911" y="1245"/>
                    </a:cubicBezTo>
                    <a:cubicBezTo>
                      <a:pt x="7986" y="1245"/>
                      <a:pt x="8063" y="1249"/>
                      <a:pt x="8143" y="1257"/>
                    </a:cubicBezTo>
                    <a:cubicBezTo>
                      <a:pt x="8493" y="1257"/>
                      <a:pt x="8990" y="1374"/>
                      <a:pt x="9369" y="1491"/>
                    </a:cubicBezTo>
                    <a:cubicBezTo>
                      <a:pt x="9439" y="1513"/>
                      <a:pt x="9506" y="1523"/>
                      <a:pt x="9568" y="1523"/>
                    </a:cubicBezTo>
                    <a:cubicBezTo>
                      <a:pt x="10156" y="1523"/>
                      <a:pt x="10379" y="608"/>
                      <a:pt x="9719" y="265"/>
                    </a:cubicBezTo>
                    <a:cubicBezTo>
                      <a:pt x="9176" y="110"/>
                      <a:pt x="8564" y="0"/>
                      <a:pt x="79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5043;p49">
                <a:extLst>
                  <a:ext uri="{FF2B5EF4-FFF2-40B4-BE49-F238E27FC236}">
                    <a16:creationId xmlns:a16="http://schemas.microsoft.com/office/drawing/2014/main" id="{CED821C5-21F3-442B-BFAA-9BB76A05CA38}"/>
                  </a:ext>
                </a:extLst>
              </p:cNvPr>
              <p:cNvSpPr/>
              <p:nvPr/>
            </p:nvSpPr>
            <p:spPr>
              <a:xfrm>
                <a:off x="-1669475" y="1700075"/>
                <a:ext cx="368125" cy="232125"/>
              </a:xfrm>
              <a:custGeom>
                <a:avLst/>
                <a:gdLst/>
                <a:ahLst/>
                <a:cxnLst/>
                <a:rect l="l" t="t" r="r" b="b"/>
                <a:pathLst>
                  <a:path w="14725" h="9285" extrusionOk="0">
                    <a:moveTo>
                      <a:pt x="729" y="0"/>
                    </a:moveTo>
                    <a:cubicBezTo>
                      <a:pt x="506" y="0"/>
                      <a:pt x="307" y="117"/>
                      <a:pt x="263" y="393"/>
                    </a:cubicBezTo>
                    <a:cubicBezTo>
                      <a:pt x="1" y="1736"/>
                      <a:pt x="117" y="3457"/>
                      <a:pt x="1110" y="4421"/>
                    </a:cubicBezTo>
                    <a:cubicBezTo>
                      <a:pt x="1739" y="5202"/>
                      <a:pt x="2351" y="5475"/>
                      <a:pt x="2966" y="5475"/>
                    </a:cubicBezTo>
                    <a:cubicBezTo>
                      <a:pt x="3889" y="5475"/>
                      <a:pt x="4821" y="4859"/>
                      <a:pt x="5838" y="4421"/>
                    </a:cubicBezTo>
                    <a:cubicBezTo>
                      <a:pt x="6490" y="4113"/>
                      <a:pt x="6991" y="3980"/>
                      <a:pt x="7381" y="3980"/>
                    </a:cubicBezTo>
                    <a:cubicBezTo>
                      <a:pt x="9466" y="3980"/>
                      <a:pt x="8353" y="7784"/>
                      <a:pt x="10099" y="8915"/>
                    </a:cubicBezTo>
                    <a:cubicBezTo>
                      <a:pt x="10508" y="9173"/>
                      <a:pt x="10960" y="9284"/>
                      <a:pt x="11419" y="9284"/>
                    </a:cubicBezTo>
                    <a:cubicBezTo>
                      <a:pt x="12468" y="9284"/>
                      <a:pt x="13553" y="8703"/>
                      <a:pt x="14243" y="7952"/>
                    </a:cubicBezTo>
                    <a:cubicBezTo>
                      <a:pt x="14725" y="7562"/>
                      <a:pt x="14286" y="6955"/>
                      <a:pt x="13793" y="6955"/>
                    </a:cubicBezTo>
                    <a:cubicBezTo>
                      <a:pt x="13659" y="6955"/>
                      <a:pt x="13521" y="7000"/>
                      <a:pt x="13397" y="7106"/>
                    </a:cubicBezTo>
                    <a:cubicBezTo>
                      <a:pt x="12903" y="7599"/>
                      <a:pt x="12342" y="7973"/>
                      <a:pt x="11769" y="7973"/>
                    </a:cubicBezTo>
                    <a:cubicBezTo>
                      <a:pt x="11495" y="7973"/>
                      <a:pt x="11219" y="7887"/>
                      <a:pt x="10945" y="7689"/>
                    </a:cubicBezTo>
                    <a:cubicBezTo>
                      <a:pt x="9982" y="7106"/>
                      <a:pt x="10215" y="6376"/>
                      <a:pt x="10099" y="5384"/>
                    </a:cubicBezTo>
                    <a:cubicBezTo>
                      <a:pt x="9865" y="4304"/>
                      <a:pt x="9369" y="3195"/>
                      <a:pt x="8143" y="2845"/>
                    </a:cubicBezTo>
                    <a:cubicBezTo>
                      <a:pt x="7801" y="2703"/>
                      <a:pt x="7475" y="2642"/>
                      <a:pt x="7162" y="2642"/>
                    </a:cubicBezTo>
                    <a:cubicBezTo>
                      <a:pt x="6381" y="2642"/>
                      <a:pt x="5679" y="3020"/>
                      <a:pt x="4991" y="3457"/>
                    </a:cubicBezTo>
                    <a:cubicBezTo>
                      <a:pt x="4400" y="3830"/>
                      <a:pt x="3763" y="4084"/>
                      <a:pt x="3183" y="4084"/>
                    </a:cubicBezTo>
                    <a:cubicBezTo>
                      <a:pt x="2447" y="4084"/>
                      <a:pt x="1803" y="3675"/>
                      <a:pt x="1460" y="2582"/>
                    </a:cubicBezTo>
                    <a:cubicBezTo>
                      <a:pt x="1343" y="1998"/>
                      <a:pt x="1343" y="1269"/>
                      <a:pt x="1460" y="772"/>
                    </a:cubicBezTo>
                    <a:cubicBezTo>
                      <a:pt x="1532" y="318"/>
                      <a:pt x="1097" y="0"/>
                      <a:pt x="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5044;p49">
                <a:extLst>
                  <a:ext uri="{FF2B5EF4-FFF2-40B4-BE49-F238E27FC236}">
                    <a16:creationId xmlns:a16="http://schemas.microsoft.com/office/drawing/2014/main" id="{6E8C811D-E4A7-4CA9-B5A8-5833D18DB409}"/>
                  </a:ext>
                </a:extLst>
              </p:cNvPr>
              <p:cNvSpPr/>
              <p:nvPr/>
            </p:nvSpPr>
            <p:spPr>
              <a:xfrm>
                <a:off x="-1125525" y="1827550"/>
                <a:ext cx="395850" cy="152950"/>
              </a:xfrm>
              <a:custGeom>
                <a:avLst/>
                <a:gdLst/>
                <a:ahLst/>
                <a:cxnLst/>
                <a:rect l="l" t="t" r="r" b="b"/>
                <a:pathLst>
                  <a:path w="15834" h="6118" extrusionOk="0">
                    <a:moveTo>
                      <a:pt x="15220" y="0"/>
                    </a:moveTo>
                    <a:cubicBezTo>
                      <a:pt x="14914" y="0"/>
                      <a:pt x="14607" y="183"/>
                      <a:pt x="14607" y="547"/>
                    </a:cubicBezTo>
                    <a:cubicBezTo>
                      <a:pt x="14491" y="1131"/>
                      <a:pt x="14374" y="1861"/>
                      <a:pt x="13994" y="2240"/>
                    </a:cubicBezTo>
                    <a:cubicBezTo>
                      <a:pt x="13528" y="3085"/>
                      <a:pt x="13013" y="3401"/>
                      <a:pt x="12488" y="3401"/>
                    </a:cubicBezTo>
                    <a:cubicBezTo>
                      <a:pt x="11798" y="3401"/>
                      <a:pt x="11093" y="2854"/>
                      <a:pt x="10463" y="2240"/>
                    </a:cubicBezTo>
                    <a:cubicBezTo>
                      <a:pt x="9617" y="1394"/>
                      <a:pt x="8887" y="664"/>
                      <a:pt x="7545" y="664"/>
                    </a:cubicBezTo>
                    <a:cubicBezTo>
                      <a:pt x="6348" y="781"/>
                      <a:pt x="5618" y="1510"/>
                      <a:pt x="5122" y="2474"/>
                    </a:cubicBezTo>
                    <a:cubicBezTo>
                      <a:pt x="4889" y="2970"/>
                      <a:pt x="4626" y="4312"/>
                      <a:pt x="4042" y="4546"/>
                    </a:cubicBezTo>
                    <a:cubicBezTo>
                      <a:pt x="3838" y="4648"/>
                      <a:pt x="3626" y="4693"/>
                      <a:pt x="3413" y="4693"/>
                    </a:cubicBezTo>
                    <a:cubicBezTo>
                      <a:pt x="2588" y="4693"/>
                      <a:pt x="1751" y="4016"/>
                      <a:pt x="1357" y="3320"/>
                    </a:cubicBezTo>
                    <a:cubicBezTo>
                      <a:pt x="1247" y="3150"/>
                      <a:pt x="1077" y="3079"/>
                      <a:pt x="900" y="3079"/>
                    </a:cubicBezTo>
                    <a:cubicBezTo>
                      <a:pt x="470" y="3079"/>
                      <a:pt x="0" y="3499"/>
                      <a:pt x="248" y="3933"/>
                    </a:cubicBezTo>
                    <a:cubicBezTo>
                      <a:pt x="865" y="5067"/>
                      <a:pt x="2001" y="6118"/>
                      <a:pt x="3307" y="6118"/>
                    </a:cubicBezTo>
                    <a:cubicBezTo>
                      <a:pt x="3547" y="6118"/>
                      <a:pt x="3793" y="6082"/>
                      <a:pt x="4042" y="6005"/>
                    </a:cubicBezTo>
                    <a:cubicBezTo>
                      <a:pt x="5833" y="5408"/>
                      <a:pt x="5983" y="1880"/>
                      <a:pt x="7721" y="1880"/>
                    </a:cubicBezTo>
                    <a:cubicBezTo>
                      <a:pt x="8107" y="1880"/>
                      <a:pt x="8571" y="2054"/>
                      <a:pt x="9150" y="2474"/>
                    </a:cubicBezTo>
                    <a:cubicBezTo>
                      <a:pt x="10320" y="3363"/>
                      <a:pt x="11021" y="4702"/>
                      <a:pt x="12380" y="4702"/>
                    </a:cubicBezTo>
                    <a:cubicBezTo>
                      <a:pt x="12717" y="4702"/>
                      <a:pt x="13093" y="4620"/>
                      <a:pt x="13527" y="4429"/>
                    </a:cubicBezTo>
                    <a:cubicBezTo>
                      <a:pt x="14987" y="3816"/>
                      <a:pt x="15570" y="2123"/>
                      <a:pt x="15833" y="547"/>
                    </a:cubicBezTo>
                    <a:cubicBezTo>
                      <a:pt x="15833" y="183"/>
                      <a:pt x="15527" y="0"/>
                      <a:pt x="152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5045;p49">
                <a:extLst>
                  <a:ext uri="{FF2B5EF4-FFF2-40B4-BE49-F238E27FC236}">
                    <a16:creationId xmlns:a16="http://schemas.microsoft.com/office/drawing/2014/main" id="{87B6B0BA-7C76-44A9-8F0A-96A818D3D2C8}"/>
                  </a:ext>
                </a:extLst>
              </p:cNvPr>
              <p:cNvSpPr/>
              <p:nvPr/>
            </p:nvSpPr>
            <p:spPr>
              <a:xfrm>
                <a:off x="-1633000" y="1865300"/>
                <a:ext cx="64250" cy="58125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325" extrusionOk="0">
                    <a:moveTo>
                      <a:pt x="1460" y="0"/>
                    </a:moveTo>
                    <a:cubicBezTo>
                      <a:pt x="847" y="0"/>
                      <a:pt x="264" y="351"/>
                      <a:pt x="118" y="964"/>
                    </a:cubicBezTo>
                    <a:cubicBezTo>
                      <a:pt x="1" y="1693"/>
                      <a:pt x="497" y="2189"/>
                      <a:pt x="1110" y="2306"/>
                    </a:cubicBezTo>
                    <a:cubicBezTo>
                      <a:pt x="1174" y="2318"/>
                      <a:pt x="1237" y="2324"/>
                      <a:pt x="1300" y="2324"/>
                    </a:cubicBezTo>
                    <a:cubicBezTo>
                      <a:pt x="1840" y="2324"/>
                      <a:pt x="2322" y="1892"/>
                      <a:pt x="2452" y="1343"/>
                    </a:cubicBezTo>
                    <a:cubicBezTo>
                      <a:pt x="2569" y="730"/>
                      <a:pt x="2073" y="117"/>
                      <a:pt x="1460" y="0"/>
                    </a:cubicBezTo>
                    <a:close/>
                  </a:path>
                </a:pathLst>
              </a:custGeom>
              <a:solidFill>
                <a:srgbClr val="AC6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5046;p49">
                <a:extLst>
                  <a:ext uri="{FF2B5EF4-FFF2-40B4-BE49-F238E27FC236}">
                    <a16:creationId xmlns:a16="http://schemas.microsoft.com/office/drawing/2014/main" id="{8E7D70D6-41BF-4CB3-9413-FAEF79EAEFA7}"/>
                  </a:ext>
                </a:extLst>
              </p:cNvPr>
              <p:cNvSpPr/>
              <p:nvPr/>
            </p:nvSpPr>
            <p:spPr>
              <a:xfrm>
                <a:off x="-1565875" y="1904700"/>
                <a:ext cx="39425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577" h="1460" extrusionOk="0">
                    <a:moveTo>
                      <a:pt x="847" y="0"/>
                    </a:moveTo>
                    <a:cubicBezTo>
                      <a:pt x="497" y="0"/>
                      <a:pt x="118" y="234"/>
                      <a:pt x="118" y="613"/>
                    </a:cubicBezTo>
                    <a:cubicBezTo>
                      <a:pt x="1" y="964"/>
                      <a:pt x="234" y="1343"/>
                      <a:pt x="731" y="1460"/>
                    </a:cubicBezTo>
                    <a:cubicBezTo>
                      <a:pt x="1081" y="1460"/>
                      <a:pt x="1460" y="1226"/>
                      <a:pt x="1460" y="847"/>
                    </a:cubicBezTo>
                    <a:cubicBezTo>
                      <a:pt x="1577" y="497"/>
                      <a:pt x="1227" y="117"/>
                      <a:pt x="847" y="0"/>
                    </a:cubicBezTo>
                    <a:close/>
                  </a:path>
                </a:pathLst>
              </a:custGeom>
              <a:solidFill>
                <a:srgbClr val="AC6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5047;p49">
                <a:extLst>
                  <a:ext uri="{FF2B5EF4-FFF2-40B4-BE49-F238E27FC236}">
                    <a16:creationId xmlns:a16="http://schemas.microsoft.com/office/drawing/2014/main" id="{5F111D72-0835-4ECC-9142-D63BFE47C9E1}"/>
                  </a:ext>
                </a:extLst>
              </p:cNvPr>
              <p:cNvSpPr/>
              <p:nvPr/>
            </p:nvSpPr>
            <p:spPr>
              <a:xfrm>
                <a:off x="-1693550" y="937950"/>
                <a:ext cx="1045575" cy="900925"/>
              </a:xfrm>
              <a:custGeom>
                <a:avLst/>
                <a:gdLst/>
                <a:ahLst/>
                <a:cxnLst/>
                <a:rect l="l" t="t" r="r" b="b"/>
                <a:pathLst>
                  <a:path w="41823" h="36037" extrusionOk="0">
                    <a:moveTo>
                      <a:pt x="13747" y="0"/>
                    </a:moveTo>
                    <a:cubicBezTo>
                      <a:pt x="12638" y="9135"/>
                      <a:pt x="5954" y="12900"/>
                      <a:pt x="5954" y="12900"/>
                    </a:cubicBezTo>
                    <a:lnTo>
                      <a:pt x="0" y="26033"/>
                    </a:lnTo>
                    <a:cubicBezTo>
                      <a:pt x="855" y="29594"/>
                      <a:pt x="3824" y="30133"/>
                      <a:pt x="5543" y="30133"/>
                    </a:cubicBezTo>
                    <a:cubicBezTo>
                      <a:pt x="6290" y="30133"/>
                      <a:pt x="6801" y="30032"/>
                      <a:pt x="6801" y="30032"/>
                    </a:cubicBezTo>
                    <a:cubicBezTo>
                      <a:pt x="7778" y="32833"/>
                      <a:pt x="9785" y="33534"/>
                      <a:pt x="11547" y="33534"/>
                    </a:cubicBezTo>
                    <a:cubicBezTo>
                      <a:pt x="13309" y="33534"/>
                      <a:pt x="14827" y="32833"/>
                      <a:pt x="14827" y="32833"/>
                    </a:cubicBezTo>
                    <a:cubicBezTo>
                      <a:pt x="16670" y="35132"/>
                      <a:pt x="18662" y="35810"/>
                      <a:pt x="20369" y="35810"/>
                    </a:cubicBezTo>
                    <a:cubicBezTo>
                      <a:pt x="22823" y="35810"/>
                      <a:pt x="24691" y="34409"/>
                      <a:pt x="24691" y="34409"/>
                    </a:cubicBezTo>
                    <a:cubicBezTo>
                      <a:pt x="26019" y="35606"/>
                      <a:pt x="27309" y="36036"/>
                      <a:pt x="28479" y="36036"/>
                    </a:cubicBezTo>
                    <a:cubicBezTo>
                      <a:pt x="31476" y="36036"/>
                      <a:pt x="33680" y="33213"/>
                      <a:pt x="33680" y="33213"/>
                    </a:cubicBezTo>
                    <a:cubicBezTo>
                      <a:pt x="35092" y="34505"/>
                      <a:pt x="36420" y="34948"/>
                      <a:pt x="37577" y="34948"/>
                    </a:cubicBezTo>
                    <a:cubicBezTo>
                      <a:pt x="40106" y="34948"/>
                      <a:pt x="41823" y="32833"/>
                      <a:pt x="41823" y="32833"/>
                    </a:cubicBezTo>
                    <a:lnTo>
                      <a:pt x="38671" y="17511"/>
                    </a:lnTo>
                    <a:cubicBezTo>
                      <a:pt x="32951" y="9981"/>
                      <a:pt x="34906" y="2919"/>
                      <a:pt x="34906" y="2919"/>
                    </a:cubicBezTo>
                    <a:lnTo>
                      <a:pt x="34906" y="2919"/>
                    </a:lnTo>
                    <a:cubicBezTo>
                      <a:pt x="33914" y="3035"/>
                      <a:pt x="33067" y="3152"/>
                      <a:pt x="32104" y="3152"/>
                    </a:cubicBezTo>
                    <a:cubicBezTo>
                      <a:pt x="31497" y="3181"/>
                      <a:pt x="30895" y="3194"/>
                      <a:pt x="30300" y="3194"/>
                    </a:cubicBezTo>
                    <a:cubicBezTo>
                      <a:pt x="27920" y="3194"/>
                      <a:pt x="25660" y="2989"/>
                      <a:pt x="23699" y="2802"/>
                    </a:cubicBezTo>
                    <a:lnTo>
                      <a:pt x="23699" y="2685"/>
                    </a:lnTo>
                    <a:cubicBezTo>
                      <a:pt x="20197" y="2189"/>
                      <a:pt x="17395" y="1343"/>
                      <a:pt x="15673" y="730"/>
                    </a:cubicBezTo>
                    <a:cubicBezTo>
                      <a:pt x="14476" y="233"/>
                      <a:pt x="13747" y="0"/>
                      <a:pt x="137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5048;p49">
                <a:extLst>
                  <a:ext uri="{FF2B5EF4-FFF2-40B4-BE49-F238E27FC236}">
                    <a16:creationId xmlns:a16="http://schemas.microsoft.com/office/drawing/2014/main" id="{67E9A97E-D66A-4F26-9E7C-835F34B47152}"/>
                  </a:ext>
                </a:extLst>
              </p:cNvPr>
              <p:cNvSpPr/>
              <p:nvPr/>
            </p:nvSpPr>
            <p:spPr>
              <a:xfrm>
                <a:off x="-1674125" y="1497150"/>
                <a:ext cx="1027400" cy="276975"/>
              </a:xfrm>
              <a:custGeom>
                <a:avLst/>
                <a:gdLst/>
                <a:ahLst/>
                <a:cxnLst/>
                <a:rect l="l" t="t" r="r" b="b"/>
                <a:pathLst>
                  <a:path w="41096" h="11079" extrusionOk="0">
                    <a:moveTo>
                      <a:pt x="711" y="1"/>
                    </a:moveTo>
                    <a:cubicBezTo>
                      <a:pt x="357" y="1"/>
                      <a:pt x="0" y="311"/>
                      <a:pt x="70" y="747"/>
                    </a:cubicBezTo>
                    <a:cubicBezTo>
                      <a:pt x="303" y="1710"/>
                      <a:pt x="799" y="2556"/>
                      <a:pt x="1412" y="3286"/>
                    </a:cubicBezTo>
                    <a:cubicBezTo>
                      <a:pt x="2025" y="3899"/>
                      <a:pt x="2638" y="4395"/>
                      <a:pt x="3368" y="4745"/>
                    </a:cubicBezTo>
                    <a:cubicBezTo>
                      <a:pt x="4214" y="5241"/>
                      <a:pt x="5411" y="5125"/>
                      <a:pt x="6140" y="5358"/>
                    </a:cubicBezTo>
                    <a:cubicBezTo>
                      <a:pt x="6637" y="5591"/>
                      <a:pt x="7600" y="6934"/>
                      <a:pt x="8475" y="7430"/>
                    </a:cubicBezTo>
                    <a:cubicBezTo>
                      <a:pt x="9669" y="8358"/>
                      <a:pt x="11063" y="8785"/>
                      <a:pt x="12519" y="8785"/>
                    </a:cubicBezTo>
                    <a:cubicBezTo>
                      <a:pt x="12986" y="8785"/>
                      <a:pt x="13458" y="8741"/>
                      <a:pt x="13933" y="8656"/>
                    </a:cubicBezTo>
                    <a:cubicBezTo>
                      <a:pt x="14316" y="8590"/>
                      <a:pt x="14400" y="8530"/>
                      <a:pt x="14469" y="8530"/>
                    </a:cubicBezTo>
                    <a:cubicBezTo>
                      <a:pt x="14553" y="8530"/>
                      <a:pt x="14615" y="8618"/>
                      <a:pt x="15159" y="8889"/>
                    </a:cubicBezTo>
                    <a:cubicBezTo>
                      <a:pt x="16005" y="9386"/>
                      <a:pt x="16735" y="9853"/>
                      <a:pt x="17581" y="10232"/>
                    </a:cubicBezTo>
                    <a:cubicBezTo>
                      <a:pt x="18690" y="10582"/>
                      <a:pt x="19887" y="10845"/>
                      <a:pt x="20996" y="10845"/>
                    </a:cubicBezTo>
                    <a:cubicBezTo>
                      <a:pt x="21463" y="10845"/>
                      <a:pt x="21959" y="10699"/>
                      <a:pt x="22455" y="10582"/>
                    </a:cubicBezTo>
                    <a:cubicBezTo>
                      <a:pt x="22688" y="10582"/>
                      <a:pt x="23797" y="9853"/>
                      <a:pt x="23651" y="9853"/>
                    </a:cubicBezTo>
                    <a:cubicBezTo>
                      <a:pt x="24031" y="9853"/>
                      <a:pt x="24644" y="10349"/>
                      <a:pt x="24994" y="10465"/>
                    </a:cubicBezTo>
                    <a:cubicBezTo>
                      <a:pt x="25724" y="10845"/>
                      <a:pt x="26716" y="10962"/>
                      <a:pt x="27562" y="11078"/>
                    </a:cubicBezTo>
                    <a:cubicBezTo>
                      <a:pt x="28525" y="11078"/>
                      <a:pt x="29489" y="10962"/>
                      <a:pt x="30364" y="10582"/>
                    </a:cubicBezTo>
                    <a:cubicBezTo>
                      <a:pt x="30714" y="10465"/>
                      <a:pt x="31210" y="10232"/>
                      <a:pt x="31561" y="9853"/>
                    </a:cubicBezTo>
                    <a:cubicBezTo>
                      <a:pt x="31823" y="9736"/>
                      <a:pt x="32290" y="9006"/>
                      <a:pt x="32057" y="9006"/>
                    </a:cubicBezTo>
                    <a:cubicBezTo>
                      <a:pt x="32553" y="9006"/>
                      <a:pt x="33516" y="9736"/>
                      <a:pt x="33866" y="9853"/>
                    </a:cubicBezTo>
                    <a:cubicBezTo>
                      <a:pt x="34742" y="10115"/>
                      <a:pt x="35705" y="10349"/>
                      <a:pt x="36551" y="10349"/>
                    </a:cubicBezTo>
                    <a:cubicBezTo>
                      <a:pt x="38623" y="10349"/>
                      <a:pt x="40083" y="9502"/>
                      <a:pt x="40929" y="7664"/>
                    </a:cubicBezTo>
                    <a:cubicBezTo>
                      <a:pt x="41096" y="7144"/>
                      <a:pt x="40654" y="6683"/>
                      <a:pt x="40260" y="6683"/>
                    </a:cubicBezTo>
                    <a:cubicBezTo>
                      <a:pt x="40101" y="6683"/>
                      <a:pt x="39950" y="6758"/>
                      <a:pt x="39849" y="6934"/>
                    </a:cubicBezTo>
                    <a:cubicBezTo>
                      <a:pt x="39169" y="8545"/>
                      <a:pt x="37928" y="9116"/>
                      <a:pt x="36568" y="9116"/>
                    </a:cubicBezTo>
                    <a:cubicBezTo>
                      <a:pt x="35244" y="9116"/>
                      <a:pt x="33807" y="8574"/>
                      <a:pt x="32670" y="7926"/>
                    </a:cubicBezTo>
                    <a:cubicBezTo>
                      <a:pt x="32558" y="7864"/>
                      <a:pt x="32429" y="7828"/>
                      <a:pt x="32310" y="7828"/>
                    </a:cubicBezTo>
                    <a:cubicBezTo>
                      <a:pt x="32150" y="7828"/>
                      <a:pt x="32007" y="7893"/>
                      <a:pt x="31940" y="8043"/>
                    </a:cubicBezTo>
                    <a:cubicBezTo>
                      <a:pt x="30701" y="9216"/>
                      <a:pt x="29228" y="9800"/>
                      <a:pt x="27718" y="9800"/>
                    </a:cubicBezTo>
                    <a:cubicBezTo>
                      <a:pt x="26559" y="9800"/>
                      <a:pt x="25379" y="9457"/>
                      <a:pt x="24264" y="8773"/>
                    </a:cubicBezTo>
                    <a:cubicBezTo>
                      <a:pt x="24206" y="8714"/>
                      <a:pt x="24118" y="8685"/>
                      <a:pt x="24013" y="8685"/>
                    </a:cubicBezTo>
                    <a:cubicBezTo>
                      <a:pt x="23907" y="8685"/>
                      <a:pt x="23783" y="8714"/>
                      <a:pt x="23651" y="8773"/>
                    </a:cubicBezTo>
                    <a:cubicBezTo>
                      <a:pt x="22688" y="9313"/>
                      <a:pt x="21660" y="9553"/>
                      <a:pt x="20627" y="9553"/>
                    </a:cubicBezTo>
                    <a:cubicBezTo>
                      <a:pt x="19595" y="9553"/>
                      <a:pt x="18559" y="9313"/>
                      <a:pt x="17581" y="8889"/>
                    </a:cubicBezTo>
                    <a:cubicBezTo>
                      <a:pt x="16735" y="8510"/>
                      <a:pt x="16005" y="7664"/>
                      <a:pt x="15275" y="7430"/>
                    </a:cubicBezTo>
                    <a:cubicBezTo>
                      <a:pt x="15035" y="7372"/>
                      <a:pt x="14823" y="7350"/>
                      <a:pt x="14624" y="7350"/>
                    </a:cubicBezTo>
                    <a:cubicBezTo>
                      <a:pt x="14026" y="7350"/>
                      <a:pt x="13539" y="7547"/>
                      <a:pt x="12707" y="7547"/>
                    </a:cubicBezTo>
                    <a:cubicBezTo>
                      <a:pt x="11131" y="7547"/>
                      <a:pt x="9672" y="7051"/>
                      <a:pt x="8475" y="5971"/>
                    </a:cubicBezTo>
                    <a:cubicBezTo>
                      <a:pt x="8096" y="5591"/>
                      <a:pt x="7746" y="5008"/>
                      <a:pt x="7249" y="4628"/>
                    </a:cubicBezTo>
                    <a:cubicBezTo>
                      <a:pt x="6520" y="4015"/>
                      <a:pt x="5907" y="4395"/>
                      <a:pt x="5061" y="4132"/>
                    </a:cubicBezTo>
                    <a:cubicBezTo>
                      <a:pt x="3222" y="3665"/>
                      <a:pt x="1763" y="2206"/>
                      <a:pt x="1296" y="484"/>
                    </a:cubicBezTo>
                    <a:cubicBezTo>
                      <a:pt x="1190" y="143"/>
                      <a:pt x="951" y="1"/>
                      <a:pt x="7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5049;p49">
                <a:extLst>
                  <a:ext uri="{FF2B5EF4-FFF2-40B4-BE49-F238E27FC236}">
                    <a16:creationId xmlns:a16="http://schemas.microsoft.com/office/drawing/2014/main" id="{B63F90AC-6B54-4753-8702-8159AB89B917}"/>
                  </a:ext>
                </a:extLst>
              </p:cNvPr>
              <p:cNvSpPr/>
              <p:nvPr/>
            </p:nvSpPr>
            <p:spPr>
              <a:xfrm>
                <a:off x="-1101100" y="1007975"/>
                <a:ext cx="2408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498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3" y="216"/>
                      <a:pt x="2638" y="4986"/>
                      <a:pt x="6618" y="4986"/>
                    </a:cubicBezTo>
                    <a:cubicBezTo>
                      <a:pt x="6959" y="4986"/>
                      <a:pt x="7312" y="4951"/>
                      <a:pt x="7677" y="4875"/>
                    </a:cubicBezTo>
                    <a:cubicBezTo>
                      <a:pt x="9632" y="4495"/>
                      <a:pt x="8523" y="964"/>
                      <a:pt x="8406" y="351"/>
                    </a:cubicBezTo>
                    <a:lnTo>
                      <a:pt x="8406" y="351"/>
                    </a:lnTo>
                    <a:cubicBezTo>
                      <a:pt x="7799" y="380"/>
                      <a:pt x="7197" y="393"/>
                      <a:pt x="6602" y="393"/>
                    </a:cubicBezTo>
                    <a:cubicBezTo>
                      <a:pt x="4222" y="393"/>
                      <a:pt x="1962" y="188"/>
                      <a:pt x="1" y="1"/>
                    </a:cubicBezTo>
                    <a:close/>
                  </a:path>
                </a:pathLst>
              </a:custGeom>
              <a:solidFill>
                <a:srgbClr val="FFF2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5050;p49">
                <a:extLst>
                  <a:ext uri="{FF2B5EF4-FFF2-40B4-BE49-F238E27FC236}">
                    <a16:creationId xmlns:a16="http://schemas.microsoft.com/office/drawing/2014/main" id="{F5767642-FF93-435C-B4F5-A41D8E51EF5C}"/>
                  </a:ext>
                </a:extLst>
              </p:cNvPr>
              <p:cNvSpPr/>
              <p:nvPr/>
            </p:nvSpPr>
            <p:spPr>
              <a:xfrm>
                <a:off x="-1352825" y="956175"/>
                <a:ext cx="251750" cy="135250"/>
              </a:xfrm>
              <a:custGeom>
                <a:avLst/>
                <a:gdLst/>
                <a:ahLst/>
                <a:cxnLst/>
                <a:rect l="l" t="t" r="r" b="b"/>
                <a:pathLst>
                  <a:path w="10070" h="5410" extrusionOk="0">
                    <a:moveTo>
                      <a:pt x="2044" y="1"/>
                    </a:moveTo>
                    <a:cubicBezTo>
                      <a:pt x="1694" y="614"/>
                      <a:pt x="1" y="3532"/>
                      <a:pt x="1460" y="4758"/>
                    </a:cubicBezTo>
                    <a:cubicBezTo>
                      <a:pt x="2042" y="5222"/>
                      <a:pt x="2717" y="5410"/>
                      <a:pt x="3428" y="5410"/>
                    </a:cubicBezTo>
                    <a:cubicBezTo>
                      <a:pt x="6428" y="5410"/>
                      <a:pt x="10070" y="2073"/>
                      <a:pt x="10070" y="2073"/>
                    </a:cubicBezTo>
                    <a:lnTo>
                      <a:pt x="10070" y="1956"/>
                    </a:lnTo>
                    <a:cubicBezTo>
                      <a:pt x="6568" y="1460"/>
                      <a:pt x="3766" y="614"/>
                      <a:pt x="20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5051;p49">
                <a:extLst>
                  <a:ext uri="{FF2B5EF4-FFF2-40B4-BE49-F238E27FC236}">
                    <a16:creationId xmlns:a16="http://schemas.microsoft.com/office/drawing/2014/main" id="{30849D69-6401-481C-937A-F46878FAF047}"/>
                  </a:ext>
                </a:extLst>
              </p:cNvPr>
              <p:cNvSpPr/>
              <p:nvPr/>
            </p:nvSpPr>
            <p:spPr>
              <a:xfrm>
                <a:off x="-1565575" y="1241975"/>
                <a:ext cx="859050" cy="170650"/>
              </a:xfrm>
              <a:custGeom>
                <a:avLst/>
                <a:gdLst/>
                <a:ahLst/>
                <a:cxnLst/>
                <a:rect l="l" t="t" r="r" b="b"/>
                <a:pathLst>
                  <a:path w="34362" h="6826" extrusionOk="0">
                    <a:moveTo>
                      <a:pt x="846" y="1"/>
                    </a:moveTo>
                    <a:cubicBezTo>
                      <a:pt x="311" y="1"/>
                      <a:pt x="1" y="821"/>
                      <a:pt x="602" y="1206"/>
                    </a:cubicBezTo>
                    <a:cubicBezTo>
                      <a:pt x="3024" y="3045"/>
                      <a:pt x="6322" y="4124"/>
                      <a:pt x="9241" y="5000"/>
                    </a:cubicBezTo>
                    <a:cubicBezTo>
                      <a:pt x="13664" y="6294"/>
                      <a:pt x="18252" y="6825"/>
                      <a:pt x="22867" y="6825"/>
                    </a:cubicBezTo>
                    <a:cubicBezTo>
                      <a:pt x="26474" y="6825"/>
                      <a:pt x="30097" y="6501"/>
                      <a:pt x="33669" y="5963"/>
                    </a:cubicBezTo>
                    <a:cubicBezTo>
                      <a:pt x="34362" y="5852"/>
                      <a:pt x="34186" y="4845"/>
                      <a:pt x="33440" y="4845"/>
                    </a:cubicBezTo>
                    <a:cubicBezTo>
                      <a:pt x="33401" y="4845"/>
                      <a:pt x="33361" y="4848"/>
                      <a:pt x="33318" y="4854"/>
                    </a:cubicBezTo>
                    <a:cubicBezTo>
                      <a:pt x="30069" y="5350"/>
                      <a:pt x="26758" y="5626"/>
                      <a:pt x="23450" y="5626"/>
                    </a:cubicBezTo>
                    <a:cubicBezTo>
                      <a:pt x="18587" y="5626"/>
                      <a:pt x="13732" y="5030"/>
                      <a:pt x="9095" y="3657"/>
                    </a:cubicBezTo>
                    <a:cubicBezTo>
                      <a:pt x="6322" y="2811"/>
                      <a:pt x="3520" y="1819"/>
                      <a:pt x="1215" y="126"/>
                    </a:cubicBezTo>
                    <a:cubicBezTo>
                      <a:pt x="1086" y="39"/>
                      <a:pt x="961" y="1"/>
                      <a:pt x="8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5052;p49">
                <a:extLst>
                  <a:ext uri="{FF2B5EF4-FFF2-40B4-BE49-F238E27FC236}">
                    <a16:creationId xmlns:a16="http://schemas.microsoft.com/office/drawing/2014/main" id="{4F84B999-EA90-4E8E-94AB-05FF992DFAD1}"/>
                  </a:ext>
                </a:extLst>
              </p:cNvPr>
              <p:cNvSpPr/>
              <p:nvPr/>
            </p:nvSpPr>
            <p:spPr>
              <a:xfrm>
                <a:off x="-1024475" y="1259350"/>
                <a:ext cx="45250" cy="415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1662" extrusionOk="0">
                    <a:moveTo>
                      <a:pt x="913" y="0"/>
                    </a:moveTo>
                    <a:cubicBezTo>
                      <a:pt x="615" y="0"/>
                      <a:pt x="292" y="131"/>
                      <a:pt x="117" y="394"/>
                    </a:cubicBezTo>
                    <a:cubicBezTo>
                      <a:pt x="0" y="890"/>
                      <a:pt x="117" y="1386"/>
                      <a:pt x="467" y="1620"/>
                    </a:cubicBezTo>
                    <a:cubicBezTo>
                      <a:pt x="583" y="1647"/>
                      <a:pt x="698" y="1662"/>
                      <a:pt x="811" y="1662"/>
                    </a:cubicBezTo>
                    <a:cubicBezTo>
                      <a:pt x="1180" y="1662"/>
                      <a:pt x="1514" y="1504"/>
                      <a:pt x="1693" y="1124"/>
                    </a:cubicBezTo>
                    <a:cubicBezTo>
                      <a:pt x="1810" y="774"/>
                      <a:pt x="1693" y="277"/>
                      <a:pt x="1197" y="44"/>
                    </a:cubicBezTo>
                    <a:cubicBezTo>
                      <a:pt x="1109" y="15"/>
                      <a:pt x="1013" y="0"/>
                      <a:pt x="9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5053;p49">
                <a:extLst>
                  <a:ext uri="{FF2B5EF4-FFF2-40B4-BE49-F238E27FC236}">
                    <a16:creationId xmlns:a16="http://schemas.microsoft.com/office/drawing/2014/main" id="{6D39AE60-B6AB-4EA7-9F39-6E8F369BCF90}"/>
                  </a:ext>
                </a:extLst>
              </p:cNvPr>
              <p:cNvSpPr/>
              <p:nvPr/>
            </p:nvSpPr>
            <p:spPr>
              <a:xfrm>
                <a:off x="-969750" y="1267350"/>
                <a:ext cx="63500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2540" h="2293" extrusionOk="0">
                    <a:moveTo>
                      <a:pt x="1256" y="0"/>
                    </a:moveTo>
                    <a:cubicBezTo>
                      <a:pt x="1119" y="0"/>
                      <a:pt x="980" y="23"/>
                      <a:pt x="847" y="74"/>
                    </a:cubicBezTo>
                    <a:cubicBezTo>
                      <a:pt x="234" y="191"/>
                      <a:pt x="0" y="920"/>
                      <a:pt x="117" y="1533"/>
                    </a:cubicBezTo>
                    <a:cubicBezTo>
                      <a:pt x="312" y="2045"/>
                      <a:pt x="852" y="2292"/>
                      <a:pt x="1314" y="2292"/>
                    </a:cubicBezTo>
                    <a:cubicBezTo>
                      <a:pt x="1406" y="2292"/>
                      <a:pt x="1494" y="2282"/>
                      <a:pt x="1576" y="2263"/>
                    </a:cubicBezTo>
                    <a:cubicBezTo>
                      <a:pt x="2189" y="2030"/>
                      <a:pt x="2539" y="1300"/>
                      <a:pt x="2306" y="687"/>
                    </a:cubicBezTo>
                    <a:cubicBezTo>
                      <a:pt x="2214" y="299"/>
                      <a:pt x="1748" y="0"/>
                      <a:pt x="12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5054;p49">
                <a:extLst>
                  <a:ext uri="{FF2B5EF4-FFF2-40B4-BE49-F238E27FC236}">
                    <a16:creationId xmlns:a16="http://schemas.microsoft.com/office/drawing/2014/main" id="{C37A8D7F-8998-45A5-A414-952C5D061976}"/>
                  </a:ext>
                </a:extLst>
              </p:cNvPr>
              <p:cNvSpPr/>
              <p:nvPr/>
            </p:nvSpPr>
            <p:spPr>
              <a:xfrm>
                <a:off x="-1529950" y="409225"/>
                <a:ext cx="947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2230" extrusionOk="0">
                    <a:moveTo>
                      <a:pt x="241" y="1"/>
                    </a:moveTo>
                    <a:cubicBezTo>
                      <a:pt x="1" y="1"/>
                      <a:pt x="788" y="2230"/>
                      <a:pt x="2968" y="2230"/>
                    </a:cubicBezTo>
                    <a:cubicBezTo>
                      <a:pt x="3153" y="2230"/>
                      <a:pt x="3349" y="2214"/>
                      <a:pt x="3555" y="2179"/>
                    </a:cubicBezTo>
                    <a:lnTo>
                      <a:pt x="3788" y="223"/>
                    </a:lnTo>
                    <a:lnTo>
                      <a:pt x="3788" y="223"/>
                    </a:lnTo>
                    <a:cubicBezTo>
                      <a:pt x="3788" y="223"/>
                      <a:pt x="2869" y="787"/>
                      <a:pt x="1889" y="787"/>
                    </a:cubicBezTo>
                    <a:cubicBezTo>
                      <a:pt x="1356" y="787"/>
                      <a:pt x="805" y="620"/>
                      <a:pt x="373" y="106"/>
                    </a:cubicBezTo>
                    <a:cubicBezTo>
                      <a:pt x="315" y="33"/>
                      <a:pt x="271" y="1"/>
                      <a:pt x="241" y="1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5055;p49">
                <a:extLst>
                  <a:ext uri="{FF2B5EF4-FFF2-40B4-BE49-F238E27FC236}">
                    <a16:creationId xmlns:a16="http://schemas.microsoft.com/office/drawing/2014/main" id="{4BADD20D-E96D-45FE-9A4A-76C68FCEB43A}"/>
                  </a:ext>
                </a:extLst>
              </p:cNvPr>
              <p:cNvSpPr/>
              <p:nvPr/>
            </p:nvSpPr>
            <p:spPr>
              <a:xfrm>
                <a:off x="-614425" y="533725"/>
                <a:ext cx="101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4063" h="2257" extrusionOk="0">
                    <a:moveTo>
                      <a:pt x="497" y="0"/>
                    </a:moveTo>
                    <a:lnTo>
                      <a:pt x="0" y="1956"/>
                    </a:lnTo>
                    <a:cubicBezTo>
                      <a:pt x="482" y="2171"/>
                      <a:pt x="936" y="2257"/>
                      <a:pt x="1351" y="2257"/>
                    </a:cubicBezTo>
                    <a:cubicBezTo>
                      <a:pt x="3016" y="2257"/>
                      <a:pt x="4062" y="875"/>
                      <a:pt x="3825" y="875"/>
                    </a:cubicBezTo>
                    <a:cubicBezTo>
                      <a:pt x="3792" y="875"/>
                      <a:pt x="3734" y="902"/>
                      <a:pt x="3649" y="964"/>
                    </a:cubicBezTo>
                    <a:cubicBezTo>
                      <a:pt x="3330" y="1164"/>
                      <a:pt x="3011" y="1244"/>
                      <a:pt x="2705" y="1244"/>
                    </a:cubicBezTo>
                    <a:cubicBezTo>
                      <a:pt x="1499" y="1244"/>
                      <a:pt x="497" y="0"/>
                      <a:pt x="497" y="0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5056;p49">
                <a:extLst>
                  <a:ext uri="{FF2B5EF4-FFF2-40B4-BE49-F238E27FC236}">
                    <a16:creationId xmlns:a16="http://schemas.microsoft.com/office/drawing/2014/main" id="{8D122F0C-9D2D-4E12-BE3D-051ABD2394F6}"/>
                  </a:ext>
                </a:extLst>
              </p:cNvPr>
              <p:cNvSpPr/>
              <p:nvPr/>
            </p:nvSpPr>
            <p:spPr>
              <a:xfrm>
                <a:off x="-1547625" y="560725"/>
                <a:ext cx="88300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3532" h="3532" extrusionOk="0">
                    <a:moveTo>
                      <a:pt x="1810" y="0"/>
                    </a:moveTo>
                    <a:cubicBezTo>
                      <a:pt x="847" y="0"/>
                      <a:pt x="1" y="730"/>
                      <a:pt x="1" y="1722"/>
                    </a:cubicBezTo>
                    <a:cubicBezTo>
                      <a:pt x="1" y="2685"/>
                      <a:pt x="847" y="3532"/>
                      <a:pt x="1810" y="3532"/>
                    </a:cubicBezTo>
                    <a:cubicBezTo>
                      <a:pt x="2802" y="3532"/>
                      <a:pt x="3532" y="2685"/>
                      <a:pt x="3532" y="1722"/>
                    </a:cubicBezTo>
                    <a:cubicBezTo>
                      <a:pt x="3532" y="730"/>
                      <a:pt x="2802" y="0"/>
                      <a:pt x="181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5057;p49">
                <a:extLst>
                  <a:ext uri="{FF2B5EF4-FFF2-40B4-BE49-F238E27FC236}">
                    <a16:creationId xmlns:a16="http://schemas.microsoft.com/office/drawing/2014/main" id="{4407E854-5912-49D3-8B6A-D1B7E208DE08}"/>
                  </a:ext>
                </a:extLst>
              </p:cNvPr>
              <p:cNvSpPr/>
              <p:nvPr/>
            </p:nvSpPr>
            <p:spPr>
              <a:xfrm>
                <a:off x="-666225" y="685475"/>
                <a:ext cx="85375" cy="88325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3533" extrusionOk="0">
                    <a:moveTo>
                      <a:pt x="1722" y="1"/>
                    </a:moveTo>
                    <a:cubicBezTo>
                      <a:pt x="730" y="1"/>
                      <a:pt x="0" y="731"/>
                      <a:pt x="0" y="1723"/>
                    </a:cubicBezTo>
                    <a:cubicBezTo>
                      <a:pt x="0" y="2686"/>
                      <a:pt x="730" y="3532"/>
                      <a:pt x="1722" y="3532"/>
                    </a:cubicBezTo>
                    <a:cubicBezTo>
                      <a:pt x="2685" y="3532"/>
                      <a:pt x="3415" y="2686"/>
                      <a:pt x="3415" y="1723"/>
                    </a:cubicBezTo>
                    <a:cubicBezTo>
                      <a:pt x="3415" y="731"/>
                      <a:pt x="2685" y="1"/>
                      <a:pt x="172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5058;p49">
                <a:extLst>
                  <a:ext uri="{FF2B5EF4-FFF2-40B4-BE49-F238E27FC236}">
                    <a16:creationId xmlns:a16="http://schemas.microsoft.com/office/drawing/2014/main" id="{82671548-B2B1-45F6-B342-3F285893B942}"/>
                  </a:ext>
                </a:extLst>
              </p:cNvPr>
              <p:cNvSpPr/>
              <p:nvPr/>
            </p:nvSpPr>
            <p:spPr>
              <a:xfrm>
                <a:off x="-711475" y="-104700"/>
                <a:ext cx="8467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3387" h="3532" extrusionOk="0">
                    <a:moveTo>
                      <a:pt x="1693" y="0"/>
                    </a:moveTo>
                    <a:cubicBezTo>
                      <a:pt x="730" y="0"/>
                      <a:pt x="1" y="730"/>
                      <a:pt x="1" y="1693"/>
                    </a:cubicBezTo>
                    <a:cubicBezTo>
                      <a:pt x="1" y="2685"/>
                      <a:pt x="730" y="3532"/>
                      <a:pt x="1693" y="3532"/>
                    </a:cubicBezTo>
                    <a:cubicBezTo>
                      <a:pt x="2657" y="3532"/>
                      <a:pt x="3386" y="2685"/>
                      <a:pt x="3386" y="1693"/>
                    </a:cubicBezTo>
                    <a:cubicBezTo>
                      <a:pt x="3386" y="730"/>
                      <a:pt x="2657" y="0"/>
                      <a:pt x="16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5" name="Google Shape;5059;p49">
              <a:extLst>
                <a:ext uri="{FF2B5EF4-FFF2-40B4-BE49-F238E27FC236}">
                  <a16:creationId xmlns:a16="http://schemas.microsoft.com/office/drawing/2014/main" id="{350219DF-8933-4C99-BB72-8A11C0D09C0F}"/>
                </a:ext>
              </a:extLst>
            </p:cNvPr>
            <p:cNvSpPr/>
            <p:nvPr/>
          </p:nvSpPr>
          <p:spPr>
            <a:xfrm>
              <a:off x="7589050" y="2522900"/>
              <a:ext cx="45250" cy="41750"/>
            </a:xfrm>
            <a:custGeom>
              <a:avLst/>
              <a:gdLst/>
              <a:ahLst/>
              <a:cxnLst/>
              <a:rect l="l" t="t" r="r" b="b"/>
              <a:pathLst>
                <a:path w="1810" h="1670" extrusionOk="0">
                  <a:moveTo>
                    <a:pt x="856" y="0"/>
                  </a:moveTo>
                  <a:cubicBezTo>
                    <a:pt x="545" y="0"/>
                    <a:pt x="272" y="156"/>
                    <a:pt x="117" y="467"/>
                  </a:cubicBezTo>
                  <a:cubicBezTo>
                    <a:pt x="0" y="847"/>
                    <a:pt x="117" y="1343"/>
                    <a:pt x="613" y="1576"/>
                  </a:cubicBezTo>
                  <a:cubicBezTo>
                    <a:pt x="710" y="1641"/>
                    <a:pt x="818" y="1670"/>
                    <a:pt x="928" y="1670"/>
                  </a:cubicBezTo>
                  <a:cubicBezTo>
                    <a:pt x="1217" y="1670"/>
                    <a:pt x="1524" y="1472"/>
                    <a:pt x="1693" y="1197"/>
                  </a:cubicBezTo>
                  <a:cubicBezTo>
                    <a:pt x="1810" y="730"/>
                    <a:pt x="1693" y="234"/>
                    <a:pt x="1343" y="117"/>
                  </a:cubicBezTo>
                  <a:cubicBezTo>
                    <a:pt x="1177" y="39"/>
                    <a:pt x="1012" y="0"/>
                    <a:pt x="856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5060;p49">
              <a:extLst>
                <a:ext uri="{FF2B5EF4-FFF2-40B4-BE49-F238E27FC236}">
                  <a16:creationId xmlns:a16="http://schemas.microsoft.com/office/drawing/2014/main" id="{89531392-688D-40BF-9A09-C41D7B17C20E}"/>
                </a:ext>
              </a:extLst>
            </p:cNvPr>
            <p:cNvSpPr/>
            <p:nvPr/>
          </p:nvSpPr>
          <p:spPr>
            <a:xfrm>
              <a:off x="7643750" y="2529825"/>
              <a:ext cx="63525" cy="58675"/>
            </a:xfrm>
            <a:custGeom>
              <a:avLst/>
              <a:gdLst/>
              <a:ahLst/>
              <a:cxnLst/>
              <a:rect l="l" t="t" r="r" b="b"/>
              <a:pathLst>
                <a:path w="2541" h="2347" extrusionOk="0">
                  <a:moveTo>
                    <a:pt x="1305" y="1"/>
                  </a:moveTo>
                  <a:cubicBezTo>
                    <a:pt x="1185" y="1"/>
                    <a:pt x="1069" y="24"/>
                    <a:pt x="964" y="74"/>
                  </a:cubicBezTo>
                  <a:cubicBezTo>
                    <a:pt x="351" y="336"/>
                    <a:pt x="1" y="920"/>
                    <a:pt x="234" y="1533"/>
                  </a:cubicBezTo>
                  <a:cubicBezTo>
                    <a:pt x="325" y="2011"/>
                    <a:pt x="789" y="2347"/>
                    <a:pt x="1280" y="2347"/>
                  </a:cubicBezTo>
                  <a:cubicBezTo>
                    <a:pt x="1418" y="2347"/>
                    <a:pt x="1559" y="2320"/>
                    <a:pt x="1694" y="2262"/>
                  </a:cubicBezTo>
                  <a:cubicBezTo>
                    <a:pt x="2307" y="2029"/>
                    <a:pt x="2540" y="1416"/>
                    <a:pt x="2423" y="803"/>
                  </a:cubicBezTo>
                  <a:cubicBezTo>
                    <a:pt x="2239" y="320"/>
                    <a:pt x="1748" y="1"/>
                    <a:pt x="1305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" name="Google Shape;12464;p71">
            <a:extLst>
              <a:ext uri="{FF2B5EF4-FFF2-40B4-BE49-F238E27FC236}">
                <a16:creationId xmlns:a16="http://schemas.microsoft.com/office/drawing/2014/main" id="{DCB1DAEB-2057-4F88-9210-E845F3140768}"/>
              </a:ext>
            </a:extLst>
          </p:cNvPr>
          <p:cNvGrpSpPr/>
          <p:nvPr/>
        </p:nvGrpSpPr>
        <p:grpSpPr>
          <a:xfrm>
            <a:off x="199811" y="3887324"/>
            <a:ext cx="797791" cy="1048858"/>
            <a:chOff x="1579700" y="1969325"/>
            <a:chExt cx="1114700" cy="1465500"/>
          </a:xfrm>
        </p:grpSpPr>
        <p:sp>
          <p:nvSpPr>
            <p:cNvPr id="1042" name="Google Shape;12465;p71">
              <a:extLst>
                <a:ext uri="{FF2B5EF4-FFF2-40B4-BE49-F238E27FC236}">
                  <a16:creationId xmlns:a16="http://schemas.microsoft.com/office/drawing/2014/main" id="{FC817B66-393B-4A55-9B78-FE3397537527}"/>
                </a:ext>
              </a:extLst>
            </p:cNvPr>
            <p:cNvSpPr/>
            <p:nvPr/>
          </p:nvSpPr>
          <p:spPr>
            <a:xfrm>
              <a:off x="2331600" y="2807050"/>
              <a:ext cx="122825" cy="65175"/>
            </a:xfrm>
            <a:custGeom>
              <a:avLst/>
              <a:gdLst/>
              <a:ahLst/>
              <a:cxnLst/>
              <a:rect l="l" t="t" r="r" b="b"/>
              <a:pathLst>
                <a:path w="4913" h="2607" extrusionOk="0">
                  <a:moveTo>
                    <a:pt x="928" y="0"/>
                  </a:moveTo>
                  <a:cubicBezTo>
                    <a:pt x="727" y="427"/>
                    <a:pt x="627" y="828"/>
                    <a:pt x="527" y="1153"/>
                  </a:cubicBezTo>
                  <a:cubicBezTo>
                    <a:pt x="201" y="1980"/>
                    <a:pt x="0" y="2507"/>
                    <a:pt x="0" y="2507"/>
                  </a:cubicBezTo>
                  <a:lnTo>
                    <a:pt x="101" y="2607"/>
                  </a:lnTo>
                  <a:cubicBezTo>
                    <a:pt x="2081" y="2306"/>
                    <a:pt x="3760" y="1880"/>
                    <a:pt x="4913" y="1354"/>
                  </a:cubicBezTo>
                  <a:cubicBezTo>
                    <a:pt x="4812" y="1354"/>
                    <a:pt x="3860" y="627"/>
                    <a:pt x="92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2466;p71">
              <a:extLst>
                <a:ext uri="{FF2B5EF4-FFF2-40B4-BE49-F238E27FC236}">
                  <a16:creationId xmlns:a16="http://schemas.microsoft.com/office/drawing/2014/main" id="{A70D892A-B7FB-45AE-97A0-BD2F169031FA}"/>
                </a:ext>
              </a:extLst>
            </p:cNvPr>
            <p:cNvSpPr/>
            <p:nvPr/>
          </p:nvSpPr>
          <p:spPr>
            <a:xfrm>
              <a:off x="1705025" y="2780725"/>
              <a:ext cx="579600" cy="112825"/>
            </a:xfrm>
            <a:custGeom>
              <a:avLst/>
              <a:gdLst/>
              <a:ahLst/>
              <a:cxnLst/>
              <a:rect l="l" t="t" r="r" b="b"/>
              <a:pathLst>
                <a:path w="23184" h="4513" extrusionOk="0">
                  <a:moveTo>
                    <a:pt x="14662" y="274"/>
                  </a:moveTo>
                  <a:cubicBezTo>
                    <a:pt x="14829" y="274"/>
                    <a:pt x="14962" y="291"/>
                    <a:pt x="15038" y="327"/>
                  </a:cubicBezTo>
                  <a:cubicBezTo>
                    <a:pt x="15464" y="527"/>
                    <a:pt x="15865" y="1780"/>
                    <a:pt x="15765" y="2206"/>
                  </a:cubicBezTo>
                  <a:cubicBezTo>
                    <a:pt x="15138" y="2307"/>
                    <a:pt x="14838" y="2933"/>
                    <a:pt x="14838" y="2933"/>
                  </a:cubicBezTo>
                  <a:lnTo>
                    <a:pt x="14712" y="2933"/>
                  </a:lnTo>
                  <a:cubicBezTo>
                    <a:pt x="14597" y="2875"/>
                    <a:pt x="14372" y="2817"/>
                    <a:pt x="14145" y="2817"/>
                  </a:cubicBezTo>
                  <a:cubicBezTo>
                    <a:pt x="13979" y="2817"/>
                    <a:pt x="13812" y="2848"/>
                    <a:pt x="13685" y="2933"/>
                  </a:cubicBezTo>
                  <a:cubicBezTo>
                    <a:pt x="13548" y="2933"/>
                    <a:pt x="13348" y="3052"/>
                    <a:pt x="13139" y="3052"/>
                  </a:cubicBezTo>
                  <a:cubicBezTo>
                    <a:pt x="13002" y="3052"/>
                    <a:pt x="12861" y="3001"/>
                    <a:pt x="12732" y="2833"/>
                  </a:cubicBezTo>
                  <a:cubicBezTo>
                    <a:pt x="12632" y="2733"/>
                    <a:pt x="12432" y="2632"/>
                    <a:pt x="12331" y="2632"/>
                  </a:cubicBezTo>
                  <a:cubicBezTo>
                    <a:pt x="12206" y="2407"/>
                    <a:pt x="12106" y="1780"/>
                    <a:pt x="12331" y="1053"/>
                  </a:cubicBezTo>
                  <a:cubicBezTo>
                    <a:pt x="12414" y="622"/>
                    <a:pt x="13897" y="274"/>
                    <a:pt x="14662" y="274"/>
                  </a:cubicBezTo>
                  <a:close/>
                  <a:moveTo>
                    <a:pt x="14512" y="1"/>
                  </a:moveTo>
                  <a:cubicBezTo>
                    <a:pt x="12732" y="1"/>
                    <a:pt x="11078" y="126"/>
                    <a:pt x="9600" y="226"/>
                  </a:cubicBezTo>
                  <a:cubicBezTo>
                    <a:pt x="9825" y="753"/>
                    <a:pt x="9825" y="1680"/>
                    <a:pt x="9700" y="1881"/>
                  </a:cubicBezTo>
                  <a:cubicBezTo>
                    <a:pt x="9600" y="2006"/>
                    <a:pt x="9399" y="2106"/>
                    <a:pt x="9199" y="2206"/>
                  </a:cubicBezTo>
                  <a:cubicBezTo>
                    <a:pt x="9083" y="2273"/>
                    <a:pt x="8962" y="2300"/>
                    <a:pt x="8834" y="2300"/>
                  </a:cubicBezTo>
                  <a:cubicBezTo>
                    <a:pt x="8381" y="2300"/>
                    <a:pt x="7836" y="1956"/>
                    <a:pt x="7093" y="1780"/>
                  </a:cubicBezTo>
                  <a:cubicBezTo>
                    <a:pt x="6976" y="1751"/>
                    <a:pt x="6848" y="1739"/>
                    <a:pt x="6717" y="1739"/>
                  </a:cubicBezTo>
                  <a:cubicBezTo>
                    <a:pt x="6401" y="1739"/>
                    <a:pt x="6071" y="1810"/>
                    <a:pt x="5840" y="1881"/>
                  </a:cubicBezTo>
                  <a:cubicBezTo>
                    <a:pt x="5840" y="1881"/>
                    <a:pt x="5640" y="1254"/>
                    <a:pt x="5640" y="753"/>
                  </a:cubicBezTo>
                  <a:cubicBezTo>
                    <a:pt x="1880" y="1379"/>
                    <a:pt x="101" y="2307"/>
                    <a:pt x="101" y="2307"/>
                  </a:cubicBezTo>
                  <a:lnTo>
                    <a:pt x="1" y="2407"/>
                  </a:lnTo>
                  <a:cubicBezTo>
                    <a:pt x="2607" y="3459"/>
                    <a:pt x="8447" y="4512"/>
                    <a:pt x="15038" y="4512"/>
                  </a:cubicBezTo>
                  <a:cubicBezTo>
                    <a:pt x="17645" y="4512"/>
                    <a:pt x="20051" y="4287"/>
                    <a:pt x="22231" y="4086"/>
                  </a:cubicBezTo>
                  <a:cubicBezTo>
                    <a:pt x="22231" y="3986"/>
                    <a:pt x="22357" y="3259"/>
                    <a:pt x="22657" y="2307"/>
                  </a:cubicBezTo>
                  <a:cubicBezTo>
                    <a:pt x="22758" y="1780"/>
                    <a:pt x="22983" y="1254"/>
                    <a:pt x="23184" y="527"/>
                  </a:cubicBezTo>
                  <a:cubicBezTo>
                    <a:pt x="22457" y="527"/>
                    <a:pt x="21605" y="427"/>
                    <a:pt x="20677" y="327"/>
                  </a:cubicBezTo>
                  <a:cubicBezTo>
                    <a:pt x="20677" y="753"/>
                    <a:pt x="20577" y="1154"/>
                    <a:pt x="20477" y="1379"/>
                  </a:cubicBezTo>
                  <a:cubicBezTo>
                    <a:pt x="20319" y="1342"/>
                    <a:pt x="20153" y="1327"/>
                    <a:pt x="19988" y="1327"/>
                  </a:cubicBezTo>
                  <a:cubicBezTo>
                    <a:pt x="19602" y="1327"/>
                    <a:pt x="19226" y="1409"/>
                    <a:pt x="18998" y="1480"/>
                  </a:cubicBezTo>
                  <a:cubicBezTo>
                    <a:pt x="18735" y="1530"/>
                    <a:pt x="18578" y="1580"/>
                    <a:pt x="18397" y="1580"/>
                  </a:cubicBezTo>
                  <a:cubicBezTo>
                    <a:pt x="18215" y="1580"/>
                    <a:pt x="18008" y="1530"/>
                    <a:pt x="17645" y="1379"/>
                  </a:cubicBezTo>
                  <a:cubicBezTo>
                    <a:pt x="17344" y="1154"/>
                    <a:pt x="17118" y="1154"/>
                    <a:pt x="16918" y="1053"/>
                  </a:cubicBezTo>
                  <a:cubicBezTo>
                    <a:pt x="16818" y="853"/>
                    <a:pt x="16918" y="427"/>
                    <a:pt x="17018" y="126"/>
                  </a:cubicBezTo>
                  <a:cubicBezTo>
                    <a:pt x="16291" y="126"/>
                    <a:pt x="15464" y="1"/>
                    <a:pt x="14512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2467;p71">
              <a:extLst>
                <a:ext uri="{FF2B5EF4-FFF2-40B4-BE49-F238E27FC236}">
                  <a16:creationId xmlns:a16="http://schemas.microsoft.com/office/drawing/2014/main" id="{BC778308-A908-4991-8EEE-1CC809F017E4}"/>
                </a:ext>
              </a:extLst>
            </p:cNvPr>
            <p:cNvSpPr/>
            <p:nvPr/>
          </p:nvSpPr>
          <p:spPr>
            <a:xfrm>
              <a:off x="2007650" y="2787575"/>
              <a:ext cx="94025" cy="69475"/>
            </a:xfrm>
            <a:custGeom>
              <a:avLst/>
              <a:gdLst/>
              <a:ahLst/>
              <a:cxnLst/>
              <a:rect l="l" t="t" r="r" b="b"/>
              <a:pathLst>
                <a:path w="3761" h="2779" extrusionOk="0">
                  <a:moveTo>
                    <a:pt x="2557" y="0"/>
                  </a:moveTo>
                  <a:cubicBezTo>
                    <a:pt x="1792" y="0"/>
                    <a:pt x="309" y="348"/>
                    <a:pt x="226" y="779"/>
                  </a:cubicBezTo>
                  <a:cubicBezTo>
                    <a:pt x="1" y="1506"/>
                    <a:pt x="101" y="2133"/>
                    <a:pt x="226" y="2358"/>
                  </a:cubicBezTo>
                  <a:cubicBezTo>
                    <a:pt x="327" y="2358"/>
                    <a:pt x="527" y="2459"/>
                    <a:pt x="627" y="2559"/>
                  </a:cubicBezTo>
                  <a:cubicBezTo>
                    <a:pt x="756" y="2727"/>
                    <a:pt x="897" y="2778"/>
                    <a:pt x="1034" y="2778"/>
                  </a:cubicBezTo>
                  <a:cubicBezTo>
                    <a:pt x="1243" y="2778"/>
                    <a:pt x="1443" y="2659"/>
                    <a:pt x="1580" y="2659"/>
                  </a:cubicBezTo>
                  <a:cubicBezTo>
                    <a:pt x="1707" y="2574"/>
                    <a:pt x="1874" y="2543"/>
                    <a:pt x="2040" y="2543"/>
                  </a:cubicBezTo>
                  <a:cubicBezTo>
                    <a:pt x="2267" y="2543"/>
                    <a:pt x="2492" y="2601"/>
                    <a:pt x="2607" y="2659"/>
                  </a:cubicBezTo>
                  <a:lnTo>
                    <a:pt x="2733" y="2659"/>
                  </a:lnTo>
                  <a:cubicBezTo>
                    <a:pt x="2733" y="2659"/>
                    <a:pt x="3033" y="2033"/>
                    <a:pt x="3660" y="1932"/>
                  </a:cubicBezTo>
                  <a:cubicBezTo>
                    <a:pt x="3760" y="1506"/>
                    <a:pt x="3359" y="253"/>
                    <a:pt x="2933" y="53"/>
                  </a:cubicBezTo>
                  <a:cubicBezTo>
                    <a:pt x="2857" y="17"/>
                    <a:pt x="2724" y="0"/>
                    <a:pt x="2557" y="0"/>
                  </a:cubicBezTo>
                  <a:close/>
                </a:path>
              </a:pathLst>
            </a:custGeom>
            <a:solidFill>
              <a:srgbClr val="F7F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2468;p71">
              <a:extLst>
                <a:ext uri="{FF2B5EF4-FFF2-40B4-BE49-F238E27FC236}">
                  <a16:creationId xmlns:a16="http://schemas.microsoft.com/office/drawing/2014/main" id="{C3ED9A95-9013-4CDE-A337-1702FEBF701F}"/>
                </a:ext>
              </a:extLst>
            </p:cNvPr>
            <p:cNvSpPr/>
            <p:nvPr/>
          </p:nvSpPr>
          <p:spPr>
            <a:xfrm>
              <a:off x="2125450" y="2758875"/>
              <a:ext cx="99025" cy="61350"/>
            </a:xfrm>
            <a:custGeom>
              <a:avLst/>
              <a:gdLst/>
              <a:ahLst/>
              <a:cxnLst/>
              <a:rect l="l" t="t" r="r" b="b"/>
              <a:pathLst>
                <a:path w="3961" h="2454" extrusionOk="0">
                  <a:moveTo>
                    <a:pt x="2830" y="0"/>
                  </a:moveTo>
                  <a:cubicBezTo>
                    <a:pt x="2073" y="0"/>
                    <a:pt x="1038" y="160"/>
                    <a:pt x="627" y="374"/>
                  </a:cubicBezTo>
                  <a:cubicBezTo>
                    <a:pt x="402" y="474"/>
                    <a:pt x="301" y="674"/>
                    <a:pt x="201" y="1000"/>
                  </a:cubicBezTo>
                  <a:cubicBezTo>
                    <a:pt x="101" y="1301"/>
                    <a:pt x="1" y="1727"/>
                    <a:pt x="101" y="1927"/>
                  </a:cubicBezTo>
                  <a:cubicBezTo>
                    <a:pt x="301" y="2028"/>
                    <a:pt x="527" y="2028"/>
                    <a:pt x="828" y="2253"/>
                  </a:cubicBezTo>
                  <a:cubicBezTo>
                    <a:pt x="1191" y="2404"/>
                    <a:pt x="1398" y="2454"/>
                    <a:pt x="1580" y="2454"/>
                  </a:cubicBezTo>
                  <a:cubicBezTo>
                    <a:pt x="1761" y="2454"/>
                    <a:pt x="1918" y="2404"/>
                    <a:pt x="2181" y="2354"/>
                  </a:cubicBezTo>
                  <a:cubicBezTo>
                    <a:pt x="2409" y="2283"/>
                    <a:pt x="2785" y="2201"/>
                    <a:pt x="3171" y="2201"/>
                  </a:cubicBezTo>
                  <a:cubicBezTo>
                    <a:pt x="3336" y="2201"/>
                    <a:pt x="3502" y="2216"/>
                    <a:pt x="3660" y="2253"/>
                  </a:cubicBezTo>
                  <a:cubicBezTo>
                    <a:pt x="3760" y="2028"/>
                    <a:pt x="3860" y="1627"/>
                    <a:pt x="3860" y="1201"/>
                  </a:cubicBezTo>
                  <a:cubicBezTo>
                    <a:pt x="3961" y="775"/>
                    <a:pt x="3860" y="374"/>
                    <a:pt x="3660" y="148"/>
                  </a:cubicBezTo>
                  <a:cubicBezTo>
                    <a:pt x="3548" y="44"/>
                    <a:pt x="3227" y="0"/>
                    <a:pt x="2830" y="0"/>
                  </a:cubicBezTo>
                  <a:close/>
                </a:path>
              </a:pathLst>
            </a:custGeom>
            <a:solidFill>
              <a:srgbClr val="F7F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2469;p71">
              <a:extLst>
                <a:ext uri="{FF2B5EF4-FFF2-40B4-BE49-F238E27FC236}">
                  <a16:creationId xmlns:a16="http://schemas.microsoft.com/office/drawing/2014/main" id="{9F3C2D97-48B9-4FED-A1F9-1D356DF44BF6}"/>
                </a:ext>
              </a:extLst>
            </p:cNvPr>
            <p:cNvSpPr/>
            <p:nvPr/>
          </p:nvSpPr>
          <p:spPr>
            <a:xfrm>
              <a:off x="1846000" y="2773225"/>
              <a:ext cx="104675" cy="65000"/>
            </a:xfrm>
            <a:custGeom>
              <a:avLst/>
              <a:gdLst/>
              <a:ahLst/>
              <a:cxnLst/>
              <a:rect l="l" t="t" r="r" b="b"/>
              <a:pathLst>
                <a:path w="4187" h="2600" extrusionOk="0">
                  <a:moveTo>
                    <a:pt x="2640" y="1"/>
                  </a:moveTo>
                  <a:cubicBezTo>
                    <a:pt x="1656" y="1"/>
                    <a:pt x="320" y="140"/>
                    <a:pt x="101" y="426"/>
                  </a:cubicBezTo>
                  <a:cubicBezTo>
                    <a:pt x="1" y="526"/>
                    <a:pt x="1" y="727"/>
                    <a:pt x="1" y="1053"/>
                  </a:cubicBezTo>
                  <a:cubicBezTo>
                    <a:pt x="1" y="1554"/>
                    <a:pt x="201" y="2181"/>
                    <a:pt x="201" y="2181"/>
                  </a:cubicBezTo>
                  <a:cubicBezTo>
                    <a:pt x="432" y="2110"/>
                    <a:pt x="762" y="2039"/>
                    <a:pt x="1078" y="2039"/>
                  </a:cubicBezTo>
                  <a:cubicBezTo>
                    <a:pt x="1209" y="2039"/>
                    <a:pt x="1337" y="2051"/>
                    <a:pt x="1454" y="2080"/>
                  </a:cubicBezTo>
                  <a:cubicBezTo>
                    <a:pt x="2197" y="2256"/>
                    <a:pt x="2742" y="2600"/>
                    <a:pt x="3195" y="2600"/>
                  </a:cubicBezTo>
                  <a:cubicBezTo>
                    <a:pt x="3323" y="2600"/>
                    <a:pt x="3444" y="2573"/>
                    <a:pt x="3560" y="2506"/>
                  </a:cubicBezTo>
                  <a:cubicBezTo>
                    <a:pt x="3760" y="2406"/>
                    <a:pt x="3961" y="2306"/>
                    <a:pt x="4061" y="2181"/>
                  </a:cubicBezTo>
                  <a:cubicBezTo>
                    <a:pt x="4186" y="1980"/>
                    <a:pt x="4186" y="1053"/>
                    <a:pt x="3961" y="526"/>
                  </a:cubicBezTo>
                  <a:cubicBezTo>
                    <a:pt x="3860" y="301"/>
                    <a:pt x="3760" y="201"/>
                    <a:pt x="3660" y="100"/>
                  </a:cubicBezTo>
                  <a:cubicBezTo>
                    <a:pt x="3520" y="34"/>
                    <a:pt x="3122" y="1"/>
                    <a:pt x="2640" y="1"/>
                  </a:cubicBezTo>
                  <a:close/>
                </a:path>
              </a:pathLst>
            </a:custGeom>
            <a:solidFill>
              <a:srgbClr val="F7F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2470;p71">
              <a:extLst>
                <a:ext uri="{FF2B5EF4-FFF2-40B4-BE49-F238E27FC236}">
                  <a16:creationId xmlns:a16="http://schemas.microsoft.com/office/drawing/2014/main" id="{BF17A11B-A1A3-48DF-B0E7-0C2C010E4FE3}"/>
                </a:ext>
              </a:extLst>
            </p:cNvPr>
            <p:cNvSpPr/>
            <p:nvPr/>
          </p:nvSpPr>
          <p:spPr>
            <a:xfrm>
              <a:off x="2354775" y="2768200"/>
              <a:ext cx="136000" cy="72700"/>
            </a:xfrm>
            <a:custGeom>
              <a:avLst/>
              <a:gdLst/>
              <a:ahLst/>
              <a:cxnLst/>
              <a:rect l="l" t="t" r="r" b="b"/>
              <a:pathLst>
                <a:path w="5440" h="2908" extrusionOk="0">
                  <a:moveTo>
                    <a:pt x="627" y="1"/>
                  </a:moveTo>
                  <a:cubicBezTo>
                    <a:pt x="527" y="301"/>
                    <a:pt x="326" y="627"/>
                    <a:pt x="226" y="928"/>
                  </a:cubicBezTo>
                  <a:cubicBezTo>
                    <a:pt x="126" y="1128"/>
                    <a:pt x="126" y="1354"/>
                    <a:pt x="1" y="1554"/>
                  </a:cubicBezTo>
                  <a:cubicBezTo>
                    <a:pt x="2933" y="2181"/>
                    <a:pt x="3885" y="2908"/>
                    <a:pt x="3986" y="2908"/>
                  </a:cubicBezTo>
                  <a:cubicBezTo>
                    <a:pt x="4913" y="2607"/>
                    <a:pt x="5439" y="2181"/>
                    <a:pt x="5439" y="1755"/>
                  </a:cubicBezTo>
                  <a:cubicBezTo>
                    <a:pt x="5439" y="1354"/>
                    <a:pt x="3660" y="627"/>
                    <a:pt x="627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2471;p71">
              <a:extLst>
                <a:ext uri="{FF2B5EF4-FFF2-40B4-BE49-F238E27FC236}">
                  <a16:creationId xmlns:a16="http://schemas.microsoft.com/office/drawing/2014/main" id="{711BFE68-2872-4ABE-8C45-719762AAAC01}"/>
                </a:ext>
              </a:extLst>
            </p:cNvPr>
            <p:cNvSpPr/>
            <p:nvPr/>
          </p:nvSpPr>
          <p:spPr>
            <a:xfrm>
              <a:off x="1671200" y="2739375"/>
              <a:ext cx="626575" cy="101525"/>
            </a:xfrm>
            <a:custGeom>
              <a:avLst/>
              <a:gdLst/>
              <a:ahLst/>
              <a:cxnLst/>
              <a:rect l="l" t="t" r="r" b="b"/>
              <a:pathLst>
                <a:path w="25063" h="4061" extrusionOk="0">
                  <a:moveTo>
                    <a:pt x="16191" y="1"/>
                  </a:moveTo>
                  <a:cubicBezTo>
                    <a:pt x="7093" y="1"/>
                    <a:pt x="301" y="2181"/>
                    <a:pt x="0" y="2908"/>
                  </a:cubicBezTo>
                  <a:lnTo>
                    <a:pt x="0" y="3033"/>
                  </a:lnTo>
                  <a:cubicBezTo>
                    <a:pt x="0" y="3334"/>
                    <a:pt x="401" y="3760"/>
                    <a:pt x="1354" y="4061"/>
                  </a:cubicBezTo>
                  <a:lnTo>
                    <a:pt x="1454" y="3961"/>
                  </a:lnTo>
                  <a:cubicBezTo>
                    <a:pt x="1454" y="3961"/>
                    <a:pt x="3233" y="3033"/>
                    <a:pt x="6993" y="2407"/>
                  </a:cubicBezTo>
                  <a:cubicBezTo>
                    <a:pt x="6993" y="2081"/>
                    <a:pt x="6993" y="1880"/>
                    <a:pt x="7093" y="1780"/>
                  </a:cubicBezTo>
                  <a:cubicBezTo>
                    <a:pt x="7312" y="1494"/>
                    <a:pt x="8648" y="1355"/>
                    <a:pt x="9632" y="1355"/>
                  </a:cubicBezTo>
                  <a:cubicBezTo>
                    <a:pt x="10114" y="1355"/>
                    <a:pt x="10512" y="1388"/>
                    <a:pt x="10652" y="1454"/>
                  </a:cubicBezTo>
                  <a:cubicBezTo>
                    <a:pt x="10752" y="1555"/>
                    <a:pt x="10852" y="1655"/>
                    <a:pt x="10953" y="1880"/>
                  </a:cubicBezTo>
                  <a:cubicBezTo>
                    <a:pt x="12431" y="1780"/>
                    <a:pt x="14085" y="1655"/>
                    <a:pt x="15865" y="1655"/>
                  </a:cubicBezTo>
                  <a:cubicBezTo>
                    <a:pt x="16817" y="1655"/>
                    <a:pt x="17644" y="1780"/>
                    <a:pt x="18371" y="1780"/>
                  </a:cubicBezTo>
                  <a:cubicBezTo>
                    <a:pt x="18471" y="1454"/>
                    <a:pt x="18572" y="1254"/>
                    <a:pt x="18797" y="1154"/>
                  </a:cubicBezTo>
                  <a:cubicBezTo>
                    <a:pt x="19208" y="940"/>
                    <a:pt x="20243" y="780"/>
                    <a:pt x="21000" y="780"/>
                  </a:cubicBezTo>
                  <a:cubicBezTo>
                    <a:pt x="21397" y="780"/>
                    <a:pt x="21718" y="824"/>
                    <a:pt x="21830" y="928"/>
                  </a:cubicBezTo>
                  <a:cubicBezTo>
                    <a:pt x="22030" y="1154"/>
                    <a:pt x="22131" y="1555"/>
                    <a:pt x="22030" y="1981"/>
                  </a:cubicBezTo>
                  <a:cubicBezTo>
                    <a:pt x="22958" y="2081"/>
                    <a:pt x="23810" y="2181"/>
                    <a:pt x="24537" y="2181"/>
                  </a:cubicBezTo>
                  <a:cubicBezTo>
                    <a:pt x="24537" y="2081"/>
                    <a:pt x="24637" y="1981"/>
                    <a:pt x="24637" y="1780"/>
                  </a:cubicBezTo>
                  <a:cubicBezTo>
                    <a:pt x="24737" y="1454"/>
                    <a:pt x="24963" y="1028"/>
                    <a:pt x="25063" y="627"/>
                  </a:cubicBezTo>
                  <a:cubicBezTo>
                    <a:pt x="22557" y="301"/>
                    <a:pt x="19524" y="1"/>
                    <a:pt x="16191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2472;p71">
              <a:extLst>
                <a:ext uri="{FF2B5EF4-FFF2-40B4-BE49-F238E27FC236}">
                  <a16:creationId xmlns:a16="http://schemas.microsoft.com/office/drawing/2014/main" id="{9C930EB0-321D-43FB-9DA6-2ECF0DF03C6D}"/>
                </a:ext>
              </a:extLst>
            </p:cNvPr>
            <p:cNvSpPr/>
            <p:nvPr/>
          </p:nvSpPr>
          <p:spPr>
            <a:xfrm>
              <a:off x="2480100" y="2909675"/>
              <a:ext cx="214300" cy="271050"/>
            </a:xfrm>
            <a:custGeom>
              <a:avLst/>
              <a:gdLst/>
              <a:ahLst/>
              <a:cxnLst/>
              <a:rect l="l" t="t" r="r" b="b"/>
              <a:pathLst>
                <a:path w="8572" h="10842" extrusionOk="0">
                  <a:moveTo>
                    <a:pt x="2864" y="1"/>
                  </a:moveTo>
                  <a:cubicBezTo>
                    <a:pt x="2097" y="1"/>
                    <a:pt x="1508" y="211"/>
                    <a:pt x="1153" y="382"/>
                  </a:cubicBezTo>
                  <a:lnTo>
                    <a:pt x="1153" y="2487"/>
                  </a:lnTo>
                  <a:cubicBezTo>
                    <a:pt x="1416" y="2424"/>
                    <a:pt x="1861" y="2318"/>
                    <a:pt x="2372" y="2318"/>
                  </a:cubicBezTo>
                  <a:cubicBezTo>
                    <a:pt x="2882" y="2318"/>
                    <a:pt x="3459" y="2424"/>
                    <a:pt x="3985" y="2788"/>
                  </a:cubicBezTo>
                  <a:cubicBezTo>
                    <a:pt x="5492" y="3808"/>
                    <a:pt x="4854" y="8340"/>
                    <a:pt x="907" y="8340"/>
                  </a:cubicBezTo>
                  <a:cubicBezTo>
                    <a:pt x="783" y="8340"/>
                    <a:pt x="657" y="8336"/>
                    <a:pt x="527" y="8327"/>
                  </a:cubicBezTo>
                  <a:cubicBezTo>
                    <a:pt x="426" y="9053"/>
                    <a:pt x="226" y="9780"/>
                    <a:pt x="0" y="10507"/>
                  </a:cubicBezTo>
                  <a:lnTo>
                    <a:pt x="126" y="10632"/>
                  </a:lnTo>
                  <a:cubicBezTo>
                    <a:pt x="126" y="10632"/>
                    <a:pt x="668" y="10842"/>
                    <a:pt x="1558" y="10842"/>
                  </a:cubicBezTo>
                  <a:cubicBezTo>
                    <a:pt x="2325" y="10842"/>
                    <a:pt x="3351" y="10686"/>
                    <a:pt x="4512" y="10106"/>
                  </a:cubicBezTo>
                  <a:cubicBezTo>
                    <a:pt x="7218" y="8627"/>
                    <a:pt x="8572" y="2261"/>
                    <a:pt x="4913" y="482"/>
                  </a:cubicBezTo>
                  <a:cubicBezTo>
                    <a:pt x="4142" y="124"/>
                    <a:pt x="3451" y="1"/>
                    <a:pt x="2864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2473;p71">
              <a:extLst>
                <a:ext uri="{FF2B5EF4-FFF2-40B4-BE49-F238E27FC236}">
                  <a16:creationId xmlns:a16="http://schemas.microsoft.com/office/drawing/2014/main" id="{C641175D-FA31-4273-9E65-3554EF3652FE}"/>
                </a:ext>
              </a:extLst>
            </p:cNvPr>
            <p:cNvSpPr/>
            <p:nvPr/>
          </p:nvSpPr>
          <p:spPr>
            <a:xfrm>
              <a:off x="1579700" y="2812050"/>
              <a:ext cx="929250" cy="622775"/>
            </a:xfrm>
            <a:custGeom>
              <a:avLst/>
              <a:gdLst/>
              <a:ahLst/>
              <a:cxnLst/>
              <a:rect l="l" t="t" r="r" b="b"/>
              <a:pathLst>
                <a:path w="37170" h="24911" extrusionOk="0">
                  <a:moveTo>
                    <a:pt x="36442" y="1"/>
                  </a:moveTo>
                  <a:cubicBezTo>
                    <a:pt x="36442" y="427"/>
                    <a:pt x="35916" y="853"/>
                    <a:pt x="34989" y="1154"/>
                  </a:cubicBezTo>
                  <a:cubicBezTo>
                    <a:pt x="33836" y="1680"/>
                    <a:pt x="32157" y="2106"/>
                    <a:pt x="30177" y="2407"/>
                  </a:cubicBezTo>
                  <a:cubicBezTo>
                    <a:pt x="29249" y="2633"/>
                    <a:pt x="28297" y="2733"/>
                    <a:pt x="27244" y="2833"/>
                  </a:cubicBezTo>
                  <a:cubicBezTo>
                    <a:pt x="25064" y="3034"/>
                    <a:pt x="22658" y="3259"/>
                    <a:pt x="20051" y="3259"/>
                  </a:cubicBezTo>
                  <a:cubicBezTo>
                    <a:pt x="13460" y="3259"/>
                    <a:pt x="7620" y="2206"/>
                    <a:pt x="5014" y="1154"/>
                  </a:cubicBezTo>
                  <a:cubicBezTo>
                    <a:pt x="4061" y="853"/>
                    <a:pt x="3660" y="427"/>
                    <a:pt x="3660" y="126"/>
                  </a:cubicBezTo>
                  <a:lnTo>
                    <a:pt x="3660" y="126"/>
                  </a:lnTo>
                  <a:cubicBezTo>
                    <a:pt x="3435" y="1154"/>
                    <a:pt x="1" y="16192"/>
                    <a:pt x="8247" y="22056"/>
                  </a:cubicBezTo>
                  <a:cubicBezTo>
                    <a:pt x="10957" y="23967"/>
                    <a:pt x="15624" y="24911"/>
                    <a:pt x="20148" y="24911"/>
                  </a:cubicBezTo>
                  <a:cubicBezTo>
                    <a:pt x="23990" y="24911"/>
                    <a:pt x="27728" y="24230"/>
                    <a:pt x="30076" y="22883"/>
                  </a:cubicBezTo>
                  <a:cubicBezTo>
                    <a:pt x="33109" y="21004"/>
                    <a:pt x="34989" y="17871"/>
                    <a:pt x="36016" y="14412"/>
                  </a:cubicBezTo>
                  <a:cubicBezTo>
                    <a:pt x="36242" y="13685"/>
                    <a:pt x="36442" y="12958"/>
                    <a:pt x="36543" y="12232"/>
                  </a:cubicBezTo>
                  <a:cubicBezTo>
                    <a:pt x="36969" y="10252"/>
                    <a:pt x="37169" y="8272"/>
                    <a:pt x="37169" y="6392"/>
                  </a:cubicBezTo>
                  <a:lnTo>
                    <a:pt x="37169" y="4287"/>
                  </a:lnTo>
                  <a:cubicBezTo>
                    <a:pt x="37069" y="2407"/>
                    <a:pt x="36768" y="853"/>
                    <a:pt x="36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2474;p71">
              <a:extLst>
                <a:ext uri="{FF2B5EF4-FFF2-40B4-BE49-F238E27FC236}">
                  <a16:creationId xmlns:a16="http://schemas.microsoft.com/office/drawing/2014/main" id="{E60ADFF9-E313-4746-A507-D4617488A9AC}"/>
                </a:ext>
              </a:extLst>
            </p:cNvPr>
            <p:cNvSpPr/>
            <p:nvPr/>
          </p:nvSpPr>
          <p:spPr>
            <a:xfrm>
              <a:off x="2456900" y="2726225"/>
              <a:ext cx="70200" cy="52025"/>
            </a:xfrm>
            <a:custGeom>
              <a:avLst/>
              <a:gdLst/>
              <a:ahLst/>
              <a:cxnLst/>
              <a:rect l="l" t="t" r="r" b="b"/>
              <a:pathLst>
                <a:path w="2808" h="2081" extrusionOk="0">
                  <a:moveTo>
                    <a:pt x="2507" y="0"/>
                  </a:moveTo>
                  <a:lnTo>
                    <a:pt x="2507" y="0"/>
                  </a:lnTo>
                  <a:cubicBezTo>
                    <a:pt x="2307" y="101"/>
                    <a:pt x="1254" y="928"/>
                    <a:pt x="101" y="928"/>
                  </a:cubicBezTo>
                  <a:lnTo>
                    <a:pt x="1" y="928"/>
                  </a:lnTo>
                  <a:lnTo>
                    <a:pt x="1" y="1253"/>
                  </a:lnTo>
                  <a:cubicBezTo>
                    <a:pt x="1" y="1780"/>
                    <a:pt x="928" y="1880"/>
                    <a:pt x="1354" y="1880"/>
                  </a:cubicBezTo>
                  <a:cubicBezTo>
                    <a:pt x="1680" y="1780"/>
                    <a:pt x="2808" y="2081"/>
                    <a:pt x="2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2475;p71">
              <a:extLst>
                <a:ext uri="{FF2B5EF4-FFF2-40B4-BE49-F238E27FC236}">
                  <a16:creationId xmlns:a16="http://schemas.microsoft.com/office/drawing/2014/main" id="{53729E84-1D48-423C-B97B-53A5A8AD8C7D}"/>
                </a:ext>
              </a:extLst>
            </p:cNvPr>
            <p:cNvSpPr/>
            <p:nvPr/>
          </p:nvSpPr>
          <p:spPr>
            <a:xfrm>
              <a:off x="2420575" y="2634750"/>
              <a:ext cx="72700" cy="89000"/>
            </a:xfrm>
            <a:custGeom>
              <a:avLst/>
              <a:gdLst/>
              <a:ahLst/>
              <a:cxnLst/>
              <a:rect l="l" t="t" r="r" b="b"/>
              <a:pathLst>
                <a:path w="2908" h="3560" extrusionOk="0">
                  <a:moveTo>
                    <a:pt x="301" y="0"/>
                  </a:moveTo>
                  <a:lnTo>
                    <a:pt x="301" y="100"/>
                  </a:lnTo>
                  <a:cubicBezTo>
                    <a:pt x="301" y="100"/>
                    <a:pt x="502" y="1354"/>
                    <a:pt x="0" y="2707"/>
                  </a:cubicBezTo>
                  <a:cubicBezTo>
                    <a:pt x="72" y="2697"/>
                    <a:pt x="141" y="2692"/>
                    <a:pt x="207" y="2692"/>
                  </a:cubicBezTo>
                  <a:cubicBezTo>
                    <a:pt x="804" y="2692"/>
                    <a:pt x="1141" y="3085"/>
                    <a:pt x="1253" y="3559"/>
                  </a:cubicBezTo>
                  <a:lnTo>
                    <a:pt x="1354" y="3559"/>
                  </a:lnTo>
                  <a:cubicBezTo>
                    <a:pt x="2080" y="3033"/>
                    <a:pt x="2807" y="1354"/>
                    <a:pt x="2807" y="1354"/>
                  </a:cubicBezTo>
                  <a:lnTo>
                    <a:pt x="2908" y="1253"/>
                  </a:lnTo>
                  <a:cubicBezTo>
                    <a:pt x="2181" y="527"/>
                    <a:pt x="1253" y="10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2476;p71">
              <a:extLst>
                <a:ext uri="{FF2B5EF4-FFF2-40B4-BE49-F238E27FC236}">
                  <a16:creationId xmlns:a16="http://schemas.microsoft.com/office/drawing/2014/main" id="{65EB5D54-9A1D-4D27-987C-5299BC64E2AB}"/>
                </a:ext>
              </a:extLst>
            </p:cNvPr>
            <p:cNvSpPr/>
            <p:nvPr/>
          </p:nvSpPr>
          <p:spPr>
            <a:xfrm>
              <a:off x="2310925" y="2666075"/>
              <a:ext cx="88375" cy="80850"/>
            </a:xfrm>
            <a:custGeom>
              <a:avLst/>
              <a:gdLst/>
              <a:ahLst/>
              <a:cxnLst/>
              <a:rect l="l" t="t" r="r" b="b"/>
              <a:pathLst>
                <a:path w="3535" h="3234" extrusionOk="0">
                  <a:moveTo>
                    <a:pt x="1454" y="0"/>
                  </a:moveTo>
                  <a:cubicBezTo>
                    <a:pt x="827" y="627"/>
                    <a:pt x="401" y="1579"/>
                    <a:pt x="0" y="2507"/>
                  </a:cubicBezTo>
                  <a:cubicBezTo>
                    <a:pt x="0" y="2507"/>
                    <a:pt x="1880" y="2707"/>
                    <a:pt x="2607" y="3233"/>
                  </a:cubicBezTo>
                  <a:lnTo>
                    <a:pt x="2807" y="3233"/>
                  </a:lnTo>
                  <a:cubicBezTo>
                    <a:pt x="3008" y="2832"/>
                    <a:pt x="3233" y="2406"/>
                    <a:pt x="3534" y="2206"/>
                  </a:cubicBezTo>
                  <a:cubicBezTo>
                    <a:pt x="3133" y="1053"/>
                    <a:pt x="1454" y="0"/>
                    <a:pt x="14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2477;p71">
              <a:extLst>
                <a:ext uri="{FF2B5EF4-FFF2-40B4-BE49-F238E27FC236}">
                  <a16:creationId xmlns:a16="http://schemas.microsoft.com/office/drawing/2014/main" id="{C9872F20-FCE2-4143-88B4-11E907DE4DBB}"/>
                </a:ext>
              </a:extLst>
            </p:cNvPr>
            <p:cNvSpPr/>
            <p:nvPr/>
          </p:nvSpPr>
          <p:spPr>
            <a:xfrm>
              <a:off x="2271450" y="2783875"/>
              <a:ext cx="89000" cy="54525"/>
            </a:xfrm>
            <a:custGeom>
              <a:avLst/>
              <a:gdLst/>
              <a:ahLst/>
              <a:cxnLst/>
              <a:rect l="l" t="t" r="r" b="b"/>
              <a:pathLst>
                <a:path w="3560" h="2181" extrusionOk="0">
                  <a:moveTo>
                    <a:pt x="627" y="0"/>
                  </a:moveTo>
                  <a:cubicBezTo>
                    <a:pt x="627" y="201"/>
                    <a:pt x="527" y="301"/>
                    <a:pt x="527" y="401"/>
                  </a:cubicBezTo>
                  <a:cubicBezTo>
                    <a:pt x="326" y="1128"/>
                    <a:pt x="101" y="1654"/>
                    <a:pt x="0" y="2181"/>
                  </a:cubicBezTo>
                  <a:cubicBezTo>
                    <a:pt x="161" y="2181"/>
                    <a:pt x="1332" y="2052"/>
                    <a:pt x="2281" y="2052"/>
                  </a:cubicBezTo>
                  <a:cubicBezTo>
                    <a:pt x="2519" y="2052"/>
                    <a:pt x="2742" y="2060"/>
                    <a:pt x="2933" y="2080"/>
                  </a:cubicBezTo>
                  <a:cubicBezTo>
                    <a:pt x="3033" y="1755"/>
                    <a:pt x="3133" y="1354"/>
                    <a:pt x="3334" y="927"/>
                  </a:cubicBezTo>
                  <a:cubicBezTo>
                    <a:pt x="3459" y="727"/>
                    <a:pt x="3459" y="501"/>
                    <a:pt x="3559" y="301"/>
                  </a:cubicBezTo>
                  <a:lnTo>
                    <a:pt x="3459" y="301"/>
                  </a:lnTo>
                  <a:cubicBezTo>
                    <a:pt x="2607" y="100"/>
                    <a:pt x="827" y="0"/>
                    <a:pt x="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2478;p71">
              <a:extLst>
                <a:ext uri="{FF2B5EF4-FFF2-40B4-BE49-F238E27FC236}">
                  <a16:creationId xmlns:a16="http://schemas.microsoft.com/office/drawing/2014/main" id="{9E4749C6-537A-47AD-B29A-4A78F34222FF}"/>
                </a:ext>
              </a:extLst>
            </p:cNvPr>
            <p:cNvSpPr/>
            <p:nvPr/>
          </p:nvSpPr>
          <p:spPr>
            <a:xfrm>
              <a:off x="2451900" y="2666075"/>
              <a:ext cx="67700" cy="83350"/>
            </a:xfrm>
            <a:custGeom>
              <a:avLst/>
              <a:gdLst/>
              <a:ahLst/>
              <a:cxnLst/>
              <a:rect l="l" t="t" r="r" b="b"/>
              <a:pathLst>
                <a:path w="2708" h="3334" extrusionOk="0">
                  <a:moveTo>
                    <a:pt x="1655" y="0"/>
                  </a:moveTo>
                  <a:lnTo>
                    <a:pt x="1554" y="101"/>
                  </a:lnTo>
                  <a:cubicBezTo>
                    <a:pt x="1554" y="101"/>
                    <a:pt x="827" y="1780"/>
                    <a:pt x="101" y="2306"/>
                  </a:cubicBezTo>
                  <a:lnTo>
                    <a:pt x="0" y="2306"/>
                  </a:lnTo>
                  <a:cubicBezTo>
                    <a:pt x="101" y="2707"/>
                    <a:pt x="201" y="3033"/>
                    <a:pt x="201" y="3334"/>
                  </a:cubicBezTo>
                  <a:lnTo>
                    <a:pt x="301" y="3334"/>
                  </a:lnTo>
                  <a:cubicBezTo>
                    <a:pt x="1454" y="3334"/>
                    <a:pt x="2507" y="2507"/>
                    <a:pt x="2707" y="2406"/>
                  </a:cubicBezTo>
                  <a:cubicBezTo>
                    <a:pt x="2607" y="2206"/>
                    <a:pt x="2607" y="1880"/>
                    <a:pt x="2507" y="1579"/>
                  </a:cubicBezTo>
                  <a:cubicBezTo>
                    <a:pt x="2281" y="953"/>
                    <a:pt x="1980" y="426"/>
                    <a:pt x="16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2479;p71">
              <a:extLst>
                <a:ext uri="{FF2B5EF4-FFF2-40B4-BE49-F238E27FC236}">
                  <a16:creationId xmlns:a16="http://schemas.microsoft.com/office/drawing/2014/main" id="{DD74E41A-F4F3-4CBD-8D9E-91A97E26447E}"/>
                </a:ext>
              </a:extLst>
            </p:cNvPr>
            <p:cNvSpPr/>
            <p:nvPr/>
          </p:nvSpPr>
          <p:spPr>
            <a:xfrm>
              <a:off x="2347250" y="2634275"/>
              <a:ext cx="85875" cy="86950"/>
            </a:xfrm>
            <a:custGeom>
              <a:avLst/>
              <a:gdLst/>
              <a:ahLst/>
              <a:cxnLst/>
              <a:rect l="l" t="t" r="r" b="b"/>
              <a:pathLst>
                <a:path w="3435" h="3478" extrusionOk="0">
                  <a:moveTo>
                    <a:pt x="2832" y="0"/>
                  </a:moveTo>
                  <a:cubicBezTo>
                    <a:pt x="1904" y="0"/>
                    <a:pt x="974" y="299"/>
                    <a:pt x="427" y="846"/>
                  </a:cubicBezTo>
                  <a:cubicBezTo>
                    <a:pt x="201" y="972"/>
                    <a:pt x="101" y="1072"/>
                    <a:pt x="1" y="1272"/>
                  </a:cubicBezTo>
                  <a:cubicBezTo>
                    <a:pt x="1" y="1272"/>
                    <a:pt x="1680" y="2325"/>
                    <a:pt x="2081" y="3478"/>
                  </a:cubicBezTo>
                  <a:cubicBezTo>
                    <a:pt x="2407" y="3052"/>
                    <a:pt x="2607" y="2726"/>
                    <a:pt x="2933" y="2726"/>
                  </a:cubicBezTo>
                  <a:cubicBezTo>
                    <a:pt x="3435" y="1373"/>
                    <a:pt x="3234" y="119"/>
                    <a:pt x="3234" y="119"/>
                  </a:cubicBezTo>
                  <a:lnTo>
                    <a:pt x="3234" y="19"/>
                  </a:lnTo>
                  <a:cubicBezTo>
                    <a:pt x="3101" y="6"/>
                    <a:pt x="2966" y="0"/>
                    <a:pt x="28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2480;p71">
              <a:extLst>
                <a:ext uri="{FF2B5EF4-FFF2-40B4-BE49-F238E27FC236}">
                  <a16:creationId xmlns:a16="http://schemas.microsoft.com/office/drawing/2014/main" id="{C3F0A25D-09F1-480A-86DF-48CFB44C46FC}"/>
                </a:ext>
              </a:extLst>
            </p:cNvPr>
            <p:cNvSpPr/>
            <p:nvPr/>
          </p:nvSpPr>
          <p:spPr>
            <a:xfrm>
              <a:off x="2287100" y="2728725"/>
              <a:ext cx="94025" cy="62675"/>
            </a:xfrm>
            <a:custGeom>
              <a:avLst/>
              <a:gdLst/>
              <a:ahLst/>
              <a:cxnLst/>
              <a:rect l="l" t="t" r="r" b="b"/>
              <a:pathLst>
                <a:path w="3761" h="2507" extrusionOk="0">
                  <a:moveTo>
                    <a:pt x="953" y="1"/>
                  </a:moveTo>
                  <a:cubicBezTo>
                    <a:pt x="728" y="326"/>
                    <a:pt x="527" y="727"/>
                    <a:pt x="427" y="1053"/>
                  </a:cubicBezTo>
                  <a:cubicBezTo>
                    <a:pt x="327" y="1454"/>
                    <a:pt x="101" y="1880"/>
                    <a:pt x="1" y="2206"/>
                  </a:cubicBezTo>
                  <a:cubicBezTo>
                    <a:pt x="201" y="2206"/>
                    <a:pt x="1981" y="2306"/>
                    <a:pt x="2833" y="2507"/>
                  </a:cubicBezTo>
                  <a:lnTo>
                    <a:pt x="2933" y="2507"/>
                  </a:lnTo>
                  <a:cubicBezTo>
                    <a:pt x="3033" y="2206"/>
                    <a:pt x="3234" y="1880"/>
                    <a:pt x="3334" y="1580"/>
                  </a:cubicBezTo>
                  <a:cubicBezTo>
                    <a:pt x="3460" y="1254"/>
                    <a:pt x="3660" y="1053"/>
                    <a:pt x="3760" y="727"/>
                  </a:cubicBezTo>
                  <a:lnTo>
                    <a:pt x="3560" y="727"/>
                  </a:lnTo>
                  <a:cubicBezTo>
                    <a:pt x="2833" y="201"/>
                    <a:pt x="953" y="1"/>
                    <a:pt x="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2481;p71">
              <a:extLst>
                <a:ext uri="{FF2B5EF4-FFF2-40B4-BE49-F238E27FC236}">
                  <a16:creationId xmlns:a16="http://schemas.microsoft.com/office/drawing/2014/main" id="{945850B2-3BC5-4343-897D-295572381810}"/>
                </a:ext>
              </a:extLst>
            </p:cNvPr>
            <p:cNvSpPr/>
            <p:nvPr/>
          </p:nvSpPr>
          <p:spPr>
            <a:xfrm>
              <a:off x="2260800" y="2835175"/>
              <a:ext cx="83975" cy="47725"/>
            </a:xfrm>
            <a:custGeom>
              <a:avLst/>
              <a:gdLst/>
              <a:ahLst/>
              <a:cxnLst/>
              <a:rect l="l" t="t" r="r" b="b"/>
              <a:pathLst>
                <a:path w="3359" h="1909" extrusionOk="0">
                  <a:moveTo>
                    <a:pt x="2707" y="0"/>
                  </a:moveTo>
                  <a:cubicBezTo>
                    <a:pt x="1758" y="0"/>
                    <a:pt x="587" y="129"/>
                    <a:pt x="426" y="129"/>
                  </a:cubicBezTo>
                  <a:cubicBezTo>
                    <a:pt x="126" y="1081"/>
                    <a:pt x="0" y="1808"/>
                    <a:pt x="0" y="1908"/>
                  </a:cubicBezTo>
                  <a:cubicBezTo>
                    <a:pt x="1053" y="1808"/>
                    <a:pt x="2005" y="1708"/>
                    <a:pt x="2933" y="1482"/>
                  </a:cubicBezTo>
                  <a:lnTo>
                    <a:pt x="2832" y="1382"/>
                  </a:lnTo>
                  <a:cubicBezTo>
                    <a:pt x="2832" y="1382"/>
                    <a:pt x="3033" y="855"/>
                    <a:pt x="3359" y="28"/>
                  </a:cubicBezTo>
                  <a:cubicBezTo>
                    <a:pt x="3168" y="8"/>
                    <a:pt x="2945" y="0"/>
                    <a:pt x="2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2482;p71">
              <a:extLst>
                <a:ext uri="{FF2B5EF4-FFF2-40B4-BE49-F238E27FC236}">
                  <a16:creationId xmlns:a16="http://schemas.microsoft.com/office/drawing/2014/main" id="{E599E3E8-09C5-4EF9-A69A-31F683EB9F53}"/>
                </a:ext>
              </a:extLst>
            </p:cNvPr>
            <p:cNvSpPr/>
            <p:nvPr/>
          </p:nvSpPr>
          <p:spPr>
            <a:xfrm>
              <a:off x="2260800" y="2835175"/>
              <a:ext cx="83975" cy="42700"/>
            </a:xfrm>
            <a:custGeom>
              <a:avLst/>
              <a:gdLst/>
              <a:ahLst/>
              <a:cxnLst/>
              <a:rect l="l" t="t" r="r" b="b"/>
              <a:pathLst>
                <a:path w="3359" h="1708" extrusionOk="0">
                  <a:moveTo>
                    <a:pt x="2707" y="0"/>
                  </a:moveTo>
                  <a:cubicBezTo>
                    <a:pt x="1758" y="0"/>
                    <a:pt x="587" y="129"/>
                    <a:pt x="426" y="129"/>
                  </a:cubicBezTo>
                  <a:cubicBezTo>
                    <a:pt x="226" y="855"/>
                    <a:pt x="126" y="1382"/>
                    <a:pt x="0" y="1708"/>
                  </a:cubicBezTo>
                  <a:cubicBezTo>
                    <a:pt x="953" y="1482"/>
                    <a:pt x="2005" y="1382"/>
                    <a:pt x="2933" y="1281"/>
                  </a:cubicBezTo>
                  <a:cubicBezTo>
                    <a:pt x="3033" y="956"/>
                    <a:pt x="3133" y="555"/>
                    <a:pt x="3359" y="28"/>
                  </a:cubicBezTo>
                  <a:cubicBezTo>
                    <a:pt x="3168" y="8"/>
                    <a:pt x="2945" y="0"/>
                    <a:pt x="2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2483;p71">
              <a:extLst>
                <a:ext uri="{FF2B5EF4-FFF2-40B4-BE49-F238E27FC236}">
                  <a16:creationId xmlns:a16="http://schemas.microsoft.com/office/drawing/2014/main" id="{A1659973-A08C-4523-A299-202B992B9909}"/>
                </a:ext>
              </a:extLst>
            </p:cNvPr>
            <p:cNvSpPr/>
            <p:nvPr/>
          </p:nvSpPr>
          <p:spPr>
            <a:xfrm>
              <a:off x="2331600" y="286720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extrusionOk="0">
                  <a:moveTo>
                    <a:pt x="0" y="0"/>
                  </a:moveTo>
                  <a:lnTo>
                    <a:pt x="0" y="201"/>
                  </a:lnTo>
                  <a:lnTo>
                    <a:pt x="101" y="2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D3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2484;p71">
              <a:extLst>
                <a:ext uri="{FF2B5EF4-FFF2-40B4-BE49-F238E27FC236}">
                  <a16:creationId xmlns:a16="http://schemas.microsoft.com/office/drawing/2014/main" id="{24FC5B8C-3038-4835-90ED-9A7D70548C5C}"/>
                </a:ext>
              </a:extLst>
            </p:cNvPr>
            <p:cNvSpPr/>
            <p:nvPr/>
          </p:nvSpPr>
          <p:spPr>
            <a:xfrm>
              <a:off x="2260800" y="28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3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2485;p71">
              <a:extLst>
                <a:ext uri="{FF2B5EF4-FFF2-40B4-BE49-F238E27FC236}">
                  <a16:creationId xmlns:a16="http://schemas.microsoft.com/office/drawing/2014/main" id="{7CD485D1-1416-4CCA-9423-6F8EE7375851}"/>
                </a:ext>
              </a:extLst>
            </p:cNvPr>
            <p:cNvSpPr/>
            <p:nvPr/>
          </p:nvSpPr>
          <p:spPr>
            <a:xfrm>
              <a:off x="2260800" y="2867200"/>
              <a:ext cx="73325" cy="15700"/>
            </a:xfrm>
            <a:custGeom>
              <a:avLst/>
              <a:gdLst/>
              <a:ahLst/>
              <a:cxnLst/>
              <a:rect l="l" t="t" r="r" b="b"/>
              <a:pathLst>
                <a:path w="2933" h="628" extrusionOk="0">
                  <a:moveTo>
                    <a:pt x="2933" y="0"/>
                  </a:moveTo>
                  <a:cubicBezTo>
                    <a:pt x="2005" y="101"/>
                    <a:pt x="953" y="201"/>
                    <a:pt x="0" y="427"/>
                  </a:cubicBezTo>
                  <a:lnTo>
                    <a:pt x="0" y="627"/>
                  </a:lnTo>
                  <a:cubicBezTo>
                    <a:pt x="1053" y="527"/>
                    <a:pt x="2005" y="427"/>
                    <a:pt x="2933" y="201"/>
                  </a:cubicBezTo>
                  <a:lnTo>
                    <a:pt x="2832" y="101"/>
                  </a:lnTo>
                  <a:cubicBezTo>
                    <a:pt x="2832" y="101"/>
                    <a:pt x="2933" y="101"/>
                    <a:pt x="2933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2486;p71">
              <a:extLst>
                <a:ext uri="{FF2B5EF4-FFF2-40B4-BE49-F238E27FC236}">
                  <a16:creationId xmlns:a16="http://schemas.microsoft.com/office/drawing/2014/main" id="{6C46DA59-7551-48B5-B103-C476B24D1494}"/>
                </a:ext>
              </a:extLst>
            </p:cNvPr>
            <p:cNvSpPr/>
            <p:nvPr/>
          </p:nvSpPr>
          <p:spPr>
            <a:xfrm>
              <a:off x="1942500" y="28252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0" y="0"/>
                  </a:moveTo>
                  <a:lnTo>
                    <a:pt x="101" y="101"/>
                  </a:lnTo>
                  <a:lnTo>
                    <a:pt x="101" y="0"/>
                  </a:lnTo>
                  <a:close/>
                  <a:moveTo>
                    <a:pt x="101" y="101"/>
                  </a:moveTo>
                  <a:cubicBezTo>
                    <a:pt x="201" y="101"/>
                    <a:pt x="326" y="101"/>
                    <a:pt x="326" y="226"/>
                  </a:cubicBezTo>
                  <a:lnTo>
                    <a:pt x="426" y="226"/>
                  </a:lnTo>
                  <a:lnTo>
                    <a:pt x="326" y="101"/>
                  </a:ln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2487;p71">
              <a:extLst>
                <a:ext uri="{FF2B5EF4-FFF2-40B4-BE49-F238E27FC236}">
                  <a16:creationId xmlns:a16="http://schemas.microsoft.com/office/drawing/2014/main" id="{F40CD42D-59D1-4330-84A8-B27181E79794}"/>
                </a:ext>
              </a:extLst>
            </p:cNvPr>
            <p:cNvSpPr/>
            <p:nvPr/>
          </p:nvSpPr>
          <p:spPr>
            <a:xfrm>
              <a:off x="1837850" y="2817700"/>
              <a:ext cx="138500" cy="23200"/>
            </a:xfrm>
            <a:custGeom>
              <a:avLst/>
              <a:gdLst/>
              <a:ahLst/>
              <a:cxnLst/>
              <a:rect l="l" t="t" r="r" b="b"/>
              <a:pathLst>
                <a:path w="5540" h="928" extrusionOk="0">
                  <a:moveTo>
                    <a:pt x="4913" y="1"/>
                  </a:moveTo>
                  <a:cubicBezTo>
                    <a:pt x="4813" y="1"/>
                    <a:pt x="4713" y="101"/>
                    <a:pt x="4612" y="101"/>
                  </a:cubicBezTo>
                  <a:cubicBezTo>
                    <a:pt x="4512" y="201"/>
                    <a:pt x="4387" y="201"/>
                    <a:pt x="4287" y="301"/>
                  </a:cubicBezTo>
                  <a:cubicBezTo>
                    <a:pt x="4186" y="402"/>
                    <a:pt x="4086" y="527"/>
                    <a:pt x="3886" y="627"/>
                  </a:cubicBezTo>
                  <a:cubicBezTo>
                    <a:pt x="3886" y="727"/>
                    <a:pt x="3760" y="727"/>
                    <a:pt x="3660" y="727"/>
                  </a:cubicBezTo>
                  <a:lnTo>
                    <a:pt x="3460" y="727"/>
                  </a:lnTo>
                  <a:cubicBezTo>
                    <a:pt x="3259" y="727"/>
                    <a:pt x="3033" y="627"/>
                    <a:pt x="2933" y="527"/>
                  </a:cubicBezTo>
                  <a:cubicBezTo>
                    <a:pt x="2733" y="402"/>
                    <a:pt x="2507" y="402"/>
                    <a:pt x="2407" y="301"/>
                  </a:cubicBezTo>
                  <a:cubicBezTo>
                    <a:pt x="2307" y="301"/>
                    <a:pt x="2206" y="201"/>
                    <a:pt x="2106" y="201"/>
                  </a:cubicBezTo>
                  <a:lnTo>
                    <a:pt x="1780" y="201"/>
                  </a:lnTo>
                  <a:lnTo>
                    <a:pt x="1480" y="101"/>
                  </a:lnTo>
                  <a:lnTo>
                    <a:pt x="853" y="101"/>
                  </a:lnTo>
                  <a:cubicBezTo>
                    <a:pt x="753" y="101"/>
                    <a:pt x="627" y="201"/>
                    <a:pt x="627" y="201"/>
                  </a:cubicBezTo>
                  <a:cubicBezTo>
                    <a:pt x="527" y="201"/>
                    <a:pt x="427" y="301"/>
                    <a:pt x="327" y="301"/>
                  </a:cubicBezTo>
                  <a:cubicBezTo>
                    <a:pt x="226" y="402"/>
                    <a:pt x="126" y="402"/>
                    <a:pt x="1" y="527"/>
                  </a:cubicBezTo>
                  <a:lnTo>
                    <a:pt x="1" y="627"/>
                  </a:lnTo>
                  <a:cubicBezTo>
                    <a:pt x="1" y="627"/>
                    <a:pt x="57" y="672"/>
                    <a:pt x="94" y="672"/>
                  </a:cubicBezTo>
                  <a:cubicBezTo>
                    <a:pt x="112" y="672"/>
                    <a:pt x="126" y="661"/>
                    <a:pt x="126" y="627"/>
                  </a:cubicBezTo>
                  <a:lnTo>
                    <a:pt x="627" y="627"/>
                  </a:lnTo>
                  <a:cubicBezTo>
                    <a:pt x="753" y="527"/>
                    <a:pt x="853" y="527"/>
                    <a:pt x="953" y="527"/>
                  </a:cubicBezTo>
                  <a:lnTo>
                    <a:pt x="1680" y="527"/>
                  </a:lnTo>
                  <a:cubicBezTo>
                    <a:pt x="1780" y="527"/>
                    <a:pt x="1881" y="527"/>
                    <a:pt x="2006" y="627"/>
                  </a:cubicBezTo>
                  <a:lnTo>
                    <a:pt x="2307" y="627"/>
                  </a:lnTo>
                  <a:cubicBezTo>
                    <a:pt x="2632" y="727"/>
                    <a:pt x="2933" y="928"/>
                    <a:pt x="3359" y="928"/>
                  </a:cubicBezTo>
                  <a:lnTo>
                    <a:pt x="3660" y="928"/>
                  </a:lnTo>
                  <a:cubicBezTo>
                    <a:pt x="3760" y="928"/>
                    <a:pt x="3886" y="828"/>
                    <a:pt x="3986" y="828"/>
                  </a:cubicBezTo>
                  <a:cubicBezTo>
                    <a:pt x="4186" y="727"/>
                    <a:pt x="4387" y="627"/>
                    <a:pt x="4512" y="527"/>
                  </a:cubicBezTo>
                  <a:lnTo>
                    <a:pt x="4612" y="527"/>
                  </a:lnTo>
                  <a:lnTo>
                    <a:pt x="4713" y="402"/>
                  </a:lnTo>
                  <a:cubicBezTo>
                    <a:pt x="4813" y="402"/>
                    <a:pt x="4913" y="301"/>
                    <a:pt x="4913" y="301"/>
                  </a:cubicBezTo>
                  <a:lnTo>
                    <a:pt x="5439" y="301"/>
                  </a:lnTo>
                  <a:cubicBezTo>
                    <a:pt x="5540" y="301"/>
                    <a:pt x="5540" y="301"/>
                    <a:pt x="5540" y="201"/>
                  </a:cubicBezTo>
                  <a:cubicBezTo>
                    <a:pt x="5540" y="201"/>
                    <a:pt x="5540" y="101"/>
                    <a:pt x="5439" y="101"/>
                  </a:cubicBezTo>
                  <a:cubicBezTo>
                    <a:pt x="5439" y="101"/>
                    <a:pt x="5339" y="101"/>
                    <a:pt x="5239" y="1"/>
                  </a:cubicBez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2488;p71">
              <a:extLst>
                <a:ext uri="{FF2B5EF4-FFF2-40B4-BE49-F238E27FC236}">
                  <a16:creationId xmlns:a16="http://schemas.microsoft.com/office/drawing/2014/main" id="{50422DB9-A42F-4647-8791-F70519FC9E56}"/>
                </a:ext>
              </a:extLst>
            </p:cNvPr>
            <p:cNvSpPr/>
            <p:nvPr/>
          </p:nvSpPr>
          <p:spPr>
            <a:xfrm>
              <a:off x="1992000" y="2840875"/>
              <a:ext cx="89000" cy="21325"/>
            </a:xfrm>
            <a:custGeom>
              <a:avLst/>
              <a:gdLst/>
              <a:ahLst/>
              <a:cxnLst/>
              <a:rect l="l" t="t" r="r" b="b"/>
              <a:pathLst>
                <a:path w="3560" h="853" extrusionOk="0">
                  <a:moveTo>
                    <a:pt x="727" y="1"/>
                  </a:moveTo>
                  <a:cubicBezTo>
                    <a:pt x="727" y="101"/>
                    <a:pt x="627" y="101"/>
                    <a:pt x="627" y="101"/>
                  </a:cubicBezTo>
                  <a:cubicBezTo>
                    <a:pt x="527" y="101"/>
                    <a:pt x="426" y="101"/>
                    <a:pt x="326" y="226"/>
                  </a:cubicBezTo>
                  <a:cubicBezTo>
                    <a:pt x="326" y="226"/>
                    <a:pt x="226" y="226"/>
                    <a:pt x="226" y="327"/>
                  </a:cubicBezTo>
                  <a:cubicBezTo>
                    <a:pt x="101" y="327"/>
                    <a:pt x="101" y="427"/>
                    <a:pt x="101" y="427"/>
                  </a:cubicBezTo>
                  <a:lnTo>
                    <a:pt x="0" y="427"/>
                  </a:lnTo>
                  <a:cubicBezTo>
                    <a:pt x="0" y="527"/>
                    <a:pt x="101" y="527"/>
                    <a:pt x="226" y="527"/>
                  </a:cubicBezTo>
                  <a:lnTo>
                    <a:pt x="852" y="527"/>
                  </a:lnTo>
                  <a:lnTo>
                    <a:pt x="852" y="427"/>
                  </a:lnTo>
                  <a:lnTo>
                    <a:pt x="1053" y="427"/>
                  </a:lnTo>
                  <a:lnTo>
                    <a:pt x="1053" y="527"/>
                  </a:lnTo>
                  <a:lnTo>
                    <a:pt x="1153" y="527"/>
                  </a:lnTo>
                  <a:lnTo>
                    <a:pt x="1153" y="627"/>
                  </a:lnTo>
                  <a:cubicBezTo>
                    <a:pt x="1253" y="627"/>
                    <a:pt x="1253" y="728"/>
                    <a:pt x="1354" y="728"/>
                  </a:cubicBezTo>
                  <a:cubicBezTo>
                    <a:pt x="1479" y="853"/>
                    <a:pt x="1680" y="853"/>
                    <a:pt x="1780" y="853"/>
                  </a:cubicBezTo>
                  <a:cubicBezTo>
                    <a:pt x="1880" y="728"/>
                    <a:pt x="1980" y="728"/>
                    <a:pt x="2106" y="627"/>
                  </a:cubicBezTo>
                  <a:cubicBezTo>
                    <a:pt x="2206" y="627"/>
                    <a:pt x="2206" y="627"/>
                    <a:pt x="2306" y="527"/>
                  </a:cubicBezTo>
                  <a:lnTo>
                    <a:pt x="2732" y="527"/>
                  </a:lnTo>
                  <a:cubicBezTo>
                    <a:pt x="2732" y="527"/>
                    <a:pt x="2832" y="627"/>
                    <a:pt x="2933" y="627"/>
                  </a:cubicBezTo>
                  <a:lnTo>
                    <a:pt x="3133" y="627"/>
                  </a:lnTo>
                  <a:lnTo>
                    <a:pt x="3233" y="728"/>
                  </a:lnTo>
                  <a:lnTo>
                    <a:pt x="3559" y="728"/>
                  </a:lnTo>
                  <a:lnTo>
                    <a:pt x="3559" y="627"/>
                  </a:lnTo>
                  <a:lnTo>
                    <a:pt x="3459" y="527"/>
                  </a:lnTo>
                  <a:lnTo>
                    <a:pt x="3359" y="427"/>
                  </a:lnTo>
                  <a:lnTo>
                    <a:pt x="3233" y="427"/>
                  </a:lnTo>
                  <a:cubicBezTo>
                    <a:pt x="3133" y="327"/>
                    <a:pt x="3133" y="327"/>
                    <a:pt x="3033" y="327"/>
                  </a:cubicBezTo>
                  <a:cubicBezTo>
                    <a:pt x="2966" y="327"/>
                    <a:pt x="2899" y="282"/>
                    <a:pt x="2832" y="282"/>
                  </a:cubicBezTo>
                  <a:cubicBezTo>
                    <a:pt x="2799" y="282"/>
                    <a:pt x="2766" y="293"/>
                    <a:pt x="2732" y="327"/>
                  </a:cubicBezTo>
                  <a:lnTo>
                    <a:pt x="2206" y="327"/>
                  </a:lnTo>
                  <a:cubicBezTo>
                    <a:pt x="2106" y="327"/>
                    <a:pt x="2106" y="427"/>
                    <a:pt x="1980" y="427"/>
                  </a:cubicBezTo>
                  <a:cubicBezTo>
                    <a:pt x="1880" y="427"/>
                    <a:pt x="1780" y="527"/>
                    <a:pt x="1680" y="527"/>
                  </a:cubicBezTo>
                  <a:cubicBezTo>
                    <a:pt x="1680" y="527"/>
                    <a:pt x="1579" y="527"/>
                    <a:pt x="1579" y="427"/>
                  </a:cubicBezTo>
                  <a:lnTo>
                    <a:pt x="1479" y="427"/>
                  </a:lnTo>
                  <a:lnTo>
                    <a:pt x="1354" y="226"/>
                  </a:lnTo>
                  <a:cubicBezTo>
                    <a:pt x="1253" y="226"/>
                    <a:pt x="1153" y="101"/>
                    <a:pt x="1153" y="101"/>
                  </a:cubicBezTo>
                  <a:lnTo>
                    <a:pt x="953" y="101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2489;p71">
              <a:extLst>
                <a:ext uri="{FF2B5EF4-FFF2-40B4-BE49-F238E27FC236}">
                  <a16:creationId xmlns:a16="http://schemas.microsoft.com/office/drawing/2014/main" id="{B0D9890A-5D49-4AB9-8E7E-D5A82A826298}"/>
                </a:ext>
              </a:extLst>
            </p:cNvPr>
            <p:cNvSpPr/>
            <p:nvPr/>
          </p:nvSpPr>
          <p:spPr>
            <a:xfrm>
              <a:off x="2072825" y="2833375"/>
              <a:ext cx="44500" cy="23200"/>
            </a:xfrm>
            <a:custGeom>
              <a:avLst/>
              <a:gdLst/>
              <a:ahLst/>
              <a:cxnLst/>
              <a:rect l="l" t="t" r="r" b="b"/>
              <a:pathLst>
                <a:path w="1780" h="928" extrusionOk="0">
                  <a:moveTo>
                    <a:pt x="953" y="0"/>
                  </a:moveTo>
                  <a:cubicBezTo>
                    <a:pt x="853" y="0"/>
                    <a:pt x="853" y="0"/>
                    <a:pt x="752" y="100"/>
                  </a:cubicBezTo>
                  <a:cubicBezTo>
                    <a:pt x="627" y="100"/>
                    <a:pt x="527" y="201"/>
                    <a:pt x="426" y="201"/>
                  </a:cubicBezTo>
                  <a:cubicBezTo>
                    <a:pt x="326" y="301"/>
                    <a:pt x="226" y="401"/>
                    <a:pt x="126" y="401"/>
                  </a:cubicBezTo>
                  <a:cubicBezTo>
                    <a:pt x="23" y="586"/>
                    <a:pt x="5" y="753"/>
                    <a:pt x="1" y="753"/>
                  </a:cubicBezTo>
                  <a:cubicBezTo>
                    <a:pt x="0" y="753"/>
                    <a:pt x="0" y="745"/>
                    <a:pt x="0" y="727"/>
                  </a:cubicBezTo>
                  <a:lnTo>
                    <a:pt x="0" y="927"/>
                  </a:lnTo>
                  <a:lnTo>
                    <a:pt x="126" y="927"/>
                  </a:lnTo>
                  <a:cubicBezTo>
                    <a:pt x="226" y="827"/>
                    <a:pt x="326" y="827"/>
                    <a:pt x="426" y="727"/>
                  </a:cubicBezTo>
                  <a:cubicBezTo>
                    <a:pt x="426" y="727"/>
                    <a:pt x="527" y="627"/>
                    <a:pt x="627" y="526"/>
                  </a:cubicBezTo>
                  <a:lnTo>
                    <a:pt x="752" y="401"/>
                  </a:lnTo>
                  <a:cubicBezTo>
                    <a:pt x="752" y="401"/>
                    <a:pt x="853" y="401"/>
                    <a:pt x="853" y="301"/>
                  </a:cubicBezTo>
                  <a:lnTo>
                    <a:pt x="1053" y="301"/>
                  </a:lnTo>
                  <a:lnTo>
                    <a:pt x="1053" y="201"/>
                  </a:lnTo>
                  <a:lnTo>
                    <a:pt x="1153" y="201"/>
                  </a:lnTo>
                  <a:cubicBezTo>
                    <a:pt x="1254" y="201"/>
                    <a:pt x="1379" y="301"/>
                    <a:pt x="1479" y="301"/>
                  </a:cubicBezTo>
                  <a:cubicBezTo>
                    <a:pt x="1513" y="334"/>
                    <a:pt x="1546" y="345"/>
                    <a:pt x="1576" y="345"/>
                  </a:cubicBezTo>
                  <a:cubicBezTo>
                    <a:pt x="1635" y="345"/>
                    <a:pt x="1680" y="301"/>
                    <a:pt x="1680" y="301"/>
                  </a:cubicBezTo>
                  <a:lnTo>
                    <a:pt x="1780" y="301"/>
                  </a:lnTo>
                  <a:lnTo>
                    <a:pt x="1780" y="201"/>
                  </a:lnTo>
                  <a:cubicBezTo>
                    <a:pt x="1780" y="201"/>
                    <a:pt x="1680" y="100"/>
                    <a:pt x="1479" y="0"/>
                  </a:cubicBez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2490;p71">
              <a:extLst>
                <a:ext uri="{FF2B5EF4-FFF2-40B4-BE49-F238E27FC236}">
                  <a16:creationId xmlns:a16="http://schemas.microsoft.com/office/drawing/2014/main" id="{F3CF3FDB-5B1F-45B0-9433-3AE078A15C0F}"/>
                </a:ext>
              </a:extLst>
            </p:cNvPr>
            <p:cNvSpPr/>
            <p:nvPr/>
          </p:nvSpPr>
          <p:spPr>
            <a:xfrm>
              <a:off x="2112300" y="2804550"/>
              <a:ext cx="114675" cy="20075"/>
            </a:xfrm>
            <a:custGeom>
              <a:avLst/>
              <a:gdLst/>
              <a:ahLst/>
              <a:cxnLst/>
              <a:rect l="l" t="t" r="r" b="b"/>
              <a:pathLst>
                <a:path w="4587" h="803" extrusionOk="0">
                  <a:moveTo>
                    <a:pt x="201" y="0"/>
                  </a:moveTo>
                  <a:cubicBezTo>
                    <a:pt x="101" y="0"/>
                    <a:pt x="101" y="100"/>
                    <a:pt x="101" y="100"/>
                  </a:cubicBezTo>
                  <a:lnTo>
                    <a:pt x="0" y="100"/>
                  </a:lnTo>
                  <a:lnTo>
                    <a:pt x="0" y="201"/>
                  </a:lnTo>
                  <a:cubicBezTo>
                    <a:pt x="0" y="301"/>
                    <a:pt x="0" y="301"/>
                    <a:pt x="101" y="301"/>
                  </a:cubicBezTo>
                  <a:lnTo>
                    <a:pt x="627" y="301"/>
                  </a:lnTo>
                  <a:cubicBezTo>
                    <a:pt x="627" y="426"/>
                    <a:pt x="727" y="426"/>
                    <a:pt x="727" y="426"/>
                  </a:cubicBezTo>
                  <a:lnTo>
                    <a:pt x="1053" y="426"/>
                  </a:lnTo>
                  <a:cubicBezTo>
                    <a:pt x="1153" y="527"/>
                    <a:pt x="1254" y="527"/>
                    <a:pt x="1354" y="627"/>
                  </a:cubicBezTo>
                  <a:cubicBezTo>
                    <a:pt x="1454" y="627"/>
                    <a:pt x="1680" y="727"/>
                    <a:pt x="1780" y="727"/>
                  </a:cubicBezTo>
                  <a:cubicBezTo>
                    <a:pt x="1880" y="777"/>
                    <a:pt x="1980" y="802"/>
                    <a:pt x="2071" y="802"/>
                  </a:cubicBezTo>
                  <a:cubicBezTo>
                    <a:pt x="2162" y="802"/>
                    <a:pt x="2243" y="777"/>
                    <a:pt x="2306" y="727"/>
                  </a:cubicBezTo>
                  <a:cubicBezTo>
                    <a:pt x="2507" y="727"/>
                    <a:pt x="2607" y="627"/>
                    <a:pt x="2707" y="627"/>
                  </a:cubicBezTo>
                  <a:cubicBezTo>
                    <a:pt x="2807" y="627"/>
                    <a:pt x="3033" y="527"/>
                    <a:pt x="3133" y="527"/>
                  </a:cubicBezTo>
                  <a:lnTo>
                    <a:pt x="3860" y="527"/>
                  </a:lnTo>
                  <a:cubicBezTo>
                    <a:pt x="3960" y="627"/>
                    <a:pt x="3960" y="627"/>
                    <a:pt x="4061" y="627"/>
                  </a:cubicBezTo>
                  <a:lnTo>
                    <a:pt x="4286" y="627"/>
                  </a:lnTo>
                  <a:cubicBezTo>
                    <a:pt x="4386" y="727"/>
                    <a:pt x="4487" y="727"/>
                    <a:pt x="4487" y="727"/>
                  </a:cubicBezTo>
                  <a:lnTo>
                    <a:pt x="4587" y="627"/>
                  </a:lnTo>
                  <a:lnTo>
                    <a:pt x="4587" y="527"/>
                  </a:lnTo>
                  <a:cubicBezTo>
                    <a:pt x="4587" y="527"/>
                    <a:pt x="4487" y="527"/>
                    <a:pt x="4386" y="426"/>
                  </a:cubicBezTo>
                  <a:cubicBezTo>
                    <a:pt x="4286" y="301"/>
                    <a:pt x="4286" y="301"/>
                    <a:pt x="4186" y="301"/>
                  </a:cubicBezTo>
                  <a:cubicBezTo>
                    <a:pt x="4061" y="301"/>
                    <a:pt x="3960" y="201"/>
                    <a:pt x="3860" y="201"/>
                  </a:cubicBezTo>
                  <a:lnTo>
                    <a:pt x="3434" y="201"/>
                  </a:lnTo>
                  <a:cubicBezTo>
                    <a:pt x="3334" y="201"/>
                    <a:pt x="3233" y="301"/>
                    <a:pt x="3133" y="301"/>
                  </a:cubicBezTo>
                  <a:cubicBezTo>
                    <a:pt x="2933" y="301"/>
                    <a:pt x="2807" y="301"/>
                    <a:pt x="2707" y="426"/>
                  </a:cubicBezTo>
                  <a:lnTo>
                    <a:pt x="2181" y="426"/>
                  </a:lnTo>
                  <a:cubicBezTo>
                    <a:pt x="2147" y="460"/>
                    <a:pt x="2114" y="471"/>
                    <a:pt x="2081" y="471"/>
                  </a:cubicBezTo>
                  <a:cubicBezTo>
                    <a:pt x="2014" y="471"/>
                    <a:pt x="1947" y="426"/>
                    <a:pt x="1880" y="426"/>
                  </a:cubicBezTo>
                  <a:cubicBezTo>
                    <a:pt x="1780" y="426"/>
                    <a:pt x="1680" y="301"/>
                    <a:pt x="1554" y="201"/>
                  </a:cubicBezTo>
                  <a:cubicBezTo>
                    <a:pt x="1454" y="201"/>
                    <a:pt x="1254" y="100"/>
                    <a:pt x="1153" y="100"/>
                  </a:cubicBezTo>
                  <a:cubicBezTo>
                    <a:pt x="1053" y="0"/>
                    <a:pt x="928" y="0"/>
                    <a:pt x="727" y="0"/>
                  </a:cubicBez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2491;p71">
              <a:extLst>
                <a:ext uri="{FF2B5EF4-FFF2-40B4-BE49-F238E27FC236}">
                  <a16:creationId xmlns:a16="http://schemas.microsoft.com/office/drawing/2014/main" id="{0EA29F75-5FDB-438E-AF4B-F6F4F2BBB728}"/>
                </a:ext>
              </a:extLst>
            </p:cNvPr>
            <p:cNvSpPr/>
            <p:nvPr/>
          </p:nvSpPr>
          <p:spPr>
            <a:xfrm>
              <a:off x="1749525" y="2216825"/>
              <a:ext cx="273825" cy="501275"/>
            </a:xfrm>
            <a:custGeom>
              <a:avLst/>
              <a:gdLst/>
              <a:ahLst/>
              <a:cxnLst/>
              <a:rect l="l" t="t" r="r" b="b"/>
              <a:pathLst>
                <a:path w="10953" h="20051" extrusionOk="0">
                  <a:moveTo>
                    <a:pt x="8045" y="0"/>
                  </a:moveTo>
                  <a:cubicBezTo>
                    <a:pt x="8045" y="0"/>
                    <a:pt x="2607" y="1153"/>
                    <a:pt x="1554" y="3760"/>
                  </a:cubicBezTo>
                  <a:cubicBezTo>
                    <a:pt x="0" y="7745"/>
                    <a:pt x="6993" y="9825"/>
                    <a:pt x="6366" y="11705"/>
                  </a:cubicBezTo>
                  <a:cubicBezTo>
                    <a:pt x="5739" y="13685"/>
                    <a:pt x="3434" y="13058"/>
                    <a:pt x="2607" y="15790"/>
                  </a:cubicBezTo>
                  <a:cubicBezTo>
                    <a:pt x="1880" y="18396"/>
                    <a:pt x="4687" y="20051"/>
                    <a:pt x="4687" y="20051"/>
                  </a:cubicBezTo>
                  <a:cubicBezTo>
                    <a:pt x="4687" y="20051"/>
                    <a:pt x="3960" y="17970"/>
                    <a:pt x="4912" y="16817"/>
                  </a:cubicBezTo>
                  <a:cubicBezTo>
                    <a:pt x="6566" y="14537"/>
                    <a:pt x="10226" y="14537"/>
                    <a:pt x="10551" y="11279"/>
                  </a:cubicBezTo>
                  <a:cubicBezTo>
                    <a:pt x="10952" y="7118"/>
                    <a:pt x="6040" y="6391"/>
                    <a:pt x="4912" y="4286"/>
                  </a:cubicBezTo>
                  <a:cubicBezTo>
                    <a:pt x="3659" y="2206"/>
                    <a:pt x="8045" y="0"/>
                    <a:pt x="80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2492;p71">
              <a:extLst>
                <a:ext uri="{FF2B5EF4-FFF2-40B4-BE49-F238E27FC236}">
                  <a16:creationId xmlns:a16="http://schemas.microsoft.com/office/drawing/2014/main" id="{3495BC90-1BD1-4523-BCFC-3055232A1F16}"/>
                </a:ext>
              </a:extLst>
            </p:cNvPr>
            <p:cNvSpPr/>
            <p:nvPr/>
          </p:nvSpPr>
          <p:spPr>
            <a:xfrm>
              <a:off x="1958150" y="1969325"/>
              <a:ext cx="362825" cy="746275"/>
            </a:xfrm>
            <a:custGeom>
              <a:avLst/>
              <a:gdLst/>
              <a:ahLst/>
              <a:cxnLst/>
              <a:rect l="l" t="t" r="r" b="b"/>
              <a:pathLst>
                <a:path w="14513" h="29851" extrusionOk="0">
                  <a:moveTo>
                    <a:pt x="7846" y="0"/>
                  </a:moveTo>
                  <a:cubicBezTo>
                    <a:pt x="6467" y="0"/>
                    <a:pt x="4587" y="627"/>
                    <a:pt x="2933" y="3434"/>
                  </a:cubicBezTo>
                  <a:cubicBezTo>
                    <a:pt x="1" y="8547"/>
                    <a:pt x="4487" y="12732"/>
                    <a:pt x="6993" y="16066"/>
                  </a:cubicBezTo>
                  <a:cubicBezTo>
                    <a:pt x="10026" y="20151"/>
                    <a:pt x="5013" y="22031"/>
                    <a:pt x="4387" y="25364"/>
                  </a:cubicBezTo>
                  <a:cubicBezTo>
                    <a:pt x="3861" y="28497"/>
                    <a:pt x="6693" y="29850"/>
                    <a:pt x="6693" y="29850"/>
                  </a:cubicBezTo>
                  <a:cubicBezTo>
                    <a:pt x="6693" y="29850"/>
                    <a:pt x="5013" y="27971"/>
                    <a:pt x="5740" y="26717"/>
                  </a:cubicBezTo>
                  <a:cubicBezTo>
                    <a:pt x="7520" y="23810"/>
                    <a:pt x="11605" y="24537"/>
                    <a:pt x="13059" y="19199"/>
                  </a:cubicBezTo>
                  <a:cubicBezTo>
                    <a:pt x="14512" y="14186"/>
                    <a:pt x="7946" y="10427"/>
                    <a:pt x="7319" y="6266"/>
                  </a:cubicBezTo>
                  <a:cubicBezTo>
                    <a:pt x="6693" y="1980"/>
                    <a:pt x="9826" y="402"/>
                    <a:pt x="9826" y="402"/>
                  </a:cubicBezTo>
                  <a:cubicBezTo>
                    <a:pt x="9826" y="402"/>
                    <a:pt x="9099" y="0"/>
                    <a:pt x="784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2493;p71">
              <a:extLst>
                <a:ext uri="{FF2B5EF4-FFF2-40B4-BE49-F238E27FC236}">
                  <a16:creationId xmlns:a16="http://schemas.microsoft.com/office/drawing/2014/main" id="{A3301510-3284-477D-97CF-4814167A5693}"/>
                </a:ext>
              </a:extLst>
            </p:cNvPr>
            <p:cNvSpPr/>
            <p:nvPr/>
          </p:nvSpPr>
          <p:spPr>
            <a:xfrm>
              <a:off x="1794000" y="3186125"/>
              <a:ext cx="15700" cy="94375"/>
            </a:xfrm>
            <a:custGeom>
              <a:avLst/>
              <a:gdLst/>
              <a:ahLst/>
              <a:cxnLst/>
              <a:rect l="l" t="t" r="r" b="b"/>
              <a:pathLst>
                <a:path w="628" h="3775" extrusionOk="0">
                  <a:moveTo>
                    <a:pt x="301" y="0"/>
                  </a:moveTo>
                  <a:cubicBezTo>
                    <a:pt x="251" y="0"/>
                    <a:pt x="201" y="26"/>
                    <a:pt x="201" y="76"/>
                  </a:cubicBezTo>
                  <a:cubicBezTo>
                    <a:pt x="101" y="1229"/>
                    <a:pt x="0" y="2482"/>
                    <a:pt x="201" y="3635"/>
                  </a:cubicBezTo>
                  <a:cubicBezTo>
                    <a:pt x="201" y="3725"/>
                    <a:pt x="287" y="3774"/>
                    <a:pt x="382" y="3774"/>
                  </a:cubicBezTo>
                  <a:cubicBezTo>
                    <a:pt x="498" y="3774"/>
                    <a:pt x="627" y="3700"/>
                    <a:pt x="627" y="3534"/>
                  </a:cubicBezTo>
                  <a:cubicBezTo>
                    <a:pt x="502" y="2381"/>
                    <a:pt x="502" y="1229"/>
                    <a:pt x="401" y="76"/>
                  </a:cubicBezTo>
                  <a:cubicBezTo>
                    <a:pt x="401" y="26"/>
                    <a:pt x="351" y="0"/>
                    <a:pt x="30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2494;p71">
              <a:extLst>
                <a:ext uri="{FF2B5EF4-FFF2-40B4-BE49-F238E27FC236}">
                  <a16:creationId xmlns:a16="http://schemas.microsoft.com/office/drawing/2014/main" id="{933CB852-13E1-41B2-B4B1-A60126CE7CFA}"/>
                </a:ext>
              </a:extLst>
            </p:cNvPr>
            <p:cNvSpPr/>
            <p:nvPr/>
          </p:nvSpPr>
          <p:spPr>
            <a:xfrm>
              <a:off x="1770675" y="3199825"/>
              <a:ext cx="71800" cy="62200"/>
            </a:xfrm>
            <a:custGeom>
              <a:avLst/>
              <a:gdLst/>
              <a:ahLst/>
              <a:cxnLst/>
              <a:rect l="l" t="t" r="r" b="b"/>
              <a:pathLst>
                <a:path w="2872" h="2488" extrusionOk="0">
                  <a:moveTo>
                    <a:pt x="2508" y="1"/>
                  </a:moveTo>
                  <a:cubicBezTo>
                    <a:pt x="2466" y="1"/>
                    <a:pt x="2424" y="17"/>
                    <a:pt x="2387" y="54"/>
                  </a:cubicBezTo>
                  <a:cubicBezTo>
                    <a:pt x="1560" y="681"/>
                    <a:pt x="608" y="1407"/>
                    <a:pt x="81" y="2259"/>
                  </a:cubicBezTo>
                  <a:cubicBezTo>
                    <a:pt x="0" y="2341"/>
                    <a:pt x="50" y="2487"/>
                    <a:pt x="192" y="2487"/>
                  </a:cubicBezTo>
                  <a:cubicBezTo>
                    <a:pt x="225" y="2487"/>
                    <a:pt x="264" y="2479"/>
                    <a:pt x="307" y="2460"/>
                  </a:cubicBezTo>
                  <a:cubicBezTo>
                    <a:pt x="1034" y="1733"/>
                    <a:pt x="1861" y="1107"/>
                    <a:pt x="2688" y="380"/>
                  </a:cubicBezTo>
                  <a:cubicBezTo>
                    <a:pt x="2871" y="298"/>
                    <a:pt x="2690" y="1"/>
                    <a:pt x="2508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2495;p71">
              <a:extLst>
                <a:ext uri="{FF2B5EF4-FFF2-40B4-BE49-F238E27FC236}">
                  <a16:creationId xmlns:a16="http://schemas.microsoft.com/office/drawing/2014/main" id="{8F77AD59-ED4E-4B51-AD45-0BA9DD3C4BDC}"/>
                </a:ext>
              </a:extLst>
            </p:cNvPr>
            <p:cNvSpPr/>
            <p:nvPr/>
          </p:nvSpPr>
          <p:spPr>
            <a:xfrm>
              <a:off x="1766125" y="3200475"/>
              <a:ext cx="71750" cy="58350"/>
            </a:xfrm>
            <a:custGeom>
              <a:avLst/>
              <a:gdLst/>
              <a:ahLst/>
              <a:cxnLst/>
              <a:rect l="l" t="t" r="r" b="b"/>
              <a:pathLst>
                <a:path w="2870" h="2334" extrusionOk="0">
                  <a:moveTo>
                    <a:pt x="199" y="1"/>
                  </a:moveTo>
                  <a:cubicBezTo>
                    <a:pt x="102" y="1"/>
                    <a:pt x="0" y="152"/>
                    <a:pt x="163" y="254"/>
                  </a:cubicBezTo>
                  <a:cubicBezTo>
                    <a:pt x="589" y="655"/>
                    <a:pt x="990" y="1081"/>
                    <a:pt x="1416" y="1507"/>
                  </a:cubicBezTo>
                  <a:cubicBezTo>
                    <a:pt x="1742" y="1807"/>
                    <a:pt x="2243" y="2334"/>
                    <a:pt x="2770" y="2334"/>
                  </a:cubicBezTo>
                  <a:cubicBezTo>
                    <a:pt x="2870" y="2334"/>
                    <a:pt x="2870" y="2133"/>
                    <a:pt x="2870" y="2008"/>
                  </a:cubicBezTo>
                  <a:cubicBezTo>
                    <a:pt x="2569" y="1707"/>
                    <a:pt x="2043" y="1381"/>
                    <a:pt x="1742" y="1081"/>
                  </a:cubicBezTo>
                  <a:cubicBezTo>
                    <a:pt x="1216" y="755"/>
                    <a:pt x="790" y="354"/>
                    <a:pt x="263" y="28"/>
                  </a:cubicBezTo>
                  <a:cubicBezTo>
                    <a:pt x="244" y="9"/>
                    <a:pt x="222" y="1"/>
                    <a:pt x="199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2496;p71">
              <a:extLst>
                <a:ext uri="{FF2B5EF4-FFF2-40B4-BE49-F238E27FC236}">
                  <a16:creationId xmlns:a16="http://schemas.microsoft.com/office/drawing/2014/main" id="{DABAF60F-B36B-4757-93F0-0A7E0E62951A}"/>
                </a:ext>
              </a:extLst>
            </p:cNvPr>
            <p:cNvSpPr/>
            <p:nvPr/>
          </p:nvSpPr>
          <p:spPr>
            <a:xfrm>
              <a:off x="1906150" y="2941125"/>
              <a:ext cx="13200" cy="76325"/>
            </a:xfrm>
            <a:custGeom>
              <a:avLst/>
              <a:gdLst/>
              <a:ahLst/>
              <a:cxnLst/>
              <a:rect l="l" t="t" r="r" b="b"/>
              <a:pathLst>
                <a:path w="528" h="3053" extrusionOk="0">
                  <a:moveTo>
                    <a:pt x="201" y="1"/>
                  </a:moveTo>
                  <a:cubicBezTo>
                    <a:pt x="151" y="1"/>
                    <a:pt x="101" y="26"/>
                    <a:pt x="101" y="76"/>
                  </a:cubicBezTo>
                  <a:cubicBezTo>
                    <a:pt x="101" y="1003"/>
                    <a:pt x="1" y="1956"/>
                    <a:pt x="101" y="2883"/>
                  </a:cubicBezTo>
                  <a:cubicBezTo>
                    <a:pt x="151" y="2996"/>
                    <a:pt x="258" y="3052"/>
                    <a:pt x="352" y="3052"/>
                  </a:cubicBezTo>
                  <a:cubicBezTo>
                    <a:pt x="446" y="3052"/>
                    <a:pt x="527" y="2996"/>
                    <a:pt x="527" y="2883"/>
                  </a:cubicBezTo>
                  <a:cubicBezTo>
                    <a:pt x="402" y="1956"/>
                    <a:pt x="402" y="1003"/>
                    <a:pt x="301" y="76"/>
                  </a:cubicBezTo>
                  <a:cubicBezTo>
                    <a:pt x="301" y="26"/>
                    <a:pt x="251" y="1"/>
                    <a:pt x="201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2497;p71">
              <a:extLst>
                <a:ext uri="{FF2B5EF4-FFF2-40B4-BE49-F238E27FC236}">
                  <a16:creationId xmlns:a16="http://schemas.microsoft.com/office/drawing/2014/main" id="{89617E23-4886-4E3C-BD77-8D74E2878A74}"/>
                </a:ext>
              </a:extLst>
            </p:cNvPr>
            <p:cNvSpPr/>
            <p:nvPr/>
          </p:nvSpPr>
          <p:spPr>
            <a:xfrm>
              <a:off x="1885400" y="2952425"/>
              <a:ext cx="58775" cy="51400"/>
            </a:xfrm>
            <a:custGeom>
              <a:avLst/>
              <a:gdLst/>
              <a:ahLst/>
              <a:cxnLst/>
              <a:rect l="l" t="t" r="r" b="b"/>
              <a:pathLst>
                <a:path w="2351" h="2056" extrusionOk="0">
                  <a:moveTo>
                    <a:pt x="2083" y="0"/>
                  </a:moveTo>
                  <a:cubicBezTo>
                    <a:pt x="2051" y="0"/>
                    <a:pt x="2018" y="8"/>
                    <a:pt x="1984" y="25"/>
                  </a:cubicBezTo>
                  <a:cubicBezTo>
                    <a:pt x="1357" y="551"/>
                    <a:pt x="505" y="1078"/>
                    <a:pt x="104" y="1805"/>
                  </a:cubicBezTo>
                  <a:cubicBezTo>
                    <a:pt x="1" y="1887"/>
                    <a:pt x="136" y="2055"/>
                    <a:pt x="243" y="2055"/>
                  </a:cubicBezTo>
                  <a:cubicBezTo>
                    <a:pt x="265" y="2055"/>
                    <a:pt x="287" y="2048"/>
                    <a:pt x="304" y="2030"/>
                  </a:cubicBezTo>
                  <a:cubicBezTo>
                    <a:pt x="931" y="1404"/>
                    <a:pt x="1558" y="877"/>
                    <a:pt x="2184" y="351"/>
                  </a:cubicBezTo>
                  <a:cubicBezTo>
                    <a:pt x="2351" y="184"/>
                    <a:pt x="2240" y="0"/>
                    <a:pt x="2083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2498;p71">
              <a:extLst>
                <a:ext uri="{FF2B5EF4-FFF2-40B4-BE49-F238E27FC236}">
                  <a16:creationId xmlns:a16="http://schemas.microsoft.com/office/drawing/2014/main" id="{74806167-BB14-437F-9E0F-B763E3A18714}"/>
                </a:ext>
              </a:extLst>
            </p:cNvPr>
            <p:cNvSpPr/>
            <p:nvPr/>
          </p:nvSpPr>
          <p:spPr>
            <a:xfrm>
              <a:off x="1884850" y="2953050"/>
              <a:ext cx="56925" cy="45550"/>
            </a:xfrm>
            <a:custGeom>
              <a:avLst/>
              <a:gdLst/>
              <a:ahLst/>
              <a:cxnLst/>
              <a:rect l="l" t="t" r="r" b="b"/>
              <a:pathLst>
                <a:path w="2277" h="1822" extrusionOk="0">
                  <a:moveTo>
                    <a:pt x="126" y="0"/>
                  </a:moveTo>
                  <a:cubicBezTo>
                    <a:pt x="1" y="0"/>
                    <a:pt x="1" y="125"/>
                    <a:pt x="1" y="226"/>
                  </a:cubicBezTo>
                  <a:cubicBezTo>
                    <a:pt x="226" y="526"/>
                    <a:pt x="627" y="752"/>
                    <a:pt x="953" y="952"/>
                  </a:cubicBezTo>
                  <a:cubicBezTo>
                    <a:pt x="1379" y="1253"/>
                    <a:pt x="1680" y="1579"/>
                    <a:pt x="2106" y="1780"/>
                  </a:cubicBezTo>
                  <a:cubicBezTo>
                    <a:pt x="2135" y="1809"/>
                    <a:pt x="2165" y="1821"/>
                    <a:pt x="2189" y="1821"/>
                  </a:cubicBezTo>
                  <a:cubicBezTo>
                    <a:pt x="2248" y="1821"/>
                    <a:pt x="2277" y="1750"/>
                    <a:pt x="2206" y="1679"/>
                  </a:cubicBezTo>
                  <a:cubicBezTo>
                    <a:pt x="1880" y="1379"/>
                    <a:pt x="1580" y="952"/>
                    <a:pt x="1153" y="627"/>
                  </a:cubicBezTo>
                  <a:cubicBezTo>
                    <a:pt x="853" y="426"/>
                    <a:pt x="527" y="0"/>
                    <a:pt x="126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2499;p71">
              <a:extLst>
                <a:ext uri="{FF2B5EF4-FFF2-40B4-BE49-F238E27FC236}">
                  <a16:creationId xmlns:a16="http://schemas.microsoft.com/office/drawing/2014/main" id="{D17E966D-45C1-4E69-BF7E-71D9DDE9672C}"/>
                </a:ext>
              </a:extLst>
            </p:cNvPr>
            <p:cNvSpPr/>
            <p:nvPr/>
          </p:nvSpPr>
          <p:spPr>
            <a:xfrm>
              <a:off x="2404900" y="2956800"/>
              <a:ext cx="15700" cy="93850"/>
            </a:xfrm>
            <a:custGeom>
              <a:avLst/>
              <a:gdLst/>
              <a:ahLst/>
              <a:cxnLst/>
              <a:rect l="l" t="t" r="r" b="b"/>
              <a:pathLst>
                <a:path w="628" h="3754" extrusionOk="0">
                  <a:moveTo>
                    <a:pt x="301" y="0"/>
                  </a:moveTo>
                  <a:cubicBezTo>
                    <a:pt x="251" y="0"/>
                    <a:pt x="201" y="26"/>
                    <a:pt x="201" y="76"/>
                  </a:cubicBezTo>
                  <a:cubicBezTo>
                    <a:pt x="101" y="1229"/>
                    <a:pt x="1" y="2356"/>
                    <a:pt x="201" y="3509"/>
                  </a:cubicBezTo>
                  <a:cubicBezTo>
                    <a:pt x="201" y="3672"/>
                    <a:pt x="308" y="3754"/>
                    <a:pt x="414" y="3754"/>
                  </a:cubicBezTo>
                  <a:cubicBezTo>
                    <a:pt x="521" y="3754"/>
                    <a:pt x="627" y="3672"/>
                    <a:pt x="627" y="3509"/>
                  </a:cubicBezTo>
                  <a:cubicBezTo>
                    <a:pt x="502" y="2356"/>
                    <a:pt x="502" y="1229"/>
                    <a:pt x="402" y="76"/>
                  </a:cubicBezTo>
                  <a:cubicBezTo>
                    <a:pt x="402" y="26"/>
                    <a:pt x="352" y="0"/>
                    <a:pt x="30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2500;p71">
              <a:extLst>
                <a:ext uri="{FF2B5EF4-FFF2-40B4-BE49-F238E27FC236}">
                  <a16:creationId xmlns:a16="http://schemas.microsoft.com/office/drawing/2014/main" id="{DFC2240C-E8C3-4B23-80C0-8B5DFDC01950}"/>
                </a:ext>
              </a:extLst>
            </p:cNvPr>
            <p:cNvSpPr/>
            <p:nvPr/>
          </p:nvSpPr>
          <p:spPr>
            <a:xfrm>
              <a:off x="2381625" y="2969925"/>
              <a:ext cx="71450" cy="62375"/>
            </a:xfrm>
            <a:custGeom>
              <a:avLst/>
              <a:gdLst/>
              <a:ahLst/>
              <a:cxnLst/>
              <a:rect l="l" t="t" r="r" b="b"/>
              <a:pathLst>
                <a:path w="2858" h="2495" extrusionOk="0">
                  <a:moveTo>
                    <a:pt x="2542" y="0"/>
                  </a:moveTo>
                  <a:cubicBezTo>
                    <a:pt x="2489" y="0"/>
                    <a:pt x="2433" y="23"/>
                    <a:pt x="2385" y="77"/>
                  </a:cubicBezTo>
                  <a:cubicBezTo>
                    <a:pt x="1558" y="704"/>
                    <a:pt x="606" y="1330"/>
                    <a:pt x="80" y="2257"/>
                  </a:cubicBezTo>
                  <a:cubicBezTo>
                    <a:pt x="0" y="2337"/>
                    <a:pt x="47" y="2495"/>
                    <a:pt x="181" y="2495"/>
                  </a:cubicBezTo>
                  <a:cubicBezTo>
                    <a:pt x="217" y="2495"/>
                    <a:pt x="258" y="2484"/>
                    <a:pt x="305" y="2458"/>
                  </a:cubicBezTo>
                  <a:cubicBezTo>
                    <a:pt x="1032" y="1731"/>
                    <a:pt x="1859" y="1105"/>
                    <a:pt x="2686" y="378"/>
                  </a:cubicBezTo>
                  <a:cubicBezTo>
                    <a:pt x="2858" y="225"/>
                    <a:pt x="2710" y="0"/>
                    <a:pt x="2542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2501;p71">
              <a:extLst>
                <a:ext uri="{FF2B5EF4-FFF2-40B4-BE49-F238E27FC236}">
                  <a16:creationId xmlns:a16="http://schemas.microsoft.com/office/drawing/2014/main" id="{B85E17C8-929C-4FF9-BF6B-39707348B395}"/>
                </a:ext>
              </a:extLst>
            </p:cNvPr>
            <p:cNvSpPr/>
            <p:nvPr/>
          </p:nvSpPr>
          <p:spPr>
            <a:xfrm>
              <a:off x="2379100" y="2970925"/>
              <a:ext cx="69700" cy="57950"/>
            </a:xfrm>
            <a:custGeom>
              <a:avLst/>
              <a:gdLst/>
              <a:ahLst/>
              <a:cxnLst/>
              <a:rect l="l" t="t" r="r" b="b"/>
              <a:pathLst>
                <a:path w="2788" h="2318" extrusionOk="0">
                  <a:moveTo>
                    <a:pt x="120" y="0"/>
                  </a:moveTo>
                  <a:cubicBezTo>
                    <a:pt x="47" y="0"/>
                    <a:pt x="1" y="158"/>
                    <a:pt x="80" y="237"/>
                  </a:cubicBezTo>
                  <a:cubicBezTo>
                    <a:pt x="506" y="664"/>
                    <a:pt x="907" y="1065"/>
                    <a:pt x="1333" y="1491"/>
                  </a:cubicBezTo>
                  <a:cubicBezTo>
                    <a:pt x="1659" y="1791"/>
                    <a:pt x="2161" y="2318"/>
                    <a:pt x="2687" y="2318"/>
                  </a:cubicBezTo>
                  <a:cubicBezTo>
                    <a:pt x="2787" y="2318"/>
                    <a:pt x="2787" y="2117"/>
                    <a:pt x="2787" y="2017"/>
                  </a:cubicBezTo>
                  <a:cubicBezTo>
                    <a:pt x="2486" y="1591"/>
                    <a:pt x="1960" y="1390"/>
                    <a:pt x="1659" y="1065"/>
                  </a:cubicBezTo>
                  <a:cubicBezTo>
                    <a:pt x="1133" y="764"/>
                    <a:pt x="707" y="338"/>
                    <a:pt x="181" y="37"/>
                  </a:cubicBezTo>
                  <a:cubicBezTo>
                    <a:pt x="160" y="11"/>
                    <a:pt x="139" y="0"/>
                    <a:pt x="120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2502;p71">
              <a:extLst>
                <a:ext uri="{FF2B5EF4-FFF2-40B4-BE49-F238E27FC236}">
                  <a16:creationId xmlns:a16="http://schemas.microsoft.com/office/drawing/2014/main" id="{0884C794-9300-4285-A2C2-F0D28B4F56B2}"/>
                </a:ext>
              </a:extLst>
            </p:cNvPr>
            <p:cNvSpPr/>
            <p:nvPr/>
          </p:nvSpPr>
          <p:spPr>
            <a:xfrm>
              <a:off x="1947500" y="3173125"/>
              <a:ext cx="13200" cy="78050"/>
            </a:xfrm>
            <a:custGeom>
              <a:avLst/>
              <a:gdLst/>
              <a:ahLst/>
              <a:cxnLst/>
              <a:rect l="l" t="t" r="r" b="b"/>
              <a:pathLst>
                <a:path w="528" h="3122" extrusionOk="0">
                  <a:moveTo>
                    <a:pt x="327" y="0"/>
                  </a:moveTo>
                  <a:cubicBezTo>
                    <a:pt x="277" y="0"/>
                    <a:pt x="226" y="32"/>
                    <a:pt x="226" y="94"/>
                  </a:cubicBezTo>
                  <a:cubicBezTo>
                    <a:pt x="126" y="1022"/>
                    <a:pt x="126" y="1974"/>
                    <a:pt x="1" y="2901"/>
                  </a:cubicBezTo>
                  <a:cubicBezTo>
                    <a:pt x="1" y="3026"/>
                    <a:pt x="127" y="3122"/>
                    <a:pt x="247" y="3122"/>
                  </a:cubicBezTo>
                  <a:cubicBezTo>
                    <a:pt x="319" y="3122"/>
                    <a:pt x="389" y="3087"/>
                    <a:pt x="427" y="3002"/>
                  </a:cubicBezTo>
                  <a:cubicBezTo>
                    <a:pt x="527" y="2074"/>
                    <a:pt x="527" y="1022"/>
                    <a:pt x="427" y="94"/>
                  </a:cubicBezTo>
                  <a:cubicBezTo>
                    <a:pt x="427" y="32"/>
                    <a:pt x="377" y="0"/>
                    <a:pt x="327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2503;p71">
              <a:extLst>
                <a:ext uri="{FF2B5EF4-FFF2-40B4-BE49-F238E27FC236}">
                  <a16:creationId xmlns:a16="http://schemas.microsoft.com/office/drawing/2014/main" id="{63C5751F-F811-4494-A590-335FFC72385D}"/>
                </a:ext>
              </a:extLst>
            </p:cNvPr>
            <p:cNvSpPr/>
            <p:nvPr/>
          </p:nvSpPr>
          <p:spPr>
            <a:xfrm>
              <a:off x="1922725" y="3184825"/>
              <a:ext cx="58625" cy="51125"/>
            </a:xfrm>
            <a:custGeom>
              <a:avLst/>
              <a:gdLst/>
              <a:ahLst/>
              <a:cxnLst/>
              <a:rect l="l" t="t" r="r" b="b"/>
              <a:pathLst>
                <a:path w="2345" h="2045" extrusionOk="0">
                  <a:moveTo>
                    <a:pt x="258" y="1"/>
                  </a:moveTo>
                  <a:cubicBezTo>
                    <a:pt x="105" y="1"/>
                    <a:pt x="1" y="169"/>
                    <a:pt x="165" y="353"/>
                  </a:cubicBezTo>
                  <a:cubicBezTo>
                    <a:pt x="791" y="880"/>
                    <a:pt x="1418" y="1381"/>
                    <a:pt x="2145" y="2007"/>
                  </a:cubicBezTo>
                  <a:cubicBezTo>
                    <a:pt x="2166" y="2033"/>
                    <a:pt x="2188" y="2044"/>
                    <a:pt x="2208" y="2044"/>
                  </a:cubicBezTo>
                  <a:cubicBezTo>
                    <a:pt x="2286" y="2044"/>
                    <a:pt x="2344" y="1886"/>
                    <a:pt x="2245" y="1807"/>
                  </a:cubicBezTo>
                  <a:cubicBezTo>
                    <a:pt x="1844" y="1080"/>
                    <a:pt x="992" y="554"/>
                    <a:pt x="365" y="27"/>
                  </a:cubicBezTo>
                  <a:cubicBezTo>
                    <a:pt x="329" y="9"/>
                    <a:pt x="292" y="1"/>
                    <a:pt x="258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2504;p71">
              <a:extLst>
                <a:ext uri="{FF2B5EF4-FFF2-40B4-BE49-F238E27FC236}">
                  <a16:creationId xmlns:a16="http://schemas.microsoft.com/office/drawing/2014/main" id="{4784736A-A3A6-4786-9B58-7FF101BC5FB9}"/>
                </a:ext>
              </a:extLst>
            </p:cNvPr>
            <p:cNvSpPr/>
            <p:nvPr/>
          </p:nvSpPr>
          <p:spPr>
            <a:xfrm>
              <a:off x="1924325" y="3185500"/>
              <a:ext cx="60175" cy="47025"/>
            </a:xfrm>
            <a:custGeom>
              <a:avLst/>
              <a:gdLst/>
              <a:ahLst/>
              <a:cxnLst/>
              <a:rect l="l" t="t" r="r" b="b"/>
              <a:pathLst>
                <a:path w="2407" h="1881" extrusionOk="0">
                  <a:moveTo>
                    <a:pt x="2181" y="0"/>
                  </a:moveTo>
                  <a:cubicBezTo>
                    <a:pt x="1780" y="326"/>
                    <a:pt x="1354" y="627"/>
                    <a:pt x="1053" y="953"/>
                  </a:cubicBezTo>
                  <a:cubicBezTo>
                    <a:pt x="727" y="1153"/>
                    <a:pt x="301" y="1354"/>
                    <a:pt x="101" y="1680"/>
                  </a:cubicBezTo>
                  <a:cubicBezTo>
                    <a:pt x="1" y="1780"/>
                    <a:pt x="101" y="1880"/>
                    <a:pt x="201" y="1880"/>
                  </a:cubicBezTo>
                  <a:cubicBezTo>
                    <a:pt x="627" y="1880"/>
                    <a:pt x="928" y="1479"/>
                    <a:pt x="1254" y="1254"/>
                  </a:cubicBezTo>
                  <a:cubicBezTo>
                    <a:pt x="1554" y="853"/>
                    <a:pt x="1980" y="527"/>
                    <a:pt x="2306" y="226"/>
                  </a:cubicBezTo>
                  <a:cubicBezTo>
                    <a:pt x="2407" y="101"/>
                    <a:pt x="2306" y="0"/>
                    <a:pt x="218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2505;p71">
              <a:extLst>
                <a:ext uri="{FF2B5EF4-FFF2-40B4-BE49-F238E27FC236}">
                  <a16:creationId xmlns:a16="http://schemas.microsoft.com/office/drawing/2014/main" id="{54592756-0717-4E95-8DC7-CC2F84A9D54A}"/>
                </a:ext>
              </a:extLst>
            </p:cNvPr>
            <p:cNvSpPr/>
            <p:nvPr/>
          </p:nvSpPr>
          <p:spPr>
            <a:xfrm>
              <a:off x="2156775" y="3248775"/>
              <a:ext cx="15700" cy="94375"/>
            </a:xfrm>
            <a:custGeom>
              <a:avLst/>
              <a:gdLst/>
              <a:ahLst/>
              <a:cxnLst/>
              <a:rect l="l" t="t" r="r" b="b"/>
              <a:pathLst>
                <a:path w="628" h="3775" extrusionOk="0">
                  <a:moveTo>
                    <a:pt x="302" y="1"/>
                  </a:moveTo>
                  <a:cubicBezTo>
                    <a:pt x="251" y="1"/>
                    <a:pt x="201" y="26"/>
                    <a:pt x="201" y="76"/>
                  </a:cubicBezTo>
                  <a:cubicBezTo>
                    <a:pt x="101" y="1229"/>
                    <a:pt x="1" y="2482"/>
                    <a:pt x="201" y="3635"/>
                  </a:cubicBezTo>
                  <a:cubicBezTo>
                    <a:pt x="201" y="3725"/>
                    <a:pt x="287" y="3775"/>
                    <a:pt x="382" y="3775"/>
                  </a:cubicBezTo>
                  <a:cubicBezTo>
                    <a:pt x="498" y="3775"/>
                    <a:pt x="627" y="3700"/>
                    <a:pt x="627" y="3535"/>
                  </a:cubicBezTo>
                  <a:cubicBezTo>
                    <a:pt x="527" y="2382"/>
                    <a:pt x="527" y="1229"/>
                    <a:pt x="402" y="76"/>
                  </a:cubicBezTo>
                  <a:cubicBezTo>
                    <a:pt x="402" y="26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2506;p71">
              <a:extLst>
                <a:ext uri="{FF2B5EF4-FFF2-40B4-BE49-F238E27FC236}">
                  <a16:creationId xmlns:a16="http://schemas.microsoft.com/office/drawing/2014/main" id="{DC13D10F-3B81-4797-88FF-5E087707403E}"/>
                </a:ext>
              </a:extLst>
            </p:cNvPr>
            <p:cNvSpPr/>
            <p:nvPr/>
          </p:nvSpPr>
          <p:spPr>
            <a:xfrm>
              <a:off x="2133700" y="3262500"/>
              <a:ext cx="71675" cy="63575"/>
            </a:xfrm>
            <a:custGeom>
              <a:avLst/>
              <a:gdLst/>
              <a:ahLst/>
              <a:cxnLst/>
              <a:rect l="l" t="t" r="r" b="b"/>
              <a:pathLst>
                <a:path w="2867" h="2543" extrusionOk="0">
                  <a:moveTo>
                    <a:pt x="2498" y="0"/>
                  </a:moveTo>
                  <a:cubicBezTo>
                    <a:pt x="2457" y="0"/>
                    <a:pt x="2415" y="16"/>
                    <a:pt x="2377" y="53"/>
                  </a:cubicBezTo>
                  <a:cubicBezTo>
                    <a:pt x="1550" y="680"/>
                    <a:pt x="598" y="1407"/>
                    <a:pt x="72" y="2259"/>
                  </a:cubicBezTo>
                  <a:cubicBezTo>
                    <a:pt x="1" y="2401"/>
                    <a:pt x="30" y="2542"/>
                    <a:pt x="133" y="2542"/>
                  </a:cubicBezTo>
                  <a:cubicBezTo>
                    <a:pt x="176" y="2542"/>
                    <a:pt x="231" y="2518"/>
                    <a:pt x="297" y="2459"/>
                  </a:cubicBezTo>
                  <a:cubicBezTo>
                    <a:pt x="1024" y="1732"/>
                    <a:pt x="1851" y="1106"/>
                    <a:pt x="2703" y="379"/>
                  </a:cubicBezTo>
                  <a:cubicBezTo>
                    <a:pt x="2866" y="297"/>
                    <a:pt x="2681" y="0"/>
                    <a:pt x="2498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2507;p71">
              <a:extLst>
                <a:ext uri="{FF2B5EF4-FFF2-40B4-BE49-F238E27FC236}">
                  <a16:creationId xmlns:a16="http://schemas.microsoft.com/office/drawing/2014/main" id="{EB1E25EA-DC8F-4248-B693-F3CC8A00B000}"/>
                </a:ext>
              </a:extLst>
            </p:cNvPr>
            <p:cNvSpPr/>
            <p:nvPr/>
          </p:nvSpPr>
          <p:spPr>
            <a:xfrm>
              <a:off x="2130475" y="3263825"/>
              <a:ext cx="70825" cy="57650"/>
            </a:xfrm>
            <a:custGeom>
              <a:avLst/>
              <a:gdLst/>
              <a:ahLst/>
              <a:cxnLst/>
              <a:rect l="l" t="t" r="r" b="b"/>
              <a:pathLst>
                <a:path w="2833" h="2306" extrusionOk="0">
                  <a:moveTo>
                    <a:pt x="201" y="0"/>
                  </a:moveTo>
                  <a:cubicBezTo>
                    <a:pt x="100" y="0"/>
                    <a:pt x="0" y="100"/>
                    <a:pt x="100" y="226"/>
                  </a:cubicBezTo>
                  <a:cubicBezTo>
                    <a:pt x="527" y="627"/>
                    <a:pt x="953" y="1053"/>
                    <a:pt x="1354" y="1479"/>
                  </a:cubicBezTo>
                  <a:cubicBezTo>
                    <a:pt x="1679" y="1780"/>
                    <a:pt x="2206" y="2306"/>
                    <a:pt x="2707" y="2306"/>
                  </a:cubicBezTo>
                  <a:cubicBezTo>
                    <a:pt x="2832" y="2306"/>
                    <a:pt x="2832" y="2106"/>
                    <a:pt x="2832" y="1980"/>
                  </a:cubicBezTo>
                  <a:cubicBezTo>
                    <a:pt x="2506" y="1679"/>
                    <a:pt x="1980" y="1354"/>
                    <a:pt x="1679" y="1153"/>
                  </a:cubicBezTo>
                  <a:cubicBezTo>
                    <a:pt x="1153" y="727"/>
                    <a:pt x="727" y="326"/>
                    <a:pt x="20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2508;p71">
              <a:extLst>
                <a:ext uri="{FF2B5EF4-FFF2-40B4-BE49-F238E27FC236}">
                  <a16:creationId xmlns:a16="http://schemas.microsoft.com/office/drawing/2014/main" id="{372D2574-1450-4449-9B6E-72A387112041}"/>
                </a:ext>
              </a:extLst>
            </p:cNvPr>
            <p:cNvSpPr/>
            <p:nvPr/>
          </p:nvSpPr>
          <p:spPr>
            <a:xfrm>
              <a:off x="2203775" y="3183000"/>
              <a:ext cx="7550" cy="48900"/>
            </a:xfrm>
            <a:custGeom>
              <a:avLst/>
              <a:gdLst/>
              <a:ahLst/>
              <a:cxnLst/>
              <a:rect l="l" t="t" r="r" b="b"/>
              <a:pathLst>
                <a:path w="302" h="1956" extrusionOk="0">
                  <a:moveTo>
                    <a:pt x="101" y="0"/>
                  </a:moveTo>
                  <a:cubicBezTo>
                    <a:pt x="101" y="627"/>
                    <a:pt x="1" y="1253"/>
                    <a:pt x="101" y="1880"/>
                  </a:cubicBezTo>
                  <a:cubicBezTo>
                    <a:pt x="101" y="1930"/>
                    <a:pt x="151" y="1955"/>
                    <a:pt x="201" y="1955"/>
                  </a:cubicBezTo>
                  <a:cubicBezTo>
                    <a:pt x="251" y="1955"/>
                    <a:pt x="301" y="1930"/>
                    <a:pt x="301" y="1880"/>
                  </a:cubicBezTo>
                  <a:cubicBezTo>
                    <a:pt x="301" y="1253"/>
                    <a:pt x="301" y="627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2509;p71">
              <a:extLst>
                <a:ext uri="{FF2B5EF4-FFF2-40B4-BE49-F238E27FC236}">
                  <a16:creationId xmlns:a16="http://schemas.microsoft.com/office/drawing/2014/main" id="{0D9269CF-78F0-446A-984E-155B71019D1E}"/>
                </a:ext>
              </a:extLst>
            </p:cNvPr>
            <p:cNvSpPr/>
            <p:nvPr/>
          </p:nvSpPr>
          <p:spPr>
            <a:xfrm>
              <a:off x="2191325" y="3190225"/>
              <a:ext cx="37650" cy="33275"/>
            </a:xfrm>
            <a:custGeom>
              <a:avLst/>
              <a:gdLst/>
              <a:ahLst/>
              <a:cxnLst/>
              <a:rect l="l" t="t" r="r" b="b"/>
              <a:pathLst>
                <a:path w="1506" h="1331" extrusionOk="0">
                  <a:moveTo>
                    <a:pt x="1386" y="0"/>
                  </a:moveTo>
                  <a:cubicBezTo>
                    <a:pt x="1367" y="0"/>
                    <a:pt x="1346" y="11"/>
                    <a:pt x="1326" y="37"/>
                  </a:cubicBezTo>
                  <a:cubicBezTo>
                    <a:pt x="799" y="338"/>
                    <a:pt x="398" y="764"/>
                    <a:pt x="72" y="1165"/>
                  </a:cubicBezTo>
                  <a:cubicBezTo>
                    <a:pt x="1" y="1254"/>
                    <a:pt x="32" y="1331"/>
                    <a:pt x="91" y="1331"/>
                  </a:cubicBezTo>
                  <a:cubicBezTo>
                    <a:pt x="115" y="1331"/>
                    <a:pt x="144" y="1319"/>
                    <a:pt x="173" y="1290"/>
                  </a:cubicBezTo>
                  <a:cubicBezTo>
                    <a:pt x="599" y="964"/>
                    <a:pt x="1025" y="538"/>
                    <a:pt x="1426" y="237"/>
                  </a:cubicBezTo>
                  <a:cubicBezTo>
                    <a:pt x="1505" y="158"/>
                    <a:pt x="1459" y="0"/>
                    <a:pt x="13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2510;p71">
              <a:extLst>
                <a:ext uri="{FF2B5EF4-FFF2-40B4-BE49-F238E27FC236}">
                  <a16:creationId xmlns:a16="http://schemas.microsoft.com/office/drawing/2014/main" id="{8D75B6AF-A2B7-4374-8096-A54C2E1C385E}"/>
                </a:ext>
              </a:extLst>
            </p:cNvPr>
            <p:cNvSpPr/>
            <p:nvPr/>
          </p:nvSpPr>
          <p:spPr>
            <a:xfrm>
              <a:off x="2190625" y="3191125"/>
              <a:ext cx="36350" cy="28225"/>
            </a:xfrm>
            <a:custGeom>
              <a:avLst/>
              <a:gdLst/>
              <a:ahLst/>
              <a:cxnLst/>
              <a:rect l="l" t="t" r="r" b="b"/>
              <a:pathLst>
                <a:path w="1454" h="1129" extrusionOk="0">
                  <a:moveTo>
                    <a:pt x="100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201" y="302"/>
                    <a:pt x="426" y="502"/>
                    <a:pt x="727" y="728"/>
                  </a:cubicBezTo>
                  <a:cubicBezTo>
                    <a:pt x="827" y="928"/>
                    <a:pt x="1153" y="1129"/>
                    <a:pt x="1354" y="1129"/>
                  </a:cubicBezTo>
                  <a:cubicBezTo>
                    <a:pt x="1454" y="1129"/>
                    <a:pt x="1454" y="1129"/>
                    <a:pt x="1454" y="1029"/>
                  </a:cubicBezTo>
                  <a:cubicBezTo>
                    <a:pt x="1354" y="828"/>
                    <a:pt x="1053" y="728"/>
                    <a:pt x="827" y="502"/>
                  </a:cubicBezTo>
                  <a:cubicBezTo>
                    <a:pt x="627" y="402"/>
                    <a:pt x="426" y="2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2511;p71">
              <a:extLst>
                <a:ext uri="{FF2B5EF4-FFF2-40B4-BE49-F238E27FC236}">
                  <a16:creationId xmlns:a16="http://schemas.microsoft.com/office/drawing/2014/main" id="{23FF2010-0F98-4935-89C4-D5C38656F774}"/>
                </a:ext>
              </a:extLst>
            </p:cNvPr>
            <p:cNvSpPr/>
            <p:nvPr/>
          </p:nvSpPr>
          <p:spPr>
            <a:xfrm>
              <a:off x="1743875" y="2976850"/>
              <a:ext cx="18825" cy="124700"/>
            </a:xfrm>
            <a:custGeom>
              <a:avLst/>
              <a:gdLst/>
              <a:ahLst/>
              <a:cxnLst/>
              <a:rect l="l" t="t" r="r" b="b"/>
              <a:pathLst>
                <a:path w="753" h="4988" extrusionOk="0">
                  <a:moveTo>
                    <a:pt x="226" y="0"/>
                  </a:moveTo>
                  <a:cubicBezTo>
                    <a:pt x="0" y="727"/>
                    <a:pt x="226" y="1680"/>
                    <a:pt x="326" y="2406"/>
                  </a:cubicBezTo>
                  <a:cubicBezTo>
                    <a:pt x="427" y="3234"/>
                    <a:pt x="427" y="4061"/>
                    <a:pt x="427" y="4913"/>
                  </a:cubicBezTo>
                  <a:cubicBezTo>
                    <a:pt x="427" y="4963"/>
                    <a:pt x="477" y="4988"/>
                    <a:pt x="527" y="4988"/>
                  </a:cubicBezTo>
                  <a:cubicBezTo>
                    <a:pt x="577" y="4988"/>
                    <a:pt x="627" y="4963"/>
                    <a:pt x="627" y="4913"/>
                  </a:cubicBezTo>
                  <a:cubicBezTo>
                    <a:pt x="752" y="4186"/>
                    <a:pt x="627" y="3234"/>
                    <a:pt x="527" y="2507"/>
                  </a:cubicBezTo>
                  <a:cubicBezTo>
                    <a:pt x="427" y="1680"/>
                    <a:pt x="427" y="828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2512;p71">
              <a:extLst>
                <a:ext uri="{FF2B5EF4-FFF2-40B4-BE49-F238E27FC236}">
                  <a16:creationId xmlns:a16="http://schemas.microsoft.com/office/drawing/2014/main" id="{5AB379A5-F33C-485C-AE14-18F7CC1737A2}"/>
                </a:ext>
              </a:extLst>
            </p:cNvPr>
            <p:cNvSpPr/>
            <p:nvPr/>
          </p:nvSpPr>
          <p:spPr>
            <a:xfrm>
              <a:off x="1707525" y="2981850"/>
              <a:ext cx="94025" cy="102650"/>
            </a:xfrm>
            <a:custGeom>
              <a:avLst/>
              <a:gdLst/>
              <a:ahLst/>
              <a:cxnLst/>
              <a:rect l="l" t="t" r="r" b="b"/>
              <a:pathLst>
                <a:path w="3761" h="4106" extrusionOk="0">
                  <a:moveTo>
                    <a:pt x="3660" y="1"/>
                  </a:moveTo>
                  <a:cubicBezTo>
                    <a:pt x="3234" y="427"/>
                    <a:pt x="2933" y="953"/>
                    <a:pt x="2507" y="1354"/>
                  </a:cubicBezTo>
                  <a:cubicBezTo>
                    <a:pt x="2206" y="1780"/>
                    <a:pt x="1780" y="2206"/>
                    <a:pt x="1354" y="2607"/>
                  </a:cubicBezTo>
                  <a:cubicBezTo>
                    <a:pt x="1254" y="2733"/>
                    <a:pt x="1" y="3986"/>
                    <a:pt x="327" y="4086"/>
                  </a:cubicBezTo>
                  <a:cubicBezTo>
                    <a:pt x="353" y="4099"/>
                    <a:pt x="377" y="4105"/>
                    <a:pt x="400" y="4105"/>
                  </a:cubicBezTo>
                  <a:cubicBezTo>
                    <a:pt x="553" y="4105"/>
                    <a:pt x="640" y="3848"/>
                    <a:pt x="728" y="3760"/>
                  </a:cubicBezTo>
                  <a:cubicBezTo>
                    <a:pt x="953" y="3460"/>
                    <a:pt x="1254" y="3134"/>
                    <a:pt x="1580" y="2833"/>
                  </a:cubicBezTo>
                  <a:cubicBezTo>
                    <a:pt x="1881" y="2407"/>
                    <a:pt x="2307" y="1981"/>
                    <a:pt x="2607" y="1580"/>
                  </a:cubicBezTo>
                  <a:cubicBezTo>
                    <a:pt x="3033" y="1154"/>
                    <a:pt x="3560" y="628"/>
                    <a:pt x="3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2513;p71">
              <a:extLst>
                <a:ext uri="{FF2B5EF4-FFF2-40B4-BE49-F238E27FC236}">
                  <a16:creationId xmlns:a16="http://schemas.microsoft.com/office/drawing/2014/main" id="{CACFDDCE-F925-40D3-A229-A38D58348E5E}"/>
                </a:ext>
              </a:extLst>
            </p:cNvPr>
            <p:cNvSpPr/>
            <p:nvPr/>
          </p:nvSpPr>
          <p:spPr>
            <a:xfrm>
              <a:off x="1707525" y="2997525"/>
              <a:ext cx="109200" cy="79025"/>
            </a:xfrm>
            <a:custGeom>
              <a:avLst/>
              <a:gdLst/>
              <a:ahLst/>
              <a:cxnLst/>
              <a:rect l="l" t="t" r="r" b="b"/>
              <a:pathLst>
                <a:path w="4368" h="3161" extrusionOk="0">
                  <a:moveTo>
                    <a:pt x="1" y="1"/>
                  </a:moveTo>
                  <a:cubicBezTo>
                    <a:pt x="201" y="326"/>
                    <a:pt x="527" y="527"/>
                    <a:pt x="828" y="727"/>
                  </a:cubicBezTo>
                  <a:cubicBezTo>
                    <a:pt x="1254" y="1053"/>
                    <a:pt x="1580" y="1354"/>
                    <a:pt x="1881" y="1680"/>
                  </a:cubicBezTo>
                  <a:cubicBezTo>
                    <a:pt x="2607" y="2206"/>
                    <a:pt x="3334" y="2833"/>
                    <a:pt x="4186" y="3133"/>
                  </a:cubicBezTo>
                  <a:cubicBezTo>
                    <a:pt x="4205" y="3153"/>
                    <a:pt x="4225" y="3161"/>
                    <a:pt x="4242" y="3161"/>
                  </a:cubicBezTo>
                  <a:cubicBezTo>
                    <a:pt x="4318" y="3161"/>
                    <a:pt x="4368" y="3014"/>
                    <a:pt x="4287" y="2933"/>
                  </a:cubicBezTo>
                  <a:cubicBezTo>
                    <a:pt x="3961" y="2732"/>
                    <a:pt x="3560" y="2507"/>
                    <a:pt x="3234" y="2306"/>
                  </a:cubicBezTo>
                  <a:cubicBezTo>
                    <a:pt x="2833" y="1980"/>
                    <a:pt x="2407" y="1780"/>
                    <a:pt x="2081" y="1479"/>
                  </a:cubicBezTo>
                  <a:cubicBezTo>
                    <a:pt x="1454" y="953"/>
                    <a:pt x="828" y="22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2514;p71">
              <a:extLst>
                <a:ext uri="{FF2B5EF4-FFF2-40B4-BE49-F238E27FC236}">
                  <a16:creationId xmlns:a16="http://schemas.microsoft.com/office/drawing/2014/main" id="{C5E12C9F-6ECE-4475-A491-8D1ED88DC8DE}"/>
                </a:ext>
              </a:extLst>
            </p:cNvPr>
            <p:cNvSpPr/>
            <p:nvPr/>
          </p:nvSpPr>
          <p:spPr>
            <a:xfrm>
              <a:off x="1738850" y="2971825"/>
              <a:ext cx="26350" cy="25100"/>
            </a:xfrm>
            <a:custGeom>
              <a:avLst/>
              <a:gdLst/>
              <a:ahLst/>
              <a:cxnLst/>
              <a:rect l="l" t="t" r="r" b="b"/>
              <a:pathLst>
                <a:path w="1054" h="1004" extrusionOk="0">
                  <a:moveTo>
                    <a:pt x="1054" y="1"/>
                  </a:moveTo>
                  <a:cubicBezTo>
                    <a:pt x="828" y="201"/>
                    <a:pt x="628" y="402"/>
                    <a:pt x="527" y="728"/>
                  </a:cubicBezTo>
                  <a:cubicBezTo>
                    <a:pt x="427" y="502"/>
                    <a:pt x="327" y="302"/>
                    <a:pt x="201" y="201"/>
                  </a:cubicBezTo>
                  <a:cubicBezTo>
                    <a:pt x="172" y="172"/>
                    <a:pt x="143" y="160"/>
                    <a:pt x="116" y="160"/>
                  </a:cubicBezTo>
                  <a:cubicBezTo>
                    <a:pt x="51" y="160"/>
                    <a:pt x="1" y="231"/>
                    <a:pt x="1" y="302"/>
                  </a:cubicBezTo>
                  <a:cubicBezTo>
                    <a:pt x="101" y="502"/>
                    <a:pt x="327" y="728"/>
                    <a:pt x="427" y="928"/>
                  </a:cubicBezTo>
                  <a:cubicBezTo>
                    <a:pt x="477" y="978"/>
                    <a:pt x="527" y="1003"/>
                    <a:pt x="565" y="1003"/>
                  </a:cubicBezTo>
                  <a:cubicBezTo>
                    <a:pt x="602" y="1003"/>
                    <a:pt x="628" y="978"/>
                    <a:pt x="628" y="928"/>
                  </a:cubicBezTo>
                  <a:cubicBezTo>
                    <a:pt x="828" y="628"/>
                    <a:pt x="1054" y="302"/>
                    <a:pt x="10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2515;p71">
              <a:extLst>
                <a:ext uri="{FF2B5EF4-FFF2-40B4-BE49-F238E27FC236}">
                  <a16:creationId xmlns:a16="http://schemas.microsoft.com/office/drawing/2014/main" id="{473B63EE-7162-4971-A6CC-802C7CB59DCA}"/>
                </a:ext>
              </a:extLst>
            </p:cNvPr>
            <p:cNvSpPr/>
            <p:nvPr/>
          </p:nvSpPr>
          <p:spPr>
            <a:xfrm>
              <a:off x="1785850" y="2977475"/>
              <a:ext cx="23850" cy="22575"/>
            </a:xfrm>
            <a:custGeom>
              <a:avLst/>
              <a:gdLst/>
              <a:ahLst/>
              <a:cxnLst/>
              <a:rect l="l" t="t" r="r" b="b"/>
              <a:pathLst>
                <a:path w="954" h="903" extrusionOk="0">
                  <a:moveTo>
                    <a:pt x="151" y="1"/>
                  </a:moveTo>
                  <a:cubicBezTo>
                    <a:pt x="126" y="1"/>
                    <a:pt x="101" y="26"/>
                    <a:pt x="101" y="76"/>
                  </a:cubicBezTo>
                  <a:cubicBezTo>
                    <a:pt x="101" y="276"/>
                    <a:pt x="101" y="602"/>
                    <a:pt x="1" y="803"/>
                  </a:cubicBezTo>
                  <a:cubicBezTo>
                    <a:pt x="1" y="903"/>
                    <a:pt x="101" y="903"/>
                    <a:pt x="201" y="903"/>
                  </a:cubicBezTo>
                  <a:cubicBezTo>
                    <a:pt x="326" y="903"/>
                    <a:pt x="527" y="903"/>
                    <a:pt x="727" y="803"/>
                  </a:cubicBezTo>
                  <a:cubicBezTo>
                    <a:pt x="953" y="803"/>
                    <a:pt x="828" y="602"/>
                    <a:pt x="727" y="602"/>
                  </a:cubicBezTo>
                  <a:cubicBezTo>
                    <a:pt x="527" y="702"/>
                    <a:pt x="427" y="702"/>
                    <a:pt x="326" y="702"/>
                  </a:cubicBezTo>
                  <a:cubicBezTo>
                    <a:pt x="326" y="502"/>
                    <a:pt x="326" y="276"/>
                    <a:pt x="201" y="76"/>
                  </a:cubicBezTo>
                  <a:cubicBezTo>
                    <a:pt x="201" y="26"/>
                    <a:pt x="17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2516;p71">
              <a:extLst>
                <a:ext uri="{FF2B5EF4-FFF2-40B4-BE49-F238E27FC236}">
                  <a16:creationId xmlns:a16="http://schemas.microsoft.com/office/drawing/2014/main" id="{8A60AF2C-D650-4D13-B9D8-88794E0CBF6D}"/>
                </a:ext>
              </a:extLst>
            </p:cNvPr>
            <p:cNvSpPr/>
            <p:nvPr/>
          </p:nvSpPr>
          <p:spPr>
            <a:xfrm>
              <a:off x="1705025" y="2988975"/>
              <a:ext cx="18200" cy="23625"/>
            </a:xfrm>
            <a:custGeom>
              <a:avLst/>
              <a:gdLst/>
              <a:ahLst/>
              <a:cxnLst/>
              <a:rect l="l" t="t" r="r" b="b"/>
              <a:pathLst>
                <a:path w="728" h="945" extrusionOk="0">
                  <a:moveTo>
                    <a:pt x="436" y="0"/>
                  </a:moveTo>
                  <a:cubicBezTo>
                    <a:pt x="364" y="0"/>
                    <a:pt x="301" y="71"/>
                    <a:pt x="301" y="142"/>
                  </a:cubicBezTo>
                  <a:cubicBezTo>
                    <a:pt x="301" y="343"/>
                    <a:pt x="527" y="443"/>
                    <a:pt x="527" y="769"/>
                  </a:cubicBezTo>
                  <a:cubicBezTo>
                    <a:pt x="301" y="769"/>
                    <a:pt x="101" y="769"/>
                    <a:pt x="1" y="869"/>
                  </a:cubicBezTo>
                  <a:cubicBezTo>
                    <a:pt x="101" y="919"/>
                    <a:pt x="207" y="944"/>
                    <a:pt x="314" y="944"/>
                  </a:cubicBezTo>
                  <a:cubicBezTo>
                    <a:pt x="420" y="944"/>
                    <a:pt x="527" y="919"/>
                    <a:pt x="627" y="869"/>
                  </a:cubicBezTo>
                  <a:lnTo>
                    <a:pt x="727" y="869"/>
                  </a:lnTo>
                  <a:cubicBezTo>
                    <a:pt x="727" y="568"/>
                    <a:pt x="627" y="242"/>
                    <a:pt x="527" y="42"/>
                  </a:cubicBezTo>
                  <a:cubicBezTo>
                    <a:pt x="498" y="12"/>
                    <a:pt x="466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2517;p71">
              <a:extLst>
                <a:ext uri="{FF2B5EF4-FFF2-40B4-BE49-F238E27FC236}">
                  <a16:creationId xmlns:a16="http://schemas.microsoft.com/office/drawing/2014/main" id="{8FFF03E9-DBD3-4F2F-9F6F-D1DEAE1FEE60}"/>
                </a:ext>
              </a:extLst>
            </p:cNvPr>
            <p:cNvSpPr/>
            <p:nvPr/>
          </p:nvSpPr>
          <p:spPr>
            <a:xfrm>
              <a:off x="1705025" y="3068325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8" h="928" extrusionOk="0">
                  <a:moveTo>
                    <a:pt x="727" y="1"/>
                  </a:moveTo>
                  <a:cubicBezTo>
                    <a:pt x="627" y="1"/>
                    <a:pt x="527" y="1"/>
                    <a:pt x="427" y="101"/>
                  </a:cubicBezTo>
                  <a:cubicBezTo>
                    <a:pt x="343" y="101"/>
                    <a:pt x="226" y="145"/>
                    <a:pt x="128" y="145"/>
                  </a:cubicBezTo>
                  <a:cubicBezTo>
                    <a:pt x="79" y="145"/>
                    <a:pt x="34" y="134"/>
                    <a:pt x="1" y="101"/>
                  </a:cubicBezTo>
                  <a:lnTo>
                    <a:pt x="1" y="201"/>
                  </a:lnTo>
                  <a:cubicBezTo>
                    <a:pt x="67" y="235"/>
                    <a:pt x="137" y="246"/>
                    <a:pt x="208" y="246"/>
                  </a:cubicBezTo>
                  <a:cubicBezTo>
                    <a:pt x="349" y="246"/>
                    <a:pt x="493" y="201"/>
                    <a:pt x="627" y="201"/>
                  </a:cubicBezTo>
                  <a:cubicBezTo>
                    <a:pt x="627" y="402"/>
                    <a:pt x="627" y="727"/>
                    <a:pt x="727" y="928"/>
                  </a:cubicBezTo>
                  <a:lnTo>
                    <a:pt x="828" y="928"/>
                  </a:lnTo>
                  <a:cubicBezTo>
                    <a:pt x="928" y="828"/>
                    <a:pt x="928" y="727"/>
                    <a:pt x="828" y="527"/>
                  </a:cubicBezTo>
                  <a:lnTo>
                    <a:pt x="828" y="101"/>
                  </a:lnTo>
                  <a:cubicBezTo>
                    <a:pt x="828" y="1"/>
                    <a:pt x="828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2518;p71">
              <a:extLst>
                <a:ext uri="{FF2B5EF4-FFF2-40B4-BE49-F238E27FC236}">
                  <a16:creationId xmlns:a16="http://schemas.microsoft.com/office/drawing/2014/main" id="{8664FC12-EBB9-4B66-82DF-11B5CC00A527}"/>
                </a:ext>
              </a:extLst>
            </p:cNvPr>
            <p:cNvSpPr/>
            <p:nvPr/>
          </p:nvSpPr>
          <p:spPr>
            <a:xfrm>
              <a:off x="1741375" y="3083325"/>
              <a:ext cx="33850" cy="13850"/>
            </a:xfrm>
            <a:custGeom>
              <a:avLst/>
              <a:gdLst/>
              <a:ahLst/>
              <a:cxnLst/>
              <a:rect l="l" t="t" r="r" b="b"/>
              <a:pathLst>
                <a:path w="1354" h="554" extrusionOk="0">
                  <a:moveTo>
                    <a:pt x="766" y="1"/>
                  </a:moveTo>
                  <a:cubicBezTo>
                    <a:pt x="715" y="1"/>
                    <a:pt x="668" y="9"/>
                    <a:pt x="627" y="27"/>
                  </a:cubicBezTo>
                  <a:cubicBezTo>
                    <a:pt x="326" y="27"/>
                    <a:pt x="0" y="328"/>
                    <a:pt x="0" y="554"/>
                  </a:cubicBezTo>
                  <a:cubicBezTo>
                    <a:pt x="326" y="554"/>
                    <a:pt x="426" y="228"/>
                    <a:pt x="627" y="228"/>
                  </a:cubicBezTo>
                  <a:cubicBezTo>
                    <a:pt x="953" y="228"/>
                    <a:pt x="1053" y="428"/>
                    <a:pt x="1354" y="428"/>
                  </a:cubicBezTo>
                  <a:lnTo>
                    <a:pt x="1354" y="328"/>
                  </a:lnTo>
                  <a:cubicBezTo>
                    <a:pt x="1272" y="164"/>
                    <a:pt x="989" y="1"/>
                    <a:pt x="7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2519;p71">
              <a:extLst>
                <a:ext uri="{FF2B5EF4-FFF2-40B4-BE49-F238E27FC236}">
                  <a16:creationId xmlns:a16="http://schemas.microsoft.com/office/drawing/2014/main" id="{E5B21567-0C52-49D5-B1F7-E5914BE06D85}"/>
                </a:ext>
              </a:extLst>
            </p:cNvPr>
            <p:cNvSpPr/>
            <p:nvPr/>
          </p:nvSpPr>
          <p:spPr>
            <a:xfrm>
              <a:off x="1799000" y="3060175"/>
              <a:ext cx="23225" cy="23850"/>
            </a:xfrm>
            <a:custGeom>
              <a:avLst/>
              <a:gdLst/>
              <a:ahLst/>
              <a:cxnLst/>
              <a:rect l="l" t="t" r="r" b="b"/>
              <a:pathLst>
                <a:path w="929" h="954" extrusionOk="0">
                  <a:moveTo>
                    <a:pt x="828" y="1"/>
                  </a:moveTo>
                  <a:cubicBezTo>
                    <a:pt x="628" y="1"/>
                    <a:pt x="201" y="1"/>
                    <a:pt x="101" y="226"/>
                  </a:cubicBezTo>
                  <a:cubicBezTo>
                    <a:pt x="1" y="226"/>
                    <a:pt x="1" y="327"/>
                    <a:pt x="1" y="427"/>
                  </a:cubicBezTo>
                  <a:cubicBezTo>
                    <a:pt x="1" y="627"/>
                    <a:pt x="1" y="728"/>
                    <a:pt x="101" y="953"/>
                  </a:cubicBezTo>
                  <a:cubicBezTo>
                    <a:pt x="201" y="728"/>
                    <a:pt x="101" y="427"/>
                    <a:pt x="201" y="327"/>
                  </a:cubicBezTo>
                  <a:cubicBezTo>
                    <a:pt x="302" y="226"/>
                    <a:pt x="302" y="226"/>
                    <a:pt x="427" y="226"/>
                  </a:cubicBezTo>
                  <a:lnTo>
                    <a:pt x="828" y="226"/>
                  </a:lnTo>
                  <a:cubicBezTo>
                    <a:pt x="928" y="226"/>
                    <a:pt x="928" y="1"/>
                    <a:pt x="8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2520;p71">
              <a:extLst>
                <a:ext uri="{FF2B5EF4-FFF2-40B4-BE49-F238E27FC236}">
                  <a16:creationId xmlns:a16="http://schemas.microsoft.com/office/drawing/2014/main" id="{2ECCCC0D-50F9-4071-90CB-0EC09D2D214A}"/>
                </a:ext>
              </a:extLst>
            </p:cNvPr>
            <p:cNvSpPr/>
            <p:nvPr/>
          </p:nvSpPr>
          <p:spPr>
            <a:xfrm>
              <a:off x="1694375" y="3026350"/>
              <a:ext cx="125350" cy="17325"/>
            </a:xfrm>
            <a:custGeom>
              <a:avLst/>
              <a:gdLst/>
              <a:ahLst/>
              <a:cxnLst/>
              <a:rect l="l" t="t" r="r" b="b"/>
              <a:pathLst>
                <a:path w="5014" h="693" extrusionOk="0">
                  <a:moveTo>
                    <a:pt x="4813" y="0"/>
                  </a:moveTo>
                  <a:cubicBezTo>
                    <a:pt x="3985" y="0"/>
                    <a:pt x="3234" y="201"/>
                    <a:pt x="2507" y="326"/>
                  </a:cubicBezTo>
                  <a:cubicBezTo>
                    <a:pt x="2106" y="326"/>
                    <a:pt x="1680" y="426"/>
                    <a:pt x="1354" y="426"/>
                  </a:cubicBezTo>
                  <a:lnTo>
                    <a:pt x="101" y="426"/>
                  </a:lnTo>
                  <a:cubicBezTo>
                    <a:pt x="0" y="426"/>
                    <a:pt x="0" y="527"/>
                    <a:pt x="101" y="527"/>
                  </a:cubicBezTo>
                  <a:cubicBezTo>
                    <a:pt x="326" y="656"/>
                    <a:pt x="649" y="692"/>
                    <a:pt x="992" y="692"/>
                  </a:cubicBezTo>
                  <a:cubicBezTo>
                    <a:pt x="1451" y="692"/>
                    <a:pt x="1948" y="627"/>
                    <a:pt x="2306" y="627"/>
                  </a:cubicBezTo>
                  <a:cubicBezTo>
                    <a:pt x="3133" y="527"/>
                    <a:pt x="3985" y="326"/>
                    <a:pt x="4813" y="326"/>
                  </a:cubicBezTo>
                  <a:cubicBezTo>
                    <a:pt x="5013" y="326"/>
                    <a:pt x="4913" y="0"/>
                    <a:pt x="48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2521;p71">
              <a:extLst>
                <a:ext uri="{FF2B5EF4-FFF2-40B4-BE49-F238E27FC236}">
                  <a16:creationId xmlns:a16="http://schemas.microsoft.com/office/drawing/2014/main" id="{DD92DA18-D6E7-4724-880B-47BAF4C89B74}"/>
                </a:ext>
              </a:extLst>
            </p:cNvPr>
            <p:cNvSpPr/>
            <p:nvPr/>
          </p:nvSpPr>
          <p:spPr>
            <a:xfrm>
              <a:off x="1700025" y="3028850"/>
              <a:ext cx="18175" cy="19525"/>
            </a:xfrm>
            <a:custGeom>
              <a:avLst/>
              <a:gdLst/>
              <a:ahLst/>
              <a:cxnLst/>
              <a:rect l="l" t="t" r="r" b="b"/>
              <a:pathLst>
                <a:path w="727" h="781" extrusionOk="0">
                  <a:moveTo>
                    <a:pt x="0" y="1"/>
                  </a:moveTo>
                  <a:cubicBezTo>
                    <a:pt x="0" y="226"/>
                    <a:pt x="201" y="326"/>
                    <a:pt x="301" y="326"/>
                  </a:cubicBezTo>
                  <a:lnTo>
                    <a:pt x="401" y="427"/>
                  </a:lnTo>
                  <a:cubicBezTo>
                    <a:pt x="301" y="527"/>
                    <a:pt x="201" y="527"/>
                    <a:pt x="100" y="627"/>
                  </a:cubicBezTo>
                  <a:cubicBezTo>
                    <a:pt x="100" y="697"/>
                    <a:pt x="100" y="780"/>
                    <a:pt x="135" y="780"/>
                  </a:cubicBezTo>
                  <a:cubicBezTo>
                    <a:pt x="150" y="780"/>
                    <a:pt x="171" y="765"/>
                    <a:pt x="201" y="727"/>
                  </a:cubicBezTo>
                  <a:cubicBezTo>
                    <a:pt x="401" y="727"/>
                    <a:pt x="727" y="527"/>
                    <a:pt x="501" y="326"/>
                  </a:cubicBezTo>
                  <a:cubicBezTo>
                    <a:pt x="501" y="226"/>
                    <a:pt x="401" y="101"/>
                    <a:pt x="301" y="101"/>
                  </a:cubicBezTo>
                  <a:cubicBezTo>
                    <a:pt x="201" y="1"/>
                    <a:pt x="10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2522;p71">
              <a:extLst>
                <a:ext uri="{FF2B5EF4-FFF2-40B4-BE49-F238E27FC236}">
                  <a16:creationId xmlns:a16="http://schemas.microsoft.com/office/drawing/2014/main" id="{9E7DD02E-F42B-4497-B1E3-C2441A606A91}"/>
                </a:ext>
              </a:extLst>
            </p:cNvPr>
            <p:cNvSpPr/>
            <p:nvPr/>
          </p:nvSpPr>
          <p:spPr>
            <a:xfrm>
              <a:off x="1794350" y="3018825"/>
              <a:ext cx="17850" cy="23700"/>
            </a:xfrm>
            <a:custGeom>
              <a:avLst/>
              <a:gdLst/>
              <a:ahLst/>
              <a:cxnLst/>
              <a:rect l="l" t="t" r="r" b="b"/>
              <a:pathLst>
                <a:path w="714" h="948" extrusionOk="0">
                  <a:moveTo>
                    <a:pt x="613" y="1"/>
                  </a:moveTo>
                  <a:cubicBezTo>
                    <a:pt x="387" y="1"/>
                    <a:pt x="87" y="201"/>
                    <a:pt x="87" y="502"/>
                  </a:cubicBezTo>
                  <a:cubicBezTo>
                    <a:pt x="0" y="697"/>
                    <a:pt x="288" y="948"/>
                    <a:pt x="513" y="948"/>
                  </a:cubicBezTo>
                  <a:cubicBezTo>
                    <a:pt x="548" y="948"/>
                    <a:pt x="582" y="942"/>
                    <a:pt x="613" y="928"/>
                  </a:cubicBezTo>
                  <a:lnTo>
                    <a:pt x="613" y="828"/>
                  </a:lnTo>
                  <a:cubicBezTo>
                    <a:pt x="488" y="627"/>
                    <a:pt x="287" y="727"/>
                    <a:pt x="287" y="502"/>
                  </a:cubicBezTo>
                  <a:cubicBezTo>
                    <a:pt x="287" y="301"/>
                    <a:pt x="613" y="201"/>
                    <a:pt x="713" y="101"/>
                  </a:cubicBezTo>
                  <a:cubicBezTo>
                    <a:pt x="713" y="1"/>
                    <a:pt x="713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2523;p71">
              <a:extLst>
                <a:ext uri="{FF2B5EF4-FFF2-40B4-BE49-F238E27FC236}">
                  <a16:creationId xmlns:a16="http://schemas.microsoft.com/office/drawing/2014/main" id="{4AD9833A-5F2A-4554-A054-950D2C7EDCCF}"/>
                </a:ext>
              </a:extLst>
            </p:cNvPr>
            <p:cNvSpPr/>
            <p:nvPr/>
          </p:nvSpPr>
          <p:spPr>
            <a:xfrm>
              <a:off x="1817175" y="3026350"/>
              <a:ext cx="10675" cy="5025"/>
            </a:xfrm>
            <a:custGeom>
              <a:avLst/>
              <a:gdLst/>
              <a:ahLst/>
              <a:cxnLst/>
              <a:rect l="l" t="t" r="r" b="b"/>
              <a:pathLst>
                <a:path w="427" h="201" extrusionOk="0">
                  <a:moveTo>
                    <a:pt x="201" y="0"/>
                  </a:moveTo>
                  <a:cubicBezTo>
                    <a:pt x="1" y="0"/>
                    <a:pt x="101" y="201"/>
                    <a:pt x="201" y="201"/>
                  </a:cubicBezTo>
                  <a:cubicBezTo>
                    <a:pt x="427" y="201"/>
                    <a:pt x="427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2524;p71">
              <a:extLst>
                <a:ext uri="{FF2B5EF4-FFF2-40B4-BE49-F238E27FC236}">
                  <a16:creationId xmlns:a16="http://schemas.microsoft.com/office/drawing/2014/main" id="{F4493E87-ADA5-46CB-B7BC-ED1428451D6E}"/>
                </a:ext>
              </a:extLst>
            </p:cNvPr>
            <p:cNvSpPr/>
            <p:nvPr/>
          </p:nvSpPr>
          <p:spPr>
            <a:xfrm>
              <a:off x="1686850" y="30351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63" y="0"/>
                  </a:moveTo>
                  <a:cubicBezTo>
                    <a:pt x="26" y="0"/>
                    <a:pt x="1" y="25"/>
                    <a:pt x="1" y="75"/>
                  </a:cubicBezTo>
                  <a:lnTo>
                    <a:pt x="1" y="176"/>
                  </a:lnTo>
                  <a:lnTo>
                    <a:pt x="101" y="176"/>
                  </a:lnTo>
                  <a:cubicBezTo>
                    <a:pt x="201" y="176"/>
                    <a:pt x="201" y="75"/>
                    <a:pt x="201" y="75"/>
                  </a:cubicBezTo>
                  <a:cubicBezTo>
                    <a:pt x="151" y="25"/>
                    <a:pt x="101" y="0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2525;p71">
              <a:extLst>
                <a:ext uri="{FF2B5EF4-FFF2-40B4-BE49-F238E27FC236}">
                  <a16:creationId xmlns:a16="http://schemas.microsoft.com/office/drawing/2014/main" id="{D376B78B-57EE-4035-B8E4-320867977C55}"/>
                </a:ext>
              </a:extLst>
            </p:cNvPr>
            <p:cNvSpPr/>
            <p:nvPr/>
          </p:nvSpPr>
          <p:spPr>
            <a:xfrm>
              <a:off x="1700025" y="2992525"/>
              <a:ext cx="5025" cy="4400"/>
            </a:xfrm>
            <a:custGeom>
              <a:avLst/>
              <a:gdLst/>
              <a:ahLst/>
              <a:cxnLst/>
              <a:rect l="l" t="t" r="r" b="b"/>
              <a:pathLst>
                <a:path w="201" h="176" extrusionOk="0">
                  <a:moveTo>
                    <a:pt x="100" y="0"/>
                  </a:moveTo>
                  <a:cubicBezTo>
                    <a:pt x="0" y="0"/>
                    <a:pt x="0" y="0"/>
                    <a:pt x="0" y="100"/>
                  </a:cubicBezTo>
                  <a:cubicBezTo>
                    <a:pt x="0" y="150"/>
                    <a:pt x="25" y="175"/>
                    <a:pt x="63" y="175"/>
                  </a:cubicBezTo>
                  <a:cubicBezTo>
                    <a:pt x="100" y="175"/>
                    <a:pt x="150" y="150"/>
                    <a:pt x="201" y="100"/>
                  </a:cubicBezTo>
                  <a:cubicBezTo>
                    <a:pt x="201" y="100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2526;p71">
              <a:extLst>
                <a:ext uri="{FF2B5EF4-FFF2-40B4-BE49-F238E27FC236}">
                  <a16:creationId xmlns:a16="http://schemas.microsoft.com/office/drawing/2014/main" id="{5809B216-511D-4CCB-9DD8-52EFB286E5A3}"/>
                </a:ext>
              </a:extLst>
            </p:cNvPr>
            <p:cNvSpPr/>
            <p:nvPr/>
          </p:nvSpPr>
          <p:spPr>
            <a:xfrm>
              <a:off x="1689350" y="2984375"/>
              <a:ext cx="7550" cy="5650"/>
            </a:xfrm>
            <a:custGeom>
              <a:avLst/>
              <a:gdLst/>
              <a:ahLst/>
              <a:cxnLst/>
              <a:rect l="l" t="t" r="r" b="b"/>
              <a:pathLst>
                <a:path w="302" h="226" extrusionOk="0">
                  <a:moveTo>
                    <a:pt x="101" y="0"/>
                  </a:moveTo>
                  <a:cubicBezTo>
                    <a:pt x="1" y="0"/>
                    <a:pt x="1" y="226"/>
                    <a:pt x="101" y="226"/>
                  </a:cubicBezTo>
                  <a:cubicBezTo>
                    <a:pt x="302" y="2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2527;p71">
              <a:extLst>
                <a:ext uri="{FF2B5EF4-FFF2-40B4-BE49-F238E27FC236}">
                  <a16:creationId xmlns:a16="http://schemas.microsoft.com/office/drawing/2014/main" id="{59B5337A-B35C-4AF8-A30D-8335999BC6F2}"/>
                </a:ext>
              </a:extLst>
            </p:cNvPr>
            <p:cNvSpPr/>
            <p:nvPr/>
          </p:nvSpPr>
          <p:spPr>
            <a:xfrm>
              <a:off x="1747000" y="2964950"/>
              <a:ext cx="7550" cy="6900"/>
            </a:xfrm>
            <a:custGeom>
              <a:avLst/>
              <a:gdLst/>
              <a:ahLst/>
              <a:cxnLst/>
              <a:rect l="l" t="t" r="r" b="b"/>
              <a:pathLst>
                <a:path w="302" h="276" extrusionOk="0">
                  <a:moveTo>
                    <a:pt x="114" y="0"/>
                  </a:moveTo>
                  <a:cubicBezTo>
                    <a:pt x="51" y="0"/>
                    <a:pt x="1" y="50"/>
                    <a:pt x="1" y="151"/>
                  </a:cubicBezTo>
                  <a:cubicBezTo>
                    <a:pt x="1" y="151"/>
                    <a:pt x="1" y="276"/>
                    <a:pt x="101" y="276"/>
                  </a:cubicBezTo>
                  <a:cubicBezTo>
                    <a:pt x="201" y="276"/>
                    <a:pt x="302" y="151"/>
                    <a:pt x="302" y="151"/>
                  </a:cubicBezTo>
                  <a:cubicBezTo>
                    <a:pt x="251" y="50"/>
                    <a:pt x="176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2528;p71">
              <a:extLst>
                <a:ext uri="{FF2B5EF4-FFF2-40B4-BE49-F238E27FC236}">
                  <a16:creationId xmlns:a16="http://schemas.microsoft.com/office/drawing/2014/main" id="{54D04237-EA99-49A0-BD2F-F6C617C0C96F}"/>
                </a:ext>
              </a:extLst>
            </p:cNvPr>
            <p:cNvSpPr/>
            <p:nvPr/>
          </p:nvSpPr>
          <p:spPr>
            <a:xfrm>
              <a:off x="1747000" y="2953050"/>
              <a:ext cx="5050" cy="5650"/>
            </a:xfrm>
            <a:custGeom>
              <a:avLst/>
              <a:gdLst/>
              <a:ahLst/>
              <a:cxnLst/>
              <a:rect l="l" t="t" r="r" b="b"/>
              <a:pathLst>
                <a:path w="202" h="226" extrusionOk="0">
                  <a:moveTo>
                    <a:pt x="101" y="0"/>
                  </a:moveTo>
                  <a:cubicBezTo>
                    <a:pt x="1" y="0"/>
                    <a:pt x="1" y="226"/>
                    <a:pt x="101" y="226"/>
                  </a:cubicBezTo>
                  <a:cubicBezTo>
                    <a:pt x="201" y="2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2529;p71">
              <a:extLst>
                <a:ext uri="{FF2B5EF4-FFF2-40B4-BE49-F238E27FC236}">
                  <a16:creationId xmlns:a16="http://schemas.microsoft.com/office/drawing/2014/main" id="{D40CB1AC-DB44-411D-9C51-3B80FC08F3CD}"/>
                </a:ext>
              </a:extLst>
            </p:cNvPr>
            <p:cNvSpPr/>
            <p:nvPr/>
          </p:nvSpPr>
          <p:spPr>
            <a:xfrm>
              <a:off x="1804025" y="29743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extrusionOk="0">
                  <a:moveTo>
                    <a:pt x="0" y="0"/>
                  </a:moveTo>
                  <a:lnTo>
                    <a:pt x="0" y="100"/>
                  </a:lnTo>
                  <a:lnTo>
                    <a:pt x="0" y="201"/>
                  </a:lnTo>
                  <a:lnTo>
                    <a:pt x="101" y="201"/>
                  </a:ln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2530;p71">
              <a:extLst>
                <a:ext uri="{FF2B5EF4-FFF2-40B4-BE49-F238E27FC236}">
                  <a16:creationId xmlns:a16="http://schemas.microsoft.com/office/drawing/2014/main" id="{471FF6BF-321F-4BF2-A409-3FD023F1E66F}"/>
                </a:ext>
              </a:extLst>
            </p:cNvPr>
            <p:cNvSpPr/>
            <p:nvPr/>
          </p:nvSpPr>
          <p:spPr>
            <a:xfrm>
              <a:off x="1809675" y="2966200"/>
              <a:ext cx="7525" cy="2525"/>
            </a:xfrm>
            <a:custGeom>
              <a:avLst/>
              <a:gdLst/>
              <a:ahLst/>
              <a:cxnLst/>
              <a:rect l="l" t="t" r="r" b="b"/>
              <a:pathLst>
                <a:path w="301" h="101" extrusionOk="0">
                  <a:moveTo>
                    <a:pt x="100" y="0"/>
                  </a:moveTo>
                  <a:cubicBezTo>
                    <a:pt x="0" y="0"/>
                    <a:pt x="100" y="101"/>
                    <a:pt x="201" y="101"/>
                  </a:cubicBezTo>
                  <a:cubicBezTo>
                    <a:pt x="301" y="101"/>
                    <a:pt x="3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2531;p71">
              <a:extLst>
                <a:ext uri="{FF2B5EF4-FFF2-40B4-BE49-F238E27FC236}">
                  <a16:creationId xmlns:a16="http://schemas.microsoft.com/office/drawing/2014/main" id="{460ADAC1-7DD6-4B6C-9B0C-1BE3F75C0415}"/>
                </a:ext>
              </a:extLst>
            </p:cNvPr>
            <p:cNvSpPr/>
            <p:nvPr/>
          </p:nvSpPr>
          <p:spPr>
            <a:xfrm>
              <a:off x="1707525" y="308650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101"/>
                    <a:pt x="1" y="101"/>
                  </a:cubicBezTo>
                  <a:cubicBezTo>
                    <a:pt x="1" y="201"/>
                    <a:pt x="1" y="201"/>
                    <a:pt x="101" y="201"/>
                  </a:cubicBezTo>
                  <a:cubicBezTo>
                    <a:pt x="101" y="201"/>
                    <a:pt x="201" y="201"/>
                    <a:pt x="201" y="1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2532;p71">
              <a:extLst>
                <a:ext uri="{FF2B5EF4-FFF2-40B4-BE49-F238E27FC236}">
                  <a16:creationId xmlns:a16="http://schemas.microsoft.com/office/drawing/2014/main" id="{2E71631E-3CED-4708-9D9A-65C6B6C79A24}"/>
                </a:ext>
              </a:extLst>
            </p:cNvPr>
            <p:cNvSpPr/>
            <p:nvPr/>
          </p:nvSpPr>
          <p:spPr>
            <a:xfrm>
              <a:off x="1754525" y="3107175"/>
              <a:ext cx="8175" cy="5675"/>
            </a:xfrm>
            <a:custGeom>
              <a:avLst/>
              <a:gdLst/>
              <a:ahLst/>
              <a:cxnLst/>
              <a:rect l="l" t="t" r="r" b="b"/>
              <a:pathLst>
                <a:path w="327" h="227" extrusionOk="0">
                  <a:moveTo>
                    <a:pt x="101" y="1"/>
                  </a:moveTo>
                  <a:cubicBezTo>
                    <a:pt x="101" y="1"/>
                    <a:pt x="1" y="1"/>
                    <a:pt x="1" y="101"/>
                  </a:cubicBezTo>
                  <a:cubicBezTo>
                    <a:pt x="1" y="226"/>
                    <a:pt x="101" y="226"/>
                    <a:pt x="201" y="226"/>
                  </a:cubicBezTo>
                  <a:lnTo>
                    <a:pt x="326" y="101"/>
                  </a:lnTo>
                  <a:cubicBezTo>
                    <a:pt x="326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2533;p71">
              <a:extLst>
                <a:ext uri="{FF2B5EF4-FFF2-40B4-BE49-F238E27FC236}">
                  <a16:creationId xmlns:a16="http://schemas.microsoft.com/office/drawing/2014/main" id="{FD9EA418-925D-4EAC-BC30-236555ED1E8E}"/>
                </a:ext>
              </a:extLst>
            </p:cNvPr>
            <p:cNvSpPr/>
            <p:nvPr/>
          </p:nvSpPr>
          <p:spPr>
            <a:xfrm>
              <a:off x="1752025" y="3120325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201" y="1"/>
                  </a:moveTo>
                  <a:cubicBezTo>
                    <a:pt x="0" y="1"/>
                    <a:pt x="101" y="201"/>
                    <a:pt x="201" y="201"/>
                  </a:cubicBezTo>
                  <a:cubicBezTo>
                    <a:pt x="301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2534;p71">
              <a:extLst>
                <a:ext uri="{FF2B5EF4-FFF2-40B4-BE49-F238E27FC236}">
                  <a16:creationId xmlns:a16="http://schemas.microsoft.com/office/drawing/2014/main" id="{88B6D011-2898-4D38-B1C3-BCD3AC52E736}"/>
                </a:ext>
              </a:extLst>
            </p:cNvPr>
            <p:cNvSpPr/>
            <p:nvPr/>
          </p:nvSpPr>
          <p:spPr>
            <a:xfrm>
              <a:off x="1817175" y="3075850"/>
              <a:ext cx="8175" cy="8175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201" y="0"/>
                  </a:moveTo>
                  <a:cubicBezTo>
                    <a:pt x="101" y="0"/>
                    <a:pt x="1" y="101"/>
                    <a:pt x="1" y="226"/>
                  </a:cubicBezTo>
                  <a:cubicBezTo>
                    <a:pt x="1" y="326"/>
                    <a:pt x="101" y="326"/>
                    <a:pt x="201" y="326"/>
                  </a:cubicBezTo>
                  <a:cubicBezTo>
                    <a:pt x="327" y="326"/>
                    <a:pt x="327" y="226"/>
                    <a:pt x="327" y="226"/>
                  </a:cubicBezTo>
                  <a:cubicBezTo>
                    <a:pt x="327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2535;p71">
              <a:extLst>
                <a:ext uri="{FF2B5EF4-FFF2-40B4-BE49-F238E27FC236}">
                  <a16:creationId xmlns:a16="http://schemas.microsoft.com/office/drawing/2014/main" id="{28FA7B8B-9B7E-4BEE-8C9A-441E24340FF0}"/>
                </a:ext>
              </a:extLst>
            </p:cNvPr>
            <p:cNvSpPr/>
            <p:nvPr/>
          </p:nvSpPr>
          <p:spPr>
            <a:xfrm>
              <a:off x="1762675" y="3050150"/>
              <a:ext cx="15675" cy="25725"/>
            </a:xfrm>
            <a:custGeom>
              <a:avLst/>
              <a:gdLst/>
              <a:ahLst/>
              <a:cxnLst/>
              <a:rect l="l" t="t" r="r" b="b"/>
              <a:pathLst>
                <a:path w="627" h="1029" extrusionOk="0">
                  <a:moveTo>
                    <a:pt x="101" y="1"/>
                  </a:moveTo>
                  <a:lnTo>
                    <a:pt x="0" y="101"/>
                  </a:lnTo>
                  <a:cubicBezTo>
                    <a:pt x="101" y="201"/>
                    <a:pt x="201" y="402"/>
                    <a:pt x="301" y="627"/>
                  </a:cubicBezTo>
                  <a:cubicBezTo>
                    <a:pt x="401" y="728"/>
                    <a:pt x="401" y="928"/>
                    <a:pt x="502" y="1028"/>
                  </a:cubicBezTo>
                  <a:lnTo>
                    <a:pt x="627" y="1028"/>
                  </a:lnTo>
                  <a:cubicBezTo>
                    <a:pt x="627" y="828"/>
                    <a:pt x="502" y="728"/>
                    <a:pt x="401" y="502"/>
                  </a:cubicBezTo>
                  <a:cubicBezTo>
                    <a:pt x="301" y="302"/>
                    <a:pt x="201" y="20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2536;p71">
              <a:extLst>
                <a:ext uri="{FF2B5EF4-FFF2-40B4-BE49-F238E27FC236}">
                  <a16:creationId xmlns:a16="http://schemas.microsoft.com/office/drawing/2014/main" id="{021E0BEC-E81A-49D8-871F-90937234B668}"/>
                </a:ext>
              </a:extLst>
            </p:cNvPr>
            <p:cNvSpPr/>
            <p:nvPr/>
          </p:nvSpPr>
          <p:spPr>
            <a:xfrm>
              <a:off x="1720700" y="3018825"/>
              <a:ext cx="18175" cy="12550"/>
            </a:xfrm>
            <a:custGeom>
              <a:avLst/>
              <a:gdLst/>
              <a:ahLst/>
              <a:cxnLst/>
              <a:rect l="l" t="t" r="r" b="b"/>
              <a:pathLst>
                <a:path w="727" h="502" extrusionOk="0">
                  <a:moveTo>
                    <a:pt x="0" y="1"/>
                  </a:moveTo>
                  <a:cubicBezTo>
                    <a:pt x="0" y="201"/>
                    <a:pt x="201" y="301"/>
                    <a:pt x="301" y="402"/>
                  </a:cubicBezTo>
                  <a:cubicBezTo>
                    <a:pt x="426" y="402"/>
                    <a:pt x="627" y="502"/>
                    <a:pt x="727" y="502"/>
                  </a:cubicBezTo>
                  <a:lnTo>
                    <a:pt x="627" y="402"/>
                  </a:lnTo>
                  <a:lnTo>
                    <a:pt x="426" y="201"/>
                  </a:lnTo>
                  <a:cubicBezTo>
                    <a:pt x="301" y="101"/>
                    <a:pt x="20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2537;p71">
              <a:extLst>
                <a:ext uri="{FF2B5EF4-FFF2-40B4-BE49-F238E27FC236}">
                  <a16:creationId xmlns:a16="http://schemas.microsoft.com/office/drawing/2014/main" id="{F67BFA95-9B11-4823-830D-C04790F8F8AA}"/>
                </a:ext>
              </a:extLst>
            </p:cNvPr>
            <p:cNvSpPr/>
            <p:nvPr/>
          </p:nvSpPr>
          <p:spPr>
            <a:xfrm>
              <a:off x="1738850" y="2997525"/>
              <a:ext cx="8175" cy="21325"/>
            </a:xfrm>
            <a:custGeom>
              <a:avLst/>
              <a:gdLst/>
              <a:ahLst/>
              <a:cxnLst/>
              <a:rect l="l" t="t" r="r" b="b"/>
              <a:pathLst>
                <a:path w="327" h="853" extrusionOk="0">
                  <a:moveTo>
                    <a:pt x="1" y="1"/>
                  </a:moveTo>
                  <a:cubicBezTo>
                    <a:pt x="1" y="226"/>
                    <a:pt x="1" y="326"/>
                    <a:pt x="101" y="427"/>
                  </a:cubicBezTo>
                  <a:cubicBezTo>
                    <a:pt x="101" y="527"/>
                    <a:pt x="201" y="727"/>
                    <a:pt x="201" y="853"/>
                  </a:cubicBezTo>
                  <a:lnTo>
                    <a:pt x="327" y="853"/>
                  </a:lnTo>
                  <a:cubicBezTo>
                    <a:pt x="327" y="627"/>
                    <a:pt x="201" y="527"/>
                    <a:pt x="201" y="427"/>
                  </a:cubicBezTo>
                  <a:cubicBezTo>
                    <a:pt x="201" y="326"/>
                    <a:pt x="101" y="10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2538;p71">
              <a:extLst>
                <a:ext uri="{FF2B5EF4-FFF2-40B4-BE49-F238E27FC236}">
                  <a16:creationId xmlns:a16="http://schemas.microsoft.com/office/drawing/2014/main" id="{40F1F1CD-F898-449F-877F-A48F2FEE62AC}"/>
                </a:ext>
              </a:extLst>
            </p:cNvPr>
            <p:cNvSpPr/>
            <p:nvPr/>
          </p:nvSpPr>
          <p:spPr>
            <a:xfrm>
              <a:off x="1762675" y="301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2539;p71">
              <a:extLst>
                <a:ext uri="{FF2B5EF4-FFF2-40B4-BE49-F238E27FC236}">
                  <a16:creationId xmlns:a16="http://schemas.microsoft.com/office/drawing/2014/main" id="{FF3313CF-1E09-4E1B-B8DB-5D6C9B5A2970}"/>
                </a:ext>
              </a:extLst>
            </p:cNvPr>
            <p:cNvSpPr/>
            <p:nvPr/>
          </p:nvSpPr>
          <p:spPr>
            <a:xfrm>
              <a:off x="1759550" y="2996500"/>
              <a:ext cx="13175" cy="24850"/>
            </a:xfrm>
            <a:custGeom>
              <a:avLst/>
              <a:gdLst/>
              <a:ahLst/>
              <a:cxnLst/>
              <a:rect l="l" t="t" r="r" b="b"/>
              <a:pathLst>
                <a:path w="527" h="994" extrusionOk="0">
                  <a:moveTo>
                    <a:pt x="447" y="0"/>
                  </a:moveTo>
                  <a:cubicBezTo>
                    <a:pt x="435" y="0"/>
                    <a:pt x="426" y="12"/>
                    <a:pt x="426" y="42"/>
                  </a:cubicBezTo>
                  <a:cubicBezTo>
                    <a:pt x="226" y="267"/>
                    <a:pt x="125" y="568"/>
                    <a:pt x="0" y="894"/>
                  </a:cubicBezTo>
                  <a:cubicBezTo>
                    <a:pt x="0" y="994"/>
                    <a:pt x="125" y="994"/>
                    <a:pt x="125" y="994"/>
                  </a:cubicBezTo>
                  <a:cubicBezTo>
                    <a:pt x="226" y="668"/>
                    <a:pt x="426" y="367"/>
                    <a:pt x="526" y="142"/>
                  </a:cubicBezTo>
                  <a:cubicBezTo>
                    <a:pt x="526" y="71"/>
                    <a:pt x="476" y="0"/>
                    <a:pt x="4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2540;p71">
              <a:extLst>
                <a:ext uri="{FF2B5EF4-FFF2-40B4-BE49-F238E27FC236}">
                  <a16:creationId xmlns:a16="http://schemas.microsoft.com/office/drawing/2014/main" id="{2D94E9D2-5124-40D2-93FC-3E36E08E3497}"/>
                </a:ext>
              </a:extLst>
            </p:cNvPr>
            <p:cNvSpPr/>
            <p:nvPr/>
          </p:nvSpPr>
          <p:spPr>
            <a:xfrm>
              <a:off x="1772700" y="3015700"/>
              <a:ext cx="21325" cy="10675"/>
            </a:xfrm>
            <a:custGeom>
              <a:avLst/>
              <a:gdLst/>
              <a:ahLst/>
              <a:cxnLst/>
              <a:rect l="l" t="t" r="r" b="b"/>
              <a:pathLst>
                <a:path w="853" h="427" extrusionOk="0">
                  <a:moveTo>
                    <a:pt x="627" y="0"/>
                  </a:moveTo>
                  <a:cubicBezTo>
                    <a:pt x="426" y="126"/>
                    <a:pt x="101" y="226"/>
                    <a:pt x="0" y="426"/>
                  </a:cubicBezTo>
                  <a:cubicBezTo>
                    <a:pt x="226" y="426"/>
                    <a:pt x="527" y="226"/>
                    <a:pt x="727" y="126"/>
                  </a:cubicBezTo>
                  <a:cubicBezTo>
                    <a:pt x="852" y="126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2541;p71">
              <a:extLst>
                <a:ext uri="{FF2B5EF4-FFF2-40B4-BE49-F238E27FC236}">
                  <a16:creationId xmlns:a16="http://schemas.microsoft.com/office/drawing/2014/main" id="{85F03401-3EE3-4991-890F-45EA000BCE52}"/>
                </a:ext>
              </a:extLst>
            </p:cNvPr>
            <p:cNvSpPr/>
            <p:nvPr/>
          </p:nvSpPr>
          <p:spPr>
            <a:xfrm>
              <a:off x="1720700" y="3044525"/>
              <a:ext cx="18175" cy="13175"/>
            </a:xfrm>
            <a:custGeom>
              <a:avLst/>
              <a:gdLst/>
              <a:ahLst/>
              <a:cxnLst/>
              <a:rect l="l" t="t" r="r" b="b"/>
              <a:pathLst>
                <a:path w="727" h="527" extrusionOk="0">
                  <a:moveTo>
                    <a:pt x="627" y="0"/>
                  </a:moveTo>
                  <a:cubicBezTo>
                    <a:pt x="526" y="100"/>
                    <a:pt x="301" y="226"/>
                    <a:pt x="201" y="226"/>
                  </a:cubicBezTo>
                  <a:cubicBezTo>
                    <a:pt x="201" y="326"/>
                    <a:pt x="0" y="426"/>
                    <a:pt x="0" y="527"/>
                  </a:cubicBezTo>
                  <a:lnTo>
                    <a:pt x="100" y="527"/>
                  </a:lnTo>
                  <a:lnTo>
                    <a:pt x="201" y="426"/>
                  </a:lnTo>
                  <a:cubicBezTo>
                    <a:pt x="201" y="426"/>
                    <a:pt x="301" y="426"/>
                    <a:pt x="301" y="326"/>
                  </a:cubicBezTo>
                  <a:cubicBezTo>
                    <a:pt x="426" y="226"/>
                    <a:pt x="526" y="226"/>
                    <a:pt x="627" y="100"/>
                  </a:cubicBezTo>
                  <a:cubicBezTo>
                    <a:pt x="727" y="0"/>
                    <a:pt x="627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2542;p71">
              <a:extLst>
                <a:ext uri="{FF2B5EF4-FFF2-40B4-BE49-F238E27FC236}">
                  <a16:creationId xmlns:a16="http://schemas.microsoft.com/office/drawing/2014/main" id="{A48664FF-E9E4-40C4-9957-AA2361609EC2}"/>
                </a:ext>
              </a:extLst>
            </p:cNvPr>
            <p:cNvSpPr/>
            <p:nvPr/>
          </p:nvSpPr>
          <p:spPr>
            <a:xfrm>
              <a:off x="1741375" y="3050775"/>
              <a:ext cx="10675" cy="20075"/>
            </a:xfrm>
            <a:custGeom>
              <a:avLst/>
              <a:gdLst/>
              <a:ahLst/>
              <a:cxnLst/>
              <a:rect l="l" t="t" r="r" b="b"/>
              <a:pathLst>
                <a:path w="427" h="803" extrusionOk="0">
                  <a:moveTo>
                    <a:pt x="313" y="1"/>
                  </a:moveTo>
                  <a:cubicBezTo>
                    <a:pt x="301" y="1"/>
                    <a:pt x="276" y="26"/>
                    <a:pt x="226" y="76"/>
                  </a:cubicBezTo>
                  <a:cubicBezTo>
                    <a:pt x="226" y="176"/>
                    <a:pt x="226" y="277"/>
                    <a:pt x="100" y="377"/>
                  </a:cubicBezTo>
                  <a:cubicBezTo>
                    <a:pt x="100" y="477"/>
                    <a:pt x="0" y="703"/>
                    <a:pt x="100" y="803"/>
                  </a:cubicBezTo>
                  <a:cubicBezTo>
                    <a:pt x="226" y="703"/>
                    <a:pt x="326" y="602"/>
                    <a:pt x="326" y="477"/>
                  </a:cubicBezTo>
                  <a:cubicBezTo>
                    <a:pt x="326" y="377"/>
                    <a:pt x="426" y="176"/>
                    <a:pt x="326" y="76"/>
                  </a:cubicBezTo>
                  <a:cubicBezTo>
                    <a:pt x="326" y="26"/>
                    <a:pt x="326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2543;p71">
              <a:extLst>
                <a:ext uri="{FF2B5EF4-FFF2-40B4-BE49-F238E27FC236}">
                  <a16:creationId xmlns:a16="http://schemas.microsoft.com/office/drawing/2014/main" id="{2E967AA0-97BC-461F-90D7-E728364F3C3D}"/>
                </a:ext>
              </a:extLst>
            </p:cNvPr>
            <p:cNvSpPr/>
            <p:nvPr/>
          </p:nvSpPr>
          <p:spPr>
            <a:xfrm>
              <a:off x="1775200" y="3039500"/>
              <a:ext cx="21325" cy="7550"/>
            </a:xfrm>
            <a:custGeom>
              <a:avLst/>
              <a:gdLst/>
              <a:ahLst/>
              <a:cxnLst/>
              <a:rect l="l" t="t" r="r" b="b"/>
              <a:pathLst>
                <a:path w="853" h="302" extrusionOk="0">
                  <a:moveTo>
                    <a:pt x="1" y="1"/>
                  </a:moveTo>
                  <a:lnTo>
                    <a:pt x="1" y="101"/>
                  </a:lnTo>
                  <a:cubicBezTo>
                    <a:pt x="126" y="101"/>
                    <a:pt x="326" y="201"/>
                    <a:pt x="427" y="201"/>
                  </a:cubicBezTo>
                  <a:cubicBezTo>
                    <a:pt x="527" y="301"/>
                    <a:pt x="752" y="301"/>
                    <a:pt x="853" y="301"/>
                  </a:cubicBezTo>
                  <a:lnTo>
                    <a:pt x="853" y="201"/>
                  </a:lnTo>
                  <a:cubicBezTo>
                    <a:pt x="752" y="101"/>
                    <a:pt x="627" y="101"/>
                    <a:pt x="527" y="101"/>
                  </a:cubicBezTo>
                  <a:cubicBezTo>
                    <a:pt x="326" y="101"/>
                    <a:pt x="22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2544;p71">
              <a:extLst>
                <a:ext uri="{FF2B5EF4-FFF2-40B4-BE49-F238E27FC236}">
                  <a16:creationId xmlns:a16="http://schemas.microsoft.com/office/drawing/2014/main" id="{31F9ED73-7F97-407E-8970-1A7660EF30BC}"/>
                </a:ext>
              </a:extLst>
            </p:cNvPr>
            <p:cNvSpPr/>
            <p:nvPr/>
          </p:nvSpPr>
          <p:spPr>
            <a:xfrm>
              <a:off x="2318450" y="3131600"/>
              <a:ext cx="15675" cy="142275"/>
            </a:xfrm>
            <a:custGeom>
              <a:avLst/>
              <a:gdLst/>
              <a:ahLst/>
              <a:cxnLst/>
              <a:rect l="l" t="t" r="r" b="b"/>
              <a:pathLst>
                <a:path w="627" h="5691" extrusionOk="0">
                  <a:moveTo>
                    <a:pt x="514" y="1"/>
                  </a:moveTo>
                  <a:cubicBezTo>
                    <a:pt x="501" y="1"/>
                    <a:pt x="476" y="26"/>
                    <a:pt x="426" y="76"/>
                  </a:cubicBezTo>
                  <a:cubicBezTo>
                    <a:pt x="100" y="903"/>
                    <a:pt x="201" y="1856"/>
                    <a:pt x="201" y="2783"/>
                  </a:cubicBezTo>
                  <a:cubicBezTo>
                    <a:pt x="201" y="3735"/>
                    <a:pt x="100" y="4562"/>
                    <a:pt x="0" y="5615"/>
                  </a:cubicBezTo>
                  <a:cubicBezTo>
                    <a:pt x="0" y="5665"/>
                    <a:pt x="50" y="5690"/>
                    <a:pt x="116" y="5690"/>
                  </a:cubicBezTo>
                  <a:cubicBezTo>
                    <a:pt x="182" y="5690"/>
                    <a:pt x="263" y="5665"/>
                    <a:pt x="326" y="5615"/>
                  </a:cubicBezTo>
                  <a:cubicBezTo>
                    <a:pt x="526" y="4763"/>
                    <a:pt x="526" y="3735"/>
                    <a:pt x="526" y="2883"/>
                  </a:cubicBezTo>
                  <a:cubicBezTo>
                    <a:pt x="526" y="1956"/>
                    <a:pt x="627" y="1003"/>
                    <a:pt x="526" y="76"/>
                  </a:cubicBezTo>
                  <a:cubicBezTo>
                    <a:pt x="526" y="26"/>
                    <a:pt x="526" y="1"/>
                    <a:pt x="5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2545;p71">
              <a:extLst>
                <a:ext uri="{FF2B5EF4-FFF2-40B4-BE49-F238E27FC236}">
                  <a16:creationId xmlns:a16="http://schemas.microsoft.com/office/drawing/2014/main" id="{44A0CF9E-94C3-40DC-B9D7-2399400BE462}"/>
                </a:ext>
              </a:extLst>
            </p:cNvPr>
            <p:cNvSpPr/>
            <p:nvPr/>
          </p:nvSpPr>
          <p:spPr>
            <a:xfrm>
              <a:off x="2268950" y="3146650"/>
              <a:ext cx="117175" cy="102025"/>
            </a:xfrm>
            <a:custGeom>
              <a:avLst/>
              <a:gdLst/>
              <a:ahLst/>
              <a:cxnLst/>
              <a:rect l="l" t="t" r="r" b="b"/>
              <a:pathLst>
                <a:path w="4687" h="4081" extrusionOk="0">
                  <a:moveTo>
                    <a:pt x="4687" y="0"/>
                  </a:moveTo>
                  <a:lnTo>
                    <a:pt x="4687" y="0"/>
                  </a:lnTo>
                  <a:cubicBezTo>
                    <a:pt x="4060" y="301"/>
                    <a:pt x="3659" y="828"/>
                    <a:pt x="3133" y="1254"/>
                  </a:cubicBezTo>
                  <a:cubicBezTo>
                    <a:pt x="2707" y="1655"/>
                    <a:pt x="2181" y="2081"/>
                    <a:pt x="1780" y="2507"/>
                  </a:cubicBezTo>
                  <a:cubicBezTo>
                    <a:pt x="1554" y="2607"/>
                    <a:pt x="0" y="3960"/>
                    <a:pt x="301" y="4061"/>
                  </a:cubicBezTo>
                  <a:cubicBezTo>
                    <a:pt x="332" y="4075"/>
                    <a:pt x="363" y="4081"/>
                    <a:pt x="394" y="4081"/>
                  </a:cubicBezTo>
                  <a:cubicBezTo>
                    <a:pt x="580" y="4081"/>
                    <a:pt x="741" y="3846"/>
                    <a:pt x="827" y="3760"/>
                  </a:cubicBezTo>
                  <a:cubicBezTo>
                    <a:pt x="1153" y="3434"/>
                    <a:pt x="1554" y="3133"/>
                    <a:pt x="1880" y="2808"/>
                  </a:cubicBezTo>
                  <a:cubicBezTo>
                    <a:pt x="2406" y="2407"/>
                    <a:pt x="2807" y="1980"/>
                    <a:pt x="3233" y="1554"/>
                  </a:cubicBezTo>
                  <a:cubicBezTo>
                    <a:pt x="3759" y="1153"/>
                    <a:pt x="4386" y="627"/>
                    <a:pt x="46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2546;p71">
              <a:extLst>
                <a:ext uri="{FF2B5EF4-FFF2-40B4-BE49-F238E27FC236}">
                  <a16:creationId xmlns:a16="http://schemas.microsoft.com/office/drawing/2014/main" id="{3FC09A86-CEFA-48C6-BA32-8175B52358B9}"/>
                </a:ext>
              </a:extLst>
            </p:cNvPr>
            <p:cNvSpPr/>
            <p:nvPr/>
          </p:nvSpPr>
          <p:spPr>
            <a:xfrm>
              <a:off x="2279600" y="3149150"/>
              <a:ext cx="112175" cy="104675"/>
            </a:xfrm>
            <a:custGeom>
              <a:avLst/>
              <a:gdLst/>
              <a:ahLst/>
              <a:cxnLst/>
              <a:rect l="l" t="t" r="r" b="b"/>
              <a:pathLst>
                <a:path w="4487" h="4187" extrusionOk="0">
                  <a:moveTo>
                    <a:pt x="100" y="1"/>
                  </a:moveTo>
                  <a:lnTo>
                    <a:pt x="0" y="101"/>
                  </a:lnTo>
                  <a:cubicBezTo>
                    <a:pt x="301" y="427"/>
                    <a:pt x="627" y="728"/>
                    <a:pt x="827" y="1053"/>
                  </a:cubicBezTo>
                  <a:cubicBezTo>
                    <a:pt x="1253" y="1354"/>
                    <a:pt x="1554" y="1780"/>
                    <a:pt x="1980" y="2181"/>
                  </a:cubicBezTo>
                  <a:cubicBezTo>
                    <a:pt x="2607" y="2808"/>
                    <a:pt x="3333" y="3660"/>
                    <a:pt x="4261" y="4186"/>
                  </a:cubicBezTo>
                  <a:cubicBezTo>
                    <a:pt x="4386" y="4186"/>
                    <a:pt x="4486" y="4061"/>
                    <a:pt x="4386" y="3961"/>
                  </a:cubicBezTo>
                  <a:cubicBezTo>
                    <a:pt x="4060" y="3660"/>
                    <a:pt x="3634" y="3334"/>
                    <a:pt x="3233" y="3033"/>
                  </a:cubicBezTo>
                  <a:lnTo>
                    <a:pt x="2181" y="1981"/>
                  </a:lnTo>
                  <a:cubicBezTo>
                    <a:pt x="1554" y="1254"/>
                    <a:pt x="927" y="427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2547;p71">
              <a:extLst>
                <a:ext uri="{FF2B5EF4-FFF2-40B4-BE49-F238E27FC236}">
                  <a16:creationId xmlns:a16="http://schemas.microsoft.com/office/drawing/2014/main" id="{1518E532-56BC-4715-905A-897EAA742205}"/>
                </a:ext>
              </a:extLst>
            </p:cNvPr>
            <p:cNvSpPr/>
            <p:nvPr/>
          </p:nvSpPr>
          <p:spPr>
            <a:xfrm>
              <a:off x="2318450" y="3128475"/>
              <a:ext cx="31350" cy="27600"/>
            </a:xfrm>
            <a:custGeom>
              <a:avLst/>
              <a:gdLst/>
              <a:ahLst/>
              <a:cxnLst/>
              <a:rect l="l" t="t" r="r" b="b"/>
              <a:pathLst>
                <a:path w="1254" h="1104" extrusionOk="0">
                  <a:moveTo>
                    <a:pt x="1153" y="1"/>
                  </a:moveTo>
                  <a:cubicBezTo>
                    <a:pt x="827" y="201"/>
                    <a:pt x="727" y="502"/>
                    <a:pt x="526" y="727"/>
                  </a:cubicBezTo>
                  <a:cubicBezTo>
                    <a:pt x="426" y="502"/>
                    <a:pt x="326" y="301"/>
                    <a:pt x="201" y="101"/>
                  </a:cubicBezTo>
                  <a:cubicBezTo>
                    <a:pt x="171" y="72"/>
                    <a:pt x="142" y="59"/>
                    <a:pt x="115" y="59"/>
                  </a:cubicBezTo>
                  <a:cubicBezTo>
                    <a:pt x="50" y="59"/>
                    <a:pt x="0" y="130"/>
                    <a:pt x="0" y="201"/>
                  </a:cubicBezTo>
                  <a:cubicBezTo>
                    <a:pt x="100" y="502"/>
                    <a:pt x="201" y="828"/>
                    <a:pt x="426" y="1028"/>
                  </a:cubicBezTo>
                  <a:cubicBezTo>
                    <a:pt x="426" y="1078"/>
                    <a:pt x="451" y="1103"/>
                    <a:pt x="489" y="1103"/>
                  </a:cubicBezTo>
                  <a:cubicBezTo>
                    <a:pt x="526" y="1103"/>
                    <a:pt x="576" y="1078"/>
                    <a:pt x="627" y="1028"/>
                  </a:cubicBezTo>
                  <a:cubicBezTo>
                    <a:pt x="827" y="727"/>
                    <a:pt x="1153" y="402"/>
                    <a:pt x="1253" y="101"/>
                  </a:cubicBezTo>
                  <a:cubicBezTo>
                    <a:pt x="1253" y="1"/>
                    <a:pt x="1153" y="1"/>
                    <a:pt x="11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2548;p71">
              <a:extLst>
                <a:ext uri="{FF2B5EF4-FFF2-40B4-BE49-F238E27FC236}">
                  <a16:creationId xmlns:a16="http://schemas.microsoft.com/office/drawing/2014/main" id="{9C1298EE-78FC-4080-A756-AC41B571A2FA}"/>
                </a:ext>
              </a:extLst>
            </p:cNvPr>
            <p:cNvSpPr/>
            <p:nvPr/>
          </p:nvSpPr>
          <p:spPr>
            <a:xfrm>
              <a:off x="2367925" y="3139125"/>
              <a:ext cx="23850" cy="25725"/>
            </a:xfrm>
            <a:custGeom>
              <a:avLst/>
              <a:gdLst/>
              <a:ahLst/>
              <a:cxnLst/>
              <a:rect l="l" t="t" r="r" b="b"/>
              <a:pathLst>
                <a:path w="954" h="1029" extrusionOk="0">
                  <a:moveTo>
                    <a:pt x="277" y="1"/>
                  </a:moveTo>
                  <a:cubicBezTo>
                    <a:pt x="252" y="1"/>
                    <a:pt x="227" y="26"/>
                    <a:pt x="227" y="76"/>
                  </a:cubicBezTo>
                  <a:cubicBezTo>
                    <a:pt x="101" y="301"/>
                    <a:pt x="101" y="602"/>
                    <a:pt x="1" y="828"/>
                  </a:cubicBezTo>
                  <a:cubicBezTo>
                    <a:pt x="1" y="928"/>
                    <a:pt x="1" y="1028"/>
                    <a:pt x="101" y="1028"/>
                  </a:cubicBezTo>
                  <a:lnTo>
                    <a:pt x="853" y="1028"/>
                  </a:lnTo>
                  <a:cubicBezTo>
                    <a:pt x="953" y="1028"/>
                    <a:pt x="953" y="702"/>
                    <a:pt x="853" y="702"/>
                  </a:cubicBezTo>
                  <a:cubicBezTo>
                    <a:pt x="628" y="828"/>
                    <a:pt x="427" y="828"/>
                    <a:pt x="327" y="828"/>
                  </a:cubicBezTo>
                  <a:lnTo>
                    <a:pt x="327" y="76"/>
                  </a:lnTo>
                  <a:cubicBezTo>
                    <a:pt x="327" y="26"/>
                    <a:pt x="302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2549;p71">
              <a:extLst>
                <a:ext uri="{FF2B5EF4-FFF2-40B4-BE49-F238E27FC236}">
                  <a16:creationId xmlns:a16="http://schemas.microsoft.com/office/drawing/2014/main" id="{4D23147E-D3A1-4A2A-97A5-FD1CB0AE55AA}"/>
                </a:ext>
              </a:extLst>
            </p:cNvPr>
            <p:cNvSpPr/>
            <p:nvPr/>
          </p:nvSpPr>
          <p:spPr>
            <a:xfrm>
              <a:off x="2273950" y="3139975"/>
              <a:ext cx="23825" cy="27375"/>
            </a:xfrm>
            <a:custGeom>
              <a:avLst/>
              <a:gdLst/>
              <a:ahLst/>
              <a:cxnLst/>
              <a:rect l="l" t="t" r="r" b="b"/>
              <a:pathLst>
                <a:path w="953" h="1095" extrusionOk="0">
                  <a:moveTo>
                    <a:pt x="626" y="1"/>
                  </a:moveTo>
                  <a:cubicBezTo>
                    <a:pt x="537" y="1"/>
                    <a:pt x="455" y="78"/>
                    <a:pt x="527" y="167"/>
                  </a:cubicBezTo>
                  <a:cubicBezTo>
                    <a:pt x="527" y="468"/>
                    <a:pt x="627" y="668"/>
                    <a:pt x="627" y="894"/>
                  </a:cubicBezTo>
                  <a:cubicBezTo>
                    <a:pt x="427" y="894"/>
                    <a:pt x="226" y="894"/>
                    <a:pt x="1" y="994"/>
                  </a:cubicBezTo>
                  <a:cubicBezTo>
                    <a:pt x="226" y="1095"/>
                    <a:pt x="527" y="1095"/>
                    <a:pt x="727" y="1095"/>
                  </a:cubicBezTo>
                  <a:cubicBezTo>
                    <a:pt x="853" y="1095"/>
                    <a:pt x="853" y="1095"/>
                    <a:pt x="853" y="994"/>
                  </a:cubicBezTo>
                  <a:cubicBezTo>
                    <a:pt x="953" y="668"/>
                    <a:pt x="853" y="368"/>
                    <a:pt x="727" y="42"/>
                  </a:cubicBezTo>
                  <a:cubicBezTo>
                    <a:pt x="699" y="13"/>
                    <a:pt x="662" y="1"/>
                    <a:pt x="6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2550;p71">
              <a:extLst>
                <a:ext uri="{FF2B5EF4-FFF2-40B4-BE49-F238E27FC236}">
                  <a16:creationId xmlns:a16="http://schemas.microsoft.com/office/drawing/2014/main" id="{7B2BD2EC-C7E8-4727-B945-7DF4993B8808}"/>
                </a:ext>
              </a:extLst>
            </p:cNvPr>
            <p:cNvSpPr/>
            <p:nvPr/>
          </p:nvSpPr>
          <p:spPr>
            <a:xfrm>
              <a:off x="2266425" y="3229975"/>
              <a:ext cx="25725" cy="28225"/>
            </a:xfrm>
            <a:custGeom>
              <a:avLst/>
              <a:gdLst/>
              <a:ahLst/>
              <a:cxnLst/>
              <a:rect l="l" t="t" r="r" b="b"/>
              <a:pathLst>
                <a:path w="1029" h="1129" extrusionOk="0">
                  <a:moveTo>
                    <a:pt x="928" y="1"/>
                  </a:moveTo>
                  <a:cubicBezTo>
                    <a:pt x="728" y="1"/>
                    <a:pt x="627" y="101"/>
                    <a:pt x="527" y="101"/>
                  </a:cubicBezTo>
                  <a:cubicBezTo>
                    <a:pt x="377" y="101"/>
                    <a:pt x="238" y="146"/>
                    <a:pt x="132" y="146"/>
                  </a:cubicBezTo>
                  <a:cubicBezTo>
                    <a:pt x="79" y="146"/>
                    <a:pt x="34" y="135"/>
                    <a:pt x="1" y="101"/>
                  </a:cubicBezTo>
                  <a:lnTo>
                    <a:pt x="1" y="101"/>
                  </a:lnTo>
                  <a:cubicBezTo>
                    <a:pt x="201" y="327"/>
                    <a:pt x="527" y="327"/>
                    <a:pt x="728" y="327"/>
                  </a:cubicBezTo>
                  <a:cubicBezTo>
                    <a:pt x="728" y="527"/>
                    <a:pt x="627" y="828"/>
                    <a:pt x="828" y="1053"/>
                  </a:cubicBezTo>
                  <a:cubicBezTo>
                    <a:pt x="828" y="1104"/>
                    <a:pt x="828" y="1129"/>
                    <a:pt x="840" y="1129"/>
                  </a:cubicBezTo>
                  <a:cubicBezTo>
                    <a:pt x="853" y="1129"/>
                    <a:pt x="878" y="1104"/>
                    <a:pt x="928" y="1053"/>
                  </a:cubicBezTo>
                  <a:lnTo>
                    <a:pt x="928" y="728"/>
                  </a:lnTo>
                  <a:cubicBezTo>
                    <a:pt x="928" y="527"/>
                    <a:pt x="1028" y="327"/>
                    <a:pt x="1028" y="101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2551;p71">
              <a:extLst>
                <a:ext uri="{FF2B5EF4-FFF2-40B4-BE49-F238E27FC236}">
                  <a16:creationId xmlns:a16="http://schemas.microsoft.com/office/drawing/2014/main" id="{76115E3B-A2CA-4767-BE83-D28440CA004A}"/>
                </a:ext>
              </a:extLst>
            </p:cNvPr>
            <p:cNvSpPr/>
            <p:nvPr/>
          </p:nvSpPr>
          <p:spPr>
            <a:xfrm>
              <a:off x="2305275" y="325065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728" y="1"/>
                  </a:moveTo>
                  <a:cubicBezTo>
                    <a:pt x="427" y="1"/>
                    <a:pt x="1" y="327"/>
                    <a:pt x="1" y="627"/>
                  </a:cubicBezTo>
                  <a:cubicBezTo>
                    <a:pt x="290" y="627"/>
                    <a:pt x="402" y="311"/>
                    <a:pt x="634" y="311"/>
                  </a:cubicBezTo>
                  <a:cubicBezTo>
                    <a:pt x="663" y="311"/>
                    <a:pt x="694" y="316"/>
                    <a:pt x="728" y="327"/>
                  </a:cubicBezTo>
                  <a:cubicBezTo>
                    <a:pt x="1053" y="327"/>
                    <a:pt x="1154" y="627"/>
                    <a:pt x="1479" y="627"/>
                  </a:cubicBezTo>
                  <a:cubicBezTo>
                    <a:pt x="1479" y="627"/>
                    <a:pt x="1580" y="627"/>
                    <a:pt x="1580" y="527"/>
                  </a:cubicBezTo>
                  <a:cubicBezTo>
                    <a:pt x="1354" y="327"/>
                    <a:pt x="953" y="1"/>
                    <a:pt x="7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2552;p71">
              <a:extLst>
                <a:ext uri="{FF2B5EF4-FFF2-40B4-BE49-F238E27FC236}">
                  <a16:creationId xmlns:a16="http://schemas.microsoft.com/office/drawing/2014/main" id="{FD1607E0-F630-4E84-87FD-157A28D02C2E}"/>
                </a:ext>
              </a:extLst>
            </p:cNvPr>
            <p:cNvSpPr/>
            <p:nvPr/>
          </p:nvSpPr>
          <p:spPr>
            <a:xfrm>
              <a:off x="2370450" y="3233400"/>
              <a:ext cx="28850" cy="25425"/>
            </a:xfrm>
            <a:custGeom>
              <a:avLst/>
              <a:gdLst/>
              <a:ahLst/>
              <a:cxnLst/>
              <a:rect l="l" t="t" r="r" b="b"/>
              <a:pathLst>
                <a:path w="1154" h="1017" extrusionOk="0">
                  <a:moveTo>
                    <a:pt x="661" y="0"/>
                  </a:moveTo>
                  <a:cubicBezTo>
                    <a:pt x="463" y="0"/>
                    <a:pt x="286" y="54"/>
                    <a:pt x="226" y="190"/>
                  </a:cubicBezTo>
                  <a:cubicBezTo>
                    <a:pt x="126" y="290"/>
                    <a:pt x="126" y="390"/>
                    <a:pt x="126" y="490"/>
                  </a:cubicBezTo>
                  <a:cubicBezTo>
                    <a:pt x="0" y="591"/>
                    <a:pt x="0" y="816"/>
                    <a:pt x="126" y="1017"/>
                  </a:cubicBezTo>
                  <a:cubicBezTo>
                    <a:pt x="226" y="816"/>
                    <a:pt x="226" y="490"/>
                    <a:pt x="326" y="290"/>
                  </a:cubicBezTo>
                  <a:lnTo>
                    <a:pt x="527" y="290"/>
                  </a:lnTo>
                  <a:cubicBezTo>
                    <a:pt x="593" y="290"/>
                    <a:pt x="716" y="334"/>
                    <a:pt x="820" y="334"/>
                  </a:cubicBezTo>
                  <a:cubicBezTo>
                    <a:pt x="872" y="334"/>
                    <a:pt x="919" y="323"/>
                    <a:pt x="953" y="290"/>
                  </a:cubicBezTo>
                  <a:cubicBezTo>
                    <a:pt x="1153" y="290"/>
                    <a:pt x="1153" y="64"/>
                    <a:pt x="1053" y="64"/>
                  </a:cubicBezTo>
                  <a:cubicBezTo>
                    <a:pt x="933" y="24"/>
                    <a:pt x="792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2553;p71">
              <a:extLst>
                <a:ext uri="{FF2B5EF4-FFF2-40B4-BE49-F238E27FC236}">
                  <a16:creationId xmlns:a16="http://schemas.microsoft.com/office/drawing/2014/main" id="{872E1458-BB85-4D28-A952-E004C431684E}"/>
                </a:ext>
              </a:extLst>
            </p:cNvPr>
            <p:cNvSpPr/>
            <p:nvPr/>
          </p:nvSpPr>
          <p:spPr>
            <a:xfrm>
              <a:off x="2260800" y="3193650"/>
              <a:ext cx="138375" cy="10750"/>
            </a:xfrm>
            <a:custGeom>
              <a:avLst/>
              <a:gdLst/>
              <a:ahLst/>
              <a:cxnLst/>
              <a:rect l="l" t="t" r="r" b="b"/>
              <a:pathLst>
                <a:path w="5535" h="430" extrusionOk="0">
                  <a:moveTo>
                    <a:pt x="126" y="0"/>
                  </a:moveTo>
                  <a:cubicBezTo>
                    <a:pt x="0" y="0"/>
                    <a:pt x="0" y="0"/>
                    <a:pt x="0" y="100"/>
                  </a:cubicBezTo>
                  <a:cubicBezTo>
                    <a:pt x="527" y="401"/>
                    <a:pt x="1479" y="401"/>
                    <a:pt x="2206" y="401"/>
                  </a:cubicBezTo>
                  <a:lnTo>
                    <a:pt x="5339" y="401"/>
                  </a:lnTo>
                  <a:cubicBezTo>
                    <a:pt x="5370" y="421"/>
                    <a:pt x="5397" y="429"/>
                    <a:pt x="5418" y="429"/>
                  </a:cubicBezTo>
                  <a:cubicBezTo>
                    <a:pt x="5534" y="429"/>
                    <a:pt x="5508" y="185"/>
                    <a:pt x="5339" y="100"/>
                  </a:cubicBezTo>
                  <a:lnTo>
                    <a:pt x="1479" y="100"/>
                  </a:lnTo>
                  <a:cubicBezTo>
                    <a:pt x="1053" y="100"/>
                    <a:pt x="527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2554;p71">
              <a:extLst>
                <a:ext uri="{FF2B5EF4-FFF2-40B4-BE49-F238E27FC236}">
                  <a16:creationId xmlns:a16="http://schemas.microsoft.com/office/drawing/2014/main" id="{695DF35D-EAD5-4590-B0CE-FB0EDDECF01C}"/>
                </a:ext>
              </a:extLst>
            </p:cNvPr>
            <p:cNvSpPr/>
            <p:nvPr/>
          </p:nvSpPr>
          <p:spPr>
            <a:xfrm>
              <a:off x="2266425" y="3184450"/>
              <a:ext cx="18200" cy="22375"/>
            </a:xfrm>
            <a:custGeom>
              <a:avLst/>
              <a:gdLst/>
              <a:ahLst/>
              <a:cxnLst/>
              <a:rect l="l" t="t" r="r" b="b"/>
              <a:pathLst>
                <a:path w="728" h="895" extrusionOk="0">
                  <a:moveTo>
                    <a:pt x="89" y="1"/>
                  </a:moveTo>
                  <a:cubicBezTo>
                    <a:pt x="60" y="1"/>
                    <a:pt x="30" y="13"/>
                    <a:pt x="1" y="42"/>
                  </a:cubicBezTo>
                  <a:cubicBezTo>
                    <a:pt x="1" y="143"/>
                    <a:pt x="201" y="368"/>
                    <a:pt x="302" y="468"/>
                  </a:cubicBezTo>
                  <a:cubicBezTo>
                    <a:pt x="302" y="468"/>
                    <a:pt x="402" y="468"/>
                    <a:pt x="402" y="569"/>
                  </a:cubicBezTo>
                  <a:cubicBezTo>
                    <a:pt x="302" y="669"/>
                    <a:pt x="201" y="669"/>
                    <a:pt x="101" y="769"/>
                  </a:cubicBezTo>
                  <a:cubicBezTo>
                    <a:pt x="1" y="769"/>
                    <a:pt x="101" y="895"/>
                    <a:pt x="101" y="895"/>
                  </a:cubicBezTo>
                  <a:cubicBezTo>
                    <a:pt x="402" y="895"/>
                    <a:pt x="728" y="669"/>
                    <a:pt x="627" y="368"/>
                  </a:cubicBezTo>
                  <a:cubicBezTo>
                    <a:pt x="527" y="268"/>
                    <a:pt x="402" y="268"/>
                    <a:pt x="302" y="143"/>
                  </a:cubicBezTo>
                  <a:cubicBezTo>
                    <a:pt x="231" y="72"/>
                    <a:pt x="160" y="1"/>
                    <a:pt x="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2555;p71">
              <a:extLst>
                <a:ext uri="{FF2B5EF4-FFF2-40B4-BE49-F238E27FC236}">
                  <a16:creationId xmlns:a16="http://schemas.microsoft.com/office/drawing/2014/main" id="{675BB92E-15B4-41DC-AEA9-A1F88E630E0B}"/>
                </a:ext>
              </a:extLst>
            </p:cNvPr>
            <p:cNvSpPr/>
            <p:nvPr/>
          </p:nvSpPr>
          <p:spPr>
            <a:xfrm>
              <a:off x="2373575" y="3187525"/>
              <a:ext cx="18200" cy="27200"/>
            </a:xfrm>
            <a:custGeom>
              <a:avLst/>
              <a:gdLst/>
              <a:ahLst/>
              <a:cxnLst/>
              <a:rect l="l" t="t" r="r" b="b"/>
              <a:pathLst>
                <a:path w="728" h="1088" extrusionOk="0">
                  <a:moveTo>
                    <a:pt x="604" y="1"/>
                  </a:moveTo>
                  <a:cubicBezTo>
                    <a:pt x="328" y="1"/>
                    <a:pt x="88" y="271"/>
                    <a:pt x="1" y="446"/>
                  </a:cubicBezTo>
                  <a:cubicBezTo>
                    <a:pt x="1" y="737"/>
                    <a:pt x="241" y="1088"/>
                    <a:pt x="524" y="1088"/>
                  </a:cubicBezTo>
                  <a:cubicBezTo>
                    <a:pt x="558" y="1088"/>
                    <a:pt x="592" y="1083"/>
                    <a:pt x="627" y="1072"/>
                  </a:cubicBezTo>
                  <a:lnTo>
                    <a:pt x="627" y="872"/>
                  </a:lnTo>
                  <a:cubicBezTo>
                    <a:pt x="502" y="772"/>
                    <a:pt x="201" y="772"/>
                    <a:pt x="301" y="446"/>
                  </a:cubicBezTo>
                  <a:cubicBezTo>
                    <a:pt x="402" y="245"/>
                    <a:pt x="627" y="245"/>
                    <a:pt x="727" y="20"/>
                  </a:cubicBezTo>
                  <a:cubicBezTo>
                    <a:pt x="686" y="7"/>
                    <a:pt x="644" y="1"/>
                    <a:pt x="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2556;p71">
              <a:extLst>
                <a:ext uri="{FF2B5EF4-FFF2-40B4-BE49-F238E27FC236}">
                  <a16:creationId xmlns:a16="http://schemas.microsoft.com/office/drawing/2014/main" id="{74C2ECC8-9403-4C1D-8862-7CBB2F78E348}"/>
                </a:ext>
              </a:extLst>
            </p:cNvPr>
            <p:cNvSpPr/>
            <p:nvPr/>
          </p:nvSpPr>
          <p:spPr>
            <a:xfrm>
              <a:off x="2399275" y="3196150"/>
              <a:ext cx="10675" cy="7550"/>
            </a:xfrm>
            <a:custGeom>
              <a:avLst/>
              <a:gdLst/>
              <a:ahLst/>
              <a:cxnLst/>
              <a:rect l="l" t="t" r="r" b="b"/>
              <a:pathLst>
                <a:path w="427" h="302" extrusionOk="0">
                  <a:moveTo>
                    <a:pt x="226" y="0"/>
                  </a:moveTo>
                  <a:cubicBezTo>
                    <a:pt x="0" y="0"/>
                    <a:pt x="0" y="301"/>
                    <a:pt x="226" y="301"/>
                  </a:cubicBezTo>
                  <a:cubicBezTo>
                    <a:pt x="426" y="301"/>
                    <a:pt x="426" y="101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2557;p71">
              <a:extLst>
                <a:ext uri="{FF2B5EF4-FFF2-40B4-BE49-F238E27FC236}">
                  <a16:creationId xmlns:a16="http://schemas.microsoft.com/office/drawing/2014/main" id="{CC81836A-69F6-47F5-BD62-00B65EED55EC}"/>
                </a:ext>
              </a:extLst>
            </p:cNvPr>
            <p:cNvSpPr/>
            <p:nvPr/>
          </p:nvSpPr>
          <p:spPr>
            <a:xfrm>
              <a:off x="2250775" y="3189025"/>
              <a:ext cx="7525" cy="7150"/>
            </a:xfrm>
            <a:custGeom>
              <a:avLst/>
              <a:gdLst/>
              <a:ahLst/>
              <a:cxnLst/>
              <a:rect l="l" t="t" r="r" b="b"/>
              <a:pathLst>
                <a:path w="301" h="286" extrusionOk="0">
                  <a:moveTo>
                    <a:pt x="122" y="1"/>
                  </a:moveTo>
                  <a:cubicBezTo>
                    <a:pt x="66" y="1"/>
                    <a:pt x="0" y="56"/>
                    <a:pt x="0" y="185"/>
                  </a:cubicBezTo>
                  <a:lnTo>
                    <a:pt x="100" y="285"/>
                  </a:lnTo>
                  <a:cubicBezTo>
                    <a:pt x="201" y="285"/>
                    <a:pt x="301" y="185"/>
                    <a:pt x="201" y="85"/>
                  </a:cubicBezTo>
                  <a:cubicBezTo>
                    <a:pt x="201" y="31"/>
                    <a:pt x="164" y="1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2558;p71">
              <a:extLst>
                <a:ext uri="{FF2B5EF4-FFF2-40B4-BE49-F238E27FC236}">
                  <a16:creationId xmlns:a16="http://schemas.microsoft.com/office/drawing/2014/main" id="{5ECD8885-B755-465A-962D-424AFC935CAA}"/>
                </a:ext>
              </a:extLst>
            </p:cNvPr>
            <p:cNvSpPr/>
            <p:nvPr/>
          </p:nvSpPr>
          <p:spPr>
            <a:xfrm>
              <a:off x="2271450" y="314415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2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0" y="201"/>
                    <a:pt x="101" y="201"/>
                    <a:pt x="201" y="201"/>
                  </a:cubicBezTo>
                  <a:cubicBezTo>
                    <a:pt x="326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2559;p71">
              <a:extLst>
                <a:ext uri="{FF2B5EF4-FFF2-40B4-BE49-F238E27FC236}">
                  <a16:creationId xmlns:a16="http://schemas.microsoft.com/office/drawing/2014/main" id="{1C8BFEEA-E575-471C-A3E3-4C15342A06B4}"/>
                </a:ext>
              </a:extLst>
            </p:cNvPr>
            <p:cNvSpPr/>
            <p:nvPr/>
          </p:nvSpPr>
          <p:spPr>
            <a:xfrm>
              <a:off x="2260800" y="313600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126" y="0"/>
                  </a:moveTo>
                  <a:cubicBezTo>
                    <a:pt x="0" y="0"/>
                    <a:pt x="0" y="101"/>
                    <a:pt x="126" y="201"/>
                  </a:cubicBezTo>
                  <a:cubicBezTo>
                    <a:pt x="326" y="201"/>
                    <a:pt x="3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2560;p71">
              <a:extLst>
                <a:ext uri="{FF2B5EF4-FFF2-40B4-BE49-F238E27FC236}">
                  <a16:creationId xmlns:a16="http://schemas.microsoft.com/office/drawing/2014/main" id="{F40EFFEA-963C-4BF2-AE47-7601061B136A}"/>
                </a:ext>
              </a:extLst>
            </p:cNvPr>
            <p:cNvSpPr/>
            <p:nvPr/>
          </p:nvSpPr>
          <p:spPr>
            <a:xfrm>
              <a:off x="2326575" y="3119950"/>
              <a:ext cx="7550" cy="8550"/>
            </a:xfrm>
            <a:custGeom>
              <a:avLst/>
              <a:gdLst/>
              <a:ahLst/>
              <a:cxnLst/>
              <a:rect l="l" t="t" r="r" b="b"/>
              <a:pathLst>
                <a:path w="302" h="342" extrusionOk="0">
                  <a:moveTo>
                    <a:pt x="178" y="0"/>
                  </a:moveTo>
                  <a:cubicBezTo>
                    <a:pt x="137" y="0"/>
                    <a:pt x="101" y="31"/>
                    <a:pt x="101" y="116"/>
                  </a:cubicBezTo>
                  <a:cubicBezTo>
                    <a:pt x="1" y="216"/>
                    <a:pt x="101" y="216"/>
                    <a:pt x="201" y="342"/>
                  </a:cubicBezTo>
                  <a:cubicBezTo>
                    <a:pt x="201" y="342"/>
                    <a:pt x="302" y="216"/>
                    <a:pt x="302" y="116"/>
                  </a:cubicBezTo>
                  <a:cubicBezTo>
                    <a:pt x="302" y="58"/>
                    <a:pt x="235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2561;p71">
              <a:extLst>
                <a:ext uri="{FF2B5EF4-FFF2-40B4-BE49-F238E27FC236}">
                  <a16:creationId xmlns:a16="http://schemas.microsoft.com/office/drawing/2014/main" id="{1DBE1C31-9FA9-41FC-AEEF-011138637CE6}"/>
                </a:ext>
              </a:extLst>
            </p:cNvPr>
            <p:cNvSpPr/>
            <p:nvPr/>
          </p:nvSpPr>
          <p:spPr>
            <a:xfrm>
              <a:off x="2329200" y="3106475"/>
              <a:ext cx="7200" cy="4175"/>
            </a:xfrm>
            <a:custGeom>
              <a:avLst/>
              <a:gdLst/>
              <a:ahLst/>
              <a:cxnLst/>
              <a:rect l="l" t="t" r="r" b="b"/>
              <a:pathLst>
                <a:path w="288" h="167" extrusionOk="0">
                  <a:moveTo>
                    <a:pt x="48" y="0"/>
                  </a:moveTo>
                  <a:cubicBezTo>
                    <a:pt x="0" y="0"/>
                    <a:pt x="16" y="129"/>
                    <a:pt x="96" y="129"/>
                  </a:cubicBezTo>
                  <a:cubicBezTo>
                    <a:pt x="140" y="156"/>
                    <a:pt x="174" y="167"/>
                    <a:pt x="199" y="167"/>
                  </a:cubicBezTo>
                  <a:cubicBezTo>
                    <a:pt x="287" y="167"/>
                    <a:pt x="253" y="29"/>
                    <a:pt x="96" y="29"/>
                  </a:cubicBezTo>
                  <a:cubicBezTo>
                    <a:pt x="76" y="8"/>
                    <a:pt x="60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2562;p71">
              <a:extLst>
                <a:ext uri="{FF2B5EF4-FFF2-40B4-BE49-F238E27FC236}">
                  <a16:creationId xmlns:a16="http://schemas.microsoft.com/office/drawing/2014/main" id="{EE51816A-BADE-42AD-969B-7D624D82E467}"/>
                </a:ext>
              </a:extLst>
            </p:cNvPr>
            <p:cNvSpPr/>
            <p:nvPr/>
          </p:nvSpPr>
          <p:spPr>
            <a:xfrm>
              <a:off x="2389250" y="3137400"/>
              <a:ext cx="5025" cy="6775"/>
            </a:xfrm>
            <a:custGeom>
              <a:avLst/>
              <a:gdLst/>
              <a:ahLst/>
              <a:cxnLst/>
              <a:rect l="l" t="t" r="r" b="b"/>
              <a:pathLst>
                <a:path w="201" h="271" extrusionOk="0">
                  <a:moveTo>
                    <a:pt x="126" y="0"/>
                  </a:moveTo>
                  <a:cubicBezTo>
                    <a:pt x="89" y="0"/>
                    <a:pt x="67" y="45"/>
                    <a:pt x="0" y="45"/>
                  </a:cubicBezTo>
                  <a:lnTo>
                    <a:pt x="0" y="145"/>
                  </a:lnTo>
                  <a:cubicBezTo>
                    <a:pt x="0" y="270"/>
                    <a:pt x="100" y="270"/>
                    <a:pt x="100" y="270"/>
                  </a:cubicBezTo>
                  <a:cubicBezTo>
                    <a:pt x="201" y="270"/>
                    <a:pt x="201" y="145"/>
                    <a:pt x="201" y="145"/>
                  </a:cubicBezTo>
                  <a:lnTo>
                    <a:pt x="201" y="45"/>
                  </a:lnTo>
                  <a:cubicBezTo>
                    <a:pt x="167" y="11"/>
                    <a:pt x="14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2563;p71">
              <a:extLst>
                <a:ext uri="{FF2B5EF4-FFF2-40B4-BE49-F238E27FC236}">
                  <a16:creationId xmlns:a16="http://schemas.microsoft.com/office/drawing/2014/main" id="{CE1CEE1D-87B3-4DBA-A0A0-BBB299CE8E27}"/>
                </a:ext>
              </a:extLst>
            </p:cNvPr>
            <p:cNvSpPr/>
            <p:nvPr/>
          </p:nvSpPr>
          <p:spPr>
            <a:xfrm>
              <a:off x="2399275" y="3128475"/>
              <a:ext cx="5650" cy="5050"/>
            </a:xfrm>
            <a:custGeom>
              <a:avLst/>
              <a:gdLst/>
              <a:ahLst/>
              <a:cxnLst/>
              <a:rect l="l" t="t" r="r" b="b"/>
              <a:pathLst>
                <a:path w="226" h="202" extrusionOk="0">
                  <a:moveTo>
                    <a:pt x="100" y="1"/>
                  </a:moveTo>
                  <a:cubicBezTo>
                    <a:pt x="0" y="1"/>
                    <a:pt x="0" y="201"/>
                    <a:pt x="100" y="201"/>
                  </a:cubicBezTo>
                  <a:cubicBezTo>
                    <a:pt x="226" y="201"/>
                    <a:pt x="226" y="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2564;p71">
              <a:extLst>
                <a:ext uri="{FF2B5EF4-FFF2-40B4-BE49-F238E27FC236}">
                  <a16:creationId xmlns:a16="http://schemas.microsoft.com/office/drawing/2014/main" id="{FC79C514-285D-4283-B196-6E825F3CADCA}"/>
                </a:ext>
              </a:extLst>
            </p:cNvPr>
            <p:cNvSpPr/>
            <p:nvPr/>
          </p:nvSpPr>
          <p:spPr>
            <a:xfrm>
              <a:off x="2266425" y="3250650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201" y="1"/>
                  </a:moveTo>
                  <a:cubicBezTo>
                    <a:pt x="101" y="1"/>
                    <a:pt x="1" y="126"/>
                    <a:pt x="1" y="126"/>
                  </a:cubicBezTo>
                  <a:cubicBezTo>
                    <a:pt x="1" y="226"/>
                    <a:pt x="101" y="226"/>
                    <a:pt x="101" y="226"/>
                  </a:cubicBezTo>
                  <a:cubicBezTo>
                    <a:pt x="201" y="226"/>
                    <a:pt x="302" y="226"/>
                    <a:pt x="302" y="126"/>
                  </a:cubicBezTo>
                  <a:cubicBezTo>
                    <a:pt x="302" y="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2565;p71">
              <a:extLst>
                <a:ext uri="{FF2B5EF4-FFF2-40B4-BE49-F238E27FC236}">
                  <a16:creationId xmlns:a16="http://schemas.microsoft.com/office/drawing/2014/main" id="{EB5674FF-0EB4-4625-8124-DE3FE7EFE681}"/>
                </a:ext>
              </a:extLst>
            </p:cNvPr>
            <p:cNvSpPr/>
            <p:nvPr/>
          </p:nvSpPr>
          <p:spPr>
            <a:xfrm>
              <a:off x="2318450" y="3276975"/>
              <a:ext cx="8150" cy="10675"/>
            </a:xfrm>
            <a:custGeom>
              <a:avLst/>
              <a:gdLst/>
              <a:ahLst/>
              <a:cxnLst/>
              <a:rect l="l" t="t" r="r" b="b"/>
              <a:pathLst>
                <a:path w="326" h="427" extrusionOk="0">
                  <a:moveTo>
                    <a:pt x="100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26"/>
                    <a:pt x="100" y="326"/>
                    <a:pt x="100" y="427"/>
                  </a:cubicBezTo>
                  <a:cubicBezTo>
                    <a:pt x="201" y="427"/>
                    <a:pt x="326" y="326"/>
                    <a:pt x="326" y="201"/>
                  </a:cubicBezTo>
                  <a:cubicBezTo>
                    <a:pt x="326" y="101"/>
                    <a:pt x="201" y="1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2566;p71">
              <a:extLst>
                <a:ext uri="{FF2B5EF4-FFF2-40B4-BE49-F238E27FC236}">
                  <a16:creationId xmlns:a16="http://schemas.microsoft.com/office/drawing/2014/main" id="{5F70CE5A-24FA-40B7-858F-B51434736C35}"/>
                </a:ext>
              </a:extLst>
            </p:cNvPr>
            <p:cNvSpPr/>
            <p:nvPr/>
          </p:nvSpPr>
          <p:spPr>
            <a:xfrm>
              <a:off x="2315925" y="329265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2567;p71">
              <a:extLst>
                <a:ext uri="{FF2B5EF4-FFF2-40B4-BE49-F238E27FC236}">
                  <a16:creationId xmlns:a16="http://schemas.microsoft.com/office/drawing/2014/main" id="{021CF4FB-3360-465B-9D19-842E2134A687}"/>
                </a:ext>
              </a:extLst>
            </p:cNvPr>
            <p:cNvSpPr/>
            <p:nvPr/>
          </p:nvSpPr>
          <p:spPr>
            <a:xfrm>
              <a:off x="2391750" y="325380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01" y="0"/>
                  </a:moveTo>
                  <a:cubicBezTo>
                    <a:pt x="101" y="0"/>
                    <a:pt x="0" y="100"/>
                    <a:pt x="0" y="201"/>
                  </a:cubicBezTo>
                  <a:cubicBezTo>
                    <a:pt x="0" y="301"/>
                    <a:pt x="101" y="301"/>
                    <a:pt x="201" y="301"/>
                  </a:cubicBezTo>
                  <a:cubicBezTo>
                    <a:pt x="301" y="301"/>
                    <a:pt x="301" y="201"/>
                    <a:pt x="301" y="201"/>
                  </a:cubicBezTo>
                  <a:cubicBezTo>
                    <a:pt x="3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2568;p71">
              <a:extLst>
                <a:ext uri="{FF2B5EF4-FFF2-40B4-BE49-F238E27FC236}">
                  <a16:creationId xmlns:a16="http://schemas.microsoft.com/office/drawing/2014/main" id="{523A2FD8-CCC9-4BEF-97D4-214CEFA5DCE8}"/>
                </a:ext>
              </a:extLst>
            </p:cNvPr>
            <p:cNvSpPr/>
            <p:nvPr/>
          </p:nvSpPr>
          <p:spPr>
            <a:xfrm>
              <a:off x="2334100" y="3216825"/>
              <a:ext cx="15700" cy="31350"/>
            </a:xfrm>
            <a:custGeom>
              <a:avLst/>
              <a:gdLst/>
              <a:ahLst/>
              <a:cxnLst/>
              <a:rect l="l" t="t" r="r" b="b"/>
              <a:pathLst>
                <a:path w="628" h="1254" extrusionOk="0">
                  <a:moveTo>
                    <a:pt x="1" y="1"/>
                  </a:moveTo>
                  <a:cubicBezTo>
                    <a:pt x="101" y="226"/>
                    <a:pt x="201" y="527"/>
                    <a:pt x="326" y="727"/>
                  </a:cubicBezTo>
                  <a:cubicBezTo>
                    <a:pt x="326" y="853"/>
                    <a:pt x="427" y="1053"/>
                    <a:pt x="527" y="1254"/>
                  </a:cubicBezTo>
                  <a:cubicBezTo>
                    <a:pt x="527" y="1254"/>
                    <a:pt x="627" y="1254"/>
                    <a:pt x="627" y="1153"/>
                  </a:cubicBezTo>
                  <a:cubicBezTo>
                    <a:pt x="627" y="1053"/>
                    <a:pt x="527" y="853"/>
                    <a:pt x="427" y="627"/>
                  </a:cubicBezTo>
                  <a:cubicBezTo>
                    <a:pt x="326" y="427"/>
                    <a:pt x="201" y="226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2569;p71">
              <a:extLst>
                <a:ext uri="{FF2B5EF4-FFF2-40B4-BE49-F238E27FC236}">
                  <a16:creationId xmlns:a16="http://schemas.microsoft.com/office/drawing/2014/main" id="{CFBCFB9B-6BD6-43B5-A91A-5D5349049CCC}"/>
                </a:ext>
              </a:extLst>
            </p:cNvPr>
            <p:cNvSpPr/>
            <p:nvPr/>
          </p:nvSpPr>
          <p:spPr>
            <a:xfrm>
              <a:off x="2292125" y="3175475"/>
              <a:ext cx="18825" cy="18200"/>
            </a:xfrm>
            <a:custGeom>
              <a:avLst/>
              <a:gdLst/>
              <a:ahLst/>
              <a:cxnLst/>
              <a:rect l="l" t="t" r="r" b="b"/>
              <a:pathLst>
                <a:path w="753" h="728" extrusionOk="0">
                  <a:moveTo>
                    <a:pt x="0" y="0"/>
                  </a:moveTo>
                  <a:cubicBezTo>
                    <a:pt x="0" y="201"/>
                    <a:pt x="226" y="301"/>
                    <a:pt x="326" y="502"/>
                  </a:cubicBezTo>
                  <a:cubicBezTo>
                    <a:pt x="426" y="627"/>
                    <a:pt x="527" y="727"/>
                    <a:pt x="752" y="727"/>
                  </a:cubicBezTo>
                  <a:cubicBezTo>
                    <a:pt x="752" y="627"/>
                    <a:pt x="627" y="627"/>
                    <a:pt x="627" y="502"/>
                  </a:cubicBezTo>
                  <a:cubicBezTo>
                    <a:pt x="527" y="502"/>
                    <a:pt x="426" y="401"/>
                    <a:pt x="426" y="301"/>
                  </a:cubicBezTo>
                  <a:cubicBezTo>
                    <a:pt x="326" y="201"/>
                    <a:pt x="22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2570;p71">
              <a:extLst>
                <a:ext uri="{FF2B5EF4-FFF2-40B4-BE49-F238E27FC236}">
                  <a16:creationId xmlns:a16="http://schemas.microsoft.com/office/drawing/2014/main" id="{B048BD47-35CE-4306-B3C1-575AB6B9FDF6}"/>
                </a:ext>
              </a:extLst>
            </p:cNvPr>
            <p:cNvSpPr/>
            <p:nvPr/>
          </p:nvSpPr>
          <p:spPr>
            <a:xfrm>
              <a:off x="2313425" y="3154175"/>
              <a:ext cx="7550" cy="25700"/>
            </a:xfrm>
            <a:custGeom>
              <a:avLst/>
              <a:gdLst/>
              <a:ahLst/>
              <a:cxnLst/>
              <a:rect l="l" t="t" r="r" b="b"/>
              <a:pathLst>
                <a:path w="302" h="1028" extrusionOk="0">
                  <a:moveTo>
                    <a:pt x="101" y="0"/>
                  </a:moveTo>
                  <a:cubicBezTo>
                    <a:pt x="101" y="0"/>
                    <a:pt x="1" y="0"/>
                    <a:pt x="1" y="100"/>
                  </a:cubicBezTo>
                  <a:cubicBezTo>
                    <a:pt x="1" y="226"/>
                    <a:pt x="1" y="326"/>
                    <a:pt x="101" y="527"/>
                  </a:cubicBezTo>
                  <a:cubicBezTo>
                    <a:pt x="101" y="627"/>
                    <a:pt x="101" y="852"/>
                    <a:pt x="201" y="953"/>
                  </a:cubicBezTo>
                  <a:cubicBezTo>
                    <a:pt x="201" y="1003"/>
                    <a:pt x="226" y="1028"/>
                    <a:pt x="251" y="1028"/>
                  </a:cubicBezTo>
                  <a:cubicBezTo>
                    <a:pt x="276" y="1028"/>
                    <a:pt x="301" y="1003"/>
                    <a:pt x="301" y="953"/>
                  </a:cubicBezTo>
                  <a:cubicBezTo>
                    <a:pt x="301" y="852"/>
                    <a:pt x="301" y="627"/>
                    <a:pt x="201" y="527"/>
                  </a:cubicBezTo>
                  <a:cubicBezTo>
                    <a:pt x="201" y="326"/>
                    <a:pt x="201" y="226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2571;p71">
              <a:extLst>
                <a:ext uri="{FF2B5EF4-FFF2-40B4-BE49-F238E27FC236}">
                  <a16:creationId xmlns:a16="http://schemas.microsoft.com/office/drawing/2014/main" id="{F442D4F2-8FCD-42AF-9B99-74346FA18454}"/>
                </a:ext>
              </a:extLst>
            </p:cNvPr>
            <p:cNvSpPr/>
            <p:nvPr/>
          </p:nvSpPr>
          <p:spPr>
            <a:xfrm>
              <a:off x="2336600" y="3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2572;p71">
              <a:extLst>
                <a:ext uri="{FF2B5EF4-FFF2-40B4-BE49-F238E27FC236}">
                  <a16:creationId xmlns:a16="http://schemas.microsoft.com/office/drawing/2014/main" id="{15D6DD46-C090-4665-9CBA-A309CBC975A3}"/>
                </a:ext>
              </a:extLst>
            </p:cNvPr>
            <p:cNvSpPr/>
            <p:nvPr/>
          </p:nvSpPr>
          <p:spPr>
            <a:xfrm>
              <a:off x="2334825" y="3158500"/>
              <a:ext cx="17475" cy="25550"/>
            </a:xfrm>
            <a:custGeom>
              <a:avLst/>
              <a:gdLst/>
              <a:ahLst/>
              <a:cxnLst/>
              <a:rect l="l" t="t" r="r" b="b"/>
              <a:pathLst>
                <a:path w="699" h="1022" extrusionOk="0">
                  <a:moveTo>
                    <a:pt x="620" y="0"/>
                  </a:moveTo>
                  <a:cubicBezTo>
                    <a:pt x="607" y="0"/>
                    <a:pt x="598" y="15"/>
                    <a:pt x="598" y="53"/>
                  </a:cubicBezTo>
                  <a:cubicBezTo>
                    <a:pt x="297" y="253"/>
                    <a:pt x="172" y="554"/>
                    <a:pt x="72" y="880"/>
                  </a:cubicBezTo>
                  <a:cubicBezTo>
                    <a:pt x="1" y="951"/>
                    <a:pt x="30" y="1022"/>
                    <a:pt x="89" y="1022"/>
                  </a:cubicBezTo>
                  <a:cubicBezTo>
                    <a:pt x="113" y="1022"/>
                    <a:pt x="143" y="1009"/>
                    <a:pt x="172" y="980"/>
                  </a:cubicBezTo>
                  <a:cubicBezTo>
                    <a:pt x="297" y="679"/>
                    <a:pt x="498" y="354"/>
                    <a:pt x="698" y="153"/>
                  </a:cubicBezTo>
                  <a:cubicBezTo>
                    <a:pt x="698" y="83"/>
                    <a:pt x="649" y="0"/>
                    <a:pt x="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2573;p71">
              <a:extLst>
                <a:ext uri="{FF2B5EF4-FFF2-40B4-BE49-F238E27FC236}">
                  <a16:creationId xmlns:a16="http://schemas.microsoft.com/office/drawing/2014/main" id="{20A6C27F-BDCA-426F-AF75-8AC458F2EE84}"/>
                </a:ext>
              </a:extLst>
            </p:cNvPr>
            <p:cNvSpPr/>
            <p:nvPr/>
          </p:nvSpPr>
          <p:spPr>
            <a:xfrm>
              <a:off x="2347250" y="3183000"/>
              <a:ext cx="26350" cy="8150"/>
            </a:xfrm>
            <a:custGeom>
              <a:avLst/>
              <a:gdLst/>
              <a:ahLst/>
              <a:cxnLst/>
              <a:rect l="l" t="t" r="r" b="b"/>
              <a:pathLst>
                <a:path w="1054" h="326" extrusionOk="0">
                  <a:moveTo>
                    <a:pt x="828" y="0"/>
                  </a:moveTo>
                  <a:cubicBezTo>
                    <a:pt x="627" y="0"/>
                    <a:pt x="302" y="100"/>
                    <a:pt x="1" y="326"/>
                  </a:cubicBezTo>
                  <a:lnTo>
                    <a:pt x="101" y="326"/>
                  </a:lnTo>
                  <a:cubicBezTo>
                    <a:pt x="302" y="326"/>
                    <a:pt x="627" y="201"/>
                    <a:pt x="928" y="100"/>
                  </a:cubicBezTo>
                  <a:cubicBezTo>
                    <a:pt x="1054" y="100"/>
                    <a:pt x="928" y="0"/>
                    <a:pt x="8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2574;p71">
              <a:extLst>
                <a:ext uri="{FF2B5EF4-FFF2-40B4-BE49-F238E27FC236}">
                  <a16:creationId xmlns:a16="http://schemas.microsoft.com/office/drawing/2014/main" id="{4DDD6305-F519-44EC-9CE0-E213385487A1}"/>
                </a:ext>
              </a:extLst>
            </p:cNvPr>
            <p:cNvSpPr/>
            <p:nvPr/>
          </p:nvSpPr>
          <p:spPr>
            <a:xfrm>
              <a:off x="2287100" y="3206800"/>
              <a:ext cx="20700" cy="12550"/>
            </a:xfrm>
            <a:custGeom>
              <a:avLst/>
              <a:gdLst/>
              <a:ahLst/>
              <a:cxnLst/>
              <a:rect l="l" t="t" r="r" b="b"/>
              <a:pathLst>
                <a:path w="828" h="502" extrusionOk="0">
                  <a:moveTo>
                    <a:pt x="728" y="1"/>
                  </a:moveTo>
                  <a:cubicBezTo>
                    <a:pt x="527" y="101"/>
                    <a:pt x="427" y="101"/>
                    <a:pt x="327" y="201"/>
                  </a:cubicBezTo>
                  <a:cubicBezTo>
                    <a:pt x="201" y="301"/>
                    <a:pt x="1" y="301"/>
                    <a:pt x="1" y="402"/>
                  </a:cubicBezTo>
                  <a:lnTo>
                    <a:pt x="1" y="502"/>
                  </a:lnTo>
                  <a:lnTo>
                    <a:pt x="201" y="502"/>
                  </a:lnTo>
                  <a:cubicBezTo>
                    <a:pt x="327" y="402"/>
                    <a:pt x="327" y="402"/>
                    <a:pt x="427" y="301"/>
                  </a:cubicBezTo>
                  <a:cubicBezTo>
                    <a:pt x="527" y="301"/>
                    <a:pt x="627" y="201"/>
                    <a:pt x="728" y="101"/>
                  </a:cubicBezTo>
                  <a:cubicBezTo>
                    <a:pt x="828" y="101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2575;p71">
              <a:extLst>
                <a:ext uri="{FF2B5EF4-FFF2-40B4-BE49-F238E27FC236}">
                  <a16:creationId xmlns:a16="http://schemas.microsoft.com/office/drawing/2014/main" id="{2DB77E3D-E016-478A-A094-81FA692C7CD0}"/>
                </a:ext>
              </a:extLst>
            </p:cNvPr>
            <p:cNvSpPr/>
            <p:nvPr/>
          </p:nvSpPr>
          <p:spPr>
            <a:xfrm>
              <a:off x="2310925" y="3215700"/>
              <a:ext cx="10050" cy="22450"/>
            </a:xfrm>
            <a:custGeom>
              <a:avLst/>
              <a:gdLst/>
              <a:ahLst/>
              <a:cxnLst/>
              <a:rect l="l" t="t" r="r" b="b"/>
              <a:pathLst>
                <a:path w="402" h="898" extrusionOk="0">
                  <a:moveTo>
                    <a:pt x="327" y="1"/>
                  </a:moveTo>
                  <a:cubicBezTo>
                    <a:pt x="312" y="1"/>
                    <a:pt x="301" y="12"/>
                    <a:pt x="301" y="46"/>
                  </a:cubicBezTo>
                  <a:cubicBezTo>
                    <a:pt x="201" y="146"/>
                    <a:pt x="201" y="271"/>
                    <a:pt x="101" y="472"/>
                  </a:cubicBezTo>
                  <a:cubicBezTo>
                    <a:pt x="0" y="572"/>
                    <a:pt x="0" y="672"/>
                    <a:pt x="0" y="772"/>
                  </a:cubicBezTo>
                  <a:lnTo>
                    <a:pt x="101" y="898"/>
                  </a:lnTo>
                  <a:cubicBezTo>
                    <a:pt x="201" y="772"/>
                    <a:pt x="201" y="672"/>
                    <a:pt x="301" y="472"/>
                  </a:cubicBezTo>
                  <a:cubicBezTo>
                    <a:pt x="301" y="371"/>
                    <a:pt x="401" y="271"/>
                    <a:pt x="401" y="46"/>
                  </a:cubicBezTo>
                  <a:cubicBezTo>
                    <a:pt x="401" y="46"/>
                    <a:pt x="35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2576;p71">
              <a:extLst>
                <a:ext uri="{FF2B5EF4-FFF2-40B4-BE49-F238E27FC236}">
                  <a16:creationId xmlns:a16="http://schemas.microsoft.com/office/drawing/2014/main" id="{3B707B74-8F12-46FB-ABF1-16609E6DAA59}"/>
                </a:ext>
              </a:extLst>
            </p:cNvPr>
            <p:cNvSpPr/>
            <p:nvPr/>
          </p:nvSpPr>
          <p:spPr>
            <a:xfrm>
              <a:off x="2349775" y="3206800"/>
              <a:ext cx="23825" cy="11100"/>
            </a:xfrm>
            <a:custGeom>
              <a:avLst/>
              <a:gdLst/>
              <a:ahLst/>
              <a:cxnLst/>
              <a:rect l="l" t="t" r="r" b="b"/>
              <a:pathLst>
                <a:path w="953" h="444" extrusionOk="0">
                  <a:moveTo>
                    <a:pt x="0" y="1"/>
                  </a:moveTo>
                  <a:lnTo>
                    <a:pt x="0" y="101"/>
                  </a:lnTo>
                  <a:cubicBezTo>
                    <a:pt x="201" y="201"/>
                    <a:pt x="326" y="201"/>
                    <a:pt x="426" y="301"/>
                  </a:cubicBezTo>
                  <a:cubicBezTo>
                    <a:pt x="568" y="372"/>
                    <a:pt x="660" y="443"/>
                    <a:pt x="737" y="443"/>
                  </a:cubicBezTo>
                  <a:cubicBezTo>
                    <a:pt x="769" y="443"/>
                    <a:pt x="798" y="431"/>
                    <a:pt x="827" y="402"/>
                  </a:cubicBezTo>
                  <a:lnTo>
                    <a:pt x="953" y="301"/>
                  </a:lnTo>
                  <a:cubicBezTo>
                    <a:pt x="827" y="201"/>
                    <a:pt x="627" y="201"/>
                    <a:pt x="526" y="201"/>
                  </a:cubicBezTo>
                  <a:cubicBezTo>
                    <a:pt x="426" y="101"/>
                    <a:pt x="20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2577;p71">
              <a:extLst>
                <a:ext uri="{FF2B5EF4-FFF2-40B4-BE49-F238E27FC236}">
                  <a16:creationId xmlns:a16="http://schemas.microsoft.com/office/drawing/2014/main" id="{4AAB439D-ED15-47B3-A151-FA579006DBEC}"/>
                </a:ext>
              </a:extLst>
            </p:cNvPr>
            <p:cNvSpPr/>
            <p:nvPr/>
          </p:nvSpPr>
          <p:spPr>
            <a:xfrm>
              <a:off x="2013300" y="3279475"/>
              <a:ext cx="12550" cy="114550"/>
            </a:xfrm>
            <a:custGeom>
              <a:avLst/>
              <a:gdLst/>
              <a:ahLst/>
              <a:cxnLst/>
              <a:rect l="l" t="t" r="r" b="b"/>
              <a:pathLst>
                <a:path w="502" h="4582" extrusionOk="0">
                  <a:moveTo>
                    <a:pt x="401" y="1"/>
                  </a:moveTo>
                  <a:cubicBezTo>
                    <a:pt x="101" y="627"/>
                    <a:pt x="201" y="1480"/>
                    <a:pt x="201" y="2206"/>
                  </a:cubicBezTo>
                  <a:cubicBezTo>
                    <a:pt x="201" y="2933"/>
                    <a:pt x="101" y="3760"/>
                    <a:pt x="0" y="4487"/>
                  </a:cubicBezTo>
                  <a:cubicBezTo>
                    <a:pt x="0" y="4550"/>
                    <a:pt x="51" y="4581"/>
                    <a:pt x="101" y="4581"/>
                  </a:cubicBezTo>
                  <a:cubicBezTo>
                    <a:pt x="151" y="4581"/>
                    <a:pt x="201" y="4550"/>
                    <a:pt x="201" y="4487"/>
                  </a:cubicBezTo>
                  <a:cubicBezTo>
                    <a:pt x="401" y="3860"/>
                    <a:pt x="401" y="3033"/>
                    <a:pt x="401" y="2307"/>
                  </a:cubicBezTo>
                  <a:cubicBezTo>
                    <a:pt x="401" y="1580"/>
                    <a:pt x="502" y="728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2578;p71">
              <a:extLst>
                <a:ext uri="{FF2B5EF4-FFF2-40B4-BE49-F238E27FC236}">
                  <a16:creationId xmlns:a16="http://schemas.microsoft.com/office/drawing/2014/main" id="{45CF9350-73C3-4F04-9074-BF4060880648}"/>
                </a:ext>
              </a:extLst>
            </p:cNvPr>
            <p:cNvSpPr/>
            <p:nvPr/>
          </p:nvSpPr>
          <p:spPr>
            <a:xfrm>
              <a:off x="1971325" y="3290125"/>
              <a:ext cx="99025" cy="84050"/>
            </a:xfrm>
            <a:custGeom>
              <a:avLst/>
              <a:gdLst/>
              <a:ahLst/>
              <a:cxnLst/>
              <a:rect l="l" t="t" r="r" b="b"/>
              <a:pathLst>
                <a:path w="3961" h="3362" extrusionOk="0">
                  <a:moveTo>
                    <a:pt x="3860" y="1"/>
                  </a:moveTo>
                  <a:cubicBezTo>
                    <a:pt x="3434" y="302"/>
                    <a:pt x="3033" y="728"/>
                    <a:pt x="2607" y="1054"/>
                  </a:cubicBezTo>
                  <a:cubicBezTo>
                    <a:pt x="2306" y="1354"/>
                    <a:pt x="1880" y="1780"/>
                    <a:pt x="1454" y="2081"/>
                  </a:cubicBezTo>
                  <a:cubicBezTo>
                    <a:pt x="1354" y="2181"/>
                    <a:pt x="0" y="3234"/>
                    <a:pt x="301" y="3334"/>
                  </a:cubicBezTo>
                  <a:cubicBezTo>
                    <a:pt x="344" y="3353"/>
                    <a:pt x="383" y="3362"/>
                    <a:pt x="417" y="3362"/>
                  </a:cubicBezTo>
                  <a:cubicBezTo>
                    <a:pt x="565" y="3362"/>
                    <a:pt x="646" y="3215"/>
                    <a:pt x="727" y="3134"/>
                  </a:cubicBezTo>
                  <a:cubicBezTo>
                    <a:pt x="928" y="2808"/>
                    <a:pt x="1253" y="2507"/>
                    <a:pt x="1554" y="2307"/>
                  </a:cubicBezTo>
                  <a:cubicBezTo>
                    <a:pt x="1980" y="1981"/>
                    <a:pt x="2406" y="1680"/>
                    <a:pt x="2707" y="1254"/>
                  </a:cubicBezTo>
                  <a:cubicBezTo>
                    <a:pt x="3133" y="928"/>
                    <a:pt x="3659" y="527"/>
                    <a:pt x="39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2579;p71">
              <a:extLst>
                <a:ext uri="{FF2B5EF4-FFF2-40B4-BE49-F238E27FC236}">
                  <a16:creationId xmlns:a16="http://schemas.microsoft.com/office/drawing/2014/main" id="{0015FC54-C969-4B4C-B959-BBDB5AC3DCF6}"/>
                </a:ext>
              </a:extLst>
            </p:cNvPr>
            <p:cNvSpPr/>
            <p:nvPr/>
          </p:nvSpPr>
          <p:spPr>
            <a:xfrm>
              <a:off x="1981975" y="3292650"/>
              <a:ext cx="94000" cy="86475"/>
            </a:xfrm>
            <a:custGeom>
              <a:avLst/>
              <a:gdLst/>
              <a:ahLst/>
              <a:cxnLst/>
              <a:rect l="l" t="t" r="r" b="b"/>
              <a:pathLst>
                <a:path w="3760" h="3459" extrusionOk="0">
                  <a:moveTo>
                    <a:pt x="0" y="0"/>
                  </a:moveTo>
                  <a:cubicBezTo>
                    <a:pt x="201" y="326"/>
                    <a:pt x="401" y="526"/>
                    <a:pt x="727" y="827"/>
                  </a:cubicBezTo>
                  <a:cubicBezTo>
                    <a:pt x="1028" y="1153"/>
                    <a:pt x="1253" y="1454"/>
                    <a:pt x="1554" y="1780"/>
                  </a:cubicBezTo>
                  <a:cubicBezTo>
                    <a:pt x="2081" y="2306"/>
                    <a:pt x="2707" y="3033"/>
                    <a:pt x="3434" y="3459"/>
                  </a:cubicBezTo>
                  <a:cubicBezTo>
                    <a:pt x="3534" y="3459"/>
                    <a:pt x="3760" y="3333"/>
                    <a:pt x="3634" y="3233"/>
                  </a:cubicBezTo>
                  <a:cubicBezTo>
                    <a:pt x="3334" y="2932"/>
                    <a:pt x="3008" y="2707"/>
                    <a:pt x="2707" y="2506"/>
                  </a:cubicBezTo>
                  <a:lnTo>
                    <a:pt x="1755" y="1579"/>
                  </a:lnTo>
                  <a:cubicBezTo>
                    <a:pt x="1253" y="1053"/>
                    <a:pt x="727" y="3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2580;p71">
              <a:extLst>
                <a:ext uri="{FF2B5EF4-FFF2-40B4-BE49-F238E27FC236}">
                  <a16:creationId xmlns:a16="http://schemas.microsoft.com/office/drawing/2014/main" id="{52B5FA0D-A529-4282-AD11-A3986DA3ECF2}"/>
                </a:ext>
              </a:extLst>
            </p:cNvPr>
            <p:cNvSpPr/>
            <p:nvPr/>
          </p:nvSpPr>
          <p:spPr>
            <a:xfrm>
              <a:off x="2013300" y="3274475"/>
              <a:ext cx="25725" cy="22575"/>
            </a:xfrm>
            <a:custGeom>
              <a:avLst/>
              <a:gdLst/>
              <a:ahLst/>
              <a:cxnLst/>
              <a:rect l="l" t="t" r="r" b="b"/>
              <a:pathLst>
                <a:path w="1029" h="903" extrusionOk="0">
                  <a:moveTo>
                    <a:pt x="928" y="0"/>
                  </a:moveTo>
                  <a:cubicBezTo>
                    <a:pt x="727" y="201"/>
                    <a:pt x="502" y="426"/>
                    <a:pt x="401" y="627"/>
                  </a:cubicBezTo>
                  <a:cubicBezTo>
                    <a:pt x="301" y="527"/>
                    <a:pt x="201" y="301"/>
                    <a:pt x="101" y="101"/>
                  </a:cubicBezTo>
                  <a:cubicBezTo>
                    <a:pt x="101" y="101"/>
                    <a:pt x="0" y="101"/>
                    <a:pt x="0" y="201"/>
                  </a:cubicBezTo>
                  <a:cubicBezTo>
                    <a:pt x="101" y="426"/>
                    <a:pt x="201" y="627"/>
                    <a:pt x="301" y="827"/>
                  </a:cubicBezTo>
                  <a:cubicBezTo>
                    <a:pt x="351" y="877"/>
                    <a:pt x="376" y="903"/>
                    <a:pt x="401" y="903"/>
                  </a:cubicBezTo>
                  <a:cubicBezTo>
                    <a:pt x="427" y="903"/>
                    <a:pt x="452" y="877"/>
                    <a:pt x="502" y="827"/>
                  </a:cubicBezTo>
                  <a:cubicBezTo>
                    <a:pt x="727" y="627"/>
                    <a:pt x="928" y="426"/>
                    <a:pt x="1028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2581;p71">
              <a:extLst>
                <a:ext uri="{FF2B5EF4-FFF2-40B4-BE49-F238E27FC236}">
                  <a16:creationId xmlns:a16="http://schemas.microsoft.com/office/drawing/2014/main" id="{2E838EB6-74ED-4B28-8F0A-4907B14A6699}"/>
                </a:ext>
              </a:extLst>
            </p:cNvPr>
            <p:cNvSpPr/>
            <p:nvPr/>
          </p:nvSpPr>
          <p:spPr>
            <a:xfrm>
              <a:off x="2054650" y="3285125"/>
              <a:ext cx="18200" cy="20700"/>
            </a:xfrm>
            <a:custGeom>
              <a:avLst/>
              <a:gdLst/>
              <a:ahLst/>
              <a:cxnLst/>
              <a:rect l="l" t="t" r="r" b="b"/>
              <a:pathLst>
                <a:path w="728" h="828" extrusionOk="0">
                  <a:moveTo>
                    <a:pt x="101" y="0"/>
                  </a:moveTo>
                  <a:cubicBezTo>
                    <a:pt x="101" y="201"/>
                    <a:pt x="1" y="401"/>
                    <a:pt x="1" y="627"/>
                  </a:cubicBezTo>
                  <a:cubicBezTo>
                    <a:pt x="1" y="727"/>
                    <a:pt x="1" y="827"/>
                    <a:pt x="101" y="827"/>
                  </a:cubicBezTo>
                  <a:lnTo>
                    <a:pt x="627" y="827"/>
                  </a:lnTo>
                  <a:cubicBezTo>
                    <a:pt x="727" y="827"/>
                    <a:pt x="727" y="627"/>
                    <a:pt x="627" y="627"/>
                  </a:cubicBezTo>
                  <a:lnTo>
                    <a:pt x="226" y="62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2582;p71">
              <a:extLst>
                <a:ext uri="{FF2B5EF4-FFF2-40B4-BE49-F238E27FC236}">
                  <a16:creationId xmlns:a16="http://schemas.microsoft.com/office/drawing/2014/main" id="{E7AD29DB-5746-4A38-976B-0CE800D323EF}"/>
                </a:ext>
              </a:extLst>
            </p:cNvPr>
            <p:cNvSpPr/>
            <p:nvPr/>
          </p:nvSpPr>
          <p:spPr>
            <a:xfrm>
              <a:off x="1976325" y="3285750"/>
              <a:ext cx="18200" cy="22575"/>
            </a:xfrm>
            <a:custGeom>
              <a:avLst/>
              <a:gdLst/>
              <a:ahLst/>
              <a:cxnLst/>
              <a:rect l="l" t="t" r="r" b="b"/>
              <a:pathLst>
                <a:path w="728" h="903" extrusionOk="0">
                  <a:moveTo>
                    <a:pt x="489" y="0"/>
                  </a:moveTo>
                  <a:cubicBezTo>
                    <a:pt x="452" y="0"/>
                    <a:pt x="427" y="25"/>
                    <a:pt x="427" y="76"/>
                  </a:cubicBezTo>
                  <a:cubicBezTo>
                    <a:pt x="427" y="276"/>
                    <a:pt x="527" y="477"/>
                    <a:pt x="527" y="702"/>
                  </a:cubicBezTo>
                  <a:lnTo>
                    <a:pt x="1" y="702"/>
                  </a:lnTo>
                  <a:lnTo>
                    <a:pt x="1" y="802"/>
                  </a:lnTo>
                  <a:cubicBezTo>
                    <a:pt x="226" y="903"/>
                    <a:pt x="427" y="903"/>
                    <a:pt x="627" y="903"/>
                  </a:cubicBezTo>
                  <a:cubicBezTo>
                    <a:pt x="627" y="903"/>
                    <a:pt x="728" y="903"/>
                    <a:pt x="728" y="802"/>
                  </a:cubicBezTo>
                  <a:cubicBezTo>
                    <a:pt x="728" y="602"/>
                    <a:pt x="728" y="276"/>
                    <a:pt x="627" y="76"/>
                  </a:cubicBezTo>
                  <a:cubicBezTo>
                    <a:pt x="577" y="25"/>
                    <a:pt x="527" y="0"/>
                    <a:pt x="4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2583;p71">
              <a:extLst>
                <a:ext uri="{FF2B5EF4-FFF2-40B4-BE49-F238E27FC236}">
                  <a16:creationId xmlns:a16="http://schemas.microsoft.com/office/drawing/2014/main" id="{9265CDE6-E8B3-4750-8F48-B92CC934F837}"/>
                </a:ext>
              </a:extLst>
            </p:cNvPr>
            <p:cNvSpPr/>
            <p:nvPr/>
          </p:nvSpPr>
          <p:spPr>
            <a:xfrm>
              <a:off x="1968800" y="3360300"/>
              <a:ext cx="23225" cy="21350"/>
            </a:xfrm>
            <a:custGeom>
              <a:avLst/>
              <a:gdLst/>
              <a:ahLst/>
              <a:cxnLst/>
              <a:rect l="l" t="t" r="r" b="b"/>
              <a:pathLst>
                <a:path w="929" h="854" extrusionOk="0">
                  <a:moveTo>
                    <a:pt x="101" y="1"/>
                  </a:moveTo>
                  <a:lnTo>
                    <a:pt x="1" y="126"/>
                  </a:lnTo>
                  <a:cubicBezTo>
                    <a:pt x="201" y="226"/>
                    <a:pt x="527" y="226"/>
                    <a:pt x="728" y="226"/>
                  </a:cubicBezTo>
                  <a:cubicBezTo>
                    <a:pt x="628" y="427"/>
                    <a:pt x="628" y="627"/>
                    <a:pt x="728" y="853"/>
                  </a:cubicBezTo>
                  <a:lnTo>
                    <a:pt x="828" y="853"/>
                  </a:lnTo>
                  <a:lnTo>
                    <a:pt x="828" y="527"/>
                  </a:lnTo>
                  <a:cubicBezTo>
                    <a:pt x="828" y="427"/>
                    <a:pt x="928" y="226"/>
                    <a:pt x="928" y="126"/>
                  </a:cubicBezTo>
                  <a:cubicBezTo>
                    <a:pt x="928" y="1"/>
                    <a:pt x="828" y="1"/>
                    <a:pt x="828" y="1"/>
                  </a:cubicBezTo>
                  <a:lnTo>
                    <a:pt x="402" y="1"/>
                  </a:lnTo>
                  <a:cubicBezTo>
                    <a:pt x="335" y="1"/>
                    <a:pt x="268" y="57"/>
                    <a:pt x="201" y="57"/>
                  </a:cubicBezTo>
                  <a:cubicBezTo>
                    <a:pt x="168" y="57"/>
                    <a:pt x="135" y="43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2584;p71">
              <a:extLst>
                <a:ext uri="{FF2B5EF4-FFF2-40B4-BE49-F238E27FC236}">
                  <a16:creationId xmlns:a16="http://schemas.microsoft.com/office/drawing/2014/main" id="{21FC181F-7A5D-42E5-AB1F-2F915BDDFFDB}"/>
                </a:ext>
              </a:extLst>
            </p:cNvPr>
            <p:cNvSpPr/>
            <p:nvPr/>
          </p:nvSpPr>
          <p:spPr>
            <a:xfrm>
              <a:off x="2002650" y="3375975"/>
              <a:ext cx="31350" cy="13175"/>
            </a:xfrm>
            <a:custGeom>
              <a:avLst/>
              <a:gdLst/>
              <a:ahLst/>
              <a:cxnLst/>
              <a:rect l="l" t="t" r="r" b="b"/>
              <a:pathLst>
                <a:path w="1254" h="527" extrusionOk="0">
                  <a:moveTo>
                    <a:pt x="527" y="0"/>
                  </a:moveTo>
                  <a:cubicBezTo>
                    <a:pt x="301" y="0"/>
                    <a:pt x="0" y="326"/>
                    <a:pt x="0" y="527"/>
                  </a:cubicBezTo>
                  <a:cubicBezTo>
                    <a:pt x="201" y="527"/>
                    <a:pt x="301" y="226"/>
                    <a:pt x="627" y="226"/>
                  </a:cubicBezTo>
                  <a:cubicBezTo>
                    <a:pt x="827" y="326"/>
                    <a:pt x="928" y="527"/>
                    <a:pt x="1153" y="527"/>
                  </a:cubicBezTo>
                  <a:lnTo>
                    <a:pt x="1254" y="427"/>
                  </a:lnTo>
                  <a:cubicBezTo>
                    <a:pt x="1153" y="226"/>
                    <a:pt x="827" y="0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2585;p71">
              <a:extLst>
                <a:ext uri="{FF2B5EF4-FFF2-40B4-BE49-F238E27FC236}">
                  <a16:creationId xmlns:a16="http://schemas.microsoft.com/office/drawing/2014/main" id="{CDB90CBA-FF8F-4429-9D1D-18694BFF079C}"/>
                </a:ext>
              </a:extLst>
            </p:cNvPr>
            <p:cNvSpPr/>
            <p:nvPr/>
          </p:nvSpPr>
          <p:spPr>
            <a:xfrm>
              <a:off x="2057150" y="3361350"/>
              <a:ext cx="23850" cy="20300"/>
            </a:xfrm>
            <a:custGeom>
              <a:avLst/>
              <a:gdLst/>
              <a:ahLst/>
              <a:cxnLst/>
              <a:rect l="l" t="t" r="r" b="b"/>
              <a:pathLst>
                <a:path w="954" h="812" extrusionOk="0">
                  <a:moveTo>
                    <a:pt x="505" y="0"/>
                  </a:moveTo>
                  <a:cubicBezTo>
                    <a:pt x="340" y="0"/>
                    <a:pt x="184" y="55"/>
                    <a:pt x="126" y="184"/>
                  </a:cubicBezTo>
                  <a:cubicBezTo>
                    <a:pt x="1" y="184"/>
                    <a:pt x="1" y="285"/>
                    <a:pt x="1" y="385"/>
                  </a:cubicBezTo>
                  <a:lnTo>
                    <a:pt x="1" y="811"/>
                  </a:lnTo>
                  <a:lnTo>
                    <a:pt x="126" y="811"/>
                  </a:lnTo>
                  <a:cubicBezTo>
                    <a:pt x="226" y="711"/>
                    <a:pt x="126" y="385"/>
                    <a:pt x="226" y="285"/>
                  </a:cubicBezTo>
                  <a:lnTo>
                    <a:pt x="753" y="285"/>
                  </a:lnTo>
                  <a:cubicBezTo>
                    <a:pt x="853" y="285"/>
                    <a:pt x="953" y="84"/>
                    <a:pt x="853" y="84"/>
                  </a:cubicBezTo>
                  <a:cubicBezTo>
                    <a:pt x="757" y="31"/>
                    <a:pt x="628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2586;p71">
              <a:extLst>
                <a:ext uri="{FF2B5EF4-FFF2-40B4-BE49-F238E27FC236}">
                  <a16:creationId xmlns:a16="http://schemas.microsoft.com/office/drawing/2014/main" id="{5AE1175D-5F6E-487D-A0BF-067486AB9C72}"/>
                </a:ext>
              </a:extLst>
            </p:cNvPr>
            <p:cNvSpPr/>
            <p:nvPr/>
          </p:nvSpPr>
          <p:spPr>
            <a:xfrm>
              <a:off x="1966300" y="3328350"/>
              <a:ext cx="114600" cy="9325"/>
            </a:xfrm>
            <a:custGeom>
              <a:avLst/>
              <a:gdLst/>
              <a:ahLst/>
              <a:cxnLst/>
              <a:rect l="l" t="t" r="r" b="b"/>
              <a:pathLst>
                <a:path w="4584" h="373" extrusionOk="0">
                  <a:moveTo>
                    <a:pt x="221" y="0"/>
                  </a:moveTo>
                  <a:cubicBezTo>
                    <a:pt x="147" y="0"/>
                    <a:pt x="74" y="8"/>
                    <a:pt x="1" y="26"/>
                  </a:cubicBezTo>
                  <a:cubicBezTo>
                    <a:pt x="273" y="315"/>
                    <a:pt x="697" y="362"/>
                    <a:pt x="1137" y="362"/>
                  </a:cubicBezTo>
                  <a:cubicBezTo>
                    <a:pt x="1344" y="362"/>
                    <a:pt x="1555" y="352"/>
                    <a:pt x="1755" y="352"/>
                  </a:cubicBezTo>
                  <a:lnTo>
                    <a:pt x="4387" y="352"/>
                  </a:lnTo>
                  <a:cubicBezTo>
                    <a:pt x="4415" y="366"/>
                    <a:pt x="4440" y="372"/>
                    <a:pt x="4460" y="372"/>
                  </a:cubicBezTo>
                  <a:cubicBezTo>
                    <a:pt x="4583" y="372"/>
                    <a:pt x="4559" y="151"/>
                    <a:pt x="4387" y="151"/>
                  </a:cubicBezTo>
                  <a:cubicBezTo>
                    <a:pt x="4136" y="109"/>
                    <a:pt x="3899" y="95"/>
                    <a:pt x="3668" y="95"/>
                  </a:cubicBezTo>
                  <a:cubicBezTo>
                    <a:pt x="3206" y="95"/>
                    <a:pt x="2766" y="151"/>
                    <a:pt x="2281" y="151"/>
                  </a:cubicBezTo>
                  <a:lnTo>
                    <a:pt x="1129" y="151"/>
                  </a:lnTo>
                  <a:cubicBezTo>
                    <a:pt x="882" y="151"/>
                    <a:pt x="553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2587;p71">
              <a:extLst>
                <a:ext uri="{FF2B5EF4-FFF2-40B4-BE49-F238E27FC236}">
                  <a16:creationId xmlns:a16="http://schemas.microsoft.com/office/drawing/2014/main" id="{A839DE6F-E2F5-4E6A-AB27-79949AF2614C}"/>
                </a:ext>
              </a:extLst>
            </p:cNvPr>
            <p:cNvSpPr/>
            <p:nvPr/>
          </p:nvSpPr>
          <p:spPr>
            <a:xfrm>
              <a:off x="1968800" y="3321475"/>
              <a:ext cx="15700" cy="18175"/>
            </a:xfrm>
            <a:custGeom>
              <a:avLst/>
              <a:gdLst/>
              <a:ahLst/>
              <a:cxnLst/>
              <a:rect l="l" t="t" r="r" b="b"/>
              <a:pathLst>
                <a:path w="628" h="727" extrusionOk="0">
                  <a:moveTo>
                    <a:pt x="101" y="0"/>
                  </a:moveTo>
                  <a:cubicBezTo>
                    <a:pt x="1" y="201"/>
                    <a:pt x="201" y="301"/>
                    <a:pt x="302" y="301"/>
                  </a:cubicBezTo>
                  <a:lnTo>
                    <a:pt x="402" y="426"/>
                  </a:lnTo>
                  <a:cubicBezTo>
                    <a:pt x="302" y="526"/>
                    <a:pt x="201" y="526"/>
                    <a:pt x="101" y="627"/>
                  </a:cubicBezTo>
                  <a:cubicBezTo>
                    <a:pt x="101" y="627"/>
                    <a:pt x="101" y="727"/>
                    <a:pt x="201" y="727"/>
                  </a:cubicBezTo>
                  <a:cubicBezTo>
                    <a:pt x="402" y="727"/>
                    <a:pt x="628" y="526"/>
                    <a:pt x="527" y="301"/>
                  </a:cubicBezTo>
                  <a:cubicBezTo>
                    <a:pt x="527" y="201"/>
                    <a:pt x="402" y="201"/>
                    <a:pt x="302" y="100"/>
                  </a:cubicBezTo>
                  <a:cubicBezTo>
                    <a:pt x="302" y="100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2588;p71">
              <a:extLst>
                <a:ext uri="{FF2B5EF4-FFF2-40B4-BE49-F238E27FC236}">
                  <a16:creationId xmlns:a16="http://schemas.microsoft.com/office/drawing/2014/main" id="{B8641A8D-00CB-4240-A884-5418963F125A}"/>
                </a:ext>
              </a:extLst>
            </p:cNvPr>
            <p:cNvSpPr/>
            <p:nvPr/>
          </p:nvSpPr>
          <p:spPr>
            <a:xfrm>
              <a:off x="2057650" y="3323475"/>
              <a:ext cx="18325" cy="21900"/>
            </a:xfrm>
            <a:custGeom>
              <a:avLst/>
              <a:gdLst/>
              <a:ahLst/>
              <a:cxnLst/>
              <a:rect l="l" t="t" r="r" b="b"/>
              <a:pathLst>
                <a:path w="733" h="876" extrusionOk="0">
                  <a:moveTo>
                    <a:pt x="526" y="0"/>
                  </a:moveTo>
                  <a:cubicBezTo>
                    <a:pt x="354" y="0"/>
                    <a:pt x="193" y="251"/>
                    <a:pt x="106" y="446"/>
                  </a:cubicBezTo>
                  <a:cubicBezTo>
                    <a:pt x="0" y="616"/>
                    <a:pt x="217" y="875"/>
                    <a:pt x="408" y="875"/>
                  </a:cubicBezTo>
                  <a:cubicBezTo>
                    <a:pt x="442" y="875"/>
                    <a:pt x="476" y="867"/>
                    <a:pt x="507" y="847"/>
                  </a:cubicBezTo>
                  <a:lnTo>
                    <a:pt x="507" y="747"/>
                  </a:lnTo>
                  <a:cubicBezTo>
                    <a:pt x="507" y="647"/>
                    <a:pt x="206" y="647"/>
                    <a:pt x="307" y="446"/>
                  </a:cubicBezTo>
                  <a:cubicBezTo>
                    <a:pt x="307" y="221"/>
                    <a:pt x="507" y="221"/>
                    <a:pt x="733" y="121"/>
                  </a:cubicBezTo>
                  <a:lnTo>
                    <a:pt x="607" y="20"/>
                  </a:lnTo>
                  <a:cubicBezTo>
                    <a:pt x="580" y="7"/>
                    <a:pt x="553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2589;p71">
              <a:extLst>
                <a:ext uri="{FF2B5EF4-FFF2-40B4-BE49-F238E27FC236}">
                  <a16:creationId xmlns:a16="http://schemas.microsoft.com/office/drawing/2014/main" id="{614241F7-E6AD-402F-8D05-75DBB70F5800}"/>
                </a:ext>
              </a:extLst>
            </p:cNvPr>
            <p:cNvSpPr/>
            <p:nvPr/>
          </p:nvSpPr>
          <p:spPr>
            <a:xfrm>
              <a:off x="2080975" y="3332125"/>
              <a:ext cx="7525" cy="5025"/>
            </a:xfrm>
            <a:custGeom>
              <a:avLst/>
              <a:gdLst/>
              <a:ahLst/>
              <a:cxnLst/>
              <a:rect l="l" t="t" r="r" b="b"/>
              <a:pathLst>
                <a:path w="301" h="201" extrusionOk="0">
                  <a:moveTo>
                    <a:pt x="100" y="0"/>
                  </a:moveTo>
                  <a:cubicBezTo>
                    <a:pt x="0" y="0"/>
                    <a:pt x="0" y="201"/>
                    <a:pt x="100" y="201"/>
                  </a:cubicBezTo>
                  <a:cubicBezTo>
                    <a:pt x="301" y="201"/>
                    <a:pt x="3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2590;p71">
              <a:extLst>
                <a:ext uri="{FF2B5EF4-FFF2-40B4-BE49-F238E27FC236}">
                  <a16:creationId xmlns:a16="http://schemas.microsoft.com/office/drawing/2014/main" id="{FCDFA177-E843-4501-9708-4E67515DA1F8}"/>
                </a:ext>
              </a:extLst>
            </p:cNvPr>
            <p:cNvSpPr/>
            <p:nvPr/>
          </p:nvSpPr>
          <p:spPr>
            <a:xfrm>
              <a:off x="1958150" y="3325425"/>
              <a:ext cx="5050" cy="6725"/>
            </a:xfrm>
            <a:custGeom>
              <a:avLst/>
              <a:gdLst/>
              <a:ahLst/>
              <a:cxnLst/>
              <a:rect l="l" t="t" r="r" b="b"/>
              <a:pathLst>
                <a:path w="202" h="269" extrusionOk="0">
                  <a:moveTo>
                    <a:pt x="116" y="1"/>
                  </a:moveTo>
                  <a:cubicBezTo>
                    <a:pt x="51" y="1"/>
                    <a:pt x="1" y="72"/>
                    <a:pt x="1" y="143"/>
                  </a:cubicBezTo>
                  <a:lnTo>
                    <a:pt x="101" y="268"/>
                  </a:lnTo>
                  <a:cubicBezTo>
                    <a:pt x="101" y="268"/>
                    <a:pt x="201" y="143"/>
                    <a:pt x="201" y="43"/>
                  </a:cubicBezTo>
                  <a:cubicBezTo>
                    <a:pt x="172" y="13"/>
                    <a:pt x="143" y="1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2591;p71">
              <a:extLst>
                <a:ext uri="{FF2B5EF4-FFF2-40B4-BE49-F238E27FC236}">
                  <a16:creationId xmlns:a16="http://schemas.microsoft.com/office/drawing/2014/main" id="{FB61242A-DEF4-4848-9146-926C272B3509}"/>
                </a:ext>
              </a:extLst>
            </p:cNvPr>
            <p:cNvSpPr/>
            <p:nvPr/>
          </p:nvSpPr>
          <p:spPr>
            <a:xfrm>
              <a:off x="1973825" y="3287625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201" y="1"/>
                  </a:moveTo>
                  <a:cubicBezTo>
                    <a:pt x="101" y="1"/>
                    <a:pt x="0" y="1"/>
                    <a:pt x="0" y="101"/>
                  </a:cubicBezTo>
                  <a:cubicBezTo>
                    <a:pt x="101" y="201"/>
                    <a:pt x="101" y="201"/>
                    <a:pt x="201" y="2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2592;p71">
              <a:extLst>
                <a:ext uri="{FF2B5EF4-FFF2-40B4-BE49-F238E27FC236}">
                  <a16:creationId xmlns:a16="http://schemas.microsoft.com/office/drawing/2014/main" id="{200BE5D0-9043-490D-B91D-E6184162F141}"/>
                </a:ext>
              </a:extLst>
            </p:cNvPr>
            <p:cNvSpPr/>
            <p:nvPr/>
          </p:nvSpPr>
          <p:spPr>
            <a:xfrm>
              <a:off x="1966300" y="3279475"/>
              <a:ext cx="5050" cy="5675"/>
            </a:xfrm>
            <a:custGeom>
              <a:avLst/>
              <a:gdLst/>
              <a:ahLst/>
              <a:cxnLst/>
              <a:rect l="l" t="t" r="r" b="b"/>
              <a:pathLst>
                <a:path w="202" h="227" extrusionOk="0">
                  <a:moveTo>
                    <a:pt x="101" y="1"/>
                  </a:moveTo>
                  <a:cubicBezTo>
                    <a:pt x="1" y="1"/>
                    <a:pt x="1" y="226"/>
                    <a:pt x="101" y="226"/>
                  </a:cubicBezTo>
                  <a:cubicBezTo>
                    <a:pt x="201" y="226"/>
                    <a:pt x="201" y="10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2593;p71">
              <a:extLst>
                <a:ext uri="{FF2B5EF4-FFF2-40B4-BE49-F238E27FC236}">
                  <a16:creationId xmlns:a16="http://schemas.microsoft.com/office/drawing/2014/main" id="{60CD9582-9096-4DFE-90AE-63D7BE357D15}"/>
                </a:ext>
              </a:extLst>
            </p:cNvPr>
            <p:cNvSpPr/>
            <p:nvPr/>
          </p:nvSpPr>
          <p:spPr>
            <a:xfrm>
              <a:off x="2020825" y="3267350"/>
              <a:ext cx="5025" cy="7150"/>
            </a:xfrm>
            <a:custGeom>
              <a:avLst/>
              <a:gdLst/>
              <a:ahLst/>
              <a:cxnLst/>
              <a:rect l="l" t="t" r="r" b="b"/>
              <a:pathLst>
                <a:path w="201" h="286" extrusionOk="0">
                  <a:moveTo>
                    <a:pt x="79" y="1"/>
                  </a:moveTo>
                  <a:cubicBezTo>
                    <a:pt x="37" y="1"/>
                    <a:pt x="0" y="31"/>
                    <a:pt x="0" y="85"/>
                  </a:cubicBezTo>
                  <a:cubicBezTo>
                    <a:pt x="0" y="185"/>
                    <a:pt x="0" y="285"/>
                    <a:pt x="100" y="285"/>
                  </a:cubicBezTo>
                  <a:cubicBezTo>
                    <a:pt x="201" y="285"/>
                    <a:pt x="201" y="285"/>
                    <a:pt x="201" y="185"/>
                  </a:cubicBezTo>
                  <a:cubicBezTo>
                    <a:pt x="201" y="56"/>
                    <a:pt x="135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2594;p71">
              <a:extLst>
                <a:ext uri="{FF2B5EF4-FFF2-40B4-BE49-F238E27FC236}">
                  <a16:creationId xmlns:a16="http://schemas.microsoft.com/office/drawing/2014/main" id="{749C209F-87EC-4911-ADD8-2A87B718DB22}"/>
                </a:ext>
              </a:extLst>
            </p:cNvPr>
            <p:cNvSpPr/>
            <p:nvPr/>
          </p:nvSpPr>
          <p:spPr>
            <a:xfrm>
              <a:off x="2023325" y="3256300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1" y="0"/>
                  </a:moveTo>
                  <a:cubicBezTo>
                    <a:pt x="0" y="0"/>
                    <a:pt x="0" y="201"/>
                    <a:pt x="101" y="201"/>
                  </a:cubicBezTo>
                  <a:cubicBezTo>
                    <a:pt x="226" y="201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2595;p71">
              <a:extLst>
                <a:ext uri="{FF2B5EF4-FFF2-40B4-BE49-F238E27FC236}">
                  <a16:creationId xmlns:a16="http://schemas.microsoft.com/office/drawing/2014/main" id="{33C5C62B-F561-4AF3-B274-F366D9ED63A5}"/>
                </a:ext>
              </a:extLst>
            </p:cNvPr>
            <p:cNvSpPr/>
            <p:nvPr/>
          </p:nvSpPr>
          <p:spPr>
            <a:xfrm>
              <a:off x="2070325" y="328200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00" y="0"/>
                  </a:moveTo>
                  <a:lnTo>
                    <a:pt x="0" y="125"/>
                  </a:lnTo>
                  <a:lnTo>
                    <a:pt x="0" y="226"/>
                  </a:lnTo>
                  <a:lnTo>
                    <a:pt x="100" y="226"/>
                  </a:lnTo>
                  <a:cubicBezTo>
                    <a:pt x="226" y="226"/>
                    <a:pt x="226" y="226"/>
                    <a:pt x="226" y="12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2596;p71">
              <a:extLst>
                <a:ext uri="{FF2B5EF4-FFF2-40B4-BE49-F238E27FC236}">
                  <a16:creationId xmlns:a16="http://schemas.microsoft.com/office/drawing/2014/main" id="{D28F39C7-3A9F-4113-A08F-DC0BDA312FFB}"/>
                </a:ext>
              </a:extLst>
            </p:cNvPr>
            <p:cNvSpPr/>
            <p:nvPr/>
          </p:nvSpPr>
          <p:spPr>
            <a:xfrm>
              <a:off x="2078450" y="3274475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201"/>
                    <a:pt x="101" y="201"/>
                  </a:cubicBezTo>
                  <a:cubicBezTo>
                    <a:pt x="201" y="201"/>
                    <a:pt x="201" y="101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2597;p71">
              <a:extLst>
                <a:ext uri="{FF2B5EF4-FFF2-40B4-BE49-F238E27FC236}">
                  <a16:creationId xmlns:a16="http://schemas.microsoft.com/office/drawing/2014/main" id="{DB31E09A-3F90-463B-90FE-FE150DE2BF71}"/>
                </a:ext>
              </a:extLst>
            </p:cNvPr>
            <p:cNvSpPr/>
            <p:nvPr/>
          </p:nvSpPr>
          <p:spPr>
            <a:xfrm>
              <a:off x="1971325" y="3375975"/>
              <a:ext cx="5025" cy="5675"/>
            </a:xfrm>
            <a:custGeom>
              <a:avLst/>
              <a:gdLst/>
              <a:ahLst/>
              <a:cxnLst/>
              <a:rect l="l" t="t" r="r" b="b"/>
              <a:pathLst>
                <a:path w="201" h="227" extrusionOk="0">
                  <a:moveTo>
                    <a:pt x="100" y="0"/>
                  </a:moveTo>
                  <a:cubicBezTo>
                    <a:pt x="0" y="0"/>
                    <a:pt x="0" y="0"/>
                    <a:pt x="0" y="126"/>
                  </a:cubicBezTo>
                  <a:cubicBezTo>
                    <a:pt x="0" y="126"/>
                    <a:pt x="0" y="226"/>
                    <a:pt x="100" y="226"/>
                  </a:cubicBezTo>
                  <a:lnTo>
                    <a:pt x="201" y="126"/>
                  </a:lnTo>
                  <a:cubicBezTo>
                    <a:pt x="201" y="0"/>
                    <a:pt x="100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2598;p71">
              <a:extLst>
                <a:ext uri="{FF2B5EF4-FFF2-40B4-BE49-F238E27FC236}">
                  <a16:creationId xmlns:a16="http://schemas.microsoft.com/office/drawing/2014/main" id="{08AC91D6-3EE3-4DFB-86FE-A972F4DBCBAA}"/>
                </a:ext>
              </a:extLst>
            </p:cNvPr>
            <p:cNvSpPr/>
            <p:nvPr/>
          </p:nvSpPr>
          <p:spPr>
            <a:xfrm>
              <a:off x="2013300" y="3399775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1" y="1"/>
                  </a:moveTo>
                  <a:cubicBezTo>
                    <a:pt x="101" y="1"/>
                    <a:pt x="0" y="1"/>
                    <a:pt x="0" y="101"/>
                  </a:cubicBezTo>
                  <a:cubicBezTo>
                    <a:pt x="0" y="201"/>
                    <a:pt x="101" y="201"/>
                    <a:pt x="101" y="201"/>
                  </a:cubicBezTo>
                  <a:cubicBezTo>
                    <a:pt x="201" y="201"/>
                    <a:pt x="301" y="2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2599;p71">
              <a:extLst>
                <a:ext uri="{FF2B5EF4-FFF2-40B4-BE49-F238E27FC236}">
                  <a16:creationId xmlns:a16="http://schemas.microsoft.com/office/drawing/2014/main" id="{1A99E0DA-6CF7-4D40-A816-2B905A5BE238}"/>
                </a:ext>
              </a:extLst>
            </p:cNvPr>
            <p:cNvSpPr/>
            <p:nvPr/>
          </p:nvSpPr>
          <p:spPr>
            <a:xfrm>
              <a:off x="2010175" y="3410425"/>
              <a:ext cx="5650" cy="5050"/>
            </a:xfrm>
            <a:custGeom>
              <a:avLst/>
              <a:gdLst/>
              <a:ahLst/>
              <a:cxnLst/>
              <a:rect l="l" t="t" r="r" b="b"/>
              <a:pathLst>
                <a:path w="226" h="202" extrusionOk="0">
                  <a:moveTo>
                    <a:pt x="125" y="1"/>
                  </a:moveTo>
                  <a:cubicBezTo>
                    <a:pt x="0" y="1"/>
                    <a:pt x="0" y="201"/>
                    <a:pt x="125" y="201"/>
                  </a:cubicBezTo>
                  <a:cubicBezTo>
                    <a:pt x="226" y="201"/>
                    <a:pt x="226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2600;p71">
              <a:extLst>
                <a:ext uri="{FF2B5EF4-FFF2-40B4-BE49-F238E27FC236}">
                  <a16:creationId xmlns:a16="http://schemas.microsoft.com/office/drawing/2014/main" id="{79D222CB-804B-4ACE-A3FC-3767B377D532}"/>
                </a:ext>
              </a:extLst>
            </p:cNvPr>
            <p:cNvSpPr/>
            <p:nvPr/>
          </p:nvSpPr>
          <p:spPr>
            <a:xfrm>
              <a:off x="2072825" y="3379100"/>
              <a:ext cx="8175" cy="6075"/>
            </a:xfrm>
            <a:custGeom>
              <a:avLst/>
              <a:gdLst/>
              <a:ahLst/>
              <a:cxnLst/>
              <a:rect l="l" t="t" r="r" b="b"/>
              <a:pathLst>
                <a:path w="327" h="243" extrusionOk="0">
                  <a:moveTo>
                    <a:pt x="226" y="1"/>
                  </a:moveTo>
                  <a:cubicBezTo>
                    <a:pt x="126" y="1"/>
                    <a:pt x="126" y="101"/>
                    <a:pt x="0" y="101"/>
                  </a:cubicBezTo>
                  <a:cubicBezTo>
                    <a:pt x="0" y="201"/>
                    <a:pt x="126" y="201"/>
                    <a:pt x="226" y="201"/>
                  </a:cubicBezTo>
                  <a:cubicBezTo>
                    <a:pt x="226" y="231"/>
                    <a:pt x="235" y="243"/>
                    <a:pt x="247" y="243"/>
                  </a:cubicBezTo>
                  <a:cubicBezTo>
                    <a:pt x="276" y="243"/>
                    <a:pt x="326" y="172"/>
                    <a:pt x="326" y="101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2601;p71">
              <a:extLst>
                <a:ext uri="{FF2B5EF4-FFF2-40B4-BE49-F238E27FC236}">
                  <a16:creationId xmlns:a16="http://schemas.microsoft.com/office/drawing/2014/main" id="{6509742D-D8DE-4005-877A-F598F1543A07}"/>
                </a:ext>
              </a:extLst>
            </p:cNvPr>
            <p:cNvSpPr/>
            <p:nvPr/>
          </p:nvSpPr>
          <p:spPr>
            <a:xfrm>
              <a:off x="2025825" y="3347775"/>
              <a:ext cx="13200" cy="25725"/>
            </a:xfrm>
            <a:custGeom>
              <a:avLst/>
              <a:gdLst/>
              <a:ahLst/>
              <a:cxnLst/>
              <a:rect l="l" t="t" r="r" b="b"/>
              <a:pathLst>
                <a:path w="528" h="1029" extrusionOk="0">
                  <a:moveTo>
                    <a:pt x="126" y="1"/>
                  </a:moveTo>
                  <a:lnTo>
                    <a:pt x="1" y="101"/>
                  </a:lnTo>
                  <a:cubicBezTo>
                    <a:pt x="126" y="201"/>
                    <a:pt x="226" y="402"/>
                    <a:pt x="226" y="627"/>
                  </a:cubicBezTo>
                  <a:cubicBezTo>
                    <a:pt x="327" y="727"/>
                    <a:pt x="327" y="928"/>
                    <a:pt x="427" y="1028"/>
                  </a:cubicBezTo>
                  <a:lnTo>
                    <a:pt x="527" y="1028"/>
                  </a:lnTo>
                  <a:cubicBezTo>
                    <a:pt x="527" y="828"/>
                    <a:pt x="427" y="727"/>
                    <a:pt x="327" y="502"/>
                  </a:cubicBezTo>
                  <a:cubicBezTo>
                    <a:pt x="327" y="402"/>
                    <a:pt x="226" y="20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2602;p71">
              <a:extLst>
                <a:ext uri="{FF2B5EF4-FFF2-40B4-BE49-F238E27FC236}">
                  <a16:creationId xmlns:a16="http://schemas.microsoft.com/office/drawing/2014/main" id="{E20104DC-4A97-4B3F-B6E1-88704DE983E4}"/>
                </a:ext>
              </a:extLst>
            </p:cNvPr>
            <p:cNvSpPr/>
            <p:nvPr/>
          </p:nvSpPr>
          <p:spPr>
            <a:xfrm>
              <a:off x="1992000" y="33133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0" y="0"/>
                  </a:moveTo>
                  <a:cubicBezTo>
                    <a:pt x="0" y="226"/>
                    <a:pt x="101" y="326"/>
                    <a:pt x="226" y="426"/>
                  </a:cubicBezTo>
                  <a:cubicBezTo>
                    <a:pt x="326" y="527"/>
                    <a:pt x="426" y="627"/>
                    <a:pt x="627" y="627"/>
                  </a:cubicBezTo>
                  <a:lnTo>
                    <a:pt x="527" y="527"/>
                  </a:lnTo>
                  <a:cubicBezTo>
                    <a:pt x="426" y="426"/>
                    <a:pt x="426" y="326"/>
                    <a:pt x="326" y="326"/>
                  </a:cubicBezTo>
                  <a:cubicBezTo>
                    <a:pt x="226" y="226"/>
                    <a:pt x="10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2603;p71">
              <a:extLst>
                <a:ext uri="{FF2B5EF4-FFF2-40B4-BE49-F238E27FC236}">
                  <a16:creationId xmlns:a16="http://schemas.microsoft.com/office/drawing/2014/main" id="{063223C5-CBB8-4A04-8211-DD3B30881DEE}"/>
                </a:ext>
              </a:extLst>
            </p:cNvPr>
            <p:cNvSpPr/>
            <p:nvPr/>
          </p:nvSpPr>
          <p:spPr>
            <a:xfrm>
              <a:off x="2007650" y="3297650"/>
              <a:ext cx="8175" cy="18825"/>
            </a:xfrm>
            <a:custGeom>
              <a:avLst/>
              <a:gdLst/>
              <a:ahLst/>
              <a:cxnLst/>
              <a:rect l="l" t="t" r="r" b="b"/>
              <a:pathLst>
                <a:path w="327" h="753" extrusionOk="0">
                  <a:moveTo>
                    <a:pt x="101" y="1"/>
                  </a:moveTo>
                  <a:cubicBezTo>
                    <a:pt x="1" y="126"/>
                    <a:pt x="101" y="226"/>
                    <a:pt x="101" y="326"/>
                  </a:cubicBezTo>
                  <a:cubicBezTo>
                    <a:pt x="101" y="527"/>
                    <a:pt x="226" y="627"/>
                    <a:pt x="226" y="753"/>
                  </a:cubicBezTo>
                  <a:lnTo>
                    <a:pt x="327" y="753"/>
                  </a:lnTo>
                  <a:cubicBezTo>
                    <a:pt x="327" y="627"/>
                    <a:pt x="327" y="527"/>
                    <a:pt x="226" y="326"/>
                  </a:cubicBezTo>
                  <a:cubicBezTo>
                    <a:pt x="226" y="226"/>
                    <a:pt x="226" y="126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2604;p71">
              <a:extLst>
                <a:ext uri="{FF2B5EF4-FFF2-40B4-BE49-F238E27FC236}">
                  <a16:creationId xmlns:a16="http://schemas.microsoft.com/office/drawing/2014/main" id="{5A2E820D-F512-4268-9CC5-39393585978A}"/>
                </a:ext>
              </a:extLst>
            </p:cNvPr>
            <p:cNvSpPr/>
            <p:nvPr/>
          </p:nvSpPr>
          <p:spPr>
            <a:xfrm>
              <a:off x="2028975" y="331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2605;p71">
              <a:extLst>
                <a:ext uri="{FF2B5EF4-FFF2-40B4-BE49-F238E27FC236}">
                  <a16:creationId xmlns:a16="http://schemas.microsoft.com/office/drawing/2014/main" id="{3209FB6B-AB38-49EB-9995-037DEE893912}"/>
                </a:ext>
              </a:extLst>
            </p:cNvPr>
            <p:cNvSpPr/>
            <p:nvPr/>
          </p:nvSpPr>
          <p:spPr>
            <a:xfrm>
              <a:off x="2027400" y="3299475"/>
              <a:ext cx="14125" cy="21375"/>
            </a:xfrm>
            <a:custGeom>
              <a:avLst/>
              <a:gdLst/>
              <a:ahLst/>
              <a:cxnLst/>
              <a:rect l="l" t="t" r="r" b="b"/>
              <a:pathLst>
                <a:path w="565" h="855" extrusionOk="0">
                  <a:moveTo>
                    <a:pt x="486" y="0"/>
                  </a:moveTo>
                  <a:cubicBezTo>
                    <a:pt x="473" y="0"/>
                    <a:pt x="464" y="15"/>
                    <a:pt x="464" y="53"/>
                  </a:cubicBezTo>
                  <a:cubicBezTo>
                    <a:pt x="264" y="253"/>
                    <a:pt x="163" y="554"/>
                    <a:pt x="63" y="780"/>
                  </a:cubicBezTo>
                  <a:cubicBezTo>
                    <a:pt x="0" y="830"/>
                    <a:pt x="0" y="855"/>
                    <a:pt x="29" y="855"/>
                  </a:cubicBezTo>
                  <a:cubicBezTo>
                    <a:pt x="57" y="855"/>
                    <a:pt x="113" y="830"/>
                    <a:pt x="163" y="780"/>
                  </a:cubicBezTo>
                  <a:cubicBezTo>
                    <a:pt x="264" y="554"/>
                    <a:pt x="364" y="354"/>
                    <a:pt x="564" y="153"/>
                  </a:cubicBezTo>
                  <a:cubicBezTo>
                    <a:pt x="564" y="83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2606;p71">
              <a:extLst>
                <a:ext uri="{FF2B5EF4-FFF2-40B4-BE49-F238E27FC236}">
                  <a16:creationId xmlns:a16="http://schemas.microsoft.com/office/drawing/2014/main" id="{8CCBD575-DD7F-4663-A747-0163606D195E}"/>
                </a:ext>
              </a:extLst>
            </p:cNvPr>
            <p:cNvSpPr/>
            <p:nvPr/>
          </p:nvSpPr>
          <p:spPr>
            <a:xfrm>
              <a:off x="2039000" y="3318950"/>
              <a:ext cx="18175" cy="7550"/>
            </a:xfrm>
            <a:custGeom>
              <a:avLst/>
              <a:gdLst/>
              <a:ahLst/>
              <a:cxnLst/>
              <a:rect l="l" t="t" r="r" b="b"/>
              <a:pathLst>
                <a:path w="727" h="302" extrusionOk="0">
                  <a:moveTo>
                    <a:pt x="627" y="1"/>
                  </a:moveTo>
                  <a:cubicBezTo>
                    <a:pt x="426" y="101"/>
                    <a:pt x="100" y="101"/>
                    <a:pt x="0" y="302"/>
                  </a:cubicBezTo>
                  <a:cubicBezTo>
                    <a:pt x="226" y="302"/>
                    <a:pt x="426" y="201"/>
                    <a:pt x="627" y="201"/>
                  </a:cubicBezTo>
                  <a:cubicBezTo>
                    <a:pt x="727" y="10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2607;p71">
              <a:extLst>
                <a:ext uri="{FF2B5EF4-FFF2-40B4-BE49-F238E27FC236}">
                  <a16:creationId xmlns:a16="http://schemas.microsoft.com/office/drawing/2014/main" id="{3DD390EE-1FD7-43C7-86B8-5C0EE3A35E66}"/>
                </a:ext>
              </a:extLst>
            </p:cNvPr>
            <p:cNvSpPr/>
            <p:nvPr/>
          </p:nvSpPr>
          <p:spPr>
            <a:xfrm>
              <a:off x="1986975" y="3339625"/>
              <a:ext cx="18200" cy="10675"/>
            </a:xfrm>
            <a:custGeom>
              <a:avLst/>
              <a:gdLst/>
              <a:ahLst/>
              <a:cxnLst/>
              <a:rect l="l" t="t" r="r" b="b"/>
              <a:pathLst>
                <a:path w="728" h="427" extrusionOk="0">
                  <a:moveTo>
                    <a:pt x="627" y="1"/>
                  </a:moveTo>
                  <a:cubicBezTo>
                    <a:pt x="527" y="101"/>
                    <a:pt x="427" y="101"/>
                    <a:pt x="302" y="201"/>
                  </a:cubicBezTo>
                  <a:cubicBezTo>
                    <a:pt x="201" y="201"/>
                    <a:pt x="1" y="327"/>
                    <a:pt x="1" y="427"/>
                  </a:cubicBezTo>
                  <a:lnTo>
                    <a:pt x="201" y="427"/>
                  </a:lnTo>
                  <a:cubicBezTo>
                    <a:pt x="201" y="327"/>
                    <a:pt x="302" y="327"/>
                    <a:pt x="302" y="327"/>
                  </a:cubicBezTo>
                  <a:cubicBezTo>
                    <a:pt x="427" y="201"/>
                    <a:pt x="527" y="201"/>
                    <a:pt x="627" y="101"/>
                  </a:cubicBezTo>
                  <a:cubicBezTo>
                    <a:pt x="728" y="1"/>
                    <a:pt x="627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2608;p71">
              <a:extLst>
                <a:ext uri="{FF2B5EF4-FFF2-40B4-BE49-F238E27FC236}">
                  <a16:creationId xmlns:a16="http://schemas.microsoft.com/office/drawing/2014/main" id="{770FE9B2-7C2E-4B65-B4D2-F653C0F47F8B}"/>
                </a:ext>
              </a:extLst>
            </p:cNvPr>
            <p:cNvSpPr/>
            <p:nvPr/>
          </p:nvSpPr>
          <p:spPr>
            <a:xfrm>
              <a:off x="2005150" y="334777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extrusionOk="0">
                  <a:moveTo>
                    <a:pt x="326" y="1"/>
                  </a:moveTo>
                  <a:cubicBezTo>
                    <a:pt x="201" y="101"/>
                    <a:pt x="201" y="201"/>
                    <a:pt x="101" y="301"/>
                  </a:cubicBezTo>
                  <a:cubicBezTo>
                    <a:pt x="101" y="402"/>
                    <a:pt x="1" y="502"/>
                    <a:pt x="101" y="627"/>
                  </a:cubicBezTo>
                  <a:cubicBezTo>
                    <a:pt x="201" y="627"/>
                    <a:pt x="201" y="502"/>
                    <a:pt x="326" y="402"/>
                  </a:cubicBezTo>
                  <a:cubicBezTo>
                    <a:pt x="326" y="301"/>
                    <a:pt x="427" y="10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2609;p71">
              <a:extLst>
                <a:ext uri="{FF2B5EF4-FFF2-40B4-BE49-F238E27FC236}">
                  <a16:creationId xmlns:a16="http://schemas.microsoft.com/office/drawing/2014/main" id="{EDE6B771-B132-44E4-82FE-CAEC71BFE9FC}"/>
                </a:ext>
              </a:extLst>
            </p:cNvPr>
            <p:cNvSpPr/>
            <p:nvPr/>
          </p:nvSpPr>
          <p:spPr>
            <a:xfrm>
              <a:off x="2039000" y="3339625"/>
              <a:ext cx="18175" cy="9200"/>
            </a:xfrm>
            <a:custGeom>
              <a:avLst/>
              <a:gdLst/>
              <a:ahLst/>
              <a:cxnLst/>
              <a:rect l="l" t="t" r="r" b="b"/>
              <a:pathLst>
                <a:path w="727" h="368" extrusionOk="0">
                  <a:moveTo>
                    <a:pt x="0" y="1"/>
                  </a:moveTo>
                  <a:cubicBezTo>
                    <a:pt x="100" y="101"/>
                    <a:pt x="226" y="201"/>
                    <a:pt x="426" y="201"/>
                  </a:cubicBezTo>
                  <a:cubicBezTo>
                    <a:pt x="498" y="291"/>
                    <a:pt x="569" y="368"/>
                    <a:pt x="641" y="368"/>
                  </a:cubicBezTo>
                  <a:cubicBezTo>
                    <a:pt x="670" y="368"/>
                    <a:pt x="698" y="355"/>
                    <a:pt x="727" y="327"/>
                  </a:cubicBezTo>
                  <a:cubicBezTo>
                    <a:pt x="627" y="201"/>
                    <a:pt x="526" y="201"/>
                    <a:pt x="426" y="101"/>
                  </a:cubicBezTo>
                  <a:cubicBezTo>
                    <a:pt x="326" y="101"/>
                    <a:pt x="22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2610;p71">
              <a:extLst>
                <a:ext uri="{FF2B5EF4-FFF2-40B4-BE49-F238E27FC236}">
                  <a16:creationId xmlns:a16="http://schemas.microsoft.com/office/drawing/2014/main" id="{01A49744-7DDF-4DCB-8662-0D4208AEBCDA}"/>
                </a:ext>
              </a:extLst>
            </p:cNvPr>
            <p:cNvSpPr/>
            <p:nvPr/>
          </p:nvSpPr>
          <p:spPr>
            <a:xfrm>
              <a:off x="2075950" y="2995025"/>
              <a:ext cx="15700" cy="171700"/>
            </a:xfrm>
            <a:custGeom>
              <a:avLst/>
              <a:gdLst/>
              <a:ahLst/>
              <a:cxnLst/>
              <a:rect l="l" t="t" r="r" b="b"/>
              <a:pathLst>
                <a:path w="628" h="6868" extrusionOk="0">
                  <a:moveTo>
                    <a:pt x="502" y="0"/>
                  </a:moveTo>
                  <a:cubicBezTo>
                    <a:pt x="101" y="1053"/>
                    <a:pt x="201" y="2306"/>
                    <a:pt x="201" y="3334"/>
                  </a:cubicBezTo>
                  <a:cubicBezTo>
                    <a:pt x="201" y="4487"/>
                    <a:pt x="101" y="5639"/>
                    <a:pt x="1" y="6792"/>
                  </a:cubicBezTo>
                  <a:cubicBezTo>
                    <a:pt x="1" y="6842"/>
                    <a:pt x="51" y="6867"/>
                    <a:pt x="114" y="6867"/>
                  </a:cubicBezTo>
                  <a:cubicBezTo>
                    <a:pt x="176" y="6867"/>
                    <a:pt x="251" y="6842"/>
                    <a:pt x="301" y="6792"/>
                  </a:cubicBezTo>
                  <a:cubicBezTo>
                    <a:pt x="627" y="5740"/>
                    <a:pt x="502" y="4587"/>
                    <a:pt x="502" y="3459"/>
                  </a:cubicBezTo>
                  <a:cubicBezTo>
                    <a:pt x="502" y="2306"/>
                    <a:pt x="627" y="1153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2611;p71">
              <a:extLst>
                <a:ext uri="{FF2B5EF4-FFF2-40B4-BE49-F238E27FC236}">
                  <a16:creationId xmlns:a16="http://schemas.microsoft.com/office/drawing/2014/main" id="{C11B8F5A-D422-41C7-9962-95BA876BF41F}"/>
                </a:ext>
              </a:extLst>
            </p:cNvPr>
            <p:cNvSpPr/>
            <p:nvPr/>
          </p:nvSpPr>
          <p:spPr>
            <a:xfrm>
              <a:off x="2013300" y="3010675"/>
              <a:ext cx="143500" cy="128250"/>
            </a:xfrm>
            <a:custGeom>
              <a:avLst/>
              <a:gdLst/>
              <a:ahLst/>
              <a:cxnLst/>
              <a:rect l="l" t="t" r="r" b="b"/>
              <a:pathLst>
                <a:path w="5740" h="5130" extrusionOk="0">
                  <a:moveTo>
                    <a:pt x="5740" y="1"/>
                  </a:moveTo>
                  <a:cubicBezTo>
                    <a:pt x="5013" y="527"/>
                    <a:pt x="4487" y="1154"/>
                    <a:pt x="3860" y="1680"/>
                  </a:cubicBezTo>
                  <a:cubicBezTo>
                    <a:pt x="3334" y="2081"/>
                    <a:pt x="2707" y="2607"/>
                    <a:pt x="2181" y="3134"/>
                  </a:cubicBezTo>
                  <a:cubicBezTo>
                    <a:pt x="1980" y="3234"/>
                    <a:pt x="0" y="4813"/>
                    <a:pt x="502" y="5114"/>
                  </a:cubicBezTo>
                  <a:cubicBezTo>
                    <a:pt x="526" y="5125"/>
                    <a:pt x="551" y="5130"/>
                    <a:pt x="575" y="5130"/>
                  </a:cubicBezTo>
                  <a:cubicBezTo>
                    <a:pt x="770" y="5130"/>
                    <a:pt x="939" y="4802"/>
                    <a:pt x="1028" y="4713"/>
                  </a:cubicBezTo>
                  <a:cubicBezTo>
                    <a:pt x="1454" y="4186"/>
                    <a:pt x="1880" y="3861"/>
                    <a:pt x="2381" y="3460"/>
                  </a:cubicBezTo>
                  <a:cubicBezTo>
                    <a:pt x="2908" y="3033"/>
                    <a:pt x="3434" y="2507"/>
                    <a:pt x="3960" y="1981"/>
                  </a:cubicBezTo>
                  <a:cubicBezTo>
                    <a:pt x="4587" y="1454"/>
                    <a:pt x="5414" y="828"/>
                    <a:pt x="5740" y="101"/>
                  </a:cubicBezTo>
                  <a:lnTo>
                    <a:pt x="5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2612;p71">
              <a:extLst>
                <a:ext uri="{FF2B5EF4-FFF2-40B4-BE49-F238E27FC236}">
                  <a16:creationId xmlns:a16="http://schemas.microsoft.com/office/drawing/2014/main" id="{4D4223C2-8FD5-4541-8B79-954C3842A47F}"/>
                </a:ext>
              </a:extLst>
            </p:cNvPr>
            <p:cNvSpPr/>
            <p:nvPr/>
          </p:nvSpPr>
          <p:spPr>
            <a:xfrm>
              <a:off x="2025825" y="3015700"/>
              <a:ext cx="137975" cy="126250"/>
            </a:xfrm>
            <a:custGeom>
              <a:avLst/>
              <a:gdLst/>
              <a:ahLst/>
              <a:cxnLst/>
              <a:rect l="l" t="t" r="r" b="b"/>
              <a:pathLst>
                <a:path w="5519" h="5050" extrusionOk="0">
                  <a:moveTo>
                    <a:pt x="126" y="0"/>
                  </a:moveTo>
                  <a:cubicBezTo>
                    <a:pt x="126" y="0"/>
                    <a:pt x="1" y="0"/>
                    <a:pt x="126" y="126"/>
                  </a:cubicBezTo>
                  <a:cubicBezTo>
                    <a:pt x="327" y="527"/>
                    <a:pt x="753" y="852"/>
                    <a:pt x="1154" y="1253"/>
                  </a:cubicBezTo>
                  <a:cubicBezTo>
                    <a:pt x="1580" y="1680"/>
                    <a:pt x="2006" y="2106"/>
                    <a:pt x="2407" y="2632"/>
                  </a:cubicBezTo>
                  <a:cubicBezTo>
                    <a:pt x="3259" y="3459"/>
                    <a:pt x="4186" y="4512"/>
                    <a:pt x="5239" y="5013"/>
                  </a:cubicBezTo>
                  <a:cubicBezTo>
                    <a:pt x="5260" y="5039"/>
                    <a:pt x="5285" y="5050"/>
                    <a:pt x="5311" y="5050"/>
                  </a:cubicBezTo>
                  <a:cubicBezTo>
                    <a:pt x="5409" y="5050"/>
                    <a:pt x="5519" y="4892"/>
                    <a:pt x="5439" y="4812"/>
                  </a:cubicBezTo>
                  <a:cubicBezTo>
                    <a:pt x="4913" y="4386"/>
                    <a:pt x="4512" y="4086"/>
                    <a:pt x="4086" y="3660"/>
                  </a:cubicBezTo>
                  <a:cubicBezTo>
                    <a:pt x="3560" y="3259"/>
                    <a:pt x="3134" y="2832"/>
                    <a:pt x="2733" y="2306"/>
                  </a:cubicBezTo>
                  <a:cubicBezTo>
                    <a:pt x="1880" y="1579"/>
                    <a:pt x="1154" y="527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2613;p71">
              <a:extLst>
                <a:ext uri="{FF2B5EF4-FFF2-40B4-BE49-F238E27FC236}">
                  <a16:creationId xmlns:a16="http://schemas.microsoft.com/office/drawing/2014/main" id="{D7E290F9-14DB-4B17-9639-D152FBA694F0}"/>
                </a:ext>
              </a:extLst>
            </p:cNvPr>
            <p:cNvSpPr/>
            <p:nvPr/>
          </p:nvSpPr>
          <p:spPr>
            <a:xfrm>
              <a:off x="2074125" y="2990000"/>
              <a:ext cx="38200" cy="33250"/>
            </a:xfrm>
            <a:custGeom>
              <a:avLst/>
              <a:gdLst/>
              <a:ahLst/>
              <a:cxnLst/>
              <a:rect l="l" t="t" r="r" b="b"/>
              <a:pathLst>
                <a:path w="1528" h="1330" extrusionOk="0">
                  <a:moveTo>
                    <a:pt x="1427" y="1"/>
                  </a:moveTo>
                  <a:cubicBezTo>
                    <a:pt x="1101" y="201"/>
                    <a:pt x="801" y="627"/>
                    <a:pt x="575" y="928"/>
                  </a:cubicBezTo>
                  <a:cubicBezTo>
                    <a:pt x="475" y="627"/>
                    <a:pt x="374" y="402"/>
                    <a:pt x="274" y="201"/>
                  </a:cubicBezTo>
                  <a:cubicBezTo>
                    <a:pt x="233" y="160"/>
                    <a:pt x="170" y="135"/>
                    <a:pt x="119" y="135"/>
                  </a:cubicBezTo>
                  <a:cubicBezTo>
                    <a:pt x="47" y="135"/>
                    <a:pt x="0" y="184"/>
                    <a:pt x="74" y="302"/>
                  </a:cubicBezTo>
                  <a:cubicBezTo>
                    <a:pt x="74" y="627"/>
                    <a:pt x="274" y="928"/>
                    <a:pt x="475" y="1254"/>
                  </a:cubicBezTo>
                  <a:cubicBezTo>
                    <a:pt x="525" y="1304"/>
                    <a:pt x="581" y="1329"/>
                    <a:pt x="638" y="1329"/>
                  </a:cubicBezTo>
                  <a:cubicBezTo>
                    <a:pt x="694" y="1329"/>
                    <a:pt x="750" y="1304"/>
                    <a:pt x="801" y="1254"/>
                  </a:cubicBezTo>
                  <a:cubicBezTo>
                    <a:pt x="1001" y="928"/>
                    <a:pt x="1427" y="527"/>
                    <a:pt x="1527" y="101"/>
                  </a:cubicBezTo>
                  <a:lnTo>
                    <a:pt x="14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2614;p71">
              <a:extLst>
                <a:ext uri="{FF2B5EF4-FFF2-40B4-BE49-F238E27FC236}">
                  <a16:creationId xmlns:a16="http://schemas.microsoft.com/office/drawing/2014/main" id="{F38BBAA7-784F-4EC7-8E66-38C915C38E95}"/>
                </a:ext>
              </a:extLst>
            </p:cNvPr>
            <p:cNvSpPr/>
            <p:nvPr/>
          </p:nvSpPr>
          <p:spPr>
            <a:xfrm>
              <a:off x="2135475" y="3003800"/>
              <a:ext cx="28850" cy="30725"/>
            </a:xfrm>
            <a:custGeom>
              <a:avLst/>
              <a:gdLst/>
              <a:ahLst/>
              <a:cxnLst/>
              <a:rect l="l" t="t" r="r" b="b"/>
              <a:pathLst>
                <a:path w="1154" h="1229" extrusionOk="0">
                  <a:moveTo>
                    <a:pt x="276" y="0"/>
                  </a:moveTo>
                  <a:cubicBezTo>
                    <a:pt x="251" y="0"/>
                    <a:pt x="226" y="25"/>
                    <a:pt x="226" y="75"/>
                  </a:cubicBezTo>
                  <a:cubicBezTo>
                    <a:pt x="126" y="376"/>
                    <a:pt x="126" y="702"/>
                    <a:pt x="1" y="1003"/>
                  </a:cubicBezTo>
                  <a:cubicBezTo>
                    <a:pt x="1" y="1103"/>
                    <a:pt x="1" y="1228"/>
                    <a:pt x="126" y="1228"/>
                  </a:cubicBezTo>
                  <a:lnTo>
                    <a:pt x="953" y="1228"/>
                  </a:lnTo>
                  <a:cubicBezTo>
                    <a:pt x="1154" y="1228"/>
                    <a:pt x="1154" y="902"/>
                    <a:pt x="953" y="902"/>
                  </a:cubicBezTo>
                  <a:lnTo>
                    <a:pt x="327" y="902"/>
                  </a:lnTo>
                  <a:cubicBezTo>
                    <a:pt x="327" y="602"/>
                    <a:pt x="427" y="276"/>
                    <a:pt x="327" y="75"/>
                  </a:cubicBezTo>
                  <a:cubicBezTo>
                    <a:pt x="327" y="25"/>
                    <a:pt x="301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2615;p71">
              <a:extLst>
                <a:ext uri="{FF2B5EF4-FFF2-40B4-BE49-F238E27FC236}">
                  <a16:creationId xmlns:a16="http://schemas.microsoft.com/office/drawing/2014/main" id="{EAB833D6-D6B3-43DD-BC1F-282A92D72BE7}"/>
                </a:ext>
              </a:extLst>
            </p:cNvPr>
            <p:cNvSpPr/>
            <p:nvPr/>
          </p:nvSpPr>
          <p:spPr>
            <a:xfrm>
              <a:off x="2020825" y="3005450"/>
              <a:ext cx="28850" cy="34075"/>
            </a:xfrm>
            <a:custGeom>
              <a:avLst/>
              <a:gdLst/>
              <a:ahLst/>
              <a:cxnLst/>
              <a:rect l="l" t="t" r="r" b="b"/>
              <a:pathLst>
                <a:path w="1154" h="1363" extrusionOk="0">
                  <a:moveTo>
                    <a:pt x="685" y="0"/>
                  </a:moveTo>
                  <a:cubicBezTo>
                    <a:pt x="603" y="0"/>
                    <a:pt x="527" y="86"/>
                    <a:pt x="527" y="210"/>
                  </a:cubicBezTo>
                  <a:cubicBezTo>
                    <a:pt x="627" y="536"/>
                    <a:pt x="827" y="736"/>
                    <a:pt x="727" y="1037"/>
                  </a:cubicBezTo>
                  <a:cubicBezTo>
                    <a:pt x="527" y="1037"/>
                    <a:pt x="201" y="1037"/>
                    <a:pt x="0" y="1162"/>
                  </a:cubicBezTo>
                  <a:cubicBezTo>
                    <a:pt x="326" y="1363"/>
                    <a:pt x="627" y="1363"/>
                    <a:pt x="953" y="1363"/>
                  </a:cubicBezTo>
                  <a:lnTo>
                    <a:pt x="1053" y="1262"/>
                  </a:lnTo>
                  <a:cubicBezTo>
                    <a:pt x="1153" y="836"/>
                    <a:pt x="1053" y="410"/>
                    <a:pt x="827" y="110"/>
                  </a:cubicBezTo>
                  <a:cubicBezTo>
                    <a:pt x="789" y="33"/>
                    <a:pt x="736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2616;p71">
              <a:extLst>
                <a:ext uri="{FF2B5EF4-FFF2-40B4-BE49-F238E27FC236}">
                  <a16:creationId xmlns:a16="http://schemas.microsoft.com/office/drawing/2014/main" id="{38FE3D82-9219-4B6D-A146-4A00E5F4EC31}"/>
                </a:ext>
              </a:extLst>
            </p:cNvPr>
            <p:cNvSpPr/>
            <p:nvPr/>
          </p:nvSpPr>
          <p:spPr>
            <a:xfrm>
              <a:off x="2010175" y="3115325"/>
              <a:ext cx="31350" cy="33225"/>
            </a:xfrm>
            <a:custGeom>
              <a:avLst/>
              <a:gdLst/>
              <a:ahLst/>
              <a:cxnLst/>
              <a:rect l="l" t="t" r="r" b="b"/>
              <a:pathLst>
                <a:path w="1254" h="1329" extrusionOk="0">
                  <a:moveTo>
                    <a:pt x="1153" y="0"/>
                  </a:moveTo>
                  <a:cubicBezTo>
                    <a:pt x="953" y="0"/>
                    <a:pt x="852" y="0"/>
                    <a:pt x="627" y="101"/>
                  </a:cubicBezTo>
                  <a:cubicBezTo>
                    <a:pt x="493" y="101"/>
                    <a:pt x="359" y="145"/>
                    <a:pt x="218" y="145"/>
                  </a:cubicBezTo>
                  <a:cubicBezTo>
                    <a:pt x="148" y="145"/>
                    <a:pt x="75" y="134"/>
                    <a:pt x="0" y="101"/>
                  </a:cubicBezTo>
                  <a:lnTo>
                    <a:pt x="0" y="101"/>
                  </a:lnTo>
                  <a:cubicBezTo>
                    <a:pt x="326" y="301"/>
                    <a:pt x="627" y="301"/>
                    <a:pt x="953" y="301"/>
                  </a:cubicBezTo>
                  <a:cubicBezTo>
                    <a:pt x="953" y="627"/>
                    <a:pt x="852" y="1028"/>
                    <a:pt x="953" y="1253"/>
                  </a:cubicBezTo>
                  <a:cubicBezTo>
                    <a:pt x="1003" y="1304"/>
                    <a:pt x="1028" y="1329"/>
                    <a:pt x="1053" y="1329"/>
                  </a:cubicBezTo>
                  <a:cubicBezTo>
                    <a:pt x="1078" y="1329"/>
                    <a:pt x="1103" y="1304"/>
                    <a:pt x="1153" y="1253"/>
                  </a:cubicBezTo>
                  <a:cubicBezTo>
                    <a:pt x="1153" y="1153"/>
                    <a:pt x="1153" y="928"/>
                    <a:pt x="1253" y="827"/>
                  </a:cubicBezTo>
                  <a:lnTo>
                    <a:pt x="1253" y="101"/>
                  </a:lnTo>
                  <a:cubicBezTo>
                    <a:pt x="1253" y="101"/>
                    <a:pt x="1253" y="0"/>
                    <a:pt x="11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2617;p71">
              <a:extLst>
                <a:ext uri="{FF2B5EF4-FFF2-40B4-BE49-F238E27FC236}">
                  <a16:creationId xmlns:a16="http://schemas.microsoft.com/office/drawing/2014/main" id="{00DF276C-87AB-4289-9732-E5F959FF3664}"/>
                </a:ext>
              </a:extLst>
            </p:cNvPr>
            <p:cNvSpPr/>
            <p:nvPr/>
          </p:nvSpPr>
          <p:spPr>
            <a:xfrm>
              <a:off x="2060300" y="3141000"/>
              <a:ext cx="43875" cy="18825"/>
            </a:xfrm>
            <a:custGeom>
              <a:avLst/>
              <a:gdLst/>
              <a:ahLst/>
              <a:cxnLst/>
              <a:rect l="l" t="t" r="r" b="b"/>
              <a:pathLst>
                <a:path w="1755" h="753" extrusionOk="0">
                  <a:moveTo>
                    <a:pt x="827" y="1"/>
                  </a:moveTo>
                  <a:cubicBezTo>
                    <a:pt x="401" y="1"/>
                    <a:pt x="0" y="427"/>
                    <a:pt x="0" y="753"/>
                  </a:cubicBezTo>
                  <a:cubicBezTo>
                    <a:pt x="268" y="641"/>
                    <a:pt x="456" y="311"/>
                    <a:pt x="725" y="311"/>
                  </a:cubicBezTo>
                  <a:cubicBezTo>
                    <a:pt x="758" y="311"/>
                    <a:pt x="792" y="316"/>
                    <a:pt x="827" y="327"/>
                  </a:cubicBezTo>
                  <a:cubicBezTo>
                    <a:pt x="1128" y="327"/>
                    <a:pt x="1354" y="627"/>
                    <a:pt x="1654" y="753"/>
                  </a:cubicBezTo>
                  <a:cubicBezTo>
                    <a:pt x="1755" y="753"/>
                    <a:pt x="1755" y="627"/>
                    <a:pt x="1755" y="627"/>
                  </a:cubicBezTo>
                  <a:cubicBezTo>
                    <a:pt x="1654" y="327"/>
                    <a:pt x="1128" y="1"/>
                    <a:pt x="8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2618;p71">
              <a:extLst>
                <a:ext uri="{FF2B5EF4-FFF2-40B4-BE49-F238E27FC236}">
                  <a16:creationId xmlns:a16="http://schemas.microsoft.com/office/drawing/2014/main" id="{BE19178F-80A9-480E-8228-D93663627A6D}"/>
                </a:ext>
              </a:extLst>
            </p:cNvPr>
            <p:cNvSpPr/>
            <p:nvPr/>
          </p:nvSpPr>
          <p:spPr>
            <a:xfrm>
              <a:off x="2138625" y="3118675"/>
              <a:ext cx="33850" cy="30500"/>
            </a:xfrm>
            <a:custGeom>
              <a:avLst/>
              <a:gdLst/>
              <a:ahLst/>
              <a:cxnLst/>
              <a:rect l="l" t="t" r="r" b="b"/>
              <a:pathLst>
                <a:path w="1354" h="1220" extrusionOk="0">
                  <a:moveTo>
                    <a:pt x="782" y="1"/>
                  </a:moveTo>
                  <a:cubicBezTo>
                    <a:pt x="547" y="1"/>
                    <a:pt x="318" y="50"/>
                    <a:pt x="201" y="167"/>
                  </a:cubicBezTo>
                  <a:cubicBezTo>
                    <a:pt x="100" y="267"/>
                    <a:pt x="100" y="393"/>
                    <a:pt x="100" y="593"/>
                  </a:cubicBezTo>
                  <a:cubicBezTo>
                    <a:pt x="100" y="693"/>
                    <a:pt x="0" y="1019"/>
                    <a:pt x="100" y="1220"/>
                  </a:cubicBezTo>
                  <a:cubicBezTo>
                    <a:pt x="301" y="1019"/>
                    <a:pt x="201" y="593"/>
                    <a:pt x="401" y="393"/>
                  </a:cubicBezTo>
                  <a:lnTo>
                    <a:pt x="1128" y="393"/>
                  </a:lnTo>
                  <a:cubicBezTo>
                    <a:pt x="1353" y="393"/>
                    <a:pt x="1353" y="167"/>
                    <a:pt x="1253" y="67"/>
                  </a:cubicBezTo>
                  <a:cubicBezTo>
                    <a:pt x="1118" y="25"/>
                    <a:pt x="949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2619;p71">
              <a:extLst>
                <a:ext uri="{FF2B5EF4-FFF2-40B4-BE49-F238E27FC236}">
                  <a16:creationId xmlns:a16="http://schemas.microsoft.com/office/drawing/2014/main" id="{E04C25B5-221C-4006-8D86-5CB822D96AD2}"/>
                </a:ext>
              </a:extLst>
            </p:cNvPr>
            <p:cNvSpPr/>
            <p:nvPr/>
          </p:nvSpPr>
          <p:spPr>
            <a:xfrm>
              <a:off x="2005150" y="3068325"/>
              <a:ext cx="167325" cy="15850"/>
            </a:xfrm>
            <a:custGeom>
              <a:avLst/>
              <a:gdLst/>
              <a:ahLst/>
              <a:cxnLst/>
              <a:rect l="l" t="t" r="r" b="b"/>
              <a:pathLst>
                <a:path w="6693" h="634" extrusionOk="0">
                  <a:moveTo>
                    <a:pt x="1" y="1"/>
                  </a:moveTo>
                  <a:lnTo>
                    <a:pt x="1" y="101"/>
                  </a:lnTo>
                  <a:cubicBezTo>
                    <a:pt x="551" y="576"/>
                    <a:pt x="1461" y="633"/>
                    <a:pt x="2285" y="633"/>
                  </a:cubicBezTo>
                  <a:cubicBezTo>
                    <a:pt x="2548" y="633"/>
                    <a:pt x="2802" y="627"/>
                    <a:pt x="3033" y="627"/>
                  </a:cubicBezTo>
                  <a:cubicBezTo>
                    <a:pt x="3802" y="627"/>
                    <a:pt x="4570" y="583"/>
                    <a:pt x="5332" y="583"/>
                  </a:cubicBezTo>
                  <a:cubicBezTo>
                    <a:pt x="5712" y="583"/>
                    <a:pt x="6091" y="594"/>
                    <a:pt x="6467" y="627"/>
                  </a:cubicBezTo>
                  <a:cubicBezTo>
                    <a:pt x="6692" y="627"/>
                    <a:pt x="6692" y="301"/>
                    <a:pt x="6467" y="201"/>
                  </a:cubicBezTo>
                  <a:cubicBezTo>
                    <a:pt x="6124" y="168"/>
                    <a:pt x="5779" y="157"/>
                    <a:pt x="5432" y="157"/>
                  </a:cubicBezTo>
                  <a:cubicBezTo>
                    <a:pt x="4738" y="157"/>
                    <a:pt x="4036" y="201"/>
                    <a:pt x="3334" y="201"/>
                  </a:cubicBezTo>
                  <a:lnTo>
                    <a:pt x="1780" y="201"/>
                  </a:lnTo>
                  <a:cubicBezTo>
                    <a:pt x="1154" y="201"/>
                    <a:pt x="62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2620;p71">
              <a:extLst>
                <a:ext uri="{FF2B5EF4-FFF2-40B4-BE49-F238E27FC236}">
                  <a16:creationId xmlns:a16="http://schemas.microsoft.com/office/drawing/2014/main" id="{44092B40-64FC-4981-B9BC-E3AD70E6D775}"/>
                </a:ext>
              </a:extLst>
            </p:cNvPr>
            <p:cNvSpPr/>
            <p:nvPr/>
          </p:nvSpPr>
          <p:spPr>
            <a:xfrm>
              <a:off x="2010175" y="3059150"/>
              <a:ext cx="23825" cy="27375"/>
            </a:xfrm>
            <a:custGeom>
              <a:avLst/>
              <a:gdLst/>
              <a:ahLst/>
              <a:cxnLst/>
              <a:rect l="l" t="t" r="r" b="b"/>
              <a:pathLst>
                <a:path w="953" h="1095" extrusionOk="0">
                  <a:moveTo>
                    <a:pt x="169" y="0"/>
                  </a:moveTo>
                  <a:cubicBezTo>
                    <a:pt x="122" y="0"/>
                    <a:pt x="66" y="12"/>
                    <a:pt x="0" y="42"/>
                  </a:cubicBezTo>
                  <a:cubicBezTo>
                    <a:pt x="0" y="267"/>
                    <a:pt x="326" y="368"/>
                    <a:pt x="426" y="468"/>
                  </a:cubicBezTo>
                  <a:cubicBezTo>
                    <a:pt x="426" y="468"/>
                    <a:pt x="526" y="568"/>
                    <a:pt x="526" y="668"/>
                  </a:cubicBezTo>
                  <a:cubicBezTo>
                    <a:pt x="426" y="769"/>
                    <a:pt x="226" y="769"/>
                    <a:pt x="125" y="894"/>
                  </a:cubicBezTo>
                  <a:cubicBezTo>
                    <a:pt x="125" y="994"/>
                    <a:pt x="125" y="1094"/>
                    <a:pt x="226" y="1094"/>
                  </a:cubicBezTo>
                  <a:cubicBezTo>
                    <a:pt x="526" y="1094"/>
                    <a:pt x="953" y="769"/>
                    <a:pt x="752" y="468"/>
                  </a:cubicBezTo>
                  <a:cubicBezTo>
                    <a:pt x="752" y="368"/>
                    <a:pt x="526" y="267"/>
                    <a:pt x="426" y="142"/>
                  </a:cubicBezTo>
                  <a:cubicBezTo>
                    <a:pt x="355" y="71"/>
                    <a:pt x="284" y="0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2621;p71">
              <a:extLst>
                <a:ext uri="{FF2B5EF4-FFF2-40B4-BE49-F238E27FC236}">
                  <a16:creationId xmlns:a16="http://schemas.microsoft.com/office/drawing/2014/main" id="{3AF1AB3A-69BF-4CB7-89FA-5092766BA13A}"/>
                </a:ext>
              </a:extLst>
            </p:cNvPr>
            <p:cNvSpPr/>
            <p:nvPr/>
          </p:nvSpPr>
          <p:spPr>
            <a:xfrm>
              <a:off x="2141375" y="3062225"/>
              <a:ext cx="25450" cy="32300"/>
            </a:xfrm>
            <a:custGeom>
              <a:avLst/>
              <a:gdLst/>
              <a:ahLst/>
              <a:cxnLst/>
              <a:rect l="l" t="t" r="r" b="b"/>
              <a:pathLst>
                <a:path w="1018" h="1292" extrusionOk="0">
                  <a:moveTo>
                    <a:pt x="770" y="1"/>
                  </a:moveTo>
                  <a:cubicBezTo>
                    <a:pt x="438" y="1"/>
                    <a:pt x="178" y="283"/>
                    <a:pt x="91" y="545"/>
                  </a:cubicBezTo>
                  <a:cubicBezTo>
                    <a:pt x="1" y="838"/>
                    <a:pt x="314" y="1291"/>
                    <a:pt x="615" y="1291"/>
                  </a:cubicBezTo>
                  <a:cubicBezTo>
                    <a:pt x="649" y="1291"/>
                    <a:pt x="683" y="1285"/>
                    <a:pt x="717" y="1272"/>
                  </a:cubicBezTo>
                  <a:cubicBezTo>
                    <a:pt x="817" y="1172"/>
                    <a:pt x="817" y="1172"/>
                    <a:pt x="717" y="1072"/>
                  </a:cubicBezTo>
                  <a:cubicBezTo>
                    <a:pt x="617" y="871"/>
                    <a:pt x="291" y="871"/>
                    <a:pt x="391" y="646"/>
                  </a:cubicBezTo>
                  <a:cubicBezTo>
                    <a:pt x="391" y="345"/>
                    <a:pt x="717" y="245"/>
                    <a:pt x="918" y="144"/>
                  </a:cubicBezTo>
                  <a:cubicBezTo>
                    <a:pt x="1018" y="19"/>
                    <a:pt x="918" y="19"/>
                    <a:pt x="918" y="19"/>
                  </a:cubicBezTo>
                  <a:cubicBezTo>
                    <a:pt x="867" y="6"/>
                    <a:pt x="818" y="1"/>
                    <a:pt x="7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2622;p71">
              <a:extLst>
                <a:ext uri="{FF2B5EF4-FFF2-40B4-BE49-F238E27FC236}">
                  <a16:creationId xmlns:a16="http://schemas.microsoft.com/office/drawing/2014/main" id="{6401490D-D5A1-443E-BB46-6A3B80E0152A}"/>
                </a:ext>
              </a:extLst>
            </p:cNvPr>
            <p:cNvSpPr/>
            <p:nvPr/>
          </p:nvSpPr>
          <p:spPr>
            <a:xfrm>
              <a:off x="2174950" y="3073350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201" y="0"/>
                  </a:moveTo>
                  <a:cubicBezTo>
                    <a:pt x="1" y="0"/>
                    <a:pt x="1" y="326"/>
                    <a:pt x="201" y="426"/>
                  </a:cubicBezTo>
                  <a:cubicBezTo>
                    <a:pt x="427" y="426"/>
                    <a:pt x="427" y="10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623;p71">
              <a:extLst>
                <a:ext uri="{FF2B5EF4-FFF2-40B4-BE49-F238E27FC236}">
                  <a16:creationId xmlns:a16="http://schemas.microsoft.com/office/drawing/2014/main" id="{777A5494-5057-4D3A-922F-D3941ED10DA5}"/>
                </a:ext>
              </a:extLst>
            </p:cNvPr>
            <p:cNvSpPr/>
            <p:nvPr/>
          </p:nvSpPr>
          <p:spPr>
            <a:xfrm>
              <a:off x="1992000" y="3064500"/>
              <a:ext cx="8175" cy="8875"/>
            </a:xfrm>
            <a:custGeom>
              <a:avLst/>
              <a:gdLst/>
              <a:ahLst/>
              <a:cxnLst/>
              <a:rect l="l" t="t" r="r" b="b"/>
              <a:pathLst>
                <a:path w="327" h="355" extrusionOk="0">
                  <a:moveTo>
                    <a:pt x="212" y="1"/>
                  </a:moveTo>
                  <a:cubicBezTo>
                    <a:pt x="111" y="1"/>
                    <a:pt x="0" y="83"/>
                    <a:pt x="0" y="154"/>
                  </a:cubicBezTo>
                  <a:lnTo>
                    <a:pt x="0" y="254"/>
                  </a:lnTo>
                  <a:lnTo>
                    <a:pt x="101" y="354"/>
                  </a:lnTo>
                  <a:cubicBezTo>
                    <a:pt x="226" y="354"/>
                    <a:pt x="326" y="154"/>
                    <a:pt x="326" y="53"/>
                  </a:cubicBezTo>
                  <a:cubicBezTo>
                    <a:pt x="296" y="16"/>
                    <a:pt x="255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624;p71">
              <a:extLst>
                <a:ext uri="{FF2B5EF4-FFF2-40B4-BE49-F238E27FC236}">
                  <a16:creationId xmlns:a16="http://schemas.microsoft.com/office/drawing/2014/main" id="{FF6B4381-3FA7-4F10-964A-48348FDC71AA}"/>
                </a:ext>
              </a:extLst>
            </p:cNvPr>
            <p:cNvSpPr/>
            <p:nvPr/>
          </p:nvSpPr>
          <p:spPr>
            <a:xfrm>
              <a:off x="2018300" y="300817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01"/>
                    <a:pt x="101" y="301"/>
                    <a:pt x="201" y="301"/>
                  </a:cubicBezTo>
                  <a:cubicBezTo>
                    <a:pt x="302" y="2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625;p71">
              <a:extLst>
                <a:ext uri="{FF2B5EF4-FFF2-40B4-BE49-F238E27FC236}">
                  <a16:creationId xmlns:a16="http://schemas.microsoft.com/office/drawing/2014/main" id="{76A08736-08E2-4AFB-B964-D4A5F1273E06}"/>
                </a:ext>
              </a:extLst>
            </p:cNvPr>
            <p:cNvSpPr/>
            <p:nvPr/>
          </p:nvSpPr>
          <p:spPr>
            <a:xfrm>
              <a:off x="2005150" y="2997525"/>
              <a:ext cx="8175" cy="8175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201" y="1"/>
                  </a:moveTo>
                  <a:cubicBezTo>
                    <a:pt x="1" y="1"/>
                    <a:pt x="1" y="326"/>
                    <a:pt x="201" y="326"/>
                  </a:cubicBezTo>
                  <a:cubicBezTo>
                    <a:pt x="326" y="326"/>
                    <a:pt x="326" y="10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626;p71">
              <a:extLst>
                <a:ext uri="{FF2B5EF4-FFF2-40B4-BE49-F238E27FC236}">
                  <a16:creationId xmlns:a16="http://schemas.microsoft.com/office/drawing/2014/main" id="{E8D6CFC4-6942-405E-BB4D-79D0F3FA995C}"/>
                </a:ext>
              </a:extLst>
            </p:cNvPr>
            <p:cNvSpPr/>
            <p:nvPr/>
          </p:nvSpPr>
          <p:spPr>
            <a:xfrm>
              <a:off x="2085975" y="2980225"/>
              <a:ext cx="8175" cy="9800"/>
            </a:xfrm>
            <a:custGeom>
              <a:avLst/>
              <a:gdLst/>
              <a:ahLst/>
              <a:cxnLst/>
              <a:rect l="l" t="t" r="r" b="b"/>
              <a:pathLst>
                <a:path w="327" h="392" extrusionOk="0">
                  <a:moveTo>
                    <a:pt x="165" y="0"/>
                  </a:moveTo>
                  <a:cubicBezTo>
                    <a:pt x="105" y="0"/>
                    <a:pt x="42" y="24"/>
                    <a:pt x="1" y="66"/>
                  </a:cubicBezTo>
                  <a:lnTo>
                    <a:pt x="1" y="166"/>
                  </a:lnTo>
                  <a:cubicBezTo>
                    <a:pt x="1" y="166"/>
                    <a:pt x="1" y="292"/>
                    <a:pt x="101" y="392"/>
                  </a:cubicBezTo>
                  <a:cubicBezTo>
                    <a:pt x="226" y="392"/>
                    <a:pt x="327" y="292"/>
                    <a:pt x="327" y="166"/>
                  </a:cubicBezTo>
                  <a:cubicBezTo>
                    <a:pt x="327" y="49"/>
                    <a:pt x="24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627;p71">
              <a:extLst>
                <a:ext uri="{FF2B5EF4-FFF2-40B4-BE49-F238E27FC236}">
                  <a16:creationId xmlns:a16="http://schemas.microsoft.com/office/drawing/2014/main" id="{D34853D3-A5FC-4BE1-A813-31C07F4F453B}"/>
                </a:ext>
              </a:extLst>
            </p:cNvPr>
            <p:cNvSpPr/>
            <p:nvPr/>
          </p:nvSpPr>
          <p:spPr>
            <a:xfrm>
              <a:off x="2088475" y="296370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126" y="0"/>
                  </a:moveTo>
                  <a:cubicBezTo>
                    <a:pt x="1" y="0"/>
                    <a:pt x="1" y="201"/>
                    <a:pt x="126" y="201"/>
                  </a:cubicBezTo>
                  <a:cubicBezTo>
                    <a:pt x="327" y="201"/>
                    <a:pt x="327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628;p71">
              <a:extLst>
                <a:ext uri="{FF2B5EF4-FFF2-40B4-BE49-F238E27FC236}">
                  <a16:creationId xmlns:a16="http://schemas.microsoft.com/office/drawing/2014/main" id="{F2C59521-6086-408C-A3D4-CD9DF8202D21}"/>
                </a:ext>
              </a:extLst>
            </p:cNvPr>
            <p:cNvSpPr/>
            <p:nvPr/>
          </p:nvSpPr>
          <p:spPr>
            <a:xfrm>
              <a:off x="2159300" y="3000825"/>
              <a:ext cx="7525" cy="7375"/>
            </a:xfrm>
            <a:custGeom>
              <a:avLst/>
              <a:gdLst/>
              <a:ahLst/>
              <a:cxnLst/>
              <a:rect l="l" t="t" r="r" b="b"/>
              <a:pathLst>
                <a:path w="301" h="295" extrusionOk="0">
                  <a:moveTo>
                    <a:pt x="150" y="0"/>
                  </a:moveTo>
                  <a:cubicBezTo>
                    <a:pt x="125" y="0"/>
                    <a:pt x="100" y="31"/>
                    <a:pt x="100" y="94"/>
                  </a:cubicBezTo>
                  <a:cubicBezTo>
                    <a:pt x="0" y="94"/>
                    <a:pt x="0" y="194"/>
                    <a:pt x="100" y="194"/>
                  </a:cubicBezTo>
                  <a:cubicBezTo>
                    <a:pt x="100" y="295"/>
                    <a:pt x="100" y="295"/>
                    <a:pt x="201" y="295"/>
                  </a:cubicBezTo>
                  <a:cubicBezTo>
                    <a:pt x="201" y="295"/>
                    <a:pt x="301" y="295"/>
                    <a:pt x="301" y="194"/>
                  </a:cubicBezTo>
                  <a:cubicBezTo>
                    <a:pt x="301" y="194"/>
                    <a:pt x="301" y="94"/>
                    <a:pt x="201" y="94"/>
                  </a:cubicBezTo>
                  <a:cubicBezTo>
                    <a:pt x="201" y="31"/>
                    <a:pt x="176" y="0"/>
                    <a:pt x="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629;p71">
              <a:extLst>
                <a:ext uri="{FF2B5EF4-FFF2-40B4-BE49-F238E27FC236}">
                  <a16:creationId xmlns:a16="http://schemas.microsoft.com/office/drawing/2014/main" id="{820DE359-95F7-47C3-930A-4C45891AA6F4}"/>
                </a:ext>
              </a:extLst>
            </p:cNvPr>
            <p:cNvSpPr/>
            <p:nvPr/>
          </p:nvSpPr>
          <p:spPr>
            <a:xfrm>
              <a:off x="2172450" y="299000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01" y="1"/>
                  </a:moveTo>
                  <a:cubicBezTo>
                    <a:pt x="0" y="1"/>
                    <a:pt x="0" y="302"/>
                    <a:pt x="201" y="302"/>
                  </a:cubicBezTo>
                  <a:cubicBezTo>
                    <a:pt x="301" y="302"/>
                    <a:pt x="301" y="10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630;p71">
              <a:extLst>
                <a:ext uri="{FF2B5EF4-FFF2-40B4-BE49-F238E27FC236}">
                  <a16:creationId xmlns:a16="http://schemas.microsoft.com/office/drawing/2014/main" id="{BDAE6983-033E-476B-A485-46DB9ADBD724}"/>
                </a:ext>
              </a:extLst>
            </p:cNvPr>
            <p:cNvSpPr/>
            <p:nvPr/>
          </p:nvSpPr>
          <p:spPr>
            <a:xfrm>
              <a:off x="2013300" y="3138500"/>
              <a:ext cx="5025" cy="8175"/>
            </a:xfrm>
            <a:custGeom>
              <a:avLst/>
              <a:gdLst/>
              <a:ahLst/>
              <a:cxnLst/>
              <a:rect l="l" t="t" r="r" b="b"/>
              <a:pathLst>
                <a:path w="201" h="327" extrusionOk="0">
                  <a:moveTo>
                    <a:pt x="101" y="1"/>
                  </a:moveTo>
                  <a:cubicBezTo>
                    <a:pt x="0" y="1"/>
                    <a:pt x="0" y="101"/>
                    <a:pt x="0" y="226"/>
                  </a:cubicBezTo>
                  <a:cubicBezTo>
                    <a:pt x="0" y="326"/>
                    <a:pt x="0" y="326"/>
                    <a:pt x="101" y="326"/>
                  </a:cubicBezTo>
                  <a:cubicBezTo>
                    <a:pt x="201" y="326"/>
                    <a:pt x="201" y="226"/>
                    <a:pt x="201" y="226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631;p71">
              <a:extLst>
                <a:ext uri="{FF2B5EF4-FFF2-40B4-BE49-F238E27FC236}">
                  <a16:creationId xmlns:a16="http://schemas.microsoft.com/office/drawing/2014/main" id="{7CB034BC-041F-4402-92E9-CAD2DA08302E}"/>
                </a:ext>
              </a:extLst>
            </p:cNvPr>
            <p:cNvSpPr/>
            <p:nvPr/>
          </p:nvSpPr>
          <p:spPr>
            <a:xfrm>
              <a:off x="2072825" y="3172350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226" y="0"/>
                  </a:moveTo>
                  <a:cubicBezTo>
                    <a:pt x="126" y="0"/>
                    <a:pt x="0" y="125"/>
                    <a:pt x="0" y="226"/>
                  </a:cubicBezTo>
                  <a:cubicBezTo>
                    <a:pt x="0" y="326"/>
                    <a:pt x="126" y="426"/>
                    <a:pt x="226" y="426"/>
                  </a:cubicBezTo>
                  <a:cubicBezTo>
                    <a:pt x="326" y="426"/>
                    <a:pt x="426" y="326"/>
                    <a:pt x="426" y="226"/>
                  </a:cubicBezTo>
                  <a:cubicBezTo>
                    <a:pt x="426" y="125"/>
                    <a:pt x="326" y="0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632;p71">
              <a:extLst>
                <a:ext uri="{FF2B5EF4-FFF2-40B4-BE49-F238E27FC236}">
                  <a16:creationId xmlns:a16="http://schemas.microsoft.com/office/drawing/2014/main" id="{ACF4C9B9-CD54-40AA-AF29-834F7C95D740}"/>
                </a:ext>
              </a:extLst>
            </p:cNvPr>
            <p:cNvSpPr/>
            <p:nvPr/>
          </p:nvSpPr>
          <p:spPr>
            <a:xfrm>
              <a:off x="2070325" y="3191125"/>
              <a:ext cx="8150" cy="7550"/>
            </a:xfrm>
            <a:custGeom>
              <a:avLst/>
              <a:gdLst/>
              <a:ahLst/>
              <a:cxnLst/>
              <a:rect l="l" t="t" r="r" b="b"/>
              <a:pathLst>
                <a:path w="326" h="302" extrusionOk="0">
                  <a:moveTo>
                    <a:pt x="226" y="1"/>
                  </a:moveTo>
                  <a:cubicBezTo>
                    <a:pt x="0" y="1"/>
                    <a:pt x="0" y="201"/>
                    <a:pt x="226" y="302"/>
                  </a:cubicBezTo>
                  <a:cubicBezTo>
                    <a:pt x="326" y="302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633;p71">
              <a:extLst>
                <a:ext uri="{FF2B5EF4-FFF2-40B4-BE49-F238E27FC236}">
                  <a16:creationId xmlns:a16="http://schemas.microsoft.com/office/drawing/2014/main" id="{C31F15B8-4A9D-4A7E-AEBC-F4E844FB9AB1}"/>
                </a:ext>
              </a:extLst>
            </p:cNvPr>
            <p:cNvSpPr/>
            <p:nvPr/>
          </p:nvSpPr>
          <p:spPr>
            <a:xfrm>
              <a:off x="2164300" y="3144150"/>
              <a:ext cx="10675" cy="10050"/>
            </a:xfrm>
            <a:custGeom>
              <a:avLst/>
              <a:gdLst/>
              <a:ahLst/>
              <a:cxnLst/>
              <a:rect l="l" t="t" r="r" b="b"/>
              <a:pathLst>
                <a:path w="427" h="402" extrusionOk="0">
                  <a:moveTo>
                    <a:pt x="226" y="0"/>
                  </a:moveTo>
                  <a:cubicBezTo>
                    <a:pt x="101" y="0"/>
                    <a:pt x="1" y="100"/>
                    <a:pt x="1" y="201"/>
                  </a:cubicBezTo>
                  <a:cubicBezTo>
                    <a:pt x="1" y="301"/>
                    <a:pt x="101" y="301"/>
                    <a:pt x="226" y="401"/>
                  </a:cubicBezTo>
                  <a:cubicBezTo>
                    <a:pt x="326" y="401"/>
                    <a:pt x="427" y="301"/>
                    <a:pt x="427" y="201"/>
                  </a:cubicBezTo>
                  <a:cubicBezTo>
                    <a:pt x="427" y="100"/>
                    <a:pt x="326" y="0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634;p71">
              <a:extLst>
                <a:ext uri="{FF2B5EF4-FFF2-40B4-BE49-F238E27FC236}">
                  <a16:creationId xmlns:a16="http://schemas.microsoft.com/office/drawing/2014/main" id="{67937297-0802-4644-85B2-15AFDB40DAC1}"/>
                </a:ext>
              </a:extLst>
            </p:cNvPr>
            <p:cNvSpPr/>
            <p:nvPr/>
          </p:nvSpPr>
          <p:spPr>
            <a:xfrm>
              <a:off x="2094125" y="3097775"/>
              <a:ext cx="18200" cy="38250"/>
            </a:xfrm>
            <a:custGeom>
              <a:avLst/>
              <a:gdLst/>
              <a:ahLst/>
              <a:cxnLst/>
              <a:rect l="l" t="t" r="r" b="b"/>
              <a:pathLst>
                <a:path w="728" h="1530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01" y="377"/>
                    <a:pt x="201" y="602"/>
                    <a:pt x="301" y="903"/>
                  </a:cubicBezTo>
                  <a:cubicBezTo>
                    <a:pt x="402" y="1103"/>
                    <a:pt x="402" y="1329"/>
                    <a:pt x="627" y="1529"/>
                  </a:cubicBezTo>
                  <a:cubicBezTo>
                    <a:pt x="627" y="1529"/>
                    <a:pt x="727" y="1529"/>
                    <a:pt x="727" y="1429"/>
                  </a:cubicBezTo>
                  <a:cubicBezTo>
                    <a:pt x="727" y="1229"/>
                    <a:pt x="627" y="1003"/>
                    <a:pt x="527" y="803"/>
                  </a:cubicBezTo>
                  <a:cubicBezTo>
                    <a:pt x="402" y="477"/>
                    <a:pt x="301" y="276"/>
                    <a:pt x="101" y="76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635;p71">
              <a:extLst>
                <a:ext uri="{FF2B5EF4-FFF2-40B4-BE49-F238E27FC236}">
                  <a16:creationId xmlns:a16="http://schemas.microsoft.com/office/drawing/2014/main" id="{C5F84368-B346-4DAB-AC34-05326E4B9FB9}"/>
                </a:ext>
              </a:extLst>
            </p:cNvPr>
            <p:cNvSpPr/>
            <p:nvPr/>
          </p:nvSpPr>
          <p:spPr>
            <a:xfrm>
              <a:off x="2041500" y="3047025"/>
              <a:ext cx="23825" cy="21325"/>
            </a:xfrm>
            <a:custGeom>
              <a:avLst/>
              <a:gdLst/>
              <a:ahLst/>
              <a:cxnLst/>
              <a:rect l="l" t="t" r="r" b="b"/>
              <a:pathLst>
                <a:path w="953" h="853" extrusionOk="0">
                  <a:moveTo>
                    <a:pt x="0" y="0"/>
                  </a:moveTo>
                  <a:cubicBezTo>
                    <a:pt x="0" y="226"/>
                    <a:pt x="326" y="427"/>
                    <a:pt x="426" y="627"/>
                  </a:cubicBezTo>
                  <a:cubicBezTo>
                    <a:pt x="627" y="752"/>
                    <a:pt x="752" y="853"/>
                    <a:pt x="953" y="853"/>
                  </a:cubicBezTo>
                  <a:cubicBezTo>
                    <a:pt x="852" y="853"/>
                    <a:pt x="852" y="752"/>
                    <a:pt x="752" y="752"/>
                  </a:cubicBezTo>
                  <a:cubicBezTo>
                    <a:pt x="752" y="627"/>
                    <a:pt x="627" y="527"/>
                    <a:pt x="527" y="427"/>
                  </a:cubicBezTo>
                  <a:cubicBezTo>
                    <a:pt x="426" y="326"/>
                    <a:pt x="3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636;p71">
              <a:extLst>
                <a:ext uri="{FF2B5EF4-FFF2-40B4-BE49-F238E27FC236}">
                  <a16:creationId xmlns:a16="http://schemas.microsoft.com/office/drawing/2014/main" id="{3BC3C894-EE96-4268-A760-B64436A1BA3C}"/>
                </a:ext>
              </a:extLst>
            </p:cNvPr>
            <p:cNvSpPr/>
            <p:nvPr/>
          </p:nvSpPr>
          <p:spPr>
            <a:xfrm>
              <a:off x="2067800" y="3021950"/>
              <a:ext cx="8175" cy="30750"/>
            </a:xfrm>
            <a:custGeom>
              <a:avLst/>
              <a:gdLst/>
              <a:ahLst/>
              <a:cxnLst/>
              <a:rect l="l" t="t" r="r" b="b"/>
              <a:pathLst>
                <a:path w="327" h="1230" extrusionOk="0">
                  <a:moveTo>
                    <a:pt x="114" y="1"/>
                  </a:moveTo>
                  <a:cubicBezTo>
                    <a:pt x="101" y="1"/>
                    <a:pt x="101" y="26"/>
                    <a:pt x="101" y="76"/>
                  </a:cubicBezTo>
                  <a:cubicBezTo>
                    <a:pt x="1" y="277"/>
                    <a:pt x="101" y="377"/>
                    <a:pt x="101" y="602"/>
                  </a:cubicBezTo>
                  <a:cubicBezTo>
                    <a:pt x="101" y="803"/>
                    <a:pt x="201" y="1003"/>
                    <a:pt x="327" y="1229"/>
                  </a:cubicBezTo>
                  <a:lnTo>
                    <a:pt x="327" y="602"/>
                  </a:lnTo>
                  <a:cubicBezTo>
                    <a:pt x="327" y="377"/>
                    <a:pt x="327" y="176"/>
                    <a:pt x="201" y="76"/>
                  </a:cubicBezTo>
                  <a:cubicBezTo>
                    <a:pt x="151" y="26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637;p71">
              <a:extLst>
                <a:ext uri="{FF2B5EF4-FFF2-40B4-BE49-F238E27FC236}">
                  <a16:creationId xmlns:a16="http://schemas.microsoft.com/office/drawing/2014/main" id="{31F34E65-0C29-4788-9D10-F77BF7EA653D}"/>
                </a:ext>
              </a:extLst>
            </p:cNvPr>
            <p:cNvSpPr/>
            <p:nvPr/>
          </p:nvSpPr>
          <p:spPr>
            <a:xfrm>
              <a:off x="2099150" y="305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638;p71">
              <a:extLst>
                <a:ext uri="{FF2B5EF4-FFF2-40B4-BE49-F238E27FC236}">
                  <a16:creationId xmlns:a16="http://schemas.microsoft.com/office/drawing/2014/main" id="{86EEE250-153E-4A41-875C-F67583234483}"/>
                </a:ext>
              </a:extLst>
            </p:cNvPr>
            <p:cNvSpPr/>
            <p:nvPr/>
          </p:nvSpPr>
          <p:spPr>
            <a:xfrm>
              <a:off x="2094850" y="3026350"/>
              <a:ext cx="22475" cy="32400"/>
            </a:xfrm>
            <a:custGeom>
              <a:avLst/>
              <a:gdLst/>
              <a:ahLst/>
              <a:cxnLst/>
              <a:rect l="l" t="t" r="r" b="b"/>
              <a:pathLst>
                <a:path w="899" h="1296" extrusionOk="0">
                  <a:moveTo>
                    <a:pt x="698" y="0"/>
                  </a:moveTo>
                  <a:cubicBezTo>
                    <a:pt x="373" y="326"/>
                    <a:pt x="172" y="727"/>
                    <a:pt x="72" y="1153"/>
                  </a:cubicBezTo>
                  <a:cubicBezTo>
                    <a:pt x="1" y="1224"/>
                    <a:pt x="80" y="1295"/>
                    <a:pt x="133" y="1295"/>
                  </a:cubicBezTo>
                  <a:cubicBezTo>
                    <a:pt x="155" y="1295"/>
                    <a:pt x="172" y="1283"/>
                    <a:pt x="172" y="1254"/>
                  </a:cubicBezTo>
                  <a:cubicBezTo>
                    <a:pt x="373" y="827"/>
                    <a:pt x="598" y="527"/>
                    <a:pt x="799" y="201"/>
                  </a:cubicBezTo>
                  <a:cubicBezTo>
                    <a:pt x="899" y="101"/>
                    <a:pt x="799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639;p71">
              <a:extLst>
                <a:ext uri="{FF2B5EF4-FFF2-40B4-BE49-F238E27FC236}">
                  <a16:creationId xmlns:a16="http://schemas.microsoft.com/office/drawing/2014/main" id="{E086EF9A-5ADB-4DC6-9DD6-87D8834312FB}"/>
                </a:ext>
              </a:extLst>
            </p:cNvPr>
            <p:cNvSpPr/>
            <p:nvPr/>
          </p:nvSpPr>
          <p:spPr>
            <a:xfrm>
              <a:off x="2109800" y="3055175"/>
              <a:ext cx="31350" cy="13175"/>
            </a:xfrm>
            <a:custGeom>
              <a:avLst/>
              <a:gdLst/>
              <a:ahLst/>
              <a:cxnLst/>
              <a:rect l="l" t="t" r="r" b="b"/>
              <a:pathLst>
                <a:path w="1254" h="527" extrusionOk="0">
                  <a:moveTo>
                    <a:pt x="1028" y="0"/>
                  </a:moveTo>
                  <a:cubicBezTo>
                    <a:pt x="727" y="101"/>
                    <a:pt x="301" y="201"/>
                    <a:pt x="100" y="426"/>
                  </a:cubicBezTo>
                  <a:cubicBezTo>
                    <a:pt x="0" y="426"/>
                    <a:pt x="100" y="527"/>
                    <a:pt x="100" y="527"/>
                  </a:cubicBezTo>
                  <a:cubicBezTo>
                    <a:pt x="401" y="426"/>
                    <a:pt x="727" y="301"/>
                    <a:pt x="1153" y="201"/>
                  </a:cubicBezTo>
                  <a:cubicBezTo>
                    <a:pt x="1253" y="201"/>
                    <a:pt x="1153" y="0"/>
                    <a:pt x="10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640;p71">
              <a:extLst>
                <a:ext uri="{FF2B5EF4-FFF2-40B4-BE49-F238E27FC236}">
                  <a16:creationId xmlns:a16="http://schemas.microsoft.com/office/drawing/2014/main" id="{9B478311-E184-4352-A40D-E1BD6E89E5B4}"/>
                </a:ext>
              </a:extLst>
            </p:cNvPr>
            <p:cNvSpPr/>
            <p:nvPr/>
          </p:nvSpPr>
          <p:spPr>
            <a:xfrm>
              <a:off x="2036475" y="3085450"/>
              <a:ext cx="25625" cy="16750"/>
            </a:xfrm>
            <a:custGeom>
              <a:avLst/>
              <a:gdLst/>
              <a:ahLst/>
              <a:cxnLst/>
              <a:rect l="l" t="t" r="r" b="b"/>
              <a:pathLst>
                <a:path w="1025" h="670" extrusionOk="0">
                  <a:moveTo>
                    <a:pt x="927" y="1"/>
                  </a:moveTo>
                  <a:cubicBezTo>
                    <a:pt x="899" y="1"/>
                    <a:pt x="865" y="13"/>
                    <a:pt x="828" y="42"/>
                  </a:cubicBezTo>
                  <a:cubicBezTo>
                    <a:pt x="728" y="143"/>
                    <a:pt x="527" y="143"/>
                    <a:pt x="327" y="243"/>
                  </a:cubicBezTo>
                  <a:cubicBezTo>
                    <a:pt x="201" y="343"/>
                    <a:pt x="1" y="469"/>
                    <a:pt x="1" y="569"/>
                  </a:cubicBezTo>
                  <a:lnTo>
                    <a:pt x="1" y="669"/>
                  </a:lnTo>
                  <a:cubicBezTo>
                    <a:pt x="101" y="669"/>
                    <a:pt x="201" y="669"/>
                    <a:pt x="201" y="569"/>
                  </a:cubicBezTo>
                  <a:cubicBezTo>
                    <a:pt x="327" y="569"/>
                    <a:pt x="427" y="469"/>
                    <a:pt x="527" y="469"/>
                  </a:cubicBezTo>
                  <a:cubicBezTo>
                    <a:pt x="627" y="343"/>
                    <a:pt x="828" y="243"/>
                    <a:pt x="953" y="143"/>
                  </a:cubicBezTo>
                  <a:cubicBezTo>
                    <a:pt x="1024" y="72"/>
                    <a:pt x="995" y="1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641;p71">
              <a:extLst>
                <a:ext uri="{FF2B5EF4-FFF2-40B4-BE49-F238E27FC236}">
                  <a16:creationId xmlns:a16="http://schemas.microsoft.com/office/drawing/2014/main" id="{C1932969-6366-4657-9D2A-94D21C422AE4}"/>
                </a:ext>
              </a:extLst>
            </p:cNvPr>
            <p:cNvSpPr/>
            <p:nvPr/>
          </p:nvSpPr>
          <p:spPr>
            <a:xfrm>
              <a:off x="2062800" y="3097150"/>
              <a:ext cx="15675" cy="25725"/>
            </a:xfrm>
            <a:custGeom>
              <a:avLst/>
              <a:gdLst/>
              <a:ahLst/>
              <a:cxnLst/>
              <a:rect l="l" t="t" r="r" b="b"/>
              <a:pathLst>
                <a:path w="627" h="1029" extrusionOk="0">
                  <a:moveTo>
                    <a:pt x="401" y="1"/>
                  </a:moveTo>
                  <a:cubicBezTo>
                    <a:pt x="301" y="201"/>
                    <a:pt x="301" y="402"/>
                    <a:pt x="201" y="502"/>
                  </a:cubicBezTo>
                  <a:cubicBezTo>
                    <a:pt x="201" y="627"/>
                    <a:pt x="0" y="828"/>
                    <a:pt x="101" y="928"/>
                  </a:cubicBezTo>
                  <a:lnTo>
                    <a:pt x="201" y="1028"/>
                  </a:lnTo>
                  <a:cubicBezTo>
                    <a:pt x="301" y="928"/>
                    <a:pt x="401" y="727"/>
                    <a:pt x="401" y="627"/>
                  </a:cubicBezTo>
                  <a:cubicBezTo>
                    <a:pt x="527" y="402"/>
                    <a:pt x="627" y="201"/>
                    <a:pt x="527" y="101"/>
                  </a:cubicBezTo>
                  <a:cubicBezTo>
                    <a:pt x="527" y="1"/>
                    <a:pt x="527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642;p71">
              <a:extLst>
                <a:ext uri="{FF2B5EF4-FFF2-40B4-BE49-F238E27FC236}">
                  <a16:creationId xmlns:a16="http://schemas.microsoft.com/office/drawing/2014/main" id="{77CC1A67-4852-48EB-88AA-05C833B680DC}"/>
                </a:ext>
              </a:extLst>
            </p:cNvPr>
            <p:cNvSpPr/>
            <p:nvPr/>
          </p:nvSpPr>
          <p:spPr>
            <a:xfrm>
              <a:off x="2112300" y="3086500"/>
              <a:ext cx="28850" cy="13175"/>
            </a:xfrm>
            <a:custGeom>
              <a:avLst/>
              <a:gdLst/>
              <a:ahLst/>
              <a:cxnLst/>
              <a:rect l="l" t="t" r="r" b="b"/>
              <a:pathLst>
                <a:path w="1154" h="527" extrusionOk="0">
                  <a:moveTo>
                    <a:pt x="0" y="0"/>
                  </a:moveTo>
                  <a:cubicBezTo>
                    <a:pt x="201" y="201"/>
                    <a:pt x="426" y="201"/>
                    <a:pt x="627" y="301"/>
                  </a:cubicBezTo>
                  <a:cubicBezTo>
                    <a:pt x="727" y="427"/>
                    <a:pt x="928" y="527"/>
                    <a:pt x="1053" y="527"/>
                  </a:cubicBezTo>
                  <a:lnTo>
                    <a:pt x="1153" y="427"/>
                  </a:lnTo>
                  <a:cubicBezTo>
                    <a:pt x="1053" y="201"/>
                    <a:pt x="827" y="201"/>
                    <a:pt x="627" y="201"/>
                  </a:cubicBezTo>
                  <a:cubicBezTo>
                    <a:pt x="527" y="101"/>
                    <a:pt x="3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643;p71">
              <a:extLst>
                <a:ext uri="{FF2B5EF4-FFF2-40B4-BE49-F238E27FC236}">
                  <a16:creationId xmlns:a16="http://schemas.microsoft.com/office/drawing/2014/main" id="{AB24A605-FC63-4345-8854-3520045F8524}"/>
                </a:ext>
              </a:extLst>
            </p:cNvPr>
            <p:cNvSpPr/>
            <p:nvPr/>
          </p:nvSpPr>
          <p:spPr>
            <a:xfrm>
              <a:off x="1874825" y="3141000"/>
              <a:ext cx="31350" cy="23850"/>
            </a:xfrm>
            <a:custGeom>
              <a:avLst/>
              <a:gdLst/>
              <a:ahLst/>
              <a:cxnLst/>
              <a:rect l="l" t="t" r="r" b="b"/>
              <a:pathLst>
                <a:path w="1254" h="954" extrusionOk="0">
                  <a:moveTo>
                    <a:pt x="527" y="1"/>
                  </a:moveTo>
                  <a:cubicBezTo>
                    <a:pt x="1" y="1"/>
                    <a:pt x="101" y="953"/>
                    <a:pt x="627" y="953"/>
                  </a:cubicBezTo>
                  <a:cubicBezTo>
                    <a:pt x="1254" y="953"/>
                    <a:pt x="1153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644;p71">
              <a:extLst>
                <a:ext uri="{FF2B5EF4-FFF2-40B4-BE49-F238E27FC236}">
                  <a16:creationId xmlns:a16="http://schemas.microsoft.com/office/drawing/2014/main" id="{F3E70DD0-9092-4AB8-8B7B-60E63D2E4E6A}"/>
                </a:ext>
              </a:extLst>
            </p:cNvPr>
            <p:cNvSpPr/>
            <p:nvPr/>
          </p:nvSpPr>
          <p:spPr>
            <a:xfrm>
              <a:off x="1906250" y="3062700"/>
              <a:ext cx="25625" cy="21750"/>
            </a:xfrm>
            <a:custGeom>
              <a:avLst/>
              <a:gdLst/>
              <a:ahLst/>
              <a:cxnLst/>
              <a:rect l="l" t="t" r="r" b="b"/>
              <a:pathLst>
                <a:path w="1025" h="870" extrusionOk="0">
                  <a:moveTo>
                    <a:pt x="623" y="0"/>
                  </a:moveTo>
                  <a:cubicBezTo>
                    <a:pt x="523" y="0"/>
                    <a:pt x="523" y="125"/>
                    <a:pt x="398" y="125"/>
                  </a:cubicBezTo>
                  <a:cubicBezTo>
                    <a:pt x="0" y="364"/>
                    <a:pt x="375" y="870"/>
                    <a:pt x="697" y="870"/>
                  </a:cubicBezTo>
                  <a:cubicBezTo>
                    <a:pt x="781" y="870"/>
                    <a:pt x="862" y="835"/>
                    <a:pt x="924" y="752"/>
                  </a:cubicBezTo>
                  <a:cubicBezTo>
                    <a:pt x="1024" y="627"/>
                    <a:pt x="1024" y="526"/>
                    <a:pt x="1024" y="326"/>
                  </a:cubicBezTo>
                  <a:cubicBezTo>
                    <a:pt x="1024" y="125"/>
                    <a:pt x="824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645;p71">
              <a:extLst>
                <a:ext uri="{FF2B5EF4-FFF2-40B4-BE49-F238E27FC236}">
                  <a16:creationId xmlns:a16="http://schemas.microsoft.com/office/drawing/2014/main" id="{F95B42FA-6749-4126-8B53-F0C598813F81}"/>
                </a:ext>
              </a:extLst>
            </p:cNvPr>
            <p:cNvSpPr/>
            <p:nvPr/>
          </p:nvSpPr>
          <p:spPr>
            <a:xfrm>
              <a:off x="1723200" y="2901025"/>
              <a:ext cx="15675" cy="16325"/>
            </a:xfrm>
            <a:custGeom>
              <a:avLst/>
              <a:gdLst/>
              <a:ahLst/>
              <a:cxnLst/>
              <a:rect l="l" t="t" r="r" b="b"/>
              <a:pathLst>
                <a:path w="627" h="653" extrusionOk="0">
                  <a:moveTo>
                    <a:pt x="201" y="1"/>
                  </a:moveTo>
                  <a:cubicBezTo>
                    <a:pt x="101" y="1"/>
                    <a:pt x="101" y="1"/>
                    <a:pt x="101" y="101"/>
                  </a:cubicBezTo>
                  <a:lnTo>
                    <a:pt x="0" y="101"/>
                  </a:lnTo>
                  <a:lnTo>
                    <a:pt x="0" y="201"/>
                  </a:lnTo>
                  <a:lnTo>
                    <a:pt x="0" y="327"/>
                  </a:lnTo>
                  <a:lnTo>
                    <a:pt x="0" y="427"/>
                  </a:lnTo>
                  <a:cubicBezTo>
                    <a:pt x="51" y="577"/>
                    <a:pt x="182" y="653"/>
                    <a:pt x="314" y="653"/>
                  </a:cubicBezTo>
                  <a:cubicBezTo>
                    <a:pt x="445" y="653"/>
                    <a:pt x="577" y="577"/>
                    <a:pt x="627" y="427"/>
                  </a:cubicBezTo>
                  <a:lnTo>
                    <a:pt x="627" y="327"/>
                  </a:lnTo>
                  <a:lnTo>
                    <a:pt x="627" y="201"/>
                  </a:lnTo>
                  <a:lnTo>
                    <a:pt x="627" y="101"/>
                  </a:lnTo>
                  <a:lnTo>
                    <a:pt x="527" y="101"/>
                  </a:lnTo>
                  <a:cubicBezTo>
                    <a:pt x="527" y="1"/>
                    <a:pt x="527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646;p71">
              <a:extLst>
                <a:ext uri="{FF2B5EF4-FFF2-40B4-BE49-F238E27FC236}">
                  <a16:creationId xmlns:a16="http://schemas.microsoft.com/office/drawing/2014/main" id="{35E467B8-A033-4AB6-9356-B982A0084068}"/>
                </a:ext>
              </a:extLst>
            </p:cNvPr>
            <p:cNvSpPr/>
            <p:nvPr/>
          </p:nvSpPr>
          <p:spPr>
            <a:xfrm>
              <a:off x="1686850" y="294050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201" y="1"/>
                  </a:moveTo>
                  <a:cubicBezTo>
                    <a:pt x="1" y="1"/>
                    <a:pt x="101" y="201"/>
                    <a:pt x="201" y="201"/>
                  </a:cubicBezTo>
                  <a:cubicBezTo>
                    <a:pt x="301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647;p71">
              <a:extLst>
                <a:ext uri="{FF2B5EF4-FFF2-40B4-BE49-F238E27FC236}">
                  <a16:creationId xmlns:a16="http://schemas.microsoft.com/office/drawing/2014/main" id="{8E73F304-30FD-4141-9242-4B3C228D7D60}"/>
                </a:ext>
              </a:extLst>
            </p:cNvPr>
            <p:cNvSpPr/>
            <p:nvPr/>
          </p:nvSpPr>
          <p:spPr>
            <a:xfrm>
              <a:off x="1710050" y="3146650"/>
              <a:ext cx="33850" cy="23200"/>
            </a:xfrm>
            <a:custGeom>
              <a:avLst/>
              <a:gdLst/>
              <a:ahLst/>
              <a:cxnLst/>
              <a:rect l="l" t="t" r="r" b="b"/>
              <a:pathLst>
                <a:path w="1354" h="928" extrusionOk="0">
                  <a:moveTo>
                    <a:pt x="627" y="0"/>
                  </a:moveTo>
                  <a:cubicBezTo>
                    <a:pt x="0" y="0"/>
                    <a:pt x="100" y="928"/>
                    <a:pt x="727" y="928"/>
                  </a:cubicBezTo>
                  <a:cubicBezTo>
                    <a:pt x="1353" y="928"/>
                    <a:pt x="1253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648;p71">
              <a:extLst>
                <a:ext uri="{FF2B5EF4-FFF2-40B4-BE49-F238E27FC236}">
                  <a16:creationId xmlns:a16="http://schemas.microsoft.com/office/drawing/2014/main" id="{EC3DD0D5-C79A-400B-9256-0C17A0936C7D}"/>
                </a:ext>
              </a:extLst>
            </p:cNvPr>
            <p:cNvSpPr/>
            <p:nvPr/>
          </p:nvSpPr>
          <p:spPr>
            <a:xfrm>
              <a:off x="1750725" y="3160400"/>
              <a:ext cx="20800" cy="11375"/>
            </a:xfrm>
            <a:custGeom>
              <a:avLst/>
              <a:gdLst/>
              <a:ahLst/>
              <a:cxnLst/>
              <a:rect l="l" t="t" r="r" b="b"/>
              <a:pathLst>
                <a:path w="832" h="455" extrusionOk="0">
                  <a:moveTo>
                    <a:pt x="435" y="1"/>
                  </a:moveTo>
                  <a:cubicBezTo>
                    <a:pt x="371" y="1"/>
                    <a:pt x="307" y="23"/>
                    <a:pt x="253" y="77"/>
                  </a:cubicBezTo>
                  <a:lnTo>
                    <a:pt x="153" y="77"/>
                  </a:lnTo>
                  <a:cubicBezTo>
                    <a:pt x="0" y="229"/>
                    <a:pt x="195" y="454"/>
                    <a:pt x="397" y="454"/>
                  </a:cubicBezTo>
                  <a:cubicBezTo>
                    <a:pt x="460" y="454"/>
                    <a:pt x="524" y="432"/>
                    <a:pt x="579" y="378"/>
                  </a:cubicBezTo>
                  <a:lnTo>
                    <a:pt x="679" y="378"/>
                  </a:lnTo>
                  <a:cubicBezTo>
                    <a:pt x="831" y="225"/>
                    <a:pt x="636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649;p71">
              <a:extLst>
                <a:ext uri="{FF2B5EF4-FFF2-40B4-BE49-F238E27FC236}">
                  <a16:creationId xmlns:a16="http://schemas.microsoft.com/office/drawing/2014/main" id="{C61C74A4-7113-46D6-A5B6-8C3E0205AE8E}"/>
                </a:ext>
              </a:extLst>
            </p:cNvPr>
            <p:cNvSpPr/>
            <p:nvPr/>
          </p:nvSpPr>
          <p:spPr>
            <a:xfrm>
              <a:off x="1731350" y="3216825"/>
              <a:ext cx="12550" cy="8175"/>
            </a:xfrm>
            <a:custGeom>
              <a:avLst/>
              <a:gdLst/>
              <a:ahLst/>
              <a:cxnLst/>
              <a:rect l="l" t="t" r="r" b="b"/>
              <a:pathLst>
                <a:path w="502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501" y="326"/>
                    <a:pt x="4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650;p71">
              <a:extLst>
                <a:ext uri="{FF2B5EF4-FFF2-40B4-BE49-F238E27FC236}">
                  <a16:creationId xmlns:a16="http://schemas.microsoft.com/office/drawing/2014/main" id="{8670AFA3-5D15-4288-9657-20235B9CBB95}"/>
                </a:ext>
              </a:extLst>
            </p:cNvPr>
            <p:cNvSpPr/>
            <p:nvPr/>
          </p:nvSpPr>
          <p:spPr>
            <a:xfrm>
              <a:off x="1887975" y="3292650"/>
              <a:ext cx="15700" cy="15675"/>
            </a:xfrm>
            <a:custGeom>
              <a:avLst/>
              <a:gdLst/>
              <a:ahLst/>
              <a:cxnLst/>
              <a:rect l="l" t="t" r="r" b="b"/>
              <a:pathLst>
                <a:path w="628" h="627" extrusionOk="0">
                  <a:moveTo>
                    <a:pt x="302" y="0"/>
                  </a:moveTo>
                  <a:cubicBezTo>
                    <a:pt x="101" y="0"/>
                    <a:pt x="1" y="201"/>
                    <a:pt x="1" y="326"/>
                  </a:cubicBezTo>
                  <a:cubicBezTo>
                    <a:pt x="1" y="526"/>
                    <a:pt x="201" y="627"/>
                    <a:pt x="402" y="627"/>
                  </a:cubicBezTo>
                  <a:cubicBezTo>
                    <a:pt x="502" y="627"/>
                    <a:pt x="627" y="426"/>
                    <a:pt x="627" y="326"/>
                  </a:cubicBezTo>
                  <a:cubicBezTo>
                    <a:pt x="627" y="100"/>
                    <a:pt x="502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651;p71">
              <a:extLst>
                <a:ext uri="{FF2B5EF4-FFF2-40B4-BE49-F238E27FC236}">
                  <a16:creationId xmlns:a16="http://schemas.microsoft.com/office/drawing/2014/main" id="{1EA1F861-382C-447C-ACB3-7A4F4752818D}"/>
                </a:ext>
              </a:extLst>
            </p:cNvPr>
            <p:cNvSpPr/>
            <p:nvPr/>
          </p:nvSpPr>
          <p:spPr>
            <a:xfrm>
              <a:off x="1913675" y="3334400"/>
              <a:ext cx="15700" cy="10275"/>
            </a:xfrm>
            <a:custGeom>
              <a:avLst/>
              <a:gdLst/>
              <a:ahLst/>
              <a:cxnLst/>
              <a:rect l="l" t="t" r="r" b="b"/>
              <a:pathLst>
                <a:path w="628" h="411" extrusionOk="0">
                  <a:moveTo>
                    <a:pt x="267" y="0"/>
                  </a:moveTo>
                  <a:cubicBezTo>
                    <a:pt x="125" y="0"/>
                    <a:pt x="0" y="86"/>
                    <a:pt x="0" y="210"/>
                  </a:cubicBezTo>
                  <a:lnTo>
                    <a:pt x="0" y="310"/>
                  </a:lnTo>
                  <a:cubicBezTo>
                    <a:pt x="0" y="410"/>
                    <a:pt x="101" y="410"/>
                    <a:pt x="226" y="410"/>
                  </a:cubicBezTo>
                  <a:cubicBezTo>
                    <a:pt x="427" y="410"/>
                    <a:pt x="627" y="210"/>
                    <a:pt x="527" y="110"/>
                  </a:cubicBezTo>
                  <a:cubicBezTo>
                    <a:pt x="450" y="33"/>
                    <a:pt x="355" y="0"/>
                    <a:pt x="2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652;p71">
              <a:extLst>
                <a:ext uri="{FF2B5EF4-FFF2-40B4-BE49-F238E27FC236}">
                  <a16:creationId xmlns:a16="http://schemas.microsoft.com/office/drawing/2014/main" id="{0A0946F0-9DE2-4FC6-B2F2-3F0F07F9819B}"/>
                </a:ext>
              </a:extLst>
            </p:cNvPr>
            <p:cNvSpPr/>
            <p:nvPr/>
          </p:nvSpPr>
          <p:spPr>
            <a:xfrm>
              <a:off x="2109800" y="3227475"/>
              <a:ext cx="18175" cy="13175"/>
            </a:xfrm>
            <a:custGeom>
              <a:avLst/>
              <a:gdLst/>
              <a:ahLst/>
              <a:cxnLst/>
              <a:rect l="l" t="t" r="r" b="b"/>
              <a:pathLst>
                <a:path w="727" h="527" extrusionOk="0">
                  <a:moveTo>
                    <a:pt x="301" y="1"/>
                  </a:moveTo>
                  <a:cubicBezTo>
                    <a:pt x="0" y="1"/>
                    <a:pt x="100" y="527"/>
                    <a:pt x="401" y="527"/>
                  </a:cubicBezTo>
                  <a:cubicBezTo>
                    <a:pt x="727" y="527"/>
                    <a:pt x="72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653;p71">
              <a:extLst>
                <a:ext uri="{FF2B5EF4-FFF2-40B4-BE49-F238E27FC236}">
                  <a16:creationId xmlns:a16="http://schemas.microsoft.com/office/drawing/2014/main" id="{35277131-640E-415E-8EA1-0F1FE17C4B1D}"/>
                </a:ext>
              </a:extLst>
            </p:cNvPr>
            <p:cNvSpPr/>
            <p:nvPr/>
          </p:nvSpPr>
          <p:spPr>
            <a:xfrm>
              <a:off x="1853525" y="3355300"/>
              <a:ext cx="31350" cy="23825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0"/>
                  </a:moveTo>
                  <a:cubicBezTo>
                    <a:pt x="0" y="0"/>
                    <a:pt x="226" y="953"/>
                    <a:pt x="752" y="953"/>
                  </a:cubicBezTo>
                  <a:cubicBezTo>
                    <a:pt x="1254" y="953"/>
                    <a:pt x="1153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654;p71">
              <a:extLst>
                <a:ext uri="{FF2B5EF4-FFF2-40B4-BE49-F238E27FC236}">
                  <a16:creationId xmlns:a16="http://schemas.microsoft.com/office/drawing/2014/main" id="{B9541080-14E7-46EC-9BE5-1F1F70D2DC3A}"/>
                </a:ext>
              </a:extLst>
            </p:cNvPr>
            <p:cNvSpPr/>
            <p:nvPr/>
          </p:nvSpPr>
          <p:spPr>
            <a:xfrm>
              <a:off x="2203775" y="2934875"/>
              <a:ext cx="23200" cy="15675"/>
            </a:xfrm>
            <a:custGeom>
              <a:avLst/>
              <a:gdLst/>
              <a:ahLst/>
              <a:cxnLst/>
              <a:rect l="l" t="t" r="r" b="b"/>
              <a:pathLst>
                <a:path w="928" h="627" extrusionOk="0">
                  <a:moveTo>
                    <a:pt x="402" y="0"/>
                  </a:moveTo>
                  <a:cubicBezTo>
                    <a:pt x="1" y="0"/>
                    <a:pt x="101" y="627"/>
                    <a:pt x="527" y="627"/>
                  </a:cubicBezTo>
                  <a:cubicBezTo>
                    <a:pt x="928" y="627"/>
                    <a:pt x="828" y="0"/>
                    <a:pt x="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655;p71">
              <a:extLst>
                <a:ext uri="{FF2B5EF4-FFF2-40B4-BE49-F238E27FC236}">
                  <a16:creationId xmlns:a16="http://schemas.microsoft.com/office/drawing/2014/main" id="{5471181D-22EE-476B-AA4B-0D46B36E501F}"/>
                </a:ext>
              </a:extLst>
            </p:cNvPr>
            <p:cNvSpPr/>
            <p:nvPr/>
          </p:nvSpPr>
          <p:spPr>
            <a:xfrm>
              <a:off x="2232600" y="2981850"/>
              <a:ext cx="18200" cy="18200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301" y="1"/>
                  </a:moveTo>
                  <a:cubicBezTo>
                    <a:pt x="101" y="1"/>
                    <a:pt x="0" y="227"/>
                    <a:pt x="0" y="327"/>
                  </a:cubicBezTo>
                  <a:cubicBezTo>
                    <a:pt x="0" y="628"/>
                    <a:pt x="201" y="728"/>
                    <a:pt x="401" y="728"/>
                  </a:cubicBezTo>
                  <a:cubicBezTo>
                    <a:pt x="627" y="728"/>
                    <a:pt x="727" y="427"/>
                    <a:pt x="727" y="327"/>
                  </a:cubicBezTo>
                  <a:cubicBezTo>
                    <a:pt x="727" y="101"/>
                    <a:pt x="50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656;p71">
              <a:extLst>
                <a:ext uri="{FF2B5EF4-FFF2-40B4-BE49-F238E27FC236}">
                  <a16:creationId xmlns:a16="http://schemas.microsoft.com/office/drawing/2014/main" id="{C74384CC-9FBD-49CE-A2F2-6A322073FA2E}"/>
                </a:ext>
              </a:extLst>
            </p:cNvPr>
            <p:cNvSpPr/>
            <p:nvPr/>
          </p:nvSpPr>
          <p:spPr>
            <a:xfrm>
              <a:off x="2221950" y="3365950"/>
              <a:ext cx="18200" cy="18200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301" y="0"/>
                  </a:moveTo>
                  <a:cubicBezTo>
                    <a:pt x="101" y="0"/>
                    <a:pt x="0" y="301"/>
                    <a:pt x="0" y="401"/>
                  </a:cubicBezTo>
                  <a:cubicBezTo>
                    <a:pt x="0" y="627"/>
                    <a:pt x="201" y="727"/>
                    <a:pt x="426" y="727"/>
                  </a:cubicBezTo>
                  <a:cubicBezTo>
                    <a:pt x="627" y="727"/>
                    <a:pt x="727" y="527"/>
                    <a:pt x="727" y="301"/>
                  </a:cubicBezTo>
                  <a:cubicBezTo>
                    <a:pt x="727" y="101"/>
                    <a:pt x="527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657;p71">
              <a:extLst>
                <a:ext uri="{FF2B5EF4-FFF2-40B4-BE49-F238E27FC236}">
                  <a16:creationId xmlns:a16="http://schemas.microsoft.com/office/drawing/2014/main" id="{6A3B9D14-6953-4415-A515-599014B546C2}"/>
                </a:ext>
              </a:extLst>
            </p:cNvPr>
            <p:cNvSpPr/>
            <p:nvPr/>
          </p:nvSpPr>
          <p:spPr>
            <a:xfrm>
              <a:off x="2254025" y="2940675"/>
              <a:ext cx="14950" cy="10925"/>
            </a:xfrm>
            <a:custGeom>
              <a:avLst/>
              <a:gdLst/>
              <a:ahLst/>
              <a:cxnLst/>
              <a:rect l="l" t="t" r="r" b="b"/>
              <a:pathLst>
                <a:path w="598" h="437" extrusionOk="0">
                  <a:moveTo>
                    <a:pt x="289" y="0"/>
                  </a:moveTo>
                  <a:cubicBezTo>
                    <a:pt x="128" y="0"/>
                    <a:pt x="0" y="153"/>
                    <a:pt x="71" y="295"/>
                  </a:cubicBezTo>
                  <a:cubicBezTo>
                    <a:pt x="142" y="365"/>
                    <a:pt x="213" y="436"/>
                    <a:pt x="292" y="436"/>
                  </a:cubicBezTo>
                  <a:cubicBezTo>
                    <a:pt x="325" y="436"/>
                    <a:pt x="360" y="424"/>
                    <a:pt x="397" y="395"/>
                  </a:cubicBezTo>
                  <a:cubicBezTo>
                    <a:pt x="497" y="395"/>
                    <a:pt x="597" y="194"/>
                    <a:pt x="497" y="94"/>
                  </a:cubicBezTo>
                  <a:cubicBezTo>
                    <a:pt x="430" y="27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658;p71">
              <a:extLst>
                <a:ext uri="{FF2B5EF4-FFF2-40B4-BE49-F238E27FC236}">
                  <a16:creationId xmlns:a16="http://schemas.microsoft.com/office/drawing/2014/main" id="{C998B9AF-7BFB-41B3-99A1-489117889F9C}"/>
                </a:ext>
              </a:extLst>
            </p:cNvPr>
            <p:cNvSpPr/>
            <p:nvPr/>
          </p:nvSpPr>
          <p:spPr>
            <a:xfrm>
              <a:off x="2456900" y="2874725"/>
              <a:ext cx="20700" cy="21325"/>
            </a:xfrm>
            <a:custGeom>
              <a:avLst/>
              <a:gdLst/>
              <a:ahLst/>
              <a:cxnLst/>
              <a:rect l="l" t="t" r="r" b="b"/>
              <a:pathLst>
                <a:path w="828" h="853" extrusionOk="0">
                  <a:moveTo>
                    <a:pt x="427" y="0"/>
                  </a:moveTo>
                  <a:cubicBezTo>
                    <a:pt x="201" y="0"/>
                    <a:pt x="1" y="326"/>
                    <a:pt x="101" y="527"/>
                  </a:cubicBezTo>
                  <a:cubicBezTo>
                    <a:pt x="101" y="752"/>
                    <a:pt x="302" y="852"/>
                    <a:pt x="527" y="852"/>
                  </a:cubicBezTo>
                  <a:cubicBezTo>
                    <a:pt x="728" y="852"/>
                    <a:pt x="828" y="627"/>
                    <a:pt x="828" y="426"/>
                  </a:cubicBezTo>
                  <a:cubicBezTo>
                    <a:pt x="828" y="226"/>
                    <a:pt x="627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659;p71">
              <a:extLst>
                <a:ext uri="{FF2B5EF4-FFF2-40B4-BE49-F238E27FC236}">
                  <a16:creationId xmlns:a16="http://schemas.microsoft.com/office/drawing/2014/main" id="{B6C6658D-51F1-440A-A6F2-00B5DAFE0309}"/>
                </a:ext>
              </a:extLst>
            </p:cNvPr>
            <p:cNvSpPr/>
            <p:nvPr/>
          </p:nvSpPr>
          <p:spPr>
            <a:xfrm>
              <a:off x="2428100" y="2903550"/>
              <a:ext cx="15675" cy="10675"/>
            </a:xfrm>
            <a:custGeom>
              <a:avLst/>
              <a:gdLst/>
              <a:ahLst/>
              <a:cxnLst/>
              <a:rect l="l" t="t" r="r" b="b"/>
              <a:pathLst>
                <a:path w="627" h="427" extrusionOk="0">
                  <a:moveTo>
                    <a:pt x="326" y="0"/>
                  </a:moveTo>
                  <a:cubicBezTo>
                    <a:pt x="0" y="0"/>
                    <a:pt x="100" y="426"/>
                    <a:pt x="426" y="426"/>
                  </a:cubicBezTo>
                  <a:cubicBezTo>
                    <a:pt x="627" y="4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660;p71">
              <a:extLst>
                <a:ext uri="{FF2B5EF4-FFF2-40B4-BE49-F238E27FC236}">
                  <a16:creationId xmlns:a16="http://schemas.microsoft.com/office/drawing/2014/main" id="{4339A1CE-E9C9-4B70-B256-BF9798FF0163}"/>
                </a:ext>
              </a:extLst>
            </p:cNvPr>
            <p:cNvSpPr/>
            <p:nvPr/>
          </p:nvSpPr>
          <p:spPr>
            <a:xfrm>
              <a:off x="2456900" y="3084000"/>
              <a:ext cx="10675" cy="11775"/>
            </a:xfrm>
            <a:custGeom>
              <a:avLst/>
              <a:gdLst/>
              <a:ahLst/>
              <a:cxnLst/>
              <a:rect l="l" t="t" r="r" b="b"/>
              <a:pathLst>
                <a:path w="427" h="471" extrusionOk="0">
                  <a:moveTo>
                    <a:pt x="101" y="0"/>
                  </a:moveTo>
                  <a:cubicBezTo>
                    <a:pt x="101" y="100"/>
                    <a:pt x="1" y="201"/>
                    <a:pt x="1" y="201"/>
                  </a:cubicBezTo>
                  <a:lnTo>
                    <a:pt x="1" y="301"/>
                  </a:lnTo>
                  <a:cubicBezTo>
                    <a:pt x="51" y="414"/>
                    <a:pt x="158" y="470"/>
                    <a:pt x="252" y="470"/>
                  </a:cubicBezTo>
                  <a:cubicBezTo>
                    <a:pt x="346" y="470"/>
                    <a:pt x="427" y="414"/>
                    <a:pt x="427" y="301"/>
                  </a:cubicBezTo>
                  <a:cubicBezTo>
                    <a:pt x="427" y="201"/>
                    <a:pt x="427" y="100"/>
                    <a:pt x="302" y="100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661;p71">
              <a:extLst>
                <a:ext uri="{FF2B5EF4-FFF2-40B4-BE49-F238E27FC236}">
                  <a16:creationId xmlns:a16="http://schemas.microsoft.com/office/drawing/2014/main" id="{F3AA9A74-7BE4-4F1F-B327-8C7545E5CA8B}"/>
                </a:ext>
              </a:extLst>
            </p:cNvPr>
            <p:cNvSpPr/>
            <p:nvPr/>
          </p:nvSpPr>
          <p:spPr>
            <a:xfrm>
              <a:off x="2423075" y="3091500"/>
              <a:ext cx="15700" cy="10700"/>
            </a:xfrm>
            <a:custGeom>
              <a:avLst/>
              <a:gdLst/>
              <a:ahLst/>
              <a:cxnLst/>
              <a:rect l="l" t="t" r="r" b="b"/>
              <a:pathLst>
                <a:path w="628" h="428" extrusionOk="0">
                  <a:moveTo>
                    <a:pt x="301" y="1"/>
                  </a:moveTo>
                  <a:cubicBezTo>
                    <a:pt x="1" y="1"/>
                    <a:pt x="101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662;p71">
              <a:extLst>
                <a:ext uri="{FF2B5EF4-FFF2-40B4-BE49-F238E27FC236}">
                  <a16:creationId xmlns:a16="http://schemas.microsoft.com/office/drawing/2014/main" id="{72EFF94B-C017-47B4-8415-8660AA361B05}"/>
                </a:ext>
              </a:extLst>
            </p:cNvPr>
            <p:cNvSpPr/>
            <p:nvPr/>
          </p:nvSpPr>
          <p:spPr>
            <a:xfrm>
              <a:off x="2441250" y="3146650"/>
              <a:ext cx="15675" cy="10050"/>
            </a:xfrm>
            <a:custGeom>
              <a:avLst/>
              <a:gdLst/>
              <a:ahLst/>
              <a:cxnLst/>
              <a:rect l="l" t="t" r="r" b="b"/>
              <a:pathLst>
                <a:path w="627" h="402" extrusionOk="0">
                  <a:moveTo>
                    <a:pt x="301" y="0"/>
                  </a:moveTo>
                  <a:cubicBezTo>
                    <a:pt x="0" y="0"/>
                    <a:pt x="0" y="401"/>
                    <a:pt x="301" y="401"/>
                  </a:cubicBezTo>
                  <a:cubicBezTo>
                    <a:pt x="627" y="401"/>
                    <a:pt x="527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663;p71">
              <a:extLst>
                <a:ext uri="{FF2B5EF4-FFF2-40B4-BE49-F238E27FC236}">
                  <a16:creationId xmlns:a16="http://schemas.microsoft.com/office/drawing/2014/main" id="{0858D541-01BC-4DE9-958D-C0EB5F6D4B1F}"/>
                </a:ext>
              </a:extLst>
            </p:cNvPr>
            <p:cNvSpPr/>
            <p:nvPr/>
          </p:nvSpPr>
          <p:spPr>
            <a:xfrm>
              <a:off x="2258300" y="3334625"/>
              <a:ext cx="18850" cy="12675"/>
            </a:xfrm>
            <a:custGeom>
              <a:avLst/>
              <a:gdLst/>
              <a:ahLst/>
              <a:cxnLst/>
              <a:rect l="l" t="t" r="r" b="b"/>
              <a:pathLst>
                <a:path w="754" h="507" extrusionOk="0">
                  <a:moveTo>
                    <a:pt x="426" y="0"/>
                  </a:moveTo>
                  <a:cubicBezTo>
                    <a:pt x="226" y="0"/>
                    <a:pt x="0" y="101"/>
                    <a:pt x="100" y="301"/>
                  </a:cubicBezTo>
                  <a:lnTo>
                    <a:pt x="100" y="401"/>
                  </a:lnTo>
                  <a:cubicBezTo>
                    <a:pt x="152" y="477"/>
                    <a:pt x="221" y="506"/>
                    <a:pt x="290" y="506"/>
                  </a:cubicBezTo>
                  <a:cubicBezTo>
                    <a:pt x="518" y="506"/>
                    <a:pt x="754" y="178"/>
                    <a:pt x="426" y="101"/>
                  </a:cubicBezTo>
                  <a:lnTo>
                    <a:pt x="4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664;p71">
              <a:extLst>
                <a:ext uri="{FF2B5EF4-FFF2-40B4-BE49-F238E27FC236}">
                  <a16:creationId xmlns:a16="http://schemas.microsoft.com/office/drawing/2014/main" id="{9E33CD29-4020-4E96-B4BA-919E1F4BA888}"/>
                </a:ext>
              </a:extLst>
            </p:cNvPr>
            <p:cNvSpPr/>
            <p:nvPr/>
          </p:nvSpPr>
          <p:spPr>
            <a:xfrm>
              <a:off x="2292125" y="3352800"/>
              <a:ext cx="21325" cy="13175"/>
            </a:xfrm>
            <a:custGeom>
              <a:avLst/>
              <a:gdLst/>
              <a:ahLst/>
              <a:cxnLst/>
              <a:rect l="l" t="t" r="r" b="b"/>
              <a:pathLst>
                <a:path w="853" h="527" extrusionOk="0">
                  <a:moveTo>
                    <a:pt x="426" y="0"/>
                  </a:moveTo>
                  <a:cubicBezTo>
                    <a:pt x="0" y="0"/>
                    <a:pt x="126" y="526"/>
                    <a:pt x="426" y="526"/>
                  </a:cubicBezTo>
                  <a:cubicBezTo>
                    <a:pt x="853" y="526"/>
                    <a:pt x="752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665;p71">
              <a:extLst>
                <a:ext uri="{FF2B5EF4-FFF2-40B4-BE49-F238E27FC236}">
                  <a16:creationId xmlns:a16="http://schemas.microsoft.com/office/drawing/2014/main" id="{FFEEED29-3079-4EC9-BE22-90F2CC3796A2}"/>
                </a:ext>
              </a:extLst>
            </p:cNvPr>
            <p:cNvSpPr/>
            <p:nvPr/>
          </p:nvSpPr>
          <p:spPr>
            <a:xfrm>
              <a:off x="2213800" y="3141000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extrusionOk="0">
                  <a:moveTo>
                    <a:pt x="126" y="1"/>
                  </a:moveTo>
                  <a:cubicBezTo>
                    <a:pt x="1" y="1"/>
                    <a:pt x="1" y="126"/>
                    <a:pt x="126" y="126"/>
                  </a:cubicBezTo>
                  <a:cubicBezTo>
                    <a:pt x="226" y="126"/>
                    <a:pt x="2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666;p71">
              <a:extLst>
                <a:ext uri="{FF2B5EF4-FFF2-40B4-BE49-F238E27FC236}">
                  <a16:creationId xmlns:a16="http://schemas.microsoft.com/office/drawing/2014/main" id="{ACC3067A-F399-4427-8CA5-A8252C17336E}"/>
                </a:ext>
              </a:extLst>
            </p:cNvPr>
            <p:cNvSpPr/>
            <p:nvPr/>
          </p:nvSpPr>
          <p:spPr>
            <a:xfrm>
              <a:off x="2216925" y="3086500"/>
              <a:ext cx="10050" cy="7550"/>
            </a:xfrm>
            <a:custGeom>
              <a:avLst/>
              <a:gdLst/>
              <a:ahLst/>
              <a:cxnLst/>
              <a:rect l="l" t="t" r="r" b="b"/>
              <a:pathLst>
                <a:path w="402" h="302" extrusionOk="0">
                  <a:moveTo>
                    <a:pt x="201" y="0"/>
                  </a:moveTo>
                  <a:cubicBezTo>
                    <a:pt x="1" y="0"/>
                    <a:pt x="101" y="301"/>
                    <a:pt x="201" y="301"/>
                  </a:cubicBezTo>
                  <a:cubicBezTo>
                    <a:pt x="402" y="301"/>
                    <a:pt x="402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667;p71">
              <a:extLst>
                <a:ext uri="{FF2B5EF4-FFF2-40B4-BE49-F238E27FC236}">
                  <a16:creationId xmlns:a16="http://schemas.microsoft.com/office/drawing/2014/main" id="{D07460A5-1024-43E7-83E9-4F44400E04D3}"/>
                </a:ext>
              </a:extLst>
            </p:cNvPr>
            <p:cNvSpPr/>
            <p:nvPr/>
          </p:nvSpPr>
          <p:spPr>
            <a:xfrm>
              <a:off x="2130475" y="3368450"/>
              <a:ext cx="8150" cy="5050"/>
            </a:xfrm>
            <a:custGeom>
              <a:avLst/>
              <a:gdLst/>
              <a:ahLst/>
              <a:cxnLst/>
              <a:rect l="l" t="t" r="r" b="b"/>
              <a:pathLst>
                <a:path w="326" h="202" extrusionOk="0">
                  <a:moveTo>
                    <a:pt x="100" y="1"/>
                  </a:moveTo>
                  <a:cubicBezTo>
                    <a:pt x="0" y="1"/>
                    <a:pt x="0" y="201"/>
                    <a:pt x="201" y="201"/>
                  </a:cubicBezTo>
                  <a:cubicBezTo>
                    <a:pt x="326" y="201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668;p71">
              <a:extLst>
                <a:ext uri="{FF2B5EF4-FFF2-40B4-BE49-F238E27FC236}">
                  <a16:creationId xmlns:a16="http://schemas.microsoft.com/office/drawing/2014/main" id="{AAC42367-C61D-47F2-9758-192BA85F30BE}"/>
                </a:ext>
              </a:extLst>
            </p:cNvPr>
            <p:cNvSpPr/>
            <p:nvPr/>
          </p:nvSpPr>
          <p:spPr>
            <a:xfrm>
              <a:off x="2260800" y="3084000"/>
              <a:ext cx="15675" cy="10050"/>
            </a:xfrm>
            <a:custGeom>
              <a:avLst/>
              <a:gdLst/>
              <a:ahLst/>
              <a:cxnLst/>
              <a:rect l="l" t="t" r="r" b="b"/>
              <a:pathLst>
                <a:path w="627" h="402" extrusionOk="0">
                  <a:moveTo>
                    <a:pt x="326" y="0"/>
                  </a:moveTo>
                  <a:cubicBezTo>
                    <a:pt x="0" y="0"/>
                    <a:pt x="126" y="401"/>
                    <a:pt x="426" y="401"/>
                  </a:cubicBezTo>
                  <a:cubicBezTo>
                    <a:pt x="627" y="401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669;p71">
              <a:extLst>
                <a:ext uri="{FF2B5EF4-FFF2-40B4-BE49-F238E27FC236}">
                  <a16:creationId xmlns:a16="http://schemas.microsoft.com/office/drawing/2014/main" id="{1ACB8A18-98EB-40AD-B688-C2B577E5D8B5}"/>
                </a:ext>
              </a:extLst>
            </p:cNvPr>
            <p:cNvSpPr/>
            <p:nvPr/>
          </p:nvSpPr>
          <p:spPr>
            <a:xfrm>
              <a:off x="2315925" y="3034500"/>
              <a:ext cx="13200" cy="7525"/>
            </a:xfrm>
            <a:custGeom>
              <a:avLst/>
              <a:gdLst/>
              <a:ahLst/>
              <a:cxnLst/>
              <a:rect l="l" t="t" r="r" b="b"/>
              <a:pathLst>
                <a:path w="528" h="301" extrusionOk="0">
                  <a:moveTo>
                    <a:pt x="201" y="0"/>
                  </a:moveTo>
                  <a:cubicBezTo>
                    <a:pt x="1" y="0"/>
                    <a:pt x="101" y="301"/>
                    <a:pt x="302" y="301"/>
                  </a:cubicBezTo>
                  <a:cubicBezTo>
                    <a:pt x="527" y="301"/>
                    <a:pt x="427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670;p71">
              <a:extLst>
                <a:ext uri="{FF2B5EF4-FFF2-40B4-BE49-F238E27FC236}">
                  <a16:creationId xmlns:a16="http://schemas.microsoft.com/office/drawing/2014/main" id="{F43694B3-042B-4E46-A8DB-982E5D16B97E}"/>
                </a:ext>
              </a:extLst>
            </p:cNvPr>
            <p:cNvSpPr/>
            <p:nvPr/>
          </p:nvSpPr>
          <p:spPr>
            <a:xfrm>
              <a:off x="1877325" y="3098350"/>
              <a:ext cx="15550" cy="11350"/>
            </a:xfrm>
            <a:custGeom>
              <a:avLst/>
              <a:gdLst/>
              <a:ahLst/>
              <a:cxnLst/>
              <a:rect l="l" t="t" r="r" b="b"/>
              <a:pathLst>
                <a:path w="622" h="454" extrusionOk="0">
                  <a:moveTo>
                    <a:pt x="196" y="0"/>
                  </a:moveTo>
                  <a:cubicBezTo>
                    <a:pt x="92" y="0"/>
                    <a:pt x="1" y="67"/>
                    <a:pt x="1" y="253"/>
                  </a:cubicBezTo>
                  <a:cubicBezTo>
                    <a:pt x="1" y="354"/>
                    <a:pt x="101" y="454"/>
                    <a:pt x="201" y="454"/>
                  </a:cubicBezTo>
                  <a:lnTo>
                    <a:pt x="427" y="454"/>
                  </a:lnTo>
                  <a:lnTo>
                    <a:pt x="427" y="354"/>
                  </a:lnTo>
                  <a:cubicBezTo>
                    <a:pt x="621" y="224"/>
                    <a:pt x="386" y="0"/>
                    <a:pt x="1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671;p71">
              <a:extLst>
                <a:ext uri="{FF2B5EF4-FFF2-40B4-BE49-F238E27FC236}">
                  <a16:creationId xmlns:a16="http://schemas.microsoft.com/office/drawing/2014/main" id="{F8B9FA44-880F-4ED1-B0E4-9433D646C5DA}"/>
                </a:ext>
              </a:extLst>
            </p:cNvPr>
            <p:cNvSpPr/>
            <p:nvPr/>
          </p:nvSpPr>
          <p:spPr>
            <a:xfrm>
              <a:off x="2232600" y="3288175"/>
              <a:ext cx="14100" cy="12625"/>
            </a:xfrm>
            <a:custGeom>
              <a:avLst/>
              <a:gdLst/>
              <a:ahLst/>
              <a:cxnLst/>
              <a:rect l="l" t="t" r="r" b="b"/>
              <a:pathLst>
                <a:path w="564" h="505" extrusionOk="0">
                  <a:moveTo>
                    <a:pt x="217" y="0"/>
                  </a:moveTo>
                  <a:cubicBezTo>
                    <a:pt x="108" y="0"/>
                    <a:pt x="0" y="77"/>
                    <a:pt x="0" y="279"/>
                  </a:cubicBezTo>
                  <a:cubicBezTo>
                    <a:pt x="0" y="279"/>
                    <a:pt x="0" y="380"/>
                    <a:pt x="101" y="505"/>
                  </a:cubicBezTo>
                  <a:cubicBezTo>
                    <a:pt x="201" y="505"/>
                    <a:pt x="201" y="505"/>
                    <a:pt x="301" y="380"/>
                  </a:cubicBezTo>
                  <a:cubicBezTo>
                    <a:pt x="563" y="195"/>
                    <a:pt x="38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672;p71">
              <a:extLst>
                <a:ext uri="{FF2B5EF4-FFF2-40B4-BE49-F238E27FC236}">
                  <a16:creationId xmlns:a16="http://schemas.microsoft.com/office/drawing/2014/main" id="{6D5F8945-B220-4562-9DA4-D9D192BB488E}"/>
                </a:ext>
              </a:extLst>
            </p:cNvPr>
            <p:cNvSpPr/>
            <p:nvPr/>
          </p:nvSpPr>
          <p:spPr>
            <a:xfrm>
              <a:off x="1832850" y="29192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extrusionOk="0">
                  <a:moveTo>
                    <a:pt x="101" y="1"/>
                  </a:moveTo>
                  <a:cubicBezTo>
                    <a:pt x="0" y="1"/>
                    <a:pt x="0" y="101"/>
                    <a:pt x="101" y="101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673;p71">
              <a:extLst>
                <a:ext uri="{FF2B5EF4-FFF2-40B4-BE49-F238E27FC236}">
                  <a16:creationId xmlns:a16="http://schemas.microsoft.com/office/drawing/2014/main" id="{0720CCD3-4040-4A31-85D2-59DA246F79E1}"/>
                </a:ext>
              </a:extLst>
            </p:cNvPr>
            <p:cNvSpPr/>
            <p:nvPr/>
          </p:nvSpPr>
          <p:spPr>
            <a:xfrm>
              <a:off x="2039000" y="3023850"/>
              <a:ext cx="420450" cy="380975"/>
            </a:xfrm>
            <a:custGeom>
              <a:avLst/>
              <a:gdLst/>
              <a:ahLst/>
              <a:cxnLst/>
              <a:rect l="l" t="t" r="r" b="b"/>
              <a:pathLst>
                <a:path w="16818" h="15239" extrusionOk="0">
                  <a:moveTo>
                    <a:pt x="15664" y="2707"/>
                  </a:moveTo>
                  <a:cubicBezTo>
                    <a:pt x="15990" y="2707"/>
                    <a:pt x="15990" y="3133"/>
                    <a:pt x="15664" y="3133"/>
                  </a:cubicBezTo>
                  <a:cubicBezTo>
                    <a:pt x="15464" y="3133"/>
                    <a:pt x="15364" y="2707"/>
                    <a:pt x="15664" y="2707"/>
                  </a:cubicBezTo>
                  <a:close/>
                  <a:moveTo>
                    <a:pt x="14511" y="4186"/>
                  </a:moveTo>
                  <a:cubicBezTo>
                    <a:pt x="14637" y="4186"/>
                    <a:pt x="14637" y="4386"/>
                    <a:pt x="14511" y="4386"/>
                  </a:cubicBezTo>
                  <a:cubicBezTo>
                    <a:pt x="14411" y="4386"/>
                    <a:pt x="14411" y="4186"/>
                    <a:pt x="14511" y="4186"/>
                  </a:cubicBezTo>
                  <a:close/>
                  <a:moveTo>
                    <a:pt x="14211" y="4587"/>
                  </a:moveTo>
                  <a:lnTo>
                    <a:pt x="14211" y="4687"/>
                  </a:lnTo>
                  <a:cubicBezTo>
                    <a:pt x="14211" y="4687"/>
                    <a:pt x="14211" y="4812"/>
                    <a:pt x="14110" y="4812"/>
                  </a:cubicBezTo>
                  <a:cubicBezTo>
                    <a:pt x="14110" y="4812"/>
                    <a:pt x="14010" y="4812"/>
                    <a:pt x="14010" y="4687"/>
                  </a:cubicBezTo>
                  <a:lnTo>
                    <a:pt x="14010" y="4587"/>
                  </a:lnTo>
                  <a:close/>
                  <a:moveTo>
                    <a:pt x="11078" y="5940"/>
                  </a:moveTo>
                  <a:cubicBezTo>
                    <a:pt x="11078" y="6065"/>
                    <a:pt x="11078" y="6065"/>
                    <a:pt x="10978" y="6065"/>
                  </a:cubicBezTo>
                  <a:cubicBezTo>
                    <a:pt x="11059" y="6146"/>
                    <a:pt x="11123" y="6211"/>
                    <a:pt x="11178" y="6266"/>
                  </a:cubicBezTo>
                  <a:lnTo>
                    <a:pt x="11178" y="6166"/>
                  </a:lnTo>
                  <a:cubicBezTo>
                    <a:pt x="11178" y="6166"/>
                    <a:pt x="11178" y="6065"/>
                    <a:pt x="11078" y="5940"/>
                  </a:cubicBezTo>
                  <a:close/>
                  <a:moveTo>
                    <a:pt x="12431" y="5439"/>
                  </a:moveTo>
                  <a:cubicBezTo>
                    <a:pt x="12531" y="5439"/>
                    <a:pt x="12531" y="5439"/>
                    <a:pt x="12531" y="5539"/>
                  </a:cubicBezTo>
                  <a:cubicBezTo>
                    <a:pt x="12331" y="5740"/>
                    <a:pt x="12130" y="6065"/>
                    <a:pt x="12005" y="6366"/>
                  </a:cubicBezTo>
                  <a:lnTo>
                    <a:pt x="11905" y="6366"/>
                  </a:lnTo>
                  <a:lnTo>
                    <a:pt x="11905" y="6266"/>
                  </a:lnTo>
                  <a:cubicBezTo>
                    <a:pt x="12005" y="5940"/>
                    <a:pt x="12130" y="5639"/>
                    <a:pt x="12431" y="5439"/>
                  </a:cubicBezTo>
                  <a:close/>
                  <a:moveTo>
                    <a:pt x="11379" y="5639"/>
                  </a:moveTo>
                  <a:cubicBezTo>
                    <a:pt x="11379" y="5639"/>
                    <a:pt x="11278" y="5740"/>
                    <a:pt x="11178" y="5840"/>
                  </a:cubicBezTo>
                  <a:cubicBezTo>
                    <a:pt x="11278" y="5940"/>
                    <a:pt x="11278" y="6065"/>
                    <a:pt x="11278" y="6166"/>
                  </a:cubicBezTo>
                  <a:lnTo>
                    <a:pt x="11178" y="6266"/>
                  </a:lnTo>
                  <a:cubicBezTo>
                    <a:pt x="11259" y="6347"/>
                    <a:pt x="11319" y="6407"/>
                    <a:pt x="11379" y="6466"/>
                  </a:cubicBezTo>
                  <a:lnTo>
                    <a:pt x="11379" y="5639"/>
                  </a:lnTo>
                  <a:close/>
                  <a:moveTo>
                    <a:pt x="13158" y="6366"/>
                  </a:moveTo>
                  <a:cubicBezTo>
                    <a:pt x="13258" y="6366"/>
                    <a:pt x="13384" y="6466"/>
                    <a:pt x="13258" y="6466"/>
                  </a:cubicBezTo>
                  <a:cubicBezTo>
                    <a:pt x="12957" y="6567"/>
                    <a:pt x="12632" y="6692"/>
                    <a:pt x="12431" y="6692"/>
                  </a:cubicBezTo>
                  <a:lnTo>
                    <a:pt x="12331" y="6692"/>
                  </a:lnTo>
                  <a:cubicBezTo>
                    <a:pt x="12632" y="6466"/>
                    <a:pt x="12957" y="6366"/>
                    <a:pt x="13158" y="6366"/>
                  </a:cubicBezTo>
                  <a:close/>
                  <a:moveTo>
                    <a:pt x="10877" y="6366"/>
                  </a:moveTo>
                  <a:cubicBezTo>
                    <a:pt x="10752" y="6366"/>
                    <a:pt x="10752" y="6466"/>
                    <a:pt x="10652" y="6567"/>
                  </a:cubicBezTo>
                  <a:lnTo>
                    <a:pt x="10752" y="6567"/>
                  </a:lnTo>
                  <a:cubicBezTo>
                    <a:pt x="10752" y="6692"/>
                    <a:pt x="10877" y="6692"/>
                    <a:pt x="10877" y="6792"/>
                  </a:cubicBezTo>
                  <a:cubicBezTo>
                    <a:pt x="10752" y="6792"/>
                    <a:pt x="10652" y="6692"/>
                    <a:pt x="10551" y="6692"/>
                  </a:cubicBezTo>
                  <a:cubicBezTo>
                    <a:pt x="10451" y="6692"/>
                    <a:pt x="10451" y="6792"/>
                    <a:pt x="10351" y="6892"/>
                  </a:cubicBezTo>
                  <a:lnTo>
                    <a:pt x="11379" y="6892"/>
                  </a:lnTo>
                  <a:cubicBezTo>
                    <a:pt x="11178" y="6792"/>
                    <a:pt x="10978" y="6567"/>
                    <a:pt x="10877" y="6366"/>
                  </a:cubicBezTo>
                  <a:close/>
                  <a:moveTo>
                    <a:pt x="14637" y="6892"/>
                  </a:moveTo>
                  <a:cubicBezTo>
                    <a:pt x="14837" y="6993"/>
                    <a:pt x="14837" y="7193"/>
                    <a:pt x="14637" y="7193"/>
                  </a:cubicBezTo>
                  <a:cubicBezTo>
                    <a:pt x="14411" y="7193"/>
                    <a:pt x="14411" y="6892"/>
                    <a:pt x="14637" y="6892"/>
                  </a:cubicBezTo>
                  <a:close/>
                  <a:moveTo>
                    <a:pt x="12531" y="7319"/>
                  </a:moveTo>
                  <a:cubicBezTo>
                    <a:pt x="12632" y="7319"/>
                    <a:pt x="12857" y="7419"/>
                    <a:pt x="12957" y="7519"/>
                  </a:cubicBezTo>
                  <a:cubicBezTo>
                    <a:pt x="13058" y="7519"/>
                    <a:pt x="13258" y="7519"/>
                    <a:pt x="13384" y="7619"/>
                  </a:cubicBezTo>
                  <a:lnTo>
                    <a:pt x="13258" y="7720"/>
                  </a:lnTo>
                  <a:cubicBezTo>
                    <a:pt x="13058" y="7720"/>
                    <a:pt x="12957" y="7720"/>
                    <a:pt x="12857" y="7619"/>
                  </a:cubicBezTo>
                  <a:cubicBezTo>
                    <a:pt x="12757" y="7519"/>
                    <a:pt x="12632" y="7519"/>
                    <a:pt x="12431" y="7419"/>
                  </a:cubicBezTo>
                  <a:lnTo>
                    <a:pt x="12431" y="7319"/>
                  </a:lnTo>
                  <a:close/>
                  <a:moveTo>
                    <a:pt x="10652" y="7319"/>
                  </a:moveTo>
                  <a:cubicBezTo>
                    <a:pt x="10652" y="7319"/>
                    <a:pt x="10752" y="7419"/>
                    <a:pt x="10652" y="7419"/>
                  </a:cubicBezTo>
                  <a:cubicBezTo>
                    <a:pt x="10551" y="7519"/>
                    <a:pt x="10451" y="7619"/>
                    <a:pt x="10351" y="7619"/>
                  </a:cubicBezTo>
                  <a:cubicBezTo>
                    <a:pt x="10251" y="7720"/>
                    <a:pt x="10251" y="7720"/>
                    <a:pt x="10125" y="7820"/>
                  </a:cubicBezTo>
                  <a:lnTo>
                    <a:pt x="9925" y="7820"/>
                  </a:lnTo>
                  <a:lnTo>
                    <a:pt x="9925" y="7720"/>
                  </a:lnTo>
                  <a:cubicBezTo>
                    <a:pt x="9925" y="7619"/>
                    <a:pt x="10125" y="7619"/>
                    <a:pt x="10251" y="7519"/>
                  </a:cubicBezTo>
                  <a:cubicBezTo>
                    <a:pt x="10351" y="7419"/>
                    <a:pt x="10451" y="7419"/>
                    <a:pt x="10652" y="7319"/>
                  </a:cubicBezTo>
                  <a:close/>
                  <a:moveTo>
                    <a:pt x="11278" y="7720"/>
                  </a:moveTo>
                  <a:cubicBezTo>
                    <a:pt x="11278" y="7945"/>
                    <a:pt x="11178" y="8045"/>
                    <a:pt x="11178" y="8146"/>
                  </a:cubicBezTo>
                  <a:cubicBezTo>
                    <a:pt x="11078" y="8346"/>
                    <a:pt x="11078" y="8446"/>
                    <a:pt x="10978" y="8572"/>
                  </a:cubicBezTo>
                  <a:lnTo>
                    <a:pt x="10877" y="8446"/>
                  </a:lnTo>
                  <a:cubicBezTo>
                    <a:pt x="10877" y="8346"/>
                    <a:pt x="10877" y="8246"/>
                    <a:pt x="10978" y="8146"/>
                  </a:cubicBezTo>
                  <a:cubicBezTo>
                    <a:pt x="11078" y="7945"/>
                    <a:pt x="11078" y="7820"/>
                    <a:pt x="11178" y="7720"/>
                  </a:cubicBezTo>
                  <a:close/>
                  <a:moveTo>
                    <a:pt x="11905" y="7720"/>
                  </a:moveTo>
                  <a:cubicBezTo>
                    <a:pt x="12005" y="7945"/>
                    <a:pt x="12130" y="8146"/>
                    <a:pt x="12231" y="8346"/>
                  </a:cubicBezTo>
                  <a:cubicBezTo>
                    <a:pt x="12331" y="8572"/>
                    <a:pt x="12431" y="8772"/>
                    <a:pt x="12431" y="8872"/>
                  </a:cubicBezTo>
                  <a:cubicBezTo>
                    <a:pt x="12431" y="8973"/>
                    <a:pt x="12331" y="8973"/>
                    <a:pt x="12331" y="8973"/>
                  </a:cubicBezTo>
                  <a:cubicBezTo>
                    <a:pt x="12231" y="8772"/>
                    <a:pt x="12130" y="8572"/>
                    <a:pt x="12130" y="8446"/>
                  </a:cubicBezTo>
                  <a:cubicBezTo>
                    <a:pt x="12005" y="8246"/>
                    <a:pt x="11905" y="7945"/>
                    <a:pt x="11805" y="7720"/>
                  </a:cubicBezTo>
                  <a:close/>
                  <a:moveTo>
                    <a:pt x="9298" y="9073"/>
                  </a:moveTo>
                  <a:cubicBezTo>
                    <a:pt x="9298" y="9073"/>
                    <a:pt x="9399" y="9073"/>
                    <a:pt x="9399" y="9198"/>
                  </a:cubicBezTo>
                  <a:cubicBezTo>
                    <a:pt x="9399" y="9298"/>
                    <a:pt x="9298" y="9298"/>
                    <a:pt x="9298" y="9298"/>
                  </a:cubicBezTo>
                  <a:lnTo>
                    <a:pt x="9198" y="9298"/>
                  </a:lnTo>
                  <a:cubicBezTo>
                    <a:pt x="9198" y="9298"/>
                    <a:pt x="9098" y="9298"/>
                    <a:pt x="9098" y="9198"/>
                  </a:cubicBezTo>
                  <a:lnTo>
                    <a:pt x="9198" y="9073"/>
                  </a:lnTo>
                  <a:close/>
                  <a:moveTo>
                    <a:pt x="14311" y="9198"/>
                  </a:moveTo>
                  <a:cubicBezTo>
                    <a:pt x="14411" y="9198"/>
                    <a:pt x="14411" y="9298"/>
                    <a:pt x="14411" y="9399"/>
                  </a:cubicBezTo>
                  <a:cubicBezTo>
                    <a:pt x="14411" y="9399"/>
                    <a:pt x="14411" y="9499"/>
                    <a:pt x="14311" y="9499"/>
                  </a:cubicBezTo>
                  <a:cubicBezTo>
                    <a:pt x="14211" y="9499"/>
                    <a:pt x="14110" y="9499"/>
                    <a:pt x="14110" y="9399"/>
                  </a:cubicBezTo>
                  <a:cubicBezTo>
                    <a:pt x="14110" y="9298"/>
                    <a:pt x="14211" y="9198"/>
                    <a:pt x="14311" y="9198"/>
                  </a:cubicBezTo>
                  <a:close/>
                  <a:moveTo>
                    <a:pt x="6065" y="9700"/>
                  </a:moveTo>
                  <a:cubicBezTo>
                    <a:pt x="5739" y="9925"/>
                    <a:pt x="5439" y="10025"/>
                    <a:pt x="5238" y="10126"/>
                  </a:cubicBezTo>
                  <a:lnTo>
                    <a:pt x="5238" y="10326"/>
                  </a:lnTo>
                  <a:cubicBezTo>
                    <a:pt x="5539" y="10126"/>
                    <a:pt x="5739" y="9925"/>
                    <a:pt x="6065" y="9700"/>
                  </a:cubicBezTo>
                  <a:close/>
                  <a:moveTo>
                    <a:pt x="11278" y="10126"/>
                  </a:moveTo>
                  <a:cubicBezTo>
                    <a:pt x="11379" y="10226"/>
                    <a:pt x="11504" y="10226"/>
                    <a:pt x="11504" y="10326"/>
                  </a:cubicBezTo>
                  <a:cubicBezTo>
                    <a:pt x="11504" y="10451"/>
                    <a:pt x="11379" y="10552"/>
                    <a:pt x="11379" y="10552"/>
                  </a:cubicBezTo>
                  <a:lnTo>
                    <a:pt x="11278" y="10552"/>
                  </a:lnTo>
                  <a:cubicBezTo>
                    <a:pt x="11278" y="10451"/>
                    <a:pt x="11178" y="10451"/>
                    <a:pt x="11178" y="10326"/>
                  </a:cubicBezTo>
                  <a:cubicBezTo>
                    <a:pt x="11178" y="10226"/>
                    <a:pt x="11178" y="10126"/>
                    <a:pt x="11278" y="10126"/>
                  </a:cubicBezTo>
                  <a:close/>
                  <a:moveTo>
                    <a:pt x="11178" y="10752"/>
                  </a:moveTo>
                  <a:cubicBezTo>
                    <a:pt x="11278" y="10752"/>
                    <a:pt x="11278" y="10953"/>
                    <a:pt x="11178" y="10953"/>
                  </a:cubicBezTo>
                  <a:cubicBezTo>
                    <a:pt x="11078" y="10953"/>
                    <a:pt x="11078" y="10752"/>
                    <a:pt x="11178" y="10752"/>
                  </a:cubicBezTo>
                  <a:close/>
                  <a:moveTo>
                    <a:pt x="7945" y="10552"/>
                  </a:moveTo>
                  <a:cubicBezTo>
                    <a:pt x="8045" y="10552"/>
                    <a:pt x="8246" y="10752"/>
                    <a:pt x="8045" y="10953"/>
                  </a:cubicBezTo>
                  <a:cubicBezTo>
                    <a:pt x="8045" y="11078"/>
                    <a:pt x="7945" y="11078"/>
                    <a:pt x="7945" y="11078"/>
                  </a:cubicBezTo>
                  <a:lnTo>
                    <a:pt x="7845" y="11078"/>
                  </a:lnTo>
                  <a:cubicBezTo>
                    <a:pt x="7744" y="10953"/>
                    <a:pt x="7744" y="10852"/>
                    <a:pt x="7744" y="10852"/>
                  </a:cubicBezTo>
                  <a:cubicBezTo>
                    <a:pt x="7744" y="10652"/>
                    <a:pt x="7845" y="10552"/>
                    <a:pt x="7945" y="10552"/>
                  </a:cubicBezTo>
                  <a:close/>
                  <a:moveTo>
                    <a:pt x="1779" y="12331"/>
                  </a:moveTo>
                  <a:cubicBezTo>
                    <a:pt x="1980" y="12331"/>
                    <a:pt x="1980" y="12532"/>
                    <a:pt x="1779" y="12532"/>
                  </a:cubicBezTo>
                  <a:cubicBezTo>
                    <a:pt x="1679" y="12532"/>
                    <a:pt x="1679" y="12331"/>
                    <a:pt x="1779" y="12331"/>
                  </a:cubicBezTo>
                  <a:close/>
                  <a:moveTo>
                    <a:pt x="9198" y="12431"/>
                  </a:moveTo>
                  <a:lnTo>
                    <a:pt x="9198" y="12532"/>
                  </a:lnTo>
                  <a:cubicBezTo>
                    <a:pt x="9499" y="12632"/>
                    <a:pt x="9298" y="12958"/>
                    <a:pt x="9098" y="12958"/>
                  </a:cubicBezTo>
                  <a:cubicBezTo>
                    <a:pt x="9098" y="12958"/>
                    <a:pt x="8998" y="12958"/>
                    <a:pt x="8872" y="12832"/>
                  </a:cubicBezTo>
                  <a:lnTo>
                    <a:pt x="8872" y="12732"/>
                  </a:lnTo>
                  <a:cubicBezTo>
                    <a:pt x="8772" y="12632"/>
                    <a:pt x="8998" y="12431"/>
                    <a:pt x="9098" y="12431"/>
                  </a:cubicBezTo>
                  <a:close/>
                  <a:moveTo>
                    <a:pt x="10551" y="13158"/>
                  </a:moveTo>
                  <a:cubicBezTo>
                    <a:pt x="10877" y="13158"/>
                    <a:pt x="10978" y="13684"/>
                    <a:pt x="10551" y="13684"/>
                  </a:cubicBezTo>
                  <a:cubicBezTo>
                    <a:pt x="10251" y="13684"/>
                    <a:pt x="10125" y="13158"/>
                    <a:pt x="10551" y="13158"/>
                  </a:cubicBezTo>
                  <a:close/>
                  <a:moveTo>
                    <a:pt x="3759" y="13785"/>
                  </a:moveTo>
                  <a:cubicBezTo>
                    <a:pt x="3985" y="13785"/>
                    <a:pt x="3985" y="13985"/>
                    <a:pt x="3860" y="13985"/>
                  </a:cubicBezTo>
                  <a:cubicBezTo>
                    <a:pt x="3659" y="13985"/>
                    <a:pt x="3659" y="13785"/>
                    <a:pt x="3759" y="13785"/>
                  </a:cubicBezTo>
                  <a:close/>
                  <a:moveTo>
                    <a:pt x="1579" y="14211"/>
                  </a:moveTo>
                  <a:cubicBezTo>
                    <a:pt x="1579" y="14211"/>
                    <a:pt x="1679" y="14211"/>
                    <a:pt x="1679" y="14311"/>
                  </a:cubicBezTo>
                  <a:cubicBezTo>
                    <a:pt x="1679" y="14411"/>
                    <a:pt x="1579" y="14411"/>
                    <a:pt x="1579" y="14411"/>
                  </a:cubicBezTo>
                  <a:cubicBezTo>
                    <a:pt x="1479" y="14411"/>
                    <a:pt x="1353" y="14411"/>
                    <a:pt x="1353" y="14311"/>
                  </a:cubicBezTo>
                  <a:cubicBezTo>
                    <a:pt x="1479" y="14311"/>
                    <a:pt x="1479" y="14211"/>
                    <a:pt x="1579" y="14211"/>
                  </a:cubicBezTo>
                  <a:close/>
                  <a:moveTo>
                    <a:pt x="7619" y="13684"/>
                  </a:moveTo>
                  <a:cubicBezTo>
                    <a:pt x="7845" y="13684"/>
                    <a:pt x="8045" y="13785"/>
                    <a:pt x="8045" y="13985"/>
                  </a:cubicBezTo>
                  <a:cubicBezTo>
                    <a:pt x="8045" y="14211"/>
                    <a:pt x="7945" y="14411"/>
                    <a:pt x="7744" y="14411"/>
                  </a:cubicBezTo>
                  <a:cubicBezTo>
                    <a:pt x="7519" y="14411"/>
                    <a:pt x="7318" y="14311"/>
                    <a:pt x="7318" y="14085"/>
                  </a:cubicBezTo>
                  <a:cubicBezTo>
                    <a:pt x="7318" y="13985"/>
                    <a:pt x="7419" y="13684"/>
                    <a:pt x="7619" y="13684"/>
                  </a:cubicBezTo>
                  <a:close/>
                  <a:moveTo>
                    <a:pt x="15664" y="0"/>
                  </a:moveTo>
                  <a:cubicBezTo>
                    <a:pt x="15564" y="0"/>
                    <a:pt x="15364" y="0"/>
                    <a:pt x="15263" y="100"/>
                  </a:cubicBezTo>
                  <a:lnTo>
                    <a:pt x="15263" y="827"/>
                  </a:lnTo>
                  <a:cubicBezTo>
                    <a:pt x="15263" y="927"/>
                    <a:pt x="15138" y="1053"/>
                    <a:pt x="15038" y="1053"/>
                  </a:cubicBezTo>
                  <a:cubicBezTo>
                    <a:pt x="14937" y="1053"/>
                    <a:pt x="14837" y="1053"/>
                    <a:pt x="14837" y="827"/>
                  </a:cubicBezTo>
                  <a:cubicBezTo>
                    <a:pt x="14837" y="727"/>
                    <a:pt x="14837" y="526"/>
                    <a:pt x="14737" y="301"/>
                  </a:cubicBezTo>
                  <a:cubicBezTo>
                    <a:pt x="14010" y="927"/>
                    <a:pt x="13384" y="2506"/>
                    <a:pt x="12331" y="4186"/>
                  </a:cubicBezTo>
                  <a:lnTo>
                    <a:pt x="12431" y="4286"/>
                  </a:lnTo>
                  <a:cubicBezTo>
                    <a:pt x="12331" y="4587"/>
                    <a:pt x="12005" y="4912"/>
                    <a:pt x="11805" y="5213"/>
                  </a:cubicBezTo>
                  <a:lnTo>
                    <a:pt x="11704" y="5213"/>
                  </a:lnTo>
                  <a:lnTo>
                    <a:pt x="11704" y="6792"/>
                  </a:lnTo>
                  <a:lnTo>
                    <a:pt x="12331" y="6166"/>
                  </a:lnTo>
                  <a:cubicBezTo>
                    <a:pt x="12632" y="5940"/>
                    <a:pt x="12957" y="5639"/>
                    <a:pt x="13158" y="5439"/>
                  </a:cubicBezTo>
                  <a:cubicBezTo>
                    <a:pt x="13258" y="5213"/>
                    <a:pt x="13258" y="4912"/>
                    <a:pt x="13384" y="4687"/>
                  </a:cubicBezTo>
                  <a:cubicBezTo>
                    <a:pt x="13384" y="4587"/>
                    <a:pt x="13384" y="4587"/>
                    <a:pt x="13484" y="4587"/>
                  </a:cubicBezTo>
                  <a:lnTo>
                    <a:pt x="13484" y="4687"/>
                  </a:lnTo>
                  <a:lnTo>
                    <a:pt x="13484" y="5113"/>
                  </a:lnTo>
                  <a:cubicBezTo>
                    <a:pt x="13584" y="5013"/>
                    <a:pt x="13684" y="5013"/>
                    <a:pt x="13885" y="4912"/>
                  </a:cubicBezTo>
                  <a:lnTo>
                    <a:pt x="13885" y="4912"/>
                  </a:lnTo>
                  <a:cubicBezTo>
                    <a:pt x="13785" y="5113"/>
                    <a:pt x="13684" y="5213"/>
                    <a:pt x="13584" y="5439"/>
                  </a:cubicBezTo>
                  <a:cubicBezTo>
                    <a:pt x="13785" y="5439"/>
                    <a:pt x="13885" y="5439"/>
                    <a:pt x="14010" y="5313"/>
                  </a:cubicBezTo>
                  <a:cubicBezTo>
                    <a:pt x="14110" y="5313"/>
                    <a:pt x="14110" y="5639"/>
                    <a:pt x="14010" y="5639"/>
                  </a:cubicBezTo>
                  <a:lnTo>
                    <a:pt x="13384" y="5639"/>
                  </a:lnTo>
                  <a:cubicBezTo>
                    <a:pt x="13058" y="5940"/>
                    <a:pt x="12757" y="6266"/>
                    <a:pt x="12431" y="6466"/>
                  </a:cubicBezTo>
                  <a:cubicBezTo>
                    <a:pt x="12331" y="6692"/>
                    <a:pt x="12130" y="6792"/>
                    <a:pt x="12005" y="6892"/>
                  </a:cubicBezTo>
                  <a:lnTo>
                    <a:pt x="13484" y="6892"/>
                  </a:lnTo>
                  <a:cubicBezTo>
                    <a:pt x="13584" y="6692"/>
                    <a:pt x="13785" y="6466"/>
                    <a:pt x="14010" y="6466"/>
                  </a:cubicBezTo>
                  <a:cubicBezTo>
                    <a:pt x="14110" y="6466"/>
                    <a:pt x="14110" y="6466"/>
                    <a:pt x="14110" y="6567"/>
                  </a:cubicBezTo>
                  <a:lnTo>
                    <a:pt x="13785" y="6892"/>
                  </a:lnTo>
                  <a:lnTo>
                    <a:pt x="14211" y="6892"/>
                  </a:lnTo>
                  <a:cubicBezTo>
                    <a:pt x="14411" y="6993"/>
                    <a:pt x="14411" y="7193"/>
                    <a:pt x="14211" y="7193"/>
                  </a:cubicBezTo>
                  <a:lnTo>
                    <a:pt x="13684" y="7193"/>
                  </a:lnTo>
                  <a:cubicBezTo>
                    <a:pt x="13785" y="7319"/>
                    <a:pt x="13885" y="7319"/>
                    <a:pt x="14010" y="7419"/>
                  </a:cubicBezTo>
                  <a:lnTo>
                    <a:pt x="14010" y="7619"/>
                  </a:lnTo>
                  <a:lnTo>
                    <a:pt x="13785" y="7619"/>
                  </a:lnTo>
                  <a:cubicBezTo>
                    <a:pt x="13684" y="7619"/>
                    <a:pt x="13484" y="7419"/>
                    <a:pt x="13384" y="7193"/>
                  </a:cubicBezTo>
                  <a:lnTo>
                    <a:pt x="12005" y="7193"/>
                  </a:lnTo>
                  <a:lnTo>
                    <a:pt x="12857" y="8045"/>
                  </a:lnTo>
                  <a:cubicBezTo>
                    <a:pt x="13058" y="8246"/>
                    <a:pt x="13258" y="8346"/>
                    <a:pt x="13484" y="8572"/>
                  </a:cubicBezTo>
                  <a:cubicBezTo>
                    <a:pt x="13584" y="8446"/>
                    <a:pt x="13684" y="8346"/>
                    <a:pt x="13885" y="8346"/>
                  </a:cubicBezTo>
                  <a:cubicBezTo>
                    <a:pt x="14010" y="8346"/>
                    <a:pt x="14211" y="8446"/>
                    <a:pt x="14311" y="8446"/>
                  </a:cubicBezTo>
                  <a:cubicBezTo>
                    <a:pt x="14411" y="8446"/>
                    <a:pt x="14411" y="8672"/>
                    <a:pt x="14211" y="8672"/>
                  </a:cubicBezTo>
                  <a:lnTo>
                    <a:pt x="13684" y="8672"/>
                  </a:lnTo>
                  <a:cubicBezTo>
                    <a:pt x="13785" y="8772"/>
                    <a:pt x="13885" y="8872"/>
                    <a:pt x="14010" y="8973"/>
                  </a:cubicBezTo>
                  <a:cubicBezTo>
                    <a:pt x="14110" y="9073"/>
                    <a:pt x="14010" y="9198"/>
                    <a:pt x="13885" y="9198"/>
                  </a:cubicBezTo>
                  <a:cubicBezTo>
                    <a:pt x="13684" y="9073"/>
                    <a:pt x="13584" y="8973"/>
                    <a:pt x="13484" y="8973"/>
                  </a:cubicBezTo>
                  <a:cubicBezTo>
                    <a:pt x="13484" y="9073"/>
                    <a:pt x="13484" y="9298"/>
                    <a:pt x="13384" y="9399"/>
                  </a:cubicBezTo>
                  <a:cubicBezTo>
                    <a:pt x="13258" y="9198"/>
                    <a:pt x="13258" y="8973"/>
                    <a:pt x="13384" y="8872"/>
                  </a:cubicBezTo>
                  <a:cubicBezTo>
                    <a:pt x="12757" y="8346"/>
                    <a:pt x="12130" y="7820"/>
                    <a:pt x="11704" y="7193"/>
                  </a:cubicBezTo>
                  <a:cubicBezTo>
                    <a:pt x="11704" y="7820"/>
                    <a:pt x="11704" y="8572"/>
                    <a:pt x="11604" y="9198"/>
                  </a:cubicBezTo>
                  <a:cubicBezTo>
                    <a:pt x="11805" y="9298"/>
                    <a:pt x="12130" y="9399"/>
                    <a:pt x="12231" y="9599"/>
                  </a:cubicBezTo>
                  <a:cubicBezTo>
                    <a:pt x="12231" y="9699"/>
                    <a:pt x="12130" y="9699"/>
                    <a:pt x="12130" y="9699"/>
                  </a:cubicBezTo>
                  <a:cubicBezTo>
                    <a:pt x="11905" y="9699"/>
                    <a:pt x="11704" y="9499"/>
                    <a:pt x="11604" y="9399"/>
                  </a:cubicBezTo>
                  <a:cubicBezTo>
                    <a:pt x="11504" y="9599"/>
                    <a:pt x="11504" y="9699"/>
                    <a:pt x="11504" y="9925"/>
                  </a:cubicBezTo>
                  <a:cubicBezTo>
                    <a:pt x="11379" y="9925"/>
                    <a:pt x="11379" y="10025"/>
                    <a:pt x="11278" y="10025"/>
                  </a:cubicBezTo>
                  <a:lnTo>
                    <a:pt x="11178" y="9925"/>
                  </a:lnTo>
                  <a:cubicBezTo>
                    <a:pt x="11178" y="9699"/>
                    <a:pt x="11278" y="9499"/>
                    <a:pt x="11278" y="9399"/>
                  </a:cubicBezTo>
                  <a:cubicBezTo>
                    <a:pt x="11078" y="9399"/>
                    <a:pt x="10877" y="9699"/>
                    <a:pt x="10652" y="9699"/>
                  </a:cubicBezTo>
                  <a:cubicBezTo>
                    <a:pt x="10652" y="9499"/>
                    <a:pt x="10978" y="9198"/>
                    <a:pt x="11278" y="9198"/>
                  </a:cubicBezTo>
                  <a:cubicBezTo>
                    <a:pt x="11278" y="8572"/>
                    <a:pt x="11379" y="8045"/>
                    <a:pt x="11379" y="7419"/>
                  </a:cubicBezTo>
                  <a:lnTo>
                    <a:pt x="11379" y="7419"/>
                  </a:lnTo>
                  <a:lnTo>
                    <a:pt x="11078" y="7720"/>
                  </a:lnTo>
                  <a:cubicBezTo>
                    <a:pt x="10752" y="7945"/>
                    <a:pt x="10451" y="8246"/>
                    <a:pt x="10125" y="8572"/>
                  </a:cubicBezTo>
                  <a:cubicBezTo>
                    <a:pt x="10125" y="8672"/>
                    <a:pt x="10025" y="8772"/>
                    <a:pt x="10025" y="8973"/>
                  </a:cubicBezTo>
                  <a:lnTo>
                    <a:pt x="10025" y="9298"/>
                  </a:lnTo>
                  <a:cubicBezTo>
                    <a:pt x="10025" y="9399"/>
                    <a:pt x="9925" y="9399"/>
                    <a:pt x="9925" y="9399"/>
                  </a:cubicBezTo>
                  <a:lnTo>
                    <a:pt x="9925" y="9298"/>
                  </a:lnTo>
                  <a:cubicBezTo>
                    <a:pt x="9825" y="9198"/>
                    <a:pt x="9825" y="9073"/>
                    <a:pt x="9825" y="8872"/>
                  </a:cubicBezTo>
                  <a:cubicBezTo>
                    <a:pt x="9724" y="8973"/>
                    <a:pt x="9724" y="8973"/>
                    <a:pt x="9624" y="8973"/>
                  </a:cubicBezTo>
                  <a:lnTo>
                    <a:pt x="9499" y="8973"/>
                  </a:lnTo>
                  <a:cubicBezTo>
                    <a:pt x="9399" y="8973"/>
                    <a:pt x="9499" y="8772"/>
                    <a:pt x="9724" y="8572"/>
                  </a:cubicBezTo>
                  <a:lnTo>
                    <a:pt x="9624" y="8572"/>
                  </a:lnTo>
                  <a:cubicBezTo>
                    <a:pt x="9399" y="8572"/>
                    <a:pt x="9298" y="8446"/>
                    <a:pt x="9098" y="8346"/>
                  </a:cubicBezTo>
                  <a:lnTo>
                    <a:pt x="9624" y="8346"/>
                  </a:lnTo>
                  <a:cubicBezTo>
                    <a:pt x="9724" y="8346"/>
                    <a:pt x="9825" y="8246"/>
                    <a:pt x="9925" y="8246"/>
                  </a:cubicBezTo>
                  <a:cubicBezTo>
                    <a:pt x="10351" y="7945"/>
                    <a:pt x="10877" y="7519"/>
                    <a:pt x="10978" y="7419"/>
                  </a:cubicBezTo>
                  <a:cubicBezTo>
                    <a:pt x="10978" y="7319"/>
                    <a:pt x="11078" y="7319"/>
                    <a:pt x="11178" y="7193"/>
                  </a:cubicBezTo>
                  <a:lnTo>
                    <a:pt x="10025" y="7193"/>
                  </a:lnTo>
                  <a:cubicBezTo>
                    <a:pt x="9198" y="8045"/>
                    <a:pt x="8145" y="8872"/>
                    <a:pt x="6892" y="9399"/>
                  </a:cubicBezTo>
                  <a:cubicBezTo>
                    <a:pt x="6792" y="9399"/>
                    <a:pt x="6592" y="9499"/>
                    <a:pt x="6366" y="9599"/>
                  </a:cubicBezTo>
                  <a:cubicBezTo>
                    <a:pt x="6491" y="9599"/>
                    <a:pt x="6592" y="9825"/>
                    <a:pt x="6491" y="9925"/>
                  </a:cubicBezTo>
                  <a:cubicBezTo>
                    <a:pt x="6065" y="10226"/>
                    <a:pt x="5739" y="10552"/>
                    <a:pt x="5439" y="10852"/>
                  </a:cubicBezTo>
                  <a:cubicBezTo>
                    <a:pt x="5739" y="11078"/>
                    <a:pt x="6266" y="11278"/>
                    <a:pt x="6491" y="11579"/>
                  </a:cubicBezTo>
                  <a:cubicBezTo>
                    <a:pt x="6491" y="11705"/>
                    <a:pt x="6491" y="11905"/>
                    <a:pt x="6366" y="11905"/>
                  </a:cubicBezTo>
                  <a:cubicBezTo>
                    <a:pt x="5965" y="11905"/>
                    <a:pt x="5539" y="11579"/>
                    <a:pt x="5338" y="11379"/>
                  </a:cubicBezTo>
                  <a:lnTo>
                    <a:pt x="5338" y="12532"/>
                  </a:lnTo>
                  <a:cubicBezTo>
                    <a:pt x="5338" y="12732"/>
                    <a:pt x="5238" y="12732"/>
                    <a:pt x="5113" y="12732"/>
                  </a:cubicBezTo>
                  <a:cubicBezTo>
                    <a:pt x="5013" y="12732"/>
                    <a:pt x="4912" y="12732"/>
                    <a:pt x="4912" y="12632"/>
                  </a:cubicBezTo>
                  <a:cubicBezTo>
                    <a:pt x="4812" y="12206"/>
                    <a:pt x="4812" y="11805"/>
                    <a:pt x="4812" y="11379"/>
                  </a:cubicBezTo>
                  <a:cubicBezTo>
                    <a:pt x="4612" y="11579"/>
                    <a:pt x="4286" y="11805"/>
                    <a:pt x="4085" y="12005"/>
                  </a:cubicBezTo>
                  <a:lnTo>
                    <a:pt x="3985" y="12106"/>
                  </a:lnTo>
                  <a:cubicBezTo>
                    <a:pt x="3860" y="12106"/>
                    <a:pt x="3759" y="11905"/>
                    <a:pt x="3860" y="11805"/>
                  </a:cubicBezTo>
                  <a:cubicBezTo>
                    <a:pt x="4085" y="11479"/>
                    <a:pt x="4386" y="11078"/>
                    <a:pt x="4712" y="10752"/>
                  </a:cubicBezTo>
                  <a:cubicBezTo>
                    <a:pt x="4612" y="10652"/>
                    <a:pt x="4486" y="10552"/>
                    <a:pt x="4386" y="10451"/>
                  </a:cubicBezTo>
                  <a:cubicBezTo>
                    <a:pt x="2607" y="11178"/>
                    <a:pt x="1479" y="11705"/>
                    <a:pt x="727" y="12331"/>
                  </a:cubicBezTo>
                  <a:lnTo>
                    <a:pt x="852" y="12331"/>
                  </a:lnTo>
                  <a:cubicBezTo>
                    <a:pt x="952" y="12106"/>
                    <a:pt x="1153" y="12005"/>
                    <a:pt x="1353" y="12005"/>
                  </a:cubicBezTo>
                  <a:lnTo>
                    <a:pt x="1479" y="12106"/>
                  </a:lnTo>
                  <a:cubicBezTo>
                    <a:pt x="1353" y="12106"/>
                    <a:pt x="1153" y="12206"/>
                    <a:pt x="1053" y="12331"/>
                  </a:cubicBezTo>
                  <a:lnTo>
                    <a:pt x="1479" y="12331"/>
                  </a:lnTo>
                  <a:cubicBezTo>
                    <a:pt x="1679" y="12331"/>
                    <a:pt x="1679" y="12532"/>
                    <a:pt x="1479" y="12532"/>
                  </a:cubicBezTo>
                  <a:lnTo>
                    <a:pt x="1053" y="12532"/>
                  </a:lnTo>
                  <a:cubicBezTo>
                    <a:pt x="1153" y="12632"/>
                    <a:pt x="1253" y="12632"/>
                    <a:pt x="1253" y="12732"/>
                  </a:cubicBezTo>
                  <a:lnTo>
                    <a:pt x="1253" y="12832"/>
                  </a:lnTo>
                  <a:lnTo>
                    <a:pt x="1153" y="12832"/>
                  </a:lnTo>
                  <a:cubicBezTo>
                    <a:pt x="1053" y="12832"/>
                    <a:pt x="852" y="12732"/>
                    <a:pt x="852" y="12532"/>
                  </a:cubicBezTo>
                  <a:lnTo>
                    <a:pt x="426" y="12532"/>
                  </a:lnTo>
                  <a:cubicBezTo>
                    <a:pt x="426" y="12632"/>
                    <a:pt x="326" y="12632"/>
                    <a:pt x="326" y="12732"/>
                  </a:cubicBezTo>
                  <a:lnTo>
                    <a:pt x="426" y="12732"/>
                  </a:lnTo>
                  <a:cubicBezTo>
                    <a:pt x="526" y="12832"/>
                    <a:pt x="627" y="12832"/>
                    <a:pt x="727" y="12958"/>
                  </a:cubicBezTo>
                  <a:lnTo>
                    <a:pt x="627" y="12958"/>
                  </a:lnTo>
                  <a:cubicBezTo>
                    <a:pt x="526" y="12958"/>
                    <a:pt x="426" y="12958"/>
                    <a:pt x="426" y="12832"/>
                  </a:cubicBezTo>
                  <a:lnTo>
                    <a:pt x="226" y="12832"/>
                  </a:lnTo>
                  <a:cubicBezTo>
                    <a:pt x="226" y="12832"/>
                    <a:pt x="226" y="12958"/>
                    <a:pt x="100" y="13058"/>
                  </a:cubicBezTo>
                  <a:cubicBezTo>
                    <a:pt x="226" y="13058"/>
                    <a:pt x="326" y="13158"/>
                    <a:pt x="426" y="13258"/>
                  </a:cubicBezTo>
                  <a:cubicBezTo>
                    <a:pt x="526" y="13359"/>
                    <a:pt x="727" y="13459"/>
                    <a:pt x="852" y="13584"/>
                  </a:cubicBezTo>
                  <a:lnTo>
                    <a:pt x="1579" y="13584"/>
                  </a:lnTo>
                  <a:cubicBezTo>
                    <a:pt x="1679" y="13584"/>
                    <a:pt x="1579" y="13785"/>
                    <a:pt x="1479" y="13785"/>
                  </a:cubicBezTo>
                  <a:lnTo>
                    <a:pt x="1053" y="13785"/>
                  </a:lnTo>
                  <a:cubicBezTo>
                    <a:pt x="1153" y="13785"/>
                    <a:pt x="1253" y="13885"/>
                    <a:pt x="1353" y="13985"/>
                  </a:cubicBezTo>
                  <a:cubicBezTo>
                    <a:pt x="1353" y="14085"/>
                    <a:pt x="1353" y="14211"/>
                    <a:pt x="1253" y="14211"/>
                  </a:cubicBezTo>
                  <a:lnTo>
                    <a:pt x="1153" y="14211"/>
                  </a:lnTo>
                  <a:cubicBezTo>
                    <a:pt x="1053" y="14085"/>
                    <a:pt x="952" y="14085"/>
                    <a:pt x="852" y="13985"/>
                  </a:cubicBezTo>
                  <a:lnTo>
                    <a:pt x="852" y="14311"/>
                  </a:lnTo>
                  <a:lnTo>
                    <a:pt x="727" y="14311"/>
                  </a:lnTo>
                  <a:lnTo>
                    <a:pt x="727" y="13885"/>
                  </a:lnTo>
                  <a:cubicBezTo>
                    <a:pt x="526" y="13684"/>
                    <a:pt x="226" y="13459"/>
                    <a:pt x="0" y="13258"/>
                  </a:cubicBezTo>
                  <a:lnTo>
                    <a:pt x="0" y="13885"/>
                  </a:lnTo>
                  <a:lnTo>
                    <a:pt x="0" y="13985"/>
                  </a:lnTo>
                  <a:cubicBezTo>
                    <a:pt x="0" y="14837"/>
                    <a:pt x="1579" y="15238"/>
                    <a:pt x="3659" y="15238"/>
                  </a:cubicBezTo>
                  <a:cubicBezTo>
                    <a:pt x="6165" y="15238"/>
                    <a:pt x="9624" y="14512"/>
                    <a:pt x="12130" y="13058"/>
                  </a:cubicBezTo>
                  <a:cubicBezTo>
                    <a:pt x="14311" y="11805"/>
                    <a:pt x="15765" y="8346"/>
                    <a:pt x="16391" y="5313"/>
                  </a:cubicBezTo>
                  <a:cubicBezTo>
                    <a:pt x="16090" y="5313"/>
                    <a:pt x="16090" y="4912"/>
                    <a:pt x="16391" y="4912"/>
                  </a:cubicBezTo>
                  <a:lnTo>
                    <a:pt x="16516" y="4912"/>
                  </a:lnTo>
                  <a:cubicBezTo>
                    <a:pt x="16717" y="4186"/>
                    <a:pt x="16717" y="3434"/>
                    <a:pt x="16817" y="2807"/>
                  </a:cubicBezTo>
                  <a:lnTo>
                    <a:pt x="16717" y="2707"/>
                  </a:lnTo>
                  <a:lnTo>
                    <a:pt x="16717" y="2607"/>
                  </a:lnTo>
                  <a:cubicBezTo>
                    <a:pt x="16717" y="2607"/>
                    <a:pt x="16717" y="2506"/>
                    <a:pt x="16817" y="2506"/>
                  </a:cubicBezTo>
                  <a:cubicBezTo>
                    <a:pt x="16817" y="1354"/>
                    <a:pt x="16617" y="526"/>
                    <a:pt x="16191" y="100"/>
                  </a:cubicBezTo>
                  <a:cubicBezTo>
                    <a:pt x="15990" y="100"/>
                    <a:pt x="15765" y="100"/>
                    <a:pt x="15664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674;p71">
              <a:extLst>
                <a:ext uri="{FF2B5EF4-FFF2-40B4-BE49-F238E27FC236}">
                  <a16:creationId xmlns:a16="http://schemas.microsoft.com/office/drawing/2014/main" id="{64A1F904-E72F-484A-9796-C0317111484D}"/>
                </a:ext>
              </a:extLst>
            </p:cNvPr>
            <p:cNvSpPr/>
            <p:nvPr/>
          </p:nvSpPr>
          <p:spPr>
            <a:xfrm>
              <a:off x="2407400" y="3026350"/>
              <a:ext cx="13200" cy="23825"/>
            </a:xfrm>
            <a:custGeom>
              <a:avLst/>
              <a:gdLst/>
              <a:ahLst/>
              <a:cxnLst/>
              <a:rect l="l" t="t" r="r" b="b"/>
              <a:pathLst>
                <a:path w="528" h="953" extrusionOk="0">
                  <a:moveTo>
                    <a:pt x="527" y="0"/>
                  </a:moveTo>
                  <a:cubicBezTo>
                    <a:pt x="402" y="0"/>
                    <a:pt x="201" y="101"/>
                    <a:pt x="101" y="201"/>
                  </a:cubicBezTo>
                  <a:lnTo>
                    <a:pt x="1" y="201"/>
                  </a:lnTo>
                  <a:cubicBezTo>
                    <a:pt x="101" y="426"/>
                    <a:pt x="101" y="627"/>
                    <a:pt x="101" y="727"/>
                  </a:cubicBezTo>
                  <a:cubicBezTo>
                    <a:pt x="101" y="953"/>
                    <a:pt x="201" y="953"/>
                    <a:pt x="302" y="953"/>
                  </a:cubicBezTo>
                  <a:cubicBezTo>
                    <a:pt x="402" y="953"/>
                    <a:pt x="527" y="827"/>
                    <a:pt x="527" y="727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675;p71">
              <a:extLst>
                <a:ext uri="{FF2B5EF4-FFF2-40B4-BE49-F238E27FC236}">
                  <a16:creationId xmlns:a16="http://schemas.microsoft.com/office/drawing/2014/main" id="{1AB23EB1-FEF1-4D64-A42E-21061684D66C}"/>
                </a:ext>
              </a:extLst>
            </p:cNvPr>
            <p:cNvSpPr/>
            <p:nvPr/>
          </p:nvSpPr>
          <p:spPr>
            <a:xfrm>
              <a:off x="2430600" y="3023850"/>
              <a:ext cx="13175" cy="2525"/>
            </a:xfrm>
            <a:custGeom>
              <a:avLst/>
              <a:gdLst/>
              <a:ahLst/>
              <a:cxnLst/>
              <a:rect l="l" t="t" r="r" b="b"/>
              <a:pathLst>
                <a:path w="527" h="101" extrusionOk="0">
                  <a:moveTo>
                    <a:pt x="0" y="0"/>
                  </a:moveTo>
                  <a:cubicBezTo>
                    <a:pt x="101" y="100"/>
                    <a:pt x="326" y="100"/>
                    <a:pt x="527" y="100"/>
                  </a:cubicBezTo>
                  <a:cubicBezTo>
                    <a:pt x="426" y="0"/>
                    <a:pt x="226" y="0"/>
                    <a:pt x="0" y="0"/>
                  </a:cubicBez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676;p71">
              <a:extLst>
                <a:ext uri="{FF2B5EF4-FFF2-40B4-BE49-F238E27FC236}">
                  <a16:creationId xmlns:a16="http://schemas.microsoft.com/office/drawing/2014/main" id="{0A4C2509-2D64-42D9-B3D4-5367B41C10BD}"/>
                </a:ext>
              </a:extLst>
            </p:cNvPr>
            <p:cNvSpPr/>
            <p:nvPr/>
          </p:nvSpPr>
          <p:spPr>
            <a:xfrm>
              <a:off x="2159300" y="3276975"/>
              <a:ext cx="13175" cy="65200"/>
            </a:xfrm>
            <a:custGeom>
              <a:avLst/>
              <a:gdLst/>
              <a:ahLst/>
              <a:cxnLst/>
              <a:rect l="l" t="t" r="r" b="b"/>
              <a:pathLst>
                <a:path w="527" h="2608" extrusionOk="0">
                  <a:moveTo>
                    <a:pt x="426" y="1"/>
                  </a:moveTo>
                  <a:cubicBezTo>
                    <a:pt x="301" y="1"/>
                    <a:pt x="100" y="101"/>
                    <a:pt x="0" y="101"/>
                  </a:cubicBezTo>
                  <a:lnTo>
                    <a:pt x="0" y="201"/>
                  </a:lnTo>
                  <a:cubicBezTo>
                    <a:pt x="100" y="201"/>
                    <a:pt x="201" y="326"/>
                    <a:pt x="201" y="427"/>
                  </a:cubicBezTo>
                  <a:cubicBezTo>
                    <a:pt x="301" y="326"/>
                    <a:pt x="426" y="326"/>
                    <a:pt x="426" y="201"/>
                  </a:cubicBezTo>
                  <a:lnTo>
                    <a:pt x="426" y="1"/>
                  </a:lnTo>
                  <a:close/>
                  <a:moveTo>
                    <a:pt x="201" y="1053"/>
                  </a:moveTo>
                  <a:cubicBezTo>
                    <a:pt x="201" y="1053"/>
                    <a:pt x="100" y="1153"/>
                    <a:pt x="0" y="1254"/>
                  </a:cubicBezTo>
                  <a:cubicBezTo>
                    <a:pt x="0" y="1680"/>
                    <a:pt x="0" y="2081"/>
                    <a:pt x="100" y="2507"/>
                  </a:cubicBezTo>
                  <a:cubicBezTo>
                    <a:pt x="100" y="2607"/>
                    <a:pt x="201" y="2607"/>
                    <a:pt x="301" y="2607"/>
                  </a:cubicBezTo>
                  <a:cubicBezTo>
                    <a:pt x="426" y="2607"/>
                    <a:pt x="526" y="2607"/>
                    <a:pt x="526" y="2407"/>
                  </a:cubicBezTo>
                  <a:lnTo>
                    <a:pt x="526" y="1254"/>
                  </a:lnTo>
                  <a:cubicBezTo>
                    <a:pt x="426" y="1153"/>
                    <a:pt x="301" y="1053"/>
                    <a:pt x="201" y="1053"/>
                  </a:cubicBez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677;p71">
              <a:extLst>
                <a:ext uri="{FF2B5EF4-FFF2-40B4-BE49-F238E27FC236}">
                  <a16:creationId xmlns:a16="http://schemas.microsoft.com/office/drawing/2014/main" id="{67859090-0D83-48E4-AF3B-26A6AB568F91}"/>
                </a:ext>
              </a:extLst>
            </p:cNvPr>
            <p:cNvSpPr/>
            <p:nvPr/>
          </p:nvSpPr>
          <p:spPr>
            <a:xfrm>
              <a:off x="2132975" y="3263825"/>
              <a:ext cx="70825" cy="62675"/>
            </a:xfrm>
            <a:custGeom>
              <a:avLst/>
              <a:gdLst/>
              <a:ahLst/>
              <a:cxnLst/>
              <a:rect l="l" t="t" r="r" b="b"/>
              <a:pathLst>
                <a:path w="2833" h="2507" extrusionOk="0">
                  <a:moveTo>
                    <a:pt x="2607" y="0"/>
                  </a:moveTo>
                  <a:cubicBezTo>
                    <a:pt x="2507" y="0"/>
                    <a:pt x="2406" y="100"/>
                    <a:pt x="2306" y="100"/>
                  </a:cubicBezTo>
                  <a:cubicBezTo>
                    <a:pt x="1980" y="326"/>
                    <a:pt x="1780" y="527"/>
                    <a:pt x="1479" y="727"/>
                  </a:cubicBezTo>
                  <a:cubicBezTo>
                    <a:pt x="1479" y="852"/>
                    <a:pt x="1354" y="852"/>
                    <a:pt x="1254" y="953"/>
                  </a:cubicBezTo>
                  <a:cubicBezTo>
                    <a:pt x="1354" y="953"/>
                    <a:pt x="1479" y="1053"/>
                    <a:pt x="1579" y="1153"/>
                  </a:cubicBezTo>
                  <a:cubicBezTo>
                    <a:pt x="1579" y="1153"/>
                    <a:pt x="1680" y="1153"/>
                    <a:pt x="1680" y="1253"/>
                  </a:cubicBezTo>
                  <a:cubicBezTo>
                    <a:pt x="1980" y="953"/>
                    <a:pt x="2306" y="627"/>
                    <a:pt x="2732" y="326"/>
                  </a:cubicBezTo>
                  <a:cubicBezTo>
                    <a:pt x="2833" y="226"/>
                    <a:pt x="2732" y="0"/>
                    <a:pt x="2607" y="0"/>
                  </a:cubicBezTo>
                  <a:close/>
                  <a:moveTo>
                    <a:pt x="953" y="1153"/>
                  </a:moveTo>
                  <a:cubicBezTo>
                    <a:pt x="627" y="1479"/>
                    <a:pt x="326" y="1880"/>
                    <a:pt x="101" y="2206"/>
                  </a:cubicBezTo>
                  <a:cubicBezTo>
                    <a:pt x="0" y="2306"/>
                    <a:pt x="101" y="2507"/>
                    <a:pt x="226" y="2507"/>
                  </a:cubicBezTo>
                  <a:lnTo>
                    <a:pt x="326" y="2406"/>
                  </a:lnTo>
                  <a:cubicBezTo>
                    <a:pt x="527" y="2206"/>
                    <a:pt x="853" y="1980"/>
                    <a:pt x="1053" y="1780"/>
                  </a:cubicBezTo>
                  <a:cubicBezTo>
                    <a:pt x="1153" y="1679"/>
                    <a:pt x="1254" y="1579"/>
                    <a:pt x="1254" y="1579"/>
                  </a:cubicBezTo>
                  <a:lnTo>
                    <a:pt x="1254" y="1479"/>
                  </a:lnTo>
                  <a:cubicBezTo>
                    <a:pt x="1153" y="1354"/>
                    <a:pt x="1053" y="1253"/>
                    <a:pt x="953" y="1153"/>
                  </a:cubicBez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678;p71">
              <a:extLst>
                <a:ext uri="{FF2B5EF4-FFF2-40B4-BE49-F238E27FC236}">
                  <a16:creationId xmlns:a16="http://schemas.microsoft.com/office/drawing/2014/main" id="{9BFD3106-3882-4B9E-A8E0-9B6B28483E7F}"/>
                </a:ext>
              </a:extLst>
            </p:cNvPr>
            <p:cNvSpPr/>
            <p:nvPr/>
          </p:nvSpPr>
          <p:spPr>
            <a:xfrm>
              <a:off x="2148650" y="3279475"/>
              <a:ext cx="52650" cy="42000"/>
            </a:xfrm>
            <a:custGeom>
              <a:avLst/>
              <a:gdLst/>
              <a:ahLst/>
              <a:cxnLst/>
              <a:rect l="l" t="t" r="r" b="b"/>
              <a:pathLst>
                <a:path w="2106" h="1680" extrusionOk="0">
                  <a:moveTo>
                    <a:pt x="426" y="1"/>
                  </a:moveTo>
                  <a:cubicBezTo>
                    <a:pt x="226" y="101"/>
                    <a:pt x="100" y="226"/>
                    <a:pt x="0" y="226"/>
                  </a:cubicBezTo>
                  <a:cubicBezTo>
                    <a:pt x="100" y="327"/>
                    <a:pt x="226" y="427"/>
                    <a:pt x="326" y="527"/>
                  </a:cubicBezTo>
                  <a:cubicBezTo>
                    <a:pt x="426" y="627"/>
                    <a:pt x="526" y="728"/>
                    <a:pt x="627" y="853"/>
                  </a:cubicBezTo>
                  <a:lnTo>
                    <a:pt x="627" y="953"/>
                  </a:lnTo>
                  <a:cubicBezTo>
                    <a:pt x="727" y="953"/>
                    <a:pt x="852" y="1053"/>
                    <a:pt x="952" y="1154"/>
                  </a:cubicBezTo>
                  <a:cubicBezTo>
                    <a:pt x="1153" y="1354"/>
                    <a:pt x="1579" y="1680"/>
                    <a:pt x="1980" y="1680"/>
                  </a:cubicBezTo>
                  <a:cubicBezTo>
                    <a:pt x="2105" y="1680"/>
                    <a:pt x="2105" y="1480"/>
                    <a:pt x="2105" y="1354"/>
                  </a:cubicBezTo>
                  <a:cubicBezTo>
                    <a:pt x="1880" y="1053"/>
                    <a:pt x="1353" y="853"/>
                    <a:pt x="1053" y="627"/>
                  </a:cubicBezTo>
                  <a:cubicBezTo>
                    <a:pt x="1053" y="527"/>
                    <a:pt x="952" y="527"/>
                    <a:pt x="952" y="527"/>
                  </a:cubicBezTo>
                  <a:cubicBezTo>
                    <a:pt x="852" y="427"/>
                    <a:pt x="727" y="327"/>
                    <a:pt x="627" y="327"/>
                  </a:cubicBezTo>
                  <a:cubicBezTo>
                    <a:pt x="627" y="226"/>
                    <a:pt x="526" y="101"/>
                    <a:pt x="426" y="101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679;p71">
              <a:extLst>
                <a:ext uri="{FF2B5EF4-FFF2-40B4-BE49-F238E27FC236}">
                  <a16:creationId xmlns:a16="http://schemas.microsoft.com/office/drawing/2014/main" id="{5A424EB4-2139-4D75-92F4-91DD23AEE1F3}"/>
                </a:ext>
              </a:extLst>
            </p:cNvPr>
            <p:cNvSpPr/>
            <p:nvPr/>
          </p:nvSpPr>
          <p:spPr>
            <a:xfrm>
              <a:off x="2318450" y="3154175"/>
              <a:ext cx="13175" cy="120325"/>
            </a:xfrm>
            <a:custGeom>
              <a:avLst/>
              <a:gdLst/>
              <a:ahLst/>
              <a:cxnLst/>
              <a:rect l="l" t="t" r="r" b="b"/>
              <a:pathLst>
                <a:path w="527" h="4813" extrusionOk="0">
                  <a:moveTo>
                    <a:pt x="426" y="0"/>
                  </a:moveTo>
                  <a:cubicBezTo>
                    <a:pt x="426" y="100"/>
                    <a:pt x="326" y="226"/>
                    <a:pt x="201" y="426"/>
                  </a:cubicBezTo>
                  <a:lnTo>
                    <a:pt x="201" y="1253"/>
                  </a:lnTo>
                  <a:cubicBezTo>
                    <a:pt x="326" y="1354"/>
                    <a:pt x="426" y="1479"/>
                    <a:pt x="526" y="1579"/>
                  </a:cubicBezTo>
                  <a:lnTo>
                    <a:pt x="526" y="0"/>
                  </a:lnTo>
                  <a:close/>
                  <a:moveTo>
                    <a:pt x="100" y="3952"/>
                  </a:moveTo>
                  <a:lnTo>
                    <a:pt x="100" y="3952"/>
                  </a:lnTo>
                  <a:cubicBezTo>
                    <a:pt x="100" y="3962"/>
                    <a:pt x="100" y="3973"/>
                    <a:pt x="100" y="3985"/>
                  </a:cubicBezTo>
                  <a:cubicBezTo>
                    <a:pt x="100" y="3974"/>
                    <a:pt x="100" y="3963"/>
                    <a:pt x="100" y="3952"/>
                  </a:cubicBezTo>
                  <a:close/>
                  <a:moveTo>
                    <a:pt x="426" y="1980"/>
                  </a:moveTo>
                  <a:cubicBezTo>
                    <a:pt x="326" y="2106"/>
                    <a:pt x="326" y="2206"/>
                    <a:pt x="201" y="2206"/>
                  </a:cubicBezTo>
                  <a:cubicBezTo>
                    <a:pt x="201" y="2821"/>
                    <a:pt x="104" y="3340"/>
                    <a:pt x="100" y="3952"/>
                  </a:cubicBezTo>
                  <a:lnTo>
                    <a:pt x="100" y="3952"/>
                  </a:lnTo>
                  <a:cubicBezTo>
                    <a:pt x="101" y="3860"/>
                    <a:pt x="110" y="3860"/>
                    <a:pt x="201" y="3860"/>
                  </a:cubicBezTo>
                  <a:cubicBezTo>
                    <a:pt x="201" y="3860"/>
                    <a:pt x="326" y="3985"/>
                    <a:pt x="426" y="3985"/>
                  </a:cubicBezTo>
                  <a:cubicBezTo>
                    <a:pt x="526" y="3359"/>
                    <a:pt x="526" y="2607"/>
                    <a:pt x="526" y="1980"/>
                  </a:cubicBezTo>
                  <a:close/>
                  <a:moveTo>
                    <a:pt x="100" y="4186"/>
                  </a:moveTo>
                  <a:cubicBezTo>
                    <a:pt x="100" y="4286"/>
                    <a:pt x="0" y="4486"/>
                    <a:pt x="0" y="4712"/>
                  </a:cubicBezTo>
                  <a:lnTo>
                    <a:pt x="100" y="4812"/>
                  </a:lnTo>
                  <a:cubicBezTo>
                    <a:pt x="201" y="4812"/>
                    <a:pt x="201" y="4712"/>
                    <a:pt x="326" y="4712"/>
                  </a:cubicBezTo>
                  <a:cubicBezTo>
                    <a:pt x="326" y="4486"/>
                    <a:pt x="326" y="4386"/>
                    <a:pt x="426" y="4186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680;p71">
              <a:extLst>
                <a:ext uri="{FF2B5EF4-FFF2-40B4-BE49-F238E27FC236}">
                  <a16:creationId xmlns:a16="http://schemas.microsoft.com/office/drawing/2014/main" id="{999EC177-8933-4332-8119-3593E22A0F51}"/>
                </a:ext>
              </a:extLst>
            </p:cNvPr>
            <p:cNvSpPr/>
            <p:nvPr/>
          </p:nvSpPr>
          <p:spPr>
            <a:xfrm>
              <a:off x="2273950" y="3146650"/>
              <a:ext cx="112175" cy="101525"/>
            </a:xfrm>
            <a:custGeom>
              <a:avLst/>
              <a:gdLst/>
              <a:ahLst/>
              <a:cxnLst/>
              <a:rect l="l" t="t" r="r" b="b"/>
              <a:pathLst>
                <a:path w="4487" h="4061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286" y="101"/>
                    <a:pt x="4186" y="101"/>
                    <a:pt x="4086" y="201"/>
                  </a:cubicBezTo>
                  <a:lnTo>
                    <a:pt x="4086" y="527"/>
                  </a:lnTo>
                  <a:lnTo>
                    <a:pt x="4186" y="527"/>
                  </a:lnTo>
                  <a:cubicBezTo>
                    <a:pt x="4286" y="301"/>
                    <a:pt x="4387" y="201"/>
                    <a:pt x="4487" y="0"/>
                  </a:cubicBezTo>
                  <a:close/>
                  <a:moveTo>
                    <a:pt x="3760" y="527"/>
                  </a:moveTo>
                  <a:cubicBezTo>
                    <a:pt x="3559" y="727"/>
                    <a:pt x="3234" y="1028"/>
                    <a:pt x="2933" y="1254"/>
                  </a:cubicBezTo>
                  <a:lnTo>
                    <a:pt x="2306" y="1880"/>
                  </a:lnTo>
                  <a:cubicBezTo>
                    <a:pt x="2306" y="1980"/>
                    <a:pt x="2306" y="1980"/>
                    <a:pt x="2407" y="1980"/>
                  </a:cubicBezTo>
                  <a:lnTo>
                    <a:pt x="2607" y="1980"/>
                  </a:lnTo>
                  <a:cubicBezTo>
                    <a:pt x="2732" y="1880"/>
                    <a:pt x="2933" y="1780"/>
                    <a:pt x="3033" y="1554"/>
                  </a:cubicBezTo>
                  <a:cubicBezTo>
                    <a:pt x="3359" y="1354"/>
                    <a:pt x="3660" y="1028"/>
                    <a:pt x="3986" y="727"/>
                  </a:cubicBezTo>
                  <a:lnTo>
                    <a:pt x="3860" y="727"/>
                  </a:lnTo>
                  <a:cubicBezTo>
                    <a:pt x="3760" y="727"/>
                    <a:pt x="3760" y="627"/>
                    <a:pt x="3760" y="527"/>
                  </a:cubicBezTo>
                  <a:close/>
                  <a:moveTo>
                    <a:pt x="1780" y="2281"/>
                  </a:moveTo>
                  <a:cubicBezTo>
                    <a:pt x="1680" y="2407"/>
                    <a:pt x="1580" y="2407"/>
                    <a:pt x="1580" y="2507"/>
                  </a:cubicBezTo>
                  <a:cubicBezTo>
                    <a:pt x="1479" y="2607"/>
                    <a:pt x="953" y="3033"/>
                    <a:pt x="527" y="3334"/>
                  </a:cubicBezTo>
                  <a:lnTo>
                    <a:pt x="627" y="3334"/>
                  </a:lnTo>
                  <a:lnTo>
                    <a:pt x="727" y="3434"/>
                  </a:lnTo>
                  <a:lnTo>
                    <a:pt x="727" y="3660"/>
                  </a:lnTo>
                  <a:cubicBezTo>
                    <a:pt x="1053" y="3334"/>
                    <a:pt x="1354" y="3033"/>
                    <a:pt x="1680" y="2808"/>
                  </a:cubicBezTo>
                  <a:lnTo>
                    <a:pt x="1981" y="2507"/>
                  </a:lnTo>
                  <a:cubicBezTo>
                    <a:pt x="2106" y="2507"/>
                    <a:pt x="2106" y="2407"/>
                    <a:pt x="2206" y="2281"/>
                  </a:cubicBezTo>
                  <a:close/>
                  <a:moveTo>
                    <a:pt x="326" y="3660"/>
                  </a:moveTo>
                  <a:cubicBezTo>
                    <a:pt x="101" y="3860"/>
                    <a:pt x="1" y="4061"/>
                    <a:pt x="101" y="4061"/>
                  </a:cubicBezTo>
                  <a:lnTo>
                    <a:pt x="226" y="4061"/>
                  </a:lnTo>
                  <a:cubicBezTo>
                    <a:pt x="326" y="4061"/>
                    <a:pt x="326" y="4061"/>
                    <a:pt x="427" y="3960"/>
                  </a:cubicBezTo>
                  <a:lnTo>
                    <a:pt x="427" y="366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681;p71">
              <a:extLst>
                <a:ext uri="{FF2B5EF4-FFF2-40B4-BE49-F238E27FC236}">
                  <a16:creationId xmlns:a16="http://schemas.microsoft.com/office/drawing/2014/main" id="{27923932-69C6-4581-B190-F01D2C92B486}"/>
                </a:ext>
              </a:extLst>
            </p:cNvPr>
            <p:cNvSpPr/>
            <p:nvPr/>
          </p:nvSpPr>
          <p:spPr>
            <a:xfrm>
              <a:off x="2310925" y="3175475"/>
              <a:ext cx="80850" cy="78350"/>
            </a:xfrm>
            <a:custGeom>
              <a:avLst/>
              <a:gdLst/>
              <a:ahLst/>
              <a:cxnLst/>
              <a:rect l="l" t="t" r="r" b="b"/>
              <a:pathLst>
                <a:path w="3234" h="3134" extrusionOk="0">
                  <a:moveTo>
                    <a:pt x="101" y="0"/>
                  </a:moveTo>
                  <a:cubicBezTo>
                    <a:pt x="101" y="101"/>
                    <a:pt x="0" y="201"/>
                    <a:pt x="0" y="301"/>
                  </a:cubicBezTo>
                  <a:cubicBezTo>
                    <a:pt x="101" y="502"/>
                    <a:pt x="301" y="727"/>
                    <a:pt x="502" y="827"/>
                  </a:cubicBezTo>
                  <a:lnTo>
                    <a:pt x="928" y="827"/>
                  </a:lnTo>
                  <a:cubicBezTo>
                    <a:pt x="827" y="827"/>
                    <a:pt x="827" y="827"/>
                    <a:pt x="827" y="727"/>
                  </a:cubicBezTo>
                  <a:cubicBezTo>
                    <a:pt x="727" y="627"/>
                    <a:pt x="627" y="502"/>
                    <a:pt x="502" y="401"/>
                  </a:cubicBezTo>
                  <a:cubicBezTo>
                    <a:pt x="401" y="301"/>
                    <a:pt x="301" y="201"/>
                    <a:pt x="101" y="0"/>
                  </a:cubicBezTo>
                  <a:close/>
                  <a:moveTo>
                    <a:pt x="827" y="1128"/>
                  </a:moveTo>
                  <a:cubicBezTo>
                    <a:pt x="1253" y="1755"/>
                    <a:pt x="1880" y="2281"/>
                    <a:pt x="2507" y="2807"/>
                  </a:cubicBezTo>
                  <a:cubicBezTo>
                    <a:pt x="2507" y="2707"/>
                    <a:pt x="2507" y="2607"/>
                    <a:pt x="2607" y="2507"/>
                  </a:cubicBezTo>
                  <a:cubicBezTo>
                    <a:pt x="2381" y="2281"/>
                    <a:pt x="2181" y="2181"/>
                    <a:pt x="1980" y="1980"/>
                  </a:cubicBezTo>
                  <a:lnTo>
                    <a:pt x="1128" y="1128"/>
                  </a:lnTo>
                  <a:close/>
                  <a:moveTo>
                    <a:pt x="2707" y="2607"/>
                  </a:moveTo>
                  <a:cubicBezTo>
                    <a:pt x="2707" y="2707"/>
                    <a:pt x="2607" y="2807"/>
                    <a:pt x="2607" y="2908"/>
                  </a:cubicBezTo>
                  <a:cubicBezTo>
                    <a:pt x="2707" y="2908"/>
                    <a:pt x="2807" y="3008"/>
                    <a:pt x="3008" y="3133"/>
                  </a:cubicBezTo>
                  <a:cubicBezTo>
                    <a:pt x="3133" y="3133"/>
                    <a:pt x="3233" y="3008"/>
                    <a:pt x="3133" y="2908"/>
                  </a:cubicBezTo>
                  <a:cubicBezTo>
                    <a:pt x="3008" y="2807"/>
                    <a:pt x="2908" y="2707"/>
                    <a:pt x="2807" y="2607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682;p71">
              <a:extLst>
                <a:ext uri="{FF2B5EF4-FFF2-40B4-BE49-F238E27FC236}">
                  <a16:creationId xmlns:a16="http://schemas.microsoft.com/office/drawing/2014/main" id="{09C33B58-561F-402F-856E-4BF5CB0FE7C8}"/>
                </a:ext>
              </a:extLst>
            </p:cNvPr>
            <p:cNvSpPr/>
            <p:nvPr/>
          </p:nvSpPr>
          <p:spPr>
            <a:xfrm>
              <a:off x="2329100" y="3128475"/>
              <a:ext cx="20700" cy="25725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727" y="1"/>
                  </a:moveTo>
                  <a:cubicBezTo>
                    <a:pt x="526" y="402"/>
                    <a:pt x="301" y="727"/>
                    <a:pt x="0" y="1028"/>
                  </a:cubicBezTo>
                  <a:lnTo>
                    <a:pt x="201" y="1028"/>
                  </a:lnTo>
                  <a:cubicBezTo>
                    <a:pt x="401" y="727"/>
                    <a:pt x="727" y="402"/>
                    <a:pt x="827" y="101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83;p71">
              <a:extLst>
                <a:ext uri="{FF2B5EF4-FFF2-40B4-BE49-F238E27FC236}">
                  <a16:creationId xmlns:a16="http://schemas.microsoft.com/office/drawing/2014/main" id="{5E9869FD-5BA2-44E2-B0EA-FC47017EDC17}"/>
                </a:ext>
              </a:extLst>
            </p:cNvPr>
            <p:cNvSpPr/>
            <p:nvPr/>
          </p:nvSpPr>
          <p:spPr>
            <a:xfrm>
              <a:off x="2367925" y="3138500"/>
              <a:ext cx="23850" cy="26350"/>
            </a:xfrm>
            <a:custGeom>
              <a:avLst/>
              <a:gdLst/>
              <a:ahLst/>
              <a:cxnLst/>
              <a:rect l="l" t="t" r="r" b="b"/>
              <a:pathLst>
                <a:path w="954" h="1054" extrusionOk="0">
                  <a:moveTo>
                    <a:pt x="327" y="1"/>
                  </a:moveTo>
                  <a:cubicBezTo>
                    <a:pt x="227" y="1"/>
                    <a:pt x="227" y="1"/>
                    <a:pt x="227" y="101"/>
                  </a:cubicBezTo>
                  <a:cubicBezTo>
                    <a:pt x="101" y="326"/>
                    <a:pt x="101" y="627"/>
                    <a:pt x="1" y="853"/>
                  </a:cubicBezTo>
                  <a:cubicBezTo>
                    <a:pt x="1" y="953"/>
                    <a:pt x="1" y="1053"/>
                    <a:pt x="101" y="1053"/>
                  </a:cubicBezTo>
                  <a:lnTo>
                    <a:pt x="853" y="1053"/>
                  </a:lnTo>
                  <a:cubicBezTo>
                    <a:pt x="953" y="1053"/>
                    <a:pt x="953" y="727"/>
                    <a:pt x="853" y="727"/>
                  </a:cubicBezTo>
                  <a:cubicBezTo>
                    <a:pt x="728" y="853"/>
                    <a:pt x="628" y="853"/>
                    <a:pt x="427" y="853"/>
                  </a:cubicBezTo>
                  <a:lnTo>
                    <a:pt x="327" y="853"/>
                  </a:lnTo>
                  <a:lnTo>
                    <a:pt x="327" y="527"/>
                  </a:lnTo>
                  <a:lnTo>
                    <a:pt x="327" y="101"/>
                  </a:lnTo>
                  <a:lnTo>
                    <a:pt x="327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84;p71">
              <a:extLst>
                <a:ext uri="{FF2B5EF4-FFF2-40B4-BE49-F238E27FC236}">
                  <a16:creationId xmlns:a16="http://schemas.microsoft.com/office/drawing/2014/main" id="{AFC9D979-8F14-4E0C-9820-982B4D674397}"/>
                </a:ext>
              </a:extLst>
            </p:cNvPr>
            <p:cNvSpPr/>
            <p:nvPr/>
          </p:nvSpPr>
          <p:spPr>
            <a:xfrm>
              <a:off x="2266425" y="3229975"/>
              <a:ext cx="25725" cy="28850"/>
            </a:xfrm>
            <a:custGeom>
              <a:avLst/>
              <a:gdLst/>
              <a:ahLst/>
              <a:cxnLst/>
              <a:rect l="l" t="t" r="r" b="b"/>
              <a:pathLst>
                <a:path w="1029" h="1154" extrusionOk="0">
                  <a:moveTo>
                    <a:pt x="828" y="1"/>
                  </a:moveTo>
                  <a:cubicBezTo>
                    <a:pt x="728" y="1"/>
                    <a:pt x="627" y="101"/>
                    <a:pt x="527" y="101"/>
                  </a:cubicBezTo>
                  <a:lnTo>
                    <a:pt x="1" y="101"/>
                  </a:lnTo>
                  <a:cubicBezTo>
                    <a:pt x="201" y="201"/>
                    <a:pt x="302" y="327"/>
                    <a:pt x="527" y="327"/>
                  </a:cubicBezTo>
                  <a:lnTo>
                    <a:pt x="728" y="327"/>
                  </a:lnTo>
                  <a:lnTo>
                    <a:pt x="728" y="627"/>
                  </a:lnTo>
                  <a:cubicBezTo>
                    <a:pt x="728" y="828"/>
                    <a:pt x="728" y="953"/>
                    <a:pt x="828" y="1053"/>
                  </a:cubicBezTo>
                  <a:lnTo>
                    <a:pt x="828" y="1154"/>
                  </a:lnTo>
                  <a:cubicBezTo>
                    <a:pt x="828" y="1154"/>
                    <a:pt x="928" y="1154"/>
                    <a:pt x="928" y="1053"/>
                  </a:cubicBezTo>
                  <a:lnTo>
                    <a:pt x="928" y="728"/>
                  </a:lnTo>
                  <a:cubicBezTo>
                    <a:pt x="928" y="527"/>
                    <a:pt x="1028" y="427"/>
                    <a:pt x="1028" y="327"/>
                  </a:cubicBezTo>
                  <a:lnTo>
                    <a:pt x="1028" y="101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85;p71">
              <a:extLst>
                <a:ext uri="{FF2B5EF4-FFF2-40B4-BE49-F238E27FC236}">
                  <a16:creationId xmlns:a16="http://schemas.microsoft.com/office/drawing/2014/main" id="{28DF2AF1-9BCC-47CA-B32A-717F8C75518F}"/>
                </a:ext>
              </a:extLst>
            </p:cNvPr>
            <p:cNvSpPr/>
            <p:nvPr/>
          </p:nvSpPr>
          <p:spPr>
            <a:xfrm>
              <a:off x="2305275" y="325065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728" y="1"/>
                  </a:moveTo>
                  <a:cubicBezTo>
                    <a:pt x="627" y="1"/>
                    <a:pt x="627" y="1"/>
                    <a:pt x="627" y="126"/>
                  </a:cubicBezTo>
                  <a:cubicBezTo>
                    <a:pt x="327" y="126"/>
                    <a:pt x="1" y="427"/>
                    <a:pt x="1" y="627"/>
                  </a:cubicBezTo>
                  <a:cubicBezTo>
                    <a:pt x="226" y="627"/>
                    <a:pt x="427" y="327"/>
                    <a:pt x="627" y="327"/>
                  </a:cubicBezTo>
                  <a:lnTo>
                    <a:pt x="953" y="327"/>
                  </a:lnTo>
                  <a:cubicBezTo>
                    <a:pt x="1053" y="427"/>
                    <a:pt x="1254" y="627"/>
                    <a:pt x="1479" y="627"/>
                  </a:cubicBezTo>
                  <a:cubicBezTo>
                    <a:pt x="1479" y="627"/>
                    <a:pt x="1580" y="627"/>
                    <a:pt x="1580" y="527"/>
                  </a:cubicBezTo>
                  <a:cubicBezTo>
                    <a:pt x="1479" y="327"/>
                    <a:pt x="1154" y="226"/>
                    <a:pt x="953" y="126"/>
                  </a:cubicBezTo>
                  <a:cubicBezTo>
                    <a:pt x="853" y="126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86;p71">
              <a:extLst>
                <a:ext uri="{FF2B5EF4-FFF2-40B4-BE49-F238E27FC236}">
                  <a16:creationId xmlns:a16="http://schemas.microsoft.com/office/drawing/2014/main" id="{97164956-B591-4574-90D0-7B047BD10193}"/>
                </a:ext>
              </a:extLst>
            </p:cNvPr>
            <p:cNvSpPr/>
            <p:nvPr/>
          </p:nvSpPr>
          <p:spPr>
            <a:xfrm>
              <a:off x="2370450" y="3232500"/>
              <a:ext cx="28850" cy="26325"/>
            </a:xfrm>
            <a:custGeom>
              <a:avLst/>
              <a:gdLst/>
              <a:ahLst/>
              <a:cxnLst/>
              <a:rect l="l" t="t" r="r" b="b"/>
              <a:pathLst>
                <a:path w="1154" h="1053" extrusionOk="0">
                  <a:moveTo>
                    <a:pt x="627" y="0"/>
                  </a:moveTo>
                  <a:cubicBezTo>
                    <a:pt x="426" y="0"/>
                    <a:pt x="326" y="100"/>
                    <a:pt x="226" y="226"/>
                  </a:cubicBezTo>
                  <a:cubicBezTo>
                    <a:pt x="126" y="326"/>
                    <a:pt x="126" y="426"/>
                    <a:pt x="126" y="526"/>
                  </a:cubicBezTo>
                  <a:cubicBezTo>
                    <a:pt x="0" y="627"/>
                    <a:pt x="0" y="852"/>
                    <a:pt x="126" y="1053"/>
                  </a:cubicBezTo>
                  <a:cubicBezTo>
                    <a:pt x="226" y="952"/>
                    <a:pt x="226" y="727"/>
                    <a:pt x="226" y="627"/>
                  </a:cubicBezTo>
                  <a:cubicBezTo>
                    <a:pt x="226" y="526"/>
                    <a:pt x="326" y="426"/>
                    <a:pt x="326" y="326"/>
                  </a:cubicBezTo>
                  <a:lnTo>
                    <a:pt x="953" y="326"/>
                  </a:lnTo>
                  <a:cubicBezTo>
                    <a:pt x="1153" y="326"/>
                    <a:pt x="1153" y="100"/>
                    <a:pt x="1053" y="100"/>
                  </a:cubicBezTo>
                  <a:cubicBezTo>
                    <a:pt x="953" y="100"/>
                    <a:pt x="752" y="0"/>
                    <a:pt x="627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87;p71">
              <a:extLst>
                <a:ext uri="{FF2B5EF4-FFF2-40B4-BE49-F238E27FC236}">
                  <a16:creationId xmlns:a16="http://schemas.microsoft.com/office/drawing/2014/main" id="{41B47D22-291D-441C-9D66-EEF5E55A218B}"/>
                </a:ext>
              </a:extLst>
            </p:cNvPr>
            <p:cNvSpPr/>
            <p:nvPr/>
          </p:nvSpPr>
          <p:spPr>
            <a:xfrm>
              <a:off x="2289625" y="3196150"/>
              <a:ext cx="109675" cy="7550"/>
            </a:xfrm>
            <a:custGeom>
              <a:avLst/>
              <a:gdLst/>
              <a:ahLst/>
              <a:cxnLst/>
              <a:rect l="l" t="t" r="r" b="b"/>
              <a:pathLst>
                <a:path w="4387" h="302" extrusionOk="0">
                  <a:moveTo>
                    <a:pt x="326" y="0"/>
                  </a:moveTo>
                  <a:lnTo>
                    <a:pt x="0" y="301"/>
                  </a:lnTo>
                  <a:lnTo>
                    <a:pt x="3359" y="301"/>
                  </a:lnTo>
                  <a:lnTo>
                    <a:pt x="3359" y="101"/>
                  </a:lnTo>
                  <a:cubicBezTo>
                    <a:pt x="3459" y="101"/>
                    <a:pt x="3459" y="0"/>
                    <a:pt x="3459" y="0"/>
                  </a:cubicBezTo>
                  <a:close/>
                  <a:moveTo>
                    <a:pt x="3760" y="0"/>
                  </a:moveTo>
                  <a:cubicBezTo>
                    <a:pt x="3659" y="0"/>
                    <a:pt x="3659" y="101"/>
                    <a:pt x="3659" y="101"/>
                  </a:cubicBezTo>
                  <a:lnTo>
                    <a:pt x="3659" y="301"/>
                  </a:lnTo>
                  <a:lnTo>
                    <a:pt x="4186" y="301"/>
                  </a:lnTo>
                  <a:cubicBezTo>
                    <a:pt x="4386" y="301"/>
                    <a:pt x="4386" y="101"/>
                    <a:pt x="418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88;p71">
              <a:extLst>
                <a:ext uri="{FF2B5EF4-FFF2-40B4-BE49-F238E27FC236}">
                  <a16:creationId xmlns:a16="http://schemas.microsoft.com/office/drawing/2014/main" id="{A45F2036-7EE7-482A-8B54-A0BFCFE8B3C0}"/>
                </a:ext>
              </a:extLst>
            </p:cNvPr>
            <p:cNvSpPr/>
            <p:nvPr/>
          </p:nvSpPr>
          <p:spPr>
            <a:xfrm>
              <a:off x="2373575" y="3185500"/>
              <a:ext cx="18200" cy="28850"/>
            </a:xfrm>
            <a:custGeom>
              <a:avLst/>
              <a:gdLst/>
              <a:ahLst/>
              <a:cxnLst/>
              <a:rect l="l" t="t" r="r" b="b"/>
              <a:pathLst>
                <a:path w="728" h="1154" extrusionOk="0">
                  <a:moveTo>
                    <a:pt x="627" y="0"/>
                  </a:moveTo>
                  <a:cubicBezTo>
                    <a:pt x="402" y="0"/>
                    <a:pt x="201" y="226"/>
                    <a:pt x="101" y="426"/>
                  </a:cubicBezTo>
                  <a:cubicBezTo>
                    <a:pt x="101" y="426"/>
                    <a:pt x="101" y="527"/>
                    <a:pt x="1" y="527"/>
                  </a:cubicBezTo>
                  <a:lnTo>
                    <a:pt x="1" y="727"/>
                  </a:lnTo>
                  <a:cubicBezTo>
                    <a:pt x="101" y="953"/>
                    <a:pt x="301" y="1153"/>
                    <a:pt x="402" y="1153"/>
                  </a:cubicBezTo>
                  <a:lnTo>
                    <a:pt x="627" y="1153"/>
                  </a:lnTo>
                  <a:lnTo>
                    <a:pt x="627" y="953"/>
                  </a:lnTo>
                  <a:cubicBezTo>
                    <a:pt x="502" y="853"/>
                    <a:pt x="402" y="853"/>
                    <a:pt x="301" y="727"/>
                  </a:cubicBezTo>
                  <a:lnTo>
                    <a:pt x="301" y="527"/>
                  </a:lnTo>
                  <a:cubicBezTo>
                    <a:pt x="301" y="527"/>
                    <a:pt x="301" y="426"/>
                    <a:pt x="402" y="426"/>
                  </a:cubicBezTo>
                  <a:lnTo>
                    <a:pt x="727" y="101"/>
                  </a:lnTo>
                  <a:cubicBezTo>
                    <a:pt x="727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89;p71">
              <a:extLst>
                <a:ext uri="{FF2B5EF4-FFF2-40B4-BE49-F238E27FC236}">
                  <a16:creationId xmlns:a16="http://schemas.microsoft.com/office/drawing/2014/main" id="{74222DAA-2765-4503-BF2E-0B993C1FE428}"/>
                </a:ext>
              </a:extLst>
            </p:cNvPr>
            <p:cNvSpPr/>
            <p:nvPr/>
          </p:nvSpPr>
          <p:spPr>
            <a:xfrm>
              <a:off x="2399275" y="3196150"/>
              <a:ext cx="10675" cy="7550"/>
            </a:xfrm>
            <a:custGeom>
              <a:avLst/>
              <a:gdLst/>
              <a:ahLst/>
              <a:cxnLst/>
              <a:rect l="l" t="t" r="r" b="b"/>
              <a:pathLst>
                <a:path w="427" h="302" extrusionOk="0">
                  <a:moveTo>
                    <a:pt x="226" y="0"/>
                  </a:moveTo>
                  <a:cubicBezTo>
                    <a:pt x="0" y="0"/>
                    <a:pt x="0" y="301"/>
                    <a:pt x="226" y="301"/>
                  </a:cubicBezTo>
                  <a:cubicBezTo>
                    <a:pt x="426" y="301"/>
                    <a:pt x="426" y="101"/>
                    <a:pt x="22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90;p71">
              <a:extLst>
                <a:ext uri="{FF2B5EF4-FFF2-40B4-BE49-F238E27FC236}">
                  <a16:creationId xmlns:a16="http://schemas.microsoft.com/office/drawing/2014/main" id="{3F1D67C6-EC5A-452A-8CF7-59CB0DF3C52B}"/>
                </a:ext>
              </a:extLst>
            </p:cNvPr>
            <p:cNvSpPr/>
            <p:nvPr/>
          </p:nvSpPr>
          <p:spPr>
            <a:xfrm>
              <a:off x="2389250" y="3138500"/>
              <a:ext cx="5025" cy="5675"/>
            </a:xfrm>
            <a:custGeom>
              <a:avLst/>
              <a:gdLst/>
              <a:ahLst/>
              <a:cxnLst/>
              <a:rect l="l" t="t" r="r" b="b"/>
              <a:pathLst>
                <a:path w="201" h="227" extrusionOk="0">
                  <a:moveTo>
                    <a:pt x="0" y="1"/>
                  </a:moveTo>
                  <a:lnTo>
                    <a:pt x="0" y="101"/>
                  </a:lnTo>
                  <a:cubicBezTo>
                    <a:pt x="0" y="226"/>
                    <a:pt x="100" y="226"/>
                    <a:pt x="100" y="226"/>
                  </a:cubicBezTo>
                  <a:cubicBezTo>
                    <a:pt x="201" y="226"/>
                    <a:pt x="201" y="101"/>
                    <a:pt x="201" y="1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91;p71">
              <a:extLst>
                <a:ext uri="{FF2B5EF4-FFF2-40B4-BE49-F238E27FC236}">
                  <a16:creationId xmlns:a16="http://schemas.microsoft.com/office/drawing/2014/main" id="{101DC6EB-0C19-4664-8186-3DFD14A9C0E2}"/>
                </a:ext>
              </a:extLst>
            </p:cNvPr>
            <p:cNvSpPr/>
            <p:nvPr/>
          </p:nvSpPr>
          <p:spPr>
            <a:xfrm>
              <a:off x="2399275" y="3128475"/>
              <a:ext cx="5650" cy="5050"/>
            </a:xfrm>
            <a:custGeom>
              <a:avLst/>
              <a:gdLst/>
              <a:ahLst/>
              <a:cxnLst/>
              <a:rect l="l" t="t" r="r" b="b"/>
              <a:pathLst>
                <a:path w="226" h="202" extrusionOk="0">
                  <a:moveTo>
                    <a:pt x="100" y="1"/>
                  </a:moveTo>
                  <a:cubicBezTo>
                    <a:pt x="0" y="1"/>
                    <a:pt x="0" y="201"/>
                    <a:pt x="100" y="201"/>
                  </a:cubicBezTo>
                  <a:cubicBezTo>
                    <a:pt x="226" y="201"/>
                    <a:pt x="226" y="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2;p71">
              <a:extLst>
                <a:ext uri="{FF2B5EF4-FFF2-40B4-BE49-F238E27FC236}">
                  <a16:creationId xmlns:a16="http://schemas.microsoft.com/office/drawing/2014/main" id="{D1146C71-EAF2-4AC4-BB25-AD07CAB6C109}"/>
                </a:ext>
              </a:extLst>
            </p:cNvPr>
            <p:cNvSpPr/>
            <p:nvPr/>
          </p:nvSpPr>
          <p:spPr>
            <a:xfrm>
              <a:off x="2266425" y="3250650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101" y="1"/>
                  </a:moveTo>
                  <a:lnTo>
                    <a:pt x="1" y="126"/>
                  </a:lnTo>
                  <a:cubicBezTo>
                    <a:pt x="1" y="226"/>
                    <a:pt x="101" y="226"/>
                    <a:pt x="101" y="226"/>
                  </a:cubicBezTo>
                  <a:lnTo>
                    <a:pt x="201" y="226"/>
                  </a:lnTo>
                  <a:cubicBezTo>
                    <a:pt x="201" y="226"/>
                    <a:pt x="302" y="226"/>
                    <a:pt x="302" y="126"/>
                  </a:cubicBezTo>
                  <a:cubicBezTo>
                    <a:pt x="302" y="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693;p71">
              <a:extLst>
                <a:ext uri="{FF2B5EF4-FFF2-40B4-BE49-F238E27FC236}">
                  <a16:creationId xmlns:a16="http://schemas.microsoft.com/office/drawing/2014/main" id="{9883E1F3-D86E-45FE-9AAE-8D4A002F8506}"/>
                </a:ext>
              </a:extLst>
            </p:cNvPr>
            <p:cNvSpPr/>
            <p:nvPr/>
          </p:nvSpPr>
          <p:spPr>
            <a:xfrm>
              <a:off x="2318450" y="3276975"/>
              <a:ext cx="8150" cy="10675"/>
            </a:xfrm>
            <a:custGeom>
              <a:avLst/>
              <a:gdLst/>
              <a:ahLst/>
              <a:cxnLst/>
              <a:rect l="l" t="t" r="r" b="b"/>
              <a:pathLst>
                <a:path w="326" h="427" extrusionOk="0">
                  <a:moveTo>
                    <a:pt x="100" y="1"/>
                  </a:moveTo>
                  <a:cubicBezTo>
                    <a:pt x="0" y="1"/>
                    <a:pt x="0" y="101"/>
                    <a:pt x="0" y="201"/>
                  </a:cubicBezTo>
                  <a:cubicBezTo>
                    <a:pt x="0" y="326"/>
                    <a:pt x="100" y="326"/>
                    <a:pt x="100" y="427"/>
                  </a:cubicBezTo>
                  <a:lnTo>
                    <a:pt x="201" y="427"/>
                  </a:lnTo>
                  <a:cubicBezTo>
                    <a:pt x="201" y="427"/>
                    <a:pt x="326" y="326"/>
                    <a:pt x="326" y="201"/>
                  </a:cubicBezTo>
                  <a:cubicBezTo>
                    <a:pt x="326" y="101"/>
                    <a:pt x="201" y="10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694;p71">
              <a:extLst>
                <a:ext uri="{FF2B5EF4-FFF2-40B4-BE49-F238E27FC236}">
                  <a16:creationId xmlns:a16="http://schemas.microsoft.com/office/drawing/2014/main" id="{923421DC-7D13-4656-A853-7A6F65E0F705}"/>
                </a:ext>
              </a:extLst>
            </p:cNvPr>
            <p:cNvSpPr/>
            <p:nvPr/>
          </p:nvSpPr>
          <p:spPr>
            <a:xfrm>
              <a:off x="2315925" y="329265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695;p71">
              <a:extLst>
                <a:ext uri="{FF2B5EF4-FFF2-40B4-BE49-F238E27FC236}">
                  <a16:creationId xmlns:a16="http://schemas.microsoft.com/office/drawing/2014/main" id="{1B8FEBF6-3911-4493-8A93-AAB432C832F0}"/>
                </a:ext>
              </a:extLst>
            </p:cNvPr>
            <p:cNvSpPr/>
            <p:nvPr/>
          </p:nvSpPr>
          <p:spPr>
            <a:xfrm>
              <a:off x="2391750" y="325380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01" y="0"/>
                  </a:moveTo>
                  <a:cubicBezTo>
                    <a:pt x="101" y="0"/>
                    <a:pt x="0" y="100"/>
                    <a:pt x="0" y="201"/>
                  </a:cubicBezTo>
                  <a:cubicBezTo>
                    <a:pt x="0" y="301"/>
                    <a:pt x="101" y="301"/>
                    <a:pt x="201" y="301"/>
                  </a:cubicBezTo>
                  <a:cubicBezTo>
                    <a:pt x="301" y="301"/>
                    <a:pt x="301" y="201"/>
                    <a:pt x="301" y="201"/>
                  </a:cubicBezTo>
                  <a:cubicBezTo>
                    <a:pt x="3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696;p71">
              <a:extLst>
                <a:ext uri="{FF2B5EF4-FFF2-40B4-BE49-F238E27FC236}">
                  <a16:creationId xmlns:a16="http://schemas.microsoft.com/office/drawing/2014/main" id="{3DF64663-FA5B-4533-A83F-0B242BDEBE69}"/>
                </a:ext>
              </a:extLst>
            </p:cNvPr>
            <p:cNvSpPr/>
            <p:nvPr/>
          </p:nvSpPr>
          <p:spPr>
            <a:xfrm>
              <a:off x="2334100" y="3216825"/>
              <a:ext cx="15700" cy="31350"/>
            </a:xfrm>
            <a:custGeom>
              <a:avLst/>
              <a:gdLst/>
              <a:ahLst/>
              <a:cxnLst/>
              <a:rect l="l" t="t" r="r" b="b"/>
              <a:pathLst>
                <a:path w="628" h="1254" extrusionOk="0">
                  <a:moveTo>
                    <a:pt x="1" y="1"/>
                  </a:moveTo>
                  <a:cubicBezTo>
                    <a:pt x="101" y="226"/>
                    <a:pt x="201" y="527"/>
                    <a:pt x="326" y="727"/>
                  </a:cubicBezTo>
                  <a:cubicBezTo>
                    <a:pt x="326" y="853"/>
                    <a:pt x="427" y="1053"/>
                    <a:pt x="527" y="1254"/>
                  </a:cubicBezTo>
                  <a:cubicBezTo>
                    <a:pt x="527" y="1254"/>
                    <a:pt x="627" y="1254"/>
                    <a:pt x="627" y="1153"/>
                  </a:cubicBezTo>
                  <a:cubicBezTo>
                    <a:pt x="627" y="1053"/>
                    <a:pt x="527" y="853"/>
                    <a:pt x="427" y="627"/>
                  </a:cubicBezTo>
                  <a:cubicBezTo>
                    <a:pt x="326" y="427"/>
                    <a:pt x="201" y="226"/>
                    <a:pt x="1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697;p71">
              <a:extLst>
                <a:ext uri="{FF2B5EF4-FFF2-40B4-BE49-F238E27FC236}">
                  <a16:creationId xmlns:a16="http://schemas.microsoft.com/office/drawing/2014/main" id="{1DD4931A-D0CD-4415-90E6-B976EC9D6DAD}"/>
                </a:ext>
              </a:extLst>
            </p:cNvPr>
            <p:cNvSpPr/>
            <p:nvPr/>
          </p:nvSpPr>
          <p:spPr>
            <a:xfrm>
              <a:off x="2302775" y="3188000"/>
              <a:ext cx="8175" cy="5675"/>
            </a:xfrm>
            <a:custGeom>
              <a:avLst/>
              <a:gdLst/>
              <a:ahLst/>
              <a:cxnLst/>
              <a:rect l="l" t="t" r="r" b="b"/>
              <a:pathLst>
                <a:path w="327" h="227" extrusionOk="0">
                  <a:moveTo>
                    <a:pt x="101" y="1"/>
                  </a:moveTo>
                  <a:lnTo>
                    <a:pt x="0" y="126"/>
                  </a:lnTo>
                  <a:cubicBezTo>
                    <a:pt x="101" y="126"/>
                    <a:pt x="201" y="226"/>
                    <a:pt x="326" y="226"/>
                  </a:cubicBezTo>
                  <a:cubicBezTo>
                    <a:pt x="326" y="126"/>
                    <a:pt x="201" y="126"/>
                    <a:pt x="2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698;p71">
              <a:extLst>
                <a:ext uri="{FF2B5EF4-FFF2-40B4-BE49-F238E27FC236}">
                  <a16:creationId xmlns:a16="http://schemas.microsoft.com/office/drawing/2014/main" id="{B57F5287-71EF-41C7-93FD-4ED31D3453DF}"/>
                </a:ext>
              </a:extLst>
            </p:cNvPr>
            <p:cNvSpPr/>
            <p:nvPr/>
          </p:nvSpPr>
          <p:spPr>
            <a:xfrm>
              <a:off x="2315925" y="3169825"/>
              <a:ext cx="5050" cy="10675"/>
            </a:xfrm>
            <a:custGeom>
              <a:avLst/>
              <a:gdLst/>
              <a:ahLst/>
              <a:cxnLst/>
              <a:rect l="l" t="t" r="r" b="b"/>
              <a:pathLst>
                <a:path w="202" h="427" extrusionOk="0">
                  <a:moveTo>
                    <a:pt x="101" y="1"/>
                  </a:moveTo>
                  <a:cubicBezTo>
                    <a:pt x="101" y="1"/>
                    <a:pt x="101" y="101"/>
                    <a:pt x="1" y="101"/>
                  </a:cubicBezTo>
                  <a:cubicBezTo>
                    <a:pt x="101" y="226"/>
                    <a:pt x="101" y="327"/>
                    <a:pt x="101" y="327"/>
                  </a:cubicBezTo>
                  <a:lnTo>
                    <a:pt x="101" y="427"/>
                  </a:lnTo>
                  <a:lnTo>
                    <a:pt x="201" y="327"/>
                  </a:lnTo>
                  <a:cubicBezTo>
                    <a:pt x="201" y="226"/>
                    <a:pt x="201" y="101"/>
                    <a:pt x="1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699;p71">
              <a:extLst>
                <a:ext uri="{FF2B5EF4-FFF2-40B4-BE49-F238E27FC236}">
                  <a16:creationId xmlns:a16="http://schemas.microsoft.com/office/drawing/2014/main" id="{4852B262-6CE9-42CE-9753-8E12E223E5EF}"/>
                </a:ext>
              </a:extLst>
            </p:cNvPr>
            <p:cNvSpPr/>
            <p:nvPr/>
          </p:nvSpPr>
          <p:spPr>
            <a:xfrm>
              <a:off x="2336600" y="3159800"/>
              <a:ext cx="15700" cy="23225"/>
            </a:xfrm>
            <a:custGeom>
              <a:avLst/>
              <a:gdLst/>
              <a:ahLst/>
              <a:cxnLst/>
              <a:rect l="l" t="t" r="r" b="b"/>
              <a:pathLst>
                <a:path w="628" h="929" extrusionOk="0">
                  <a:moveTo>
                    <a:pt x="527" y="1"/>
                  </a:moveTo>
                  <a:cubicBezTo>
                    <a:pt x="226" y="201"/>
                    <a:pt x="101" y="502"/>
                    <a:pt x="1" y="828"/>
                  </a:cubicBezTo>
                  <a:lnTo>
                    <a:pt x="1" y="928"/>
                  </a:lnTo>
                  <a:lnTo>
                    <a:pt x="101" y="928"/>
                  </a:lnTo>
                  <a:cubicBezTo>
                    <a:pt x="226" y="627"/>
                    <a:pt x="427" y="302"/>
                    <a:pt x="627" y="101"/>
                  </a:cubicBezTo>
                  <a:cubicBezTo>
                    <a:pt x="627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00;p71">
              <a:extLst>
                <a:ext uri="{FF2B5EF4-FFF2-40B4-BE49-F238E27FC236}">
                  <a16:creationId xmlns:a16="http://schemas.microsoft.com/office/drawing/2014/main" id="{9CD21F74-2873-4B63-BE14-7CD7A11E6867}"/>
                </a:ext>
              </a:extLst>
            </p:cNvPr>
            <p:cNvSpPr/>
            <p:nvPr/>
          </p:nvSpPr>
          <p:spPr>
            <a:xfrm>
              <a:off x="2347250" y="3183000"/>
              <a:ext cx="26350" cy="8150"/>
            </a:xfrm>
            <a:custGeom>
              <a:avLst/>
              <a:gdLst/>
              <a:ahLst/>
              <a:cxnLst/>
              <a:rect l="l" t="t" r="r" b="b"/>
              <a:pathLst>
                <a:path w="1054" h="326" extrusionOk="0">
                  <a:moveTo>
                    <a:pt x="828" y="0"/>
                  </a:moveTo>
                  <a:cubicBezTo>
                    <a:pt x="627" y="0"/>
                    <a:pt x="302" y="100"/>
                    <a:pt x="1" y="326"/>
                  </a:cubicBezTo>
                  <a:lnTo>
                    <a:pt x="101" y="326"/>
                  </a:lnTo>
                  <a:cubicBezTo>
                    <a:pt x="302" y="326"/>
                    <a:pt x="627" y="201"/>
                    <a:pt x="928" y="100"/>
                  </a:cubicBezTo>
                  <a:cubicBezTo>
                    <a:pt x="1054" y="100"/>
                    <a:pt x="928" y="0"/>
                    <a:pt x="828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01;p71">
              <a:extLst>
                <a:ext uri="{FF2B5EF4-FFF2-40B4-BE49-F238E27FC236}">
                  <a16:creationId xmlns:a16="http://schemas.microsoft.com/office/drawing/2014/main" id="{28CB4B44-7C32-4D79-B699-0328E0F8584E}"/>
                </a:ext>
              </a:extLst>
            </p:cNvPr>
            <p:cNvSpPr/>
            <p:nvPr/>
          </p:nvSpPr>
          <p:spPr>
            <a:xfrm>
              <a:off x="2287100" y="3206800"/>
              <a:ext cx="20700" cy="12550"/>
            </a:xfrm>
            <a:custGeom>
              <a:avLst/>
              <a:gdLst/>
              <a:ahLst/>
              <a:cxnLst/>
              <a:rect l="l" t="t" r="r" b="b"/>
              <a:pathLst>
                <a:path w="828" h="502" extrusionOk="0">
                  <a:moveTo>
                    <a:pt x="728" y="1"/>
                  </a:moveTo>
                  <a:cubicBezTo>
                    <a:pt x="527" y="101"/>
                    <a:pt x="427" y="101"/>
                    <a:pt x="327" y="201"/>
                  </a:cubicBezTo>
                  <a:cubicBezTo>
                    <a:pt x="201" y="301"/>
                    <a:pt x="1" y="301"/>
                    <a:pt x="1" y="402"/>
                  </a:cubicBezTo>
                  <a:lnTo>
                    <a:pt x="1" y="502"/>
                  </a:lnTo>
                  <a:lnTo>
                    <a:pt x="201" y="502"/>
                  </a:lnTo>
                  <a:cubicBezTo>
                    <a:pt x="327" y="402"/>
                    <a:pt x="327" y="402"/>
                    <a:pt x="427" y="301"/>
                  </a:cubicBezTo>
                  <a:cubicBezTo>
                    <a:pt x="527" y="301"/>
                    <a:pt x="627" y="201"/>
                    <a:pt x="728" y="101"/>
                  </a:cubicBezTo>
                  <a:cubicBezTo>
                    <a:pt x="828" y="101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02;p71">
              <a:extLst>
                <a:ext uri="{FF2B5EF4-FFF2-40B4-BE49-F238E27FC236}">
                  <a16:creationId xmlns:a16="http://schemas.microsoft.com/office/drawing/2014/main" id="{135B657F-6F49-476D-856B-67B33F4C2FF6}"/>
                </a:ext>
              </a:extLst>
            </p:cNvPr>
            <p:cNvSpPr/>
            <p:nvPr/>
          </p:nvSpPr>
          <p:spPr>
            <a:xfrm>
              <a:off x="2310925" y="3216825"/>
              <a:ext cx="10050" cy="21325"/>
            </a:xfrm>
            <a:custGeom>
              <a:avLst/>
              <a:gdLst/>
              <a:ahLst/>
              <a:cxnLst/>
              <a:rect l="l" t="t" r="r" b="b"/>
              <a:pathLst>
                <a:path w="402" h="853" extrusionOk="0">
                  <a:moveTo>
                    <a:pt x="301" y="1"/>
                  </a:moveTo>
                  <a:cubicBezTo>
                    <a:pt x="201" y="101"/>
                    <a:pt x="201" y="226"/>
                    <a:pt x="101" y="427"/>
                  </a:cubicBezTo>
                  <a:cubicBezTo>
                    <a:pt x="0" y="527"/>
                    <a:pt x="0" y="627"/>
                    <a:pt x="0" y="727"/>
                  </a:cubicBezTo>
                  <a:lnTo>
                    <a:pt x="101" y="853"/>
                  </a:lnTo>
                  <a:cubicBezTo>
                    <a:pt x="201" y="727"/>
                    <a:pt x="201" y="627"/>
                    <a:pt x="301" y="427"/>
                  </a:cubicBezTo>
                  <a:cubicBezTo>
                    <a:pt x="301" y="326"/>
                    <a:pt x="401" y="226"/>
                    <a:pt x="4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703;p71">
              <a:extLst>
                <a:ext uri="{FF2B5EF4-FFF2-40B4-BE49-F238E27FC236}">
                  <a16:creationId xmlns:a16="http://schemas.microsoft.com/office/drawing/2014/main" id="{2756393F-BE33-47C6-BF48-EFA22A1250EA}"/>
                </a:ext>
              </a:extLst>
            </p:cNvPr>
            <p:cNvSpPr/>
            <p:nvPr/>
          </p:nvSpPr>
          <p:spPr>
            <a:xfrm>
              <a:off x="2349775" y="3206800"/>
              <a:ext cx="23825" cy="10050"/>
            </a:xfrm>
            <a:custGeom>
              <a:avLst/>
              <a:gdLst/>
              <a:ahLst/>
              <a:cxnLst/>
              <a:rect l="l" t="t" r="r" b="b"/>
              <a:pathLst>
                <a:path w="953" h="402" extrusionOk="0">
                  <a:moveTo>
                    <a:pt x="0" y="1"/>
                  </a:moveTo>
                  <a:lnTo>
                    <a:pt x="0" y="101"/>
                  </a:lnTo>
                  <a:cubicBezTo>
                    <a:pt x="201" y="201"/>
                    <a:pt x="326" y="201"/>
                    <a:pt x="426" y="301"/>
                  </a:cubicBezTo>
                  <a:cubicBezTo>
                    <a:pt x="526" y="402"/>
                    <a:pt x="627" y="402"/>
                    <a:pt x="827" y="402"/>
                  </a:cubicBezTo>
                  <a:lnTo>
                    <a:pt x="953" y="301"/>
                  </a:lnTo>
                  <a:cubicBezTo>
                    <a:pt x="827" y="201"/>
                    <a:pt x="627" y="201"/>
                    <a:pt x="526" y="201"/>
                  </a:cubicBezTo>
                  <a:cubicBezTo>
                    <a:pt x="426" y="101"/>
                    <a:pt x="201" y="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704;p71">
              <a:extLst>
                <a:ext uri="{FF2B5EF4-FFF2-40B4-BE49-F238E27FC236}">
                  <a16:creationId xmlns:a16="http://schemas.microsoft.com/office/drawing/2014/main" id="{F01D6D01-472F-440E-8BD7-146F686E77F5}"/>
                </a:ext>
              </a:extLst>
            </p:cNvPr>
            <p:cNvSpPr/>
            <p:nvPr/>
          </p:nvSpPr>
          <p:spPr>
            <a:xfrm>
              <a:off x="2039000" y="3350275"/>
              <a:ext cx="33850" cy="28850"/>
            </a:xfrm>
            <a:custGeom>
              <a:avLst/>
              <a:gdLst/>
              <a:ahLst/>
              <a:cxnLst/>
              <a:rect l="l" t="t" r="r" b="b"/>
              <a:pathLst>
                <a:path w="1354" h="1154" extrusionOk="0">
                  <a:moveTo>
                    <a:pt x="100" y="1"/>
                  </a:moveTo>
                  <a:cubicBezTo>
                    <a:pt x="100" y="1"/>
                    <a:pt x="100" y="101"/>
                    <a:pt x="0" y="201"/>
                  </a:cubicBezTo>
                  <a:cubicBezTo>
                    <a:pt x="226" y="402"/>
                    <a:pt x="526" y="627"/>
                    <a:pt x="727" y="828"/>
                  </a:cubicBezTo>
                  <a:cubicBezTo>
                    <a:pt x="727" y="728"/>
                    <a:pt x="727" y="627"/>
                    <a:pt x="852" y="627"/>
                  </a:cubicBezTo>
                  <a:lnTo>
                    <a:pt x="852" y="527"/>
                  </a:lnTo>
                  <a:cubicBezTo>
                    <a:pt x="727" y="402"/>
                    <a:pt x="526" y="302"/>
                    <a:pt x="426" y="201"/>
                  </a:cubicBezTo>
                  <a:cubicBezTo>
                    <a:pt x="326" y="101"/>
                    <a:pt x="226" y="1"/>
                    <a:pt x="100" y="1"/>
                  </a:cubicBezTo>
                  <a:close/>
                  <a:moveTo>
                    <a:pt x="952" y="728"/>
                  </a:moveTo>
                  <a:cubicBezTo>
                    <a:pt x="952" y="828"/>
                    <a:pt x="952" y="828"/>
                    <a:pt x="852" y="928"/>
                  </a:cubicBezTo>
                  <a:cubicBezTo>
                    <a:pt x="952" y="1028"/>
                    <a:pt x="1053" y="1028"/>
                    <a:pt x="1153" y="1154"/>
                  </a:cubicBezTo>
                  <a:lnTo>
                    <a:pt x="1253" y="1154"/>
                  </a:lnTo>
                  <a:cubicBezTo>
                    <a:pt x="1353" y="1154"/>
                    <a:pt x="1353" y="1028"/>
                    <a:pt x="1353" y="928"/>
                  </a:cubicBezTo>
                  <a:cubicBezTo>
                    <a:pt x="1253" y="828"/>
                    <a:pt x="1153" y="728"/>
                    <a:pt x="1053" y="728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705;p71">
              <a:extLst>
                <a:ext uri="{FF2B5EF4-FFF2-40B4-BE49-F238E27FC236}">
                  <a16:creationId xmlns:a16="http://schemas.microsoft.com/office/drawing/2014/main" id="{5DC3FE48-90A2-4783-A243-AE9A76E6EDCB}"/>
                </a:ext>
              </a:extLst>
            </p:cNvPr>
            <p:cNvSpPr/>
            <p:nvPr/>
          </p:nvSpPr>
          <p:spPr>
            <a:xfrm>
              <a:off x="2057150" y="3363450"/>
              <a:ext cx="23850" cy="18200"/>
            </a:xfrm>
            <a:custGeom>
              <a:avLst/>
              <a:gdLst/>
              <a:ahLst/>
              <a:cxnLst/>
              <a:rect l="l" t="t" r="r" b="b"/>
              <a:pathLst>
                <a:path w="954" h="728" extrusionOk="0">
                  <a:moveTo>
                    <a:pt x="126" y="0"/>
                  </a:moveTo>
                  <a:lnTo>
                    <a:pt x="126" y="100"/>
                  </a:lnTo>
                  <a:cubicBezTo>
                    <a:pt x="1" y="100"/>
                    <a:pt x="1" y="201"/>
                    <a:pt x="1" y="301"/>
                  </a:cubicBezTo>
                  <a:lnTo>
                    <a:pt x="1" y="727"/>
                  </a:lnTo>
                  <a:lnTo>
                    <a:pt x="126" y="727"/>
                  </a:lnTo>
                  <a:lnTo>
                    <a:pt x="126" y="401"/>
                  </a:lnTo>
                  <a:cubicBezTo>
                    <a:pt x="226" y="301"/>
                    <a:pt x="226" y="301"/>
                    <a:pt x="226" y="201"/>
                  </a:cubicBezTo>
                  <a:lnTo>
                    <a:pt x="753" y="201"/>
                  </a:lnTo>
                  <a:cubicBezTo>
                    <a:pt x="853" y="201"/>
                    <a:pt x="953" y="0"/>
                    <a:pt x="853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706;p71">
              <a:extLst>
                <a:ext uri="{FF2B5EF4-FFF2-40B4-BE49-F238E27FC236}">
                  <a16:creationId xmlns:a16="http://schemas.microsoft.com/office/drawing/2014/main" id="{B9B0A734-4D64-4425-A1A3-07F8D6B9FE88}"/>
                </a:ext>
              </a:extLst>
            </p:cNvPr>
            <p:cNvSpPr/>
            <p:nvPr/>
          </p:nvSpPr>
          <p:spPr>
            <a:xfrm>
              <a:off x="2049650" y="333212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301" y="0"/>
                  </a:moveTo>
                  <a:cubicBezTo>
                    <a:pt x="201" y="0"/>
                    <a:pt x="100" y="100"/>
                    <a:pt x="0" y="201"/>
                  </a:cubicBezTo>
                  <a:lnTo>
                    <a:pt x="426" y="201"/>
                  </a:lnTo>
                  <a:lnTo>
                    <a:pt x="426" y="100"/>
                  </a:lnTo>
                  <a:lnTo>
                    <a:pt x="426" y="0"/>
                  </a:lnTo>
                  <a:close/>
                  <a:moveTo>
                    <a:pt x="627" y="0"/>
                  </a:moveTo>
                  <a:lnTo>
                    <a:pt x="627" y="100"/>
                  </a:lnTo>
                  <a:lnTo>
                    <a:pt x="627" y="201"/>
                  </a:lnTo>
                  <a:lnTo>
                    <a:pt x="1053" y="201"/>
                  </a:lnTo>
                  <a:cubicBezTo>
                    <a:pt x="1253" y="201"/>
                    <a:pt x="1253" y="0"/>
                    <a:pt x="1053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707;p71">
              <a:extLst>
                <a:ext uri="{FF2B5EF4-FFF2-40B4-BE49-F238E27FC236}">
                  <a16:creationId xmlns:a16="http://schemas.microsoft.com/office/drawing/2014/main" id="{92321C6D-F813-4ECF-BAC2-AC5516F1DFAE}"/>
                </a:ext>
              </a:extLst>
            </p:cNvPr>
            <p:cNvSpPr/>
            <p:nvPr/>
          </p:nvSpPr>
          <p:spPr>
            <a:xfrm>
              <a:off x="2060300" y="3323975"/>
              <a:ext cx="15675" cy="20700"/>
            </a:xfrm>
            <a:custGeom>
              <a:avLst/>
              <a:gdLst/>
              <a:ahLst/>
              <a:cxnLst/>
              <a:rect l="l" t="t" r="r" b="b"/>
              <a:pathLst>
                <a:path w="627" h="828" extrusionOk="0">
                  <a:moveTo>
                    <a:pt x="501" y="0"/>
                  </a:moveTo>
                  <a:cubicBezTo>
                    <a:pt x="301" y="0"/>
                    <a:pt x="100" y="101"/>
                    <a:pt x="0" y="326"/>
                  </a:cubicBezTo>
                  <a:lnTo>
                    <a:pt x="0" y="426"/>
                  </a:lnTo>
                  <a:lnTo>
                    <a:pt x="0" y="527"/>
                  </a:lnTo>
                  <a:cubicBezTo>
                    <a:pt x="0" y="727"/>
                    <a:pt x="201" y="827"/>
                    <a:pt x="301" y="827"/>
                  </a:cubicBezTo>
                  <a:lnTo>
                    <a:pt x="401" y="827"/>
                  </a:lnTo>
                  <a:lnTo>
                    <a:pt x="401" y="727"/>
                  </a:lnTo>
                  <a:cubicBezTo>
                    <a:pt x="401" y="627"/>
                    <a:pt x="301" y="627"/>
                    <a:pt x="201" y="527"/>
                  </a:cubicBezTo>
                  <a:lnTo>
                    <a:pt x="201" y="426"/>
                  </a:lnTo>
                  <a:lnTo>
                    <a:pt x="201" y="326"/>
                  </a:lnTo>
                  <a:cubicBezTo>
                    <a:pt x="301" y="201"/>
                    <a:pt x="501" y="101"/>
                    <a:pt x="627" y="101"/>
                  </a:cubicBezTo>
                  <a:lnTo>
                    <a:pt x="501" y="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708;p71">
              <a:extLst>
                <a:ext uri="{FF2B5EF4-FFF2-40B4-BE49-F238E27FC236}">
                  <a16:creationId xmlns:a16="http://schemas.microsoft.com/office/drawing/2014/main" id="{CF506327-8E43-496E-9144-51C9DD3B53FD}"/>
                </a:ext>
              </a:extLst>
            </p:cNvPr>
            <p:cNvSpPr/>
            <p:nvPr/>
          </p:nvSpPr>
          <p:spPr>
            <a:xfrm>
              <a:off x="2080975" y="3332125"/>
              <a:ext cx="7525" cy="5025"/>
            </a:xfrm>
            <a:custGeom>
              <a:avLst/>
              <a:gdLst/>
              <a:ahLst/>
              <a:cxnLst/>
              <a:rect l="l" t="t" r="r" b="b"/>
              <a:pathLst>
                <a:path w="301" h="201" extrusionOk="0">
                  <a:moveTo>
                    <a:pt x="100" y="0"/>
                  </a:moveTo>
                  <a:cubicBezTo>
                    <a:pt x="0" y="0"/>
                    <a:pt x="0" y="201"/>
                    <a:pt x="100" y="201"/>
                  </a:cubicBezTo>
                  <a:cubicBezTo>
                    <a:pt x="301" y="201"/>
                    <a:pt x="301" y="0"/>
                    <a:pt x="100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709;p71">
              <a:extLst>
                <a:ext uri="{FF2B5EF4-FFF2-40B4-BE49-F238E27FC236}">
                  <a16:creationId xmlns:a16="http://schemas.microsoft.com/office/drawing/2014/main" id="{9512E027-3646-42FD-91D9-C1CA07B5DACA}"/>
                </a:ext>
              </a:extLst>
            </p:cNvPr>
            <p:cNvSpPr/>
            <p:nvPr/>
          </p:nvSpPr>
          <p:spPr>
            <a:xfrm>
              <a:off x="2072825" y="3379100"/>
              <a:ext cx="8175" cy="5050"/>
            </a:xfrm>
            <a:custGeom>
              <a:avLst/>
              <a:gdLst/>
              <a:ahLst/>
              <a:cxnLst/>
              <a:rect l="l" t="t" r="r" b="b"/>
              <a:pathLst>
                <a:path w="327" h="202" extrusionOk="0">
                  <a:moveTo>
                    <a:pt x="226" y="1"/>
                  </a:moveTo>
                  <a:cubicBezTo>
                    <a:pt x="126" y="1"/>
                    <a:pt x="126" y="101"/>
                    <a:pt x="0" y="101"/>
                  </a:cubicBezTo>
                  <a:cubicBezTo>
                    <a:pt x="0" y="201"/>
                    <a:pt x="126" y="201"/>
                    <a:pt x="226" y="201"/>
                  </a:cubicBezTo>
                  <a:cubicBezTo>
                    <a:pt x="226" y="201"/>
                    <a:pt x="326" y="201"/>
                    <a:pt x="326" y="101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710;p71">
              <a:extLst>
                <a:ext uri="{FF2B5EF4-FFF2-40B4-BE49-F238E27FC236}">
                  <a16:creationId xmlns:a16="http://schemas.microsoft.com/office/drawing/2014/main" id="{37049781-F6F6-4BDB-9446-68170ECF3A5E}"/>
                </a:ext>
              </a:extLst>
            </p:cNvPr>
            <p:cNvSpPr/>
            <p:nvPr/>
          </p:nvSpPr>
          <p:spPr>
            <a:xfrm>
              <a:off x="2039000" y="3370950"/>
              <a:ext cx="25" cy="2550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0" y="1"/>
                  </a:move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711;p71">
              <a:extLst>
                <a:ext uri="{FF2B5EF4-FFF2-40B4-BE49-F238E27FC236}">
                  <a16:creationId xmlns:a16="http://schemas.microsoft.com/office/drawing/2014/main" id="{9DA4ECEE-D077-4B85-9B7B-E8943066950B}"/>
                </a:ext>
              </a:extLst>
            </p:cNvPr>
            <p:cNvSpPr/>
            <p:nvPr/>
          </p:nvSpPr>
          <p:spPr>
            <a:xfrm>
              <a:off x="2044625" y="3342150"/>
              <a:ext cx="12550" cy="5650"/>
            </a:xfrm>
            <a:custGeom>
              <a:avLst/>
              <a:gdLst/>
              <a:ahLst/>
              <a:cxnLst/>
              <a:rect l="l" t="t" r="r" b="b"/>
              <a:pathLst>
                <a:path w="502" h="226" extrusionOk="0">
                  <a:moveTo>
                    <a:pt x="101" y="0"/>
                  </a:moveTo>
                  <a:cubicBezTo>
                    <a:pt x="101" y="0"/>
                    <a:pt x="1" y="0"/>
                    <a:pt x="1" y="100"/>
                  </a:cubicBezTo>
                  <a:lnTo>
                    <a:pt x="201" y="100"/>
                  </a:lnTo>
                  <a:cubicBezTo>
                    <a:pt x="201" y="226"/>
                    <a:pt x="301" y="226"/>
                    <a:pt x="402" y="226"/>
                  </a:cubicBezTo>
                  <a:lnTo>
                    <a:pt x="502" y="226"/>
                  </a:lnTo>
                  <a:cubicBezTo>
                    <a:pt x="402" y="100"/>
                    <a:pt x="301" y="100"/>
                    <a:pt x="2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712;p71">
              <a:extLst>
                <a:ext uri="{FF2B5EF4-FFF2-40B4-BE49-F238E27FC236}">
                  <a16:creationId xmlns:a16="http://schemas.microsoft.com/office/drawing/2014/main" id="{08708AA0-B912-4363-9CB0-810C17A2ED74}"/>
                </a:ext>
              </a:extLst>
            </p:cNvPr>
            <p:cNvSpPr/>
            <p:nvPr/>
          </p:nvSpPr>
          <p:spPr>
            <a:xfrm>
              <a:off x="2221950" y="3365950"/>
              <a:ext cx="18200" cy="18200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301" y="0"/>
                  </a:moveTo>
                  <a:cubicBezTo>
                    <a:pt x="101" y="0"/>
                    <a:pt x="0" y="301"/>
                    <a:pt x="0" y="401"/>
                  </a:cubicBezTo>
                  <a:cubicBezTo>
                    <a:pt x="0" y="627"/>
                    <a:pt x="201" y="727"/>
                    <a:pt x="426" y="727"/>
                  </a:cubicBezTo>
                  <a:cubicBezTo>
                    <a:pt x="627" y="727"/>
                    <a:pt x="727" y="527"/>
                    <a:pt x="727" y="301"/>
                  </a:cubicBezTo>
                  <a:cubicBezTo>
                    <a:pt x="727" y="101"/>
                    <a:pt x="527" y="0"/>
                    <a:pt x="3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713;p71">
              <a:extLst>
                <a:ext uri="{FF2B5EF4-FFF2-40B4-BE49-F238E27FC236}">
                  <a16:creationId xmlns:a16="http://schemas.microsoft.com/office/drawing/2014/main" id="{4CE28A76-1744-4483-BA0E-B11436967856}"/>
                </a:ext>
              </a:extLst>
            </p:cNvPr>
            <p:cNvSpPr/>
            <p:nvPr/>
          </p:nvSpPr>
          <p:spPr>
            <a:xfrm>
              <a:off x="2456900" y="3086500"/>
              <a:ext cx="2550" cy="7550"/>
            </a:xfrm>
            <a:custGeom>
              <a:avLst/>
              <a:gdLst/>
              <a:ahLst/>
              <a:cxnLst/>
              <a:rect l="l" t="t" r="r" b="b"/>
              <a:pathLst>
                <a:path w="102" h="302" extrusionOk="0">
                  <a:moveTo>
                    <a:pt x="101" y="0"/>
                  </a:moveTo>
                  <a:cubicBezTo>
                    <a:pt x="1" y="0"/>
                    <a:pt x="1" y="101"/>
                    <a:pt x="1" y="101"/>
                  </a:cubicBezTo>
                  <a:lnTo>
                    <a:pt x="1" y="201"/>
                  </a:lnTo>
                  <a:lnTo>
                    <a:pt x="101" y="3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714;p71">
              <a:extLst>
                <a:ext uri="{FF2B5EF4-FFF2-40B4-BE49-F238E27FC236}">
                  <a16:creationId xmlns:a16="http://schemas.microsoft.com/office/drawing/2014/main" id="{2D7AAC30-1D15-481F-AD9A-797D97FF8E0F}"/>
                </a:ext>
              </a:extLst>
            </p:cNvPr>
            <p:cNvSpPr/>
            <p:nvPr/>
          </p:nvSpPr>
          <p:spPr>
            <a:xfrm>
              <a:off x="2423075" y="3091500"/>
              <a:ext cx="15700" cy="10700"/>
            </a:xfrm>
            <a:custGeom>
              <a:avLst/>
              <a:gdLst/>
              <a:ahLst/>
              <a:cxnLst/>
              <a:rect l="l" t="t" r="r" b="b"/>
              <a:pathLst>
                <a:path w="628" h="428" extrusionOk="0">
                  <a:moveTo>
                    <a:pt x="301" y="1"/>
                  </a:moveTo>
                  <a:cubicBezTo>
                    <a:pt x="1" y="1"/>
                    <a:pt x="101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715;p71">
              <a:extLst>
                <a:ext uri="{FF2B5EF4-FFF2-40B4-BE49-F238E27FC236}">
                  <a16:creationId xmlns:a16="http://schemas.microsoft.com/office/drawing/2014/main" id="{5B66610A-E315-4679-BD37-32E7023CB8CB}"/>
                </a:ext>
              </a:extLst>
            </p:cNvPr>
            <p:cNvSpPr/>
            <p:nvPr/>
          </p:nvSpPr>
          <p:spPr>
            <a:xfrm>
              <a:off x="2441250" y="3146650"/>
              <a:ext cx="10675" cy="10050"/>
            </a:xfrm>
            <a:custGeom>
              <a:avLst/>
              <a:gdLst/>
              <a:ahLst/>
              <a:cxnLst/>
              <a:rect l="l" t="t" r="r" b="b"/>
              <a:pathLst>
                <a:path w="427" h="402" extrusionOk="0">
                  <a:moveTo>
                    <a:pt x="301" y="0"/>
                  </a:moveTo>
                  <a:cubicBezTo>
                    <a:pt x="0" y="0"/>
                    <a:pt x="0" y="401"/>
                    <a:pt x="301" y="401"/>
                  </a:cubicBezTo>
                  <a:cubicBezTo>
                    <a:pt x="426" y="301"/>
                    <a:pt x="426" y="101"/>
                    <a:pt x="42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716;p71">
              <a:extLst>
                <a:ext uri="{FF2B5EF4-FFF2-40B4-BE49-F238E27FC236}">
                  <a16:creationId xmlns:a16="http://schemas.microsoft.com/office/drawing/2014/main" id="{5D27C346-0FE5-4C3C-B9C6-BF004A7D9C4E}"/>
                </a:ext>
              </a:extLst>
            </p:cNvPr>
            <p:cNvSpPr/>
            <p:nvPr/>
          </p:nvSpPr>
          <p:spPr>
            <a:xfrm>
              <a:off x="2258300" y="3334625"/>
              <a:ext cx="18175" cy="13175"/>
            </a:xfrm>
            <a:custGeom>
              <a:avLst/>
              <a:gdLst/>
              <a:ahLst/>
              <a:cxnLst/>
              <a:rect l="l" t="t" r="r" b="b"/>
              <a:pathLst>
                <a:path w="727" h="527" extrusionOk="0">
                  <a:moveTo>
                    <a:pt x="326" y="0"/>
                  </a:moveTo>
                  <a:cubicBezTo>
                    <a:pt x="226" y="0"/>
                    <a:pt x="0" y="201"/>
                    <a:pt x="100" y="301"/>
                  </a:cubicBezTo>
                  <a:lnTo>
                    <a:pt x="100" y="401"/>
                  </a:lnTo>
                  <a:cubicBezTo>
                    <a:pt x="226" y="527"/>
                    <a:pt x="326" y="527"/>
                    <a:pt x="326" y="527"/>
                  </a:cubicBezTo>
                  <a:cubicBezTo>
                    <a:pt x="526" y="527"/>
                    <a:pt x="727" y="201"/>
                    <a:pt x="426" y="101"/>
                  </a:cubicBezTo>
                  <a:lnTo>
                    <a:pt x="426" y="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717;p71">
              <a:extLst>
                <a:ext uri="{FF2B5EF4-FFF2-40B4-BE49-F238E27FC236}">
                  <a16:creationId xmlns:a16="http://schemas.microsoft.com/office/drawing/2014/main" id="{20B5EB56-B96C-4EB0-BB21-C5C01055AA73}"/>
                </a:ext>
              </a:extLst>
            </p:cNvPr>
            <p:cNvSpPr/>
            <p:nvPr/>
          </p:nvSpPr>
          <p:spPr>
            <a:xfrm>
              <a:off x="2292125" y="3352800"/>
              <a:ext cx="21325" cy="13175"/>
            </a:xfrm>
            <a:custGeom>
              <a:avLst/>
              <a:gdLst/>
              <a:ahLst/>
              <a:cxnLst/>
              <a:rect l="l" t="t" r="r" b="b"/>
              <a:pathLst>
                <a:path w="853" h="527" extrusionOk="0">
                  <a:moveTo>
                    <a:pt x="426" y="0"/>
                  </a:moveTo>
                  <a:cubicBezTo>
                    <a:pt x="0" y="0"/>
                    <a:pt x="126" y="526"/>
                    <a:pt x="426" y="526"/>
                  </a:cubicBezTo>
                  <a:cubicBezTo>
                    <a:pt x="853" y="526"/>
                    <a:pt x="752" y="0"/>
                    <a:pt x="42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718;p71">
              <a:extLst>
                <a:ext uri="{FF2B5EF4-FFF2-40B4-BE49-F238E27FC236}">
                  <a16:creationId xmlns:a16="http://schemas.microsoft.com/office/drawing/2014/main" id="{F8D2F123-B025-4E75-86B4-DEDFA37A5E2B}"/>
                </a:ext>
              </a:extLst>
            </p:cNvPr>
            <p:cNvSpPr/>
            <p:nvPr/>
          </p:nvSpPr>
          <p:spPr>
            <a:xfrm>
              <a:off x="2130475" y="3368450"/>
              <a:ext cx="8150" cy="5050"/>
            </a:xfrm>
            <a:custGeom>
              <a:avLst/>
              <a:gdLst/>
              <a:ahLst/>
              <a:cxnLst/>
              <a:rect l="l" t="t" r="r" b="b"/>
              <a:pathLst>
                <a:path w="326" h="202" extrusionOk="0">
                  <a:moveTo>
                    <a:pt x="100" y="1"/>
                  </a:moveTo>
                  <a:cubicBezTo>
                    <a:pt x="0" y="1"/>
                    <a:pt x="0" y="201"/>
                    <a:pt x="201" y="201"/>
                  </a:cubicBezTo>
                  <a:cubicBezTo>
                    <a:pt x="326" y="201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719;p71">
              <a:extLst>
                <a:ext uri="{FF2B5EF4-FFF2-40B4-BE49-F238E27FC236}">
                  <a16:creationId xmlns:a16="http://schemas.microsoft.com/office/drawing/2014/main" id="{4B9700A9-59CD-4FC6-A05B-B485B5BD167E}"/>
                </a:ext>
              </a:extLst>
            </p:cNvPr>
            <p:cNvSpPr/>
            <p:nvPr/>
          </p:nvSpPr>
          <p:spPr>
            <a:xfrm>
              <a:off x="2232600" y="3287625"/>
              <a:ext cx="12550" cy="13175"/>
            </a:xfrm>
            <a:custGeom>
              <a:avLst/>
              <a:gdLst/>
              <a:ahLst/>
              <a:cxnLst/>
              <a:rect l="l" t="t" r="r" b="b"/>
              <a:pathLst>
                <a:path w="502" h="527" extrusionOk="0">
                  <a:moveTo>
                    <a:pt x="201" y="1"/>
                  </a:moveTo>
                  <a:cubicBezTo>
                    <a:pt x="101" y="1"/>
                    <a:pt x="0" y="101"/>
                    <a:pt x="0" y="301"/>
                  </a:cubicBezTo>
                  <a:cubicBezTo>
                    <a:pt x="0" y="301"/>
                    <a:pt x="0" y="402"/>
                    <a:pt x="101" y="527"/>
                  </a:cubicBezTo>
                  <a:lnTo>
                    <a:pt x="201" y="527"/>
                  </a:lnTo>
                  <a:cubicBezTo>
                    <a:pt x="201" y="527"/>
                    <a:pt x="301" y="527"/>
                    <a:pt x="301" y="402"/>
                  </a:cubicBezTo>
                  <a:cubicBezTo>
                    <a:pt x="502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720;p71">
              <a:extLst>
                <a:ext uri="{FF2B5EF4-FFF2-40B4-BE49-F238E27FC236}">
                  <a16:creationId xmlns:a16="http://schemas.microsoft.com/office/drawing/2014/main" id="{C075771E-8CB4-44C2-ACB0-2A14882ACD55}"/>
                </a:ext>
              </a:extLst>
            </p:cNvPr>
            <p:cNvSpPr/>
            <p:nvPr/>
          </p:nvSpPr>
          <p:spPr>
            <a:xfrm>
              <a:off x="1712550" y="3073350"/>
              <a:ext cx="8175" cy="10675"/>
            </a:xfrm>
            <a:custGeom>
              <a:avLst/>
              <a:gdLst/>
              <a:ahLst/>
              <a:cxnLst/>
              <a:rect l="l" t="t" r="r" b="b"/>
              <a:pathLst>
                <a:path w="327" h="427" extrusionOk="0">
                  <a:moveTo>
                    <a:pt x="226" y="0"/>
                  </a:moveTo>
                  <a:cubicBezTo>
                    <a:pt x="126" y="201"/>
                    <a:pt x="0" y="426"/>
                    <a:pt x="126" y="426"/>
                  </a:cubicBezTo>
                  <a:lnTo>
                    <a:pt x="226" y="426"/>
                  </a:lnTo>
                  <a:cubicBezTo>
                    <a:pt x="226" y="426"/>
                    <a:pt x="326" y="426"/>
                    <a:pt x="326" y="326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721;p71">
              <a:extLst>
                <a:ext uri="{FF2B5EF4-FFF2-40B4-BE49-F238E27FC236}">
                  <a16:creationId xmlns:a16="http://schemas.microsoft.com/office/drawing/2014/main" id="{CDEF9807-BFDD-4091-BE03-60D796A88635}"/>
                </a:ext>
              </a:extLst>
            </p:cNvPr>
            <p:cNvSpPr/>
            <p:nvPr/>
          </p:nvSpPr>
          <p:spPr>
            <a:xfrm>
              <a:off x="1707525" y="2997525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" y="1"/>
                  </a:moveTo>
                  <a:cubicBezTo>
                    <a:pt x="101" y="101"/>
                    <a:pt x="201" y="326"/>
                    <a:pt x="427" y="427"/>
                  </a:cubicBezTo>
                  <a:cubicBezTo>
                    <a:pt x="427" y="326"/>
                    <a:pt x="427" y="226"/>
                    <a:pt x="327" y="101"/>
                  </a:cubicBezTo>
                  <a:cubicBezTo>
                    <a:pt x="201" y="1"/>
                    <a:pt x="10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722;p71">
              <a:extLst>
                <a:ext uri="{FF2B5EF4-FFF2-40B4-BE49-F238E27FC236}">
                  <a16:creationId xmlns:a16="http://schemas.microsoft.com/office/drawing/2014/main" id="{A23C65AA-4D92-4E28-AE12-3B6D355CA01F}"/>
                </a:ext>
              </a:extLst>
            </p:cNvPr>
            <p:cNvSpPr/>
            <p:nvPr/>
          </p:nvSpPr>
          <p:spPr>
            <a:xfrm>
              <a:off x="1705025" y="2987500"/>
              <a:ext cx="15700" cy="25725"/>
            </a:xfrm>
            <a:custGeom>
              <a:avLst/>
              <a:gdLst/>
              <a:ahLst/>
              <a:cxnLst/>
              <a:rect l="l" t="t" r="r" b="b"/>
              <a:pathLst>
                <a:path w="628" h="1029" extrusionOk="0">
                  <a:moveTo>
                    <a:pt x="427" y="1"/>
                  </a:moveTo>
                  <a:cubicBezTo>
                    <a:pt x="301" y="1"/>
                    <a:pt x="301" y="101"/>
                    <a:pt x="301" y="201"/>
                  </a:cubicBezTo>
                  <a:cubicBezTo>
                    <a:pt x="301" y="301"/>
                    <a:pt x="427" y="402"/>
                    <a:pt x="427" y="502"/>
                  </a:cubicBezTo>
                  <a:cubicBezTo>
                    <a:pt x="527" y="627"/>
                    <a:pt x="527" y="727"/>
                    <a:pt x="527" y="828"/>
                  </a:cubicBezTo>
                  <a:cubicBezTo>
                    <a:pt x="301" y="828"/>
                    <a:pt x="101" y="828"/>
                    <a:pt x="1" y="928"/>
                  </a:cubicBezTo>
                  <a:cubicBezTo>
                    <a:pt x="101" y="1028"/>
                    <a:pt x="201" y="1028"/>
                    <a:pt x="301" y="1028"/>
                  </a:cubicBezTo>
                  <a:lnTo>
                    <a:pt x="627" y="1028"/>
                  </a:lnTo>
                  <a:cubicBezTo>
                    <a:pt x="527" y="627"/>
                    <a:pt x="527" y="402"/>
                    <a:pt x="527" y="101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2723;p71">
              <a:extLst>
                <a:ext uri="{FF2B5EF4-FFF2-40B4-BE49-F238E27FC236}">
                  <a16:creationId xmlns:a16="http://schemas.microsoft.com/office/drawing/2014/main" id="{608E991D-4FD8-47A9-A2B9-CA9CC64C13DD}"/>
                </a:ext>
              </a:extLst>
            </p:cNvPr>
            <p:cNvSpPr/>
            <p:nvPr/>
          </p:nvSpPr>
          <p:spPr>
            <a:xfrm>
              <a:off x="1705025" y="3068325"/>
              <a:ext cx="18200" cy="15700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727" y="1"/>
                  </a:moveTo>
                  <a:cubicBezTo>
                    <a:pt x="627" y="1"/>
                    <a:pt x="527" y="1"/>
                    <a:pt x="427" y="101"/>
                  </a:cubicBezTo>
                  <a:cubicBezTo>
                    <a:pt x="301" y="101"/>
                    <a:pt x="101" y="201"/>
                    <a:pt x="1" y="201"/>
                  </a:cubicBezTo>
                  <a:lnTo>
                    <a:pt x="627" y="201"/>
                  </a:lnTo>
                  <a:lnTo>
                    <a:pt x="627" y="527"/>
                  </a:lnTo>
                  <a:lnTo>
                    <a:pt x="627" y="627"/>
                  </a:lnTo>
                  <a:cubicBezTo>
                    <a:pt x="727" y="402"/>
                    <a:pt x="727" y="20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2724;p71">
              <a:extLst>
                <a:ext uri="{FF2B5EF4-FFF2-40B4-BE49-F238E27FC236}">
                  <a16:creationId xmlns:a16="http://schemas.microsoft.com/office/drawing/2014/main" id="{3B22C226-5EA1-483C-851A-419848A87AE0}"/>
                </a:ext>
              </a:extLst>
            </p:cNvPr>
            <p:cNvSpPr/>
            <p:nvPr/>
          </p:nvSpPr>
          <p:spPr>
            <a:xfrm>
              <a:off x="1694375" y="3037000"/>
              <a:ext cx="28850" cy="7550"/>
            </a:xfrm>
            <a:custGeom>
              <a:avLst/>
              <a:gdLst/>
              <a:ahLst/>
              <a:cxnLst/>
              <a:rect l="l" t="t" r="r" b="b"/>
              <a:pathLst>
                <a:path w="1154" h="302" extrusionOk="0">
                  <a:moveTo>
                    <a:pt x="101" y="0"/>
                  </a:moveTo>
                  <a:cubicBezTo>
                    <a:pt x="0" y="0"/>
                    <a:pt x="0" y="101"/>
                    <a:pt x="101" y="101"/>
                  </a:cubicBezTo>
                  <a:cubicBezTo>
                    <a:pt x="226" y="101"/>
                    <a:pt x="326" y="201"/>
                    <a:pt x="527" y="201"/>
                  </a:cubicBezTo>
                  <a:lnTo>
                    <a:pt x="627" y="101"/>
                  </a:lnTo>
                  <a:lnTo>
                    <a:pt x="527" y="0"/>
                  </a:lnTo>
                  <a:close/>
                  <a:moveTo>
                    <a:pt x="727" y="0"/>
                  </a:moveTo>
                  <a:cubicBezTo>
                    <a:pt x="853" y="101"/>
                    <a:pt x="853" y="201"/>
                    <a:pt x="727" y="301"/>
                  </a:cubicBezTo>
                  <a:lnTo>
                    <a:pt x="1153" y="301"/>
                  </a:lnTo>
                  <a:cubicBezTo>
                    <a:pt x="1153" y="201"/>
                    <a:pt x="1053" y="101"/>
                    <a:pt x="10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2725;p71">
              <a:extLst>
                <a:ext uri="{FF2B5EF4-FFF2-40B4-BE49-F238E27FC236}">
                  <a16:creationId xmlns:a16="http://schemas.microsoft.com/office/drawing/2014/main" id="{F7E2FAF1-22D2-4A6F-9108-718AED6DF559}"/>
                </a:ext>
              </a:extLst>
            </p:cNvPr>
            <p:cNvSpPr/>
            <p:nvPr/>
          </p:nvSpPr>
          <p:spPr>
            <a:xfrm>
              <a:off x="1700025" y="3028850"/>
              <a:ext cx="15675" cy="18200"/>
            </a:xfrm>
            <a:custGeom>
              <a:avLst/>
              <a:gdLst/>
              <a:ahLst/>
              <a:cxnLst/>
              <a:rect l="l" t="t" r="r" b="b"/>
              <a:pathLst>
                <a:path w="627" h="728" extrusionOk="0">
                  <a:moveTo>
                    <a:pt x="0" y="1"/>
                  </a:moveTo>
                  <a:cubicBezTo>
                    <a:pt x="0" y="101"/>
                    <a:pt x="100" y="226"/>
                    <a:pt x="201" y="326"/>
                  </a:cubicBezTo>
                  <a:lnTo>
                    <a:pt x="301" y="326"/>
                  </a:lnTo>
                  <a:lnTo>
                    <a:pt x="401" y="427"/>
                  </a:lnTo>
                  <a:lnTo>
                    <a:pt x="301" y="527"/>
                  </a:lnTo>
                  <a:cubicBezTo>
                    <a:pt x="201" y="627"/>
                    <a:pt x="201" y="627"/>
                    <a:pt x="100" y="627"/>
                  </a:cubicBezTo>
                  <a:cubicBezTo>
                    <a:pt x="100" y="727"/>
                    <a:pt x="100" y="727"/>
                    <a:pt x="201" y="727"/>
                  </a:cubicBezTo>
                  <a:cubicBezTo>
                    <a:pt x="301" y="727"/>
                    <a:pt x="401" y="727"/>
                    <a:pt x="501" y="627"/>
                  </a:cubicBezTo>
                  <a:cubicBezTo>
                    <a:pt x="627" y="527"/>
                    <a:pt x="627" y="427"/>
                    <a:pt x="501" y="326"/>
                  </a:cubicBezTo>
                  <a:cubicBezTo>
                    <a:pt x="501" y="226"/>
                    <a:pt x="401" y="101"/>
                    <a:pt x="301" y="101"/>
                  </a:cubicBezTo>
                  <a:cubicBezTo>
                    <a:pt x="201" y="101"/>
                    <a:pt x="10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2726;p71">
              <a:extLst>
                <a:ext uri="{FF2B5EF4-FFF2-40B4-BE49-F238E27FC236}">
                  <a16:creationId xmlns:a16="http://schemas.microsoft.com/office/drawing/2014/main" id="{C91A717F-F6ED-4929-A3FB-D131EBCC3638}"/>
                </a:ext>
              </a:extLst>
            </p:cNvPr>
            <p:cNvSpPr/>
            <p:nvPr/>
          </p:nvSpPr>
          <p:spPr>
            <a:xfrm>
              <a:off x="1686850" y="303450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100"/>
                    <a:pt x="1" y="100"/>
                  </a:cubicBezTo>
                  <a:lnTo>
                    <a:pt x="1" y="201"/>
                  </a:lnTo>
                  <a:lnTo>
                    <a:pt x="101" y="201"/>
                  </a:lnTo>
                  <a:cubicBezTo>
                    <a:pt x="201" y="201"/>
                    <a:pt x="201" y="100"/>
                    <a:pt x="201" y="100"/>
                  </a:cubicBezTo>
                  <a:cubicBezTo>
                    <a:pt x="2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2727;p71">
              <a:extLst>
                <a:ext uri="{FF2B5EF4-FFF2-40B4-BE49-F238E27FC236}">
                  <a16:creationId xmlns:a16="http://schemas.microsoft.com/office/drawing/2014/main" id="{2B029B1B-D4E7-4C44-95CA-F63EC7071891}"/>
                </a:ext>
              </a:extLst>
            </p:cNvPr>
            <p:cNvSpPr/>
            <p:nvPr/>
          </p:nvSpPr>
          <p:spPr>
            <a:xfrm>
              <a:off x="1700025" y="299252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0" y="0"/>
                  </a:moveTo>
                  <a:cubicBezTo>
                    <a:pt x="0" y="0"/>
                    <a:pt x="0" y="0"/>
                    <a:pt x="0" y="100"/>
                  </a:cubicBezTo>
                  <a:cubicBezTo>
                    <a:pt x="0" y="201"/>
                    <a:pt x="100" y="201"/>
                    <a:pt x="100" y="201"/>
                  </a:cubicBezTo>
                  <a:cubicBezTo>
                    <a:pt x="100" y="201"/>
                    <a:pt x="201" y="201"/>
                    <a:pt x="201" y="100"/>
                  </a:cubicBezTo>
                  <a:cubicBezTo>
                    <a:pt x="201" y="100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2728;p71">
              <a:extLst>
                <a:ext uri="{FF2B5EF4-FFF2-40B4-BE49-F238E27FC236}">
                  <a16:creationId xmlns:a16="http://schemas.microsoft.com/office/drawing/2014/main" id="{1BA636E9-F38A-4951-A980-A0FC1EA661A8}"/>
                </a:ext>
              </a:extLst>
            </p:cNvPr>
            <p:cNvSpPr/>
            <p:nvPr/>
          </p:nvSpPr>
          <p:spPr>
            <a:xfrm>
              <a:off x="1689350" y="2984375"/>
              <a:ext cx="7550" cy="5650"/>
            </a:xfrm>
            <a:custGeom>
              <a:avLst/>
              <a:gdLst/>
              <a:ahLst/>
              <a:cxnLst/>
              <a:rect l="l" t="t" r="r" b="b"/>
              <a:pathLst>
                <a:path w="302" h="226" extrusionOk="0">
                  <a:moveTo>
                    <a:pt x="101" y="0"/>
                  </a:moveTo>
                  <a:cubicBezTo>
                    <a:pt x="1" y="0"/>
                    <a:pt x="1" y="226"/>
                    <a:pt x="101" y="226"/>
                  </a:cubicBezTo>
                  <a:cubicBezTo>
                    <a:pt x="302" y="2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2729;p71">
              <a:extLst>
                <a:ext uri="{FF2B5EF4-FFF2-40B4-BE49-F238E27FC236}">
                  <a16:creationId xmlns:a16="http://schemas.microsoft.com/office/drawing/2014/main" id="{1C12393C-6B26-4C7A-9507-D3E89A04F838}"/>
                </a:ext>
              </a:extLst>
            </p:cNvPr>
            <p:cNvSpPr/>
            <p:nvPr/>
          </p:nvSpPr>
          <p:spPr>
            <a:xfrm>
              <a:off x="1707525" y="308650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101"/>
                    <a:pt x="1" y="101"/>
                  </a:cubicBezTo>
                  <a:cubicBezTo>
                    <a:pt x="1" y="201"/>
                    <a:pt x="1" y="201"/>
                    <a:pt x="101" y="201"/>
                  </a:cubicBezTo>
                  <a:cubicBezTo>
                    <a:pt x="101" y="201"/>
                    <a:pt x="201" y="201"/>
                    <a:pt x="201" y="1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2730;p71">
              <a:extLst>
                <a:ext uri="{FF2B5EF4-FFF2-40B4-BE49-F238E27FC236}">
                  <a16:creationId xmlns:a16="http://schemas.microsoft.com/office/drawing/2014/main" id="{5367BE1E-7BA6-4927-B778-8B2EFD3867A4}"/>
                </a:ext>
              </a:extLst>
            </p:cNvPr>
            <p:cNvSpPr/>
            <p:nvPr/>
          </p:nvSpPr>
          <p:spPr>
            <a:xfrm>
              <a:off x="1720700" y="305267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extrusionOk="0">
                  <a:moveTo>
                    <a:pt x="100" y="0"/>
                  </a:moveTo>
                  <a:cubicBezTo>
                    <a:pt x="0" y="100"/>
                    <a:pt x="0" y="100"/>
                    <a:pt x="0" y="201"/>
                  </a:cubicBezTo>
                  <a:lnTo>
                    <a:pt x="100" y="201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2731;p71">
              <a:extLst>
                <a:ext uri="{FF2B5EF4-FFF2-40B4-BE49-F238E27FC236}">
                  <a16:creationId xmlns:a16="http://schemas.microsoft.com/office/drawing/2014/main" id="{CC947BC2-387C-40C3-BF6D-796357F6CB9F}"/>
                </a:ext>
              </a:extLst>
            </p:cNvPr>
            <p:cNvSpPr/>
            <p:nvPr/>
          </p:nvSpPr>
          <p:spPr>
            <a:xfrm>
              <a:off x="1686850" y="294050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201" y="1"/>
                  </a:moveTo>
                  <a:cubicBezTo>
                    <a:pt x="1" y="1"/>
                    <a:pt x="101" y="201"/>
                    <a:pt x="201" y="201"/>
                  </a:cubicBezTo>
                  <a:cubicBezTo>
                    <a:pt x="301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9" name="Google Shape;10971;p64">
            <a:extLst>
              <a:ext uri="{FF2B5EF4-FFF2-40B4-BE49-F238E27FC236}">
                <a16:creationId xmlns:a16="http://schemas.microsoft.com/office/drawing/2014/main" id="{E7284D6E-C6AE-4268-A0A7-DC8EE88D2915}"/>
              </a:ext>
            </a:extLst>
          </p:cNvPr>
          <p:cNvSpPr/>
          <p:nvPr/>
        </p:nvSpPr>
        <p:spPr>
          <a:xfrm>
            <a:off x="8146880" y="3941527"/>
            <a:ext cx="803844" cy="968576"/>
          </a:xfrm>
          <a:custGeom>
            <a:avLst/>
            <a:gdLst/>
            <a:ahLst/>
            <a:cxnLst/>
            <a:rect l="l" t="t" r="r" b="b"/>
            <a:pathLst>
              <a:path w="30789" h="30613" extrusionOk="0">
                <a:moveTo>
                  <a:pt x="15385" y="11363"/>
                </a:moveTo>
                <a:cubicBezTo>
                  <a:pt x="17063" y="11363"/>
                  <a:pt x="18623" y="12422"/>
                  <a:pt x="19109" y="14098"/>
                </a:cubicBezTo>
                <a:cubicBezTo>
                  <a:pt x="19800" y="16107"/>
                  <a:pt x="18670" y="18368"/>
                  <a:pt x="16661" y="19079"/>
                </a:cubicBezTo>
                <a:cubicBezTo>
                  <a:pt x="16244" y="19217"/>
                  <a:pt x="15821" y="19282"/>
                  <a:pt x="15406" y="19282"/>
                </a:cubicBezTo>
                <a:cubicBezTo>
                  <a:pt x="13734" y="19282"/>
                  <a:pt x="12187" y="18223"/>
                  <a:pt x="11700" y="16547"/>
                </a:cubicBezTo>
                <a:cubicBezTo>
                  <a:pt x="10989" y="14454"/>
                  <a:pt x="12119" y="12277"/>
                  <a:pt x="14128" y="11566"/>
                </a:cubicBezTo>
                <a:cubicBezTo>
                  <a:pt x="14545" y="11428"/>
                  <a:pt x="14969" y="11363"/>
                  <a:pt x="15385" y="11363"/>
                </a:cubicBezTo>
                <a:close/>
                <a:moveTo>
                  <a:pt x="10614" y="1"/>
                </a:moveTo>
                <a:cubicBezTo>
                  <a:pt x="10532" y="1"/>
                  <a:pt x="10449" y="21"/>
                  <a:pt x="10382" y="54"/>
                </a:cubicBezTo>
                <a:cubicBezTo>
                  <a:pt x="10131" y="159"/>
                  <a:pt x="9942" y="494"/>
                  <a:pt x="10026" y="766"/>
                </a:cubicBezTo>
                <a:lnTo>
                  <a:pt x="10465" y="2252"/>
                </a:lnTo>
                <a:lnTo>
                  <a:pt x="9419" y="1729"/>
                </a:lnTo>
                <a:cubicBezTo>
                  <a:pt x="9327" y="1660"/>
                  <a:pt x="9221" y="1627"/>
                  <a:pt x="9115" y="1627"/>
                </a:cubicBezTo>
                <a:cubicBezTo>
                  <a:pt x="8932" y="1627"/>
                  <a:pt x="8751" y="1724"/>
                  <a:pt x="8645" y="1896"/>
                </a:cubicBezTo>
                <a:cubicBezTo>
                  <a:pt x="8456" y="2252"/>
                  <a:pt x="8561" y="2587"/>
                  <a:pt x="8896" y="2775"/>
                </a:cubicBezTo>
                <a:lnTo>
                  <a:pt x="10989" y="3905"/>
                </a:lnTo>
                <a:lnTo>
                  <a:pt x="11345" y="4868"/>
                </a:lnTo>
                <a:lnTo>
                  <a:pt x="9252" y="3717"/>
                </a:lnTo>
                <a:cubicBezTo>
                  <a:pt x="9162" y="3662"/>
                  <a:pt x="9066" y="3634"/>
                  <a:pt x="8970" y="3634"/>
                </a:cubicBezTo>
                <a:cubicBezTo>
                  <a:pt x="8775" y="3634"/>
                  <a:pt x="8583" y="3750"/>
                  <a:pt x="8456" y="3989"/>
                </a:cubicBezTo>
                <a:cubicBezTo>
                  <a:pt x="8289" y="4240"/>
                  <a:pt x="8373" y="4596"/>
                  <a:pt x="8728" y="4764"/>
                </a:cubicBezTo>
                <a:lnTo>
                  <a:pt x="11868" y="6438"/>
                </a:lnTo>
                <a:lnTo>
                  <a:pt x="12224" y="7380"/>
                </a:lnTo>
                <a:lnTo>
                  <a:pt x="9084" y="5726"/>
                </a:lnTo>
                <a:cubicBezTo>
                  <a:pt x="8995" y="5671"/>
                  <a:pt x="8896" y="5643"/>
                  <a:pt x="8798" y="5643"/>
                </a:cubicBezTo>
                <a:cubicBezTo>
                  <a:pt x="8598" y="5643"/>
                  <a:pt x="8401" y="5760"/>
                  <a:pt x="8289" y="5998"/>
                </a:cubicBezTo>
                <a:cubicBezTo>
                  <a:pt x="8121" y="6250"/>
                  <a:pt x="8205" y="6605"/>
                  <a:pt x="8561" y="6773"/>
                </a:cubicBezTo>
                <a:lnTo>
                  <a:pt x="12747" y="9054"/>
                </a:lnTo>
                <a:lnTo>
                  <a:pt x="13270" y="10708"/>
                </a:lnTo>
                <a:cubicBezTo>
                  <a:pt x="12391" y="11042"/>
                  <a:pt x="11596" y="11754"/>
                  <a:pt x="11177" y="12528"/>
                </a:cubicBezTo>
                <a:lnTo>
                  <a:pt x="9607" y="11754"/>
                </a:lnTo>
                <a:lnTo>
                  <a:pt x="8038" y="7212"/>
                </a:lnTo>
                <a:cubicBezTo>
                  <a:pt x="7893" y="6939"/>
                  <a:pt x="7712" y="6827"/>
                  <a:pt x="7475" y="6827"/>
                </a:cubicBezTo>
                <a:cubicBezTo>
                  <a:pt x="7403" y="6827"/>
                  <a:pt x="7325" y="6837"/>
                  <a:pt x="7242" y="6857"/>
                </a:cubicBezTo>
                <a:cubicBezTo>
                  <a:pt x="6887" y="6961"/>
                  <a:pt x="6803" y="7296"/>
                  <a:pt x="6887" y="7568"/>
                </a:cubicBezTo>
                <a:lnTo>
                  <a:pt x="8038" y="10959"/>
                </a:lnTo>
                <a:lnTo>
                  <a:pt x="7159" y="10519"/>
                </a:lnTo>
                <a:lnTo>
                  <a:pt x="5945" y="7045"/>
                </a:lnTo>
                <a:cubicBezTo>
                  <a:pt x="5858" y="6821"/>
                  <a:pt x="5616" y="6667"/>
                  <a:pt x="5381" y="6667"/>
                </a:cubicBezTo>
                <a:cubicBezTo>
                  <a:pt x="5331" y="6667"/>
                  <a:pt x="5281" y="6674"/>
                  <a:pt x="5233" y="6689"/>
                </a:cubicBezTo>
                <a:cubicBezTo>
                  <a:pt x="4898" y="6857"/>
                  <a:pt x="4710" y="7129"/>
                  <a:pt x="4898" y="7484"/>
                </a:cubicBezTo>
                <a:lnTo>
                  <a:pt x="5673" y="9745"/>
                </a:lnTo>
                <a:lnTo>
                  <a:pt x="4794" y="9305"/>
                </a:lnTo>
                <a:lnTo>
                  <a:pt x="3936" y="6961"/>
                </a:lnTo>
                <a:cubicBezTo>
                  <a:pt x="3866" y="6737"/>
                  <a:pt x="3613" y="6584"/>
                  <a:pt x="3373" y="6584"/>
                </a:cubicBezTo>
                <a:cubicBezTo>
                  <a:pt x="3322" y="6584"/>
                  <a:pt x="3272" y="6591"/>
                  <a:pt x="3224" y="6605"/>
                </a:cubicBezTo>
                <a:cubicBezTo>
                  <a:pt x="2889" y="6689"/>
                  <a:pt x="2701" y="7045"/>
                  <a:pt x="2889" y="7380"/>
                </a:cubicBezTo>
                <a:lnTo>
                  <a:pt x="3224" y="8531"/>
                </a:lnTo>
                <a:lnTo>
                  <a:pt x="1843" y="7819"/>
                </a:lnTo>
                <a:cubicBezTo>
                  <a:pt x="1753" y="7764"/>
                  <a:pt x="1657" y="7736"/>
                  <a:pt x="1561" y="7736"/>
                </a:cubicBezTo>
                <a:cubicBezTo>
                  <a:pt x="1366" y="7736"/>
                  <a:pt x="1174" y="7853"/>
                  <a:pt x="1047" y="8091"/>
                </a:cubicBezTo>
                <a:cubicBezTo>
                  <a:pt x="880" y="8342"/>
                  <a:pt x="1047" y="8698"/>
                  <a:pt x="1319" y="8866"/>
                </a:cubicBezTo>
                <a:lnTo>
                  <a:pt x="2701" y="9577"/>
                </a:lnTo>
                <a:lnTo>
                  <a:pt x="1570" y="9912"/>
                </a:lnTo>
                <a:cubicBezTo>
                  <a:pt x="1236" y="9996"/>
                  <a:pt x="1047" y="10352"/>
                  <a:pt x="1131" y="10624"/>
                </a:cubicBezTo>
                <a:cubicBezTo>
                  <a:pt x="1216" y="10896"/>
                  <a:pt x="1453" y="11071"/>
                  <a:pt x="1730" y="11071"/>
                </a:cubicBezTo>
                <a:cubicBezTo>
                  <a:pt x="1794" y="11071"/>
                  <a:pt x="1860" y="11062"/>
                  <a:pt x="1926" y="11042"/>
                </a:cubicBezTo>
                <a:lnTo>
                  <a:pt x="4270" y="10352"/>
                </a:lnTo>
                <a:lnTo>
                  <a:pt x="5149" y="10791"/>
                </a:lnTo>
                <a:lnTo>
                  <a:pt x="2889" y="11482"/>
                </a:lnTo>
                <a:cubicBezTo>
                  <a:pt x="2533" y="11566"/>
                  <a:pt x="2366" y="11921"/>
                  <a:pt x="2450" y="12194"/>
                </a:cubicBezTo>
                <a:cubicBezTo>
                  <a:pt x="2518" y="12466"/>
                  <a:pt x="2765" y="12641"/>
                  <a:pt x="3035" y="12641"/>
                </a:cubicBezTo>
                <a:cubicBezTo>
                  <a:pt x="3098" y="12641"/>
                  <a:pt x="3161" y="12632"/>
                  <a:pt x="3224" y="12612"/>
                </a:cubicBezTo>
                <a:lnTo>
                  <a:pt x="6635" y="11566"/>
                </a:lnTo>
                <a:lnTo>
                  <a:pt x="7514" y="12005"/>
                </a:lnTo>
                <a:lnTo>
                  <a:pt x="4187" y="12968"/>
                </a:lnTo>
                <a:cubicBezTo>
                  <a:pt x="3852" y="13052"/>
                  <a:pt x="3663" y="13407"/>
                  <a:pt x="3747" y="13763"/>
                </a:cubicBezTo>
                <a:cubicBezTo>
                  <a:pt x="3833" y="13970"/>
                  <a:pt x="4075" y="14120"/>
                  <a:pt x="4310" y="14120"/>
                </a:cubicBezTo>
                <a:cubicBezTo>
                  <a:pt x="4360" y="14120"/>
                  <a:pt x="4411" y="14113"/>
                  <a:pt x="4459" y="14098"/>
                </a:cubicBezTo>
                <a:lnTo>
                  <a:pt x="9084" y="12800"/>
                </a:lnTo>
                <a:lnTo>
                  <a:pt x="10549" y="13575"/>
                </a:lnTo>
                <a:cubicBezTo>
                  <a:pt x="10298" y="14454"/>
                  <a:pt x="10214" y="15417"/>
                  <a:pt x="10382" y="16379"/>
                </a:cubicBezTo>
                <a:lnTo>
                  <a:pt x="8728" y="16903"/>
                </a:lnTo>
                <a:lnTo>
                  <a:pt x="4459" y="14810"/>
                </a:lnTo>
                <a:cubicBezTo>
                  <a:pt x="4366" y="14782"/>
                  <a:pt x="4274" y="14769"/>
                  <a:pt x="4186" y="14769"/>
                </a:cubicBezTo>
                <a:cubicBezTo>
                  <a:pt x="3936" y="14769"/>
                  <a:pt x="3725" y="14875"/>
                  <a:pt x="3663" y="15061"/>
                </a:cubicBezTo>
                <a:cubicBezTo>
                  <a:pt x="3496" y="15417"/>
                  <a:pt x="3663" y="15752"/>
                  <a:pt x="3936" y="15856"/>
                </a:cubicBezTo>
                <a:lnTo>
                  <a:pt x="7159" y="17426"/>
                </a:lnTo>
                <a:lnTo>
                  <a:pt x="6196" y="17677"/>
                </a:lnTo>
                <a:lnTo>
                  <a:pt x="2889" y="16191"/>
                </a:lnTo>
                <a:cubicBezTo>
                  <a:pt x="2800" y="16136"/>
                  <a:pt x="2703" y="16108"/>
                  <a:pt x="2608" y="16108"/>
                </a:cubicBezTo>
                <a:cubicBezTo>
                  <a:pt x="2413" y="16108"/>
                  <a:pt x="2220" y="16224"/>
                  <a:pt x="2094" y="16463"/>
                </a:cubicBezTo>
                <a:cubicBezTo>
                  <a:pt x="2010" y="16714"/>
                  <a:pt x="2094" y="17070"/>
                  <a:pt x="2450" y="17238"/>
                </a:cubicBezTo>
                <a:lnTo>
                  <a:pt x="4542" y="18200"/>
                </a:lnTo>
                <a:lnTo>
                  <a:pt x="3580" y="18556"/>
                </a:lnTo>
                <a:lnTo>
                  <a:pt x="1403" y="17510"/>
                </a:lnTo>
                <a:cubicBezTo>
                  <a:pt x="1326" y="17456"/>
                  <a:pt x="1244" y="17433"/>
                  <a:pt x="1161" y="17433"/>
                </a:cubicBezTo>
                <a:cubicBezTo>
                  <a:pt x="953" y="17433"/>
                  <a:pt x="743" y="17581"/>
                  <a:pt x="608" y="17761"/>
                </a:cubicBezTo>
                <a:cubicBezTo>
                  <a:pt x="440" y="18033"/>
                  <a:pt x="608" y="18368"/>
                  <a:pt x="880" y="18556"/>
                </a:cubicBezTo>
                <a:lnTo>
                  <a:pt x="2010" y="19079"/>
                </a:lnTo>
                <a:lnTo>
                  <a:pt x="524" y="19603"/>
                </a:lnTo>
                <a:cubicBezTo>
                  <a:pt x="189" y="19686"/>
                  <a:pt x="1" y="20042"/>
                  <a:pt x="84" y="20293"/>
                </a:cubicBezTo>
                <a:cubicBezTo>
                  <a:pt x="171" y="20588"/>
                  <a:pt x="417" y="20754"/>
                  <a:pt x="701" y="20754"/>
                </a:cubicBezTo>
                <a:cubicBezTo>
                  <a:pt x="759" y="20754"/>
                  <a:pt x="819" y="20747"/>
                  <a:pt x="880" y="20733"/>
                </a:cubicBezTo>
                <a:lnTo>
                  <a:pt x="2366" y="20209"/>
                </a:lnTo>
                <a:lnTo>
                  <a:pt x="1759" y="21256"/>
                </a:lnTo>
                <a:cubicBezTo>
                  <a:pt x="1654" y="21612"/>
                  <a:pt x="1759" y="21947"/>
                  <a:pt x="2010" y="22030"/>
                </a:cubicBezTo>
                <a:cubicBezTo>
                  <a:pt x="2177" y="22135"/>
                  <a:pt x="2366" y="22135"/>
                  <a:pt x="2450" y="22135"/>
                </a:cubicBezTo>
                <a:cubicBezTo>
                  <a:pt x="2617" y="22030"/>
                  <a:pt x="2701" y="21947"/>
                  <a:pt x="2805" y="21863"/>
                </a:cubicBezTo>
                <a:lnTo>
                  <a:pt x="4019" y="19686"/>
                </a:lnTo>
                <a:lnTo>
                  <a:pt x="4898" y="19330"/>
                </a:lnTo>
                <a:lnTo>
                  <a:pt x="4898" y="19330"/>
                </a:lnTo>
                <a:lnTo>
                  <a:pt x="3852" y="21423"/>
                </a:lnTo>
                <a:cubicBezTo>
                  <a:pt x="3663" y="21779"/>
                  <a:pt x="3747" y="22135"/>
                  <a:pt x="4019" y="22302"/>
                </a:cubicBezTo>
                <a:cubicBezTo>
                  <a:pt x="4131" y="22302"/>
                  <a:pt x="4252" y="22340"/>
                  <a:pt x="4370" y="22340"/>
                </a:cubicBezTo>
                <a:cubicBezTo>
                  <a:pt x="4429" y="22340"/>
                  <a:pt x="4487" y="22330"/>
                  <a:pt x="4542" y="22302"/>
                </a:cubicBezTo>
                <a:cubicBezTo>
                  <a:pt x="4626" y="22219"/>
                  <a:pt x="4794" y="22135"/>
                  <a:pt x="4794" y="22030"/>
                </a:cubicBezTo>
                <a:lnTo>
                  <a:pt x="6552" y="18807"/>
                </a:lnTo>
                <a:lnTo>
                  <a:pt x="7514" y="18556"/>
                </a:lnTo>
                <a:lnTo>
                  <a:pt x="5840" y="21612"/>
                </a:lnTo>
                <a:cubicBezTo>
                  <a:pt x="5673" y="21947"/>
                  <a:pt x="5756" y="22302"/>
                  <a:pt x="6028" y="22470"/>
                </a:cubicBezTo>
                <a:cubicBezTo>
                  <a:pt x="6140" y="22470"/>
                  <a:pt x="6252" y="22507"/>
                  <a:pt x="6370" y="22507"/>
                </a:cubicBezTo>
                <a:cubicBezTo>
                  <a:pt x="6428" y="22507"/>
                  <a:pt x="6489" y="22498"/>
                  <a:pt x="6552" y="22470"/>
                </a:cubicBezTo>
                <a:cubicBezTo>
                  <a:pt x="6635" y="22386"/>
                  <a:pt x="6803" y="22302"/>
                  <a:pt x="6887" y="22219"/>
                </a:cubicBezTo>
                <a:lnTo>
                  <a:pt x="9084" y="18033"/>
                </a:lnTo>
                <a:lnTo>
                  <a:pt x="10738" y="17426"/>
                </a:lnTo>
                <a:cubicBezTo>
                  <a:pt x="11177" y="18368"/>
                  <a:pt x="11784" y="19079"/>
                  <a:pt x="12558" y="19603"/>
                </a:cubicBezTo>
                <a:lnTo>
                  <a:pt x="11784" y="21089"/>
                </a:lnTo>
                <a:lnTo>
                  <a:pt x="7326" y="22742"/>
                </a:lnTo>
                <a:cubicBezTo>
                  <a:pt x="6991" y="22826"/>
                  <a:pt x="6803" y="23181"/>
                  <a:pt x="6887" y="23433"/>
                </a:cubicBezTo>
                <a:cubicBezTo>
                  <a:pt x="7043" y="23728"/>
                  <a:pt x="7242" y="23893"/>
                  <a:pt x="7509" y="23893"/>
                </a:cubicBezTo>
                <a:cubicBezTo>
                  <a:pt x="7564" y="23893"/>
                  <a:pt x="7621" y="23886"/>
                  <a:pt x="7682" y="23872"/>
                </a:cubicBezTo>
                <a:lnTo>
                  <a:pt x="7682" y="23788"/>
                </a:lnTo>
                <a:lnTo>
                  <a:pt x="10989" y="22658"/>
                </a:lnTo>
                <a:lnTo>
                  <a:pt x="10549" y="23516"/>
                </a:lnTo>
                <a:lnTo>
                  <a:pt x="7159" y="24751"/>
                </a:lnTo>
                <a:cubicBezTo>
                  <a:pt x="6887" y="24835"/>
                  <a:pt x="6719" y="25170"/>
                  <a:pt x="6803" y="25442"/>
                </a:cubicBezTo>
                <a:cubicBezTo>
                  <a:pt x="6872" y="25737"/>
                  <a:pt x="7129" y="25903"/>
                  <a:pt x="7370" y="25903"/>
                </a:cubicBezTo>
                <a:cubicBezTo>
                  <a:pt x="7419" y="25903"/>
                  <a:pt x="7468" y="25896"/>
                  <a:pt x="7514" y="25881"/>
                </a:cubicBezTo>
                <a:lnTo>
                  <a:pt x="7598" y="25881"/>
                </a:lnTo>
                <a:lnTo>
                  <a:pt x="9775" y="25086"/>
                </a:lnTo>
                <a:lnTo>
                  <a:pt x="9335" y="25965"/>
                </a:lnTo>
                <a:lnTo>
                  <a:pt x="7075" y="26739"/>
                </a:lnTo>
                <a:cubicBezTo>
                  <a:pt x="6719" y="26844"/>
                  <a:pt x="6552" y="27179"/>
                  <a:pt x="6719" y="27535"/>
                </a:cubicBezTo>
                <a:cubicBezTo>
                  <a:pt x="6789" y="27745"/>
                  <a:pt x="7049" y="27911"/>
                  <a:pt x="7279" y="27911"/>
                </a:cubicBezTo>
                <a:cubicBezTo>
                  <a:pt x="7324" y="27911"/>
                  <a:pt x="7369" y="27904"/>
                  <a:pt x="7410" y="27891"/>
                </a:cubicBezTo>
                <a:lnTo>
                  <a:pt x="8561" y="27451"/>
                </a:lnTo>
                <a:lnTo>
                  <a:pt x="7849" y="28832"/>
                </a:lnTo>
                <a:cubicBezTo>
                  <a:pt x="7682" y="29188"/>
                  <a:pt x="7849" y="29544"/>
                  <a:pt x="8121" y="29628"/>
                </a:cubicBezTo>
                <a:cubicBezTo>
                  <a:pt x="8289" y="29711"/>
                  <a:pt x="8456" y="29711"/>
                  <a:pt x="8561" y="29711"/>
                </a:cubicBezTo>
                <a:cubicBezTo>
                  <a:pt x="8728" y="29628"/>
                  <a:pt x="8812" y="29544"/>
                  <a:pt x="8896" y="29356"/>
                </a:cubicBezTo>
                <a:lnTo>
                  <a:pt x="9607" y="27974"/>
                </a:lnTo>
                <a:lnTo>
                  <a:pt x="10026" y="29188"/>
                </a:lnTo>
                <a:cubicBezTo>
                  <a:pt x="10112" y="29413"/>
                  <a:pt x="10298" y="29566"/>
                  <a:pt x="10560" y="29566"/>
                </a:cubicBezTo>
                <a:cubicBezTo>
                  <a:pt x="10616" y="29566"/>
                  <a:pt x="10675" y="29559"/>
                  <a:pt x="10738" y="29544"/>
                </a:cubicBezTo>
                <a:cubicBezTo>
                  <a:pt x="11072" y="29460"/>
                  <a:pt x="11261" y="29104"/>
                  <a:pt x="11072" y="28832"/>
                </a:cubicBezTo>
                <a:lnTo>
                  <a:pt x="10382" y="26488"/>
                </a:lnTo>
                <a:lnTo>
                  <a:pt x="10821" y="25609"/>
                </a:lnTo>
                <a:lnTo>
                  <a:pt x="11512" y="27891"/>
                </a:lnTo>
                <a:cubicBezTo>
                  <a:pt x="11581" y="28097"/>
                  <a:pt x="11834" y="28247"/>
                  <a:pt x="12120" y="28247"/>
                </a:cubicBezTo>
                <a:cubicBezTo>
                  <a:pt x="12181" y="28247"/>
                  <a:pt x="12244" y="28240"/>
                  <a:pt x="12307" y="28225"/>
                </a:cubicBezTo>
                <a:cubicBezTo>
                  <a:pt x="12558" y="28142"/>
                  <a:pt x="12747" y="27786"/>
                  <a:pt x="12642" y="27535"/>
                </a:cubicBezTo>
                <a:lnTo>
                  <a:pt x="11596" y="24040"/>
                </a:lnTo>
                <a:lnTo>
                  <a:pt x="12035" y="23181"/>
                </a:lnTo>
                <a:lnTo>
                  <a:pt x="13082" y="26572"/>
                </a:lnTo>
                <a:cubicBezTo>
                  <a:pt x="13151" y="26796"/>
                  <a:pt x="13405" y="26949"/>
                  <a:pt x="13691" y="26949"/>
                </a:cubicBezTo>
                <a:cubicBezTo>
                  <a:pt x="13752" y="26949"/>
                  <a:pt x="13814" y="26943"/>
                  <a:pt x="13877" y="26928"/>
                </a:cubicBezTo>
                <a:cubicBezTo>
                  <a:pt x="14128" y="26844"/>
                  <a:pt x="14317" y="26488"/>
                  <a:pt x="14212" y="26216"/>
                </a:cubicBezTo>
                <a:lnTo>
                  <a:pt x="12831" y="21695"/>
                </a:lnTo>
                <a:lnTo>
                  <a:pt x="13605" y="20126"/>
                </a:lnTo>
                <a:cubicBezTo>
                  <a:pt x="14140" y="20330"/>
                  <a:pt x="14707" y="20448"/>
                  <a:pt x="15286" y="20448"/>
                </a:cubicBezTo>
                <a:cubicBezTo>
                  <a:pt x="15657" y="20448"/>
                  <a:pt x="16033" y="20400"/>
                  <a:pt x="16409" y="20293"/>
                </a:cubicBezTo>
                <a:lnTo>
                  <a:pt x="16933" y="21947"/>
                </a:lnTo>
                <a:lnTo>
                  <a:pt x="14923" y="26321"/>
                </a:lnTo>
                <a:cubicBezTo>
                  <a:pt x="14735" y="26572"/>
                  <a:pt x="14923" y="26928"/>
                  <a:pt x="15175" y="27095"/>
                </a:cubicBezTo>
                <a:lnTo>
                  <a:pt x="15614" y="27095"/>
                </a:lnTo>
                <a:cubicBezTo>
                  <a:pt x="15782" y="27012"/>
                  <a:pt x="15886" y="26928"/>
                  <a:pt x="15970" y="26739"/>
                </a:cubicBezTo>
                <a:lnTo>
                  <a:pt x="17456" y="23600"/>
                </a:lnTo>
                <a:lnTo>
                  <a:pt x="17791" y="24563"/>
                </a:lnTo>
                <a:lnTo>
                  <a:pt x="16221" y="27786"/>
                </a:lnTo>
                <a:cubicBezTo>
                  <a:pt x="16137" y="28058"/>
                  <a:pt x="16221" y="28414"/>
                  <a:pt x="16493" y="28581"/>
                </a:cubicBezTo>
                <a:cubicBezTo>
                  <a:pt x="16577" y="28623"/>
                  <a:pt x="16661" y="28644"/>
                  <a:pt x="16736" y="28644"/>
                </a:cubicBezTo>
                <a:cubicBezTo>
                  <a:pt x="16812" y="28644"/>
                  <a:pt x="16880" y="28623"/>
                  <a:pt x="16933" y="28581"/>
                </a:cubicBezTo>
                <a:cubicBezTo>
                  <a:pt x="17100" y="28581"/>
                  <a:pt x="17268" y="28498"/>
                  <a:pt x="17268" y="28309"/>
                </a:cubicBezTo>
                <a:lnTo>
                  <a:pt x="18314" y="26133"/>
                </a:lnTo>
                <a:lnTo>
                  <a:pt x="18670" y="27095"/>
                </a:lnTo>
                <a:lnTo>
                  <a:pt x="17540" y="29272"/>
                </a:lnTo>
                <a:cubicBezTo>
                  <a:pt x="17456" y="29628"/>
                  <a:pt x="17540" y="29984"/>
                  <a:pt x="17875" y="30067"/>
                </a:cubicBezTo>
                <a:cubicBezTo>
                  <a:pt x="17979" y="30151"/>
                  <a:pt x="18147" y="30151"/>
                  <a:pt x="18314" y="30151"/>
                </a:cubicBezTo>
                <a:cubicBezTo>
                  <a:pt x="18398" y="30067"/>
                  <a:pt x="18586" y="29984"/>
                  <a:pt x="18670" y="29795"/>
                </a:cubicBezTo>
                <a:lnTo>
                  <a:pt x="19193" y="28749"/>
                </a:lnTo>
                <a:lnTo>
                  <a:pt x="19633" y="30235"/>
                </a:lnTo>
                <a:cubicBezTo>
                  <a:pt x="19771" y="30459"/>
                  <a:pt x="19980" y="30612"/>
                  <a:pt x="20237" y="30612"/>
                </a:cubicBezTo>
                <a:cubicBezTo>
                  <a:pt x="20291" y="30612"/>
                  <a:pt x="20348" y="30605"/>
                  <a:pt x="20407" y="30590"/>
                </a:cubicBezTo>
                <a:cubicBezTo>
                  <a:pt x="20679" y="30507"/>
                  <a:pt x="20847" y="30151"/>
                  <a:pt x="20763" y="29879"/>
                </a:cubicBezTo>
                <a:lnTo>
                  <a:pt x="20323" y="28309"/>
                </a:lnTo>
                <a:lnTo>
                  <a:pt x="21370" y="28937"/>
                </a:lnTo>
                <a:cubicBezTo>
                  <a:pt x="21453" y="28979"/>
                  <a:pt x="21542" y="29000"/>
                  <a:pt x="21621" y="29000"/>
                </a:cubicBezTo>
                <a:cubicBezTo>
                  <a:pt x="21699" y="29000"/>
                  <a:pt x="21767" y="28979"/>
                  <a:pt x="21809" y="28937"/>
                </a:cubicBezTo>
                <a:cubicBezTo>
                  <a:pt x="21977" y="28937"/>
                  <a:pt x="22060" y="28832"/>
                  <a:pt x="22165" y="28665"/>
                </a:cubicBezTo>
                <a:cubicBezTo>
                  <a:pt x="22333" y="28414"/>
                  <a:pt x="22249" y="28058"/>
                  <a:pt x="21893" y="27891"/>
                </a:cubicBezTo>
                <a:lnTo>
                  <a:pt x="19716" y="26739"/>
                </a:lnTo>
                <a:lnTo>
                  <a:pt x="19444" y="25798"/>
                </a:lnTo>
                <a:lnTo>
                  <a:pt x="21537" y="26928"/>
                </a:lnTo>
                <a:cubicBezTo>
                  <a:pt x="21631" y="26970"/>
                  <a:pt x="21720" y="26991"/>
                  <a:pt x="21796" y="26991"/>
                </a:cubicBezTo>
                <a:cubicBezTo>
                  <a:pt x="21872" y="26991"/>
                  <a:pt x="21935" y="26970"/>
                  <a:pt x="21977" y="26928"/>
                </a:cubicBezTo>
                <a:cubicBezTo>
                  <a:pt x="22165" y="26928"/>
                  <a:pt x="22249" y="26844"/>
                  <a:pt x="22333" y="26656"/>
                </a:cubicBezTo>
                <a:cubicBezTo>
                  <a:pt x="22500" y="26405"/>
                  <a:pt x="22416" y="26049"/>
                  <a:pt x="22060" y="25881"/>
                </a:cubicBezTo>
                <a:lnTo>
                  <a:pt x="18921" y="24123"/>
                </a:lnTo>
                <a:lnTo>
                  <a:pt x="18586" y="23265"/>
                </a:lnTo>
                <a:lnTo>
                  <a:pt x="21726" y="24919"/>
                </a:lnTo>
                <a:cubicBezTo>
                  <a:pt x="21809" y="24960"/>
                  <a:pt x="21893" y="24981"/>
                  <a:pt x="21969" y="24981"/>
                </a:cubicBezTo>
                <a:cubicBezTo>
                  <a:pt x="22045" y="24981"/>
                  <a:pt x="22113" y="24960"/>
                  <a:pt x="22165" y="24919"/>
                </a:cubicBezTo>
                <a:cubicBezTo>
                  <a:pt x="22333" y="24919"/>
                  <a:pt x="22416" y="24835"/>
                  <a:pt x="22500" y="24647"/>
                </a:cubicBezTo>
                <a:cubicBezTo>
                  <a:pt x="22688" y="24395"/>
                  <a:pt x="22584" y="24040"/>
                  <a:pt x="22249" y="23872"/>
                </a:cubicBezTo>
                <a:lnTo>
                  <a:pt x="18063" y="21612"/>
                </a:lnTo>
                <a:lnTo>
                  <a:pt x="17540" y="19937"/>
                </a:lnTo>
                <a:cubicBezTo>
                  <a:pt x="18398" y="19519"/>
                  <a:pt x="19193" y="18891"/>
                  <a:pt x="19633" y="18117"/>
                </a:cubicBezTo>
                <a:lnTo>
                  <a:pt x="20679" y="18640"/>
                </a:lnTo>
                <a:lnTo>
                  <a:pt x="21202" y="18891"/>
                </a:lnTo>
                <a:lnTo>
                  <a:pt x="22772" y="23433"/>
                </a:lnTo>
                <a:cubicBezTo>
                  <a:pt x="22910" y="23657"/>
                  <a:pt x="23119" y="23810"/>
                  <a:pt x="23376" y="23810"/>
                </a:cubicBezTo>
                <a:cubicBezTo>
                  <a:pt x="23431" y="23810"/>
                  <a:pt x="23488" y="23803"/>
                  <a:pt x="23546" y="23788"/>
                </a:cubicBezTo>
                <a:cubicBezTo>
                  <a:pt x="23902" y="23705"/>
                  <a:pt x="23986" y="23349"/>
                  <a:pt x="23902" y="22993"/>
                </a:cubicBezTo>
                <a:lnTo>
                  <a:pt x="22772" y="19686"/>
                </a:lnTo>
                <a:lnTo>
                  <a:pt x="23630" y="20126"/>
                </a:lnTo>
                <a:lnTo>
                  <a:pt x="24865" y="23516"/>
                </a:lnTo>
                <a:cubicBezTo>
                  <a:pt x="24926" y="23778"/>
                  <a:pt x="25135" y="23937"/>
                  <a:pt x="25341" y="23937"/>
                </a:cubicBezTo>
                <a:cubicBezTo>
                  <a:pt x="25415" y="23937"/>
                  <a:pt x="25489" y="23917"/>
                  <a:pt x="25556" y="23872"/>
                </a:cubicBezTo>
                <a:cubicBezTo>
                  <a:pt x="25911" y="23788"/>
                  <a:pt x="26079" y="23433"/>
                  <a:pt x="25911" y="23181"/>
                </a:cubicBezTo>
                <a:lnTo>
                  <a:pt x="25116" y="20900"/>
                </a:lnTo>
                <a:lnTo>
                  <a:pt x="25995" y="21340"/>
                </a:lnTo>
                <a:lnTo>
                  <a:pt x="26874" y="23705"/>
                </a:lnTo>
                <a:cubicBezTo>
                  <a:pt x="26943" y="23911"/>
                  <a:pt x="27182" y="24061"/>
                  <a:pt x="27416" y="24061"/>
                </a:cubicBezTo>
                <a:cubicBezTo>
                  <a:pt x="27467" y="24061"/>
                  <a:pt x="27517" y="24054"/>
                  <a:pt x="27565" y="24040"/>
                </a:cubicBezTo>
                <a:cubicBezTo>
                  <a:pt x="27921" y="23956"/>
                  <a:pt x="28088" y="23600"/>
                  <a:pt x="27921" y="23265"/>
                </a:cubicBezTo>
                <a:lnTo>
                  <a:pt x="27565" y="22135"/>
                </a:lnTo>
                <a:lnTo>
                  <a:pt x="28967" y="22826"/>
                </a:lnTo>
                <a:cubicBezTo>
                  <a:pt x="29135" y="22909"/>
                  <a:pt x="29218" y="22909"/>
                  <a:pt x="29386" y="22909"/>
                </a:cubicBezTo>
                <a:cubicBezTo>
                  <a:pt x="29574" y="22826"/>
                  <a:pt x="29658" y="22742"/>
                  <a:pt x="29742" y="22554"/>
                </a:cubicBezTo>
                <a:cubicBezTo>
                  <a:pt x="29909" y="22302"/>
                  <a:pt x="29742" y="21947"/>
                  <a:pt x="29490" y="21779"/>
                </a:cubicBezTo>
                <a:lnTo>
                  <a:pt x="28088" y="21089"/>
                </a:lnTo>
                <a:lnTo>
                  <a:pt x="29218" y="20733"/>
                </a:lnTo>
                <a:cubicBezTo>
                  <a:pt x="29574" y="20649"/>
                  <a:pt x="29742" y="20293"/>
                  <a:pt x="29658" y="19937"/>
                </a:cubicBezTo>
                <a:cubicBezTo>
                  <a:pt x="29589" y="19731"/>
                  <a:pt x="29336" y="19581"/>
                  <a:pt x="29050" y="19581"/>
                </a:cubicBezTo>
                <a:cubicBezTo>
                  <a:pt x="28989" y="19581"/>
                  <a:pt x="28926" y="19588"/>
                  <a:pt x="28862" y="19603"/>
                </a:cubicBezTo>
                <a:lnTo>
                  <a:pt x="26518" y="20293"/>
                </a:lnTo>
                <a:lnTo>
                  <a:pt x="25639" y="19854"/>
                </a:lnTo>
                <a:lnTo>
                  <a:pt x="27921" y="19163"/>
                </a:lnTo>
                <a:lnTo>
                  <a:pt x="28004" y="19163"/>
                </a:lnTo>
                <a:cubicBezTo>
                  <a:pt x="28256" y="19079"/>
                  <a:pt x="28444" y="18723"/>
                  <a:pt x="28339" y="18472"/>
                </a:cubicBezTo>
                <a:cubicBezTo>
                  <a:pt x="28270" y="18177"/>
                  <a:pt x="28027" y="18012"/>
                  <a:pt x="27744" y="18012"/>
                </a:cubicBezTo>
                <a:cubicBezTo>
                  <a:pt x="27685" y="18012"/>
                  <a:pt x="27625" y="18019"/>
                  <a:pt x="27565" y="18033"/>
                </a:cubicBezTo>
                <a:lnTo>
                  <a:pt x="24153" y="19079"/>
                </a:lnTo>
                <a:lnTo>
                  <a:pt x="23295" y="18640"/>
                </a:lnTo>
                <a:lnTo>
                  <a:pt x="26602" y="17593"/>
                </a:lnTo>
                <a:lnTo>
                  <a:pt x="26686" y="17593"/>
                </a:lnTo>
                <a:cubicBezTo>
                  <a:pt x="26958" y="17510"/>
                  <a:pt x="27125" y="17154"/>
                  <a:pt x="27042" y="16903"/>
                </a:cubicBezTo>
                <a:cubicBezTo>
                  <a:pt x="26972" y="16607"/>
                  <a:pt x="26715" y="16442"/>
                  <a:pt x="26487" y="16442"/>
                </a:cubicBezTo>
                <a:cubicBezTo>
                  <a:pt x="26440" y="16442"/>
                  <a:pt x="26394" y="16449"/>
                  <a:pt x="26351" y="16463"/>
                </a:cubicBezTo>
                <a:lnTo>
                  <a:pt x="21726" y="17844"/>
                </a:lnTo>
                <a:lnTo>
                  <a:pt x="21286" y="17593"/>
                </a:lnTo>
                <a:lnTo>
                  <a:pt x="20323" y="17154"/>
                </a:lnTo>
                <a:lnTo>
                  <a:pt x="20240" y="17070"/>
                </a:lnTo>
                <a:cubicBezTo>
                  <a:pt x="20491" y="16191"/>
                  <a:pt x="20595" y="15228"/>
                  <a:pt x="20407" y="14286"/>
                </a:cubicBezTo>
                <a:lnTo>
                  <a:pt x="20491" y="14286"/>
                </a:lnTo>
                <a:lnTo>
                  <a:pt x="22060" y="13763"/>
                </a:lnTo>
                <a:lnTo>
                  <a:pt x="26351" y="15856"/>
                </a:lnTo>
                <a:lnTo>
                  <a:pt x="26770" y="15856"/>
                </a:lnTo>
                <a:cubicBezTo>
                  <a:pt x="26958" y="15752"/>
                  <a:pt x="27042" y="15668"/>
                  <a:pt x="27125" y="15500"/>
                </a:cubicBezTo>
                <a:cubicBezTo>
                  <a:pt x="27293" y="15228"/>
                  <a:pt x="27125" y="14893"/>
                  <a:pt x="26874" y="14705"/>
                </a:cubicBezTo>
                <a:lnTo>
                  <a:pt x="23630" y="13240"/>
                </a:lnTo>
                <a:lnTo>
                  <a:pt x="24593" y="12884"/>
                </a:lnTo>
                <a:lnTo>
                  <a:pt x="27921" y="14454"/>
                </a:lnTo>
                <a:cubicBezTo>
                  <a:pt x="28004" y="14538"/>
                  <a:pt x="28172" y="14538"/>
                  <a:pt x="28339" y="14538"/>
                </a:cubicBezTo>
                <a:cubicBezTo>
                  <a:pt x="28444" y="14454"/>
                  <a:pt x="28611" y="14370"/>
                  <a:pt x="28695" y="14182"/>
                </a:cubicBezTo>
                <a:cubicBezTo>
                  <a:pt x="28779" y="13931"/>
                  <a:pt x="28695" y="13575"/>
                  <a:pt x="28339" y="13407"/>
                </a:cubicBezTo>
                <a:lnTo>
                  <a:pt x="26246" y="12361"/>
                </a:lnTo>
                <a:lnTo>
                  <a:pt x="27209" y="12089"/>
                </a:lnTo>
                <a:lnTo>
                  <a:pt x="29386" y="13135"/>
                </a:lnTo>
                <a:cubicBezTo>
                  <a:pt x="29480" y="13188"/>
                  <a:pt x="29548" y="13214"/>
                  <a:pt x="29613" y="13214"/>
                </a:cubicBezTo>
                <a:cubicBezTo>
                  <a:pt x="29679" y="13214"/>
                  <a:pt x="29742" y="13188"/>
                  <a:pt x="29825" y="13135"/>
                </a:cubicBezTo>
                <a:cubicBezTo>
                  <a:pt x="30014" y="13135"/>
                  <a:pt x="30097" y="12968"/>
                  <a:pt x="30181" y="12884"/>
                </a:cubicBezTo>
                <a:cubicBezTo>
                  <a:pt x="30348" y="12528"/>
                  <a:pt x="30181" y="12194"/>
                  <a:pt x="29909" y="12089"/>
                </a:cubicBezTo>
                <a:lnTo>
                  <a:pt x="28779" y="11566"/>
                </a:lnTo>
                <a:lnTo>
                  <a:pt x="30265" y="11042"/>
                </a:lnTo>
                <a:cubicBezTo>
                  <a:pt x="30621" y="10959"/>
                  <a:pt x="30788" y="10624"/>
                  <a:pt x="30704" y="10268"/>
                </a:cubicBezTo>
                <a:cubicBezTo>
                  <a:pt x="30635" y="10044"/>
                  <a:pt x="30381" y="9891"/>
                  <a:pt x="30095" y="9891"/>
                </a:cubicBezTo>
                <a:cubicBezTo>
                  <a:pt x="30034" y="9891"/>
                  <a:pt x="29971" y="9897"/>
                  <a:pt x="29909" y="9912"/>
                </a:cubicBezTo>
                <a:lnTo>
                  <a:pt x="28444" y="10435"/>
                </a:lnTo>
                <a:lnTo>
                  <a:pt x="29051" y="9305"/>
                </a:lnTo>
                <a:cubicBezTo>
                  <a:pt x="29135" y="9054"/>
                  <a:pt x="29051" y="8698"/>
                  <a:pt x="28779" y="8531"/>
                </a:cubicBezTo>
                <a:cubicBezTo>
                  <a:pt x="28708" y="8477"/>
                  <a:pt x="28621" y="8454"/>
                  <a:pt x="28532" y="8454"/>
                </a:cubicBezTo>
                <a:cubicBezTo>
                  <a:pt x="28307" y="8454"/>
                  <a:pt x="28064" y="8602"/>
                  <a:pt x="28004" y="8782"/>
                </a:cubicBezTo>
                <a:lnTo>
                  <a:pt x="26770" y="10959"/>
                </a:lnTo>
                <a:lnTo>
                  <a:pt x="25911" y="11231"/>
                </a:lnTo>
                <a:lnTo>
                  <a:pt x="26958" y="9138"/>
                </a:lnTo>
                <a:cubicBezTo>
                  <a:pt x="27125" y="8866"/>
                  <a:pt x="27042" y="8531"/>
                  <a:pt x="26770" y="8342"/>
                </a:cubicBezTo>
                <a:cubicBezTo>
                  <a:pt x="26677" y="8296"/>
                  <a:pt x="26583" y="8276"/>
                  <a:pt x="26493" y="8276"/>
                </a:cubicBezTo>
                <a:cubicBezTo>
                  <a:pt x="26259" y="8276"/>
                  <a:pt x="26056" y="8418"/>
                  <a:pt x="25995" y="8615"/>
                </a:cubicBezTo>
                <a:lnTo>
                  <a:pt x="24258" y="11754"/>
                </a:lnTo>
                <a:lnTo>
                  <a:pt x="23295" y="12089"/>
                </a:lnTo>
                <a:lnTo>
                  <a:pt x="24949" y="8949"/>
                </a:lnTo>
                <a:cubicBezTo>
                  <a:pt x="25116" y="8698"/>
                  <a:pt x="25032" y="8342"/>
                  <a:pt x="24781" y="8175"/>
                </a:cubicBezTo>
                <a:cubicBezTo>
                  <a:pt x="24682" y="8128"/>
                  <a:pt x="24583" y="8108"/>
                  <a:pt x="24487" y="8108"/>
                </a:cubicBezTo>
                <a:cubicBezTo>
                  <a:pt x="24241" y="8108"/>
                  <a:pt x="24023" y="8245"/>
                  <a:pt x="23902" y="8426"/>
                </a:cubicBezTo>
                <a:lnTo>
                  <a:pt x="21726" y="12612"/>
                </a:lnTo>
                <a:lnTo>
                  <a:pt x="20072" y="13135"/>
                </a:lnTo>
                <a:cubicBezTo>
                  <a:pt x="19633" y="12277"/>
                  <a:pt x="19026" y="11566"/>
                  <a:pt x="18230" y="11042"/>
                </a:cubicBezTo>
                <a:lnTo>
                  <a:pt x="19026" y="9473"/>
                </a:lnTo>
                <a:lnTo>
                  <a:pt x="23463" y="7903"/>
                </a:lnTo>
                <a:cubicBezTo>
                  <a:pt x="23818" y="7819"/>
                  <a:pt x="23986" y="7484"/>
                  <a:pt x="23902" y="7129"/>
                </a:cubicBezTo>
                <a:cubicBezTo>
                  <a:pt x="23764" y="6904"/>
                  <a:pt x="23555" y="6751"/>
                  <a:pt x="23287" y="6751"/>
                </a:cubicBezTo>
                <a:cubicBezTo>
                  <a:pt x="23229" y="6751"/>
                  <a:pt x="23169" y="6758"/>
                  <a:pt x="23107" y="6773"/>
                </a:cubicBezTo>
                <a:lnTo>
                  <a:pt x="19800" y="8008"/>
                </a:lnTo>
                <a:lnTo>
                  <a:pt x="20240" y="7129"/>
                </a:lnTo>
                <a:lnTo>
                  <a:pt x="23630" y="5915"/>
                </a:lnTo>
                <a:cubicBezTo>
                  <a:pt x="23902" y="5810"/>
                  <a:pt x="24070" y="5475"/>
                  <a:pt x="23986" y="5119"/>
                </a:cubicBezTo>
                <a:cubicBezTo>
                  <a:pt x="23916" y="4909"/>
                  <a:pt x="23656" y="4743"/>
                  <a:pt x="23426" y="4743"/>
                </a:cubicBezTo>
                <a:cubicBezTo>
                  <a:pt x="23381" y="4743"/>
                  <a:pt x="23337" y="4750"/>
                  <a:pt x="23295" y="4764"/>
                </a:cubicBezTo>
                <a:lnTo>
                  <a:pt x="23212" y="4764"/>
                </a:lnTo>
                <a:lnTo>
                  <a:pt x="21014" y="5559"/>
                </a:lnTo>
                <a:lnTo>
                  <a:pt x="21453" y="4680"/>
                </a:lnTo>
                <a:lnTo>
                  <a:pt x="23735" y="3905"/>
                </a:lnTo>
                <a:cubicBezTo>
                  <a:pt x="24070" y="3717"/>
                  <a:pt x="24258" y="3466"/>
                  <a:pt x="24070" y="3110"/>
                </a:cubicBezTo>
                <a:cubicBezTo>
                  <a:pt x="24002" y="2908"/>
                  <a:pt x="23757" y="2746"/>
                  <a:pt x="23534" y="2746"/>
                </a:cubicBezTo>
                <a:cubicBezTo>
                  <a:pt x="23480" y="2746"/>
                  <a:pt x="23428" y="2755"/>
                  <a:pt x="23379" y="2775"/>
                </a:cubicBezTo>
                <a:lnTo>
                  <a:pt x="22249" y="3194"/>
                </a:lnTo>
                <a:lnTo>
                  <a:pt x="22939" y="1729"/>
                </a:lnTo>
                <a:cubicBezTo>
                  <a:pt x="23107" y="1457"/>
                  <a:pt x="22939" y="1101"/>
                  <a:pt x="22688" y="933"/>
                </a:cubicBezTo>
                <a:cubicBezTo>
                  <a:pt x="22619" y="933"/>
                  <a:pt x="22521" y="896"/>
                  <a:pt x="22439" y="896"/>
                </a:cubicBezTo>
                <a:cubicBezTo>
                  <a:pt x="22398" y="896"/>
                  <a:pt x="22360" y="906"/>
                  <a:pt x="22333" y="933"/>
                </a:cubicBezTo>
                <a:cubicBezTo>
                  <a:pt x="22165" y="933"/>
                  <a:pt x="21977" y="1017"/>
                  <a:pt x="21893" y="1206"/>
                </a:cubicBezTo>
                <a:lnTo>
                  <a:pt x="21202" y="2587"/>
                </a:lnTo>
                <a:lnTo>
                  <a:pt x="20763" y="1457"/>
                </a:lnTo>
                <a:cubicBezTo>
                  <a:pt x="20701" y="1195"/>
                  <a:pt x="20538" y="1036"/>
                  <a:pt x="20323" y="1036"/>
                </a:cubicBezTo>
                <a:cubicBezTo>
                  <a:pt x="20245" y="1036"/>
                  <a:pt x="20161" y="1056"/>
                  <a:pt x="20072" y="1101"/>
                </a:cubicBezTo>
                <a:cubicBezTo>
                  <a:pt x="19716" y="1206"/>
                  <a:pt x="19549" y="1457"/>
                  <a:pt x="19716" y="1813"/>
                </a:cubicBezTo>
                <a:lnTo>
                  <a:pt x="20407" y="4157"/>
                </a:lnTo>
                <a:lnTo>
                  <a:pt x="19967" y="5036"/>
                </a:lnTo>
                <a:lnTo>
                  <a:pt x="19277" y="2775"/>
                </a:lnTo>
                <a:cubicBezTo>
                  <a:pt x="19207" y="2480"/>
                  <a:pt x="18951" y="2315"/>
                  <a:pt x="18674" y="2315"/>
                </a:cubicBezTo>
                <a:cubicBezTo>
                  <a:pt x="18617" y="2315"/>
                  <a:pt x="18559" y="2321"/>
                  <a:pt x="18502" y="2336"/>
                </a:cubicBezTo>
                <a:cubicBezTo>
                  <a:pt x="18230" y="2503"/>
                  <a:pt x="18063" y="2775"/>
                  <a:pt x="18147" y="3110"/>
                </a:cubicBezTo>
                <a:lnTo>
                  <a:pt x="19193" y="6605"/>
                </a:lnTo>
                <a:lnTo>
                  <a:pt x="18754" y="7484"/>
                </a:lnTo>
                <a:lnTo>
                  <a:pt x="17707" y="4073"/>
                </a:lnTo>
                <a:cubicBezTo>
                  <a:pt x="17638" y="3778"/>
                  <a:pt x="17381" y="3612"/>
                  <a:pt x="17104" y="3612"/>
                </a:cubicBezTo>
                <a:cubicBezTo>
                  <a:pt x="17047" y="3612"/>
                  <a:pt x="16990" y="3619"/>
                  <a:pt x="16933" y="3633"/>
                </a:cubicBezTo>
                <a:cubicBezTo>
                  <a:pt x="16661" y="3822"/>
                  <a:pt x="16493" y="4073"/>
                  <a:pt x="16577" y="4429"/>
                </a:cubicBezTo>
                <a:lnTo>
                  <a:pt x="17979" y="8949"/>
                </a:lnTo>
                <a:lnTo>
                  <a:pt x="17268" y="10352"/>
                </a:lnTo>
                <a:lnTo>
                  <a:pt x="17184" y="10435"/>
                </a:lnTo>
                <a:lnTo>
                  <a:pt x="17184" y="10519"/>
                </a:lnTo>
                <a:cubicBezTo>
                  <a:pt x="16598" y="10296"/>
                  <a:pt x="15984" y="10184"/>
                  <a:pt x="15354" y="10184"/>
                </a:cubicBezTo>
                <a:cubicBezTo>
                  <a:pt x="15040" y="10184"/>
                  <a:pt x="14721" y="10212"/>
                  <a:pt x="14400" y="10268"/>
                </a:cubicBezTo>
                <a:lnTo>
                  <a:pt x="14317" y="10184"/>
                </a:lnTo>
                <a:lnTo>
                  <a:pt x="13877" y="8698"/>
                </a:lnTo>
                <a:lnTo>
                  <a:pt x="15886" y="4345"/>
                </a:lnTo>
                <a:cubicBezTo>
                  <a:pt x="16054" y="4073"/>
                  <a:pt x="15886" y="3717"/>
                  <a:pt x="15614" y="3550"/>
                </a:cubicBezTo>
                <a:cubicBezTo>
                  <a:pt x="15552" y="3529"/>
                  <a:pt x="15484" y="3519"/>
                  <a:pt x="15414" y="3519"/>
                </a:cubicBezTo>
                <a:cubicBezTo>
                  <a:pt x="15199" y="3519"/>
                  <a:pt x="14966" y="3617"/>
                  <a:pt x="14840" y="3822"/>
                </a:cubicBezTo>
                <a:lnTo>
                  <a:pt x="13354" y="7045"/>
                </a:lnTo>
                <a:lnTo>
                  <a:pt x="12998" y="6082"/>
                </a:lnTo>
                <a:lnTo>
                  <a:pt x="14568" y="2859"/>
                </a:lnTo>
                <a:cubicBezTo>
                  <a:pt x="14651" y="2503"/>
                  <a:pt x="14568" y="2147"/>
                  <a:pt x="14317" y="2064"/>
                </a:cubicBezTo>
                <a:cubicBezTo>
                  <a:pt x="14218" y="2017"/>
                  <a:pt x="14120" y="1997"/>
                  <a:pt x="14027" y="1997"/>
                </a:cubicBezTo>
                <a:cubicBezTo>
                  <a:pt x="13785" y="1997"/>
                  <a:pt x="13582" y="2139"/>
                  <a:pt x="13521" y="2336"/>
                </a:cubicBezTo>
                <a:lnTo>
                  <a:pt x="12475" y="4512"/>
                </a:lnTo>
                <a:lnTo>
                  <a:pt x="12119" y="3550"/>
                </a:lnTo>
                <a:lnTo>
                  <a:pt x="13270" y="1289"/>
                </a:lnTo>
                <a:cubicBezTo>
                  <a:pt x="13354" y="1017"/>
                  <a:pt x="13270" y="682"/>
                  <a:pt x="12914" y="494"/>
                </a:cubicBezTo>
                <a:cubicBezTo>
                  <a:pt x="12847" y="473"/>
                  <a:pt x="12776" y="463"/>
                  <a:pt x="12705" y="463"/>
                </a:cubicBezTo>
                <a:cubicBezTo>
                  <a:pt x="12486" y="463"/>
                  <a:pt x="12261" y="561"/>
                  <a:pt x="12119" y="766"/>
                </a:cubicBezTo>
                <a:lnTo>
                  <a:pt x="11596" y="1896"/>
                </a:lnTo>
                <a:lnTo>
                  <a:pt x="11177" y="410"/>
                </a:lnTo>
                <a:cubicBezTo>
                  <a:pt x="11072" y="327"/>
                  <a:pt x="10989" y="159"/>
                  <a:pt x="10905" y="159"/>
                </a:cubicBezTo>
                <a:cubicBezTo>
                  <a:pt x="10855" y="46"/>
                  <a:pt x="10737" y="1"/>
                  <a:pt x="1061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Google Shape;6254;p53">
            <a:extLst>
              <a:ext uri="{FF2B5EF4-FFF2-40B4-BE49-F238E27FC236}">
                <a16:creationId xmlns:a16="http://schemas.microsoft.com/office/drawing/2014/main" id="{BF9003C8-2A28-4DA3-8728-05D354D9954B}"/>
              </a:ext>
            </a:extLst>
          </p:cNvPr>
          <p:cNvGrpSpPr/>
          <p:nvPr/>
        </p:nvGrpSpPr>
        <p:grpSpPr>
          <a:xfrm>
            <a:off x="-328826" y="-283439"/>
            <a:ext cx="9335848" cy="5426939"/>
            <a:chOff x="-104582" y="-87180"/>
            <a:chExt cx="9335848" cy="3979238"/>
          </a:xfrm>
        </p:grpSpPr>
        <p:sp>
          <p:nvSpPr>
            <p:cNvPr id="519" name="Google Shape;6256;p53">
              <a:extLst>
                <a:ext uri="{FF2B5EF4-FFF2-40B4-BE49-F238E27FC236}">
                  <a16:creationId xmlns:a16="http://schemas.microsoft.com/office/drawing/2014/main" id="{82542211-45FB-4F0A-9BDA-881B0613DB2D}"/>
                </a:ext>
              </a:extLst>
            </p:cNvPr>
            <p:cNvSpPr/>
            <p:nvPr/>
          </p:nvSpPr>
          <p:spPr>
            <a:xfrm>
              <a:off x="74548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6257;p53">
              <a:extLst>
                <a:ext uri="{FF2B5EF4-FFF2-40B4-BE49-F238E27FC236}">
                  <a16:creationId xmlns:a16="http://schemas.microsoft.com/office/drawing/2014/main" id="{1AB4456A-1103-4D69-B945-5B84CE0F04C8}"/>
                </a:ext>
              </a:extLst>
            </p:cNvPr>
            <p:cNvSpPr/>
            <p:nvPr/>
          </p:nvSpPr>
          <p:spPr>
            <a:xfrm>
              <a:off x="74396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6258;p53">
              <a:extLst>
                <a:ext uri="{FF2B5EF4-FFF2-40B4-BE49-F238E27FC236}">
                  <a16:creationId xmlns:a16="http://schemas.microsoft.com/office/drawing/2014/main" id="{928B5CFC-8230-4588-BA04-D1F623202971}"/>
                </a:ext>
              </a:extLst>
            </p:cNvPr>
            <p:cNvSpPr/>
            <p:nvPr/>
          </p:nvSpPr>
          <p:spPr>
            <a:xfrm>
              <a:off x="6596276" y="304484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1"/>
                  </a:moveTo>
                  <a:cubicBezTo>
                    <a:pt x="0" y="1"/>
                    <a:pt x="0" y="2081"/>
                    <a:pt x="1479" y="2081"/>
                  </a:cubicBezTo>
                  <a:cubicBezTo>
                    <a:pt x="2933" y="2081"/>
                    <a:pt x="2933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6259;p53">
              <a:extLst>
                <a:ext uri="{FF2B5EF4-FFF2-40B4-BE49-F238E27FC236}">
                  <a16:creationId xmlns:a16="http://schemas.microsoft.com/office/drawing/2014/main" id="{AB8334C9-4F3E-4797-8EFE-4556293E4BBA}"/>
                </a:ext>
              </a:extLst>
            </p:cNvPr>
            <p:cNvSpPr/>
            <p:nvPr/>
          </p:nvSpPr>
          <p:spPr>
            <a:xfrm>
              <a:off x="6612492" y="2277836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54" y="0"/>
                  </a:moveTo>
                  <a:cubicBezTo>
                    <a:pt x="0" y="0"/>
                    <a:pt x="0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6260;p53">
              <a:extLst>
                <a:ext uri="{FF2B5EF4-FFF2-40B4-BE49-F238E27FC236}">
                  <a16:creationId xmlns:a16="http://schemas.microsoft.com/office/drawing/2014/main" id="{123AE337-01EA-428A-8233-757F642D6BB4}"/>
                </a:ext>
              </a:extLst>
            </p:cNvPr>
            <p:cNvSpPr/>
            <p:nvPr/>
          </p:nvSpPr>
          <p:spPr>
            <a:xfrm>
              <a:off x="5102301" y="3343466"/>
              <a:ext cx="110693" cy="86826"/>
            </a:xfrm>
            <a:custGeom>
              <a:avLst/>
              <a:gdLst/>
              <a:ahLst/>
              <a:cxnLst/>
              <a:rect l="l" t="t" r="r" b="b"/>
              <a:pathLst>
                <a:path w="2908" h="2281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6261;p53">
              <a:extLst>
                <a:ext uri="{FF2B5EF4-FFF2-40B4-BE49-F238E27FC236}">
                  <a16:creationId xmlns:a16="http://schemas.microsoft.com/office/drawing/2014/main" id="{DD689838-80C1-4525-A811-08F6358BAF2B}"/>
                </a:ext>
              </a:extLst>
            </p:cNvPr>
            <p:cNvSpPr/>
            <p:nvPr/>
          </p:nvSpPr>
          <p:spPr>
            <a:xfrm>
              <a:off x="3814372" y="2961864"/>
              <a:ext cx="110693" cy="83020"/>
            </a:xfrm>
            <a:custGeom>
              <a:avLst/>
              <a:gdLst/>
              <a:ahLst/>
              <a:cxnLst/>
              <a:rect l="l" t="t" r="r" b="b"/>
              <a:pathLst>
                <a:path w="2908" h="2181" extrusionOk="0">
                  <a:moveTo>
                    <a:pt x="1454" y="0"/>
                  </a:moveTo>
                  <a:cubicBezTo>
                    <a:pt x="0" y="0"/>
                    <a:pt x="0" y="2181"/>
                    <a:pt x="1454" y="2181"/>
                  </a:cubicBezTo>
                  <a:cubicBezTo>
                    <a:pt x="2908" y="2181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6262;p53">
              <a:extLst>
                <a:ext uri="{FF2B5EF4-FFF2-40B4-BE49-F238E27FC236}">
                  <a16:creationId xmlns:a16="http://schemas.microsoft.com/office/drawing/2014/main" id="{5ACEF774-E4D0-49FA-BB72-07FCA96792ED}"/>
                </a:ext>
              </a:extLst>
            </p:cNvPr>
            <p:cNvSpPr/>
            <p:nvPr/>
          </p:nvSpPr>
          <p:spPr>
            <a:xfrm>
              <a:off x="2844133" y="3808049"/>
              <a:ext cx="111645" cy="84009"/>
            </a:xfrm>
            <a:custGeom>
              <a:avLst/>
              <a:gdLst/>
              <a:ahLst/>
              <a:cxnLst/>
              <a:rect l="l" t="t" r="r" b="b"/>
              <a:pathLst>
                <a:path w="2933" h="2207" extrusionOk="0">
                  <a:moveTo>
                    <a:pt x="1454" y="1"/>
                  </a:moveTo>
                  <a:cubicBezTo>
                    <a:pt x="0" y="1"/>
                    <a:pt x="0" y="2206"/>
                    <a:pt x="1454" y="2206"/>
                  </a:cubicBezTo>
                  <a:cubicBezTo>
                    <a:pt x="2933" y="2206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6263;p53">
              <a:extLst>
                <a:ext uri="{FF2B5EF4-FFF2-40B4-BE49-F238E27FC236}">
                  <a16:creationId xmlns:a16="http://schemas.microsoft.com/office/drawing/2014/main" id="{00CD4DF1-75AC-4A4C-93F2-61E5D9CD5F0B}"/>
                </a:ext>
              </a:extLst>
            </p:cNvPr>
            <p:cNvSpPr/>
            <p:nvPr/>
          </p:nvSpPr>
          <p:spPr>
            <a:xfrm>
              <a:off x="2350925" y="302863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1"/>
                  </a:moveTo>
                  <a:cubicBezTo>
                    <a:pt x="0" y="1"/>
                    <a:pt x="0" y="2106"/>
                    <a:pt x="1479" y="2106"/>
                  </a:cubicBezTo>
                  <a:cubicBezTo>
                    <a:pt x="2932" y="2106"/>
                    <a:pt x="2932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6264;p53">
              <a:extLst>
                <a:ext uri="{FF2B5EF4-FFF2-40B4-BE49-F238E27FC236}">
                  <a16:creationId xmlns:a16="http://schemas.microsoft.com/office/drawing/2014/main" id="{7B169E7C-EDD5-4D0C-9674-C9540B12F1C4}"/>
                </a:ext>
              </a:extLst>
            </p:cNvPr>
            <p:cNvSpPr/>
            <p:nvPr/>
          </p:nvSpPr>
          <p:spPr>
            <a:xfrm>
              <a:off x="2319407" y="2261620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55" y="0"/>
                  </a:moveTo>
                  <a:cubicBezTo>
                    <a:pt x="1" y="0"/>
                    <a:pt x="1" y="2306"/>
                    <a:pt x="1455" y="2306"/>
                  </a:cubicBezTo>
                  <a:cubicBezTo>
                    <a:pt x="2933" y="2306"/>
                    <a:pt x="2933" y="0"/>
                    <a:pt x="1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6265;p53">
              <a:extLst>
                <a:ext uri="{FF2B5EF4-FFF2-40B4-BE49-F238E27FC236}">
                  <a16:creationId xmlns:a16="http://schemas.microsoft.com/office/drawing/2014/main" id="{3B6773C1-0A18-4CEC-81B8-D6DEBBFE701F}"/>
                </a:ext>
              </a:extLst>
            </p:cNvPr>
            <p:cNvSpPr/>
            <p:nvPr/>
          </p:nvSpPr>
          <p:spPr>
            <a:xfrm>
              <a:off x="1651633" y="30133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6266;p53">
              <a:extLst>
                <a:ext uri="{FF2B5EF4-FFF2-40B4-BE49-F238E27FC236}">
                  <a16:creationId xmlns:a16="http://schemas.microsoft.com/office/drawing/2014/main" id="{77A913F3-058A-4953-97D3-02F7BD23BB04}"/>
                </a:ext>
              </a:extLst>
            </p:cNvPr>
            <p:cNvSpPr/>
            <p:nvPr/>
          </p:nvSpPr>
          <p:spPr>
            <a:xfrm>
              <a:off x="1508508" y="3601052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1" y="0"/>
                    <a:pt x="1" y="2105"/>
                    <a:pt x="1454" y="2105"/>
                  </a:cubicBezTo>
                  <a:cubicBezTo>
                    <a:pt x="2933" y="2105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6267;p53">
              <a:extLst>
                <a:ext uri="{FF2B5EF4-FFF2-40B4-BE49-F238E27FC236}">
                  <a16:creationId xmlns:a16="http://schemas.microsoft.com/office/drawing/2014/main" id="{7B381D63-795C-458D-9F7D-385453F6B9A7}"/>
                </a:ext>
              </a:extLst>
            </p:cNvPr>
            <p:cNvSpPr/>
            <p:nvPr/>
          </p:nvSpPr>
          <p:spPr>
            <a:xfrm>
              <a:off x="840696" y="3358730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6268;p53">
              <a:extLst>
                <a:ext uri="{FF2B5EF4-FFF2-40B4-BE49-F238E27FC236}">
                  <a16:creationId xmlns:a16="http://schemas.microsoft.com/office/drawing/2014/main" id="{75937848-5942-46F5-8326-9821DA172A77}"/>
                </a:ext>
              </a:extLst>
            </p:cNvPr>
            <p:cNvSpPr/>
            <p:nvPr/>
          </p:nvSpPr>
          <p:spPr>
            <a:xfrm>
              <a:off x="888391" y="2727155"/>
              <a:ext cx="111683" cy="83058"/>
            </a:xfrm>
            <a:custGeom>
              <a:avLst/>
              <a:gdLst/>
              <a:ahLst/>
              <a:cxnLst/>
              <a:rect l="l" t="t" r="r" b="b"/>
              <a:pathLst>
                <a:path w="2934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33" y="2181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6269;p53">
              <a:extLst>
                <a:ext uri="{FF2B5EF4-FFF2-40B4-BE49-F238E27FC236}">
                  <a16:creationId xmlns:a16="http://schemas.microsoft.com/office/drawing/2014/main" id="{DC6F459A-B2DA-4891-BDD7-5107A5AAF0E1}"/>
                </a:ext>
              </a:extLst>
            </p:cNvPr>
            <p:cNvSpPr/>
            <p:nvPr/>
          </p:nvSpPr>
          <p:spPr>
            <a:xfrm>
              <a:off x="1429333" y="25678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6270;p53">
              <a:extLst>
                <a:ext uri="{FF2B5EF4-FFF2-40B4-BE49-F238E27FC236}">
                  <a16:creationId xmlns:a16="http://schemas.microsoft.com/office/drawing/2014/main" id="{964C7EFC-D7D4-4B31-9D41-C71889DAC063}"/>
                </a:ext>
              </a:extLst>
            </p:cNvPr>
            <p:cNvSpPr/>
            <p:nvPr/>
          </p:nvSpPr>
          <p:spPr>
            <a:xfrm>
              <a:off x="1286209" y="21070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6271;p53">
              <a:extLst>
                <a:ext uri="{FF2B5EF4-FFF2-40B4-BE49-F238E27FC236}">
                  <a16:creationId xmlns:a16="http://schemas.microsoft.com/office/drawing/2014/main" id="{03FF7873-2CEA-4E69-A21A-EA914EEF5050}"/>
                </a:ext>
              </a:extLst>
            </p:cNvPr>
            <p:cNvSpPr/>
            <p:nvPr/>
          </p:nvSpPr>
          <p:spPr>
            <a:xfrm>
              <a:off x="8155114" y="3140237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6272;p53">
              <a:extLst>
                <a:ext uri="{FF2B5EF4-FFF2-40B4-BE49-F238E27FC236}">
                  <a16:creationId xmlns:a16="http://schemas.microsoft.com/office/drawing/2014/main" id="{818A5338-CF45-4E41-AF22-7F5962710106}"/>
                </a:ext>
              </a:extLst>
            </p:cNvPr>
            <p:cNvSpPr/>
            <p:nvPr/>
          </p:nvSpPr>
          <p:spPr>
            <a:xfrm>
              <a:off x="79004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6273;p53">
              <a:extLst>
                <a:ext uri="{FF2B5EF4-FFF2-40B4-BE49-F238E27FC236}">
                  <a16:creationId xmlns:a16="http://schemas.microsoft.com/office/drawing/2014/main" id="{6BA41772-0743-4211-8B75-115C192D2262}"/>
                </a:ext>
              </a:extLst>
            </p:cNvPr>
            <p:cNvSpPr/>
            <p:nvPr/>
          </p:nvSpPr>
          <p:spPr>
            <a:xfrm>
              <a:off x="2780222" y="1355293"/>
              <a:ext cx="111645" cy="87816"/>
            </a:xfrm>
            <a:custGeom>
              <a:avLst/>
              <a:gdLst/>
              <a:ahLst/>
              <a:cxnLst/>
              <a:rect l="l" t="t" r="r" b="b"/>
              <a:pathLst>
                <a:path w="2933" h="2307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6274;p53">
              <a:extLst>
                <a:ext uri="{FF2B5EF4-FFF2-40B4-BE49-F238E27FC236}">
                  <a16:creationId xmlns:a16="http://schemas.microsoft.com/office/drawing/2014/main" id="{F18B6EED-670B-41E2-BA91-774AAF1D3168}"/>
                </a:ext>
              </a:extLst>
            </p:cNvPr>
            <p:cNvSpPr/>
            <p:nvPr/>
          </p:nvSpPr>
          <p:spPr>
            <a:xfrm>
              <a:off x="4879050" y="210488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6275;p53">
              <a:extLst>
                <a:ext uri="{FF2B5EF4-FFF2-40B4-BE49-F238E27FC236}">
                  <a16:creationId xmlns:a16="http://schemas.microsoft.com/office/drawing/2014/main" id="{68654F32-55EE-4491-984D-2985C575595F}"/>
                </a:ext>
              </a:extLst>
            </p:cNvPr>
            <p:cNvSpPr/>
            <p:nvPr/>
          </p:nvSpPr>
          <p:spPr>
            <a:xfrm>
              <a:off x="3638816" y="226703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79" y="0"/>
                  </a:moveTo>
                  <a:cubicBezTo>
                    <a:pt x="1" y="0"/>
                    <a:pt x="1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6276;p53">
              <a:extLst>
                <a:ext uri="{FF2B5EF4-FFF2-40B4-BE49-F238E27FC236}">
                  <a16:creationId xmlns:a16="http://schemas.microsoft.com/office/drawing/2014/main" id="{FB324837-875C-450C-889A-FF1EED45C742}"/>
                </a:ext>
              </a:extLst>
            </p:cNvPr>
            <p:cNvSpPr/>
            <p:nvPr/>
          </p:nvSpPr>
          <p:spPr>
            <a:xfrm>
              <a:off x="5610773" y="815303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1"/>
                  </a:moveTo>
                  <a:cubicBezTo>
                    <a:pt x="1" y="1"/>
                    <a:pt x="1" y="2282"/>
                    <a:pt x="1454" y="2282"/>
                  </a:cubicBezTo>
                  <a:cubicBezTo>
                    <a:pt x="2933" y="2282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6277;p53">
              <a:extLst>
                <a:ext uri="{FF2B5EF4-FFF2-40B4-BE49-F238E27FC236}">
                  <a16:creationId xmlns:a16="http://schemas.microsoft.com/office/drawing/2014/main" id="{F9F2C0DD-8727-4658-804F-FEC4401052A8}"/>
                </a:ext>
              </a:extLst>
            </p:cNvPr>
            <p:cNvSpPr/>
            <p:nvPr/>
          </p:nvSpPr>
          <p:spPr>
            <a:xfrm>
              <a:off x="77410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6278;p53">
              <a:extLst>
                <a:ext uri="{FF2B5EF4-FFF2-40B4-BE49-F238E27FC236}">
                  <a16:creationId xmlns:a16="http://schemas.microsoft.com/office/drawing/2014/main" id="{C2FE9D4E-A15B-4FE7-84CA-B6BC13B05F65}"/>
                </a:ext>
              </a:extLst>
            </p:cNvPr>
            <p:cNvSpPr/>
            <p:nvPr/>
          </p:nvSpPr>
          <p:spPr>
            <a:xfrm>
              <a:off x="75350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6279;p53">
              <a:extLst>
                <a:ext uri="{FF2B5EF4-FFF2-40B4-BE49-F238E27FC236}">
                  <a16:creationId xmlns:a16="http://schemas.microsoft.com/office/drawing/2014/main" id="{C4F450EF-87DC-4735-BDD0-BFC200A88638}"/>
                </a:ext>
              </a:extLst>
            </p:cNvPr>
            <p:cNvSpPr/>
            <p:nvPr/>
          </p:nvSpPr>
          <p:spPr>
            <a:xfrm>
              <a:off x="6691667" y="54820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0"/>
                  </a:moveTo>
                  <a:cubicBezTo>
                    <a:pt x="1" y="0"/>
                    <a:pt x="1" y="2106"/>
                    <a:pt x="1479" y="2106"/>
                  </a:cubicBezTo>
                  <a:cubicBezTo>
                    <a:pt x="2933" y="21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6280;p53">
              <a:extLst>
                <a:ext uri="{FF2B5EF4-FFF2-40B4-BE49-F238E27FC236}">
                  <a16:creationId xmlns:a16="http://schemas.microsoft.com/office/drawing/2014/main" id="{906959CB-57A0-48CA-952A-CEDEC8A174DA}"/>
                </a:ext>
              </a:extLst>
            </p:cNvPr>
            <p:cNvSpPr/>
            <p:nvPr/>
          </p:nvSpPr>
          <p:spPr>
            <a:xfrm>
              <a:off x="6500885" y="-8718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0" y="0"/>
                    <a:pt x="0" y="2081"/>
                    <a:pt x="1479" y="2081"/>
                  </a:cubicBezTo>
                  <a:cubicBezTo>
                    <a:pt x="2932" y="2081"/>
                    <a:pt x="2932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6281;p53">
              <a:extLst>
                <a:ext uri="{FF2B5EF4-FFF2-40B4-BE49-F238E27FC236}">
                  <a16:creationId xmlns:a16="http://schemas.microsoft.com/office/drawing/2014/main" id="{10935A72-F31B-4417-A4FF-0D6B04FC7F3B}"/>
                </a:ext>
              </a:extLst>
            </p:cNvPr>
            <p:cNvSpPr/>
            <p:nvPr/>
          </p:nvSpPr>
          <p:spPr>
            <a:xfrm>
              <a:off x="1873894" y="15823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6282;p53">
              <a:extLst>
                <a:ext uri="{FF2B5EF4-FFF2-40B4-BE49-F238E27FC236}">
                  <a16:creationId xmlns:a16="http://schemas.microsoft.com/office/drawing/2014/main" id="{DD6C5CC7-CDC3-40A8-BFF5-257812AF0700}"/>
                </a:ext>
              </a:extLst>
            </p:cNvPr>
            <p:cNvSpPr/>
            <p:nvPr/>
          </p:nvSpPr>
          <p:spPr>
            <a:xfrm>
              <a:off x="2335661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6283;p53">
              <a:extLst>
                <a:ext uri="{FF2B5EF4-FFF2-40B4-BE49-F238E27FC236}">
                  <a16:creationId xmlns:a16="http://schemas.microsoft.com/office/drawing/2014/main" id="{E4269DDD-5E79-4F8C-893E-5B5E37B0348D}"/>
                </a:ext>
              </a:extLst>
            </p:cNvPr>
            <p:cNvSpPr/>
            <p:nvPr/>
          </p:nvSpPr>
          <p:spPr>
            <a:xfrm>
              <a:off x="1620115" y="3860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6284;p53">
              <a:extLst>
                <a:ext uri="{FF2B5EF4-FFF2-40B4-BE49-F238E27FC236}">
                  <a16:creationId xmlns:a16="http://schemas.microsoft.com/office/drawing/2014/main" id="{2F7898D8-86EE-4BB7-A304-1BA007A78F7D}"/>
                </a:ext>
              </a:extLst>
            </p:cNvPr>
            <p:cNvSpPr/>
            <p:nvPr/>
          </p:nvSpPr>
          <p:spPr>
            <a:xfrm>
              <a:off x="1190818" y="14192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6285;p53">
              <a:extLst>
                <a:ext uri="{FF2B5EF4-FFF2-40B4-BE49-F238E27FC236}">
                  <a16:creationId xmlns:a16="http://schemas.microsoft.com/office/drawing/2014/main" id="{FC2F9800-28EA-494B-BBDC-5A835039B9D1}"/>
                </a:ext>
              </a:extLst>
            </p:cNvPr>
            <p:cNvSpPr/>
            <p:nvPr/>
          </p:nvSpPr>
          <p:spPr>
            <a:xfrm>
              <a:off x="1000036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6286;p53">
              <a:extLst>
                <a:ext uri="{FF2B5EF4-FFF2-40B4-BE49-F238E27FC236}">
                  <a16:creationId xmlns:a16="http://schemas.microsoft.com/office/drawing/2014/main" id="{E42DFAAD-72E9-49C1-971A-4BF765671020}"/>
                </a:ext>
              </a:extLst>
            </p:cNvPr>
            <p:cNvSpPr/>
            <p:nvPr/>
          </p:nvSpPr>
          <p:spPr>
            <a:xfrm>
              <a:off x="72803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6287;p53">
              <a:extLst>
                <a:ext uri="{FF2B5EF4-FFF2-40B4-BE49-F238E27FC236}">
                  <a16:creationId xmlns:a16="http://schemas.microsoft.com/office/drawing/2014/main" id="{4F31D855-39F9-4F70-8E44-8159922B2A34}"/>
                </a:ext>
              </a:extLst>
            </p:cNvPr>
            <p:cNvSpPr/>
            <p:nvPr/>
          </p:nvSpPr>
          <p:spPr>
            <a:xfrm>
              <a:off x="71887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6288;p53">
              <a:extLst>
                <a:ext uri="{FF2B5EF4-FFF2-40B4-BE49-F238E27FC236}">
                  <a16:creationId xmlns:a16="http://schemas.microsoft.com/office/drawing/2014/main" id="{749C3D42-72E1-425C-9933-9F497BD556F7}"/>
                </a:ext>
              </a:extLst>
            </p:cNvPr>
            <p:cNvSpPr/>
            <p:nvPr/>
          </p:nvSpPr>
          <p:spPr>
            <a:xfrm>
              <a:off x="5948486" y="3383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6289;p53">
              <a:extLst>
                <a:ext uri="{FF2B5EF4-FFF2-40B4-BE49-F238E27FC236}">
                  <a16:creationId xmlns:a16="http://schemas.microsoft.com/office/drawing/2014/main" id="{859E9C1C-89BE-4746-9F07-1D0BA0DB209C}"/>
                </a:ext>
              </a:extLst>
            </p:cNvPr>
            <p:cNvSpPr/>
            <p:nvPr/>
          </p:nvSpPr>
          <p:spPr>
            <a:xfrm>
              <a:off x="4405864" y="290615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6290;p53">
              <a:extLst>
                <a:ext uri="{FF2B5EF4-FFF2-40B4-BE49-F238E27FC236}">
                  <a16:creationId xmlns:a16="http://schemas.microsoft.com/office/drawing/2014/main" id="{EC0AD0CE-2B83-448D-93B4-48A4E79EC85C}"/>
                </a:ext>
              </a:extLst>
            </p:cNvPr>
            <p:cNvSpPr/>
            <p:nvPr/>
          </p:nvSpPr>
          <p:spPr>
            <a:xfrm>
              <a:off x="2879419" y="305879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6291;p53">
              <a:extLst>
                <a:ext uri="{FF2B5EF4-FFF2-40B4-BE49-F238E27FC236}">
                  <a16:creationId xmlns:a16="http://schemas.microsoft.com/office/drawing/2014/main" id="{5029BD3A-E3E1-4376-BDDD-55E3499DDB8B}"/>
                </a:ext>
              </a:extLst>
            </p:cNvPr>
            <p:cNvSpPr/>
            <p:nvPr/>
          </p:nvSpPr>
          <p:spPr>
            <a:xfrm>
              <a:off x="1862437" y="10538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6292;p53">
              <a:extLst>
                <a:ext uri="{FF2B5EF4-FFF2-40B4-BE49-F238E27FC236}">
                  <a16:creationId xmlns:a16="http://schemas.microsoft.com/office/drawing/2014/main" id="{39A9EDC5-C5F0-47E7-9880-023B1968FC18}"/>
                </a:ext>
              </a:extLst>
            </p:cNvPr>
            <p:cNvSpPr/>
            <p:nvPr/>
          </p:nvSpPr>
          <p:spPr>
            <a:xfrm>
              <a:off x="875982" y="108529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6293;p53">
              <a:extLst>
                <a:ext uri="{FF2B5EF4-FFF2-40B4-BE49-F238E27FC236}">
                  <a16:creationId xmlns:a16="http://schemas.microsoft.com/office/drawing/2014/main" id="{C97EEC5D-F93B-42FA-9B77-986B53569187}"/>
                </a:ext>
              </a:extLst>
            </p:cNvPr>
            <p:cNvSpPr/>
            <p:nvPr/>
          </p:nvSpPr>
          <p:spPr>
            <a:xfrm>
              <a:off x="875982" y="189619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5"/>
                    <a:pt x="953" y="1455"/>
                  </a:cubicBezTo>
                  <a:cubicBezTo>
                    <a:pt x="1881" y="1455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6294;p53">
              <a:extLst>
                <a:ext uri="{FF2B5EF4-FFF2-40B4-BE49-F238E27FC236}">
                  <a16:creationId xmlns:a16="http://schemas.microsoft.com/office/drawing/2014/main" id="{019766DE-D06B-4719-A4EE-0A481399F194}"/>
                </a:ext>
              </a:extLst>
            </p:cNvPr>
            <p:cNvSpPr/>
            <p:nvPr/>
          </p:nvSpPr>
          <p:spPr>
            <a:xfrm>
              <a:off x="1798525" y="20708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6295;p53">
              <a:extLst>
                <a:ext uri="{FF2B5EF4-FFF2-40B4-BE49-F238E27FC236}">
                  <a16:creationId xmlns:a16="http://schemas.microsoft.com/office/drawing/2014/main" id="{52CEF45D-8124-4EAF-97F8-F3E3443A9692}"/>
                </a:ext>
              </a:extLst>
            </p:cNvPr>
            <p:cNvSpPr/>
            <p:nvPr/>
          </p:nvSpPr>
          <p:spPr>
            <a:xfrm>
              <a:off x="1051538" y="316791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28" y="1"/>
                  </a:moveTo>
                  <a:cubicBezTo>
                    <a:pt x="1" y="1"/>
                    <a:pt x="1" y="1479"/>
                    <a:pt x="928" y="1479"/>
                  </a:cubicBezTo>
                  <a:cubicBezTo>
                    <a:pt x="1880" y="1479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6296;p53">
              <a:extLst>
                <a:ext uri="{FF2B5EF4-FFF2-40B4-BE49-F238E27FC236}">
                  <a16:creationId xmlns:a16="http://schemas.microsoft.com/office/drawing/2014/main" id="{FFFF308F-63D0-4365-9B04-D799631C6ADF}"/>
                </a:ext>
              </a:extLst>
            </p:cNvPr>
            <p:cNvSpPr/>
            <p:nvPr/>
          </p:nvSpPr>
          <p:spPr>
            <a:xfrm>
              <a:off x="1941650" y="2627958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2" y="0"/>
                  </a:moveTo>
                  <a:cubicBezTo>
                    <a:pt x="0" y="0"/>
                    <a:pt x="0" y="1454"/>
                    <a:pt x="952" y="1454"/>
                  </a:cubicBezTo>
                  <a:cubicBezTo>
                    <a:pt x="1880" y="1454"/>
                    <a:pt x="1880" y="0"/>
                    <a:pt x="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6297;p53">
              <a:extLst>
                <a:ext uri="{FF2B5EF4-FFF2-40B4-BE49-F238E27FC236}">
                  <a16:creationId xmlns:a16="http://schemas.microsoft.com/office/drawing/2014/main" id="{212D0AED-0912-43D7-BFC4-69F1D363CC82}"/>
                </a:ext>
              </a:extLst>
            </p:cNvPr>
            <p:cNvSpPr/>
            <p:nvPr/>
          </p:nvSpPr>
          <p:spPr>
            <a:xfrm>
              <a:off x="2895635" y="3295770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6298;p53">
              <a:extLst>
                <a:ext uri="{FF2B5EF4-FFF2-40B4-BE49-F238E27FC236}">
                  <a16:creationId xmlns:a16="http://schemas.microsoft.com/office/drawing/2014/main" id="{F3E30A87-77E7-432D-9C75-B5DD235E6256}"/>
                </a:ext>
              </a:extLst>
            </p:cNvPr>
            <p:cNvSpPr/>
            <p:nvPr/>
          </p:nvSpPr>
          <p:spPr>
            <a:xfrm>
              <a:off x="4438295" y="318412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0" y="1"/>
                    <a:pt x="0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6299;p53">
              <a:extLst>
                <a:ext uri="{FF2B5EF4-FFF2-40B4-BE49-F238E27FC236}">
                  <a16:creationId xmlns:a16="http://schemas.microsoft.com/office/drawing/2014/main" id="{E93D0D38-581B-4DFB-958F-7D5B92DC2991}"/>
                </a:ext>
              </a:extLst>
            </p:cNvPr>
            <p:cNvSpPr/>
            <p:nvPr/>
          </p:nvSpPr>
          <p:spPr>
            <a:xfrm>
              <a:off x="3706572" y="672216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6300;p53">
              <a:extLst>
                <a:ext uri="{FF2B5EF4-FFF2-40B4-BE49-F238E27FC236}">
                  <a16:creationId xmlns:a16="http://schemas.microsoft.com/office/drawing/2014/main" id="{242E9259-BB9B-4B5B-8F46-01FFB9AC57BE}"/>
                </a:ext>
              </a:extLst>
            </p:cNvPr>
            <p:cNvSpPr/>
            <p:nvPr/>
          </p:nvSpPr>
          <p:spPr>
            <a:xfrm>
              <a:off x="2625678" y="910732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27" y="0"/>
                  </a:moveTo>
                  <a:cubicBezTo>
                    <a:pt x="0" y="0"/>
                    <a:pt x="0" y="1454"/>
                    <a:pt x="927" y="1454"/>
                  </a:cubicBezTo>
                  <a:cubicBezTo>
                    <a:pt x="1880" y="1454"/>
                    <a:pt x="1880" y="0"/>
                    <a:pt x="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6301;p53">
              <a:extLst>
                <a:ext uri="{FF2B5EF4-FFF2-40B4-BE49-F238E27FC236}">
                  <a16:creationId xmlns:a16="http://schemas.microsoft.com/office/drawing/2014/main" id="{6DA19443-6D12-40E3-A844-D556C19CC913}"/>
                </a:ext>
              </a:extLst>
            </p:cNvPr>
            <p:cNvSpPr/>
            <p:nvPr/>
          </p:nvSpPr>
          <p:spPr>
            <a:xfrm>
              <a:off x="5583100" y="32209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0"/>
                  </a:moveTo>
                  <a:cubicBezTo>
                    <a:pt x="1" y="0"/>
                    <a:pt x="1" y="1454"/>
                    <a:pt x="928" y="1454"/>
                  </a:cubicBezTo>
                  <a:cubicBezTo>
                    <a:pt x="1880" y="1454"/>
                    <a:pt x="1880" y="0"/>
                    <a:pt x="9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6302;p53">
              <a:extLst>
                <a:ext uri="{FF2B5EF4-FFF2-40B4-BE49-F238E27FC236}">
                  <a16:creationId xmlns:a16="http://schemas.microsoft.com/office/drawing/2014/main" id="{FC06DEAC-415F-40BE-B36E-06B93913A2A7}"/>
                </a:ext>
              </a:extLst>
            </p:cNvPr>
            <p:cNvSpPr/>
            <p:nvPr/>
          </p:nvSpPr>
          <p:spPr>
            <a:xfrm>
              <a:off x="5216762" y="799087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6303;p53">
              <a:extLst>
                <a:ext uri="{FF2B5EF4-FFF2-40B4-BE49-F238E27FC236}">
                  <a16:creationId xmlns:a16="http://schemas.microsoft.com/office/drawing/2014/main" id="{1397C645-9202-4BA2-9935-1E99ABCBBBCD}"/>
                </a:ext>
              </a:extLst>
            </p:cNvPr>
            <p:cNvSpPr/>
            <p:nvPr/>
          </p:nvSpPr>
          <p:spPr>
            <a:xfrm>
              <a:off x="6632514" y="17531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6304;p53">
              <a:extLst>
                <a:ext uri="{FF2B5EF4-FFF2-40B4-BE49-F238E27FC236}">
                  <a16:creationId xmlns:a16="http://schemas.microsoft.com/office/drawing/2014/main" id="{ABF9171C-CA41-44D2-A3EB-F6D625C1C326}"/>
                </a:ext>
              </a:extLst>
            </p:cNvPr>
            <p:cNvSpPr/>
            <p:nvPr/>
          </p:nvSpPr>
          <p:spPr>
            <a:xfrm>
              <a:off x="73632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6305;p53">
              <a:extLst>
                <a:ext uri="{FF2B5EF4-FFF2-40B4-BE49-F238E27FC236}">
                  <a16:creationId xmlns:a16="http://schemas.microsoft.com/office/drawing/2014/main" id="{F71464F3-1F12-4E2D-B6DB-9B8D4254A825}"/>
                </a:ext>
              </a:extLst>
            </p:cNvPr>
            <p:cNvSpPr/>
            <p:nvPr/>
          </p:nvSpPr>
          <p:spPr>
            <a:xfrm>
              <a:off x="8031098" y="1578544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6306;p53">
              <a:extLst>
                <a:ext uri="{FF2B5EF4-FFF2-40B4-BE49-F238E27FC236}">
                  <a16:creationId xmlns:a16="http://schemas.microsoft.com/office/drawing/2014/main" id="{3296687D-7014-40B7-AB8B-BF3BF48E1525}"/>
                </a:ext>
              </a:extLst>
            </p:cNvPr>
            <p:cNvSpPr/>
            <p:nvPr/>
          </p:nvSpPr>
          <p:spPr>
            <a:xfrm>
              <a:off x="74749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6307;p53">
              <a:extLst>
                <a:ext uri="{FF2B5EF4-FFF2-40B4-BE49-F238E27FC236}">
                  <a16:creationId xmlns:a16="http://schemas.microsoft.com/office/drawing/2014/main" id="{FF146626-01D4-4786-B4CA-7DAE8418A221}"/>
                </a:ext>
              </a:extLst>
            </p:cNvPr>
            <p:cNvSpPr/>
            <p:nvPr/>
          </p:nvSpPr>
          <p:spPr>
            <a:xfrm>
              <a:off x="8047314" y="131275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6308;p53">
              <a:extLst>
                <a:ext uri="{FF2B5EF4-FFF2-40B4-BE49-F238E27FC236}">
                  <a16:creationId xmlns:a16="http://schemas.microsoft.com/office/drawing/2014/main" id="{2521B253-4B93-41F0-B190-919433E0022B}"/>
                </a:ext>
              </a:extLst>
            </p:cNvPr>
            <p:cNvSpPr/>
            <p:nvPr/>
          </p:nvSpPr>
          <p:spPr>
            <a:xfrm>
              <a:off x="4994463" y="2294052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6309;p53">
              <a:extLst>
                <a:ext uri="{FF2B5EF4-FFF2-40B4-BE49-F238E27FC236}">
                  <a16:creationId xmlns:a16="http://schemas.microsoft.com/office/drawing/2014/main" id="{789FBDCC-596F-424C-8150-57E21F5B1EC8}"/>
                </a:ext>
              </a:extLst>
            </p:cNvPr>
            <p:cNvSpPr/>
            <p:nvPr/>
          </p:nvSpPr>
          <p:spPr>
            <a:xfrm>
              <a:off x="8012028" y="83916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1" y="0"/>
                    <a:pt x="1" y="1028"/>
                    <a:pt x="627" y="1028"/>
                  </a:cubicBezTo>
                  <a:cubicBezTo>
                    <a:pt x="1254" y="1028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6310;p53">
              <a:extLst>
                <a:ext uri="{FF2B5EF4-FFF2-40B4-BE49-F238E27FC236}">
                  <a16:creationId xmlns:a16="http://schemas.microsoft.com/office/drawing/2014/main" id="{59ECED2B-2AE3-4CB4-89E5-F5F22DFE7220}"/>
                </a:ext>
              </a:extLst>
            </p:cNvPr>
            <p:cNvSpPr/>
            <p:nvPr/>
          </p:nvSpPr>
          <p:spPr>
            <a:xfrm>
              <a:off x="71534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6311;p53">
              <a:extLst>
                <a:ext uri="{FF2B5EF4-FFF2-40B4-BE49-F238E27FC236}">
                  <a16:creationId xmlns:a16="http://schemas.microsoft.com/office/drawing/2014/main" id="{E11C7A98-5251-413C-B0B7-C95A58E34C71}"/>
                </a:ext>
              </a:extLst>
            </p:cNvPr>
            <p:cNvSpPr/>
            <p:nvPr/>
          </p:nvSpPr>
          <p:spPr>
            <a:xfrm>
              <a:off x="7058005" y="3004763"/>
              <a:ext cx="47734" cy="32508"/>
            </a:xfrm>
            <a:custGeom>
              <a:avLst/>
              <a:gdLst/>
              <a:ahLst/>
              <a:cxnLst/>
              <a:rect l="l" t="t" r="r" b="b"/>
              <a:pathLst>
                <a:path w="1254" h="854" extrusionOk="0">
                  <a:moveTo>
                    <a:pt x="627" y="1"/>
                  </a:moveTo>
                  <a:cubicBezTo>
                    <a:pt x="1" y="1"/>
                    <a:pt x="1" y="853"/>
                    <a:pt x="627" y="853"/>
                  </a:cubicBezTo>
                  <a:cubicBezTo>
                    <a:pt x="1254" y="8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6312;p53">
              <a:extLst>
                <a:ext uri="{FF2B5EF4-FFF2-40B4-BE49-F238E27FC236}">
                  <a16:creationId xmlns:a16="http://schemas.microsoft.com/office/drawing/2014/main" id="{47FD8CF5-9C0C-4752-9C5A-9B8BEF38C1D5}"/>
                </a:ext>
              </a:extLst>
            </p:cNvPr>
            <p:cNvSpPr/>
            <p:nvPr/>
          </p:nvSpPr>
          <p:spPr>
            <a:xfrm>
              <a:off x="6485621" y="3430254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4"/>
                    <a:pt x="627" y="1054"/>
                  </a:cubicBezTo>
                  <a:cubicBezTo>
                    <a:pt x="1253" y="1054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6313;p53">
              <a:extLst>
                <a:ext uri="{FF2B5EF4-FFF2-40B4-BE49-F238E27FC236}">
                  <a16:creationId xmlns:a16="http://schemas.microsoft.com/office/drawing/2014/main" id="{F5E7818F-E60F-4352-8F7F-17F7C95F5C73}"/>
                </a:ext>
              </a:extLst>
            </p:cNvPr>
            <p:cNvSpPr/>
            <p:nvPr/>
          </p:nvSpPr>
          <p:spPr>
            <a:xfrm>
              <a:off x="6342497" y="2826391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6314;p53">
              <a:extLst>
                <a:ext uri="{FF2B5EF4-FFF2-40B4-BE49-F238E27FC236}">
                  <a16:creationId xmlns:a16="http://schemas.microsoft.com/office/drawing/2014/main" id="{002F35E9-B0DE-4E3D-9B3E-C5C98D7EAC68}"/>
                </a:ext>
              </a:extLst>
            </p:cNvPr>
            <p:cNvSpPr/>
            <p:nvPr/>
          </p:nvSpPr>
          <p:spPr>
            <a:xfrm>
              <a:off x="551538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3"/>
                    <a:pt x="627" y="1053"/>
                  </a:cubicBezTo>
                  <a:cubicBezTo>
                    <a:pt x="1253" y="10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6315;p53">
              <a:extLst>
                <a:ext uri="{FF2B5EF4-FFF2-40B4-BE49-F238E27FC236}">
                  <a16:creationId xmlns:a16="http://schemas.microsoft.com/office/drawing/2014/main" id="{18E83ADC-760D-4678-8E7A-1BD936FED662}"/>
                </a:ext>
              </a:extLst>
            </p:cNvPr>
            <p:cNvSpPr/>
            <p:nvPr/>
          </p:nvSpPr>
          <p:spPr>
            <a:xfrm>
              <a:off x="365503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6316;p53">
              <a:extLst>
                <a:ext uri="{FF2B5EF4-FFF2-40B4-BE49-F238E27FC236}">
                  <a16:creationId xmlns:a16="http://schemas.microsoft.com/office/drawing/2014/main" id="{553AA51A-C1DB-41EB-97B2-844709041EEF}"/>
                </a:ext>
              </a:extLst>
            </p:cNvPr>
            <p:cNvSpPr/>
            <p:nvPr/>
          </p:nvSpPr>
          <p:spPr>
            <a:xfrm>
              <a:off x="1301473" y="3351079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6317;p53">
              <a:extLst>
                <a:ext uri="{FF2B5EF4-FFF2-40B4-BE49-F238E27FC236}">
                  <a16:creationId xmlns:a16="http://schemas.microsoft.com/office/drawing/2014/main" id="{135F92FA-6FA5-487D-8D35-609861A92924}"/>
                </a:ext>
              </a:extLst>
            </p:cNvPr>
            <p:cNvSpPr/>
            <p:nvPr/>
          </p:nvSpPr>
          <p:spPr>
            <a:xfrm>
              <a:off x="729089" y="2842606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6318;p53">
              <a:extLst>
                <a:ext uri="{FF2B5EF4-FFF2-40B4-BE49-F238E27FC236}">
                  <a16:creationId xmlns:a16="http://schemas.microsoft.com/office/drawing/2014/main" id="{1B22790B-8991-4F85-9FA3-65540081F486}"/>
                </a:ext>
              </a:extLst>
            </p:cNvPr>
            <p:cNvSpPr/>
            <p:nvPr/>
          </p:nvSpPr>
          <p:spPr>
            <a:xfrm>
              <a:off x="952341" y="241330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6319;p53">
              <a:extLst>
                <a:ext uri="{FF2B5EF4-FFF2-40B4-BE49-F238E27FC236}">
                  <a16:creationId xmlns:a16="http://schemas.microsoft.com/office/drawing/2014/main" id="{0EE2EDDB-CC93-4737-8676-3FA95094FEAB}"/>
                </a:ext>
              </a:extLst>
            </p:cNvPr>
            <p:cNvSpPr/>
            <p:nvPr/>
          </p:nvSpPr>
          <p:spPr>
            <a:xfrm>
              <a:off x="1190818" y="16691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6320;p53">
              <a:extLst>
                <a:ext uri="{FF2B5EF4-FFF2-40B4-BE49-F238E27FC236}">
                  <a16:creationId xmlns:a16="http://schemas.microsoft.com/office/drawing/2014/main" id="{AA5D3B82-7117-482E-8598-35C0AC98232B}"/>
                </a:ext>
              </a:extLst>
            </p:cNvPr>
            <p:cNvSpPr/>
            <p:nvPr/>
          </p:nvSpPr>
          <p:spPr>
            <a:xfrm>
              <a:off x="1572419" y="16539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6321;p53">
              <a:extLst>
                <a:ext uri="{FF2B5EF4-FFF2-40B4-BE49-F238E27FC236}">
                  <a16:creationId xmlns:a16="http://schemas.microsoft.com/office/drawing/2014/main" id="{93EC46C8-3EFD-46C8-8604-0CDACC18C560}"/>
                </a:ext>
              </a:extLst>
            </p:cNvPr>
            <p:cNvSpPr/>
            <p:nvPr/>
          </p:nvSpPr>
          <p:spPr>
            <a:xfrm>
              <a:off x="1460813" y="8868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6322;p53">
              <a:extLst>
                <a:ext uri="{FF2B5EF4-FFF2-40B4-BE49-F238E27FC236}">
                  <a16:creationId xmlns:a16="http://schemas.microsoft.com/office/drawing/2014/main" id="{3C36A496-3800-4ED6-9DB8-7B31DBDEE9E4}"/>
                </a:ext>
              </a:extLst>
            </p:cNvPr>
            <p:cNvSpPr/>
            <p:nvPr/>
          </p:nvSpPr>
          <p:spPr>
            <a:xfrm>
              <a:off x="776785" y="142732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4" y="9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6323;p53">
              <a:extLst>
                <a:ext uri="{FF2B5EF4-FFF2-40B4-BE49-F238E27FC236}">
                  <a16:creationId xmlns:a16="http://schemas.microsoft.com/office/drawing/2014/main" id="{EE225146-25F4-4CBF-B917-9DDDA7FF2EE5}"/>
                </a:ext>
              </a:extLst>
            </p:cNvPr>
            <p:cNvSpPr/>
            <p:nvPr/>
          </p:nvSpPr>
          <p:spPr>
            <a:xfrm>
              <a:off x="1508508" y="158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6324;p53">
              <a:extLst>
                <a:ext uri="{FF2B5EF4-FFF2-40B4-BE49-F238E27FC236}">
                  <a16:creationId xmlns:a16="http://schemas.microsoft.com/office/drawing/2014/main" id="{C54F9B44-F258-45D0-B126-93CFB8260A09}"/>
                </a:ext>
              </a:extLst>
            </p:cNvPr>
            <p:cNvSpPr/>
            <p:nvPr/>
          </p:nvSpPr>
          <p:spPr>
            <a:xfrm>
              <a:off x="2367140" y="1443071"/>
              <a:ext cx="47734" cy="35324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0" y="0"/>
                    <a:pt x="0" y="927"/>
                    <a:pt x="627" y="927"/>
                  </a:cubicBezTo>
                  <a:cubicBezTo>
                    <a:pt x="1253" y="927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6325;p53">
              <a:extLst>
                <a:ext uri="{FF2B5EF4-FFF2-40B4-BE49-F238E27FC236}">
                  <a16:creationId xmlns:a16="http://schemas.microsoft.com/office/drawing/2014/main" id="{6262CA58-3A23-4D16-A173-F5D94D92BA0D}"/>
                </a:ext>
              </a:extLst>
            </p:cNvPr>
            <p:cNvSpPr/>
            <p:nvPr/>
          </p:nvSpPr>
          <p:spPr>
            <a:xfrm>
              <a:off x="2462531" y="1776977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0" y="0"/>
                    <a:pt x="0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6326;p53">
              <a:extLst>
                <a:ext uri="{FF2B5EF4-FFF2-40B4-BE49-F238E27FC236}">
                  <a16:creationId xmlns:a16="http://schemas.microsoft.com/office/drawing/2014/main" id="{ADCBAADB-1BB5-410A-9589-57C5A84770B7}"/>
                </a:ext>
              </a:extLst>
            </p:cNvPr>
            <p:cNvSpPr/>
            <p:nvPr/>
          </p:nvSpPr>
          <p:spPr>
            <a:xfrm>
              <a:off x="2701047" y="2461005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6327;p53">
              <a:extLst>
                <a:ext uri="{FF2B5EF4-FFF2-40B4-BE49-F238E27FC236}">
                  <a16:creationId xmlns:a16="http://schemas.microsoft.com/office/drawing/2014/main" id="{20D70AC9-8601-4FF7-8E35-D0F53884F8B0}"/>
                </a:ext>
              </a:extLst>
            </p:cNvPr>
            <p:cNvSpPr/>
            <p:nvPr/>
          </p:nvSpPr>
          <p:spPr>
            <a:xfrm>
              <a:off x="2446316" y="2718591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0"/>
                  </a:moveTo>
                  <a:cubicBezTo>
                    <a:pt x="0" y="0"/>
                    <a:pt x="0" y="953"/>
                    <a:pt x="627" y="953"/>
                  </a:cubicBezTo>
                  <a:cubicBezTo>
                    <a:pt x="1253" y="953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6328;p53">
              <a:extLst>
                <a:ext uri="{FF2B5EF4-FFF2-40B4-BE49-F238E27FC236}">
                  <a16:creationId xmlns:a16="http://schemas.microsoft.com/office/drawing/2014/main" id="{23E2AE12-EF3D-41E0-89F0-93254938F371}"/>
                </a:ext>
              </a:extLst>
            </p:cNvPr>
            <p:cNvSpPr/>
            <p:nvPr/>
          </p:nvSpPr>
          <p:spPr>
            <a:xfrm>
              <a:off x="2017019" y="3243279"/>
              <a:ext cx="47734" cy="36314"/>
            </a:xfrm>
            <a:custGeom>
              <a:avLst/>
              <a:gdLst/>
              <a:ahLst/>
              <a:cxnLst/>
              <a:rect l="l" t="t" r="r" b="b"/>
              <a:pathLst>
                <a:path w="1254" h="954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3" y="9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6329;p53">
              <a:extLst>
                <a:ext uri="{FF2B5EF4-FFF2-40B4-BE49-F238E27FC236}">
                  <a16:creationId xmlns:a16="http://schemas.microsoft.com/office/drawing/2014/main" id="{1C87E162-9EE6-4F63-AFC0-3FCF769EC290}"/>
                </a:ext>
              </a:extLst>
            </p:cNvPr>
            <p:cNvSpPr/>
            <p:nvPr/>
          </p:nvSpPr>
          <p:spPr>
            <a:xfrm>
              <a:off x="4291364" y="604461"/>
              <a:ext cx="47734" cy="31556"/>
            </a:xfrm>
            <a:custGeom>
              <a:avLst/>
              <a:gdLst/>
              <a:ahLst/>
              <a:cxnLst/>
              <a:rect l="l" t="t" r="r" b="b"/>
              <a:pathLst>
                <a:path w="1254" h="829" extrusionOk="0">
                  <a:moveTo>
                    <a:pt x="627" y="1"/>
                  </a:moveTo>
                  <a:cubicBezTo>
                    <a:pt x="1" y="1"/>
                    <a:pt x="1" y="828"/>
                    <a:pt x="627" y="828"/>
                  </a:cubicBezTo>
                  <a:cubicBezTo>
                    <a:pt x="1254" y="8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6330;p53">
              <a:extLst>
                <a:ext uri="{FF2B5EF4-FFF2-40B4-BE49-F238E27FC236}">
                  <a16:creationId xmlns:a16="http://schemas.microsoft.com/office/drawing/2014/main" id="{9BAB6EF8-B19F-442C-A3BB-613070C31A9D}"/>
                </a:ext>
              </a:extLst>
            </p:cNvPr>
            <p:cNvSpPr/>
            <p:nvPr/>
          </p:nvSpPr>
          <p:spPr>
            <a:xfrm>
              <a:off x="3941242" y="-48050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6331;p53">
              <a:extLst>
                <a:ext uri="{FF2B5EF4-FFF2-40B4-BE49-F238E27FC236}">
                  <a16:creationId xmlns:a16="http://schemas.microsoft.com/office/drawing/2014/main" id="{352ACF3B-9CE6-46D5-8725-E8CC520368EC}"/>
                </a:ext>
              </a:extLst>
            </p:cNvPr>
            <p:cNvSpPr/>
            <p:nvPr/>
          </p:nvSpPr>
          <p:spPr>
            <a:xfrm>
              <a:off x="3257214" y="250532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6332;p53">
              <a:extLst>
                <a:ext uri="{FF2B5EF4-FFF2-40B4-BE49-F238E27FC236}">
                  <a16:creationId xmlns:a16="http://schemas.microsoft.com/office/drawing/2014/main" id="{B03E84D4-0A35-497E-96CE-B2B2AC8F8A0D}"/>
                </a:ext>
              </a:extLst>
            </p:cNvPr>
            <p:cNvSpPr/>
            <p:nvPr/>
          </p:nvSpPr>
          <p:spPr>
            <a:xfrm>
              <a:off x="6087766" y="-63314"/>
              <a:ext cx="47772" cy="31518"/>
            </a:xfrm>
            <a:custGeom>
              <a:avLst/>
              <a:gdLst/>
              <a:ahLst/>
              <a:cxnLst/>
              <a:rect l="l" t="t" r="r" b="b"/>
              <a:pathLst>
                <a:path w="1255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6333;p53">
              <a:extLst>
                <a:ext uri="{FF2B5EF4-FFF2-40B4-BE49-F238E27FC236}">
                  <a16:creationId xmlns:a16="http://schemas.microsoft.com/office/drawing/2014/main" id="{C134760A-1FB9-4E58-82A9-6E44467EC95E}"/>
                </a:ext>
              </a:extLst>
            </p:cNvPr>
            <p:cNvSpPr/>
            <p:nvPr/>
          </p:nvSpPr>
          <p:spPr>
            <a:xfrm>
              <a:off x="7089484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6334;p53">
              <a:extLst>
                <a:ext uri="{FF2B5EF4-FFF2-40B4-BE49-F238E27FC236}">
                  <a16:creationId xmlns:a16="http://schemas.microsoft.com/office/drawing/2014/main" id="{439A62BC-4459-4318-83E4-6C7B79C48BEE}"/>
                </a:ext>
              </a:extLst>
            </p:cNvPr>
            <p:cNvSpPr/>
            <p:nvPr/>
          </p:nvSpPr>
          <p:spPr>
            <a:xfrm>
              <a:off x="78212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6335;p53">
              <a:extLst>
                <a:ext uri="{FF2B5EF4-FFF2-40B4-BE49-F238E27FC236}">
                  <a16:creationId xmlns:a16="http://schemas.microsoft.com/office/drawing/2014/main" id="{51B534A5-C094-49B1-92D6-AF98B8281A4F}"/>
                </a:ext>
              </a:extLst>
            </p:cNvPr>
            <p:cNvSpPr/>
            <p:nvPr/>
          </p:nvSpPr>
          <p:spPr>
            <a:xfrm>
              <a:off x="5229172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0" y="0"/>
                    <a:pt x="0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6336;p53">
              <a:extLst>
                <a:ext uri="{FF2B5EF4-FFF2-40B4-BE49-F238E27FC236}">
                  <a16:creationId xmlns:a16="http://schemas.microsoft.com/office/drawing/2014/main" id="{CE99182B-6A67-4BAF-80B3-46F927BE7056}"/>
                </a:ext>
              </a:extLst>
            </p:cNvPr>
            <p:cNvSpPr/>
            <p:nvPr/>
          </p:nvSpPr>
          <p:spPr>
            <a:xfrm>
              <a:off x="79319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337;p53">
              <a:extLst>
                <a:ext uri="{FF2B5EF4-FFF2-40B4-BE49-F238E27FC236}">
                  <a16:creationId xmlns:a16="http://schemas.microsoft.com/office/drawing/2014/main" id="{B3578790-99C0-44A1-8CB8-C91DC72CFE9B}"/>
                </a:ext>
              </a:extLst>
            </p:cNvPr>
            <p:cNvSpPr/>
            <p:nvPr/>
          </p:nvSpPr>
          <p:spPr>
            <a:xfrm>
              <a:off x="76304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338;p53">
              <a:extLst>
                <a:ext uri="{FF2B5EF4-FFF2-40B4-BE49-F238E27FC236}">
                  <a16:creationId xmlns:a16="http://schemas.microsoft.com/office/drawing/2014/main" id="{4B2D4CF2-C32E-434E-8FCA-CB979A6C2A86}"/>
                </a:ext>
              </a:extLst>
            </p:cNvPr>
            <p:cNvSpPr/>
            <p:nvPr/>
          </p:nvSpPr>
          <p:spPr>
            <a:xfrm>
              <a:off x="356233" y="30895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339;p53">
              <a:extLst>
                <a:ext uri="{FF2B5EF4-FFF2-40B4-BE49-F238E27FC236}">
                  <a16:creationId xmlns:a16="http://schemas.microsoft.com/office/drawing/2014/main" id="{35767BC1-F7DB-466C-8F76-3C14F441994F}"/>
                </a:ext>
              </a:extLst>
            </p:cNvPr>
            <p:cNvSpPr/>
            <p:nvPr/>
          </p:nvSpPr>
          <p:spPr>
            <a:xfrm>
              <a:off x="133933" y="26440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340;p53">
              <a:extLst>
                <a:ext uri="{FF2B5EF4-FFF2-40B4-BE49-F238E27FC236}">
                  <a16:creationId xmlns:a16="http://schemas.microsoft.com/office/drawing/2014/main" id="{39CB564B-8129-4817-8EB5-0F9DE7A9C599}"/>
                </a:ext>
              </a:extLst>
            </p:cNvPr>
            <p:cNvSpPr/>
            <p:nvPr/>
          </p:nvSpPr>
          <p:spPr>
            <a:xfrm>
              <a:off x="-9191" y="21832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341;p53">
              <a:extLst>
                <a:ext uri="{FF2B5EF4-FFF2-40B4-BE49-F238E27FC236}">
                  <a16:creationId xmlns:a16="http://schemas.microsoft.com/office/drawing/2014/main" id="{CB7177C4-57F8-403A-9D53-BDB0F6944009}"/>
                </a:ext>
              </a:extLst>
            </p:cNvPr>
            <p:cNvSpPr/>
            <p:nvPr/>
          </p:nvSpPr>
          <p:spPr>
            <a:xfrm>
              <a:off x="578494" y="16585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342;p53">
              <a:extLst>
                <a:ext uri="{FF2B5EF4-FFF2-40B4-BE49-F238E27FC236}">
                  <a16:creationId xmlns:a16="http://schemas.microsoft.com/office/drawing/2014/main" id="{7353A804-92FB-402E-A42B-B549559166CF}"/>
                </a:ext>
              </a:extLst>
            </p:cNvPr>
            <p:cNvSpPr/>
            <p:nvPr/>
          </p:nvSpPr>
          <p:spPr>
            <a:xfrm>
              <a:off x="324715" y="4622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343;p53">
              <a:extLst>
                <a:ext uri="{FF2B5EF4-FFF2-40B4-BE49-F238E27FC236}">
                  <a16:creationId xmlns:a16="http://schemas.microsoft.com/office/drawing/2014/main" id="{0A4D1363-3282-45DB-A002-CC7FD4E38E2E}"/>
                </a:ext>
              </a:extLst>
            </p:cNvPr>
            <p:cNvSpPr/>
            <p:nvPr/>
          </p:nvSpPr>
          <p:spPr>
            <a:xfrm>
              <a:off x="-104582" y="14954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344;p53">
              <a:extLst>
                <a:ext uri="{FF2B5EF4-FFF2-40B4-BE49-F238E27FC236}">
                  <a16:creationId xmlns:a16="http://schemas.microsoft.com/office/drawing/2014/main" id="{A9995663-C3A3-44D3-9633-F4951118A4CB}"/>
                </a:ext>
              </a:extLst>
            </p:cNvPr>
            <p:cNvSpPr/>
            <p:nvPr/>
          </p:nvSpPr>
          <p:spPr>
            <a:xfrm>
              <a:off x="567037" y="11300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345;p53">
              <a:extLst>
                <a:ext uri="{FF2B5EF4-FFF2-40B4-BE49-F238E27FC236}">
                  <a16:creationId xmlns:a16="http://schemas.microsoft.com/office/drawing/2014/main" id="{3E069025-3C13-4BD5-8B26-F75B5FE29D1F}"/>
                </a:ext>
              </a:extLst>
            </p:cNvPr>
            <p:cNvSpPr/>
            <p:nvPr/>
          </p:nvSpPr>
          <p:spPr>
            <a:xfrm>
              <a:off x="503125" y="21470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346;p53">
              <a:extLst>
                <a:ext uri="{FF2B5EF4-FFF2-40B4-BE49-F238E27FC236}">
                  <a16:creationId xmlns:a16="http://schemas.microsoft.com/office/drawing/2014/main" id="{2287379C-4AA0-43AB-BB36-65D4A899AA15}"/>
                </a:ext>
              </a:extLst>
            </p:cNvPr>
            <p:cNvSpPr/>
            <p:nvPr/>
          </p:nvSpPr>
          <p:spPr>
            <a:xfrm>
              <a:off x="-104582" y="17453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347;p53">
              <a:extLst>
                <a:ext uri="{FF2B5EF4-FFF2-40B4-BE49-F238E27FC236}">
                  <a16:creationId xmlns:a16="http://schemas.microsoft.com/office/drawing/2014/main" id="{08D83B60-446D-4647-B7B9-1E0E01598518}"/>
                </a:ext>
              </a:extLst>
            </p:cNvPr>
            <p:cNvSpPr/>
            <p:nvPr/>
          </p:nvSpPr>
          <p:spPr>
            <a:xfrm>
              <a:off x="277019" y="17301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348;p53">
              <a:extLst>
                <a:ext uri="{FF2B5EF4-FFF2-40B4-BE49-F238E27FC236}">
                  <a16:creationId xmlns:a16="http://schemas.microsoft.com/office/drawing/2014/main" id="{69602057-388C-456D-AFE1-02B2F6FCFEE4}"/>
                </a:ext>
              </a:extLst>
            </p:cNvPr>
            <p:cNvSpPr/>
            <p:nvPr/>
          </p:nvSpPr>
          <p:spPr>
            <a:xfrm>
              <a:off x="165413" y="9630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349;p53">
              <a:extLst>
                <a:ext uri="{FF2B5EF4-FFF2-40B4-BE49-F238E27FC236}">
                  <a16:creationId xmlns:a16="http://schemas.microsoft.com/office/drawing/2014/main" id="{CCE77060-1DB6-408C-8445-A295F34E9387}"/>
                </a:ext>
              </a:extLst>
            </p:cNvPr>
            <p:cNvSpPr/>
            <p:nvPr/>
          </p:nvSpPr>
          <p:spPr>
            <a:xfrm>
              <a:off x="213108" y="920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350;p53">
              <a:extLst>
                <a:ext uri="{FF2B5EF4-FFF2-40B4-BE49-F238E27FC236}">
                  <a16:creationId xmlns:a16="http://schemas.microsoft.com/office/drawing/2014/main" id="{83E5B224-8ECE-4712-B456-A1670CD62FC0}"/>
                </a:ext>
              </a:extLst>
            </p:cNvPr>
            <p:cNvSpPr/>
            <p:nvPr/>
          </p:nvSpPr>
          <p:spPr>
            <a:xfrm>
              <a:off x="86740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351;p53">
              <a:extLst>
                <a:ext uri="{FF2B5EF4-FFF2-40B4-BE49-F238E27FC236}">
                  <a16:creationId xmlns:a16="http://schemas.microsoft.com/office/drawing/2014/main" id="{B83B5106-051F-4862-ACE1-D0B26F1A31E7}"/>
                </a:ext>
              </a:extLst>
            </p:cNvPr>
            <p:cNvSpPr/>
            <p:nvPr/>
          </p:nvSpPr>
          <p:spPr>
            <a:xfrm>
              <a:off x="86588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352;p53">
              <a:extLst>
                <a:ext uri="{FF2B5EF4-FFF2-40B4-BE49-F238E27FC236}">
                  <a16:creationId xmlns:a16="http://schemas.microsoft.com/office/drawing/2014/main" id="{F878DCBC-5792-404A-8306-CAF54D1B6D7D}"/>
                </a:ext>
              </a:extLst>
            </p:cNvPr>
            <p:cNvSpPr/>
            <p:nvPr/>
          </p:nvSpPr>
          <p:spPr>
            <a:xfrm>
              <a:off x="91196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353;p53">
              <a:extLst>
                <a:ext uri="{FF2B5EF4-FFF2-40B4-BE49-F238E27FC236}">
                  <a16:creationId xmlns:a16="http://schemas.microsoft.com/office/drawing/2014/main" id="{AB605EC2-7D60-4A42-80F1-06B99B171251}"/>
                </a:ext>
              </a:extLst>
            </p:cNvPr>
            <p:cNvSpPr/>
            <p:nvPr/>
          </p:nvSpPr>
          <p:spPr>
            <a:xfrm>
              <a:off x="89602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354;p53">
              <a:extLst>
                <a:ext uri="{FF2B5EF4-FFF2-40B4-BE49-F238E27FC236}">
                  <a16:creationId xmlns:a16="http://schemas.microsoft.com/office/drawing/2014/main" id="{4CEF71AF-4544-4776-86D2-BB455E754CA6}"/>
                </a:ext>
              </a:extLst>
            </p:cNvPr>
            <p:cNvSpPr/>
            <p:nvPr/>
          </p:nvSpPr>
          <p:spPr>
            <a:xfrm>
              <a:off x="87542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355;p53">
              <a:extLst>
                <a:ext uri="{FF2B5EF4-FFF2-40B4-BE49-F238E27FC236}">
                  <a16:creationId xmlns:a16="http://schemas.microsoft.com/office/drawing/2014/main" id="{123E4A5D-ECA2-4422-B1E8-4BD91FC29D55}"/>
                </a:ext>
              </a:extLst>
            </p:cNvPr>
            <p:cNvSpPr/>
            <p:nvPr/>
          </p:nvSpPr>
          <p:spPr>
            <a:xfrm>
              <a:off x="84995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356;p53">
              <a:extLst>
                <a:ext uri="{FF2B5EF4-FFF2-40B4-BE49-F238E27FC236}">
                  <a16:creationId xmlns:a16="http://schemas.microsoft.com/office/drawing/2014/main" id="{7CF347C2-3586-4D8C-9818-C124401C31E3}"/>
                </a:ext>
              </a:extLst>
            </p:cNvPr>
            <p:cNvSpPr/>
            <p:nvPr/>
          </p:nvSpPr>
          <p:spPr>
            <a:xfrm>
              <a:off x="84079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357;p53">
              <a:extLst>
                <a:ext uri="{FF2B5EF4-FFF2-40B4-BE49-F238E27FC236}">
                  <a16:creationId xmlns:a16="http://schemas.microsoft.com/office/drawing/2014/main" id="{14D86A35-32A7-4455-9D3F-EB253F214677}"/>
                </a:ext>
              </a:extLst>
            </p:cNvPr>
            <p:cNvSpPr/>
            <p:nvPr/>
          </p:nvSpPr>
          <p:spPr>
            <a:xfrm>
              <a:off x="85824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358;p53">
              <a:extLst>
                <a:ext uri="{FF2B5EF4-FFF2-40B4-BE49-F238E27FC236}">
                  <a16:creationId xmlns:a16="http://schemas.microsoft.com/office/drawing/2014/main" id="{FE02D00F-667D-445D-A699-4766A4734845}"/>
                </a:ext>
              </a:extLst>
            </p:cNvPr>
            <p:cNvSpPr/>
            <p:nvPr/>
          </p:nvSpPr>
          <p:spPr>
            <a:xfrm>
              <a:off x="86941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359;p53">
              <a:extLst>
                <a:ext uri="{FF2B5EF4-FFF2-40B4-BE49-F238E27FC236}">
                  <a16:creationId xmlns:a16="http://schemas.microsoft.com/office/drawing/2014/main" id="{292BF0C0-B3A9-4B34-A5BC-5CB6A4E159AC}"/>
                </a:ext>
              </a:extLst>
            </p:cNvPr>
            <p:cNvSpPr/>
            <p:nvPr/>
          </p:nvSpPr>
          <p:spPr>
            <a:xfrm>
              <a:off x="83726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360;p53">
              <a:extLst>
                <a:ext uri="{FF2B5EF4-FFF2-40B4-BE49-F238E27FC236}">
                  <a16:creationId xmlns:a16="http://schemas.microsoft.com/office/drawing/2014/main" id="{D4261D7D-0BD9-4333-93B8-8DE2005AE297}"/>
                </a:ext>
              </a:extLst>
            </p:cNvPr>
            <p:cNvSpPr/>
            <p:nvPr/>
          </p:nvSpPr>
          <p:spPr>
            <a:xfrm>
              <a:off x="90404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361;p53">
              <a:extLst>
                <a:ext uri="{FF2B5EF4-FFF2-40B4-BE49-F238E27FC236}">
                  <a16:creationId xmlns:a16="http://schemas.microsoft.com/office/drawing/2014/main" id="{360506CA-1347-4661-83A3-38C73ACF197E}"/>
                </a:ext>
              </a:extLst>
            </p:cNvPr>
            <p:cNvSpPr/>
            <p:nvPr/>
          </p:nvSpPr>
          <p:spPr>
            <a:xfrm>
              <a:off x="91511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362;p53">
              <a:extLst>
                <a:ext uri="{FF2B5EF4-FFF2-40B4-BE49-F238E27FC236}">
                  <a16:creationId xmlns:a16="http://schemas.microsoft.com/office/drawing/2014/main" id="{8FCFC13F-D21B-4E5F-BD8C-3C645DD2386B}"/>
                </a:ext>
              </a:extLst>
            </p:cNvPr>
            <p:cNvSpPr/>
            <p:nvPr/>
          </p:nvSpPr>
          <p:spPr>
            <a:xfrm>
              <a:off x="88496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6" name="Google Shape;6486;p54"/>
          <p:cNvGrpSpPr/>
          <p:nvPr/>
        </p:nvGrpSpPr>
        <p:grpSpPr>
          <a:xfrm>
            <a:off x="409900" y="593175"/>
            <a:ext cx="8043900" cy="4067225"/>
            <a:chOff x="409900" y="593175"/>
            <a:chExt cx="8043900" cy="4067225"/>
          </a:xfrm>
        </p:grpSpPr>
        <p:sp>
          <p:nvSpPr>
            <p:cNvPr id="6487" name="Google Shape;6487;p54"/>
            <p:cNvSpPr/>
            <p:nvPr/>
          </p:nvSpPr>
          <p:spPr>
            <a:xfrm>
              <a:off x="7335863" y="619175"/>
              <a:ext cx="176700" cy="220625"/>
            </a:xfrm>
            <a:custGeom>
              <a:avLst/>
              <a:gdLst/>
              <a:ahLst/>
              <a:cxnLst/>
              <a:rect l="l" t="t" r="r" b="b"/>
              <a:pathLst>
                <a:path w="7068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36" y="3075"/>
                  </a:cubicBezTo>
                  <a:cubicBezTo>
                    <a:pt x="1837" y="3834"/>
                    <a:pt x="1" y="4333"/>
                    <a:pt x="1" y="4752"/>
                  </a:cubicBezTo>
                  <a:cubicBezTo>
                    <a:pt x="1" y="5171"/>
                    <a:pt x="1757" y="5251"/>
                    <a:pt x="2336" y="5990"/>
                  </a:cubicBezTo>
                  <a:cubicBezTo>
                    <a:pt x="2915" y="6669"/>
                    <a:pt x="3255" y="8825"/>
                    <a:pt x="3574" y="8825"/>
                  </a:cubicBezTo>
                  <a:cubicBezTo>
                    <a:pt x="3913" y="8825"/>
                    <a:pt x="4173" y="6748"/>
                    <a:pt x="4672" y="5990"/>
                  </a:cubicBezTo>
                  <a:cubicBezTo>
                    <a:pt x="5171" y="5331"/>
                    <a:pt x="7068" y="4912"/>
                    <a:pt x="7068" y="4493"/>
                  </a:cubicBezTo>
                  <a:cubicBezTo>
                    <a:pt x="7068" y="4173"/>
                    <a:pt x="5171" y="3754"/>
                    <a:pt x="4672" y="3075"/>
                  </a:cubicBezTo>
                  <a:cubicBezTo>
                    <a:pt x="3993" y="2257"/>
                    <a:pt x="3834" y="1"/>
                    <a:pt x="3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4"/>
            <p:cNvSpPr/>
            <p:nvPr/>
          </p:nvSpPr>
          <p:spPr>
            <a:xfrm>
              <a:off x="7458400" y="36365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4"/>
            <p:cNvSpPr/>
            <p:nvPr/>
          </p:nvSpPr>
          <p:spPr>
            <a:xfrm>
              <a:off x="634038" y="2340475"/>
              <a:ext cx="176675" cy="220625"/>
            </a:xfrm>
            <a:custGeom>
              <a:avLst/>
              <a:gdLst/>
              <a:ahLst/>
              <a:cxnLst/>
              <a:rect l="l" t="t" r="r" b="b"/>
              <a:pathLst>
                <a:path w="7067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16" y="3075"/>
                  </a:cubicBezTo>
                  <a:cubicBezTo>
                    <a:pt x="1817" y="3834"/>
                    <a:pt x="0" y="4333"/>
                    <a:pt x="0" y="4752"/>
                  </a:cubicBezTo>
                  <a:cubicBezTo>
                    <a:pt x="0" y="5171"/>
                    <a:pt x="1737" y="5331"/>
                    <a:pt x="2316" y="6070"/>
                  </a:cubicBezTo>
                  <a:cubicBezTo>
                    <a:pt x="2915" y="6668"/>
                    <a:pt x="3234" y="8824"/>
                    <a:pt x="3573" y="8824"/>
                  </a:cubicBezTo>
                  <a:cubicBezTo>
                    <a:pt x="3913" y="8824"/>
                    <a:pt x="4152" y="6748"/>
                    <a:pt x="4651" y="6070"/>
                  </a:cubicBezTo>
                  <a:cubicBezTo>
                    <a:pt x="5151" y="5331"/>
                    <a:pt x="7067" y="4912"/>
                    <a:pt x="7067" y="4572"/>
                  </a:cubicBezTo>
                  <a:cubicBezTo>
                    <a:pt x="7067" y="4173"/>
                    <a:pt x="5151" y="3754"/>
                    <a:pt x="4651" y="3075"/>
                  </a:cubicBezTo>
                  <a:cubicBezTo>
                    <a:pt x="3993" y="2257"/>
                    <a:pt x="3813" y="1"/>
                    <a:pt x="3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4"/>
            <p:cNvSpPr/>
            <p:nvPr/>
          </p:nvSpPr>
          <p:spPr>
            <a:xfrm>
              <a:off x="1797675" y="593175"/>
              <a:ext cx="130775" cy="162225"/>
            </a:xfrm>
            <a:custGeom>
              <a:avLst/>
              <a:gdLst/>
              <a:ahLst/>
              <a:cxnLst/>
              <a:rect l="l" t="t" r="r" b="b"/>
              <a:pathLst>
                <a:path w="5231" h="6489" extrusionOk="0">
                  <a:moveTo>
                    <a:pt x="2495" y="0"/>
                  </a:moveTo>
                  <a:cubicBezTo>
                    <a:pt x="2236" y="0"/>
                    <a:pt x="2156" y="1677"/>
                    <a:pt x="1737" y="2256"/>
                  </a:cubicBezTo>
                  <a:cubicBezTo>
                    <a:pt x="1417" y="2835"/>
                    <a:pt x="0" y="3175"/>
                    <a:pt x="0" y="3494"/>
                  </a:cubicBezTo>
                  <a:cubicBezTo>
                    <a:pt x="0" y="3833"/>
                    <a:pt x="1318" y="3913"/>
                    <a:pt x="1737" y="4412"/>
                  </a:cubicBezTo>
                  <a:cubicBezTo>
                    <a:pt x="2156" y="4911"/>
                    <a:pt x="2416" y="6488"/>
                    <a:pt x="2655" y="6488"/>
                  </a:cubicBezTo>
                  <a:cubicBezTo>
                    <a:pt x="2915" y="6488"/>
                    <a:pt x="3074" y="4991"/>
                    <a:pt x="3494" y="4412"/>
                  </a:cubicBezTo>
                  <a:cubicBezTo>
                    <a:pt x="3813" y="3913"/>
                    <a:pt x="5230" y="3674"/>
                    <a:pt x="5230" y="3334"/>
                  </a:cubicBezTo>
                  <a:cubicBezTo>
                    <a:pt x="5230" y="3075"/>
                    <a:pt x="3813" y="2755"/>
                    <a:pt x="3494" y="2256"/>
                  </a:cubicBezTo>
                  <a:cubicBezTo>
                    <a:pt x="2994" y="1677"/>
                    <a:pt x="2815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4"/>
            <p:cNvSpPr/>
            <p:nvPr/>
          </p:nvSpPr>
          <p:spPr>
            <a:xfrm>
              <a:off x="8173600" y="34389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4"/>
            <p:cNvSpPr/>
            <p:nvPr/>
          </p:nvSpPr>
          <p:spPr>
            <a:xfrm>
              <a:off x="8079750" y="1043400"/>
              <a:ext cx="93850" cy="116300"/>
            </a:xfrm>
            <a:custGeom>
              <a:avLst/>
              <a:gdLst/>
              <a:ahLst/>
              <a:cxnLst/>
              <a:rect l="l" t="t" r="r" b="b"/>
              <a:pathLst>
                <a:path w="3754" h="4652" extrusionOk="0">
                  <a:moveTo>
                    <a:pt x="1837" y="0"/>
                  </a:moveTo>
                  <a:cubicBezTo>
                    <a:pt x="1597" y="0"/>
                    <a:pt x="1597" y="1158"/>
                    <a:pt x="1258" y="1578"/>
                  </a:cubicBezTo>
                  <a:cubicBezTo>
                    <a:pt x="998" y="1997"/>
                    <a:pt x="0" y="2236"/>
                    <a:pt x="0" y="2496"/>
                  </a:cubicBezTo>
                  <a:cubicBezTo>
                    <a:pt x="0" y="2735"/>
                    <a:pt x="919" y="2835"/>
                    <a:pt x="1258" y="3155"/>
                  </a:cubicBezTo>
                  <a:cubicBezTo>
                    <a:pt x="1498" y="3494"/>
                    <a:pt x="1757" y="4652"/>
                    <a:pt x="1917" y="4652"/>
                  </a:cubicBezTo>
                  <a:cubicBezTo>
                    <a:pt x="209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6"/>
                    <a:pt x="2755" y="1997"/>
                    <a:pt x="2496" y="1578"/>
                  </a:cubicBezTo>
                  <a:cubicBezTo>
                    <a:pt x="2096" y="1158"/>
                    <a:pt x="1997" y="0"/>
                    <a:pt x="1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4"/>
            <p:cNvSpPr/>
            <p:nvPr/>
          </p:nvSpPr>
          <p:spPr>
            <a:xfrm>
              <a:off x="8389400" y="43461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4"/>
            <p:cNvSpPr/>
            <p:nvPr/>
          </p:nvSpPr>
          <p:spPr>
            <a:xfrm>
              <a:off x="990825" y="1504000"/>
              <a:ext cx="64900" cy="81375"/>
            </a:xfrm>
            <a:custGeom>
              <a:avLst/>
              <a:gdLst/>
              <a:ahLst/>
              <a:cxnLst/>
              <a:rect l="l" t="t" r="r" b="b"/>
              <a:pathLst>
                <a:path w="2596" h="3255" extrusionOk="0">
                  <a:moveTo>
                    <a:pt x="1258" y="1"/>
                  </a:moveTo>
                  <a:cubicBezTo>
                    <a:pt x="1098" y="1"/>
                    <a:pt x="1098" y="839"/>
                    <a:pt x="839" y="1159"/>
                  </a:cubicBezTo>
                  <a:cubicBezTo>
                    <a:pt x="679" y="1418"/>
                    <a:pt x="0" y="1578"/>
                    <a:pt x="0" y="1758"/>
                  </a:cubicBezTo>
                  <a:cubicBezTo>
                    <a:pt x="0" y="1917"/>
                    <a:pt x="599" y="1917"/>
                    <a:pt x="839" y="2257"/>
                  </a:cubicBezTo>
                  <a:cubicBezTo>
                    <a:pt x="999" y="2416"/>
                    <a:pt x="1178" y="3255"/>
                    <a:pt x="1338" y="3255"/>
                  </a:cubicBezTo>
                  <a:cubicBezTo>
                    <a:pt x="1418" y="3255"/>
                    <a:pt x="1498" y="2496"/>
                    <a:pt x="1677" y="2157"/>
                  </a:cubicBezTo>
                  <a:cubicBezTo>
                    <a:pt x="1917" y="1917"/>
                    <a:pt x="2596" y="1837"/>
                    <a:pt x="2596" y="1658"/>
                  </a:cubicBezTo>
                  <a:cubicBezTo>
                    <a:pt x="2596" y="1498"/>
                    <a:pt x="1917" y="1418"/>
                    <a:pt x="1677" y="1159"/>
                  </a:cubicBezTo>
                  <a:cubicBezTo>
                    <a:pt x="1418" y="83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4"/>
            <p:cNvSpPr/>
            <p:nvPr/>
          </p:nvSpPr>
          <p:spPr>
            <a:xfrm>
              <a:off x="409900" y="32938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4"/>
            <p:cNvSpPr/>
            <p:nvPr/>
          </p:nvSpPr>
          <p:spPr>
            <a:xfrm>
              <a:off x="4630300" y="45440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4"/>
            <p:cNvSpPr/>
            <p:nvPr/>
          </p:nvSpPr>
          <p:spPr>
            <a:xfrm>
              <a:off x="2560100" y="43844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" name="Google Shape;4695;p47">
            <a:extLst>
              <a:ext uri="{FF2B5EF4-FFF2-40B4-BE49-F238E27FC236}">
                <a16:creationId xmlns:a16="http://schemas.microsoft.com/office/drawing/2014/main" id="{56A12574-3C1B-46FA-9C30-968F68FBE246}"/>
              </a:ext>
            </a:extLst>
          </p:cNvPr>
          <p:cNvGrpSpPr/>
          <p:nvPr/>
        </p:nvGrpSpPr>
        <p:grpSpPr>
          <a:xfrm>
            <a:off x="236908" y="302496"/>
            <a:ext cx="8690544" cy="4551457"/>
            <a:chOff x="236908" y="302496"/>
            <a:chExt cx="8690544" cy="4551457"/>
          </a:xfrm>
        </p:grpSpPr>
        <p:sp>
          <p:nvSpPr>
            <p:cNvPr id="138" name="Google Shape;4696;p47">
              <a:extLst>
                <a:ext uri="{FF2B5EF4-FFF2-40B4-BE49-F238E27FC236}">
                  <a16:creationId xmlns:a16="http://schemas.microsoft.com/office/drawing/2014/main" id="{F05F19AA-C75C-40C9-8E96-9CFC27C83C87}"/>
                </a:ext>
              </a:extLst>
            </p:cNvPr>
            <p:cNvSpPr/>
            <p:nvPr/>
          </p:nvSpPr>
          <p:spPr>
            <a:xfrm>
              <a:off x="236908" y="4378075"/>
              <a:ext cx="28063" cy="24009"/>
            </a:xfrm>
            <a:custGeom>
              <a:avLst/>
              <a:gdLst/>
              <a:ahLst/>
              <a:cxnLst/>
              <a:rect l="l" t="t" r="r" b="b"/>
              <a:pathLst>
                <a:path w="1239" h="1060" extrusionOk="0">
                  <a:moveTo>
                    <a:pt x="774" y="0"/>
                  </a:moveTo>
                  <a:cubicBezTo>
                    <a:pt x="745" y="0"/>
                    <a:pt x="716" y="6"/>
                    <a:pt x="691" y="17"/>
                  </a:cubicBezTo>
                  <a:cubicBezTo>
                    <a:pt x="508" y="223"/>
                    <a:pt x="325" y="314"/>
                    <a:pt x="234" y="405"/>
                  </a:cubicBezTo>
                  <a:cubicBezTo>
                    <a:pt x="0" y="711"/>
                    <a:pt x="192" y="1059"/>
                    <a:pt x="462" y="1059"/>
                  </a:cubicBezTo>
                  <a:cubicBezTo>
                    <a:pt x="535" y="1059"/>
                    <a:pt x="613" y="1034"/>
                    <a:pt x="691" y="976"/>
                  </a:cubicBezTo>
                  <a:cubicBezTo>
                    <a:pt x="896" y="793"/>
                    <a:pt x="987" y="588"/>
                    <a:pt x="1079" y="497"/>
                  </a:cubicBezTo>
                  <a:cubicBezTo>
                    <a:pt x="1238" y="257"/>
                    <a:pt x="979" y="0"/>
                    <a:pt x="7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" name="Google Shape;4697;p47">
              <a:extLst>
                <a:ext uri="{FF2B5EF4-FFF2-40B4-BE49-F238E27FC236}">
                  <a16:creationId xmlns:a16="http://schemas.microsoft.com/office/drawing/2014/main" id="{C75DA990-4C89-4536-AC9F-585D197BB545}"/>
                </a:ext>
              </a:extLst>
            </p:cNvPr>
            <p:cNvGrpSpPr/>
            <p:nvPr/>
          </p:nvGrpSpPr>
          <p:grpSpPr>
            <a:xfrm>
              <a:off x="266670" y="302496"/>
              <a:ext cx="8660782" cy="4551457"/>
              <a:chOff x="266670" y="302496"/>
              <a:chExt cx="8660782" cy="4551457"/>
            </a:xfrm>
          </p:grpSpPr>
          <p:grpSp>
            <p:nvGrpSpPr>
              <p:cNvPr id="143" name="Google Shape;4698;p47">
                <a:extLst>
                  <a:ext uri="{FF2B5EF4-FFF2-40B4-BE49-F238E27FC236}">
                    <a16:creationId xmlns:a16="http://schemas.microsoft.com/office/drawing/2014/main" id="{E7735CCB-C094-4206-9088-9504750605A8}"/>
                  </a:ext>
                </a:extLst>
              </p:cNvPr>
              <p:cNvGrpSpPr/>
              <p:nvPr/>
            </p:nvGrpSpPr>
            <p:grpSpPr>
              <a:xfrm>
                <a:off x="266670" y="302496"/>
                <a:ext cx="8630045" cy="4551457"/>
                <a:chOff x="9866360" y="64345"/>
                <a:chExt cx="7628432" cy="4995563"/>
              </a:xfrm>
            </p:grpSpPr>
            <p:sp>
              <p:nvSpPr>
                <p:cNvPr id="145" name="Google Shape;4699;p47">
                  <a:extLst>
                    <a:ext uri="{FF2B5EF4-FFF2-40B4-BE49-F238E27FC236}">
                      <a16:creationId xmlns:a16="http://schemas.microsoft.com/office/drawing/2014/main" id="{D61E7F9E-FA5F-420B-9215-1F3569E9CD4F}"/>
                    </a:ext>
                  </a:extLst>
                </p:cNvPr>
                <p:cNvSpPr/>
                <p:nvPr/>
              </p:nvSpPr>
              <p:spPr>
                <a:xfrm>
                  <a:off x="9924593" y="4872129"/>
                  <a:ext cx="126673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5387" extrusionOk="0">
                      <a:moveTo>
                        <a:pt x="363" y="0"/>
                      </a:moveTo>
                      <a:cubicBezTo>
                        <a:pt x="122" y="0"/>
                        <a:pt x="1" y="321"/>
                        <a:pt x="246" y="402"/>
                      </a:cubicBezTo>
                      <a:cubicBezTo>
                        <a:pt x="2255" y="1338"/>
                        <a:pt x="3578" y="3050"/>
                        <a:pt x="4149" y="5241"/>
                      </a:cubicBezTo>
                      <a:cubicBezTo>
                        <a:pt x="4181" y="5344"/>
                        <a:pt x="4248" y="5387"/>
                        <a:pt x="4323" y="5387"/>
                      </a:cubicBezTo>
                      <a:cubicBezTo>
                        <a:pt x="4463" y="5387"/>
                        <a:pt x="4628" y="5237"/>
                        <a:pt x="4628" y="5059"/>
                      </a:cubicBezTo>
                      <a:cubicBezTo>
                        <a:pt x="4240" y="2776"/>
                        <a:pt x="2643" y="882"/>
                        <a:pt x="451" y="14"/>
                      </a:cubicBezTo>
                      <a:cubicBezTo>
                        <a:pt x="420" y="5"/>
                        <a:pt x="391" y="0"/>
                        <a:pt x="36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4700;p47">
                  <a:extLst>
                    <a:ext uri="{FF2B5EF4-FFF2-40B4-BE49-F238E27FC236}">
                      <a16:creationId xmlns:a16="http://schemas.microsoft.com/office/drawing/2014/main" id="{8D3D0AC1-B8AC-4FAA-8F3E-C1EDF3506D56}"/>
                    </a:ext>
                  </a:extLst>
                </p:cNvPr>
                <p:cNvSpPr/>
                <p:nvPr/>
              </p:nvSpPr>
              <p:spPr>
                <a:xfrm>
                  <a:off x="9871970" y="4965224"/>
                  <a:ext cx="96215" cy="94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460" extrusionOk="0">
                      <a:moveTo>
                        <a:pt x="348" y="0"/>
                      </a:moveTo>
                      <a:cubicBezTo>
                        <a:pt x="262" y="0"/>
                        <a:pt x="183" y="45"/>
                        <a:pt x="183" y="127"/>
                      </a:cubicBezTo>
                      <a:cubicBezTo>
                        <a:pt x="1" y="1086"/>
                        <a:pt x="1" y="2045"/>
                        <a:pt x="1" y="2981"/>
                      </a:cubicBezTo>
                      <a:lnTo>
                        <a:pt x="1" y="3186"/>
                      </a:lnTo>
                      <a:lnTo>
                        <a:pt x="1" y="3277"/>
                      </a:lnTo>
                      <a:cubicBezTo>
                        <a:pt x="1" y="3384"/>
                        <a:pt x="63" y="3429"/>
                        <a:pt x="133" y="3429"/>
                      </a:cubicBezTo>
                      <a:cubicBezTo>
                        <a:pt x="183" y="3429"/>
                        <a:pt x="237" y="3406"/>
                        <a:pt x="274" y="3369"/>
                      </a:cubicBezTo>
                      <a:lnTo>
                        <a:pt x="366" y="3460"/>
                      </a:lnTo>
                      <a:cubicBezTo>
                        <a:pt x="845" y="3460"/>
                        <a:pt x="1324" y="3369"/>
                        <a:pt x="1804" y="3369"/>
                      </a:cubicBezTo>
                      <a:cubicBezTo>
                        <a:pt x="2283" y="3369"/>
                        <a:pt x="2740" y="3460"/>
                        <a:pt x="3219" y="3460"/>
                      </a:cubicBezTo>
                      <a:cubicBezTo>
                        <a:pt x="3424" y="3460"/>
                        <a:pt x="3516" y="3186"/>
                        <a:pt x="3310" y="3072"/>
                      </a:cubicBezTo>
                      <a:cubicBezTo>
                        <a:pt x="2907" y="2876"/>
                        <a:pt x="2418" y="2785"/>
                        <a:pt x="1921" y="2785"/>
                      </a:cubicBezTo>
                      <a:cubicBezTo>
                        <a:pt x="1491" y="2785"/>
                        <a:pt x="1054" y="2853"/>
                        <a:pt x="662" y="2981"/>
                      </a:cubicBezTo>
                      <a:cubicBezTo>
                        <a:pt x="1507" y="2227"/>
                        <a:pt x="2283" y="1360"/>
                        <a:pt x="2945" y="515"/>
                      </a:cubicBezTo>
                      <a:cubicBezTo>
                        <a:pt x="3073" y="387"/>
                        <a:pt x="3021" y="247"/>
                        <a:pt x="2907" y="247"/>
                      </a:cubicBezTo>
                      <a:cubicBezTo>
                        <a:pt x="2859" y="247"/>
                        <a:pt x="2800" y="272"/>
                        <a:pt x="2740" y="333"/>
                      </a:cubicBezTo>
                      <a:cubicBezTo>
                        <a:pt x="1986" y="903"/>
                        <a:pt x="1142" y="1657"/>
                        <a:pt x="457" y="2410"/>
                      </a:cubicBezTo>
                      <a:cubicBezTo>
                        <a:pt x="571" y="1657"/>
                        <a:pt x="662" y="995"/>
                        <a:pt x="571" y="219"/>
                      </a:cubicBezTo>
                      <a:cubicBezTo>
                        <a:pt x="571" y="68"/>
                        <a:pt x="454" y="0"/>
                        <a:pt x="34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4701;p47">
                  <a:extLst>
                    <a:ext uri="{FF2B5EF4-FFF2-40B4-BE49-F238E27FC236}">
                      <a16:creationId xmlns:a16="http://schemas.microsoft.com/office/drawing/2014/main" id="{71259AF5-ECB1-4C32-A111-340589D6BF9C}"/>
                    </a:ext>
                  </a:extLst>
                </p:cNvPr>
                <p:cNvSpPr/>
                <p:nvPr/>
              </p:nvSpPr>
              <p:spPr>
                <a:xfrm>
                  <a:off x="17314866" y="4872129"/>
                  <a:ext cx="126673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5387" extrusionOk="0">
                      <a:moveTo>
                        <a:pt x="4283" y="0"/>
                      </a:moveTo>
                      <a:cubicBezTo>
                        <a:pt x="4257" y="0"/>
                        <a:pt x="4229" y="5"/>
                        <a:pt x="4201" y="14"/>
                      </a:cubicBezTo>
                      <a:cubicBezTo>
                        <a:pt x="2010" y="882"/>
                        <a:pt x="389" y="2776"/>
                        <a:pt x="1" y="5059"/>
                      </a:cubicBezTo>
                      <a:cubicBezTo>
                        <a:pt x="1" y="5237"/>
                        <a:pt x="166" y="5387"/>
                        <a:pt x="306" y="5387"/>
                      </a:cubicBezTo>
                      <a:cubicBezTo>
                        <a:pt x="381" y="5387"/>
                        <a:pt x="448" y="5344"/>
                        <a:pt x="480" y="5241"/>
                      </a:cubicBezTo>
                      <a:cubicBezTo>
                        <a:pt x="1051" y="3050"/>
                        <a:pt x="2375" y="1338"/>
                        <a:pt x="4383" y="402"/>
                      </a:cubicBezTo>
                      <a:cubicBezTo>
                        <a:pt x="4629" y="321"/>
                        <a:pt x="4508" y="0"/>
                        <a:pt x="42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4702;p47">
                  <a:extLst>
                    <a:ext uri="{FF2B5EF4-FFF2-40B4-BE49-F238E27FC236}">
                      <a16:creationId xmlns:a16="http://schemas.microsoft.com/office/drawing/2014/main" id="{6E2D1DEA-B61B-4571-BCC2-B654DC42B8A7}"/>
                    </a:ext>
                  </a:extLst>
                </p:cNvPr>
                <p:cNvSpPr/>
                <p:nvPr/>
              </p:nvSpPr>
              <p:spPr>
                <a:xfrm>
                  <a:off x="17398576" y="4965224"/>
                  <a:ext cx="96215" cy="94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460" extrusionOk="0">
                      <a:moveTo>
                        <a:pt x="3155" y="0"/>
                      </a:moveTo>
                      <a:cubicBezTo>
                        <a:pt x="3056" y="0"/>
                        <a:pt x="2945" y="68"/>
                        <a:pt x="2945" y="219"/>
                      </a:cubicBezTo>
                      <a:cubicBezTo>
                        <a:pt x="2854" y="995"/>
                        <a:pt x="2945" y="1657"/>
                        <a:pt x="3036" y="2410"/>
                      </a:cubicBezTo>
                      <a:cubicBezTo>
                        <a:pt x="2374" y="1657"/>
                        <a:pt x="1507" y="903"/>
                        <a:pt x="754" y="333"/>
                      </a:cubicBezTo>
                      <a:cubicBezTo>
                        <a:pt x="700" y="272"/>
                        <a:pt x="643" y="247"/>
                        <a:pt x="597" y="247"/>
                      </a:cubicBezTo>
                      <a:cubicBezTo>
                        <a:pt x="485" y="247"/>
                        <a:pt x="427" y="387"/>
                        <a:pt x="571" y="515"/>
                      </a:cubicBezTo>
                      <a:cubicBezTo>
                        <a:pt x="1233" y="1360"/>
                        <a:pt x="1986" y="2227"/>
                        <a:pt x="2854" y="2981"/>
                      </a:cubicBezTo>
                      <a:cubicBezTo>
                        <a:pt x="2451" y="2853"/>
                        <a:pt x="2009" y="2785"/>
                        <a:pt x="1576" y="2785"/>
                      </a:cubicBezTo>
                      <a:cubicBezTo>
                        <a:pt x="1076" y="2785"/>
                        <a:pt x="587" y="2876"/>
                        <a:pt x="183" y="3072"/>
                      </a:cubicBezTo>
                      <a:cubicBezTo>
                        <a:pt x="0" y="3186"/>
                        <a:pt x="92" y="3460"/>
                        <a:pt x="274" y="3460"/>
                      </a:cubicBezTo>
                      <a:cubicBezTo>
                        <a:pt x="754" y="3460"/>
                        <a:pt x="1233" y="3369"/>
                        <a:pt x="1712" y="3369"/>
                      </a:cubicBezTo>
                      <a:cubicBezTo>
                        <a:pt x="2169" y="3369"/>
                        <a:pt x="2648" y="3460"/>
                        <a:pt x="3128" y="3460"/>
                      </a:cubicBezTo>
                      <a:lnTo>
                        <a:pt x="3219" y="3369"/>
                      </a:lnTo>
                      <a:cubicBezTo>
                        <a:pt x="3257" y="3406"/>
                        <a:pt x="3314" y="3429"/>
                        <a:pt x="3368" y="3429"/>
                      </a:cubicBezTo>
                      <a:cubicBezTo>
                        <a:pt x="3445" y="3429"/>
                        <a:pt x="3516" y="3384"/>
                        <a:pt x="3516" y="3277"/>
                      </a:cubicBezTo>
                      <a:lnTo>
                        <a:pt x="3516" y="3186"/>
                      </a:lnTo>
                      <a:lnTo>
                        <a:pt x="3516" y="2981"/>
                      </a:lnTo>
                      <a:cubicBezTo>
                        <a:pt x="3516" y="2045"/>
                        <a:pt x="3516" y="1086"/>
                        <a:pt x="3310" y="127"/>
                      </a:cubicBezTo>
                      <a:cubicBezTo>
                        <a:pt x="3310" y="45"/>
                        <a:pt x="3236" y="0"/>
                        <a:pt x="315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4703;p47">
                  <a:extLst>
                    <a:ext uri="{FF2B5EF4-FFF2-40B4-BE49-F238E27FC236}">
                      <a16:creationId xmlns:a16="http://schemas.microsoft.com/office/drawing/2014/main" id="{FED14BC0-80AE-4300-AEBE-E0265E191AA2}"/>
                    </a:ext>
                  </a:extLst>
                </p:cNvPr>
                <p:cNvSpPr/>
                <p:nvPr/>
              </p:nvSpPr>
              <p:spPr>
                <a:xfrm>
                  <a:off x="10100577" y="64345"/>
                  <a:ext cx="7154360" cy="2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442" h="1048" extrusionOk="0">
                      <a:moveTo>
                        <a:pt x="53833" y="0"/>
                      </a:moveTo>
                      <a:cubicBezTo>
                        <a:pt x="36802" y="0"/>
                        <a:pt x="19827" y="58"/>
                        <a:pt x="3059" y="248"/>
                      </a:cubicBezTo>
                      <a:cubicBezTo>
                        <a:pt x="1" y="248"/>
                        <a:pt x="1" y="818"/>
                        <a:pt x="3059" y="818"/>
                      </a:cubicBezTo>
                      <a:cubicBezTo>
                        <a:pt x="19335" y="994"/>
                        <a:pt x="35807" y="1048"/>
                        <a:pt x="52336" y="1048"/>
                      </a:cubicBezTo>
                      <a:cubicBezTo>
                        <a:pt x="78783" y="1048"/>
                        <a:pt x="105374" y="909"/>
                        <a:pt x="131543" y="909"/>
                      </a:cubicBezTo>
                      <a:cubicBezTo>
                        <a:pt x="152194" y="909"/>
                        <a:pt x="173005" y="952"/>
                        <a:pt x="193824" y="952"/>
                      </a:cubicBezTo>
                      <a:cubicBezTo>
                        <a:pt x="215945" y="952"/>
                        <a:pt x="238073" y="904"/>
                        <a:pt x="260026" y="704"/>
                      </a:cubicBezTo>
                      <a:cubicBezTo>
                        <a:pt x="261442" y="704"/>
                        <a:pt x="261442" y="430"/>
                        <a:pt x="260026" y="339"/>
                      </a:cubicBezTo>
                      <a:cubicBezTo>
                        <a:pt x="238073" y="139"/>
                        <a:pt x="215945" y="90"/>
                        <a:pt x="193824" y="90"/>
                      </a:cubicBezTo>
                      <a:cubicBezTo>
                        <a:pt x="173005" y="90"/>
                        <a:pt x="152194" y="133"/>
                        <a:pt x="131543" y="133"/>
                      </a:cubicBezTo>
                      <a:cubicBezTo>
                        <a:pt x="105868" y="133"/>
                        <a:pt x="79786" y="0"/>
                        <a:pt x="538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4704;p47">
                  <a:extLst>
                    <a:ext uri="{FF2B5EF4-FFF2-40B4-BE49-F238E27FC236}">
                      <a16:creationId xmlns:a16="http://schemas.microsoft.com/office/drawing/2014/main" id="{ED7D8C1C-F993-4C2F-9ABA-89F2EDC363F7}"/>
                    </a:ext>
                  </a:extLst>
                </p:cNvPr>
                <p:cNvSpPr/>
                <p:nvPr/>
              </p:nvSpPr>
              <p:spPr>
                <a:xfrm>
                  <a:off x="17314866" y="110345"/>
                  <a:ext cx="126508" cy="14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3" h="5321" extrusionOk="0">
                      <a:moveTo>
                        <a:pt x="264" y="1"/>
                      </a:moveTo>
                      <a:cubicBezTo>
                        <a:pt x="135" y="1"/>
                        <a:pt x="1" y="104"/>
                        <a:pt x="1" y="278"/>
                      </a:cubicBezTo>
                      <a:cubicBezTo>
                        <a:pt x="389" y="2652"/>
                        <a:pt x="2010" y="4455"/>
                        <a:pt x="4201" y="5300"/>
                      </a:cubicBezTo>
                      <a:cubicBezTo>
                        <a:pt x="4235" y="5314"/>
                        <a:pt x="4268" y="5321"/>
                        <a:pt x="4299" y="5321"/>
                      </a:cubicBezTo>
                      <a:cubicBezTo>
                        <a:pt x="4513" y="5321"/>
                        <a:pt x="4623" y="5015"/>
                        <a:pt x="4383" y="4935"/>
                      </a:cubicBezTo>
                      <a:cubicBezTo>
                        <a:pt x="2375" y="3976"/>
                        <a:pt x="1051" y="2264"/>
                        <a:pt x="480" y="164"/>
                      </a:cubicBezTo>
                      <a:cubicBezTo>
                        <a:pt x="443" y="51"/>
                        <a:pt x="355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4705;p47">
                  <a:extLst>
                    <a:ext uri="{FF2B5EF4-FFF2-40B4-BE49-F238E27FC236}">
                      <a16:creationId xmlns:a16="http://schemas.microsoft.com/office/drawing/2014/main" id="{297643D8-2EB0-40DD-AE6A-D7F4E5811945}"/>
                    </a:ext>
                  </a:extLst>
                </p:cNvPr>
                <p:cNvSpPr/>
                <p:nvPr/>
              </p:nvSpPr>
              <p:spPr>
                <a:xfrm>
                  <a:off x="17398576" y="67984"/>
                  <a:ext cx="96215" cy="9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515" extrusionOk="0">
                      <a:moveTo>
                        <a:pt x="274" y="0"/>
                      </a:moveTo>
                      <a:cubicBezTo>
                        <a:pt x="92" y="0"/>
                        <a:pt x="0" y="297"/>
                        <a:pt x="183" y="388"/>
                      </a:cubicBezTo>
                      <a:cubicBezTo>
                        <a:pt x="585" y="595"/>
                        <a:pt x="1071" y="692"/>
                        <a:pt x="1569" y="692"/>
                      </a:cubicBezTo>
                      <a:cubicBezTo>
                        <a:pt x="2005" y="692"/>
                        <a:pt x="2449" y="618"/>
                        <a:pt x="2854" y="480"/>
                      </a:cubicBezTo>
                      <a:lnTo>
                        <a:pt x="2854" y="480"/>
                      </a:lnTo>
                      <a:cubicBezTo>
                        <a:pt x="1986" y="1256"/>
                        <a:pt x="1233" y="2100"/>
                        <a:pt x="571" y="2968"/>
                      </a:cubicBezTo>
                      <a:cubicBezTo>
                        <a:pt x="426" y="3097"/>
                        <a:pt x="486" y="3226"/>
                        <a:pt x="598" y="3226"/>
                      </a:cubicBezTo>
                      <a:cubicBezTo>
                        <a:pt x="645" y="3226"/>
                        <a:pt x="700" y="3204"/>
                        <a:pt x="754" y="3150"/>
                      </a:cubicBezTo>
                      <a:cubicBezTo>
                        <a:pt x="1507" y="2580"/>
                        <a:pt x="2374" y="1826"/>
                        <a:pt x="3036" y="1050"/>
                      </a:cubicBezTo>
                      <a:lnTo>
                        <a:pt x="3036" y="1050"/>
                      </a:lnTo>
                      <a:cubicBezTo>
                        <a:pt x="2945" y="1826"/>
                        <a:pt x="2854" y="2488"/>
                        <a:pt x="2945" y="3242"/>
                      </a:cubicBezTo>
                      <a:cubicBezTo>
                        <a:pt x="2945" y="3412"/>
                        <a:pt x="3066" y="3515"/>
                        <a:pt x="3168" y="3515"/>
                      </a:cubicBezTo>
                      <a:cubicBezTo>
                        <a:pt x="3244" y="3515"/>
                        <a:pt x="3310" y="3459"/>
                        <a:pt x="3310" y="3333"/>
                      </a:cubicBezTo>
                      <a:cubicBezTo>
                        <a:pt x="3516" y="2397"/>
                        <a:pt x="3516" y="1438"/>
                        <a:pt x="3516" y="480"/>
                      </a:cubicBezTo>
                      <a:lnTo>
                        <a:pt x="3516" y="297"/>
                      </a:lnTo>
                      <a:lnTo>
                        <a:pt x="3516" y="206"/>
                      </a:lnTo>
                      <a:cubicBezTo>
                        <a:pt x="3516" y="88"/>
                        <a:pt x="3448" y="38"/>
                        <a:pt x="3373" y="38"/>
                      </a:cubicBezTo>
                      <a:cubicBezTo>
                        <a:pt x="3318" y="38"/>
                        <a:pt x="3258" y="66"/>
                        <a:pt x="3219" y="115"/>
                      </a:cubicBezTo>
                      <a:lnTo>
                        <a:pt x="3128" y="0"/>
                      </a:lnTo>
                      <a:cubicBezTo>
                        <a:pt x="2648" y="115"/>
                        <a:pt x="2169" y="115"/>
                        <a:pt x="1712" y="115"/>
                      </a:cubicBezTo>
                      <a:cubicBezTo>
                        <a:pt x="1233" y="115"/>
                        <a:pt x="754" y="0"/>
                        <a:pt x="27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4706;p47">
                  <a:extLst>
                    <a:ext uri="{FF2B5EF4-FFF2-40B4-BE49-F238E27FC236}">
                      <a16:creationId xmlns:a16="http://schemas.microsoft.com/office/drawing/2014/main" id="{C5585434-5449-4DFF-820C-AB57061F49C0}"/>
                    </a:ext>
                  </a:extLst>
                </p:cNvPr>
                <p:cNvSpPr/>
                <p:nvPr/>
              </p:nvSpPr>
              <p:spPr>
                <a:xfrm>
                  <a:off x="9924757" y="110345"/>
                  <a:ext cx="126508" cy="14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3" h="5321" extrusionOk="0">
                      <a:moveTo>
                        <a:pt x="4359" y="1"/>
                      </a:moveTo>
                      <a:cubicBezTo>
                        <a:pt x="4269" y="1"/>
                        <a:pt x="4181" y="51"/>
                        <a:pt x="4143" y="164"/>
                      </a:cubicBezTo>
                      <a:cubicBezTo>
                        <a:pt x="3572" y="2264"/>
                        <a:pt x="2249" y="3976"/>
                        <a:pt x="240" y="4935"/>
                      </a:cubicBezTo>
                      <a:cubicBezTo>
                        <a:pt x="1" y="5015"/>
                        <a:pt x="110" y="5321"/>
                        <a:pt x="339" y="5321"/>
                      </a:cubicBezTo>
                      <a:cubicBezTo>
                        <a:pt x="372" y="5321"/>
                        <a:pt x="408" y="5314"/>
                        <a:pt x="445" y="5300"/>
                      </a:cubicBezTo>
                      <a:cubicBezTo>
                        <a:pt x="2637" y="4455"/>
                        <a:pt x="4234" y="2652"/>
                        <a:pt x="4622" y="278"/>
                      </a:cubicBezTo>
                      <a:cubicBezTo>
                        <a:pt x="4622" y="104"/>
                        <a:pt x="4488" y="1"/>
                        <a:pt x="435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4707;p47">
                  <a:extLst>
                    <a:ext uri="{FF2B5EF4-FFF2-40B4-BE49-F238E27FC236}">
                      <a16:creationId xmlns:a16="http://schemas.microsoft.com/office/drawing/2014/main" id="{C5CAD32A-EF1A-4BC4-A8AC-E5A33AD22383}"/>
                    </a:ext>
                  </a:extLst>
                </p:cNvPr>
                <p:cNvSpPr/>
                <p:nvPr/>
              </p:nvSpPr>
              <p:spPr>
                <a:xfrm>
                  <a:off x="9871970" y="67984"/>
                  <a:ext cx="96215" cy="9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515" extrusionOk="0">
                      <a:moveTo>
                        <a:pt x="366" y="0"/>
                      </a:moveTo>
                      <a:lnTo>
                        <a:pt x="274" y="115"/>
                      </a:lnTo>
                      <a:cubicBezTo>
                        <a:pt x="235" y="66"/>
                        <a:pt x="180" y="38"/>
                        <a:pt x="129" y="38"/>
                      </a:cubicBezTo>
                      <a:cubicBezTo>
                        <a:pt x="60" y="38"/>
                        <a:pt x="1" y="88"/>
                        <a:pt x="1" y="206"/>
                      </a:cubicBezTo>
                      <a:lnTo>
                        <a:pt x="1" y="297"/>
                      </a:lnTo>
                      <a:lnTo>
                        <a:pt x="1" y="480"/>
                      </a:lnTo>
                      <a:cubicBezTo>
                        <a:pt x="1" y="1438"/>
                        <a:pt x="1" y="2397"/>
                        <a:pt x="183" y="3333"/>
                      </a:cubicBezTo>
                      <a:cubicBezTo>
                        <a:pt x="183" y="3459"/>
                        <a:pt x="253" y="3515"/>
                        <a:pt x="334" y="3515"/>
                      </a:cubicBezTo>
                      <a:cubicBezTo>
                        <a:pt x="443" y="3515"/>
                        <a:pt x="571" y="3412"/>
                        <a:pt x="571" y="3242"/>
                      </a:cubicBezTo>
                      <a:cubicBezTo>
                        <a:pt x="662" y="2488"/>
                        <a:pt x="571" y="1826"/>
                        <a:pt x="457" y="1050"/>
                      </a:cubicBezTo>
                      <a:lnTo>
                        <a:pt x="457" y="1050"/>
                      </a:lnTo>
                      <a:cubicBezTo>
                        <a:pt x="1142" y="1826"/>
                        <a:pt x="1986" y="2580"/>
                        <a:pt x="2740" y="3150"/>
                      </a:cubicBezTo>
                      <a:cubicBezTo>
                        <a:pt x="2800" y="3204"/>
                        <a:pt x="2858" y="3226"/>
                        <a:pt x="2906" y="3226"/>
                      </a:cubicBezTo>
                      <a:cubicBezTo>
                        <a:pt x="3021" y="3226"/>
                        <a:pt x="3074" y="3097"/>
                        <a:pt x="2945" y="2968"/>
                      </a:cubicBezTo>
                      <a:cubicBezTo>
                        <a:pt x="2283" y="2100"/>
                        <a:pt x="1507" y="1256"/>
                        <a:pt x="662" y="480"/>
                      </a:cubicBezTo>
                      <a:lnTo>
                        <a:pt x="662" y="480"/>
                      </a:lnTo>
                      <a:cubicBezTo>
                        <a:pt x="1056" y="618"/>
                        <a:pt x="1495" y="692"/>
                        <a:pt x="1928" y="692"/>
                      </a:cubicBezTo>
                      <a:cubicBezTo>
                        <a:pt x="2422" y="692"/>
                        <a:pt x="2908" y="595"/>
                        <a:pt x="3310" y="388"/>
                      </a:cubicBezTo>
                      <a:cubicBezTo>
                        <a:pt x="3516" y="297"/>
                        <a:pt x="3424" y="0"/>
                        <a:pt x="3219" y="0"/>
                      </a:cubicBezTo>
                      <a:cubicBezTo>
                        <a:pt x="2740" y="0"/>
                        <a:pt x="2283" y="115"/>
                        <a:pt x="1804" y="115"/>
                      </a:cubicBezTo>
                      <a:cubicBezTo>
                        <a:pt x="1324" y="115"/>
                        <a:pt x="845" y="115"/>
                        <a:pt x="36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4708;p47">
                  <a:extLst>
                    <a:ext uri="{FF2B5EF4-FFF2-40B4-BE49-F238E27FC236}">
                      <a16:creationId xmlns:a16="http://schemas.microsoft.com/office/drawing/2014/main" id="{CB44ED17-8A17-49C0-840F-7C0AF636669D}"/>
                    </a:ext>
                  </a:extLst>
                </p:cNvPr>
                <p:cNvSpPr/>
                <p:nvPr/>
              </p:nvSpPr>
              <p:spPr>
                <a:xfrm>
                  <a:off x="10290463" y="140501"/>
                  <a:ext cx="6803322" cy="22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614" h="806" extrusionOk="0">
                      <a:moveTo>
                        <a:pt x="149233" y="0"/>
                      </a:moveTo>
                      <a:cubicBezTo>
                        <a:pt x="99942" y="0"/>
                        <a:pt x="50523" y="138"/>
                        <a:pt x="1621" y="318"/>
                      </a:cubicBezTo>
                      <a:cubicBezTo>
                        <a:pt x="0" y="318"/>
                        <a:pt x="0" y="500"/>
                        <a:pt x="1621" y="500"/>
                      </a:cubicBezTo>
                      <a:cubicBezTo>
                        <a:pt x="50417" y="666"/>
                        <a:pt x="99729" y="806"/>
                        <a:pt x="148914" y="806"/>
                      </a:cubicBezTo>
                      <a:cubicBezTo>
                        <a:pt x="181221" y="806"/>
                        <a:pt x="213472" y="745"/>
                        <a:pt x="245487" y="592"/>
                      </a:cubicBezTo>
                      <a:cubicBezTo>
                        <a:pt x="248614" y="592"/>
                        <a:pt x="248614" y="204"/>
                        <a:pt x="245487" y="204"/>
                      </a:cubicBezTo>
                      <a:cubicBezTo>
                        <a:pt x="213577" y="59"/>
                        <a:pt x="181432" y="0"/>
                        <a:pt x="1492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4709;p47">
                  <a:extLst>
                    <a:ext uri="{FF2B5EF4-FFF2-40B4-BE49-F238E27FC236}">
                      <a16:creationId xmlns:a16="http://schemas.microsoft.com/office/drawing/2014/main" id="{162EEA68-E524-4A0B-95A4-D74D30295BB4}"/>
                    </a:ext>
                  </a:extLst>
                </p:cNvPr>
                <p:cNvSpPr/>
                <p:nvPr/>
              </p:nvSpPr>
              <p:spPr>
                <a:xfrm>
                  <a:off x="17406074" y="424331"/>
                  <a:ext cx="31251" cy="4314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" h="157672" extrusionOk="0">
                      <a:moveTo>
                        <a:pt x="571" y="0"/>
                      </a:moveTo>
                      <a:cubicBezTo>
                        <a:pt x="525" y="0"/>
                        <a:pt x="480" y="263"/>
                        <a:pt x="480" y="788"/>
                      </a:cubicBezTo>
                      <a:cubicBezTo>
                        <a:pt x="183" y="52236"/>
                        <a:pt x="0" y="104643"/>
                        <a:pt x="388" y="156182"/>
                      </a:cubicBezTo>
                      <a:cubicBezTo>
                        <a:pt x="388" y="157175"/>
                        <a:pt x="480" y="157671"/>
                        <a:pt x="571" y="157671"/>
                      </a:cubicBezTo>
                      <a:cubicBezTo>
                        <a:pt x="662" y="157671"/>
                        <a:pt x="754" y="157175"/>
                        <a:pt x="754" y="156182"/>
                      </a:cubicBezTo>
                      <a:cubicBezTo>
                        <a:pt x="1142" y="104643"/>
                        <a:pt x="959" y="52236"/>
                        <a:pt x="662" y="788"/>
                      </a:cubicBezTo>
                      <a:cubicBezTo>
                        <a:pt x="662" y="263"/>
                        <a:pt x="617" y="0"/>
                        <a:pt x="57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4710;p47">
                  <a:extLst>
                    <a:ext uri="{FF2B5EF4-FFF2-40B4-BE49-F238E27FC236}">
                      <a16:creationId xmlns:a16="http://schemas.microsoft.com/office/drawing/2014/main" id="{85924443-B88A-4D5B-835B-B0CBFE281195}"/>
                    </a:ext>
                  </a:extLst>
                </p:cNvPr>
                <p:cNvSpPr/>
                <p:nvPr/>
              </p:nvSpPr>
              <p:spPr>
                <a:xfrm>
                  <a:off x="9866360" y="308769"/>
                  <a:ext cx="44359" cy="454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165912" extrusionOk="0">
                      <a:moveTo>
                        <a:pt x="810" y="1"/>
                      </a:moveTo>
                      <a:cubicBezTo>
                        <a:pt x="736" y="1"/>
                        <a:pt x="662" y="240"/>
                        <a:pt x="662" y="720"/>
                      </a:cubicBezTo>
                      <a:cubicBezTo>
                        <a:pt x="297" y="27836"/>
                        <a:pt x="479" y="55409"/>
                        <a:pt x="388" y="82617"/>
                      </a:cubicBezTo>
                      <a:cubicBezTo>
                        <a:pt x="388" y="109710"/>
                        <a:pt x="0" y="137488"/>
                        <a:pt x="479" y="164491"/>
                      </a:cubicBezTo>
                      <a:cubicBezTo>
                        <a:pt x="525" y="165438"/>
                        <a:pt x="691" y="165912"/>
                        <a:pt x="845" y="165912"/>
                      </a:cubicBezTo>
                      <a:cubicBezTo>
                        <a:pt x="999" y="165912"/>
                        <a:pt x="1141" y="165438"/>
                        <a:pt x="1141" y="164491"/>
                      </a:cubicBezTo>
                      <a:cubicBezTo>
                        <a:pt x="1621" y="137488"/>
                        <a:pt x="1233" y="109710"/>
                        <a:pt x="1233" y="82617"/>
                      </a:cubicBezTo>
                      <a:cubicBezTo>
                        <a:pt x="1233" y="55409"/>
                        <a:pt x="1438" y="27836"/>
                        <a:pt x="959" y="720"/>
                      </a:cubicBezTo>
                      <a:cubicBezTo>
                        <a:pt x="959" y="240"/>
                        <a:pt x="885" y="1"/>
                        <a:pt x="81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4711;p47">
                  <a:extLst>
                    <a:ext uri="{FF2B5EF4-FFF2-40B4-BE49-F238E27FC236}">
                      <a16:creationId xmlns:a16="http://schemas.microsoft.com/office/drawing/2014/main" id="{B3BC1951-CFEF-41AF-A73B-9EBF3ACAEED9}"/>
                    </a:ext>
                  </a:extLst>
                </p:cNvPr>
                <p:cNvSpPr/>
                <p:nvPr/>
              </p:nvSpPr>
              <p:spPr>
                <a:xfrm>
                  <a:off x="9944432" y="417599"/>
                  <a:ext cx="33741" cy="4315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" h="157695" extrusionOk="0">
                      <a:moveTo>
                        <a:pt x="674" y="1"/>
                      </a:moveTo>
                      <a:cubicBezTo>
                        <a:pt x="577" y="1"/>
                        <a:pt x="480" y="497"/>
                        <a:pt x="480" y="1490"/>
                      </a:cubicBezTo>
                      <a:cubicBezTo>
                        <a:pt x="0" y="53052"/>
                        <a:pt x="206" y="105459"/>
                        <a:pt x="571" y="156907"/>
                      </a:cubicBezTo>
                      <a:cubicBezTo>
                        <a:pt x="571" y="157432"/>
                        <a:pt x="622" y="157695"/>
                        <a:pt x="674" y="157695"/>
                      </a:cubicBezTo>
                      <a:cubicBezTo>
                        <a:pt x="725" y="157695"/>
                        <a:pt x="776" y="157432"/>
                        <a:pt x="776" y="156907"/>
                      </a:cubicBezTo>
                      <a:cubicBezTo>
                        <a:pt x="1050" y="105459"/>
                        <a:pt x="1233" y="53052"/>
                        <a:pt x="868" y="1490"/>
                      </a:cubicBezTo>
                      <a:cubicBezTo>
                        <a:pt x="868" y="497"/>
                        <a:pt x="771" y="1"/>
                        <a:pt x="67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4" name="Google Shape;4712;p47">
                <a:extLst>
                  <a:ext uri="{FF2B5EF4-FFF2-40B4-BE49-F238E27FC236}">
                    <a16:creationId xmlns:a16="http://schemas.microsoft.com/office/drawing/2014/main" id="{58EF6952-7240-4784-A47F-380724C75478}"/>
                  </a:ext>
                </a:extLst>
              </p:cNvPr>
              <p:cNvSpPr/>
              <p:nvPr/>
            </p:nvSpPr>
            <p:spPr>
              <a:xfrm>
                <a:off x="8877270" y="525191"/>
                <a:ext cx="50182" cy="41366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5912" extrusionOk="0">
                    <a:moveTo>
                      <a:pt x="810" y="1"/>
                    </a:moveTo>
                    <a:cubicBezTo>
                      <a:pt x="736" y="1"/>
                      <a:pt x="662" y="240"/>
                      <a:pt x="662" y="720"/>
                    </a:cubicBezTo>
                    <a:cubicBezTo>
                      <a:pt x="297" y="27836"/>
                      <a:pt x="479" y="55409"/>
                      <a:pt x="388" y="82617"/>
                    </a:cubicBezTo>
                    <a:cubicBezTo>
                      <a:pt x="388" y="109710"/>
                      <a:pt x="0" y="137488"/>
                      <a:pt x="479" y="164491"/>
                    </a:cubicBezTo>
                    <a:cubicBezTo>
                      <a:pt x="525" y="165438"/>
                      <a:pt x="691" y="165912"/>
                      <a:pt x="845" y="165912"/>
                    </a:cubicBezTo>
                    <a:cubicBezTo>
                      <a:pt x="999" y="165912"/>
                      <a:pt x="1141" y="165438"/>
                      <a:pt x="1141" y="164491"/>
                    </a:cubicBezTo>
                    <a:cubicBezTo>
                      <a:pt x="1621" y="137488"/>
                      <a:pt x="1233" y="109710"/>
                      <a:pt x="1233" y="82617"/>
                    </a:cubicBezTo>
                    <a:cubicBezTo>
                      <a:pt x="1233" y="55409"/>
                      <a:pt x="1438" y="27836"/>
                      <a:pt x="959" y="720"/>
                    </a:cubicBezTo>
                    <a:cubicBezTo>
                      <a:pt x="959" y="240"/>
                      <a:pt x="885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" name="Google Shape;4713;p47">
              <a:extLst>
                <a:ext uri="{FF2B5EF4-FFF2-40B4-BE49-F238E27FC236}">
                  <a16:creationId xmlns:a16="http://schemas.microsoft.com/office/drawing/2014/main" id="{61F7A27C-92B5-49E3-BEB2-948B1CAAE6CC}"/>
                </a:ext>
              </a:extLst>
            </p:cNvPr>
            <p:cNvGrpSpPr/>
            <p:nvPr/>
          </p:nvGrpSpPr>
          <p:grpSpPr>
            <a:xfrm rot="10800000">
              <a:off x="531639" y="4760196"/>
              <a:ext cx="8093728" cy="89482"/>
              <a:chOff x="10100577" y="607973"/>
              <a:chExt cx="7154360" cy="98213"/>
            </a:xfrm>
          </p:grpSpPr>
          <p:sp>
            <p:nvSpPr>
              <p:cNvPr id="141" name="Google Shape;4714;p47">
                <a:extLst>
                  <a:ext uri="{FF2B5EF4-FFF2-40B4-BE49-F238E27FC236}">
                    <a16:creationId xmlns:a16="http://schemas.microsoft.com/office/drawing/2014/main" id="{E5CCA1C9-59CB-4C8F-9074-037DA5EFC678}"/>
                  </a:ext>
                </a:extLst>
              </p:cNvPr>
              <p:cNvSpPr/>
              <p:nvPr/>
            </p:nvSpPr>
            <p:spPr>
              <a:xfrm>
                <a:off x="10100577" y="607973"/>
                <a:ext cx="7154360" cy="28679"/>
              </a:xfrm>
              <a:custGeom>
                <a:avLst/>
                <a:gdLst/>
                <a:ahLst/>
                <a:cxnLst/>
                <a:rect l="l" t="t" r="r" b="b"/>
                <a:pathLst>
                  <a:path w="261442" h="1048" extrusionOk="0">
                    <a:moveTo>
                      <a:pt x="53833" y="0"/>
                    </a:moveTo>
                    <a:cubicBezTo>
                      <a:pt x="36802" y="0"/>
                      <a:pt x="19827" y="58"/>
                      <a:pt x="3059" y="248"/>
                    </a:cubicBezTo>
                    <a:cubicBezTo>
                      <a:pt x="1" y="248"/>
                      <a:pt x="1" y="818"/>
                      <a:pt x="3059" y="818"/>
                    </a:cubicBezTo>
                    <a:cubicBezTo>
                      <a:pt x="19335" y="994"/>
                      <a:pt x="35807" y="1048"/>
                      <a:pt x="52336" y="1048"/>
                    </a:cubicBezTo>
                    <a:cubicBezTo>
                      <a:pt x="78783" y="1048"/>
                      <a:pt x="105374" y="909"/>
                      <a:pt x="131543" y="909"/>
                    </a:cubicBezTo>
                    <a:cubicBezTo>
                      <a:pt x="152194" y="909"/>
                      <a:pt x="173005" y="952"/>
                      <a:pt x="193824" y="952"/>
                    </a:cubicBezTo>
                    <a:cubicBezTo>
                      <a:pt x="215945" y="952"/>
                      <a:pt x="238073" y="904"/>
                      <a:pt x="260026" y="704"/>
                    </a:cubicBezTo>
                    <a:cubicBezTo>
                      <a:pt x="261442" y="704"/>
                      <a:pt x="261442" y="430"/>
                      <a:pt x="260026" y="339"/>
                    </a:cubicBezTo>
                    <a:cubicBezTo>
                      <a:pt x="238073" y="139"/>
                      <a:pt x="215945" y="90"/>
                      <a:pt x="193824" y="90"/>
                    </a:cubicBezTo>
                    <a:cubicBezTo>
                      <a:pt x="173005" y="90"/>
                      <a:pt x="152194" y="133"/>
                      <a:pt x="131543" y="133"/>
                    </a:cubicBezTo>
                    <a:cubicBezTo>
                      <a:pt x="105868" y="133"/>
                      <a:pt x="79786" y="0"/>
                      <a:pt x="53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4715;p47">
                <a:extLst>
                  <a:ext uri="{FF2B5EF4-FFF2-40B4-BE49-F238E27FC236}">
                    <a16:creationId xmlns:a16="http://schemas.microsoft.com/office/drawing/2014/main" id="{37BC4F08-D34C-4E08-91B7-BAE2DB10EED8}"/>
                  </a:ext>
                </a:extLst>
              </p:cNvPr>
              <p:cNvSpPr/>
              <p:nvPr/>
            </p:nvSpPr>
            <p:spPr>
              <a:xfrm>
                <a:off x="10290463" y="684130"/>
                <a:ext cx="6803322" cy="22056"/>
              </a:xfrm>
              <a:custGeom>
                <a:avLst/>
                <a:gdLst/>
                <a:ahLst/>
                <a:cxnLst/>
                <a:rect l="l" t="t" r="r" b="b"/>
                <a:pathLst>
                  <a:path w="248614" h="806" extrusionOk="0">
                    <a:moveTo>
                      <a:pt x="149233" y="0"/>
                    </a:moveTo>
                    <a:cubicBezTo>
                      <a:pt x="99942" y="0"/>
                      <a:pt x="50523" y="138"/>
                      <a:pt x="1621" y="318"/>
                    </a:cubicBezTo>
                    <a:cubicBezTo>
                      <a:pt x="0" y="318"/>
                      <a:pt x="0" y="500"/>
                      <a:pt x="1621" y="500"/>
                    </a:cubicBezTo>
                    <a:cubicBezTo>
                      <a:pt x="50417" y="666"/>
                      <a:pt x="99729" y="806"/>
                      <a:pt x="148914" y="806"/>
                    </a:cubicBezTo>
                    <a:cubicBezTo>
                      <a:pt x="181221" y="806"/>
                      <a:pt x="213472" y="745"/>
                      <a:pt x="245487" y="592"/>
                    </a:cubicBezTo>
                    <a:cubicBezTo>
                      <a:pt x="248614" y="592"/>
                      <a:pt x="248614" y="204"/>
                      <a:pt x="245487" y="204"/>
                    </a:cubicBezTo>
                    <a:cubicBezTo>
                      <a:pt x="213577" y="59"/>
                      <a:pt x="181432" y="0"/>
                      <a:pt x="1492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8" name="Google Shape;7450;p55">
            <a:extLst>
              <a:ext uri="{FF2B5EF4-FFF2-40B4-BE49-F238E27FC236}">
                <a16:creationId xmlns:a16="http://schemas.microsoft.com/office/drawing/2014/main" id="{38E864BD-24C3-41A9-B350-6C4DAE76EB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13364" y="1091583"/>
            <a:ext cx="5654126" cy="93492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>
                <a:solidFill>
                  <a:srgbClr val="FFFF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Future wishes</a:t>
            </a:r>
          </a:p>
        </p:txBody>
      </p:sp>
      <p:graphicFrame>
        <p:nvGraphicFramePr>
          <p:cNvPr id="159" name="Diagram 158">
            <a:extLst>
              <a:ext uri="{FF2B5EF4-FFF2-40B4-BE49-F238E27FC236}">
                <a16:creationId xmlns:a16="http://schemas.microsoft.com/office/drawing/2014/main" id="{237B5056-4BCF-45CF-A72A-8C00E47C8C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4190624"/>
              </p:ext>
            </p:extLst>
          </p:nvPr>
        </p:nvGraphicFramePr>
        <p:xfrm>
          <a:off x="1159561" y="1807004"/>
          <a:ext cx="7129177" cy="25984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pSp>
        <p:nvGrpSpPr>
          <p:cNvPr id="160" name="Google Shape;6780;p55">
            <a:extLst>
              <a:ext uri="{FF2B5EF4-FFF2-40B4-BE49-F238E27FC236}">
                <a16:creationId xmlns:a16="http://schemas.microsoft.com/office/drawing/2014/main" id="{E5E272D0-E090-4344-A693-3F8B0CC6B142}"/>
              </a:ext>
            </a:extLst>
          </p:cNvPr>
          <p:cNvGrpSpPr/>
          <p:nvPr/>
        </p:nvGrpSpPr>
        <p:grpSpPr>
          <a:xfrm rot="930437">
            <a:off x="7202782" y="345049"/>
            <a:ext cx="1686421" cy="1652757"/>
            <a:chOff x="11145700" y="157188"/>
            <a:chExt cx="1781875" cy="1835000"/>
          </a:xfrm>
        </p:grpSpPr>
        <p:sp>
          <p:nvSpPr>
            <p:cNvPr id="161" name="Google Shape;6781;p55">
              <a:extLst>
                <a:ext uri="{FF2B5EF4-FFF2-40B4-BE49-F238E27FC236}">
                  <a16:creationId xmlns:a16="http://schemas.microsoft.com/office/drawing/2014/main" id="{7A7BB3F9-4032-408A-8955-A1AF5AD7E36F}"/>
                </a:ext>
              </a:extLst>
            </p:cNvPr>
            <p:cNvSpPr/>
            <p:nvPr/>
          </p:nvSpPr>
          <p:spPr>
            <a:xfrm>
              <a:off x="11145700" y="182138"/>
              <a:ext cx="19725" cy="21525"/>
            </a:xfrm>
            <a:custGeom>
              <a:avLst/>
              <a:gdLst/>
              <a:ahLst/>
              <a:cxnLst/>
              <a:rect l="l" t="t" r="r" b="b"/>
              <a:pathLst>
                <a:path w="789" h="861" extrusionOk="0">
                  <a:moveTo>
                    <a:pt x="525" y="1"/>
                  </a:moveTo>
                  <a:cubicBezTo>
                    <a:pt x="310" y="1"/>
                    <a:pt x="1" y="165"/>
                    <a:pt x="1" y="361"/>
                  </a:cubicBezTo>
                  <a:cubicBezTo>
                    <a:pt x="1" y="461"/>
                    <a:pt x="1" y="562"/>
                    <a:pt x="101" y="687"/>
                  </a:cubicBezTo>
                  <a:cubicBezTo>
                    <a:pt x="101" y="804"/>
                    <a:pt x="211" y="860"/>
                    <a:pt x="340" y="860"/>
                  </a:cubicBezTo>
                  <a:cubicBezTo>
                    <a:pt x="542" y="860"/>
                    <a:pt x="789" y="722"/>
                    <a:pt x="728" y="461"/>
                  </a:cubicBezTo>
                  <a:lnTo>
                    <a:pt x="728" y="161"/>
                  </a:lnTo>
                  <a:cubicBezTo>
                    <a:pt x="728" y="47"/>
                    <a:pt x="640" y="1"/>
                    <a:pt x="5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782;p55">
              <a:extLst>
                <a:ext uri="{FF2B5EF4-FFF2-40B4-BE49-F238E27FC236}">
                  <a16:creationId xmlns:a16="http://schemas.microsoft.com/office/drawing/2014/main" id="{9625B026-9C9B-42D9-9143-1AC81C0992A9}"/>
                </a:ext>
              </a:extLst>
            </p:cNvPr>
            <p:cNvSpPr/>
            <p:nvPr/>
          </p:nvSpPr>
          <p:spPr>
            <a:xfrm>
              <a:off x="12595950" y="1050438"/>
              <a:ext cx="331625" cy="303275"/>
            </a:xfrm>
            <a:custGeom>
              <a:avLst/>
              <a:gdLst/>
              <a:ahLst/>
              <a:cxnLst/>
              <a:rect l="l" t="t" r="r" b="b"/>
              <a:pathLst>
                <a:path w="13265" h="12131" extrusionOk="0">
                  <a:moveTo>
                    <a:pt x="4863" y="1"/>
                  </a:moveTo>
                  <a:cubicBezTo>
                    <a:pt x="4666" y="1"/>
                    <a:pt x="4447" y="81"/>
                    <a:pt x="4447" y="191"/>
                  </a:cubicBezTo>
                  <a:cubicBezTo>
                    <a:pt x="4347" y="717"/>
                    <a:pt x="4121" y="1243"/>
                    <a:pt x="4021" y="1669"/>
                  </a:cubicBezTo>
                  <a:cubicBezTo>
                    <a:pt x="3821" y="1544"/>
                    <a:pt x="3720" y="1344"/>
                    <a:pt x="3495" y="1143"/>
                  </a:cubicBezTo>
                  <a:cubicBezTo>
                    <a:pt x="3466" y="1079"/>
                    <a:pt x="3388" y="1051"/>
                    <a:pt x="3294" y="1051"/>
                  </a:cubicBezTo>
                  <a:cubicBezTo>
                    <a:pt x="3057" y="1051"/>
                    <a:pt x="2725" y="1228"/>
                    <a:pt x="2868" y="1444"/>
                  </a:cubicBezTo>
                  <a:cubicBezTo>
                    <a:pt x="3094" y="1770"/>
                    <a:pt x="3395" y="2070"/>
                    <a:pt x="3720" y="2396"/>
                  </a:cubicBezTo>
                  <a:cubicBezTo>
                    <a:pt x="2969" y="2496"/>
                    <a:pt x="2342" y="2797"/>
                    <a:pt x="1715" y="2923"/>
                  </a:cubicBezTo>
                  <a:cubicBezTo>
                    <a:pt x="1357" y="3012"/>
                    <a:pt x="1399" y="3443"/>
                    <a:pt x="1717" y="3443"/>
                  </a:cubicBezTo>
                  <a:cubicBezTo>
                    <a:pt x="1755" y="3443"/>
                    <a:pt x="1796" y="3437"/>
                    <a:pt x="1841" y="3424"/>
                  </a:cubicBezTo>
                  <a:cubicBezTo>
                    <a:pt x="2467" y="3223"/>
                    <a:pt x="3194" y="2797"/>
                    <a:pt x="3821" y="2797"/>
                  </a:cubicBezTo>
                  <a:cubicBezTo>
                    <a:pt x="3854" y="2839"/>
                    <a:pt x="3876" y="2853"/>
                    <a:pt x="3895" y="2853"/>
                  </a:cubicBezTo>
                  <a:cubicBezTo>
                    <a:pt x="3932" y="2853"/>
                    <a:pt x="3954" y="2797"/>
                    <a:pt x="4021" y="2797"/>
                  </a:cubicBezTo>
                  <a:cubicBezTo>
                    <a:pt x="4347" y="3123"/>
                    <a:pt x="4548" y="3424"/>
                    <a:pt x="4848" y="3750"/>
                  </a:cubicBezTo>
                  <a:cubicBezTo>
                    <a:pt x="5274" y="4276"/>
                    <a:pt x="5600" y="4902"/>
                    <a:pt x="6101" y="5303"/>
                  </a:cubicBezTo>
                  <a:cubicBezTo>
                    <a:pt x="5274" y="5930"/>
                    <a:pt x="4021" y="6682"/>
                    <a:pt x="3194" y="7083"/>
                  </a:cubicBezTo>
                  <a:cubicBezTo>
                    <a:pt x="2342" y="6782"/>
                    <a:pt x="1515" y="6356"/>
                    <a:pt x="788" y="5930"/>
                  </a:cubicBezTo>
                  <a:cubicBezTo>
                    <a:pt x="762" y="5917"/>
                    <a:pt x="728" y="5911"/>
                    <a:pt x="691" y="5911"/>
                  </a:cubicBezTo>
                  <a:cubicBezTo>
                    <a:pt x="440" y="5911"/>
                    <a:pt x="0" y="6169"/>
                    <a:pt x="262" y="6256"/>
                  </a:cubicBezTo>
                  <a:cubicBezTo>
                    <a:pt x="989" y="6782"/>
                    <a:pt x="1715" y="7083"/>
                    <a:pt x="2467" y="7409"/>
                  </a:cubicBezTo>
                  <a:cubicBezTo>
                    <a:pt x="1941" y="7710"/>
                    <a:pt x="1314" y="8035"/>
                    <a:pt x="688" y="8336"/>
                  </a:cubicBezTo>
                  <a:cubicBezTo>
                    <a:pt x="343" y="8519"/>
                    <a:pt x="557" y="8817"/>
                    <a:pt x="810" y="8817"/>
                  </a:cubicBezTo>
                  <a:cubicBezTo>
                    <a:pt x="870" y="8817"/>
                    <a:pt x="931" y="8800"/>
                    <a:pt x="989" y="8762"/>
                  </a:cubicBezTo>
                  <a:cubicBezTo>
                    <a:pt x="1515" y="8562"/>
                    <a:pt x="2041" y="8236"/>
                    <a:pt x="2467" y="8035"/>
                  </a:cubicBezTo>
                  <a:lnTo>
                    <a:pt x="2467" y="8035"/>
                  </a:lnTo>
                  <a:cubicBezTo>
                    <a:pt x="2342" y="8662"/>
                    <a:pt x="2141" y="9389"/>
                    <a:pt x="1941" y="10015"/>
                  </a:cubicBezTo>
                  <a:cubicBezTo>
                    <a:pt x="1899" y="10141"/>
                    <a:pt x="2002" y="10197"/>
                    <a:pt x="2144" y="10197"/>
                  </a:cubicBezTo>
                  <a:cubicBezTo>
                    <a:pt x="2340" y="10197"/>
                    <a:pt x="2610" y="10090"/>
                    <a:pt x="2668" y="9915"/>
                  </a:cubicBezTo>
                  <a:cubicBezTo>
                    <a:pt x="2868" y="9188"/>
                    <a:pt x="3094" y="8336"/>
                    <a:pt x="3294" y="7609"/>
                  </a:cubicBezTo>
                  <a:cubicBezTo>
                    <a:pt x="4280" y="7116"/>
                    <a:pt x="5442" y="6447"/>
                    <a:pt x="6347" y="5850"/>
                  </a:cubicBezTo>
                  <a:lnTo>
                    <a:pt x="6347" y="5850"/>
                  </a:lnTo>
                  <a:cubicBezTo>
                    <a:pt x="6334" y="5875"/>
                    <a:pt x="6327" y="5903"/>
                    <a:pt x="6327" y="5930"/>
                  </a:cubicBezTo>
                  <a:cubicBezTo>
                    <a:pt x="6327" y="7183"/>
                    <a:pt x="6427" y="8436"/>
                    <a:pt x="6628" y="9589"/>
                  </a:cubicBezTo>
                  <a:cubicBezTo>
                    <a:pt x="5475" y="9689"/>
                    <a:pt x="4848" y="11168"/>
                    <a:pt x="4222" y="11895"/>
                  </a:cubicBezTo>
                  <a:cubicBezTo>
                    <a:pt x="4131" y="12031"/>
                    <a:pt x="4230" y="12085"/>
                    <a:pt x="4374" y="12085"/>
                  </a:cubicBezTo>
                  <a:cubicBezTo>
                    <a:pt x="4550" y="12085"/>
                    <a:pt x="4793" y="12005"/>
                    <a:pt x="4848" y="11895"/>
                  </a:cubicBezTo>
                  <a:cubicBezTo>
                    <a:pt x="5174" y="11695"/>
                    <a:pt x="5375" y="11268"/>
                    <a:pt x="5600" y="10943"/>
                  </a:cubicBezTo>
                  <a:cubicBezTo>
                    <a:pt x="5695" y="10754"/>
                    <a:pt x="6168" y="10007"/>
                    <a:pt x="6474" y="10007"/>
                  </a:cubicBezTo>
                  <a:cubicBezTo>
                    <a:pt x="6493" y="10007"/>
                    <a:pt x="6510" y="10010"/>
                    <a:pt x="6527" y="10015"/>
                  </a:cubicBezTo>
                  <a:lnTo>
                    <a:pt x="6628" y="9915"/>
                  </a:lnTo>
                  <a:cubicBezTo>
                    <a:pt x="6628" y="10642"/>
                    <a:pt x="6728" y="11268"/>
                    <a:pt x="6728" y="11895"/>
                  </a:cubicBezTo>
                  <a:cubicBezTo>
                    <a:pt x="6778" y="12064"/>
                    <a:pt x="6922" y="12130"/>
                    <a:pt x="7072" y="12130"/>
                  </a:cubicBezTo>
                  <a:cubicBezTo>
                    <a:pt x="7300" y="12130"/>
                    <a:pt x="7540" y="11976"/>
                    <a:pt x="7480" y="11795"/>
                  </a:cubicBezTo>
                  <a:cubicBezTo>
                    <a:pt x="7480" y="11168"/>
                    <a:pt x="7355" y="10642"/>
                    <a:pt x="7355" y="10015"/>
                  </a:cubicBezTo>
                  <a:lnTo>
                    <a:pt x="7355" y="10015"/>
                  </a:lnTo>
                  <a:cubicBezTo>
                    <a:pt x="7981" y="10542"/>
                    <a:pt x="8733" y="11068"/>
                    <a:pt x="9460" y="11469"/>
                  </a:cubicBezTo>
                  <a:cubicBezTo>
                    <a:pt x="9488" y="11483"/>
                    <a:pt x="9522" y="11489"/>
                    <a:pt x="9560" y="11489"/>
                  </a:cubicBezTo>
                  <a:cubicBezTo>
                    <a:pt x="9795" y="11489"/>
                    <a:pt x="10173" y="11254"/>
                    <a:pt x="10086" y="11168"/>
                  </a:cubicBezTo>
                  <a:cubicBezTo>
                    <a:pt x="9234" y="10642"/>
                    <a:pt x="8407" y="10116"/>
                    <a:pt x="7580" y="9489"/>
                  </a:cubicBezTo>
                  <a:cubicBezTo>
                    <a:pt x="7530" y="9439"/>
                    <a:pt x="7474" y="9414"/>
                    <a:pt x="7417" y="9414"/>
                  </a:cubicBezTo>
                  <a:cubicBezTo>
                    <a:pt x="7361" y="9414"/>
                    <a:pt x="7304" y="9439"/>
                    <a:pt x="7254" y="9489"/>
                  </a:cubicBezTo>
                  <a:cubicBezTo>
                    <a:pt x="7154" y="8236"/>
                    <a:pt x="7054" y="7083"/>
                    <a:pt x="7054" y="5930"/>
                  </a:cubicBezTo>
                  <a:lnTo>
                    <a:pt x="7054" y="5830"/>
                  </a:lnTo>
                  <a:cubicBezTo>
                    <a:pt x="7881" y="6055"/>
                    <a:pt x="8833" y="6256"/>
                    <a:pt x="9660" y="6557"/>
                  </a:cubicBezTo>
                  <a:cubicBezTo>
                    <a:pt x="9660" y="6557"/>
                    <a:pt x="9560" y="6557"/>
                    <a:pt x="9560" y="6682"/>
                  </a:cubicBezTo>
                  <a:lnTo>
                    <a:pt x="9660" y="6682"/>
                  </a:lnTo>
                  <a:lnTo>
                    <a:pt x="9660" y="6882"/>
                  </a:lnTo>
                  <a:cubicBezTo>
                    <a:pt x="10086" y="7609"/>
                    <a:pt x="10387" y="8336"/>
                    <a:pt x="10813" y="8963"/>
                  </a:cubicBezTo>
                  <a:cubicBezTo>
                    <a:pt x="10843" y="9059"/>
                    <a:pt x="10927" y="9098"/>
                    <a:pt x="11026" y="9098"/>
                  </a:cubicBezTo>
                  <a:cubicBezTo>
                    <a:pt x="11262" y="9098"/>
                    <a:pt x="11581" y="8874"/>
                    <a:pt x="11440" y="8662"/>
                  </a:cubicBezTo>
                  <a:cubicBezTo>
                    <a:pt x="11014" y="8035"/>
                    <a:pt x="10713" y="7409"/>
                    <a:pt x="10387" y="6782"/>
                  </a:cubicBezTo>
                  <a:lnTo>
                    <a:pt x="10387" y="6782"/>
                  </a:lnTo>
                  <a:cubicBezTo>
                    <a:pt x="11114" y="6882"/>
                    <a:pt x="11741" y="7083"/>
                    <a:pt x="12492" y="7183"/>
                  </a:cubicBezTo>
                  <a:cubicBezTo>
                    <a:pt x="12518" y="7199"/>
                    <a:pt x="12551" y="7206"/>
                    <a:pt x="12587" y="7206"/>
                  </a:cubicBezTo>
                  <a:cubicBezTo>
                    <a:pt x="12836" y="7206"/>
                    <a:pt x="13265" y="6882"/>
                    <a:pt x="12893" y="6882"/>
                  </a:cubicBezTo>
                  <a:cubicBezTo>
                    <a:pt x="12066" y="6682"/>
                    <a:pt x="11340" y="6456"/>
                    <a:pt x="10487" y="6256"/>
                  </a:cubicBezTo>
                  <a:cubicBezTo>
                    <a:pt x="11114" y="5529"/>
                    <a:pt x="11866" y="5003"/>
                    <a:pt x="12492" y="4376"/>
                  </a:cubicBezTo>
                  <a:cubicBezTo>
                    <a:pt x="12551" y="4347"/>
                    <a:pt x="12530" y="4335"/>
                    <a:pt x="12469" y="4335"/>
                  </a:cubicBezTo>
                  <a:cubicBezTo>
                    <a:pt x="12321" y="4335"/>
                    <a:pt x="11937" y="4406"/>
                    <a:pt x="11866" y="4476"/>
                  </a:cubicBezTo>
                  <a:cubicBezTo>
                    <a:pt x="11239" y="5003"/>
                    <a:pt x="10613" y="5529"/>
                    <a:pt x="10086" y="6055"/>
                  </a:cubicBezTo>
                  <a:cubicBezTo>
                    <a:pt x="9134" y="5830"/>
                    <a:pt x="8207" y="5629"/>
                    <a:pt x="7355" y="5429"/>
                  </a:cubicBezTo>
                  <a:cubicBezTo>
                    <a:pt x="7781" y="4476"/>
                    <a:pt x="8207" y="3649"/>
                    <a:pt x="8608" y="2797"/>
                  </a:cubicBezTo>
                  <a:cubicBezTo>
                    <a:pt x="9360" y="2396"/>
                    <a:pt x="10187" y="2396"/>
                    <a:pt x="10913" y="2171"/>
                  </a:cubicBezTo>
                  <a:cubicBezTo>
                    <a:pt x="11293" y="2081"/>
                    <a:pt x="11255" y="1754"/>
                    <a:pt x="10941" y="1754"/>
                  </a:cubicBezTo>
                  <a:cubicBezTo>
                    <a:pt x="10903" y="1754"/>
                    <a:pt x="10860" y="1759"/>
                    <a:pt x="10813" y="1770"/>
                  </a:cubicBezTo>
                  <a:cubicBezTo>
                    <a:pt x="10187" y="1970"/>
                    <a:pt x="9560" y="2070"/>
                    <a:pt x="8934" y="2296"/>
                  </a:cubicBezTo>
                  <a:cubicBezTo>
                    <a:pt x="9134" y="1770"/>
                    <a:pt x="9234" y="1344"/>
                    <a:pt x="9460" y="918"/>
                  </a:cubicBezTo>
                  <a:cubicBezTo>
                    <a:pt x="9505" y="782"/>
                    <a:pt x="9382" y="728"/>
                    <a:pt x="9224" y="728"/>
                  </a:cubicBezTo>
                  <a:cubicBezTo>
                    <a:pt x="9032" y="728"/>
                    <a:pt x="8788" y="808"/>
                    <a:pt x="8733" y="918"/>
                  </a:cubicBezTo>
                  <a:cubicBezTo>
                    <a:pt x="8608" y="1243"/>
                    <a:pt x="8507" y="1544"/>
                    <a:pt x="8407" y="1870"/>
                  </a:cubicBezTo>
                  <a:cubicBezTo>
                    <a:pt x="8106" y="1243"/>
                    <a:pt x="7881" y="717"/>
                    <a:pt x="7580" y="191"/>
                  </a:cubicBezTo>
                  <a:cubicBezTo>
                    <a:pt x="7515" y="133"/>
                    <a:pt x="7416" y="108"/>
                    <a:pt x="7312" y="108"/>
                  </a:cubicBezTo>
                  <a:cubicBezTo>
                    <a:pt x="7055" y="108"/>
                    <a:pt x="6764" y="256"/>
                    <a:pt x="6853" y="416"/>
                  </a:cubicBezTo>
                  <a:cubicBezTo>
                    <a:pt x="7254" y="1143"/>
                    <a:pt x="7680" y="1870"/>
                    <a:pt x="7981" y="2697"/>
                  </a:cubicBezTo>
                  <a:cubicBezTo>
                    <a:pt x="7580" y="3549"/>
                    <a:pt x="7154" y="4276"/>
                    <a:pt x="6853" y="5103"/>
                  </a:cubicBezTo>
                  <a:cubicBezTo>
                    <a:pt x="6227" y="4677"/>
                    <a:pt x="5901" y="3950"/>
                    <a:pt x="5475" y="3424"/>
                  </a:cubicBezTo>
                  <a:cubicBezTo>
                    <a:pt x="5174" y="3123"/>
                    <a:pt x="4848" y="2797"/>
                    <a:pt x="4648" y="2396"/>
                  </a:cubicBezTo>
                  <a:cubicBezTo>
                    <a:pt x="4648" y="1669"/>
                    <a:pt x="4974" y="918"/>
                    <a:pt x="5174" y="191"/>
                  </a:cubicBezTo>
                  <a:cubicBezTo>
                    <a:pt x="5174" y="55"/>
                    <a:pt x="5026" y="1"/>
                    <a:pt x="48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783;p55">
              <a:extLst>
                <a:ext uri="{FF2B5EF4-FFF2-40B4-BE49-F238E27FC236}">
                  <a16:creationId xmlns:a16="http://schemas.microsoft.com/office/drawing/2014/main" id="{B4B90861-8299-4C4D-B48D-CC24B8152BDD}"/>
                </a:ext>
              </a:extLst>
            </p:cNvPr>
            <p:cNvSpPr/>
            <p:nvPr/>
          </p:nvSpPr>
          <p:spPr>
            <a:xfrm>
              <a:off x="12667650" y="1157213"/>
              <a:ext cx="21325" cy="20800"/>
            </a:xfrm>
            <a:custGeom>
              <a:avLst/>
              <a:gdLst/>
              <a:ahLst/>
              <a:cxnLst/>
              <a:rect l="l" t="t" r="r" b="b"/>
              <a:pathLst>
                <a:path w="853" h="832" extrusionOk="0">
                  <a:moveTo>
                    <a:pt x="429" y="1"/>
                  </a:moveTo>
                  <a:cubicBezTo>
                    <a:pt x="220" y="1"/>
                    <a:pt x="0" y="111"/>
                    <a:pt x="0" y="306"/>
                  </a:cubicBezTo>
                  <a:lnTo>
                    <a:pt x="0" y="631"/>
                  </a:lnTo>
                  <a:cubicBezTo>
                    <a:pt x="0" y="832"/>
                    <a:pt x="226" y="832"/>
                    <a:pt x="326" y="832"/>
                  </a:cubicBezTo>
                  <a:lnTo>
                    <a:pt x="426" y="832"/>
                  </a:lnTo>
                  <a:cubicBezTo>
                    <a:pt x="527" y="832"/>
                    <a:pt x="727" y="732"/>
                    <a:pt x="727" y="631"/>
                  </a:cubicBezTo>
                  <a:cubicBezTo>
                    <a:pt x="852" y="531"/>
                    <a:pt x="852" y="406"/>
                    <a:pt x="852" y="205"/>
                  </a:cubicBezTo>
                  <a:cubicBezTo>
                    <a:pt x="727" y="205"/>
                    <a:pt x="727" y="105"/>
                    <a:pt x="727" y="105"/>
                  </a:cubicBezTo>
                  <a:cubicBezTo>
                    <a:pt x="656" y="34"/>
                    <a:pt x="544" y="1"/>
                    <a:pt x="4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784;p55">
              <a:extLst>
                <a:ext uri="{FF2B5EF4-FFF2-40B4-BE49-F238E27FC236}">
                  <a16:creationId xmlns:a16="http://schemas.microsoft.com/office/drawing/2014/main" id="{62A16676-45C4-4E83-BF8A-995DEA696AB2}"/>
                </a:ext>
              </a:extLst>
            </p:cNvPr>
            <p:cNvSpPr/>
            <p:nvPr/>
          </p:nvSpPr>
          <p:spPr>
            <a:xfrm>
              <a:off x="11432675" y="1407963"/>
              <a:ext cx="1070825" cy="442625"/>
            </a:xfrm>
            <a:custGeom>
              <a:avLst/>
              <a:gdLst/>
              <a:ahLst/>
              <a:cxnLst/>
              <a:rect l="l" t="t" r="r" b="b"/>
              <a:pathLst>
                <a:path w="42833" h="17705" extrusionOk="0">
                  <a:moveTo>
                    <a:pt x="37595" y="0"/>
                  </a:moveTo>
                  <a:lnTo>
                    <a:pt x="5539" y="201"/>
                  </a:lnTo>
                  <a:cubicBezTo>
                    <a:pt x="5539" y="201"/>
                    <a:pt x="1" y="6892"/>
                    <a:pt x="3133" y="11905"/>
                  </a:cubicBezTo>
                  <a:cubicBezTo>
                    <a:pt x="5530" y="15663"/>
                    <a:pt x="15453" y="17705"/>
                    <a:pt x="23765" y="17705"/>
                  </a:cubicBezTo>
                  <a:cubicBezTo>
                    <a:pt x="26318" y="17705"/>
                    <a:pt x="28718" y="17512"/>
                    <a:pt x="30702" y="17118"/>
                  </a:cubicBezTo>
                  <a:cubicBezTo>
                    <a:pt x="39274" y="15564"/>
                    <a:pt x="41053" y="11379"/>
                    <a:pt x="41880" y="9298"/>
                  </a:cubicBezTo>
                  <a:cubicBezTo>
                    <a:pt x="42833" y="7293"/>
                    <a:pt x="37595" y="0"/>
                    <a:pt x="37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785;p55">
              <a:extLst>
                <a:ext uri="{FF2B5EF4-FFF2-40B4-BE49-F238E27FC236}">
                  <a16:creationId xmlns:a16="http://schemas.microsoft.com/office/drawing/2014/main" id="{B8201462-2BB1-4C0A-820F-902AD3F70826}"/>
                </a:ext>
              </a:extLst>
            </p:cNvPr>
            <p:cNvSpPr/>
            <p:nvPr/>
          </p:nvSpPr>
          <p:spPr>
            <a:xfrm>
              <a:off x="12125025" y="1557563"/>
              <a:ext cx="283975" cy="434625"/>
            </a:xfrm>
            <a:custGeom>
              <a:avLst/>
              <a:gdLst/>
              <a:ahLst/>
              <a:cxnLst/>
              <a:rect l="l" t="t" r="r" b="b"/>
              <a:pathLst>
                <a:path w="11359" h="17385" extrusionOk="0">
                  <a:moveTo>
                    <a:pt x="4545" y="0"/>
                  </a:moveTo>
                  <a:cubicBezTo>
                    <a:pt x="2363" y="0"/>
                    <a:pt x="1" y="2362"/>
                    <a:pt x="1" y="2362"/>
                  </a:cubicBezTo>
                  <a:cubicBezTo>
                    <a:pt x="628" y="5595"/>
                    <a:pt x="402" y="14167"/>
                    <a:pt x="4262" y="16673"/>
                  </a:cubicBezTo>
                  <a:cubicBezTo>
                    <a:pt x="5070" y="17174"/>
                    <a:pt x="5851" y="17385"/>
                    <a:pt x="6579" y="17385"/>
                  </a:cubicBezTo>
                  <a:cubicBezTo>
                    <a:pt x="9348" y="17385"/>
                    <a:pt x="11359" y="14334"/>
                    <a:pt x="11279" y="12588"/>
                  </a:cubicBezTo>
                  <a:cubicBezTo>
                    <a:pt x="11154" y="10307"/>
                    <a:pt x="8146" y="1635"/>
                    <a:pt x="5740" y="282"/>
                  </a:cubicBezTo>
                  <a:cubicBezTo>
                    <a:pt x="5360" y="83"/>
                    <a:pt x="4956" y="0"/>
                    <a:pt x="4545" y="0"/>
                  </a:cubicBez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786;p55">
              <a:extLst>
                <a:ext uri="{FF2B5EF4-FFF2-40B4-BE49-F238E27FC236}">
                  <a16:creationId xmlns:a16="http://schemas.microsoft.com/office/drawing/2014/main" id="{2BA4B2FD-B50B-48F9-8EB4-7850883BE39D}"/>
                </a:ext>
              </a:extLst>
            </p:cNvPr>
            <p:cNvSpPr/>
            <p:nvPr/>
          </p:nvSpPr>
          <p:spPr>
            <a:xfrm>
              <a:off x="11341825" y="628388"/>
              <a:ext cx="375975" cy="254525"/>
            </a:xfrm>
            <a:custGeom>
              <a:avLst/>
              <a:gdLst/>
              <a:ahLst/>
              <a:cxnLst/>
              <a:rect l="l" t="t" r="r" b="b"/>
              <a:pathLst>
                <a:path w="15039" h="10181" extrusionOk="0">
                  <a:moveTo>
                    <a:pt x="6895" y="0"/>
                  </a:moveTo>
                  <a:cubicBezTo>
                    <a:pt x="5341" y="0"/>
                    <a:pt x="3670" y="356"/>
                    <a:pt x="1980" y="1308"/>
                  </a:cubicBezTo>
                  <a:cubicBezTo>
                    <a:pt x="0" y="2361"/>
                    <a:pt x="6041" y="9654"/>
                    <a:pt x="13033" y="10180"/>
                  </a:cubicBezTo>
                  <a:lnTo>
                    <a:pt x="15038" y="3088"/>
                  </a:lnTo>
                  <a:cubicBezTo>
                    <a:pt x="15038" y="3088"/>
                    <a:pt x="11475" y="0"/>
                    <a:pt x="6895" y="0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787;p55">
              <a:extLst>
                <a:ext uri="{FF2B5EF4-FFF2-40B4-BE49-F238E27FC236}">
                  <a16:creationId xmlns:a16="http://schemas.microsoft.com/office/drawing/2014/main" id="{48604D51-36CD-46CD-AE48-C92B8E33F2B7}"/>
                </a:ext>
              </a:extLst>
            </p:cNvPr>
            <p:cNvSpPr/>
            <p:nvPr/>
          </p:nvSpPr>
          <p:spPr>
            <a:xfrm>
              <a:off x="11474650" y="701363"/>
              <a:ext cx="224350" cy="127025"/>
            </a:xfrm>
            <a:custGeom>
              <a:avLst/>
              <a:gdLst/>
              <a:ahLst/>
              <a:cxnLst/>
              <a:rect l="l" t="t" r="r" b="b"/>
              <a:pathLst>
                <a:path w="8974" h="5081" extrusionOk="0">
                  <a:moveTo>
                    <a:pt x="3815" y="1"/>
                  </a:moveTo>
                  <a:cubicBezTo>
                    <a:pt x="3004" y="1"/>
                    <a:pt x="2140" y="133"/>
                    <a:pt x="1254" y="469"/>
                  </a:cubicBezTo>
                  <a:cubicBezTo>
                    <a:pt x="1" y="996"/>
                    <a:pt x="3459" y="4555"/>
                    <a:pt x="7620" y="5081"/>
                  </a:cubicBezTo>
                  <a:lnTo>
                    <a:pt x="8973" y="1723"/>
                  </a:lnTo>
                  <a:cubicBezTo>
                    <a:pt x="8973" y="1723"/>
                    <a:pt x="6744" y="1"/>
                    <a:pt x="3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788;p55">
              <a:extLst>
                <a:ext uri="{FF2B5EF4-FFF2-40B4-BE49-F238E27FC236}">
                  <a16:creationId xmlns:a16="http://schemas.microsoft.com/office/drawing/2014/main" id="{6962A9FE-0185-45DA-A574-AF131D9344FB}"/>
                </a:ext>
              </a:extLst>
            </p:cNvPr>
            <p:cNvSpPr/>
            <p:nvPr/>
          </p:nvSpPr>
          <p:spPr>
            <a:xfrm>
              <a:off x="11360000" y="157188"/>
              <a:ext cx="526975" cy="532750"/>
            </a:xfrm>
            <a:custGeom>
              <a:avLst/>
              <a:gdLst/>
              <a:ahLst/>
              <a:cxnLst/>
              <a:rect l="l" t="t" r="r" b="b"/>
              <a:pathLst>
                <a:path w="21079" h="21310" extrusionOk="0">
                  <a:moveTo>
                    <a:pt x="5409" y="1"/>
                  </a:moveTo>
                  <a:cubicBezTo>
                    <a:pt x="5378" y="1"/>
                    <a:pt x="5346" y="2"/>
                    <a:pt x="5314" y="6"/>
                  </a:cubicBezTo>
                  <a:cubicBezTo>
                    <a:pt x="3334" y="206"/>
                    <a:pt x="0" y="2086"/>
                    <a:pt x="5414" y="10657"/>
                  </a:cubicBezTo>
                  <a:cubicBezTo>
                    <a:pt x="10752" y="19229"/>
                    <a:pt x="15865" y="21309"/>
                    <a:pt x="15865" y="21309"/>
                  </a:cubicBezTo>
                  <a:cubicBezTo>
                    <a:pt x="15865" y="21309"/>
                    <a:pt x="21078" y="19229"/>
                    <a:pt x="20251" y="19104"/>
                  </a:cubicBezTo>
                  <a:cubicBezTo>
                    <a:pt x="19424" y="19003"/>
                    <a:pt x="16692" y="16196"/>
                    <a:pt x="15564" y="15043"/>
                  </a:cubicBezTo>
                  <a:cubicBezTo>
                    <a:pt x="14311" y="13991"/>
                    <a:pt x="18797" y="9204"/>
                    <a:pt x="17018" y="7951"/>
                  </a:cubicBezTo>
                  <a:cubicBezTo>
                    <a:pt x="16800" y="7817"/>
                    <a:pt x="16591" y="7759"/>
                    <a:pt x="16391" y="7759"/>
                  </a:cubicBezTo>
                  <a:cubicBezTo>
                    <a:pt x="15112" y="7759"/>
                    <a:pt x="14166" y="10123"/>
                    <a:pt x="13136" y="10123"/>
                  </a:cubicBezTo>
                  <a:cubicBezTo>
                    <a:pt x="12938" y="10123"/>
                    <a:pt x="12738" y="10037"/>
                    <a:pt x="12532" y="9830"/>
                  </a:cubicBezTo>
                  <a:cubicBezTo>
                    <a:pt x="10953" y="8352"/>
                    <a:pt x="15765" y="5219"/>
                    <a:pt x="13459" y="4066"/>
                  </a:cubicBezTo>
                  <a:cubicBezTo>
                    <a:pt x="13094" y="3901"/>
                    <a:pt x="12779" y="3833"/>
                    <a:pt x="12500" y="3833"/>
                  </a:cubicBezTo>
                  <a:cubicBezTo>
                    <a:pt x="11069" y="3833"/>
                    <a:pt x="10589" y="5648"/>
                    <a:pt x="9169" y="5648"/>
                  </a:cubicBezTo>
                  <a:cubicBezTo>
                    <a:pt x="9137" y="5648"/>
                    <a:pt x="9105" y="5647"/>
                    <a:pt x="9073" y="5645"/>
                  </a:cubicBezTo>
                  <a:cubicBezTo>
                    <a:pt x="7226" y="5546"/>
                    <a:pt x="7194" y="1"/>
                    <a:pt x="5409" y="1"/>
                  </a:cubicBezTo>
                  <a:close/>
                </a:path>
              </a:pathLst>
            </a:custGeom>
            <a:solidFill>
              <a:srgbClr val="94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789;p55">
              <a:extLst>
                <a:ext uri="{FF2B5EF4-FFF2-40B4-BE49-F238E27FC236}">
                  <a16:creationId xmlns:a16="http://schemas.microsoft.com/office/drawing/2014/main" id="{1FD2537D-4EF0-41D5-B5A8-79789621A626}"/>
                </a:ext>
              </a:extLst>
            </p:cNvPr>
            <p:cNvSpPr/>
            <p:nvPr/>
          </p:nvSpPr>
          <p:spPr>
            <a:xfrm>
              <a:off x="12226550" y="633388"/>
              <a:ext cx="375950" cy="255150"/>
            </a:xfrm>
            <a:custGeom>
              <a:avLst/>
              <a:gdLst/>
              <a:ahLst/>
              <a:cxnLst/>
              <a:rect l="l" t="t" r="r" b="b"/>
              <a:pathLst>
                <a:path w="15038" h="10206" extrusionOk="0">
                  <a:moveTo>
                    <a:pt x="8216" y="1"/>
                  </a:moveTo>
                  <a:cubicBezTo>
                    <a:pt x="3605" y="1"/>
                    <a:pt x="0" y="3088"/>
                    <a:pt x="0" y="3088"/>
                  </a:cubicBezTo>
                  <a:lnTo>
                    <a:pt x="2080" y="10206"/>
                  </a:lnTo>
                  <a:cubicBezTo>
                    <a:pt x="9098" y="9680"/>
                    <a:pt x="15038" y="2361"/>
                    <a:pt x="13158" y="1309"/>
                  </a:cubicBezTo>
                  <a:cubicBezTo>
                    <a:pt x="11463" y="356"/>
                    <a:pt x="9781" y="1"/>
                    <a:pt x="8216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790;p55">
              <a:extLst>
                <a:ext uri="{FF2B5EF4-FFF2-40B4-BE49-F238E27FC236}">
                  <a16:creationId xmlns:a16="http://schemas.microsoft.com/office/drawing/2014/main" id="{E43ACF8E-3EE0-4775-8F89-7D68DB13FBB8}"/>
                </a:ext>
              </a:extLst>
            </p:cNvPr>
            <p:cNvSpPr/>
            <p:nvPr/>
          </p:nvSpPr>
          <p:spPr>
            <a:xfrm>
              <a:off x="12244700" y="706763"/>
              <a:ext cx="224975" cy="126650"/>
            </a:xfrm>
            <a:custGeom>
              <a:avLst/>
              <a:gdLst/>
              <a:ahLst/>
              <a:cxnLst/>
              <a:rect l="l" t="t" r="r" b="b"/>
              <a:pathLst>
                <a:path w="8999" h="5066" extrusionOk="0">
                  <a:moveTo>
                    <a:pt x="5256" y="0"/>
                  </a:moveTo>
                  <a:cubicBezTo>
                    <a:pt x="2300" y="0"/>
                    <a:pt x="1" y="1732"/>
                    <a:pt x="1" y="1732"/>
                  </a:cubicBezTo>
                  <a:lnTo>
                    <a:pt x="1354" y="5065"/>
                  </a:lnTo>
                  <a:cubicBezTo>
                    <a:pt x="5540" y="4539"/>
                    <a:pt x="8998" y="1005"/>
                    <a:pt x="7846" y="479"/>
                  </a:cubicBezTo>
                  <a:cubicBezTo>
                    <a:pt x="6955" y="135"/>
                    <a:pt x="6080" y="0"/>
                    <a:pt x="5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791;p55">
              <a:extLst>
                <a:ext uri="{FF2B5EF4-FFF2-40B4-BE49-F238E27FC236}">
                  <a16:creationId xmlns:a16="http://schemas.microsoft.com/office/drawing/2014/main" id="{0C8F6DB8-38A4-4715-ACDE-4963CBB948C0}"/>
                </a:ext>
              </a:extLst>
            </p:cNvPr>
            <p:cNvSpPr/>
            <p:nvPr/>
          </p:nvSpPr>
          <p:spPr>
            <a:xfrm>
              <a:off x="12056750" y="162213"/>
              <a:ext cx="527575" cy="532725"/>
            </a:xfrm>
            <a:custGeom>
              <a:avLst/>
              <a:gdLst/>
              <a:ahLst/>
              <a:cxnLst/>
              <a:rect l="l" t="t" r="r" b="b"/>
              <a:pathLst>
                <a:path w="21103" h="21309" extrusionOk="0">
                  <a:moveTo>
                    <a:pt x="15788" y="0"/>
                  </a:moveTo>
                  <a:cubicBezTo>
                    <a:pt x="13884" y="0"/>
                    <a:pt x="13855" y="5546"/>
                    <a:pt x="12130" y="5644"/>
                  </a:cubicBezTo>
                  <a:cubicBezTo>
                    <a:pt x="12096" y="5646"/>
                    <a:pt x="12062" y="5647"/>
                    <a:pt x="12029" y="5647"/>
                  </a:cubicBezTo>
                  <a:cubicBezTo>
                    <a:pt x="10560" y="5647"/>
                    <a:pt x="10057" y="3904"/>
                    <a:pt x="8673" y="3904"/>
                  </a:cubicBezTo>
                  <a:cubicBezTo>
                    <a:pt x="8370" y="3904"/>
                    <a:pt x="8025" y="3988"/>
                    <a:pt x="7619" y="4191"/>
                  </a:cubicBezTo>
                  <a:cubicBezTo>
                    <a:pt x="5439" y="5243"/>
                    <a:pt x="10125" y="8376"/>
                    <a:pt x="8672" y="9830"/>
                  </a:cubicBezTo>
                  <a:cubicBezTo>
                    <a:pt x="8451" y="10037"/>
                    <a:pt x="8238" y="10123"/>
                    <a:pt x="8030" y="10123"/>
                  </a:cubicBezTo>
                  <a:cubicBezTo>
                    <a:pt x="6958" y="10123"/>
                    <a:pt x="6016" y="7827"/>
                    <a:pt x="4759" y="7827"/>
                  </a:cubicBezTo>
                  <a:cubicBezTo>
                    <a:pt x="4544" y="7827"/>
                    <a:pt x="4320" y="7894"/>
                    <a:pt x="4085" y="8050"/>
                  </a:cubicBezTo>
                  <a:cubicBezTo>
                    <a:pt x="2306" y="9203"/>
                    <a:pt x="6792" y="14015"/>
                    <a:pt x="5639" y="15043"/>
                  </a:cubicBezTo>
                  <a:cubicBezTo>
                    <a:pt x="4486" y="16196"/>
                    <a:pt x="1780" y="19028"/>
                    <a:pt x="952" y="19228"/>
                  </a:cubicBezTo>
                  <a:cubicBezTo>
                    <a:pt x="0" y="19329"/>
                    <a:pt x="5338" y="21309"/>
                    <a:pt x="5338" y="21309"/>
                  </a:cubicBezTo>
                  <a:cubicBezTo>
                    <a:pt x="5338" y="21309"/>
                    <a:pt x="10351" y="19329"/>
                    <a:pt x="15765" y="10657"/>
                  </a:cubicBezTo>
                  <a:cubicBezTo>
                    <a:pt x="21103" y="2110"/>
                    <a:pt x="17770" y="231"/>
                    <a:pt x="15890" y="5"/>
                  </a:cubicBezTo>
                  <a:cubicBezTo>
                    <a:pt x="15855" y="2"/>
                    <a:pt x="15822" y="0"/>
                    <a:pt x="15788" y="0"/>
                  </a:cubicBezTo>
                  <a:close/>
                </a:path>
              </a:pathLst>
            </a:custGeom>
            <a:solidFill>
              <a:srgbClr val="94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792;p55">
              <a:extLst>
                <a:ext uri="{FF2B5EF4-FFF2-40B4-BE49-F238E27FC236}">
                  <a16:creationId xmlns:a16="http://schemas.microsoft.com/office/drawing/2014/main" id="{6DC24223-6B31-4DF4-A7BF-B927FA19F6DB}"/>
                </a:ext>
              </a:extLst>
            </p:cNvPr>
            <p:cNvSpPr/>
            <p:nvPr/>
          </p:nvSpPr>
          <p:spPr>
            <a:xfrm>
              <a:off x="11477175" y="586588"/>
              <a:ext cx="995000" cy="1069500"/>
            </a:xfrm>
            <a:custGeom>
              <a:avLst/>
              <a:gdLst/>
              <a:ahLst/>
              <a:cxnLst/>
              <a:rect l="l" t="t" r="r" b="b"/>
              <a:pathLst>
                <a:path w="39800" h="42780" extrusionOk="0">
                  <a:moveTo>
                    <a:pt x="18083" y="0"/>
                  </a:moveTo>
                  <a:cubicBezTo>
                    <a:pt x="13848" y="0"/>
                    <a:pt x="9869" y="1300"/>
                    <a:pt x="8571" y="4960"/>
                  </a:cubicBezTo>
                  <a:cubicBezTo>
                    <a:pt x="7318" y="8619"/>
                    <a:pt x="4486" y="18218"/>
                    <a:pt x="3133" y="25236"/>
                  </a:cubicBezTo>
                  <a:cubicBezTo>
                    <a:pt x="1679" y="32128"/>
                    <a:pt x="0" y="42780"/>
                    <a:pt x="19850" y="42780"/>
                  </a:cubicBezTo>
                  <a:cubicBezTo>
                    <a:pt x="39699" y="42780"/>
                    <a:pt x="39800" y="30875"/>
                    <a:pt x="36667" y="24910"/>
                  </a:cubicBezTo>
                  <a:cubicBezTo>
                    <a:pt x="33634" y="18845"/>
                    <a:pt x="33434" y="7065"/>
                    <a:pt x="30075" y="3607"/>
                  </a:cubicBezTo>
                  <a:cubicBezTo>
                    <a:pt x="28283" y="1760"/>
                    <a:pt x="23010" y="0"/>
                    <a:pt x="18083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793;p55">
              <a:extLst>
                <a:ext uri="{FF2B5EF4-FFF2-40B4-BE49-F238E27FC236}">
                  <a16:creationId xmlns:a16="http://schemas.microsoft.com/office/drawing/2014/main" id="{A0EBCB59-EF15-4793-91EE-300DCB78C451}"/>
                </a:ext>
              </a:extLst>
            </p:cNvPr>
            <p:cNvSpPr/>
            <p:nvPr/>
          </p:nvSpPr>
          <p:spPr>
            <a:xfrm>
              <a:off x="11877600" y="1193363"/>
              <a:ext cx="241825" cy="157500"/>
            </a:xfrm>
            <a:custGeom>
              <a:avLst/>
              <a:gdLst/>
              <a:ahLst/>
              <a:cxnLst/>
              <a:rect l="l" t="t" r="r" b="b"/>
              <a:pathLst>
                <a:path w="9673" h="6300" extrusionOk="0">
                  <a:moveTo>
                    <a:pt x="4012" y="0"/>
                  </a:moveTo>
                  <a:cubicBezTo>
                    <a:pt x="2422" y="0"/>
                    <a:pt x="945" y="377"/>
                    <a:pt x="600" y="1366"/>
                  </a:cubicBezTo>
                  <a:cubicBezTo>
                    <a:pt x="1" y="3066"/>
                    <a:pt x="2263" y="6300"/>
                    <a:pt x="4564" y="6300"/>
                  </a:cubicBezTo>
                  <a:cubicBezTo>
                    <a:pt x="4671" y="6300"/>
                    <a:pt x="4778" y="6293"/>
                    <a:pt x="4885" y="6278"/>
                  </a:cubicBezTo>
                  <a:cubicBezTo>
                    <a:pt x="7392" y="5978"/>
                    <a:pt x="9672" y="2093"/>
                    <a:pt x="8319" y="1065"/>
                  </a:cubicBezTo>
                  <a:cubicBezTo>
                    <a:pt x="7661" y="460"/>
                    <a:pt x="5768" y="0"/>
                    <a:pt x="4012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794;p55">
              <a:extLst>
                <a:ext uri="{FF2B5EF4-FFF2-40B4-BE49-F238E27FC236}">
                  <a16:creationId xmlns:a16="http://schemas.microsoft.com/office/drawing/2014/main" id="{6D0B47DB-DD28-487D-813A-9D22C74750F5}"/>
                </a:ext>
              </a:extLst>
            </p:cNvPr>
            <p:cNvSpPr/>
            <p:nvPr/>
          </p:nvSpPr>
          <p:spPr>
            <a:xfrm>
              <a:off x="11641950" y="1678213"/>
              <a:ext cx="62675" cy="50950"/>
            </a:xfrm>
            <a:custGeom>
              <a:avLst/>
              <a:gdLst/>
              <a:ahLst/>
              <a:cxnLst/>
              <a:rect l="l" t="t" r="r" b="b"/>
              <a:pathLst>
                <a:path w="2507" h="2038" extrusionOk="0">
                  <a:moveTo>
                    <a:pt x="1699" y="1"/>
                  </a:moveTo>
                  <a:cubicBezTo>
                    <a:pt x="1674" y="1"/>
                    <a:pt x="1655" y="13"/>
                    <a:pt x="1655" y="42"/>
                  </a:cubicBezTo>
                  <a:cubicBezTo>
                    <a:pt x="1554" y="243"/>
                    <a:pt x="1454" y="368"/>
                    <a:pt x="1354" y="569"/>
                  </a:cubicBezTo>
                  <a:cubicBezTo>
                    <a:pt x="1153" y="368"/>
                    <a:pt x="928" y="142"/>
                    <a:pt x="627" y="42"/>
                  </a:cubicBezTo>
                  <a:cubicBezTo>
                    <a:pt x="608" y="23"/>
                    <a:pt x="588" y="15"/>
                    <a:pt x="569" y="15"/>
                  </a:cubicBezTo>
                  <a:cubicBezTo>
                    <a:pt x="488" y="15"/>
                    <a:pt x="425" y="162"/>
                    <a:pt x="527" y="243"/>
                  </a:cubicBezTo>
                  <a:cubicBezTo>
                    <a:pt x="727" y="368"/>
                    <a:pt x="928" y="569"/>
                    <a:pt x="1153" y="769"/>
                  </a:cubicBezTo>
                  <a:cubicBezTo>
                    <a:pt x="828" y="769"/>
                    <a:pt x="402" y="869"/>
                    <a:pt x="101" y="995"/>
                  </a:cubicBezTo>
                  <a:cubicBezTo>
                    <a:pt x="1" y="1095"/>
                    <a:pt x="1" y="1195"/>
                    <a:pt x="101" y="1195"/>
                  </a:cubicBezTo>
                  <a:cubicBezTo>
                    <a:pt x="301" y="1195"/>
                    <a:pt x="627" y="1095"/>
                    <a:pt x="928" y="1095"/>
                  </a:cubicBezTo>
                  <a:cubicBezTo>
                    <a:pt x="828" y="1195"/>
                    <a:pt x="727" y="1295"/>
                    <a:pt x="627" y="1396"/>
                  </a:cubicBezTo>
                  <a:cubicBezTo>
                    <a:pt x="549" y="1396"/>
                    <a:pt x="593" y="1534"/>
                    <a:pt x="664" y="1534"/>
                  </a:cubicBezTo>
                  <a:cubicBezTo>
                    <a:pt x="684" y="1534"/>
                    <a:pt x="706" y="1523"/>
                    <a:pt x="727" y="1496"/>
                  </a:cubicBezTo>
                  <a:cubicBezTo>
                    <a:pt x="828" y="1496"/>
                    <a:pt x="1028" y="1295"/>
                    <a:pt x="1153" y="1195"/>
                  </a:cubicBezTo>
                  <a:lnTo>
                    <a:pt x="1153" y="1922"/>
                  </a:lnTo>
                  <a:cubicBezTo>
                    <a:pt x="1153" y="1980"/>
                    <a:pt x="1187" y="2038"/>
                    <a:pt x="1234" y="2038"/>
                  </a:cubicBezTo>
                  <a:cubicBezTo>
                    <a:pt x="1269" y="2038"/>
                    <a:pt x="1312" y="2007"/>
                    <a:pt x="1354" y="1922"/>
                  </a:cubicBezTo>
                  <a:cubicBezTo>
                    <a:pt x="1454" y="1721"/>
                    <a:pt x="1454" y="1396"/>
                    <a:pt x="1554" y="1095"/>
                  </a:cubicBezTo>
                  <a:cubicBezTo>
                    <a:pt x="1780" y="1195"/>
                    <a:pt x="1880" y="1396"/>
                    <a:pt x="2081" y="1496"/>
                  </a:cubicBezTo>
                  <a:cubicBezTo>
                    <a:pt x="2111" y="1533"/>
                    <a:pt x="2141" y="1548"/>
                    <a:pt x="2165" y="1548"/>
                  </a:cubicBezTo>
                  <a:cubicBezTo>
                    <a:pt x="2223" y="1548"/>
                    <a:pt x="2251" y="1466"/>
                    <a:pt x="2181" y="1396"/>
                  </a:cubicBezTo>
                  <a:cubicBezTo>
                    <a:pt x="2081" y="1195"/>
                    <a:pt x="1980" y="1095"/>
                    <a:pt x="1780" y="995"/>
                  </a:cubicBezTo>
                  <a:cubicBezTo>
                    <a:pt x="1980" y="869"/>
                    <a:pt x="2181" y="869"/>
                    <a:pt x="2281" y="769"/>
                  </a:cubicBezTo>
                  <a:cubicBezTo>
                    <a:pt x="2507" y="769"/>
                    <a:pt x="2407" y="569"/>
                    <a:pt x="2281" y="569"/>
                  </a:cubicBezTo>
                  <a:lnTo>
                    <a:pt x="1880" y="569"/>
                  </a:lnTo>
                  <a:lnTo>
                    <a:pt x="2281" y="142"/>
                  </a:lnTo>
                  <a:cubicBezTo>
                    <a:pt x="2370" y="72"/>
                    <a:pt x="2283" y="1"/>
                    <a:pt x="2189" y="1"/>
                  </a:cubicBezTo>
                  <a:cubicBezTo>
                    <a:pt x="2150" y="1"/>
                    <a:pt x="2110" y="13"/>
                    <a:pt x="2081" y="42"/>
                  </a:cubicBezTo>
                  <a:cubicBezTo>
                    <a:pt x="1980" y="142"/>
                    <a:pt x="1880" y="243"/>
                    <a:pt x="1655" y="368"/>
                  </a:cubicBezTo>
                  <a:cubicBezTo>
                    <a:pt x="1655" y="243"/>
                    <a:pt x="1780" y="243"/>
                    <a:pt x="1780" y="142"/>
                  </a:cubicBezTo>
                  <a:cubicBezTo>
                    <a:pt x="1851" y="72"/>
                    <a:pt x="1759" y="1"/>
                    <a:pt x="1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795;p55">
              <a:extLst>
                <a:ext uri="{FF2B5EF4-FFF2-40B4-BE49-F238E27FC236}">
                  <a16:creationId xmlns:a16="http://schemas.microsoft.com/office/drawing/2014/main" id="{8B16281C-B5F4-45A2-9269-45C55EBA1F14}"/>
                </a:ext>
              </a:extLst>
            </p:cNvPr>
            <p:cNvSpPr/>
            <p:nvPr/>
          </p:nvSpPr>
          <p:spPr>
            <a:xfrm>
              <a:off x="11910750" y="1715388"/>
              <a:ext cx="57550" cy="61425"/>
            </a:xfrm>
            <a:custGeom>
              <a:avLst/>
              <a:gdLst/>
              <a:ahLst/>
              <a:cxnLst/>
              <a:rect l="l" t="t" r="r" b="b"/>
              <a:pathLst>
                <a:path w="2302" h="2457" extrusionOk="0">
                  <a:moveTo>
                    <a:pt x="1174" y="0"/>
                  </a:moveTo>
                  <a:cubicBezTo>
                    <a:pt x="1118" y="0"/>
                    <a:pt x="1053" y="63"/>
                    <a:pt x="1053" y="134"/>
                  </a:cubicBezTo>
                  <a:lnTo>
                    <a:pt x="1053" y="635"/>
                  </a:lnTo>
                  <a:cubicBezTo>
                    <a:pt x="1053" y="635"/>
                    <a:pt x="1053" y="535"/>
                    <a:pt x="928" y="435"/>
                  </a:cubicBezTo>
                  <a:cubicBezTo>
                    <a:pt x="928" y="406"/>
                    <a:pt x="911" y="393"/>
                    <a:pt x="889" y="393"/>
                  </a:cubicBezTo>
                  <a:cubicBezTo>
                    <a:pt x="836" y="393"/>
                    <a:pt x="757" y="464"/>
                    <a:pt x="828" y="535"/>
                  </a:cubicBezTo>
                  <a:cubicBezTo>
                    <a:pt x="828" y="761"/>
                    <a:pt x="928" y="861"/>
                    <a:pt x="1053" y="1062"/>
                  </a:cubicBezTo>
                  <a:cubicBezTo>
                    <a:pt x="727" y="1062"/>
                    <a:pt x="427" y="1162"/>
                    <a:pt x="101" y="1262"/>
                  </a:cubicBezTo>
                  <a:cubicBezTo>
                    <a:pt x="0" y="1262"/>
                    <a:pt x="101" y="1488"/>
                    <a:pt x="201" y="1488"/>
                  </a:cubicBezTo>
                  <a:cubicBezTo>
                    <a:pt x="427" y="1387"/>
                    <a:pt x="727" y="1387"/>
                    <a:pt x="1053" y="1262"/>
                  </a:cubicBezTo>
                  <a:lnTo>
                    <a:pt x="1053" y="1262"/>
                  </a:lnTo>
                  <a:cubicBezTo>
                    <a:pt x="828" y="1688"/>
                    <a:pt x="627" y="2014"/>
                    <a:pt x="527" y="2315"/>
                  </a:cubicBezTo>
                  <a:cubicBezTo>
                    <a:pt x="527" y="2386"/>
                    <a:pt x="577" y="2456"/>
                    <a:pt x="606" y="2456"/>
                  </a:cubicBezTo>
                  <a:cubicBezTo>
                    <a:pt x="618" y="2456"/>
                    <a:pt x="627" y="2444"/>
                    <a:pt x="627" y="2415"/>
                  </a:cubicBezTo>
                  <a:cubicBezTo>
                    <a:pt x="828" y="2214"/>
                    <a:pt x="928" y="2014"/>
                    <a:pt x="1153" y="1688"/>
                  </a:cubicBezTo>
                  <a:lnTo>
                    <a:pt x="1153" y="2214"/>
                  </a:lnTo>
                  <a:cubicBezTo>
                    <a:pt x="1153" y="2265"/>
                    <a:pt x="1203" y="2290"/>
                    <a:pt x="1254" y="2290"/>
                  </a:cubicBezTo>
                  <a:cubicBezTo>
                    <a:pt x="1304" y="2290"/>
                    <a:pt x="1354" y="2265"/>
                    <a:pt x="1354" y="2214"/>
                  </a:cubicBezTo>
                  <a:lnTo>
                    <a:pt x="1354" y="1588"/>
                  </a:lnTo>
                  <a:cubicBezTo>
                    <a:pt x="1554" y="1788"/>
                    <a:pt x="1680" y="2014"/>
                    <a:pt x="1880" y="2114"/>
                  </a:cubicBezTo>
                  <a:cubicBezTo>
                    <a:pt x="1910" y="2144"/>
                    <a:pt x="1947" y="2156"/>
                    <a:pt x="1984" y="2156"/>
                  </a:cubicBezTo>
                  <a:cubicBezTo>
                    <a:pt x="2072" y="2156"/>
                    <a:pt x="2152" y="2085"/>
                    <a:pt x="2081" y="2014"/>
                  </a:cubicBezTo>
                  <a:cubicBezTo>
                    <a:pt x="1880" y="1688"/>
                    <a:pt x="1680" y="1488"/>
                    <a:pt x="1454" y="1262"/>
                  </a:cubicBezTo>
                  <a:cubicBezTo>
                    <a:pt x="1780" y="1162"/>
                    <a:pt x="1980" y="1162"/>
                    <a:pt x="2181" y="1062"/>
                  </a:cubicBezTo>
                  <a:cubicBezTo>
                    <a:pt x="2281" y="1062"/>
                    <a:pt x="2301" y="933"/>
                    <a:pt x="2241" y="933"/>
                  </a:cubicBezTo>
                  <a:cubicBezTo>
                    <a:pt x="2226" y="933"/>
                    <a:pt x="2206" y="941"/>
                    <a:pt x="2181" y="961"/>
                  </a:cubicBezTo>
                  <a:lnTo>
                    <a:pt x="1554" y="961"/>
                  </a:lnTo>
                  <a:cubicBezTo>
                    <a:pt x="1680" y="761"/>
                    <a:pt x="1780" y="635"/>
                    <a:pt x="1780" y="435"/>
                  </a:cubicBezTo>
                  <a:cubicBezTo>
                    <a:pt x="1851" y="364"/>
                    <a:pt x="1771" y="293"/>
                    <a:pt x="1674" y="293"/>
                  </a:cubicBezTo>
                  <a:cubicBezTo>
                    <a:pt x="1634" y="293"/>
                    <a:pt x="1591" y="305"/>
                    <a:pt x="1554" y="335"/>
                  </a:cubicBezTo>
                  <a:cubicBezTo>
                    <a:pt x="1554" y="435"/>
                    <a:pt x="1454" y="635"/>
                    <a:pt x="1354" y="761"/>
                  </a:cubicBezTo>
                  <a:cubicBezTo>
                    <a:pt x="1354" y="535"/>
                    <a:pt x="1354" y="335"/>
                    <a:pt x="1254" y="134"/>
                  </a:cubicBezTo>
                  <a:cubicBezTo>
                    <a:pt x="1254" y="37"/>
                    <a:pt x="1216" y="0"/>
                    <a:pt x="11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796;p55">
              <a:extLst>
                <a:ext uri="{FF2B5EF4-FFF2-40B4-BE49-F238E27FC236}">
                  <a16:creationId xmlns:a16="http://schemas.microsoft.com/office/drawing/2014/main" id="{58922677-7DCB-4B0B-A22D-9752B1106F65}"/>
                </a:ext>
              </a:extLst>
            </p:cNvPr>
            <p:cNvSpPr/>
            <p:nvPr/>
          </p:nvSpPr>
          <p:spPr>
            <a:xfrm>
              <a:off x="12346850" y="1626863"/>
              <a:ext cx="52025" cy="55950"/>
            </a:xfrm>
            <a:custGeom>
              <a:avLst/>
              <a:gdLst/>
              <a:ahLst/>
              <a:cxnLst/>
              <a:rect l="l" t="t" r="r" b="b"/>
              <a:pathLst>
                <a:path w="2081" h="2238" extrusionOk="0">
                  <a:moveTo>
                    <a:pt x="1066" y="1"/>
                  </a:moveTo>
                  <a:cubicBezTo>
                    <a:pt x="1003" y="1"/>
                    <a:pt x="927" y="58"/>
                    <a:pt x="927" y="116"/>
                  </a:cubicBezTo>
                  <a:lnTo>
                    <a:pt x="927" y="643"/>
                  </a:lnTo>
                  <a:cubicBezTo>
                    <a:pt x="927" y="542"/>
                    <a:pt x="927" y="542"/>
                    <a:pt x="827" y="417"/>
                  </a:cubicBezTo>
                  <a:cubicBezTo>
                    <a:pt x="827" y="388"/>
                    <a:pt x="811" y="376"/>
                    <a:pt x="790" y="376"/>
                  </a:cubicBezTo>
                  <a:cubicBezTo>
                    <a:pt x="737" y="376"/>
                    <a:pt x="655" y="453"/>
                    <a:pt x="727" y="542"/>
                  </a:cubicBezTo>
                  <a:cubicBezTo>
                    <a:pt x="727" y="643"/>
                    <a:pt x="827" y="843"/>
                    <a:pt x="927" y="943"/>
                  </a:cubicBezTo>
                  <a:cubicBezTo>
                    <a:pt x="627" y="943"/>
                    <a:pt x="401" y="1044"/>
                    <a:pt x="100" y="1169"/>
                  </a:cubicBezTo>
                  <a:cubicBezTo>
                    <a:pt x="0" y="1169"/>
                    <a:pt x="0" y="1369"/>
                    <a:pt x="201" y="1369"/>
                  </a:cubicBezTo>
                  <a:cubicBezTo>
                    <a:pt x="401" y="1269"/>
                    <a:pt x="627" y="1269"/>
                    <a:pt x="927" y="1169"/>
                  </a:cubicBezTo>
                  <a:lnTo>
                    <a:pt x="927" y="1169"/>
                  </a:lnTo>
                  <a:cubicBezTo>
                    <a:pt x="727" y="1470"/>
                    <a:pt x="526" y="1795"/>
                    <a:pt x="401" y="2096"/>
                  </a:cubicBezTo>
                  <a:cubicBezTo>
                    <a:pt x="401" y="2167"/>
                    <a:pt x="464" y="2238"/>
                    <a:pt x="536" y="2238"/>
                  </a:cubicBezTo>
                  <a:cubicBezTo>
                    <a:pt x="566" y="2238"/>
                    <a:pt x="597" y="2226"/>
                    <a:pt x="627" y="2196"/>
                  </a:cubicBezTo>
                  <a:cubicBezTo>
                    <a:pt x="727" y="1996"/>
                    <a:pt x="827" y="1795"/>
                    <a:pt x="1028" y="1570"/>
                  </a:cubicBezTo>
                  <a:lnTo>
                    <a:pt x="1028" y="1996"/>
                  </a:lnTo>
                  <a:cubicBezTo>
                    <a:pt x="978" y="2046"/>
                    <a:pt x="1009" y="2071"/>
                    <a:pt x="1053" y="2071"/>
                  </a:cubicBezTo>
                  <a:cubicBezTo>
                    <a:pt x="1097" y="2071"/>
                    <a:pt x="1153" y="2046"/>
                    <a:pt x="1153" y="1996"/>
                  </a:cubicBezTo>
                  <a:cubicBezTo>
                    <a:pt x="1253" y="1795"/>
                    <a:pt x="1253" y="1670"/>
                    <a:pt x="1253" y="1470"/>
                  </a:cubicBezTo>
                  <a:cubicBezTo>
                    <a:pt x="1354" y="1670"/>
                    <a:pt x="1554" y="1795"/>
                    <a:pt x="1654" y="1896"/>
                  </a:cubicBezTo>
                  <a:cubicBezTo>
                    <a:pt x="1691" y="1925"/>
                    <a:pt x="1726" y="1937"/>
                    <a:pt x="1756" y="1937"/>
                  </a:cubicBezTo>
                  <a:cubicBezTo>
                    <a:pt x="1830" y="1937"/>
                    <a:pt x="1880" y="1866"/>
                    <a:pt x="1880" y="1795"/>
                  </a:cubicBezTo>
                  <a:cubicBezTo>
                    <a:pt x="1654" y="1570"/>
                    <a:pt x="1554" y="1369"/>
                    <a:pt x="1354" y="1169"/>
                  </a:cubicBezTo>
                  <a:cubicBezTo>
                    <a:pt x="1554" y="1044"/>
                    <a:pt x="1780" y="1044"/>
                    <a:pt x="1980" y="1044"/>
                  </a:cubicBezTo>
                  <a:cubicBezTo>
                    <a:pt x="2080" y="943"/>
                    <a:pt x="2080" y="843"/>
                    <a:pt x="1980" y="843"/>
                  </a:cubicBezTo>
                  <a:lnTo>
                    <a:pt x="1454" y="843"/>
                  </a:lnTo>
                  <a:cubicBezTo>
                    <a:pt x="1454" y="743"/>
                    <a:pt x="1554" y="542"/>
                    <a:pt x="1654" y="417"/>
                  </a:cubicBezTo>
                  <a:cubicBezTo>
                    <a:pt x="1654" y="346"/>
                    <a:pt x="1554" y="275"/>
                    <a:pt x="1495" y="275"/>
                  </a:cubicBezTo>
                  <a:cubicBezTo>
                    <a:pt x="1471" y="275"/>
                    <a:pt x="1454" y="287"/>
                    <a:pt x="1454" y="317"/>
                  </a:cubicBezTo>
                  <a:cubicBezTo>
                    <a:pt x="1354" y="417"/>
                    <a:pt x="1253" y="542"/>
                    <a:pt x="1253" y="643"/>
                  </a:cubicBezTo>
                  <a:cubicBezTo>
                    <a:pt x="1153" y="417"/>
                    <a:pt x="1153" y="317"/>
                    <a:pt x="1153" y="116"/>
                  </a:cubicBezTo>
                  <a:cubicBezTo>
                    <a:pt x="1153" y="32"/>
                    <a:pt x="1113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797;p55">
              <a:extLst>
                <a:ext uri="{FF2B5EF4-FFF2-40B4-BE49-F238E27FC236}">
                  <a16:creationId xmlns:a16="http://schemas.microsoft.com/office/drawing/2014/main" id="{2C441947-AA2A-44E3-8C1E-4C6ED1227710}"/>
                </a:ext>
              </a:extLst>
            </p:cNvPr>
            <p:cNvSpPr/>
            <p:nvPr/>
          </p:nvSpPr>
          <p:spPr>
            <a:xfrm>
              <a:off x="11890075" y="649338"/>
              <a:ext cx="18200" cy="33925"/>
            </a:xfrm>
            <a:custGeom>
              <a:avLst/>
              <a:gdLst/>
              <a:ahLst/>
              <a:cxnLst/>
              <a:rect l="l" t="t" r="r" b="b"/>
              <a:pathLst>
                <a:path w="728" h="1357" extrusionOk="0">
                  <a:moveTo>
                    <a:pt x="464" y="0"/>
                  </a:moveTo>
                  <a:cubicBezTo>
                    <a:pt x="358" y="0"/>
                    <a:pt x="251" y="57"/>
                    <a:pt x="201" y="169"/>
                  </a:cubicBezTo>
                  <a:cubicBezTo>
                    <a:pt x="101" y="470"/>
                    <a:pt x="101" y="671"/>
                    <a:pt x="0" y="997"/>
                  </a:cubicBezTo>
                  <a:cubicBezTo>
                    <a:pt x="0" y="1193"/>
                    <a:pt x="128" y="1357"/>
                    <a:pt x="273" y="1357"/>
                  </a:cubicBezTo>
                  <a:cubicBezTo>
                    <a:pt x="350" y="1357"/>
                    <a:pt x="432" y="1310"/>
                    <a:pt x="502" y="1197"/>
                  </a:cubicBezTo>
                  <a:cubicBezTo>
                    <a:pt x="727" y="896"/>
                    <a:pt x="727" y="570"/>
                    <a:pt x="727" y="169"/>
                  </a:cubicBezTo>
                  <a:cubicBezTo>
                    <a:pt x="677" y="57"/>
                    <a:pt x="571" y="0"/>
                    <a:pt x="46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798;p55">
              <a:extLst>
                <a:ext uri="{FF2B5EF4-FFF2-40B4-BE49-F238E27FC236}">
                  <a16:creationId xmlns:a16="http://schemas.microsoft.com/office/drawing/2014/main" id="{8454E915-68FC-4324-AD07-AFF63FE3BF97}"/>
                </a:ext>
              </a:extLst>
            </p:cNvPr>
            <p:cNvSpPr/>
            <p:nvPr/>
          </p:nvSpPr>
          <p:spPr>
            <a:xfrm>
              <a:off x="11777300" y="778363"/>
              <a:ext cx="20375" cy="30050"/>
            </a:xfrm>
            <a:custGeom>
              <a:avLst/>
              <a:gdLst/>
              <a:ahLst/>
              <a:cxnLst/>
              <a:rect l="l" t="t" r="r" b="b"/>
              <a:pathLst>
                <a:path w="815" h="1202" extrusionOk="0">
                  <a:moveTo>
                    <a:pt x="533" y="1"/>
                  </a:moveTo>
                  <a:cubicBezTo>
                    <a:pt x="448" y="1"/>
                    <a:pt x="364" y="36"/>
                    <a:pt x="326" y="121"/>
                  </a:cubicBezTo>
                  <a:cubicBezTo>
                    <a:pt x="226" y="422"/>
                    <a:pt x="0" y="748"/>
                    <a:pt x="125" y="1049"/>
                  </a:cubicBezTo>
                  <a:cubicBezTo>
                    <a:pt x="125" y="1119"/>
                    <a:pt x="175" y="1201"/>
                    <a:pt x="273" y="1201"/>
                  </a:cubicBezTo>
                  <a:cubicBezTo>
                    <a:pt x="315" y="1201"/>
                    <a:pt x="366" y="1186"/>
                    <a:pt x="426" y="1149"/>
                  </a:cubicBezTo>
                  <a:cubicBezTo>
                    <a:pt x="627" y="948"/>
                    <a:pt x="627" y="522"/>
                    <a:pt x="752" y="221"/>
                  </a:cubicBezTo>
                  <a:cubicBezTo>
                    <a:pt x="814" y="97"/>
                    <a:pt x="673" y="1"/>
                    <a:pt x="53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799;p55">
              <a:extLst>
                <a:ext uri="{FF2B5EF4-FFF2-40B4-BE49-F238E27FC236}">
                  <a16:creationId xmlns:a16="http://schemas.microsoft.com/office/drawing/2014/main" id="{7FE579FF-5BB0-4382-A639-A2309A3AFDE6}"/>
                </a:ext>
              </a:extLst>
            </p:cNvPr>
            <p:cNvSpPr/>
            <p:nvPr/>
          </p:nvSpPr>
          <p:spPr>
            <a:xfrm>
              <a:off x="11898275" y="828138"/>
              <a:ext cx="20025" cy="27200"/>
            </a:xfrm>
            <a:custGeom>
              <a:avLst/>
              <a:gdLst/>
              <a:ahLst/>
              <a:cxnLst/>
              <a:rect l="l" t="t" r="r" b="b"/>
              <a:pathLst>
                <a:path w="801" h="1088" extrusionOk="0">
                  <a:moveTo>
                    <a:pt x="574" y="1"/>
                  </a:moveTo>
                  <a:cubicBezTo>
                    <a:pt x="505" y="1"/>
                    <a:pt x="438" y="34"/>
                    <a:pt x="399" y="110"/>
                  </a:cubicBezTo>
                  <a:cubicBezTo>
                    <a:pt x="299" y="411"/>
                    <a:pt x="174" y="637"/>
                    <a:pt x="73" y="837"/>
                  </a:cubicBezTo>
                  <a:cubicBezTo>
                    <a:pt x="1" y="982"/>
                    <a:pt x="151" y="1088"/>
                    <a:pt x="278" y="1088"/>
                  </a:cubicBezTo>
                  <a:cubicBezTo>
                    <a:pt x="326" y="1088"/>
                    <a:pt x="371" y="1072"/>
                    <a:pt x="399" y="1038"/>
                  </a:cubicBezTo>
                  <a:cubicBezTo>
                    <a:pt x="700" y="837"/>
                    <a:pt x="700" y="536"/>
                    <a:pt x="800" y="210"/>
                  </a:cubicBezTo>
                  <a:cubicBezTo>
                    <a:pt x="800" y="87"/>
                    <a:pt x="685" y="1"/>
                    <a:pt x="574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800;p55">
              <a:extLst>
                <a:ext uri="{FF2B5EF4-FFF2-40B4-BE49-F238E27FC236}">
                  <a16:creationId xmlns:a16="http://schemas.microsoft.com/office/drawing/2014/main" id="{0BF48A0C-C638-41DE-9EF5-4D7F1074F718}"/>
                </a:ext>
              </a:extLst>
            </p:cNvPr>
            <p:cNvSpPr/>
            <p:nvPr/>
          </p:nvSpPr>
          <p:spPr>
            <a:xfrm>
              <a:off x="11680800" y="913838"/>
              <a:ext cx="13175" cy="24200"/>
            </a:xfrm>
            <a:custGeom>
              <a:avLst/>
              <a:gdLst/>
              <a:ahLst/>
              <a:cxnLst/>
              <a:rect l="l" t="t" r="r" b="b"/>
              <a:pathLst>
                <a:path w="527" h="968" extrusionOk="0">
                  <a:moveTo>
                    <a:pt x="303" y="0"/>
                  </a:moveTo>
                  <a:cubicBezTo>
                    <a:pt x="262" y="0"/>
                    <a:pt x="226" y="31"/>
                    <a:pt x="226" y="116"/>
                  </a:cubicBezTo>
                  <a:cubicBezTo>
                    <a:pt x="226" y="241"/>
                    <a:pt x="101" y="241"/>
                    <a:pt x="101" y="341"/>
                  </a:cubicBezTo>
                  <a:lnTo>
                    <a:pt x="101" y="442"/>
                  </a:lnTo>
                  <a:lnTo>
                    <a:pt x="101" y="542"/>
                  </a:lnTo>
                  <a:cubicBezTo>
                    <a:pt x="0" y="642"/>
                    <a:pt x="0" y="968"/>
                    <a:pt x="326" y="968"/>
                  </a:cubicBezTo>
                  <a:cubicBezTo>
                    <a:pt x="426" y="968"/>
                    <a:pt x="426" y="868"/>
                    <a:pt x="527" y="742"/>
                  </a:cubicBezTo>
                  <a:cubicBezTo>
                    <a:pt x="527" y="542"/>
                    <a:pt x="527" y="341"/>
                    <a:pt x="426" y="116"/>
                  </a:cubicBezTo>
                  <a:cubicBezTo>
                    <a:pt x="426" y="58"/>
                    <a:pt x="360" y="0"/>
                    <a:pt x="303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801;p55">
              <a:extLst>
                <a:ext uri="{FF2B5EF4-FFF2-40B4-BE49-F238E27FC236}">
                  <a16:creationId xmlns:a16="http://schemas.microsoft.com/office/drawing/2014/main" id="{11B56DDE-AAE0-43E5-8269-F5A4C97115B4}"/>
                </a:ext>
              </a:extLst>
            </p:cNvPr>
            <p:cNvSpPr/>
            <p:nvPr/>
          </p:nvSpPr>
          <p:spPr>
            <a:xfrm>
              <a:off x="11741625" y="679063"/>
              <a:ext cx="17525" cy="30025"/>
            </a:xfrm>
            <a:custGeom>
              <a:avLst/>
              <a:gdLst/>
              <a:ahLst/>
              <a:cxnLst/>
              <a:rect l="l" t="t" r="r" b="b"/>
              <a:pathLst>
                <a:path w="701" h="1201" extrusionOk="0">
                  <a:moveTo>
                    <a:pt x="494" y="0"/>
                  </a:moveTo>
                  <a:cubicBezTo>
                    <a:pt x="442" y="0"/>
                    <a:pt x="400" y="33"/>
                    <a:pt x="400" y="108"/>
                  </a:cubicBezTo>
                  <a:cubicBezTo>
                    <a:pt x="299" y="434"/>
                    <a:pt x="74" y="735"/>
                    <a:pt x="74" y="960"/>
                  </a:cubicBezTo>
                  <a:cubicBezTo>
                    <a:pt x="0" y="1107"/>
                    <a:pt x="88" y="1200"/>
                    <a:pt x="190" y="1200"/>
                  </a:cubicBezTo>
                  <a:cubicBezTo>
                    <a:pt x="227" y="1200"/>
                    <a:pt x="266" y="1188"/>
                    <a:pt x="299" y="1161"/>
                  </a:cubicBezTo>
                  <a:cubicBezTo>
                    <a:pt x="500" y="860"/>
                    <a:pt x="600" y="534"/>
                    <a:pt x="700" y="234"/>
                  </a:cubicBezTo>
                  <a:cubicBezTo>
                    <a:pt x="700" y="92"/>
                    <a:pt x="582" y="0"/>
                    <a:pt x="49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802;p55">
              <a:extLst>
                <a:ext uri="{FF2B5EF4-FFF2-40B4-BE49-F238E27FC236}">
                  <a16:creationId xmlns:a16="http://schemas.microsoft.com/office/drawing/2014/main" id="{D78A1548-94A3-42D5-9137-C33FC7431E94}"/>
                </a:ext>
              </a:extLst>
            </p:cNvPr>
            <p:cNvSpPr/>
            <p:nvPr/>
          </p:nvSpPr>
          <p:spPr>
            <a:xfrm>
              <a:off x="11845575" y="939913"/>
              <a:ext cx="13200" cy="22975"/>
            </a:xfrm>
            <a:custGeom>
              <a:avLst/>
              <a:gdLst/>
              <a:ahLst/>
              <a:cxnLst/>
              <a:rect l="l" t="t" r="r" b="b"/>
              <a:pathLst>
                <a:path w="528" h="919" extrusionOk="0">
                  <a:moveTo>
                    <a:pt x="264" y="0"/>
                  </a:moveTo>
                  <a:cubicBezTo>
                    <a:pt x="133" y="0"/>
                    <a:pt x="1" y="75"/>
                    <a:pt x="1" y="226"/>
                  </a:cubicBezTo>
                  <a:lnTo>
                    <a:pt x="1" y="752"/>
                  </a:lnTo>
                  <a:cubicBezTo>
                    <a:pt x="1" y="869"/>
                    <a:pt x="70" y="918"/>
                    <a:pt x="147" y="918"/>
                  </a:cubicBezTo>
                  <a:cubicBezTo>
                    <a:pt x="201" y="918"/>
                    <a:pt x="260" y="894"/>
                    <a:pt x="302" y="852"/>
                  </a:cubicBezTo>
                  <a:cubicBezTo>
                    <a:pt x="402" y="652"/>
                    <a:pt x="402" y="451"/>
                    <a:pt x="527" y="226"/>
                  </a:cubicBezTo>
                  <a:cubicBezTo>
                    <a:pt x="527" y="75"/>
                    <a:pt x="396" y="0"/>
                    <a:pt x="26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803;p55">
              <a:extLst>
                <a:ext uri="{FF2B5EF4-FFF2-40B4-BE49-F238E27FC236}">
                  <a16:creationId xmlns:a16="http://schemas.microsoft.com/office/drawing/2014/main" id="{61A95043-9E4E-42BC-A6E0-C0E710EF0E7D}"/>
                </a:ext>
              </a:extLst>
            </p:cNvPr>
            <p:cNvSpPr/>
            <p:nvPr/>
          </p:nvSpPr>
          <p:spPr>
            <a:xfrm>
              <a:off x="12025400" y="915688"/>
              <a:ext cx="14675" cy="24350"/>
            </a:xfrm>
            <a:custGeom>
              <a:avLst/>
              <a:gdLst/>
              <a:ahLst/>
              <a:cxnLst/>
              <a:rect l="l" t="t" r="r" b="b"/>
              <a:pathLst>
                <a:path w="587" h="974" extrusionOk="0">
                  <a:moveTo>
                    <a:pt x="127" y="1"/>
                  </a:moveTo>
                  <a:cubicBezTo>
                    <a:pt x="52" y="1"/>
                    <a:pt x="1" y="78"/>
                    <a:pt x="1" y="167"/>
                  </a:cubicBezTo>
                  <a:cubicBezTo>
                    <a:pt x="1" y="368"/>
                    <a:pt x="101" y="568"/>
                    <a:pt x="101" y="794"/>
                  </a:cubicBezTo>
                  <a:cubicBezTo>
                    <a:pt x="101" y="918"/>
                    <a:pt x="191" y="973"/>
                    <a:pt x="289" y="973"/>
                  </a:cubicBezTo>
                  <a:cubicBezTo>
                    <a:pt x="429" y="973"/>
                    <a:pt x="586" y="860"/>
                    <a:pt x="527" y="668"/>
                  </a:cubicBezTo>
                  <a:lnTo>
                    <a:pt x="527" y="267"/>
                  </a:lnTo>
                  <a:cubicBezTo>
                    <a:pt x="527" y="42"/>
                    <a:pt x="427" y="42"/>
                    <a:pt x="327" y="42"/>
                  </a:cubicBezTo>
                  <a:lnTo>
                    <a:pt x="227" y="42"/>
                  </a:lnTo>
                  <a:cubicBezTo>
                    <a:pt x="191" y="13"/>
                    <a:pt x="157" y="1"/>
                    <a:pt x="127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804;p55">
              <a:extLst>
                <a:ext uri="{FF2B5EF4-FFF2-40B4-BE49-F238E27FC236}">
                  <a16:creationId xmlns:a16="http://schemas.microsoft.com/office/drawing/2014/main" id="{4E3EEDEC-28BA-4E62-B76F-50A582AFFB41}"/>
                </a:ext>
              </a:extLst>
            </p:cNvPr>
            <p:cNvSpPr/>
            <p:nvPr/>
          </p:nvSpPr>
          <p:spPr>
            <a:xfrm>
              <a:off x="12023800" y="736788"/>
              <a:ext cx="22950" cy="29875"/>
            </a:xfrm>
            <a:custGeom>
              <a:avLst/>
              <a:gdLst/>
              <a:ahLst/>
              <a:cxnLst/>
              <a:rect l="l" t="t" r="r" b="b"/>
              <a:pathLst>
                <a:path w="918" h="1195" extrusionOk="0">
                  <a:moveTo>
                    <a:pt x="300" y="1"/>
                  </a:moveTo>
                  <a:cubicBezTo>
                    <a:pt x="155" y="1"/>
                    <a:pt x="0" y="111"/>
                    <a:pt x="65" y="306"/>
                  </a:cubicBezTo>
                  <a:cubicBezTo>
                    <a:pt x="165" y="531"/>
                    <a:pt x="165" y="732"/>
                    <a:pt x="165" y="932"/>
                  </a:cubicBezTo>
                  <a:cubicBezTo>
                    <a:pt x="235" y="1115"/>
                    <a:pt x="361" y="1195"/>
                    <a:pt x="493" y="1195"/>
                  </a:cubicBezTo>
                  <a:cubicBezTo>
                    <a:pt x="596" y="1195"/>
                    <a:pt x="704" y="1146"/>
                    <a:pt x="792" y="1057"/>
                  </a:cubicBezTo>
                  <a:cubicBezTo>
                    <a:pt x="917" y="932"/>
                    <a:pt x="792" y="832"/>
                    <a:pt x="692" y="732"/>
                  </a:cubicBezTo>
                  <a:cubicBezTo>
                    <a:pt x="591" y="732"/>
                    <a:pt x="591" y="631"/>
                    <a:pt x="591" y="531"/>
                  </a:cubicBezTo>
                  <a:cubicBezTo>
                    <a:pt x="591" y="431"/>
                    <a:pt x="591" y="205"/>
                    <a:pt x="491" y="105"/>
                  </a:cubicBezTo>
                  <a:cubicBezTo>
                    <a:pt x="456" y="34"/>
                    <a:pt x="379" y="1"/>
                    <a:pt x="300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805;p55">
              <a:extLst>
                <a:ext uri="{FF2B5EF4-FFF2-40B4-BE49-F238E27FC236}">
                  <a16:creationId xmlns:a16="http://schemas.microsoft.com/office/drawing/2014/main" id="{94979B06-D88F-4C8B-8637-530E9DBCC525}"/>
                </a:ext>
              </a:extLst>
            </p:cNvPr>
            <p:cNvSpPr/>
            <p:nvPr/>
          </p:nvSpPr>
          <p:spPr>
            <a:xfrm>
              <a:off x="12125025" y="829888"/>
              <a:ext cx="12575" cy="24850"/>
            </a:xfrm>
            <a:custGeom>
              <a:avLst/>
              <a:gdLst/>
              <a:ahLst/>
              <a:cxnLst/>
              <a:rect l="l" t="t" r="r" b="b"/>
              <a:pathLst>
                <a:path w="503" h="994" extrusionOk="0">
                  <a:moveTo>
                    <a:pt x="205" y="1"/>
                  </a:moveTo>
                  <a:cubicBezTo>
                    <a:pt x="108" y="1"/>
                    <a:pt x="1" y="94"/>
                    <a:pt x="1" y="241"/>
                  </a:cubicBezTo>
                  <a:cubicBezTo>
                    <a:pt x="101" y="466"/>
                    <a:pt x="1" y="667"/>
                    <a:pt x="101" y="867"/>
                  </a:cubicBezTo>
                  <a:cubicBezTo>
                    <a:pt x="160" y="926"/>
                    <a:pt x="254" y="994"/>
                    <a:pt x="321" y="994"/>
                  </a:cubicBezTo>
                  <a:cubicBezTo>
                    <a:pt x="368" y="994"/>
                    <a:pt x="402" y="960"/>
                    <a:pt x="402" y="867"/>
                  </a:cubicBezTo>
                  <a:cubicBezTo>
                    <a:pt x="502" y="667"/>
                    <a:pt x="502" y="241"/>
                    <a:pt x="302" y="40"/>
                  </a:cubicBezTo>
                  <a:cubicBezTo>
                    <a:pt x="275" y="13"/>
                    <a:pt x="241" y="1"/>
                    <a:pt x="205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806;p55">
              <a:extLst>
                <a:ext uri="{FF2B5EF4-FFF2-40B4-BE49-F238E27FC236}">
                  <a16:creationId xmlns:a16="http://schemas.microsoft.com/office/drawing/2014/main" id="{8F5E6FFB-0EE0-4F46-9AED-E63D299815E7}"/>
                </a:ext>
              </a:extLst>
            </p:cNvPr>
            <p:cNvSpPr/>
            <p:nvPr/>
          </p:nvSpPr>
          <p:spPr>
            <a:xfrm>
              <a:off x="12137575" y="674238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226" y="1"/>
                  </a:moveTo>
                  <a:cubicBezTo>
                    <a:pt x="126" y="1"/>
                    <a:pt x="0" y="201"/>
                    <a:pt x="126" y="201"/>
                  </a:cubicBezTo>
                  <a:cubicBezTo>
                    <a:pt x="226" y="427"/>
                    <a:pt x="326" y="427"/>
                    <a:pt x="326" y="627"/>
                  </a:cubicBezTo>
                  <a:cubicBezTo>
                    <a:pt x="426" y="828"/>
                    <a:pt x="426" y="928"/>
                    <a:pt x="426" y="1153"/>
                  </a:cubicBezTo>
                  <a:cubicBezTo>
                    <a:pt x="476" y="1204"/>
                    <a:pt x="558" y="1229"/>
                    <a:pt x="627" y="1229"/>
                  </a:cubicBezTo>
                  <a:cubicBezTo>
                    <a:pt x="696" y="1229"/>
                    <a:pt x="752" y="1204"/>
                    <a:pt x="752" y="1153"/>
                  </a:cubicBezTo>
                  <a:cubicBezTo>
                    <a:pt x="852" y="828"/>
                    <a:pt x="852" y="627"/>
                    <a:pt x="752" y="427"/>
                  </a:cubicBezTo>
                  <a:cubicBezTo>
                    <a:pt x="627" y="201"/>
                    <a:pt x="426" y="1"/>
                    <a:pt x="226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807;p55">
              <a:extLst>
                <a:ext uri="{FF2B5EF4-FFF2-40B4-BE49-F238E27FC236}">
                  <a16:creationId xmlns:a16="http://schemas.microsoft.com/office/drawing/2014/main" id="{977AB13F-6E4F-49F2-BF0E-405FCD6AA9CC}"/>
                </a:ext>
              </a:extLst>
            </p:cNvPr>
            <p:cNvSpPr/>
            <p:nvPr/>
          </p:nvSpPr>
          <p:spPr>
            <a:xfrm>
              <a:off x="12226550" y="842788"/>
              <a:ext cx="18175" cy="38300"/>
            </a:xfrm>
            <a:custGeom>
              <a:avLst/>
              <a:gdLst/>
              <a:ahLst/>
              <a:cxnLst/>
              <a:rect l="l" t="t" r="r" b="b"/>
              <a:pathLst>
                <a:path w="727" h="1532" extrusionOk="0">
                  <a:moveTo>
                    <a:pt x="176" y="0"/>
                  </a:moveTo>
                  <a:cubicBezTo>
                    <a:pt x="82" y="0"/>
                    <a:pt x="0" y="51"/>
                    <a:pt x="0" y="151"/>
                  </a:cubicBezTo>
                  <a:cubicBezTo>
                    <a:pt x="0" y="577"/>
                    <a:pt x="100" y="1203"/>
                    <a:pt x="426" y="1504"/>
                  </a:cubicBezTo>
                  <a:cubicBezTo>
                    <a:pt x="445" y="1523"/>
                    <a:pt x="464" y="1531"/>
                    <a:pt x="484" y="1531"/>
                  </a:cubicBezTo>
                  <a:cubicBezTo>
                    <a:pt x="565" y="1531"/>
                    <a:pt x="646" y="1385"/>
                    <a:pt x="727" y="1304"/>
                  </a:cubicBezTo>
                  <a:cubicBezTo>
                    <a:pt x="727" y="1078"/>
                    <a:pt x="627" y="978"/>
                    <a:pt x="526" y="777"/>
                  </a:cubicBezTo>
                  <a:cubicBezTo>
                    <a:pt x="526" y="577"/>
                    <a:pt x="426" y="351"/>
                    <a:pt x="426" y="151"/>
                  </a:cubicBezTo>
                  <a:cubicBezTo>
                    <a:pt x="376" y="51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808;p55">
              <a:extLst>
                <a:ext uri="{FF2B5EF4-FFF2-40B4-BE49-F238E27FC236}">
                  <a16:creationId xmlns:a16="http://schemas.microsoft.com/office/drawing/2014/main" id="{78400BE4-E841-499E-9933-AA4CCDBC1666}"/>
                </a:ext>
              </a:extLst>
            </p:cNvPr>
            <p:cNvSpPr/>
            <p:nvPr/>
          </p:nvSpPr>
          <p:spPr>
            <a:xfrm>
              <a:off x="11999725" y="626863"/>
              <a:ext cx="10050" cy="22075"/>
            </a:xfrm>
            <a:custGeom>
              <a:avLst/>
              <a:gdLst/>
              <a:ahLst/>
              <a:cxnLst/>
              <a:rect l="l" t="t" r="r" b="b"/>
              <a:pathLst>
                <a:path w="402" h="883" extrusionOk="0">
                  <a:moveTo>
                    <a:pt x="286" y="0"/>
                  </a:moveTo>
                  <a:cubicBezTo>
                    <a:pt x="201" y="0"/>
                    <a:pt x="101" y="58"/>
                    <a:pt x="101" y="116"/>
                  </a:cubicBezTo>
                  <a:cubicBezTo>
                    <a:pt x="101" y="317"/>
                    <a:pt x="101" y="542"/>
                    <a:pt x="0" y="642"/>
                  </a:cubicBezTo>
                  <a:cubicBezTo>
                    <a:pt x="0" y="789"/>
                    <a:pt x="108" y="882"/>
                    <a:pt x="205" y="882"/>
                  </a:cubicBezTo>
                  <a:cubicBezTo>
                    <a:pt x="240" y="882"/>
                    <a:pt x="274" y="870"/>
                    <a:pt x="301" y="843"/>
                  </a:cubicBezTo>
                  <a:cubicBezTo>
                    <a:pt x="401" y="542"/>
                    <a:pt x="401" y="317"/>
                    <a:pt x="401" y="116"/>
                  </a:cubicBezTo>
                  <a:cubicBezTo>
                    <a:pt x="401" y="31"/>
                    <a:pt x="348" y="0"/>
                    <a:pt x="286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809;p55">
              <a:extLst>
                <a:ext uri="{FF2B5EF4-FFF2-40B4-BE49-F238E27FC236}">
                  <a16:creationId xmlns:a16="http://schemas.microsoft.com/office/drawing/2014/main" id="{E89D8390-4779-4940-87CF-E2AF83459338}"/>
                </a:ext>
              </a:extLst>
            </p:cNvPr>
            <p:cNvSpPr/>
            <p:nvPr/>
          </p:nvSpPr>
          <p:spPr>
            <a:xfrm>
              <a:off x="12286700" y="994988"/>
              <a:ext cx="10675" cy="27650"/>
            </a:xfrm>
            <a:custGeom>
              <a:avLst/>
              <a:gdLst/>
              <a:ahLst/>
              <a:cxnLst/>
              <a:rect l="l" t="t" r="r" b="b"/>
              <a:pathLst>
                <a:path w="427" h="1106" extrusionOk="0">
                  <a:moveTo>
                    <a:pt x="198" y="1"/>
                  </a:moveTo>
                  <a:cubicBezTo>
                    <a:pt x="111" y="1"/>
                    <a:pt x="0" y="92"/>
                    <a:pt x="0" y="228"/>
                  </a:cubicBezTo>
                  <a:cubicBezTo>
                    <a:pt x="0" y="429"/>
                    <a:pt x="0" y="755"/>
                    <a:pt x="100" y="955"/>
                  </a:cubicBezTo>
                  <a:cubicBezTo>
                    <a:pt x="100" y="1055"/>
                    <a:pt x="182" y="1105"/>
                    <a:pt x="263" y="1105"/>
                  </a:cubicBezTo>
                  <a:cubicBezTo>
                    <a:pt x="345" y="1105"/>
                    <a:pt x="426" y="1055"/>
                    <a:pt x="426" y="955"/>
                  </a:cubicBezTo>
                  <a:cubicBezTo>
                    <a:pt x="426" y="629"/>
                    <a:pt x="426" y="429"/>
                    <a:pt x="301" y="128"/>
                  </a:cubicBezTo>
                  <a:cubicBezTo>
                    <a:pt x="301" y="39"/>
                    <a:pt x="254" y="1"/>
                    <a:pt x="198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810;p55">
              <a:extLst>
                <a:ext uri="{FF2B5EF4-FFF2-40B4-BE49-F238E27FC236}">
                  <a16:creationId xmlns:a16="http://schemas.microsoft.com/office/drawing/2014/main" id="{396FF664-D521-40CB-A23F-BF6BB542DFD6}"/>
                </a:ext>
              </a:extLst>
            </p:cNvPr>
            <p:cNvSpPr/>
            <p:nvPr/>
          </p:nvSpPr>
          <p:spPr>
            <a:xfrm>
              <a:off x="11683300" y="1101788"/>
              <a:ext cx="13175" cy="27775"/>
            </a:xfrm>
            <a:custGeom>
              <a:avLst/>
              <a:gdLst/>
              <a:ahLst/>
              <a:cxnLst/>
              <a:rect l="l" t="t" r="r" b="b"/>
              <a:pathLst>
                <a:path w="527" h="1111" extrusionOk="0">
                  <a:moveTo>
                    <a:pt x="303" y="1"/>
                  </a:moveTo>
                  <a:cubicBezTo>
                    <a:pt x="262" y="1"/>
                    <a:pt x="226" y="32"/>
                    <a:pt x="226" y="117"/>
                  </a:cubicBezTo>
                  <a:cubicBezTo>
                    <a:pt x="126" y="342"/>
                    <a:pt x="1" y="643"/>
                    <a:pt x="1" y="969"/>
                  </a:cubicBezTo>
                  <a:cubicBezTo>
                    <a:pt x="1" y="1040"/>
                    <a:pt x="63" y="1111"/>
                    <a:pt x="135" y="1111"/>
                  </a:cubicBezTo>
                  <a:cubicBezTo>
                    <a:pt x="165" y="1111"/>
                    <a:pt x="197" y="1098"/>
                    <a:pt x="226" y="1069"/>
                  </a:cubicBezTo>
                  <a:cubicBezTo>
                    <a:pt x="427" y="869"/>
                    <a:pt x="527" y="442"/>
                    <a:pt x="427" y="117"/>
                  </a:cubicBezTo>
                  <a:cubicBezTo>
                    <a:pt x="427" y="59"/>
                    <a:pt x="360" y="1"/>
                    <a:pt x="30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811;p55">
              <a:extLst>
                <a:ext uri="{FF2B5EF4-FFF2-40B4-BE49-F238E27FC236}">
                  <a16:creationId xmlns:a16="http://schemas.microsoft.com/office/drawing/2014/main" id="{4F323F3F-1BA4-4F57-81EE-F99CEDEC0EB5}"/>
                </a:ext>
              </a:extLst>
            </p:cNvPr>
            <p:cNvSpPr/>
            <p:nvPr/>
          </p:nvSpPr>
          <p:spPr>
            <a:xfrm>
              <a:off x="11801100" y="1213238"/>
              <a:ext cx="13175" cy="28475"/>
            </a:xfrm>
            <a:custGeom>
              <a:avLst/>
              <a:gdLst/>
              <a:ahLst/>
              <a:cxnLst/>
              <a:rect l="l" t="t" r="r" b="b"/>
              <a:pathLst>
                <a:path w="527" h="1139" extrusionOk="0">
                  <a:moveTo>
                    <a:pt x="314" y="1"/>
                  </a:moveTo>
                  <a:cubicBezTo>
                    <a:pt x="232" y="1"/>
                    <a:pt x="151" y="57"/>
                    <a:pt x="101" y="170"/>
                  </a:cubicBezTo>
                  <a:cubicBezTo>
                    <a:pt x="0" y="370"/>
                    <a:pt x="0" y="671"/>
                    <a:pt x="0" y="997"/>
                  </a:cubicBezTo>
                  <a:cubicBezTo>
                    <a:pt x="0" y="1068"/>
                    <a:pt x="151" y="1139"/>
                    <a:pt x="283" y="1139"/>
                  </a:cubicBezTo>
                  <a:cubicBezTo>
                    <a:pt x="338" y="1139"/>
                    <a:pt x="390" y="1127"/>
                    <a:pt x="427" y="1097"/>
                  </a:cubicBezTo>
                  <a:cubicBezTo>
                    <a:pt x="427" y="897"/>
                    <a:pt x="527" y="797"/>
                    <a:pt x="527" y="571"/>
                  </a:cubicBezTo>
                  <a:lnTo>
                    <a:pt x="527" y="370"/>
                  </a:lnTo>
                  <a:lnTo>
                    <a:pt x="527" y="270"/>
                  </a:lnTo>
                  <a:lnTo>
                    <a:pt x="527" y="170"/>
                  </a:lnTo>
                  <a:cubicBezTo>
                    <a:pt x="477" y="57"/>
                    <a:pt x="395" y="1"/>
                    <a:pt x="314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812;p55">
              <a:extLst>
                <a:ext uri="{FF2B5EF4-FFF2-40B4-BE49-F238E27FC236}">
                  <a16:creationId xmlns:a16="http://schemas.microsoft.com/office/drawing/2014/main" id="{B031D59B-639A-478A-8ABE-EAE63489F2B1}"/>
                </a:ext>
              </a:extLst>
            </p:cNvPr>
            <p:cNvSpPr/>
            <p:nvPr/>
          </p:nvSpPr>
          <p:spPr>
            <a:xfrm>
              <a:off x="11814250" y="12174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813;p55">
              <a:extLst>
                <a:ext uri="{FF2B5EF4-FFF2-40B4-BE49-F238E27FC236}">
                  <a16:creationId xmlns:a16="http://schemas.microsoft.com/office/drawing/2014/main" id="{3CB8B017-5EA1-4F37-9E7F-1C3FD2197920}"/>
                </a:ext>
              </a:extLst>
            </p:cNvPr>
            <p:cNvSpPr/>
            <p:nvPr/>
          </p:nvSpPr>
          <p:spPr>
            <a:xfrm>
              <a:off x="11973400" y="1120363"/>
              <a:ext cx="13200" cy="20700"/>
            </a:xfrm>
            <a:custGeom>
              <a:avLst/>
              <a:gdLst/>
              <a:ahLst/>
              <a:cxnLst/>
              <a:rect l="l" t="t" r="r" b="b"/>
              <a:pathLst>
                <a:path w="528" h="828" extrusionOk="0">
                  <a:moveTo>
                    <a:pt x="201" y="0"/>
                  </a:moveTo>
                  <a:cubicBezTo>
                    <a:pt x="101" y="0"/>
                    <a:pt x="101" y="0"/>
                    <a:pt x="1" y="126"/>
                  </a:cubicBezTo>
                  <a:lnTo>
                    <a:pt x="1" y="226"/>
                  </a:lnTo>
                  <a:lnTo>
                    <a:pt x="1" y="426"/>
                  </a:lnTo>
                  <a:cubicBezTo>
                    <a:pt x="1" y="527"/>
                    <a:pt x="1" y="627"/>
                    <a:pt x="101" y="752"/>
                  </a:cubicBezTo>
                  <a:cubicBezTo>
                    <a:pt x="101" y="802"/>
                    <a:pt x="182" y="827"/>
                    <a:pt x="264" y="827"/>
                  </a:cubicBezTo>
                  <a:cubicBezTo>
                    <a:pt x="345" y="827"/>
                    <a:pt x="427" y="802"/>
                    <a:pt x="427" y="752"/>
                  </a:cubicBezTo>
                  <a:cubicBezTo>
                    <a:pt x="527" y="627"/>
                    <a:pt x="527" y="527"/>
                    <a:pt x="527" y="426"/>
                  </a:cubicBezTo>
                  <a:lnTo>
                    <a:pt x="527" y="326"/>
                  </a:lnTo>
                  <a:lnTo>
                    <a:pt x="427" y="126"/>
                  </a:lnTo>
                  <a:cubicBezTo>
                    <a:pt x="427" y="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814;p55">
              <a:extLst>
                <a:ext uri="{FF2B5EF4-FFF2-40B4-BE49-F238E27FC236}">
                  <a16:creationId xmlns:a16="http://schemas.microsoft.com/office/drawing/2014/main" id="{6AFB23E0-4022-41B3-BC0E-43CA30176F1C}"/>
                </a:ext>
              </a:extLst>
            </p:cNvPr>
            <p:cNvSpPr/>
            <p:nvPr/>
          </p:nvSpPr>
          <p:spPr>
            <a:xfrm>
              <a:off x="11984050" y="1123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815;p55">
              <a:extLst>
                <a:ext uri="{FF2B5EF4-FFF2-40B4-BE49-F238E27FC236}">
                  <a16:creationId xmlns:a16="http://schemas.microsoft.com/office/drawing/2014/main" id="{D1F1ADB7-5BDC-404E-A6EB-A89C3A605346}"/>
                </a:ext>
              </a:extLst>
            </p:cNvPr>
            <p:cNvSpPr/>
            <p:nvPr/>
          </p:nvSpPr>
          <p:spPr>
            <a:xfrm>
              <a:off x="11973400" y="1123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816;p55">
              <a:extLst>
                <a:ext uri="{FF2B5EF4-FFF2-40B4-BE49-F238E27FC236}">
                  <a16:creationId xmlns:a16="http://schemas.microsoft.com/office/drawing/2014/main" id="{66E86C8A-EDD0-4780-86E3-0A15B80E4A21}"/>
                </a:ext>
              </a:extLst>
            </p:cNvPr>
            <p:cNvSpPr/>
            <p:nvPr/>
          </p:nvSpPr>
          <p:spPr>
            <a:xfrm>
              <a:off x="11670775" y="1271763"/>
              <a:ext cx="15675" cy="38700"/>
            </a:xfrm>
            <a:custGeom>
              <a:avLst/>
              <a:gdLst/>
              <a:ahLst/>
              <a:cxnLst/>
              <a:rect l="l" t="t" r="r" b="b"/>
              <a:pathLst>
                <a:path w="627" h="1548" extrusionOk="0">
                  <a:moveTo>
                    <a:pt x="227" y="0"/>
                  </a:moveTo>
                  <a:cubicBezTo>
                    <a:pt x="115" y="0"/>
                    <a:pt x="0" y="86"/>
                    <a:pt x="0" y="210"/>
                  </a:cubicBezTo>
                  <a:cubicBezTo>
                    <a:pt x="101" y="636"/>
                    <a:pt x="101" y="962"/>
                    <a:pt x="0" y="1363"/>
                  </a:cubicBezTo>
                  <a:cubicBezTo>
                    <a:pt x="0" y="1492"/>
                    <a:pt x="99" y="1547"/>
                    <a:pt x="202" y="1547"/>
                  </a:cubicBezTo>
                  <a:cubicBezTo>
                    <a:pt x="279" y="1547"/>
                    <a:pt x="359" y="1517"/>
                    <a:pt x="401" y="1463"/>
                  </a:cubicBezTo>
                  <a:cubicBezTo>
                    <a:pt x="627" y="1062"/>
                    <a:pt x="627" y="536"/>
                    <a:pt x="401" y="110"/>
                  </a:cubicBezTo>
                  <a:cubicBezTo>
                    <a:pt x="363" y="33"/>
                    <a:pt x="296" y="0"/>
                    <a:pt x="227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817;p55">
              <a:extLst>
                <a:ext uri="{FF2B5EF4-FFF2-40B4-BE49-F238E27FC236}">
                  <a16:creationId xmlns:a16="http://schemas.microsoft.com/office/drawing/2014/main" id="{489E557B-253E-4BB3-8164-AFD203376DDD}"/>
                </a:ext>
              </a:extLst>
            </p:cNvPr>
            <p:cNvSpPr/>
            <p:nvPr/>
          </p:nvSpPr>
          <p:spPr>
            <a:xfrm>
              <a:off x="11602475" y="1176738"/>
              <a:ext cx="13175" cy="19100"/>
            </a:xfrm>
            <a:custGeom>
              <a:avLst/>
              <a:gdLst/>
              <a:ahLst/>
              <a:cxnLst/>
              <a:rect l="l" t="t" r="r" b="b"/>
              <a:pathLst>
                <a:path w="527" h="764" extrusionOk="0">
                  <a:moveTo>
                    <a:pt x="314" y="1"/>
                  </a:moveTo>
                  <a:cubicBezTo>
                    <a:pt x="207" y="1"/>
                    <a:pt x="101" y="51"/>
                    <a:pt x="101" y="151"/>
                  </a:cubicBezTo>
                  <a:cubicBezTo>
                    <a:pt x="101" y="251"/>
                    <a:pt x="101" y="477"/>
                    <a:pt x="1" y="577"/>
                  </a:cubicBezTo>
                  <a:cubicBezTo>
                    <a:pt x="1" y="646"/>
                    <a:pt x="108" y="763"/>
                    <a:pt x="207" y="763"/>
                  </a:cubicBezTo>
                  <a:cubicBezTo>
                    <a:pt x="252" y="763"/>
                    <a:pt x="295" y="740"/>
                    <a:pt x="326" y="678"/>
                  </a:cubicBezTo>
                  <a:cubicBezTo>
                    <a:pt x="527" y="577"/>
                    <a:pt x="527" y="377"/>
                    <a:pt x="527" y="151"/>
                  </a:cubicBezTo>
                  <a:cubicBezTo>
                    <a:pt x="527" y="51"/>
                    <a:pt x="420" y="1"/>
                    <a:pt x="314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818;p55">
              <a:extLst>
                <a:ext uri="{FF2B5EF4-FFF2-40B4-BE49-F238E27FC236}">
                  <a16:creationId xmlns:a16="http://schemas.microsoft.com/office/drawing/2014/main" id="{35D9AEBC-B50C-4FA6-98E7-8DC1F532EDB8}"/>
                </a:ext>
              </a:extLst>
            </p:cNvPr>
            <p:cNvSpPr/>
            <p:nvPr/>
          </p:nvSpPr>
          <p:spPr>
            <a:xfrm>
              <a:off x="11735925" y="1407563"/>
              <a:ext cx="15700" cy="27350"/>
            </a:xfrm>
            <a:custGeom>
              <a:avLst/>
              <a:gdLst/>
              <a:ahLst/>
              <a:cxnLst/>
              <a:rect l="l" t="t" r="r" b="b"/>
              <a:pathLst>
                <a:path w="628" h="1094" extrusionOk="0">
                  <a:moveTo>
                    <a:pt x="308" y="1"/>
                  </a:moveTo>
                  <a:cubicBezTo>
                    <a:pt x="226" y="1"/>
                    <a:pt x="144" y="32"/>
                    <a:pt x="101" y="116"/>
                  </a:cubicBezTo>
                  <a:cubicBezTo>
                    <a:pt x="101" y="417"/>
                    <a:pt x="101" y="643"/>
                    <a:pt x="1" y="843"/>
                  </a:cubicBezTo>
                  <a:cubicBezTo>
                    <a:pt x="1" y="988"/>
                    <a:pt x="106" y="1094"/>
                    <a:pt x="202" y="1094"/>
                  </a:cubicBezTo>
                  <a:cubicBezTo>
                    <a:pt x="239" y="1094"/>
                    <a:pt x="274" y="1078"/>
                    <a:pt x="302" y="1044"/>
                  </a:cubicBezTo>
                  <a:cubicBezTo>
                    <a:pt x="527" y="843"/>
                    <a:pt x="628" y="542"/>
                    <a:pt x="527" y="116"/>
                  </a:cubicBezTo>
                  <a:cubicBezTo>
                    <a:pt x="527" y="58"/>
                    <a:pt x="419" y="1"/>
                    <a:pt x="308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819;p55">
              <a:extLst>
                <a:ext uri="{FF2B5EF4-FFF2-40B4-BE49-F238E27FC236}">
                  <a16:creationId xmlns:a16="http://schemas.microsoft.com/office/drawing/2014/main" id="{9DB07E0A-F7DC-4231-9A17-5300EA3BF7C3}"/>
                </a:ext>
              </a:extLst>
            </p:cNvPr>
            <p:cNvSpPr/>
            <p:nvPr/>
          </p:nvSpPr>
          <p:spPr>
            <a:xfrm>
              <a:off x="11626275" y="1448838"/>
              <a:ext cx="10050" cy="30575"/>
            </a:xfrm>
            <a:custGeom>
              <a:avLst/>
              <a:gdLst/>
              <a:ahLst/>
              <a:cxnLst/>
              <a:rect l="l" t="t" r="r" b="b"/>
              <a:pathLst>
                <a:path w="402" h="1223" extrusionOk="0">
                  <a:moveTo>
                    <a:pt x="164" y="0"/>
                  </a:moveTo>
                  <a:cubicBezTo>
                    <a:pt x="76" y="0"/>
                    <a:pt x="1" y="82"/>
                    <a:pt x="1" y="245"/>
                  </a:cubicBezTo>
                  <a:lnTo>
                    <a:pt x="1" y="1072"/>
                  </a:lnTo>
                  <a:cubicBezTo>
                    <a:pt x="51" y="1172"/>
                    <a:pt x="126" y="1222"/>
                    <a:pt x="189" y="1222"/>
                  </a:cubicBezTo>
                  <a:cubicBezTo>
                    <a:pt x="252" y="1222"/>
                    <a:pt x="302" y="1172"/>
                    <a:pt x="302" y="1072"/>
                  </a:cubicBezTo>
                  <a:cubicBezTo>
                    <a:pt x="402" y="771"/>
                    <a:pt x="402" y="546"/>
                    <a:pt x="402" y="245"/>
                  </a:cubicBezTo>
                  <a:cubicBezTo>
                    <a:pt x="352" y="82"/>
                    <a:pt x="252" y="0"/>
                    <a:pt x="16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820;p55">
              <a:extLst>
                <a:ext uri="{FF2B5EF4-FFF2-40B4-BE49-F238E27FC236}">
                  <a16:creationId xmlns:a16="http://schemas.microsoft.com/office/drawing/2014/main" id="{1706A2A7-B72B-4F9B-995C-F0034F1D43E4}"/>
                </a:ext>
              </a:extLst>
            </p:cNvPr>
            <p:cNvSpPr/>
            <p:nvPr/>
          </p:nvSpPr>
          <p:spPr>
            <a:xfrm>
              <a:off x="11853100" y="1396313"/>
              <a:ext cx="13175" cy="24875"/>
            </a:xfrm>
            <a:custGeom>
              <a:avLst/>
              <a:gdLst/>
              <a:ahLst/>
              <a:cxnLst/>
              <a:rect l="l" t="t" r="r" b="b"/>
              <a:pathLst>
                <a:path w="527" h="995" extrusionOk="0">
                  <a:moveTo>
                    <a:pt x="296" y="0"/>
                  </a:moveTo>
                  <a:cubicBezTo>
                    <a:pt x="179" y="0"/>
                    <a:pt x="56" y="75"/>
                    <a:pt x="1" y="240"/>
                  </a:cubicBezTo>
                  <a:lnTo>
                    <a:pt x="1" y="767"/>
                  </a:lnTo>
                  <a:cubicBezTo>
                    <a:pt x="1" y="904"/>
                    <a:pt x="84" y="994"/>
                    <a:pt x="171" y="994"/>
                  </a:cubicBezTo>
                  <a:cubicBezTo>
                    <a:pt x="228" y="994"/>
                    <a:pt x="287" y="956"/>
                    <a:pt x="326" y="867"/>
                  </a:cubicBezTo>
                  <a:cubicBezTo>
                    <a:pt x="527" y="667"/>
                    <a:pt x="527" y="466"/>
                    <a:pt x="527" y="140"/>
                  </a:cubicBezTo>
                  <a:cubicBezTo>
                    <a:pt x="482" y="50"/>
                    <a:pt x="391" y="0"/>
                    <a:pt x="296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821;p55">
              <a:extLst>
                <a:ext uri="{FF2B5EF4-FFF2-40B4-BE49-F238E27FC236}">
                  <a16:creationId xmlns:a16="http://schemas.microsoft.com/office/drawing/2014/main" id="{1E1F8D9A-4368-4469-A08F-B5C6751E57ED}"/>
                </a:ext>
              </a:extLst>
            </p:cNvPr>
            <p:cNvSpPr/>
            <p:nvPr/>
          </p:nvSpPr>
          <p:spPr>
            <a:xfrm>
              <a:off x="12097200" y="1449263"/>
              <a:ext cx="14700" cy="24275"/>
            </a:xfrm>
            <a:custGeom>
              <a:avLst/>
              <a:gdLst/>
              <a:ahLst/>
              <a:cxnLst/>
              <a:rect l="l" t="t" r="r" b="b"/>
              <a:pathLst>
                <a:path w="588" h="971" extrusionOk="0">
                  <a:moveTo>
                    <a:pt x="187" y="0"/>
                  </a:moveTo>
                  <a:cubicBezTo>
                    <a:pt x="87" y="0"/>
                    <a:pt x="1" y="91"/>
                    <a:pt x="61" y="228"/>
                  </a:cubicBezTo>
                  <a:cubicBezTo>
                    <a:pt x="162" y="428"/>
                    <a:pt x="162" y="629"/>
                    <a:pt x="262" y="854"/>
                  </a:cubicBezTo>
                  <a:cubicBezTo>
                    <a:pt x="262" y="939"/>
                    <a:pt x="320" y="970"/>
                    <a:pt x="387" y="970"/>
                  </a:cubicBezTo>
                  <a:cubicBezTo>
                    <a:pt x="479" y="970"/>
                    <a:pt x="588" y="912"/>
                    <a:pt x="588" y="854"/>
                  </a:cubicBezTo>
                  <a:cubicBezTo>
                    <a:pt x="588" y="529"/>
                    <a:pt x="487" y="328"/>
                    <a:pt x="362" y="127"/>
                  </a:cubicBezTo>
                  <a:cubicBezTo>
                    <a:pt x="323" y="39"/>
                    <a:pt x="252" y="0"/>
                    <a:pt x="187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822;p55">
              <a:extLst>
                <a:ext uri="{FF2B5EF4-FFF2-40B4-BE49-F238E27FC236}">
                  <a16:creationId xmlns:a16="http://schemas.microsoft.com/office/drawing/2014/main" id="{2EB2C71E-D1FC-42B7-A180-9DEBE98E2DA4}"/>
                </a:ext>
              </a:extLst>
            </p:cNvPr>
            <p:cNvSpPr/>
            <p:nvPr/>
          </p:nvSpPr>
          <p:spPr>
            <a:xfrm>
              <a:off x="12294200" y="1443038"/>
              <a:ext cx="13200" cy="26975"/>
            </a:xfrm>
            <a:custGeom>
              <a:avLst/>
              <a:gdLst/>
              <a:ahLst/>
              <a:cxnLst/>
              <a:rect l="l" t="t" r="r" b="b"/>
              <a:pathLst>
                <a:path w="528" h="1079" extrusionOk="0">
                  <a:moveTo>
                    <a:pt x="289" y="1"/>
                  </a:moveTo>
                  <a:cubicBezTo>
                    <a:pt x="201" y="1"/>
                    <a:pt x="126" y="51"/>
                    <a:pt x="126" y="151"/>
                  </a:cubicBezTo>
                  <a:cubicBezTo>
                    <a:pt x="1" y="477"/>
                    <a:pt x="1" y="677"/>
                    <a:pt x="126" y="1003"/>
                  </a:cubicBezTo>
                  <a:cubicBezTo>
                    <a:pt x="126" y="1053"/>
                    <a:pt x="201" y="1078"/>
                    <a:pt x="277" y="1078"/>
                  </a:cubicBezTo>
                  <a:cubicBezTo>
                    <a:pt x="352" y="1078"/>
                    <a:pt x="427" y="1053"/>
                    <a:pt x="427" y="1003"/>
                  </a:cubicBezTo>
                  <a:cubicBezTo>
                    <a:pt x="527" y="677"/>
                    <a:pt x="527" y="477"/>
                    <a:pt x="527" y="151"/>
                  </a:cubicBezTo>
                  <a:cubicBezTo>
                    <a:pt x="477" y="51"/>
                    <a:pt x="377" y="1"/>
                    <a:pt x="289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823;p55">
              <a:extLst>
                <a:ext uri="{FF2B5EF4-FFF2-40B4-BE49-F238E27FC236}">
                  <a16:creationId xmlns:a16="http://schemas.microsoft.com/office/drawing/2014/main" id="{B1177C39-28F8-4B9E-8346-2CFAD71DD192}"/>
                </a:ext>
              </a:extLst>
            </p:cNvPr>
            <p:cNvSpPr/>
            <p:nvPr/>
          </p:nvSpPr>
          <p:spPr>
            <a:xfrm>
              <a:off x="12187700" y="1364713"/>
              <a:ext cx="12550" cy="28850"/>
            </a:xfrm>
            <a:custGeom>
              <a:avLst/>
              <a:gdLst/>
              <a:ahLst/>
              <a:cxnLst/>
              <a:rect l="l" t="t" r="r" b="b"/>
              <a:pathLst>
                <a:path w="502" h="1154" extrusionOk="0">
                  <a:moveTo>
                    <a:pt x="251" y="1"/>
                  </a:moveTo>
                  <a:cubicBezTo>
                    <a:pt x="176" y="1"/>
                    <a:pt x="100" y="51"/>
                    <a:pt x="100" y="151"/>
                  </a:cubicBezTo>
                  <a:cubicBezTo>
                    <a:pt x="0" y="477"/>
                    <a:pt x="0" y="677"/>
                    <a:pt x="100" y="1003"/>
                  </a:cubicBezTo>
                  <a:cubicBezTo>
                    <a:pt x="100" y="1103"/>
                    <a:pt x="176" y="1154"/>
                    <a:pt x="251" y="1154"/>
                  </a:cubicBezTo>
                  <a:cubicBezTo>
                    <a:pt x="326" y="1154"/>
                    <a:pt x="401" y="1103"/>
                    <a:pt x="401" y="1003"/>
                  </a:cubicBezTo>
                  <a:cubicBezTo>
                    <a:pt x="501" y="677"/>
                    <a:pt x="501" y="477"/>
                    <a:pt x="401" y="151"/>
                  </a:cubicBezTo>
                  <a:cubicBezTo>
                    <a:pt x="401" y="51"/>
                    <a:pt x="326" y="1"/>
                    <a:pt x="251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824;p55">
              <a:extLst>
                <a:ext uri="{FF2B5EF4-FFF2-40B4-BE49-F238E27FC236}">
                  <a16:creationId xmlns:a16="http://schemas.microsoft.com/office/drawing/2014/main" id="{1544CF90-845B-428B-9E69-DA09A142BFCE}"/>
                </a:ext>
              </a:extLst>
            </p:cNvPr>
            <p:cNvSpPr/>
            <p:nvPr/>
          </p:nvSpPr>
          <p:spPr>
            <a:xfrm>
              <a:off x="12169675" y="1190663"/>
              <a:ext cx="22025" cy="20325"/>
            </a:xfrm>
            <a:custGeom>
              <a:avLst/>
              <a:gdLst/>
              <a:ahLst/>
              <a:cxnLst/>
              <a:rect l="l" t="t" r="r" b="b"/>
              <a:pathLst>
                <a:path w="881" h="813" extrusionOk="0">
                  <a:moveTo>
                    <a:pt x="311" y="0"/>
                  </a:moveTo>
                  <a:cubicBezTo>
                    <a:pt x="141" y="0"/>
                    <a:pt x="1" y="235"/>
                    <a:pt x="195" y="321"/>
                  </a:cubicBezTo>
                  <a:cubicBezTo>
                    <a:pt x="295" y="446"/>
                    <a:pt x="395" y="547"/>
                    <a:pt x="496" y="747"/>
                  </a:cubicBezTo>
                  <a:cubicBezTo>
                    <a:pt x="537" y="789"/>
                    <a:pt x="617" y="813"/>
                    <a:pt x="690" y="813"/>
                  </a:cubicBezTo>
                  <a:cubicBezTo>
                    <a:pt x="793" y="813"/>
                    <a:pt x="880" y="764"/>
                    <a:pt x="821" y="647"/>
                  </a:cubicBezTo>
                  <a:cubicBezTo>
                    <a:pt x="821" y="321"/>
                    <a:pt x="721" y="20"/>
                    <a:pt x="395" y="20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825;p55">
              <a:extLst>
                <a:ext uri="{FF2B5EF4-FFF2-40B4-BE49-F238E27FC236}">
                  <a16:creationId xmlns:a16="http://schemas.microsoft.com/office/drawing/2014/main" id="{C85CA2DF-9153-4D70-B578-DA440BF9A922}"/>
                </a:ext>
              </a:extLst>
            </p:cNvPr>
            <p:cNvSpPr/>
            <p:nvPr/>
          </p:nvSpPr>
          <p:spPr>
            <a:xfrm>
              <a:off x="12307375" y="1164638"/>
              <a:ext cx="13175" cy="26775"/>
            </a:xfrm>
            <a:custGeom>
              <a:avLst/>
              <a:gdLst/>
              <a:ahLst/>
              <a:cxnLst/>
              <a:rect l="l" t="t" r="r" b="b"/>
              <a:pathLst>
                <a:path w="527" h="1071" extrusionOk="0">
                  <a:moveTo>
                    <a:pt x="203" y="1"/>
                  </a:moveTo>
                  <a:cubicBezTo>
                    <a:pt x="146" y="1"/>
                    <a:pt x="100" y="34"/>
                    <a:pt x="100" y="109"/>
                  </a:cubicBezTo>
                  <a:cubicBezTo>
                    <a:pt x="0" y="435"/>
                    <a:pt x="0" y="735"/>
                    <a:pt x="226" y="961"/>
                  </a:cubicBezTo>
                  <a:cubicBezTo>
                    <a:pt x="264" y="1038"/>
                    <a:pt x="317" y="1070"/>
                    <a:pt x="368" y="1070"/>
                  </a:cubicBezTo>
                  <a:cubicBezTo>
                    <a:pt x="450" y="1070"/>
                    <a:pt x="527" y="985"/>
                    <a:pt x="527" y="861"/>
                  </a:cubicBezTo>
                  <a:cubicBezTo>
                    <a:pt x="426" y="635"/>
                    <a:pt x="426" y="435"/>
                    <a:pt x="426" y="234"/>
                  </a:cubicBezTo>
                  <a:cubicBezTo>
                    <a:pt x="426" y="93"/>
                    <a:pt x="299" y="1"/>
                    <a:pt x="20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826;p55">
              <a:extLst>
                <a:ext uri="{FF2B5EF4-FFF2-40B4-BE49-F238E27FC236}">
                  <a16:creationId xmlns:a16="http://schemas.microsoft.com/office/drawing/2014/main" id="{8E9F774B-E544-4358-BE51-98DC644D00B7}"/>
                </a:ext>
              </a:extLst>
            </p:cNvPr>
            <p:cNvSpPr/>
            <p:nvPr/>
          </p:nvSpPr>
          <p:spPr>
            <a:xfrm>
              <a:off x="12365700" y="1335163"/>
              <a:ext cx="21475" cy="37100"/>
            </a:xfrm>
            <a:custGeom>
              <a:avLst/>
              <a:gdLst/>
              <a:ahLst/>
              <a:cxnLst/>
              <a:rect l="l" t="t" r="r" b="b"/>
              <a:pathLst>
                <a:path w="859" h="1484" extrusionOk="0">
                  <a:moveTo>
                    <a:pt x="620" y="0"/>
                  </a:moveTo>
                  <a:cubicBezTo>
                    <a:pt x="533" y="0"/>
                    <a:pt x="440" y="56"/>
                    <a:pt x="399" y="180"/>
                  </a:cubicBezTo>
                  <a:cubicBezTo>
                    <a:pt x="274" y="506"/>
                    <a:pt x="173" y="807"/>
                    <a:pt x="73" y="1233"/>
                  </a:cubicBezTo>
                  <a:cubicBezTo>
                    <a:pt x="1" y="1378"/>
                    <a:pt x="86" y="1484"/>
                    <a:pt x="223" y="1484"/>
                  </a:cubicBezTo>
                  <a:cubicBezTo>
                    <a:pt x="276" y="1484"/>
                    <a:pt x="337" y="1468"/>
                    <a:pt x="399" y="1433"/>
                  </a:cubicBezTo>
                  <a:cubicBezTo>
                    <a:pt x="700" y="1133"/>
                    <a:pt x="700" y="606"/>
                    <a:pt x="800" y="306"/>
                  </a:cubicBezTo>
                  <a:cubicBezTo>
                    <a:pt x="859" y="114"/>
                    <a:pt x="745" y="0"/>
                    <a:pt x="620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827;p55">
              <a:extLst>
                <a:ext uri="{FF2B5EF4-FFF2-40B4-BE49-F238E27FC236}">
                  <a16:creationId xmlns:a16="http://schemas.microsoft.com/office/drawing/2014/main" id="{22B2CF32-464D-439E-AF75-9F7D9F4276CF}"/>
                </a:ext>
              </a:extLst>
            </p:cNvPr>
            <p:cNvSpPr/>
            <p:nvPr/>
          </p:nvSpPr>
          <p:spPr>
            <a:xfrm>
              <a:off x="12304850" y="673738"/>
              <a:ext cx="23775" cy="19375"/>
            </a:xfrm>
            <a:custGeom>
              <a:avLst/>
              <a:gdLst/>
              <a:ahLst/>
              <a:cxnLst/>
              <a:rect l="l" t="t" r="r" b="b"/>
              <a:pathLst>
                <a:path w="951" h="775" extrusionOk="0">
                  <a:moveTo>
                    <a:pt x="809" y="0"/>
                  </a:moveTo>
                  <a:cubicBezTo>
                    <a:pt x="786" y="0"/>
                    <a:pt x="759" y="7"/>
                    <a:pt x="728" y="21"/>
                  </a:cubicBezTo>
                  <a:cubicBezTo>
                    <a:pt x="427" y="121"/>
                    <a:pt x="201" y="221"/>
                    <a:pt x="1" y="547"/>
                  </a:cubicBezTo>
                  <a:cubicBezTo>
                    <a:pt x="1" y="628"/>
                    <a:pt x="67" y="775"/>
                    <a:pt x="211" y="775"/>
                  </a:cubicBezTo>
                  <a:cubicBezTo>
                    <a:pt x="245" y="775"/>
                    <a:pt x="284" y="766"/>
                    <a:pt x="327" y="747"/>
                  </a:cubicBezTo>
                  <a:cubicBezTo>
                    <a:pt x="427" y="647"/>
                    <a:pt x="628" y="447"/>
                    <a:pt x="828" y="321"/>
                  </a:cubicBezTo>
                  <a:cubicBezTo>
                    <a:pt x="936" y="235"/>
                    <a:pt x="951" y="0"/>
                    <a:pt x="809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828;p55">
              <a:extLst>
                <a:ext uri="{FF2B5EF4-FFF2-40B4-BE49-F238E27FC236}">
                  <a16:creationId xmlns:a16="http://schemas.microsoft.com/office/drawing/2014/main" id="{B8087C3A-19F9-412E-A0E8-A388963941BC}"/>
                </a:ext>
              </a:extLst>
            </p:cNvPr>
            <p:cNvSpPr/>
            <p:nvPr/>
          </p:nvSpPr>
          <p:spPr>
            <a:xfrm>
              <a:off x="12440825" y="671738"/>
              <a:ext cx="31350" cy="13175"/>
            </a:xfrm>
            <a:custGeom>
              <a:avLst/>
              <a:gdLst/>
              <a:ahLst/>
              <a:cxnLst/>
              <a:rect l="l" t="t" r="r" b="b"/>
              <a:pathLst>
                <a:path w="1254" h="527" extrusionOk="0">
                  <a:moveTo>
                    <a:pt x="402" y="0"/>
                  </a:moveTo>
                  <a:cubicBezTo>
                    <a:pt x="301" y="101"/>
                    <a:pt x="201" y="101"/>
                    <a:pt x="201" y="101"/>
                  </a:cubicBezTo>
                  <a:lnTo>
                    <a:pt x="101" y="201"/>
                  </a:lnTo>
                  <a:cubicBezTo>
                    <a:pt x="1" y="301"/>
                    <a:pt x="1" y="527"/>
                    <a:pt x="201" y="527"/>
                  </a:cubicBezTo>
                  <a:cubicBezTo>
                    <a:pt x="527" y="527"/>
                    <a:pt x="727" y="527"/>
                    <a:pt x="1028" y="401"/>
                  </a:cubicBezTo>
                  <a:cubicBezTo>
                    <a:pt x="1254" y="401"/>
                    <a:pt x="1153" y="101"/>
                    <a:pt x="928" y="101"/>
                  </a:cubicBezTo>
                  <a:lnTo>
                    <a:pt x="527" y="101"/>
                  </a:lnTo>
                  <a:cubicBezTo>
                    <a:pt x="527" y="0"/>
                    <a:pt x="402" y="0"/>
                    <a:pt x="402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829;p55">
              <a:extLst>
                <a:ext uri="{FF2B5EF4-FFF2-40B4-BE49-F238E27FC236}">
                  <a16:creationId xmlns:a16="http://schemas.microsoft.com/office/drawing/2014/main" id="{FE5CC57C-6D9A-4010-A189-651B9828E4D4}"/>
                </a:ext>
              </a:extLst>
            </p:cNvPr>
            <p:cNvSpPr/>
            <p:nvPr/>
          </p:nvSpPr>
          <p:spPr>
            <a:xfrm>
              <a:off x="12479675" y="744413"/>
              <a:ext cx="13175" cy="13175"/>
            </a:xfrm>
            <a:custGeom>
              <a:avLst/>
              <a:gdLst/>
              <a:ahLst/>
              <a:cxnLst/>
              <a:rect l="l" t="t" r="r" b="b"/>
              <a:pathLst>
                <a:path w="527" h="527" extrusionOk="0">
                  <a:moveTo>
                    <a:pt x="326" y="1"/>
                  </a:moveTo>
                  <a:cubicBezTo>
                    <a:pt x="101" y="1"/>
                    <a:pt x="0" y="126"/>
                    <a:pt x="0" y="326"/>
                  </a:cubicBezTo>
                  <a:cubicBezTo>
                    <a:pt x="0" y="427"/>
                    <a:pt x="226" y="527"/>
                    <a:pt x="326" y="527"/>
                  </a:cubicBezTo>
                  <a:cubicBezTo>
                    <a:pt x="527" y="527"/>
                    <a:pt x="527" y="326"/>
                    <a:pt x="427" y="226"/>
                  </a:cubicBezTo>
                  <a:cubicBezTo>
                    <a:pt x="427" y="126"/>
                    <a:pt x="427" y="126"/>
                    <a:pt x="326" y="126"/>
                  </a:cubicBezTo>
                  <a:lnTo>
                    <a:pt x="326" y="1"/>
                  </a:ln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830;p55">
              <a:extLst>
                <a:ext uri="{FF2B5EF4-FFF2-40B4-BE49-F238E27FC236}">
                  <a16:creationId xmlns:a16="http://schemas.microsoft.com/office/drawing/2014/main" id="{BD38FB11-3BB9-4E21-8E28-0FD00D8B7B4E}"/>
                </a:ext>
              </a:extLst>
            </p:cNvPr>
            <p:cNvSpPr/>
            <p:nvPr/>
          </p:nvSpPr>
          <p:spPr>
            <a:xfrm>
              <a:off x="12365000" y="830888"/>
              <a:ext cx="23225" cy="10675"/>
            </a:xfrm>
            <a:custGeom>
              <a:avLst/>
              <a:gdLst/>
              <a:ahLst/>
              <a:cxnLst/>
              <a:rect l="l" t="t" r="r" b="b"/>
              <a:pathLst>
                <a:path w="929" h="427" extrusionOk="0">
                  <a:moveTo>
                    <a:pt x="201" y="0"/>
                  </a:moveTo>
                  <a:cubicBezTo>
                    <a:pt x="1" y="0"/>
                    <a:pt x="1" y="426"/>
                    <a:pt x="201" y="426"/>
                  </a:cubicBezTo>
                  <a:lnTo>
                    <a:pt x="828" y="426"/>
                  </a:lnTo>
                  <a:cubicBezTo>
                    <a:pt x="928" y="301"/>
                    <a:pt x="928" y="100"/>
                    <a:pt x="828" y="100"/>
                  </a:cubicBezTo>
                  <a:cubicBezTo>
                    <a:pt x="628" y="0"/>
                    <a:pt x="427" y="0"/>
                    <a:pt x="201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831;p55">
              <a:extLst>
                <a:ext uri="{FF2B5EF4-FFF2-40B4-BE49-F238E27FC236}">
                  <a16:creationId xmlns:a16="http://schemas.microsoft.com/office/drawing/2014/main" id="{BE749E6A-7D8D-409D-AD3C-5106DEB1E582}"/>
                </a:ext>
              </a:extLst>
            </p:cNvPr>
            <p:cNvSpPr/>
            <p:nvPr/>
          </p:nvSpPr>
          <p:spPr>
            <a:xfrm>
              <a:off x="11584300" y="835888"/>
              <a:ext cx="31350" cy="10675"/>
            </a:xfrm>
            <a:custGeom>
              <a:avLst/>
              <a:gdLst/>
              <a:ahLst/>
              <a:cxnLst/>
              <a:rect l="l" t="t" r="r" b="b"/>
              <a:pathLst>
                <a:path w="1254" h="427" extrusionOk="0">
                  <a:moveTo>
                    <a:pt x="1053" y="1"/>
                  </a:moveTo>
                  <a:cubicBezTo>
                    <a:pt x="728" y="1"/>
                    <a:pt x="427" y="1"/>
                    <a:pt x="201" y="101"/>
                  </a:cubicBezTo>
                  <a:cubicBezTo>
                    <a:pt x="1" y="226"/>
                    <a:pt x="1" y="427"/>
                    <a:pt x="201" y="427"/>
                  </a:cubicBezTo>
                  <a:cubicBezTo>
                    <a:pt x="527" y="427"/>
                    <a:pt x="828" y="427"/>
                    <a:pt x="1053" y="327"/>
                  </a:cubicBezTo>
                  <a:cubicBezTo>
                    <a:pt x="1254" y="327"/>
                    <a:pt x="1254" y="101"/>
                    <a:pt x="1053" y="1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832;p55">
              <a:extLst>
                <a:ext uri="{FF2B5EF4-FFF2-40B4-BE49-F238E27FC236}">
                  <a16:creationId xmlns:a16="http://schemas.microsoft.com/office/drawing/2014/main" id="{EE7EB65F-0303-4C64-A49F-7CC6401D8C18}"/>
                </a:ext>
              </a:extLst>
            </p:cNvPr>
            <p:cNvSpPr/>
            <p:nvPr/>
          </p:nvSpPr>
          <p:spPr>
            <a:xfrm>
              <a:off x="11482800" y="773238"/>
              <a:ext cx="23200" cy="11375"/>
            </a:xfrm>
            <a:custGeom>
              <a:avLst/>
              <a:gdLst/>
              <a:ahLst/>
              <a:cxnLst/>
              <a:rect l="l" t="t" r="r" b="b"/>
              <a:pathLst>
                <a:path w="928" h="455" extrusionOk="0">
                  <a:moveTo>
                    <a:pt x="201" y="0"/>
                  </a:moveTo>
                  <a:cubicBezTo>
                    <a:pt x="1" y="0"/>
                    <a:pt x="1" y="226"/>
                    <a:pt x="101" y="326"/>
                  </a:cubicBezTo>
                  <a:cubicBezTo>
                    <a:pt x="261" y="326"/>
                    <a:pt x="422" y="455"/>
                    <a:pt x="595" y="455"/>
                  </a:cubicBezTo>
                  <a:cubicBezTo>
                    <a:pt x="638" y="455"/>
                    <a:pt x="682" y="447"/>
                    <a:pt x="727" y="426"/>
                  </a:cubicBezTo>
                  <a:cubicBezTo>
                    <a:pt x="928" y="426"/>
                    <a:pt x="928" y="326"/>
                    <a:pt x="828" y="226"/>
                  </a:cubicBezTo>
                  <a:cubicBezTo>
                    <a:pt x="627" y="0"/>
                    <a:pt x="402" y="0"/>
                    <a:pt x="201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833;p55">
              <a:extLst>
                <a:ext uri="{FF2B5EF4-FFF2-40B4-BE49-F238E27FC236}">
                  <a16:creationId xmlns:a16="http://schemas.microsoft.com/office/drawing/2014/main" id="{F6583C29-2AF5-4C3F-8B30-C597DA48E86E}"/>
                </a:ext>
              </a:extLst>
            </p:cNvPr>
            <p:cNvSpPr/>
            <p:nvPr/>
          </p:nvSpPr>
          <p:spPr>
            <a:xfrm>
              <a:off x="11427775" y="686888"/>
              <a:ext cx="33025" cy="12000"/>
            </a:xfrm>
            <a:custGeom>
              <a:avLst/>
              <a:gdLst/>
              <a:ahLst/>
              <a:cxnLst/>
              <a:rect l="l" t="t" r="r" b="b"/>
              <a:pathLst>
                <a:path w="1321" h="480" extrusionOk="0">
                  <a:moveTo>
                    <a:pt x="1128" y="0"/>
                  </a:moveTo>
                  <a:cubicBezTo>
                    <a:pt x="1104" y="0"/>
                    <a:pt x="1077" y="7"/>
                    <a:pt x="1049" y="21"/>
                  </a:cubicBezTo>
                  <a:cubicBezTo>
                    <a:pt x="723" y="121"/>
                    <a:pt x="522" y="121"/>
                    <a:pt x="197" y="121"/>
                  </a:cubicBezTo>
                  <a:cubicBezTo>
                    <a:pt x="168" y="107"/>
                    <a:pt x="143" y="101"/>
                    <a:pt x="123" y="101"/>
                  </a:cubicBezTo>
                  <a:cubicBezTo>
                    <a:pt x="0" y="101"/>
                    <a:pt x="25" y="322"/>
                    <a:pt x="197" y="322"/>
                  </a:cubicBezTo>
                  <a:cubicBezTo>
                    <a:pt x="345" y="424"/>
                    <a:pt x="513" y="480"/>
                    <a:pt x="672" y="480"/>
                  </a:cubicBezTo>
                  <a:cubicBezTo>
                    <a:pt x="863" y="480"/>
                    <a:pt x="1039" y="399"/>
                    <a:pt x="1149" y="221"/>
                  </a:cubicBezTo>
                  <a:cubicBezTo>
                    <a:pt x="1321" y="221"/>
                    <a:pt x="1272" y="0"/>
                    <a:pt x="1128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834;p55">
              <a:extLst>
                <a:ext uri="{FF2B5EF4-FFF2-40B4-BE49-F238E27FC236}">
                  <a16:creationId xmlns:a16="http://schemas.microsoft.com/office/drawing/2014/main" id="{61F57C4A-1C39-48A0-A025-C10DE4162615}"/>
                </a:ext>
              </a:extLst>
            </p:cNvPr>
            <p:cNvSpPr/>
            <p:nvPr/>
          </p:nvSpPr>
          <p:spPr>
            <a:xfrm>
              <a:off x="11524300" y="652863"/>
              <a:ext cx="36850" cy="14500"/>
            </a:xfrm>
            <a:custGeom>
              <a:avLst/>
              <a:gdLst/>
              <a:ahLst/>
              <a:cxnLst/>
              <a:rect l="l" t="t" r="r" b="b"/>
              <a:pathLst>
                <a:path w="1474" h="580" extrusionOk="0">
                  <a:moveTo>
                    <a:pt x="190" y="0"/>
                  </a:moveTo>
                  <a:cubicBezTo>
                    <a:pt x="0" y="0"/>
                    <a:pt x="30" y="245"/>
                    <a:pt x="220" y="329"/>
                  </a:cubicBezTo>
                  <a:cubicBezTo>
                    <a:pt x="438" y="474"/>
                    <a:pt x="721" y="580"/>
                    <a:pt x="1013" y="580"/>
                  </a:cubicBezTo>
                  <a:cubicBezTo>
                    <a:pt x="1124" y="580"/>
                    <a:pt x="1237" y="564"/>
                    <a:pt x="1348" y="530"/>
                  </a:cubicBezTo>
                  <a:cubicBezTo>
                    <a:pt x="1473" y="429"/>
                    <a:pt x="1473" y="229"/>
                    <a:pt x="1248" y="229"/>
                  </a:cubicBezTo>
                  <a:cubicBezTo>
                    <a:pt x="947" y="129"/>
                    <a:pt x="621" y="129"/>
                    <a:pt x="321" y="28"/>
                  </a:cubicBezTo>
                  <a:cubicBezTo>
                    <a:pt x="269" y="9"/>
                    <a:pt x="226" y="0"/>
                    <a:pt x="190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835;p55">
              <a:extLst>
                <a:ext uri="{FF2B5EF4-FFF2-40B4-BE49-F238E27FC236}">
                  <a16:creationId xmlns:a16="http://schemas.microsoft.com/office/drawing/2014/main" id="{624C9021-635D-4090-BBD1-104422CE75C3}"/>
                </a:ext>
              </a:extLst>
            </p:cNvPr>
            <p:cNvSpPr/>
            <p:nvPr/>
          </p:nvSpPr>
          <p:spPr>
            <a:xfrm>
              <a:off x="11628800" y="678613"/>
              <a:ext cx="25425" cy="14850"/>
            </a:xfrm>
            <a:custGeom>
              <a:avLst/>
              <a:gdLst/>
              <a:ahLst/>
              <a:cxnLst/>
              <a:rect l="l" t="t" r="r" b="b"/>
              <a:pathLst>
                <a:path w="1017" h="594" extrusionOk="0">
                  <a:moveTo>
                    <a:pt x="313" y="0"/>
                  </a:moveTo>
                  <a:cubicBezTo>
                    <a:pt x="246" y="0"/>
                    <a:pt x="175" y="8"/>
                    <a:pt x="100" y="26"/>
                  </a:cubicBezTo>
                  <a:cubicBezTo>
                    <a:pt x="0" y="26"/>
                    <a:pt x="0" y="252"/>
                    <a:pt x="100" y="252"/>
                  </a:cubicBezTo>
                  <a:cubicBezTo>
                    <a:pt x="301" y="352"/>
                    <a:pt x="527" y="452"/>
                    <a:pt x="727" y="552"/>
                  </a:cubicBezTo>
                  <a:cubicBezTo>
                    <a:pt x="756" y="582"/>
                    <a:pt x="797" y="594"/>
                    <a:pt x="835" y="594"/>
                  </a:cubicBezTo>
                  <a:cubicBezTo>
                    <a:pt x="929" y="594"/>
                    <a:pt x="1016" y="523"/>
                    <a:pt x="928" y="452"/>
                  </a:cubicBezTo>
                  <a:cubicBezTo>
                    <a:pt x="845" y="183"/>
                    <a:pt x="626" y="0"/>
                    <a:pt x="313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836;p55">
              <a:extLst>
                <a:ext uri="{FF2B5EF4-FFF2-40B4-BE49-F238E27FC236}">
                  <a16:creationId xmlns:a16="http://schemas.microsoft.com/office/drawing/2014/main" id="{920AD816-E421-436B-B2EA-76267AD4ED77}"/>
                </a:ext>
              </a:extLst>
            </p:cNvPr>
            <p:cNvSpPr/>
            <p:nvPr/>
          </p:nvSpPr>
          <p:spPr>
            <a:xfrm>
              <a:off x="12190200" y="573938"/>
              <a:ext cx="13175" cy="17025"/>
            </a:xfrm>
            <a:custGeom>
              <a:avLst/>
              <a:gdLst/>
              <a:ahLst/>
              <a:cxnLst/>
              <a:rect l="l" t="t" r="r" b="b"/>
              <a:pathLst>
                <a:path w="527" h="681" extrusionOk="0">
                  <a:moveTo>
                    <a:pt x="394" y="0"/>
                  </a:moveTo>
                  <a:cubicBezTo>
                    <a:pt x="363" y="0"/>
                    <a:pt x="331" y="15"/>
                    <a:pt x="301" y="53"/>
                  </a:cubicBezTo>
                  <a:cubicBezTo>
                    <a:pt x="101" y="153"/>
                    <a:pt x="101" y="253"/>
                    <a:pt x="0" y="454"/>
                  </a:cubicBezTo>
                  <a:cubicBezTo>
                    <a:pt x="0" y="590"/>
                    <a:pt x="74" y="681"/>
                    <a:pt x="154" y="681"/>
                  </a:cubicBezTo>
                  <a:cubicBezTo>
                    <a:pt x="207" y="681"/>
                    <a:pt x="262" y="643"/>
                    <a:pt x="301" y="554"/>
                  </a:cubicBezTo>
                  <a:cubicBezTo>
                    <a:pt x="401" y="454"/>
                    <a:pt x="527" y="353"/>
                    <a:pt x="527" y="153"/>
                  </a:cubicBezTo>
                  <a:cubicBezTo>
                    <a:pt x="527" y="83"/>
                    <a:pt x="465" y="0"/>
                    <a:pt x="39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837;p55">
              <a:extLst>
                <a:ext uri="{FF2B5EF4-FFF2-40B4-BE49-F238E27FC236}">
                  <a16:creationId xmlns:a16="http://schemas.microsoft.com/office/drawing/2014/main" id="{9E098218-FE23-49BD-B246-078BC990876E}"/>
                </a:ext>
              </a:extLst>
            </p:cNvPr>
            <p:cNvSpPr/>
            <p:nvPr/>
          </p:nvSpPr>
          <p:spPr>
            <a:xfrm>
              <a:off x="12271025" y="568913"/>
              <a:ext cx="25750" cy="13875"/>
            </a:xfrm>
            <a:custGeom>
              <a:avLst/>
              <a:gdLst/>
              <a:ahLst/>
              <a:cxnLst/>
              <a:rect l="l" t="t" r="r" b="b"/>
              <a:pathLst>
                <a:path w="1030" h="555" extrusionOk="0">
                  <a:moveTo>
                    <a:pt x="794" y="1"/>
                  </a:moveTo>
                  <a:cubicBezTo>
                    <a:pt x="770" y="1"/>
                    <a:pt x="746" y="9"/>
                    <a:pt x="727" y="28"/>
                  </a:cubicBezTo>
                  <a:cubicBezTo>
                    <a:pt x="527" y="128"/>
                    <a:pt x="427" y="254"/>
                    <a:pt x="201" y="254"/>
                  </a:cubicBezTo>
                  <a:cubicBezTo>
                    <a:pt x="1" y="354"/>
                    <a:pt x="101" y="554"/>
                    <a:pt x="301" y="554"/>
                  </a:cubicBezTo>
                  <a:cubicBezTo>
                    <a:pt x="527" y="554"/>
                    <a:pt x="727" y="454"/>
                    <a:pt x="928" y="254"/>
                  </a:cubicBezTo>
                  <a:cubicBezTo>
                    <a:pt x="1030" y="152"/>
                    <a:pt x="900" y="1"/>
                    <a:pt x="794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838;p55">
              <a:extLst>
                <a:ext uri="{FF2B5EF4-FFF2-40B4-BE49-F238E27FC236}">
                  <a16:creationId xmlns:a16="http://schemas.microsoft.com/office/drawing/2014/main" id="{6EFFFD26-763C-44D7-8B4F-21ED2653EA4C}"/>
                </a:ext>
              </a:extLst>
            </p:cNvPr>
            <p:cNvSpPr/>
            <p:nvPr/>
          </p:nvSpPr>
          <p:spPr>
            <a:xfrm>
              <a:off x="12271375" y="520738"/>
              <a:ext cx="15350" cy="15550"/>
            </a:xfrm>
            <a:custGeom>
              <a:avLst/>
              <a:gdLst/>
              <a:ahLst/>
              <a:cxnLst/>
              <a:rect l="l" t="t" r="r" b="b"/>
              <a:pathLst>
                <a:path w="614" h="622" extrusionOk="0">
                  <a:moveTo>
                    <a:pt x="497" y="0"/>
                  </a:moveTo>
                  <a:cubicBezTo>
                    <a:pt x="431" y="0"/>
                    <a:pt x="350" y="25"/>
                    <a:pt x="287" y="75"/>
                  </a:cubicBezTo>
                  <a:cubicBezTo>
                    <a:pt x="287" y="176"/>
                    <a:pt x="187" y="301"/>
                    <a:pt x="87" y="301"/>
                  </a:cubicBezTo>
                  <a:cubicBezTo>
                    <a:pt x="1" y="387"/>
                    <a:pt x="63" y="622"/>
                    <a:pt x="209" y="622"/>
                  </a:cubicBezTo>
                  <a:cubicBezTo>
                    <a:pt x="233" y="622"/>
                    <a:pt x="259" y="616"/>
                    <a:pt x="287" y="602"/>
                  </a:cubicBezTo>
                  <a:cubicBezTo>
                    <a:pt x="513" y="501"/>
                    <a:pt x="613" y="301"/>
                    <a:pt x="613" y="75"/>
                  </a:cubicBezTo>
                  <a:cubicBezTo>
                    <a:pt x="613" y="25"/>
                    <a:pt x="563" y="0"/>
                    <a:pt x="497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839;p55">
              <a:extLst>
                <a:ext uri="{FF2B5EF4-FFF2-40B4-BE49-F238E27FC236}">
                  <a16:creationId xmlns:a16="http://schemas.microsoft.com/office/drawing/2014/main" id="{08B10EAA-8AF8-4165-95C3-8B1CF39868E9}"/>
                </a:ext>
              </a:extLst>
            </p:cNvPr>
            <p:cNvSpPr/>
            <p:nvPr/>
          </p:nvSpPr>
          <p:spPr>
            <a:xfrm>
              <a:off x="12209075" y="430113"/>
              <a:ext cx="12475" cy="19050"/>
            </a:xfrm>
            <a:custGeom>
              <a:avLst/>
              <a:gdLst/>
              <a:ahLst/>
              <a:cxnLst/>
              <a:rect l="l" t="t" r="r" b="b"/>
              <a:pathLst>
                <a:path w="499" h="762" extrusionOk="0">
                  <a:moveTo>
                    <a:pt x="92" y="0"/>
                  </a:moveTo>
                  <a:cubicBezTo>
                    <a:pt x="32" y="0"/>
                    <a:pt x="1" y="77"/>
                    <a:pt x="73" y="166"/>
                  </a:cubicBezTo>
                  <a:cubicBezTo>
                    <a:pt x="173" y="367"/>
                    <a:pt x="173" y="467"/>
                    <a:pt x="173" y="668"/>
                  </a:cubicBezTo>
                  <a:cubicBezTo>
                    <a:pt x="173" y="730"/>
                    <a:pt x="229" y="762"/>
                    <a:pt x="286" y="762"/>
                  </a:cubicBezTo>
                  <a:cubicBezTo>
                    <a:pt x="342" y="762"/>
                    <a:pt x="398" y="730"/>
                    <a:pt x="398" y="668"/>
                  </a:cubicBezTo>
                  <a:cubicBezTo>
                    <a:pt x="499" y="467"/>
                    <a:pt x="398" y="267"/>
                    <a:pt x="173" y="41"/>
                  </a:cubicBezTo>
                  <a:cubicBezTo>
                    <a:pt x="144" y="13"/>
                    <a:pt x="116" y="0"/>
                    <a:pt x="92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840;p55">
              <a:extLst>
                <a:ext uri="{FF2B5EF4-FFF2-40B4-BE49-F238E27FC236}">
                  <a16:creationId xmlns:a16="http://schemas.microsoft.com/office/drawing/2014/main" id="{D38BFADD-DBAE-40A7-9255-938EBDDF7DA5}"/>
                </a:ext>
              </a:extLst>
            </p:cNvPr>
            <p:cNvSpPr/>
            <p:nvPr/>
          </p:nvSpPr>
          <p:spPr>
            <a:xfrm>
              <a:off x="12284175" y="459263"/>
              <a:ext cx="17725" cy="12350"/>
            </a:xfrm>
            <a:custGeom>
              <a:avLst/>
              <a:gdLst/>
              <a:ahLst/>
              <a:cxnLst/>
              <a:rect l="l" t="t" r="r" b="b"/>
              <a:pathLst>
                <a:path w="709" h="494" extrusionOk="0">
                  <a:moveTo>
                    <a:pt x="516" y="1"/>
                  </a:moveTo>
                  <a:cubicBezTo>
                    <a:pt x="483" y="1"/>
                    <a:pt x="445" y="9"/>
                    <a:pt x="402" y="28"/>
                  </a:cubicBezTo>
                  <a:cubicBezTo>
                    <a:pt x="402" y="28"/>
                    <a:pt x="302" y="128"/>
                    <a:pt x="201" y="128"/>
                  </a:cubicBezTo>
                  <a:cubicBezTo>
                    <a:pt x="101" y="254"/>
                    <a:pt x="1" y="354"/>
                    <a:pt x="101" y="454"/>
                  </a:cubicBezTo>
                  <a:cubicBezTo>
                    <a:pt x="155" y="481"/>
                    <a:pt x="210" y="493"/>
                    <a:pt x="265" y="493"/>
                  </a:cubicBezTo>
                  <a:cubicBezTo>
                    <a:pt x="414" y="493"/>
                    <a:pt x="554" y="400"/>
                    <a:pt x="627" y="254"/>
                  </a:cubicBezTo>
                  <a:cubicBezTo>
                    <a:pt x="709" y="152"/>
                    <a:pt x="658" y="1"/>
                    <a:pt x="516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841;p55">
              <a:extLst>
                <a:ext uri="{FF2B5EF4-FFF2-40B4-BE49-F238E27FC236}">
                  <a16:creationId xmlns:a16="http://schemas.microsoft.com/office/drawing/2014/main" id="{1A4848FC-7D05-4119-AC42-8DF435475C7E}"/>
                </a:ext>
              </a:extLst>
            </p:cNvPr>
            <p:cNvSpPr/>
            <p:nvPr/>
          </p:nvSpPr>
          <p:spPr>
            <a:xfrm>
              <a:off x="12370025" y="459563"/>
              <a:ext cx="20000" cy="16075"/>
            </a:xfrm>
            <a:custGeom>
              <a:avLst/>
              <a:gdLst/>
              <a:ahLst/>
              <a:cxnLst/>
              <a:rect l="l" t="t" r="r" b="b"/>
              <a:pathLst>
                <a:path w="800" h="643" extrusionOk="0">
                  <a:moveTo>
                    <a:pt x="643" y="1"/>
                  </a:moveTo>
                  <a:cubicBezTo>
                    <a:pt x="585" y="1"/>
                    <a:pt x="527" y="32"/>
                    <a:pt x="527" y="116"/>
                  </a:cubicBezTo>
                  <a:cubicBezTo>
                    <a:pt x="427" y="242"/>
                    <a:pt x="326" y="242"/>
                    <a:pt x="226" y="342"/>
                  </a:cubicBezTo>
                  <a:cubicBezTo>
                    <a:pt x="0" y="442"/>
                    <a:pt x="101" y="643"/>
                    <a:pt x="326" y="643"/>
                  </a:cubicBezTo>
                  <a:cubicBezTo>
                    <a:pt x="627" y="643"/>
                    <a:pt x="727" y="442"/>
                    <a:pt x="727" y="116"/>
                  </a:cubicBezTo>
                  <a:cubicBezTo>
                    <a:pt x="800" y="58"/>
                    <a:pt x="722" y="1"/>
                    <a:pt x="64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842;p55">
              <a:extLst>
                <a:ext uri="{FF2B5EF4-FFF2-40B4-BE49-F238E27FC236}">
                  <a16:creationId xmlns:a16="http://schemas.microsoft.com/office/drawing/2014/main" id="{F0C836F1-8891-4B31-9FA7-328D4ADCF4FB}"/>
                </a:ext>
              </a:extLst>
            </p:cNvPr>
            <p:cNvSpPr/>
            <p:nvPr/>
          </p:nvSpPr>
          <p:spPr>
            <a:xfrm>
              <a:off x="12360000" y="402013"/>
              <a:ext cx="17675" cy="20150"/>
            </a:xfrm>
            <a:custGeom>
              <a:avLst/>
              <a:gdLst/>
              <a:ahLst/>
              <a:cxnLst/>
              <a:rect l="l" t="t" r="r" b="b"/>
              <a:pathLst>
                <a:path w="707" h="806" extrusionOk="0">
                  <a:moveTo>
                    <a:pt x="476" y="0"/>
                  </a:moveTo>
                  <a:cubicBezTo>
                    <a:pt x="449" y="0"/>
                    <a:pt x="422" y="11"/>
                    <a:pt x="401" y="37"/>
                  </a:cubicBezTo>
                  <a:cubicBezTo>
                    <a:pt x="301" y="238"/>
                    <a:pt x="0" y="539"/>
                    <a:pt x="201" y="764"/>
                  </a:cubicBezTo>
                  <a:cubicBezTo>
                    <a:pt x="230" y="794"/>
                    <a:pt x="260" y="806"/>
                    <a:pt x="287" y="806"/>
                  </a:cubicBezTo>
                  <a:cubicBezTo>
                    <a:pt x="351" y="806"/>
                    <a:pt x="401" y="735"/>
                    <a:pt x="401" y="664"/>
                  </a:cubicBezTo>
                  <a:lnTo>
                    <a:pt x="502" y="539"/>
                  </a:lnTo>
                  <a:cubicBezTo>
                    <a:pt x="627" y="438"/>
                    <a:pt x="627" y="338"/>
                    <a:pt x="627" y="238"/>
                  </a:cubicBezTo>
                  <a:cubicBezTo>
                    <a:pt x="706" y="158"/>
                    <a:pt x="581" y="0"/>
                    <a:pt x="476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843;p55">
              <a:extLst>
                <a:ext uri="{FF2B5EF4-FFF2-40B4-BE49-F238E27FC236}">
                  <a16:creationId xmlns:a16="http://schemas.microsoft.com/office/drawing/2014/main" id="{488B2346-803D-4A8C-B286-46A818A3A7A6}"/>
                </a:ext>
              </a:extLst>
            </p:cNvPr>
            <p:cNvSpPr/>
            <p:nvPr/>
          </p:nvSpPr>
          <p:spPr>
            <a:xfrm>
              <a:off x="12291700" y="309563"/>
              <a:ext cx="10675" cy="19225"/>
            </a:xfrm>
            <a:custGeom>
              <a:avLst/>
              <a:gdLst/>
              <a:ahLst/>
              <a:cxnLst/>
              <a:rect l="l" t="t" r="r" b="b"/>
              <a:pathLst>
                <a:path w="427" h="769" extrusionOk="0">
                  <a:moveTo>
                    <a:pt x="113" y="1"/>
                  </a:moveTo>
                  <a:cubicBezTo>
                    <a:pt x="57" y="1"/>
                    <a:pt x="1" y="26"/>
                    <a:pt x="1" y="76"/>
                  </a:cubicBezTo>
                  <a:cubicBezTo>
                    <a:pt x="1" y="277"/>
                    <a:pt x="101" y="477"/>
                    <a:pt x="226" y="703"/>
                  </a:cubicBezTo>
                  <a:cubicBezTo>
                    <a:pt x="226" y="744"/>
                    <a:pt x="261" y="769"/>
                    <a:pt x="301" y="769"/>
                  </a:cubicBezTo>
                  <a:cubicBezTo>
                    <a:pt x="358" y="769"/>
                    <a:pt x="427" y="720"/>
                    <a:pt x="427" y="602"/>
                  </a:cubicBezTo>
                  <a:cubicBezTo>
                    <a:pt x="427" y="377"/>
                    <a:pt x="326" y="277"/>
                    <a:pt x="226" y="76"/>
                  </a:cubicBezTo>
                  <a:cubicBezTo>
                    <a:pt x="226" y="26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844;p55">
              <a:extLst>
                <a:ext uri="{FF2B5EF4-FFF2-40B4-BE49-F238E27FC236}">
                  <a16:creationId xmlns:a16="http://schemas.microsoft.com/office/drawing/2014/main" id="{8739FDBE-43B1-4CA4-B22D-078BB07C84FA}"/>
                </a:ext>
              </a:extLst>
            </p:cNvPr>
            <p:cNvSpPr/>
            <p:nvPr/>
          </p:nvSpPr>
          <p:spPr>
            <a:xfrm>
              <a:off x="12346850" y="333388"/>
              <a:ext cx="7525" cy="21800"/>
            </a:xfrm>
            <a:custGeom>
              <a:avLst/>
              <a:gdLst/>
              <a:ahLst/>
              <a:cxnLst/>
              <a:rect l="l" t="t" r="r" b="b"/>
              <a:pathLst>
                <a:path w="301" h="872" extrusionOk="0">
                  <a:moveTo>
                    <a:pt x="151" y="0"/>
                  </a:moveTo>
                  <a:cubicBezTo>
                    <a:pt x="75" y="0"/>
                    <a:pt x="0" y="50"/>
                    <a:pt x="0" y="151"/>
                  </a:cubicBezTo>
                  <a:lnTo>
                    <a:pt x="0" y="777"/>
                  </a:lnTo>
                  <a:cubicBezTo>
                    <a:pt x="50" y="840"/>
                    <a:pt x="125" y="871"/>
                    <a:pt x="188" y="871"/>
                  </a:cubicBezTo>
                  <a:cubicBezTo>
                    <a:pt x="251" y="871"/>
                    <a:pt x="301" y="840"/>
                    <a:pt x="301" y="777"/>
                  </a:cubicBezTo>
                  <a:lnTo>
                    <a:pt x="301" y="151"/>
                  </a:lnTo>
                  <a:cubicBezTo>
                    <a:pt x="301" y="50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845;p55">
              <a:extLst>
                <a:ext uri="{FF2B5EF4-FFF2-40B4-BE49-F238E27FC236}">
                  <a16:creationId xmlns:a16="http://schemas.microsoft.com/office/drawing/2014/main" id="{23A0C1C2-9422-4EB8-B575-6C4922D89322}"/>
                </a:ext>
              </a:extLst>
            </p:cNvPr>
            <p:cNvSpPr/>
            <p:nvPr/>
          </p:nvSpPr>
          <p:spPr>
            <a:xfrm>
              <a:off x="12443325" y="367638"/>
              <a:ext cx="13200" cy="20625"/>
            </a:xfrm>
            <a:custGeom>
              <a:avLst/>
              <a:gdLst/>
              <a:ahLst/>
              <a:cxnLst/>
              <a:rect l="l" t="t" r="r" b="b"/>
              <a:pathLst>
                <a:path w="528" h="825" extrusionOk="0">
                  <a:moveTo>
                    <a:pt x="286" y="1"/>
                  </a:moveTo>
                  <a:cubicBezTo>
                    <a:pt x="198" y="1"/>
                    <a:pt x="101" y="82"/>
                    <a:pt x="101" y="259"/>
                  </a:cubicBezTo>
                  <a:cubicBezTo>
                    <a:pt x="101" y="360"/>
                    <a:pt x="101" y="460"/>
                    <a:pt x="1" y="560"/>
                  </a:cubicBezTo>
                  <a:cubicBezTo>
                    <a:pt x="1" y="726"/>
                    <a:pt x="110" y="825"/>
                    <a:pt x="207" y="825"/>
                  </a:cubicBezTo>
                  <a:cubicBezTo>
                    <a:pt x="242" y="825"/>
                    <a:pt x="275" y="812"/>
                    <a:pt x="302" y="786"/>
                  </a:cubicBezTo>
                  <a:cubicBezTo>
                    <a:pt x="527" y="560"/>
                    <a:pt x="527" y="360"/>
                    <a:pt x="427" y="159"/>
                  </a:cubicBezTo>
                  <a:cubicBezTo>
                    <a:pt x="427" y="57"/>
                    <a:pt x="360" y="1"/>
                    <a:pt x="286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846;p55">
              <a:extLst>
                <a:ext uri="{FF2B5EF4-FFF2-40B4-BE49-F238E27FC236}">
                  <a16:creationId xmlns:a16="http://schemas.microsoft.com/office/drawing/2014/main" id="{29A8EDC8-1F4F-41B9-AD4C-F1F8C9CEC43B}"/>
                </a:ext>
              </a:extLst>
            </p:cNvPr>
            <p:cNvSpPr/>
            <p:nvPr/>
          </p:nvSpPr>
          <p:spPr>
            <a:xfrm>
              <a:off x="12425175" y="303313"/>
              <a:ext cx="15675" cy="19500"/>
            </a:xfrm>
            <a:custGeom>
              <a:avLst/>
              <a:gdLst/>
              <a:ahLst/>
              <a:cxnLst/>
              <a:rect l="l" t="t" r="r" b="b"/>
              <a:pathLst>
                <a:path w="627" h="780" extrusionOk="0">
                  <a:moveTo>
                    <a:pt x="401" y="0"/>
                  </a:moveTo>
                  <a:cubicBezTo>
                    <a:pt x="201" y="101"/>
                    <a:pt x="100" y="326"/>
                    <a:pt x="0" y="627"/>
                  </a:cubicBezTo>
                  <a:cubicBezTo>
                    <a:pt x="0" y="697"/>
                    <a:pt x="98" y="780"/>
                    <a:pt x="192" y="780"/>
                  </a:cubicBezTo>
                  <a:cubicBezTo>
                    <a:pt x="232" y="780"/>
                    <a:pt x="271" y="765"/>
                    <a:pt x="301" y="727"/>
                  </a:cubicBezTo>
                  <a:cubicBezTo>
                    <a:pt x="401" y="627"/>
                    <a:pt x="627" y="426"/>
                    <a:pt x="627" y="226"/>
                  </a:cubicBezTo>
                  <a:cubicBezTo>
                    <a:pt x="627" y="0"/>
                    <a:pt x="526" y="0"/>
                    <a:pt x="40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847;p55">
              <a:extLst>
                <a:ext uri="{FF2B5EF4-FFF2-40B4-BE49-F238E27FC236}">
                  <a16:creationId xmlns:a16="http://schemas.microsoft.com/office/drawing/2014/main" id="{4C31EA55-7212-4AA6-9FD0-B89D9F434A76}"/>
                </a:ext>
              </a:extLst>
            </p:cNvPr>
            <p:cNvSpPr/>
            <p:nvPr/>
          </p:nvSpPr>
          <p:spPr>
            <a:xfrm>
              <a:off x="12443325" y="218938"/>
              <a:ext cx="10675" cy="18375"/>
            </a:xfrm>
            <a:custGeom>
              <a:avLst/>
              <a:gdLst/>
              <a:ahLst/>
              <a:cxnLst/>
              <a:rect l="l" t="t" r="r" b="b"/>
              <a:pathLst>
                <a:path w="427" h="735" extrusionOk="0">
                  <a:moveTo>
                    <a:pt x="278" y="0"/>
                  </a:moveTo>
                  <a:cubicBezTo>
                    <a:pt x="243" y="0"/>
                    <a:pt x="172" y="71"/>
                    <a:pt x="101" y="142"/>
                  </a:cubicBezTo>
                  <a:cubicBezTo>
                    <a:pt x="101" y="242"/>
                    <a:pt x="101" y="468"/>
                    <a:pt x="1" y="568"/>
                  </a:cubicBezTo>
                  <a:cubicBezTo>
                    <a:pt x="1" y="686"/>
                    <a:pt x="70" y="734"/>
                    <a:pt x="147" y="734"/>
                  </a:cubicBezTo>
                  <a:cubicBezTo>
                    <a:pt x="201" y="734"/>
                    <a:pt x="260" y="710"/>
                    <a:pt x="302" y="669"/>
                  </a:cubicBezTo>
                  <a:cubicBezTo>
                    <a:pt x="427" y="468"/>
                    <a:pt x="427" y="242"/>
                    <a:pt x="302" y="42"/>
                  </a:cubicBezTo>
                  <a:cubicBezTo>
                    <a:pt x="302" y="13"/>
                    <a:pt x="293" y="0"/>
                    <a:pt x="278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848;p55">
              <a:extLst>
                <a:ext uri="{FF2B5EF4-FFF2-40B4-BE49-F238E27FC236}">
                  <a16:creationId xmlns:a16="http://schemas.microsoft.com/office/drawing/2014/main" id="{37CD68B4-7DC1-4278-9B24-20967108A875}"/>
                </a:ext>
              </a:extLst>
            </p:cNvPr>
            <p:cNvSpPr/>
            <p:nvPr/>
          </p:nvSpPr>
          <p:spPr>
            <a:xfrm>
              <a:off x="12482175" y="237763"/>
              <a:ext cx="13200" cy="22000"/>
            </a:xfrm>
            <a:custGeom>
              <a:avLst/>
              <a:gdLst/>
              <a:ahLst/>
              <a:cxnLst/>
              <a:rect l="l" t="t" r="r" b="b"/>
              <a:pathLst>
                <a:path w="528" h="880" extrusionOk="0">
                  <a:moveTo>
                    <a:pt x="311" y="0"/>
                  </a:moveTo>
                  <a:cubicBezTo>
                    <a:pt x="262" y="0"/>
                    <a:pt x="226" y="31"/>
                    <a:pt x="226" y="116"/>
                  </a:cubicBezTo>
                  <a:cubicBezTo>
                    <a:pt x="226" y="342"/>
                    <a:pt x="126" y="442"/>
                    <a:pt x="1" y="642"/>
                  </a:cubicBezTo>
                  <a:cubicBezTo>
                    <a:pt x="1" y="722"/>
                    <a:pt x="142" y="880"/>
                    <a:pt x="251" y="880"/>
                  </a:cubicBezTo>
                  <a:cubicBezTo>
                    <a:pt x="279" y="880"/>
                    <a:pt x="306" y="869"/>
                    <a:pt x="327" y="843"/>
                  </a:cubicBezTo>
                  <a:cubicBezTo>
                    <a:pt x="427" y="642"/>
                    <a:pt x="527" y="342"/>
                    <a:pt x="527" y="116"/>
                  </a:cubicBezTo>
                  <a:cubicBezTo>
                    <a:pt x="469" y="58"/>
                    <a:pt x="378" y="0"/>
                    <a:pt x="31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849;p55">
              <a:extLst>
                <a:ext uri="{FF2B5EF4-FFF2-40B4-BE49-F238E27FC236}">
                  <a16:creationId xmlns:a16="http://schemas.microsoft.com/office/drawing/2014/main" id="{1E564F6C-C048-46E4-8640-1EB3AEA41309}"/>
                </a:ext>
              </a:extLst>
            </p:cNvPr>
            <p:cNvSpPr/>
            <p:nvPr/>
          </p:nvSpPr>
          <p:spPr>
            <a:xfrm>
              <a:off x="11691450" y="587763"/>
              <a:ext cx="20700" cy="18825"/>
            </a:xfrm>
            <a:custGeom>
              <a:avLst/>
              <a:gdLst/>
              <a:ahLst/>
              <a:cxnLst/>
              <a:rect l="l" t="t" r="r" b="b"/>
              <a:pathLst>
                <a:path w="828" h="753" extrusionOk="0">
                  <a:moveTo>
                    <a:pt x="201" y="1"/>
                  </a:moveTo>
                  <a:cubicBezTo>
                    <a:pt x="101" y="1"/>
                    <a:pt x="0" y="126"/>
                    <a:pt x="101" y="226"/>
                  </a:cubicBezTo>
                  <a:cubicBezTo>
                    <a:pt x="201" y="427"/>
                    <a:pt x="427" y="627"/>
                    <a:pt x="627" y="753"/>
                  </a:cubicBezTo>
                  <a:cubicBezTo>
                    <a:pt x="727" y="753"/>
                    <a:pt x="828" y="627"/>
                    <a:pt x="727" y="427"/>
                  </a:cubicBezTo>
                  <a:cubicBezTo>
                    <a:pt x="627" y="327"/>
                    <a:pt x="427" y="126"/>
                    <a:pt x="201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850;p55">
              <a:extLst>
                <a:ext uri="{FF2B5EF4-FFF2-40B4-BE49-F238E27FC236}">
                  <a16:creationId xmlns:a16="http://schemas.microsoft.com/office/drawing/2014/main" id="{C9B161A8-412D-48FE-94A3-DAEC02FBA598}"/>
                </a:ext>
              </a:extLst>
            </p:cNvPr>
            <p:cNvSpPr/>
            <p:nvPr/>
          </p:nvSpPr>
          <p:spPr>
            <a:xfrm>
              <a:off x="11709625" y="516613"/>
              <a:ext cx="13175" cy="17700"/>
            </a:xfrm>
            <a:custGeom>
              <a:avLst/>
              <a:gdLst/>
              <a:ahLst/>
              <a:cxnLst/>
              <a:rect l="l" t="t" r="r" b="b"/>
              <a:pathLst>
                <a:path w="527" h="708" extrusionOk="0">
                  <a:moveTo>
                    <a:pt x="171" y="0"/>
                  </a:moveTo>
                  <a:cubicBezTo>
                    <a:pt x="54" y="0"/>
                    <a:pt x="0" y="94"/>
                    <a:pt x="0" y="240"/>
                  </a:cubicBezTo>
                  <a:cubicBezTo>
                    <a:pt x="0" y="341"/>
                    <a:pt x="101" y="566"/>
                    <a:pt x="201" y="666"/>
                  </a:cubicBezTo>
                  <a:cubicBezTo>
                    <a:pt x="238" y="696"/>
                    <a:pt x="281" y="708"/>
                    <a:pt x="323" y="708"/>
                  </a:cubicBezTo>
                  <a:cubicBezTo>
                    <a:pt x="426" y="708"/>
                    <a:pt x="527" y="637"/>
                    <a:pt x="527" y="566"/>
                  </a:cubicBezTo>
                  <a:cubicBezTo>
                    <a:pt x="426" y="341"/>
                    <a:pt x="426" y="240"/>
                    <a:pt x="326" y="40"/>
                  </a:cubicBezTo>
                  <a:cubicBezTo>
                    <a:pt x="266" y="13"/>
                    <a:pt x="214" y="0"/>
                    <a:pt x="17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851;p55">
              <a:extLst>
                <a:ext uri="{FF2B5EF4-FFF2-40B4-BE49-F238E27FC236}">
                  <a16:creationId xmlns:a16="http://schemas.microsoft.com/office/drawing/2014/main" id="{1B504A88-30B2-47AA-BE12-0C79814D3593}"/>
                </a:ext>
              </a:extLst>
            </p:cNvPr>
            <p:cNvSpPr/>
            <p:nvPr/>
          </p:nvSpPr>
          <p:spPr>
            <a:xfrm>
              <a:off x="11720275" y="426738"/>
              <a:ext cx="10050" cy="20075"/>
            </a:xfrm>
            <a:custGeom>
              <a:avLst/>
              <a:gdLst/>
              <a:ahLst/>
              <a:cxnLst/>
              <a:rect l="l" t="t" r="r" b="b"/>
              <a:pathLst>
                <a:path w="402" h="803" extrusionOk="0">
                  <a:moveTo>
                    <a:pt x="201" y="1"/>
                  </a:moveTo>
                  <a:cubicBezTo>
                    <a:pt x="151" y="1"/>
                    <a:pt x="101" y="26"/>
                    <a:pt x="101" y="76"/>
                  </a:cubicBezTo>
                  <a:cubicBezTo>
                    <a:pt x="101" y="301"/>
                    <a:pt x="0" y="502"/>
                    <a:pt x="101" y="702"/>
                  </a:cubicBezTo>
                  <a:cubicBezTo>
                    <a:pt x="101" y="803"/>
                    <a:pt x="201" y="803"/>
                    <a:pt x="201" y="803"/>
                  </a:cubicBezTo>
                  <a:cubicBezTo>
                    <a:pt x="301" y="803"/>
                    <a:pt x="301" y="803"/>
                    <a:pt x="301" y="702"/>
                  </a:cubicBezTo>
                  <a:cubicBezTo>
                    <a:pt x="401" y="502"/>
                    <a:pt x="401" y="301"/>
                    <a:pt x="301" y="76"/>
                  </a:cubicBezTo>
                  <a:cubicBezTo>
                    <a:pt x="301" y="26"/>
                    <a:pt x="251" y="1"/>
                    <a:pt x="201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852;p55">
              <a:extLst>
                <a:ext uri="{FF2B5EF4-FFF2-40B4-BE49-F238E27FC236}">
                  <a16:creationId xmlns:a16="http://schemas.microsoft.com/office/drawing/2014/main" id="{26908E11-4900-43A0-9014-4A1C60431E70}"/>
                </a:ext>
              </a:extLst>
            </p:cNvPr>
            <p:cNvSpPr/>
            <p:nvPr/>
          </p:nvSpPr>
          <p:spPr>
            <a:xfrm>
              <a:off x="11764750" y="369513"/>
              <a:ext cx="18200" cy="20275"/>
            </a:xfrm>
            <a:custGeom>
              <a:avLst/>
              <a:gdLst/>
              <a:ahLst/>
              <a:cxnLst/>
              <a:rect l="l" t="t" r="r" b="b"/>
              <a:pathLst>
                <a:path w="728" h="811" extrusionOk="0">
                  <a:moveTo>
                    <a:pt x="539" y="0"/>
                  </a:moveTo>
                  <a:cubicBezTo>
                    <a:pt x="476" y="0"/>
                    <a:pt x="402" y="55"/>
                    <a:pt x="402" y="184"/>
                  </a:cubicBezTo>
                  <a:cubicBezTo>
                    <a:pt x="402" y="285"/>
                    <a:pt x="302" y="385"/>
                    <a:pt x="101" y="485"/>
                  </a:cubicBezTo>
                  <a:cubicBezTo>
                    <a:pt x="1" y="585"/>
                    <a:pt x="201" y="811"/>
                    <a:pt x="302" y="811"/>
                  </a:cubicBezTo>
                  <a:cubicBezTo>
                    <a:pt x="627" y="711"/>
                    <a:pt x="728" y="385"/>
                    <a:pt x="627" y="84"/>
                  </a:cubicBezTo>
                  <a:cubicBezTo>
                    <a:pt x="627" y="31"/>
                    <a:pt x="586" y="0"/>
                    <a:pt x="539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853;p55">
              <a:extLst>
                <a:ext uri="{FF2B5EF4-FFF2-40B4-BE49-F238E27FC236}">
                  <a16:creationId xmlns:a16="http://schemas.microsoft.com/office/drawing/2014/main" id="{25B9DF11-94CF-4A5D-8A96-A9CD02F436F7}"/>
                </a:ext>
              </a:extLst>
            </p:cNvPr>
            <p:cNvSpPr/>
            <p:nvPr/>
          </p:nvSpPr>
          <p:spPr>
            <a:xfrm>
              <a:off x="11651975" y="440738"/>
              <a:ext cx="15700" cy="20225"/>
            </a:xfrm>
            <a:custGeom>
              <a:avLst/>
              <a:gdLst/>
              <a:ahLst/>
              <a:cxnLst/>
              <a:rect l="l" t="t" r="r" b="b"/>
              <a:pathLst>
                <a:path w="628" h="809" extrusionOk="0">
                  <a:moveTo>
                    <a:pt x="135" y="1"/>
                  </a:moveTo>
                  <a:cubicBezTo>
                    <a:pt x="63" y="1"/>
                    <a:pt x="1" y="72"/>
                    <a:pt x="1" y="142"/>
                  </a:cubicBezTo>
                  <a:cubicBezTo>
                    <a:pt x="126" y="243"/>
                    <a:pt x="226" y="468"/>
                    <a:pt x="226" y="569"/>
                  </a:cubicBezTo>
                  <a:cubicBezTo>
                    <a:pt x="153" y="715"/>
                    <a:pt x="240" y="808"/>
                    <a:pt x="332" y="808"/>
                  </a:cubicBezTo>
                  <a:cubicBezTo>
                    <a:pt x="366" y="808"/>
                    <a:pt x="400" y="796"/>
                    <a:pt x="427" y="769"/>
                  </a:cubicBezTo>
                  <a:cubicBezTo>
                    <a:pt x="627" y="468"/>
                    <a:pt x="427" y="142"/>
                    <a:pt x="226" y="42"/>
                  </a:cubicBezTo>
                  <a:cubicBezTo>
                    <a:pt x="197" y="13"/>
                    <a:pt x="165" y="1"/>
                    <a:pt x="135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854;p55">
              <a:extLst>
                <a:ext uri="{FF2B5EF4-FFF2-40B4-BE49-F238E27FC236}">
                  <a16:creationId xmlns:a16="http://schemas.microsoft.com/office/drawing/2014/main" id="{B62F9D96-60F2-4C08-A6CA-4C6091F57B07}"/>
                </a:ext>
              </a:extLst>
            </p:cNvPr>
            <p:cNvSpPr/>
            <p:nvPr/>
          </p:nvSpPr>
          <p:spPr>
            <a:xfrm>
              <a:off x="11582275" y="469913"/>
              <a:ext cx="20225" cy="26250"/>
            </a:xfrm>
            <a:custGeom>
              <a:avLst/>
              <a:gdLst/>
              <a:ahLst/>
              <a:cxnLst/>
              <a:rect l="l" t="t" r="r" b="b"/>
              <a:pathLst>
                <a:path w="809" h="1050" extrusionOk="0">
                  <a:moveTo>
                    <a:pt x="217" y="1"/>
                  </a:moveTo>
                  <a:cubicBezTo>
                    <a:pt x="116" y="1"/>
                    <a:pt x="1" y="147"/>
                    <a:pt x="82" y="229"/>
                  </a:cubicBezTo>
                  <a:cubicBezTo>
                    <a:pt x="182" y="329"/>
                    <a:pt x="282" y="554"/>
                    <a:pt x="282" y="655"/>
                  </a:cubicBezTo>
                  <a:cubicBezTo>
                    <a:pt x="408" y="755"/>
                    <a:pt x="408" y="855"/>
                    <a:pt x="408" y="955"/>
                  </a:cubicBezTo>
                  <a:cubicBezTo>
                    <a:pt x="458" y="1018"/>
                    <a:pt x="508" y="1049"/>
                    <a:pt x="545" y="1049"/>
                  </a:cubicBezTo>
                  <a:cubicBezTo>
                    <a:pt x="583" y="1049"/>
                    <a:pt x="608" y="1018"/>
                    <a:pt x="608" y="955"/>
                  </a:cubicBezTo>
                  <a:cubicBezTo>
                    <a:pt x="809" y="655"/>
                    <a:pt x="508" y="229"/>
                    <a:pt x="282" y="28"/>
                  </a:cubicBezTo>
                  <a:cubicBezTo>
                    <a:pt x="263" y="9"/>
                    <a:pt x="240" y="1"/>
                    <a:pt x="217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855;p55">
              <a:extLst>
                <a:ext uri="{FF2B5EF4-FFF2-40B4-BE49-F238E27FC236}">
                  <a16:creationId xmlns:a16="http://schemas.microsoft.com/office/drawing/2014/main" id="{24DAEBB6-E830-4C63-99AC-F8C5BBA157AB}"/>
                </a:ext>
              </a:extLst>
            </p:cNvPr>
            <p:cNvSpPr/>
            <p:nvPr/>
          </p:nvSpPr>
          <p:spPr>
            <a:xfrm>
              <a:off x="11644450" y="528238"/>
              <a:ext cx="18200" cy="13950"/>
            </a:xfrm>
            <a:custGeom>
              <a:avLst/>
              <a:gdLst/>
              <a:ahLst/>
              <a:cxnLst/>
              <a:rect l="l" t="t" r="r" b="b"/>
              <a:pathLst>
                <a:path w="728" h="558" extrusionOk="0">
                  <a:moveTo>
                    <a:pt x="201" y="1"/>
                  </a:moveTo>
                  <a:cubicBezTo>
                    <a:pt x="1" y="1"/>
                    <a:pt x="1" y="201"/>
                    <a:pt x="101" y="302"/>
                  </a:cubicBezTo>
                  <a:cubicBezTo>
                    <a:pt x="201" y="302"/>
                    <a:pt x="201" y="402"/>
                    <a:pt x="201" y="502"/>
                  </a:cubicBezTo>
                  <a:cubicBezTo>
                    <a:pt x="268" y="502"/>
                    <a:pt x="346" y="558"/>
                    <a:pt x="420" y="558"/>
                  </a:cubicBezTo>
                  <a:cubicBezTo>
                    <a:pt x="457" y="558"/>
                    <a:pt x="494" y="544"/>
                    <a:pt x="527" y="502"/>
                  </a:cubicBezTo>
                  <a:cubicBezTo>
                    <a:pt x="728" y="302"/>
                    <a:pt x="527" y="1"/>
                    <a:pt x="201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856;p55">
              <a:extLst>
                <a:ext uri="{FF2B5EF4-FFF2-40B4-BE49-F238E27FC236}">
                  <a16:creationId xmlns:a16="http://schemas.microsoft.com/office/drawing/2014/main" id="{EC827819-1D1E-4FF3-9D59-A6A66EB899F4}"/>
                </a:ext>
              </a:extLst>
            </p:cNvPr>
            <p:cNvSpPr/>
            <p:nvPr/>
          </p:nvSpPr>
          <p:spPr>
            <a:xfrm>
              <a:off x="11592450" y="404188"/>
              <a:ext cx="18100" cy="25150"/>
            </a:xfrm>
            <a:custGeom>
              <a:avLst/>
              <a:gdLst/>
              <a:ahLst/>
              <a:cxnLst/>
              <a:rect l="l" t="t" r="r" b="b"/>
              <a:pathLst>
                <a:path w="724" h="1006" extrusionOk="0">
                  <a:moveTo>
                    <a:pt x="151" y="0"/>
                  </a:moveTo>
                  <a:cubicBezTo>
                    <a:pt x="76" y="0"/>
                    <a:pt x="1" y="51"/>
                    <a:pt x="1" y="151"/>
                  </a:cubicBezTo>
                  <a:cubicBezTo>
                    <a:pt x="1" y="452"/>
                    <a:pt x="101" y="978"/>
                    <a:pt x="502" y="978"/>
                  </a:cubicBezTo>
                  <a:cubicBezTo>
                    <a:pt x="545" y="997"/>
                    <a:pt x="580" y="1005"/>
                    <a:pt x="607" y="1005"/>
                  </a:cubicBezTo>
                  <a:cubicBezTo>
                    <a:pt x="724" y="1005"/>
                    <a:pt x="708" y="858"/>
                    <a:pt x="627" y="777"/>
                  </a:cubicBezTo>
                  <a:cubicBezTo>
                    <a:pt x="627" y="677"/>
                    <a:pt x="502" y="677"/>
                    <a:pt x="402" y="577"/>
                  </a:cubicBezTo>
                  <a:cubicBezTo>
                    <a:pt x="301" y="452"/>
                    <a:pt x="301" y="251"/>
                    <a:pt x="301" y="151"/>
                  </a:cubicBezTo>
                  <a:cubicBezTo>
                    <a:pt x="301" y="51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857;p55">
              <a:extLst>
                <a:ext uri="{FF2B5EF4-FFF2-40B4-BE49-F238E27FC236}">
                  <a16:creationId xmlns:a16="http://schemas.microsoft.com/office/drawing/2014/main" id="{AA9010FC-2DCE-4A6B-9467-979491A270CC}"/>
                </a:ext>
              </a:extLst>
            </p:cNvPr>
            <p:cNvSpPr/>
            <p:nvPr/>
          </p:nvSpPr>
          <p:spPr>
            <a:xfrm>
              <a:off x="11636300" y="328588"/>
              <a:ext cx="14975" cy="25550"/>
            </a:xfrm>
            <a:custGeom>
              <a:avLst/>
              <a:gdLst/>
              <a:ahLst/>
              <a:cxnLst/>
              <a:rect l="l" t="t" r="r" b="b"/>
              <a:pathLst>
                <a:path w="599" h="1022" extrusionOk="0">
                  <a:moveTo>
                    <a:pt x="431" y="0"/>
                  </a:moveTo>
                  <a:cubicBezTo>
                    <a:pt x="394" y="0"/>
                    <a:pt x="356" y="13"/>
                    <a:pt x="327" y="42"/>
                  </a:cubicBezTo>
                  <a:cubicBezTo>
                    <a:pt x="126" y="242"/>
                    <a:pt x="1" y="568"/>
                    <a:pt x="1" y="869"/>
                  </a:cubicBezTo>
                  <a:cubicBezTo>
                    <a:pt x="89" y="939"/>
                    <a:pt x="164" y="1022"/>
                    <a:pt x="236" y="1022"/>
                  </a:cubicBezTo>
                  <a:cubicBezTo>
                    <a:pt x="267" y="1022"/>
                    <a:pt x="297" y="1007"/>
                    <a:pt x="327" y="969"/>
                  </a:cubicBezTo>
                  <a:cubicBezTo>
                    <a:pt x="427" y="669"/>
                    <a:pt x="427" y="468"/>
                    <a:pt x="527" y="142"/>
                  </a:cubicBezTo>
                  <a:cubicBezTo>
                    <a:pt x="598" y="71"/>
                    <a:pt x="519" y="0"/>
                    <a:pt x="43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858;p55">
              <a:extLst>
                <a:ext uri="{FF2B5EF4-FFF2-40B4-BE49-F238E27FC236}">
                  <a16:creationId xmlns:a16="http://schemas.microsoft.com/office/drawing/2014/main" id="{A497ECA3-0CD3-484D-BF5D-B91965877CBE}"/>
                </a:ext>
              </a:extLst>
            </p:cNvPr>
            <p:cNvSpPr/>
            <p:nvPr/>
          </p:nvSpPr>
          <p:spPr>
            <a:xfrm>
              <a:off x="11662625" y="284763"/>
              <a:ext cx="13175" cy="13550"/>
            </a:xfrm>
            <a:custGeom>
              <a:avLst/>
              <a:gdLst/>
              <a:ahLst/>
              <a:cxnLst/>
              <a:rect l="l" t="t" r="r" b="b"/>
              <a:pathLst>
                <a:path w="527" h="542" extrusionOk="0">
                  <a:moveTo>
                    <a:pt x="404" y="0"/>
                  </a:moveTo>
                  <a:cubicBezTo>
                    <a:pt x="362" y="0"/>
                    <a:pt x="326" y="31"/>
                    <a:pt x="326" y="116"/>
                  </a:cubicBezTo>
                  <a:cubicBezTo>
                    <a:pt x="201" y="116"/>
                    <a:pt x="201" y="216"/>
                    <a:pt x="101" y="341"/>
                  </a:cubicBezTo>
                  <a:cubicBezTo>
                    <a:pt x="1" y="442"/>
                    <a:pt x="101" y="542"/>
                    <a:pt x="326" y="542"/>
                  </a:cubicBezTo>
                  <a:cubicBezTo>
                    <a:pt x="427" y="442"/>
                    <a:pt x="527" y="341"/>
                    <a:pt x="527" y="116"/>
                  </a:cubicBezTo>
                  <a:cubicBezTo>
                    <a:pt x="527" y="58"/>
                    <a:pt x="460" y="0"/>
                    <a:pt x="40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859;p55">
              <a:extLst>
                <a:ext uri="{FF2B5EF4-FFF2-40B4-BE49-F238E27FC236}">
                  <a16:creationId xmlns:a16="http://schemas.microsoft.com/office/drawing/2014/main" id="{0597F236-F28E-43B9-A6C6-D64429630592}"/>
                </a:ext>
              </a:extLst>
            </p:cNvPr>
            <p:cNvSpPr/>
            <p:nvPr/>
          </p:nvSpPr>
          <p:spPr>
            <a:xfrm>
              <a:off x="11555475" y="310413"/>
              <a:ext cx="13200" cy="22775"/>
            </a:xfrm>
            <a:custGeom>
              <a:avLst/>
              <a:gdLst/>
              <a:ahLst/>
              <a:cxnLst/>
              <a:rect l="l" t="t" r="r" b="b"/>
              <a:pathLst>
                <a:path w="528" h="911" extrusionOk="0">
                  <a:moveTo>
                    <a:pt x="125" y="1"/>
                  </a:moveTo>
                  <a:cubicBezTo>
                    <a:pt x="51" y="1"/>
                    <a:pt x="1" y="72"/>
                    <a:pt x="1" y="142"/>
                  </a:cubicBezTo>
                  <a:cubicBezTo>
                    <a:pt x="1" y="343"/>
                    <a:pt x="101" y="669"/>
                    <a:pt x="226" y="869"/>
                  </a:cubicBezTo>
                  <a:cubicBezTo>
                    <a:pt x="256" y="899"/>
                    <a:pt x="294" y="911"/>
                    <a:pt x="333" y="911"/>
                  </a:cubicBezTo>
                  <a:cubicBezTo>
                    <a:pt x="427" y="911"/>
                    <a:pt x="527" y="840"/>
                    <a:pt x="527" y="769"/>
                  </a:cubicBezTo>
                  <a:cubicBezTo>
                    <a:pt x="427" y="443"/>
                    <a:pt x="327" y="243"/>
                    <a:pt x="226" y="42"/>
                  </a:cubicBezTo>
                  <a:cubicBezTo>
                    <a:pt x="190" y="13"/>
                    <a:pt x="155" y="1"/>
                    <a:pt x="125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860;p55">
              <a:extLst>
                <a:ext uri="{FF2B5EF4-FFF2-40B4-BE49-F238E27FC236}">
                  <a16:creationId xmlns:a16="http://schemas.microsoft.com/office/drawing/2014/main" id="{200ED4A1-8A8B-4283-BC6D-DC70FF002954}"/>
                </a:ext>
              </a:extLst>
            </p:cNvPr>
            <p:cNvSpPr/>
            <p:nvPr/>
          </p:nvSpPr>
          <p:spPr>
            <a:xfrm>
              <a:off x="11503475" y="356563"/>
              <a:ext cx="7550" cy="16950"/>
            </a:xfrm>
            <a:custGeom>
              <a:avLst/>
              <a:gdLst/>
              <a:ahLst/>
              <a:cxnLst/>
              <a:rect l="l" t="t" r="r" b="b"/>
              <a:pathLst>
                <a:path w="302" h="678" extrusionOk="0">
                  <a:moveTo>
                    <a:pt x="138" y="1"/>
                  </a:moveTo>
                  <a:cubicBezTo>
                    <a:pt x="101" y="1"/>
                    <a:pt x="51" y="26"/>
                    <a:pt x="1" y="76"/>
                  </a:cubicBezTo>
                  <a:lnTo>
                    <a:pt x="1" y="602"/>
                  </a:lnTo>
                  <a:cubicBezTo>
                    <a:pt x="1" y="652"/>
                    <a:pt x="51" y="677"/>
                    <a:pt x="101" y="677"/>
                  </a:cubicBezTo>
                  <a:cubicBezTo>
                    <a:pt x="151" y="677"/>
                    <a:pt x="201" y="652"/>
                    <a:pt x="201" y="602"/>
                  </a:cubicBezTo>
                  <a:cubicBezTo>
                    <a:pt x="301" y="377"/>
                    <a:pt x="301" y="276"/>
                    <a:pt x="201" y="76"/>
                  </a:cubicBezTo>
                  <a:cubicBezTo>
                    <a:pt x="201" y="26"/>
                    <a:pt x="176" y="1"/>
                    <a:pt x="138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861;p55">
              <a:extLst>
                <a:ext uri="{FF2B5EF4-FFF2-40B4-BE49-F238E27FC236}">
                  <a16:creationId xmlns:a16="http://schemas.microsoft.com/office/drawing/2014/main" id="{5538BC57-1D97-427B-A307-5D625FEFCBF0}"/>
                </a:ext>
              </a:extLst>
            </p:cNvPr>
            <p:cNvSpPr/>
            <p:nvPr/>
          </p:nvSpPr>
          <p:spPr>
            <a:xfrm>
              <a:off x="11508500" y="254438"/>
              <a:ext cx="8150" cy="18825"/>
            </a:xfrm>
            <a:custGeom>
              <a:avLst/>
              <a:gdLst/>
              <a:ahLst/>
              <a:cxnLst/>
              <a:rect l="l" t="t" r="r" b="b"/>
              <a:pathLst>
                <a:path w="326" h="753" extrusionOk="0">
                  <a:moveTo>
                    <a:pt x="213" y="0"/>
                  </a:moveTo>
                  <a:cubicBezTo>
                    <a:pt x="157" y="0"/>
                    <a:pt x="100" y="25"/>
                    <a:pt x="100" y="76"/>
                  </a:cubicBezTo>
                  <a:cubicBezTo>
                    <a:pt x="0" y="301"/>
                    <a:pt x="0" y="502"/>
                    <a:pt x="100" y="602"/>
                  </a:cubicBezTo>
                  <a:cubicBezTo>
                    <a:pt x="100" y="702"/>
                    <a:pt x="157" y="752"/>
                    <a:pt x="213" y="752"/>
                  </a:cubicBezTo>
                  <a:cubicBezTo>
                    <a:pt x="270" y="752"/>
                    <a:pt x="326" y="702"/>
                    <a:pt x="326" y="602"/>
                  </a:cubicBezTo>
                  <a:lnTo>
                    <a:pt x="326" y="76"/>
                  </a:lnTo>
                  <a:cubicBezTo>
                    <a:pt x="326" y="25"/>
                    <a:pt x="270" y="0"/>
                    <a:pt x="213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862;p55">
              <a:extLst>
                <a:ext uri="{FF2B5EF4-FFF2-40B4-BE49-F238E27FC236}">
                  <a16:creationId xmlns:a16="http://schemas.microsoft.com/office/drawing/2014/main" id="{33E3611E-8E25-424B-BD34-ECD5E4210C7B}"/>
                </a:ext>
              </a:extLst>
            </p:cNvPr>
            <p:cNvSpPr/>
            <p:nvPr/>
          </p:nvSpPr>
          <p:spPr>
            <a:xfrm>
              <a:off x="11462225" y="236263"/>
              <a:ext cx="7450" cy="13600"/>
            </a:xfrm>
            <a:custGeom>
              <a:avLst/>
              <a:gdLst/>
              <a:ahLst/>
              <a:cxnLst/>
              <a:rect l="l" t="t" r="r" b="b"/>
              <a:pathLst>
                <a:path w="298" h="544" extrusionOk="0">
                  <a:moveTo>
                    <a:pt x="247" y="1"/>
                  </a:moveTo>
                  <a:cubicBezTo>
                    <a:pt x="222" y="1"/>
                    <a:pt x="197" y="26"/>
                    <a:pt x="197" y="76"/>
                  </a:cubicBezTo>
                  <a:cubicBezTo>
                    <a:pt x="72" y="176"/>
                    <a:pt x="72" y="276"/>
                    <a:pt x="72" y="402"/>
                  </a:cubicBezTo>
                  <a:cubicBezTo>
                    <a:pt x="1" y="473"/>
                    <a:pt x="93" y="543"/>
                    <a:pt x="188" y="543"/>
                  </a:cubicBezTo>
                  <a:cubicBezTo>
                    <a:pt x="228" y="543"/>
                    <a:pt x="268" y="531"/>
                    <a:pt x="297" y="502"/>
                  </a:cubicBezTo>
                  <a:lnTo>
                    <a:pt x="297" y="76"/>
                  </a:lnTo>
                  <a:cubicBezTo>
                    <a:pt x="297" y="26"/>
                    <a:pt x="272" y="1"/>
                    <a:pt x="247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863;p55">
              <a:extLst>
                <a:ext uri="{FF2B5EF4-FFF2-40B4-BE49-F238E27FC236}">
                  <a16:creationId xmlns:a16="http://schemas.microsoft.com/office/drawing/2014/main" id="{5B557FB9-DC54-46BA-82B8-23EBAE17947D}"/>
                </a:ext>
              </a:extLst>
            </p:cNvPr>
            <p:cNvSpPr/>
            <p:nvPr/>
          </p:nvSpPr>
          <p:spPr>
            <a:xfrm>
              <a:off x="11496250" y="176963"/>
              <a:ext cx="9750" cy="17100"/>
            </a:xfrm>
            <a:custGeom>
              <a:avLst/>
              <a:gdLst/>
              <a:ahLst/>
              <a:cxnLst/>
              <a:rect l="l" t="t" r="r" b="b"/>
              <a:pathLst>
                <a:path w="390" h="684" extrusionOk="0">
                  <a:moveTo>
                    <a:pt x="102" y="0"/>
                  </a:moveTo>
                  <a:cubicBezTo>
                    <a:pt x="37" y="0"/>
                    <a:pt x="1" y="71"/>
                    <a:pt x="89" y="142"/>
                  </a:cubicBezTo>
                  <a:lnTo>
                    <a:pt x="89" y="568"/>
                  </a:lnTo>
                  <a:cubicBezTo>
                    <a:pt x="89" y="626"/>
                    <a:pt x="156" y="684"/>
                    <a:pt x="212" y="684"/>
                  </a:cubicBezTo>
                  <a:cubicBezTo>
                    <a:pt x="254" y="684"/>
                    <a:pt x="290" y="653"/>
                    <a:pt x="290" y="568"/>
                  </a:cubicBezTo>
                  <a:cubicBezTo>
                    <a:pt x="390" y="368"/>
                    <a:pt x="390" y="142"/>
                    <a:pt x="189" y="42"/>
                  </a:cubicBezTo>
                  <a:cubicBezTo>
                    <a:pt x="160" y="12"/>
                    <a:pt x="129" y="0"/>
                    <a:pt x="102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864;p55">
              <a:extLst>
                <a:ext uri="{FF2B5EF4-FFF2-40B4-BE49-F238E27FC236}">
                  <a16:creationId xmlns:a16="http://schemas.microsoft.com/office/drawing/2014/main" id="{6666980D-2064-433A-A7BC-5A465FA2CA56}"/>
                </a:ext>
              </a:extLst>
            </p:cNvPr>
            <p:cNvSpPr/>
            <p:nvPr/>
          </p:nvSpPr>
          <p:spPr>
            <a:xfrm>
              <a:off x="11526650" y="1542313"/>
              <a:ext cx="52000" cy="160350"/>
            </a:xfrm>
            <a:custGeom>
              <a:avLst/>
              <a:gdLst/>
              <a:ahLst/>
              <a:cxnLst/>
              <a:rect l="l" t="t" r="r" b="b"/>
              <a:pathLst>
                <a:path w="2080" h="6414" extrusionOk="0">
                  <a:moveTo>
                    <a:pt x="1877" y="1"/>
                  </a:moveTo>
                  <a:cubicBezTo>
                    <a:pt x="1842" y="1"/>
                    <a:pt x="1807" y="13"/>
                    <a:pt x="1780" y="40"/>
                  </a:cubicBezTo>
                  <a:cubicBezTo>
                    <a:pt x="527" y="1719"/>
                    <a:pt x="1" y="4225"/>
                    <a:pt x="227" y="6205"/>
                  </a:cubicBezTo>
                  <a:cubicBezTo>
                    <a:pt x="227" y="6328"/>
                    <a:pt x="316" y="6413"/>
                    <a:pt x="397" y="6413"/>
                  </a:cubicBezTo>
                  <a:cubicBezTo>
                    <a:pt x="465" y="6413"/>
                    <a:pt x="527" y="6353"/>
                    <a:pt x="527" y="6205"/>
                  </a:cubicBezTo>
                  <a:cubicBezTo>
                    <a:pt x="753" y="5378"/>
                    <a:pt x="753" y="4426"/>
                    <a:pt x="853" y="3498"/>
                  </a:cubicBezTo>
                  <a:cubicBezTo>
                    <a:pt x="1054" y="2345"/>
                    <a:pt x="1480" y="1293"/>
                    <a:pt x="2006" y="265"/>
                  </a:cubicBezTo>
                  <a:cubicBezTo>
                    <a:pt x="2080" y="99"/>
                    <a:pt x="1977" y="1"/>
                    <a:pt x="18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865;p55">
              <a:extLst>
                <a:ext uri="{FF2B5EF4-FFF2-40B4-BE49-F238E27FC236}">
                  <a16:creationId xmlns:a16="http://schemas.microsoft.com/office/drawing/2014/main" id="{9C880924-C425-4036-9998-E68B73794D25}"/>
                </a:ext>
              </a:extLst>
            </p:cNvPr>
            <p:cNvSpPr/>
            <p:nvPr/>
          </p:nvSpPr>
          <p:spPr>
            <a:xfrm>
              <a:off x="11547975" y="1573513"/>
              <a:ext cx="55775" cy="167175"/>
            </a:xfrm>
            <a:custGeom>
              <a:avLst/>
              <a:gdLst/>
              <a:ahLst/>
              <a:cxnLst/>
              <a:rect l="l" t="t" r="r" b="b"/>
              <a:pathLst>
                <a:path w="2231" h="6687" extrusionOk="0">
                  <a:moveTo>
                    <a:pt x="2105" y="1"/>
                  </a:moveTo>
                  <a:cubicBezTo>
                    <a:pt x="2030" y="1"/>
                    <a:pt x="1930" y="57"/>
                    <a:pt x="1880" y="170"/>
                  </a:cubicBezTo>
                  <a:cubicBezTo>
                    <a:pt x="1253" y="2050"/>
                    <a:pt x="0" y="4431"/>
                    <a:pt x="727" y="6536"/>
                  </a:cubicBezTo>
                  <a:cubicBezTo>
                    <a:pt x="777" y="6636"/>
                    <a:pt x="884" y="6686"/>
                    <a:pt x="978" y="6686"/>
                  </a:cubicBezTo>
                  <a:cubicBezTo>
                    <a:pt x="1072" y="6686"/>
                    <a:pt x="1153" y="6636"/>
                    <a:pt x="1153" y="6536"/>
                  </a:cubicBezTo>
                  <a:cubicBezTo>
                    <a:pt x="827" y="4230"/>
                    <a:pt x="1654" y="2351"/>
                    <a:pt x="2181" y="170"/>
                  </a:cubicBezTo>
                  <a:cubicBezTo>
                    <a:pt x="2231" y="57"/>
                    <a:pt x="2181" y="1"/>
                    <a:pt x="21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866;p55">
              <a:extLst>
                <a:ext uri="{FF2B5EF4-FFF2-40B4-BE49-F238E27FC236}">
                  <a16:creationId xmlns:a16="http://schemas.microsoft.com/office/drawing/2014/main" id="{DC9987C2-0600-4158-BDCE-EA57E0FA83EC}"/>
                </a:ext>
              </a:extLst>
            </p:cNvPr>
            <p:cNvSpPr/>
            <p:nvPr/>
          </p:nvSpPr>
          <p:spPr>
            <a:xfrm>
              <a:off x="11764750" y="1654338"/>
              <a:ext cx="25725" cy="154025"/>
            </a:xfrm>
            <a:custGeom>
              <a:avLst/>
              <a:gdLst/>
              <a:ahLst/>
              <a:cxnLst/>
              <a:rect l="l" t="t" r="r" b="b"/>
              <a:pathLst>
                <a:path w="1029" h="6161" extrusionOk="0">
                  <a:moveTo>
                    <a:pt x="878" y="1"/>
                  </a:moveTo>
                  <a:cubicBezTo>
                    <a:pt x="803" y="1"/>
                    <a:pt x="728" y="57"/>
                    <a:pt x="728" y="170"/>
                  </a:cubicBezTo>
                  <a:cubicBezTo>
                    <a:pt x="502" y="2050"/>
                    <a:pt x="1" y="4130"/>
                    <a:pt x="201" y="6010"/>
                  </a:cubicBezTo>
                  <a:cubicBezTo>
                    <a:pt x="201" y="6110"/>
                    <a:pt x="308" y="6160"/>
                    <a:pt x="414" y="6160"/>
                  </a:cubicBezTo>
                  <a:cubicBezTo>
                    <a:pt x="521" y="6160"/>
                    <a:pt x="627" y="6110"/>
                    <a:pt x="627" y="6010"/>
                  </a:cubicBezTo>
                  <a:cubicBezTo>
                    <a:pt x="828" y="4030"/>
                    <a:pt x="928" y="2050"/>
                    <a:pt x="1028" y="170"/>
                  </a:cubicBezTo>
                  <a:cubicBezTo>
                    <a:pt x="1028" y="57"/>
                    <a:pt x="953" y="1"/>
                    <a:pt x="8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867;p55">
              <a:extLst>
                <a:ext uri="{FF2B5EF4-FFF2-40B4-BE49-F238E27FC236}">
                  <a16:creationId xmlns:a16="http://schemas.microsoft.com/office/drawing/2014/main" id="{D3BD2196-8E18-49B2-90FD-F1B5A29965BB}"/>
                </a:ext>
              </a:extLst>
            </p:cNvPr>
            <p:cNvSpPr/>
            <p:nvPr/>
          </p:nvSpPr>
          <p:spPr>
            <a:xfrm>
              <a:off x="11806100" y="1667513"/>
              <a:ext cx="28850" cy="145700"/>
            </a:xfrm>
            <a:custGeom>
              <a:avLst/>
              <a:gdLst/>
              <a:ahLst/>
              <a:cxnLst/>
              <a:rect l="l" t="t" r="r" b="b"/>
              <a:pathLst>
                <a:path w="1154" h="5828" extrusionOk="0">
                  <a:moveTo>
                    <a:pt x="790" y="0"/>
                  </a:moveTo>
                  <a:cubicBezTo>
                    <a:pt x="709" y="0"/>
                    <a:pt x="628" y="57"/>
                    <a:pt x="628" y="169"/>
                  </a:cubicBezTo>
                  <a:cubicBezTo>
                    <a:pt x="628" y="1924"/>
                    <a:pt x="1" y="3929"/>
                    <a:pt x="227" y="5583"/>
                  </a:cubicBezTo>
                  <a:cubicBezTo>
                    <a:pt x="227" y="5746"/>
                    <a:pt x="327" y="5827"/>
                    <a:pt x="427" y="5827"/>
                  </a:cubicBezTo>
                  <a:cubicBezTo>
                    <a:pt x="527" y="5827"/>
                    <a:pt x="628" y="5746"/>
                    <a:pt x="628" y="5583"/>
                  </a:cubicBezTo>
                  <a:cubicBezTo>
                    <a:pt x="853" y="3929"/>
                    <a:pt x="1154" y="1924"/>
                    <a:pt x="953" y="169"/>
                  </a:cubicBezTo>
                  <a:cubicBezTo>
                    <a:pt x="953" y="57"/>
                    <a:pt x="872" y="0"/>
                    <a:pt x="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868;p55">
              <a:extLst>
                <a:ext uri="{FF2B5EF4-FFF2-40B4-BE49-F238E27FC236}">
                  <a16:creationId xmlns:a16="http://schemas.microsoft.com/office/drawing/2014/main" id="{46B4B650-9B38-4283-BAE6-989B3B632D57}"/>
                </a:ext>
              </a:extLst>
            </p:cNvPr>
            <p:cNvSpPr/>
            <p:nvPr/>
          </p:nvSpPr>
          <p:spPr>
            <a:xfrm>
              <a:off x="12047800" y="1668388"/>
              <a:ext cx="22125" cy="170675"/>
            </a:xfrm>
            <a:custGeom>
              <a:avLst/>
              <a:gdLst/>
              <a:ahLst/>
              <a:cxnLst/>
              <a:rect l="l" t="t" r="r" b="b"/>
              <a:pathLst>
                <a:path w="885" h="6827" extrusionOk="0">
                  <a:moveTo>
                    <a:pt x="146" y="0"/>
                  </a:moveTo>
                  <a:cubicBezTo>
                    <a:pt x="73" y="0"/>
                    <a:pt x="0" y="63"/>
                    <a:pt x="57" y="134"/>
                  </a:cubicBezTo>
                  <a:cubicBezTo>
                    <a:pt x="57" y="2315"/>
                    <a:pt x="57" y="4520"/>
                    <a:pt x="258" y="6601"/>
                  </a:cubicBezTo>
                  <a:cubicBezTo>
                    <a:pt x="258" y="6751"/>
                    <a:pt x="364" y="6826"/>
                    <a:pt x="471" y="6826"/>
                  </a:cubicBezTo>
                  <a:cubicBezTo>
                    <a:pt x="577" y="6826"/>
                    <a:pt x="684" y="6751"/>
                    <a:pt x="684" y="6601"/>
                  </a:cubicBezTo>
                  <a:cubicBezTo>
                    <a:pt x="884" y="4520"/>
                    <a:pt x="684" y="2114"/>
                    <a:pt x="258" y="134"/>
                  </a:cubicBezTo>
                  <a:cubicBezTo>
                    <a:pt x="258" y="37"/>
                    <a:pt x="202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869;p55">
              <a:extLst>
                <a:ext uri="{FF2B5EF4-FFF2-40B4-BE49-F238E27FC236}">
                  <a16:creationId xmlns:a16="http://schemas.microsoft.com/office/drawing/2014/main" id="{DD251F37-FF3D-4A76-88F6-C1809FF48238}"/>
                </a:ext>
              </a:extLst>
            </p:cNvPr>
            <p:cNvSpPr/>
            <p:nvPr/>
          </p:nvSpPr>
          <p:spPr>
            <a:xfrm>
              <a:off x="12080550" y="1670013"/>
              <a:ext cx="23200" cy="152475"/>
            </a:xfrm>
            <a:custGeom>
              <a:avLst/>
              <a:gdLst/>
              <a:ahLst/>
              <a:cxnLst/>
              <a:rect l="l" t="t" r="r" b="b"/>
              <a:pathLst>
                <a:path w="928" h="6099" extrusionOk="0">
                  <a:moveTo>
                    <a:pt x="251" y="1"/>
                  </a:moveTo>
                  <a:cubicBezTo>
                    <a:pt x="176" y="1"/>
                    <a:pt x="101" y="57"/>
                    <a:pt x="101" y="170"/>
                  </a:cubicBezTo>
                  <a:cubicBezTo>
                    <a:pt x="0" y="2049"/>
                    <a:pt x="101" y="4029"/>
                    <a:pt x="301" y="5909"/>
                  </a:cubicBezTo>
                  <a:cubicBezTo>
                    <a:pt x="301" y="6019"/>
                    <a:pt x="429" y="6099"/>
                    <a:pt x="545" y="6099"/>
                  </a:cubicBezTo>
                  <a:cubicBezTo>
                    <a:pt x="640" y="6099"/>
                    <a:pt x="727" y="6045"/>
                    <a:pt x="727" y="5909"/>
                  </a:cubicBezTo>
                  <a:cubicBezTo>
                    <a:pt x="928" y="4029"/>
                    <a:pt x="627" y="2049"/>
                    <a:pt x="401" y="170"/>
                  </a:cubicBezTo>
                  <a:cubicBezTo>
                    <a:pt x="401" y="57"/>
                    <a:pt x="326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870;p55">
              <a:extLst>
                <a:ext uri="{FF2B5EF4-FFF2-40B4-BE49-F238E27FC236}">
                  <a16:creationId xmlns:a16="http://schemas.microsoft.com/office/drawing/2014/main" id="{BBC3C7FA-2AFE-452E-8857-11E65C5A16B0}"/>
                </a:ext>
              </a:extLst>
            </p:cNvPr>
            <p:cNvSpPr/>
            <p:nvPr/>
          </p:nvSpPr>
          <p:spPr>
            <a:xfrm>
              <a:off x="12365000" y="1556438"/>
              <a:ext cx="78350" cy="125575"/>
            </a:xfrm>
            <a:custGeom>
              <a:avLst/>
              <a:gdLst/>
              <a:ahLst/>
              <a:cxnLst/>
              <a:rect l="l" t="t" r="r" b="b"/>
              <a:pathLst>
                <a:path w="3134" h="5023" extrusionOk="0">
                  <a:moveTo>
                    <a:pt x="201" y="1"/>
                  </a:moveTo>
                  <a:cubicBezTo>
                    <a:pt x="101" y="1"/>
                    <a:pt x="1" y="101"/>
                    <a:pt x="201" y="226"/>
                  </a:cubicBezTo>
                  <a:cubicBezTo>
                    <a:pt x="928" y="728"/>
                    <a:pt x="928" y="1580"/>
                    <a:pt x="1254" y="2307"/>
                  </a:cubicBezTo>
                  <a:cubicBezTo>
                    <a:pt x="1680" y="3134"/>
                    <a:pt x="2181" y="3986"/>
                    <a:pt x="2708" y="4913"/>
                  </a:cubicBezTo>
                  <a:cubicBezTo>
                    <a:pt x="2708" y="4990"/>
                    <a:pt x="2770" y="5023"/>
                    <a:pt x="2847" y="5023"/>
                  </a:cubicBezTo>
                  <a:cubicBezTo>
                    <a:pt x="2971" y="5023"/>
                    <a:pt x="3134" y="4937"/>
                    <a:pt x="3134" y="4813"/>
                  </a:cubicBezTo>
                  <a:cubicBezTo>
                    <a:pt x="2933" y="3660"/>
                    <a:pt x="1981" y="2833"/>
                    <a:pt x="1555" y="1780"/>
                  </a:cubicBezTo>
                  <a:cubicBezTo>
                    <a:pt x="1254" y="1054"/>
                    <a:pt x="1054" y="10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871;p55">
              <a:extLst>
                <a:ext uri="{FF2B5EF4-FFF2-40B4-BE49-F238E27FC236}">
                  <a16:creationId xmlns:a16="http://schemas.microsoft.com/office/drawing/2014/main" id="{332B72E7-201B-4ABE-A6D3-1C0A484C0D61}"/>
                </a:ext>
              </a:extLst>
            </p:cNvPr>
            <p:cNvSpPr/>
            <p:nvPr/>
          </p:nvSpPr>
          <p:spPr>
            <a:xfrm>
              <a:off x="12392075" y="1529438"/>
              <a:ext cx="73900" cy="112600"/>
            </a:xfrm>
            <a:custGeom>
              <a:avLst/>
              <a:gdLst/>
              <a:ahLst/>
              <a:cxnLst/>
              <a:rect l="l" t="t" r="r" b="b"/>
              <a:pathLst>
                <a:path w="2956" h="4504" extrusionOk="0">
                  <a:moveTo>
                    <a:pt x="165" y="1"/>
                  </a:moveTo>
                  <a:cubicBezTo>
                    <a:pt x="78" y="1"/>
                    <a:pt x="1" y="83"/>
                    <a:pt x="71" y="154"/>
                  </a:cubicBezTo>
                  <a:cubicBezTo>
                    <a:pt x="597" y="981"/>
                    <a:pt x="998" y="1707"/>
                    <a:pt x="1324" y="2660"/>
                  </a:cubicBezTo>
                  <a:cubicBezTo>
                    <a:pt x="1625" y="3387"/>
                    <a:pt x="1951" y="4013"/>
                    <a:pt x="2577" y="4439"/>
                  </a:cubicBezTo>
                  <a:cubicBezTo>
                    <a:pt x="2623" y="4485"/>
                    <a:pt x="2668" y="4503"/>
                    <a:pt x="2710" y="4503"/>
                  </a:cubicBezTo>
                  <a:cubicBezTo>
                    <a:pt x="2853" y="4503"/>
                    <a:pt x="2955" y="4291"/>
                    <a:pt x="2878" y="4214"/>
                  </a:cubicBezTo>
                  <a:cubicBezTo>
                    <a:pt x="2352" y="3487"/>
                    <a:pt x="1951" y="2760"/>
                    <a:pt x="1625" y="2033"/>
                  </a:cubicBezTo>
                  <a:cubicBezTo>
                    <a:pt x="1324" y="1306"/>
                    <a:pt x="898" y="555"/>
                    <a:pt x="271" y="53"/>
                  </a:cubicBezTo>
                  <a:cubicBezTo>
                    <a:pt x="241" y="16"/>
                    <a:pt x="202" y="1"/>
                    <a:pt x="1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872;p55">
              <a:extLst>
                <a:ext uri="{FF2B5EF4-FFF2-40B4-BE49-F238E27FC236}">
                  <a16:creationId xmlns:a16="http://schemas.microsoft.com/office/drawing/2014/main" id="{14B1DD9C-C326-4E78-B71B-3503FA3166DD}"/>
                </a:ext>
              </a:extLst>
            </p:cNvPr>
            <p:cNvSpPr/>
            <p:nvPr/>
          </p:nvSpPr>
          <p:spPr>
            <a:xfrm>
              <a:off x="12153225" y="1645413"/>
              <a:ext cx="156675" cy="52650"/>
            </a:xfrm>
            <a:custGeom>
              <a:avLst/>
              <a:gdLst/>
              <a:ahLst/>
              <a:cxnLst/>
              <a:rect l="l" t="t" r="r" b="b"/>
              <a:pathLst>
                <a:path w="6267" h="2106" extrusionOk="0">
                  <a:moveTo>
                    <a:pt x="5865" y="1"/>
                  </a:moveTo>
                  <a:cubicBezTo>
                    <a:pt x="5139" y="201"/>
                    <a:pt x="4387" y="627"/>
                    <a:pt x="3660" y="928"/>
                  </a:cubicBezTo>
                  <a:cubicBezTo>
                    <a:pt x="2507" y="1454"/>
                    <a:pt x="1479" y="1680"/>
                    <a:pt x="126" y="1680"/>
                  </a:cubicBezTo>
                  <a:cubicBezTo>
                    <a:pt x="1" y="1680"/>
                    <a:pt x="1" y="1881"/>
                    <a:pt x="126" y="1981"/>
                  </a:cubicBezTo>
                  <a:cubicBezTo>
                    <a:pt x="436" y="2067"/>
                    <a:pt x="759" y="2106"/>
                    <a:pt x="1090" y="2106"/>
                  </a:cubicBezTo>
                  <a:cubicBezTo>
                    <a:pt x="2771" y="2106"/>
                    <a:pt x="4663" y="1118"/>
                    <a:pt x="6066" y="427"/>
                  </a:cubicBezTo>
                  <a:cubicBezTo>
                    <a:pt x="6266" y="302"/>
                    <a:pt x="6066" y="1"/>
                    <a:pt x="58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873;p55">
              <a:extLst>
                <a:ext uri="{FF2B5EF4-FFF2-40B4-BE49-F238E27FC236}">
                  <a16:creationId xmlns:a16="http://schemas.microsoft.com/office/drawing/2014/main" id="{D72ACA9D-69C8-46F7-BE34-650777F849FA}"/>
                </a:ext>
              </a:extLst>
            </p:cNvPr>
            <p:cNvSpPr/>
            <p:nvPr/>
          </p:nvSpPr>
          <p:spPr>
            <a:xfrm>
              <a:off x="12163875" y="1689913"/>
              <a:ext cx="164825" cy="51975"/>
            </a:xfrm>
            <a:custGeom>
              <a:avLst/>
              <a:gdLst/>
              <a:ahLst/>
              <a:cxnLst/>
              <a:rect l="l" t="t" r="r" b="b"/>
              <a:pathLst>
                <a:path w="6593" h="2079" extrusionOk="0">
                  <a:moveTo>
                    <a:pt x="6267" y="0"/>
                  </a:moveTo>
                  <a:cubicBezTo>
                    <a:pt x="4615" y="607"/>
                    <a:pt x="3032" y="1579"/>
                    <a:pt x="1273" y="1579"/>
                  </a:cubicBezTo>
                  <a:cubicBezTo>
                    <a:pt x="923" y="1579"/>
                    <a:pt x="567" y="1541"/>
                    <a:pt x="201" y="1454"/>
                  </a:cubicBezTo>
                  <a:cubicBezTo>
                    <a:pt x="101" y="1454"/>
                    <a:pt x="1" y="1654"/>
                    <a:pt x="101" y="1780"/>
                  </a:cubicBezTo>
                  <a:cubicBezTo>
                    <a:pt x="528" y="1990"/>
                    <a:pt x="1004" y="2078"/>
                    <a:pt x="1502" y="2078"/>
                  </a:cubicBezTo>
                  <a:cubicBezTo>
                    <a:pt x="3201" y="2078"/>
                    <a:pt x="5166" y="1060"/>
                    <a:pt x="6367" y="401"/>
                  </a:cubicBezTo>
                  <a:cubicBezTo>
                    <a:pt x="6592" y="301"/>
                    <a:pt x="6467" y="0"/>
                    <a:pt x="62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874;p55">
              <a:extLst>
                <a:ext uri="{FF2B5EF4-FFF2-40B4-BE49-F238E27FC236}">
                  <a16:creationId xmlns:a16="http://schemas.microsoft.com/office/drawing/2014/main" id="{87DFE16D-17A9-4DED-B6B9-E8AAC36A14D7}"/>
                </a:ext>
              </a:extLst>
            </p:cNvPr>
            <p:cNvSpPr/>
            <p:nvPr/>
          </p:nvSpPr>
          <p:spPr>
            <a:xfrm>
              <a:off x="12208375" y="1851063"/>
              <a:ext cx="169025" cy="55675"/>
            </a:xfrm>
            <a:custGeom>
              <a:avLst/>
              <a:gdLst/>
              <a:ahLst/>
              <a:cxnLst/>
              <a:rect l="l" t="t" r="r" b="b"/>
              <a:pathLst>
                <a:path w="6761" h="2227" extrusionOk="0">
                  <a:moveTo>
                    <a:pt x="6553" y="0"/>
                  </a:moveTo>
                  <a:cubicBezTo>
                    <a:pt x="6527" y="0"/>
                    <a:pt x="6498" y="7"/>
                    <a:pt x="6466" y="20"/>
                  </a:cubicBezTo>
                  <a:cubicBezTo>
                    <a:pt x="4386" y="747"/>
                    <a:pt x="2406" y="1599"/>
                    <a:pt x="201" y="1900"/>
                  </a:cubicBezTo>
                  <a:cubicBezTo>
                    <a:pt x="0" y="1900"/>
                    <a:pt x="0" y="2226"/>
                    <a:pt x="201" y="2226"/>
                  </a:cubicBezTo>
                  <a:cubicBezTo>
                    <a:pt x="2406" y="2101"/>
                    <a:pt x="4687" y="1374"/>
                    <a:pt x="6567" y="346"/>
                  </a:cubicBezTo>
                  <a:cubicBezTo>
                    <a:pt x="6761" y="238"/>
                    <a:pt x="6714" y="0"/>
                    <a:pt x="6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875;p55">
              <a:extLst>
                <a:ext uri="{FF2B5EF4-FFF2-40B4-BE49-F238E27FC236}">
                  <a16:creationId xmlns:a16="http://schemas.microsoft.com/office/drawing/2014/main" id="{2FB77607-E00B-4787-B4A1-71512D66D161}"/>
                </a:ext>
              </a:extLst>
            </p:cNvPr>
            <p:cNvSpPr/>
            <p:nvPr/>
          </p:nvSpPr>
          <p:spPr>
            <a:xfrm>
              <a:off x="12234675" y="1890338"/>
              <a:ext cx="144750" cy="47450"/>
            </a:xfrm>
            <a:custGeom>
              <a:avLst/>
              <a:gdLst/>
              <a:ahLst/>
              <a:cxnLst/>
              <a:rect l="l" t="t" r="r" b="b"/>
              <a:pathLst>
                <a:path w="5790" h="1898" extrusionOk="0">
                  <a:moveTo>
                    <a:pt x="5457" y="0"/>
                  </a:moveTo>
                  <a:cubicBezTo>
                    <a:pt x="5414" y="0"/>
                    <a:pt x="5366" y="9"/>
                    <a:pt x="5314" y="28"/>
                  </a:cubicBezTo>
                  <a:cubicBezTo>
                    <a:pt x="3847" y="715"/>
                    <a:pt x="2268" y="1490"/>
                    <a:pt x="514" y="1490"/>
                  </a:cubicBezTo>
                  <a:cubicBezTo>
                    <a:pt x="410" y="1490"/>
                    <a:pt x="306" y="1488"/>
                    <a:pt x="201" y="1482"/>
                  </a:cubicBezTo>
                  <a:cubicBezTo>
                    <a:pt x="1" y="1482"/>
                    <a:pt x="1" y="1783"/>
                    <a:pt x="201" y="1783"/>
                  </a:cubicBezTo>
                  <a:cubicBezTo>
                    <a:pt x="529" y="1861"/>
                    <a:pt x="866" y="1897"/>
                    <a:pt x="1208" y="1897"/>
                  </a:cubicBezTo>
                  <a:cubicBezTo>
                    <a:pt x="2725" y="1897"/>
                    <a:pt x="4328" y="1188"/>
                    <a:pt x="5515" y="329"/>
                  </a:cubicBezTo>
                  <a:cubicBezTo>
                    <a:pt x="5789" y="245"/>
                    <a:pt x="5690" y="0"/>
                    <a:pt x="54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876;p55">
              <a:extLst>
                <a:ext uri="{FF2B5EF4-FFF2-40B4-BE49-F238E27FC236}">
                  <a16:creationId xmlns:a16="http://schemas.microsoft.com/office/drawing/2014/main" id="{633CF9D5-B84A-47A4-892F-03D37BC2282A}"/>
                </a:ext>
              </a:extLst>
            </p:cNvPr>
            <p:cNvSpPr/>
            <p:nvPr/>
          </p:nvSpPr>
          <p:spPr>
            <a:xfrm>
              <a:off x="11589825" y="1073188"/>
              <a:ext cx="184975" cy="129350"/>
            </a:xfrm>
            <a:custGeom>
              <a:avLst/>
              <a:gdLst/>
              <a:ahLst/>
              <a:cxnLst/>
              <a:rect l="l" t="t" r="r" b="b"/>
              <a:pathLst>
                <a:path w="7399" h="5174" extrusionOk="0">
                  <a:moveTo>
                    <a:pt x="3115" y="1"/>
                  </a:moveTo>
                  <a:cubicBezTo>
                    <a:pt x="1" y="1"/>
                    <a:pt x="466" y="4112"/>
                    <a:pt x="3013" y="4920"/>
                  </a:cubicBezTo>
                  <a:cubicBezTo>
                    <a:pt x="3523" y="5090"/>
                    <a:pt x="4009" y="5173"/>
                    <a:pt x="4455" y="5173"/>
                  </a:cubicBezTo>
                  <a:cubicBezTo>
                    <a:pt x="5390" y="5173"/>
                    <a:pt x="6148" y="4805"/>
                    <a:pt x="6572" y="4093"/>
                  </a:cubicBezTo>
                  <a:cubicBezTo>
                    <a:pt x="7399" y="2739"/>
                    <a:pt x="6672" y="233"/>
                    <a:pt x="4893" y="8"/>
                  </a:cubicBezTo>
                  <a:lnTo>
                    <a:pt x="3339" y="8"/>
                  </a:lnTo>
                  <a:cubicBezTo>
                    <a:pt x="3262" y="3"/>
                    <a:pt x="3187" y="1"/>
                    <a:pt x="3115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877;p55">
              <a:extLst>
                <a:ext uri="{FF2B5EF4-FFF2-40B4-BE49-F238E27FC236}">
                  <a16:creationId xmlns:a16="http://schemas.microsoft.com/office/drawing/2014/main" id="{B511AC28-95AF-44A3-AA25-7DB60B400A0E}"/>
                </a:ext>
              </a:extLst>
            </p:cNvPr>
            <p:cNvSpPr/>
            <p:nvPr/>
          </p:nvSpPr>
          <p:spPr>
            <a:xfrm>
              <a:off x="12198750" y="1084013"/>
              <a:ext cx="145600" cy="126250"/>
            </a:xfrm>
            <a:custGeom>
              <a:avLst/>
              <a:gdLst/>
              <a:ahLst/>
              <a:cxnLst/>
              <a:rect l="l" t="t" r="r" b="b"/>
              <a:pathLst>
                <a:path w="5824" h="5050" extrusionOk="0">
                  <a:moveTo>
                    <a:pt x="3719" y="1"/>
                  </a:moveTo>
                  <a:cubicBezTo>
                    <a:pt x="3318" y="1"/>
                    <a:pt x="1839" y="1"/>
                    <a:pt x="1112" y="953"/>
                  </a:cubicBezTo>
                  <a:cubicBezTo>
                    <a:pt x="1" y="2420"/>
                    <a:pt x="525" y="5049"/>
                    <a:pt x="3000" y="5049"/>
                  </a:cubicBezTo>
                  <a:cubicBezTo>
                    <a:pt x="3316" y="5049"/>
                    <a:pt x="3664" y="5007"/>
                    <a:pt x="4044" y="4913"/>
                  </a:cubicBezTo>
                  <a:cubicBezTo>
                    <a:pt x="5298" y="4587"/>
                    <a:pt x="5824" y="3133"/>
                    <a:pt x="5824" y="2306"/>
                  </a:cubicBezTo>
                  <a:cubicBezTo>
                    <a:pt x="5824" y="1254"/>
                    <a:pt x="4245" y="101"/>
                    <a:pt x="3719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878;p55">
              <a:extLst>
                <a:ext uri="{FF2B5EF4-FFF2-40B4-BE49-F238E27FC236}">
                  <a16:creationId xmlns:a16="http://schemas.microsoft.com/office/drawing/2014/main" id="{67836319-F35B-4604-952D-88B8978C1C6B}"/>
                </a:ext>
              </a:extLst>
            </p:cNvPr>
            <p:cNvSpPr/>
            <p:nvPr/>
          </p:nvSpPr>
          <p:spPr>
            <a:xfrm>
              <a:off x="11756625" y="987413"/>
              <a:ext cx="112175" cy="75950"/>
            </a:xfrm>
            <a:custGeom>
              <a:avLst/>
              <a:gdLst/>
              <a:ahLst/>
              <a:cxnLst/>
              <a:rect l="l" t="t" r="r" b="b"/>
              <a:pathLst>
                <a:path w="4487" h="3038" extrusionOk="0">
                  <a:moveTo>
                    <a:pt x="2071" y="1"/>
                  </a:moveTo>
                  <a:cubicBezTo>
                    <a:pt x="503" y="1"/>
                    <a:pt x="98" y="1709"/>
                    <a:pt x="0" y="2611"/>
                  </a:cubicBezTo>
                  <a:cubicBezTo>
                    <a:pt x="0" y="2812"/>
                    <a:pt x="201" y="3038"/>
                    <a:pt x="426" y="3038"/>
                  </a:cubicBezTo>
                  <a:lnTo>
                    <a:pt x="526" y="3038"/>
                  </a:lnTo>
                  <a:cubicBezTo>
                    <a:pt x="727" y="3038"/>
                    <a:pt x="952" y="2812"/>
                    <a:pt x="952" y="2611"/>
                  </a:cubicBezTo>
                  <a:cubicBezTo>
                    <a:pt x="952" y="2514"/>
                    <a:pt x="952" y="828"/>
                    <a:pt x="2105" y="828"/>
                  </a:cubicBezTo>
                  <a:cubicBezTo>
                    <a:pt x="2138" y="828"/>
                    <a:pt x="2171" y="829"/>
                    <a:pt x="2206" y="832"/>
                  </a:cubicBezTo>
                  <a:cubicBezTo>
                    <a:pt x="3559" y="832"/>
                    <a:pt x="3659" y="2311"/>
                    <a:pt x="3659" y="2511"/>
                  </a:cubicBezTo>
                  <a:cubicBezTo>
                    <a:pt x="3659" y="2712"/>
                    <a:pt x="3860" y="2937"/>
                    <a:pt x="4085" y="2937"/>
                  </a:cubicBezTo>
                  <a:cubicBezTo>
                    <a:pt x="4286" y="2937"/>
                    <a:pt x="4486" y="2712"/>
                    <a:pt x="4486" y="2511"/>
                  </a:cubicBezTo>
                  <a:cubicBezTo>
                    <a:pt x="4486" y="1684"/>
                    <a:pt x="3960" y="5"/>
                    <a:pt x="2206" y="5"/>
                  </a:cubicBezTo>
                  <a:cubicBezTo>
                    <a:pt x="2160" y="2"/>
                    <a:pt x="2115" y="1"/>
                    <a:pt x="2071" y="1"/>
                  </a:cubicBezTo>
                  <a:close/>
                </a:path>
              </a:pathLst>
            </a:custGeom>
            <a:solidFill>
              <a:srgbClr val="1C12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879;p55">
              <a:extLst>
                <a:ext uri="{FF2B5EF4-FFF2-40B4-BE49-F238E27FC236}">
                  <a16:creationId xmlns:a16="http://schemas.microsoft.com/office/drawing/2014/main" id="{6001BF24-DE57-4CDA-8BFB-6B4A7FECF643}"/>
                </a:ext>
              </a:extLst>
            </p:cNvPr>
            <p:cNvSpPr/>
            <p:nvPr/>
          </p:nvSpPr>
          <p:spPr>
            <a:xfrm>
              <a:off x="12103725" y="982513"/>
              <a:ext cx="112200" cy="78350"/>
            </a:xfrm>
            <a:custGeom>
              <a:avLst/>
              <a:gdLst/>
              <a:ahLst/>
              <a:cxnLst/>
              <a:rect l="l" t="t" r="r" b="b"/>
              <a:pathLst>
                <a:path w="4488" h="3134" extrusionOk="0">
                  <a:moveTo>
                    <a:pt x="2206" y="0"/>
                  </a:moveTo>
                  <a:cubicBezTo>
                    <a:pt x="527" y="0"/>
                    <a:pt x="101" y="1755"/>
                    <a:pt x="1" y="2607"/>
                  </a:cubicBezTo>
                  <a:cubicBezTo>
                    <a:pt x="1" y="2908"/>
                    <a:pt x="226" y="3133"/>
                    <a:pt x="427" y="3133"/>
                  </a:cubicBezTo>
                  <a:lnTo>
                    <a:pt x="527" y="3133"/>
                  </a:lnTo>
                  <a:cubicBezTo>
                    <a:pt x="728" y="3133"/>
                    <a:pt x="853" y="2908"/>
                    <a:pt x="953" y="2707"/>
                  </a:cubicBezTo>
                  <a:cubicBezTo>
                    <a:pt x="953" y="2610"/>
                    <a:pt x="953" y="924"/>
                    <a:pt x="2106" y="924"/>
                  </a:cubicBezTo>
                  <a:cubicBezTo>
                    <a:pt x="2139" y="924"/>
                    <a:pt x="2172" y="925"/>
                    <a:pt x="2206" y="928"/>
                  </a:cubicBezTo>
                  <a:cubicBezTo>
                    <a:pt x="3560" y="928"/>
                    <a:pt x="3660" y="2381"/>
                    <a:pt x="3660" y="2607"/>
                  </a:cubicBezTo>
                  <a:cubicBezTo>
                    <a:pt x="3660" y="2807"/>
                    <a:pt x="3860" y="3008"/>
                    <a:pt x="4086" y="3008"/>
                  </a:cubicBezTo>
                  <a:cubicBezTo>
                    <a:pt x="4287" y="3008"/>
                    <a:pt x="4487" y="2807"/>
                    <a:pt x="4487" y="2607"/>
                  </a:cubicBezTo>
                  <a:cubicBezTo>
                    <a:pt x="4487" y="1655"/>
                    <a:pt x="3986" y="101"/>
                    <a:pt x="2206" y="0"/>
                  </a:cubicBezTo>
                  <a:close/>
                </a:path>
              </a:pathLst>
            </a:custGeom>
            <a:solidFill>
              <a:srgbClr val="1C12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880;p55">
              <a:extLst>
                <a:ext uri="{FF2B5EF4-FFF2-40B4-BE49-F238E27FC236}">
                  <a16:creationId xmlns:a16="http://schemas.microsoft.com/office/drawing/2014/main" id="{EB680EEE-038F-4B86-80A7-C6AA940F0DD3}"/>
                </a:ext>
              </a:extLst>
            </p:cNvPr>
            <p:cNvSpPr/>
            <p:nvPr/>
          </p:nvSpPr>
          <p:spPr>
            <a:xfrm>
              <a:off x="11980925" y="1267988"/>
              <a:ext cx="25675" cy="203425"/>
            </a:xfrm>
            <a:custGeom>
              <a:avLst/>
              <a:gdLst/>
              <a:ahLst/>
              <a:cxnLst/>
              <a:rect l="l" t="t" r="r" b="b"/>
              <a:pathLst>
                <a:path w="1027" h="8137" extrusionOk="0">
                  <a:moveTo>
                    <a:pt x="495" y="1"/>
                  </a:moveTo>
                  <a:cubicBezTo>
                    <a:pt x="417" y="1"/>
                    <a:pt x="353" y="47"/>
                    <a:pt x="326" y="160"/>
                  </a:cubicBezTo>
                  <a:cubicBezTo>
                    <a:pt x="0" y="2566"/>
                    <a:pt x="326" y="5073"/>
                    <a:pt x="126" y="7579"/>
                  </a:cubicBezTo>
                  <a:cubicBezTo>
                    <a:pt x="126" y="7733"/>
                    <a:pt x="494" y="8136"/>
                    <a:pt x="666" y="8136"/>
                  </a:cubicBezTo>
                  <a:cubicBezTo>
                    <a:pt x="718" y="8136"/>
                    <a:pt x="752" y="8099"/>
                    <a:pt x="752" y="8005"/>
                  </a:cubicBezTo>
                  <a:cubicBezTo>
                    <a:pt x="953" y="5499"/>
                    <a:pt x="627" y="3093"/>
                    <a:pt x="953" y="586"/>
                  </a:cubicBezTo>
                  <a:cubicBezTo>
                    <a:pt x="1026" y="348"/>
                    <a:pt x="709" y="1"/>
                    <a:pt x="495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881;p55">
              <a:extLst>
                <a:ext uri="{FF2B5EF4-FFF2-40B4-BE49-F238E27FC236}">
                  <a16:creationId xmlns:a16="http://schemas.microsoft.com/office/drawing/2014/main" id="{4002B5B0-FD0E-4604-9D3E-7B8F1616A505}"/>
                </a:ext>
              </a:extLst>
            </p:cNvPr>
            <p:cNvSpPr/>
            <p:nvPr/>
          </p:nvSpPr>
          <p:spPr>
            <a:xfrm>
              <a:off x="11884275" y="1369188"/>
              <a:ext cx="216550" cy="103150"/>
            </a:xfrm>
            <a:custGeom>
              <a:avLst/>
              <a:gdLst/>
              <a:ahLst/>
              <a:cxnLst/>
              <a:rect l="l" t="t" r="r" b="b"/>
              <a:pathLst>
                <a:path w="8662" h="4126" extrusionOk="0">
                  <a:moveTo>
                    <a:pt x="8075" y="0"/>
                  </a:moveTo>
                  <a:cubicBezTo>
                    <a:pt x="8028" y="0"/>
                    <a:pt x="7985" y="22"/>
                    <a:pt x="7952" y="72"/>
                  </a:cubicBezTo>
                  <a:cubicBezTo>
                    <a:pt x="7325" y="1125"/>
                    <a:pt x="6598" y="2178"/>
                    <a:pt x="5646" y="2904"/>
                  </a:cubicBezTo>
                  <a:cubicBezTo>
                    <a:pt x="5207" y="3249"/>
                    <a:pt x="4758" y="3394"/>
                    <a:pt x="4316" y="3394"/>
                  </a:cubicBezTo>
                  <a:cubicBezTo>
                    <a:pt x="2764" y="3394"/>
                    <a:pt x="1297" y="1608"/>
                    <a:pt x="633" y="398"/>
                  </a:cubicBezTo>
                  <a:cubicBezTo>
                    <a:pt x="569" y="269"/>
                    <a:pt x="242" y="45"/>
                    <a:pt x="100" y="45"/>
                  </a:cubicBezTo>
                  <a:cubicBezTo>
                    <a:pt x="23" y="45"/>
                    <a:pt x="1" y="112"/>
                    <a:pt x="107" y="298"/>
                  </a:cubicBezTo>
                  <a:cubicBezTo>
                    <a:pt x="1059" y="2077"/>
                    <a:pt x="2413" y="3631"/>
                    <a:pt x="4393" y="4057"/>
                  </a:cubicBezTo>
                  <a:cubicBezTo>
                    <a:pt x="4569" y="4104"/>
                    <a:pt x="4741" y="4126"/>
                    <a:pt x="4907" y="4126"/>
                  </a:cubicBezTo>
                  <a:cubicBezTo>
                    <a:pt x="6614" y="4126"/>
                    <a:pt x="7825" y="1840"/>
                    <a:pt x="8578" y="699"/>
                  </a:cubicBezTo>
                  <a:cubicBezTo>
                    <a:pt x="8662" y="532"/>
                    <a:pt x="8311" y="0"/>
                    <a:pt x="8075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882;p55">
              <a:extLst>
                <a:ext uri="{FF2B5EF4-FFF2-40B4-BE49-F238E27FC236}">
                  <a16:creationId xmlns:a16="http://schemas.microsoft.com/office/drawing/2014/main" id="{17A17F32-E5B5-4515-9D79-335EF3480D91}"/>
                </a:ext>
              </a:extLst>
            </p:cNvPr>
            <p:cNvSpPr/>
            <p:nvPr/>
          </p:nvSpPr>
          <p:spPr>
            <a:xfrm>
              <a:off x="11641950" y="674238"/>
              <a:ext cx="44500" cy="23200"/>
            </a:xfrm>
            <a:custGeom>
              <a:avLst/>
              <a:gdLst/>
              <a:ahLst/>
              <a:cxnLst/>
              <a:rect l="l" t="t" r="r" b="b"/>
              <a:pathLst>
                <a:path w="1780" h="928" extrusionOk="0">
                  <a:moveTo>
                    <a:pt x="1454" y="1"/>
                  </a:moveTo>
                  <a:cubicBezTo>
                    <a:pt x="1028" y="301"/>
                    <a:pt x="527" y="527"/>
                    <a:pt x="1" y="527"/>
                  </a:cubicBezTo>
                  <a:lnTo>
                    <a:pt x="1" y="928"/>
                  </a:lnTo>
                  <a:cubicBezTo>
                    <a:pt x="627" y="928"/>
                    <a:pt x="1153" y="627"/>
                    <a:pt x="1655" y="427"/>
                  </a:cubicBezTo>
                  <a:lnTo>
                    <a:pt x="1780" y="427"/>
                  </a:lnTo>
                  <a:lnTo>
                    <a:pt x="1554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883;p55">
              <a:extLst>
                <a:ext uri="{FF2B5EF4-FFF2-40B4-BE49-F238E27FC236}">
                  <a16:creationId xmlns:a16="http://schemas.microsoft.com/office/drawing/2014/main" id="{0FC94FA4-6978-47A5-871E-509CDD8F4F33}"/>
                </a:ext>
              </a:extLst>
            </p:cNvPr>
            <p:cNvSpPr/>
            <p:nvPr/>
          </p:nvSpPr>
          <p:spPr>
            <a:xfrm>
              <a:off x="11670775" y="703063"/>
              <a:ext cx="38875" cy="33850"/>
            </a:xfrm>
            <a:custGeom>
              <a:avLst/>
              <a:gdLst/>
              <a:ahLst/>
              <a:cxnLst/>
              <a:rect l="l" t="t" r="r" b="b"/>
              <a:pathLst>
                <a:path w="1555" h="1354" extrusionOk="0">
                  <a:moveTo>
                    <a:pt x="1128" y="0"/>
                  </a:moveTo>
                  <a:cubicBezTo>
                    <a:pt x="928" y="401"/>
                    <a:pt x="401" y="727"/>
                    <a:pt x="0" y="928"/>
                  </a:cubicBezTo>
                  <a:lnTo>
                    <a:pt x="201" y="1354"/>
                  </a:lnTo>
                  <a:cubicBezTo>
                    <a:pt x="727" y="1028"/>
                    <a:pt x="1128" y="727"/>
                    <a:pt x="1554" y="201"/>
                  </a:cubicBezTo>
                  <a:lnTo>
                    <a:pt x="1128" y="0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884;p55">
              <a:extLst>
                <a:ext uri="{FF2B5EF4-FFF2-40B4-BE49-F238E27FC236}">
                  <a16:creationId xmlns:a16="http://schemas.microsoft.com/office/drawing/2014/main" id="{65B2D1B0-A352-4016-8751-DFC19E52DB0A}"/>
                </a:ext>
              </a:extLst>
            </p:cNvPr>
            <p:cNvSpPr/>
            <p:nvPr/>
          </p:nvSpPr>
          <p:spPr>
            <a:xfrm>
              <a:off x="11707125" y="716213"/>
              <a:ext cx="33850" cy="36375"/>
            </a:xfrm>
            <a:custGeom>
              <a:avLst/>
              <a:gdLst/>
              <a:ahLst/>
              <a:cxnLst/>
              <a:rect l="l" t="t" r="r" b="b"/>
              <a:pathLst>
                <a:path w="1354" h="1455" extrusionOk="0">
                  <a:moveTo>
                    <a:pt x="927" y="1"/>
                  </a:moveTo>
                  <a:cubicBezTo>
                    <a:pt x="727" y="402"/>
                    <a:pt x="426" y="828"/>
                    <a:pt x="0" y="1129"/>
                  </a:cubicBezTo>
                  <a:lnTo>
                    <a:pt x="301" y="1454"/>
                  </a:lnTo>
                  <a:cubicBezTo>
                    <a:pt x="727" y="1129"/>
                    <a:pt x="1053" y="728"/>
                    <a:pt x="1353" y="201"/>
                  </a:cubicBezTo>
                  <a:lnTo>
                    <a:pt x="927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885;p55">
              <a:extLst>
                <a:ext uri="{FF2B5EF4-FFF2-40B4-BE49-F238E27FC236}">
                  <a16:creationId xmlns:a16="http://schemas.microsoft.com/office/drawing/2014/main" id="{70C5154E-8177-421F-B73C-3619B307EF73}"/>
                </a:ext>
              </a:extLst>
            </p:cNvPr>
            <p:cNvSpPr/>
            <p:nvPr/>
          </p:nvSpPr>
          <p:spPr>
            <a:xfrm>
              <a:off x="11743450" y="728738"/>
              <a:ext cx="21325" cy="37000"/>
            </a:xfrm>
            <a:custGeom>
              <a:avLst/>
              <a:gdLst/>
              <a:ahLst/>
              <a:cxnLst/>
              <a:rect l="l" t="t" r="r" b="b"/>
              <a:pathLst>
                <a:path w="853" h="1480" extrusionOk="0">
                  <a:moveTo>
                    <a:pt x="427" y="1"/>
                  </a:moveTo>
                  <a:cubicBezTo>
                    <a:pt x="427" y="126"/>
                    <a:pt x="327" y="227"/>
                    <a:pt x="327" y="327"/>
                  </a:cubicBezTo>
                  <a:cubicBezTo>
                    <a:pt x="226" y="628"/>
                    <a:pt x="226" y="953"/>
                    <a:pt x="1" y="1154"/>
                  </a:cubicBezTo>
                  <a:lnTo>
                    <a:pt x="327" y="1480"/>
                  </a:lnTo>
                  <a:cubicBezTo>
                    <a:pt x="527" y="1154"/>
                    <a:pt x="627" y="853"/>
                    <a:pt x="728" y="527"/>
                  </a:cubicBezTo>
                  <a:cubicBezTo>
                    <a:pt x="728" y="427"/>
                    <a:pt x="853" y="327"/>
                    <a:pt x="853" y="227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886;p55">
              <a:extLst>
                <a:ext uri="{FF2B5EF4-FFF2-40B4-BE49-F238E27FC236}">
                  <a16:creationId xmlns:a16="http://schemas.microsoft.com/office/drawing/2014/main" id="{4FF742D0-F78D-42E5-82D3-97DF7B3862C4}"/>
                </a:ext>
              </a:extLst>
            </p:cNvPr>
            <p:cNvSpPr/>
            <p:nvPr/>
          </p:nvSpPr>
          <p:spPr>
            <a:xfrm>
              <a:off x="11777300" y="741913"/>
              <a:ext cx="23825" cy="31350"/>
            </a:xfrm>
            <a:custGeom>
              <a:avLst/>
              <a:gdLst/>
              <a:ahLst/>
              <a:cxnLst/>
              <a:rect l="l" t="t" r="r" b="b"/>
              <a:pathLst>
                <a:path w="953" h="1254" extrusionOk="0">
                  <a:moveTo>
                    <a:pt x="526" y="0"/>
                  </a:moveTo>
                  <a:cubicBezTo>
                    <a:pt x="426" y="326"/>
                    <a:pt x="326" y="727"/>
                    <a:pt x="0" y="1053"/>
                  </a:cubicBezTo>
                  <a:lnTo>
                    <a:pt x="326" y="1253"/>
                  </a:lnTo>
                  <a:cubicBezTo>
                    <a:pt x="627" y="953"/>
                    <a:pt x="852" y="527"/>
                    <a:pt x="952" y="101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887;p55">
              <a:extLst>
                <a:ext uri="{FF2B5EF4-FFF2-40B4-BE49-F238E27FC236}">
                  <a16:creationId xmlns:a16="http://schemas.microsoft.com/office/drawing/2014/main" id="{AFEC8589-C581-4B78-92FF-C848595E7867}"/>
                </a:ext>
              </a:extLst>
            </p:cNvPr>
            <p:cNvSpPr/>
            <p:nvPr/>
          </p:nvSpPr>
          <p:spPr>
            <a:xfrm>
              <a:off x="11816775" y="755063"/>
              <a:ext cx="18175" cy="36375"/>
            </a:xfrm>
            <a:custGeom>
              <a:avLst/>
              <a:gdLst/>
              <a:ahLst/>
              <a:cxnLst/>
              <a:rect l="l" t="t" r="r" b="b"/>
              <a:pathLst>
                <a:path w="727" h="1455" extrusionOk="0">
                  <a:moveTo>
                    <a:pt x="301" y="1"/>
                  </a:moveTo>
                  <a:cubicBezTo>
                    <a:pt x="301" y="101"/>
                    <a:pt x="301" y="326"/>
                    <a:pt x="201" y="427"/>
                  </a:cubicBezTo>
                  <a:cubicBezTo>
                    <a:pt x="201" y="727"/>
                    <a:pt x="100" y="1053"/>
                    <a:pt x="0" y="1354"/>
                  </a:cubicBezTo>
                  <a:lnTo>
                    <a:pt x="426" y="1454"/>
                  </a:lnTo>
                  <a:cubicBezTo>
                    <a:pt x="526" y="1153"/>
                    <a:pt x="627" y="828"/>
                    <a:pt x="627" y="527"/>
                  </a:cubicBezTo>
                  <a:cubicBezTo>
                    <a:pt x="727" y="427"/>
                    <a:pt x="727" y="201"/>
                    <a:pt x="727" y="101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888;p55">
              <a:extLst>
                <a:ext uri="{FF2B5EF4-FFF2-40B4-BE49-F238E27FC236}">
                  <a16:creationId xmlns:a16="http://schemas.microsoft.com/office/drawing/2014/main" id="{92A29119-4039-4066-9301-C5218D7184F4}"/>
                </a:ext>
              </a:extLst>
            </p:cNvPr>
            <p:cNvSpPr/>
            <p:nvPr/>
          </p:nvSpPr>
          <p:spPr>
            <a:xfrm>
              <a:off x="11858750" y="757563"/>
              <a:ext cx="20700" cy="44525"/>
            </a:xfrm>
            <a:custGeom>
              <a:avLst/>
              <a:gdLst/>
              <a:ahLst/>
              <a:cxnLst/>
              <a:rect l="l" t="t" r="r" b="b"/>
              <a:pathLst>
                <a:path w="828" h="1781" extrusionOk="0">
                  <a:moveTo>
                    <a:pt x="401" y="1"/>
                  </a:moveTo>
                  <a:cubicBezTo>
                    <a:pt x="401" y="226"/>
                    <a:pt x="301" y="427"/>
                    <a:pt x="201" y="627"/>
                  </a:cubicBezTo>
                  <a:cubicBezTo>
                    <a:pt x="100" y="1053"/>
                    <a:pt x="0" y="1354"/>
                    <a:pt x="0" y="1780"/>
                  </a:cubicBezTo>
                  <a:lnTo>
                    <a:pt x="401" y="1680"/>
                  </a:lnTo>
                  <a:cubicBezTo>
                    <a:pt x="401" y="1354"/>
                    <a:pt x="502" y="1154"/>
                    <a:pt x="627" y="853"/>
                  </a:cubicBezTo>
                  <a:cubicBezTo>
                    <a:pt x="727" y="527"/>
                    <a:pt x="827" y="327"/>
                    <a:pt x="827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889;p55">
              <a:extLst>
                <a:ext uri="{FF2B5EF4-FFF2-40B4-BE49-F238E27FC236}">
                  <a16:creationId xmlns:a16="http://schemas.microsoft.com/office/drawing/2014/main" id="{1AB93E8D-1DD6-48F6-B77C-1F73984F70AC}"/>
                </a:ext>
              </a:extLst>
            </p:cNvPr>
            <p:cNvSpPr/>
            <p:nvPr/>
          </p:nvSpPr>
          <p:spPr>
            <a:xfrm>
              <a:off x="11910750" y="765713"/>
              <a:ext cx="13175" cy="33875"/>
            </a:xfrm>
            <a:custGeom>
              <a:avLst/>
              <a:gdLst/>
              <a:ahLst/>
              <a:cxnLst/>
              <a:rect l="l" t="t" r="r" b="b"/>
              <a:pathLst>
                <a:path w="527" h="1355" extrusionOk="0">
                  <a:moveTo>
                    <a:pt x="201" y="1"/>
                  </a:moveTo>
                  <a:cubicBezTo>
                    <a:pt x="101" y="527"/>
                    <a:pt x="0" y="928"/>
                    <a:pt x="0" y="1354"/>
                  </a:cubicBezTo>
                  <a:lnTo>
                    <a:pt x="427" y="1354"/>
                  </a:lnTo>
                  <a:cubicBezTo>
                    <a:pt x="427" y="928"/>
                    <a:pt x="527" y="527"/>
                    <a:pt x="527" y="1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890;p55">
              <a:extLst>
                <a:ext uri="{FF2B5EF4-FFF2-40B4-BE49-F238E27FC236}">
                  <a16:creationId xmlns:a16="http://schemas.microsoft.com/office/drawing/2014/main" id="{A5CAD0D8-26C0-421F-BB8A-A1236ECC34DA}"/>
                </a:ext>
              </a:extLst>
            </p:cNvPr>
            <p:cNvSpPr/>
            <p:nvPr/>
          </p:nvSpPr>
          <p:spPr>
            <a:xfrm>
              <a:off x="11949600" y="768213"/>
              <a:ext cx="13175" cy="31375"/>
            </a:xfrm>
            <a:custGeom>
              <a:avLst/>
              <a:gdLst/>
              <a:ahLst/>
              <a:cxnLst/>
              <a:rect l="l" t="t" r="r" b="b"/>
              <a:pathLst>
                <a:path w="527" h="1255" extrusionOk="0">
                  <a:moveTo>
                    <a:pt x="126" y="1"/>
                  </a:moveTo>
                  <a:cubicBezTo>
                    <a:pt x="0" y="427"/>
                    <a:pt x="0" y="828"/>
                    <a:pt x="0" y="1254"/>
                  </a:cubicBezTo>
                  <a:lnTo>
                    <a:pt x="426" y="1254"/>
                  </a:lnTo>
                  <a:cubicBezTo>
                    <a:pt x="426" y="828"/>
                    <a:pt x="426" y="427"/>
                    <a:pt x="527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891;p55">
              <a:extLst>
                <a:ext uri="{FF2B5EF4-FFF2-40B4-BE49-F238E27FC236}">
                  <a16:creationId xmlns:a16="http://schemas.microsoft.com/office/drawing/2014/main" id="{7E3DCE6E-5228-4274-B6E9-0B50A61DDD21}"/>
                </a:ext>
              </a:extLst>
            </p:cNvPr>
            <p:cNvSpPr/>
            <p:nvPr/>
          </p:nvSpPr>
          <p:spPr>
            <a:xfrm>
              <a:off x="11989075" y="765713"/>
              <a:ext cx="10675" cy="33875"/>
            </a:xfrm>
            <a:custGeom>
              <a:avLst/>
              <a:gdLst/>
              <a:ahLst/>
              <a:cxnLst/>
              <a:rect l="l" t="t" r="r" b="b"/>
              <a:pathLst>
                <a:path w="427" h="1355" extrusionOk="0">
                  <a:moveTo>
                    <a:pt x="0" y="1"/>
                  </a:moveTo>
                  <a:lnTo>
                    <a:pt x="0" y="1354"/>
                  </a:lnTo>
                  <a:lnTo>
                    <a:pt x="426" y="1254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892;p55">
              <a:extLst>
                <a:ext uri="{FF2B5EF4-FFF2-40B4-BE49-F238E27FC236}">
                  <a16:creationId xmlns:a16="http://schemas.microsoft.com/office/drawing/2014/main" id="{A2CEB6D1-186E-40DA-8715-E2CDE232FFBA}"/>
                </a:ext>
              </a:extLst>
            </p:cNvPr>
            <p:cNvSpPr/>
            <p:nvPr/>
          </p:nvSpPr>
          <p:spPr>
            <a:xfrm>
              <a:off x="12031050" y="763213"/>
              <a:ext cx="12550" cy="41375"/>
            </a:xfrm>
            <a:custGeom>
              <a:avLst/>
              <a:gdLst/>
              <a:ahLst/>
              <a:cxnLst/>
              <a:rect l="l" t="t" r="r" b="b"/>
              <a:pathLst>
                <a:path w="502" h="1655" extrusionOk="0">
                  <a:moveTo>
                    <a:pt x="1" y="0"/>
                  </a:moveTo>
                  <a:cubicBezTo>
                    <a:pt x="1" y="627"/>
                    <a:pt x="1" y="1254"/>
                    <a:pt x="101" y="1655"/>
                  </a:cubicBezTo>
                  <a:lnTo>
                    <a:pt x="502" y="1655"/>
                  </a:lnTo>
                  <a:cubicBezTo>
                    <a:pt x="402" y="1128"/>
                    <a:pt x="402" y="627"/>
                    <a:pt x="402" y="0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893;p55">
              <a:extLst>
                <a:ext uri="{FF2B5EF4-FFF2-40B4-BE49-F238E27FC236}">
                  <a16:creationId xmlns:a16="http://schemas.microsoft.com/office/drawing/2014/main" id="{46341B7C-569A-4470-9EF3-30287453B81B}"/>
                </a:ext>
              </a:extLst>
            </p:cNvPr>
            <p:cNvSpPr/>
            <p:nvPr/>
          </p:nvSpPr>
          <p:spPr>
            <a:xfrm>
              <a:off x="12074900" y="763213"/>
              <a:ext cx="15700" cy="33850"/>
            </a:xfrm>
            <a:custGeom>
              <a:avLst/>
              <a:gdLst/>
              <a:ahLst/>
              <a:cxnLst/>
              <a:rect l="l" t="t" r="r" b="b"/>
              <a:pathLst>
                <a:path w="628" h="1354" extrusionOk="0">
                  <a:moveTo>
                    <a:pt x="1" y="0"/>
                  </a:moveTo>
                  <a:cubicBezTo>
                    <a:pt x="1" y="201"/>
                    <a:pt x="1" y="401"/>
                    <a:pt x="126" y="627"/>
                  </a:cubicBezTo>
                  <a:cubicBezTo>
                    <a:pt x="126" y="928"/>
                    <a:pt x="226" y="1128"/>
                    <a:pt x="226" y="1354"/>
                  </a:cubicBezTo>
                  <a:lnTo>
                    <a:pt x="627" y="1354"/>
                  </a:lnTo>
                  <a:cubicBezTo>
                    <a:pt x="627" y="1028"/>
                    <a:pt x="527" y="827"/>
                    <a:pt x="527" y="502"/>
                  </a:cubicBezTo>
                  <a:cubicBezTo>
                    <a:pt x="427" y="401"/>
                    <a:pt x="427" y="201"/>
                    <a:pt x="427" y="0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894;p55">
              <a:extLst>
                <a:ext uri="{FF2B5EF4-FFF2-40B4-BE49-F238E27FC236}">
                  <a16:creationId xmlns:a16="http://schemas.microsoft.com/office/drawing/2014/main" id="{E2DEFD39-C57D-4D12-BC34-DCD54FBAE6AC}"/>
                </a:ext>
              </a:extLst>
            </p:cNvPr>
            <p:cNvSpPr/>
            <p:nvPr/>
          </p:nvSpPr>
          <p:spPr>
            <a:xfrm>
              <a:off x="12111875" y="757563"/>
              <a:ext cx="18200" cy="37000"/>
            </a:xfrm>
            <a:custGeom>
              <a:avLst/>
              <a:gdLst/>
              <a:ahLst/>
              <a:cxnLst/>
              <a:rect l="l" t="t" r="r" b="b"/>
              <a:pathLst>
                <a:path w="728" h="1480" extrusionOk="0">
                  <a:moveTo>
                    <a:pt x="402" y="1"/>
                  </a:moveTo>
                  <a:lnTo>
                    <a:pt x="1" y="226"/>
                  </a:lnTo>
                  <a:cubicBezTo>
                    <a:pt x="201" y="527"/>
                    <a:pt x="301" y="953"/>
                    <a:pt x="301" y="1354"/>
                  </a:cubicBezTo>
                  <a:lnTo>
                    <a:pt x="301" y="1480"/>
                  </a:lnTo>
                  <a:lnTo>
                    <a:pt x="727" y="1354"/>
                  </a:lnTo>
                  <a:cubicBezTo>
                    <a:pt x="727" y="853"/>
                    <a:pt x="627" y="427"/>
                    <a:pt x="402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895;p55">
              <a:extLst>
                <a:ext uri="{FF2B5EF4-FFF2-40B4-BE49-F238E27FC236}">
                  <a16:creationId xmlns:a16="http://schemas.microsoft.com/office/drawing/2014/main" id="{63072DC6-5ADC-4DD4-94E6-EB9CEFA79036}"/>
                </a:ext>
              </a:extLst>
            </p:cNvPr>
            <p:cNvSpPr/>
            <p:nvPr/>
          </p:nvSpPr>
          <p:spPr>
            <a:xfrm>
              <a:off x="12156375" y="744413"/>
              <a:ext cx="18175" cy="37000"/>
            </a:xfrm>
            <a:custGeom>
              <a:avLst/>
              <a:gdLst/>
              <a:ahLst/>
              <a:cxnLst/>
              <a:rect l="l" t="t" r="r" b="b"/>
              <a:pathLst>
                <a:path w="727" h="1480" extrusionOk="0">
                  <a:moveTo>
                    <a:pt x="401" y="1"/>
                  </a:moveTo>
                  <a:lnTo>
                    <a:pt x="0" y="126"/>
                  </a:lnTo>
                  <a:cubicBezTo>
                    <a:pt x="0" y="326"/>
                    <a:pt x="100" y="427"/>
                    <a:pt x="100" y="627"/>
                  </a:cubicBezTo>
                  <a:cubicBezTo>
                    <a:pt x="201" y="953"/>
                    <a:pt x="301" y="1153"/>
                    <a:pt x="401" y="1479"/>
                  </a:cubicBezTo>
                  <a:lnTo>
                    <a:pt x="727" y="1254"/>
                  </a:lnTo>
                  <a:cubicBezTo>
                    <a:pt x="627" y="1053"/>
                    <a:pt x="627" y="853"/>
                    <a:pt x="501" y="527"/>
                  </a:cubicBezTo>
                  <a:cubicBezTo>
                    <a:pt x="501" y="326"/>
                    <a:pt x="401" y="126"/>
                    <a:pt x="401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896;p55">
              <a:extLst>
                <a:ext uri="{FF2B5EF4-FFF2-40B4-BE49-F238E27FC236}">
                  <a16:creationId xmlns:a16="http://schemas.microsoft.com/office/drawing/2014/main" id="{2899C936-E755-4C5E-9AFB-7875449766A1}"/>
                </a:ext>
              </a:extLst>
            </p:cNvPr>
            <p:cNvSpPr/>
            <p:nvPr/>
          </p:nvSpPr>
          <p:spPr>
            <a:xfrm>
              <a:off x="12187700" y="728738"/>
              <a:ext cx="28225" cy="47025"/>
            </a:xfrm>
            <a:custGeom>
              <a:avLst/>
              <a:gdLst/>
              <a:ahLst/>
              <a:cxnLst/>
              <a:rect l="l" t="t" r="r" b="b"/>
              <a:pathLst>
                <a:path w="1129" h="1881" extrusionOk="0">
                  <a:moveTo>
                    <a:pt x="301" y="1"/>
                  </a:moveTo>
                  <a:lnTo>
                    <a:pt x="0" y="227"/>
                  </a:lnTo>
                  <a:cubicBezTo>
                    <a:pt x="100" y="327"/>
                    <a:pt x="201" y="527"/>
                    <a:pt x="301" y="753"/>
                  </a:cubicBezTo>
                  <a:cubicBezTo>
                    <a:pt x="501" y="1054"/>
                    <a:pt x="727" y="1480"/>
                    <a:pt x="727" y="1881"/>
                  </a:cubicBezTo>
                  <a:lnTo>
                    <a:pt x="1128" y="1881"/>
                  </a:lnTo>
                  <a:cubicBezTo>
                    <a:pt x="1128" y="1379"/>
                    <a:pt x="827" y="953"/>
                    <a:pt x="627" y="527"/>
                  </a:cubicBezTo>
                  <a:cubicBezTo>
                    <a:pt x="501" y="327"/>
                    <a:pt x="401" y="126"/>
                    <a:pt x="301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897;p55">
              <a:extLst>
                <a:ext uri="{FF2B5EF4-FFF2-40B4-BE49-F238E27FC236}">
                  <a16:creationId xmlns:a16="http://schemas.microsoft.com/office/drawing/2014/main" id="{26B0ECE3-5D0D-4A56-93B3-C46596F6B9B8}"/>
                </a:ext>
              </a:extLst>
            </p:cNvPr>
            <p:cNvSpPr/>
            <p:nvPr/>
          </p:nvSpPr>
          <p:spPr>
            <a:xfrm>
              <a:off x="12226550" y="716213"/>
              <a:ext cx="26325" cy="33875"/>
            </a:xfrm>
            <a:custGeom>
              <a:avLst/>
              <a:gdLst/>
              <a:ahLst/>
              <a:cxnLst/>
              <a:rect l="l" t="t" r="r" b="b"/>
              <a:pathLst>
                <a:path w="1053" h="1355" extrusionOk="0">
                  <a:moveTo>
                    <a:pt x="426" y="1"/>
                  </a:moveTo>
                  <a:lnTo>
                    <a:pt x="0" y="301"/>
                  </a:lnTo>
                  <a:cubicBezTo>
                    <a:pt x="326" y="627"/>
                    <a:pt x="526" y="928"/>
                    <a:pt x="627" y="1354"/>
                  </a:cubicBezTo>
                  <a:lnTo>
                    <a:pt x="1053" y="1254"/>
                  </a:lnTo>
                  <a:cubicBezTo>
                    <a:pt x="952" y="828"/>
                    <a:pt x="627" y="402"/>
                    <a:pt x="426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898;p55">
              <a:extLst>
                <a:ext uri="{FF2B5EF4-FFF2-40B4-BE49-F238E27FC236}">
                  <a16:creationId xmlns:a16="http://schemas.microsoft.com/office/drawing/2014/main" id="{17AA614B-81C9-434F-B613-75537ECF89EE}"/>
                </a:ext>
              </a:extLst>
            </p:cNvPr>
            <p:cNvSpPr/>
            <p:nvPr/>
          </p:nvSpPr>
          <p:spPr>
            <a:xfrm>
              <a:off x="12250350" y="694913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301" y="1"/>
                  </a:moveTo>
                  <a:lnTo>
                    <a:pt x="0" y="326"/>
                  </a:lnTo>
                  <a:cubicBezTo>
                    <a:pt x="301" y="527"/>
                    <a:pt x="627" y="853"/>
                    <a:pt x="928" y="1153"/>
                  </a:cubicBezTo>
                  <a:cubicBezTo>
                    <a:pt x="1128" y="1354"/>
                    <a:pt x="1454" y="1580"/>
                    <a:pt x="1655" y="1880"/>
                  </a:cubicBezTo>
                  <a:lnTo>
                    <a:pt x="1980" y="1580"/>
                  </a:lnTo>
                  <a:lnTo>
                    <a:pt x="1254" y="853"/>
                  </a:lnTo>
                  <a:cubicBezTo>
                    <a:pt x="928" y="527"/>
                    <a:pt x="627" y="226"/>
                    <a:pt x="301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899;p55">
              <a:extLst>
                <a:ext uri="{FF2B5EF4-FFF2-40B4-BE49-F238E27FC236}">
                  <a16:creationId xmlns:a16="http://schemas.microsoft.com/office/drawing/2014/main" id="{B6E11BA9-F362-4A29-9CF1-0CCF0791BE82}"/>
                </a:ext>
              </a:extLst>
            </p:cNvPr>
            <p:cNvSpPr/>
            <p:nvPr/>
          </p:nvSpPr>
          <p:spPr>
            <a:xfrm>
              <a:off x="12257875" y="674238"/>
              <a:ext cx="52025" cy="33850"/>
            </a:xfrm>
            <a:custGeom>
              <a:avLst/>
              <a:gdLst/>
              <a:ahLst/>
              <a:cxnLst/>
              <a:rect l="l" t="t" r="r" b="b"/>
              <a:pathLst>
                <a:path w="2081" h="1354" extrusionOk="0">
                  <a:moveTo>
                    <a:pt x="100" y="1"/>
                  </a:moveTo>
                  <a:lnTo>
                    <a:pt x="0" y="427"/>
                  </a:lnTo>
                  <a:cubicBezTo>
                    <a:pt x="201" y="527"/>
                    <a:pt x="426" y="627"/>
                    <a:pt x="627" y="727"/>
                  </a:cubicBezTo>
                  <a:cubicBezTo>
                    <a:pt x="1053" y="928"/>
                    <a:pt x="1454" y="1153"/>
                    <a:pt x="1880" y="1354"/>
                  </a:cubicBezTo>
                  <a:lnTo>
                    <a:pt x="2080" y="1053"/>
                  </a:lnTo>
                  <a:cubicBezTo>
                    <a:pt x="1679" y="727"/>
                    <a:pt x="1253" y="527"/>
                    <a:pt x="827" y="301"/>
                  </a:cubicBezTo>
                  <a:cubicBezTo>
                    <a:pt x="627" y="201"/>
                    <a:pt x="326" y="101"/>
                    <a:pt x="100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900;p55">
              <a:extLst>
                <a:ext uri="{FF2B5EF4-FFF2-40B4-BE49-F238E27FC236}">
                  <a16:creationId xmlns:a16="http://schemas.microsoft.com/office/drawing/2014/main" id="{8E10F868-BBCC-4F22-AEF8-6F7368EE437B}"/>
                </a:ext>
              </a:extLst>
            </p:cNvPr>
            <p:cNvSpPr/>
            <p:nvPr/>
          </p:nvSpPr>
          <p:spPr>
            <a:xfrm>
              <a:off x="11767200" y="212863"/>
              <a:ext cx="391700" cy="264900"/>
            </a:xfrm>
            <a:custGeom>
              <a:avLst/>
              <a:gdLst/>
              <a:ahLst/>
              <a:cxnLst/>
              <a:rect l="l" t="t" r="r" b="b"/>
              <a:pathLst>
                <a:path w="15668" h="10596" extrusionOk="0">
                  <a:moveTo>
                    <a:pt x="5397" y="0"/>
                  </a:moveTo>
                  <a:cubicBezTo>
                    <a:pt x="4871" y="0"/>
                    <a:pt x="4323" y="92"/>
                    <a:pt x="3762" y="285"/>
                  </a:cubicBezTo>
                  <a:cubicBezTo>
                    <a:pt x="304" y="1438"/>
                    <a:pt x="1783" y="3719"/>
                    <a:pt x="1783" y="6225"/>
                  </a:cubicBezTo>
                  <a:cubicBezTo>
                    <a:pt x="1699" y="6225"/>
                    <a:pt x="1671" y="5946"/>
                    <a:pt x="1573" y="5946"/>
                  </a:cubicBezTo>
                  <a:cubicBezTo>
                    <a:pt x="1524" y="5946"/>
                    <a:pt x="1457" y="6016"/>
                    <a:pt x="1356" y="6225"/>
                  </a:cubicBezTo>
                  <a:cubicBezTo>
                    <a:pt x="1031" y="6851"/>
                    <a:pt x="1356" y="7077"/>
                    <a:pt x="1657" y="7378"/>
                  </a:cubicBezTo>
                  <a:cubicBezTo>
                    <a:pt x="1404" y="7302"/>
                    <a:pt x="1193" y="7267"/>
                    <a:pt x="1021" y="7267"/>
                  </a:cubicBezTo>
                  <a:cubicBezTo>
                    <a:pt x="1" y="7267"/>
                    <a:pt x="323" y="8464"/>
                    <a:pt x="1031" y="9257"/>
                  </a:cubicBezTo>
                  <a:cubicBezTo>
                    <a:pt x="1630" y="9936"/>
                    <a:pt x="2547" y="10536"/>
                    <a:pt x="3415" y="10536"/>
                  </a:cubicBezTo>
                  <a:cubicBezTo>
                    <a:pt x="3636" y="10536"/>
                    <a:pt x="3854" y="10497"/>
                    <a:pt x="4063" y="10410"/>
                  </a:cubicBezTo>
                  <a:lnTo>
                    <a:pt x="9301" y="9984"/>
                  </a:lnTo>
                  <a:cubicBezTo>
                    <a:pt x="9629" y="10423"/>
                    <a:pt x="10222" y="10595"/>
                    <a:pt x="10907" y="10595"/>
                  </a:cubicBezTo>
                  <a:cubicBezTo>
                    <a:pt x="12372" y="10595"/>
                    <a:pt x="14251" y="9806"/>
                    <a:pt x="14815" y="9157"/>
                  </a:cubicBezTo>
                  <a:cubicBezTo>
                    <a:pt x="15442" y="8430"/>
                    <a:pt x="15667" y="6851"/>
                    <a:pt x="15342" y="6024"/>
                  </a:cubicBezTo>
                  <a:cubicBezTo>
                    <a:pt x="15080" y="5272"/>
                    <a:pt x="14626" y="5010"/>
                    <a:pt x="14056" y="5010"/>
                  </a:cubicBezTo>
                  <a:cubicBezTo>
                    <a:pt x="13753" y="5010"/>
                    <a:pt x="13417" y="5084"/>
                    <a:pt x="13061" y="5197"/>
                  </a:cubicBezTo>
                  <a:cubicBezTo>
                    <a:pt x="14157" y="4006"/>
                    <a:pt x="13115" y="2416"/>
                    <a:pt x="11870" y="2416"/>
                  </a:cubicBezTo>
                  <a:cubicBezTo>
                    <a:pt x="11464" y="2416"/>
                    <a:pt x="11037" y="2585"/>
                    <a:pt x="10655" y="2992"/>
                  </a:cubicBezTo>
                  <a:cubicBezTo>
                    <a:pt x="10766" y="2350"/>
                    <a:pt x="10428" y="2004"/>
                    <a:pt x="10088" y="2004"/>
                  </a:cubicBezTo>
                  <a:cubicBezTo>
                    <a:pt x="9818" y="2004"/>
                    <a:pt x="9546" y="2224"/>
                    <a:pt x="9502" y="2691"/>
                  </a:cubicBezTo>
                  <a:cubicBezTo>
                    <a:pt x="8617" y="999"/>
                    <a:pt x="7128" y="0"/>
                    <a:pt x="53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901;p55">
              <a:extLst>
                <a:ext uri="{FF2B5EF4-FFF2-40B4-BE49-F238E27FC236}">
                  <a16:creationId xmlns:a16="http://schemas.microsoft.com/office/drawing/2014/main" id="{3686084C-3D78-4500-AE32-6A51A769647A}"/>
                </a:ext>
              </a:extLst>
            </p:cNvPr>
            <p:cNvSpPr/>
            <p:nvPr/>
          </p:nvSpPr>
          <p:spPr>
            <a:xfrm>
              <a:off x="11855600" y="248788"/>
              <a:ext cx="26350" cy="20700"/>
            </a:xfrm>
            <a:custGeom>
              <a:avLst/>
              <a:gdLst/>
              <a:ahLst/>
              <a:cxnLst/>
              <a:rect l="l" t="t" r="r" b="b"/>
              <a:pathLst>
                <a:path w="1054" h="828" extrusionOk="0">
                  <a:moveTo>
                    <a:pt x="327" y="1"/>
                  </a:moveTo>
                  <a:lnTo>
                    <a:pt x="1" y="302"/>
                  </a:lnTo>
                  <a:cubicBezTo>
                    <a:pt x="126" y="402"/>
                    <a:pt x="226" y="402"/>
                    <a:pt x="327" y="527"/>
                  </a:cubicBezTo>
                  <a:cubicBezTo>
                    <a:pt x="527" y="627"/>
                    <a:pt x="628" y="728"/>
                    <a:pt x="753" y="828"/>
                  </a:cubicBezTo>
                  <a:lnTo>
                    <a:pt x="1054" y="527"/>
                  </a:lnTo>
                  <a:cubicBezTo>
                    <a:pt x="853" y="402"/>
                    <a:pt x="753" y="302"/>
                    <a:pt x="628" y="201"/>
                  </a:cubicBezTo>
                  <a:cubicBezTo>
                    <a:pt x="5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902;p55">
              <a:extLst>
                <a:ext uri="{FF2B5EF4-FFF2-40B4-BE49-F238E27FC236}">
                  <a16:creationId xmlns:a16="http://schemas.microsoft.com/office/drawing/2014/main" id="{59855616-117E-458A-9DB4-8CA9BBFD20F8}"/>
                </a:ext>
              </a:extLst>
            </p:cNvPr>
            <p:cNvSpPr/>
            <p:nvPr/>
          </p:nvSpPr>
          <p:spPr>
            <a:xfrm>
              <a:off x="11832425" y="266963"/>
              <a:ext cx="44525" cy="31350"/>
            </a:xfrm>
            <a:custGeom>
              <a:avLst/>
              <a:gdLst/>
              <a:ahLst/>
              <a:cxnLst/>
              <a:rect l="l" t="t" r="r" b="b"/>
              <a:pathLst>
                <a:path w="1781" h="1254" extrusionOk="0">
                  <a:moveTo>
                    <a:pt x="301" y="1"/>
                  </a:moveTo>
                  <a:lnTo>
                    <a:pt x="1" y="301"/>
                  </a:lnTo>
                  <a:cubicBezTo>
                    <a:pt x="201" y="527"/>
                    <a:pt x="527" y="627"/>
                    <a:pt x="727" y="728"/>
                  </a:cubicBezTo>
                  <a:cubicBezTo>
                    <a:pt x="1053" y="828"/>
                    <a:pt x="1254" y="1053"/>
                    <a:pt x="1454" y="1254"/>
                  </a:cubicBezTo>
                  <a:lnTo>
                    <a:pt x="1780" y="928"/>
                  </a:lnTo>
                  <a:cubicBezTo>
                    <a:pt x="1555" y="627"/>
                    <a:pt x="1254" y="527"/>
                    <a:pt x="928" y="301"/>
                  </a:cubicBezTo>
                  <a:cubicBezTo>
                    <a:pt x="727" y="201"/>
                    <a:pt x="527" y="101"/>
                    <a:pt x="3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903;p55">
              <a:extLst>
                <a:ext uri="{FF2B5EF4-FFF2-40B4-BE49-F238E27FC236}">
                  <a16:creationId xmlns:a16="http://schemas.microsoft.com/office/drawing/2014/main" id="{BEC0FF5D-0D6D-4E06-B5A2-96C2226C9143}"/>
                </a:ext>
              </a:extLst>
            </p:cNvPr>
            <p:cNvSpPr/>
            <p:nvPr/>
          </p:nvSpPr>
          <p:spPr>
            <a:xfrm>
              <a:off x="11832425" y="298288"/>
              <a:ext cx="33850" cy="20700"/>
            </a:xfrm>
            <a:custGeom>
              <a:avLst/>
              <a:gdLst/>
              <a:ahLst/>
              <a:cxnLst/>
              <a:rect l="l" t="t" r="r" b="b"/>
              <a:pathLst>
                <a:path w="1354" h="828" extrusionOk="0">
                  <a:moveTo>
                    <a:pt x="101" y="1"/>
                  </a:moveTo>
                  <a:lnTo>
                    <a:pt x="1" y="427"/>
                  </a:lnTo>
                  <a:cubicBezTo>
                    <a:pt x="427" y="527"/>
                    <a:pt x="727" y="627"/>
                    <a:pt x="1153" y="828"/>
                  </a:cubicBezTo>
                  <a:lnTo>
                    <a:pt x="1354" y="527"/>
                  </a:lnTo>
                  <a:cubicBezTo>
                    <a:pt x="928" y="201"/>
                    <a:pt x="527" y="101"/>
                    <a:pt x="1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904;p55">
              <a:extLst>
                <a:ext uri="{FF2B5EF4-FFF2-40B4-BE49-F238E27FC236}">
                  <a16:creationId xmlns:a16="http://schemas.microsoft.com/office/drawing/2014/main" id="{72610A7F-C24D-40E8-B9D0-6B3FD6EFCC8C}"/>
                </a:ext>
              </a:extLst>
            </p:cNvPr>
            <p:cNvSpPr/>
            <p:nvPr/>
          </p:nvSpPr>
          <p:spPr>
            <a:xfrm>
              <a:off x="11892575" y="277613"/>
              <a:ext cx="28850" cy="28225"/>
            </a:xfrm>
            <a:custGeom>
              <a:avLst/>
              <a:gdLst/>
              <a:ahLst/>
              <a:cxnLst/>
              <a:rect l="l" t="t" r="r" b="b"/>
              <a:pathLst>
                <a:path w="1154" h="1129" extrusionOk="0">
                  <a:moveTo>
                    <a:pt x="301" y="1"/>
                  </a:moveTo>
                  <a:lnTo>
                    <a:pt x="1" y="302"/>
                  </a:lnTo>
                  <a:cubicBezTo>
                    <a:pt x="301" y="627"/>
                    <a:pt x="627" y="828"/>
                    <a:pt x="727" y="1129"/>
                  </a:cubicBezTo>
                  <a:lnTo>
                    <a:pt x="1154" y="928"/>
                  </a:lnTo>
                  <a:cubicBezTo>
                    <a:pt x="928" y="627"/>
                    <a:pt x="627" y="302"/>
                    <a:pt x="3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905;p55">
              <a:extLst>
                <a:ext uri="{FF2B5EF4-FFF2-40B4-BE49-F238E27FC236}">
                  <a16:creationId xmlns:a16="http://schemas.microsoft.com/office/drawing/2014/main" id="{4F7F7325-45AC-4925-BC06-935BC6FD4C1B}"/>
                </a:ext>
              </a:extLst>
            </p:cNvPr>
            <p:cNvSpPr/>
            <p:nvPr/>
          </p:nvSpPr>
          <p:spPr>
            <a:xfrm>
              <a:off x="11915750" y="324613"/>
              <a:ext cx="18200" cy="31350"/>
            </a:xfrm>
            <a:custGeom>
              <a:avLst/>
              <a:gdLst/>
              <a:ahLst/>
              <a:cxnLst/>
              <a:rect l="l" t="t" r="r" b="b"/>
              <a:pathLst>
                <a:path w="728" h="1254" extrusionOk="0">
                  <a:moveTo>
                    <a:pt x="427" y="0"/>
                  </a:moveTo>
                  <a:lnTo>
                    <a:pt x="1" y="201"/>
                  </a:lnTo>
                  <a:cubicBezTo>
                    <a:pt x="101" y="502"/>
                    <a:pt x="327" y="928"/>
                    <a:pt x="327" y="1254"/>
                  </a:cubicBezTo>
                  <a:lnTo>
                    <a:pt x="728" y="1254"/>
                  </a:lnTo>
                  <a:cubicBezTo>
                    <a:pt x="728" y="727"/>
                    <a:pt x="527" y="401"/>
                    <a:pt x="427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906;p55">
              <a:extLst>
                <a:ext uri="{FF2B5EF4-FFF2-40B4-BE49-F238E27FC236}">
                  <a16:creationId xmlns:a16="http://schemas.microsoft.com/office/drawing/2014/main" id="{2C0B59BD-E47B-45AD-A22D-718611ED815A}"/>
                </a:ext>
              </a:extLst>
            </p:cNvPr>
            <p:cNvSpPr/>
            <p:nvPr/>
          </p:nvSpPr>
          <p:spPr>
            <a:xfrm>
              <a:off x="11892575" y="321488"/>
              <a:ext cx="23200" cy="28850"/>
            </a:xfrm>
            <a:custGeom>
              <a:avLst/>
              <a:gdLst/>
              <a:ahLst/>
              <a:cxnLst/>
              <a:rect l="l" t="t" r="r" b="b"/>
              <a:pathLst>
                <a:path w="928" h="1154" extrusionOk="0">
                  <a:moveTo>
                    <a:pt x="301" y="0"/>
                  </a:moveTo>
                  <a:lnTo>
                    <a:pt x="1" y="226"/>
                  </a:lnTo>
                  <a:cubicBezTo>
                    <a:pt x="201" y="526"/>
                    <a:pt x="402" y="852"/>
                    <a:pt x="627" y="1153"/>
                  </a:cubicBezTo>
                  <a:lnTo>
                    <a:pt x="928" y="852"/>
                  </a:lnTo>
                  <a:cubicBezTo>
                    <a:pt x="828" y="627"/>
                    <a:pt x="627" y="326"/>
                    <a:pt x="301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907;p55">
              <a:extLst>
                <a:ext uri="{FF2B5EF4-FFF2-40B4-BE49-F238E27FC236}">
                  <a16:creationId xmlns:a16="http://schemas.microsoft.com/office/drawing/2014/main" id="{9963501F-8D3F-4D25-96E8-3A2B48F002F6}"/>
                </a:ext>
              </a:extLst>
            </p:cNvPr>
            <p:cNvSpPr/>
            <p:nvPr/>
          </p:nvSpPr>
          <p:spPr>
            <a:xfrm>
              <a:off x="11933925" y="290163"/>
              <a:ext cx="18825" cy="36975"/>
            </a:xfrm>
            <a:custGeom>
              <a:avLst/>
              <a:gdLst/>
              <a:ahLst/>
              <a:cxnLst/>
              <a:rect l="l" t="t" r="r" b="b"/>
              <a:pathLst>
                <a:path w="753" h="1479" extrusionOk="0">
                  <a:moveTo>
                    <a:pt x="427" y="0"/>
                  </a:moveTo>
                  <a:lnTo>
                    <a:pt x="1" y="125"/>
                  </a:lnTo>
                  <a:cubicBezTo>
                    <a:pt x="126" y="426"/>
                    <a:pt x="226" y="952"/>
                    <a:pt x="327" y="1479"/>
                  </a:cubicBezTo>
                  <a:lnTo>
                    <a:pt x="753" y="1378"/>
                  </a:lnTo>
                  <a:cubicBezTo>
                    <a:pt x="627" y="852"/>
                    <a:pt x="527" y="326"/>
                    <a:pt x="427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908;p55">
              <a:extLst>
                <a:ext uri="{FF2B5EF4-FFF2-40B4-BE49-F238E27FC236}">
                  <a16:creationId xmlns:a16="http://schemas.microsoft.com/office/drawing/2014/main" id="{D124E1D5-33F0-4D4B-A963-F826F34CEC3A}"/>
                </a:ext>
              </a:extLst>
            </p:cNvPr>
            <p:cNvSpPr/>
            <p:nvPr/>
          </p:nvSpPr>
          <p:spPr>
            <a:xfrm>
              <a:off x="11908250" y="235638"/>
              <a:ext cx="23200" cy="26350"/>
            </a:xfrm>
            <a:custGeom>
              <a:avLst/>
              <a:gdLst/>
              <a:ahLst/>
              <a:cxnLst/>
              <a:rect l="l" t="t" r="r" b="b"/>
              <a:pathLst>
                <a:path w="928" h="1054" extrusionOk="0">
                  <a:moveTo>
                    <a:pt x="401" y="1"/>
                  </a:moveTo>
                  <a:lnTo>
                    <a:pt x="0" y="101"/>
                  </a:lnTo>
                  <a:cubicBezTo>
                    <a:pt x="100" y="301"/>
                    <a:pt x="201" y="527"/>
                    <a:pt x="301" y="727"/>
                  </a:cubicBezTo>
                  <a:cubicBezTo>
                    <a:pt x="401" y="828"/>
                    <a:pt x="401" y="928"/>
                    <a:pt x="527" y="1053"/>
                  </a:cubicBezTo>
                  <a:lnTo>
                    <a:pt x="928" y="828"/>
                  </a:lnTo>
                  <a:cubicBezTo>
                    <a:pt x="827" y="727"/>
                    <a:pt x="727" y="627"/>
                    <a:pt x="627" y="527"/>
                  </a:cubicBezTo>
                  <a:cubicBezTo>
                    <a:pt x="527" y="301"/>
                    <a:pt x="401" y="101"/>
                    <a:pt x="4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909;p55">
              <a:extLst>
                <a:ext uri="{FF2B5EF4-FFF2-40B4-BE49-F238E27FC236}">
                  <a16:creationId xmlns:a16="http://schemas.microsoft.com/office/drawing/2014/main" id="{EDFC9B50-23D1-4C61-B1D4-53E02631F877}"/>
                </a:ext>
              </a:extLst>
            </p:cNvPr>
            <p:cNvSpPr/>
            <p:nvPr/>
          </p:nvSpPr>
          <p:spPr>
            <a:xfrm>
              <a:off x="11965250" y="258813"/>
              <a:ext cx="10675" cy="18825"/>
            </a:xfrm>
            <a:custGeom>
              <a:avLst/>
              <a:gdLst/>
              <a:ahLst/>
              <a:cxnLst/>
              <a:rect l="l" t="t" r="r" b="b"/>
              <a:pathLst>
                <a:path w="427" h="753" extrusionOk="0">
                  <a:moveTo>
                    <a:pt x="1" y="1"/>
                  </a:moveTo>
                  <a:lnTo>
                    <a:pt x="1" y="753"/>
                  </a:lnTo>
                  <a:lnTo>
                    <a:pt x="427" y="627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910;p55">
              <a:extLst>
                <a:ext uri="{FF2B5EF4-FFF2-40B4-BE49-F238E27FC236}">
                  <a16:creationId xmlns:a16="http://schemas.microsoft.com/office/drawing/2014/main" id="{560832E1-FC23-48EC-9F5E-6994F222B3A9}"/>
                </a:ext>
              </a:extLst>
            </p:cNvPr>
            <p:cNvSpPr/>
            <p:nvPr/>
          </p:nvSpPr>
          <p:spPr>
            <a:xfrm>
              <a:off x="11975900" y="305813"/>
              <a:ext cx="15700" cy="21325"/>
            </a:xfrm>
            <a:custGeom>
              <a:avLst/>
              <a:gdLst/>
              <a:ahLst/>
              <a:cxnLst/>
              <a:rect l="l" t="t" r="r" b="b"/>
              <a:pathLst>
                <a:path w="628" h="853" extrusionOk="0">
                  <a:moveTo>
                    <a:pt x="201" y="1"/>
                  </a:moveTo>
                  <a:cubicBezTo>
                    <a:pt x="201" y="226"/>
                    <a:pt x="101" y="427"/>
                    <a:pt x="1" y="627"/>
                  </a:cubicBezTo>
                  <a:lnTo>
                    <a:pt x="427" y="853"/>
                  </a:lnTo>
                  <a:cubicBezTo>
                    <a:pt x="527" y="627"/>
                    <a:pt x="628" y="326"/>
                    <a:pt x="628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911;p55">
              <a:extLst>
                <a:ext uri="{FF2B5EF4-FFF2-40B4-BE49-F238E27FC236}">
                  <a16:creationId xmlns:a16="http://schemas.microsoft.com/office/drawing/2014/main" id="{86F20876-EA63-481F-B31D-E2AFD0C83C90}"/>
                </a:ext>
              </a:extLst>
            </p:cNvPr>
            <p:cNvSpPr/>
            <p:nvPr/>
          </p:nvSpPr>
          <p:spPr>
            <a:xfrm>
              <a:off x="11947100" y="345288"/>
              <a:ext cx="13175" cy="18200"/>
            </a:xfrm>
            <a:custGeom>
              <a:avLst/>
              <a:gdLst/>
              <a:ahLst/>
              <a:cxnLst/>
              <a:rect l="l" t="t" r="r" b="b"/>
              <a:pathLst>
                <a:path w="527" h="728" extrusionOk="0">
                  <a:moveTo>
                    <a:pt x="326" y="1"/>
                  </a:moveTo>
                  <a:cubicBezTo>
                    <a:pt x="100" y="201"/>
                    <a:pt x="0" y="427"/>
                    <a:pt x="0" y="627"/>
                  </a:cubicBezTo>
                  <a:lnTo>
                    <a:pt x="426" y="727"/>
                  </a:lnTo>
                  <a:cubicBezTo>
                    <a:pt x="426" y="527"/>
                    <a:pt x="526" y="427"/>
                    <a:pt x="526" y="301"/>
                  </a:cubicBezTo>
                  <a:lnTo>
                    <a:pt x="326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912;p55">
              <a:extLst>
                <a:ext uri="{FF2B5EF4-FFF2-40B4-BE49-F238E27FC236}">
                  <a16:creationId xmlns:a16="http://schemas.microsoft.com/office/drawing/2014/main" id="{5B7043FE-F0AB-4009-8476-BB865B5CE2BA}"/>
                </a:ext>
              </a:extLst>
            </p:cNvPr>
            <p:cNvSpPr/>
            <p:nvPr/>
          </p:nvSpPr>
          <p:spPr>
            <a:xfrm>
              <a:off x="11879425" y="352813"/>
              <a:ext cx="28850" cy="26325"/>
            </a:xfrm>
            <a:custGeom>
              <a:avLst/>
              <a:gdLst/>
              <a:ahLst/>
              <a:cxnLst/>
              <a:rect l="l" t="t" r="r" b="b"/>
              <a:pathLst>
                <a:path w="1154" h="1053" extrusionOk="0">
                  <a:moveTo>
                    <a:pt x="201" y="0"/>
                  </a:moveTo>
                  <a:lnTo>
                    <a:pt x="0" y="326"/>
                  </a:lnTo>
                  <a:cubicBezTo>
                    <a:pt x="101" y="426"/>
                    <a:pt x="201" y="527"/>
                    <a:pt x="301" y="627"/>
                  </a:cubicBezTo>
                  <a:cubicBezTo>
                    <a:pt x="426" y="752"/>
                    <a:pt x="627" y="852"/>
                    <a:pt x="827" y="1053"/>
                  </a:cubicBezTo>
                  <a:lnTo>
                    <a:pt x="1153" y="752"/>
                  </a:lnTo>
                  <a:cubicBezTo>
                    <a:pt x="928" y="527"/>
                    <a:pt x="727" y="426"/>
                    <a:pt x="527" y="326"/>
                  </a:cubicBezTo>
                  <a:cubicBezTo>
                    <a:pt x="426" y="226"/>
                    <a:pt x="301" y="126"/>
                    <a:pt x="201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913;p55">
              <a:extLst>
                <a:ext uri="{FF2B5EF4-FFF2-40B4-BE49-F238E27FC236}">
                  <a16:creationId xmlns:a16="http://schemas.microsoft.com/office/drawing/2014/main" id="{8881B67B-4A9C-4F36-AF55-45AC4840A972}"/>
                </a:ext>
              </a:extLst>
            </p:cNvPr>
            <p:cNvSpPr/>
            <p:nvPr/>
          </p:nvSpPr>
          <p:spPr>
            <a:xfrm>
              <a:off x="11827425" y="332138"/>
              <a:ext cx="25700" cy="18200"/>
            </a:xfrm>
            <a:custGeom>
              <a:avLst/>
              <a:gdLst/>
              <a:ahLst/>
              <a:cxnLst/>
              <a:rect l="l" t="t" r="r" b="b"/>
              <a:pathLst>
                <a:path w="1028" h="728" extrusionOk="0">
                  <a:moveTo>
                    <a:pt x="100" y="0"/>
                  </a:moveTo>
                  <a:lnTo>
                    <a:pt x="0" y="426"/>
                  </a:lnTo>
                  <a:cubicBezTo>
                    <a:pt x="301" y="426"/>
                    <a:pt x="627" y="627"/>
                    <a:pt x="827" y="727"/>
                  </a:cubicBezTo>
                  <a:lnTo>
                    <a:pt x="1028" y="326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914;p55">
              <a:extLst>
                <a:ext uri="{FF2B5EF4-FFF2-40B4-BE49-F238E27FC236}">
                  <a16:creationId xmlns:a16="http://schemas.microsoft.com/office/drawing/2014/main" id="{5F247BDD-CA1A-4EFA-A5AB-D10C480E4609}"/>
                </a:ext>
              </a:extLst>
            </p:cNvPr>
            <p:cNvSpPr/>
            <p:nvPr/>
          </p:nvSpPr>
          <p:spPr>
            <a:xfrm>
              <a:off x="11829925" y="368463"/>
              <a:ext cx="25700" cy="15700"/>
            </a:xfrm>
            <a:custGeom>
              <a:avLst/>
              <a:gdLst/>
              <a:ahLst/>
              <a:cxnLst/>
              <a:rect l="l" t="t" r="r" b="b"/>
              <a:pathLst>
                <a:path w="1028" h="628" extrusionOk="0">
                  <a:moveTo>
                    <a:pt x="101" y="1"/>
                  </a:moveTo>
                  <a:lnTo>
                    <a:pt x="0" y="427"/>
                  </a:lnTo>
                  <a:cubicBezTo>
                    <a:pt x="301" y="527"/>
                    <a:pt x="627" y="627"/>
                    <a:pt x="1028" y="627"/>
                  </a:cubicBezTo>
                  <a:lnTo>
                    <a:pt x="1028" y="226"/>
                  </a:lnTo>
                  <a:cubicBezTo>
                    <a:pt x="727" y="226"/>
                    <a:pt x="401" y="126"/>
                    <a:pt x="1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915;p55">
              <a:extLst>
                <a:ext uri="{FF2B5EF4-FFF2-40B4-BE49-F238E27FC236}">
                  <a16:creationId xmlns:a16="http://schemas.microsoft.com/office/drawing/2014/main" id="{12F8B56A-11DC-47CD-A072-C65EBABB9F34}"/>
                </a:ext>
              </a:extLst>
            </p:cNvPr>
            <p:cNvSpPr/>
            <p:nvPr/>
          </p:nvSpPr>
          <p:spPr>
            <a:xfrm>
              <a:off x="11843075" y="397288"/>
              <a:ext cx="28225" cy="15700"/>
            </a:xfrm>
            <a:custGeom>
              <a:avLst/>
              <a:gdLst/>
              <a:ahLst/>
              <a:cxnLst/>
              <a:rect l="l" t="t" r="r" b="b"/>
              <a:pathLst>
                <a:path w="1129" h="628" extrusionOk="0">
                  <a:moveTo>
                    <a:pt x="1" y="1"/>
                  </a:moveTo>
                  <a:lnTo>
                    <a:pt x="1" y="427"/>
                  </a:lnTo>
                  <a:cubicBezTo>
                    <a:pt x="402" y="427"/>
                    <a:pt x="627" y="527"/>
                    <a:pt x="1028" y="627"/>
                  </a:cubicBezTo>
                  <a:lnTo>
                    <a:pt x="1129" y="226"/>
                  </a:lnTo>
                  <a:cubicBezTo>
                    <a:pt x="727" y="101"/>
                    <a:pt x="402" y="1"/>
                    <a:pt x="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916;p55">
              <a:extLst>
                <a:ext uri="{FF2B5EF4-FFF2-40B4-BE49-F238E27FC236}">
                  <a16:creationId xmlns:a16="http://schemas.microsoft.com/office/drawing/2014/main" id="{3DA86F47-CD21-4F66-AD6A-E7E7DCE84397}"/>
                </a:ext>
              </a:extLst>
            </p:cNvPr>
            <p:cNvSpPr/>
            <p:nvPr/>
          </p:nvSpPr>
          <p:spPr>
            <a:xfrm>
              <a:off x="11801100" y="415463"/>
              <a:ext cx="23200" cy="10675"/>
            </a:xfrm>
            <a:custGeom>
              <a:avLst/>
              <a:gdLst/>
              <a:ahLst/>
              <a:cxnLst/>
              <a:rect l="l" t="t" r="r" b="b"/>
              <a:pathLst>
                <a:path w="928" h="427" extrusionOk="0">
                  <a:moveTo>
                    <a:pt x="0" y="1"/>
                  </a:moveTo>
                  <a:lnTo>
                    <a:pt x="101" y="427"/>
                  </a:lnTo>
                  <a:lnTo>
                    <a:pt x="928" y="427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917;p55">
              <a:extLst>
                <a:ext uri="{FF2B5EF4-FFF2-40B4-BE49-F238E27FC236}">
                  <a16:creationId xmlns:a16="http://schemas.microsoft.com/office/drawing/2014/main" id="{5779BA9D-7690-4091-8547-11A81279BBC6}"/>
                </a:ext>
              </a:extLst>
            </p:cNvPr>
            <p:cNvSpPr/>
            <p:nvPr/>
          </p:nvSpPr>
          <p:spPr>
            <a:xfrm>
              <a:off x="11821775" y="428613"/>
              <a:ext cx="26350" cy="18200"/>
            </a:xfrm>
            <a:custGeom>
              <a:avLst/>
              <a:gdLst/>
              <a:ahLst/>
              <a:cxnLst/>
              <a:rect l="l" t="t" r="r" b="b"/>
              <a:pathLst>
                <a:path w="1054" h="728" extrusionOk="0">
                  <a:moveTo>
                    <a:pt x="853" y="1"/>
                  </a:moveTo>
                  <a:cubicBezTo>
                    <a:pt x="527" y="226"/>
                    <a:pt x="326" y="327"/>
                    <a:pt x="1" y="327"/>
                  </a:cubicBezTo>
                  <a:lnTo>
                    <a:pt x="101" y="728"/>
                  </a:lnTo>
                  <a:cubicBezTo>
                    <a:pt x="427" y="728"/>
                    <a:pt x="727" y="527"/>
                    <a:pt x="1053" y="427"/>
                  </a:cubicBezTo>
                  <a:lnTo>
                    <a:pt x="853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918;p55">
              <a:extLst>
                <a:ext uri="{FF2B5EF4-FFF2-40B4-BE49-F238E27FC236}">
                  <a16:creationId xmlns:a16="http://schemas.microsoft.com/office/drawing/2014/main" id="{5AD404FE-BF44-45B3-B32A-C217C8802CCE}"/>
                </a:ext>
              </a:extLst>
            </p:cNvPr>
            <p:cNvSpPr/>
            <p:nvPr/>
          </p:nvSpPr>
          <p:spPr>
            <a:xfrm>
              <a:off x="11895075" y="384138"/>
              <a:ext cx="33875" cy="37000"/>
            </a:xfrm>
            <a:custGeom>
              <a:avLst/>
              <a:gdLst/>
              <a:ahLst/>
              <a:cxnLst/>
              <a:rect l="l" t="t" r="r" b="b"/>
              <a:pathLst>
                <a:path w="1355" h="1480" extrusionOk="0">
                  <a:moveTo>
                    <a:pt x="1054" y="0"/>
                  </a:moveTo>
                  <a:cubicBezTo>
                    <a:pt x="828" y="226"/>
                    <a:pt x="627" y="527"/>
                    <a:pt x="427" y="752"/>
                  </a:cubicBezTo>
                  <a:cubicBezTo>
                    <a:pt x="302" y="853"/>
                    <a:pt x="201" y="1053"/>
                    <a:pt x="1" y="1153"/>
                  </a:cubicBezTo>
                  <a:lnTo>
                    <a:pt x="302" y="1479"/>
                  </a:lnTo>
                  <a:cubicBezTo>
                    <a:pt x="527" y="1254"/>
                    <a:pt x="627" y="1153"/>
                    <a:pt x="728" y="953"/>
                  </a:cubicBezTo>
                  <a:cubicBezTo>
                    <a:pt x="928" y="752"/>
                    <a:pt x="1154" y="527"/>
                    <a:pt x="1354" y="326"/>
                  </a:cubicBezTo>
                  <a:lnTo>
                    <a:pt x="1054" y="0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919;p55">
              <a:extLst>
                <a:ext uri="{FF2B5EF4-FFF2-40B4-BE49-F238E27FC236}">
                  <a16:creationId xmlns:a16="http://schemas.microsoft.com/office/drawing/2014/main" id="{613FE98E-ED22-4170-8E0B-751FD24BADFF}"/>
                </a:ext>
              </a:extLst>
            </p:cNvPr>
            <p:cNvSpPr/>
            <p:nvPr/>
          </p:nvSpPr>
          <p:spPr>
            <a:xfrm>
              <a:off x="11947100" y="384138"/>
              <a:ext cx="15675" cy="26350"/>
            </a:xfrm>
            <a:custGeom>
              <a:avLst/>
              <a:gdLst/>
              <a:ahLst/>
              <a:cxnLst/>
              <a:rect l="l" t="t" r="r" b="b"/>
              <a:pathLst>
                <a:path w="627" h="1054" extrusionOk="0">
                  <a:moveTo>
                    <a:pt x="0" y="0"/>
                  </a:moveTo>
                  <a:cubicBezTo>
                    <a:pt x="0" y="226"/>
                    <a:pt x="100" y="427"/>
                    <a:pt x="100" y="752"/>
                  </a:cubicBezTo>
                  <a:cubicBezTo>
                    <a:pt x="226" y="853"/>
                    <a:pt x="226" y="953"/>
                    <a:pt x="226" y="1053"/>
                  </a:cubicBezTo>
                  <a:lnTo>
                    <a:pt x="627" y="953"/>
                  </a:lnTo>
                  <a:cubicBezTo>
                    <a:pt x="627" y="853"/>
                    <a:pt x="627" y="752"/>
                    <a:pt x="526" y="527"/>
                  </a:cubicBezTo>
                  <a:cubicBezTo>
                    <a:pt x="526" y="326"/>
                    <a:pt x="426" y="126"/>
                    <a:pt x="426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920;p55">
              <a:extLst>
                <a:ext uri="{FF2B5EF4-FFF2-40B4-BE49-F238E27FC236}">
                  <a16:creationId xmlns:a16="http://schemas.microsoft.com/office/drawing/2014/main" id="{DD59A451-6BC5-476C-8382-FE62B0875833}"/>
                </a:ext>
              </a:extLst>
            </p:cNvPr>
            <p:cNvSpPr/>
            <p:nvPr/>
          </p:nvSpPr>
          <p:spPr>
            <a:xfrm>
              <a:off x="11984050" y="381638"/>
              <a:ext cx="28225" cy="28850"/>
            </a:xfrm>
            <a:custGeom>
              <a:avLst/>
              <a:gdLst/>
              <a:ahLst/>
              <a:cxnLst/>
              <a:rect l="l" t="t" r="r" b="b"/>
              <a:pathLst>
                <a:path w="1129" h="1154" extrusionOk="0">
                  <a:moveTo>
                    <a:pt x="302" y="0"/>
                  </a:moveTo>
                  <a:lnTo>
                    <a:pt x="1" y="326"/>
                  </a:lnTo>
                  <a:cubicBezTo>
                    <a:pt x="201" y="527"/>
                    <a:pt x="502" y="852"/>
                    <a:pt x="828" y="1153"/>
                  </a:cubicBezTo>
                  <a:lnTo>
                    <a:pt x="1129" y="953"/>
                  </a:lnTo>
                  <a:cubicBezTo>
                    <a:pt x="828" y="527"/>
                    <a:pt x="502" y="226"/>
                    <a:pt x="302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921;p55">
              <a:extLst>
                <a:ext uri="{FF2B5EF4-FFF2-40B4-BE49-F238E27FC236}">
                  <a16:creationId xmlns:a16="http://schemas.microsoft.com/office/drawing/2014/main" id="{1F715A1C-8CE2-4E6F-9E42-259B0515BAEC}"/>
                </a:ext>
              </a:extLst>
            </p:cNvPr>
            <p:cNvSpPr/>
            <p:nvPr/>
          </p:nvSpPr>
          <p:spPr>
            <a:xfrm>
              <a:off x="11989075" y="358438"/>
              <a:ext cx="38875" cy="15700"/>
            </a:xfrm>
            <a:custGeom>
              <a:avLst/>
              <a:gdLst/>
              <a:ahLst/>
              <a:cxnLst/>
              <a:rect l="l" t="t" r="r" b="b"/>
              <a:pathLst>
                <a:path w="1555" h="628" extrusionOk="0">
                  <a:moveTo>
                    <a:pt x="0" y="1"/>
                  </a:moveTo>
                  <a:lnTo>
                    <a:pt x="0" y="402"/>
                  </a:lnTo>
                  <a:cubicBezTo>
                    <a:pt x="527" y="402"/>
                    <a:pt x="1053" y="527"/>
                    <a:pt x="1454" y="627"/>
                  </a:cubicBezTo>
                  <a:lnTo>
                    <a:pt x="1554" y="201"/>
                  </a:lnTo>
                  <a:cubicBezTo>
                    <a:pt x="1053" y="101"/>
                    <a:pt x="527" y="1"/>
                    <a:pt x="0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922;p55">
              <a:extLst>
                <a:ext uri="{FF2B5EF4-FFF2-40B4-BE49-F238E27FC236}">
                  <a16:creationId xmlns:a16="http://schemas.microsoft.com/office/drawing/2014/main" id="{7A601034-06B4-4E74-B3E1-CE87D7A3F65D}"/>
                </a:ext>
              </a:extLst>
            </p:cNvPr>
            <p:cNvSpPr/>
            <p:nvPr/>
          </p:nvSpPr>
          <p:spPr>
            <a:xfrm>
              <a:off x="12004725" y="327113"/>
              <a:ext cx="26350" cy="15700"/>
            </a:xfrm>
            <a:custGeom>
              <a:avLst/>
              <a:gdLst/>
              <a:ahLst/>
              <a:cxnLst/>
              <a:rect l="l" t="t" r="r" b="b"/>
              <a:pathLst>
                <a:path w="1054" h="628" extrusionOk="0">
                  <a:moveTo>
                    <a:pt x="828" y="1"/>
                  </a:moveTo>
                  <a:cubicBezTo>
                    <a:pt x="627" y="101"/>
                    <a:pt x="302" y="101"/>
                    <a:pt x="1" y="201"/>
                  </a:cubicBezTo>
                  <a:lnTo>
                    <a:pt x="101" y="627"/>
                  </a:lnTo>
                  <a:lnTo>
                    <a:pt x="1054" y="301"/>
                  </a:lnTo>
                  <a:lnTo>
                    <a:pt x="828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923;p55">
              <a:extLst>
                <a:ext uri="{FF2B5EF4-FFF2-40B4-BE49-F238E27FC236}">
                  <a16:creationId xmlns:a16="http://schemas.microsoft.com/office/drawing/2014/main" id="{79155709-D220-444B-901D-D5DE45843660}"/>
                </a:ext>
              </a:extLst>
            </p:cNvPr>
            <p:cNvSpPr/>
            <p:nvPr/>
          </p:nvSpPr>
          <p:spPr>
            <a:xfrm>
              <a:off x="12020400" y="290163"/>
              <a:ext cx="28850" cy="18800"/>
            </a:xfrm>
            <a:custGeom>
              <a:avLst/>
              <a:gdLst/>
              <a:ahLst/>
              <a:cxnLst/>
              <a:rect l="l" t="t" r="r" b="b"/>
              <a:pathLst>
                <a:path w="1154" h="752" extrusionOk="0">
                  <a:moveTo>
                    <a:pt x="1053" y="0"/>
                  </a:moveTo>
                  <a:cubicBezTo>
                    <a:pt x="727" y="125"/>
                    <a:pt x="301" y="226"/>
                    <a:pt x="0" y="426"/>
                  </a:cubicBezTo>
                  <a:lnTo>
                    <a:pt x="201" y="752"/>
                  </a:lnTo>
                  <a:lnTo>
                    <a:pt x="1153" y="426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924;p55">
              <a:extLst>
                <a:ext uri="{FF2B5EF4-FFF2-40B4-BE49-F238E27FC236}">
                  <a16:creationId xmlns:a16="http://schemas.microsoft.com/office/drawing/2014/main" id="{9ADCC2DE-3480-4DA9-A025-623D43C7A63C}"/>
                </a:ext>
              </a:extLst>
            </p:cNvPr>
            <p:cNvSpPr/>
            <p:nvPr/>
          </p:nvSpPr>
          <p:spPr>
            <a:xfrm>
              <a:off x="12062375" y="308938"/>
              <a:ext cx="20700" cy="15700"/>
            </a:xfrm>
            <a:custGeom>
              <a:avLst/>
              <a:gdLst/>
              <a:ahLst/>
              <a:cxnLst/>
              <a:rect l="l" t="t" r="r" b="b"/>
              <a:pathLst>
                <a:path w="828" h="628" extrusionOk="0">
                  <a:moveTo>
                    <a:pt x="727" y="1"/>
                  </a:moveTo>
                  <a:cubicBezTo>
                    <a:pt x="502" y="1"/>
                    <a:pt x="301" y="101"/>
                    <a:pt x="1" y="201"/>
                  </a:cubicBezTo>
                  <a:lnTo>
                    <a:pt x="201" y="627"/>
                  </a:lnTo>
                  <a:cubicBezTo>
                    <a:pt x="402" y="502"/>
                    <a:pt x="627" y="402"/>
                    <a:pt x="828" y="402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925;p55">
              <a:extLst>
                <a:ext uri="{FF2B5EF4-FFF2-40B4-BE49-F238E27FC236}">
                  <a16:creationId xmlns:a16="http://schemas.microsoft.com/office/drawing/2014/main" id="{6EA8F4C2-9B6A-43DA-8A6C-484A9D839C36}"/>
                </a:ext>
              </a:extLst>
            </p:cNvPr>
            <p:cNvSpPr/>
            <p:nvPr/>
          </p:nvSpPr>
          <p:spPr>
            <a:xfrm>
              <a:off x="12043575" y="342788"/>
              <a:ext cx="28850" cy="13175"/>
            </a:xfrm>
            <a:custGeom>
              <a:avLst/>
              <a:gdLst/>
              <a:ahLst/>
              <a:cxnLst/>
              <a:rect l="l" t="t" r="r" b="b"/>
              <a:pathLst>
                <a:path w="1154" h="527" extrusionOk="0">
                  <a:moveTo>
                    <a:pt x="1154" y="0"/>
                  </a:moveTo>
                  <a:cubicBezTo>
                    <a:pt x="753" y="0"/>
                    <a:pt x="327" y="101"/>
                    <a:pt x="1" y="101"/>
                  </a:cubicBezTo>
                  <a:lnTo>
                    <a:pt x="1" y="527"/>
                  </a:lnTo>
                  <a:cubicBezTo>
                    <a:pt x="427" y="527"/>
                    <a:pt x="853" y="401"/>
                    <a:pt x="1154" y="401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926;p55">
              <a:extLst>
                <a:ext uri="{FF2B5EF4-FFF2-40B4-BE49-F238E27FC236}">
                  <a16:creationId xmlns:a16="http://schemas.microsoft.com/office/drawing/2014/main" id="{CE3DA5FB-6928-40F7-B04B-583CDA442421}"/>
                </a:ext>
              </a:extLst>
            </p:cNvPr>
            <p:cNvSpPr/>
            <p:nvPr/>
          </p:nvSpPr>
          <p:spPr>
            <a:xfrm>
              <a:off x="12041075" y="384138"/>
              <a:ext cx="33850" cy="23825"/>
            </a:xfrm>
            <a:custGeom>
              <a:avLst/>
              <a:gdLst/>
              <a:ahLst/>
              <a:cxnLst/>
              <a:rect l="l" t="t" r="r" b="b"/>
              <a:pathLst>
                <a:path w="1354" h="953" extrusionOk="0">
                  <a:moveTo>
                    <a:pt x="326" y="0"/>
                  </a:moveTo>
                  <a:lnTo>
                    <a:pt x="1" y="326"/>
                  </a:lnTo>
                  <a:cubicBezTo>
                    <a:pt x="226" y="627"/>
                    <a:pt x="627" y="752"/>
                    <a:pt x="953" y="853"/>
                  </a:cubicBezTo>
                  <a:cubicBezTo>
                    <a:pt x="1053" y="853"/>
                    <a:pt x="1153" y="953"/>
                    <a:pt x="1153" y="953"/>
                  </a:cubicBezTo>
                  <a:lnTo>
                    <a:pt x="1354" y="527"/>
                  </a:lnTo>
                  <a:cubicBezTo>
                    <a:pt x="1254" y="527"/>
                    <a:pt x="1153" y="527"/>
                    <a:pt x="1053" y="427"/>
                  </a:cubicBezTo>
                  <a:cubicBezTo>
                    <a:pt x="727" y="326"/>
                    <a:pt x="527" y="226"/>
                    <a:pt x="326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927;p55">
              <a:extLst>
                <a:ext uri="{FF2B5EF4-FFF2-40B4-BE49-F238E27FC236}">
                  <a16:creationId xmlns:a16="http://schemas.microsoft.com/office/drawing/2014/main" id="{08ED6404-42E0-49C2-A878-BF13A1D42B03}"/>
                </a:ext>
              </a:extLst>
            </p:cNvPr>
            <p:cNvSpPr/>
            <p:nvPr/>
          </p:nvSpPr>
          <p:spPr>
            <a:xfrm>
              <a:off x="12083050" y="365963"/>
              <a:ext cx="26350" cy="10675"/>
            </a:xfrm>
            <a:custGeom>
              <a:avLst/>
              <a:gdLst/>
              <a:ahLst/>
              <a:cxnLst/>
              <a:rect l="l" t="t" r="r" b="b"/>
              <a:pathLst>
                <a:path w="1054" h="427" extrusionOk="0">
                  <a:moveTo>
                    <a:pt x="1" y="1"/>
                  </a:moveTo>
                  <a:lnTo>
                    <a:pt x="1" y="427"/>
                  </a:lnTo>
                  <a:lnTo>
                    <a:pt x="1053" y="427"/>
                  </a:lnTo>
                  <a:lnTo>
                    <a:pt x="1053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928;p55">
              <a:extLst>
                <a:ext uri="{FF2B5EF4-FFF2-40B4-BE49-F238E27FC236}">
                  <a16:creationId xmlns:a16="http://schemas.microsoft.com/office/drawing/2014/main" id="{DBFEA491-6BF0-442E-810F-D923B5B6A68A}"/>
                </a:ext>
              </a:extLst>
            </p:cNvPr>
            <p:cNvSpPr/>
            <p:nvPr/>
          </p:nvSpPr>
          <p:spPr>
            <a:xfrm>
              <a:off x="12111875" y="379113"/>
              <a:ext cx="25725" cy="10675"/>
            </a:xfrm>
            <a:custGeom>
              <a:avLst/>
              <a:gdLst/>
              <a:ahLst/>
              <a:cxnLst/>
              <a:rect l="l" t="t" r="r" b="b"/>
              <a:pathLst>
                <a:path w="1029" h="427" extrusionOk="0">
                  <a:moveTo>
                    <a:pt x="1" y="1"/>
                  </a:moveTo>
                  <a:lnTo>
                    <a:pt x="1" y="427"/>
                  </a:lnTo>
                  <a:lnTo>
                    <a:pt x="1028" y="427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929;p55">
              <a:extLst>
                <a:ext uri="{FF2B5EF4-FFF2-40B4-BE49-F238E27FC236}">
                  <a16:creationId xmlns:a16="http://schemas.microsoft.com/office/drawing/2014/main" id="{909E7575-3B6D-40E1-BA27-F880A98C1E28}"/>
                </a:ext>
              </a:extLst>
            </p:cNvPr>
            <p:cNvSpPr/>
            <p:nvPr/>
          </p:nvSpPr>
          <p:spPr>
            <a:xfrm>
              <a:off x="12103725" y="397288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101" y="1"/>
                  </a:moveTo>
                  <a:lnTo>
                    <a:pt x="1" y="427"/>
                  </a:lnTo>
                  <a:cubicBezTo>
                    <a:pt x="101" y="427"/>
                    <a:pt x="226" y="527"/>
                    <a:pt x="327" y="527"/>
                  </a:cubicBezTo>
                  <a:cubicBezTo>
                    <a:pt x="327" y="627"/>
                    <a:pt x="427" y="627"/>
                    <a:pt x="427" y="627"/>
                  </a:cubicBezTo>
                  <a:lnTo>
                    <a:pt x="627" y="327"/>
                  </a:lnTo>
                  <a:cubicBezTo>
                    <a:pt x="627" y="226"/>
                    <a:pt x="527" y="226"/>
                    <a:pt x="527" y="226"/>
                  </a:cubicBezTo>
                  <a:cubicBezTo>
                    <a:pt x="427" y="101"/>
                    <a:pt x="226" y="1"/>
                    <a:pt x="1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930;p55">
              <a:extLst>
                <a:ext uri="{FF2B5EF4-FFF2-40B4-BE49-F238E27FC236}">
                  <a16:creationId xmlns:a16="http://schemas.microsoft.com/office/drawing/2014/main" id="{3261AB8F-060E-4ABD-9C36-F5404FE2EFF6}"/>
                </a:ext>
              </a:extLst>
            </p:cNvPr>
            <p:cNvSpPr/>
            <p:nvPr/>
          </p:nvSpPr>
          <p:spPr>
            <a:xfrm>
              <a:off x="12090575" y="421113"/>
              <a:ext cx="15700" cy="15675"/>
            </a:xfrm>
            <a:custGeom>
              <a:avLst/>
              <a:gdLst/>
              <a:ahLst/>
              <a:cxnLst/>
              <a:rect l="l" t="t" r="r" b="b"/>
              <a:pathLst>
                <a:path w="628" h="627" extrusionOk="0">
                  <a:moveTo>
                    <a:pt x="326" y="0"/>
                  </a:moveTo>
                  <a:lnTo>
                    <a:pt x="0" y="301"/>
                  </a:lnTo>
                  <a:cubicBezTo>
                    <a:pt x="126" y="401"/>
                    <a:pt x="326" y="627"/>
                    <a:pt x="527" y="627"/>
                  </a:cubicBezTo>
                  <a:lnTo>
                    <a:pt x="627" y="301"/>
                  </a:lnTo>
                  <a:cubicBezTo>
                    <a:pt x="527" y="201"/>
                    <a:pt x="427" y="201"/>
                    <a:pt x="326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931;p55">
              <a:extLst>
                <a:ext uri="{FF2B5EF4-FFF2-40B4-BE49-F238E27FC236}">
                  <a16:creationId xmlns:a16="http://schemas.microsoft.com/office/drawing/2014/main" id="{8979F1CC-B8EF-4179-8EBB-11A5A1EA4F3C}"/>
                </a:ext>
              </a:extLst>
            </p:cNvPr>
            <p:cNvSpPr/>
            <p:nvPr/>
          </p:nvSpPr>
          <p:spPr>
            <a:xfrm>
              <a:off x="11712125" y="392663"/>
              <a:ext cx="501275" cy="281600"/>
            </a:xfrm>
            <a:custGeom>
              <a:avLst/>
              <a:gdLst/>
              <a:ahLst/>
              <a:cxnLst/>
              <a:rect l="l" t="t" r="r" b="b"/>
              <a:pathLst>
                <a:path w="20051" h="11264" extrusionOk="0">
                  <a:moveTo>
                    <a:pt x="9974" y="1"/>
                  </a:moveTo>
                  <a:cubicBezTo>
                    <a:pt x="9299" y="1"/>
                    <a:pt x="8677" y="131"/>
                    <a:pt x="8146" y="411"/>
                  </a:cubicBezTo>
                  <a:cubicBezTo>
                    <a:pt x="3760" y="2592"/>
                    <a:pt x="1153" y="5624"/>
                    <a:pt x="1" y="10537"/>
                  </a:cubicBezTo>
                  <a:lnTo>
                    <a:pt x="20051" y="11264"/>
                  </a:lnTo>
                  <a:cubicBezTo>
                    <a:pt x="20051" y="10436"/>
                    <a:pt x="20051" y="9584"/>
                    <a:pt x="19850" y="8757"/>
                  </a:cubicBezTo>
                  <a:cubicBezTo>
                    <a:pt x="19403" y="4216"/>
                    <a:pt x="13822" y="1"/>
                    <a:pt x="9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932;p55">
              <a:extLst>
                <a:ext uri="{FF2B5EF4-FFF2-40B4-BE49-F238E27FC236}">
                  <a16:creationId xmlns:a16="http://schemas.microsoft.com/office/drawing/2014/main" id="{5B497381-8BE3-4927-9B02-C46EC134620A}"/>
                </a:ext>
              </a:extLst>
            </p:cNvPr>
            <p:cNvSpPr/>
            <p:nvPr/>
          </p:nvSpPr>
          <p:spPr>
            <a:xfrm>
              <a:off x="11792950" y="381638"/>
              <a:ext cx="159800" cy="221825"/>
            </a:xfrm>
            <a:custGeom>
              <a:avLst/>
              <a:gdLst/>
              <a:ahLst/>
              <a:cxnLst/>
              <a:rect l="l" t="t" r="r" b="b"/>
              <a:pathLst>
                <a:path w="6392" h="8873" extrusionOk="0">
                  <a:moveTo>
                    <a:pt x="6166" y="0"/>
                  </a:moveTo>
                  <a:cubicBezTo>
                    <a:pt x="3033" y="2206"/>
                    <a:pt x="1154" y="5965"/>
                    <a:pt x="1" y="8672"/>
                  </a:cubicBezTo>
                  <a:lnTo>
                    <a:pt x="427" y="8872"/>
                  </a:lnTo>
                  <a:cubicBezTo>
                    <a:pt x="1479" y="6166"/>
                    <a:pt x="3359" y="2506"/>
                    <a:pt x="6392" y="326"/>
                  </a:cubicBezTo>
                  <a:lnTo>
                    <a:pt x="6166" y="0"/>
                  </a:ln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933;p55">
              <a:extLst>
                <a:ext uri="{FF2B5EF4-FFF2-40B4-BE49-F238E27FC236}">
                  <a16:creationId xmlns:a16="http://schemas.microsoft.com/office/drawing/2014/main" id="{9B23AC19-07F8-4C54-A207-5393EA214D95}"/>
                </a:ext>
              </a:extLst>
            </p:cNvPr>
            <p:cNvSpPr/>
            <p:nvPr/>
          </p:nvSpPr>
          <p:spPr>
            <a:xfrm>
              <a:off x="11884425" y="376613"/>
              <a:ext cx="91500" cy="276975"/>
            </a:xfrm>
            <a:custGeom>
              <a:avLst/>
              <a:gdLst/>
              <a:ahLst/>
              <a:cxnLst/>
              <a:rect l="l" t="t" r="r" b="b"/>
              <a:pathLst>
                <a:path w="3660" h="11079" extrusionOk="0">
                  <a:moveTo>
                    <a:pt x="3359" y="1"/>
                  </a:moveTo>
                  <a:cubicBezTo>
                    <a:pt x="2833" y="728"/>
                    <a:pt x="2607" y="1680"/>
                    <a:pt x="2307" y="2507"/>
                  </a:cubicBezTo>
                  <a:cubicBezTo>
                    <a:pt x="2206" y="2808"/>
                    <a:pt x="2106" y="3134"/>
                    <a:pt x="1981" y="3334"/>
                  </a:cubicBezTo>
                  <a:cubicBezTo>
                    <a:pt x="1154" y="5640"/>
                    <a:pt x="226" y="8347"/>
                    <a:pt x="1" y="11078"/>
                  </a:cubicBezTo>
                  <a:lnTo>
                    <a:pt x="427" y="11078"/>
                  </a:lnTo>
                  <a:cubicBezTo>
                    <a:pt x="627" y="8447"/>
                    <a:pt x="1580" y="5740"/>
                    <a:pt x="2407" y="3560"/>
                  </a:cubicBezTo>
                  <a:cubicBezTo>
                    <a:pt x="2507" y="3234"/>
                    <a:pt x="2607" y="2933"/>
                    <a:pt x="2733" y="2607"/>
                  </a:cubicBezTo>
                  <a:cubicBezTo>
                    <a:pt x="3033" y="1780"/>
                    <a:pt x="3234" y="928"/>
                    <a:pt x="3660" y="201"/>
                  </a:cubicBezTo>
                  <a:lnTo>
                    <a:pt x="3359" y="1"/>
                  </a:ln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934;p55">
              <a:extLst>
                <a:ext uri="{FF2B5EF4-FFF2-40B4-BE49-F238E27FC236}">
                  <a16:creationId xmlns:a16="http://schemas.microsoft.com/office/drawing/2014/main" id="{AC168D7A-B1EA-48D9-9052-60385CE350AE}"/>
                </a:ext>
              </a:extLst>
            </p:cNvPr>
            <p:cNvSpPr/>
            <p:nvPr/>
          </p:nvSpPr>
          <p:spPr>
            <a:xfrm>
              <a:off x="11978425" y="376613"/>
              <a:ext cx="49525" cy="313325"/>
            </a:xfrm>
            <a:custGeom>
              <a:avLst/>
              <a:gdLst/>
              <a:ahLst/>
              <a:cxnLst/>
              <a:rect l="l" t="t" r="r" b="b"/>
              <a:pathLst>
                <a:path w="1981" h="12533" extrusionOk="0">
                  <a:moveTo>
                    <a:pt x="426" y="1"/>
                  </a:moveTo>
                  <a:lnTo>
                    <a:pt x="0" y="201"/>
                  </a:lnTo>
                  <a:cubicBezTo>
                    <a:pt x="226" y="928"/>
                    <a:pt x="426" y="1880"/>
                    <a:pt x="527" y="2707"/>
                  </a:cubicBezTo>
                  <a:cubicBezTo>
                    <a:pt x="527" y="3234"/>
                    <a:pt x="627" y="3760"/>
                    <a:pt x="727" y="4186"/>
                  </a:cubicBezTo>
                  <a:cubicBezTo>
                    <a:pt x="1253" y="7319"/>
                    <a:pt x="1579" y="9926"/>
                    <a:pt x="1354" y="12532"/>
                  </a:cubicBezTo>
                  <a:lnTo>
                    <a:pt x="1780" y="12532"/>
                  </a:lnTo>
                  <a:cubicBezTo>
                    <a:pt x="1980" y="9926"/>
                    <a:pt x="1679" y="7194"/>
                    <a:pt x="1153" y="4186"/>
                  </a:cubicBezTo>
                  <a:cubicBezTo>
                    <a:pt x="1053" y="3660"/>
                    <a:pt x="953" y="3134"/>
                    <a:pt x="953" y="2607"/>
                  </a:cubicBezTo>
                  <a:cubicBezTo>
                    <a:pt x="727" y="1780"/>
                    <a:pt x="627" y="828"/>
                    <a:pt x="426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935;p55">
              <a:extLst>
                <a:ext uri="{FF2B5EF4-FFF2-40B4-BE49-F238E27FC236}">
                  <a16:creationId xmlns:a16="http://schemas.microsoft.com/office/drawing/2014/main" id="{08E2699C-55FD-46DD-8C37-1D1A9092BEC6}"/>
                </a:ext>
              </a:extLst>
            </p:cNvPr>
            <p:cNvSpPr/>
            <p:nvPr/>
          </p:nvSpPr>
          <p:spPr>
            <a:xfrm>
              <a:off x="11991575" y="376613"/>
              <a:ext cx="133475" cy="279475"/>
            </a:xfrm>
            <a:custGeom>
              <a:avLst/>
              <a:gdLst/>
              <a:ahLst/>
              <a:cxnLst/>
              <a:rect l="l" t="t" r="r" b="b"/>
              <a:pathLst>
                <a:path w="5339" h="11179" extrusionOk="0">
                  <a:moveTo>
                    <a:pt x="201" y="1"/>
                  </a:moveTo>
                  <a:lnTo>
                    <a:pt x="1" y="301"/>
                  </a:lnTo>
                  <a:cubicBezTo>
                    <a:pt x="953" y="928"/>
                    <a:pt x="1354" y="1555"/>
                    <a:pt x="1680" y="2181"/>
                  </a:cubicBezTo>
                  <a:cubicBezTo>
                    <a:pt x="1780" y="2306"/>
                    <a:pt x="1780" y="2507"/>
                    <a:pt x="1880" y="2607"/>
                  </a:cubicBezTo>
                  <a:cubicBezTo>
                    <a:pt x="3459" y="4913"/>
                    <a:pt x="4487" y="7820"/>
                    <a:pt x="5013" y="11179"/>
                  </a:cubicBezTo>
                  <a:lnTo>
                    <a:pt x="5339" y="11179"/>
                  </a:lnTo>
                  <a:cubicBezTo>
                    <a:pt x="4913" y="7720"/>
                    <a:pt x="3860" y="4813"/>
                    <a:pt x="2306" y="2407"/>
                  </a:cubicBezTo>
                  <a:cubicBezTo>
                    <a:pt x="2206" y="2306"/>
                    <a:pt x="2081" y="2081"/>
                    <a:pt x="1981" y="1981"/>
                  </a:cubicBezTo>
                  <a:cubicBezTo>
                    <a:pt x="1680" y="1354"/>
                    <a:pt x="1254" y="627"/>
                    <a:pt x="2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936;p55">
              <a:extLst>
                <a:ext uri="{FF2B5EF4-FFF2-40B4-BE49-F238E27FC236}">
                  <a16:creationId xmlns:a16="http://schemas.microsoft.com/office/drawing/2014/main" id="{B3A37545-23D7-4DC3-AE28-807131CECFFD}"/>
                </a:ext>
              </a:extLst>
            </p:cNvPr>
            <p:cNvSpPr/>
            <p:nvPr/>
          </p:nvSpPr>
          <p:spPr>
            <a:xfrm>
              <a:off x="11840500" y="545763"/>
              <a:ext cx="54600" cy="46450"/>
            </a:xfrm>
            <a:custGeom>
              <a:avLst/>
              <a:gdLst/>
              <a:ahLst/>
              <a:cxnLst/>
              <a:rect l="l" t="t" r="r" b="b"/>
              <a:pathLst>
                <a:path w="2184" h="1858" extrusionOk="0">
                  <a:moveTo>
                    <a:pt x="587" y="1"/>
                  </a:moveTo>
                  <a:cubicBezTo>
                    <a:pt x="339" y="1"/>
                    <a:pt x="1" y="180"/>
                    <a:pt x="104" y="428"/>
                  </a:cubicBezTo>
                  <a:cubicBezTo>
                    <a:pt x="204" y="854"/>
                    <a:pt x="505" y="1280"/>
                    <a:pt x="730" y="1681"/>
                  </a:cubicBezTo>
                  <a:cubicBezTo>
                    <a:pt x="771" y="1812"/>
                    <a:pt x="827" y="1858"/>
                    <a:pt x="901" y="1858"/>
                  </a:cubicBezTo>
                  <a:cubicBezTo>
                    <a:pt x="1012" y="1858"/>
                    <a:pt x="1162" y="1756"/>
                    <a:pt x="1357" y="1681"/>
                  </a:cubicBezTo>
                  <a:cubicBezTo>
                    <a:pt x="1658" y="1480"/>
                    <a:pt x="2084" y="1054"/>
                    <a:pt x="2084" y="553"/>
                  </a:cubicBezTo>
                  <a:cubicBezTo>
                    <a:pt x="2184" y="428"/>
                    <a:pt x="1983" y="327"/>
                    <a:pt x="1983" y="227"/>
                  </a:cubicBezTo>
                  <a:cubicBezTo>
                    <a:pt x="1871" y="177"/>
                    <a:pt x="1764" y="152"/>
                    <a:pt x="1661" y="152"/>
                  </a:cubicBezTo>
                  <a:cubicBezTo>
                    <a:pt x="1557" y="152"/>
                    <a:pt x="1457" y="177"/>
                    <a:pt x="1357" y="227"/>
                  </a:cubicBezTo>
                  <a:cubicBezTo>
                    <a:pt x="1357" y="327"/>
                    <a:pt x="1131" y="428"/>
                    <a:pt x="1131" y="428"/>
                  </a:cubicBezTo>
                  <a:cubicBezTo>
                    <a:pt x="1031" y="327"/>
                    <a:pt x="931" y="127"/>
                    <a:pt x="730" y="27"/>
                  </a:cubicBezTo>
                  <a:cubicBezTo>
                    <a:pt x="690" y="9"/>
                    <a:pt x="641" y="1"/>
                    <a:pt x="58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937;p55">
              <a:extLst>
                <a:ext uri="{FF2B5EF4-FFF2-40B4-BE49-F238E27FC236}">
                  <a16:creationId xmlns:a16="http://schemas.microsoft.com/office/drawing/2014/main" id="{A46B23D2-AAA8-4338-8E7B-4B2CF42078CB}"/>
                </a:ext>
              </a:extLst>
            </p:cNvPr>
            <p:cNvSpPr/>
            <p:nvPr/>
          </p:nvSpPr>
          <p:spPr>
            <a:xfrm>
              <a:off x="11767275" y="522613"/>
              <a:ext cx="41375" cy="37200"/>
            </a:xfrm>
            <a:custGeom>
              <a:avLst/>
              <a:gdLst/>
              <a:ahLst/>
              <a:cxnLst/>
              <a:rect l="l" t="t" r="r" b="b"/>
              <a:pathLst>
                <a:path w="1655" h="1488" extrusionOk="0">
                  <a:moveTo>
                    <a:pt x="627" y="0"/>
                  </a:moveTo>
                  <a:cubicBezTo>
                    <a:pt x="401" y="0"/>
                    <a:pt x="0" y="101"/>
                    <a:pt x="100" y="426"/>
                  </a:cubicBezTo>
                  <a:cubicBezTo>
                    <a:pt x="100" y="727"/>
                    <a:pt x="401" y="1053"/>
                    <a:pt x="526" y="1354"/>
                  </a:cubicBezTo>
                  <a:cubicBezTo>
                    <a:pt x="613" y="1451"/>
                    <a:pt x="681" y="1488"/>
                    <a:pt x="747" y="1488"/>
                  </a:cubicBezTo>
                  <a:cubicBezTo>
                    <a:pt x="832" y="1488"/>
                    <a:pt x="914" y="1425"/>
                    <a:pt x="1028" y="1354"/>
                  </a:cubicBezTo>
                  <a:cubicBezTo>
                    <a:pt x="1353" y="1153"/>
                    <a:pt x="1654" y="852"/>
                    <a:pt x="1654" y="527"/>
                  </a:cubicBezTo>
                  <a:cubicBezTo>
                    <a:pt x="1654" y="326"/>
                    <a:pt x="1654" y="326"/>
                    <a:pt x="1554" y="226"/>
                  </a:cubicBezTo>
                  <a:cubicBezTo>
                    <a:pt x="1504" y="163"/>
                    <a:pt x="1429" y="132"/>
                    <a:pt x="1338" y="132"/>
                  </a:cubicBezTo>
                  <a:cubicBezTo>
                    <a:pt x="1247" y="132"/>
                    <a:pt x="1140" y="163"/>
                    <a:pt x="1028" y="226"/>
                  </a:cubicBezTo>
                  <a:lnTo>
                    <a:pt x="927" y="426"/>
                  </a:lnTo>
                  <a:cubicBezTo>
                    <a:pt x="827" y="226"/>
                    <a:pt x="727" y="101"/>
                    <a:pt x="627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938;p55">
              <a:extLst>
                <a:ext uri="{FF2B5EF4-FFF2-40B4-BE49-F238E27FC236}">
                  <a16:creationId xmlns:a16="http://schemas.microsoft.com/office/drawing/2014/main" id="{875BFDD9-381B-45EA-9346-E65BD95DCD37}"/>
                </a:ext>
              </a:extLst>
            </p:cNvPr>
            <p:cNvSpPr/>
            <p:nvPr/>
          </p:nvSpPr>
          <p:spPr>
            <a:xfrm>
              <a:off x="12031050" y="546413"/>
              <a:ext cx="52025" cy="38450"/>
            </a:xfrm>
            <a:custGeom>
              <a:avLst/>
              <a:gdLst/>
              <a:ahLst/>
              <a:cxnLst/>
              <a:rect l="l" t="t" r="r" b="b"/>
              <a:pathLst>
                <a:path w="2081" h="1538" extrusionOk="0">
                  <a:moveTo>
                    <a:pt x="1655" y="1"/>
                  </a:moveTo>
                  <a:cubicBezTo>
                    <a:pt x="1454" y="1"/>
                    <a:pt x="1254" y="101"/>
                    <a:pt x="1128" y="201"/>
                  </a:cubicBezTo>
                  <a:lnTo>
                    <a:pt x="1028" y="402"/>
                  </a:lnTo>
                  <a:cubicBezTo>
                    <a:pt x="928" y="301"/>
                    <a:pt x="828" y="201"/>
                    <a:pt x="627" y="201"/>
                  </a:cubicBezTo>
                  <a:cubicBezTo>
                    <a:pt x="402" y="201"/>
                    <a:pt x="1" y="527"/>
                    <a:pt x="201" y="828"/>
                  </a:cubicBezTo>
                  <a:cubicBezTo>
                    <a:pt x="402" y="1028"/>
                    <a:pt x="828" y="1254"/>
                    <a:pt x="1128" y="1454"/>
                  </a:cubicBezTo>
                  <a:cubicBezTo>
                    <a:pt x="1194" y="1513"/>
                    <a:pt x="1250" y="1537"/>
                    <a:pt x="1300" y="1537"/>
                  </a:cubicBezTo>
                  <a:cubicBezTo>
                    <a:pt x="1421" y="1537"/>
                    <a:pt x="1513" y="1396"/>
                    <a:pt x="1655" y="1254"/>
                  </a:cubicBezTo>
                  <a:cubicBezTo>
                    <a:pt x="1880" y="928"/>
                    <a:pt x="2081" y="527"/>
                    <a:pt x="1980" y="201"/>
                  </a:cubicBezTo>
                  <a:cubicBezTo>
                    <a:pt x="1880" y="101"/>
                    <a:pt x="1755" y="1"/>
                    <a:pt x="1655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939;p55">
              <a:extLst>
                <a:ext uri="{FF2B5EF4-FFF2-40B4-BE49-F238E27FC236}">
                  <a16:creationId xmlns:a16="http://schemas.microsoft.com/office/drawing/2014/main" id="{67895253-4623-4491-B49D-93A6A770664C}"/>
                </a:ext>
              </a:extLst>
            </p:cNvPr>
            <p:cNvSpPr/>
            <p:nvPr/>
          </p:nvSpPr>
          <p:spPr>
            <a:xfrm>
              <a:off x="12119400" y="530763"/>
              <a:ext cx="49525" cy="39525"/>
            </a:xfrm>
            <a:custGeom>
              <a:avLst/>
              <a:gdLst/>
              <a:ahLst/>
              <a:cxnLst/>
              <a:rect l="l" t="t" r="r" b="b"/>
              <a:pathLst>
                <a:path w="1981" h="1581" extrusionOk="0">
                  <a:moveTo>
                    <a:pt x="1479" y="0"/>
                  </a:moveTo>
                  <a:cubicBezTo>
                    <a:pt x="1354" y="0"/>
                    <a:pt x="1153" y="201"/>
                    <a:pt x="1053" y="301"/>
                  </a:cubicBezTo>
                  <a:lnTo>
                    <a:pt x="1053" y="526"/>
                  </a:lnTo>
                  <a:cubicBezTo>
                    <a:pt x="919" y="526"/>
                    <a:pt x="819" y="471"/>
                    <a:pt x="708" y="471"/>
                  </a:cubicBezTo>
                  <a:cubicBezTo>
                    <a:pt x="652" y="471"/>
                    <a:pt x="594" y="485"/>
                    <a:pt x="527" y="526"/>
                  </a:cubicBezTo>
                  <a:cubicBezTo>
                    <a:pt x="326" y="526"/>
                    <a:pt x="0" y="927"/>
                    <a:pt x="226" y="1153"/>
                  </a:cubicBezTo>
                  <a:cubicBezTo>
                    <a:pt x="527" y="1354"/>
                    <a:pt x="953" y="1454"/>
                    <a:pt x="1354" y="1554"/>
                  </a:cubicBezTo>
                  <a:cubicBezTo>
                    <a:pt x="1395" y="1572"/>
                    <a:pt x="1432" y="1581"/>
                    <a:pt x="1466" y="1581"/>
                  </a:cubicBezTo>
                  <a:cubicBezTo>
                    <a:pt x="1616" y="1581"/>
                    <a:pt x="1698" y="1417"/>
                    <a:pt x="1780" y="1253"/>
                  </a:cubicBezTo>
                  <a:cubicBezTo>
                    <a:pt x="1980" y="827"/>
                    <a:pt x="1980" y="401"/>
                    <a:pt x="1780" y="100"/>
                  </a:cubicBezTo>
                  <a:cubicBezTo>
                    <a:pt x="1780" y="0"/>
                    <a:pt x="1579" y="0"/>
                    <a:pt x="1479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940;p55">
              <a:extLst>
                <a:ext uri="{FF2B5EF4-FFF2-40B4-BE49-F238E27FC236}">
                  <a16:creationId xmlns:a16="http://schemas.microsoft.com/office/drawing/2014/main" id="{288FA690-1DD2-482F-8A76-225C06403F99}"/>
                </a:ext>
              </a:extLst>
            </p:cNvPr>
            <p:cNvSpPr/>
            <p:nvPr/>
          </p:nvSpPr>
          <p:spPr>
            <a:xfrm>
              <a:off x="11942075" y="488763"/>
              <a:ext cx="49525" cy="38325"/>
            </a:xfrm>
            <a:custGeom>
              <a:avLst/>
              <a:gdLst/>
              <a:ahLst/>
              <a:cxnLst/>
              <a:rect l="l" t="t" r="r" b="b"/>
              <a:pathLst>
                <a:path w="1981" h="1533" extrusionOk="0">
                  <a:moveTo>
                    <a:pt x="301" y="1"/>
                  </a:moveTo>
                  <a:cubicBezTo>
                    <a:pt x="201" y="101"/>
                    <a:pt x="101" y="201"/>
                    <a:pt x="101" y="327"/>
                  </a:cubicBezTo>
                  <a:cubicBezTo>
                    <a:pt x="1" y="728"/>
                    <a:pt x="301" y="953"/>
                    <a:pt x="627" y="1254"/>
                  </a:cubicBezTo>
                  <a:cubicBezTo>
                    <a:pt x="778" y="1329"/>
                    <a:pt x="872" y="1532"/>
                    <a:pt x="1005" y="1532"/>
                  </a:cubicBezTo>
                  <a:cubicBezTo>
                    <a:pt x="1049" y="1532"/>
                    <a:pt x="1098" y="1510"/>
                    <a:pt x="1153" y="1455"/>
                  </a:cubicBezTo>
                  <a:cubicBezTo>
                    <a:pt x="1354" y="1154"/>
                    <a:pt x="1680" y="828"/>
                    <a:pt x="1880" y="527"/>
                  </a:cubicBezTo>
                  <a:cubicBezTo>
                    <a:pt x="1981" y="201"/>
                    <a:pt x="1554" y="1"/>
                    <a:pt x="1354" y="1"/>
                  </a:cubicBezTo>
                  <a:cubicBezTo>
                    <a:pt x="1153" y="101"/>
                    <a:pt x="1053" y="201"/>
                    <a:pt x="928" y="327"/>
                  </a:cubicBezTo>
                  <a:lnTo>
                    <a:pt x="828" y="101"/>
                  </a:lnTo>
                  <a:cubicBezTo>
                    <a:pt x="727" y="1"/>
                    <a:pt x="427" y="1"/>
                    <a:pt x="3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941;p55">
              <a:extLst>
                <a:ext uri="{FF2B5EF4-FFF2-40B4-BE49-F238E27FC236}">
                  <a16:creationId xmlns:a16="http://schemas.microsoft.com/office/drawing/2014/main" id="{EDE33E55-DAC8-4B89-8FB2-87F4D2DE7896}"/>
                </a:ext>
              </a:extLst>
            </p:cNvPr>
            <p:cNvSpPr/>
            <p:nvPr/>
          </p:nvSpPr>
          <p:spPr>
            <a:xfrm>
              <a:off x="11874400" y="482713"/>
              <a:ext cx="43900" cy="35575"/>
            </a:xfrm>
            <a:custGeom>
              <a:avLst/>
              <a:gdLst/>
              <a:ahLst/>
              <a:cxnLst/>
              <a:rect l="l" t="t" r="r" b="b"/>
              <a:pathLst>
                <a:path w="1756" h="1423" extrusionOk="0">
                  <a:moveTo>
                    <a:pt x="460" y="1"/>
                  </a:moveTo>
                  <a:cubicBezTo>
                    <a:pt x="413" y="1"/>
                    <a:pt x="360" y="13"/>
                    <a:pt x="302" y="42"/>
                  </a:cubicBezTo>
                  <a:cubicBezTo>
                    <a:pt x="302" y="42"/>
                    <a:pt x="101" y="42"/>
                    <a:pt x="101" y="143"/>
                  </a:cubicBezTo>
                  <a:cubicBezTo>
                    <a:pt x="1" y="443"/>
                    <a:pt x="201" y="769"/>
                    <a:pt x="302" y="1070"/>
                  </a:cubicBezTo>
                  <a:cubicBezTo>
                    <a:pt x="384" y="1255"/>
                    <a:pt x="466" y="1422"/>
                    <a:pt x="616" y="1422"/>
                  </a:cubicBezTo>
                  <a:cubicBezTo>
                    <a:pt x="650" y="1422"/>
                    <a:pt x="687" y="1414"/>
                    <a:pt x="728" y="1396"/>
                  </a:cubicBezTo>
                  <a:cubicBezTo>
                    <a:pt x="1028" y="1195"/>
                    <a:pt x="1354" y="970"/>
                    <a:pt x="1555" y="769"/>
                  </a:cubicBezTo>
                  <a:cubicBezTo>
                    <a:pt x="1755" y="569"/>
                    <a:pt x="1454" y="243"/>
                    <a:pt x="1254" y="243"/>
                  </a:cubicBezTo>
                  <a:cubicBezTo>
                    <a:pt x="1028" y="243"/>
                    <a:pt x="928" y="343"/>
                    <a:pt x="828" y="343"/>
                  </a:cubicBezTo>
                  <a:lnTo>
                    <a:pt x="728" y="143"/>
                  </a:lnTo>
                  <a:cubicBezTo>
                    <a:pt x="657" y="72"/>
                    <a:pt x="573" y="1"/>
                    <a:pt x="460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942;p55">
              <a:extLst>
                <a:ext uri="{FF2B5EF4-FFF2-40B4-BE49-F238E27FC236}">
                  <a16:creationId xmlns:a16="http://schemas.microsoft.com/office/drawing/2014/main" id="{978F5197-74FE-4EF3-AE0D-731D6167685E}"/>
                </a:ext>
              </a:extLst>
            </p:cNvPr>
            <p:cNvSpPr/>
            <p:nvPr/>
          </p:nvSpPr>
          <p:spPr>
            <a:xfrm>
              <a:off x="11798600" y="470613"/>
              <a:ext cx="44500" cy="37025"/>
            </a:xfrm>
            <a:custGeom>
              <a:avLst/>
              <a:gdLst/>
              <a:ahLst/>
              <a:cxnLst/>
              <a:rect l="l" t="t" r="r" b="b"/>
              <a:pathLst>
                <a:path w="1780" h="1481" extrusionOk="0">
                  <a:moveTo>
                    <a:pt x="401" y="0"/>
                  </a:moveTo>
                  <a:cubicBezTo>
                    <a:pt x="301" y="0"/>
                    <a:pt x="201" y="100"/>
                    <a:pt x="201" y="201"/>
                  </a:cubicBezTo>
                  <a:cubicBezTo>
                    <a:pt x="0" y="526"/>
                    <a:pt x="201" y="827"/>
                    <a:pt x="401" y="1153"/>
                  </a:cubicBezTo>
                  <a:cubicBezTo>
                    <a:pt x="504" y="1317"/>
                    <a:pt x="522" y="1480"/>
                    <a:pt x="635" y="1480"/>
                  </a:cubicBezTo>
                  <a:cubicBezTo>
                    <a:pt x="660" y="1480"/>
                    <a:pt x="690" y="1472"/>
                    <a:pt x="727" y="1454"/>
                  </a:cubicBezTo>
                  <a:cubicBezTo>
                    <a:pt x="1028" y="1253"/>
                    <a:pt x="1454" y="1053"/>
                    <a:pt x="1554" y="827"/>
                  </a:cubicBezTo>
                  <a:cubicBezTo>
                    <a:pt x="1780" y="526"/>
                    <a:pt x="1454" y="301"/>
                    <a:pt x="1253" y="201"/>
                  </a:cubicBezTo>
                  <a:cubicBezTo>
                    <a:pt x="1153" y="201"/>
                    <a:pt x="1028" y="301"/>
                    <a:pt x="827" y="426"/>
                  </a:cubicBezTo>
                  <a:lnTo>
                    <a:pt x="827" y="201"/>
                  </a:lnTo>
                  <a:cubicBezTo>
                    <a:pt x="727" y="100"/>
                    <a:pt x="527" y="0"/>
                    <a:pt x="401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943;p55">
              <a:extLst>
                <a:ext uri="{FF2B5EF4-FFF2-40B4-BE49-F238E27FC236}">
                  <a16:creationId xmlns:a16="http://schemas.microsoft.com/office/drawing/2014/main" id="{E19CCA95-7091-41D8-913F-06500B3DBD78}"/>
                </a:ext>
              </a:extLst>
            </p:cNvPr>
            <p:cNvSpPr/>
            <p:nvPr/>
          </p:nvSpPr>
          <p:spPr>
            <a:xfrm>
              <a:off x="12017900" y="480038"/>
              <a:ext cx="38200" cy="31950"/>
            </a:xfrm>
            <a:custGeom>
              <a:avLst/>
              <a:gdLst/>
              <a:ahLst/>
              <a:cxnLst/>
              <a:rect l="l" t="t" r="r" b="b"/>
              <a:pathLst>
                <a:path w="1528" h="1278" extrusionOk="0">
                  <a:moveTo>
                    <a:pt x="1168" y="1"/>
                  </a:moveTo>
                  <a:cubicBezTo>
                    <a:pt x="1112" y="1"/>
                    <a:pt x="1060" y="17"/>
                    <a:pt x="1028" y="49"/>
                  </a:cubicBezTo>
                  <a:cubicBezTo>
                    <a:pt x="827" y="49"/>
                    <a:pt x="827" y="250"/>
                    <a:pt x="727" y="350"/>
                  </a:cubicBezTo>
                  <a:lnTo>
                    <a:pt x="627" y="250"/>
                  </a:lnTo>
                  <a:cubicBezTo>
                    <a:pt x="514" y="200"/>
                    <a:pt x="433" y="174"/>
                    <a:pt x="367" y="174"/>
                  </a:cubicBezTo>
                  <a:cubicBezTo>
                    <a:pt x="301" y="174"/>
                    <a:pt x="251" y="200"/>
                    <a:pt x="201" y="250"/>
                  </a:cubicBezTo>
                  <a:cubicBezTo>
                    <a:pt x="100" y="350"/>
                    <a:pt x="0" y="450"/>
                    <a:pt x="100" y="550"/>
                  </a:cubicBezTo>
                  <a:cubicBezTo>
                    <a:pt x="100" y="876"/>
                    <a:pt x="401" y="976"/>
                    <a:pt x="727" y="1177"/>
                  </a:cubicBezTo>
                  <a:cubicBezTo>
                    <a:pt x="861" y="1177"/>
                    <a:pt x="950" y="1277"/>
                    <a:pt x="1031" y="1277"/>
                  </a:cubicBezTo>
                  <a:cubicBezTo>
                    <a:pt x="1072" y="1277"/>
                    <a:pt x="1111" y="1252"/>
                    <a:pt x="1153" y="1177"/>
                  </a:cubicBezTo>
                  <a:cubicBezTo>
                    <a:pt x="1354" y="876"/>
                    <a:pt x="1454" y="676"/>
                    <a:pt x="1454" y="350"/>
                  </a:cubicBezTo>
                  <a:cubicBezTo>
                    <a:pt x="1528" y="127"/>
                    <a:pt x="1328" y="1"/>
                    <a:pt x="1168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944;p55">
              <a:extLst>
                <a:ext uri="{FF2B5EF4-FFF2-40B4-BE49-F238E27FC236}">
                  <a16:creationId xmlns:a16="http://schemas.microsoft.com/office/drawing/2014/main" id="{246C8DA8-8BB9-4496-8988-E9D77C27F6BE}"/>
                </a:ext>
              </a:extLst>
            </p:cNvPr>
            <p:cNvSpPr/>
            <p:nvPr/>
          </p:nvSpPr>
          <p:spPr>
            <a:xfrm>
              <a:off x="12093700" y="474688"/>
              <a:ext cx="35750" cy="34025"/>
            </a:xfrm>
            <a:custGeom>
              <a:avLst/>
              <a:gdLst/>
              <a:ahLst/>
              <a:cxnLst/>
              <a:rect l="l" t="t" r="r" b="b"/>
              <a:pathLst>
                <a:path w="1430" h="1361" extrusionOk="0">
                  <a:moveTo>
                    <a:pt x="1006" y="0"/>
                  </a:moveTo>
                  <a:cubicBezTo>
                    <a:pt x="940" y="0"/>
                    <a:pt x="877" y="13"/>
                    <a:pt x="828" y="38"/>
                  </a:cubicBezTo>
                  <a:cubicBezTo>
                    <a:pt x="728" y="138"/>
                    <a:pt x="728" y="263"/>
                    <a:pt x="627" y="464"/>
                  </a:cubicBezTo>
                  <a:lnTo>
                    <a:pt x="502" y="363"/>
                  </a:lnTo>
                  <a:cubicBezTo>
                    <a:pt x="443" y="334"/>
                    <a:pt x="393" y="322"/>
                    <a:pt x="349" y="322"/>
                  </a:cubicBezTo>
                  <a:cubicBezTo>
                    <a:pt x="243" y="322"/>
                    <a:pt x="172" y="393"/>
                    <a:pt x="101" y="464"/>
                  </a:cubicBezTo>
                  <a:cubicBezTo>
                    <a:pt x="1" y="464"/>
                    <a:pt x="1" y="564"/>
                    <a:pt x="1" y="664"/>
                  </a:cubicBezTo>
                  <a:cubicBezTo>
                    <a:pt x="101" y="990"/>
                    <a:pt x="402" y="1090"/>
                    <a:pt x="728" y="1190"/>
                  </a:cubicBezTo>
                  <a:cubicBezTo>
                    <a:pt x="850" y="1252"/>
                    <a:pt x="936" y="1360"/>
                    <a:pt x="1006" y="1360"/>
                  </a:cubicBezTo>
                  <a:cubicBezTo>
                    <a:pt x="1051" y="1360"/>
                    <a:pt x="1090" y="1317"/>
                    <a:pt x="1129" y="1190"/>
                  </a:cubicBezTo>
                  <a:cubicBezTo>
                    <a:pt x="1254" y="890"/>
                    <a:pt x="1354" y="664"/>
                    <a:pt x="1354" y="363"/>
                  </a:cubicBezTo>
                  <a:cubicBezTo>
                    <a:pt x="1430" y="118"/>
                    <a:pt x="1206" y="0"/>
                    <a:pt x="1006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945;p55">
              <a:extLst>
                <a:ext uri="{FF2B5EF4-FFF2-40B4-BE49-F238E27FC236}">
                  <a16:creationId xmlns:a16="http://schemas.microsoft.com/office/drawing/2014/main" id="{251D243E-3730-4F44-9918-896335F91AF7}"/>
                </a:ext>
              </a:extLst>
            </p:cNvPr>
            <p:cNvSpPr/>
            <p:nvPr/>
          </p:nvSpPr>
          <p:spPr>
            <a:xfrm>
              <a:off x="11955225" y="441788"/>
              <a:ext cx="33875" cy="25950"/>
            </a:xfrm>
            <a:custGeom>
              <a:avLst/>
              <a:gdLst/>
              <a:ahLst/>
              <a:cxnLst/>
              <a:rect l="l" t="t" r="r" b="b"/>
              <a:pathLst>
                <a:path w="1355" h="1038" extrusionOk="0">
                  <a:moveTo>
                    <a:pt x="201" y="0"/>
                  </a:moveTo>
                  <a:cubicBezTo>
                    <a:pt x="201" y="0"/>
                    <a:pt x="101" y="100"/>
                    <a:pt x="101" y="201"/>
                  </a:cubicBezTo>
                  <a:cubicBezTo>
                    <a:pt x="1" y="426"/>
                    <a:pt x="201" y="627"/>
                    <a:pt x="402" y="827"/>
                  </a:cubicBezTo>
                  <a:cubicBezTo>
                    <a:pt x="489" y="914"/>
                    <a:pt x="564" y="1038"/>
                    <a:pt x="635" y="1038"/>
                  </a:cubicBezTo>
                  <a:cubicBezTo>
                    <a:pt x="667" y="1038"/>
                    <a:pt x="697" y="1014"/>
                    <a:pt x="728" y="953"/>
                  </a:cubicBezTo>
                  <a:cubicBezTo>
                    <a:pt x="928" y="727"/>
                    <a:pt x="1154" y="527"/>
                    <a:pt x="1254" y="326"/>
                  </a:cubicBezTo>
                  <a:cubicBezTo>
                    <a:pt x="1354" y="100"/>
                    <a:pt x="1028" y="0"/>
                    <a:pt x="928" y="0"/>
                  </a:cubicBezTo>
                  <a:cubicBezTo>
                    <a:pt x="828" y="0"/>
                    <a:pt x="728" y="100"/>
                    <a:pt x="627" y="201"/>
                  </a:cubicBezTo>
                  <a:lnTo>
                    <a:pt x="527" y="100"/>
                  </a:lnTo>
                  <a:cubicBezTo>
                    <a:pt x="527" y="0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946;p55">
              <a:extLst>
                <a:ext uri="{FF2B5EF4-FFF2-40B4-BE49-F238E27FC236}">
                  <a16:creationId xmlns:a16="http://schemas.microsoft.com/office/drawing/2014/main" id="{2E06C225-E1A0-4FC0-ACDD-AD8295E1C556}"/>
                </a:ext>
              </a:extLst>
            </p:cNvPr>
            <p:cNvSpPr/>
            <p:nvPr/>
          </p:nvSpPr>
          <p:spPr>
            <a:xfrm>
              <a:off x="11965250" y="410463"/>
              <a:ext cx="18825" cy="14275"/>
            </a:xfrm>
            <a:custGeom>
              <a:avLst/>
              <a:gdLst/>
              <a:ahLst/>
              <a:cxnLst/>
              <a:rect l="l" t="t" r="r" b="b"/>
              <a:pathLst>
                <a:path w="753" h="571" extrusionOk="0">
                  <a:moveTo>
                    <a:pt x="126" y="0"/>
                  </a:moveTo>
                  <a:cubicBezTo>
                    <a:pt x="126" y="0"/>
                    <a:pt x="1" y="0"/>
                    <a:pt x="1" y="100"/>
                  </a:cubicBezTo>
                  <a:cubicBezTo>
                    <a:pt x="1" y="326"/>
                    <a:pt x="126" y="326"/>
                    <a:pt x="226" y="526"/>
                  </a:cubicBezTo>
                  <a:cubicBezTo>
                    <a:pt x="293" y="526"/>
                    <a:pt x="316" y="571"/>
                    <a:pt x="353" y="571"/>
                  </a:cubicBezTo>
                  <a:cubicBezTo>
                    <a:pt x="371" y="571"/>
                    <a:pt x="394" y="560"/>
                    <a:pt x="427" y="526"/>
                  </a:cubicBezTo>
                  <a:cubicBezTo>
                    <a:pt x="527" y="426"/>
                    <a:pt x="627" y="326"/>
                    <a:pt x="753" y="201"/>
                  </a:cubicBezTo>
                  <a:cubicBezTo>
                    <a:pt x="753" y="100"/>
                    <a:pt x="627" y="0"/>
                    <a:pt x="527" y="0"/>
                  </a:cubicBezTo>
                  <a:cubicBezTo>
                    <a:pt x="427" y="0"/>
                    <a:pt x="427" y="100"/>
                    <a:pt x="3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947;p55">
              <a:extLst>
                <a:ext uri="{FF2B5EF4-FFF2-40B4-BE49-F238E27FC236}">
                  <a16:creationId xmlns:a16="http://schemas.microsoft.com/office/drawing/2014/main" id="{651D42FD-8CA9-41C4-BFEB-0AF482239C62}"/>
                </a:ext>
              </a:extLst>
            </p:cNvPr>
            <p:cNvSpPr/>
            <p:nvPr/>
          </p:nvSpPr>
          <p:spPr>
            <a:xfrm>
              <a:off x="12002225" y="411313"/>
              <a:ext cx="18200" cy="15950"/>
            </a:xfrm>
            <a:custGeom>
              <a:avLst/>
              <a:gdLst/>
              <a:ahLst/>
              <a:cxnLst/>
              <a:rect l="l" t="t" r="r" b="b"/>
              <a:pathLst>
                <a:path w="728" h="638" extrusionOk="0">
                  <a:moveTo>
                    <a:pt x="576" y="0"/>
                  </a:moveTo>
                  <a:cubicBezTo>
                    <a:pt x="518" y="0"/>
                    <a:pt x="454" y="25"/>
                    <a:pt x="402" y="66"/>
                  </a:cubicBezTo>
                  <a:cubicBezTo>
                    <a:pt x="402" y="66"/>
                    <a:pt x="402" y="167"/>
                    <a:pt x="301" y="167"/>
                  </a:cubicBezTo>
                  <a:lnTo>
                    <a:pt x="101" y="167"/>
                  </a:lnTo>
                  <a:cubicBezTo>
                    <a:pt x="1" y="292"/>
                    <a:pt x="1" y="292"/>
                    <a:pt x="1" y="392"/>
                  </a:cubicBezTo>
                  <a:cubicBezTo>
                    <a:pt x="101" y="492"/>
                    <a:pt x="201" y="593"/>
                    <a:pt x="402" y="593"/>
                  </a:cubicBezTo>
                  <a:cubicBezTo>
                    <a:pt x="485" y="593"/>
                    <a:pt x="513" y="637"/>
                    <a:pt x="552" y="637"/>
                  </a:cubicBezTo>
                  <a:cubicBezTo>
                    <a:pt x="572" y="637"/>
                    <a:pt x="594" y="626"/>
                    <a:pt x="627" y="593"/>
                  </a:cubicBezTo>
                  <a:cubicBezTo>
                    <a:pt x="627" y="492"/>
                    <a:pt x="727" y="292"/>
                    <a:pt x="727" y="167"/>
                  </a:cubicBezTo>
                  <a:cubicBezTo>
                    <a:pt x="727" y="49"/>
                    <a:pt x="659" y="0"/>
                    <a:pt x="576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948;p55">
              <a:extLst>
                <a:ext uri="{FF2B5EF4-FFF2-40B4-BE49-F238E27FC236}">
                  <a16:creationId xmlns:a16="http://schemas.microsoft.com/office/drawing/2014/main" id="{C88CD221-EF3B-4391-B20A-B79A7210B3AF}"/>
                </a:ext>
              </a:extLst>
            </p:cNvPr>
            <p:cNvSpPr/>
            <p:nvPr/>
          </p:nvSpPr>
          <p:spPr>
            <a:xfrm>
              <a:off x="12046725" y="409413"/>
              <a:ext cx="18175" cy="16100"/>
            </a:xfrm>
            <a:custGeom>
              <a:avLst/>
              <a:gdLst/>
              <a:ahLst/>
              <a:cxnLst/>
              <a:rect l="l" t="t" r="r" b="b"/>
              <a:pathLst>
                <a:path w="727" h="644" extrusionOk="0">
                  <a:moveTo>
                    <a:pt x="513" y="1"/>
                  </a:moveTo>
                  <a:cubicBezTo>
                    <a:pt x="471" y="1"/>
                    <a:pt x="430" y="13"/>
                    <a:pt x="401" y="42"/>
                  </a:cubicBezTo>
                  <a:cubicBezTo>
                    <a:pt x="401" y="42"/>
                    <a:pt x="301" y="142"/>
                    <a:pt x="301" y="243"/>
                  </a:cubicBezTo>
                  <a:lnTo>
                    <a:pt x="201" y="142"/>
                  </a:lnTo>
                  <a:cubicBezTo>
                    <a:pt x="201" y="142"/>
                    <a:pt x="100" y="142"/>
                    <a:pt x="0" y="243"/>
                  </a:cubicBezTo>
                  <a:lnTo>
                    <a:pt x="0" y="368"/>
                  </a:lnTo>
                  <a:cubicBezTo>
                    <a:pt x="100" y="468"/>
                    <a:pt x="201" y="568"/>
                    <a:pt x="301" y="568"/>
                  </a:cubicBezTo>
                  <a:cubicBezTo>
                    <a:pt x="351" y="619"/>
                    <a:pt x="401" y="644"/>
                    <a:pt x="439" y="644"/>
                  </a:cubicBezTo>
                  <a:cubicBezTo>
                    <a:pt x="476" y="644"/>
                    <a:pt x="501" y="619"/>
                    <a:pt x="501" y="568"/>
                  </a:cubicBezTo>
                  <a:cubicBezTo>
                    <a:pt x="627" y="468"/>
                    <a:pt x="727" y="243"/>
                    <a:pt x="727" y="142"/>
                  </a:cubicBezTo>
                  <a:cubicBezTo>
                    <a:pt x="727" y="71"/>
                    <a:pt x="614" y="1"/>
                    <a:pt x="513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949;p55">
              <a:extLst>
                <a:ext uri="{FF2B5EF4-FFF2-40B4-BE49-F238E27FC236}">
                  <a16:creationId xmlns:a16="http://schemas.microsoft.com/office/drawing/2014/main" id="{9DB8165A-01C4-4533-A641-8040F5837843}"/>
                </a:ext>
              </a:extLst>
            </p:cNvPr>
            <p:cNvSpPr/>
            <p:nvPr/>
          </p:nvSpPr>
          <p:spPr>
            <a:xfrm>
              <a:off x="11905725" y="440738"/>
              <a:ext cx="28225" cy="22675"/>
            </a:xfrm>
            <a:custGeom>
              <a:avLst/>
              <a:gdLst/>
              <a:ahLst/>
              <a:cxnLst/>
              <a:rect l="l" t="t" r="r" b="b"/>
              <a:pathLst>
                <a:path w="1129" h="907" extrusionOk="0">
                  <a:moveTo>
                    <a:pt x="290" y="1"/>
                  </a:moveTo>
                  <a:cubicBezTo>
                    <a:pt x="260" y="1"/>
                    <a:pt x="231" y="13"/>
                    <a:pt x="201" y="42"/>
                  </a:cubicBezTo>
                  <a:cubicBezTo>
                    <a:pt x="201" y="42"/>
                    <a:pt x="101" y="42"/>
                    <a:pt x="101" y="142"/>
                  </a:cubicBezTo>
                  <a:cubicBezTo>
                    <a:pt x="1" y="368"/>
                    <a:pt x="101" y="569"/>
                    <a:pt x="302" y="669"/>
                  </a:cubicBezTo>
                  <a:cubicBezTo>
                    <a:pt x="381" y="748"/>
                    <a:pt x="398" y="906"/>
                    <a:pt x="451" y="906"/>
                  </a:cubicBezTo>
                  <a:cubicBezTo>
                    <a:pt x="465" y="906"/>
                    <a:pt x="481" y="895"/>
                    <a:pt x="502" y="869"/>
                  </a:cubicBezTo>
                  <a:cubicBezTo>
                    <a:pt x="728" y="769"/>
                    <a:pt x="928" y="569"/>
                    <a:pt x="1029" y="468"/>
                  </a:cubicBezTo>
                  <a:cubicBezTo>
                    <a:pt x="1129" y="243"/>
                    <a:pt x="928" y="42"/>
                    <a:pt x="828" y="42"/>
                  </a:cubicBezTo>
                  <a:cubicBezTo>
                    <a:pt x="728" y="42"/>
                    <a:pt x="628" y="142"/>
                    <a:pt x="502" y="243"/>
                  </a:cubicBezTo>
                  <a:lnTo>
                    <a:pt x="502" y="142"/>
                  </a:lnTo>
                  <a:cubicBezTo>
                    <a:pt x="431" y="72"/>
                    <a:pt x="360" y="1"/>
                    <a:pt x="290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950;p55">
              <a:extLst>
                <a:ext uri="{FF2B5EF4-FFF2-40B4-BE49-F238E27FC236}">
                  <a16:creationId xmlns:a16="http://schemas.microsoft.com/office/drawing/2014/main" id="{85447D6F-5674-46E7-8F09-EBE59E98419A}"/>
                </a:ext>
              </a:extLst>
            </p:cNvPr>
            <p:cNvSpPr/>
            <p:nvPr/>
          </p:nvSpPr>
          <p:spPr>
            <a:xfrm>
              <a:off x="11931425" y="407938"/>
              <a:ext cx="15700" cy="14225"/>
            </a:xfrm>
            <a:custGeom>
              <a:avLst/>
              <a:gdLst/>
              <a:ahLst/>
              <a:cxnLst/>
              <a:rect l="l" t="t" r="r" b="b"/>
              <a:pathLst>
                <a:path w="628" h="569" extrusionOk="0">
                  <a:moveTo>
                    <a:pt x="101" y="1"/>
                  </a:moveTo>
                  <a:cubicBezTo>
                    <a:pt x="101" y="1"/>
                    <a:pt x="1" y="1"/>
                    <a:pt x="1" y="101"/>
                  </a:cubicBezTo>
                  <a:cubicBezTo>
                    <a:pt x="1" y="201"/>
                    <a:pt x="101" y="302"/>
                    <a:pt x="101" y="427"/>
                  </a:cubicBezTo>
                  <a:cubicBezTo>
                    <a:pt x="189" y="498"/>
                    <a:pt x="215" y="569"/>
                    <a:pt x="258" y="569"/>
                  </a:cubicBezTo>
                  <a:cubicBezTo>
                    <a:pt x="276" y="569"/>
                    <a:pt x="297" y="557"/>
                    <a:pt x="326" y="527"/>
                  </a:cubicBezTo>
                  <a:cubicBezTo>
                    <a:pt x="427" y="427"/>
                    <a:pt x="527" y="302"/>
                    <a:pt x="527" y="201"/>
                  </a:cubicBezTo>
                  <a:cubicBezTo>
                    <a:pt x="627" y="201"/>
                    <a:pt x="527" y="101"/>
                    <a:pt x="427" y="101"/>
                  </a:cubicBezTo>
                  <a:lnTo>
                    <a:pt x="226" y="101"/>
                  </a:lnTo>
                  <a:cubicBezTo>
                    <a:pt x="226" y="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951;p55">
              <a:extLst>
                <a:ext uri="{FF2B5EF4-FFF2-40B4-BE49-F238E27FC236}">
                  <a16:creationId xmlns:a16="http://schemas.microsoft.com/office/drawing/2014/main" id="{1CFC1D22-53D1-4517-A01F-2F8753076878}"/>
                </a:ext>
              </a:extLst>
            </p:cNvPr>
            <p:cNvSpPr/>
            <p:nvPr/>
          </p:nvSpPr>
          <p:spPr>
            <a:xfrm>
              <a:off x="11884425" y="405438"/>
              <a:ext cx="18200" cy="13175"/>
            </a:xfrm>
            <a:custGeom>
              <a:avLst/>
              <a:gdLst/>
              <a:ahLst/>
              <a:cxnLst/>
              <a:rect l="l" t="t" r="r" b="b"/>
              <a:pathLst>
                <a:path w="728" h="527" extrusionOk="0">
                  <a:moveTo>
                    <a:pt x="226" y="1"/>
                  </a:moveTo>
                  <a:cubicBezTo>
                    <a:pt x="101" y="1"/>
                    <a:pt x="101" y="1"/>
                    <a:pt x="101" y="101"/>
                  </a:cubicBezTo>
                  <a:cubicBezTo>
                    <a:pt x="1" y="201"/>
                    <a:pt x="101" y="301"/>
                    <a:pt x="226" y="402"/>
                  </a:cubicBezTo>
                  <a:lnTo>
                    <a:pt x="327" y="527"/>
                  </a:lnTo>
                  <a:cubicBezTo>
                    <a:pt x="427" y="402"/>
                    <a:pt x="627" y="301"/>
                    <a:pt x="627" y="201"/>
                  </a:cubicBezTo>
                  <a:cubicBezTo>
                    <a:pt x="728" y="101"/>
                    <a:pt x="627" y="1"/>
                    <a:pt x="527" y="1"/>
                  </a:cubicBezTo>
                  <a:cubicBezTo>
                    <a:pt x="427" y="1"/>
                    <a:pt x="427" y="101"/>
                    <a:pt x="327" y="101"/>
                  </a:cubicBezTo>
                  <a:cubicBezTo>
                    <a:pt x="327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952;p55">
              <a:extLst>
                <a:ext uri="{FF2B5EF4-FFF2-40B4-BE49-F238E27FC236}">
                  <a16:creationId xmlns:a16="http://schemas.microsoft.com/office/drawing/2014/main" id="{EFA90944-D6D7-440F-85AD-9613C930FD81}"/>
                </a:ext>
              </a:extLst>
            </p:cNvPr>
            <p:cNvSpPr/>
            <p:nvPr/>
          </p:nvSpPr>
          <p:spPr>
            <a:xfrm>
              <a:off x="11839950" y="431138"/>
              <a:ext cx="31350" cy="22000"/>
            </a:xfrm>
            <a:custGeom>
              <a:avLst/>
              <a:gdLst/>
              <a:ahLst/>
              <a:cxnLst/>
              <a:rect l="l" t="t" r="r" b="b"/>
              <a:pathLst>
                <a:path w="1254" h="880" extrusionOk="0">
                  <a:moveTo>
                    <a:pt x="326" y="0"/>
                  </a:moveTo>
                  <a:cubicBezTo>
                    <a:pt x="226" y="0"/>
                    <a:pt x="126" y="0"/>
                    <a:pt x="126" y="125"/>
                  </a:cubicBezTo>
                  <a:cubicBezTo>
                    <a:pt x="0" y="326"/>
                    <a:pt x="226" y="526"/>
                    <a:pt x="326" y="627"/>
                  </a:cubicBezTo>
                  <a:cubicBezTo>
                    <a:pt x="407" y="728"/>
                    <a:pt x="423" y="879"/>
                    <a:pt x="533" y="879"/>
                  </a:cubicBezTo>
                  <a:cubicBezTo>
                    <a:pt x="558" y="879"/>
                    <a:pt x="589" y="871"/>
                    <a:pt x="627" y="852"/>
                  </a:cubicBezTo>
                  <a:cubicBezTo>
                    <a:pt x="752" y="752"/>
                    <a:pt x="953" y="526"/>
                    <a:pt x="1053" y="426"/>
                  </a:cubicBezTo>
                  <a:cubicBezTo>
                    <a:pt x="1254" y="226"/>
                    <a:pt x="953" y="125"/>
                    <a:pt x="852" y="125"/>
                  </a:cubicBezTo>
                  <a:cubicBezTo>
                    <a:pt x="752" y="125"/>
                    <a:pt x="627" y="125"/>
                    <a:pt x="627" y="226"/>
                  </a:cubicBezTo>
                  <a:lnTo>
                    <a:pt x="527" y="125"/>
                  </a:lnTo>
                  <a:cubicBezTo>
                    <a:pt x="527" y="0"/>
                    <a:pt x="326" y="0"/>
                    <a:pt x="326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953;p55">
              <a:extLst>
                <a:ext uri="{FF2B5EF4-FFF2-40B4-BE49-F238E27FC236}">
                  <a16:creationId xmlns:a16="http://schemas.microsoft.com/office/drawing/2014/main" id="{7B421BFE-B5A6-4454-9FD2-296DF8904412}"/>
                </a:ext>
              </a:extLst>
            </p:cNvPr>
            <p:cNvSpPr/>
            <p:nvPr/>
          </p:nvSpPr>
          <p:spPr>
            <a:xfrm>
              <a:off x="12007250" y="439263"/>
              <a:ext cx="23825" cy="21825"/>
            </a:xfrm>
            <a:custGeom>
              <a:avLst/>
              <a:gdLst/>
              <a:ahLst/>
              <a:cxnLst/>
              <a:rect l="l" t="t" r="r" b="b"/>
              <a:pathLst>
                <a:path w="953" h="873" extrusionOk="0">
                  <a:moveTo>
                    <a:pt x="627" y="1"/>
                  </a:moveTo>
                  <a:cubicBezTo>
                    <a:pt x="526" y="101"/>
                    <a:pt x="526" y="201"/>
                    <a:pt x="526" y="302"/>
                  </a:cubicBezTo>
                  <a:lnTo>
                    <a:pt x="426" y="201"/>
                  </a:lnTo>
                  <a:lnTo>
                    <a:pt x="100" y="201"/>
                  </a:lnTo>
                  <a:cubicBezTo>
                    <a:pt x="0" y="302"/>
                    <a:pt x="0" y="302"/>
                    <a:pt x="0" y="427"/>
                  </a:cubicBezTo>
                  <a:cubicBezTo>
                    <a:pt x="100" y="628"/>
                    <a:pt x="326" y="728"/>
                    <a:pt x="526" y="828"/>
                  </a:cubicBezTo>
                  <a:cubicBezTo>
                    <a:pt x="593" y="828"/>
                    <a:pt x="660" y="873"/>
                    <a:pt x="727" y="873"/>
                  </a:cubicBezTo>
                  <a:cubicBezTo>
                    <a:pt x="760" y="873"/>
                    <a:pt x="794" y="861"/>
                    <a:pt x="827" y="828"/>
                  </a:cubicBezTo>
                  <a:cubicBezTo>
                    <a:pt x="827" y="628"/>
                    <a:pt x="953" y="427"/>
                    <a:pt x="953" y="201"/>
                  </a:cubicBezTo>
                  <a:cubicBezTo>
                    <a:pt x="953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954;p55">
              <a:extLst>
                <a:ext uri="{FF2B5EF4-FFF2-40B4-BE49-F238E27FC236}">
                  <a16:creationId xmlns:a16="http://schemas.microsoft.com/office/drawing/2014/main" id="{B760A94D-D668-4DB8-9006-FB5EB19980F2}"/>
                </a:ext>
              </a:extLst>
            </p:cNvPr>
            <p:cNvSpPr/>
            <p:nvPr/>
          </p:nvSpPr>
          <p:spPr>
            <a:xfrm>
              <a:off x="12062375" y="439263"/>
              <a:ext cx="23200" cy="21825"/>
            </a:xfrm>
            <a:custGeom>
              <a:avLst/>
              <a:gdLst/>
              <a:ahLst/>
              <a:cxnLst/>
              <a:rect l="l" t="t" r="r" b="b"/>
              <a:pathLst>
                <a:path w="928" h="873" extrusionOk="0">
                  <a:moveTo>
                    <a:pt x="627" y="1"/>
                  </a:moveTo>
                  <a:cubicBezTo>
                    <a:pt x="502" y="101"/>
                    <a:pt x="502" y="201"/>
                    <a:pt x="402" y="302"/>
                  </a:cubicBezTo>
                  <a:lnTo>
                    <a:pt x="301" y="201"/>
                  </a:lnTo>
                  <a:lnTo>
                    <a:pt x="101" y="201"/>
                  </a:lnTo>
                  <a:cubicBezTo>
                    <a:pt x="1" y="302"/>
                    <a:pt x="1" y="302"/>
                    <a:pt x="1" y="427"/>
                  </a:cubicBezTo>
                  <a:cubicBezTo>
                    <a:pt x="101" y="628"/>
                    <a:pt x="301" y="728"/>
                    <a:pt x="502" y="828"/>
                  </a:cubicBezTo>
                  <a:cubicBezTo>
                    <a:pt x="585" y="828"/>
                    <a:pt x="658" y="873"/>
                    <a:pt x="727" y="873"/>
                  </a:cubicBezTo>
                  <a:cubicBezTo>
                    <a:pt x="761" y="873"/>
                    <a:pt x="794" y="861"/>
                    <a:pt x="828" y="828"/>
                  </a:cubicBezTo>
                  <a:cubicBezTo>
                    <a:pt x="828" y="628"/>
                    <a:pt x="928" y="427"/>
                    <a:pt x="928" y="201"/>
                  </a:cubicBezTo>
                  <a:cubicBezTo>
                    <a:pt x="928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955;p55">
              <a:extLst>
                <a:ext uri="{FF2B5EF4-FFF2-40B4-BE49-F238E27FC236}">
                  <a16:creationId xmlns:a16="http://schemas.microsoft.com/office/drawing/2014/main" id="{0627CD45-D31B-4953-B9FE-ADEFB014B6A3}"/>
                </a:ext>
              </a:extLst>
            </p:cNvPr>
            <p:cNvSpPr/>
            <p:nvPr/>
          </p:nvSpPr>
          <p:spPr>
            <a:xfrm>
              <a:off x="11924525" y="555988"/>
              <a:ext cx="62075" cy="44600"/>
            </a:xfrm>
            <a:custGeom>
              <a:avLst/>
              <a:gdLst/>
              <a:ahLst/>
              <a:cxnLst/>
              <a:rect l="l" t="t" r="r" b="b"/>
              <a:pathLst>
                <a:path w="2483" h="1784" extrusionOk="0">
                  <a:moveTo>
                    <a:pt x="682" y="0"/>
                  </a:moveTo>
                  <a:cubicBezTo>
                    <a:pt x="383" y="0"/>
                    <a:pt x="1" y="294"/>
                    <a:pt x="176" y="645"/>
                  </a:cubicBezTo>
                  <a:cubicBezTo>
                    <a:pt x="277" y="971"/>
                    <a:pt x="703" y="1397"/>
                    <a:pt x="1129" y="1698"/>
                  </a:cubicBezTo>
                  <a:cubicBezTo>
                    <a:pt x="1191" y="1760"/>
                    <a:pt x="1253" y="1784"/>
                    <a:pt x="1316" y="1784"/>
                  </a:cubicBezTo>
                  <a:cubicBezTo>
                    <a:pt x="1456" y="1784"/>
                    <a:pt x="1600" y="1667"/>
                    <a:pt x="1755" y="1598"/>
                  </a:cubicBezTo>
                  <a:cubicBezTo>
                    <a:pt x="2156" y="1272"/>
                    <a:pt x="2482" y="871"/>
                    <a:pt x="2382" y="345"/>
                  </a:cubicBezTo>
                  <a:cubicBezTo>
                    <a:pt x="2382" y="144"/>
                    <a:pt x="2256" y="144"/>
                    <a:pt x="2156" y="19"/>
                  </a:cubicBezTo>
                  <a:cubicBezTo>
                    <a:pt x="1956" y="19"/>
                    <a:pt x="1630" y="19"/>
                    <a:pt x="1429" y="144"/>
                  </a:cubicBezTo>
                  <a:cubicBezTo>
                    <a:pt x="1429" y="244"/>
                    <a:pt x="1329" y="345"/>
                    <a:pt x="1329" y="345"/>
                  </a:cubicBezTo>
                  <a:cubicBezTo>
                    <a:pt x="1129" y="244"/>
                    <a:pt x="1003" y="19"/>
                    <a:pt x="803" y="19"/>
                  </a:cubicBezTo>
                  <a:cubicBezTo>
                    <a:pt x="766" y="6"/>
                    <a:pt x="725" y="0"/>
                    <a:pt x="68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956;p55">
              <a:extLst>
                <a:ext uri="{FF2B5EF4-FFF2-40B4-BE49-F238E27FC236}">
                  <a16:creationId xmlns:a16="http://schemas.microsoft.com/office/drawing/2014/main" id="{5F37E3D7-7EF6-4D50-8965-6C2401BC6DAA}"/>
                </a:ext>
              </a:extLst>
            </p:cNvPr>
            <p:cNvSpPr/>
            <p:nvPr/>
          </p:nvSpPr>
          <p:spPr>
            <a:xfrm>
              <a:off x="11660125" y="563613"/>
              <a:ext cx="618450" cy="212150"/>
            </a:xfrm>
            <a:custGeom>
              <a:avLst/>
              <a:gdLst/>
              <a:ahLst/>
              <a:cxnLst/>
              <a:rect l="l" t="t" r="r" b="b"/>
              <a:pathLst>
                <a:path w="24738" h="8486" extrusionOk="0">
                  <a:moveTo>
                    <a:pt x="1800" y="1"/>
                  </a:moveTo>
                  <a:cubicBezTo>
                    <a:pt x="1631" y="1"/>
                    <a:pt x="1480" y="13"/>
                    <a:pt x="1354" y="40"/>
                  </a:cubicBezTo>
                  <a:cubicBezTo>
                    <a:pt x="0" y="240"/>
                    <a:pt x="928" y="967"/>
                    <a:pt x="1253" y="2220"/>
                  </a:cubicBezTo>
                  <a:cubicBezTo>
                    <a:pt x="1554" y="3598"/>
                    <a:pt x="301" y="2847"/>
                    <a:pt x="426" y="3699"/>
                  </a:cubicBezTo>
                  <a:cubicBezTo>
                    <a:pt x="627" y="6105"/>
                    <a:pt x="4587" y="7032"/>
                    <a:pt x="6266" y="7558"/>
                  </a:cubicBezTo>
                  <a:cubicBezTo>
                    <a:pt x="9299" y="8486"/>
                    <a:pt x="12106" y="8486"/>
                    <a:pt x="15239" y="8486"/>
                  </a:cubicBezTo>
                  <a:cubicBezTo>
                    <a:pt x="17645" y="8385"/>
                    <a:pt x="20251" y="7984"/>
                    <a:pt x="22356" y="6832"/>
                  </a:cubicBezTo>
                  <a:cubicBezTo>
                    <a:pt x="23183" y="6506"/>
                    <a:pt x="24737" y="5679"/>
                    <a:pt x="24737" y="4726"/>
                  </a:cubicBezTo>
                  <a:cubicBezTo>
                    <a:pt x="24737" y="4426"/>
                    <a:pt x="24111" y="4225"/>
                    <a:pt x="24010" y="3799"/>
                  </a:cubicBezTo>
                  <a:cubicBezTo>
                    <a:pt x="24010" y="3598"/>
                    <a:pt x="24336" y="2847"/>
                    <a:pt x="24236" y="2546"/>
                  </a:cubicBezTo>
                  <a:cubicBezTo>
                    <a:pt x="24282" y="961"/>
                    <a:pt x="23670" y="476"/>
                    <a:pt x="22793" y="476"/>
                  </a:cubicBezTo>
                  <a:cubicBezTo>
                    <a:pt x="21757" y="476"/>
                    <a:pt x="20350" y="1154"/>
                    <a:pt x="19224" y="1493"/>
                  </a:cubicBezTo>
                  <a:cubicBezTo>
                    <a:pt x="16817" y="2120"/>
                    <a:pt x="14086" y="2446"/>
                    <a:pt x="11579" y="2546"/>
                  </a:cubicBezTo>
                  <a:cubicBezTo>
                    <a:pt x="11464" y="2551"/>
                    <a:pt x="11348" y="2554"/>
                    <a:pt x="11232" y="2554"/>
                  </a:cubicBezTo>
                  <a:cubicBezTo>
                    <a:pt x="9245" y="2554"/>
                    <a:pt x="7089" y="1766"/>
                    <a:pt x="5314" y="867"/>
                  </a:cubicBezTo>
                  <a:cubicBezTo>
                    <a:pt x="4770" y="519"/>
                    <a:pt x="2906" y="1"/>
                    <a:pt x="18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957;p55">
              <a:extLst>
                <a:ext uri="{FF2B5EF4-FFF2-40B4-BE49-F238E27FC236}">
                  <a16:creationId xmlns:a16="http://schemas.microsoft.com/office/drawing/2014/main" id="{40198426-E805-44F2-9663-E5822868D9B5}"/>
                </a:ext>
              </a:extLst>
            </p:cNvPr>
            <p:cNvSpPr/>
            <p:nvPr/>
          </p:nvSpPr>
          <p:spPr>
            <a:xfrm>
              <a:off x="11761625" y="595913"/>
              <a:ext cx="13175" cy="28850"/>
            </a:xfrm>
            <a:custGeom>
              <a:avLst/>
              <a:gdLst/>
              <a:ahLst/>
              <a:cxnLst/>
              <a:rect l="l" t="t" r="r" b="b"/>
              <a:pathLst>
                <a:path w="527" h="1154" extrusionOk="0">
                  <a:moveTo>
                    <a:pt x="326" y="1"/>
                  </a:moveTo>
                  <a:cubicBezTo>
                    <a:pt x="126" y="1"/>
                    <a:pt x="126" y="1"/>
                    <a:pt x="126" y="201"/>
                  </a:cubicBezTo>
                  <a:cubicBezTo>
                    <a:pt x="126" y="301"/>
                    <a:pt x="1" y="427"/>
                    <a:pt x="1" y="527"/>
                  </a:cubicBezTo>
                  <a:lnTo>
                    <a:pt x="1" y="928"/>
                  </a:lnTo>
                  <a:cubicBezTo>
                    <a:pt x="1" y="1053"/>
                    <a:pt x="126" y="1154"/>
                    <a:pt x="226" y="1154"/>
                  </a:cubicBezTo>
                  <a:cubicBezTo>
                    <a:pt x="326" y="1154"/>
                    <a:pt x="427" y="1053"/>
                    <a:pt x="427" y="928"/>
                  </a:cubicBezTo>
                  <a:lnTo>
                    <a:pt x="427" y="627"/>
                  </a:lnTo>
                  <a:cubicBezTo>
                    <a:pt x="427" y="427"/>
                    <a:pt x="527" y="301"/>
                    <a:pt x="527" y="201"/>
                  </a:cubicBezTo>
                  <a:cubicBezTo>
                    <a:pt x="527" y="1"/>
                    <a:pt x="427" y="1"/>
                    <a:pt x="32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6958;p55">
              <a:extLst>
                <a:ext uri="{FF2B5EF4-FFF2-40B4-BE49-F238E27FC236}">
                  <a16:creationId xmlns:a16="http://schemas.microsoft.com/office/drawing/2014/main" id="{05DBBC89-A359-459B-88AE-D4CDA57B0EC0}"/>
                </a:ext>
              </a:extLst>
            </p:cNvPr>
            <p:cNvSpPr/>
            <p:nvPr/>
          </p:nvSpPr>
          <p:spPr>
            <a:xfrm>
              <a:off x="11787950" y="595913"/>
              <a:ext cx="10675" cy="36375"/>
            </a:xfrm>
            <a:custGeom>
              <a:avLst/>
              <a:gdLst/>
              <a:ahLst/>
              <a:cxnLst/>
              <a:rect l="l" t="t" r="r" b="b"/>
              <a:pathLst>
                <a:path w="427" h="1455" extrusionOk="0">
                  <a:moveTo>
                    <a:pt x="201" y="1"/>
                  </a:moveTo>
                  <a:cubicBezTo>
                    <a:pt x="100" y="1"/>
                    <a:pt x="0" y="101"/>
                    <a:pt x="0" y="201"/>
                  </a:cubicBezTo>
                  <a:lnTo>
                    <a:pt x="0" y="1254"/>
                  </a:lnTo>
                  <a:cubicBezTo>
                    <a:pt x="0" y="1354"/>
                    <a:pt x="0" y="1454"/>
                    <a:pt x="100" y="1454"/>
                  </a:cubicBezTo>
                  <a:lnTo>
                    <a:pt x="201" y="1454"/>
                  </a:lnTo>
                  <a:cubicBezTo>
                    <a:pt x="326" y="1454"/>
                    <a:pt x="426" y="1354"/>
                    <a:pt x="426" y="1254"/>
                  </a:cubicBezTo>
                  <a:lnTo>
                    <a:pt x="426" y="201"/>
                  </a:lnTo>
                  <a:cubicBezTo>
                    <a:pt x="426" y="101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6959;p55">
              <a:extLst>
                <a:ext uri="{FF2B5EF4-FFF2-40B4-BE49-F238E27FC236}">
                  <a16:creationId xmlns:a16="http://schemas.microsoft.com/office/drawing/2014/main" id="{4029191A-D08F-4602-9F09-3A1F7403584B}"/>
                </a:ext>
              </a:extLst>
            </p:cNvPr>
            <p:cNvSpPr/>
            <p:nvPr/>
          </p:nvSpPr>
          <p:spPr>
            <a:xfrm>
              <a:off x="11785425" y="641863"/>
              <a:ext cx="15700" cy="45550"/>
            </a:xfrm>
            <a:custGeom>
              <a:avLst/>
              <a:gdLst/>
              <a:ahLst/>
              <a:cxnLst/>
              <a:rect l="l" t="t" r="r" b="b"/>
              <a:pathLst>
                <a:path w="628" h="1822" extrusionOk="0">
                  <a:moveTo>
                    <a:pt x="416" y="1"/>
                  </a:moveTo>
                  <a:cubicBezTo>
                    <a:pt x="314" y="1"/>
                    <a:pt x="201" y="72"/>
                    <a:pt x="201" y="143"/>
                  </a:cubicBezTo>
                  <a:cubicBezTo>
                    <a:pt x="101" y="569"/>
                    <a:pt x="1" y="1195"/>
                    <a:pt x="201" y="1722"/>
                  </a:cubicBezTo>
                  <a:cubicBezTo>
                    <a:pt x="201" y="1822"/>
                    <a:pt x="302" y="1822"/>
                    <a:pt x="427" y="1822"/>
                  </a:cubicBezTo>
                  <a:cubicBezTo>
                    <a:pt x="527" y="1822"/>
                    <a:pt x="627" y="1596"/>
                    <a:pt x="527" y="1496"/>
                  </a:cubicBezTo>
                  <a:cubicBezTo>
                    <a:pt x="427" y="1195"/>
                    <a:pt x="427" y="669"/>
                    <a:pt x="627" y="243"/>
                  </a:cubicBezTo>
                  <a:cubicBezTo>
                    <a:pt x="627" y="143"/>
                    <a:pt x="627" y="42"/>
                    <a:pt x="527" y="42"/>
                  </a:cubicBezTo>
                  <a:cubicBezTo>
                    <a:pt x="498" y="13"/>
                    <a:pt x="458" y="1"/>
                    <a:pt x="41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960;p55">
              <a:extLst>
                <a:ext uri="{FF2B5EF4-FFF2-40B4-BE49-F238E27FC236}">
                  <a16:creationId xmlns:a16="http://schemas.microsoft.com/office/drawing/2014/main" id="{064CF86B-ECB3-4227-87BB-87F148CE9A38}"/>
                </a:ext>
              </a:extLst>
            </p:cNvPr>
            <p:cNvSpPr/>
            <p:nvPr/>
          </p:nvSpPr>
          <p:spPr>
            <a:xfrm>
              <a:off x="11811750" y="653563"/>
              <a:ext cx="12550" cy="36375"/>
            </a:xfrm>
            <a:custGeom>
              <a:avLst/>
              <a:gdLst/>
              <a:ahLst/>
              <a:cxnLst/>
              <a:rect l="l" t="t" r="r" b="b"/>
              <a:pathLst>
                <a:path w="502" h="1455" extrusionOk="0">
                  <a:moveTo>
                    <a:pt x="301" y="0"/>
                  </a:moveTo>
                  <a:cubicBezTo>
                    <a:pt x="201" y="0"/>
                    <a:pt x="101" y="101"/>
                    <a:pt x="101" y="201"/>
                  </a:cubicBezTo>
                  <a:cubicBezTo>
                    <a:pt x="101" y="502"/>
                    <a:pt x="101" y="928"/>
                    <a:pt x="1" y="1128"/>
                  </a:cubicBezTo>
                  <a:cubicBezTo>
                    <a:pt x="1" y="1354"/>
                    <a:pt x="101" y="1454"/>
                    <a:pt x="201" y="1454"/>
                  </a:cubicBezTo>
                  <a:cubicBezTo>
                    <a:pt x="301" y="1454"/>
                    <a:pt x="402" y="1354"/>
                    <a:pt x="402" y="1254"/>
                  </a:cubicBezTo>
                  <a:cubicBezTo>
                    <a:pt x="502" y="928"/>
                    <a:pt x="502" y="502"/>
                    <a:pt x="502" y="201"/>
                  </a:cubicBezTo>
                  <a:cubicBezTo>
                    <a:pt x="502" y="101"/>
                    <a:pt x="402" y="0"/>
                    <a:pt x="3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961;p55">
              <a:extLst>
                <a:ext uri="{FF2B5EF4-FFF2-40B4-BE49-F238E27FC236}">
                  <a16:creationId xmlns:a16="http://schemas.microsoft.com/office/drawing/2014/main" id="{DEAABC06-050D-487C-A2D1-3E2098901CF0}"/>
                </a:ext>
              </a:extLst>
            </p:cNvPr>
            <p:cNvSpPr/>
            <p:nvPr/>
          </p:nvSpPr>
          <p:spPr>
            <a:xfrm>
              <a:off x="11749100" y="688863"/>
              <a:ext cx="15675" cy="29875"/>
            </a:xfrm>
            <a:custGeom>
              <a:avLst/>
              <a:gdLst/>
              <a:ahLst/>
              <a:cxnLst/>
              <a:rect l="l" t="t" r="r" b="b"/>
              <a:pathLst>
                <a:path w="627" h="1195" extrusionOk="0">
                  <a:moveTo>
                    <a:pt x="351" y="1"/>
                  </a:moveTo>
                  <a:cubicBezTo>
                    <a:pt x="251" y="1"/>
                    <a:pt x="201" y="71"/>
                    <a:pt x="201" y="142"/>
                  </a:cubicBezTo>
                  <a:cubicBezTo>
                    <a:pt x="101" y="468"/>
                    <a:pt x="101" y="769"/>
                    <a:pt x="0" y="969"/>
                  </a:cubicBezTo>
                  <a:cubicBezTo>
                    <a:pt x="0" y="1095"/>
                    <a:pt x="101" y="1195"/>
                    <a:pt x="201" y="1195"/>
                  </a:cubicBezTo>
                  <a:cubicBezTo>
                    <a:pt x="301" y="1195"/>
                    <a:pt x="401" y="1095"/>
                    <a:pt x="401" y="969"/>
                  </a:cubicBezTo>
                  <a:cubicBezTo>
                    <a:pt x="502" y="869"/>
                    <a:pt x="502" y="568"/>
                    <a:pt x="627" y="243"/>
                  </a:cubicBezTo>
                  <a:cubicBezTo>
                    <a:pt x="627" y="142"/>
                    <a:pt x="627" y="42"/>
                    <a:pt x="502" y="42"/>
                  </a:cubicBezTo>
                  <a:cubicBezTo>
                    <a:pt x="443" y="13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962;p55">
              <a:extLst>
                <a:ext uri="{FF2B5EF4-FFF2-40B4-BE49-F238E27FC236}">
                  <a16:creationId xmlns:a16="http://schemas.microsoft.com/office/drawing/2014/main" id="{063F0ADB-880C-4859-9001-4AB06C17FDA3}"/>
                </a:ext>
              </a:extLst>
            </p:cNvPr>
            <p:cNvSpPr/>
            <p:nvPr/>
          </p:nvSpPr>
          <p:spPr>
            <a:xfrm>
              <a:off x="11767275" y="701188"/>
              <a:ext cx="20700" cy="30725"/>
            </a:xfrm>
            <a:custGeom>
              <a:avLst/>
              <a:gdLst/>
              <a:ahLst/>
              <a:cxnLst/>
              <a:rect l="l" t="t" r="r" b="b"/>
              <a:pathLst>
                <a:path w="828" h="1229" extrusionOk="0">
                  <a:moveTo>
                    <a:pt x="573" y="0"/>
                  </a:moveTo>
                  <a:cubicBezTo>
                    <a:pt x="520" y="0"/>
                    <a:pt x="464" y="25"/>
                    <a:pt x="401" y="75"/>
                  </a:cubicBezTo>
                  <a:cubicBezTo>
                    <a:pt x="201" y="276"/>
                    <a:pt x="100" y="602"/>
                    <a:pt x="0" y="902"/>
                  </a:cubicBezTo>
                  <a:cubicBezTo>
                    <a:pt x="0" y="1003"/>
                    <a:pt x="100" y="1103"/>
                    <a:pt x="201" y="1228"/>
                  </a:cubicBezTo>
                  <a:cubicBezTo>
                    <a:pt x="301" y="1228"/>
                    <a:pt x="401" y="1103"/>
                    <a:pt x="401" y="1003"/>
                  </a:cubicBezTo>
                  <a:cubicBezTo>
                    <a:pt x="526" y="702"/>
                    <a:pt x="627" y="476"/>
                    <a:pt x="727" y="276"/>
                  </a:cubicBezTo>
                  <a:cubicBezTo>
                    <a:pt x="827" y="276"/>
                    <a:pt x="827" y="75"/>
                    <a:pt x="727" y="75"/>
                  </a:cubicBezTo>
                  <a:cubicBezTo>
                    <a:pt x="677" y="25"/>
                    <a:pt x="627" y="0"/>
                    <a:pt x="573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963;p55">
              <a:extLst>
                <a:ext uri="{FF2B5EF4-FFF2-40B4-BE49-F238E27FC236}">
                  <a16:creationId xmlns:a16="http://schemas.microsoft.com/office/drawing/2014/main" id="{DB802440-2ED1-4DF5-A6A3-D4497CF1910D}"/>
                </a:ext>
              </a:extLst>
            </p:cNvPr>
            <p:cNvSpPr/>
            <p:nvPr/>
          </p:nvSpPr>
          <p:spPr>
            <a:xfrm>
              <a:off x="11829925" y="705563"/>
              <a:ext cx="15675" cy="38875"/>
            </a:xfrm>
            <a:custGeom>
              <a:avLst/>
              <a:gdLst/>
              <a:ahLst/>
              <a:cxnLst/>
              <a:rect l="l" t="t" r="r" b="b"/>
              <a:pathLst>
                <a:path w="627" h="1555" extrusionOk="0">
                  <a:moveTo>
                    <a:pt x="401" y="1"/>
                  </a:moveTo>
                  <a:cubicBezTo>
                    <a:pt x="301" y="1"/>
                    <a:pt x="201" y="1"/>
                    <a:pt x="101" y="101"/>
                  </a:cubicBezTo>
                  <a:lnTo>
                    <a:pt x="101" y="427"/>
                  </a:lnTo>
                  <a:cubicBezTo>
                    <a:pt x="101" y="727"/>
                    <a:pt x="0" y="1154"/>
                    <a:pt x="201" y="1454"/>
                  </a:cubicBezTo>
                  <a:lnTo>
                    <a:pt x="301" y="1555"/>
                  </a:lnTo>
                  <a:lnTo>
                    <a:pt x="401" y="1555"/>
                  </a:lnTo>
                  <a:cubicBezTo>
                    <a:pt x="527" y="1454"/>
                    <a:pt x="627" y="1354"/>
                    <a:pt x="527" y="1254"/>
                  </a:cubicBezTo>
                  <a:cubicBezTo>
                    <a:pt x="401" y="1053"/>
                    <a:pt x="527" y="727"/>
                    <a:pt x="527" y="427"/>
                  </a:cubicBezTo>
                  <a:lnTo>
                    <a:pt x="527" y="201"/>
                  </a:lnTo>
                  <a:cubicBezTo>
                    <a:pt x="627" y="101"/>
                    <a:pt x="527" y="1"/>
                    <a:pt x="4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964;p55">
              <a:extLst>
                <a:ext uri="{FF2B5EF4-FFF2-40B4-BE49-F238E27FC236}">
                  <a16:creationId xmlns:a16="http://schemas.microsoft.com/office/drawing/2014/main" id="{FF8BDA86-E5DD-44E5-9C89-11CDCD4E5114}"/>
                </a:ext>
              </a:extLst>
            </p:cNvPr>
            <p:cNvSpPr/>
            <p:nvPr/>
          </p:nvSpPr>
          <p:spPr>
            <a:xfrm>
              <a:off x="11855600" y="713088"/>
              <a:ext cx="10675" cy="37000"/>
            </a:xfrm>
            <a:custGeom>
              <a:avLst/>
              <a:gdLst/>
              <a:ahLst/>
              <a:cxnLst/>
              <a:rect l="l" t="t" r="r" b="b"/>
              <a:pathLst>
                <a:path w="427" h="1480" extrusionOk="0">
                  <a:moveTo>
                    <a:pt x="226" y="0"/>
                  </a:moveTo>
                  <a:cubicBezTo>
                    <a:pt x="126" y="0"/>
                    <a:pt x="1" y="126"/>
                    <a:pt x="1" y="226"/>
                  </a:cubicBezTo>
                  <a:lnTo>
                    <a:pt x="1" y="1254"/>
                  </a:lnTo>
                  <a:cubicBezTo>
                    <a:pt x="1" y="1379"/>
                    <a:pt x="126" y="1479"/>
                    <a:pt x="226" y="1479"/>
                  </a:cubicBezTo>
                  <a:cubicBezTo>
                    <a:pt x="327" y="1479"/>
                    <a:pt x="427" y="1379"/>
                    <a:pt x="427" y="1254"/>
                  </a:cubicBezTo>
                  <a:lnTo>
                    <a:pt x="427" y="226"/>
                  </a:lnTo>
                  <a:cubicBezTo>
                    <a:pt x="427" y="126"/>
                    <a:pt x="327" y="0"/>
                    <a:pt x="226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6965;p55">
              <a:extLst>
                <a:ext uri="{FF2B5EF4-FFF2-40B4-BE49-F238E27FC236}">
                  <a16:creationId xmlns:a16="http://schemas.microsoft.com/office/drawing/2014/main" id="{E78384BB-255B-4956-858A-446725176B68}"/>
                </a:ext>
              </a:extLst>
            </p:cNvPr>
            <p:cNvSpPr/>
            <p:nvPr/>
          </p:nvSpPr>
          <p:spPr>
            <a:xfrm>
              <a:off x="11832425" y="616588"/>
              <a:ext cx="13175" cy="33875"/>
            </a:xfrm>
            <a:custGeom>
              <a:avLst/>
              <a:gdLst/>
              <a:ahLst/>
              <a:cxnLst/>
              <a:rect l="l" t="t" r="r" b="b"/>
              <a:pathLst>
                <a:path w="527" h="1355" extrusionOk="0">
                  <a:moveTo>
                    <a:pt x="301" y="1"/>
                  </a:moveTo>
                  <a:cubicBezTo>
                    <a:pt x="201" y="1"/>
                    <a:pt x="101" y="101"/>
                    <a:pt x="101" y="226"/>
                  </a:cubicBezTo>
                  <a:cubicBezTo>
                    <a:pt x="101" y="527"/>
                    <a:pt x="1" y="853"/>
                    <a:pt x="1" y="1053"/>
                  </a:cubicBezTo>
                  <a:cubicBezTo>
                    <a:pt x="1" y="1154"/>
                    <a:pt x="1" y="1254"/>
                    <a:pt x="101" y="1354"/>
                  </a:cubicBezTo>
                  <a:lnTo>
                    <a:pt x="201" y="1354"/>
                  </a:lnTo>
                  <a:cubicBezTo>
                    <a:pt x="301" y="1354"/>
                    <a:pt x="301" y="1254"/>
                    <a:pt x="427" y="1154"/>
                  </a:cubicBezTo>
                  <a:cubicBezTo>
                    <a:pt x="427" y="853"/>
                    <a:pt x="527" y="527"/>
                    <a:pt x="527" y="226"/>
                  </a:cubicBezTo>
                  <a:cubicBezTo>
                    <a:pt x="527" y="101"/>
                    <a:pt x="427" y="1"/>
                    <a:pt x="3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6966;p55">
              <a:extLst>
                <a:ext uri="{FF2B5EF4-FFF2-40B4-BE49-F238E27FC236}">
                  <a16:creationId xmlns:a16="http://schemas.microsoft.com/office/drawing/2014/main" id="{1E725AF4-B536-4063-B380-B253B616C058}"/>
                </a:ext>
              </a:extLst>
            </p:cNvPr>
            <p:cNvSpPr/>
            <p:nvPr/>
          </p:nvSpPr>
          <p:spPr>
            <a:xfrm>
              <a:off x="11855600" y="624738"/>
              <a:ext cx="18825" cy="38875"/>
            </a:xfrm>
            <a:custGeom>
              <a:avLst/>
              <a:gdLst/>
              <a:ahLst/>
              <a:cxnLst/>
              <a:rect l="l" t="t" r="r" b="b"/>
              <a:pathLst>
                <a:path w="753" h="1555" extrusionOk="0">
                  <a:moveTo>
                    <a:pt x="628" y="1"/>
                  </a:moveTo>
                  <a:cubicBezTo>
                    <a:pt x="527" y="1"/>
                    <a:pt x="327" y="1"/>
                    <a:pt x="327" y="101"/>
                  </a:cubicBezTo>
                  <a:cubicBezTo>
                    <a:pt x="126" y="627"/>
                    <a:pt x="1" y="928"/>
                    <a:pt x="1" y="1354"/>
                  </a:cubicBezTo>
                  <a:cubicBezTo>
                    <a:pt x="1" y="1454"/>
                    <a:pt x="126" y="1554"/>
                    <a:pt x="226" y="1554"/>
                  </a:cubicBezTo>
                  <a:cubicBezTo>
                    <a:pt x="327" y="1554"/>
                    <a:pt x="427" y="1454"/>
                    <a:pt x="427" y="1354"/>
                  </a:cubicBezTo>
                  <a:cubicBezTo>
                    <a:pt x="427" y="1028"/>
                    <a:pt x="527" y="727"/>
                    <a:pt x="753" y="301"/>
                  </a:cubicBezTo>
                  <a:cubicBezTo>
                    <a:pt x="753" y="201"/>
                    <a:pt x="753" y="101"/>
                    <a:pt x="628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967;p55">
              <a:extLst>
                <a:ext uri="{FF2B5EF4-FFF2-40B4-BE49-F238E27FC236}">
                  <a16:creationId xmlns:a16="http://schemas.microsoft.com/office/drawing/2014/main" id="{0178AD54-5884-4712-A319-371B656CDD1C}"/>
                </a:ext>
              </a:extLst>
            </p:cNvPr>
            <p:cNvSpPr/>
            <p:nvPr/>
          </p:nvSpPr>
          <p:spPr>
            <a:xfrm>
              <a:off x="11868775" y="671738"/>
              <a:ext cx="15675" cy="38875"/>
            </a:xfrm>
            <a:custGeom>
              <a:avLst/>
              <a:gdLst/>
              <a:ahLst/>
              <a:cxnLst/>
              <a:rect l="l" t="t" r="r" b="b"/>
              <a:pathLst>
                <a:path w="627" h="1555" extrusionOk="0">
                  <a:moveTo>
                    <a:pt x="426" y="0"/>
                  </a:moveTo>
                  <a:cubicBezTo>
                    <a:pt x="326" y="0"/>
                    <a:pt x="226" y="0"/>
                    <a:pt x="226" y="101"/>
                  </a:cubicBezTo>
                  <a:cubicBezTo>
                    <a:pt x="0" y="527"/>
                    <a:pt x="0" y="928"/>
                    <a:pt x="0" y="1354"/>
                  </a:cubicBezTo>
                  <a:cubicBezTo>
                    <a:pt x="0" y="1454"/>
                    <a:pt x="101" y="1554"/>
                    <a:pt x="226" y="1554"/>
                  </a:cubicBezTo>
                  <a:cubicBezTo>
                    <a:pt x="426" y="1554"/>
                    <a:pt x="426" y="1454"/>
                    <a:pt x="426" y="1354"/>
                  </a:cubicBezTo>
                  <a:cubicBezTo>
                    <a:pt x="426" y="928"/>
                    <a:pt x="426" y="627"/>
                    <a:pt x="527" y="301"/>
                  </a:cubicBezTo>
                  <a:cubicBezTo>
                    <a:pt x="627" y="101"/>
                    <a:pt x="527" y="0"/>
                    <a:pt x="426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968;p55">
              <a:extLst>
                <a:ext uri="{FF2B5EF4-FFF2-40B4-BE49-F238E27FC236}">
                  <a16:creationId xmlns:a16="http://schemas.microsoft.com/office/drawing/2014/main" id="{A58DD26F-0F1C-4437-9E3A-B4F087B893E2}"/>
                </a:ext>
              </a:extLst>
            </p:cNvPr>
            <p:cNvSpPr/>
            <p:nvPr/>
          </p:nvSpPr>
          <p:spPr>
            <a:xfrm>
              <a:off x="11900100" y="676738"/>
              <a:ext cx="13175" cy="39500"/>
            </a:xfrm>
            <a:custGeom>
              <a:avLst/>
              <a:gdLst/>
              <a:ahLst/>
              <a:cxnLst/>
              <a:rect l="l" t="t" r="r" b="b"/>
              <a:pathLst>
                <a:path w="527" h="1580" extrusionOk="0">
                  <a:moveTo>
                    <a:pt x="326" y="1"/>
                  </a:moveTo>
                  <a:cubicBezTo>
                    <a:pt x="226" y="1"/>
                    <a:pt x="101" y="101"/>
                    <a:pt x="101" y="201"/>
                  </a:cubicBezTo>
                  <a:cubicBezTo>
                    <a:pt x="0" y="527"/>
                    <a:pt x="0" y="953"/>
                    <a:pt x="0" y="1354"/>
                  </a:cubicBezTo>
                  <a:cubicBezTo>
                    <a:pt x="0" y="1454"/>
                    <a:pt x="101" y="1580"/>
                    <a:pt x="226" y="1580"/>
                  </a:cubicBezTo>
                  <a:cubicBezTo>
                    <a:pt x="326" y="1580"/>
                    <a:pt x="426" y="1454"/>
                    <a:pt x="426" y="1354"/>
                  </a:cubicBezTo>
                  <a:cubicBezTo>
                    <a:pt x="426" y="953"/>
                    <a:pt x="426" y="527"/>
                    <a:pt x="527" y="201"/>
                  </a:cubicBezTo>
                  <a:cubicBezTo>
                    <a:pt x="527" y="101"/>
                    <a:pt x="426" y="1"/>
                    <a:pt x="32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969;p55">
              <a:extLst>
                <a:ext uri="{FF2B5EF4-FFF2-40B4-BE49-F238E27FC236}">
                  <a16:creationId xmlns:a16="http://schemas.microsoft.com/office/drawing/2014/main" id="{6A8903CB-2D65-46CE-8A60-FF036A635ABF}"/>
                </a:ext>
              </a:extLst>
            </p:cNvPr>
            <p:cNvSpPr/>
            <p:nvPr/>
          </p:nvSpPr>
          <p:spPr>
            <a:xfrm>
              <a:off x="11714625" y="622238"/>
              <a:ext cx="21325" cy="38875"/>
            </a:xfrm>
            <a:custGeom>
              <a:avLst/>
              <a:gdLst/>
              <a:ahLst/>
              <a:cxnLst/>
              <a:rect l="l" t="t" r="r" b="b"/>
              <a:pathLst>
                <a:path w="853" h="1555" extrusionOk="0">
                  <a:moveTo>
                    <a:pt x="627" y="0"/>
                  </a:moveTo>
                  <a:cubicBezTo>
                    <a:pt x="627" y="0"/>
                    <a:pt x="427" y="0"/>
                    <a:pt x="427" y="101"/>
                  </a:cubicBezTo>
                  <a:cubicBezTo>
                    <a:pt x="226" y="301"/>
                    <a:pt x="226" y="627"/>
                    <a:pt x="126" y="928"/>
                  </a:cubicBezTo>
                  <a:cubicBezTo>
                    <a:pt x="126" y="1028"/>
                    <a:pt x="126" y="1253"/>
                    <a:pt x="1" y="1354"/>
                  </a:cubicBezTo>
                  <a:cubicBezTo>
                    <a:pt x="1" y="1454"/>
                    <a:pt x="126" y="1554"/>
                    <a:pt x="226" y="1554"/>
                  </a:cubicBezTo>
                  <a:cubicBezTo>
                    <a:pt x="327" y="1554"/>
                    <a:pt x="427" y="1554"/>
                    <a:pt x="427" y="1454"/>
                  </a:cubicBezTo>
                  <a:cubicBezTo>
                    <a:pt x="427" y="1253"/>
                    <a:pt x="527" y="1128"/>
                    <a:pt x="527" y="1028"/>
                  </a:cubicBezTo>
                  <a:cubicBezTo>
                    <a:pt x="527" y="827"/>
                    <a:pt x="627" y="502"/>
                    <a:pt x="753" y="301"/>
                  </a:cubicBezTo>
                  <a:cubicBezTo>
                    <a:pt x="853" y="201"/>
                    <a:pt x="753" y="101"/>
                    <a:pt x="627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970;p55">
              <a:extLst>
                <a:ext uri="{FF2B5EF4-FFF2-40B4-BE49-F238E27FC236}">
                  <a16:creationId xmlns:a16="http://schemas.microsoft.com/office/drawing/2014/main" id="{F804C515-2A68-4922-B455-72E6913B5474}"/>
                </a:ext>
              </a:extLst>
            </p:cNvPr>
            <p:cNvSpPr/>
            <p:nvPr/>
          </p:nvSpPr>
          <p:spPr>
            <a:xfrm>
              <a:off x="11735925" y="636588"/>
              <a:ext cx="20700" cy="37675"/>
            </a:xfrm>
            <a:custGeom>
              <a:avLst/>
              <a:gdLst/>
              <a:ahLst/>
              <a:cxnLst/>
              <a:rect l="l" t="t" r="r" b="b"/>
              <a:pathLst>
                <a:path w="828" h="1507" extrusionOk="0">
                  <a:moveTo>
                    <a:pt x="613" y="0"/>
                  </a:moveTo>
                  <a:cubicBezTo>
                    <a:pt x="513" y="0"/>
                    <a:pt x="402" y="83"/>
                    <a:pt x="402" y="153"/>
                  </a:cubicBezTo>
                  <a:cubicBezTo>
                    <a:pt x="302" y="454"/>
                    <a:pt x="101" y="880"/>
                    <a:pt x="101" y="1181"/>
                  </a:cubicBezTo>
                  <a:cubicBezTo>
                    <a:pt x="1" y="1306"/>
                    <a:pt x="101" y="1406"/>
                    <a:pt x="201" y="1507"/>
                  </a:cubicBezTo>
                  <a:cubicBezTo>
                    <a:pt x="302" y="1507"/>
                    <a:pt x="402" y="1406"/>
                    <a:pt x="402" y="1306"/>
                  </a:cubicBezTo>
                  <a:cubicBezTo>
                    <a:pt x="527" y="980"/>
                    <a:pt x="728" y="554"/>
                    <a:pt x="828" y="253"/>
                  </a:cubicBezTo>
                  <a:cubicBezTo>
                    <a:pt x="828" y="153"/>
                    <a:pt x="828" y="53"/>
                    <a:pt x="728" y="53"/>
                  </a:cubicBezTo>
                  <a:cubicBezTo>
                    <a:pt x="698" y="15"/>
                    <a:pt x="657" y="0"/>
                    <a:pt x="613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971;p55">
              <a:extLst>
                <a:ext uri="{FF2B5EF4-FFF2-40B4-BE49-F238E27FC236}">
                  <a16:creationId xmlns:a16="http://schemas.microsoft.com/office/drawing/2014/main" id="{29D19EEC-CB98-480E-A2AF-33E130583129}"/>
                </a:ext>
              </a:extLst>
            </p:cNvPr>
            <p:cNvSpPr/>
            <p:nvPr/>
          </p:nvSpPr>
          <p:spPr>
            <a:xfrm>
              <a:off x="11921400" y="721238"/>
              <a:ext cx="18200" cy="38875"/>
            </a:xfrm>
            <a:custGeom>
              <a:avLst/>
              <a:gdLst/>
              <a:ahLst/>
              <a:cxnLst/>
              <a:rect l="l" t="t" r="r" b="b"/>
              <a:pathLst>
                <a:path w="728" h="1555" extrusionOk="0">
                  <a:moveTo>
                    <a:pt x="402" y="0"/>
                  </a:moveTo>
                  <a:cubicBezTo>
                    <a:pt x="301" y="0"/>
                    <a:pt x="201" y="100"/>
                    <a:pt x="201" y="201"/>
                  </a:cubicBezTo>
                  <a:cubicBezTo>
                    <a:pt x="101" y="627"/>
                    <a:pt x="1" y="1153"/>
                    <a:pt x="301" y="1454"/>
                  </a:cubicBezTo>
                  <a:cubicBezTo>
                    <a:pt x="402" y="1554"/>
                    <a:pt x="402" y="1554"/>
                    <a:pt x="502" y="1554"/>
                  </a:cubicBezTo>
                  <a:lnTo>
                    <a:pt x="627" y="1554"/>
                  </a:lnTo>
                  <a:cubicBezTo>
                    <a:pt x="727" y="1454"/>
                    <a:pt x="727" y="1354"/>
                    <a:pt x="627" y="1253"/>
                  </a:cubicBezTo>
                  <a:cubicBezTo>
                    <a:pt x="502" y="1053"/>
                    <a:pt x="502" y="727"/>
                    <a:pt x="627" y="301"/>
                  </a:cubicBezTo>
                  <a:cubicBezTo>
                    <a:pt x="627" y="100"/>
                    <a:pt x="502" y="0"/>
                    <a:pt x="402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972;p55">
              <a:extLst>
                <a:ext uri="{FF2B5EF4-FFF2-40B4-BE49-F238E27FC236}">
                  <a16:creationId xmlns:a16="http://schemas.microsoft.com/office/drawing/2014/main" id="{A9C39735-1FF7-4A91-94E5-EDD9FA7CCFFF}"/>
                </a:ext>
              </a:extLst>
            </p:cNvPr>
            <p:cNvSpPr/>
            <p:nvPr/>
          </p:nvSpPr>
          <p:spPr>
            <a:xfrm>
              <a:off x="11949600" y="728738"/>
              <a:ext cx="15675" cy="39500"/>
            </a:xfrm>
            <a:custGeom>
              <a:avLst/>
              <a:gdLst/>
              <a:ahLst/>
              <a:cxnLst/>
              <a:rect l="l" t="t" r="r" b="b"/>
              <a:pathLst>
                <a:path w="627" h="1580" extrusionOk="0">
                  <a:moveTo>
                    <a:pt x="226" y="1"/>
                  </a:moveTo>
                  <a:cubicBezTo>
                    <a:pt x="126" y="1"/>
                    <a:pt x="0" y="1"/>
                    <a:pt x="0" y="227"/>
                  </a:cubicBezTo>
                  <a:cubicBezTo>
                    <a:pt x="0" y="527"/>
                    <a:pt x="0" y="953"/>
                    <a:pt x="226" y="1379"/>
                  </a:cubicBezTo>
                  <a:cubicBezTo>
                    <a:pt x="226" y="1480"/>
                    <a:pt x="326" y="1580"/>
                    <a:pt x="426" y="1580"/>
                  </a:cubicBezTo>
                  <a:cubicBezTo>
                    <a:pt x="527" y="1480"/>
                    <a:pt x="627" y="1379"/>
                    <a:pt x="527" y="1254"/>
                  </a:cubicBezTo>
                  <a:cubicBezTo>
                    <a:pt x="426" y="953"/>
                    <a:pt x="426" y="527"/>
                    <a:pt x="426" y="227"/>
                  </a:cubicBezTo>
                  <a:cubicBezTo>
                    <a:pt x="426" y="1"/>
                    <a:pt x="426" y="1"/>
                    <a:pt x="22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973;p55">
              <a:extLst>
                <a:ext uri="{FF2B5EF4-FFF2-40B4-BE49-F238E27FC236}">
                  <a16:creationId xmlns:a16="http://schemas.microsoft.com/office/drawing/2014/main" id="{48633057-41F6-4A47-A92E-347CD4A4DF57}"/>
                </a:ext>
              </a:extLst>
            </p:cNvPr>
            <p:cNvSpPr/>
            <p:nvPr/>
          </p:nvSpPr>
          <p:spPr>
            <a:xfrm>
              <a:off x="11696450" y="660038"/>
              <a:ext cx="18200" cy="32400"/>
            </a:xfrm>
            <a:custGeom>
              <a:avLst/>
              <a:gdLst/>
              <a:ahLst/>
              <a:cxnLst/>
              <a:rect l="l" t="t" r="r" b="b"/>
              <a:pathLst>
                <a:path w="728" h="1296" extrusionOk="0">
                  <a:moveTo>
                    <a:pt x="442" y="1"/>
                  </a:moveTo>
                  <a:cubicBezTo>
                    <a:pt x="377" y="1"/>
                    <a:pt x="327" y="72"/>
                    <a:pt x="327" y="142"/>
                  </a:cubicBezTo>
                  <a:cubicBezTo>
                    <a:pt x="101" y="468"/>
                    <a:pt x="1" y="669"/>
                    <a:pt x="1" y="1095"/>
                  </a:cubicBezTo>
                  <a:cubicBezTo>
                    <a:pt x="1" y="1195"/>
                    <a:pt x="1" y="1295"/>
                    <a:pt x="101" y="1295"/>
                  </a:cubicBezTo>
                  <a:lnTo>
                    <a:pt x="227" y="1295"/>
                  </a:lnTo>
                  <a:cubicBezTo>
                    <a:pt x="327" y="1295"/>
                    <a:pt x="427" y="1295"/>
                    <a:pt x="427" y="1195"/>
                  </a:cubicBezTo>
                  <a:cubicBezTo>
                    <a:pt x="427" y="769"/>
                    <a:pt x="527" y="669"/>
                    <a:pt x="628" y="368"/>
                  </a:cubicBezTo>
                  <a:lnTo>
                    <a:pt x="628" y="243"/>
                  </a:lnTo>
                  <a:cubicBezTo>
                    <a:pt x="728" y="142"/>
                    <a:pt x="628" y="42"/>
                    <a:pt x="527" y="42"/>
                  </a:cubicBezTo>
                  <a:cubicBezTo>
                    <a:pt x="498" y="13"/>
                    <a:pt x="469" y="1"/>
                    <a:pt x="442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974;p55">
              <a:extLst>
                <a:ext uri="{FF2B5EF4-FFF2-40B4-BE49-F238E27FC236}">
                  <a16:creationId xmlns:a16="http://schemas.microsoft.com/office/drawing/2014/main" id="{D66F72E2-C5FF-439D-A7F2-A24340ABB437}"/>
                </a:ext>
              </a:extLst>
            </p:cNvPr>
            <p:cNvSpPr/>
            <p:nvPr/>
          </p:nvSpPr>
          <p:spPr>
            <a:xfrm>
              <a:off x="11678300" y="645413"/>
              <a:ext cx="18175" cy="33875"/>
            </a:xfrm>
            <a:custGeom>
              <a:avLst/>
              <a:gdLst/>
              <a:ahLst/>
              <a:cxnLst/>
              <a:rect l="l" t="t" r="r" b="b"/>
              <a:pathLst>
                <a:path w="727" h="1355" extrusionOk="0">
                  <a:moveTo>
                    <a:pt x="627" y="1"/>
                  </a:moveTo>
                  <a:cubicBezTo>
                    <a:pt x="526" y="1"/>
                    <a:pt x="426" y="1"/>
                    <a:pt x="326" y="101"/>
                  </a:cubicBezTo>
                  <a:cubicBezTo>
                    <a:pt x="201" y="527"/>
                    <a:pt x="100" y="627"/>
                    <a:pt x="0" y="1053"/>
                  </a:cubicBezTo>
                  <a:cubicBezTo>
                    <a:pt x="0" y="1154"/>
                    <a:pt x="100" y="1254"/>
                    <a:pt x="201" y="1354"/>
                  </a:cubicBezTo>
                  <a:cubicBezTo>
                    <a:pt x="326" y="1354"/>
                    <a:pt x="426" y="1254"/>
                    <a:pt x="426" y="1154"/>
                  </a:cubicBezTo>
                  <a:cubicBezTo>
                    <a:pt x="526" y="727"/>
                    <a:pt x="526" y="627"/>
                    <a:pt x="727" y="326"/>
                  </a:cubicBezTo>
                  <a:cubicBezTo>
                    <a:pt x="727" y="201"/>
                    <a:pt x="727" y="101"/>
                    <a:pt x="627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975;p55">
              <a:extLst>
                <a:ext uri="{FF2B5EF4-FFF2-40B4-BE49-F238E27FC236}">
                  <a16:creationId xmlns:a16="http://schemas.microsoft.com/office/drawing/2014/main" id="{2954E3CE-EF23-42AD-AA4F-31A69E743058}"/>
                </a:ext>
              </a:extLst>
            </p:cNvPr>
            <p:cNvSpPr/>
            <p:nvPr/>
          </p:nvSpPr>
          <p:spPr>
            <a:xfrm>
              <a:off x="11714625" y="579213"/>
              <a:ext cx="15700" cy="32400"/>
            </a:xfrm>
            <a:custGeom>
              <a:avLst/>
              <a:gdLst/>
              <a:ahLst/>
              <a:cxnLst/>
              <a:rect l="l" t="t" r="r" b="b"/>
              <a:pathLst>
                <a:path w="628" h="1296" extrusionOk="0">
                  <a:moveTo>
                    <a:pt x="341" y="1"/>
                  </a:moveTo>
                  <a:cubicBezTo>
                    <a:pt x="276" y="1"/>
                    <a:pt x="226" y="71"/>
                    <a:pt x="226" y="142"/>
                  </a:cubicBezTo>
                  <a:cubicBezTo>
                    <a:pt x="126" y="568"/>
                    <a:pt x="1" y="669"/>
                    <a:pt x="1" y="1095"/>
                  </a:cubicBezTo>
                  <a:cubicBezTo>
                    <a:pt x="1" y="1195"/>
                    <a:pt x="126" y="1295"/>
                    <a:pt x="226" y="1295"/>
                  </a:cubicBezTo>
                  <a:cubicBezTo>
                    <a:pt x="327" y="1295"/>
                    <a:pt x="427" y="1295"/>
                    <a:pt x="427" y="1095"/>
                  </a:cubicBezTo>
                  <a:cubicBezTo>
                    <a:pt x="427" y="769"/>
                    <a:pt x="527" y="669"/>
                    <a:pt x="627" y="243"/>
                  </a:cubicBezTo>
                  <a:cubicBezTo>
                    <a:pt x="627" y="142"/>
                    <a:pt x="627" y="42"/>
                    <a:pt x="427" y="42"/>
                  </a:cubicBezTo>
                  <a:cubicBezTo>
                    <a:pt x="398" y="13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976;p55">
              <a:extLst>
                <a:ext uri="{FF2B5EF4-FFF2-40B4-BE49-F238E27FC236}">
                  <a16:creationId xmlns:a16="http://schemas.microsoft.com/office/drawing/2014/main" id="{7DE4EFB6-56BB-4E5E-A03E-8AF6FCA17691}"/>
                </a:ext>
              </a:extLst>
            </p:cNvPr>
            <p:cNvSpPr/>
            <p:nvPr/>
          </p:nvSpPr>
          <p:spPr>
            <a:xfrm>
              <a:off x="11696450" y="575238"/>
              <a:ext cx="13200" cy="33850"/>
            </a:xfrm>
            <a:custGeom>
              <a:avLst/>
              <a:gdLst/>
              <a:ahLst/>
              <a:cxnLst/>
              <a:rect l="l" t="t" r="r" b="b"/>
              <a:pathLst>
                <a:path w="528" h="1354" extrusionOk="0">
                  <a:moveTo>
                    <a:pt x="327" y="1"/>
                  </a:moveTo>
                  <a:cubicBezTo>
                    <a:pt x="101" y="1"/>
                    <a:pt x="1" y="1"/>
                    <a:pt x="1" y="201"/>
                  </a:cubicBezTo>
                  <a:cubicBezTo>
                    <a:pt x="1" y="502"/>
                    <a:pt x="1" y="727"/>
                    <a:pt x="101" y="1128"/>
                  </a:cubicBezTo>
                  <a:cubicBezTo>
                    <a:pt x="101" y="1254"/>
                    <a:pt x="227" y="1354"/>
                    <a:pt x="327" y="1354"/>
                  </a:cubicBezTo>
                  <a:cubicBezTo>
                    <a:pt x="427" y="1354"/>
                    <a:pt x="527" y="1128"/>
                    <a:pt x="527" y="1028"/>
                  </a:cubicBezTo>
                  <a:cubicBezTo>
                    <a:pt x="427" y="727"/>
                    <a:pt x="427" y="627"/>
                    <a:pt x="427" y="201"/>
                  </a:cubicBezTo>
                  <a:cubicBezTo>
                    <a:pt x="4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977;p55">
              <a:extLst>
                <a:ext uri="{FF2B5EF4-FFF2-40B4-BE49-F238E27FC236}">
                  <a16:creationId xmlns:a16="http://schemas.microsoft.com/office/drawing/2014/main" id="{DDBB8A38-F7E2-4816-8930-CB47FF7E08EE}"/>
                </a:ext>
              </a:extLst>
            </p:cNvPr>
            <p:cNvSpPr/>
            <p:nvPr/>
          </p:nvSpPr>
          <p:spPr>
            <a:xfrm>
              <a:off x="11923900" y="645413"/>
              <a:ext cx="13200" cy="42000"/>
            </a:xfrm>
            <a:custGeom>
              <a:avLst/>
              <a:gdLst/>
              <a:ahLst/>
              <a:cxnLst/>
              <a:rect l="l" t="t" r="r" b="b"/>
              <a:pathLst>
                <a:path w="528" h="1680" extrusionOk="0">
                  <a:moveTo>
                    <a:pt x="302" y="1"/>
                  </a:moveTo>
                  <a:cubicBezTo>
                    <a:pt x="201" y="1"/>
                    <a:pt x="101" y="1"/>
                    <a:pt x="101" y="201"/>
                  </a:cubicBezTo>
                  <a:cubicBezTo>
                    <a:pt x="1" y="627"/>
                    <a:pt x="1" y="1053"/>
                    <a:pt x="1" y="1454"/>
                  </a:cubicBezTo>
                  <a:cubicBezTo>
                    <a:pt x="1" y="1580"/>
                    <a:pt x="101" y="1680"/>
                    <a:pt x="201" y="1680"/>
                  </a:cubicBezTo>
                  <a:cubicBezTo>
                    <a:pt x="302" y="1680"/>
                    <a:pt x="402" y="1580"/>
                    <a:pt x="402" y="1454"/>
                  </a:cubicBezTo>
                  <a:cubicBezTo>
                    <a:pt x="402" y="1053"/>
                    <a:pt x="402" y="627"/>
                    <a:pt x="527" y="201"/>
                  </a:cubicBezTo>
                  <a:cubicBezTo>
                    <a:pt x="527" y="101"/>
                    <a:pt x="402" y="1"/>
                    <a:pt x="302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978;p55">
              <a:extLst>
                <a:ext uri="{FF2B5EF4-FFF2-40B4-BE49-F238E27FC236}">
                  <a16:creationId xmlns:a16="http://schemas.microsoft.com/office/drawing/2014/main" id="{000A3FE8-F4C7-427E-A39E-0931D60AC0B4}"/>
                </a:ext>
              </a:extLst>
            </p:cNvPr>
            <p:cNvSpPr/>
            <p:nvPr/>
          </p:nvSpPr>
          <p:spPr>
            <a:xfrm>
              <a:off x="11947100" y="650438"/>
              <a:ext cx="13175" cy="36975"/>
            </a:xfrm>
            <a:custGeom>
              <a:avLst/>
              <a:gdLst/>
              <a:ahLst/>
              <a:cxnLst/>
              <a:rect l="l" t="t" r="r" b="b"/>
              <a:pathLst>
                <a:path w="527" h="1479" extrusionOk="0">
                  <a:moveTo>
                    <a:pt x="326" y="0"/>
                  </a:moveTo>
                  <a:cubicBezTo>
                    <a:pt x="226" y="0"/>
                    <a:pt x="100" y="125"/>
                    <a:pt x="100" y="226"/>
                  </a:cubicBezTo>
                  <a:lnTo>
                    <a:pt x="100" y="752"/>
                  </a:lnTo>
                  <a:cubicBezTo>
                    <a:pt x="0" y="953"/>
                    <a:pt x="0" y="1153"/>
                    <a:pt x="0" y="1253"/>
                  </a:cubicBezTo>
                  <a:cubicBezTo>
                    <a:pt x="0" y="1379"/>
                    <a:pt x="100" y="1479"/>
                    <a:pt x="226" y="1479"/>
                  </a:cubicBezTo>
                  <a:cubicBezTo>
                    <a:pt x="326" y="1479"/>
                    <a:pt x="426" y="1379"/>
                    <a:pt x="426" y="1253"/>
                  </a:cubicBezTo>
                  <a:cubicBezTo>
                    <a:pt x="426" y="1153"/>
                    <a:pt x="426" y="953"/>
                    <a:pt x="526" y="752"/>
                  </a:cubicBezTo>
                  <a:lnTo>
                    <a:pt x="526" y="226"/>
                  </a:lnTo>
                  <a:cubicBezTo>
                    <a:pt x="526" y="125"/>
                    <a:pt x="426" y="0"/>
                    <a:pt x="326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979;p55">
              <a:extLst>
                <a:ext uri="{FF2B5EF4-FFF2-40B4-BE49-F238E27FC236}">
                  <a16:creationId xmlns:a16="http://schemas.microsoft.com/office/drawing/2014/main" id="{2D4C6188-D2A1-4D9B-8999-93756ABAC31B}"/>
                </a:ext>
              </a:extLst>
            </p:cNvPr>
            <p:cNvSpPr/>
            <p:nvPr/>
          </p:nvSpPr>
          <p:spPr>
            <a:xfrm>
              <a:off x="11968400" y="684888"/>
              <a:ext cx="10050" cy="38875"/>
            </a:xfrm>
            <a:custGeom>
              <a:avLst/>
              <a:gdLst/>
              <a:ahLst/>
              <a:cxnLst/>
              <a:rect l="l" t="t" r="r" b="b"/>
              <a:pathLst>
                <a:path w="402" h="1555" extrusionOk="0">
                  <a:moveTo>
                    <a:pt x="201" y="1"/>
                  </a:moveTo>
                  <a:cubicBezTo>
                    <a:pt x="0" y="101"/>
                    <a:pt x="0" y="201"/>
                    <a:pt x="0" y="301"/>
                  </a:cubicBezTo>
                  <a:lnTo>
                    <a:pt x="0" y="1128"/>
                  </a:lnTo>
                  <a:lnTo>
                    <a:pt x="0" y="1354"/>
                  </a:lnTo>
                  <a:cubicBezTo>
                    <a:pt x="0" y="1554"/>
                    <a:pt x="100" y="1554"/>
                    <a:pt x="201" y="1554"/>
                  </a:cubicBezTo>
                  <a:cubicBezTo>
                    <a:pt x="301" y="1554"/>
                    <a:pt x="401" y="1554"/>
                    <a:pt x="401" y="1354"/>
                  </a:cubicBezTo>
                  <a:lnTo>
                    <a:pt x="401" y="1128"/>
                  </a:lnTo>
                  <a:lnTo>
                    <a:pt x="401" y="201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980;p55">
              <a:extLst>
                <a:ext uri="{FF2B5EF4-FFF2-40B4-BE49-F238E27FC236}">
                  <a16:creationId xmlns:a16="http://schemas.microsoft.com/office/drawing/2014/main" id="{D93419B9-6C52-4CDE-BF9E-D575E9AB6728}"/>
                </a:ext>
              </a:extLst>
            </p:cNvPr>
            <p:cNvSpPr/>
            <p:nvPr/>
          </p:nvSpPr>
          <p:spPr>
            <a:xfrm>
              <a:off x="11991575" y="684888"/>
              <a:ext cx="13175" cy="41375"/>
            </a:xfrm>
            <a:custGeom>
              <a:avLst/>
              <a:gdLst/>
              <a:ahLst/>
              <a:cxnLst/>
              <a:rect l="l" t="t" r="r" b="b"/>
              <a:pathLst>
                <a:path w="527" h="1655" extrusionOk="0">
                  <a:moveTo>
                    <a:pt x="101" y="1"/>
                  </a:moveTo>
                  <a:cubicBezTo>
                    <a:pt x="1" y="1"/>
                    <a:pt x="1" y="101"/>
                    <a:pt x="1" y="201"/>
                  </a:cubicBezTo>
                  <a:cubicBezTo>
                    <a:pt x="101" y="727"/>
                    <a:pt x="101" y="1128"/>
                    <a:pt x="1" y="1454"/>
                  </a:cubicBezTo>
                  <a:cubicBezTo>
                    <a:pt x="1" y="1554"/>
                    <a:pt x="101" y="1655"/>
                    <a:pt x="201" y="1655"/>
                  </a:cubicBezTo>
                  <a:cubicBezTo>
                    <a:pt x="326" y="1655"/>
                    <a:pt x="427" y="1554"/>
                    <a:pt x="427" y="1454"/>
                  </a:cubicBezTo>
                  <a:cubicBezTo>
                    <a:pt x="527" y="1028"/>
                    <a:pt x="427" y="402"/>
                    <a:pt x="427" y="201"/>
                  </a:cubicBezTo>
                  <a:cubicBezTo>
                    <a:pt x="427" y="101"/>
                    <a:pt x="326" y="1"/>
                    <a:pt x="1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981;p55">
              <a:extLst>
                <a:ext uri="{FF2B5EF4-FFF2-40B4-BE49-F238E27FC236}">
                  <a16:creationId xmlns:a16="http://schemas.microsoft.com/office/drawing/2014/main" id="{7BE5F5B6-A252-4B04-933D-A42989F08D4F}"/>
                </a:ext>
              </a:extLst>
            </p:cNvPr>
            <p:cNvSpPr/>
            <p:nvPr/>
          </p:nvSpPr>
          <p:spPr>
            <a:xfrm>
              <a:off x="11991575" y="641863"/>
              <a:ext cx="15700" cy="37425"/>
            </a:xfrm>
            <a:custGeom>
              <a:avLst/>
              <a:gdLst/>
              <a:ahLst/>
              <a:cxnLst/>
              <a:rect l="l" t="t" r="r" b="b"/>
              <a:pathLst>
                <a:path w="628" h="1497" extrusionOk="0">
                  <a:moveTo>
                    <a:pt x="303" y="1"/>
                  </a:moveTo>
                  <a:cubicBezTo>
                    <a:pt x="272" y="1"/>
                    <a:pt x="238" y="13"/>
                    <a:pt x="201" y="42"/>
                  </a:cubicBezTo>
                  <a:cubicBezTo>
                    <a:pt x="101" y="42"/>
                    <a:pt x="1" y="143"/>
                    <a:pt x="101" y="243"/>
                  </a:cubicBezTo>
                  <a:cubicBezTo>
                    <a:pt x="201" y="569"/>
                    <a:pt x="201" y="869"/>
                    <a:pt x="201" y="1296"/>
                  </a:cubicBezTo>
                  <a:cubicBezTo>
                    <a:pt x="201" y="1396"/>
                    <a:pt x="326" y="1496"/>
                    <a:pt x="427" y="1496"/>
                  </a:cubicBezTo>
                  <a:cubicBezTo>
                    <a:pt x="527" y="1496"/>
                    <a:pt x="627" y="1396"/>
                    <a:pt x="627" y="1296"/>
                  </a:cubicBezTo>
                  <a:cubicBezTo>
                    <a:pt x="627" y="970"/>
                    <a:pt x="627" y="569"/>
                    <a:pt x="427" y="143"/>
                  </a:cubicBezTo>
                  <a:cubicBezTo>
                    <a:pt x="427" y="72"/>
                    <a:pt x="377" y="1"/>
                    <a:pt x="303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982;p55">
              <a:extLst>
                <a:ext uri="{FF2B5EF4-FFF2-40B4-BE49-F238E27FC236}">
                  <a16:creationId xmlns:a16="http://schemas.microsoft.com/office/drawing/2014/main" id="{DD146BBE-BCD4-41B9-AD49-8DEC1BCE8CCD}"/>
                </a:ext>
              </a:extLst>
            </p:cNvPr>
            <p:cNvSpPr/>
            <p:nvPr/>
          </p:nvSpPr>
          <p:spPr>
            <a:xfrm>
              <a:off x="12012250" y="634763"/>
              <a:ext cx="15700" cy="44525"/>
            </a:xfrm>
            <a:custGeom>
              <a:avLst/>
              <a:gdLst/>
              <a:ahLst/>
              <a:cxnLst/>
              <a:rect l="l" t="t" r="r" b="b"/>
              <a:pathLst>
                <a:path w="628" h="1781" extrusionOk="0">
                  <a:moveTo>
                    <a:pt x="226" y="1"/>
                  </a:moveTo>
                  <a:cubicBezTo>
                    <a:pt x="126" y="126"/>
                    <a:pt x="1" y="226"/>
                    <a:pt x="126" y="326"/>
                  </a:cubicBezTo>
                  <a:cubicBezTo>
                    <a:pt x="226" y="752"/>
                    <a:pt x="226" y="1153"/>
                    <a:pt x="226" y="1580"/>
                  </a:cubicBezTo>
                  <a:cubicBezTo>
                    <a:pt x="226" y="1680"/>
                    <a:pt x="326" y="1780"/>
                    <a:pt x="427" y="1780"/>
                  </a:cubicBezTo>
                  <a:cubicBezTo>
                    <a:pt x="627" y="1780"/>
                    <a:pt x="627" y="1680"/>
                    <a:pt x="627" y="1580"/>
                  </a:cubicBezTo>
                  <a:cubicBezTo>
                    <a:pt x="627" y="1053"/>
                    <a:pt x="627" y="627"/>
                    <a:pt x="527" y="226"/>
                  </a:cubicBezTo>
                  <a:cubicBezTo>
                    <a:pt x="427" y="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983;p55">
              <a:extLst>
                <a:ext uri="{FF2B5EF4-FFF2-40B4-BE49-F238E27FC236}">
                  <a16:creationId xmlns:a16="http://schemas.microsoft.com/office/drawing/2014/main" id="{43338E1D-2E39-4E36-9BBE-455B3D30B3C7}"/>
                </a:ext>
              </a:extLst>
            </p:cNvPr>
            <p:cNvSpPr/>
            <p:nvPr/>
          </p:nvSpPr>
          <p:spPr>
            <a:xfrm>
              <a:off x="12004725" y="723738"/>
              <a:ext cx="13200" cy="44500"/>
            </a:xfrm>
            <a:custGeom>
              <a:avLst/>
              <a:gdLst/>
              <a:ahLst/>
              <a:cxnLst/>
              <a:rect l="l" t="t" r="r" b="b"/>
              <a:pathLst>
                <a:path w="528" h="1780" extrusionOk="0">
                  <a:moveTo>
                    <a:pt x="201" y="0"/>
                  </a:moveTo>
                  <a:cubicBezTo>
                    <a:pt x="101" y="0"/>
                    <a:pt x="1" y="101"/>
                    <a:pt x="1" y="201"/>
                  </a:cubicBezTo>
                  <a:lnTo>
                    <a:pt x="1" y="727"/>
                  </a:lnTo>
                  <a:lnTo>
                    <a:pt x="1" y="1579"/>
                  </a:lnTo>
                  <a:cubicBezTo>
                    <a:pt x="1" y="1680"/>
                    <a:pt x="101" y="1780"/>
                    <a:pt x="201" y="1780"/>
                  </a:cubicBezTo>
                  <a:cubicBezTo>
                    <a:pt x="302" y="1780"/>
                    <a:pt x="427" y="1680"/>
                    <a:pt x="427" y="1579"/>
                  </a:cubicBezTo>
                  <a:cubicBezTo>
                    <a:pt x="527" y="1254"/>
                    <a:pt x="427" y="953"/>
                    <a:pt x="427" y="627"/>
                  </a:cubicBezTo>
                  <a:lnTo>
                    <a:pt x="427" y="201"/>
                  </a:lnTo>
                  <a:cubicBezTo>
                    <a:pt x="427" y="101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984;p55">
              <a:extLst>
                <a:ext uri="{FF2B5EF4-FFF2-40B4-BE49-F238E27FC236}">
                  <a16:creationId xmlns:a16="http://schemas.microsoft.com/office/drawing/2014/main" id="{8C54D89A-A0E1-4C45-9CEC-B343477CF760}"/>
                </a:ext>
              </a:extLst>
            </p:cNvPr>
            <p:cNvSpPr/>
            <p:nvPr/>
          </p:nvSpPr>
          <p:spPr>
            <a:xfrm>
              <a:off x="12025400" y="726238"/>
              <a:ext cx="21350" cy="44525"/>
            </a:xfrm>
            <a:custGeom>
              <a:avLst/>
              <a:gdLst/>
              <a:ahLst/>
              <a:cxnLst/>
              <a:rect l="l" t="t" r="r" b="b"/>
              <a:pathLst>
                <a:path w="854" h="1781" extrusionOk="0">
                  <a:moveTo>
                    <a:pt x="101" y="1"/>
                  </a:moveTo>
                  <a:cubicBezTo>
                    <a:pt x="1" y="1"/>
                    <a:pt x="1" y="226"/>
                    <a:pt x="1" y="327"/>
                  </a:cubicBezTo>
                  <a:cubicBezTo>
                    <a:pt x="227" y="627"/>
                    <a:pt x="327" y="1154"/>
                    <a:pt x="227" y="1580"/>
                  </a:cubicBezTo>
                  <a:cubicBezTo>
                    <a:pt x="101" y="1680"/>
                    <a:pt x="227" y="1780"/>
                    <a:pt x="327" y="1780"/>
                  </a:cubicBezTo>
                  <a:lnTo>
                    <a:pt x="427" y="1780"/>
                  </a:lnTo>
                  <a:cubicBezTo>
                    <a:pt x="427" y="1780"/>
                    <a:pt x="527" y="1780"/>
                    <a:pt x="527" y="1680"/>
                  </a:cubicBezTo>
                  <a:cubicBezTo>
                    <a:pt x="853" y="1154"/>
                    <a:pt x="628" y="627"/>
                    <a:pt x="427" y="101"/>
                  </a:cubicBezTo>
                  <a:cubicBezTo>
                    <a:pt x="427" y="1"/>
                    <a:pt x="327" y="1"/>
                    <a:pt x="1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985;p55">
              <a:extLst>
                <a:ext uri="{FF2B5EF4-FFF2-40B4-BE49-F238E27FC236}">
                  <a16:creationId xmlns:a16="http://schemas.microsoft.com/office/drawing/2014/main" id="{B2E700AA-50BA-4549-A0D0-3EADDD535591}"/>
                </a:ext>
              </a:extLst>
            </p:cNvPr>
            <p:cNvSpPr/>
            <p:nvPr/>
          </p:nvSpPr>
          <p:spPr>
            <a:xfrm>
              <a:off x="12038575" y="683588"/>
              <a:ext cx="15675" cy="42675"/>
            </a:xfrm>
            <a:custGeom>
              <a:avLst/>
              <a:gdLst/>
              <a:ahLst/>
              <a:cxnLst/>
              <a:rect l="l" t="t" r="r" b="b"/>
              <a:pathLst>
                <a:path w="627" h="1707" extrusionOk="0">
                  <a:moveTo>
                    <a:pt x="196" y="0"/>
                  </a:moveTo>
                  <a:cubicBezTo>
                    <a:pt x="163" y="0"/>
                    <a:pt x="131" y="15"/>
                    <a:pt x="101" y="53"/>
                  </a:cubicBezTo>
                  <a:cubicBezTo>
                    <a:pt x="0" y="53"/>
                    <a:pt x="0" y="253"/>
                    <a:pt x="0" y="353"/>
                  </a:cubicBezTo>
                  <a:cubicBezTo>
                    <a:pt x="201" y="679"/>
                    <a:pt x="201" y="1080"/>
                    <a:pt x="201" y="1506"/>
                  </a:cubicBezTo>
                  <a:cubicBezTo>
                    <a:pt x="201" y="1606"/>
                    <a:pt x="326" y="1707"/>
                    <a:pt x="426" y="1707"/>
                  </a:cubicBezTo>
                  <a:cubicBezTo>
                    <a:pt x="527" y="1707"/>
                    <a:pt x="627" y="1606"/>
                    <a:pt x="627" y="1506"/>
                  </a:cubicBezTo>
                  <a:cubicBezTo>
                    <a:pt x="627" y="1080"/>
                    <a:pt x="627" y="454"/>
                    <a:pt x="426" y="153"/>
                  </a:cubicBezTo>
                  <a:cubicBezTo>
                    <a:pt x="356" y="83"/>
                    <a:pt x="274" y="0"/>
                    <a:pt x="196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986;p55">
              <a:extLst>
                <a:ext uri="{FF2B5EF4-FFF2-40B4-BE49-F238E27FC236}">
                  <a16:creationId xmlns:a16="http://schemas.microsoft.com/office/drawing/2014/main" id="{B40FF803-6568-4737-B1CB-BF290B278882}"/>
                </a:ext>
              </a:extLst>
            </p:cNvPr>
            <p:cNvSpPr/>
            <p:nvPr/>
          </p:nvSpPr>
          <p:spPr>
            <a:xfrm>
              <a:off x="12064875" y="678213"/>
              <a:ext cx="15700" cy="43050"/>
            </a:xfrm>
            <a:custGeom>
              <a:avLst/>
              <a:gdLst/>
              <a:ahLst/>
              <a:cxnLst/>
              <a:rect l="l" t="t" r="r" b="b"/>
              <a:pathLst>
                <a:path w="628" h="1722" extrusionOk="0">
                  <a:moveTo>
                    <a:pt x="207" y="0"/>
                  </a:moveTo>
                  <a:cubicBezTo>
                    <a:pt x="168" y="0"/>
                    <a:pt x="131" y="13"/>
                    <a:pt x="101" y="42"/>
                  </a:cubicBezTo>
                  <a:cubicBezTo>
                    <a:pt x="1" y="42"/>
                    <a:pt x="1" y="142"/>
                    <a:pt x="1" y="268"/>
                  </a:cubicBezTo>
                  <a:cubicBezTo>
                    <a:pt x="101" y="669"/>
                    <a:pt x="201" y="1195"/>
                    <a:pt x="101" y="1521"/>
                  </a:cubicBezTo>
                  <a:cubicBezTo>
                    <a:pt x="101" y="1621"/>
                    <a:pt x="101" y="1721"/>
                    <a:pt x="201" y="1721"/>
                  </a:cubicBezTo>
                  <a:lnTo>
                    <a:pt x="302" y="1721"/>
                  </a:lnTo>
                  <a:cubicBezTo>
                    <a:pt x="402" y="1721"/>
                    <a:pt x="527" y="1721"/>
                    <a:pt x="527" y="1621"/>
                  </a:cubicBezTo>
                  <a:cubicBezTo>
                    <a:pt x="627" y="1095"/>
                    <a:pt x="527" y="568"/>
                    <a:pt x="402" y="142"/>
                  </a:cubicBezTo>
                  <a:cubicBezTo>
                    <a:pt x="402" y="71"/>
                    <a:pt x="302" y="0"/>
                    <a:pt x="207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987;p55">
              <a:extLst>
                <a:ext uri="{FF2B5EF4-FFF2-40B4-BE49-F238E27FC236}">
                  <a16:creationId xmlns:a16="http://schemas.microsoft.com/office/drawing/2014/main" id="{B1B16904-6749-41BB-A20C-3A9ABECD3B46}"/>
                </a:ext>
              </a:extLst>
            </p:cNvPr>
            <p:cNvSpPr/>
            <p:nvPr/>
          </p:nvSpPr>
          <p:spPr>
            <a:xfrm>
              <a:off x="12069900" y="629763"/>
              <a:ext cx="15675" cy="47000"/>
            </a:xfrm>
            <a:custGeom>
              <a:avLst/>
              <a:gdLst/>
              <a:ahLst/>
              <a:cxnLst/>
              <a:rect l="l" t="t" r="r" b="b"/>
              <a:pathLst>
                <a:path w="627" h="1880" extrusionOk="0">
                  <a:moveTo>
                    <a:pt x="201" y="0"/>
                  </a:moveTo>
                  <a:cubicBezTo>
                    <a:pt x="101" y="0"/>
                    <a:pt x="0" y="201"/>
                    <a:pt x="101" y="326"/>
                  </a:cubicBezTo>
                  <a:cubicBezTo>
                    <a:pt x="201" y="727"/>
                    <a:pt x="201" y="1153"/>
                    <a:pt x="201" y="1679"/>
                  </a:cubicBezTo>
                  <a:cubicBezTo>
                    <a:pt x="201" y="1780"/>
                    <a:pt x="326" y="1880"/>
                    <a:pt x="426" y="1880"/>
                  </a:cubicBezTo>
                  <a:cubicBezTo>
                    <a:pt x="527" y="1880"/>
                    <a:pt x="627" y="1780"/>
                    <a:pt x="627" y="1679"/>
                  </a:cubicBezTo>
                  <a:cubicBezTo>
                    <a:pt x="627" y="1153"/>
                    <a:pt x="627" y="627"/>
                    <a:pt x="426" y="100"/>
                  </a:cubicBezTo>
                  <a:cubicBezTo>
                    <a:pt x="4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988;p55">
              <a:extLst>
                <a:ext uri="{FF2B5EF4-FFF2-40B4-BE49-F238E27FC236}">
                  <a16:creationId xmlns:a16="http://schemas.microsoft.com/office/drawing/2014/main" id="{69A3B115-9C56-4461-9A5A-8D22F8F603AB}"/>
                </a:ext>
              </a:extLst>
            </p:cNvPr>
            <p:cNvSpPr/>
            <p:nvPr/>
          </p:nvSpPr>
          <p:spPr>
            <a:xfrm>
              <a:off x="12093700" y="624738"/>
              <a:ext cx="18200" cy="41375"/>
            </a:xfrm>
            <a:custGeom>
              <a:avLst/>
              <a:gdLst/>
              <a:ahLst/>
              <a:cxnLst/>
              <a:rect l="l" t="t" r="r" b="b"/>
              <a:pathLst>
                <a:path w="728" h="1655" extrusionOk="0">
                  <a:moveTo>
                    <a:pt x="201" y="1"/>
                  </a:moveTo>
                  <a:cubicBezTo>
                    <a:pt x="101" y="101"/>
                    <a:pt x="1" y="201"/>
                    <a:pt x="101" y="301"/>
                  </a:cubicBezTo>
                  <a:cubicBezTo>
                    <a:pt x="201" y="627"/>
                    <a:pt x="302" y="1028"/>
                    <a:pt x="302" y="1454"/>
                  </a:cubicBezTo>
                  <a:cubicBezTo>
                    <a:pt x="302" y="1554"/>
                    <a:pt x="302" y="1655"/>
                    <a:pt x="502" y="1655"/>
                  </a:cubicBezTo>
                  <a:cubicBezTo>
                    <a:pt x="627" y="1655"/>
                    <a:pt x="728" y="1554"/>
                    <a:pt x="728" y="1454"/>
                  </a:cubicBezTo>
                  <a:cubicBezTo>
                    <a:pt x="728" y="1028"/>
                    <a:pt x="627" y="627"/>
                    <a:pt x="402" y="201"/>
                  </a:cubicBezTo>
                  <a:cubicBezTo>
                    <a:pt x="4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989;p55">
              <a:extLst>
                <a:ext uri="{FF2B5EF4-FFF2-40B4-BE49-F238E27FC236}">
                  <a16:creationId xmlns:a16="http://schemas.microsoft.com/office/drawing/2014/main" id="{E8794699-1716-4FBD-96C2-45A858DE994F}"/>
                </a:ext>
              </a:extLst>
            </p:cNvPr>
            <p:cNvSpPr/>
            <p:nvPr/>
          </p:nvSpPr>
          <p:spPr>
            <a:xfrm>
              <a:off x="12088075" y="721238"/>
              <a:ext cx="18200" cy="47000"/>
            </a:xfrm>
            <a:custGeom>
              <a:avLst/>
              <a:gdLst/>
              <a:ahLst/>
              <a:cxnLst/>
              <a:rect l="l" t="t" r="r" b="b"/>
              <a:pathLst>
                <a:path w="728" h="1880" extrusionOk="0">
                  <a:moveTo>
                    <a:pt x="100" y="0"/>
                  </a:moveTo>
                  <a:cubicBezTo>
                    <a:pt x="0" y="100"/>
                    <a:pt x="0" y="201"/>
                    <a:pt x="0" y="301"/>
                  </a:cubicBezTo>
                  <a:cubicBezTo>
                    <a:pt x="0" y="426"/>
                    <a:pt x="0" y="527"/>
                    <a:pt x="100" y="627"/>
                  </a:cubicBezTo>
                  <a:cubicBezTo>
                    <a:pt x="226" y="928"/>
                    <a:pt x="326" y="1253"/>
                    <a:pt x="226" y="1554"/>
                  </a:cubicBezTo>
                  <a:cubicBezTo>
                    <a:pt x="100" y="1679"/>
                    <a:pt x="100" y="1780"/>
                    <a:pt x="226" y="1780"/>
                  </a:cubicBezTo>
                  <a:lnTo>
                    <a:pt x="326" y="1880"/>
                  </a:lnTo>
                  <a:cubicBezTo>
                    <a:pt x="426" y="1880"/>
                    <a:pt x="527" y="1780"/>
                    <a:pt x="527" y="1780"/>
                  </a:cubicBezTo>
                  <a:cubicBezTo>
                    <a:pt x="727" y="1354"/>
                    <a:pt x="627" y="827"/>
                    <a:pt x="527" y="426"/>
                  </a:cubicBezTo>
                  <a:cubicBezTo>
                    <a:pt x="426" y="301"/>
                    <a:pt x="426" y="301"/>
                    <a:pt x="426" y="201"/>
                  </a:cubicBezTo>
                  <a:cubicBezTo>
                    <a:pt x="426" y="100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990;p55">
              <a:extLst>
                <a:ext uri="{FF2B5EF4-FFF2-40B4-BE49-F238E27FC236}">
                  <a16:creationId xmlns:a16="http://schemas.microsoft.com/office/drawing/2014/main" id="{3223D751-5D5A-4AB1-AE5F-97F07E7EE3BE}"/>
                </a:ext>
              </a:extLst>
            </p:cNvPr>
            <p:cNvSpPr/>
            <p:nvPr/>
          </p:nvSpPr>
          <p:spPr>
            <a:xfrm>
              <a:off x="12114375" y="721238"/>
              <a:ext cx="13200" cy="38875"/>
            </a:xfrm>
            <a:custGeom>
              <a:avLst/>
              <a:gdLst/>
              <a:ahLst/>
              <a:cxnLst/>
              <a:rect l="l" t="t" r="r" b="b"/>
              <a:pathLst>
                <a:path w="528" h="1555" extrusionOk="0">
                  <a:moveTo>
                    <a:pt x="201" y="0"/>
                  </a:moveTo>
                  <a:cubicBezTo>
                    <a:pt x="101" y="100"/>
                    <a:pt x="1" y="201"/>
                    <a:pt x="1" y="301"/>
                  </a:cubicBezTo>
                  <a:cubicBezTo>
                    <a:pt x="101" y="627"/>
                    <a:pt x="101" y="928"/>
                    <a:pt x="101" y="1354"/>
                  </a:cubicBezTo>
                  <a:cubicBezTo>
                    <a:pt x="1" y="1454"/>
                    <a:pt x="101" y="1554"/>
                    <a:pt x="201" y="1554"/>
                  </a:cubicBezTo>
                  <a:lnTo>
                    <a:pt x="302" y="1554"/>
                  </a:lnTo>
                  <a:cubicBezTo>
                    <a:pt x="302" y="1554"/>
                    <a:pt x="427" y="1554"/>
                    <a:pt x="427" y="1454"/>
                  </a:cubicBezTo>
                  <a:cubicBezTo>
                    <a:pt x="527" y="1053"/>
                    <a:pt x="527" y="527"/>
                    <a:pt x="427" y="201"/>
                  </a:cubicBezTo>
                  <a:cubicBezTo>
                    <a:pt x="427" y="100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991;p55">
              <a:extLst>
                <a:ext uri="{FF2B5EF4-FFF2-40B4-BE49-F238E27FC236}">
                  <a16:creationId xmlns:a16="http://schemas.microsoft.com/office/drawing/2014/main" id="{A8222D8C-5E96-4E9A-8B4F-B93EFB8AD624}"/>
                </a:ext>
              </a:extLst>
            </p:cNvPr>
            <p:cNvSpPr/>
            <p:nvPr/>
          </p:nvSpPr>
          <p:spPr>
            <a:xfrm>
              <a:off x="12116900" y="669238"/>
              <a:ext cx="15675" cy="43875"/>
            </a:xfrm>
            <a:custGeom>
              <a:avLst/>
              <a:gdLst/>
              <a:ahLst/>
              <a:cxnLst/>
              <a:rect l="l" t="t" r="r" b="b"/>
              <a:pathLst>
                <a:path w="627" h="1755" extrusionOk="0">
                  <a:moveTo>
                    <a:pt x="201" y="0"/>
                  </a:moveTo>
                  <a:cubicBezTo>
                    <a:pt x="100" y="0"/>
                    <a:pt x="0" y="100"/>
                    <a:pt x="0" y="201"/>
                  </a:cubicBezTo>
                  <a:cubicBezTo>
                    <a:pt x="0" y="401"/>
                    <a:pt x="100" y="727"/>
                    <a:pt x="100" y="827"/>
                  </a:cubicBezTo>
                  <a:cubicBezTo>
                    <a:pt x="201" y="1128"/>
                    <a:pt x="201" y="1353"/>
                    <a:pt x="201" y="1554"/>
                  </a:cubicBezTo>
                  <a:cubicBezTo>
                    <a:pt x="201" y="1654"/>
                    <a:pt x="326" y="1754"/>
                    <a:pt x="426" y="1754"/>
                  </a:cubicBezTo>
                  <a:cubicBezTo>
                    <a:pt x="627" y="1754"/>
                    <a:pt x="627" y="1654"/>
                    <a:pt x="627" y="1554"/>
                  </a:cubicBezTo>
                  <a:cubicBezTo>
                    <a:pt x="627" y="1253"/>
                    <a:pt x="627" y="1028"/>
                    <a:pt x="526" y="727"/>
                  </a:cubicBezTo>
                  <a:cubicBezTo>
                    <a:pt x="526" y="627"/>
                    <a:pt x="426" y="401"/>
                    <a:pt x="426" y="201"/>
                  </a:cubicBezTo>
                  <a:cubicBezTo>
                    <a:pt x="426" y="10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992;p55">
              <a:extLst>
                <a:ext uri="{FF2B5EF4-FFF2-40B4-BE49-F238E27FC236}">
                  <a16:creationId xmlns:a16="http://schemas.microsoft.com/office/drawing/2014/main" id="{F33A25C4-E5A9-4097-BA7E-055E9F2FCD81}"/>
                </a:ext>
              </a:extLst>
            </p:cNvPr>
            <p:cNvSpPr/>
            <p:nvPr/>
          </p:nvSpPr>
          <p:spPr>
            <a:xfrm>
              <a:off x="12140700" y="665063"/>
              <a:ext cx="20700" cy="43025"/>
            </a:xfrm>
            <a:custGeom>
              <a:avLst/>
              <a:gdLst/>
              <a:ahLst/>
              <a:cxnLst/>
              <a:rect l="l" t="t" r="r" b="b"/>
              <a:pathLst>
                <a:path w="828" h="1721" extrusionOk="0">
                  <a:moveTo>
                    <a:pt x="285" y="1"/>
                  </a:moveTo>
                  <a:cubicBezTo>
                    <a:pt x="258" y="1"/>
                    <a:pt x="230" y="13"/>
                    <a:pt x="201" y="42"/>
                  </a:cubicBezTo>
                  <a:cubicBezTo>
                    <a:pt x="101" y="42"/>
                    <a:pt x="1" y="167"/>
                    <a:pt x="101" y="267"/>
                  </a:cubicBezTo>
                  <a:cubicBezTo>
                    <a:pt x="301" y="894"/>
                    <a:pt x="301" y="1195"/>
                    <a:pt x="201" y="1420"/>
                  </a:cubicBezTo>
                  <a:cubicBezTo>
                    <a:pt x="201" y="1520"/>
                    <a:pt x="201" y="1721"/>
                    <a:pt x="301" y="1721"/>
                  </a:cubicBezTo>
                  <a:lnTo>
                    <a:pt x="402" y="1721"/>
                  </a:lnTo>
                  <a:cubicBezTo>
                    <a:pt x="502" y="1721"/>
                    <a:pt x="502" y="1721"/>
                    <a:pt x="627" y="1621"/>
                  </a:cubicBezTo>
                  <a:cubicBezTo>
                    <a:pt x="828" y="1195"/>
                    <a:pt x="627" y="568"/>
                    <a:pt x="402" y="167"/>
                  </a:cubicBezTo>
                  <a:cubicBezTo>
                    <a:pt x="402" y="77"/>
                    <a:pt x="350" y="1"/>
                    <a:pt x="285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993;p55">
              <a:extLst>
                <a:ext uri="{FF2B5EF4-FFF2-40B4-BE49-F238E27FC236}">
                  <a16:creationId xmlns:a16="http://schemas.microsoft.com/office/drawing/2014/main" id="{DA5D248A-8B2B-4D48-8BBD-BCED2A2D4E11}"/>
                </a:ext>
              </a:extLst>
            </p:cNvPr>
            <p:cNvSpPr/>
            <p:nvPr/>
          </p:nvSpPr>
          <p:spPr>
            <a:xfrm>
              <a:off x="12135050" y="616588"/>
              <a:ext cx="23850" cy="47025"/>
            </a:xfrm>
            <a:custGeom>
              <a:avLst/>
              <a:gdLst/>
              <a:ahLst/>
              <a:cxnLst/>
              <a:rect l="l" t="t" r="r" b="b"/>
              <a:pathLst>
                <a:path w="954" h="1881" extrusionOk="0">
                  <a:moveTo>
                    <a:pt x="427" y="1"/>
                  </a:moveTo>
                  <a:cubicBezTo>
                    <a:pt x="327" y="1"/>
                    <a:pt x="227" y="1"/>
                    <a:pt x="101" y="101"/>
                  </a:cubicBezTo>
                  <a:cubicBezTo>
                    <a:pt x="1" y="226"/>
                    <a:pt x="1" y="327"/>
                    <a:pt x="101" y="327"/>
                  </a:cubicBezTo>
                  <a:cubicBezTo>
                    <a:pt x="427" y="527"/>
                    <a:pt x="527" y="1154"/>
                    <a:pt x="527" y="1680"/>
                  </a:cubicBezTo>
                  <a:cubicBezTo>
                    <a:pt x="527" y="1780"/>
                    <a:pt x="628" y="1880"/>
                    <a:pt x="728" y="1880"/>
                  </a:cubicBezTo>
                  <a:cubicBezTo>
                    <a:pt x="853" y="1880"/>
                    <a:pt x="953" y="1780"/>
                    <a:pt x="953" y="1680"/>
                  </a:cubicBezTo>
                  <a:cubicBezTo>
                    <a:pt x="953" y="1154"/>
                    <a:pt x="853" y="427"/>
                    <a:pt x="427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6994;p55">
              <a:extLst>
                <a:ext uri="{FF2B5EF4-FFF2-40B4-BE49-F238E27FC236}">
                  <a16:creationId xmlns:a16="http://schemas.microsoft.com/office/drawing/2014/main" id="{11475008-2075-48CF-A7D1-082D8D3B76AF}"/>
                </a:ext>
              </a:extLst>
            </p:cNvPr>
            <p:cNvSpPr/>
            <p:nvPr/>
          </p:nvSpPr>
          <p:spPr>
            <a:xfrm>
              <a:off x="12163875" y="611588"/>
              <a:ext cx="18200" cy="52025"/>
            </a:xfrm>
            <a:custGeom>
              <a:avLst/>
              <a:gdLst/>
              <a:ahLst/>
              <a:cxnLst/>
              <a:rect l="l" t="t" r="r" b="b"/>
              <a:pathLst>
                <a:path w="728" h="2081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" y="426"/>
                    <a:pt x="101" y="627"/>
                    <a:pt x="101" y="727"/>
                  </a:cubicBezTo>
                  <a:cubicBezTo>
                    <a:pt x="201" y="1153"/>
                    <a:pt x="327" y="1454"/>
                    <a:pt x="327" y="1880"/>
                  </a:cubicBezTo>
                  <a:cubicBezTo>
                    <a:pt x="327" y="1980"/>
                    <a:pt x="327" y="2080"/>
                    <a:pt x="527" y="2080"/>
                  </a:cubicBezTo>
                  <a:cubicBezTo>
                    <a:pt x="627" y="2080"/>
                    <a:pt x="728" y="1980"/>
                    <a:pt x="728" y="1880"/>
                  </a:cubicBezTo>
                  <a:cubicBezTo>
                    <a:pt x="728" y="1454"/>
                    <a:pt x="627" y="1053"/>
                    <a:pt x="527" y="627"/>
                  </a:cubicBezTo>
                  <a:cubicBezTo>
                    <a:pt x="427" y="527"/>
                    <a:pt x="427" y="301"/>
                    <a:pt x="427" y="100"/>
                  </a:cubicBezTo>
                  <a:cubicBezTo>
                    <a:pt x="427" y="0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6995;p55">
              <a:extLst>
                <a:ext uri="{FF2B5EF4-FFF2-40B4-BE49-F238E27FC236}">
                  <a16:creationId xmlns:a16="http://schemas.microsoft.com/office/drawing/2014/main" id="{40122717-95AA-42F8-8C7E-41F5E1900F69}"/>
                </a:ext>
              </a:extLst>
            </p:cNvPr>
            <p:cNvSpPr/>
            <p:nvPr/>
          </p:nvSpPr>
          <p:spPr>
            <a:xfrm>
              <a:off x="12163875" y="705563"/>
              <a:ext cx="13200" cy="36375"/>
            </a:xfrm>
            <a:custGeom>
              <a:avLst/>
              <a:gdLst/>
              <a:ahLst/>
              <a:cxnLst/>
              <a:rect l="l" t="t" r="r" b="b"/>
              <a:pathLst>
                <a:path w="528" h="1455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01"/>
                  </a:lnTo>
                  <a:cubicBezTo>
                    <a:pt x="101" y="627"/>
                    <a:pt x="101" y="928"/>
                    <a:pt x="1" y="1154"/>
                  </a:cubicBezTo>
                  <a:cubicBezTo>
                    <a:pt x="1" y="1254"/>
                    <a:pt x="1" y="1354"/>
                    <a:pt x="101" y="1454"/>
                  </a:cubicBezTo>
                  <a:lnTo>
                    <a:pt x="201" y="1454"/>
                  </a:lnTo>
                  <a:cubicBezTo>
                    <a:pt x="327" y="1454"/>
                    <a:pt x="427" y="1454"/>
                    <a:pt x="427" y="1354"/>
                  </a:cubicBezTo>
                  <a:cubicBezTo>
                    <a:pt x="527" y="1053"/>
                    <a:pt x="527" y="627"/>
                    <a:pt x="527" y="301"/>
                  </a:cubicBezTo>
                  <a:lnTo>
                    <a:pt x="427" y="201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6996;p55">
              <a:extLst>
                <a:ext uri="{FF2B5EF4-FFF2-40B4-BE49-F238E27FC236}">
                  <a16:creationId xmlns:a16="http://schemas.microsoft.com/office/drawing/2014/main" id="{02372DCD-7533-4F96-8BE1-ECF1C6DC4617}"/>
                </a:ext>
              </a:extLst>
            </p:cNvPr>
            <p:cNvSpPr/>
            <p:nvPr/>
          </p:nvSpPr>
          <p:spPr>
            <a:xfrm>
              <a:off x="12182050" y="700563"/>
              <a:ext cx="18200" cy="38875"/>
            </a:xfrm>
            <a:custGeom>
              <a:avLst/>
              <a:gdLst/>
              <a:ahLst/>
              <a:cxnLst/>
              <a:rect l="l" t="t" r="r" b="b"/>
              <a:pathLst>
                <a:path w="728" h="1555" extrusionOk="0">
                  <a:moveTo>
                    <a:pt x="101" y="0"/>
                  </a:moveTo>
                  <a:cubicBezTo>
                    <a:pt x="1" y="100"/>
                    <a:pt x="1" y="201"/>
                    <a:pt x="1" y="301"/>
                  </a:cubicBezTo>
                  <a:cubicBezTo>
                    <a:pt x="226" y="627"/>
                    <a:pt x="326" y="1028"/>
                    <a:pt x="101" y="1253"/>
                  </a:cubicBezTo>
                  <a:cubicBezTo>
                    <a:pt x="101" y="1253"/>
                    <a:pt x="101" y="1454"/>
                    <a:pt x="226" y="1454"/>
                  </a:cubicBezTo>
                  <a:cubicBezTo>
                    <a:pt x="226" y="1554"/>
                    <a:pt x="326" y="1554"/>
                    <a:pt x="326" y="1554"/>
                  </a:cubicBezTo>
                  <a:cubicBezTo>
                    <a:pt x="427" y="1554"/>
                    <a:pt x="427" y="1454"/>
                    <a:pt x="527" y="1454"/>
                  </a:cubicBezTo>
                  <a:cubicBezTo>
                    <a:pt x="727" y="1028"/>
                    <a:pt x="627" y="501"/>
                    <a:pt x="427" y="100"/>
                  </a:cubicBezTo>
                  <a:cubicBezTo>
                    <a:pt x="326" y="0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6997;p55">
              <a:extLst>
                <a:ext uri="{FF2B5EF4-FFF2-40B4-BE49-F238E27FC236}">
                  <a16:creationId xmlns:a16="http://schemas.microsoft.com/office/drawing/2014/main" id="{6B1E7A42-8A06-49C2-8960-BAF95C1BAAF6}"/>
                </a:ext>
              </a:extLst>
            </p:cNvPr>
            <p:cNvSpPr/>
            <p:nvPr/>
          </p:nvSpPr>
          <p:spPr>
            <a:xfrm>
              <a:off x="12187700" y="659213"/>
              <a:ext cx="18200" cy="38225"/>
            </a:xfrm>
            <a:custGeom>
              <a:avLst/>
              <a:gdLst/>
              <a:ahLst/>
              <a:cxnLst/>
              <a:rect l="l" t="t" r="r" b="b"/>
              <a:pathLst>
                <a:path w="728" h="1529" extrusionOk="0">
                  <a:moveTo>
                    <a:pt x="251" y="0"/>
                  </a:moveTo>
                  <a:cubicBezTo>
                    <a:pt x="201" y="0"/>
                    <a:pt x="151" y="25"/>
                    <a:pt x="100" y="75"/>
                  </a:cubicBezTo>
                  <a:cubicBezTo>
                    <a:pt x="0" y="75"/>
                    <a:pt x="0" y="276"/>
                    <a:pt x="100" y="276"/>
                  </a:cubicBezTo>
                  <a:cubicBezTo>
                    <a:pt x="301" y="602"/>
                    <a:pt x="301" y="902"/>
                    <a:pt x="301" y="1228"/>
                  </a:cubicBezTo>
                  <a:lnTo>
                    <a:pt x="301" y="1328"/>
                  </a:lnTo>
                  <a:cubicBezTo>
                    <a:pt x="301" y="1429"/>
                    <a:pt x="401" y="1529"/>
                    <a:pt x="501" y="1529"/>
                  </a:cubicBezTo>
                  <a:cubicBezTo>
                    <a:pt x="627" y="1529"/>
                    <a:pt x="727" y="1429"/>
                    <a:pt x="727" y="1328"/>
                  </a:cubicBezTo>
                  <a:lnTo>
                    <a:pt x="727" y="1228"/>
                  </a:lnTo>
                  <a:cubicBezTo>
                    <a:pt x="727" y="902"/>
                    <a:pt x="727" y="401"/>
                    <a:pt x="401" y="75"/>
                  </a:cubicBezTo>
                  <a:cubicBezTo>
                    <a:pt x="351" y="25"/>
                    <a:pt x="301" y="0"/>
                    <a:pt x="25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6998;p55">
              <a:extLst>
                <a:ext uri="{FF2B5EF4-FFF2-40B4-BE49-F238E27FC236}">
                  <a16:creationId xmlns:a16="http://schemas.microsoft.com/office/drawing/2014/main" id="{C0682AFE-D851-43CF-9EB8-312A84A98940}"/>
                </a:ext>
              </a:extLst>
            </p:cNvPr>
            <p:cNvSpPr/>
            <p:nvPr/>
          </p:nvSpPr>
          <p:spPr>
            <a:xfrm>
              <a:off x="12208375" y="649413"/>
              <a:ext cx="20700" cy="43025"/>
            </a:xfrm>
            <a:custGeom>
              <a:avLst/>
              <a:gdLst/>
              <a:ahLst/>
              <a:cxnLst/>
              <a:rect l="l" t="t" r="r" b="b"/>
              <a:pathLst>
                <a:path w="828" h="1721" extrusionOk="0">
                  <a:moveTo>
                    <a:pt x="289" y="0"/>
                  </a:moveTo>
                  <a:cubicBezTo>
                    <a:pt x="260" y="0"/>
                    <a:pt x="229" y="12"/>
                    <a:pt x="201" y="41"/>
                  </a:cubicBezTo>
                  <a:cubicBezTo>
                    <a:pt x="101" y="41"/>
                    <a:pt x="0" y="166"/>
                    <a:pt x="101" y="267"/>
                  </a:cubicBezTo>
                  <a:cubicBezTo>
                    <a:pt x="201" y="567"/>
                    <a:pt x="301" y="1094"/>
                    <a:pt x="201" y="1420"/>
                  </a:cubicBezTo>
                  <a:cubicBezTo>
                    <a:pt x="201" y="1520"/>
                    <a:pt x="301" y="1620"/>
                    <a:pt x="426" y="1620"/>
                  </a:cubicBezTo>
                  <a:lnTo>
                    <a:pt x="426" y="1720"/>
                  </a:lnTo>
                  <a:cubicBezTo>
                    <a:pt x="527" y="1720"/>
                    <a:pt x="627" y="1620"/>
                    <a:pt x="627" y="1520"/>
                  </a:cubicBezTo>
                  <a:cubicBezTo>
                    <a:pt x="827" y="994"/>
                    <a:pt x="627" y="467"/>
                    <a:pt x="426" y="166"/>
                  </a:cubicBezTo>
                  <a:cubicBezTo>
                    <a:pt x="426" y="77"/>
                    <a:pt x="362" y="0"/>
                    <a:pt x="289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6999;p55">
              <a:extLst>
                <a:ext uri="{FF2B5EF4-FFF2-40B4-BE49-F238E27FC236}">
                  <a16:creationId xmlns:a16="http://schemas.microsoft.com/office/drawing/2014/main" id="{97DE883F-A5F6-486F-A55C-D35A162A6B1E}"/>
                </a:ext>
              </a:extLst>
            </p:cNvPr>
            <p:cNvSpPr/>
            <p:nvPr/>
          </p:nvSpPr>
          <p:spPr>
            <a:xfrm>
              <a:off x="12203350" y="601563"/>
              <a:ext cx="20700" cy="46375"/>
            </a:xfrm>
            <a:custGeom>
              <a:avLst/>
              <a:gdLst/>
              <a:ahLst/>
              <a:cxnLst/>
              <a:rect l="l" t="t" r="r" b="b"/>
              <a:pathLst>
                <a:path w="828" h="1855" extrusionOk="0">
                  <a:moveTo>
                    <a:pt x="214" y="0"/>
                  </a:moveTo>
                  <a:cubicBezTo>
                    <a:pt x="151" y="0"/>
                    <a:pt x="101" y="25"/>
                    <a:pt x="101" y="75"/>
                  </a:cubicBezTo>
                  <a:cubicBezTo>
                    <a:pt x="1" y="201"/>
                    <a:pt x="1" y="301"/>
                    <a:pt x="101" y="401"/>
                  </a:cubicBezTo>
                  <a:cubicBezTo>
                    <a:pt x="402" y="702"/>
                    <a:pt x="402" y="1128"/>
                    <a:pt x="402" y="1654"/>
                  </a:cubicBezTo>
                  <a:cubicBezTo>
                    <a:pt x="402" y="1755"/>
                    <a:pt x="502" y="1855"/>
                    <a:pt x="627" y="1855"/>
                  </a:cubicBezTo>
                  <a:cubicBezTo>
                    <a:pt x="728" y="1855"/>
                    <a:pt x="828" y="1755"/>
                    <a:pt x="828" y="1654"/>
                  </a:cubicBezTo>
                  <a:cubicBezTo>
                    <a:pt x="828" y="1128"/>
                    <a:pt x="828" y="501"/>
                    <a:pt x="402" y="75"/>
                  </a:cubicBezTo>
                  <a:cubicBezTo>
                    <a:pt x="352" y="25"/>
                    <a:pt x="276" y="0"/>
                    <a:pt x="214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7000;p55">
              <a:extLst>
                <a:ext uri="{FF2B5EF4-FFF2-40B4-BE49-F238E27FC236}">
                  <a16:creationId xmlns:a16="http://schemas.microsoft.com/office/drawing/2014/main" id="{CB25C24E-7E76-4B23-97FB-A2D41A108F71}"/>
                </a:ext>
              </a:extLst>
            </p:cNvPr>
            <p:cNvSpPr/>
            <p:nvPr/>
          </p:nvSpPr>
          <p:spPr>
            <a:xfrm>
              <a:off x="12221525" y="599038"/>
              <a:ext cx="20700" cy="46400"/>
            </a:xfrm>
            <a:custGeom>
              <a:avLst/>
              <a:gdLst/>
              <a:ahLst/>
              <a:cxnLst/>
              <a:rect l="l" t="t" r="r" b="b"/>
              <a:pathLst>
                <a:path w="828" h="1856" extrusionOk="0">
                  <a:moveTo>
                    <a:pt x="301" y="1"/>
                  </a:moveTo>
                  <a:cubicBezTo>
                    <a:pt x="251" y="1"/>
                    <a:pt x="201" y="26"/>
                    <a:pt x="201" y="76"/>
                  </a:cubicBezTo>
                  <a:cubicBezTo>
                    <a:pt x="101" y="76"/>
                    <a:pt x="1" y="302"/>
                    <a:pt x="101" y="402"/>
                  </a:cubicBezTo>
                  <a:cubicBezTo>
                    <a:pt x="301" y="602"/>
                    <a:pt x="402" y="1029"/>
                    <a:pt x="402" y="1655"/>
                  </a:cubicBezTo>
                  <a:cubicBezTo>
                    <a:pt x="402" y="1755"/>
                    <a:pt x="527" y="1856"/>
                    <a:pt x="627" y="1856"/>
                  </a:cubicBezTo>
                  <a:cubicBezTo>
                    <a:pt x="727" y="1856"/>
                    <a:pt x="828" y="1755"/>
                    <a:pt x="828" y="1655"/>
                  </a:cubicBezTo>
                  <a:cubicBezTo>
                    <a:pt x="828" y="1029"/>
                    <a:pt x="727" y="502"/>
                    <a:pt x="402" y="76"/>
                  </a:cubicBezTo>
                  <a:cubicBezTo>
                    <a:pt x="402" y="26"/>
                    <a:pt x="351" y="1"/>
                    <a:pt x="3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7001;p55">
              <a:extLst>
                <a:ext uri="{FF2B5EF4-FFF2-40B4-BE49-F238E27FC236}">
                  <a16:creationId xmlns:a16="http://schemas.microsoft.com/office/drawing/2014/main" id="{15BDC749-56ED-4445-A949-0AABE351296E}"/>
                </a:ext>
              </a:extLst>
            </p:cNvPr>
            <p:cNvSpPr/>
            <p:nvPr/>
          </p:nvSpPr>
          <p:spPr>
            <a:xfrm>
              <a:off x="12226550" y="680738"/>
              <a:ext cx="13175" cy="40525"/>
            </a:xfrm>
            <a:custGeom>
              <a:avLst/>
              <a:gdLst/>
              <a:ahLst/>
              <a:cxnLst/>
              <a:rect l="l" t="t" r="r" b="b"/>
              <a:pathLst>
                <a:path w="527" h="1621" extrusionOk="0">
                  <a:moveTo>
                    <a:pt x="300" y="0"/>
                  </a:moveTo>
                  <a:cubicBezTo>
                    <a:pt x="270" y="0"/>
                    <a:pt x="236" y="13"/>
                    <a:pt x="201" y="41"/>
                  </a:cubicBezTo>
                  <a:cubicBezTo>
                    <a:pt x="0" y="41"/>
                    <a:pt x="0" y="167"/>
                    <a:pt x="0" y="267"/>
                  </a:cubicBezTo>
                  <a:lnTo>
                    <a:pt x="0" y="568"/>
                  </a:lnTo>
                  <a:cubicBezTo>
                    <a:pt x="100" y="893"/>
                    <a:pt x="100" y="1094"/>
                    <a:pt x="0" y="1294"/>
                  </a:cubicBezTo>
                  <a:cubicBezTo>
                    <a:pt x="0" y="1420"/>
                    <a:pt x="100" y="1520"/>
                    <a:pt x="201" y="1520"/>
                  </a:cubicBezTo>
                  <a:lnTo>
                    <a:pt x="201" y="1620"/>
                  </a:lnTo>
                  <a:cubicBezTo>
                    <a:pt x="326" y="1620"/>
                    <a:pt x="426" y="1520"/>
                    <a:pt x="426" y="1420"/>
                  </a:cubicBezTo>
                  <a:cubicBezTo>
                    <a:pt x="526" y="1094"/>
                    <a:pt x="526" y="793"/>
                    <a:pt x="426" y="568"/>
                  </a:cubicBezTo>
                  <a:lnTo>
                    <a:pt x="426" y="167"/>
                  </a:lnTo>
                  <a:cubicBezTo>
                    <a:pt x="426" y="77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7002;p55">
              <a:extLst>
                <a:ext uri="{FF2B5EF4-FFF2-40B4-BE49-F238E27FC236}">
                  <a16:creationId xmlns:a16="http://schemas.microsoft.com/office/drawing/2014/main" id="{6CCFE510-B8A2-476C-A755-0EEBBC32E136}"/>
                </a:ext>
              </a:extLst>
            </p:cNvPr>
            <p:cNvSpPr/>
            <p:nvPr/>
          </p:nvSpPr>
          <p:spPr>
            <a:xfrm>
              <a:off x="12239700" y="670688"/>
              <a:ext cx="18200" cy="39925"/>
            </a:xfrm>
            <a:custGeom>
              <a:avLst/>
              <a:gdLst/>
              <a:ahLst/>
              <a:cxnLst/>
              <a:rect l="l" t="t" r="r" b="b"/>
              <a:pathLst>
                <a:path w="728" h="1597" extrusionOk="0">
                  <a:moveTo>
                    <a:pt x="189" y="1"/>
                  </a:moveTo>
                  <a:cubicBezTo>
                    <a:pt x="159" y="1"/>
                    <a:pt x="130" y="13"/>
                    <a:pt x="101" y="42"/>
                  </a:cubicBezTo>
                  <a:cubicBezTo>
                    <a:pt x="0" y="42"/>
                    <a:pt x="0" y="143"/>
                    <a:pt x="0" y="243"/>
                  </a:cubicBezTo>
                  <a:cubicBezTo>
                    <a:pt x="101" y="569"/>
                    <a:pt x="301" y="970"/>
                    <a:pt x="201" y="1396"/>
                  </a:cubicBezTo>
                  <a:cubicBezTo>
                    <a:pt x="101" y="1496"/>
                    <a:pt x="201" y="1596"/>
                    <a:pt x="301" y="1596"/>
                  </a:cubicBezTo>
                  <a:lnTo>
                    <a:pt x="426" y="1596"/>
                  </a:lnTo>
                  <a:cubicBezTo>
                    <a:pt x="527" y="1596"/>
                    <a:pt x="527" y="1596"/>
                    <a:pt x="627" y="1496"/>
                  </a:cubicBezTo>
                  <a:cubicBezTo>
                    <a:pt x="727" y="869"/>
                    <a:pt x="527" y="443"/>
                    <a:pt x="426" y="143"/>
                  </a:cubicBezTo>
                  <a:cubicBezTo>
                    <a:pt x="338" y="72"/>
                    <a:pt x="262" y="1"/>
                    <a:pt x="189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" name="Google Shape;6645;p55">
            <a:extLst>
              <a:ext uri="{FF2B5EF4-FFF2-40B4-BE49-F238E27FC236}">
                <a16:creationId xmlns:a16="http://schemas.microsoft.com/office/drawing/2014/main" id="{8D8741FC-F655-43C4-8F44-819AFBFA4D1F}"/>
              </a:ext>
            </a:extLst>
          </p:cNvPr>
          <p:cNvGrpSpPr/>
          <p:nvPr/>
        </p:nvGrpSpPr>
        <p:grpSpPr>
          <a:xfrm rot="-1444745">
            <a:off x="76104" y="243131"/>
            <a:ext cx="1577561" cy="1788619"/>
            <a:chOff x="7888950" y="83138"/>
            <a:chExt cx="1719175" cy="2100825"/>
          </a:xfrm>
        </p:grpSpPr>
        <p:sp>
          <p:nvSpPr>
            <p:cNvPr id="384" name="Google Shape;6646;p55">
              <a:extLst>
                <a:ext uri="{FF2B5EF4-FFF2-40B4-BE49-F238E27FC236}">
                  <a16:creationId xmlns:a16="http://schemas.microsoft.com/office/drawing/2014/main" id="{2B27232F-00FE-4637-ABA2-03994FA6DCFD}"/>
                </a:ext>
              </a:extLst>
            </p:cNvPr>
            <p:cNvSpPr/>
            <p:nvPr/>
          </p:nvSpPr>
          <p:spPr>
            <a:xfrm>
              <a:off x="9149850" y="118488"/>
              <a:ext cx="332975" cy="303825"/>
            </a:xfrm>
            <a:custGeom>
              <a:avLst/>
              <a:gdLst/>
              <a:ahLst/>
              <a:cxnLst/>
              <a:rect l="l" t="t" r="r" b="b"/>
              <a:pathLst>
                <a:path w="13319" h="12153" extrusionOk="0">
                  <a:moveTo>
                    <a:pt x="4922" y="0"/>
                  </a:moveTo>
                  <a:cubicBezTo>
                    <a:pt x="4735" y="0"/>
                    <a:pt x="4504" y="113"/>
                    <a:pt x="4446" y="301"/>
                  </a:cubicBezTo>
                  <a:cubicBezTo>
                    <a:pt x="4346" y="727"/>
                    <a:pt x="4220" y="1228"/>
                    <a:pt x="4020" y="1754"/>
                  </a:cubicBezTo>
                  <a:cubicBezTo>
                    <a:pt x="3920" y="1554"/>
                    <a:pt x="3719" y="1353"/>
                    <a:pt x="3594" y="1128"/>
                  </a:cubicBezTo>
                  <a:cubicBezTo>
                    <a:pt x="3566" y="1072"/>
                    <a:pt x="3491" y="1047"/>
                    <a:pt x="3400" y="1047"/>
                  </a:cubicBezTo>
                  <a:cubicBezTo>
                    <a:pt x="3163" y="1047"/>
                    <a:pt x="2822" y="1218"/>
                    <a:pt x="2967" y="1453"/>
                  </a:cubicBezTo>
                  <a:cubicBezTo>
                    <a:pt x="3193" y="1754"/>
                    <a:pt x="3393" y="2080"/>
                    <a:pt x="3719" y="2381"/>
                  </a:cubicBezTo>
                  <a:cubicBezTo>
                    <a:pt x="3093" y="2481"/>
                    <a:pt x="2466" y="2807"/>
                    <a:pt x="1714" y="3007"/>
                  </a:cubicBezTo>
                  <a:cubicBezTo>
                    <a:pt x="1355" y="3097"/>
                    <a:pt x="1398" y="3449"/>
                    <a:pt x="1789" y="3449"/>
                  </a:cubicBezTo>
                  <a:cubicBezTo>
                    <a:pt x="1835" y="3449"/>
                    <a:pt x="1885" y="3444"/>
                    <a:pt x="1940" y="3433"/>
                  </a:cubicBezTo>
                  <a:cubicBezTo>
                    <a:pt x="2512" y="3342"/>
                    <a:pt x="3085" y="2894"/>
                    <a:pt x="3734" y="2894"/>
                  </a:cubicBezTo>
                  <a:cubicBezTo>
                    <a:pt x="3795" y="2894"/>
                    <a:pt x="3857" y="2898"/>
                    <a:pt x="3920" y="2907"/>
                  </a:cubicBezTo>
                  <a:cubicBezTo>
                    <a:pt x="3920" y="2907"/>
                    <a:pt x="4020" y="2907"/>
                    <a:pt x="4020" y="2807"/>
                  </a:cubicBezTo>
                  <a:cubicBezTo>
                    <a:pt x="4346" y="3108"/>
                    <a:pt x="4646" y="3433"/>
                    <a:pt x="4847" y="3734"/>
                  </a:cubicBezTo>
                  <a:cubicBezTo>
                    <a:pt x="5373" y="4260"/>
                    <a:pt x="5599" y="4887"/>
                    <a:pt x="6225" y="5413"/>
                  </a:cubicBezTo>
                  <a:cubicBezTo>
                    <a:pt x="5273" y="5940"/>
                    <a:pt x="4120" y="6667"/>
                    <a:pt x="3193" y="7093"/>
                  </a:cubicBezTo>
                  <a:cubicBezTo>
                    <a:pt x="2341" y="6767"/>
                    <a:pt x="1614" y="6466"/>
                    <a:pt x="787" y="5940"/>
                  </a:cubicBezTo>
                  <a:cubicBezTo>
                    <a:pt x="759" y="5926"/>
                    <a:pt x="724" y="5920"/>
                    <a:pt x="685" y="5920"/>
                  </a:cubicBezTo>
                  <a:cubicBezTo>
                    <a:pt x="433" y="5920"/>
                    <a:pt x="1" y="6171"/>
                    <a:pt x="260" y="6366"/>
                  </a:cubicBezTo>
                  <a:cubicBezTo>
                    <a:pt x="987" y="6767"/>
                    <a:pt x="1714" y="7093"/>
                    <a:pt x="2566" y="7393"/>
                  </a:cubicBezTo>
                  <a:lnTo>
                    <a:pt x="686" y="8346"/>
                  </a:lnTo>
                  <a:cubicBezTo>
                    <a:pt x="346" y="8506"/>
                    <a:pt x="550" y="8811"/>
                    <a:pt x="851" y="8811"/>
                  </a:cubicBezTo>
                  <a:cubicBezTo>
                    <a:pt x="926" y="8811"/>
                    <a:pt x="1007" y="8792"/>
                    <a:pt x="1087" y="8747"/>
                  </a:cubicBezTo>
                  <a:cubicBezTo>
                    <a:pt x="1514" y="8546"/>
                    <a:pt x="2040" y="8245"/>
                    <a:pt x="2566" y="8020"/>
                  </a:cubicBezTo>
                  <a:lnTo>
                    <a:pt x="2566" y="8020"/>
                  </a:lnTo>
                  <a:cubicBezTo>
                    <a:pt x="2341" y="8646"/>
                    <a:pt x="2140" y="9373"/>
                    <a:pt x="1940" y="10000"/>
                  </a:cubicBezTo>
                  <a:cubicBezTo>
                    <a:pt x="1897" y="10138"/>
                    <a:pt x="2004" y="10200"/>
                    <a:pt x="2148" y="10200"/>
                  </a:cubicBezTo>
                  <a:cubicBezTo>
                    <a:pt x="2344" y="10200"/>
                    <a:pt x="2609" y="10087"/>
                    <a:pt x="2666" y="9900"/>
                  </a:cubicBezTo>
                  <a:cubicBezTo>
                    <a:pt x="2867" y="9173"/>
                    <a:pt x="3193" y="8446"/>
                    <a:pt x="3393" y="7619"/>
                  </a:cubicBezTo>
                  <a:cubicBezTo>
                    <a:pt x="4379" y="7126"/>
                    <a:pt x="5541" y="6457"/>
                    <a:pt x="6446" y="5859"/>
                  </a:cubicBezTo>
                  <a:lnTo>
                    <a:pt x="6446" y="5859"/>
                  </a:lnTo>
                  <a:cubicBezTo>
                    <a:pt x="6433" y="5885"/>
                    <a:pt x="6426" y="5912"/>
                    <a:pt x="6426" y="5940"/>
                  </a:cubicBezTo>
                  <a:cubicBezTo>
                    <a:pt x="6426" y="7193"/>
                    <a:pt x="6526" y="8446"/>
                    <a:pt x="6626" y="9599"/>
                  </a:cubicBezTo>
                  <a:cubicBezTo>
                    <a:pt x="5473" y="9799"/>
                    <a:pt x="4847" y="11153"/>
                    <a:pt x="4220" y="12005"/>
                  </a:cubicBezTo>
                  <a:cubicBezTo>
                    <a:pt x="4178" y="12090"/>
                    <a:pt x="4265" y="12121"/>
                    <a:pt x="4398" y="12121"/>
                  </a:cubicBezTo>
                  <a:cubicBezTo>
                    <a:pt x="4578" y="12121"/>
                    <a:pt x="4842" y="12063"/>
                    <a:pt x="4972" y="12005"/>
                  </a:cubicBezTo>
                  <a:cubicBezTo>
                    <a:pt x="5173" y="11679"/>
                    <a:pt x="5373" y="11253"/>
                    <a:pt x="5599" y="10952"/>
                  </a:cubicBezTo>
                  <a:cubicBezTo>
                    <a:pt x="5799" y="10752"/>
                    <a:pt x="6225" y="10000"/>
                    <a:pt x="6526" y="10000"/>
                  </a:cubicBezTo>
                  <a:lnTo>
                    <a:pt x="6626" y="10000"/>
                  </a:lnTo>
                  <a:cubicBezTo>
                    <a:pt x="6727" y="10626"/>
                    <a:pt x="6727" y="11253"/>
                    <a:pt x="6852" y="12005"/>
                  </a:cubicBezTo>
                  <a:cubicBezTo>
                    <a:pt x="6852" y="12109"/>
                    <a:pt x="6938" y="12153"/>
                    <a:pt x="7051" y="12153"/>
                  </a:cubicBezTo>
                  <a:cubicBezTo>
                    <a:pt x="7266" y="12153"/>
                    <a:pt x="7579" y="11993"/>
                    <a:pt x="7579" y="11779"/>
                  </a:cubicBezTo>
                  <a:cubicBezTo>
                    <a:pt x="7479" y="11153"/>
                    <a:pt x="7479" y="10626"/>
                    <a:pt x="7353" y="10000"/>
                  </a:cubicBezTo>
                  <a:lnTo>
                    <a:pt x="7353" y="10000"/>
                  </a:lnTo>
                  <a:cubicBezTo>
                    <a:pt x="8105" y="10526"/>
                    <a:pt x="8732" y="11053"/>
                    <a:pt x="9458" y="11479"/>
                  </a:cubicBezTo>
                  <a:cubicBezTo>
                    <a:pt x="9485" y="11492"/>
                    <a:pt x="9518" y="11498"/>
                    <a:pt x="9554" y="11498"/>
                  </a:cubicBezTo>
                  <a:cubicBezTo>
                    <a:pt x="9790" y="11498"/>
                    <a:pt x="10185" y="11253"/>
                    <a:pt x="10185" y="11253"/>
                  </a:cubicBezTo>
                  <a:cubicBezTo>
                    <a:pt x="9233" y="10752"/>
                    <a:pt x="8406" y="10125"/>
                    <a:pt x="7579" y="9499"/>
                  </a:cubicBezTo>
                  <a:lnTo>
                    <a:pt x="7353" y="9499"/>
                  </a:lnTo>
                  <a:cubicBezTo>
                    <a:pt x="7253" y="8346"/>
                    <a:pt x="7153" y="7093"/>
                    <a:pt x="7153" y="5940"/>
                  </a:cubicBezTo>
                  <a:lnTo>
                    <a:pt x="7153" y="5839"/>
                  </a:lnTo>
                  <a:cubicBezTo>
                    <a:pt x="7980" y="6040"/>
                    <a:pt x="8832" y="6240"/>
                    <a:pt x="9759" y="6566"/>
                  </a:cubicBezTo>
                  <a:cubicBezTo>
                    <a:pt x="9659" y="6566"/>
                    <a:pt x="9659" y="6667"/>
                    <a:pt x="9559" y="6667"/>
                  </a:cubicBezTo>
                  <a:lnTo>
                    <a:pt x="9759" y="6667"/>
                  </a:lnTo>
                  <a:lnTo>
                    <a:pt x="9759" y="6867"/>
                  </a:lnTo>
                  <a:cubicBezTo>
                    <a:pt x="10085" y="7619"/>
                    <a:pt x="10386" y="8346"/>
                    <a:pt x="10812" y="8972"/>
                  </a:cubicBezTo>
                  <a:cubicBezTo>
                    <a:pt x="10870" y="9060"/>
                    <a:pt x="10964" y="9096"/>
                    <a:pt x="11064" y="9096"/>
                  </a:cubicBezTo>
                  <a:cubicBezTo>
                    <a:pt x="11307" y="9096"/>
                    <a:pt x="11581" y="8878"/>
                    <a:pt x="11438" y="8646"/>
                  </a:cubicBezTo>
                  <a:lnTo>
                    <a:pt x="10486" y="6767"/>
                  </a:lnTo>
                  <a:lnTo>
                    <a:pt x="10486" y="6767"/>
                  </a:lnTo>
                  <a:cubicBezTo>
                    <a:pt x="11113" y="6992"/>
                    <a:pt x="11864" y="7093"/>
                    <a:pt x="12491" y="7293"/>
                  </a:cubicBezTo>
                  <a:cubicBezTo>
                    <a:pt x="12792" y="7293"/>
                    <a:pt x="13318" y="6992"/>
                    <a:pt x="12892" y="6867"/>
                  </a:cubicBezTo>
                  <a:cubicBezTo>
                    <a:pt x="12165" y="6667"/>
                    <a:pt x="11338" y="6466"/>
                    <a:pt x="10611" y="6240"/>
                  </a:cubicBezTo>
                  <a:cubicBezTo>
                    <a:pt x="11113" y="5514"/>
                    <a:pt x="11965" y="4987"/>
                    <a:pt x="12591" y="4361"/>
                  </a:cubicBezTo>
                  <a:cubicBezTo>
                    <a:pt x="12620" y="4332"/>
                    <a:pt x="12589" y="4320"/>
                    <a:pt x="12528" y="4320"/>
                  </a:cubicBezTo>
                  <a:cubicBezTo>
                    <a:pt x="12376" y="4320"/>
                    <a:pt x="12036" y="4397"/>
                    <a:pt x="11965" y="4486"/>
                  </a:cubicBezTo>
                  <a:cubicBezTo>
                    <a:pt x="11338" y="5113"/>
                    <a:pt x="10611" y="5514"/>
                    <a:pt x="10085" y="6140"/>
                  </a:cubicBezTo>
                  <a:cubicBezTo>
                    <a:pt x="9133" y="5839"/>
                    <a:pt x="8306" y="5614"/>
                    <a:pt x="7353" y="5413"/>
                  </a:cubicBezTo>
                  <a:cubicBezTo>
                    <a:pt x="7779" y="4586"/>
                    <a:pt x="8205" y="3634"/>
                    <a:pt x="8732" y="2807"/>
                  </a:cubicBezTo>
                  <a:cubicBezTo>
                    <a:pt x="9458" y="2381"/>
                    <a:pt x="10185" y="2381"/>
                    <a:pt x="10912" y="2180"/>
                  </a:cubicBezTo>
                  <a:cubicBezTo>
                    <a:pt x="11294" y="2090"/>
                    <a:pt x="11253" y="1739"/>
                    <a:pt x="10934" y="1739"/>
                  </a:cubicBezTo>
                  <a:cubicBezTo>
                    <a:pt x="10897" y="1739"/>
                    <a:pt x="10856" y="1744"/>
                    <a:pt x="10812" y="1754"/>
                  </a:cubicBezTo>
                  <a:cubicBezTo>
                    <a:pt x="10185" y="1980"/>
                    <a:pt x="9559" y="2080"/>
                    <a:pt x="8932" y="2281"/>
                  </a:cubicBezTo>
                  <a:cubicBezTo>
                    <a:pt x="9133" y="1854"/>
                    <a:pt x="9358" y="1353"/>
                    <a:pt x="9458" y="927"/>
                  </a:cubicBezTo>
                  <a:cubicBezTo>
                    <a:pt x="9500" y="792"/>
                    <a:pt x="9400" y="735"/>
                    <a:pt x="9262" y="735"/>
                  </a:cubicBezTo>
                  <a:cubicBezTo>
                    <a:pt x="9065" y="735"/>
                    <a:pt x="8790" y="851"/>
                    <a:pt x="8732" y="1027"/>
                  </a:cubicBezTo>
                  <a:cubicBezTo>
                    <a:pt x="8732" y="1228"/>
                    <a:pt x="8506" y="1554"/>
                    <a:pt x="8406" y="1854"/>
                  </a:cubicBezTo>
                  <a:cubicBezTo>
                    <a:pt x="8205" y="1353"/>
                    <a:pt x="7880" y="727"/>
                    <a:pt x="7579" y="200"/>
                  </a:cubicBezTo>
                  <a:cubicBezTo>
                    <a:pt x="7549" y="133"/>
                    <a:pt x="7462" y="106"/>
                    <a:pt x="7358" y="106"/>
                  </a:cubicBezTo>
                  <a:cubicBezTo>
                    <a:pt x="7110" y="106"/>
                    <a:pt x="6764" y="260"/>
                    <a:pt x="6852" y="401"/>
                  </a:cubicBezTo>
                  <a:cubicBezTo>
                    <a:pt x="7253" y="1128"/>
                    <a:pt x="7679" y="1980"/>
                    <a:pt x="7980" y="2707"/>
                  </a:cubicBezTo>
                  <a:cubicBezTo>
                    <a:pt x="7679" y="3534"/>
                    <a:pt x="7253" y="4260"/>
                    <a:pt x="6852" y="5113"/>
                  </a:cubicBezTo>
                  <a:cubicBezTo>
                    <a:pt x="6326" y="4687"/>
                    <a:pt x="6000" y="3960"/>
                    <a:pt x="5473" y="3433"/>
                  </a:cubicBezTo>
                  <a:cubicBezTo>
                    <a:pt x="5273" y="3108"/>
                    <a:pt x="4972" y="2807"/>
                    <a:pt x="4646" y="2481"/>
                  </a:cubicBezTo>
                  <a:cubicBezTo>
                    <a:pt x="4646" y="1654"/>
                    <a:pt x="5072" y="927"/>
                    <a:pt x="5173" y="200"/>
                  </a:cubicBezTo>
                  <a:cubicBezTo>
                    <a:pt x="5173" y="62"/>
                    <a:pt x="5060" y="0"/>
                    <a:pt x="4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6647;p55">
              <a:extLst>
                <a:ext uri="{FF2B5EF4-FFF2-40B4-BE49-F238E27FC236}">
                  <a16:creationId xmlns:a16="http://schemas.microsoft.com/office/drawing/2014/main" id="{F1D04557-D397-4F4A-8F1B-3075A826DC99}"/>
                </a:ext>
              </a:extLst>
            </p:cNvPr>
            <p:cNvSpPr/>
            <p:nvPr/>
          </p:nvSpPr>
          <p:spPr>
            <a:xfrm>
              <a:off x="9224025" y="225438"/>
              <a:ext cx="18825" cy="20875"/>
            </a:xfrm>
            <a:custGeom>
              <a:avLst/>
              <a:gdLst/>
              <a:ahLst/>
              <a:cxnLst/>
              <a:rect l="l" t="t" r="r" b="b"/>
              <a:pathLst>
                <a:path w="753" h="835" extrusionOk="0">
                  <a:moveTo>
                    <a:pt x="412" y="0"/>
                  </a:moveTo>
                  <a:cubicBezTo>
                    <a:pt x="215" y="0"/>
                    <a:pt x="0" y="148"/>
                    <a:pt x="0" y="308"/>
                  </a:cubicBezTo>
                  <a:lnTo>
                    <a:pt x="0" y="609"/>
                  </a:lnTo>
                  <a:cubicBezTo>
                    <a:pt x="0" y="835"/>
                    <a:pt x="126" y="835"/>
                    <a:pt x="326" y="835"/>
                  </a:cubicBezTo>
                  <a:cubicBezTo>
                    <a:pt x="426" y="835"/>
                    <a:pt x="627" y="835"/>
                    <a:pt x="752" y="609"/>
                  </a:cubicBezTo>
                  <a:lnTo>
                    <a:pt x="752" y="208"/>
                  </a:lnTo>
                  <a:lnTo>
                    <a:pt x="627" y="83"/>
                  </a:lnTo>
                  <a:cubicBezTo>
                    <a:pt x="569" y="25"/>
                    <a:pt x="492" y="0"/>
                    <a:pt x="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6648;p55">
              <a:extLst>
                <a:ext uri="{FF2B5EF4-FFF2-40B4-BE49-F238E27FC236}">
                  <a16:creationId xmlns:a16="http://schemas.microsoft.com/office/drawing/2014/main" id="{66EBA39D-B4E2-4C77-9D0E-D77D1A31621B}"/>
                </a:ext>
              </a:extLst>
            </p:cNvPr>
            <p:cNvSpPr/>
            <p:nvPr/>
          </p:nvSpPr>
          <p:spPr>
            <a:xfrm>
              <a:off x="9378150" y="215113"/>
              <a:ext cx="18200" cy="20550"/>
            </a:xfrm>
            <a:custGeom>
              <a:avLst/>
              <a:gdLst/>
              <a:ahLst/>
              <a:cxnLst/>
              <a:rect l="l" t="t" r="r" b="b"/>
              <a:pathLst>
                <a:path w="728" h="822" extrusionOk="0">
                  <a:moveTo>
                    <a:pt x="406" y="1"/>
                  </a:moveTo>
                  <a:cubicBezTo>
                    <a:pt x="212" y="1"/>
                    <a:pt x="1" y="154"/>
                    <a:pt x="1" y="295"/>
                  </a:cubicBezTo>
                  <a:lnTo>
                    <a:pt x="1" y="621"/>
                  </a:lnTo>
                  <a:cubicBezTo>
                    <a:pt x="1" y="822"/>
                    <a:pt x="101" y="822"/>
                    <a:pt x="326" y="822"/>
                  </a:cubicBezTo>
                  <a:cubicBezTo>
                    <a:pt x="427" y="822"/>
                    <a:pt x="627" y="721"/>
                    <a:pt x="727" y="621"/>
                  </a:cubicBezTo>
                  <a:lnTo>
                    <a:pt x="727" y="195"/>
                  </a:lnTo>
                  <a:lnTo>
                    <a:pt x="627" y="95"/>
                  </a:lnTo>
                  <a:cubicBezTo>
                    <a:pt x="568" y="28"/>
                    <a:pt x="489" y="1"/>
                    <a:pt x="4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6649;p55">
              <a:extLst>
                <a:ext uri="{FF2B5EF4-FFF2-40B4-BE49-F238E27FC236}">
                  <a16:creationId xmlns:a16="http://schemas.microsoft.com/office/drawing/2014/main" id="{4A4E4C9D-C688-4389-BB41-6DD3186D56F2}"/>
                </a:ext>
              </a:extLst>
            </p:cNvPr>
            <p:cNvSpPr/>
            <p:nvPr/>
          </p:nvSpPr>
          <p:spPr>
            <a:xfrm>
              <a:off x="9271000" y="318888"/>
              <a:ext cx="21350" cy="21425"/>
            </a:xfrm>
            <a:custGeom>
              <a:avLst/>
              <a:gdLst/>
              <a:ahLst/>
              <a:cxnLst/>
              <a:rect l="l" t="t" r="r" b="b"/>
              <a:pathLst>
                <a:path w="854" h="857" extrusionOk="0">
                  <a:moveTo>
                    <a:pt x="363" y="1"/>
                  </a:moveTo>
                  <a:cubicBezTo>
                    <a:pt x="182" y="1"/>
                    <a:pt x="1" y="117"/>
                    <a:pt x="1" y="330"/>
                  </a:cubicBezTo>
                  <a:lnTo>
                    <a:pt x="1" y="630"/>
                  </a:lnTo>
                  <a:cubicBezTo>
                    <a:pt x="1" y="856"/>
                    <a:pt x="126" y="856"/>
                    <a:pt x="327" y="856"/>
                  </a:cubicBezTo>
                  <a:cubicBezTo>
                    <a:pt x="527" y="856"/>
                    <a:pt x="627" y="731"/>
                    <a:pt x="753" y="630"/>
                  </a:cubicBezTo>
                  <a:cubicBezTo>
                    <a:pt x="853" y="530"/>
                    <a:pt x="753" y="430"/>
                    <a:pt x="753" y="229"/>
                  </a:cubicBezTo>
                  <a:cubicBezTo>
                    <a:pt x="753" y="104"/>
                    <a:pt x="753" y="104"/>
                    <a:pt x="627" y="104"/>
                  </a:cubicBezTo>
                  <a:cubicBezTo>
                    <a:pt x="558" y="34"/>
                    <a:pt x="460" y="1"/>
                    <a:pt x="3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6650;p55">
              <a:extLst>
                <a:ext uri="{FF2B5EF4-FFF2-40B4-BE49-F238E27FC236}">
                  <a16:creationId xmlns:a16="http://schemas.microsoft.com/office/drawing/2014/main" id="{CBE99A93-EED2-476F-A3C5-19AC867C690D}"/>
                </a:ext>
              </a:extLst>
            </p:cNvPr>
            <p:cNvSpPr/>
            <p:nvPr/>
          </p:nvSpPr>
          <p:spPr>
            <a:xfrm>
              <a:off x="9299825" y="167238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449" y="1"/>
                  </a:moveTo>
                  <a:cubicBezTo>
                    <a:pt x="242" y="1"/>
                    <a:pt x="1" y="182"/>
                    <a:pt x="1" y="431"/>
                  </a:cubicBezTo>
                  <a:lnTo>
                    <a:pt x="1" y="656"/>
                  </a:lnTo>
                  <a:cubicBezTo>
                    <a:pt x="39" y="808"/>
                    <a:pt x="170" y="874"/>
                    <a:pt x="311" y="874"/>
                  </a:cubicBezTo>
                  <a:cubicBezTo>
                    <a:pt x="544" y="874"/>
                    <a:pt x="806" y="696"/>
                    <a:pt x="728" y="431"/>
                  </a:cubicBezTo>
                  <a:lnTo>
                    <a:pt x="728" y="230"/>
                  </a:lnTo>
                  <a:cubicBezTo>
                    <a:pt x="690" y="69"/>
                    <a:pt x="576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6651;p55">
              <a:extLst>
                <a:ext uri="{FF2B5EF4-FFF2-40B4-BE49-F238E27FC236}">
                  <a16:creationId xmlns:a16="http://schemas.microsoft.com/office/drawing/2014/main" id="{04BD940C-CD5D-401D-96D6-03733B887675}"/>
                </a:ext>
              </a:extLst>
            </p:cNvPr>
            <p:cNvSpPr/>
            <p:nvPr/>
          </p:nvSpPr>
          <p:spPr>
            <a:xfrm>
              <a:off x="9366075" y="315288"/>
              <a:ext cx="21875" cy="20875"/>
            </a:xfrm>
            <a:custGeom>
              <a:avLst/>
              <a:gdLst/>
              <a:ahLst/>
              <a:cxnLst/>
              <a:rect l="l" t="t" r="r" b="b"/>
              <a:pathLst>
                <a:path w="875" h="835" extrusionOk="0">
                  <a:moveTo>
                    <a:pt x="536" y="0"/>
                  </a:moveTo>
                  <a:cubicBezTo>
                    <a:pt x="295" y="0"/>
                    <a:pt x="1" y="160"/>
                    <a:pt x="83" y="373"/>
                  </a:cubicBezTo>
                  <a:lnTo>
                    <a:pt x="83" y="674"/>
                  </a:lnTo>
                  <a:cubicBezTo>
                    <a:pt x="117" y="787"/>
                    <a:pt x="228" y="834"/>
                    <a:pt x="353" y="834"/>
                  </a:cubicBezTo>
                  <a:cubicBezTo>
                    <a:pt x="588" y="834"/>
                    <a:pt x="875" y="670"/>
                    <a:pt x="809" y="474"/>
                  </a:cubicBezTo>
                  <a:lnTo>
                    <a:pt x="809" y="148"/>
                  </a:lnTo>
                  <a:cubicBezTo>
                    <a:pt x="775" y="44"/>
                    <a:pt x="663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6652;p55">
              <a:extLst>
                <a:ext uri="{FF2B5EF4-FFF2-40B4-BE49-F238E27FC236}">
                  <a16:creationId xmlns:a16="http://schemas.microsoft.com/office/drawing/2014/main" id="{469703A6-B6DA-4CF9-A0A3-B6427D091A6F}"/>
                </a:ext>
              </a:extLst>
            </p:cNvPr>
            <p:cNvSpPr/>
            <p:nvPr/>
          </p:nvSpPr>
          <p:spPr>
            <a:xfrm>
              <a:off x="7888950" y="1754838"/>
              <a:ext cx="134575" cy="126600"/>
            </a:xfrm>
            <a:custGeom>
              <a:avLst/>
              <a:gdLst/>
              <a:ahLst/>
              <a:cxnLst/>
              <a:rect l="l" t="t" r="r" b="b"/>
              <a:pathLst>
                <a:path w="5383" h="5064" extrusionOk="0">
                  <a:moveTo>
                    <a:pt x="2973" y="1"/>
                  </a:moveTo>
                  <a:cubicBezTo>
                    <a:pt x="2930" y="1"/>
                    <a:pt x="2915" y="86"/>
                    <a:pt x="2977" y="210"/>
                  </a:cubicBezTo>
                  <a:cubicBezTo>
                    <a:pt x="3177" y="436"/>
                    <a:pt x="3403" y="536"/>
                    <a:pt x="3503" y="837"/>
                  </a:cubicBezTo>
                  <a:lnTo>
                    <a:pt x="3603" y="937"/>
                  </a:lnTo>
                  <a:cubicBezTo>
                    <a:pt x="3503" y="1062"/>
                    <a:pt x="3403" y="1263"/>
                    <a:pt x="3403" y="1363"/>
                  </a:cubicBezTo>
                  <a:cubicBezTo>
                    <a:pt x="3278" y="1689"/>
                    <a:pt x="3077" y="1890"/>
                    <a:pt x="2977" y="2190"/>
                  </a:cubicBezTo>
                  <a:cubicBezTo>
                    <a:pt x="2551" y="1890"/>
                    <a:pt x="2150" y="1564"/>
                    <a:pt x="1824" y="1363"/>
                  </a:cubicBezTo>
                  <a:cubicBezTo>
                    <a:pt x="1824" y="937"/>
                    <a:pt x="1724" y="636"/>
                    <a:pt x="1824" y="210"/>
                  </a:cubicBezTo>
                  <a:cubicBezTo>
                    <a:pt x="1824" y="141"/>
                    <a:pt x="1729" y="24"/>
                    <a:pt x="1669" y="24"/>
                  </a:cubicBezTo>
                  <a:cubicBezTo>
                    <a:pt x="1643" y="24"/>
                    <a:pt x="1623" y="48"/>
                    <a:pt x="1623" y="110"/>
                  </a:cubicBezTo>
                  <a:cubicBezTo>
                    <a:pt x="1523" y="436"/>
                    <a:pt x="1523" y="737"/>
                    <a:pt x="1523" y="1163"/>
                  </a:cubicBezTo>
                  <a:cubicBezTo>
                    <a:pt x="1298" y="937"/>
                    <a:pt x="1097" y="737"/>
                    <a:pt x="897" y="636"/>
                  </a:cubicBezTo>
                  <a:cubicBezTo>
                    <a:pt x="858" y="574"/>
                    <a:pt x="821" y="551"/>
                    <a:pt x="793" y="551"/>
                  </a:cubicBezTo>
                  <a:cubicBezTo>
                    <a:pt x="728" y="551"/>
                    <a:pt x="702" y="667"/>
                    <a:pt x="771" y="737"/>
                  </a:cubicBezTo>
                  <a:cubicBezTo>
                    <a:pt x="997" y="937"/>
                    <a:pt x="1097" y="1062"/>
                    <a:pt x="1298" y="1263"/>
                  </a:cubicBezTo>
                  <a:cubicBezTo>
                    <a:pt x="997" y="1263"/>
                    <a:pt x="771" y="1363"/>
                    <a:pt x="471" y="1363"/>
                  </a:cubicBezTo>
                  <a:cubicBezTo>
                    <a:pt x="387" y="1363"/>
                    <a:pt x="443" y="1592"/>
                    <a:pt x="523" y="1592"/>
                  </a:cubicBezTo>
                  <a:cubicBezTo>
                    <a:pt x="539" y="1592"/>
                    <a:pt x="555" y="1584"/>
                    <a:pt x="571" y="1564"/>
                  </a:cubicBezTo>
                  <a:cubicBezTo>
                    <a:pt x="997" y="1564"/>
                    <a:pt x="1298" y="1564"/>
                    <a:pt x="1623" y="1463"/>
                  </a:cubicBezTo>
                  <a:lnTo>
                    <a:pt x="2757" y="2325"/>
                  </a:lnTo>
                  <a:lnTo>
                    <a:pt x="2757" y="2325"/>
                  </a:lnTo>
                  <a:cubicBezTo>
                    <a:pt x="2334" y="2525"/>
                    <a:pt x="1817" y="2820"/>
                    <a:pt x="1398" y="3042"/>
                  </a:cubicBezTo>
                  <a:cubicBezTo>
                    <a:pt x="1197" y="2616"/>
                    <a:pt x="571" y="2717"/>
                    <a:pt x="145" y="2616"/>
                  </a:cubicBezTo>
                  <a:cubicBezTo>
                    <a:pt x="116" y="2602"/>
                    <a:pt x="96" y="2596"/>
                    <a:pt x="82" y="2596"/>
                  </a:cubicBezTo>
                  <a:cubicBezTo>
                    <a:pt x="0" y="2596"/>
                    <a:pt x="163" y="2817"/>
                    <a:pt x="270" y="2817"/>
                  </a:cubicBezTo>
                  <a:cubicBezTo>
                    <a:pt x="370" y="2817"/>
                    <a:pt x="571" y="2942"/>
                    <a:pt x="671" y="2942"/>
                  </a:cubicBezTo>
                  <a:cubicBezTo>
                    <a:pt x="897" y="2942"/>
                    <a:pt x="1197" y="2942"/>
                    <a:pt x="1298" y="3143"/>
                  </a:cubicBezTo>
                  <a:cubicBezTo>
                    <a:pt x="1097" y="3243"/>
                    <a:pt x="771" y="3443"/>
                    <a:pt x="571" y="3569"/>
                  </a:cubicBezTo>
                  <a:cubicBezTo>
                    <a:pt x="490" y="3650"/>
                    <a:pt x="605" y="3797"/>
                    <a:pt x="706" y="3797"/>
                  </a:cubicBezTo>
                  <a:cubicBezTo>
                    <a:pt x="729" y="3797"/>
                    <a:pt x="752" y="3788"/>
                    <a:pt x="771" y="3769"/>
                  </a:cubicBezTo>
                  <a:cubicBezTo>
                    <a:pt x="997" y="3669"/>
                    <a:pt x="1197" y="3569"/>
                    <a:pt x="1398" y="3443"/>
                  </a:cubicBezTo>
                  <a:lnTo>
                    <a:pt x="1398" y="3443"/>
                  </a:lnTo>
                  <a:cubicBezTo>
                    <a:pt x="1298" y="3769"/>
                    <a:pt x="1197" y="4070"/>
                    <a:pt x="1197" y="4496"/>
                  </a:cubicBezTo>
                  <a:cubicBezTo>
                    <a:pt x="1197" y="4596"/>
                    <a:pt x="1398" y="4697"/>
                    <a:pt x="1398" y="4697"/>
                  </a:cubicBezTo>
                  <a:cubicBezTo>
                    <a:pt x="1523" y="4296"/>
                    <a:pt x="1523" y="3869"/>
                    <a:pt x="1623" y="3443"/>
                  </a:cubicBezTo>
                  <a:lnTo>
                    <a:pt x="1623" y="3343"/>
                  </a:lnTo>
                  <a:cubicBezTo>
                    <a:pt x="2024" y="3042"/>
                    <a:pt x="2451" y="2817"/>
                    <a:pt x="2877" y="2616"/>
                  </a:cubicBezTo>
                  <a:lnTo>
                    <a:pt x="2977" y="2616"/>
                  </a:lnTo>
                  <a:cubicBezTo>
                    <a:pt x="2977" y="2942"/>
                    <a:pt x="3077" y="3343"/>
                    <a:pt x="3177" y="3669"/>
                  </a:cubicBezTo>
                  <a:lnTo>
                    <a:pt x="3077" y="3669"/>
                  </a:lnTo>
                  <a:lnTo>
                    <a:pt x="3077" y="3769"/>
                  </a:lnTo>
                  <a:lnTo>
                    <a:pt x="2977" y="3769"/>
                  </a:lnTo>
                  <a:cubicBezTo>
                    <a:pt x="2776" y="4070"/>
                    <a:pt x="2551" y="4296"/>
                    <a:pt x="2350" y="4596"/>
                  </a:cubicBezTo>
                  <a:cubicBezTo>
                    <a:pt x="2350" y="4679"/>
                    <a:pt x="2487" y="4847"/>
                    <a:pt x="2591" y="4847"/>
                  </a:cubicBezTo>
                  <a:cubicBezTo>
                    <a:pt x="2613" y="4847"/>
                    <a:pt x="2634" y="4839"/>
                    <a:pt x="2651" y="4822"/>
                  </a:cubicBezTo>
                  <a:cubicBezTo>
                    <a:pt x="2776" y="4496"/>
                    <a:pt x="2977" y="4296"/>
                    <a:pt x="3177" y="4070"/>
                  </a:cubicBezTo>
                  <a:cubicBezTo>
                    <a:pt x="3177" y="4296"/>
                    <a:pt x="3278" y="4596"/>
                    <a:pt x="3403" y="4922"/>
                  </a:cubicBezTo>
                  <a:cubicBezTo>
                    <a:pt x="3403" y="4993"/>
                    <a:pt x="3503" y="5064"/>
                    <a:pt x="3562" y="5064"/>
                  </a:cubicBezTo>
                  <a:cubicBezTo>
                    <a:pt x="3586" y="5064"/>
                    <a:pt x="3603" y="5052"/>
                    <a:pt x="3603" y="5022"/>
                  </a:cubicBezTo>
                  <a:cubicBezTo>
                    <a:pt x="3503" y="4697"/>
                    <a:pt x="3503" y="4296"/>
                    <a:pt x="3403" y="3970"/>
                  </a:cubicBezTo>
                  <a:lnTo>
                    <a:pt x="3403" y="3970"/>
                  </a:lnTo>
                  <a:cubicBezTo>
                    <a:pt x="3804" y="4070"/>
                    <a:pt x="4130" y="4296"/>
                    <a:pt x="4431" y="4396"/>
                  </a:cubicBezTo>
                  <a:cubicBezTo>
                    <a:pt x="4445" y="4410"/>
                    <a:pt x="4453" y="4416"/>
                    <a:pt x="4457" y="4416"/>
                  </a:cubicBezTo>
                  <a:cubicBezTo>
                    <a:pt x="4478" y="4416"/>
                    <a:pt x="4330" y="4195"/>
                    <a:pt x="4330" y="4195"/>
                  </a:cubicBezTo>
                  <a:cubicBezTo>
                    <a:pt x="4030" y="4070"/>
                    <a:pt x="3704" y="3869"/>
                    <a:pt x="3403" y="3769"/>
                  </a:cubicBezTo>
                  <a:cubicBezTo>
                    <a:pt x="3278" y="3343"/>
                    <a:pt x="3278" y="3042"/>
                    <a:pt x="3177" y="2616"/>
                  </a:cubicBezTo>
                  <a:lnTo>
                    <a:pt x="4330" y="2616"/>
                  </a:lnTo>
                  <a:lnTo>
                    <a:pt x="4431" y="2717"/>
                  </a:lnTo>
                  <a:cubicBezTo>
                    <a:pt x="4656" y="2942"/>
                    <a:pt x="4756" y="3143"/>
                    <a:pt x="4957" y="3443"/>
                  </a:cubicBezTo>
                  <a:cubicBezTo>
                    <a:pt x="5017" y="3481"/>
                    <a:pt x="5070" y="3496"/>
                    <a:pt x="5112" y="3496"/>
                  </a:cubicBezTo>
                  <a:cubicBezTo>
                    <a:pt x="5210" y="3496"/>
                    <a:pt x="5245" y="3413"/>
                    <a:pt x="5157" y="3343"/>
                  </a:cubicBezTo>
                  <a:cubicBezTo>
                    <a:pt x="4957" y="3143"/>
                    <a:pt x="4857" y="2817"/>
                    <a:pt x="4656" y="2717"/>
                  </a:cubicBezTo>
                  <a:cubicBezTo>
                    <a:pt x="4857" y="2717"/>
                    <a:pt x="5057" y="2717"/>
                    <a:pt x="5283" y="2616"/>
                  </a:cubicBezTo>
                  <a:cubicBezTo>
                    <a:pt x="5383" y="2616"/>
                    <a:pt x="5157" y="2416"/>
                    <a:pt x="5057" y="2416"/>
                  </a:cubicBezTo>
                  <a:lnTo>
                    <a:pt x="4756" y="2416"/>
                  </a:lnTo>
                  <a:cubicBezTo>
                    <a:pt x="4857" y="2190"/>
                    <a:pt x="5057" y="1990"/>
                    <a:pt x="5157" y="1789"/>
                  </a:cubicBezTo>
                  <a:cubicBezTo>
                    <a:pt x="5261" y="1707"/>
                    <a:pt x="5125" y="1539"/>
                    <a:pt x="5018" y="1539"/>
                  </a:cubicBezTo>
                  <a:cubicBezTo>
                    <a:pt x="4996" y="1539"/>
                    <a:pt x="4974" y="1546"/>
                    <a:pt x="4957" y="1564"/>
                  </a:cubicBezTo>
                  <a:cubicBezTo>
                    <a:pt x="4756" y="1890"/>
                    <a:pt x="4531" y="2090"/>
                    <a:pt x="4330" y="2416"/>
                  </a:cubicBezTo>
                  <a:lnTo>
                    <a:pt x="3177" y="2416"/>
                  </a:lnTo>
                  <a:cubicBezTo>
                    <a:pt x="3278" y="2090"/>
                    <a:pt x="3503" y="1890"/>
                    <a:pt x="3603" y="1564"/>
                  </a:cubicBezTo>
                  <a:cubicBezTo>
                    <a:pt x="3704" y="1363"/>
                    <a:pt x="3704" y="1263"/>
                    <a:pt x="3804" y="1062"/>
                  </a:cubicBezTo>
                  <a:cubicBezTo>
                    <a:pt x="4130" y="937"/>
                    <a:pt x="4431" y="937"/>
                    <a:pt x="4756" y="837"/>
                  </a:cubicBezTo>
                  <a:cubicBezTo>
                    <a:pt x="4857" y="837"/>
                    <a:pt x="4756" y="636"/>
                    <a:pt x="4656" y="636"/>
                  </a:cubicBezTo>
                  <a:cubicBezTo>
                    <a:pt x="4431" y="636"/>
                    <a:pt x="4230" y="636"/>
                    <a:pt x="4030" y="737"/>
                  </a:cubicBezTo>
                  <a:cubicBezTo>
                    <a:pt x="4030" y="636"/>
                    <a:pt x="4130" y="536"/>
                    <a:pt x="4130" y="436"/>
                  </a:cubicBezTo>
                  <a:cubicBezTo>
                    <a:pt x="4211" y="334"/>
                    <a:pt x="4095" y="183"/>
                    <a:pt x="3981" y="183"/>
                  </a:cubicBezTo>
                  <a:cubicBezTo>
                    <a:pt x="3954" y="183"/>
                    <a:pt x="3928" y="191"/>
                    <a:pt x="3904" y="210"/>
                  </a:cubicBezTo>
                  <a:cubicBezTo>
                    <a:pt x="3804" y="436"/>
                    <a:pt x="3704" y="536"/>
                    <a:pt x="3704" y="737"/>
                  </a:cubicBezTo>
                  <a:cubicBezTo>
                    <a:pt x="3503" y="436"/>
                    <a:pt x="3278" y="311"/>
                    <a:pt x="3077" y="110"/>
                  </a:cubicBezTo>
                  <a:cubicBezTo>
                    <a:pt x="3039" y="33"/>
                    <a:pt x="3001" y="1"/>
                    <a:pt x="29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6653;p55">
              <a:extLst>
                <a:ext uri="{FF2B5EF4-FFF2-40B4-BE49-F238E27FC236}">
                  <a16:creationId xmlns:a16="http://schemas.microsoft.com/office/drawing/2014/main" id="{C732DEA6-ABC0-4A95-90AA-BD6313EC21D3}"/>
                </a:ext>
              </a:extLst>
            </p:cNvPr>
            <p:cNvSpPr/>
            <p:nvPr/>
          </p:nvSpPr>
          <p:spPr>
            <a:xfrm>
              <a:off x="7952700" y="1773238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01" y="1"/>
                  </a:moveTo>
                  <a:cubicBezTo>
                    <a:pt x="101" y="101"/>
                    <a:pt x="101" y="101"/>
                    <a:pt x="1" y="101"/>
                  </a:cubicBezTo>
                  <a:lnTo>
                    <a:pt x="1" y="326"/>
                  </a:lnTo>
                  <a:lnTo>
                    <a:pt x="101" y="427"/>
                  </a:lnTo>
                  <a:cubicBezTo>
                    <a:pt x="226" y="427"/>
                    <a:pt x="226" y="427"/>
                    <a:pt x="327" y="326"/>
                  </a:cubicBezTo>
                  <a:cubicBezTo>
                    <a:pt x="427" y="201"/>
                    <a:pt x="226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6654;p55">
              <a:extLst>
                <a:ext uri="{FF2B5EF4-FFF2-40B4-BE49-F238E27FC236}">
                  <a16:creationId xmlns:a16="http://schemas.microsoft.com/office/drawing/2014/main" id="{4A5B10FF-8A23-46CB-9934-C0D54A4E9685}"/>
                </a:ext>
              </a:extLst>
            </p:cNvPr>
            <p:cNvSpPr/>
            <p:nvPr/>
          </p:nvSpPr>
          <p:spPr>
            <a:xfrm>
              <a:off x="7981525" y="1830888"/>
              <a:ext cx="10675" cy="10050"/>
            </a:xfrm>
            <a:custGeom>
              <a:avLst/>
              <a:gdLst/>
              <a:ahLst/>
              <a:cxnLst/>
              <a:rect l="l" t="t" r="r" b="b"/>
              <a:pathLst>
                <a:path w="427" h="402" extrusionOk="0">
                  <a:moveTo>
                    <a:pt x="201" y="0"/>
                  </a:moveTo>
                  <a:lnTo>
                    <a:pt x="101" y="101"/>
                  </a:lnTo>
                  <a:cubicBezTo>
                    <a:pt x="1" y="101"/>
                    <a:pt x="1" y="201"/>
                    <a:pt x="101" y="201"/>
                  </a:cubicBezTo>
                  <a:lnTo>
                    <a:pt x="101" y="301"/>
                  </a:lnTo>
                  <a:lnTo>
                    <a:pt x="201" y="401"/>
                  </a:lnTo>
                  <a:cubicBezTo>
                    <a:pt x="327" y="301"/>
                    <a:pt x="327" y="301"/>
                    <a:pt x="427" y="301"/>
                  </a:cubicBezTo>
                  <a:lnTo>
                    <a:pt x="427" y="201"/>
                  </a:lnTo>
                  <a:cubicBezTo>
                    <a:pt x="427" y="101"/>
                    <a:pt x="327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6655;p55">
              <a:extLst>
                <a:ext uri="{FF2B5EF4-FFF2-40B4-BE49-F238E27FC236}">
                  <a16:creationId xmlns:a16="http://schemas.microsoft.com/office/drawing/2014/main" id="{6C12B6CE-85A4-435F-97C5-A4978423036F}"/>
                </a:ext>
              </a:extLst>
            </p:cNvPr>
            <p:cNvSpPr/>
            <p:nvPr/>
          </p:nvSpPr>
          <p:spPr>
            <a:xfrm>
              <a:off x="7923875" y="1808963"/>
              <a:ext cx="10675" cy="8800"/>
            </a:xfrm>
            <a:custGeom>
              <a:avLst/>
              <a:gdLst/>
              <a:ahLst/>
              <a:cxnLst/>
              <a:rect l="l" t="t" r="r" b="b"/>
              <a:pathLst>
                <a:path w="427" h="352" extrusionOk="0">
                  <a:moveTo>
                    <a:pt x="279" y="0"/>
                  </a:moveTo>
                  <a:cubicBezTo>
                    <a:pt x="262" y="0"/>
                    <a:pt x="244" y="8"/>
                    <a:pt x="226" y="25"/>
                  </a:cubicBezTo>
                  <a:lnTo>
                    <a:pt x="126" y="25"/>
                  </a:lnTo>
                  <a:cubicBezTo>
                    <a:pt x="1" y="25"/>
                    <a:pt x="1" y="151"/>
                    <a:pt x="1" y="251"/>
                  </a:cubicBezTo>
                  <a:cubicBezTo>
                    <a:pt x="126" y="251"/>
                    <a:pt x="126" y="351"/>
                    <a:pt x="226" y="351"/>
                  </a:cubicBezTo>
                  <a:cubicBezTo>
                    <a:pt x="327" y="351"/>
                    <a:pt x="327" y="351"/>
                    <a:pt x="327" y="251"/>
                  </a:cubicBezTo>
                  <a:lnTo>
                    <a:pt x="427" y="251"/>
                  </a:lnTo>
                  <a:cubicBezTo>
                    <a:pt x="427" y="168"/>
                    <a:pt x="359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6656;p55">
              <a:extLst>
                <a:ext uri="{FF2B5EF4-FFF2-40B4-BE49-F238E27FC236}">
                  <a16:creationId xmlns:a16="http://schemas.microsoft.com/office/drawing/2014/main" id="{DA2EE81E-8D23-4EFF-9BD1-B40C83163A7D}"/>
                </a:ext>
              </a:extLst>
            </p:cNvPr>
            <p:cNvSpPr/>
            <p:nvPr/>
          </p:nvSpPr>
          <p:spPr>
            <a:xfrm>
              <a:off x="7987000" y="1793288"/>
              <a:ext cx="12275" cy="9300"/>
            </a:xfrm>
            <a:custGeom>
              <a:avLst/>
              <a:gdLst/>
              <a:ahLst/>
              <a:cxnLst/>
              <a:rect l="l" t="t" r="r" b="b"/>
              <a:pathLst>
                <a:path w="491" h="372" extrusionOk="0">
                  <a:moveTo>
                    <a:pt x="267" y="1"/>
                  </a:moveTo>
                  <a:cubicBezTo>
                    <a:pt x="246" y="1"/>
                    <a:pt x="225" y="8"/>
                    <a:pt x="208" y="26"/>
                  </a:cubicBezTo>
                  <a:lnTo>
                    <a:pt x="108" y="151"/>
                  </a:lnTo>
                  <a:cubicBezTo>
                    <a:pt x="0" y="151"/>
                    <a:pt x="77" y="372"/>
                    <a:pt x="227" y="372"/>
                  </a:cubicBezTo>
                  <a:cubicBezTo>
                    <a:pt x="252" y="372"/>
                    <a:pt x="279" y="366"/>
                    <a:pt x="308" y="352"/>
                  </a:cubicBezTo>
                  <a:lnTo>
                    <a:pt x="408" y="251"/>
                  </a:lnTo>
                  <a:cubicBezTo>
                    <a:pt x="491" y="169"/>
                    <a:pt x="369" y="1"/>
                    <a:pt x="2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6657;p55">
              <a:extLst>
                <a:ext uri="{FF2B5EF4-FFF2-40B4-BE49-F238E27FC236}">
                  <a16:creationId xmlns:a16="http://schemas.microsoft.com/office/drawing/2014/main" id="{B0A23EF7-2BFA-4CB3-AAED-1CBE9E388106}"/>
                </a:ext>
              </a:extLst>
            </p:cNvPr>
            <p:cNvSpPr/>
            <p:nvPr/>
          </p:nvSpPr>
          <p:spPr>
            <a:xfrm>
              <a:off x="7939550" y="1845863"/>
              <a:ext cx="15200" cy="8225"/>
            </a:xfrm>
            <a:custGeom>
              <a:avLst/>
              <a:gdLst/>
              <a:ahLst/>
              <a:cxnLst/>
              <a:rect l="l" t="t" r="r" b="b"/>
              <a:pathLst>
                <a:path w="608" h="329" extrusionOk="0">
                  <a:moveTo>
                    <a:pt x="392" y="1"/>
                  </a:moveTo>
                  <a:cubicBezTo>
                    <a:pt x="368" y="1"/>
                    <a:pt x="345" y="9"/>
                    <a:pt x="326" y="28"/>
                  </a:cubicBezTo>
                  <a:lnTo>
                    <a:pt x="226" y="28"/>
                  </a:lnTo>
                  <a:cubicBezTo>
                    <a:pt x="0" y="128"/>
                    <a:pt x="226" y="329"/>
                    <a:pt x="427" y="329"/>
                  </a:cubicBezTo>
                  <a:lnTo>
                    <a:pt x="527" y="228"/>
                  </a:lnTo>
                  <a:cubicBezTo>
                    <a:pt x="608" y="147"/>
                    <a:pt x="492" y="1"/>
                    <a:pt x="3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6658;p55">
              <a:extLst>
                <a:ext uri="{FF2B5EF4-FFF2-40B4-BE49-F238E27FC236}">
                  <a16:creationId xmlns:a16="http://schemas.microsoft.com/office/drawing/2014/main" id="{166871DB-66EA-44E5-9A44-634BB8120E7F}"/>
                </a:ext>
              </a:extLst>
            </p:cNvPr>
            <p:cNvSpPr/>
            <p:nvPr/>
          </p:nvSpPr>
          <p:spPr>
            <a:xfrm>
              <a:off x="9475525" y="1375638"/>
              <a:ext cx="132600" cy="127350"/>
            </a:xfrm>
            <a:custGeom>
              <a:avLst/>
              <a:gdLst/>
              <a:ahLst/>
              <a:cxnLst/>
              <a:rect l="l" t="t" r="r" b="b"/>
              <a:pathLst>
                <a:path w="5304" h="5094" extrusionOk="0">
                  <a:moveTo>
                    <a:pt x="3004" y="1"/>
                  </a:moveTo>
                  <a:cubicBezTo>
                    <a:pt x="2912" y="1"/>
                    <a:pt x="2824" y="94"/>
                    <a:pt x="2898" y="240"/>
                  </a:cubicBezTo>
                  <a:cubicBezTo>
                    <a:pt x="3098" y="441"/>
                    <a:pt x="3424" y="566"/>
                    <a:pt x="3524" y="867"/>
                  </a:cubicBezTo>
                  <a:lnTo>
                    <a:pt x="3524" y="967"/>
                  </a:lnTo>
                  <a:cubicBezTo>
                    <a:pt x="3524" y="1067"/>
                    <a:pt x="3424" y="1293"/>
                    <a:pt x="3324" y="1393"/>
                  </a:cubicBezTo>
                  <a:cubicBezTo>
                    <a:pt x="3223" y="1694"/>
                    <a:pt x="2998" y="1920"/>
                    <a:pt x="2898" y="2220"/>
                  </a:cubicBezTo>
                  <a:cubicBezTo>
                    <a:pt x="2597" y="1920"/>
                    <a:pt x="2071" y="1594"/>
                    <a:pt x="1745" y="1393"/>
                  </a:cubicBezTo>
                  <a:lnTo>
                    <a:pt x="1745" y="240"/>
                  </a:lnTo>
                  <a:cubicBezTo>
                    <a:pt x="1745" y="159"/>
                    <a:pt x="1614" y="13"/>
                    <a:pt x="1563" y="13"/>
                  </a:cubicBezTo>
                  <a:cubicBezTo>
                    <a:pt x="1552" y="13"/>
                    <a:pt x="1544" y="21"/>
                    <a:pt x="1544" y="40"/>
                  </a:cubicBezTo>
                  <a:lnTo>
                    <a:pt x="1544" y="1193"/>
                  </a:lnTo>
                  <a:cubicBezTo>
                    <a:pt x="1344" y="967"/>
                    <a:pt x="1118" y="767"/>
                    <a:pt x="918" y="566"/>
                  </a:cubicBezTo>
                  <a:cubicBezTo>
                    <a:pt x="876" y="540"/>
                    <a:pt x="838" y="529"/>
                    <a:pt x="804" y="529"/>
                  </a:cubicBezTo>
                  <a:cubicBezTo>
                    <a:pt x="676" y="529"/>
                    <a:pt x="618" y="687"/>
                    <a:pt x="717" y="767"/>
                  </a:cubicBezTo>
                  <a:cubicBezTo>
                    <a:pt x="918" y="967"/>
                    <a:pt x="1118" y="1067"/>
                    <a:pt x="1344" y="1293"/>
                  </a:cubicBezTo>
                  <a:cubicBezTo>
                    <a:pt x="1018" y="1293"/>
                    <a:pt x="717" y="1293"/>
                    <a:pt x="391" y="1393"/>
                  </a:cubicBezTo>
                  <a:cubicBezTo>
                    <a:pt x="291" y="1393"/>
                    <a:pt x="492" y="1594"/>
                    <a:pt x="592" y="1594"/>
                  </a:cubicBezTo>
                  <a:cubicBezTo>
                    <a:pt x="918" y="1594"/>
                    <a:pt x="1218" y="1594"/>
                    <a:pt x="1544" y="1494"/>
                  </a:cubicBezTo>
                  <a:cubicBezTo>
                    <a:pt x="1923" y="1784"/>
                    <a:pt x="2362" y="2054"/>
                    <a:pt x="2755" y="2339"/>
                  </a:cubicBezTo>
                  <a:lnTo>
                    <a:pt x="2755" y="2339"/>
                  </a:lnTo>
                  <a:cubicBezTo>
                    <a:pt x="2248" y="2563"/>
                    <a:pt x="1834" y="2853"/>
                    <a:pt x="1444" y="3072"/>
                  </a:cubicBezTo>
                  <a:cubicBezTo>
                    <a:pt x="1118" y="2646"/>
                    <a:pt x="492" y="2646"/>
                    <a:pt x="91" y="2646"/>
                  </a:cubicBezTo>
                  <a:cubicBezTo>
                    <a:pt x="73" y="2632"/>
                    <a:pt x="60" y="2626"/>
                    <a:pt x="51" y="2626"/>
                  </a:cubicBezTo>
                  <a:cubicBezTo>
                    <a:pt x="1" y="2626"/>
                    <a:pt x="105" y="2847"/>
                    <a:pt x="191" y="2847"/>
                  </a:cubicBezTo>
                  <a:cubicBezTo>
                    <a:pt x="391" y="2847"/>
                    <a:pt x="492" y="2847"/>
                    <a:pt x="717" y="2947"/>
                  </a:cubicBezTo>
                  <a:cubicBezTo>
                    <a:pt x="817" y="2947"/>
                    <a:pt x="1218" y="2947"/>
                    <a:pt x="1218" y="3173"/>
                  </a:cubicBezTo>
                  <a:cubicBezTo>
                    <a:pt x="1018" y="3273"/>
                    <a:pt x="817" y="3474"/>
                    <a:pt x="492" y="3574"/>
                  </a:cubicBezTo>
                  <a:cubicBezTo>
                    <a:pt x="410" y="3675"/>
                    <a:pt x="527" y="3826"/>
                    <a:pt x="641" y="3826"/>
                  </a:cubicBezTo>
                  <a:cubicBezTo>
                    <a:pt x="667" y="3826"/>
                    <a:pt x="694" y="3818"/>
                    <a:pt x="717" y="3799"/>
                  </a:cubicBezTo>
                  <a:cubicBezTo>
                    <a:pt x="918" y="3699"/>
                    <a:pt x="1118" y="3574"/>
                    <a:pt x="1344" y="3474"/>
                  </a:cubicBezTo>
                  <a:lnTo>
                    <a:pt x="1344" y="3474"/>
                  </a:lnTo>
                  <a:cubicBezTo>
                    <a:pt x="1344" y="3799"/>
                    <a:pt x="1218" y="4100"/>
                    <a:pt x="1218" y="4526"/>
                  </a:cubicBezTo>
                  <a:cubicBezTo>
                    <a:pt x="1218" y="4626"/>
                    <a:pt x="1444" y="4727"/>
                    <a:pt x="1444" y="4727"/>
                  </a:cubicBezTo>
                  <a:cubicBezTo>
                    <a:pt x="1444" y="4326"/>
                    <a:pt x="1544" y="3900"/>
                    <a:pt x="1645" y="3474"/>
                  </a:cubicBezTo>
                  <a:lnTo>
                    <a:pt x="1544" y="3373"/>
                  </a:lnTo>
                  <a:cubicBezTo>
                    <a:pt x="1970" y="3072"/>
                    <a:pt x="2472" y="2847"/>
                    <a:pt x="2898" y="2646"/>
                  </a:cubicBezTo>
                  <a:cubicBezTo>
                    <a:pt x="2998" y="2947"/>
                    <a:pt x="2998" y="3373"/>
                    <a:pt x="3098" y="3699"/>
                  </a:cubicBezTo>
                  <a:lnTo>
                    <a:pt x="2998" y="3699"/>
                  </a:lnTo>
                  <a:lnTo>
                    <a:pt x="2998" y="3799"/>
                  </a:lnTo>
                  <a:cubicBezTo>
                    <a:pt x="2797" y="4100"/>
                    <a:pt x="2597" y="4326"/>
                    <a:pt x="2371" y="4626"/>
                  </a:cubicBezTo>
                  <a:cubicBezTo>
                    <a:pt x="2302" y="4695"/>
                    <a:pt x="2376" y="4824"/>
                    <a:pt x="2469" y="4824"/>
                  </a:cubicBezTo>
                  <a:cubicBezTo>
                    <a:pt x="2511" y="4824"/>
                    <a:pt x="2558" y="4797"/>
                    <a:pt x="2597" y="4727"/>
                  </a:cubicBezTo>
                  <a:cubicBezTo>
                    <a:pt x="2797" y="4526"/>
                    <a:pt x="2998" y="4326"/>
                    <a:pt x="3098" y="4100"/>
                  </a:cubicBezTo>
                  <a:cubicBezTo>
                    <a:pt x="3223" y="4326"/>
                    <a:pt x="3223" y="4626"/>
                    <a:pt x="3324" y="4952"/>
                  </a:cubicBezTo>
                  <a:cubicBezTo>
                    <a:pt x="3324" y="5023"/>
                    <a:pt x="3474" y="5094"/>
                    <a:pt x="3527" y="5094"/>
                  </a:cubicBezTo>
                  <a:cubicBezTo>
                    <a:pt x="3549" y="5094"/>
                    <a:pt x="3554" y="5082"/>
                    <a:pt x="3524" y="5052"/>
                  </a:cubicBezTo>
                  <a:cubicBezTo>
                    <a:pt x="3424" y="4626"/>
                    <a:pt x="3424" y="4326"/>
                    <a:pt x="3324" y="4000"/>
                  </a:cubicBezTo>
                  <a:lnTo>
                    <a:pt x="3324" y="4000"/>
                  </a:lnTo>
                  <a:cubicBezTo>
                    <a:pt x="3725" y="4100"/>
                    <a:pt x="4051" y="4326"/>
                    <a:pt x="4351" y="4426"/>
                  </a:cubicBezTo>
                  <a:cubicBezTo>
                    <a:pt x="4368" y="4439"/>
                    <a:pt x="4380" y="4445"/>
                    <a:pt x="4389" y="4445"/>
                  </a:cubicBezTo>
                  <a:cubicBezTo>
                    <a:pt x="4444" y="4445"/>
                    <a:pt x="4338" y="4200"/>
                    <a:pt x="4251" y="4200"/>
                  </a:cubicBezTo>
                  <a:cubicBezTo>
                    <a:pt x="3950" y="4100"/>
                    <a:pt x="3624" y="3900"/>
                    <a:pt x="3324" y="3799"/>
                  </a:cubicBezTo>
                  <a:cubicBezTo>
                    <a:pt x="3324" y="3373"/>
                    <a:pt x="3223" y="3072"/>
                    <a:pt x="3098" y="2646"/>
                  </a:cubicBezTo>
                  <a:lnTo>
                    <a:pt x="4351" y="2646"/>
                  </a:lnTo>
                  <a:lnTo>
                    <a:pt x="4351" y="2747"/>
                  </a:lnTo>
                  <a:cubicBezTo>
                    <a:pt x="4577" y="2847"/>
                    <a:pt x="4777" y="3173"/>
                    <a:pt x="4978" y="3474"/>
                  </a:cubicBezTo>
                  <a:cubicBezTo>
                    <a:pt x="5015" y="3503"/>
                    <a:pt x="5049" y="3515"/>
                    <a:pt x="5077" y="3515"/>
                  </a:cubicBezTo>
                  <a:cubicBezTo>
                    <a:pt x="5145" y="3515"/>
                    <a:pt x="5174" y="3444"/>
                    <a:pt x="5103" y="3373"/>
                  </a:cubicBezTo>
                  <a:cubicBezTo>
                    <a:pt x="4878" y="3173"/>
                    <a:pt x="4777" y="2847"/>
                    <a:pt x="4577" y="2646"/>
                  </a:cubicBezTo>
                  <a:lnTo>
                    <a:pt x="5203" y="2646"/>
                  </a:lnTo>
                  <a:cubicBezTo>
                    <a:pt x="5304" y="2646"/>
                    <a:pt x="5203" y="2446"/>
                    <a:pt x="5103" y="2446"/>
                  </a:cubicBezTo>
                  <a:lnTo>
                    <a:pt x="4677" y="2446"/>
                  </a:lnTo>
                  <a:cubicBezTo>
                    <a:pt x="4878" y="2220"/>
                    <a:pt x="4978" y="2020"/>
                    <a:pt x="5203" y="1819"/>
                  </a:cubicBezTo>
                  <a:cubicBezTo>
                    <a:pt x="5203" y="1718"/>
                    <a:pt x="5055" y="1567"/>
                    <a:pt x="4999" y="1567"/>
                  </a:cubicBezTo>
                  <a:cubicBezTo>
                    <a:pt x="4986" y="1567"/>
                    <a:pt x="4978" y="1575"/>
                    <a:pt x="4978" y="1594"/>
                  </a:cubicBezTo>
                  <a:cubicBezTo>
                    <a:pt x="4777" y="1920"/>
                    <a:pt x="4577" y="2120"/>
                    <a:pt x="4251" y="2446"/>
                  </a:cubicBezTo>
                  <a:cubicBezTo>
                    <a:pt x="3950" y="2446"/>
                    <a:pt x="3524" y="2446"/>
                    <a:pt x="3223" y="2321"/>
                  </a:cubicBezTo>
                  <a:cubicBezTo>
                    <a:pt x="3223" y="2120"/>
                    <a:pt x="3424" y="1819"/>
                    <a:pt x="3524" y="1594"/>
                  </a:cubicBezTo>
                  <a:cubicBezTo>
                    <a:pt x="3624" y="1393"/>
                    <a:pt x="3725" y="1293"/>
                    <a:pt x="3850" y="1067"/>
                  </a:cubicBezTo>
                  <a:cubicBezTo>
                    <a:pt x="4051" y="967"/>
                    <a:pt x="4477" y="967"/>
                    <a:pt x="4777" y="867"/>
                  </a:cubicBezTo>
                  <a:cubicBezTo>
                    <a:pt x="4863" y="867"/>
                    <a:pt x="4728" y="646"/>
                    <a:pt x="4625" y="646"/>
                  </a:cubicBezTo>
                  <a:cubicBezTo>
                    <a:pt x="4608" y="646"/>
                    <a:pt x="4591" y="652"/>
                    <a:pt x="4577" y="666"/>
                  </a:cubicBezTo>
                  <a:cubicBezTo>
                    <a:pt x="4351" y="666"/>
                    <a:pt x="4151" y="666"/>
                    <a:pt x="3950" y="767"/>
                  </a:cubicBezTo>
                  <a:cubicBezTo>
                    <a:pt x="4051" y="666"/>
                    <a:pt x="4051" y="566"/>
                    <a:pt x="4151" y="441"/>
                  </a:cubicBezTo>
                  <a:cubicBezTo>
                    <a:pt x="4151" y="360"/>
                    <a:pt x="4020" y="213"/>
                    <a:pt x="3916" y="213"/>
                  </a:cubicBezTo>
                  <a:cubicBezTo>
                    <a:pt x="3892" y="213"/>
                    <a:pt x="3869" y="221"/>
                    <a:pt x="3850" y="240"/>
                  </a:cubicBezTo>
                  <a:cubicBezTo>
                    <a:pt x="3850" y="441"/>
                    <a:pt x="3725" y="566"/>
                    <a:pt x="3624" y="767"/>
                  </a:cubicBezTo>
                  <a:cubicBezTo>
                    <a:pt x="3524" y="441"/>
                    <a:pt x="3324" y="341"/>
                    <a:pt x="3098" y="40"/>
                  </a:cubicBezTo>
                  <a:cubicBezTo>
                    <a:pt x="3071" y="13"/>
                    <a:pt x="3037" y="1"/>
                    <a:pt x="30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6659;p55">
              <a:extLst>
                <a:ext uri="{FF2B5EF4-FFF2-40B4-BE49-F238E27FC236}">
                  <a16:creationId xmlns:a16="http://schemas.microsoft.com/office/drawing/2014/main" id="{499E349B-B634-4AFC-9A2B-4F7D11920FDC}"/>
                </a:ext>
              </a:extLst>
            </p:cNvPr>
            <p:cNvSpPr/>
            <p:nvPr/>
          </p:nvSpPr>
          <p:spPr>
            <a:xfrm>
              <a:off x="8782925" y="1569988"/>
              <a:ext cx="404775" cy="574625"/>
            </a:xfrm>
            <a:custGeom>
              <a:avLst/>
              <a:gdLst/>
              <a:ahLst/>
              <a:cxnLst/>
              <a:rect l="l" t="t" r="r" b="b"/>
              <a:pathLst>
                <a:path w="16191" h="22985" extrusionOk="0">
                  <a:moveTo>
                    <a:pt x="4510" y="1"/>
                  </a:moveTo>
                  <a:cubicBezTo>
                    <a:pt x="4274" y="1"/>
                    <a:pt x="4042" y="94"/>
                    <a:pt x="3860" y="311"/>
                  </a:cubicBezTo>
                  <a:cubicBezTo>
                    <a:pt x="2306" y="2191"/>
                    <a:pt x="2105" y="5324"/>
                    <a:pt x="1479" y="7604"/>
                  </a:cubicBezTo>
                  <a:cubicBezTo>
                    <a:pt x="952" y="10010"/>
                    <a:pt x="426" y="12416"/>
                    <a:pt x="226" y="14822"/>
                  </a:cubicBezTo>
                  <a:cubicBezTo>
                    <a:pt x="100" y="16176"/>
                    <a:pt x="100" y="17629"/>
                    <a:pt x="226" y="18983"/>
                  </a:cubicBezTo>
                  <a:cubicBezTo>
                    <a:pt x="226" y="19735"/>
                    <a:pt x="0" y="20863"/>
                    <a:pt x="526" y="21489"/>
                  </a:cubicBezTo>
                  <a:cubicBezTo>
                    <a:pt x="1353" y="22341"/>
                    <a:pt x="3459" y="22442"/>
                    <a:pt x="4486" y="22642"/>
                  </a:cubicBezTo>
                  <a:cubicBezTo>
                    <a:pt x="5797" y="22836"/>
                    <a:pt x="7142" y="22985"/>
                    <a:pt x="8476" y="22985"/>
                  </a:cubicBezTo>
                  <a:cubicBezTo>
                    <a:pt x="9387" y="22985"/>
                    <a:pt x="10293" y="22915"/>
                    <a:pt x="11178" y="22742"/>
                  </a:cubicBezTo>
                  <a:cubicBezTo>
                    <a:pt x="13158" y="22542"/>
                    <a:pt x="13885" y="22241"/>
                    <a:pt x="14311" y="20236"/>
                  </a:cubicBezTo>
                  <a:cubicBezTo>
                    <a:pt x="15564" y="13770"/>
                    <a:pt x="16090" y="7203"/>
                    <a:pt x="16191" y="612"/>
                  </a:cubicBezTo>
                  <a:cubicBezTo>
                    <a:pt x="16191" y="399"/>
                    <a:pt x="16034" y="292"/>
                    <a:pt x="15877" y="292"/>
                  </a:cubicBezTo>
                  <a:cubicBezTo>
                    <a:pt x="15721" y="292"/>
                    <a:pt x="15564" y="399"/>
                    <a:pt x="15564" y="612"/>
                  </a:cubicBezTo>
                  <a:lnTo>
                    <a:pt x="5639" y="1038"/>
                  </a:lnTo>
                  <a:cubicBezTo>
                    <a:pt x="5639" y="938"/>
                    <a:pt x="5539" y="812"/>
                    <a:pt x="5539" y="812"/>
                  </a:cubicBezTo>
                  <a:cubicBezTo>
                    <a:pt x="5408" y="337"/>
                    <a:pt x="4955" y="1"/>
                    <a:pt x="4510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6660;p55">
              <a:extLst>
                <a:ext uri="{FF2B5EF4-FFF2-40B4-BE49-F238E27FC236}">
                  <a16:creationId xmlns:a16="http://schemas.microsoft.com/office/drawing/2014/main" id="{494000AD-88CA-4A03-932F-EEDBC5ABDE83}"/>
                </a:ext>
              </a:extLst>
            </p:cNvPr>
            <p:cNvSpPr/>
            <p:nvPr/>
          </p:nvSpPr>
          <p:spPr>
            <a:xfrm>
              <a:off x="9059250" y="2101713"/>
              <a:ext cx="38225" cy="82250"/>
            </a:xfrm>
            <a:custGeom>
              <a:avLst/>
              <a:gdLst/>
              <a:ahLst/>
              <a:cxnLst/>
              <a:rect l="l" t="t" r="r" b="b"/>
              <a:pathLst>
                <a:path w="1529" h="3290" extrusionOk="0">
                  <a:moveTo>
                    <a:pt x="1002" y="1"/>
                  </a:moveTo>
                  <a:cubicBezTo>
                    <a:pt x="733" y="1"/>
                    <a:pt x="451" y="183"/>
                    <a:pt x="451" y="546"/>
                  </a:cubicBezTo>
                  <a:cubicBezTo>
                    <a:pt x="451" y="1173"/>
                    <a:pt x="326" y="1899"/>
                    <a:pt x="125" y="2626"/>
                  </a:cubicBezTo>
                  <a:cubicBezTo>
                    <a:pt x="0" y="3016"/>
                    <a:pt x="351" y="3289"/>
                    <a:pt x="688" y="3289"/>
                  </a:cubicBezTo>
                  <a:cubicBezTo>
                    <a:pt x="893" y="3289"/>
                    <a:pt x="1092" y="3189"/>
                    <a:pt x="1178" y="2952"/>
                  </a:cubicBezTo>
                  <a:cubicBezTo>
                    <a:pt x="1378" y="2100"/>
                    <a:pt x="1478" y="1273"/>
                    <a:pt x="1478" y="546"/>
                  </a:cubicBezTo>
                  <a:cubicBezTo>
                    <a:pt x="1529" y="183"/>
                    <a:pt x="1272" y="1"/>
                    <a:pt x="1002" y="1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6661;p55">
              <a:extLst>
                <a:ext uri="{FF2B5EF4-FFF2-40B4-BE49-F238E27FC236}">
                  <a16:creationId xmlns:a16="http://schemas.microsoft.com/office/drawing/2014/main" id="{71807F55-D42C-42F1-AE70-B2113B3A586C}"/>
                </a:ext>
              </a:extLst>
            </p:cNvPr>
            <p:cNvSpPr/>
            <p:nvPr/>
          </p:nvSpPr>
          <p:spPr>
            <a:xfrm>
              <a:off x="8997200" y="2117388"/>
              <a:ext cx="31350" cy="65650"/>
            </a:xfrm>
            <a:custGeom>
              <a:avLst/>
              <a:gdLst/>
              <a:ahLst/>
              <a:cxnLst/>
              <a:rect l="l" t="t" r="r" b="b"/>
              <a:pathLst>
                <a:path w="1254" h="2626" extrusionOk="0">
                  <a:moveTo>
                    <a:pt x="727" y="0"/>
                  </a:moveTo>
                  <a:cubicBezTo>
                    <a:pt x="464" y="0"/>
                    <a:pt x="201" y="182"/>
                    <a:pt x="201" y="546"/>
                  </a:cubicBezTo>
                  <a:cubicBezTo>
                    <a:pt x="201" y="1072"/>
                    <a:pt x="101" y="1598"/>
                    <a:pt x="0" y="2099"/>
                  </a:cubicBezTo>
                  <a:cubicBezTo>
                    <a:pt x="0" y="2425"/>
                    <a:pt x="301" y="2626"/>
                    <a:pt x="627" y="2626"/>
                  </a:cubicBezTo>
                  <a:cubicBezTo>
                    <a:pt x="928" y="2626"/>
                    <a:pt x="1153" y="2425"/>
                    <a:pt x="1153" y="2099"/>
                  </a:cubicBezTo>
                  <a:cubicBezTo>
                    <a:pt x="1254" y="1598"/>
                    <a:pt x="1254" y="1072"/>
                    <a:pt x="1254" y="546"/>
                  </a:cubicBezTo>
                  <a:cubicBezTo>
                    <a:pt x="1254" y="182"/>
                    <a:pt x="990" y="0"/>
                    <a:pt x="727" y="0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6662;p55">
              <a:extLst>
                <a:ext uri="{FF2B5EF4-FFF2-40B4-BE49-F238E27FC236}">
                  <a16:creationId xmlns:a16="http://schemas.microsoft.com/office/drawing/2014/main" id="{8736E953-C8C7-4124-B8C2-3ADCFE73DDA5}"/>
                </a:ext>
              </a:extLst>
            </p:cNvPr>
            <p:cNvSpPr/>
            <p:nvPr/>
          </p:nvSpPr>
          <p:spPr>
            <a:xfrm>
              <a:off x="8932025" y="2117188"/>
              <a:ext cx="38875" cy="56800"/>
            </a:xfrm>
            <a:custGeom>
              <a:avLst/>
              <a:gdLst/>
              <a:ahLst/>
              <a:cxnLst/>
              <a:rect l="l" t="t" r="r" b="b"/>
              <a:pathLst>
                <a:path w="1555" h="2272" extrusionOk="0">
                  <a:moveTo>
                    <a:pt x="980" y="1"/>
                  </a:moveTo>
                  <a:cubicBezTo>
                    <a:pt x="724" y="1"/>
                    <a:pt x="504" y="168"/>
                    <a:pt x="402" y="353"/>
                  </a:cubicBezTo>
                  <a:cubicBezTo>
                    <a:pt x="402" y="754"/>
                    <a:pt x="302" y="1080"/>
                    <a:pt x="101" y="1381"/>
                  </a:cubicBezTo>
                  <a:cubicBezTo>
                    <a:pt x="1" y="1706"/>
                    <a:pt x="1" y="2007"/>
                    <a:pt x="302" y="2233"/>
                  </a:cubicBezTo>
                  <a:cubicBezTo>
                    <a:pt x="361" y="2259"/>
                    <a:pt x="432" y="2272"/>
                    <a:pt x="507" y="2272"/>
                  </a:cubicBezTo>
                  <a:cubicBezTo>
                    <a:pt x="717" y="2272"/>
                    <a:pt x="955" y="2173"/>
                    <a:pt x="1029" y="2007"/>
                  </a:cubicBezTo>
                  <a:cubicBezTo>
                    <a:pt x="1254" y="1606"/>
                    <a:pt x="1455" y="1180"/>
                    <a:pt x="1455" y="654"/>
                  </a:cubicBezTo>
                  <a:cubicBezTo>
                    <a:pt x="1555" y="353"/>
                    <a:pt x="1455" y="127"/>
                    <a:pt x="1154" y="27"/>
                  </a:cubicBezTo>
                  <a:cubicBezTo>
                    <a:pt x="1095" y="9"/>
                    <a:pt x="1036" y="1"/>
                    <a:pt x="980" y="1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6663;p55">
              <a:extLst>
                <a:ext uri="{FF2B5EF4-FFF2-40B4-BE49-F238E27FC236}">
                  <a16:creationId xmlns:a16="http://schemas.microsoft.com/office/drawing/2014/main" id="{E437F9A0-47DF-4717-B51D-6B9D0EA2E7C9}"/>
                </a:ext>
              </a:extLst>
            </p:cNvPr>
            <p:cNvSpPr/>
            <p:nvPr/>
          </p:nvSpPr>
          <p:spPr>
            <a:xfrm>
              <a:off x="8858725" y="2109463"/>
              <a:ext cx="36375" cy="61325"/>
            </a:xfrm>
            <a:custGeom>
              <a:avLst/>
              <a:gdLst/>
              <a:ahLst/>
              <a:cxnLst/>
              <a:rect l="l" t="t" r="r" b="b"/>
              <a:pathLst>
                <a:path w="1455" h="2453" extrusionOk="0">
                  <a:moveTo>
                    <a:pt x="807" y="0"/>
                  </a:moveTo>
                  <a:cubicBezTo>
                    <a:pt x="587" y="0"/>
                    <a:pt x="326" y="194"/>
                    <a:pt x="326" y="436"/>
                  </a:cubicBezTo>
                  <a:cubicBezTo>
                    <a:pt x="201" y="863"/>
                    <a:pt x="201" y="1289"/>
                    <a:pt x="101" y="1790"/>
                  </a:cubicBezTo>
                  <a:cubicBezTo>
                    <a:pt x="1" y="2116"/>
                    <a:pt x="101" y="2316"/>
                    <a:pt x="427" y="2416"/>
                  </a:cubicBezTo>
                  <a:cubicBezTo>
                    <a:pt x="487" y="2441"/>
                    <a:pt x="548" y="2452"/>
                    <a:pt x="608" y="2452"/>
                  </a:cubicBezTo>
                  <a:cubicBezTo>
                    <a:pt x="849" y="2452"/>
                    <a:pt x="1073" y="2276"/>
                    <a:pt x="1153" y="2116"/>
                  </a:cubicBezTo>
                  <a:cubicBezTo>
                    <a:pt x="1254" y="1589"/>
                    <a:pt x="1254" y="1163"/>
                    <a:pt x="1354" y="662"/>
                  </a:cubicBezTo>
                  <a:cubicBezTo>
                    <a:pt x="1454" y="436"/>
                    <a:pt x="1254" y="136"/>
                    <a:pt x="953" y="35"/>
                  </a:cubicBezTo>
                  <a:cubicBezTo>
                    <a:pt x="909" y="11"/>
                    <a:pt x="859" y="0"/>
                    <a:pt x="807" y="0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6664;p55">
              <a:extLst>
                <a:ext uri="{FF2B5EF4-FFF2-40B4-BE49-F238E27FC236}">
                  <a16:creationId xmlns:a16="http://schemas.microsoft.com/office/drawing/2014/main" id="{8625DCB2-720D-46FC-A7A5-0383BDB17D44}"/>
                </a:ext>
              </a:extLst>
            </p:cNvPr>
            <p:cNvSpPr/>
            <p:nvPr/>
          </p:nvSpPr>
          <p:spPr>
            <a:xfrm>
              <a:off x="8798075" y="2096988"/>
              <a:ext cx="41525" cy="65175"/>
            </a:xfrm>
            <a:custGeom>
              <a:avLst/>
              <a:gdLst/>
              <a:ahLst/>
              <a:cxnLst/>
              <a:rect l="l" t="t" r="r" b="b"/>
              <a:pathLst>
                <a:path w="1661" h="2607" extrusionOk="0">
                  <a:moveTo>
                    <a:pt x="979" y="0"/>
                  </a:moveTo>
                  <a:cubicBezTo>
                    <a:pt x="773" y="0"/>
                    <a:pt x="586" y="123"/>
                    <a:pt x="547" y="409"/>
                  </a:cubicBezTo>
                  <a:cubicBezTo>
                    <a:pt x="346" y="935"/>
                    <a:pt x="246" y="1462"/>
                    <a:pt x="121" y="1888"/>
                  </a:cubicBezTo>
                  <a:cubicBezTo>
                    <a:pt x="1" y="2323"/>
                    <a:pt x="331" y="2606"/>
                    <a:pt x="658" y="2606"/>
                  </a:cubicBezTo>
                  <a:cubicBezTo>
                    <a:pt x="876" y="2606"/>
                    <a:pt x="1093" y="2480"/>
                    <a:pt x="1173" y="2189"/>
                  </a:cubicBezTo>
                  <a:cubicBezTo>
                    <a:pt x="1274" y="1662"/>
                    <a:pt x="1374" y="1161"/>
                    <a:pt x="1600" y="735"/>
                  </a:cubicBezTo>
                  <a:cubicBezTo>
                    <a:pt x="1660" y="294"/>
                    <a:pt x="1297" y="0"/>
                    <a:pt x="979" y="0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6665;p55">
              <a:extLst>
                <a:ext uri="{FF2B5EF4-FFF2-40B4-BE49-F238E27FC236}">
                  <a16:creationId xmlns:a16="http://schemas.microsoft.com/office/drawing/2014/main" id="{C5932CCA-4F7B-4EA9-9968-BD1E6FC54D16}"/>
                </a:ext>
              </a:extLst>
            </p:cNvPr>
            <p:cNvSpPr/>
            <p:nvPr/>
          </p:nvSpPr>
          <p:spPr>
            <a:xfrm>
              <a:off x="8793567" y="1969358"/>
              <a:ext cx="354882" cy="61569"/>
            </a:xfrm>
            <a:custGeom>
              <a:avLst/>
              <a:gdLst/>
              <a:ahLst/>
              <a:cxnLst/>
              <a:rect l="l" t="t" r="r" b="b"/>
              <a:pathLst>
                <a:path w="15565" h="2463" extrusionOk="0">
                  <a:moveTo>
                    <a:pt x="301" y="0"/>
                  </a:moveTo>
                  <a:cubicBezTo>
                    <a:pt x="100" y="0"/>
                    <a:pt x="0" y="201"/>
                    <a:pt x="201" y="301"/>
                  </a:cubicBezTo>
                  <a:cubicBezTo>
                    <a:pt x="3360" y="1749"/>
                    <a:pt x="6692" y="2463"/>
                    <a:pt x="10056" y="2463"/>
                  </a:cubicBezTo>
                  <a:cubicBezTo>
                    <a:pt x="11815" y="2463"/>
                    <a:pt x="13583" y="2267"/>
                    <a:pt x="15338" y="1880"/>
                  </a:cubicBezTo>
                  <a:cubicBezTo>
                    <a:pt x="15564" y="1880"/>
                    <a:pt x="15464" y="1554"/>
                    <a:pt x="15238" y="1554"/>
                  </a:cubicBezTo>
                  <a:cubicBezTo>
                    <a:pt x="13513" y="1951"/>
                    <a:pt x="11776" y="2149"/>
                    <a:pt x="10043" y="2149"/>
                  </a:cubicBezTo>
                  <a:cubicBezTo>
                    <a:pt x="6742" y="2149"/>
                    <a:pt x="3457" y="143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6666;p55">
              <a:extLst>
                <a:ext uri="{FF2B5EF4-FFF2-40B4-BE49-F238E27FC236}">
                  <a16:creationId xmlns:a16="http://schemas.microsoft.com/office/drawing/2014/main" id="{D4E84ADB-30E5-43A0-8F5E-B335D840DE34}"/>
                </a:ext>
              </a:extLst>
            </p:cNvPr>
            <p:cNvSpPr/>
            <p:nvPr/>
          </p:nvSpPr>
          <p:spPr>
            <a:xfrm>
              <a:off x="8787208" y="1882523"/>
              <a:ext cx="371519" cy="79125"/>
            </a:xfrm>
            <a:custGeom>
              <a:avLst/>
              <a:gdLst/>
              <a:ahLst/>
              <a:cxnLst/>
              <a:rect l="l" t="t" r="r" b="b"/>
              <a:pathLst>
                <a:path w="18674" h="3165" extrusionOk="0">
                  <a:moveTo>
                    <a:pt x="149" y="0"/>
                  </a:moveTo>
                  <a:cubicBezTo>
                    <a:pt x="62" y="0"/>
                    <a:pt x="0" y="341"/>
                    <a:pt x="180" y="341"/>
                  </a:cubicBezTo>
                  <a:cubicBezTo>
                    <a:pt x="6045" y="2622"/>
                    <a:pt x="12310" y="2948"/>
                    <a:pt x="18451" y="3148"/>
                  </a:cubicBezTo>
                  <a:cubicBezTo>
                    <a:pt x="18476" y="3160"/>
                    <a:pt x="18498" y="3165"/>
                    <a:pt x="18517" y="3165"/>
                  </a:cubicBezTo>
                  <a:cubicBezTo>
                    <a:pt x="18673" y="3165"/>
                    <a:pt x="18651" y="2848"/>
                    <a:pt x="18451" y="2848"/>
                  </a:cubicBezTo>
                  <a:cubicBezTo>
                    <a:pt x="12310" y="2622"/>
                    <a:pt x="6045" y="2321"/>
                    <a:pt x="180" y="16"/>
                  </a:cubicBezTo>
                  <a:cubicBezTo>
                    <a:pt x="169" y="5"/>
                    <a:pt x="159" y="0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6667;p55">
              <a:extLst>
                <a:ext uri="{FF2B5EF4-FFF2-40B4-BE49-F238E27FC236}">
                  <a16:creationId xmlns:a16="http://schemas.microsoft.com/office/drawing/2014/main" id="{62AF7F13-70CE-4BD0-90FE-C99D51FBF8B2}"/>
                </a:ext>
              </a:extLst>
            </p:cNvPr>
            <p:cNvSpPr/>
            <p:nvPr/>
          </p:nvSpPr>
          <p:spPr>
            <a:xfrm>
              <a:off x="8804439" y="1833393"/>
              <a:ext cx="368656" cy="45745"/>
            </a:xfrm>
            <a:custGeom>
              <a:avLst/>
              <a:gdLst/>
              <a:ahLst/>
              <a:cxnLst/>
              <a:rect l="l" t="t" r="r" b="b"/>
              <a:pathLst>
                <a:path w="18998" h="1830" extrusionOk="0">
                  <a:moveTo>
                    <a:pt x="301" y="1"/>
                  </a:moveTo>
                  <a:cubicBezTo>
                    <a:pt x="100" y="1"/>
                    <a:pt x="0" y="301"/>
                    <a:pt x="201" y="301"/>
                  </a:cubicBezTo>
                  <a:cubicBezTo>
                    <a:pt x="4272" y="1344"/>
                    <a:pt x="8344" y="1829"/>
                    <a:pt x="12445" y="1829"/>
                  </a:cubicBezTo>
                  <a:cubicBezTo>
                    <a:pt x="14553" y="1829"/>
                    <a:pt x="16670" y="1701"/>
                    <a:pt x="18797" y="1454"/>
                  </a:cubicBezTo>
                  <a:cubicBezTo>
                    <a:pt x="18998" y="1454"/>
                    <a:pt x="18998" y="1154"/>
                    <a:pt x="18797" y="1154"/>
                  </a:cubicBezTo>
                  <a:cubicBezTo>
                    <a:pt x="16727" y="1398"/>
                    <a:pt x="14645" y="1523"/>
                    <a:pt x="12563" y="1523"/>
                  </a:cubicBezTo>
                  <a:cubicBezTo>
                    <a:pt x="8446" y="1523"/>
                    <a:pt x="4329" y="1033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6668;p55">
              <a:extLst>
                <a:ext uri="{FF2B5EF4-FFF2-40B4-BE49-F238E27FC236}">
                  <a16:creationId xmlns:a16="http://schemas.microsoft.com/office/drawing/2014/main" id="{77C3E2D4-5F8D-4472-9784-EB86A24DBED2}"/>
                </a:ext>
              </a:extLst>
            </p:cNvPr>
            <p:cNvSpPr/>
            <p:nvPr/>
          </p:nvSpPr>
          <p:spPr>
            <a:xfrm>
              <a:off x="8831801" y="1736900"/>
              <a:ext cx="345444" cy="54070"/>
            </a:xfrm>
            <a:custGeom>
              <a:avLst/>
              <a:gdLst/>
              <a:ahLst/>
              <a:cxnLst/>
              <a:rect l="l" t="t" r="r" b="b"/>
              <a:pathLst>
                <a:path w="20676" h="2163" extrusionOk="0">
                  <a:moveTo>
                    <a:pt x="201" y="0"/>
                  </a:moveTo>
                  <a:cubicBezTo>
                    <a:pt x="1" y="0"/>
                    <a:pt x="1" y="301"/>
                    <a:pt x="101" y="301"/>
                  </a:cubicBezTo>
                  <a:cubicBezTo>
                    <a:pt x="5234" y="1512"/>
                    <a:pt x="10484" y="2163"/>
                    <a:pt x="15717" y="2163"/>
                  </a:cubicBezTo>
                  <a:cubicBezTo>
                    <a:pt x="17307" y="2163"/>
                    <a:pt x="18895" y="2103"/>
                    <a:pt x="20477" y="1980"/>
                  </a:cubicBezTo>
                  <a:cubicBezTo>
                    <a:pt x="20656" y="1980"/>
                    <a:pt x="20675" y="1639"/>
                    <a:pt x="20534" y="1639"/>
                  </a:cubicBezTo>
                  <a:cubicBezTo>
                    <a:pt x="20517" y="1639"/>
                    <a:pt x="20498" y="1644"/>
                    <a:pt x="20477" y="1654"/>
                  </a:cubicBezTo>
                  <a:cubicBezTo>
                    <a:pt x="18971" y="1749"/>
                    <a:pt x="17465" y="1796"/>
                    <a:pt x="15960" y="1796"/>
                  </a:cubicBezTo>
                  <a:cubicBezTo>
                    <a:pt x="10678" y="1796"/>
                    <a:pt x="5409" y="1209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6669;p55">
              <a:extLst>
                <a:ext uri="{FF2B5EF4-FFF2-40B4-BE49-F238E27FC236}">
                  <a16:creationId xmlns:a16="http://schemas.microsoft.com/office/drawing/2014/main" id="{7B69A43E-7A44-454B-96FA-96DEE970535F}"/>
                </a:ext>
              </a:extLst>
            </p:cNvPr>
            <p:cNvSpPr/>
            <p:nvPr/>
          </p:nvSpPr>
          <p:spPr>
            <a:xfrm>
              <a:off x="8735931" y="1666095"/>
              <a:ext cx="447932" cy="33878"/>
            </a:xfrm>
            <a:custGeom>
              <a:avLst/>
              <a:gdLst/>
              <a:ahLst/>
              <a:cxnLst/>
              <a:rect l="l" t="t" r="r" b="b"/>
              <a:pathLst>
                <a:path w="21404" h="1355" extrusionOk="0">
                  <a:moveTo>
                    <a:pt x="226" y="1"/>
                  </a:moveTo>
                  <a:cubicBezTo>
                    <a:pt x="0" y="1"/>
                    <a:pt x="0" y="327"/>
                    <a:pt x="226" y="327"/>
                  </a:cubicBezTo>
                  <a:cubicBezTo>
                    <a:pt x="7218" y="853"/>
                    <a:pt x="14211" y="1154"/>
                    <a:pt x="21203" y="1354"/>
                  </a:cubicBezTo>
                  <a:cubicBezTo>
                    <a:pt x="21404" y="1354"/>
                    <a:pt x="21404" y="1054"/>
                    <a:pt x="21203" y="1054"/>
                  </a:cubicBezTo>
                  <a:cubicBezTo>
                    <a:pt x="14211" y="853"/>
                    <a:pt x="7218" y="527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6670;p55">
              <a:extLst>
                <a:ext uri="{FF2B5EF4-FFF2-40B4-BE49-F238E27FC236}">
                  <a16:creationId xmlns:a16="http://schemas.microsoft.com/office/drawing/2014/main" id="{BF64C8CD-EEEB-404E-BC56-26A8F32913AC}"/>
                </a:ext>
              </a:extLst>
            </p:cNvPr>
            <p:cNvSpPr/>
            <p:nvPr/>
          </p:nvSpPr>
          <p:spPr>
            <a:xfrm>
              <a:off x="8187675" y="1183913"/>
              <a:ext cx="1104675" cy="518925"/>
            </a:xfrm>
            <a:custGeom>
              <a:avLst/>
              <a:gdLst/>
              <a:ahLst/>
              <a:cxnLst/>
              <a:rect l="l" t="t" r="r" b="b"/>
              <a:pathLst>
                <a:path w="44187" h="20757" extrusionOk="0">
                  <a:moveTo>
                    <a:pt x="24497" y="0"/>
                  </a:moveTo>
                  <a:cubicBezTo>
                    <a:pt x="21819" y="0"/>
                    <a:pt x="19154" y="268"/>
                    <a:pt x="16517" y="716"/>
                  </a:cubicBezTo>
                  <a:cubicBezTo>
                    <a:pt x="13584" y="1117"/>
                    <a:pt x="10878" y="1970"/>
                    <a:pt x="8046" y="2696"/>
                  </a:cubicBezTo>
                  <a:cubicBezTo>
                    <a:pt x="7790" y="2762"/>
                    <a:pt x="7527" y="2787"/>
                    <a:pt x="7262" y="2787"/>
                  </a:cubicBezTo>
                  <a:cubicBezTo>
                    <a:pt x="6492" y="2787"/>
                    <a:pt x="5694" y="2580"/>
                    <a:pt x="4941" y="2580"/>
                  </a:cubicBezTo>
                  <a:cubicBezTo>
                    <a:pt x="4379" y="2580"/>
                    <a:pt x="3842" y="2695"/>
                    <a:pt x="3359" y="3097"/>
                  </a:cubicBezTo>
                  <a:cubicBezTo>
                    <a:pt x="2106" y="4050"/>
                    <a:pt x="1153" y="5503"/>
                    <a:pt x="953" y="6982"/>
                  </a:cubicBezTo>
                  <a:cubicBezTo>
                    <a:pt x="326" y="10115"/>
                    <a:pt x="0" y="14501"/>
                    <a:pt x="2306" y="17107"/>
                  </a:cubicBezTo>
                  <a:cubicBezTo>
                    <a:pt x="3559" y="18661"/>
                    <a:pt x="5740" y="18762"/>
                    <a:pt x="7619" y="19288"/>
                  </a:cubicBezTo>
                  <a:cubicBezTo>
                    <a:pt x="9624" y="20015"/>
                    <a:pt x="11604" y="20240"/>
                    <a:pt x="13685" y="20441"/>
                  </a:cubicBezTo>
                  <a:cubicBezTo>
                    <a:pt x="15768" y="20664"/>
                    <a:pt x="17851" y="20756"/>
                    <a:pt x="19934" y="20756"/>
                  </a:cubicBezTo>
                  <a:cubicBezTo>
                    <a:pt x="22763" y="20756"/>
                    <a:pt x="25592" y="20586"/>
                    <a:pt x="28422" y="20341"/>
                  </a:cubicBezTo>
                  <a:cubicBezTo>
                    <a:pt x="32381" y="19914"/>
                    <a:pt x="36667" y="19614"/>
                    <a:pt x="40527" y="18561"/>
                  </a:cubicBezTo>
                  <a:cubicBezTo>
                    <a:pt x="44186" y="17508"/>
                    <a:pt x="43860" y="14376"/>
                    <a:pt x="43960" y="11243"/>
                  </a:cubicBezTo>
                  <a:cubicBezTo>
                    <a:pt x="44086" y="7809"/>
                    <a:pt x="44086" y="4050"/>
                    <a:pt x="41981" y="1218"/>
                  </a:cubicBezTo>
                  <a:cubicBezTo>
                    <a:pt x="41768" y="925"/>
                    <a:pt x="41475" y="787"/>
                    <a:pt x="41200" y="787"/>
                  </a:cubicBezTo>
                  <a:cubicBezTo>
                    <a:pt x="40793" y="787"/>
                    <a:pt x="40427" y="1090"/>
                    <a:pt x="40427" y="1644"/>
                  </a:cubicBezTo>
                  <a:cubicBezTo>
                    <a:pt x="40326" y="2596"/>
                    <a:pt x="40326" y="3624"/>
                    <a:pt x="40201" y="4576"/>
                  </a:cubicBezTo>
                  <a:cubicBezTo>
                    <a:pt x="37920" y="2471"/>
                    <a:pt x="34562" y="1343"/>
                    <a:pt x="31755" y="716"/>
                  </a:cubicBezTo>
                  <a:cubicBezTo>
                    <a:pt x="29332" y="218"/>
                    <a:pt x="26909" y="0"/>
                    <a:pt x="24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6671;p55">
              <a:extLst>
                <a:ext uri="{FF2B5EF4-FFF2-40B4-BE49-F238E27FC236}">
                  <a16:creationId xmlns:a16="http://schemas.microsoft.com/office/drawing/2014/main" id="{C7BAA876-2D3F-4FDB-A37C-FABB225B4078}"/>
                </a:ext>
              </a:extLst>
            </p:cNvPr>
            <p:cNvSpPr/>
            <p:nvPr/>
          </p:nvSpPr>
          <p:spPr>
            <a:xfrm>
              <a:off x="9133175" y="16529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6672;p55">
              <a:extLst>
                <a:ext uri="{FF2B5EF4-FFF2-40B4-BE49-F238E27FC236}">
                  <a16:creationId xmlns:a16="http://schemas.microsoft.com/office/drawing/2014/main" id="{FECF9387-ACD8-4630-9AEC-2B65CC420FF6}"/>
                </a:ext>
              </a:extLst>
            </p:cNvPr>
            <p:cNvSpPr/>
            <p:nvPr/>
          </p:nvSpPr>
          <p:spPr>
            <a:xfrm>
              <a:off x="9224017" y="1288901"/>
              <a:ext cx="18827" cy="330601"/>
            </a:xfrm>
            <a:custGeom>
              <a:avLst/>
              <a:gdLst/>
              <a:ahLst/>
              <a:cxnLst/>
              <a:rect l="l" t="t" r="r" b="b"/>
              <a:pathLst>
                <a:path w="753" h="15565" extrusionOk="0">
                  <a:moveTo>
                    <a:pt x="163" y="0"/>
                  </a:moveTo>
                  <a:cubicBezTo>
                    <a:pt x="82" y="0"/>
                    <a:pt x="0" y="50"/>
                    <a:pt x="0" y="150"/>
                  </a:cubicBezTo>
                  <a:cubicBezTo>
                    <a:pt x="426" y="5288"/>
                    <a:pt x="426" y="10301"/>
                    <a:pt x="126" y="15414"/>
                  </a:cubicBezTo>
                  <a:cubicBezTo>
                    <a:pt x="63" y="15514"/>
                    <a:pt x="138" y="15564"/>
                    <a:pt x="229" y="15564"/>
                  </a:cubicBezTo>
                  <a:cubicBezTo>
                    <a:pt x="320" y="15564"/>
                    <a:pt x="426" y="15514"/>
                    <a:pt x="426" y="15414"/>
                  </a:cubicBezTo>
                  <a:cubicBezTo>
                    <a:pt x="752" y="10301"/>
                    <a:pt x="752" y="5288"/>
                    <a:pt x="326" y="150"/>
                  </a:cubicBezTo>
                  <a:cubicBezTo>
                    <a:pt x="326" y="50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6673;p55">
              <a:extLst>
                <a:ext uri="{FF2B5EF4-FFF2-40B4-BE49-F238E27FC236}">
                  <a16:creationId xmlns:a16="http://schemas.microsoft.com/office/drawing/2014/main" id="{0C2DDEBA-60B3-4567-906A-A8C18DBC60AA}"/>
                </a:ext>
              </a:extLst>
            </p:cNvPr>
            <p:cNvSpPr/>
            <p:nvPr/>
          </p:nvSpPr>
          <p:spPr>
            <a:xfrm rot="344">
              <a:off x="9170454" y="1344046"/>
              <a:ext cx="25403" cy="293517"/>
            </a:xfrm>
            <a:custGeom>
              <a:avLst/>
              <a:gdLst/>
              <a:ahLst/>
              <a:cxnLst/>
              <a:rect l="l" t="t" r="r" b="b"/>
              <a:pathLst>
                <a:path w="1016" h="13217" extrusionOk="0">
                  <a:moveTo>
                    <a:pt x="289" y="1"/>
                  </a:moveTo>
                  <a:cubicBezTo>
                    <a:pt x="195" y="1"/>
                    <a:pt x="113" y="51"/>
                    <a:pt x="163" y="151"/>
                  </a:cubicBezTo>
                  <a:cubicBezTo>
                    <a:pt x="690" y="4437"/>
                    <a:pt x="589" y="8722"/>
                    <a:pt x="63" y="12983"/>
                  </a:cubicBezTo>
                  <a:cubicBezTo>
                    <a:pt x="0" y="13124"/>
                    <a:pt x="95" y="13216"/>
                    <a:pt x="205" y="13216"/>
                  </a:cubicBezTo>
                  <a:cubicBezTo>
                    <a:pt x="270" y="13216"/>
                    <a:pt x="342" y="13183"/>
                    <a:pt x="389" y="13108"/>
                  </a:cubicBezTo>
                  <a:cubicBezTo>
                    <a:pt x="890" y="8823"/>
                    <a:pt x="1015" y="4437"/>
                    <a:pt x="489" y="151"/>
                  </a:cubicBezTo>
                  <a:cubicBezTo>
                    <a:pt x="489" y="51"/>
                    <a:pt x="383" y="1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6674;p55">
              <a:extLst>
                <a:ext uri="{FF2B5EF4-FFF2-40B4-BE49-F238E27FC236}">
                  <a16:creationId xmlns:a16="http://schemas.microsoft.com/office/drawing/2014/main" id="{FD7B9F04-CCFA-4C73-92B5-E2449029405D}"/>
                </a:ext>
              </a:extLst>
            </p:cNvPr>
            <p:cNvSpPr/>
            <p:nvPr/>
          </p:nvSpPr>
          <p:spPr>
            <a:xfrm>
              <a:off x="9098708" y="1356736"/>
              <a:ext cx="38446" cy="302957"/>
            </a:xfrm>
            <a:custGeom>
              <a:avLst/>
              <a:gdLst/>
              <a:ahLst/>
              <a:cxnLst/>
              <a:rect l="l" t="t" r="r" b="b"/>
              <a:pathLst>
                <a:path w="1538" h="16899" extrusionOk="0">
                  <a:moveTo>
                    <a:pt x="176" y="0"/>
                  </a:moveTo>
                  <a:cubicBezTo>
                    <a:pt x="82" y="0"/>
                    <a:pt x="1" y="57"/>
                    <a:pt x="1" y="169"/>
                  </a:cubicBezTo>
                  <a:cubicBezTo>
                    <a:pt x="226" y="3603"/>
                    <a:pt x="326" y="7162"/>
                    <a:pt x="527" y="10595"/>
                  </a:cubicBezTo>
                  <a:cubicBezTo>
                    <a:pt x="627" y="12174"/>
                    <a:pt x="226" y="14681"/>
                    <a:pt x="753" y="16134"/>
                  </a:cubicBezTo>
                  <a:cubicBezTo>
                    <a:pt x="1053" y="16761"/>
                    <a:pt x="753" y="16560"/>
                    <a:pt x="1254" y="16861"/>
                  </a:cubicBezTo>
                  <a:cubicBezTo>
                    <a:pt x="1301" y="16887"/>
                    <a:pt x="1342" y="16898"/>
                    <a:pt x="1377" y="16898"/>
                  </a:cubicBezTo>
                  <a:cubicBezTo>
                    <a:pt x="1508" y="16898"/>
                    <a:pt x="1538" y="16740"/>
                    <a:pt x="1379" y="16661"/>
                  </a:cubicBezTo>
                  <a:cubicBezTo>
                    <a:pt x="627" y="16134"/>
                    <a:pt x="953" y="12801"/>
                    <a:pt x="953" y="11849"/>
                  </a:cubicBezTo>
                  <a:cubicBezTo>
                    <a:pt x="853" y="10595"/>
                    <a:pt x="853" y="9342"/>
                    <a:pt x="753" y="8089"/>
                  </a:cubicBezTo>
                  <a:cubicBezTo>
                    <a:pt x="627" y="5483"/>
                    <a:pt x="527" y="2776"/>
                    <a:pt x="427" y="169"/>
                  </a:cubicBezTo>
                  <a:cubicBezTo>
                    <a:pt x="377" y="57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6675;p55">
              <a:extLst>
                <a:ext uri="{FF2B5EF4-FFF2-40B4-BE49-F238E27FC236}">
                  <a16:creationId xmlns:a16="http://schemas.microsoft.com/office/drawing/2014/main" id="{F14F9803-62EE-487F-BC46-0DE2E13BD720}"/>
                </a:ext>
              </a:extLst>
            </p:cNvPr>
            <p:cNvSpPr/>
            <p:nvPr/>
          </p:nvSpPr>
          <p:spPr>
            <a:xfrm rot="48477">
              <a:off x="9043687" y="1386313"/>
              <a:ext cx="17143" cy="283289"/>
            </a:xfrm>
            <a:custGeom>
              <a:avLst/>
              <a:gdLst/>
              <a:ahLst/>
              <a:cxnLst/>
              <a:rect l="l" t="t" r="r" b="b"/>
              <a:pathLst>
                <a:path w="727" h="12325" extrusionOk="0">
                  <a:moveTo>
                    <a:pt x="213" y="0"/>
                  </a:moveTo>
                  <a:cubicBezTo>
                    <a:pt x="107" y="0"/>
                    <a:pt x="0" y="57"/>
                    <a:pt x="0" y="169"/>
                  </a:cubicBezTo>
                  <a:cubicBezTo>
                    <a:pt x="100" y="4129"/>
                    <a:pt x="201" y="8215"/>
                    <a:pt x="426" y="12175"/>
                  </a:cubicBezTo>
                  <a:cubicBezTo>
                    <a:pt x="426" y="12275"/>
                    <a:pt x="501" y="12325"/>
                    <a:pt x="577" y="12325"/>
                  </a:cubicBezTo>
                  <a:cubicBezTo>
                    <a:pt x="652" y="12325"/>
                    <a:pt x="727" y="12275"/>
                    <a:pt x="727" y="12175"/>
                  </a:cubicBezTo>
                  <a:cubicBezTo>
                    <a:pt x="527" y="8215"/>
                    <a:pt x="426" y="4129"/>
                    <a:pt x="426" y="169"/>
                  </a:cubicBezTo>
                  <a:cubicBezTo>
                    <a:pt x="426" y="57"/>
                    <a:pt x="320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6676;p55">
              <a:extLst>
                <a:ext uri="{FF2B5EF4-FFF2-40B4-BE49-F238E27FC236}">
                  <a16:creationId xmlns:a16="http://schemas.microsoft.com/office/drawing/2014/main" id="{8A4E28E6-4B1E-4371-B1A4-8A6339B6C112}"/>
                </a:ext>
              </a:extLst>
            </p:cNvPr>
            <p:cNvSpPr/>
            <p:nvPr/>
          </p:nvSpPr>
          <p:spPr>
            <a:xfrm rot="48477">
              <a:off x="8970029" y="1409278"/>
              <a:ext cx="12427" cy="264303"/>
            </a:xfrm>
            <a:custGeom>
              <a:avLst/>
              <a:gdLst/>
              <a:ahLst/>
              <a:cxnLst/>
              <a:rect l="l" t="t" r="r" b="b"/>
              <a:pathLst>
                <a:path w="527" h="11499" extrusionOk="0">
                  <a:moveTo>
                    <a:pt x="151" y="1"/>
                  </a:moveTo>
                  <a:cubicBezTo>
                    <a:pt x="76" y="1"/>
                    <a:pt x="0" y="51"/>
                    <a:pt x="0" y="151"/>
                  </a:cubicBezTo>
                  <a:cubicBezTo>
                    <a:pt x="0" y="3910"/>
                    <a:pt x="101" y="7670"/>
                    <a:pt x="201" y="11329"/>
                  </a:cubicBezTo>
                  <a:cubicBezTo>
                    <a:pt x="201" y="11442"/>
                    <a:pt x="282" y="11498"/>
                    <a:pt x="364" y="11498"/>
                  </a:cubicBezTo>
                  <a:cubicBezTo>
                    <a:pt x="445" y="11498"/>
                    <a:pt x="527" y="11442"/>
                    <a:pt x="527" y="11329"/>
                  </a:cubicBezTo>
                  <a:cubicBezTo>
                    <a:pt x="426" y="7670"/>
                    <a:pt x="301" y="3910"/>
                    <a:pt x="301" y="151"/>
                  </a:cubicBezTo>
                  <a:cubicBezTo>
                    <a:pt x="301" y="51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6677;p55">
              <a:extLst>
                <a:ext uri="{FF2B5EF4-FFF2-40B4-BE49-F238E27FC236}">
                  <a16:creationId xmlns:a16="http://schemas.microsoft.com/office/drawing/2014/main" id="{B53ABDDA-E3B0-418E-A63E-09E272F0455F}"/>
                </a:ext>
              </a:extLst>
            </p:cNvPr>
            <p:cNvSpPr/>
            <p:nvPr/>
          </p:nvSpPr>
          <p:spPr>
            <a:xfrm>
              <a:off x="8874400" y="1440538"/>
              <a:ext cx="33850" cy="255650"/>
            </a:xfrm>
            <a:custGeom>
              <a:avLst/>
              <a:gdLst/>
              <a:ahLst/>
              <a:cxnLst/>
              <a:rect l="l" t="t" r="r" b="b"/>
              <a:pathLst>
                <a:path w="1354" h="10226" extrusionOk="0">
                  <a:moveTo>
                    <a:pt x="163" y="0"/>
                  </a:moveTo>
                  <a:cubicBezTo>
                    <a:pt x="82" y="0"/>
                    <a:pt x="0" y="50"/>
                    <a:pt x="0" y="151"/>
                  </a:cubicBezTo>
                  <a:cubicBezTo>
                    <a:pt x="326" y="3384"/>
                    <a:pt x="727" y="6742"/>
                    <a:pt x="1053" y="10076"/>
                  </a:cubicBezTo>
                  <a:cubicBezTo>
                    <a:pt x="1053" y="10176"/>
                    <a:pt x="1128" y="10226"/>
                    <a:pt x="1203" y="10226"/>
                  </a:cubicBezTo>
                  <a:cubicBezTo>
                    <a:pt x="1278" y="10226"/>
                    <a:pt x="1354" y="10176"/>
                    <a:pt x="1354" y="10076"/>
                  </a:cubicBezTo>
                  <a:cubicBezTo>
                    <a:pt x="1053" y="6742"/>
                    <a:pt x="627" y="3384"/>
                    <a:pt x="326" y="151"/>
                  </a:cubicBezTo>
                  <a:cubicBezTo>
                    <a:pt x="326" y="50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6678;p55">
              <a:extLst>
                <a:ext uri="{FF2B5EF4-FFF2-40B4-BE49-F238E27FC236}">
                  <a16:creationId xmlns:a16="http://schemas.microsoft.com/office/drawing/2014/main" id="{ACF6C216-67D4-4309-AD97-CB07D21E05F9}"/>
                </a:ext>
              </a:extLst>
            </p:cNvPr>
            <p:cNvSpPr/>
            <p:nvPr/>
          </p:nvSpPr>
          <p:spPr>
            <a:xfrm>
              <a:off x="8791061" y="1453688"/>
              <a:ext cx="15698" cy="243705"/>
            </a:xfrm>
            <a:custGeom>
              <a:avLst/>
              <a:gdLst/>
              <a:ahLst/>
              <a:cxnLst/>
              <a:rect l="l" t="t" r="r" b="b"/>
              <a:pathLst>
                <a:path w="628" h="10427" extrusionOk="0">
                  <a:moveTo>
                    <a:pt x="251" y="1"/>
                  </a:moveTo>
                  <a:cubicBezTo>
                    <a:pt x="176" y="1"/>
                    <a:pt x="101" y="51"/>
                    <a:pt x="101" y="151"/>
                  </a:cubicBezTo>
                  <a:cubicBezTo>
                    <a:pt x="1" y="3484"/>
                    <a:pt x="101" y="6943"/>
                    <a:pt x="302" y="10276"/>
                  </a:cubicBezTo>
                  <a:cubicBezTo>
                    <a:pt x="302" y="10377"/>
                    <a:pt x="383" y="10427"/>
                    <a:pt x="464" y="10427"/>
                  </a:cubicBezTo>
                  <a:cubicBezTo>
                    <a:pt x="546" y="10427"/>
                    <a:pt x="627" y="10377"/>
                    <a:pt x="627" y="10276"/>
                  </a:cubicBezTo>
                  <a:cubicBezTo>
                    <a:pt x="402" y="6943"/>
                    <a:pt x="302" y="3484"/>
                    <a:pt x="402" y="151"/>
                  </a:cubicBezTo>
                  <a:cubicBezTo>
                    <a:pt x="402" y="51"/>
                    <a:pt x="327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6679;p55">
              <a:extLst>
                <a:ext uri="{FF2B5EF4-FFF2-40B4-BE49-F238E27FC236}">
                  <a16:creationId xmlns:a16="http://schemas.microsoft.com/office/drawing/2014/main" id="{3AB8C897-6596-4C0D-A3B0-931D25C8E81C}"/>
                </a:ext>
              </a:extLst>
            </p:cNvPr>
            <p:cNvSpPr/>
            <p:nvPr/>
          </p:nvSpPr>
          <p:spPr>
            <a:xfrm>
              <a:off x="8688944" y="1461221"/>
              <a:ext cx="15687" cy="225338"/>
            </a:xfrm>
            <a:custGeom>
              <a:avLst/>
              <a:gdLst/>
              <a:ahLst/>
              <a:cxnLst/>
              <a:rect l="l" t="t" r="r" b="b"/>
              <a:pathLst>
                <a:path w="628" h="10552" extrusionOk="0">
                  <a:moveTo>
                    <a:pt x="477" y="0"/>
                  </a:moveTo>
                  <a:cubicBezTo>
                    <a:pt x="402" y="0"/>
                    <a:pt x="326" y="51"/>
                    <a:pt x="326" y="151"/>
                  </a:cubicBezTo>
                  <a:cubicBezTo>
                    <a:pt x="1" y="3609"/>
                    <a:pt x="1" y="6943"/>
                    <a:pt x="326" y="10401"/>
                  </a:cubicBezTo>
                  <a:cubicBezTo>
                    <a:pt x="326" y="10502"/>
                    <a:pt x="402" y="10552"/>
                    <a:pt x="477" y="10552"/>
                  </a:cubicBezTo>
                  <a:cubicBezTo>
                    <a:pt x="552" y="10552"/>
                    <a:pt x="627" y="10502"/>
                    <a:pt x="627" y="10401"/>
                  </a:cubicBezTo>
                  <a:cubicBezTo>
                    <a:pt x="326" y="6943"/>
                    <a:pt x="326" y="3609"/>
                    <a:pt x="627" y="151"/>
                  </a:cubicBezTo>
                  <a:cubicBezTo>
                    <a:pt x="627" y="51"/>
                    <a:pt x="552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6680;p55">
              <a:extLst>
                <a:ext uri="{FF2B5EF4-FFF2-40B4-BE49-F238E27FC236}">
                  <a16:creationId xmlns:a16="http://schemas.microsoft.com/office/drawing/2014/main" id="{4D28D0BB-4345-4A56-B137-B97D4D3AABA8}"/>
                </a:ext>
              </a:extLst>
            </p:cNvPr>
            <p:cNvSpPr/>
            <p:nvPr/>
          </p:nvSpPr>
          <p:spPr>
            <a:xfrm>
              <a:off x="8609388" y="1398570"/>
              <a:ext cx="14411" cy="297136"/>
            </a:xfrm>
            <a:custGeom>
              <a:avLst/>
              <a:gdLst/>
              <a:ahLst/>
              <a:cxnLst/>
              <a:rect l="l" t="t" r="r" b="b"/>
              <a:pathLst>
                <a:path w="728" h="13785" extrusionOk="0">
                  <a:moveTo>
                    <a:pt x="514" y="0"/>
                  </a:moveTo>
                  <a:cubicBezTo>
                    <a:pt x="408" y="0"/>
                    <a:pt x="301" y="50"/>
                    <a:pt x="301" y="150"/>
                  </a:cubicBezTo>
                  <a:cubicBezTo>
                    <a:pt x="0" y="4662"/>
                    <a:pt x="0" y="9148"/>
                    <a:pt x="100" y="13634"/>
                  </a:cubicBezTo>
                  <a:cubicBezTo>
                    <a:pt x="151" y="13735"/>
                    <a:pt x="257" y="13785"/>
                    <a:pt x="351" y="13785"/>
                  </a:cubicBezTo>
                  <a:cubicBezTo>
                    <a:pt x="445" y="13785"/>
                    <a:pt x="527" y="13735"/>
                    <a:pt x="527" y="13634"/>
                  </a:cubicBezTo>
                  <a:cubicBezTo>
                    <a:pt x="301" y="9148"/>
                    <a:pt x="426" y="4662"/>
                    <a:pt x="727" y="150"/>
                  </a:cubicBezTo>
                  <a:cubicBezTo>
                    <a:pt x="727" y="50"/>
                    <a:pt x="621" y="0"/>
                    <a:pt x="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6681;p55">
              <a:extLst>
                <a:ext uri="{FF2B5EF4-FFF2-40B4-BE49-F238E27FC236}">
                  <a16:creationId xmlns:a16="http://schemas.microsoft.com/office/drawing/2014/main" id="{1AC1A8FE-2996-4DBC-BE0D-65F7025B930A}"/>
                </a:ext>
              </a:extLst>
            </p:cNvPr>
            <p:cNvSpPr/>
            <p:nvPr/>
          </p:nvSpPr>
          <p:spPr>
            <a:xfrm>
              <a:off x="8500961" y="1399608"/>
              <a:ext cx="33875" cy="302645"/>
            </a:xfrm>
            <a:custGeom>
              <a:avLst/>
              <a:gdLst/>
              <a:ahLst/>
              <a:cxnLst/>
              <a:rect l="l" t="t" r="r" b="b"/>
              <a:pathLst>
                <a:path w="1355" h="15447" extrusionOk="0">
                  <a:moveTo>
                    <a:pt x="1148" y="1"/>
                  </a:moveTo>
                  <a:cubicBezTo>
                    <a:pt x="1095" y="1"/>
                    <a:pt x="1053" y="33"/>
                    <a:pt x="1053" y="108"/>
                  </a:cubicBezTo>
                  <a:cubicBezTo>
                    <a:pt x="728" y="2615"/>
                    <a:pt x="427" y="5021"/>
                    <a:pt x="327" y="7527"/>
                  </a:cubicBezTo>
                  <a:cubicBezTo>
                    <a:pt x="226" y="8880"/>
                    <a:pt x="226" y="10259"/>
                    <a:pt x="226" y="11612"/>
                  </a:cubicBezTo>
                  <a:cubicBezTo>
                    <a:pt x="226" y="12111"/>
                    <a:pt x="587" y="14571"/>
                    <a:pt x="453" y="15081"/>
                  </a:cubicBezTo>
                  <a:lnTo>
                    <a:pt x="453" y="15081"/>
                  </a:lnTo>
                  <a:cubicBezTo>
                    <a:pt x="451" y="15004"/>
                    <a:pt x="353" y="14918"/>
                    <a:pt x="226" y="14918"/>
                  </a:cubicBezTo>
                  <a:cubicBezTo>
                    <a:pt x="186" y="14918"/>
                    <a:pt x="144" y="14926"/>
                    <a:pt x="101" y="14946"/>
                  </a:cubicBezTo>
                  <a:lnTo>
                    <a:pt x="101" y="15046"/>
                  </a:lnTo>
                  <a:cubicBezTo>
                    <a:pt x="1" y="15146"/>
                    <a:pt x="1" y="15271"/>
                    <a:pt x="101" y="15271"/>
                  </a:cubicBezTo>
                  <a:cubicBezTo>
                    <a:pt x="101" y="15372"/>
                    <a:pt x="226" y="15372"/>
                    <a:pt x="226" y="15372"/>
                  </a:cubicBezTo>
                  <a:cubicBezTo>
                    <a:pt x="276" y="15422"/>
                    <a:pt x="327" y="15447"/>
                    <a:pt x="364" y="15447"/>
                  </a:cubicBezTo>
                  <a:cubicBezTo>
                    <a:pt x="402" y="15447"/>
                    <a:pt x="427" y="15422"/>
                    <a:pt x="427" y="15372"/>
                  </a:cubicBezTo>
                  <a:cubicBezTo>
                    <a:pt x="728" y="15046"/>
                    <a:pt x="627" y="14645"/>
                    <a:pt x="627" y="14119"/>
                  </a:cubicBezTo>
                  <a:cubicBezTo>
                    <a:pt x="527" y="12765"/>
                    <a:pt x="527" y="11387"/>
                    <a:pt x="527" y="10033"/>
                  </a:cubicBezTo>
                  <a:cubicBezTo>
                    <a:pt x="627" y="6700"/>
                    <a:pt x="953" y="3467"/>
                    <a:pt x="1354" y="234"/>
                  </a:cubicBezTo>
                  <a:cubicBezTo>
                    <a:pt x="1354" y="93"/>
                    <a:pt x="1236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6682;p55">
              <a:extLst>
                <a:ext uri="{FF2B5EF4-FFF2-40B4-BE49-F238E27FC236}">
                  <a16:creationId xmlns:a16="http://schemas.microsoft.com/office/drawing/2014/main" id="{8CA9D4B7-7A98-4E7A-9E2E-7F941D5E2307}"/>
                </a:ext>
              </a:extLst>
            </p:cNvPr>
            <p:cNvSpPr/>
            <p:nvPr/>
          </p:nvSpPr>
          <p:spPr>
            <a:xfrm>
              <a:off x="8412587" y="1369886"/>
              <a:ext cx="33875" cy="310679"/>
            </a:xfrm>
            <a:custGeom>
              <a:avLst/>
              <a:gdLst/>
              <a:ahLst/>
              <a:cxnLst/>
              <a:rect l="l" t="t" r="r" b="b"/>
              <a:pathLst>
                <a:path w="1355" h="14365" extrusionOk="0">
                  <a:moveTo>
                    <a:pt x="762" y="0"/>
                  </a:moveTo>
                  <a:cubicBezTo>
                    <a:pt x="671" y="0"/>
                    <a:pt x="565" y="57"/>
                    <a:pt x="502" y="170"/>
                  </a:cubicBezTo>
                  <a:cubicBezTo>
                    <a:pt x="1" y="4856"/>
                    <a:pt x="201" y="9568"/>
                    <a:pt x="1028" y="14255"/>
                  </a:cubicBezTo>
                  <a:cubicBezTo>
                    <a:pt x="1028" y="14332"/>
                    <a:pt x="1076" y="14364"/>
                    <a:pt x="1135" y="14364"/>
                  </a:cubicBezTo>
                  <a:cubicBezTo>
                    <a:pt x="1230" y="14364"/>
                    <a:pt x="1354" y="14279"/>
                    <a:pt x="1354" y="14155"/>
                  </a:cubicBezTo>
                  <a:cubicBezTo>
                    <a:pt x="502" y="9443"/>
                    <a:pt x="402" y="4856"/>
                    <a:pt x="928" y="170"/>
                  </a:cubicBezTo>
                  <a:cubicBezTo>
                    <a:pt x="928" y="57"/>
                    <a:pt x="853" y="0"/>
                    <a:pt x="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6683;p55">
              <a:extLst>
                <a:ext uri="{FF2B5EF4-FFF2-40B4-BE49-F238E27FC236}">
                  <a16:creationId xmlns:a16="http://schemas.microsoft.com/office/drawing/2014/main" id="{BF576EE2-3A4F-476A-AE1A-81774B8D62D4}"/>
                </a:ext>
              </a:extLst>
            </p:cNvPr>
            <p:cNvSpPr/>
            <p:nvPr/>
          </p:nvSpPr>
          <p:spPr>
            <a:xfrm>
              <a:off x="8323623" y="1363226"/>
              <a:ext cx="43575" cy="280619"/>
            </a:xfrm>
            <a:custGeom>
              <a:avLst/>
              <a:gdLst/>
              <a:ahLst/>
              <a:cxnLst/>
              <a:rect l="l" t="t" r="r" b="b"/>
              <a:pathLst>
                <a:path w="1743" h="14045" extrusionOk="0">
                  <a:moveTo>
                    <a:pt x="1532" y="1"/>
                  </a:moveTo>
                  <a:cubicBezTo>
                    <a:pt x="1464" y="1"/>
                    <a:pt x="1393" y="33"/>
                    <a:pt x="1354" y="110"/>
                  </a:cubicBezTo>
                  <a:cubicBezTo>
                    <a:pt x="302" y="4596"/>
                    <a:pt x="1" y="9208"/>
                    <a:pt x="527" y="13894"/>
                  </a:cubicBezTo>
                  <a:cubicBezTo>
                    <a:pt x="527" y="13995"/>
                    <a:pt x="602" y="14045"/>
                    <a:pt x="678" y="14045"/>
                  </a:cubicBezTo>
                  <a:cubicBezTo>
                    <a:pt x="753" y="14045"/>
                    <a:pt x="828" y="13995"/>
                    <a:pt x="828" y="13894"/>
                  </a:cubicBezTo>
                  <a:cubicBezTo>
                    <a:pt x="427" y="9208"/>
                    <a:pt x="628" y="4696"/>
                    <a:pt x="1680" y="210"/>
                  </a:cubicBezTo>
                  <a:cubicBezTo>
                    <a:pt x="1742" y="86"/>
                    <a:pt x="1641" y="1"/>
                    <a:pt x="1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6684;p55">
              <a:extLst>
                <a:ext uri="{FF2B5EF4-FFF2-40B4-BE49-F238E27FC236}">
                  <a16:creationId xmlns:a16="http://schemas.microsoft.com/office/drawing/2014/main" id="{BBE6AD64-7661-4C70-83E4-9C7A12D6D137}"/>
                </a:ext>
              </a:extLst>
            </p:cNvPr>
            <p:cNvSpPr/>
            <p:nvPr/>
          </p:nvSpPr>
          <p:spPr>
            <a:xfrm>
              <a:off x="8237180" y="1316244"/>
              <a:ext cx="72368" cy="310605"/>
            </a:xfrm>
            <a:custGeom>
              <a:avLst/>
              <a:gdLst/>
              <a:ahLst/>
              <a:cxnLst/>
              <a:rect l="l" t="t" r="r" b="b"/>
              <a:pathLst>
                <a:path w="2895" h="15624" extrusionOk="0">
                  <a:moveTo>
                    <a:pt x="2640" y="1"/>
                  </a:moveTo>
                  <a:cubicBezTo>
                    <a:pt x="2569" y="1"/>
                    <a:pt x="2507" y="34"/>
                    <a:pt x="2507" y="110"/>
                  </a:cubicBezTo>
                  <a:cubicBezTo>
                    <a:pt x="627" y="5022"/>
                    <a:pt x="0" y="10235"/>
                    <a:pt x="752" y="15474"/>
                  </a:cubicBezTo>
                  <a:cubicBezTo>
                    <a:pt x="752" y="15574"/>
                    <a:pt x="827" y="15624"/>
                    <a:pt x="903" y="15624"/>
                  </a:cubicBezTo>
                  <a:cubicBezTo>
                    <a:pt x="978" y="15624"/>
                    <a:pt x="1053" y="15574"/>
                    <a:pt x="1053" y="15474"/>
                  </a:cubicBezTo>
                  <a:cubicBezTo>
                    <a:pt x="326" y="10235"/>
                    <a:pt x="953" y="5123"/>
                    <a:pt x="2832" y="210"/>
                  </a:cubicBezTo>
                  <a:cubicBezTo>
                    <a:pt x="2894" y="86"/>
                    <a:pt x="2755" y="1"/>
                    <a:pt x="26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6685;p55">
              <a:extLst>
                <a:ext uri="{FF2B5EF4-FFF2-40B4-BE49-F238E27FC236}">
                  <a16:creationId xmlns:a16="http://schemas.microsoft.com/office/drawing/2014/main" id="{D822E35D-5300-4315-84AA-52B13F8EAE6D}"/>
                </a:ext>
              </a:extLst>
            </p:cNvPr>
            <p:cNvSpPr/>
            <p:nvPr/>
          </p:nvSpPr>
          <p:spPr>
            <a:xfrm>
              <a:off x="9271000" y="1392288"/>
              <a:ext cx="25" cy="7550"/>
            </a:xfrm>
            <a:custGeom>
              <a:avLst/>
              <a:gdLst/>
              <a:ahLst/>
              <a:cxnLst/>
              <a:rect l="l" t="t" r="r" b="b"/>
              <a:pathLst>
                <a:path w="1" h="302" extrusionOk="0">
                  <a:moveTo>
                    <a:pt x="1" y="0"/>
                  </a:moveTo>
                  <a:lnTo>
                    <a:pt x="1" y="301"/>
                  </a:lnTo>
                  <a:lnTo>
                    <a:pt x="1" y="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6686;p55">
              <a:extLst>
                <a:ext uri="{FF2B5EF4-FFF2-40B4-BE49-F238E27FC236}">
                  <a16:creationId xmlns:a16="http://schemas.microsoft.com/office/drawing/2014/main" id="{D195DE0B-B68A-49ED-BD03-77279045E392}"/>
                </a:ext>
              </a:extLst>
            </p:cNvPr>
            <p:cNvSpPr/>
            <p:nvPr/>
          </p:nvSpPr>
          <p:spPr>
            <a:xfrm>
              <a:off x="9268500" y="1389788"/>
              <a:ext cx="2525" cy="15675"/>
            </a:xfrm>
            <a:custGeom>
              <a:avLst/>
              <a:gdLst/>
              <a:ahLst/>
              <a:cxnLst/>
              <a:rect l="l" t="t" r="r" b="b"/>
              <a:pathLst>
                <a:path w="101" h="627" extrusionOk="0">
                  <a:moveTo>
                    <a:pt x="1" y="0"/>
                  </a:moveTo>
                  <a:cubicBezTo>
                    <a:pt x="1" y="201"/>
                    <a:pt x="1" y="401"/>
                    <a:pt x="101" y="627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6687;p55">
              <a:extLst>
                <a:ext uri="{FF2B5EF4-FFF2-40B4-BE49-F238E27FC236}">
                  <a16:creationId xmlns:a16="http://schemas.microsoft.com/office/drawing/2014/main" id="{FB7CF40C-BDFD-48EF-96C3-B9B8EEBEE4A9}"/>
                </a:ext>
              </a:extLst>
            </p:cNvPr>
            <p:cNvSpPr/>
            <p:nvPr/>
          </p:nvSpPr>
          <p:spPr>
            <a:xfrm>
              <a:off x="9263500" y="1426113"/>
              <a:ext cx="5025" cy="7550"/>
            </a:xfrm>
            <a:custGeom>
              <a:avLst/>
              <a:gdLst/>
              <a:ahLst/>
              <a:cxnLst/>
              <a:rect l="l" t="t" r="r" b="b"/>
              <a:pathLst>
                <a:path w="201" h="302" extrusionOk="0">
                  <a:moveTo>
                    <a:pt x="100" y="1"/>
                  </a:moveTo>
                  <a:cubicBezTo>
                    <a:pt x="0" y="101"/>
                    <a:pt x="100" y="201"/>
                    <a:pt x="201" y="302"/>
                  </a:cubicBezTo>
                  <a:cubicBezTo>
                    <a:pt x="100" y="201"/>
                    <a:pt x="100" y="1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6688;p55">
              <a:extLst>
                <a:ext uri="{FF2B5EF4-FFF2-40B4-BE49-F238E27FC236}">
                  <a16:creationId xmlns:a16="http://schemas.microsoft.com/office/drawing/2014/main" id="{50F95525-552C-4710-B583-E15D74D2A60F}"/>
                </a:ext>
              </a:extLst>
            </p:cNvPr>
            <p:cNvSpPr/>
            <p:nvPr/>
          </p:nvSpPr>
          <p:spPr>
            <a:xfrm>
              <a:off x="9153850" y="1488788"/>
              <a:ext cx="5025" cy="10675"/>
            </a:xfrm>
            <a:custGeom>
              <a:avLst/>
              <a:gdLst/>
              <a:ahLst/>
              <a:cxnLst/>
              <a:rect l="l" t="t" r="r" b="b"/>
              <a:pathLst>
                <a:path w="201" h="427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100"/>
                    <a:pt x="100" y="201"/>
                    <a:pt x="100" y="301"/>
                  </a:cubicBezTo>
                  <a:lnTo>
                    <a:pt x="100" y="426"/>
                  </a:lnTo>
                  <a:cubicBezTo>
                    <a:pt x="201" y="201"/>
                    <a:pt x="100" y="1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6689;p55">
              <a:extLst>
                <a:ext uri="{FF2B5EF4-FFF2-40B4-BE49-F238E27FC236}">
                  <a16:creationId xmlns:a16="http://schemas.microsoft.com/office/drawing/2014/main" id="{D7B0C299-CC6A-40BE-BD7C-7BC374C9615E}"/>
                </a:ext>
              </a:extLst>
            </p:cNvPr>
            <p:cNvSpPr/>
            <p:nvPr/>
          </p:nvSpPr>
          <p:spPr>
            <a:xfrm>
              <a:off x="9143200" y="1486888"/>
              <a:ext cx="2525" cy="17575"/>
            </a:xfrm>
            <a:custGeom>
              <a:avLst/>
              <a:gdLst/>
              <a:ahLst/>
              <a:cxnLst/>
              <a:rect l="l" t="t" r="r" b="b"/>
              <a:pathLst>
                <a:path w="101" h="703" extrusionOk="0">
                  <a:moveTo>
                    <a:pt x="50" y="1"/>
                  </a:moveTo>
                  <a:cubicBezTo>
                    <a:pt x="25" y="1"/>
                    <a:pt x="0" y="26"/>
                    <a:pt x="0" y="76"/>
                  </a:cubicBezTo>
                  <a:lnTo>
                    <a:pt x="0" y="703"/>
                  </a:lnTo>
                  <a:lnTo>
                    <a:pt x="100" y="703"/>
                  </a:lnTo>
                  <a:lnTo>
                    <a:pt x="100" y="76"/>
                  </a:lnTo>
                  <a:cubicBezTo>
                    <a:pt x="100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6690;p55">
              <a:extLst>
                <a:ext uri="{FF2B5EF4-FFF2-40B4-BE49-F238E27FC236}">
                  <a16:creationId xmlns:a16="http://schemas.microsoft.com/office/drawing/2014/main" id="{0705A961-D752-4295-B4AA-36F7FF4C8274}"/>
                </a:ext>
              </a:extLst>
            </p:cNvPr>
            <p:cNvSpPr/>
            <p:nvPr/>
          </p:nvSpPr>
          <p:spPr>
            <a:xfrm>
              <a:off x="8297325" y="1454938"/>
              <a:ext cx="2525" cy="13200"/>
            </a:xfrm>
            <a:custGeom>
              <a:avLst/>
              <a:gdLst/>
              <a:ahLst/>
              <a:cxnLst/>
              <a:rect l="l" t="t" r="r" b="b"/>
              <a:pathLst>
                <a:path w="101" h="528" extrusionOk="0">
                  <a:moveTo>
                    <a:pt x="0" y="1"/>
                  </a:moveTo>
                  <a:cubicBezTo>
                    <a:pt x="101" y="201"/>
                    <a:pt x="101" y="302"/>
                    <a:pt x="0" y="402"/>
                  </a:cubicBezTo>
                  <a:lnTo>
                    <a:pt x="101" y="527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6691;p55">
              <a:extLst>
                <a:ext uri="{FF2B5EF4-FFF2-40B4-BE49-F238E27FC236}">
                  <a16:creationId xmlns:a16="http://schemas.microsoft.com/office/drawing/2014/main" id="{D6E27E92-F82A-43C6-AC13-D0E2AD501FBA}"/>
                </a:ext>
              </a:extLst>
            </p:cNvPr>
            <p:cNvSpPr/>
            <p:nvPr/>
          </p:nvSpPr>
          <p:spPr>
            <a:xfrm>
              <a:off x="8292300" y="1468113"/>
              <a:ext cx="5050" cy="18175"/>
            </a:xfrm>
            <a:custGeom>
              <a:avLst/>
              <a:gdLst/>
              <a:ahLst/>
              <a:cxnLst/>
              <a:rect l="l" t="t" r="r" b="b"/>
              <a:pathLst>
                <a:path w="202" h="727" extrusionOk="0">
                  <a:moveTo>
                    <a:pt x="101" y="0"/>
                  </a:moveTo>
                  <a:cubicBezTo>
                    <a:pt x="101" y="301"/>
                    <a:pt x="1" y="501"/>
                    <a:pt x="101" y="727"/>
                  </a:cubicBezTo>
                  <a:cubicBezTo>
                    <a:pt x="201" y="501"/>
                    <a:pt x="101" y="301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6692;p55">
              <a:extLst>
                <a:ext uri="{FF2B5EF4-FFF2-40B4-BE49-F238E27FC236}">
                  <a16:creationId xmlns:a16="http://schemas.microsoft.com/office/drawing/2014/main" id="{F0524042-FB41-462A-8C65-15D0F17AD681}"/>
                </a:ext>
              </a:extLst>
            </p:cNvPr>
            <p:cNvSpPr/>
            <p:nvPr/>
          </p:nvSpPr>
          <p:spPr>
            <a:xfrm>
              <a:off x="8221500" y="1394788"/>
              <a:ext cx="3175" cy="2525"/>
            </a:xfrm>
            <a:custGeom>
              <a:avLst/>
              <a:gdLst/>
              <a:ahLst/>
              <a:cxnLst/>
              <a:rect l="l" t="t" r="r" b="b"/>
              <a:pathLst>
                <a:path w="127" h="101" extrusionOk="0">
                  <a:moveTo>
                    <a:pt x="1" y="1"/>
                  </a:moveTo>
                  <a:lnTo>
                    <a:pt x="1" y="101"/>
                  </a:lnTo>
                  <a:cubicBezTo>
                    <a:pt x="1" y="101"/>
                    <a:pt x="1" y="1"/>
                    <a:pt x="126" y="1"/>
                  </a:cubicBezTo>
                  <a:close/>
                </a:path>
              </a:pathLst>
            </a:custGeom>
            <a:solidFill>
              <a:srgbClr val="548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6693;p55">
              <a:extLst>
                <a:ext uri="{FF2B5EF4-FFF2-40B4-BE49-F238E27FC236}">
                  <a16:creationId xmlns:a16="http://schemas.microsoft.com/office/drawing/2014/main" id="{669DCC00-E40F-4034-AD3A-3F985FD00944}"/>
                </a:ext>
              </a:extLst>
            </p:cNvPr>
            <p:cNvSpPr/>
            <p:nvPr/>
          </p:nvSpPr>
          <p:spPr>
            <a:xfrm>
              <a:off x="8216500" y="1414363"/>
              <a:ext cx="5025" cy="6775"/>
            </a:xfrm>
            <a:custGeom>
              <a:avLst/>
              <a:gdLst/>
              <a:ahLst/>
              <a:cxnLst/>
              <a:rect l="l" t="t" r="r" b="b"/>
              <a:pathLst>
                <a:path w="201" h="271" extrusionOk="0">
                  <a:moveTo>
                    <a:pt x="74" y="0"/>
                  </a:moveTo>
                  <a:cubicBezTo>
                    <a:pt x="45" y="0"/>
                    <a:pt x="0" y="45"/>
                    <a:pt x="0" y="45"/>
                  </a:cubicBezTo>
                  <a:cubicBezTo>
                    <a:pt x="100" y="145"/>
                    <a:pt x="100" y="145"/>
                    <a:pt x="201" y="270"/>
                  </a:cubicBezTo>
                  <a:lnTo>
                    <a:pt x="201" y="145"/>
                  </a:lnTo>
                  <a:cubicBezTo>
                    <a:pt x="201" y="145"/>
                    <a:pt x="201" y="45"/>
                    <a:pt x="100" y="45"/>
                  </a:cubicBezTo>
                  <a:cubicBezTo>
                    <a:pt x="100" y="11"/>
                    <a:pt x="89" y="0"/>
                    <a:pt x="74" y="0"/>
                  </a:cubicBezTo>
                  <a:close/>
                </a:path>
              </a:pathLst>
            </a:custGeom>
            <a:solidFill>
              <a:srgbClr val="548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6694;p55">
              <a:extLst>
                <a:ext uri="{FF2B5EF4-FFF2-40B4-BE49-F238E27FC236}">
                  <a16:creationId xmlns:a16="http://schemas.microsoft.com/office/drawing/2014/main" id="{70AC9789-BA3A-4825-9C7F-0DF078B6FA8D}"/>
                </a:ext>
              </a:extLst>
            </p:cNvPr>
            <p:cNvSpPr/>
            <p:nvPr/>
          </p:nvSpPr>
          <p:spPr>
            <a:xfrm>
              <a:off x="8547950" y="1600938"/>
              <a:ext cx="8175" cy="10675"/>
            </a:xfrm>
            <a:custGeom>
              <a:avLst/>
              <a:gdLst/>
              <a:ahLst/>
              <a:cxnLst/>
              <a:rect l="l" t="t" r="r" b="b"/>
              <a:pathLst>
                <a:path w="327" h="427" extrusionOk="0">
                  <a:moveTo>
                    <a:pt x="101" y="0"/>
                  </a:moveTo>
                  <a:lnTo>
                    <a:pt x="101" y="0"/>
                  </a:lnTo>
                  <a:cubicBezTo>
                    <a:pt x="0" y="201"/>
                    <a:pt x="101" y="326"/>
                    <a:pt x="226" y="426"/>
                  </a:cubicBezTo>
                  <a:lnTo>
                    <a:pt x="326" y="426"/>
                  </a:lnTo>
                  <a:cubicBezTo>
                    <a:pt x="226" y="326"/>
                    <a:pt x="101" y="201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6695;p55">
              <a:extLst>
                <a:ext uri="{FF2B5EF4-FFF2-40B4-BE49-F238E27FC236}">
                  <a16:creationId xmlns:a16="http://schemas.microsoft.com/office/drawing/2014/main" id="{7CC2CB2F-59A3-47E4-A9D3-418A5FAA0263}"/>
                </a:ext>
              </a:extLst>
            </p:cNvPr>
            <p:cNvSpPr/>
            <p:nvPr/>
          </p:nvSpPr>
          <p:spPr>
            <a:xfrm>
              <a:off x="8540425" y="1600938"/>
              <a:ext cx="2525" cy="8175"/>
            </a:xfrm>
            <a:custGeom>
              <a:avLst/>
              <a:gdLst/>
              <a:ahLst/>
              <a:cxnLst/>
              <a:rect l="l" t="t" r="r" b="b"/>
              <a:pathLst>
                <a:path w="101" h="327" extrusionOk="0">
                  <a:moveTo>
                    <a:pt x="101" y="0"/>
                  </a:moveTo>
                  <a:cubicBezTo>
                    <a:pt x="1" y="101"/>
                    <a:pt x="1" y="201"/>
                    <a:pt x="1" y="326"/>
                  </a:cubicBezTo>
                  <a:lnTo>
                    <a:pt x="101" y="32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6696;p55">
              <a:extLst>
                <a:ext uri="{FF2B5EF4-FFF2-40B4-BE49-F238E27FC236}">
                  <a16:creationId xmlns:a16="http://schemas.microsoft.com/office/drawing/2014/main" id="{F0FCB31A-C564-4289-BEB8-B75978B5243D}"/>
                </a:ext>
              </a:extLst>
            </p:cNvPr>
            <p:cNvSpPr/>
            <p:nvPr/>
          </p:nvSpPr>
          <p:spPr>
            <a:xfrm>
              <a:off x="8856225" y="1642913"/>
              <a:ext cx="2525" cy="10050"/>
            </a:xfrm>
            <a:custGeom>
              <a:avLst/>
              <a:gdLst/>
              <a:ahLst/>
              <a:cxnLst/>
              <a:rect l="l" t="t" r="r" b="b"/>
              <a:pathLst>
                <a:path w="101" h="402" extrusionOk="0">
                  <a:moveTo>
                    <a:pt x="101" y="1"/>
                  </a:moveTo>
                  <a:lnTo>
                    <a:pt x="101" y="1"/>
                  </a:lnTo>
                  <a:cubicBezTo>
                    <a:pt x="0" y="101"/>
                    <a:pt x="0" y="201"/>
                    <a:pt x="0" y="402"/>
                  </a:cubicBezTo>
                  <a:cubicBezTo>
                    <a:pt x="101" y="301"/>
                    <a:pt x="101" y="10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6697;p55">
              <a:extLst>
                <a:ext uri="{FF2B5EF4-FFF2-40B4-BE49-F238E27FC236}">
                  <a16:creationId xmlns:a16="http://schemas.microsoft.com/office/drawing/2014/main" id="{1FEDF1A5-ED06-4C88-A64A-DD250068DC6C}"/>
                </a:ext>
              </a:extLst>
            </p:cNvPr>
            <p:cNvSpPr/>
            <p:nvPr/>
          </p:nvSpPr>
          <p:spPr>
            <a:xfrm>
              <a:off x="8845575" y="1634763"/>
              <a:ext cx="5650" cy="8175"/>
            </a:xfrm>
            <a:custGeom>
              <a:avLst/>
              <a:gdLst/>
              <a:ahLst/>
              <a:cxnLst/>
              <a:rect l="l" t="t" r="r" b="b"/>
              <a:pathLst>
                <a:path w="226" h="327" extrusionOk="0">
                  <a:moveTo>
                    <a:pt x="101" y="1"/>
                  </a:moveTo>
                  <a:cubicBezTo>
                    <a:pt x="101" y="101"/>
                    <a:pt x="0" y="101"/>
                    <a:pt x="0" y="226"/>
                  </a:cubicBezTo>
                  <a:lnTo>
                    <a:pt x="0" y="327"/>
                  </a:lnTo>
                  <a:cubicBezTo>
                    <a:pt x="101" y="226"/>
                    <a:pt x="101" y="10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6698;p55">
              <a:extLst>
                <a:ext uri="{FF2B5EF4-FFF2-40B4-BE49-F238E27FC236}">
                  <a16:creationId xmlns:a16="http://schemas.microsoft.com/office/drawing/2014/main" id="{7DDA5AB4-BB1B-41CD-BB11-64BE6E7F0A39}"/>
                </a:ext>
              </a:extLst>
            </p:cNvPr>
            <p:cNvSpPr/>
            <p:nvPr/>
          </p:nvSpPr>
          <p:spPr>
            <a:xfrm>
              <a:off x="9015375" y="1627263"/>
              <a:ext cx="2525" cy="13175"/>
            </a:xfrm>
            <a:custGeom>
              <a:avLst/>
              <a:gdLst/>
              <a:ahLst/>
              <a:cxnLst/>
              <a:rect l="l" t="t" r="r" b="b"/>
              <a:pathLst>
                <a:path w="101" h="527" extrusionOk="0">
                  <a:moveTo>
                    <a:pt x="101" y="0"/>
                  </a:moveTo>
                  <a:cubicBezTo>
                    <a:pt x="0" y="201"/>
                    <a:pt x="0" y="301"/>
                    <a:pt x="101" y="526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6699;p55">
              <a:extLst>
                <a:ext uri="{FF2B5EF4-FFF2-40B4-BE49-F238E27FC236}">
                  <a16:creationId xmlns:a16="http://schemas.microsoft.com/office/drawing/2014/main" id="{D74BE8BF-38CB-44D4-9B85-1D05F97A6BDB}"/>
                </a:ext>
              </a:extLst>
            </p:cNvPr>
            <p:cNvSpPr/>
            <p:nvPr/>
          </p:nvSpPr>
          <p:spPr>
            <a:xfrm>
              <a:off x="9004725" y="1629763"/>
              <a:ext cx="3150" cy="10675"/>
            </a:xfrm>
            <a:custGeom>
              <a:avLst/>
              <a:gdLst/>
              <a:ahLst/>
              <a:cxnLst/>
              <a:rect l="l" t="t" r="r" b="b"/>
              <a:pathLst>
                <a:path w="126" h="427" extrusionOk="0">
                  <a:moveTo>
                    <a:pt x="126" y="0"/>
                  </a:moveTo>
                  <a:cubicBezTo>
                    <a:pt x="126" y="101"/>
                    <a:pt x="0" y="301"/>
                    <a:pt x="126" y="426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6700;p55">
              <a:extLst>
                <a:ext uri="{FF2B5EF4-FFF2-40B4-BE49-F238E27FC236}">
                  <a16:creationId xmlns:a16="http://schemas.microsoft.com/office/drawing/2014/main" id="{FA4B3B9D-1F4E-4F94-B411-46852670B9F2}"/>
                </a:ext>
              </a:extLst>
            </p:cNvPr>
            <p:cNvSpPr/>
            <p:nvPr/>
          </p:nvSpPr>
          <p:spPr>
            <a:xfrm>
              <a:off x="9161350" y="1750063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327" y="0"/>
                  </a:moveTo>
                  <a:cubicBezTo>
                    <a:pt x="226" y="0"/>
                    <a:pt x="126" y="0"/>
                    <a:pt x="1" y="101"/>
                  </a:cubicBezTo>
                  <a:cubicBezTo>
                    <a:pt x="1" y="101"/>
                    <a:pt x="1" y="201"/>
                    <a:pt x="126" y="201"/>
                  </a:cubicBezTo>
                  <a:cubicBezTo>
                    <a:pt x="226" y="201"/>
                    <a:pt x="226" y="201"/>
                    <a:pt x="327" y="10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6701;p55">
              <a:extLst>
                <a:ext uri="{FF2B5EF4-FFF2-40B4-BE49-F238E27FC236}">
                  <a16:creationId xmlns:a16="http://schemas.microsoft.com/office/drawing/2014/main" id="{6B0D0AEA-25EC-44F6-85AC-63873DF638D8}"/>
                </a:ext>
              </a:extLst>
            </p:cNvPr>
            <p:cNvSpPr/>
            <p:nvPr/>
          </p:nvSpPr>
          <p:spPr>
            <a:xfrm>
              <a:off x="9158850" y="1739413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1" y="0"/>
                  </a:moveTo>
                  <a:cubicBezTo>
                    <a:pt x="101" y="101"/>
                    <a:pt x="101" y="101"/>
                    <a:pt x="1" y="101"/>
                  </a:cubicBezTo>
                  <a:lnTo>
                    <a:pt x="1" y="201"/>
                  </a:lnTo>
                  <a:cubicBezTo>
                    <a:pt x="101" y="201"/>
                    <a:pt x="101" y="201"/>
                    <a:pt x="226" y="101"/>
                  </a:cubicBezTo>
                  <a:cubicBezTo>
                    <a:pt x="226" y="101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6702;p55">
              <a:extLst>
                <a:ext uri="{FF2B5EF4-FFF2-40B4-BE49-F238E27FC236}">
                  <a16:creationId xmlns:a16="http://schemas.microsoft.com/office/drawing/2014/main" id="{BD0C7182-D08D-4037-AC65-4E2670F16526}"/>
                </a:ext>
              </a:extLst>
            </p:cNvPr>
            <p:cNvSpPr/>
            <p:nvPr/>
          </p:nvSpPr>
          <p:spPr>
            <a:xfrm>
              <a:off x="8887550" y="1797063"/>
              <a:ext cx="5025" cy="10050"/>
            </a:xfrm>
            <a:custGeom>
              <a:avLst/>
              <a:gdLst/>
              <a:ahLst/>
              <a:cxnLst/>
              <a:rect l="l" t="t" r="r" b="b"/>
              <a:pathLst>
                <a:path w="201" h="402" extrusionOk="0">
                  <a:moveTo>
                    <a:pt x="1" y="0"/>
                  </a:moveTo>
                  <a:cubicBezTo>
                    <a:pt x="101" y="100"/>
                    <a:pt x="101" y="301"/>
                    <a:pt x="201" y="401"/>
                  </a:cubicBezTo>
                  <a:cubicBezTo>
                    <a:pt x="201" y="201"/>
                    <a:pt x="101" y="10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6703;p55">
              <a:extLst>
                <a:ext uri="{FF2B5EF4-FFF2-40B4-BE49-F238E27FC236}">
                  <a16:creationId xmlns:a16="http://schemas.microsoft.com/office/drawing/2014/main" id="{3BE4FDDF-EE64-46D6-844E-3E8A023AD8A5}"/>
                </a:ext>
              </a:extLst>
            </p:cNvPr>
            <p:cNvSpPr/>
            <p:nvPr/>
          </p:nvSpPr>
          <p:spPr>
            <a:xfrm>
              <a:off x="8874400" y="1802063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0" y="1"/>
                  </a:moveTo>
                  <a:cubicBezTo>
                    <a:pt x="100" y="101"/>
                    <a:pt x="100" y="101"/>
                    <a:pt x="201" y="201"/>
                  </a:cubicBezTo>
                  <a:cubicBezTo>
                    <a:pt x="100" y="101"/>
                    <a:pt x="100" y="1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6704;p55">
              <a:extLst>
                <a:ext uri="{FF2B5EF4-FFF2-40B4-BE49-F238E27FC236}">
                  <a16:creationId xmlns:a16="http://schemas.microsoft.com/office/drawing/2014/main" id="{5286F575-C306-4A1C-917A-FD0B113A0B77}"/>
                </a:ext>
              </a:extLst>
            </p:cNvPr>
            <p:cNvSpPr/>
            <p:nvPr/>
          </p:nvSpPr>
          <p:spPr>
            <a:xfrm>
              <a:off x="9007850" y="1902463"/>
              <a:ext cx="5050" cy="11775"/>
            </a:xfrm>
            <a:custGeom>
              <a:avLst/>
              <a:gdLst/>
              <a:ahLst/>
              <a:cxnLst/>
              <a:rect l="l" t="t" r="r" b="b"/>
              <a:pathLst>
                <a:path w="202" h="471" extrusionOk="0">
                  <a:moveTo>
                    <a:pt x="175" y="0"/>
                  </a:moveTo>
                  <a:cubicBezTo>
                    <a:pt x="145" y="0"/>
                    <a:pt x="101" y="45"/>
                    <a:pt x="101" y="45"/>
                  </a:cubicBezTo>
                  <a:cubicBezTo>
                    <a:pt x="101" y="170"/>
                    <a:pt x="101" y="371"/>
                    <a:pt x="1" y="471"/>
                  </a:cubicBezTo>
                  <a:lnTo>
                    <a:pt x="101" y="471"/>
                  </a:lnTo>
                  <a:cubicBezTo>
                    <a:pt x="201" y="371"/>
                    <a:pt x="201" y="170"/>
                    <a:pt x="201" y="45"/>
                  </a:cubicBezTo>
                  <a:cubicBezTo>
                    <a:pt x="201" y="11"/>
                    <a:pt x="190" y="0"/>
                    <a:pt x="1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6705;p55">
              <a:extLst>
                <a:ext uri="{FF2B5EF4-FFF2-40B4-BE49-F238E27FC236}">
                  <a16:creationId xmlns:a16="http://schemas.microsoft.com/office/drawing/2014/main" id="{B9F94EF5-E982-46D2-9A57-E141D7F9AA22}"/>
                </a:ext>
              </a:extLst>
            </p:cNvPr>
            <p:cNvSpPr/>
            <p:nvPr/>
          </p:nvSpPr>
          <p:spPr>
            <a:xfrm>
              <a:off x="8997200" y="1899938"/>
              <a:ext cx="2525" cy="9300"/>
            </a:xfrm>
            <a:custGeom>
              <a:avLst/>
              <a:gdLst/>
              <a:ahLst/>
              <a:cxnLst/>
              <a:rect l="l" t="t" r="r" b="b"/>
              <a:pathLst>
                <a:path w="101" h="372" extrusionOk="0">
                  <a:moveTo>
                    <a:pt x="71" y="1"/>
                  </a:moveTo>
                  <a:cubicBezTo>
                    <a:pt x="56" y="1"/>
                    <a:pt x="34" y="12"/>
                    <a:pt x="0" y="45"/>
                  </a:cubicBezTo>
                  <a:lnTo>
                    <a:pt x="0" y="371"/>
                  </a:lnTo>
                  <a:cubicBezTo>
                    <a:pt x="101" y="271"/>
                    <a:pt x="101" y="146"/>
                    <a:pt x="101" y="45"/>
                  </a:cubicBezTo>
                  <a:cubicBezTo>
                    <a:pt x="101" y="45"/>
                    <a:pt x="101" y="1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6706;p55">
              <a:extLst>
                <a:ext uri="{FF2B5EF4-FFF2-40B4-BE49-F238E27FC236}">
                  <a16:creationId xmlns:a16="http://schemas.microsoft.com/office/drawing/2014/main" id="{59B3A880-F24F-4C94-8B5D-1B0038D29351}"/>
                </a:ext>
              </a:extLst>
            </p:cNvPr>
            <p:cNvSpPr/>
            <p:nvPr/>
          </p:nvSpPr>
          <p:spPr>
            <a:xfrm>
              <a:off x="8923900" y="2063338"/>
              <a:ext cx="10675" cy="12550"/>
            </a:xfrm>
            <a:custGeom>
              <a:avLst/>
              <a:gdLst/>
              <a:ahLst/>
              <a:cxnLst/>
              <a:rect l="l" t="t" r="r" b="b"/>
              <a:pathLst>
                <a:path w="427" h="502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201"/>
                    <a:pt x="226" y="402"/>
                    <a:pt x="326" y="502"/>
                  </a:cubicBezTo>
                  <a:lnTo>
                    <a:pt x="426" y="502"/>
                  </a:lnTo>
                  <a:cubicBezTo>
                    <a:pt x="326" y="301"/>
                    <a:pt x="226" y="20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6707;p55">
              <a:extLst>
                <a:ext uri="{FF2B5EF4-FFF2-40B4-BE49-F238E27FC236}">
                  <a16:creationId xmlns:a16="http://schemas.microsoft.com/office/drawing/2014/main" id="{D22500E2-9880-4F5F-9716-E6DFC8CB9C29}"/>
                </a:ext>
              </a:extLst>
            </p:cNvPr>
            <p:cNvSpPr/>
            <p:nvPr/>
          </p:nvSpPr>
          <p:spPr>
            <a:xfrm>
              <a:off x="8908225" y="2068363"/>
              <a:ext cx="8175" cy="7525"/>
            </a:xfrm>
            <a:custGeom>
              <a:avLst/>
              <a:gdLst/>
              <a:ahLst/>
              <a:cxnLst/>
              <a:rect l="l" t="t" r="r" b="b"/>
              <a:pathLst>
                <a:path w="327" h="301" extrusionOk="0">
                  <a:moveTo>
                    <a:pt x="101" y="0"/>
                  </a:moveTo>
                  <a:cubicBezTo>
                    <a:pt x="101" y="0"/>
                    <a:pt x="1" y="0"/>
                    <a:pt x="1" y="100"/>
                  </a:cubicBezTo>
                  <a:cubicBezTo>
                    <a:pt x="101" y="201"/>
                    <a:pt x="226" y="301"/>
                    <a:pt x="326" y="301"/>
                  </a:cubicBezTo>
                  <a:cubicBezTo>
                    <a:pt x="326" y="201"/>
                    <a:pt x="226" y="10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6708;p55">
              <a:extLst>
                <a:ext uri="{FF2B5EF4-FFF2-40B4-BE49-F238E27FC236}">
                  <a16:creationId xmlns:a16="http://schemas.microsoft.com/office/drawing/2014/main" id="{56A3C9BE-FF9A-44D5-8250-E4CF13972ECF}"/>
                </a:ext>
              </a:extLst>
            </p:cNvPr>
            <p:cNvSpPr/>
            <p:nvPr/>
          </p:nvSpPr>
          <p:spPr>
            <a:xfrm>
              <a:off x="8960850" y="504438"/>
              <a:ext cx="414250" cy="376500"/>
            </a:xfrm>
            <a:custGeom>
              <a:avLst/>
              <a:gdLst/>
              <a:ahLst/>
              <a:cxnLst/>
              <a:rect l="l" t="t" r="r" b="b"/>
              <a:pathLst>
                <a:path w="16570" h="15060" extrusionOk="0">
                  <a:moveTo>
                    <a:pt x="6567" y="0"/>
                  </a:moveTo>
                  <a:cubicBezTo>
                    <a:pt x="2908" y="101"/>
                    <a:pt x="1" y="3459"/>
                    <a:pt x="1254" y="6893"/>
                  </a:cubicBezTo>
                  <a:cubicBezTo>
                    <a:pt x="928" y="7093"/>
                    <a:pt x="728" y="7519"/>
                    <a:pt x="828" y="7945"/>
                  </a:cubicBezTo>
                  <a:cubicBezTo>
                    <a:pt x="1655" y="12006"/>
                    <a:pt x="5515" y="14737"/>
                    <a:pt x="9600" y="15038"/>
                  </a:cubicBezTo>
                  <a:cubicBezTo>
                    <a:pt x="9792" y="15052"/>
                    <a:pt x="9981" y="15059"/>
                    <a:pt x="10166" y="15059"/>
                  </a:cubicBezTo>
                  <a:cubicBezTo>
                    <a:pt x="14208" y="15059"/>
                    <a:pt x="16569" y="11722"/>
                    <a:pt x="16066" y="7720"/>
                  </a:cubicBezTo>
                  <a:cubicBezTo>
                    <a:pt x="15440" y="3334"/>
                    <a:pt x="10853" y="0"/>
                    <a:pt x="6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6709;p55">
              <a:extLst>
                <a:ext uri="{FF2B5EF4-FFF2-40B4-BE49-F238E27FC236}">
                  <a16:creationId xmlns:a16="http://schemas.microsoft.com/office/drawing/2014/main" id="{321D873F-F90E-4749-A292-88330EF6C75E}"/>
                </a:ext>
              </a:extLst>
            </p:cNvPr>
            <p:cNvSpPr/>
            <p:nvPr/>
          </p:nvSpPr>
          <p:spPr>
            <a:xfrm>
              <a:off x="8041675" y="541488"/>
              <a:ext cx="389125" cy="402350"/>
            </a:xfrm>
            <a:custGeom>
              <a:avLst/>
              <a:gdLst/>
              <a:ahLst/>
              <a:cxnLst/>
              <a:rect l="l" t="t" r="r" b="b"/>
              <a:pathLst>
                <a:path w="15565" h="16094" extrusionOk="0">
                  <a:moveTo>
                    <a:pt x="8976" y="1"/>
                  </a:moveTo>
                  <a:cubicBezTo>
                    <a:pt x="7888" y="1"/>
                    <a:pt x="6747" y="270"/>
                    <a:pt x="5640" y="824"/>
                  </a:cubicBezTo>
                  <a:cubicBezTo>
                    <a:pt x="1780" y="2804"/>
                    <a:pt x="1" y="8243"/>
                    <a:pt x="1354" y="12203"/>
                  </a:cubicBezTo>
                  <a:cubicBezTo>
                    <a:pt x="2157" y="14525"/>
                    <a:pt x="4323" y="16093"/>
                    <a:pt x="6555" y="16093"/>
                  </a:cubicBezTo>
                  <a:cubicBezTo>
                    <a:pt x="7526" y="16093"/>
                    <a:pt x="8510" y="15796"/>
                    <a:pt x="9399" y="15135"/>
                  </a:cubicBezTo>
                  <a:cubicBezTo>
                    <a:pt x="9585" y="15259"/>
                    <a:pt x="9819" y="15345"/>
                    <a:pt x="10071" y="15345"/>
                  </a:cubicBezTo>
                  <a:cubicBezTo>
                    <a:pt x="10227" y="15345"/>
                    <a:pt x="10389" y="15312"/>
                    <a:pt x="10552" y="15235"/>
                  </a:cubicBezTo>
                  <a:cubicBezTo>
                    <a:pt x="14086" y="13356"/>
                    <a:pt x="15565" y="8970"/>
                    <a:pt x="14838" y="5110"/>
                  </a:cubicBezTo>
                  <a:cubicBezTo>
                    <a:pt x="14224" y="1788"/>
                    <a:pt x="11777" y="1"/>
                    <a:pt x="8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6710;p55">
              <a:extLst>
                <a:ext uri="{FF2B5EF4-FFF2-40B4-BE49-F238E27FC236}">
                  <a16:creationId xmlns:a16="http://schemas.microsoft.com/office/drawing/2014/main" id="{B56FC35F-5741-484F-BCF8-FDD2090FF7BE}"/>
                </a:ext>
              </a:extLst>
            </p:cNvPr>
            <p:cNvSpPr/>
            <p:nvPr/>
          </p:nvSpPr>
          <p:spPr>
            <a:xfrm>
              <a:off x="8130650" y="579313"/>
              <a:ext cx="1182375" cy="899000"/>
            </a:xfrm>
            <a:custGeom>
              <a:avLst/>
              <a:gdLst/>
              <a:ahLst/>
              <a:cxnLst/>
              <a:rect l="l" t="t" r="r" b="b"/>
              <a:pathLst>
                <a:path w="47295" h="35960" extrusionOk="0">
                  <a:moveTo>
                    <a:pt x="23498" y="1"/>
                  </a:moveTo>
                  <a:cubicBezTo>
                    <a:pt x="16666" y="1"/>
                    <a:pt x="9595" y="2047"/>
                    <a:pt x="5314" y="7356"/>
                  </a:cubicBezTo>
                  <a:cubicBezTo>
                    <a:pt x="1" y="13923"/>
                    <a:pt x="1254" y="27607"/>
                    <a:pt x="7920" y="32419"/>
                  </a:cubicBezTo>
                  <a:cubicBezTo>
                    <a:pt x="11780" y="35226"/>
                    <a:pt x="16592" y="34925"/>
                    <a:pt x="21078" y="35652"/>
                  </a:cubicBezTo>
                  <a:cubicBezTo>
                    <a:pt x="22458" y="35869"/>
                    <a:pt x="23771" y="35960"/>
                    <a:pt x="25063" y="35960"/>
                  </a:cubicBezTo>
                  <a:cubicBezTo>
                    <a:pt x="27503" y="35960"/>
                    <a:pt x="29868" y="35636"/>
                    <a:pt x="32457" y="35226"/>
                  </a:cubicBezTo>
                  <a:cubicBezTo>
                    <a:pt x="35490" y="34700"/>
                    <a:pt x="38522" y="34174"/>
                    <a:pt x="41028" y="32419"/>
                  </a:cubicBezTo>
                  <a:cubicBezTo>
                    <a:pt x="44487" y="30013"/>
                    <a:pt x="47194" y="26028"/>
                    <a:pt x="47194" y="21968"/>
                  </a:cubicBezTo>
                  <a:cubicBezTo>
                    <a:pt x="47294" y="17256"/>
                    <a:pt x="46668" y="10489"/>
                    <a:pt x="43635" y="7031"/>
                  </a:cubicBezTo>
                  <a:cubicBezTo>
                    <a:pt x="40502" y="3271"/>
                    <a:pt x="35089" y="1592"/>
                    <a:pt x="30276" y="665"/>
                  </a:cubicBezTo>
                  <a:cubicBezTo>
                    <a:pt x="28124" y="238"/>
                    <a:pt x="25825" y="1"/>
                    <a:pt x="23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6711;p55">
              <a:extLst>
                <a:ext uri="{FF2B5EF4-FFF2-40B4-BE49-F238E27FC236}">
                  <a16:creationId xmlns:a16="http://schemas.microsoft.com/office/drawing/2014/main" id="{4DCE672D-3E14-48E4-8C67-FC19D53EC959}"/>
                </a:ext>
              </a:extLst>
            </p:cNvPr>
            <p:cNvSpPr/>
            <p:nvPr/>
          </p:nvSpPr>
          <p:spPr>
            <a:xfrm>
              <a:off x="8650075" y="1084013"/>
              <a:ext cx="174850" cy="112275"/>
            </a:xfrm>
            <a:custGeom>
              <a:avLst/>
              <a:gdLst/>
              <a:ahLst/>
              <a:cxnLst/>
              <a:rect l="l" t="t" r="r" b="b"/>
              <a:pathLst>
                <a:path w="6994" h="4491" extrusionOk="0">
                  <a:moveTo>
                    <a:pt x="3234" y="1"/>
                  </a:moveTo>
                  <a:cubicBezTo>
                    <a:pt x="2281" y="1"/>
                    <a:pt x="1254" y="201"/>
                    <a:pt x="627" y="1053"/>
                  </a:cubicBezTo>
                  <a:cubicBezTo>
                    <a:pt x="101" y="1680"/>
                    <a:pt x="1" y="2607"/>
                    <a:pt x="301" y="3334"/>
                  </a:cubicBezTo>
                  <a:cubicBezTo>
                    <a:pt x="708" y="4070"/>
                    <a:pt x="1369" y="4357"/>
                    <a:pt x="2030" y="4357"/>
                  </a:cubicBezTo>
                  <a:cubicBezTo>
                    <a:pt x="2225" y="4357"/>
                    <a:pt x="2419" y="4332"/>
                    <a:pt x="2607" y="4286"/>
                  </a:cubicBezTo>
                  <a:cubicBezTo>
                    <a:pt x="2808" y="4286"/>
                    <a:pt x="2908" y="4286"/>
                    <a:pt x="3033" y="4186"/>
                  </a:cubicBezTo>
                  <a:cubicBezTo>
                    <a:pt x="3503" y="4380"/>
                    <a:pt x="3972" y="4491"/>
                    <a:pt x="4441" y="4491"/>
                  </a:cubicBezTo>
                  <a:cubicBezTo>
                    <a:pt x="4699" y="4491"/>
                    <a:pt x="4956" y="4458"/>
                    <a:pt x="5214" y="4387"/>
                  </a:cubicBezTo>
                  <a:cubicBezTo>
                    <a:pt x="5640" y="4186"/>
                    <a:pt x="6041" y="3860"/>
                    <a:pt x="6367" y="3559"/>
                  </a:cubicBezTo>
                  <a:cubicBezTo>
                    <a:pt x="6667" y="3334"/>
                    <a:pt x="6793" y="2933"/>
                    <a:pt x="6793" y="2607"/>
                  </a:cubicBezTo>
                  <a:lnTo>
                    <a:pt x="6793" y="2507"/>
                  </a:lnTo>
                  <a:cubicBezTo>
                    <a:pt x="6993" y="527"/>
                    <a:pt x="4788" y="1"/>
                    <a:pt x="323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6712;p55">
              <a:extLst>
                <a:ext uri="{FF2B5EF4-FFF2-40B4-BE49-F238E27FC236}">
                  <a16:creationId xmlns:a16="http://schemas.microsoft.com/office/drawing/2014/main" id="{D6EBC509-81AF-479C-AFF3-AAA0874792CB}"/>
                </a:ext>
              </a:extLst>
            </p:cNvPr>
            <p:cNvSpPr/>
            <p:nvPr/>
          </p:nvSpPr>
          <p:spPr>
            <a:xfrm>
              <a:off x="8725900" y="1147288"/>
              <a:ext cx="28225" cy="211400"/>
            </a:xfrm>
            <a:custGeom>
              <a:avLst/>
              <a:gdLst/>
              <a:ahLst/>
              <a:cxnLst/>
              <a:rect l="l" t="t" r="r" b="b"/>
              <a:pathLst>
                <a:path w="1129" h="8456" extrusionOk="0">
                  <a:moveTo>
                    <a:pt x="464" y="1"/>
                  </a:moveTo>
                  <a:cubicBezTo>
                    <a:pt x="332" y="1"/>
                    <a:pt x="201" y="26"/>
                    <a:pt x="201" y="76"/>
                  </a:cubicBezTo>
                  <a:cubicBezTo>
                    <a:pt x="0" y="2808"/>
                    <a:pt x="101" y="5615"/>
                    <a:pt x="101" y="8322"/>
                  </a:cubicBezTo>
                  <a:cubicBezTo>
                    <a:pt x="101" y="8393"/>
                    <a:pt x="302" y="8456"/>
                    <a:pt x="477" y="8456"/>
                  </a:cubicBezTo>
                  <a:cubicBezTo>
                    <a:pt x="610" y="8456"/>
                    <a:pt x="727" y="8419"/>
                    <a:pt x="727" y="8322"/>
                  </a:cubicBezTo>
                  <a:cubicBezTo>
                    <a:pt x="1128" y="5615"/>
                    <a:pt x="727" y="2808"/>
                    <a:pt x="727" y="76"/>
                  </a:cubicBezTo>
                  <a:cubicBezTo>
                    <a:pt x="727" y="26"/>
                    <a:pt x="596" y="1"/>
                    <a:pt x="46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6713;p55">
              <a:extLst>
                <a:ext uri="{FF2B5EF4-FFF2-40B4-BE49-F238E27FC236}">
                  <a16:creationId xmlns:a16="http://schemas.microsoft.com/office/drawing/2014/main" id="{BDC1EC8B-40B4-4252-B8C1-C94A2BBC4B1F}"/>
                </a:ext>
              </a:extLst>
            </p:cNvPr>
            <p:cNvSpPr/>
            <p:nvPr/>
          </p:nvSpPr>
          <p:spPr>
            <a:xfrm>
              <a:off x="8187675" y="795788"/>
              <a:ext cx="464925" cy="395400"/>
            </a:xfrm>
            <a:custGeom>
              <a:avLst/>
              <a:gdLst/>
              <a:ahLst/>
              <a:cxnLst/>
              <a:rect l="l" t="t" r="r" b="b"/>
              <a:pathLst>
                <a:path w="18597" h="15816" extrusionOk="0">
                  <a:moveTo>
                    <a:pt x="11297" y="1"/>
                  </a:moveTo>
                  <a:cubicBezTo>
                    <a:pt x="9756" y="1"/>
                    <a:pt x="8380" y="734"/>
                    <a:pt x="7218" y="1830"/>
                  </a:cubicBezTo>
                  <a:cubicBezTo>
                    <a:pt x="6893" y="1830"/>
                    <a:pt x="6692" y="1931"/>
                    <a:pt x="6492" y="2131"/>
                  </a:cubicBezTo>
                  <a:cubicBezTo>
                    <a:pt x="3233" y="4838"/>
                    <a:pt x="0" y="10377"/>
                    <a:pt x="3559" y="14236"/>
                  </a:cubicBezTo>
                  <a:cubicBezTo>
                    <a:pt x="4640" y="15359"/>
                    <a:pt x="6072" y="15815"/>
                    <a:pt x="7592" y="15815"/>
                  </a:cubicBezTo>
                  <a:cubicBezTo>
                    <a:pt x="10618" y="15815"/>
                    <a:pt x="13996" y="14008"/>
                    <a:pt x="15665" y="12056"/>
                  </a:cubicBezTo>
                  <a:cubicBezTo>
                    <a:pt x="18597" y="8497"/>
                    <a:pt x="18396" y="2958"/>
                    <a:pt x="13885" y="677"/>
                  </a:cubicBezTo>
                  <a:cubicBezTo>
                    <a:pt x="12981" y="208"/>
                    <a:pt x="12115" y="1"/>
                    <a:pt x="11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6714;p55">
              <a:extLst>
                <a:ext uri="{FF2B5EF4-FFF2-40B4-BE49-F238E27FC236}">
                  <a16:creationId xmlns:a16="http://schemas.microsoft.com/office/drawing/2014/main" id="{7368AD0B-9898-4075-AA93-1A6947F5EDA0}"/>
                </a:ext>
              </a:extLst>
            </p:cNvPr>
            <p:cNvSpPr/>
            <p:nvPr/>
          </p:nvSpPr>
          <p:spPr>
            <a:xfrm>
              <a:off x="8417625" y="963313"/>
              <a:ext cx="114675" cy="82500"/>
            </a:xfrm>
            <a:custGeom>
              <a:avLst/>
              <a:gdLst/>
              <a:ahLst/>
              <a:cxnLst/>
              <a:rect l="l" t="t" r="r" b="b"/>
              <a:pathLst>
                <a:path w="4587" h="3300" extrusionOk="0">
                  <a:moveTo>
                    <a:pt x="2351" y="0"/>
                  </a:moveTo>
                  <a:cubicBezTo>
                    <a:pt x="2264" y="0"/>
                    <a:pt x="2174" y="5"/>
                    <a:pt x="2081" y="17"/>
                  </a:cubicBezTo>
                  <a:cubicBezTo>
                    <a:pt x="301" y="342"/>
                    <a:pt x="0" y="2022"/>
                    <a:pt x="101" y="2949"/>
                  </a:cubicBezTo>
                  <a:cubicBezTo>
                    <a:pt x="101" y="3115"/>
                    <a:pt x="239" y="3299"/>
                    <a:pt x="473" y="3299"/>
                  </a:cubicBezTo>
                  <a:cubicBezTo>
                    <a:pt x="520" y="3299"/>
                    <a:pt x="572" y="3292"/>
                    <a:pt x="627" y="3275"/>
                  </a:cubicBezTo>
                  <a:cubicBezTo>
                    <a:pt x="827" y="3275"/>
                    <a:pt x="1053" y="3049"/>
                    <a:pt x="928" y="2849"/>
                  </a:cubicBezTo>
                  <a:cubicBezTo>
                    <a:pt x="928" y="2648"/>
                    <a:pt x="827" y="1169"/>
                    <a:pt x="2181" y="969"/>
                  </a:cubicBezTo>
                  <a:cubicBezTo>
                    <a:pt x="2252" y="957"/>
                    <a:pt x="2321" y="952"/>
                    <a:pt x="2386" y="952"/>
                  </a:cubicBezTo>
                  <a:cubicBezTo>
                    <a:pt x="3470" y="952"/>
                    <a:pt x="3760" y="2428"/>
                    <a:pt x="3760" y="2523"/>
                  </a:cubicBezTo>
                  <a:cubicBezTo>
                    <a:pt x="3760" y="2707"/>
                    <a:pt x="3894" y="2875"/>
                    <a:pt x="4066" y="2875"/>
                  </a:cubicBezTo>
                  <a:cubicBezTo>
                    <a:pt x="4105" y="2875"/>
                    <a:pt x="4145" y="2867"/>
                    <a:pt x="4186" y="2849"/>
                  </a:cubicBezTo>
                  <a:lnTo>
                    <a:pt x="4286" y="2849"/>
                  </a:lnTo>
                  <a:cubicBezTo>
                    <a:pt x="4487" y="2849"/>
                    <a:pt x="4587" y="2648"/>
                    <a:pt x="4587" y="2423"/>
                  </a:cubicBezTo>
                  <a:cubicBezTo>
                    <a:pt x="4492" y="1547"/>
                    <a:pt x="3839" y="0"/>
                    <a:pt x="2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6715;p55">
              <a:extLst>
                <a:ext uri="{FF2B5EF4-FFF2-40B4-BE49-F238E27FC236}">
                  <a16:creationId xmlns:a16="http://schemas.microsoft.com/office/drawing/2014/main" id="{E7D01924-6648-4255-B8F6-E49916049AB0}"/>
                </a:ext>
              </a:extLst>
            </p:cNvPr>
            <p:cNvSpPr/>
            <p:nvPr/>
          </p:nvSpPr>
          <p:spPr>
            <a:xfrm>
              <a:off x="8861225" y="795788"/>
              <a:ext cx="464950" cy="395400"/>
            </a:xfrm>
            <a:custGeom>
              <a:avLst/>
              <a:gdLst/>
              <a:ahLst/>
              <a:cxnLst/>
              <a:rect l="l" t="t" r="r" b="b"/>
              <a:pathLst>
                <a:path w="18598" h="15816" extrusionOk="0">
                  <a:moveTo>
                    <a:pt x="7279" y="1"/>
                  </a:moveTo>
                  <a:cubicBezTo>
                    <a:pt x="6443" y="1"/>
                    <a:pt x="5552" y="208"/>
                    <a:pt x="4612" y="677"/>
                  </a:cubicBezTo>
                  <a:cubicBezTo>
                    <a:pt x="226" y="2958"/>
                    <a:pt x="1" y="8497"/>
                    <a:pt x="2933" y="12056"/>
                  </a:cubicBezTo>
                  <a:cubicBezTo>
                    <a:pt x="4601" y="14008"/>
                    <a:pt x="7980" y="15815"/>
                    <a:pt x="10977" y="15815"/>
                  </a:cubicBezTo>
                  <a:cubicBezTo>
                    <a:pt x="12482" y="15815"/>
                    <a:pt x="13891" y="15359"/>
                    <a:pt x="14938" y="14236"/>
                  </a:cubicBezTo>
                  <a:cubicBezTo>
                    <a:pt x="18597" y="10377"/>
                    <a:pt x="15364" y="4838"/>
                    <a:pt x="12131" y="2131"/>
                  </a:cubicBezTo>
                  <a:cubicBezTo>
                    <a:pt x="11906" y="1931"/>
                    <a:pt x="11605" y="1830"/>
                    <a:pt x="11379" y="1830"/>
                  </a:cubicBezTo>
                  <a:cubicBezTo>
                    <a:pt x="10234" y="734"/>
                    <a:pt x="8853" y="1"/>
                    <a:pt x="7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6716;p55">
              <a:extLst>
                <a:ext uri="{FF2B5EF4-FFF2-40B4-BE49-F238E27FC236}">
                  <a16:creationId xmlns:a16="http://schemas.microsoft.com/office/drawing/2014/main" id="{E9089096-BA58-4FCC-A2BA-6AC5D5C6C8B1}"/>
                </a:ext>
              </a:extLst>
            </p:cNvPr>
            <p:cNvSpPr/>
            <p:nvPr/>
          </p:nvSpPr>
          <p:spPr>
            <a:xfrm>
              <a:off x="8979025" y="963313"/>
              <a:ext cx="117200" cy="82500"/>
            </a:xfrm>
            <a:custGeom>
              <a:avLst/>
              <a:gdLst/>
              <a:ahLst/>
              <a:cxnLst/>
              <a:rect l="l" t="t" r="r" b="b"/>
              <a:pathLst>
                <a:path w="4688" h="3300" extrusionOk="0">
                  <a:moveTo>
                    <a:pt x="2336" y="0"/>
                  </a:moveTo>
                  <a:cubicBezTo>
                    <a:pt x="849" y="0"/>
                    <a:pt x="196" y="1547"/>
                    <a:pt x="101" y="2423"/>
                  </a:cubicBezTo>
                  <a:cubicBezTo>
                    <a:pt x="1" y="2648"/>
                    <a:pt x="201" y="2849"/>
                    <a:pt x="402" y="2849"/>
                  </a:cubicBezTo>
                  <a:cubicBezTo>
                    <a:pt x="461" y="2867"/>
                    <a:pt x="516" y="2875"/>
                    <a:pt x="566" y="2875"/>
                  </a:cubicBezTo>
                  <a:cubicBezTo>
                    <a:pt x="794" y="2875"/>
                    <a:pt x="928" y="2707"/>
                    <a:pt x="928" y="2523"/>
                  </a:cubicBezTo>
                  <a:cubicBezTo>
                    <a:pt x="928" y="2428"/>
                    <a:pt x="1218" y="952"/>
                    <a:pt x="2301" y="952"/>
                  </a:cubicBezTo>
                  <a:cubicBezTo>
                    <a:pt x="2367" y="952"/>
                    <a:pt x="2435" y="957"/>
                    <a:pt x="2507" y="969"/>
                  </a:cubicBezTo>
                  <a:cubicBezTo>
                    <a:pt x="3860" y="1169"/>
                    <a:pt x="3760" y="2648"/>
                    <a:pt x="3660" y="2849"/>
                  </a:cubicBezTo>
                  <a:cubicBezTo>
                    <a:pt x="3660" y="3049"/>
                    <a:pt x="3860" y="3275"/>
                    <a:pt x="4061" y="3275"/>
                  </a:cubicBezTo>
                  <a:cubicBezTo>
                    <a:pt x="4099" y="3292"/>
                    <a:pt x="4136" y="3299"/>
                    <a:pt x="4173" y="3299"/>
                  </a:cubicBezTo>
                  <a:cubicBezTo>
                    <a:pt x="4351" y="3299"/>
                    <a:pt x="4504" y="3115"/>
                    <a:pt x="4587" y="2949"/>
                  </a:cubicBezTo>
                  <a:cubicBezTo>
                    <a:pt x="4687" y="2022"/>
                    <a:pt x="4387" y="342"/>
                    <a:pt x="2607" y="17"/>
                  </a:cubicBezTo>
                  <a:cubicBezTo>
                    <a:pt x="2514" y="5"/>
                    <a:pt x="2424" y="0"/>
                    <a:pt x="2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6717;p55">
              <a:extLst>
                <a:ext uri="{FF2B5EF4-FFF2-40B4-BE49-F238E27FC236}">
                  <a16:creationId xmlns:a16="http://schemas.microsoft.com/office/drawing/2014/main" id="{358A0065-B3AB-4FD1-A1FF-D00EAB7C6D9B}"/>
                </a:ext>
              </a:extLst>
            </p:cNvPr>
            <p:cNvSpPr/>
            <p:nvPr/>
          </p:nvSpPr>
          <p:spPr>
            <a:xfrm>
              <a:off x="8681400" y="1318763"/>
              <a:ext cx="112200" cy="49750"/>
            </a:xfrm>
            <a:custGeom>
              <a:avLst/>
              <a:gdLst/>
              <a:ahLst/>
              <a:cxnLst/>
              <a:rect l="l" t="t" r="r" b="b"/>
              <a:pathLst>
                <a:path w="4488" h="1990" extrusionOk="0">
                  <a:moveTo>
                    <a:pt x="4011" y="0"/>
                  </a:moveTo>
                  <a:cubicBezTo>
                    <a:pt x="3860" y="0"/>
                    <a:pt x="3722" y="86"/>
                    <a:pt x="3660" y="210"/>
                  </a:cubicBezTo>
                  <a:cubicBezTo>
                    <a:pt x="3434" y="736"/>
                    <a:pt x="2808" y="1062"/>
                    <a:pt x="2282" y="1062"/>
                  </a:cubicBezTo>
                  <a:cubicBezTo>
                    <a:pt x="2199" y="1078"/>
                    <a:pt x="2112" y="1087"/>
                    <a:pt x="2024" y="1087"/>
                  </a:cubicBezTo>
                  <a:cubicBezTo>
                    <a:pt x="1581" y="1087"/>
                    <a:pt x="1100" y="874"/>
                    <a:pt x="828" y="435"/>
                  </a:cubicBezTo>
                  <a:cubicBezTo>
                    <a:pt x="710" y="376"/>
                    <a:pt x="584" y="309"/>
                    <a:pt x="459" y="309"/>
                  </a:cubicBezTo>
                  <a:cubicBezTo>
                    <a:pt x="371" y="309"/>
                    <a:pt x="284" y="342"/>
                    <a:pt x="201" y="435"/>
                  </a:cubicBezTo>
                  <a:cubicBezTo>
                    <a:pt x="1" y="535"/>
                    <a:pt x="1" y="836"/>
                    <a:pt x="101" y="962"/>
                  </a:cubicBezTo>
                  <a:cubicBezTo>
                    <a:pt x="627" y="1588"/>
                    <a:pt x="1354" y="1989"/>
                    <a:pt x="2181" y="1989"/>
                  </a:cubicBezTo>
                  <a:cubicBezTo>
                    <a:pt x="2181" y="1989"/>
                    <a:pt x="2282" y="1989"/>
                    <a:pt x="2407" y="1889"/>
                  </a:cubicBezTo>
                  <a:cubicBezTo>
                    <a:pt x="3234" y="1889"/>
                    <a:pt x="3961" y="1363"/>
                    <a:pt x="4387" y="636"/>
                  </a:cubicBezTo>
                  <a:cubicBezTo>
                    <a:pt x="4487" y="435"/>
                    <a:pt x="4487" y="210"/>
                    <a:pt x="4287" y="109"/>
                  </a:cubicBezTo>
                  <a:cubicBezTo>
                    <a:pt x="4200" y="33"/>
                    <a:pt x="4103" y="0"/>
                    <a:pt x="4011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6718;p55">
              <a:extLst>
                <a:ext uri="{FF2B5EF4-FFF2-40B4-BE49-F238E27FC236}">
                  <a16:creationId xmlns:a16="http://schemas.microsoft.com/office/drawing/2014/main" id="{657CDF3A-87D5-4CB3-A713-A2AEFA9015FD}"/>
                </a:ext>
              </a:extLst>
            </p:cNvPr>
            <p:cNvSpPr/>
            <p:nvPr/>
          </p:nvSpPr>
          <p:spPr>
            <a:xfrm>
              <a:off x="9049200" y="1233138"/>
              <a:ext cx="133500" cy="135375"/>
            </a:xfrm>
            <a:custGeom>
              <a:avLst/>
              <a:gdLst/>
              <a:ahLst/>
              <a:cxnLst/>
              <a:rect l="l" t="t" r="r" b="b"/>
              <a:pathLst>
                <a:path w="5340" h="5415" extrusionOk="0">
                  <a:moveTo>
                    <a:pt x="2733" y="1"/>
                  </a:moveTo>
                  <a:cubicBezTo>
                    <a:pt x="1154" y="1"/>
                    <a:pt x="1" y="1254"/>
                    <a:pt x="1" y="2707"/>
                  </a:cubicBezTo>
                  <a:cubicBezTo>
                    <a:pt x="1" y="4161"/>
                    <a:pt x="1154" y="5414"/>
                    <a:pt x="2733" y="5414"/>
                  </a:cubicBezTo>
                  <a:cubicBezTo>
                    <a:pt x="4186" y="5414"/>
                    <a:pt x="5339" y="4161"/>
                    <a:pt x="5339" y="2707"/>
                  </a:cubicBezTo>
                  <a:cubicBezTo>
                    <a:pt x="5339" y="1254"/>
                    <a:pt x="4186" y="1"/>
                    <a:pt x="2733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6719;p55">
              <a:extLst>
                <a:ext uri="{FF2B5EF4-FFF2-40B4-BE49-F238E27FC236}">
                  <a16:creationId xmlns:a16="http://schemas.microsoft.com/office/drawing/2014/main" id="{9A91513B-C458-48E5-8A92-5793A7F83F8A}"/>
                </a:ext>
              </a:extLst>
            </p:cNvPr>
            <p:cNvSpPr/>
            <p:nvPr/>
          </p:nvSpPr>
          <p:spPr>
            <a:xfrm>
              <a:off x="8299825" y="1222488"/>
              <a:ext cx="136000" cy="136000"/>
            </a:xfrm>
            <a:custGeom>
              <a:avLst/>
              <a:gdLst/>
              <a:ahLst/>
              <a:cxnLst/>
              <a:rect l="l" t="t" r="r" b="b"/>
              <a:pathLst>
                <a:path w="5440" h="5440" extrusionOk="0">
                  <a:moveTo>
                    <a:pt x="2732" y="0"/>
                  </a:moveTo>
                  <a:cubicBezTo>
                    <a:pt x="1153" y="0"/>
                    <a:pt x="1" y="1254"/>
                    <a:pt x="1" y="2707"/>
                  </a:cubicBezTo>
                  <a:cubicBezTo>
                    <a:pt x="1" y="4186"/>
                    <a:pt x="1153" y="5439"/>
                    <a:pt x="2732" y="5439"/>
                  </a:cubicBezTo>
                  <a:cubicBezTo>
                    <a:pt x="4186" y="5439"/>
                    <a:pt x="5439" y="4186"/>
                    <a:pt x="5439" y="2707"/>
                  </a:cubicBezTo>
                  <a:cubicBezTo>
                    <a:pt x="5439" y="1254"/>
                    <a:pt x="4186" y="0"/>
                    <a:pt x="2732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6720;p55">
              <a:extLst>
                <a:ext uri="{FF2B5EF4-FFF2-40B4-BE49-F238E27FC236}">
                  <a16:creationId xmlns:a16="http://schemas.microsoft.com/office/drawing/2014/main" id="{A9991694-C129-41E7-8EF3-001414DBE81F}"/>
                </a:ext>
              </a:extLst>
            </p:cNvPr>
            <p:cNvSpPr/>
            <p:nvPr/>
          </p:nvSpPr>
          <p:spPr>
            <a:xfrm>
              <a:off x="8869375" y="666088"/>
              <a:ext cx="5050" cy="21325"/>
            </a:xfrm>
            <a:custGeom>
              <a:avLst/>
              <a:gdLst/>
              <a:ahLst/>
              <a:cxnLst/>
              <a:rect l="l" t="t" r="r" b="b"/>
              <a:pathLst>
                <a:path w="202" h="853" extrusionOk="0">
                  <a:moveTo>
                    <a:pt x="201" y="1"/>
                  </a:moveTo>
                  <a:lnTo>
                    <a:pt x="1" y="853"/>
                  </a:lnTo>
                  <a:cubicBezTo>
                    <a:pt x="101" y="627"/>
                    <a:pt x="201" y="327"/>
                    <a:pt x="2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6721;p55">
              <a:extLst>
                <a:ext uri="{FF2B5EF4-FFF2-40B4-BE49-F238E27FC236}">
                  <a16:creationId xmlns:a16="http://schemas.microsoft.com/office/drawing/2014/main" id="{B55D6859-512A-438B-8651-DF4030FD7D18}"/>
                </a:ext>
              </a:extLst>
            </p:cNvPr>
            <p:cNvSpPr/>
            <p:nvPr/>
          </p:nvSpPr>
          <p:spPr>
            <a:xfrm>
              <a:off x="8857700" y="660088"/>
              <a:ext cx="24850" cy="35725"/>
            </a:xfrm>
            <a:custGeom>
              <a:avLst/>
              <a:gdLst/>
              <a:ahLst/>
              <a:cxnLst/>
              <a:rect l="l" t="t" r="r" b="b"/>
              <a:pathLst>
                <a:path w="994" h="1429" extrusionOk="0">
                  <a:moveTo>
                    <a:pt x="664" y="1"/>
                  </a:moveTo>
                  <a:cubicBezTo>
                    <a:pt x="629" y="1"/>
                    <a:pt x="595" y="13"/>
                    <a:pt x="568" y="40"/>
                  </a:cubicBezTo>
                  <a:cubicBezTo>
                    <a:pt x="367" y="40"/>
                    <a:pt x="367" y="241"/>
                    <a:pt x="367" y="366"/>
                  </a:cubicBezTo>
                  <a:cubicBezTo>
                    <a:pt x="367" y="567"/>
                    <a:pt x="242" y="767"/>
                    <a:pt x="142" y="993"/>
                  </a:cubicBezTo>
                  <a:cubicBezTo>
                    <a:pt x="1" y="1205"/>
                    <a:pt x="220" y="1429"/>
                    <a:pt x="432" y="1429"/>
                  </a:cubicBezTo>
                  <a:cubicBezTo>
                    <a:pt x="521" y="1429"/>
                    <a:pt x="609" y="1390"/>
                    <a:pt x="668" y="1293"/>
                  </a:cubicBezTo>
                  <a:cubicBezTo>
                    <a:pt x="869" y="993"/>
                    <a:pt x="994" y="567"/>
                    <a:pt x="869" y="241"/>
                  </a:cubicBezTo>
                  <a:cubicBezTo>
                    <a:pt x="869" y="94"/>
                    <a:pt x="761" y="1"/>
                    <a:pt x="664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6722;p55">
              <a:extLst>
                <a:ext uri="{FF2B5EF4-FFF2-40B4-BE49-F238E27FC236}">
                  <a16:creationId xmlns:a16="http://schemas.microsoft.com/office/drawing/2014/main" id="{7EB8258A-4742-4833-A13B-A9C66933E40C}"/>
                </a:ext>
              </a:extLst>
            </p:cNvPr>
            <p:cNvSpPr/>
            <p:nvPr/>
          </p:nvSpPr>
          <p:spPr>
            <a:xfrm>
              <a:off x="8641925" y="656063"/>
              <a:ext cx="25" cy="15700"/>
            </a:xfrm>
            <a:custGeom>
              <a:avLst/>
              <a:gdLst/>
              <a:ahLst/>
              <a:cxnLst/>
              <a:rect l="l" t="t" r="r" b="b"/>
              <a:pathLst>
                <a:path w="1" h="628" extrusionOk="0">
                  <a:moveTo>
                    <a:pt x="1" y="1"/>
                  </a:moveTo>
                  <a:lnTo>
                    <a:pt x="1" y="627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6723;p55">
              <a:extLst>
                <a:ext uri="{FF2B5EF4-FFF2-40B4-BE49-F238E27FC236}">
                  <a16:creationId xmlns:a16="http://schemas.microsoft.com/office/drawing/2014/main" id="{92C9CED3-A039-4618-AEDD-ED2FD5A40962}"/>
                </a:ext>
              </a:extLst>
            </p:cNvPr>
            <p:cNvSpPr/>
            <p:nvPr/>
          </p:nvSpPr>
          <p:spPr>
            <a:xfrm>
              <a:off x="8634425" y="648088"/>
              <a:ext cx="15675" cy="31200"/>
            </a:xfrm>
            <a:custGeom>
              <a:avLst/>
              <a:gdLst/>
              <a:ahLst/>
              <a:cxnLst/>
              <a:rect l="l" t="t" r="r" b="b"/>
              <a:pathLst>
                <a:path w="627" h="1248" extrusionOk="0">
                  <a:moveTo>
                    <a:pt x="313" y="0"/>
                  </a:moveTo>
                  <a:cubicBezTo>
                    <a:pt x="157" y="0"/>
                    <a:pt x="0" y="107"/>
                    <a:pt x="0" y="320"/>
                  </a:cubicBezTo>
                  <a:lnTo>
                    <a:pt x="0" y="946"/>
                  </a:lnTo>
                  <a:cubicBezTo>
                    <a:pt x="0" y="1147"/>
                    <a:pt x="157" y="1247"/>
                    <a:pt x="313" y="1247"/>
                  </a:cubicBezTo>
                  <a:cubicBezTo>
                    <a:pt x="470" y="1247"/>
                    <a:pt x="627" y="1147"/>
                    <a:pt x="627" y="946"/>
                  </a:cubicBezTo>
                  <a:lnTo>
                    <a:pt x="627" y="320"/>
                  </a:lnTo>
                  <a:cubicBezTo>
                    <a:pt x="627" y="107"/>
                    <a:pt x="470" y="0"/>
                    <a:pt x="313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6724;p55">
              <a:extLst>
                <a:ext uri="{FF2B5EF4-FFF2-40B4-BE49-F238E27FC236}">
                  <a16:creationId xmlns:a16="http://schemas.microsoft.com/office/drawing/2014/main" id="{CAF5C69A-EB4E-4BEC-99DB-752ED0B40398}"/>
                </a:ext>
              </a:extLst>
            </p:cNvPr>
            <p:cNvSpPr/>
            <p:nvPr/>
          </p:nvSpPr>
          <p:spPr>
            <a:xfrm>
              <a:off x="8746575" y="734388"/>
              <a:ext cx="2525" cy="28850"/>
            </a:xfrm>
            <a:custGeom>
              <a:avLst/>
              <a:gdLst/>
              <a:ahLst/>
              <a:cxnLst/>
              <a:rect l="l" t="t" r="r" b="b"/>
              <a:pathLst>
                <a:path w="101" h="1154" extrusionOk="0">
                  <a:moveTo>
                    <a:pt x="101" y="1"/>
                  </a:moveTo>
                  <a:lnTo>
                    <a:pt x="63" y="429"/>
                  </a:lnTo>
                  <a:lnTo>
                    <a:pt x="63" y="429"/>
                  </a:lnTo>
                  <a:cubicBezTo>
                    <a:pt x="83" y="271"/>
                    <a:pt x="101" y="125"/>
                    <a:pt x="101" y="1"/>
                  </a:cubicBezTo>
                  <a:close/>
                  <a:moveTo>
                    <a:pt x="63" y="429"/>
                  </a:moveTo>
                  <a:cubicBezTo>
                    <a:pt x="35" y="654"/>
                    <a:pt x="0" y="904"/>
                    <a:pt x="0" y="1153"/>
                  </a:cubicBezTo>
                  <a:lnTo>
                    <a:pt x="63" y="429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6725;p55">
              <a:extLst>
                <a:ext uri="{FF2B5EF4-FFF2-40B4-BE49-F238E27FC236}">
                  <a16:creationId xmlns:a16="http://schemas.microsoft.com/office/drawing/2014/main" id="{56F3E7F6-2AA8-4BE3-983B-BD47418BD957}"/>
                </a:ext>
              </a:extLst>
            </p:cNvPr>
            <p:cNvSpPr/>
            <p:nvPr/>
          </p:nvSpPr>
          <p:spPr>
            <a:xfrm>
              <a:off x="8738425" y="726388"/>
              <a:ext cx="18825" cy="44375"/>
            </a:xfrm>
            <a:custGeom>
              <a:avLst/>
              <a:gdLst/>
              <a:ahLst/>
              <a:cxnLst/>
              <a:rect l="l" t="t" r="r" b="b"/>
              <a:pathLst>
                <a:path w="753" h="1775" extrusionOk="0">
                  <a:moveTo>
                    <a:pt x="477" y="1"/>
                  </a:moveTo>
                  <a:cubicBezTo>
                    <a:pt x="333" y="1"/>
                    <a:pt x="176" y="108"/>
                    <a:pt x="126" y="321"/>
                  </a:cubicBezTo>
                  <a:cubicBezTo>
                    <a:pt x="126" y="621"/>
                    <a:pt x="1" y="1047"/>
                    <a:pt x="1" y="1473"/>
                  </a:cubicBezTo>
                  <a:cubicBezTo>
                    <a:pt x="1" y="1674"/>
                    <a:pt x="132" y="1774"/>
                    <a:pt x="276" y="1774"/>
                  </a:cubicBezTo>
                  <a:cubicBezTo>
                    <a:pt x="420" y="1774"/>
                    <a:pt x="577" y="1674"/>
                    <a:pt x="627" y="1473"/>
                  </a:cubicBezTo>
                  <a:cubicBezTo>
                    <a:pt x="627" y="1047"/>
                    <a:pt x="752" y="621"/>
                    <a:pt x="752" y="321"/>
                  </a:cubicBezTo>
                  <a:cubicBezTo>
                    <a:pt x="752" y="108"/>
                    <a:pt x="621" y="1"/>
                    <a:pt x="477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6726;p55">
              <a:extLst>
                <a:ext uri="{FF2B5EF4-FFF2-40B4-BE49-F238E27FC236}">
                  <a16:creationId xmlns:a16="http://schemas.microsoft.com/office/drawing/2014/main" id="{94CD8735-FDAC-4157-B003-BD434F41A640}"/>
                </a:ext>
              </a:extLst>
            </p:cNvPr>
            <p:cNvSpPr/>
            <p:nvPr/>
          </p:nvSpPr>
          <p:spPr>
            <a:xfrm>
              <a:off x="8665750" y="755063"/>
              <a:ext cx="25" cy="28850"/>
            </a:xfrm>
            <a:custGeom>
              <a:avLst/>
              <a:gdLst/>
              <a:ahLst/>
              <a:cxnLst/>
              <a:rect l="l" t="t" r="r" b="b"/>
              <a:pathLst>
                <a:path w="1" h="1154" extrusionOk="0">
                  <a:moveTo>
                    <a:pt x="0" y="1"/>
                  </a:moveTo>
                  <a:lnTo>
                    <a:pt x="0" y="1153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6727;p55">
              <a:extLst>
                <a:ext uri="{FF2B5EF4-FFF2-40B4-BE49-F238E27FC236}">
                  <a16:creationId xmlns:a16="http://schemas.microsoft.com/office/drawing/2014/main" id="{31C8A632-7491-48A5-BA4A-167B37213E85}"/>
                </a:ext>
              </a:extLst>
            </p:cNvPr>
            <p:cNvSpPr/>
            <p:nvPr/>
          </p:nvSpPr>
          <p:spPr>
            <a:xfrm>
              <a:off x="8657600" y="749438"/>
              <a:ext cx="15700" cy="42475"/>
            </a:xfrm>
            <a:custGeom>
              <a:avLst/>
              <a:gdLst/>
              <a:ahLst/>
              <a:cxnLst/>
              <a:rect l="l" t="t" r="r" b="b"/>
              <a:pathLst>
                <a:path w="628" h="1699" extrusionOk="0">
                  <a:moveTo>
                    <a:pt x="314" y="0"/>
                  </a:moveTo>
                  <a:cubicBezTo>
                    <a:pt x="157" y="0"/>
                    <a:pt x="0" y="75"/>
                    <a:pt x="0" y="226"/>
                  </a:cubicBezTo>
                  <a:lnTo>
                    <a:pt x="0" y="1378"/>
                  </a:lnTo>
                  <a:cubicBezTo>
                    <a:pt x="0" y="1592"/>
                    <a:pt x="157" y="1698"/>
                    <a:pt x="314" y="1698"/>
                  </a:cubicBezTo>
                  <a:cubicBezTo>
                    <a:pt x="470" y="1698"/>
                    <a:pt x="627" y="1592"/>
                    <a:pt x="627" y="1378"/>
                  </a:cubicBezTo>
                  <a:lnTo>
                    <a:pt x="627" y="226"/>
                  </a:lnTo>
                  <a:cubicBezTo>
                    <a:pt x="627" y="75"/>
                    <a:pt x="470" y="0"/>
                    <a:pt x="314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6728;p55">
              <a:extLst>
                <a:ext uri="{FF2B5EF4-FFF2-40B4-BE49-F238E27FC236}">
                  <a16:creationId xmlns:a16="http://schemas.microsoft.com/office/drawing/2014/main" id="{88173FED-FB2E-4115-9EAB-E09CD22BEF5B}"/>
                </a:ext>
              </a:extLst>
            </p:cNvPr>
            <p:cNvSpPr/>
            <p:nvPr/>
          </p:nvSpPr>
          <p:spPr>
            <a:xfrm>
              <a:off x="8754100" y="875363"/>
              <a:ext cx="25" cy="13175"/>
            </a:xfrm>
            <a:custGeom>
              <a:avLst/>
              <a:gdLst/>
              <a:ahLst/>
              <a:cxnLst/>
              <a:rect l="l" t="t" r="r" b="b"/>
              <a:pathLst>
                <a:path w="1" h="527" extrusionOk="0">
                  <a:moveTo>
                    <a:pt x="0" y="1"/>
                  </a:moveTo>
                  <a:lnTo>
                    <a:pt x="0" y="527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6729;p55">
              <a:extLst>
                <a:ext uri="{FF2B5EF4-FFF2-40B4-BE49-F238E27FC236}">
                  <a16:creationId xmlns:a16="http://schemas.microsoft.com/office/drawing/2014/main" id="{1226F447-FAB7-4ED3-9645-FBCDA9DFC66D}"/>
                </a:ext>
              </a:extLst>
            </p:cNvPr>
            <p:cNvSpPr/>
            <p:nvPr/>
          </p:nvSpPr>
          <p:spPr>
            <a:xfrm>
              <a:off x="8746575" y="867388"/>
              <a:ext cx="15675" cy="28675"/>
            </a:xfrm>
            <a:custGeom>
              <a:avLst/>
              <a:gdLst/>
              <a:ahLst/>
              <a:cxnLst/>
              <a:rect l="l" t="t" r="r" b="b"/>
              <a:pathLst>
                <a:path w="627" h="1147" extrusionOk="0">
                  <a:moveTo>
                    <a:pt x="314" y="0"/>
                  </a:moveTo>
                  <a:cubicBezTo>
                    <a:pt x="157" y="0"/>
                    <a:pt x="0" y="107"/>
                    <a:pt x="0" y="320"/>
                  </a:cubicBezTo>
                  <a:lnTo>
                    <a:pt x="0" y="846"/>
                  </a:lnTo>
                  <a:cubicBezTo>
                    <a:pt x="0" y="1046"/>
                    <a:pt x="157" y="1147"/>
                    <a:pt x="314" y="1147"/>
                  </a:cubicBezTo>
                  <a:cubicBezTo>
                    <a:pt x="470" y="1147"/>
                    <a:pt x="627" y="1046"/>
                    <a:pt x="627" y="846"/>
                  </a:cubicBezTo>
                  <a:lnTo>
                    <a:pt x="627" y="320"/>
                  </a:lnTo>
                  <a:cubicBezTo>
                    <a:pt x="627" y="107"/>
                    <a:pt x="470" y="0"/>
                    <a:pt x="314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6730;p55">
              <a:extLst>
                <a:ext uri="{FF2B5EF4-FFF2-40B4-BE49-F238E27FC236}">
                  <a16:creationId xmlns:a16="http://schemas.microsoft.com/office/drawing/2014/main" id="{C72832A4-E6D4-4D06-A3E2-33F86ABAE165}"/>
                </a:ext>
              </a:extLst>
            </p:cNvPr>
            <p:cNvSpPr/>
            <p:nvPr/>
          </p:nvSpPr>
          <p:spPr>
            <a:xfrm>
              <a:off x="8843075" y="775738"/>
              <a:ext cx="5025" cy="15700"/>
            </a:xfrm>
            <a:custGeom>
              <a:avLst/>
              <a:gdLst/>
              <a:ahLst/>
              <a:cxnLst/>
              <a:rect l="l" t="t" r="r" b="b"/>
              <a:pathLst>
                <a:path w="201" h="628" extrusionOk="0">
                  <a:moveTo>
                    <a:pt x="201" y="1"/>
                  </a:moveTo>
                  <a:cubicBezTo>
                    <a:pt x="157" y="99"/>
                    <a:pt x="132" y="193"/>
                    <a:pt x="110" y="284"/>
                  </a:cubicBezTo>
                  <a:lnTo>
                    <a:pt x="110" y="284"/>
                  </a:lnTo>
                  <a:lnTo>
                    <a:pt x="201" y="1"/>
                  </a:lnTo>
                  <a:close/>
                  <a:moveTo>
                    <a:pt x="110" y="284"/>
                  </a:moveTo>
                  <a:lnTo>
                    <a:pt x="0" y="627"/>
                  </a:lnTo>
                  <a:cubicBezTo>
                    <a:pt x="56" y="514"/>
                    <a:pt x="81" y="402"/>
                    <a:pt x="110" y="284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6731;p55">
              <a:extLst>
                <a:ext uri="{FF2B5EF4-FFF2-40B4-BE49-F238E27FC236}">
                  <a16:creationId xmlns:a16="http://schemas.microsoft.com/office/drawing/2014/main" id="{ED7E704F-6CEA-4E5E-AC7C-53393CACFAB6}"/>
                </a:ext>
              </a:extLst>
            </p:cNvPr>
            <p:cNvSpPr/>
            <p:nvPr/>
          </p:nvSpPr>
          <p:spPr>
            <a:xfrm>
              <a:off x="8833625" y="768913"/>
              <a:ext cx="24150" cy="29975"/>
            </a:xfrm>
            <a:custGeom>
              <a:avLst/>
              <a:gdLst/>
              <a:ahLst/>
              <a:cxnLst/>
              <a:rect l="l" t="t" r="r" b="b"/>
              <a:pathLst>
                <a:path w="966" h="1199" extrusionOk="0">
                  <a:moveTo>
                    <a:pt x="560" y="0"/>
                  </a:moveTo>
                  <a:cubicBezTo>
                    <a:pt x="436" y="0"/>
                    <a:pt x="317" y="56"/>
                    <a:pt x="278" y="173"/>
                  </a:cubicBezTo>
                  <a:cubicBezTo>
                    <a:pt x="178" y="399"/>
                    <a:pt x="178" y="599"/>
                    <a:pt x="77" y="800"/>
                  </a:cubicBezTo>
                  <a:cubicBezTo>
                    <a:pt x="1" y="1060"/>
                    <a:pt x="205" y="1199"/>
                    <a:pt x="404" y="1199"/>
                  </a:cubicBezTo>
                  <a:cubicBezTo>
                    <a:pt x="530" y="1199"/>
                    <a:pt x="655" y="1143"/>
                    <a:pt x="704" y="1026"/>
                  </a:cubicBezTo>
                  <a:cubicBezTo>
                    <a:pt x="704" y="800"/>
                    <a:pt x="804" y="599"/>
                    <a:pt x="904" y="399"/>
                  </a:cubicBezTo>
                  <a:cubicBezTo>
                    <a:pt x="966" y="139"/>
                    <a:pt x="756" y="0"/>
                    <a:pt x="560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6732;p55">
              <a:extLst>
                <a:ext uri="{FF2B5EF4-FFF2-40B4-BE49-F238E27FC236}">
                  <a16:creationId xmlns:a16="http://schemas.microsoft.com/office/drawing/2014/main" id="{E4B661A6-C19F-4DD7-905D-94AD702A27E2}"/>
                </a:ext>
              </a:extLst>
            </p:cNvPr>
            <p:cNvSpPr/>
            <p:nvPr/>
          </p:nvSpPr>
          <p:spPr>
            <a:xfrm>
              <a:off x="8777900" y="629763"/>
              <a:ext cx="25" cy="13175"/>
            </a:xfrm>
            <a:custGeom>
              <a:avLst/>
              <a:gdLst/>
              <a:ahLst/>
              <a:cxnLst/>
              <a:rect l="l" t="t" r="r" b="b"/>
              <a:pathLst>
                <a:path w="1" h="527" extrusionOk="0">
                  <a:moveTo>
                    <a:pt x="0" y="0"/>
                  </a:moveTo>
                  <a:lnTo>
                    <a:pt x="0" y="526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6733;p55">
              <a:extLst>
                <a:ext uri="{FF2B5EF4-FFF2-40B4-BE49-F238E27FC236}">
                  <a16:creationId xmlns:a16="http://schemas.microsoft.com/office/drawing/2014/main" id="{C10AD35F-2A7D-44FF-B909-120BF5E485AC}"/>
                </a:ext>
              </a:extLst>
            </p:cNvPr>
            <p:cNvSpPr/>
            <p:nvPr/>
          </p:nvSpPr>
          <p:spPr>
            <a:xfrm>
              <a:off x="8769750" y="621763"/>
              <a:ext cx="15700" cy="26800"/>
            </a:xfrm>
            <a:custGeom>
              <a:avLst/>
              <a:gdLst/>
              <a:ahLst/>
              <a:cxnLst/>
              <a:rect l="l" t="t" r="r" b="b"/>
              <a:pathLst>
                <a:path w="628" h="1072" extrusionOk="0">
                  <a:moveTo>
                    <a:pt x="314" y="0"/>
                  </a:moveTo>
                  <a:cubicBezTo>
                    <a:pt x="157" y="0"/>
                    <a:pt x="1" y="107"/>
                    <a:pt x="1" y="320"/>
                  </a:cubicBezTo>
                  <a:lnTo>
                    <a:pt x="1" y="846"/>
                  </a:lnTo>
                  <a:cubicBezTo>
                    <a:pt x="1" y="997"/>
                    <a:pt x="157" y="1072"/>
                    <a:pt x="314" y="1072"/>
                  </a:cubicBezTo>
                  <a:cubicBezTo>
                    <a:pt x="471" y="1072"/>
                    <a:pt x="627" y="997"/>
                    <a:pt x="627" y="846"/>
                  </a:cubicBezTo>
                  <a:lnTo>
                    <a:pt x="627" y="320"/>
                  </a:lnTo>
                  <a:cubicBezTo>
                    <a:pt x="627" y="107"/>
                    <a:pt x="471" y="0"/>
                    <a:pt x="314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6734;p55">
              <a:extLst>
                <a:ext uri="{FF2B5EF4-FFF2-40B4-BE49-F238E27FC236}">
                  <a16:creationId xmlns:a16="http://schemas.microsoft.com/office/drawing/2014/main" id="{E86E9A32-7655-4426-8E51-D909905C6020}"/>
                </a:ext>
              </a:extLst>
            </p:cNvPr>
            <p:cNvSpPr/>
            <p:nvPr/>
          </p:nvSpPr>
          <p:spPr>
            <a:xfrm>
              <a:off x="8691425" y="627238"/>
              <a:ext cx="25" cy="20700"/>
            </a:xfrm>
            <a:custGeom>
              <a:avLst/>
              <a:gdLst/>
              <a:ahLst/>
              <a:cxnLst/>
              <a:rect l="l" t="t" r="r" b="b"/>
              <a:pathLst>
                <a:path w="1" h="828" extrusionOk="0">
                  <a:moveTo>
                    <a:pt x="1" y="1"/>
                  </a:moveTo>
                  <a:lnTo>
                    <a:pt x="1" y="828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6735;p55">
              <a:extLst>
                <a:ext uri="{FF2B5EF4-FFF2-40B4-BE49-F238E27FC236}">
                  <a16:creationId xmlns:a16="http://schemas.microsoft.com/office/drawing/2014/main" id="{EB24782D-E751-4DAD-BB5C-B3486F3D6179}"/>
                </a:ext>
              </a:extLst>
            </p:cNvPr>
            <p:cNvSpPr/>
            <p:nvPr/>
          </p:nvSpPr>
          <p:spPr>
            <a:xfrm>
              <a:off x="8683925" y="619263"/>
              <a:ext cx="15675" cy="34800"/>
            </a:xfrm>
            <a:custGeom>
              <a:avLst/>
              <a:gdLst/>
              <a:ahLst/>
              <a:cxnLst/>
              <a:rect l="l" t="t" r="r" b="b"/>
              <a:pathLst>
                <a:path w="627" h="1392" extrusionOk="0">
                  <a:moveTo>
                    <a:pt x="313" y="0"/>
                  </a:moveTo>
                  <a:cubicBezTo>
                    <a:pt x="157" y="0"/>
                    <a:pt x="0" y="107"/>
                    <a:pt x="0" y="320"/>
                  </a:cubicBezTo>
                  <a:lnTo>
                    <a:pt x="0" y="1147"/>
                  </a:lnTo>
                  <a:cubicBezTo>
                    <a:pt x="0" y="1310"/>
                    <a:pt x="157" y="1391"/>
                    <a:pt x="313" y="1391"/>
                  </a:cubicBezTo>
                  <a:cubicBezTo>
                    <a:pt x="470" y="1391"/>
                    <a:pt x="627" y="1310"/>
                    <a:pt x="627" y="1147"/>
                  </a:cubicBezTo>
                  <a:lnTo>
                    <a:pt x="627" y="320"/>
                  </a:lnTo>
                  <a:cubicBezTo>
                    <a:pt x="627" y="107"/>
                    <a:pt x="470" y="0"/>
                    <a:pt x="313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6736;p55">
              <a:extLst>
                <a:ext uri="{FF2B5EF4-FFF2-40B4-BE49-F238E27FC236}">
                  <a16:creationId xmlns:a16="http://schemas.microsoft.com/office/drawing/2014/main" id="{9C53D48D-7798-4C4C-A1AF-39CAAA0B793E}"/>
                </a:ext>
              </a:extLst>
            </p:cNvPr>
            <p:cNvSpPr/>
            <p:nvPr/>
          </p:nvSpPr>
          <p:spPr>
            <a:xfrm>
              <a:off x="8947700" y="726238"/>
              <a:ext cx="2525" cy="13200"/>
            </a:xfrm>
            <a:custGeom>
              <a:avLst/>
              <a:gdLst/>
              <a:ahLst/>
              <a:cxnLst/>
              <a:rect l="l" t="t" r="r" b="b"/>
              <a:pathLst>
                <a:path w="101" h="528" extrusionOk="0">
                  <a:moveTo>
                    <a:pt x="101" y="1"/>
                  </a:moveTo>
                  <a:lnTo>
                    <a:pt x="1" y="527"/>
                  </a:lnTo>
                  <a:cubicBezTo>
                    <a:pt x="101" y="327"/>
                    <a:pt x="101" y="101"/>
                    <a:pt x="1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6737;p55">
              <a:extLst>
                <a:ext uri="{FF2B5EF4-FFF2-40B4-BE49-F238E27FC236}">
                  <a16:creationId xmlns:a16="http://schemas.microsoft.com/office/drawing/2014/main" id="{DF71A4F3-457A-40CF-A457-5BB6A464F0CE}"/>
                </a:ext>
              </a:extLst>
            </p:cNvPr>
            <p:cNvSpPr/>
            <p:nvPr/>
          </p:nvSpPr>
          <p:spPr>
            <a:xfrm>
              <a:off x="8936025" y="717863"/>
              <a:ext cx="21725" cy="27450"/>
            </a:xfrm>
            <a:custGeom>
              <a:avLst/>
              <a:gdLst/>
              <a:ahLst/>
              <a:cxnLst/>
              <a:rect l="l" t="t" r="r" b="b"/>
              <a:pathLst>
                <a:path w="869" h="1098" extrusionOk="0">
                  <a:moveTo>
                    <a:pt x="557" y="0"/>
                  </a:moveTo>
                  <a:cubicBezTo>
                    <a:pt x="386" y="0"/>
                    <a:pt x="181" y="154"/>
                    <a:pt x="242" y="336"/>
                  </a:cubicBezTo>
                  <a:cubicBezTo>
                    <a:pt x="242" y="436"/>
                    <a:pt x="242" y="561"/>
                    <a:pt x="142" y="662"/>
                  </a:cubicBezTo>
                  <a:cubicBezTo>
                    <a:pt x="0" y="873"/>
                    <a:pt x="220" y="1098"/>
                    <a:pt x="432" y="1098"/>
                  </a:cubicBezTo>
                  <a:cubicBezTo>
                    <a:pt x="521" y="1098"/>
                    <a:pt x="609" y="1058"/>
                    <a:pt x="668" y="962"/>
                  </a:cubicBezTo>
                  <a:cubicBezTo>
                    <a:pt x="869" y="762"/>
                    <a:pt x="869" y="436"/>
                    <a:pt x="768" y="235"/>
                  </a:cubicBezTo>
                  <a:cubicBezTo>
                    <a:pt x="768" y="67"/>
                    <a:pt x="670" y="0"/>
                    <a:pt x="557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6738;p55">
              <a:extLst>
                <a:ext uri="{FF2B5EF4-FFF2-40B4-BE49-F238E27FC236}">
                  <a16:creationId xmlns:a16="http://schemas.microsoft.com/office/drawing/2014/main" id="{E6A51119-2349-4587-A68D-16C24D13C0BF}"/>
                </a:ext>
              </a:extLst>
            </p:cNvPr>
            <p:cNvSpPr/>
            <p:nvPr/>
          </p:nvSpPr>
          <p:spPr>
            <a:xfrm>
              <a:off x="8589925" y="681763"/>
              <a:ext cx="25" cy="23825"/>
            </a:xfrm>
            <a:custGeom>
              <a:avLst/>
              <a:gdLst/>
              <a:ahLst/>
              <a:cxnLst/>
              <a:rect l="l" t="t" r="r" b="b"/>
              <a:pathLst>
                <a:path w="1" h="953" extrusionOk="0">
                  <a:moveTo>
                    <a:pt x="1" y="0"/>
                  </a:moveTo>
                  <a:lnTo>
                    <a:pt x="1" y="953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6739;p55">
              <a:extLst>
                <a:ext uri="{FF2B5EF4-FFF2-40B4-BE49-F238E27FC236}">
                  <a16:creationId xmlns:a16="http://schemas.microsoft.com/office/drawing/2014/main" id="{77C71150-0659-4075-9DFF-0638A3FD27FE}"/>
                </a:ext>
              </a:extLst>
            </p:cNvPr>
            <p:cNvSpPr/>
            <p:nvPr/>
          </p:nvSpPr>
          <p:spPr>
            <a:xfrm>
              <a:off x="8581775" y="674238"/>
              <a:ext cx="15700" cy="39350"/>
            </a:xfrm>
            <a:custGeom>
              <a:avLst/>
              <a:gdLst/>
              <a:ahLst/>
              <a:cxnLst/>
              <a:rect l="l" t="t" r="r" b="b"/>
              <a:pathLst>
                <a:path w="628" h="1574" extrusionOk="0">
                  <a:moveTo>
                    <a:pt x="314" y="1"/>
                  </a:moveTo>
                  <a:cubicBezTo>
                    <a:pt x="157" y="1"/>
                    <a:pt x="1" y="101"/>
                    <a:pt x="1" y="301"/>
                  </a:cubicBezTo>
                  <a:lnTo>
                    <a:pt x="1" y="1254"/>
                  </a:lnTo>
                  <a:cubicBezTo>
                    <a:pt x="1" y="1467"/>
                    <a:pt x="157" y="1573"/>
                    <a:pt x="314" y="1573"/>
                  </a:cubicBezTo>
                  <a:cubicBezTo>
                    <a:pt x="471" y="1573"/>
                    <a:pt x="627" y="1467"/>
                    <a:pt x="627" y="1254"/>
                  </a:cubicBezTo>
                  <a:lnTo>
                    <a:pt x="627" y="301"/>
                  </a:lnTo>
                  <a:cubicBezTo>
                    <a:pt x="627" y="101"/>
                    <a:pt x="471" y="1"/>
                    <a:pt x="314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6740;p55">
              <a:extLst>
                <a:ext uri="{FF2B5EF4-FFF2-40B4-BE49-F238E27FC236}">
                  <a16:creationId xmlns:a16="http://schemas.microsoft.com/office/drawing/2014/main" id="{4904DB59-B2E5-4FE8-B928-6ECDC5017503}"/>
                </a:ext>
              </a:extLst>
            </p:cNvPr>
            <p:cNvSpPr/>
            <p:nvPr/>
          </p:nvSpPr>
          <p:spPr>
            <a:xfrm>
              <a:off x="8704600" y="841538"/>
              <a:ext cx="25" cy="23200"/>
            </a:xfrm>
            <a:custGeom>
              <a:avLst/>
              <a:gdLst/>
              <a:ahLst/>
              <a:cxnLst/>
              <a:rect l="l" t="t" r="r" b="b"/>
              <a:pathLst>
                <a:path w="1" h="928" extrusionOk="0">
                  <a:moveTo>
                    <a:pt x="0" y="0"/>
                  </a:moveTo>
                  <a:lnTo>
                    <a:pt x="0" y="928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6741;p55">
              <a:extLst>
                <a:ext uri="{FF2B5EF4-FFF2-40B4-BE49-F238E27FC236}">
                  <a16:creationId xmlns:a16="http://schemas.microsoft.com/office/drawing/2014/main" id="{8B74954B-C59D-4D3E-AC52-8D1B864F2539}"/>
                </a:ext>
              </a:extLst>
            </p:cNvPr>
            <p:cNvSpPr/>
            <p:nvPr/>
          </p:nvSpPr>
          <p:spPr>
            <a:xfrm>
              <a:off x="8697075" y="835413"/>
              <a:ext cx="15675" cy="37325"/>
            </a:xfrm>
            <a:custGeom>
              <a:avLst/>
              <a:gdLst/>
              <a:ahLst/>
              <a:cxnLst/>
              <a:rect l="l" t="t" r="r" b="b"/>
              <a:pathLst>
                <a:path w="627" h="1493" extrusionOk="0">
                  <a:moveTo>
                    <a:pt x="314" y="1"/>
                  </a:moveTo>
                  <a:cubicBezTo>
                    <a:pt x="157" y="1"/>
                    <a:pt x="0" y="82"/>
                    <a:pt x="0" y="245"/>
                  </a:cubicBezTo>
                  <a:lnTo>
                    <a:pt x="0" y="1173"/>
                  </a:lnTo>
                  <a:cubicBezTo>
                    <a:pt x="0" y="1386"/>
                    <a:pt x="157" y="1492"/>
                    <a:pt x="314" y="1492"/>
                  </a:cubicBezTo>
                  <a:cubicBezTo>
                    <a:pt x="470" y="1492"/>
                    <a:pt x="627" y="1386"/>
                    <a:pt x="627" y="1173"/>
                  </a:cubicBezTo>
                  <a:lnTo>
                    <a:pt x="627" y="245"/>
                  </a:lnTo>
                  <a:cubicBezTo>
                    <a:pt x="627" y="82"/>
                    <a:pt x="470" y="1"/>
                    <a:pt x="314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6742;p55">
              <a:extLst>
                <a:ext uri="{FF2B5EF4-FFF2-40B4-BE49-F238E27FC236}">
                  <a16:creationId xmlns:a16="http://schemas.microsoft.com/office/drawing/2014/main" id="{B49AE0D2-6BE2-418B-A242-84B4236F0792}"/>
                </a:ext>
              </a:extLst>
            </p:cNvPr>
            <p:cNvSpPr/>
            <p:nvPr/>
          </p:nvSpPr>
          <p:spPr>
            <a:xfrm>
              <a:off x="8440800" y="166863"/>
              <a:ext cx="487475" cy="422950"/>
            </a:xfrm>
            <a:custGeom>
              <a:avLst/>
              <a:gdLst/>
              <a:ahLst/>
              <a:cxnLst/>
              <a:rect l="l" t="t" r="r" b="b"/>
              <a:pathLst>
                <a:path w="19499" h="16918" extrusionOk="0">
                  <a:moveTo>
                    <a:pt x="7864" y="0"/>
                  </a:moveTo>
                  <a:cubicBezTo>
                    <a:pt x="7649" y="0"/>
                    <a:pt x="7434" y="15"/>
                    <a:pt x="7219" y="45"/>
                  </a:cubicBezTo>
                  <a:cubicBezTo>
                    <a:pt x="4286" y="346"/>
                    <a:pt x="2407" y="4105"/>
                    <a:pt x="1479" y="6511"/>
                  </a:cubicBezTo>
                  <a:cubicBezTo>
                    <a:pt x="327" y="9744"/>
                    <a:pt x="1" y="13203"/>
                    <a:pt x="627" y="16536"/>
                  </a:cubicBezTo>
                  <a:cubicBezTo>
                    <a:pt x="680" y="16800"/>
                    <a:pt x="876" y="16918"/>
                    <a:pt x="1084" y="16918"/>
                  </a:cubicBezTo>
                  <a:cubicBezTo>
                    <a:pt x="1370" y="16918"/>
                    <a:pt x="1680" y="16698"/>
                    <a:pt x="1680" y="16336"/>
                  </a:cubicBezTo>
                  <a:lnTo>
                    <a:pt x="18297" y="14556"/>
                  </a:lnTo>
                  <a:lnTo>
                    <a:pt x="18397" y="14656"/>
                  </a:lnTo>
                  <a:cubicBezTo>
                    <a:pt x="18438" y="14911"/>
                    <a:pt x="18635" y="15029"/>
                    <a:pt x="18848" y="15029"/>
                  </a:cubicBezTo>
                  <a:cubicBezTo>
                    <a:pt x="19158" y="15029"/>
                    <a:pt x="19499" y="14777"/>
                    <a:pt x="19424" y="14331"/>
                  </a:cubicBezTo>
                  <a:cubicBezTo>
                    <a:pt x="18397" y="10897"/>
                    <a:pt x="17344" y="7438"/>
                    <a:pt x="15038" y="4631"/>
                  </a:cubicBezTo>
                  <a:cubicBezTo>
                    <a:pt x="13501" y="2489"/>
                    <a:pt x="10688" y="0"/>
                    <a:pt x="78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6743;p55">
              <a:extLst>
                <a:ext uri="{FF2B5EF4-FFF2-40B4-BE49-F238E27FC236}">
                  <a16:creationId xmlns:a16="http://schemas.microsoft.com/office/drawing/2014/main" id="{66193B41-545F-4ED2-AB32-9DED85D51286}"/>
                </a:ext>
              </a:extLst>
            </p:cNvPr>
            <p:cNvSpPr/>
            <p:nvPr/>
          </p:nvSpPr>
          <p:spPr>
            <a:xfrm>
              <a:off x="8383800" y="463713"/>
              <a:ext cx="613425" cy="209225"/>
            </a:xfrm>
            <a:custGeom>
              <a:avLst/>
              <a:gdLst/>
              <a:ahLst/>
              <a:cxnLst/>
              <a:rect l="l" t="t" r="r" b="b"/>
              <a:pathLst>
                <a:path w="24537" h="8369" extrusionOk="0">
                  <a:moveTo>
                    <a:pt x="19959" y="1"/>
                  </a:moveTo>
                  <a:cubicBezTo>
                    <a:pt x="19408" y="1"/>
                    <a:pt x="18839" y="72"/>
                    <a:pt x="18271" y="176"/>
                  </a:cubicBezTo>
                  <a:cubicBezTo>
                    <a:pt x="13985" y="702"/>
                    <a:pt x="9599" y="1329"/>
                    <a:pt x="5313" y="1830"/>
                  </a:cubicBezTo>
                  <a:cubicBezTo>
                    <a:pt x="3960" y="2056"/>
                    <a:pt x="2406" y="2156"/>
                    <a:pt x="1253" y="3083"/>
                  </a:cubicBezTo>
                  <a:cubicBezTo>
                    <a:pt x="301" y="3835"/>
                    <a:pt x="0" y="5088"/>
                    <a:pt x="627" y="6216"/>
                  </a:cubicBezTo>
                  <a:cubicBezTo>
                    <a:pt x="1353" y="7695"/>
                    <a:pt x="3033" y="8096"/>
                    <a:pt x="4486" y="8221"/>
                  </a:cubicBezTo>
                  <a:cubicBezTo>
                    <a:pt x="5203" y="8325"/>
                    <a:pt x="5923" y="8369"/>
                    <a:pt x="6639" y="8369"/>
                  </a:cubicBezTo>
                  <a:cubicBezTo>
                    <a:pt x="8002" y="8369"/>
                    <a:pt x="9354" y="8209"/>
                    <a:pt x="10652" y="7995"/>
                  </a:cubicBezTo>
                  <a:cubicBezTo>
                    <a:pt x="14937" y="7369"/>
                    <a:pt x="19198" y="6742"/>
                    <a:pt x="23384" y="6116"/>
                  </a:cubicBezTo>
                  <a:cubicBezTo>
                    <a:pt x="23584" y="6116"/>
                    <a:pt x="23709" y="6015"/>
                    <a:pt x="23810" y="5915"/>
                  </a:cubicBezTo>
                  <a:cubicBezTo>
                    <a:pt x="23910" y="5815"/>
                    <a:pt x="24110" y="5715"/>
                    <a:pt x="24110" y="5489"/>
                  </a:cubicBezTo>
                  <a:cubicBezTo>
                    <a:pt x="24536" y="4036"/>
                    <a:pt x="24110" y="2457"/>
                    <a:pt x="23083" y="1329"/>
                  </a:cubicBezTo>
                  <a:cubicBezTo>
                    <a:pt x="22230" y="322"/>
                    <a:pt x="21133" y="1"/>
                    <a:pt x="199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6744;p55">
              <a:extLst>
                <a:ext uri="{FF2B5EF4-FFF2-40B4-BE49-F238E27FC236}">
                  <a16:creationId xmlns:a16="http://schemas.microsoft.com/office/drawing/2014/main" id="{421CD1BB-5A36-4DEA-95A6-8B11816E4C96}"/>
                </a:ext>
              </a:extLst>
            </p:cNvPr>
            <p:cNvSpPr/>
            <p:nvPr/>
          </p:nvSpPr>
          <p:spPr>
            <a:xfrm>
              <a:off x="8561100" y="83138"/>
              <a:ext cx="114700" cy="105525"/>
            </a:xfrm>
            <a:custGeom>
              <a:avLst/>
              <a:gdLst/>
              <a:ahLst/>
              <a:cxnLst/>
              <a:rect l="l" t="t" r="r" b="b"/>
              <a:pathLst>
                <a:path w="4588" h="4221" extrusionOk="0">
                  <a:moveTo>
                    <a:pt x="2252" y="0"/>
                  </a:moveTo>
                  <a:cubicBezTo>
                    <a:pt x="1551" y="0"/>
                    <a:pt x="849" y="334"/>
                    <a:pt x="427" y="887"/>
                  </a:cubicBezTo>
                  <a:cubicBezTo>
                    <a:pt x="1" y="1514"/>
                    <a:pt x="1" y="2141"/>
                    <a:pt x="201" y="2642"/>
                  </a:cubicBezTo>
                  <a:cubicBezTo>
                    <a:pt x="201" y="2767"/>
                    <a:pt x="327" y="2968"/>
                    <a:pt x="427" y="3168"/>
                  </a:cubicBezTo>
                  <a:cubicBezTo>
                    <a:pt x="809" y="3872"/>
                    <a:pt x="1537" y="4221"/>
                    <a:pt x="2262" y="4221"/>
                  </a:cubicBezTo>
                  <a:cubicBezTo>
                    <a:pt x="2726" y="4221"/>
                    <a:pt x="3188" y="4078"/>
                    <a:pt x="3560" y="3795"/>
                  </a:cubicBezTo>
                  <a:cubicBezTo>
                    <a:pt x="4587" y="2968"/>
                    <a:pt x="4587" y="1389"/>
                    <a:pt x="3660" y="562"/>
                  </a:cubicBezTo>
                  <a:cubicBezTo>
                    <a:pt x="3261" y="173"/>
                    <a:pt x="2757" y="0"/>
                    <a:pt x="2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6745;p55">
              <a:extLst>
                <a:ext uri="{FF2B5EF4-FFF2-40B4-BE49-F238E27FC236}">
                  <a16:creationId xmlns:a16="http://schemas.microsoft.com/office/drawing/2014/main" id="{30B4766E-B8BA-45CB-A16C-4C65B175FBE8}"/>
                </a:ext>
              </a:extLst>
            </p:cNvPr>
            <p:cNvSpPr/>
            <p:nvPr/>
          </p:nvSpPr>
          <p:spPr>
            <a:xfrm>
              <a:off x="8922725" y="469613"/>
              <a:ext cx="48175" cy="148650"/>
            </a:xfrm>
            <a:custGeom>
              <a:avLst/>
              <a:gdLst/>
              <a:ahLst/>
              <a:cxnLst/>
              <a:rect l="l" t="t" r="r" b="b"/>
              <a:pathLst>
                <a:path w="1927" h="5946" extrusionOk="0">
                  <a:moveTo>
                    <a:pt x="258" y="1"/>
                  </a:moveTo>
                  <a:cubicBezTo>
                    <a:pt x="136" y="1"/>
                    <a:pt x="1" y="94"/>
                    <a:pt x="147" y="241"/>
                  </a:cubicBezTo>
                  <a:cubicBezTo>
                    <a:pt x="1300" y="1820"/>
                    <a:pt x="1300" y="4000"/>
                    <a:pt x="1626" y="5880"/>
                  </a:cubicBezTo>
                  <a:cubicBezTo>
                    <a:pt x="1626" y="5921"/>
                    <a:pt x="1678" y="5946"/>
                    <a:pt x="1738" y="5946"/>
                  </a:cubicBezTo>
                  <a:cubicBezTo>
                    <a:pt x="1824" y="5946"/>
                    <a:pt x="1927" y="5897"/>
                    <a:pt x="1927" y="5779"/>
                  </a:cubicBezTo>
                  <a:cubicBezTo>
                    <a:pt x="1626" y="3900"/>
                    <a:pt x="1526" y="1719"/>
                    <a:pt x="373" y="40"/>
                  </a:cubicBezTo>
                  <a:cubicBezTo>
                    <a:pt x="346" y="13"/>
                    <a:pt x="303" y="1"/>
                    <a:pt x="258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6746;p55">
              <a:extLst>
                <a:ext uri="{FF2B5EF4-FFF2-40B4-BE49-F238E27FC236}">
                  <a16:creationId xmlns:a16="http://schemas.microsoft.com/office/drawing/2014/main" id="{3D8090EC-4917-423B-AB39-7EC4456A176C}"/>
                </a:ext>
              </a:extLst>
            </p:cNvPr>
            <p:cNvSpPr/>
            <p:nvPr/>
          </p:nvSpPr>
          <p:spPr>
            <a:xfrm>
              <a:off x="8876900" y="461488"/>
              <a:ext cx="55150" cy="164925"/>
            </a:xfrm>
            <a:custGeom>
              <a:avLst/>
              <a:gdLst/>
              <a:ahLst/>
              <a:cxnLst/>
              <a:rect l="l" t="t" r="r" b="b"/>
              <a:pathLst>
                <a:path w="2206" h="6597" extrusionOk="0">
                  <a:moveTo>
                    <a:pt x="187" y="0"/>
                  </a:moveTo>
                  <a:cubicBezTo>
                    <a:pt x="123" y="0"/>
                    <a:pt x="0" y="99"/>
                    <a:pt x="0" y="265"/>
                  </a:cubicBezTo>
                  <a:cubicBezTo>
                    <a:pt x="953" y="2245"/>
                    <a:pt x="1579" y="4325"/>
                    <a:pt x="1980" y="6531"/>
                  </a:cubicBezTo>
                  <a:cubicBezTo>
                    <a:pt x="1980" y="6572"/>
                    <a:pt x="2019" y="6596"/>
                    <a:pt x="2064" y="6596"/>
                  </a:cubicBezTo>
                  <a:cubicBezTo>
                    <a:pt x="2129" y="6596"/>
                    <a:pt x="2206" y="6548"/>
                    <a:pt x="2206" y="6430"/>
                  </a:cubicBezTo>
                  <a:cubicBezTo>
                    <a:pt x="1780" y="4225"/>
                    <a:pt x="1153" y="2145"/>
                    <a:pt x="226" y="39"/>
                  </a:cubicBezTo>
                  <a:cubicBezTo>
                    <a:pt x="226" y="13"/>
                    <a:pt x="210" y="0"/>
                    <a:pt x="187" y="0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6747;p55">
              <a:extLst>
                <a:ext uri="{FF2B5EF4-FFF2-40B4-BE49-F238E27FC236}">
                  <a16:creationId xmlns:a16="http://schemas.microsoft.com/office/drawing/2014/main" id="{0DA53954-B62D-478C-8C17-0B501F5BB995}"/>
                </a:ext>
              </a:extLst>
            </p:cNvPr>
            <p:cNvSpPr/>
            <p:nvPr/>
          </p:nvSpPr>
          <p:spPr>
            <a:xfrm>
              <a:off x="8816750" y="466213"/>
              <a:ext cx="40925" cy="171925"/>
            </a:xfrm>
            <a:custGeom>
              <a:avLst/>
              <a:gdLst/>
              <a:ahLst/>
              <a:cxnLst/>
              <a:rect l="l" t="t" r="r" b="b"/>
              <a:pathLst>
                <a:path w="1637" h="6877" extrusionOk="0">
                  <a:moveTo>
                    <a:pt x="163" y="1"/>
                  </a:moveTo>
                  <a:cubicBezTo>
                    <a:pt x="82" y="1"/>
                    <a:pt x="0" y="26"/>
                    <a:pt x="0" y="76"/>
                  </a:cubicBezTo>
                  <a:cubicBezTo>
                    <a:pt x="226" y="2357"/>
                    <a:pt x="627" y="4662"/>
                    <a:pt x="1379" y="6743"/>
                  </a:cubicBezTo>
                  <a:cubicBezTo>
                    <a:pt x="1379" y="6840"/>
                    <a:pt x="1435" y="6877"/>
                    <a:pt x="1491" y="6877"/>
                  </a:cubicBezTo>
                  <a:cubicBezTo>
                    <a:pt x="1564" y="6877"/>
                    <a:pt x="1636" y="6814"/>
                    <a:pt x="1579" y="6743"/>
                  </a:cubicBezTo>
                  <a:cubicBezTo>
                    <a:pt x="953" y="4562"/>
                    <a:pt x="426" y="2357"/>
                    <a:pt x="326" y="76"/>
                  </a:cubicBezTo>
                  <a:cubicBezTo>
                    <a:pt x="326" y="26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6748;p55">
              <a:extLst>
                <a:ext uri="{FF2B5EF4-FFF2-40B4-BE49-F238E27FC236}">
                  <a16:creationId xmlns:a16="http://schemas.microsoft.com/office/drawing/2014/main" id="{A8604BE0-C4F5-42C7-B127-BE103CBD6B8B}"/>
                </a:ext>
              </a:extLst>
            </p:cNvPr>
            <p:cNvSpPr/>
            <p:nvPr/>
          </p:nvSpPr>
          <p:spPr>
            <a:xfrm>
              <a:off x="8741550" y="471863"/>
              <a:ext cx="33875" cy="182825"/>
            </a:xfrm>
            <a:custGeom>
              <a:avLst/>
              <a:gdLst/>
              <a:ahLst/>
              <a:cxnLst/>
              <a:rect l="l" t="t" r="r" b="b"/>
              <a:pathLst>
                <a:path w="1355" h="7313" extrusionOk="0">
                  <a:moveTo>
                    <a:pt x="151" y="0"/>
                  </a:moveTo>
                  <a:cubicBezTo>
                    <a:pt x="76" y="0"/>
                    <a:pt x="1" y="50"/>
                    <a:pt x="1" y="151"/>
                  </a:cubicBezTo>
                  <a:cubicBezTo>
                    <a:pt x="101" y="2557"/>
                    <a:pt x="828" y="4862"/>
                    <a:pt x="1129" y="7143"/>
                  </a:cubicBezTo>
                  <a:cubicBezTo>
                    <a:pt x="1129" y="7256"/>
                    <a:pt x="1185" y="7312"/>
                    <a:pt x="1241" y="7312"/>
                  </a:cubicBezTo>
                  <a:cubicBezTo>
                    <a:pt x="1298" y="7312"/>
                    <a:pt x="1354" y="7256"/>
                    <a:pt x="1354" y="7143"/>
                  </a:cubicBezTo>
                  <a:cubicBezTo>
                    <a:pt x="1129" y="4862"/>
                    <a:pt x="302" y="2557"/>
                    <a:pt x="302" y="151"/>
                  </a:cubicBezTo>
                  <a:cubicBezTo>
                    <a:pt x="302" y="50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6749;p55">
              <a:extLst>
                <a:ext uri="{FF2B5EF4-FFF2-40B4-BE49-F238E27FC236}">
                  <a16:creationId xmlns:a16="http://schemas.microsoft.com/office/drawing/2014/main" id="{2E88288C-8274-42EE-826E-9B9789D4EC9A}"/>
                </a:ext>
              </a:extLst>
            </p:cNvPr>
            <p:cNvSpPr/>
            <p:nvPr/>
          </p:nvSpPr>
          <p:spPr>
            <a:xfrm>
              <a:off x="8675775" y="478088"/>
              <a:ext cx="34475" cy="182150"/>
            </a:xfrm>
            <a:custGeom>
              <a:avLst/>
              <a:gdLst/>
              <a:ahLst/>
              <a:cxnLst/>
              <a:rect l="l" t="t" r="r" b="b"/>
              <a:pathLst>
                <a:path w="1379" h="7286" extrusionOk="0">
                  <a:moveTo>
                    <a:pt x="214" y="0"/>
                  </a:moveTo>
                  <a:cubicBezTo>
                    <a:pt x="120" y="0"/>
                    <a:pt x="0" y="91"/>
                    <a:pt x="0" y="227"/>
                  </a:cubicBezTo>
                  <a:cubicBezTo>
                    <a:pt x="426" y="2508"/>
                    <a:pt x="752" y="4814"/>
                    <a:pt x="1153" y="7220"/>
                  </a:cubicBezTo>
                  <a:cubicBezTo>
                    <a:pt x="1153" y="7261"/>
                    <a:pt x="1192" y="7286"/>
                    <a:pt x="1237" y="7286"/>
                  </a:cubicBezTo>
                  <a:cubicBezTo>
                    <a:pt x="1301" y="7286"/>
                    <a:pt x="1379" y="7237"/>
                    <a:pt x="1379" y="7120"/>
                  </a:cubicBezTo>
                  <a:cubicBezTo>
                    <a:pt x="1053" y="4814"/>
                    <a:pt x="627" y="2408"/>
                    <a:pt x="326" y="127"/>
                  </a:cubicBezTo>
                  <a:cubicBezTo>
                    <a:pt x="326" y="38"/>
                    <a:pt x="276" y="0"/>
                    <a:pt x="214" y="0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6750;p55">
              <a:extLst>
                <a:ext uri="{FF2B5EF4-FFF2-40B4-BE49-F238E27FC236}">
                  <a16:creationId xmlns:a16="http://schemas.microsoft.com/office/drawing/2014/main" id="{488E602A-C450-4C08-BDC6-41A72D2D074E}"/>
                </a:ext>
              </a:extLst>
            </p:cNvPr>
            <p:cNvSpPr/>
            <p:nvPr/>
          </p:nvSpPr>
          <p:spPr>
            <a:xfrm>
              <a:off x="8610600" y="490888"/>
              <a:ext cx="23850" cy="181250"/>
            </a:xfrm>
            <a:custGeom>
              <a:avLst/>
              <a:gdLst/>
              <a:ahLst/>
              <a:cxnLst/>
              <a:rect l="l" t="t" r="r" b="b"/>
              <a:pathLst>
                <a:path w="954" h="7250" extrusionOk="0">
                  <a:moveTo>
                    <a:pt x="535" y="1"/>
                  </a:moveTo>
                  <a:cubicBezTo>
                    <a:pt x="481" y="1"/>
                    <a:pt x="427" y="32"/>
                    <a:pt x="427" y="116"/>
                  </a:cubicBezTo>
                  <a:cubicBezTo>
                    <a:pt x="1" y="2422"/>
                    <a:pt x="101" y="4828"/>
                    <a:pt x="627" y="7134"/>
                  </a:cubicBezTo>
                  <a:cubicBezTo>
                    <a:pt x="670" y="7219"/>
                    <a:pt x="734" y="7250"/>
                    <a:pt x="795" y="7250"/>
                  </a:cubicBezTo>
                  <a:cubicBezTo>
                    <a:pt x="878" y="7250"/>
                    <a:pt x="953" y="7192"/>
                    <a:pt x="953" y="7134"/>
                  </a:cubicBezTo>
                  <a:cubicBezTo>
                    <a:pt x="427" y="4828"/>
                    <a:pt x="327" y="2522"/>
                    <a:pt x="627" y="116"/>
                  </a:cubicBezTo>
                  <a:cubicBezTo>
                    <a:pt x="685" y="59"/>
                    <a:pt x="609" y="1"/>
                    <a:pt x="535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6751;p55">
              <a:extLst>
                <a:ext uri="{FF2B5EF4-FFF2-40B4-BE49-F238E27FC236}">
                  <a16:creationId xmlns:a16="http://schemas.microsoft.com/office/drawing/2014/main" id="{15AEFD80-409F-4EC9-A4D1-22BCE5433E5D}"/>
                </a:ext>
              </a:extLst>
            </p:cNvPr>
            <p:cNvSpPr/>
            <p:nvPr/>
          </p:nvSpPr>
          <p:spPr>
            <a:xfrm>
              <a:off x="8558600" y="496263"/>
              <a:ext cx="19700" cy="174600"/>
            </a:xfrm>
            <a:custGeom>
              <a:avLst/>
              <a:gdLst/>
              <a:ahLst/>
              <a:cxnLst/>
              <a:rect l="l" t="t" r="r" b="b"/>
              <a:pathLst>
                <a:path w="788" h="6984" extrusionOk="0">
                  <a:moveTo>
                    <a:pt x="385" y="1"/>
                  </a:moveTo>
                  <a:cubicBezTo>
                    <a:pt x="340" y="1"/>
                    <a:pt x="301" y="34"/>
                    <a:pt x="301" y="127"/>
                  </a:cubicBezTo>
                  <a:cubicBezTo>
                    <a:pt x="1" y="2408"/>
                    <a:pt x="101" y="4613"/>
                    <a:pt x="527" y="6919"/>
                  </a:cubicBezTo>
                  <a:cubicBezTo>
                    <a:pt x="527" y="6959"/>
                    <a:pt x="575" y="6983"/>
                    <a:pt x="626" y="6983"/>
                  </a:cubicBezTo>
                  <a:cubicBezTo>
                    <a:pt x="703" y="6983"/>
                    <a:pt x="787" y="6929"/>
                    <a:pt x="727" y="6794"/>
                  </a:cubicBezTo>
                  <a:cubicBezTo>
                    <a:pt x="301" y="4613"/>
                    <a:pt x="201" y="2408"/>
                    <a:pt x="527" y="127"/>
                  </a:cubicBezTo>
                  <a:cubicBezTo>
                    <a:pt x="527" y="68"/>
                    <a:pt x="449" y="1"/>
                    <a:pt x="385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6752;p55">
              <a:extLst>
                <a:ext uri="{FF2B5EF4-FFF2-40B4-BE49-F238E27FC236}">
                  <a16:creationId xmlns:a16="http://schemas.microsoft.com/office/drawing/2014/main" id="{DF80C7C4-18DF-43C7-86F3-2A6881258328}"/>
                </a:ext>
              </a:extLst>
            </p:cNvPr>
            <p:cNvSpPr/>
            <p:nvPr/>
          </p:nvSpPr>
          <p:spPr>
            <a:xfrm>
              <a:off x="8503450" y="504038"/>
              <a:ext cx="17525" cy="174375"/>
            </a:xfrm>
            <a:custGeom>
              <a:avLst/>
              <a:gdLst/>
              <a:ahLst/>
              <a:cxnLst/>
              <a:rect l="l" t="t" r="r" b="b"/>
              <a:pathLst>
                <a:path w="701" h="6975" extrusionOk="0">
                  <a:moveTo>
                    <a:pt x="504" y="1"/>
                  </a:moveTo>
                  <a:cubicBezTo>
                    <a:pt x="463" y="1"/>
                    <a:pt x="427" y="32"/>
                    <a:pt x="427" y="117"/>
                  </a:cubicBezTo>
                  <a:cubicBezTo>
                    <a:pt x="1" y="2322"/>
                    <a:pt x="1" y="4603"/>
                    <a:pt x="427" y="6909"/>
                  </a:cubicBezTo>
                  <a:cubicBezTo>
                    <a:pt x="427" y="6950"/>
                    <a:pt x="483" y="6975"/>
                    <a:pt x="540" y="6975"/>
                  </a:cubicBezTo>
                  <a:cubicBezTo>
                    <a:pt x="620" y="6975"/>
                    <a:pt x="701" y="6926"/>
                    <a:pt x="628" y="6809"/>
                  </a:cubicBezTo>
                  <a:cubicBezTo>
                    <a:pt x="327" y="4603"/>
                    <a:pt x="327" y="2322"/>
                    <a:pt x="628" y="117"/>
                  </a:cubicBezTo>
                  <a:cubicBezTo>
                    <a:pt x="628" y="59"/>
                    <a:pt x="561" y="1"/>
                    <a:pt x="504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6753;p55">
              <a:extLst>
                <a:ext uri="{FF2B5EF4-FFF2-40B4-BE49-F238E27FC236}">
                  <a16:creationId xmlns:a16="http://schemas.microsoft.com/office/drawing/2014/main" id="{EC7B3CA9-135F-4765-9880-F7CDF1CF3D16}"/>
                </a:ext>
              </a:extLst>
            </p:cNvPr>
            <p:cNvSpPr/>
            <p:nvPr/>
          </p:nvSpPr>
          <p:spPr>
            <a:xfrm>
              <a:off x="8451450" y="517363"/>
              <a:ext cx="22650" cy="147900"/>
            </a:xfrm>
            <a:custGeom>
              <a:avLst/>
              <a:gdLst/>
              <a:ahLst/>
              <a:cxnLst/>
              <a:rect l="l" t="t" r="r" b="b"/>
              <a:pathLst>
                <a:path w="906" h="5916" extrusionOk="0">
                  <a:moveTo>
                    <a:pt x="727" y="1"/>
                  </a:moveTo>
                  <a:cubicBezTo>
                    <a:pt x="675" y="1"/>
                    <a:pt x="627" y="33"/>
                    <a:pt x="627" y="110"/>
                  </a:cubicBezTo>
                  <a:cubicBezTo>
                    <a:pt x="101" y="1990"/>
                    <a:pt x="1" y="3970"/>
                    <a:pt x="527" y="5849"/>
                  </a:cubicBezTo>
                  <a:cubicBezTo>
                    <a:pt x="527" y="5891"/>
                    <a:pt x="579" y="5915"/>
                    <a:pt x="632" y="5915"/>
                  </a:cubicBezTo>
                  <a:cubicBezTo>
                    <a:pt x="707" y="5915"/>
                    <a:pt x="786" y="5867"/>
                    <a:pt x="728" y="5749"/>
                  </a:cubicBezTo>
                  <a:cubicBezTo>
                    <a:pt x="327" y="3869"/>
                    <a:pt x="327" y="1990"/>
                    <a:pt x="828" y="210"/>
                  </a:cubicBezTo>
                  <a:cubicBezTo>
                    <a:pt x="905" y="86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6754;p55">
              <a:extLst>
                <a:ext uri="{FF2B5EF4-FFF2-40B4-BE49-F238E27FC236}">
                  <a16:creationId xmlns:a16="http://schemas.microsoft.com/office/drawing/2014/main" id="{B1D93081-75D3-48A5-9B67-9C8269495FD7}"/>
                </a:ext>
              </a:extLst>
            </p:cNvPr>
            <p:cNvSpPr/>
            <p:nvPr/>
          </p:nvSpPr>
          <p:spPr>
            <a:xfrm>
              <a:off x="8412600" y="526138"/>
              <a:ext cx="19650" cy="123450"/>
            </a:xfrm>
            <a:custGeom>
              <a:avLst/>
              <a:gdLst/>
              <a:ahLst/>
              <a:cxnLst/>
              <a:rect l="l" t="t" r="r" b="b"/>
              <a:pathLst>
                <a:path w="786" h="4938" extrusionOk="0">
                  <a:moveTo>
                    <a:pt x="622" y="1"/>
                  </a:moveTo>
                  <a:cubicBezTo>
                    <a:pt x="562" y="1"/>
                    <a:pt x="502" y="31"/>
                    <a:pt x="502" y="85"/>
                  </a:cubicBezTo>
                  <a:cubicBezTo>
                    <a:pt x="101" y="1639"/>
                    <a:pt x="1" y="3218"/>
                    <a:pt x="302" y="4872"/>
                  </a:cubicBezTo>
                  <a:cubicBezTo>
                    <a:pt x="343" y="4913"/>
                    <a:pt x="406" y="4938"/>
                    <a:pt x="466" y="4938"/>
                  </a:cubicBezTo>
                  <a:cubicBezTo>
                    <a:pt x="550" y="4938"/>
                    <a:pt x="627" y="4889"/>
                    <a:pt x="627" y="4772"/>
                  </a:cubicBezTo>
                  <a:cubicBezTo>
                    <a:pt x="302" y="3218"/>
                    <a:pt x="302" y="1739"/>
                    <a:pt x="728" y="185"/>
                  </a:cubicBezTo>
                  <a:cubicBezTo>
                    <a:pt x="785" y="56"/>
                    <a:pt x="703" y="1"/>
                    <a:pt x="622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6755;p55">
              <a:extLst>
                <a:ext uri="{FF2B5EF4-FFF2-40B4-BE49-F238E27FC236}">
                  <a16:creationId xmlns:a16="http://schemas.microsoft.com/office/drawing/2014/main" id="{3E021348-5F60-40A9-81EE-A5BC90A043E5}"/>
                </a:ext>
              </a:extLst>
            </p:cNvPr>
            <p:cNvSpPr/>
            <p:nvPr/>
          </p:nvSpPr>
          <p:spPr>
            <a:xfrm>
              <a:off x="8832400" y="426113"/>
              <a:ext cx="18825" cy="22025"/>
            </a:xfrm>
            <a:custGeom>
              <a:avLst/>
              <a:gdLst/>
              <a:ahLst/>
              <a:cxnLst/>
              <a:rect l="l" t="t" r="r" b="b"/>
              <a:pathLst>
                <a:path w="753" h="881" extrusionOk="0">
                  <a:moveTo>
                    <a:pt x="227" y="1"/>
                  </a:moveTo>
                  <a:cubicBezTo>
                    <a:pt x="126" y="1"/>
                    <a:pt x="1" y="201"/>
                    <a:pt x="126" y="326"/>
                  </a:cubicBezTo>
                  <a:cubicBezTo>
                    <a:pt x="126" y="427"/>
                    <a:pt x="126" y="527"/>
                    <a:pt x="227" y="727"/>
                  </a:cubicBezTo>
                  <a:cubicBezTo>
                    <a:pt x="227" y="798"/>
                    <a:pt x="325" y="880"/>
                    <a:pt x="418" y="880"/>
                  </a:cubicBezTo>
                  <a:cubicBezTo>
                    <a:pt x="458" y="880"/>
                    <a:pt x="497" y="865"/>
                    <a:pt x="527" y="828"/>
                  </a:cubicBezTo>
                  <a:cubicBezTo>
                    <a:pt x="628" y="828"/>
                    <a:pt x="753" y="627"/>
                    <a:pt x="753" y="527"/>
                  </a:cubicBezTo>
                  <a:cubicBezTo>
                    <a:pt x="628" y="427"/>
                    <a:pt x="628" y="326"/>
                    <a:pt x="628" y="201"/>
                  </a:cubicBezTo>
                  <a:cubicBezTo>
                    <a:pt x="527" y="1"/>
                    <a:pt x="427" y="1"/>
                    <a:pt x="22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6756;p55">
              <a:extLst>
                <a:ext uri="{FF2B5EF4-FFF2-40B4-BE49-F238E27FC236}">
                  <a16:creationId xmlns:a16="http://schemas.microsoft.com/office/drawing/2014/main" id="{6B5CCE98-8403-4C11-8951-3CF2D4546F43}"/>
                </a:ext>
              </a:extLst>
            </p:cNvPr>
            <p:cNvSpPr/>
            <p:nvPr/>
          </p:nvSpPr>
          <p:spPr>
            <a:xfrm>
              <a:off x="8843075" y="375588"/>
              <a:ext cx="20700" cy="28400"/>
            </a:xfrm>
            <a:custGeom>
              <a:avLst/>
              <a:gdLst/>
              <a:ahLst/>
              <a:cxnLst/>
              <a:rect l="l" t="t" r="r" b="b"/>
              <a:pathLst>
                <a:path w="828" h="1136" extrusionOk="0">
                  <a:moveTo>
                    <a:pt x="214" y="0"/>
                  </a:moveTo>
                  <a:cubicBezTo>
                    <a:pt x="170" y="0"/>
                    <a:pt x="130" y="12"/>
                    <a:pt x="100" y="42"/>
                  </a:cubicBezTo>
                  <a:cubicBezTo>
                    <a:pt x="0" y="142"/>
                    <a:pt x="0" y="242"/>
                    <a:pt x="0" y="342"/>
                  </a:cubicBezTo>
                  <a:cubicBezTo>
                    <a:pt x="100" y="568"/>
                    <a:pt x="201" y="769"/>
                    <a:pt x="326" y="969"/>
                  </a:cubicBezTo>
                  <a:cubicBezTo>
                    <a:pt x="397" y="1059"/>
                    <a:pt x="469" y="1135"/>
                    <a:pt x="577" y="1135"/>
                  </a:cubicBezTo>
                  <a:cubicBezTo>
                    <a:pt x="620" y="1135"/>
                    <a:pt x="670" y="1123"/>
                    <a:pt x="727" y="1094"/>
                  </a:cubicBezTo>
                  <a:cubicBezTo>
                    <a:pt x="827" y="969"/>
                    <a:pt x="827" y="869"/>
                    <a:pt x="827" y="668"/>
                  </a:cubicBezTo>
                  <a:cubicBezTo>
                    <a:pt x="727" y="568"/>
                    <a:pt x="627" y="342"/>
                    <a:pt x="526" y="142"/>
                  </a:cubicBezTo>
                  <a:cubicBezTo>
                    <a:pt x="455" y="71"/>
                    <a:pt x="322" y="0"/>
                    <a:pt x="214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6757;p55">
              <a:extLst>
                <a:ext uri="{FF2B5EF4-FFF2-40B4-BE49-F238E27FC236}">
                  <a16:creationId xmlns:a16="http://schemas.microsoft.com/office/drawing/2014/main" id="{FF2B6ED9-17AD-413C-9E0F-8ADF0963A2F9}"/>
                </a:ext>
              </a:extLst>
            </p:cNvPr>
            <p:cNvSpPr/>
            <p:nvPr/>
          </p:nvSpPr>
          <p:spPr>
            <a:xfrm>
              <a:off x="8764750" y="333588"/>
              <a:ext cx="20700" cy="25925"/>
            </a:xfrm>
            <a:custGeom>
              <a:avLst/>
              <a:gdLst/>
              <a:ahLst/>
              <a:cxnLst/>
              <a:rect l="l" t="t" r="r" b="b"/>
              <a:pathLst>
                <a:path w="828" h="1037" extrusionOk="0">
                  <a:moveTo>
                    <a:pt x="323" y="1"/>
                  </a:moveTo>
                  <a:cubicBezTo>
                    <a:pt x="281" y="1"/>
                    <a:pt x="237" y="13"/>
                    <a:pt x="201" y="42"/>
                  </a:cubicBezTo>
                  <a:cubicBezTo>
                    <a:pt x="100" y="143"/>
                    <a:pt x="0" y="268"/>
                    <a:pt x="100" y="368"/>
                  </a:cubicBezTo>
                  <a:cubicBezTo>
                    <a:pt x="201" y="569"/>
                    <a:pt x="201" y="669"/>
                    <a:pt x="326" y="895"/>
                  </a:cubicBezTo>
                  <a:cubicBezTo>
                    <a:pt x="397" y="965"/>
                    <a:pt x="518" y="1036"/>
                    <a:pt x="618" y="1036"/>
                  </a:cubicBezTo>
                  <a:cubicBezTo>
                    <a:pt x="660" y="1036"/>
                    <a:pt x="698" y="1024"/>
                    <a:pt x="727" y="995"/>
                  </a:cubicBezTo>
                  <a:cubicBezTo>
                    <a:pt x="827" y="895"/>
                    <a:pt x="827" y="769"/>
                    <a:pt x="827" y="569"/>
                  </a:cubicBezTo>
                  <a:cubicBezTo>
                    <a:pt x="727" y="469"/>
                    <a:pt x="627" y="268"/>
                    <a:pt x="526" y="143"/>
                  </a:cubicBezTo>
                  <a:cubicBezTo>
                    <a:pt x="526" y="72"/>
                    <a:pt x="426" y="1"/>
                    <a:pt x="323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6758;p55">
              <a:extLst>
                <a:ext uri="{FF2B5EF4-FFF2-40B4-BE49-F238E27FC236}">
                  <a16:creationId xmlns:a16="http://schemas.microsoft.com/office/drawing/2014/main" id="{FA57C80C-689C-44EC-A297-0B95959D4A28}"/>
                </a:ext>
              </a:extLst>
            </p:cNvPr>
            <p:cNvSpPr/>
            <p:nvPr/>
          </p:nvSpPr>
          <p:spPr>
            <a:xfrm>
              <a:off x="8772875" y="272613"/>
              <a:ext cx="28225" cy="31825"/>
            </a:xfrm>
            <a:custGeom>
              <a:avLst/>
              <a:gdLst/>
              <a:ahLst/>
              <a:cxnLst/>
              <a:rect l="l" t="t" r="r" b="b"/>
              <a:pathLst>
                <a:path w="1129" h="1273" extrusionOk="0">
                  <a:moveTo>
                    <a:pt x="252" y="0"/>
                  </a:moveTo>
                  <a:cubicBezTo>
                    <a:pt x="201" y="0"/>
                    <a:pt x="151" y="25"/>
                    <a:pt x="101" y="75"/>
                  </a:cubicBezTo>
                  <a:cubicBezTo>
                    <a:pt x="1" y="201"/>
                    <a:pt x="1" y="401"/>
                    <a:pt x="101" y="502"/>
                  </a:cubicBezTo>
                  <a:cubicBezTo>
                    <a:pt x="302" y="702"/>
                    <a:pt x="402" y="928"/>
                    <a:pt x="628" y="1228"/>
                  </a:cubicBezTo>
                  <a:cubicBezTo>
                    <a:pt x="661" y="1262"/>
                    <a:pt x="706" y="1273"/>
                    <a:pt x="754" y="1273"/>
                  </a:cubicBezTo>
                  <a:cubicBezTo>
                    <a:pt x="850" y="1273"/>
                    <a:pt x="962" y="1228"/>
                    <a:pt x="1029" y="1228"/>
                  </a:cubicBezTo>
                  <a:cubicBezTo>
                    <a:pt x="1129" y="1028"/>
                    <a:pt x="1129" y="928"/>
                    <a:pt x="1029" y="827"/>
                  </a:cubicBezTo>
                  <a:cubicBezTo>
                    <a:pt x="828" y="602"/>
                    <a:pt x="628" y="301"/>
                    <a:pt x="402" y="75"/>
                  </a:cubicBezTo>
                  <a:cubicBezTo>
                    <a:pt x="352" y="25"/>
                    <a:pt x="302" y="0"/>
                    <a:pt x="25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6759;p55">
              <a:extLst>
                <a:ext uri="{FF2B5EF4-FFF2-40B4-BE49-F238E27FC236}">
                  <a16:creationId xmlns:a16="http://schemas.microsoft.com/office/drawing/2014/main" id="{DE765B58-C0DA-4CC7-A2EA-8F537D0E340B}"/>
                </a:ext>
              </a:extLst>
            </p:cNvPr>
            <p:cNvSpPr/>
            <p:nvPr/>
          </p:nvSpPr>
          <p:spPr>
            <a:xfrm>
              <a:off x="8765475" y="396713"/>
              <a:ext cx="23100" cy="27950"/>
            </a:xfrm>
            <a:custGeom>
              <a:avLst/>
              <a:gdLst/>
              <a:ahLst/>
              <a:cxnLst/>
              <a:rect l="l" t="t" r="r" b="b"/>
              <a:pathLst>
                <a:path w="924" h="1118" extrusionOk="0">
                  <a:moveTo>
                    <a:pt x="384" y="0"/>
                  </a:moveTo>
                  <a:cubicBezTo>
                    <a:pt x="194" y="0"/>
                    <a:pt x="0" y="219"/>
                    <a:pt x="71" y="450"/>
                  </a:cubicBezTo>
                  <a:cubicBezTo>
                    <a:pt x="172" y="550"/>
                    <a:pt x="297" y="751"/>
                    <a:pt x="397" y="976"/>
                  </a:cubicBezTo>
                  <a:cubicBezTo>
                    <a:pt x="397" y="1047"/>
                    <a:pt x="447" y="1118"/>
                    <a:pt x="548" y="1118"/>
                  </a:cubicBezTo>
                  <a:cubicBezTo>
                    <a:pt x="589" y="1118"/>
                    <a:pt x="639" y="1106"/>
                    <a:pt x="698" y="1076"/>
                  </a:cubicBezTo>
                  <a:cubicBezTo>
                    <a:pt x="798" y="1076"/>
                    <a:pt x="924" y="976"/>
                    <a:pt x="798" y="751"/>
                  </a:cubicBezTo>
                  <a:cubicBezTo>
                    <a:pt x="798" y="550"/>
                    <a:pt x="698" y="350"/>
                    <a:pt x="598" y="124"/>
                  </a:cubicBezTo>
                  <a:cubicBezTo>
                    <a:pt x="540" y="37"/>
                    <a:pt x="462" y="0"/>
                    <a:pt x="384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6760;p55">
              <a:extLst>
                <a:ext uri="{FF2B5EF4-FFF2-40B4-BE49-F238E27FC236}">
                  <a16:creationId xmlns:a16="http://schemas.microsoft.com/office/drawing/2014/main" id="{E8F865D3-3211-4998-B5A2-C267C5B1CDF4}"/>
                </a:ext>
              </a:extLst>
            </p:cNvPr>
            <p:cNvSpPr/>
            <p:nvPr/>
          </p:nvSpPr>
          <p:spPr>
            <a:xfrm>
              <a:off x="8692750" y="330088"/>
              <a:ext cx="21500" cy="28800"/>
            </a:xfrm>
            <a:custGeom>
              <a:avLst/>
              <a:gdLst/>
              <a:ahLst/>
              <a:cxnLst/>
              <a:rect l="l" t="t" r="r" b="b"/>
              <a:pathLst>
                <a:path w="860" h="1152" extrusionOk="0">
                  <a:moveTo>
                    <a:pt x="303" y="1"/>
                  </a:moveTo>
                  <a:cubicBezTo>
                    <a:pt x="148" y="1"/>
                    <a:pt x="0" y="108"/>
                    <a:pt x="73" y="283"/>
                  </a:cubicBezTo>
                  <a:cubicBezTo>
                    <a:pt x="173" y="508"/>
                    <a:pt x="274" y="709"/>
                    <a:pt x="274" y="909"/>
                  </a:cubicBezTo>
                  <a:cubicBezTo>
                    <a:pt x="314" y="1082"/>
                    <a:pt x="425" y="1152"/>
                    <a:pt x="536" y="1152"/>
                  </a:cubicBezTo>
                  <a:cubicBezTo>
                    <a:pt x="698" y="1152"/>
                    <a:pt x="860" y="1003"/>
                    <a:pt x="800" y="809"/>
                  </a:cubicBezTo>
                  <a:cubicBezTo>
                    <a:pt x="800" y="609"/>
                    <a:pt x="700" y="408"/>
                    <a:pt x="574" y="182"/>
                  </a:cubicBezTo>
                  <a:cubicBezTo>
                    <a:pt x="532" y="57"/>
                    <a:pt x="416" y="1"/>
                    <a:pt x="303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6761;p55">
              <a:extLst>
                <a:ext uri="{FF2B5EF4-FFF2-40B4-BE49-F238E27FC236}">
                  <a16:creationId xmlns:a16="http://schemas.microsoft.com/office/drawing/2014/main" id="{FFCEF431-5D03-443F-A9C1-238E5E865340}"/>
                </a:ext>
              </a:extLst>
            </p:cNvPr>
            <p:cNvSpPr/>
            <p:nvPr/>
          </p:nvSpPr>
          <p:spPr>
            <a:xfrm>
              <a:off x="8707100" y="265088"/>
              <a:ext cx="28850" cy="31125"/>
            </a:xfrm>
            <a:custGeom>
              <a:avLst/>
              <a:gdLst/>
              <a:ahLst/>
              <a:cxnLst/>
              <a:rect l="l" t="t" r="r" b="b"/>
              <a:pathLst>
                <a:path w="1154" h="1245" extrusionOk="0">
                  <a:moveTo>
                    <a:pt x="326" y="1"/>
                  </a:moveTo>
                  <a:cubicBezTo>
                    <a:pt x="251" y="1"/>
                    <a:pt x="176" y="26"/>
                    <a:pt x="126" y="76"/>
                  </a:cubicBezTo>
                  <a:cubicBezTo>
                    <a:pt x="0" y="176"/>
                    <a:pt x="0" y="376"/>
                    <a:pt x="126" y="502"/>
                  </a:cubicBezTo>
                  <a:cubicBezTo>
                    <a:pt x="326" y="702"/>
                    <a:pt x="527" y="903"/>
                    <a:pt x="752" y="1128"/>
                  </a:cubicBezTo>
                  <a:cubicBezTo>
                    <a:pt x="752" y="1213"/>
                    <a:pt x="788" y="1244"/>
                    <a:pt x="837" y="1244"/>
                  </a:cubicBezTo>
                  <a:cubicBezTo>
                    <a:pt x="904" y="1244"/>
                    <a:pt x="995" y="1186"/>
                    <a:pt x="1053" y="1128"/>
                  </a:cubicBezTo>
                  <a:cubicBezTo>
                    <a:pt x="1153" y="1003"/>
                    <a:pt x="1153" y="903"/>
                    <a:pt x="1053" y="803"/>
                  </a:cubicBezTo>
                  <a:cubicBezTo>
                    <a:pt x="853" y="602"/>
                    <a:pt x="752" y="276"/>
                    <a:pt x="527" y="76"/>
                  </a:cubicBezTo>
                  <a:cubicBezTo>
                    <a:pt x="477" y="26"/>
                    <a:pt x="401" y="1"/>
                    <a:pt x="326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6762;p55">
              <a:extLst>
                <a:ext uri="{FF2B5EF4-FFF2-40B4-BE49-F238E27FC236}">
                  <a16:creationId xmlns:a16="http://schemas.microsoft.com/office/drawing/2014/main" id="{0DBA9BF7-540D-4D91-8585-86FAF64832B5}"/>
                </a:ext>
              </a:extLst>
            </p:cNvPr>
            <p:cNvSpPr/>
            <p:nvPr/>
          </p:nvSpPr>
          <p:spPr>
            <a:xfrm>
              <a:off x="8495950" y="475613"/>
              <a:ext cx="15675" cy="32400"/>
            </a:xfrm>
            <a:custGeom>
              <a:avLst/>
              <a:gdLst/>
              <a:ahLst/>
              <a:cxnLst/>
              <a:rect l="l" t="t" r="r" b="b"/>
              <a:pathLst>
                <a:path w="627" h="1296" extrusionOk="0">
                  <a:moveTo>
                    <a:pt x="301" y="1"/>
                  </a:moveTo>
                  <a:cubicBezTo>
                    <a:pt x="100" y="1"/>
                    <a:pt x="0" y="101"/>
                    <a:pt x="0" y="326"/>
                  </a:cubicBezTo>
                  <a:cubicBezTo>
                    <a:pt x="0" y="527"/>
                    <a:pt x="0" y="853"/>
                    <a:pt x="100" y="1153"/>
                  </a:cubicBezTo>
                  <a:cubicBezTo>
                    <a:pt x="100" y="1224"/>
                    <a:pt x="151" y="1295"/>
                    <a:pt x="260" y="1295"/>
                  </a:cubicBezTo>
                  <a:cubicBezTo>
                    <a:pt x="305" y="1295"/>
                    <a:pt x="360" y="1283"/>
                    <a:pt x="426" y="1254"/>
                  </a:cubicBezTo>
                  <a:cubicBezTo>
                    <a:pt x="527" y="1254"/>
                    <a:pt x="627" y="1153"/>
                    <a:pt x="527" y="953"/>
                  </a:cubicBezTo>
                  <a:lnTo>
                    <a:pt x="527" y="326"/>
                  </a:lnTo>
                  <a:cubicBezTo>
                    <a:pt x="527" y="101"/>
                    <a:pt x="426" y="1"/>
                    <a:pt x="3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6763;p55">
              <a:extLst>
                <a:ext uri="{FF2B5EF4-FFF2-40B4-BE49-F238E27FC236}">
                  <a16:creationId xmlns:a16="http://schemas.microsoft.com/office/drawing/2014/main" id="{F19CCD8C-6116-414E-A3E8-A34032A41030}"/>
                </a:ext>
              </a:extLst>
            </p:cNvPr>
            <p:cNvSpPr/>
            <p:nvPr/>
          </p:nvSpPr>
          <p:spPr>
            <a:xfrm>
              <a:off x="8524775" y="338963"/>
              <a:ext cx="20700" cy="27025"/>
            </a:xfrm>
            <a:custGeom>
              <a:avLst/>
              <a:gdLst/>
              <a:ahLst/>
              <a:cxnLst/>
              <a:rect l="l" t="t" r="r" b="b"/>
              <a:pathLst>
                <a:path w="828" h="1081" extrusionOk="0">
                  <a:moveTo>
                    <a:pt x="512" y="0"/>
                  </a:moveTo>
                  <a:cubicBezTo>
                    <a:pt x="412" y="0"/>
                    <a:pt x="301" y="83"/>
                    <a:pt x="301" y="153"/>
                  </a:cubicBezTo>
                  <a:cubicBezTo>
                    <a:pt x="100" y="354"/>
                    <a:pt x="0" y="554"/>
                    <a:pt x="0" y="780"/>
                  </a:cubicBezTo>
                  <a:cubicBezTo>
                    <a:pt x="0" y="880"/>
                    <a:pt x="100" y="980"/>
                    <a:pt x="201" y="1081"/>
                  </a:cubicBezTo>
                  <a:cubicBezTo>
                    <a:pt x="301" y="1081"/>
                    <a:pt x="526" y="980"/>
                    <a:pt x="526" y="880"/>
                  </a:cubicBezTo>
                  <a:cubicBezTo>
                    <a:pt x="526" y="680"/>
                    <a:pt x="627" y="554"/>
                    <a:pt x="727" y="454"/>
                  </a:cubicBezTo>
                  <a:cubicBezTo>
                    <a:pt x="827" y="254"/>
                    <a:pt x="727" y="153"/>
                    <a:pt x="627" y="53"/>
                  </a:cubicBezTo>
                  <a:cubicBezTo>
                    <a:pt x="597" y="16"/>
                    <a:pt x="555" y="0"/>
                    <a:pt x="51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6764;p55">
              <a:extLst>
                <a:ext uri="{FF2B5EF4-FFF2-40B4-BE49-F238E27FC236}">
                  <a16:creationId xmlns:a16="http://schemas.microsoft.com/office/drawing/2014/main" id="{D5058F63-F212-466C-816D-ECC65F75C09B}"/>
                </a:ext>
              </a:extLst>
            </p:cNvPr>
            <p:cNvSpPr/>
            <p:nvPr/>
          </p:nvSpPr>
          <p:spPr>
            <a:xfrm>
              <a:off x="8522250" y="268438"/>
              <a:ext cx="20700" cy="27375"/>
            </a:xfrm>
            <a:custGeom>
              <a:avLst/>
              <a:gdLst/>
              <a:ahLst/>
              <a:cxnLst/>
              <a:rect l="l" t="t" r="r" b="b"/>
              <a:pathLst>
                <a:path w="828" h="1095" extrusionOk="0">
                  <a:moveTo>
                    <a:pt x="502" y="0"/>
                  </a:moveTo>
                  <a:cubicBezTo>
                    <a:pt x="393" y="0"/>
                    <a:pt x="272" y="71"/>
                    <a:pt x="201" y="142"/>
                  </a:cubicBezTo>
                  <a:cubicBezTo>
                    <a:pt x="101" y="242"/>
                    <a:pt x="1" y="468"/>
                    <a:pt x="1" y="669"/>
                  </a:cubicBezTo>
                  <a:cubicBezTo>
                    <a:pt x="1" y="869"/>
                    <a:pt x="101" y="994"/>
                    <a:pt x="201" y="1095"/>
                  </a:cubicBezTo>
                  <a:cubicBezTo>
                    <a:pt x="302" y="1095"/>
                    <a:pt x="502" y="994"/>
                    <a:pt x="502" y="869"/>
                  </a:cubicBezTo>
                  <a:cubicBezTo>
                    <a:pt x="502" y="669"/>
                    <a:pt x="627" y="568"/>
                    <a:pt x="728" y="368"/>
                  </a:cubicBezTo>
                  <a:cubicBezTo>
                    <a:pt x="828" y="242"/>
                    <a:pt x="728" y="42"/>
                    <a:pt x="627" y="42"/>
                  </a:cubicBezTo>
                  <a:cubicBezTo>
                    <a:pt x="591" y="13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6765;p55">
              <a:extLst>
                <a:ext uri="{FF2B5EF4-FFF2-40B4-BE49-F238E27FC236}">
                  <a16:creationId xmlns:a16="http://schemas.microsoft.com/office/drawing/2014/main" id="{8626C1E8-C288-4903-8708-785ACD683240}"/>
                </a:ext>
              </a:extLst>
            </p:cNvPr>
            <p:cNvSpPr/>
            <p:nvPr/>
          </p:nvSpPr>
          <p:spPr>
            <a:xfrm>
              <a:off x="8480275" y="364938"/>
              <a:ext cx="20700" cy="27375"/>
            </a:xfrm>
            <a:custGeom>
              <a:avLst/>
              <a:gdLst/>
              <a:ahLst/>
              <a:cxnLst/>
              <a:rect l="l" t="t" r="r" b="b"/>
              <a:pathLst>
                <a:path w="828" h="1095" extrusionOk="0">
                  <a:moveTo>
                    <a:pt x="516" y="0"/>
                  </a:moveTo>
                  <a:cubicBezTo>
                    <a:pt x="414" y="0"/>
                    <a:pt x="301" y="71"/>
                    <a:pt x="301" y="142"/>
                  </a:cubicBezTo>
                  <a:cubicBezTo>
                    <a:pt x="101" y="267"/>
                    <a:pt x="101" y="468"/>
                    <a:pt x="1" y="768"/>
                  </a:cubicBezTo>
                  <a:cubicBezTo>
                    <a:pt x="1" y="894"/>
                    <a:pt x="101" y="994"/>
                    <a:pt x="201" y="1094"/>
                  </a:cubicBezTo>
                  <a:cubicBezTo>
                    <a:pt x="301" y="1094"/>
                    <a:pt x="527" y="994"/>
                    <a:pt x="527" y="894"/>
                  </a:cubicBezTo>
                  <a:cubicBezTo>
                    <a:pt x="527" y="668"/>
                    <a:pt x="627" y="568"/>
                    <a:pt x="727" y="367"/>
                  </a:cubicBezTo>
                  <a:cubicBezTo>
                    <a:pt x="828" y="267"/>
                    <a:pt x="727" y="42"/>
                    <a:pt x="627" y="42"/>
                  </a:cubicBezTo>
                  <a:cubicBezTo>
                    <a:pt x="598" y="12"/>
                    <a:pt x="558" y="0"/>
                    <a:pt x="516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6766;p55">
              <a:extLst>
                <a:ext uri="{FF2B5EF4-FFF2-40B4-BE49-F238E27FC236}">
                  <a16:creationId xmlns:a16="http://schemas.microsoft.com/office/drawing/2014/main" id="{7124CD00-CF3D-4682-8C34-297915DA95A3}"/>
                </a:ext>
              </a:extLst>
            </p:cNvPr>
            <p:cNvSpPr/>
            <p:nvPr/>
          </p:nvSpPr>
          <p:spPr>
            <a:xfrm>
              <a:off x="8475275" y="412963"/>
              <a:ext cx="15675" cy="25475"/>
            </a:xfrm>
            <a:custGeom>
              <a:avLst/>
              <a:gdLst/>
              <a:ahLst/>
              <a:cxnLst/>
              <a:rect l="l" t="t" r="r" b="b"/>
              <a:pathLst>
                <a:path w="627" h="1019" extrusionOk="0">
                  <a:moveTo>
                    <a:pt x="401" y="0"/>
                  </a:moveTo>
                  <a:cubicBezTo>
                    <a:pt x="201" y="0"/>
                    <a:pt x="100" y="226"/>
                    <a:pt x="100" y="326"/>
                  </a:cubicBezTo>
                  <a:cubicBezTo>
                    <a:pt x="100" y="426"/>
                    <a:pt x="100" y="527"/>
                    <a:pt x="0" y="627"/>
                  </a:cubicBezTo>
                  <a:cubicBezTo>
                    <a:pt x="0" y="727"/>
                    <a:pt x="0" y="953"/>
                    <a:pt x="100" y="953"/>
                  </a:cubicBezTo>
                  <a:cubicBezTo>
                    <a:pt x="142" y="994"/>
                    <a:pt x="201" y="1019"/>
                    <a:pt x="262" y="1019"/>
                  </a:cubicBezTo>
                  <a:cubicBezTo>
                    <a:pt x="350" y="1019"/>
                    <a:pt x="443" y="970"/>
                    <a:pt x="501" y="852"/>
                  </a:cubicBezTo>
                  <a:cubicBezTo>
                    <a:pt x="501" y="727"/>
                    <a:pt x="627" y="527"/>
                    <a:pt x="627" y="326"/>
                  </a:cubicBezTo>
                  <a:cubicBezTo>
                    <a:pt x="627" y="226"/>
                    <a:pt x="501" y="0"/>
                    <a:pt x="401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6767;p55">
              <a:extLst>
                <a:ext uri="{FF2B5EF4-FFF2-40B4-BE49-F238E27FC236}">
                  <a16:creationId xmlns:a16="http://schemas.microsoft.com/office/drawing/2014/main" id="{EA8499C8-CCF9-4BD4-8D88-357BB12C2815}"/>
                </a:ext>
              </a:extLst>
            </p:cNvPr>
            <p:cNvSpPr/>
            <p:nvPr/>
          </p:nvSpPr>
          <p:spPr>
            <a:xfrm>
              <a:off x="8587425" y="256313"/>
              <a:ext cx="15675" cy="28850"/>
            </a:xfrm>
            <a:custGeom>
              <a:avLst/>
              <a:gdLst/>
              <a:ahLst/>
              <a:cxnLst/>
              <a:rect l="l" t="t" r="r" b="b"/>
              <a:pathLst>
                <a:path w="627" h="1154" extrusionOk="0">
                  <a:moveTo>
                    <a:pt x="3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853"/>
                  </a:lnTo>
                  <a:cubicBezTo>
                    <a:pt x="0" y="953"/>
                    <a:pt x="101" y="1154"/>
                    <a:pt x="201" y="1154"/>
                  </a:cubicBezTo>
                  <a:cubicBezTo>
                    <a:pt x="401" y="1154"/>
                    <a:pt x="527" y="953"/>
                    <a:pt x="527" y="853"/>
                  </a:cubicBezTo>
                  <a:lnTo>
                    <a:pt x="527" y="226"/>
                  </a:lnTo>
                  <a:cubicBezTo>
                    <a:pt x="627" y="101"/>
                    <a:pt x="401" y="1"/>
                    <a:pt x="3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6768;p55">
              <a:extLst>
                <a:ext uri="{FF2B5EF4-FFF2-40B4-BE49-F238E27FC236}">
                  <a16:creationId xmlns:a16="http://schemas.microsoft.com/office/drawing/2014/main" id="{CAD405F7-DF27-4FAE-A9C0-180A969CCF04}"/>
                </a:ext>
              </a:extLst>
            </p:cNvPr>
            <p:cNvSpPr/>
            <p:nvPr/>
          </p:nvSpPr>
          <p:spPr>
            <a:xfrm>
              <a:off x="8623775" y="208288"/>
              <a:ext cx="20700" cy="26750"/>
            </a:xfrm>
            <a:custGeom>
              <a:avLst/>
              <a:gdLst/>
              <a:ahLst/>
              <a:cxnLst/>
              <a:rect l="l" t="t" r="r" b="b"/>
              <a:pathLst>
                <a:path w="828" h="1070" extrusionOk="0">
                  <a:moveTo>
                    <a:pt x="367" y="0"/>
                  </a:moveTo>
                  <a:cubicBezTo>
                    <a:pt x="322" y="0"/>
                    <a:pt x="267" y="13"/>
                    <a:pt x="201" y="42"/>
                  </a:cubicBezTo>
                  <a:cubicBezTo>
                    <a:pt x="100" y="42"/>
                    <a:pt x="0" y="267"/>
                    <a:pt x="100" y="368"/>
                  </a:cubicBezTo>
                  <a:cubicBezTo>
                    <a:pt x="100" y="568"/>
                    <a:pt x="201" y="769"/>
                    <a:pt x="326" y="994"/>
                  </a:cubicBezTo>
                  <a:cubicBezTo>
                    <a:pt x="376" y="1044"/>
                    <a:pt x="451" y="1069"/>
                    <a:pt x="526" y="1069"/>
                  </a:cubicBezTo>
                  <a:cubicBezTo>
                    <a:pt x="602" y="1069"/>
                    <a:pt x="677" y="1044"/>
                    <a:pt x="727" y="994"/>
                  </a:cubicBezTo>
                  <a:cubicBezTo>
                    <a:pt x="827" y="894"/>
                    <a:pt x="827" y="668"/>
                    <a:pt x="727" y="568"/>
                  </a:cubicBezTo>
                  <a:cubicBezTo>
                    <a:pt x="627" y="468"/>
                    <a:pt x="627" y="368"/>
                    <a:pt x="526" y="142"/>
                  </a:cubicBezTo>
                  <a:cubicBezTo>
                    <a:pt x="526" y="71"/>
                    <a:pt x="476" y="0"/>
                    <a:pt x="367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6769;p55">
              <a:extLst>
                <a:ext uri="{FF2B5EF4-FFF2-40B4-BE49-F238E27FC236}">
                  <a16:creationId xmlns:a16="http://schemas.microsoft.com/office/drawing/2014/main" id="{875D6614-18BD-4859-8B3B-76D22B8FBF0F}"/>
                </a:ext>
              </a:extLst>
            </p:cNvPr>
            <p:cNvSpPr/>
            <p:nvPr/>
          </p:nvSpPr>
          <p:spPr>
            <a:xfrm>
              <a:off x="8697075" y="212863"/>
              <a:ext cx="33850" cy="26350"/>
            </a:xfrm>
            <a:custGeom>
              <a:avLst/>
              <a:gdLst/>
              <a:ahLst/>
              <a:cxnLst/>
              <a:rect l="l" t="t" r="r" b="b"/>
              <a:pathLst>
                <a:path w="1354" h="1054" extrusionOk="0">
                  <a:moveTo>
                    <a:pt x="297" y="0"/>
                  </a:moveTo>
                  <a:cubicBezTo>
                    <a:pt x="216" y="0"/>
                    <a:pt x="158" y="55"/>
                    <a:pt x="101" y="185"/>
                  </a:cubicBezTo>
                  <a:cubicBezTo>
                    <a:pt x="0" y="285"/>
                    <a:pt x="101" y="385"/>
                    <a:pt x="201" y="485"/>
                  </a:cubicBezTo>
                  <a:cubicBezTo>
                    <a:pt x="401" y="711"/>
                    <a:pt x="627" y="811"/>
                    <a:pt x="928" y="1012"/>
                  </a:cubicBezTo>
                  <a:cubicBezTo>
                    <a:pt x="957" y="1041"/>
                    <a:pt x="989" y="1053"/>
                    <a:pt x="1021" y="1053"/>
                  </a:cubicBezTo>
                  <a:cubicBezTo>
                    <a:pt x="1099" y="1053"/>
                    <a:pt x="1183" y="982"/>
                    <a:pt x="1254" y="912"/>
                  </a:cubicBezTo>
                  <a:cubicBezTo>
                    <a:pt x="1354" y="811"/>
                    <a:pt x="1254" y="586"/>
                    <a:pt x="1153" y="485"/>
                  </a:cubicBezTo>
                  <a:cubicBezTo>
                    <a:pt x="928" y="385"/>
                    <a:pt x="727" y="185"/>
                    <a:pt x="527" y="84"/>
                  </a:cubicBezTo>
                  <a:cubicBezTo>
                    <a:pt x="430" y="31"/>
                    <a:pt x="357" y="0"/>
                    <a:pt x="297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6770;p55">
              <a:extLst>
                <a:ext uri="{FF2B5EF4-FFF2-40B4-BE49-F238E27FC236}">
                  <a16:creationId xmlns:a16="http://schemas.microsoft.com/office/drawing/2014/main" id="{A404E265-A270-4519-8016-7B97737E7E8D}"/>
                </a:ext>
              </a:extLst>
            </p:cNvPr>
            <p:cNvSpPr/>
            <p:nvPr/>
          </p:nvSpPr>
          <p:spPr>
            <a:xfrm>
              <a:off x="8655100" y="270113"/>
              <a:ext cx="23825" cy="22400"/>
            </a:xfrm>
            <a:custGeom>
              <a:avLst/>
              <a:gdLst/>
              <a:ahLst/>
              <a:cxnLst/>
              <a:rect l="l" t="t" r="r" b="b"/>
              <a:pathLst>
                <a:path w="953" h="896" extrusionOk="0">
                  <a:moveTo>
                    <a:pt x="313" y="0"/>
                  </a:moveTo>
                  <a:cubicBezTo>
                    <a:pt x="232" y="0"/>
                    <a:pt x="151" y="25"/>
                    <a:pt x="100" y="75"/>
                  </a:cubicBezTo>
                  <a:cubicBezTo>
                    <a:pt x="0" y="175"/>
                    <a:pt x="100" y="301"/>
                    <a:pt x="100" y="401"/>
                  </a:cubicBezTo>
                  <a:cubicBezTo>
                    <a:pt x="201" y="602"/>
                    <a:pt x="426" y="702"/>
                    <a:pt x="527" y="802"/>
                  </a:cubicBezTo>
                  <a:cubicBezTo>
                    <a:pt x="527" y="865"/>
                    <a:pt x="577" y="896"/>
                    <a:pt x="639" y="896"/>
                  </a:cubicBezTo>
                  <a:cubicBezTo>
                    <a:pt x="702" y="896"/>
                    <a:pt x="777" y="865"/>
                    <a:pt x="827" y="802"/>
                  </a:cubicBezTo>
                  <a:cubicBezTo>
                    <a:pt x="953" y="702"/>
                    <a:pt x="953" y="602"/>
                    <a:pt x="827" y="501"/>
                  </a:cubicBezTo>
                  <a:cubicBezTo>
                    <a:pt x="727" y="301"/>
                    <a:pt x="627" y="175"/>
                    <a:pt x="527" y="75"/>
                  </a:cubicBezTo>
                  <a:cubicBezTo>
                    <a:pt x="476" y="25"/>
                    <a:pt x="395" y="0"/>
                    <a:pt x="313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6771;p55">
              <a:extLst>
                <a:ext uri="{FF2B5EF4-FFF2-40B4-BE49-F238E27FC236}">
                  <a16:creationId xmlns:a16="http://schemas.microsoft.com/office/drawing/2014/main" id="{A2E7AE3F-F360-4167-A24C-5B4C6994FC06}"/>
                </a:ext>
              </a:extLst>
            </p:cNvPr>
            <p:cNvSpPr/>
            <p:nvPr/>
          </p:nvSpPr>
          <p:spPr>
            <a:xfrm>
              <a:off x="8720250" y="436763"/>
              <a:ext cx="20400" cy="26600"/>
            </a:xfrm>
            <a:custGeom>
              <a:avLst/>
              <a:gdLst/>
              <a:ahLst/>
              <a:cxnLst/>
              <a:rect l="l" t="t" r="r" b="b"/>
              <a:pathLst>
                <a:path w="816" h="1064" extrusionOk="0">
                  <a:moveTo>
                    <a:pt x="327" y="1"/>
                  </a:moveTo>
                  <a:cubicBezTo>
                    <a:pt x="226" y="1"/>
                    <a:pt x="1" y="101"/>
                    <a:pt x="1" y="201"/>
                  </a:cubicBezTo>
                  <a:cubicBezTo>
                    <a:pt x="101" y="402"/>
                    <a:pt x="101" y="728"/>
                    <a:pt x="226" y="928"/>
                  </a:cubicBezTo>
                  <a:cubicBezTo>
                    <a:pt x="285" y="1024"/>
                    <a:pt x="364" y="1064"/>
                    <a:pt x="443" y="1064"/>
                  </a:cubicBezTo>
                  <a:cubicBezTo>
                    <a:pt x="630" y="1064"/>
                    <a:pt x="816" y="839"/>
                    <a:pt x="728" y="627"/>
                  </a:cubicBezTo>
                  <a:cubicBezTo>
                    <a:pt x="627" y="527"/>
                    <a:pt x="627" y="402"/>
                    <a:pt x="527" y="201"/>
                  </a:cubicBezTo>
                  <a:cubicBezTo>
                    <a:pt x="5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6772;p55">
              <a:extLst>
                <a:ext uri="{FF2B5EF4-FFF2-40B4-BE49-F238E27FC236}">
                  <a16:creationId xmlns:a16="http://schemas.microsoft.com/office/drawing/2014/main" id="{0A92ADCE-105F-447B-875B-E745198A0298}"/>
                </a:ext>
              </a:extLst>
            </p:cNvPr>
            <p:cNvSpPr/>
            <p:nvPr/>
          </p:nvSpPr>
          <p:spPr>
            <a:xfrm>
              <a:off x="8579275" y="323288"/>
              <a:ext cx="15700" cy="22025"/>
            </a:xfrm>
            <a:custGeom>
              <a:avLst/>
              <a:gdLst/>
              <a:ahLst/>
              <a:cxnLst/>
              <a:rect l="l" t="t" r="r" b="b"/>
              <a:pathLst>
                <a:path w="628" h="881" extrusionOk="0">
                  <a:moveTo>
                    <a:pt x="268" y="1"/>
                  </a:moveTo>
                  <a:cubicBezTo>
                    <a:pt x="162" y="1"/>
                    <a:pt x="101" y="83"/>
                    <a:pt x="101" y="154"/>
                  </a:cubicBezTo>
                  <a:cubicBezTo>
                    <a:pt x="1" y="354"/>
                    <a:pt x="1" y="454"/>
                    <a:pt x="1" y="555"/>
                  </a:cubicBezTo>
                  <a:cubicBezTo>
                    <a:pt x="1" y="680"/>
                    <a:pt x="1" y="881"/>
                    <a:pt x="226" y="881"/>
                  </a:cubicBezTo>
                  <a:cubicBezTo>
                    <a:pt x="326" y="881"/>
                    <a:pt x="527" y="881"/>
                    <a:pt x="527" y="680"/>
                  </a:cubicBezTo>
                  <a:lnTo>
                    <a:pt x="527" y="354"/>
                  </a:lnTo>
                  <a:cubicBezTo>
                    <a:pt x="627" y="154"/>
                    <a:pt x="527" y="53"/>
                    <a:pt x="427" y="53"/>
                  </a:cubicBezTo>
                  <a:cubicBezTo>
                    <a:pt x="367" y="16"/>
                    <a:pt x="313" y="1"/>
                    <a:pt x="268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6773;p55">
              <a:extLst>
                <a:ext uri="{FF2B5EF4-FFF2-40B4-BE49-F238E27FC236}">
                  <a16:creationId xmlns:a16="http://schemas.microsoft.com/office/drawing/2014/main" id="{AEF0476E-8EA8-48B9-BB19-074737EE9393}"/>
                </a:ext>
              </a:extLst>
            </p:cNvPr>
            <p:cNvSpPr/>
            <p:nvPr/>
          </p:nvSpPr>
          <p:spPr>
            <a:xfrm>
              <a:off x="8542925" y="399813"/>
              <a:ext cx="13200" cy="23825"/>
            </a:xfrm>
            <a:custGeom>
              <a:avLst/>
              <a:gdLst/>
              <a:ahLst/>
              <a:cxnLst/>
              <a:rect l="l" t="t" r="r" b="b"/>
              <a:pathLst>
                <a:path w="528" h="953" extrusionOk="0">
                  <a:moveTo>
                    <a:pt x="302" y="0"/>
                  </a:moveTo>
                  <a:cubicBezTo>
                    <a:pt x="101" y="0"/>
                    <a:pt x="1" y="226"/>
                    <a:pt x="1" y="326"/>
                  </a:cubicBezTo>
                  <a:lnTo>
                    <a:pt x="1" y="752"/>
                  </a:lnTo>
                  <a:cubicBezTo>
                    <a:pt x="1" y="852"/>
                    <a:pt x="101" y="952"/>
                    <a:pt x="201" y="952"/>
                  </a:cubicBezTo>
                  <a:cubicBezTo>
                    <a:pt x="427" y="952"/>
                    <a:pt x="527" y="852"/>
                    <a:pt x="527" y="752"/>
                  </a:cubicBezTo>
                  <a:lnTo>
                    <a:pt x="527" y="326"/>
                  </a:lnTo>
                  <a:cubicBezTo>
                    <a:pt x="527" y="125"/>
                    <a:pt x="427" y="0"/>
                    <a:pt x="30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6774;p55">
              <a:extLst>
                <a:ext uri="{FF2B5EF4-FFF2-40B4-BE49-F238E27FC236}">
                  <a16:creationId xmlns:a16="http://schemas.microsoft.com/office/drawing/2014/main" id="{275486B6-63B1-4C81-B356-7FC1A13C1E36}"/>
                </a:ext>
              </a:extLst>
            </p:cNvPr>
            <p:cNvSpPr/>
            <p:nvPr/>
          </p:nvSpPr>
          <p:spPr>
            <a:xfrm>
              <a:off x="8553600" y="470613"/>
              <a:ext cx="15675" cy="20700"/>
            </a:xfrm>
            <a:custGeom>
              <a:avLst/>
              <a:gdLst/>
              <a:ahLst/>
              <a:cxnLst/>
              <a:rect l="l" t="t" r="r" b="b"/>
              <a:pathLst>
                <a:path w="627" h="828" extrusionOk="0">
                  <a:moveTo>
                    <a:pt x="301" y="0"/>
                  </a:moveTo>
                  <a:cubicBezTo>
                    <a:pt x="201" y="0"/>
                    <a:pt x="0" y="100"/>
                    <a:pt x="0" y="201"/>
                  </a:cubicBezTo>
                  <a:lnTo>
                    <a:pt x="0" y="627"/>
                  </a:lnTo>
                  <a:cubicBezTo>
                    <a:pt x="0" y="727"/>
                    <a:pt x="100" y="827"/>
                    <a:pt x="301" y="827"/>
                  </a:cubicBezTo>
                  <a:cubicBezTo>
                    <a:pt x="401" y="827"/>
                    <a:pt x="501" y="727"/>
                    <a:pt x="501" y="627"/>
                  </a:cubicBezTo>
                  <a:cubicBezTo>
                    <a:pt x="501" y="426"/>
                    <a:pt x="501" y="301"/>
                    <a:pt x="627" y="201"/>
                  </a:cubicBezTo>
                  <a:cubicBezTo>
                    <a:pt x="627" y="100"/>
                    <a:pt x="401" y="0"/>
                    <a:pt x="301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6775;p55">
              <a:extLst>
                <a:ext uri="{FF2B5EF4-FFF2-40B4-BE49-F238E27FC236}">
                  <a16:creationId xmlns:a16="http://schemas.microsoft.com/office/drawing/2014/main" id="{8328DA05-9936-4088-82C6-0F8D9CA99F4C}"/>
                </a:ext>
              </a:extLst>
            </p:cNvPr>
            <p:cNvSpPr/>
            <p:nvPr/>
          </p:nvSpPr>
          <p:spPr>
            <a:xfrm>
              <a:off x="8592425" y="375988"/>
              <a:ext cx="13200" cy="29325"/>
            </a:xfrm>
            <a:custGeom>
              <a:avLst/>
              <a:gdLst/>
              <a:ahLst/>
              <a:cxnLst/>
              <a:rect l="l" t="t" r="r" b="b"/>
              <a:pathLst>
                <a:path w="528" h="1173" extrusionOk="0">
                  <a:moveTo>
                    <a:pt x="264" y="1"/>
                  </a:moveTo>
                  <a:cubicBezTo>
                    <a:pt x="132" y="1"/>
                    <a:pt x="1" y="76"/>
                    <a:pt x="1" y="226"/>
                  </a:cubicBezTo>
                  <a:lnTo>
                    <a:pt x="1" y="853"/>
                  </a:lnTo>
                  <a:cubicBezTo>
                    <a:pt x="1" y="1066"/>
                    <a:pt x="132" y="1172"/>
                    <a:pt x="264" y="1172"/>
                  </a:cubicBezTo>
                  <a:cubicBezTo>
                    <a:pt x="396" y="1172"/>
                    <a:pt x="527" y="1066"/>
                    <a:pt x="527" y="853"/>
                  </a:cubicBezTo>
                  <a:lnTo>
                    <a:pt x="527" y="226"/>
                  </a:lnTo>
                  <a:cubicBezTo>
                    <a:pt x="527" y="76"/>
                    <a:pt x="396" y="1"/>
                    <a:pt x="264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6776;p55">
              <a:extLst>
                <a:ext uri="{FF2B5EF4-FFF2-40B4-BE49-F238E27FC236}">
                  <a16:creationId xmlns:a16="http://schemas.microsoft.com/office/drawing/2014/main" id="{6718EA14-4622-482B-8E10-6803BC6DD55A}"/>
                </a:ext>
              </a:extLst>
            </p:cNvPr>
            <p:cNvSpPr/>
            <p:nvPr/>
          </p:nvSpPr>
          <p:spPr>
            <a:xfrm>
              <a:off x="8626275" y="308938"/>
              <a:ext cx="18200" cy="25725"/>
            </a:xfrm>
            <a:custGeom>
              <a:avLst/>
              <a:gdLst/>
              <a:ahLst/>
              <a:cxnLst/>
              <a:rect l="l" t="t" r="r" b="b"/>
              <a:pathLst>
                <a:path w="728" h="1029" extrusionOk="0">
                  <a:moveTo>
                    <a:pt x="226" y="1"/>
                  </a:moveTo>
                  <a:cubicBezTo>
                    <a:pt x="101" y="1"/>
                    <a:pt x="0" y="201"/>
                    <a:pt x="101" y="302"/>
                  </a:cubicBezTo>
                  <a:lnTo>
                    <a:pt x="101" y="828"/>
                  </a:lnTo>
                  <a:cubicBezTo>
                    <a:pt x="226" y="1028"/>
                    <a:pt x="326" y="1028"/>
                    <a:pt x="527" y="1028"/>
                  </a:cubicBezTo>
                  <a:cubicBezTo>
                    <a:pt x="627" y="1028"/>
                    <a:pt x="727" y="828"/>
                    <a:pt x="627" y="728"/>
                  </a:cubicBezTo>
                  <a:lnTo>
                    <a:pt x="627" y="201"/>
                  </a:lnTo>
                  <a:cubicBezTo>
                    <a:pt x="527" y="1"/>
                    <a:pt x="426" y="1"/>
                    <a:pt x="226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6777;p55">
              <a:extLst>
                <a:ext uri="{FF2B5EF4-FFF2-40B4-BE49-F238E27FC236}">
                  <a16:creationId xmlns:a16="http://schemas.microsoft.com/office/drawing/2014/main" id="{EAB35524-C2AF-4239-85F5-00DB91F3CBF8}"/>
                </a:ext>
              </a:extLst>
            </p:cNvPr>
            <p:cNvSpPr/>
            <p:nvPr/>
          </p:nvSpPr>
          <p:spPr>
            <a:xfrm>
              <a:off x="8663250" y="380588"/>
              <a:ext cx="18175" cy="32400"/>
            </a:xfrm>
            <a:custGeom>
              <a:avLst/>
              <a:gdLst/>
              <a:ahLst/>
              <a:cxnLst/>
              <a:rect l="l" t="t" r="r" b="b"/>
              <a:pathLst>
                <a:path w="727" h="1296" extrusionOk="0">
                  <a:moveTo>
                    <a:pt x="307" y="1"/>
                  </a:moveTo>
                  <a:cubicBezTo>
                    <a:pt x="268" y="1"/>
                    <a:pt x="230" y="13"/>
                    <a:pt x="201" y="42"/>
                  </a:cubicBezTo>
                  <a:cubicBezTo>
                    <a:pt x="100" y="42"/>
                    <a:pt x="0" y="142"/>
                    <a:pt x="0" y="368"/>
                  </a:cubicBezTo>
                  <a:cubicBezTo>
                    <a:pt x="100" y="569"/>
                    <a:pt x="100" y="894"/>
                    <a:pt x="100" y="1095"/>
                  </a:cubicBezTo>
                  <a:cubicBezTo>
                    <a:pt x="201" y="1195"/>
                    <a:pt x="301" y="1295"/>
                    <a:pt x="501" y="1295"/>
                  </a:cubicBezTo>
                  <a:cubicBezTo>
                    <a:pt x="627" y="1195"/>
                    <a:pt x="727" y="1095"/>
                    <a:pt x="627" y="995"/>
                  </a:cubicBezTo>
                  <a:cubicBezTo>
                    <a:pt x="627" y="669"/>
                    <a:pt x="627" y="468"/>
                    <a:pt x="501" y="142"/>
                  </a:cubicBezTo>
                  <a:cubicBezTo>
                    <a:pt x="501" y="72"/>
                    <a:pt x="401" y="1"/>
                    <a:pt x="30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6778;p55">
              <a:extLst>
                <a:ext uri="{FF2B5EF4-FFF2-40B4-BE49-F238E27FC236}">
                  <a16:creationId xmlns:a16="http://schemas.microsoft.com/office/drawing/2014/main" id="{DCECDFD5-738E-4743-A7D4-DBE4EBA2CBF9}"/>
                </a:ext>
              </a:extLst>
            </p:cNvPr>
            <p:cNvSpPr/>
            <p:nvPr/>
          </p:nvSpPr>
          <p:spPr>
            <a:xfrm>
              <a:off x="8623775" y="441163"/>
              <a:ext cx="15675" cy="30025"/>
            </a:xfrm>
            <a:custGeom>
              <a:avLst/>
              <a:gdLst/>
              <a:ahLst/>
              <a:cxnLst/>
              <a:rect l="l" t="t" r="r" b="b"/>
              <a:pathLst>
                <a:path w="627" h="1201" extrusionOk="0">
                  <a:moveTo>
                    <a:pt x="263" y="0"/>
                  </a:moveTo>
                  <a:cubicBezTo>
                    <a:pt x="132" y="0"/>
                    <a:pt x="0" y="75"/>
                    <a:pt x="0" y="226"/>
                  </a:cubicBezTo>
                  <a:cubicBezTo>
                    <a:pt x="0" y="451"/>
                    <a:pt x="0" y="752"/>
                    <a:pt x="100" y="978"/>
                  </a:cubicBezTo>
                  <a:cubicBezTo>
                    <a:pt x="100" y="1136"/>
                    <a:pt x="182" y="1201"/>
                    <a:pt x="282" y="1201"/>
                  </a:cubicBezTo>
                  <a:cubicBezTo>
                    <a:pt x="434" y="1201"/>
                    <a:pt x="627" y="1049"/>
                    <a:pt x="627" y="852"/>
                  </a:cubicBezTo>
                  <a:cubicBezTo>
                    <a:pt x="526" y="652"/>
                    <a:pt x="526" y="451"/>
                    <a:pt x="526" y="226"/>
                  </a:cubicBezTo>
                  <a:cubicBezTo>
                    <a:pt x="526" y="75"/>
                    <a:pt x="395" y="0"/>
                    <a:pt x="263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6779;p55">
              <a:extLst>
                <a:ext uri="{FF2B5EF4-FFF2-40B4-BE49-F238E27FC236}">
                  <a16:creationId xmlns:a16="http://schemas.microsoft.com/office/drawing/2014/main" id="{FE91C3D3-4BE0-44D6-8BA3-8D8CBC339280}"/>
                </a:ext>
              </a:extLst>
            </p:cNvPr>
            <p:cNvSpPr/>
            <p:nvPr/>
          </p:nvSpPr>
          <p:spPr>
            <a:xfrm>
              <a:off x="8557400" y="204163"/>
              <a:ext cx="30525" cy="26325"/>
            </a:xfrm>
            <a:custGeom>
              <a:avLst/>
              <a:gdLst/>
              <a:ahLst/>
              <a:cxnLst/>
              <a:rect l="l" t="t" r="r" b="b"/>
              <a:pathLst>
                <a:path w="1221" h="1053" extrusionOk="0">
                  <a:moveTo>
                    <a:pt x="851" y="1"/>
                  </a:moveTo>
                  <a:cubicBezTo>
                    <a:pt x="789" y="1"/>
                    <a:pt x="725" y="32"/>
                    <a:pt x="675" y="107"/>
                  </a:cubicBezTo>
                  <a:cubicBezTo>
                    <a:pt x="475" y="307"/>
                    <a:pt x="249" y="432"/>
                    <a:pt x="149" y="633"/>
                  </a:cubicBezTo>
                  <a:cubicBezTo>
                    <a:pt x="1" y="781"/>
                    <a:pt x="126" y="1053"/>
                    <a:pt x="333" y="1053"/>
                  </a:cubicBezTo>
                  <a:cubicBezTo>
                    <a:pt x="407" y="1053"/>
                    <a:pt x="490" y="1019"/>
                    <a:pt x="575" y="934"/>
                  </a:cubicBezTo>
                  <a:cubicBezTo>
                    <a:pt x="675" y="833"/>
                    <a:pt x="876" y="633"/>
                    <a:pt x="976" y="533"/>
                  </a:cubicBezTo>
                  <a:cubicBezTo>
                    <a:pt x="1221" y="288"/>
                    <a:pt x="1041" y="1"/>
                    <a:pt x="85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735365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Google Shape;6254;p53">
            <a:extLst>
              <a:ext uri="{FF2B5EF4-FFF2-40B4-BE49-F238E27FC236}">
                <a16:creationId xmlns:a16="http://schemas.microsoft.com/office/drawing/2014/main" id="{BF9003C8-2A28-4DA3-8728-05D354D9954B}"/>
              </a:ext>
            </a:extLst>
          </p:cNvPr>
          <p:cNvGrpSpPr/>
          <p:nvPr/>
        </p:nvGrpSpPr>
        <p:grpSpPr>
          <a:xfrm>
            <a:off x="-328826" y="-283439"/>
            <a:ext cx="9335848" cy="5426939"/>
            <a:chOff x="-104582" y="-87180"/>
            <a:chExt cx="9335848" cy="3979238"/>
          </a:xfrm>
        </p:grpSpPr>
        <p:sp>
          <p:nvSpPr>
            <p:cNvPr id="519" name="Google Shape;6256;p53">
              <a:extLst>
                <a:ext uri="{FF2B5EF4-FFF2-40B4-BE49-F238E27FC236}">
                  <a16:creationId xmlns:a16="http://schemas.microsoft.com/office/drawing/2014/main" id="{82542211-45FB-4F0A-9BDA-881B0613DB2D}"/>
                </a:ext>
              </a:extLst>
            </p:cNvPr>
            <p:cNvSpPr/>
            <p:nvPr/>
          </p:nvSpPr>
          <p:spPr>
            <a:xfrm>
              <a:off x="74548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6257;p53">
              <a:extLst>
                <a:ext uri="{FF2B5EF4-FFF2-40B4-BE49-F238E27FC236}">
                  <a16:creationId xmlns:a16="http://schemas.microsoft.com/office/drawing/2014/main" id="{1AB4456A-1103-4D69-B945-5B84CE0F04C8}"/>
                </a:ext>
              </a:extLst>
            </p:cNvPr>
            <p:cNvSpPr/>
            <p:nvPr/>
          </p:nvSpPr>
          <p:spPr>
            <a:xfrm>
              <a:off x="74396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6258;p53">
              <a:extLst>
                <a:ext uri="{FF2B5EF4-FFF2-40B4-BE49-F238E27FC236}">
                  <a16:creationId xmlns:a16="http://schemas.microsoft.com/office/drawing/2014/main" id="{928B5CFC-8230-4588-BA04-D1F623202971}"/>
                </a:ext>
              </a:extLst>
            </p:cNvPr>
            <p:cNvSpPr/>
            <p:nvPr/>
          </p:nvSpPr>
          <p:spPr>
            <a:xfrm>
              <a:off x="6596276" y="304484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1"/>
                  </a:moveTo>
                  <a:cubicBezTo>
                    <a:pt x="0" y="1"/>
                    <a:pt x="0" y="2081"/>
                    <a:pt x="1479" y="2081"/>
                  </a:cubicBezTo>
                  <a:cubicBezTo>
                    <a:pt x="2933" y="2081"/>
                    <a:pt x="2933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6259;p53">
              <a:extLst>
                <a:ext uri="{FF2B5EF4-FFF2-40B4-BE49-F238E27FC236}">
                  <a16:creationId xmlns:a16="http://schemas.microsoft.com/office/drawing/2014/main" id="{AB8334C9-4F3E-4797-8EFE-4556293E4BBA}"/>
                </a:ext>
              </a:extLst>
            </p:cNvPr>
            <p:cNvSpPr/>
            <p:nvPr/>
          </p:nvSpPr>
          <p:spPr>
            <a:xfrm>
              <a:off x="6612492" y="2277836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54" y="0"/>
                  </a:moveTo>
                  <a:cubicBezTo>
                    <a:pt x="0" y="0"/>
                    <a:pt x="0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6260;p53">
              <a:extLst>
                <a:ext uri="{FF2B5EF4-FFF2-40B4-BE49-F238E27FC236}">
                  <a16:creationId xmlns:a16="http://schemas.microsoft.com/office/drawing/2014/main" id="{123AE337-01EA-428A-8233-757F642D6BB4}"/>
                </a:ext>
              </a:extLst>
            </p:cNvPr>
            <p:cNvSpPr/>
            <p:nvPr/>
          </p:nvSpPr>
          <p:spPr>
            <a:xfrm>
              <a:off x="5102301" y="3343466"/>
              <a:ext cx="110693" cy="86826"/>
            </a:xfrm>
            <a:custGeom>
              <a:avLst/>
              <a:gdLst/>
              <a:ahLst/>
              <a:cxnLst/>
              <a:rect l="l" t="t" r="r" b="b"/>
              <a:pathLst>
                <a:path w="2908" h="2281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6261;p53">
              <a:extLst>
                <a:ext uri="{FF2B5EF4-FFF2-40B4-BE49-F238E27FC236}">
                  <a16:creationId xmlns:a16="http://schemas.microsoft.com/office/drawing/2014/main" id="{DD689838-80C1-4525-A811-08F6358BAF2B}"/>
                </a:ext>
              </a:extLst>
            </p:cNvPr>
            <p:cNvSpPr/>
            <p:nvPr/>
          </p:nvSpPr>
          <p:spPr>
            <a:xfrm>
              <a:off x="3814372" y="2961864"/>
              <a:ext cx="110693" cy="83020"/>
            </a:xfrm>
            <a:custGeom>
              <a:avLst/>
              <a:gdLst/>
              <a:ahLst/>
              <a:cxnLst/>
              <a:rect l="l" t="t" r="r" b="b"/>
              <a:pathLst>
                <a:path w="2908" h="2181" extrusionOk="0">
                  <a:moveTo>
                    <a:pt x="1454" y="0"/>
                  </a:moveTo>
                  <a:cubicBezTo>
                    <a:pt x="0" y="0"/>
                    <a:pt x="0" y="2181"/>
                    <a:pt x="1454" y="2181"/>
                  </a:cubicBezTo>
                  <a:cubicBezTo>
                    <a:pt x="2908" y="2181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6262;p53">
              <a:extLst>
                <a:ext uri="{FF2B5EF4-FFF2-40B4-BE49-F238E27FC236}">
                  <a16:creationId xmlns:a16="http://schemas.microsoft.com/office/drawing/2014/main" id="{5ACEF774-E4D0-49FA-BB72-07FCA96792ED}"/>
                </a:ext>
              </a:extLst>
            </p:cNvPr>
            <p:cNvSpPr/>
            <p:nvPr/>
          </p:nvSpPr>
          <p:spPr>
            <a:xfrm>
              <a:off x="2844133" y="3808049"/>
              <a:ext cx="111645" cy="84009"/>
            </a:xfrm>
            <a:custGeom>
              <a:avLst/>
              <a:gdLst/>
              <a:ahLst/>
              <a:cxnLst/>
              <a:rect l="l" t="t" r="r" b="b"/>
              <a:pathLst>
                <a:path w="2933" h="2207" extrusionOk="0">
                  <a:moveTo>
                    <a:pt x="1454" y="1"/>
                  </a:moveTo>
                  <a:cubicBezTo>
                    <a:pt x="0" y="1"/>
                    <a:pt x="0" y="2206"/>
                    <a:pt x="1454" y="2206"/>
                  </a:cubicBezTo>
                  <a:cubicBezTo>
                    <a:pt x="2933" y="2206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6263;p53">
              <a:extLst>
                <a:ext uri="{FF2B5EF4-FFF2-40B4-BE49-F238E27FC236}">
                  <a16:creationId xmlns:a16="http://schemas.microsoft.com/office/drawing/2014/main" id="{00CD4DF1-75AC-4A4C-93F2-61E5D9CD5F0B}"/>
                </a:ext>
              </a:extLst>
            </p:cNvPr>
            <p:cNvSpPr/>
            <p:nvPr/>
          </p:nvSpPr>
          <p:spPr>
            <a:xfrm>
              <a:off x="2350925" y="302863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1"/>
                  </a:moveTo>
                  <a:cubicBezTo>
                    <a:pt x="0" y="1"/>
                    <a:pt x="0" y="2106"/>
                    <a:pt x="1479" y="2106"/>
                  </a:cubicBezTo>
                  <a:cubicBezTo>
                    <a:pt x="2932" y="2106"/>
                    <a:pt x="2932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6264;p53">
              <a:extLst>
                <a:ext uri="{FF2B5EF4-FFF2-40B4-BE49-F238E27FC236}">
                  <a16:creationId xmlns:a16="http://schemas.microsoft.com/office/drawing/2014/main" id="{7B169E7C-EDD5-4D0C-9674-C9540B12F1C4}"/>
                </a:ext>
              </a:extLst>
            </p:cNvPr>
            <p:cNvSpPr/>
            <p:nvPr/>
          </p:nvSpPr>
          <p:spPr>
            <a:xfrm>
              <a:off x="2319407" y="2261620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55" y="0"/>
                  </a:moveTo>
                  <a:cubicBezTo>
                    <a:pt x="1" y="0"/>
                    <a:pt x="1" y="2306"/>
                    <a:pt x="1455" y="2306"/>
                  </a:cubicBezTo>
                  <a:cubicBezTo>
                    <a:pt x="2933" y="2306"/>
                    <a:pt x="2933" y="0"/>
                    <a:pt x="1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6265;p53">
              <a:extLst>
                <a:ext uri="{FF2B5EF4-FFF2-40B4-BE49-F238E27FC236}">
                  <a16:creationId xmlns:a16="http://schemas.microsoft.com/office/drawing/2014/main" id="{3B6773C1-0A18-4CEC-81B8-D6DEBBFE701F}"/>
                </a:ext>
              </a:extLst>
            </p:cNvPr>
            <p:cNvSpPr/>
            <p:nvPr/>
          </p:nvSpPr>
          <p:spPr>
            <a:xfrm>
              <a:off x="1651633" y="30133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6266;p53">
              <a:extLst>
                <a:ext uri="{FF2B5EF4-FFF2-40B4-BE49-F238E27FC236}">
                  <a16:creationId xmlns:a16="http://schemas.microsoft.com/office/drawing/2014/main" id="{77A913F3-058A-4953-97D3-02F7BD23BB04}"/>
                </a:ext>
              </a:extLst>
            </p:cNvPr>
            <p:cNvSpPr/>
            <p:nvPr/>
          </p:nvSpPr>
          <p:spPr>
            <a:xfrm>
              <a:off x="1508508" y="3601052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1" y="0"/>
                    <a:pt x="1" y="2105"/>
                    <a:pt x="1454" y="2105"/>
                  </a:cubicBezTo>
                  <a:cubicBezTo>
                    <a:pt x="2933" y="2105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6267;p53">
              <a:extLst>
                <a:ext uri="{FF2B5EF4-FFF2-40B4-BE49-F238E27FC236}">
                  <a16:creationId xmlns:a16="http://schemas.microsoft.com/office/drawing/2014/main" id="{7B381D63-795C-458D-9F7D-385453F6B9A7}"/>
                </a:ext>
              </a:extLst>
            </p:cNvPr>
            <p:cNvSpPr/>
            <p:nvPr/>
          </p:nvSpPr>
          <p:spPr>
            <a:xfrm>
              <a:off x="840696" y="3358730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6268;p53">
              <a:extLst>
                <a:ext uri="{FF2B5EF4-FFF2-40B4-BE49-F238E27FC236}">
                  <a16:creationId xmlns:a16="http://schemas.microsoft.com/office/drawing/2014/main" id="{75937848-5942-46F5-8326-9821DA172A77}"/>
                </a:ext>
              </a:extLst>
            </p:cNvPr>
            <p:cNvSpPr/>
            <p:nvPr/>
          </p:nvSpPr>
          <p:spPr>
            <a:xfrm>
              <a:off x="888391" y="2727155"/>
              <a:ext cx="111683" cy="83058"/>
            </a:xfrm>
            <a:custGeom>
              <a:avLst/>
              <a:gdLst/>
              <a:ahLst/>
              <a:cxnLst/>
              <a:rect l="l" t="t" r="r" b="b"/>
              <a:pathLst>
                <a:path w="2934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33" y="2181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6269;p53">
              <a:extLst>
                <a:ext uri="{FF2B5EF4-FFF2-40B4-BE49-F238E27FC236}">
                  <a16:creationId xmlns:a16="http://schemas.microsoft.com/office/drawing/2014/main" id="{DC6F459A-B2DA-4891-BDD7-5107A5AAF0E1}"/>
                </a:ext>
              </a:extLst>
            </p:cNvPr>
            <p:cNvSpPr/>
            <p:nvPr/>
          </p:nvSpPr>
          <p:spPr>
            <a:xfrm>
              <a:off x="1429333" y="25678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6270;p53">
              <a:extLst>
                <a:ext uri="{FF2B5EF4-FFF2-40B4-BE49-F238E27FC236}">
                  <a16:creationId xmlns:a16="http://schemas.microsoft.com/office/drawing/2014/main" id="{964C7EFC-D7D4-4B31-9D41-C71889DAC063}"/>
                </a:ext>
              </a:extLst>
            </p:cNvPr>
            <p:cNvSpPr/>
            <p:nvPr/>
          </p:nvSpPr>
          <p:spPr>
            <a:xfrm>
              <a:off x="1286209" y="21070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6271;p53">
              <a:extLst>
                <a:ext uri="{FF2B5EF4-FFF2-40B4-BE49-F238E27FC236}">
                  <a16:creationId xmlns:a16="http://schemas.microsoft.com/office/drawing/2014/main" id="{03FF7873-2CEA-4E69-A21A-EA914EEF5050}"/>
                </a:ext>
              </a:extLst>
            </p:cNvPr>
            <p:cNvSpPr/>
            <p:nvPr/>
          </p:nvSpPr>
          <p:spPr>
            <a:xfrm>
              <a:off x="8155114" y="3140237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6272;p53">
              <a:extLst>
                <a:ext uri="{FF2B5EF4-FFF2-40B4-BE49-F238E27FC236}">
                  <a16:creationId xmlns:a16="http://schemas.microsoft.com/office/drawing/2014/main" id="{818A5338-CF45-4E41-AF22-7F5962710106}"/>
                </a:ext>
              </a:extLst>
            </p:cNvPr>
            <p:cNvSpPr/>
            <p:nvPr/>
          </p:nvSpPr>
          <p:spPr>
            <a:xfrm>
              <a:off x="79004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6273;p53">
              <a:extLst>
                <a:ext uri="{FF2B5EF4-FFF2-40B4-BE49-F238E27FC236}">
                  <a16:creationId xmlns:a16="http://schemas.microsoft.com/office/drawing/2014/main" id="{6BA41772-0743-4211-8B75-115C192D2262}"/>
                </a:ext>
              </a:extLst>
            </p:cNvPr>
            <p:cNvSpPr/>
            <p:nvPr/>
          </p:nvSpPr>
          <p:spPr>
            <a:xfrm>
              <a:off x="2780222" y="1355293"/>
              <a:ext cx="111645" cy="87816"/>
            </a:xfrm>
            <a:custGeom>
              <a:avLst/>
              <a:gdLst/>
              <a:ahLst/>
              <a:cxnLst/>
              <a:rect l="l" t="t" r="r" b="b"/>
              <a:pathLst>
                <a:path w="2933" h="2307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6274;p53">
              <a:extLst>
                <a:ext uri="{FF2B5EF4-FFF2-40B4-BE49-F238E27FC236}">
                  <a16:creationId xmlns:a16="http://schemas.microsoft.com/office/drawing/2014/main" id="{F18B6EED-670B-41E2-BA91-774AAF1D3168}"/>
                </a:ext>
              </a:extLst>
            </p:cNvPr>
            <p:cNvSpPr/>
            <p:nvPr/>
          </p:nvSpPr>
          <p:spPr>
            <a:xfrm>
              <a:off x="4879050" y="210488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6275;p53">
              <a:extLst>
                <a:ext uri="{FF2B5EF4-FFF2-40B4-BE49-F238E27FC236}">
                  <a16:creationId xmlns:a16="http://schemas.microsoft.com/office/drawing/2014/main" id="{68654F32-55EE-4491-984D-2985C575595F}"/>
                </a:ext>
              </a:extLst>
            </p:cNvPr>
            <p:cNvSpPr/>
            <p:nvPr/>
          </p:nvSpPr>
          <p:spPr>
            <a:xfrm>
              <a:off x="3638816" y="226703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79" y="0"/>
                  </a:moveTo>
                  <a:cubicBezTo>
                    <a:pt x="1" y="0"/>
                    <a:pt x="1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6276;p53">
              <a:extLst>
                <a:ext uri="{FF2B5EF4-FFF2-40B4-BE49-F238E27FC236}">
                  <a16:creationId xmlns:a16="http://schemas.microsoft.com/office/drawing/2014/main" id="{FB324837-875C-450C-889A-FF1EED45C742}"/>
                </a:ext>
              </a:extLst>
            </p:cNvPr>
            <p:cNvSpPr/>
            <p:nvPr/>
          </p:nvSpPr>
          <p:spPr>
            <a:xfrm>
              <a:off x="5610773" y="815303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1"/>
                  </a:moveTo>
                  <a:cubicBezTo>
                    <a:pt x="1" y="1"/>
                    <a:pt x="1" y="2282"/>
                    <a:pt x="1454" y="2282"/>
                  </a:cubicBezTo>
                  <a:cubicBezTo>
                    <a:pt x="2933" y="2282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6277;p53">
              <a:extLst>
                <a:ext uri="{FF2B5EF4-FFF2-40B4-BE49-F238E27FC236}">
                  <a16:creationId xmlns:a16="http://schemas.microsoft.com/office/drawing/2014/main" id="{F9F2C0DD-8727-4658-804F-FEC4401052A8}"/>
                </a:ext>
              </a:extLst>
            </p:cNvPr>
            <p:cNvSpPr/>
            <p:nvPr/>
          </p:nvSpPr>
          <p:spPr>
            <a:xfrm>
              <a:off x="77410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6278;p53">
              <a:extLst>
                <a:ext uri="{FF2B5EF4-FFF2-40B4-BE49-F238E27FC236}">
                  <a16:creationId xmlns:a16="http://schemas.microsoft.com/office/drawing/2014/main" id="{C2FE9D4E-A15B-4FE7-84CA-B6BC13B05F65}"/>
                </a:ext>
              </a:extLst>
            </p:cNvPr>
            <p:cNvSpPr/>
            <p:nvPr/>
          </p:nvSpPr>
          <p:spPr>
            <a:xfrm>
              <a:off x="75350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6279;p53">
              <a:extLst>
                <a:ext uri="{FF2B5EF4-FFF2-40B4-BE49-F238E27FC236}">
                  <a16:creationId xmlns:a16="http://schemas.microsoft.com/office/drawing/2014/main" id="{C4F450EF-87DC-4735-BDD0-BFC200A88638}"/>
                </a:ext>
              </a:extLst>
            </p:cNvPr>
            <p:cNvSpPr/>
            <p:nvPr/>
          </p:nvSpPr>
          <p:spPr>
            <a:xfrm>
              <a:off x="6691667" y="54820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0"/>
                  </a:moveTo>
                  <a:cubicBezTo>
                    <a:pt x="1" y="0"/>
                    <a:pt x="1" y="2106"/>
                    <a:pt x="1479" y="2106"/>
                  </a:cubicBezTo>
                  <a:cubicBezTo>
                    <a:pt x="2933" y="21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6280;p53">
              <a:extLst>
                <a:ext uri="{FF2B5EF4-FFF2-40B4-BE49-F238E27FC236}">
                  <a16:creationId xmlns:a16="http://schemas.microsoft.com/office/drawing/2014/main" id="{906959CB-57A0-48CA-952A-CEDEC8A174DA}"/>
                </a:ext>
              </a:extLst>
            </p:cNvPr>
            <p:cNvSpPr/>
            <p:nvPr/>
          </p:nvSpPr>
          <p:spPr>
            <a:xfrm>
              <a:off x="6500885" y="-8718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0" y="0"/>
                    <a:pt x="0" y="2081"/>
                    <a:pt x="1479" y="2081"/>
                  </a:cubicBezTo>
                  <a:cubicBezTo>
                    <a:pt x="2932" y="2081"/>
                    <a:pt x="2932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6281;p53">
              <a:extLst>
                <a:ext uri="{FF2B5EF4-FFF2-40B4-BE49-F238E27FC236}">
                  <a16:creationId xmlns:a16="http://schemas.microsoft.com/office/drawing/2014/main" id="{10935A72-F31B-4417-A4FF-0D6B04FC7F3B}"/>
                </a:ext>
              </a:extLst>
            </p:cNvPr>
            <p:cNvSpPr/>
            <p:nvPr/>
          </p:nvSpPr>
          <p:spPr>
            <a:xfrm>
              <a:off x="1873894" y="15823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6282;p53">
              <a:extLst>
                <a:ext uri="{FF2B5EF4-FFF2-40B4-BE49-F238E27FC236}">
                  <a16:creationId xmlns:a16="http://schemas.microsoft.com/office/drawing/2014/main" id="{DD6C5CC7-CDC3-40A8-BFF5-257812AF0700}"/>
                </a:ext>
              </a:extLst>
            </p:cNvPr>
            <p:cNvSpPr/>
            <p:nvPr/>
          </p:nvSpPr>
          <p:spPr>
            <a:xfrm>
              <a:off x="2335661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6283;p53">
              <a:extLst>
                <a:ext uri="{FF2B5EF4-FFF2-40B4-BE49-F238E27FC236}">
                  <a16:creationId xmlns:a16="http://schemas.microsoft.com/office/drawing/2014/main" id="{E4269DDD-5E79-4F8C-893E-5B5E37B0348D}"/>
                </a:ext>
              </a:extLst>
            </p:cNvPr>
            <p:cNvSpPr/>
            <p:nvPr/>
          </p:nvSpPr>
          <p:spPr>
            <a:xfrm>
              <a:off x="1620115" y="3860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6284;p53">
              <a:extLst>
                <a:ext uri="{FF2B5EF4-FFF2-40B4-BE49-F238E27FC236}">
                  <a16:creationId xmlns:a16="http://schemas.microsoft.com/office/drawing/2014/main" id="{2F7898D8-86EE-4BB7-A304-1BA007A78F7D}"/>
                </a:ext>
              </a:extLst>
            </p:cNvPr>
            <p:cNvSpPr/>
            <p:nvPr/>
          </p:nvSpPr>
          <p:spPr>
            <a:xfrm>
              <a:off x="1190818" y="14192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6285;p53">
              <a:extLst>
                <a:ext uri="{FF2B5EF4-FFF2-40B4-BE49-F238E27FC236}">
                  <a16:creationId xmlns:a16="http://schemas.microsoft.com/office/drawing/2014/main" id="{FC2F9800-28EA-494B-BBDC-5A835039B9D1}"/>
                </a:ext>
              </a:extLst>
            </p:cNvPr>
            <p:cNvSpPr/>
            <p:nvPr/>
          </p:nvSpPr>
          <p:spPr>
            <a:xfrm>
              <a:off x="1000036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6286;p53">
              <a:extLst>
                <a:ext uri="{FF2B5EF4-FFF2-40B4-BE49-F238E27FC236}">
                  <a16:creationId xmlns:a16="http://schemas.microsoft.com/office/drawing/2014/main" id="{E42DFAAD-72E9-49C1-971A-4BF765671020}"/>
                </a:ext>
              </a:extLst>
            </p:cNvPr>
            <p:cNvSpPr/>
            <p:nvPr/>
          </p:nvSpPr>
          <p:spPr>
            <a:xfrm>
              <a:off x="72803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6287;p53">
              <a:extLst>
                <a:ext uri="{FF2B5EF4-FFF2-40B4-BE49-F238E27FC236}">
                  <a16:creationId xmlns:a16="http://schemas.microsoft.com/office/drawing/2014/main" id="{4F31D855-39F9-4F70-8E44-8159922B2A34}"/>
                </a:ext>
              </a:extLst>
            </p:cNvPr>
            <p:cNvSpPr/>
            <p:nvPr/>
          </p:nvSpPr>
          <p:spPr>
            <a:xfrm>
              <a:off x="71887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6288;p53">
              <a:extLst>
                <a:ext uri="{FF2B5EF4-FFF2-40B4-BE49-F238E27FC236}">
                  <a16:creationId xmlns:a16="http://schemas.microsoft.com/office/drawing/2014/main" id="{749C3D42-72E1-425C-9933-9F497BD556F7}"/>
                </a:ext>
              </a:extLst>
            </p:cNvPr>
            <p:cNvSpPr/>
            <p:nvPr/>
          </p:nvSpPr>
          <p:spPr>
            <a:xfrm>
              <a:off x="5948486" y="3383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6289;p53">
              <a:extLst>
                <a:ext uri="{FF2B5EF4-FFF2-40B4-BE49-F238E27FC236}">
                  <a16:creationId xmlns:a16="http://schemas.microsoft.com/office/drawing/2014/main" id="{859E9C1C-89BE-4746-9F07-1D0BA0DB209C}"/>
                </a:ext>
              </a:extLst>
            </p:cNvPr>
            <p:cNvSpPr/>
            <p:nvPr/>
          </p:nvSpPr>
          <p:spPr>
            <a:xfrm>
              <a:off x="4405864" y="290615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6290;p53">
              <a:extLst>
                <a:ext uri="{FF2B5EF4-FFF2-40B4-BE49-F238E27FC236}">
                  <a16:creationId xmlns:a16="http://schemas.microsoft.com/office/drawing/2014/main" id="{EC0AD0CE-2B83-448D-93B4-48A4E79EC85C}"/>
                </a:ext>
              </a:extLst>
            </p:cNvPr>
            <p:cNvSpPr/>
            <p:nvPr/>
          </p:nvSpPr>
          <p:spPr>
            <a:xfrm>
              <a:off x="2879419" y="305879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6291;p53">
              <a:extLst>
                <a:ext uri="{FF2B5EF4-FFF2-40B4-BE49-F238E27FC236}">
                  <a16:creationId xmlns:a16="http://schemas.microsoft.com/office/drawing/2014/main" id="{5029BD3A-E3E1-4376-BDDD-55E3499DDB8B}"/>
                </a:ext>
              </a:extLst>
            </p:cNvPr>
            <p:cNvSpPr/>
            <p:nvPr/>
          </p:nvSpPr>
          <p:spPr>
            <a:xfrm>
              <a:off x="1862437" y="10538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6292;p53">
              <a:extLst>
                <a:ext uri="{FF2B5EF4-FFF2-40B4-BE49-F238E27FC236}">
                  <a16:creationId xmlns:a16="http://schemas.microsoft.com/office/drawing/2014/main" id="{39A9EDC5-C5F0-47E7-9880-023B1968FC18}"/>
                </a:ext>
              </a:extLst>
            </p:cNvPr>
            <p:cNvSpPr/>
            <p:nvPr/>
          </p:nvSpPr>
          <p:spPr>
            <a:xfrm>
              <a:off x="875982" y="108529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6293;p53">
              <a:extLst>
                <a:ext uri="{FF2B5EF4-FFF2-40B4-BE49-F238E27FC236}">
                  <a16:creationId xmlns:a16="http://schemas.microsoft.com/office/drawing/2014/main" id="{C97EEC5D-F93B-42FA-9B77-986B53569187}"/>
                </a:ext>
              </a:extLst>
            </p:cNvPr>
            <p:cNvSpPr/>
            <p:nvPr/>
          </p:nvSpPr>
          <p:spPr>
            <a:xfrm>
              <a:off x="875982" y="189619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5"/>
                    <a:pt x="953" y="1455"/>
                  </a:cubicBezTo>
                  <a:cubicBezTo>
                    <a:pt x="1881" y="1455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6294;p53">
              <a:extLst>
                <a:ext uri="{FF2B5EF4-FFF2-40B4-BE49-F238E27FC236}">
                  <a16:creationId xmlns:a16="http://schemas.microsoft.com/office/drawing/2014/main" id="{019766DE-D06B-4719-A4EE-0A481399F194}"/>
                </a:ext>
              </a:extLst>
            </p:cNvPr>
            <p:cNvSpPr/>
            <p:nvPr/>
          </p:nvSpPr>
          <p:spPr>
            <a:xfrm>
              <a:off x="1798525" y="20708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6295;p53">
              <a:extLst>
                <a:ext uri="{FF2B5EF4-FFF2-40B4-BE49-F238E27FC236}">
                  <a16:creationId xmlns:a16="http://schemas.microsoft.com/office/drawing/2014/main" id="{52CEF45D-8124-4EAF-97F8-F3E3443A9692}"/>
                </a:ext>
              </a:extLst>
            </p:cNvPr>
            <p:cNvSpPr/>
            <p:nvPr/>
          </p:nvSpPr>
          <p:spPr>
            <a:xfrm>
              <a:off x="1051538" y="316791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28" y="1"/>
                  </a:moveTo>
                  <a:cubicBezTo>
                    <a:pt x="1" y="1"/>
                    <a:pt x="1" y="1479"/>
                    <a:pt x="928" y="1479"/>
                  </a:cubicBezTo>
                  <a:cubicBezTo>
                    <a:pt x="1880" y="1479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6296;p53">
              <a:extLst>
                <a:ext uri="{FF2B5EF4-FFF2-40B4-BE49-F238E27FC236}">
                  <a16:creationId xmlns:a16="http://schemas.microsoft.com/office/drawing/2014/main" id="{FFFF308F-63D0-4365-9B04-D799631C6ADF}"/>
                </a:ext>
              </a:extLst>
            </p:cNvPr>
            <p:cNvSpPr/>
            <p:nvPr/>
          </p:nvSpPr>
          <p:spPr>
            <a:xfrm>
              <a:off x="1941650" y="2627958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2" y="0"/>
                  </a:moveTo>
                  <a:cubicBezTo>
                    <a:pt x="0" y="0"/>
                    <a:pt x="0" y="1454"/>
                    <a:pt x="952" y="1454"/>
                  </a:cubicBezTo>
                  <a:cubicBezTo>
                    <a:pt x="1880" y="1454"/>
                    <a:pt x="1880" y="0"/>
                    <a:pt x="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6297;p53">
              <a:extLst>
                <a:ext uri="{FF2B5EF4-FFF2-40B4-BE49-F238E27FC236}">
                  <a16:creationId xmlns:a16="http://schemas.microsoft.com/office/drawing/2014/main" id="{212D0AED-0912-43D7-BFC4-69F1D363CC82}"/>
                </a:ext>
              </a:extLst>
            </p:cNvPr>
            <p:cNvSpPr/>
            <p:nvPr/>
          </p:nvSpPr>
          <p:spPr>
            <a:xfrm>
              <a:off x="2895635" y="3295770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6298;p53">
              <a:extLst>
                <a:ext uri="{FF2B5EF4-FFF2-40B4-BE49-F238E27FC236}">
                  <a16:creationId xmlns:a16="http://schemas.microsoft.com/office/drawing/2014/main" id="{F3E30A87-77E7-432D-9C75-B5DD235E6256}"/>
                </a:ext>
              </a:extLst>
            </p:cNvPr>
            <p:cNvSpPr/>
            <p:nvPr/>
          </p:nvSpPr>
          <p:spPr>
            <a:xfrm>
              <a:off x="4438295" y="318412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0" y="1"/>
                    <a:pt x="0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6299;p53">
              <a:extLst>
                <a:ext uri="{FF2B5EF4-FFF2-40B4-BE49-F238E27FC236}">
                  <a16:creationId xmlns:a16="http://schemas.microsoft.com/office/drawing/2014/main" id="{E93D0D38-581B-4DFB-958F-7D5B92DC2991}"/>
                </a:ext>
              </a:extLst>
            </p:cNvPr>
            <p:cNvSpPr/>
            <p:nvPr/>
          </p:nvSpPr>
          <p:spPr>
            <a:xfrm>
              <a:off x="3706572" y="672216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6300;p53">
              <a:extLst>
                <a:ext uri="{FF2B5EF4-FFF2-40B4-BE49-F238E27FC236}">
                  <a16:creationId xmlns:a16="http://schemas.microsoft.com/office/drawing/2014/main" id="{242E9259-BB9B-4B5B-8F46-01FFB9AC57BE}"/>
                </a:ext>
              </a:extLst>
            </p:cNvPr>
            <p:cNvSpPr/>
            <p:nvPr/>
          </p:nvSpPr>
          <p:spPr>
            <a:xfrm>
              <a:off x="2625678" y="910732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27" y="0"/>
                  </a:moveTo>
                  <a:cubicBezTo>
                    <a:pt x="0" y="0"/>
                    <a:pt x="0" y="1454"/>
                    <a:pt x="927" y="1454"/>
                  </a:cubicBezTo>
                  <a:cubicBezTo>
                    <a:pt x="1880" y="1454"/>
                    <a:pt x="1880" y="0"/>
                    <a:pt x="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6301;p53">
              <a:extLst>
                <a:ext uri="{FF2B5EF4-FFF2-40B4-BE49-F238E27FC236}">
                  <a16:creationId xmlns:a16="http://schemas.microsoft.com/office/drawing/2014/main" id="{6DA19443-6D12-40E3-A844-D556C19CC913}"/>
                </a:ext>
              </a:extLst>
            </p:cNvPr>
            <p:cNvSpPr/>
            <p:nvPr/>
          </p:nvSpPr>
          <p:spPr>
            <a:xfrm>
              <a:off x="5583100" y="32209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0"/>
                  </a:moveTo>
                  <a:cubicBezTo>
                    <a:pt x="1" y="0"/>
                    <a:pt x="1" y="1454"/>
                    <a:pt x="928" y="1454"/>
                  </a:cubicBezTo>
                  <a:cubicBezTo>
                    <a:pt x="1880" y="1454"/>
                    <a:pt x="1880" y="0"/>
                    <a:pt x="9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6302;p53">
              <a:extLst>
                <a:ext uri="{FF2B5EF4-FFF2-40B4-BE49-F238E27FC236}">
                  <a16:creationId xmlns:a16="http://schemas.microsoft.com/office/drawing/2014/main" id="{FC06DEAC-415F-40BE-B36E-06B93913A2A7}"/>
                </a:ext>
              </a:extLst>
            </p:cNvPr>
            <p:cNvSpPr/>
            <p:nvPr/>
          </p:nvSpPr>
          <p:spPr>
            <a:xfrm>
              <a:off x="5216762" y="799087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6303;p53">
              <a:extLst>
                <a:ext uri="{FF2B5EF4-FFF2-40B4-BE49-F238E27FC236}">
                  <a16:creationId xmlns:a16="http://schemas.microsoft.com/office/drawing/2014/main" id="{1397C645-9202-4BA2-9935-1E99ABCBBBCD}"/>
                </a:ext>
              </a:extLst>
            </p:cNvPr>
            <p:cNvSpPr/>
            <p:nvPr/>
          </p:nvSpPr>
          <p:spPr>
            <a:xfrm>
              <a:off x="6632514" y="17531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6304;p53">
              <a:extLst>
                <a:ext uri="{FF2B5EF4-FFF2-40B4-BE49-F238E27FC236}">
                  <a16:creationId xmlns:a16="http://schemas.microsoft.com/office/drawing/2014/main" id="{ABF9171C-CA41-44D2-A3EB-F6D625C1C326}"/>
                </a:ext>
              </a:extLst>
            </p:cNvPr>
            <p:cNvSpPr/>
            <p:nvPr/>
          </p:nvSpPr>
          <p:spPr>
            <a:xfrm>
              <a:off x="73632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6305;p53">
              <a:extLst>
                <a:ext uri="{FF2B5EF4-FFF2-40B4-BE49-F238E27FC236}">
                  <a16:creationId xmlns:a16="http://schemas.microsoft.com/office/drawing/2014/main" id="{F71464F3-1F12-4E2D-B6DB-9B8D4254A825}"/>
                </a:ext>
              </a:extLst>
            </p:cNvPr>
            <p:cNvSpPr/>
            <p:nvPr/>
          </p:nvSpPr>
          <p:spPr>
            <a:xfrm>
              <a:off x="8031098" y="1578544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6306;p53">
              <a:extLst>
                <a:ext uri="{FF2B5EF4-FFF2-40B4-BE49-F238E27FC236}">
                  <a16:creationId xmlns:a16="http://schemas.microsoft.com/office/drawing/2014/main" id="{3296687D-7014-40B7-AB8B-BF3BF48E1525}"/>
                </a:ext>
              </a:extLst>
            </p:cNvPr>
            <p:cNvSpPr/>
            <p:nvPr/>
          </p:nvSpPr>
          <p:spPr>
            <a:xfrm>
              <a:off x="74749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6307;p53">
              <a:extLst>
                <a:ext uri="{FF2B5EF4-FFF2-40B4-BE49-F238E27FC236}">
                  <a16:creationId xmlns:a16="http://schemas.microsoft.com/office/drawing/2014/main" id="{FF146626-01D4-4786-B4CA-7DAE8418A221}"/>
                </a:ext>
              </a:extLst>
            </p:cNvPr>
            <p:cNvSpPr/>
            <p:nvPr/>
          </p:nvSpPr>
          <p:spPr>
            <a:xfrm>
              <a:off x="8047314" y="131275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6308;p53">
              <a:extLst>
                <a:ext uri="{FF2B5EF4-FFF2-40B4-BE49-F238E27FC236}">
                  <a16:creationId xmlns:a16="http://schemas.microsoft.com/office/drawing/2014/main" id="{2521B253-4B93-41F0-B190-919433E0022B}"/>
                </a:ext>
              </a:extLst>
            </p:cNvPr>
            <p:cNvSpPr/>
            <p:nvPr/>
          </p:nvSpPr>
          <p:spPr>
            <a:xfrm>
              <a:off x="4994463" y="2294052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6309;p53">
              <a:extLst>
                <a:ext uri="{FF2B5EF4-FFF2-40B4-BE49-F238E27FC236}">
                  <a16:creationId xmlns:a16="http://schemas.microsoft.com/office/drawing/2014/main" id="{789FBDCC-596F-424C-8150-57E21F5B1EC8}"/>
                </a:ext>
              </a:extLst>
            </p:cNvPr>
            <p:cNvSpPr/>
            <p:nvPr/>
          </p:nvSpPr>
          <p:spPr>
            <a:xfrm>
              <a:off x="8012028" y="83916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1" y="0"/>
                    <a:pt x="1" y="1028"/>
                    <a:pt x="627" y="1028"/>
                  </a:cubicBezTo>
                  <a:cubicBezTo>
                    <a:pt x="1254" y="1028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6310;p53">
              <a:extLst>
                <a:ext uri="{FF2B5EF4-FFF2-40B4-BE49-F238E27FC236}">
                  <a16:creationId xmlns:a16="http://schemas.microsoft.com/office/drawing/2014/main" id="{59ECED2B-2AE3-4CB4-89E5-F5F22DFE7220}"/>
                </a:ext>
              </a:extLst>
            </p:cNvPr>
            <p:cNvSpPr/>
            <p:nvPr/>
          </p:nvSpPr>
          <p:spPr>
            <a:xfrm>
              <a:off x="71534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6311;p53">
              <a:extLst>
                <a:ext uri="{FF2B5EF4-FFF2-40B4-BE49-F238E27FC236}">
                  <a16:creationId xmlns:a16="http://schemas.microsoft.com/office/drawing/2014/main" id="{E11C7A98-5251-413C-B0B7-C95A58E34C71}"/>
                </a:ext>
              </a:extLst>
            </p:cNvPr>
            <p:cNvSpPr/>
            <p:nvPr/>
          </p:nvSpPr>
          <p:spPr>
            <a:xfrm>
              <a:off x="7058005" y="3004763"/>
              <a:ext cx="47734" cy="32508"/>
            </a:xfrm>
            <a:custGeom>
              <a:avLst/>
              <a:gdLst/>
              <a:ahLst/>
              <a:cxnLst/>
              <a:rect l="l" t="t" r="r" b="b"/>
              <a:pathLst>
                <a:path w="1254" h="854" extrusionOk="0">
                  <a:moveTo>
                    <a:pt x="627" y="1"/>
                  </a:moveTo>
                  <a:cubicBezTo>
                    <a:pt x="1" y="1"/>
                    <a:pt x="1" y="853"/>
                    <a:pt x="627" y="853"/>
                  </a:cubicBezTo>
                  <a:cubicBezTo>
                    <a:pt x="1254" y="8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6312;p53">
              <a:extLst>
                <a:ext uri="{FF2B5EF4-FFF2-40B4-BE49-F238E27FC236}">
                  <a16:creationId xmlns:a16="http://schemas.microsoft.com/office/drawing/2014/main" id="{47FD8CF5-9C0C-4752-9C5A-9B8BEF38C1D5}"/>
                </a:ext>
              </a:extLst>
            </p:cNvPr>
            <p:cNvSpPr/>
            <p:nvPr/>
          </p:nvSpPr>
          <p:spPr>
            <a:xfrm>
              <a:off x="6485621" y="3430254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4"/>
                    <a:pt x="627" y="1054"/>
                  </a:cubicBezTo>
                  <a:cubicBezTo>
                    <a:pt x="1253" y="1054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6313;p53">
              <a:extLst>
                <a:ext uri="{FF2B5EF4-FFF2-40B4-BE49-F238E27FC236}">
                  <a16:creationId xmlns:a16="http://schemas.microsoft.com/office/drawing/2014/main" id="{F5E7818F-E60F-4352-8F7F-17F7C95F5C73}"/>
                </a:ext>
              </a:extLst>
            </p:cNvPr>
            <p:cNvSpPr/>
            <p:nvPr/>
          </p:nvSpPr>
          <p:spPr>
            <a:xfrm>
              <a:off x="6342497" y="2826391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6314;p53">
              <a:extLst>
                <a:ext uri="{FF2B5EF4-FFF2-40B4-BE49-F238E27FC236}">
                  <a16:creationId xmlns:a16="http://schemas.microsoft.com/office/drawing/2014/main" id="{002F35E9-B0DE-4E3D-9B3E-C5C98D7EAC68}"/>
                </a:ext>
              </a:extLst>
            </p:cNvPr>
            <p:cNvSpPr/>
            <p:nvPr/>
          </p:nvSpPr>
          <p:spPr>
            <a:xfrm>
              <a:off x="551538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3"/>
                    <a:pt x="627" y="1053"/>
                  </a:cubicBezTo>
                  <a:cubicBezTo>
                    <a:pt x="1253" y="10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6315;p53">
              <a:extLst>
                <a:ext uri="{FF2B5EF4-FFF2-40B4-BE49-F238E27FC236}">
                  <a16:creationId xmlns:a16="http://schemas.microsoft.com/office/drawing/2014/main" id="{18E83ADC-760D-4678-8E7A-1BD936FED662}"/>
                </a:ext>
              </a:extLst>
            </p:cNvPr>
            <p:cNvSpPr/>
            <p:nvPr/>
          </p:nvSpPr>
          <p:spPr>
            <a:xfrm>
              <a:off x="365503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6316;p53">
              <a:extLst>
                <a:ext uri="{FF2B5EF4-FFF2-40B4-BE49-F238E27FC236}">
                  <a16:creationId xmlns:a16="http://schemas.microsoft.com/office/drawing/2014/main" id="{553AA51A-C1DB-41EB-97B2-844709041EEF}"/>
                </a:ext>
              </a:extLst>
            </p:cNvPr>
            <p:cNvSpPr/>
            <p:nvPr/>
          </p:nvSpPr>
          <p:spPr>
            <a:xfrm>
              <a:off x="1301473" y="3351079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6317;p53">
              <a:extLst>
                <a:ext uri="{FF2B5EF4-FFF2-40B4-BE49-F238E27FC236}">
                  <a16:creationId xmlns:a16="http://schemas.microsoft.com/office/drawing/2014/main" id="{135F92FA-6FA5-487D-8D35-609861A92924}"/>
                </a:ext>
              </a:extLst>
            </p:cNvPr>
            <p:cNvSpPr/>
            <p:nvPr/>
          </p:nvSpPr>
          <p:spPr>
            <a:xfrm>
              <a:off x="729089" y="2842606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6318;p53">
              <a:extLst>
                <a:ext uri="{FF2B5EF4-FFF2-40B4-BE49-F238E27FC236}">
                  <a16:creationId xmlns:a16="http://schemas.microsoft.com/office/drawing/2014/main" id="{1B22790B-8991-4F85-9FA3-65540081F486}"/>
                </a:ext>
              </a:extLst>
            </p:cNvPr>
            <p:cNvSpPr/>
            <p:nvPr/>
          </p:nvSpPr>
          <p:spPr>
            <a:xfrm>
              <a:off x="952341" y="241330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6319;p53">
              <a:extLst>
                <a:ext uri="{FF2B5EF4-FFF2-40B4-BE49-F238E27FC236}">
                  <a16:creationId xmlns:a16="http://schemas.microsoft.com/office/drawing/2014/main" id="{0EE2EDDB-CC93-4737-8676-3FA95094FEAB}"/>
                </a:ext>
              </a:extLst>
            </p:cNvPr>
            <p:cNvSpPr/>
            <p:nvPr/>
          </p:nvSpPr>
          <p:spPr>
            <a:xfrm>
              <a:off x="1190818" y="16691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6320;p53">
              <a:extLst>
                <a:ext uri="{FF2B5EF4-FFF2-40B4-BE49-F238E27FC236}">
                  <a16:creationId xmlns:a16="http://schemas.microsoft.com/office/drawing/2014/main" id="{AA5D3B82-7117-482E-8598-35C0AC98232B}"/>
                </a:ext>
              </a:extLst>
            </p:cNvPr>
            <p:cNvSpPr/>
            <p:nvPr/>
          </p:nvSpPr>
          <p:spPr>
            <a:xfrm>
              <a:off x="1572419" y="16539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6321;p53">
              <a:extLst>
                <a:ext uri="{FF2B5EF4-FFF2-40B4-BE49-F238E27FC236}">
                  <a16:creationId xmlns:a16="http://schemas.microsoft.com/office/drawing/2014/main" id="{93EC46C8-3EFD-46C8-8604-0CDACC18C560}"/>
                </a:ext>
              </a:extLst>
            </p:cNvPr>
            <p:cNvSpPr/>
            <p:nvPr/>
          </p:nvSpPr>
          <p:spPr>
            <a:xfrm>
              <a:off x="1460813" y="8868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6322;p53">
              <a:extLst>
                <a:ext uri="{FF2B5EF4-FFF2-40B4-BE49-F238E27FC236}">
                  <a16:creationId xmlns:a16="http://schemas.microsoft.com/office/drawing/2014/main" id="{3C36A496-3800-4ED6-9DB8-7B31DBDEE9E4}"/>
                </a:ext>
              </a:extLst>
            </p:cNvPr>
            <p:cNvSpPr/>
            <p:nvPr/>
          </p:nvSpPr>
          <p:spPr>
            <a:xfrm>
              <a:off x="776785" y="142732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4" y="9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6323;p53">
              <a:extLst>
                <a:ext uri="{FF2B5EF4-FFF2-40B4-BE49-F238E27FC236}">
                  <a16:creationId xmlns:a16="http://schemas.microsoft.com/office/drawing/2014/main" id="{EE225146-25F4-4CBF-B917-9DDDA7FF2EE5}"/>
                </a:ext>
              </a:extLst>
            </p:cNvPr>
            <p:cNvSpPr/>
            <p:nvPr/>
          </p:nvSpPr>
          <p:spPr>
            <a:xfrm>
              <a:off x="1508508" y="158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6324;p53">
              <a:extLst>
                <a:ext uri="{FF2B5EF4-FFF2-40B4-BE49-F238E27FC236}">
                  <a16:creationId xmlns:a16="http://schemas.microsoft.com/office/drawing/2014/main" id="{C54F9B44-F258-45D0-B126-93CFB8260A09}"/>
                </a:ext>
              </a:extLst>
            </p:cNvPr>
            <p:cNvSpPr/>
            <p:nvPr/>
          </p:nvSpPr>
          <p:spPr>
            <a:xfrm>
              <a:off x="2367140" y="1443071"/>
              <a:ext cx="47734" cy="35324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0" y="0"/>
                    <a:pt x="0" y="927"/>
                    <a:pt x="627" y="927"/>
                  </a:cubicBezTo>
                  <a:cubicBezTo>
                    <a:pt x="1253" y="927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6325;p53">
              <a:extLst>
                <a:ext uri="{FF2B5EF4-FFF2-40B4-BE49-F238E27FC236}">
                  <a16:creationId xmlns:a16="http://schemas.microsoft.com/office/drawing/2014/main" id="{6262CA58-3A23-4D16-A173-F5D94D92BA0D}"/>
                </a:ext>
              </a:extLst>
            </p:cNvPr>
            <p:cNvSpPr/>
            <p:nvPr/>
          </p:nvSpPr>
          <p:spPr>
            <a:xfrm>
              <a:off x="2462531" y="1776977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0" y="0"/>
                    <a:pt x="0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6326;p53">
              <a:extLst>
                <a:ext uri="{FF2B5EF4-FFF2-40B4-BE49-F238E27FC236}">
                  <a16:creationId xmlns:a16="http://schemas.microsoft.com/office/drawing/2014/main" id="{ADCBAADB-1BB5-410A-9589-57C5A84770B7}"/>
                </a:ext>
              </a:extLst>
            </p:cNvPr>
            <p:cNvSpPr/>
            <p:nvPr/>
          </p:nvSpPr>
          <p:spPr>
            <a:xfrm>
              <a:off x="2701047" y="2461005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6327;p53">
              <a:extLst>
                <a:ext uri="{FF2B5EF4-FFF2-40B4-BE49-F238E27FC236}">
                  <a16:creationId xmlns:a16="http://schemas.microsoft.com/office/drawing/2014/main" id="{20D70AC9-8601-4FF7-8E35-D0F53884F8B0}"/>
                </a:ext>
              </a:extLst>
            </p:cNvPr>
            <p:cNvSpPr/>
            <p:nvPr/>
          </p:nvSpPr>
          <p:spPr>
            <a:xfrm>
              <a:off x="2446316" y="2718591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0"/>
                  </a:moveTo>
                  <a:cubicBezTo>
                    <a:pt x="0" y="0"/>
                    <a:pt x="0" y="953"/>
                    <a:pt x="627" y="953"/>
                  </a:cubicBezTo>
                  <a:cubicBezTo>
                    <a:pt x="1253" y="953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6328;p53">
              <a:extLst>
                <a:ext uri="{FF2B5EF4-FFF2-40B4-BE49-F238E27FC236}">
                  <a16:creationId xmlns:a16="http://schemas.microsoft.com/office/drawing/2014/main" id="{23E2AE12-EF3D-41E0-89F0-93254938F371}"/>
                </a:ext>
              </a:extLst>
            </p:cNvPr>
            <p:cNvSpPr/>
            <p:nvPr/>
          </p:nvSpPr>
          <p:spPr>
            <a:xfrm>
              <a:off x="2017019" y="3243279"/>
              <a:ext cx="47734" cy="36314"/>
            </a:xfrm>
            <a:custGeom>
              <a:avLst/>
              <a:gdLst/>
              <a:ahLst/>
              <a:cxnLst/>
              <a:rect l="l" t="t" r="r" b="b"/>
              <a:pathLst>
                <a:path w="1254" h="954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3" y="9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6329;p53">
              <a:extLst>
                <a:ext uri="{FF2B5EF4-FFF2-40B4-BE49-F238E27FC236}">
                  <a16:creationId xmlns:a16="http://schemas.microsoft.com/office/drawing/2014/main" id="{1C87E162-9EE6-4F63-AFC0-3FCF769EC290}"/>
                </a:ext>
              </a:extLst>
            </p:cNvPr>
            <p:cNvSpPr/>
            <p:nvPr/>
          </p:nvSpPr>
          <p:spPr>
            <a:xfrm>
              <a:off x="4291364" y="604461"/>
              <a:ext cx="47734" cy="31556"/>
            </a:xfrm>
            <a:custGeom>
              <a:avLst/>
              <a:gdLst/>
              <a:ahLst/>
              <a:cxnLst/>
              <a:rect l="l" t="t" r="r" b="b"/>
              <a:pathLst>
                <a:path w="1254" h="829" extrusionOk="0">
                  <a:moveTo>
                    <a:pt x="627" y="1"/>
                  </a:moveTo>
                  <a:cubicBezTo>
                    <a:pt x="1" y="1"/>
                    <a:pt x="1" y="828"/>
                    <a:pt x="627" y="828"/>
                  </a:cubicBezTo>
                  <a:cubicBezTo>
                    <a:pt x="1254" y="8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6330;p53">
              <a:extLst>
                <a:ext uri="{FF2B5EF4-FFF2-40B4-BE49-F238E27FC236}">
                  <a16:creationId xmlns:a16="http://schemas.microsoft.com/office/drawing/2014/main" id="{9BAB6EF8-B19F-442C-A3BB-613070C31A9D}"/>
                </a:ext>
              </a:extLst>
            </p:cNvPr>
            <p:cNvSpPr/>
            <p:nvPr/>
          </p:nvSpPr>
          <p:spPr>
            <a:xfrm>
              <a:off x="3941242" y="-48050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6331;p53">
              <a:extLst>
                <a:ext uri="{FF2B5EF4-FFF2-40B4-BE49-F238E27FC236}">
                  <a16:creationId xmlns:a16="http://schemas.microsoft.com/office/drawing/2014/main" id="{352ACF3B-9CE6-46D5-8725-E8CC520368EC}"/>
                </a:ext>
              </a:extLst>
            </p:cNvPr>
            <p:cNvSpPr/>
            <p:nvPr/>
          </p:nvSpPr>
          <p:spPr>
            <a:xfrm>
              <a:off x="3257214" y="250532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6332;p53">
              <a:extLst>
                <a:ext uri="{FF2B5EF4-FFF2-40B4-BE49-F238E27FC236}">
                  <a16:creationId xmlns:a16="http://schemas.microsoft.com/office/drawing/2014/main" id="{B03E84D4-0A35-497E-96CE-B2B2AC8F8A0D}"/>
                </a:ext>
              </a:extLst>
            </p:cNvPr>
            <p:cNvSpPr/>
            <p:nvPr/>
          </p:nvSpPr>
          <p:spPr>
            <a:xfrm>
              <a:off x="6087766" y="-63314"/>
              <a:ext cx="47772" cy="31518"/>
            </a:xfrm>
            <a:custGeom>
              <a:avLst/>
              <a:gdLst/>
              <a:ahLst/>
              <a:cxnLst/>
              <a:rect l="l" t="t" r="r" b="b"/>
              <a:pathLst>
                <a:path w="1255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6333;p53">
              <a:extLst>
                <a:ext uri="{FF2B5EF4-FFF2-40B4-BE49-F238E27FC236}">
                  <a16:creationId xmlns:a16="http://schemas.microsoft.com/office/drawing/2014/main" id="{C134760A-1FB9-4E58-82A9-6E44467EC95E}"/>
                </a:ext>
              </a:extLst>
            </p:cNvPr>
            <p:cNvSpPr/>
            <p:nvPr/>
          </p:nvSpPr>
          <p:spPr>
            <a:xfrm>
              <a:off x="7089484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6334;p53">
              <a:extLst>
                <a:ext uri="{FF2B5EF4-FFF2-40B4-BE49-F238E27FC236}">
                  <a16:creationId xmlns:a16="http://schemas.microsoft.com/office/drawing/2014/main" id="{439A62BC-4459-4318-83E4-6C7B79C48BEE}"/>
                </a:ext>
              </a:extLst>
            </p:cNvPr>
            <p:cNvSpPr/>
            <p:nvPr/>
          </p:nvSpPr>
          <p:spPr>
            <a:xfrm>
              <a:off x="78212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6335;p53">
              <a:extLst>
                <a:ext uri="{FF2B5EF4-FFF2-40B4-BE49-F238E27FC236}">
                  <a16:creationId xmlns:a16="http://schemas.microsoft.com/office/drawing/2014/main" id="{51B534A5-C094-49B1-92D6-AF98B8281A4F}"/>
                </a:ext>
              </a:extLst>
            </p:cNvPr>
            <p:cNvSpPr/>
            <p:nvPr/>
          </p:nvSpPr>
          <p:spPr>
            <a:xfrm>
              <a:off x="5229172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0" y="0"/>
                    <a:pt x="0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6336;p53">
              <a:extLst>
                <a:ext uri="{FF2B5EF4-FFF2-40B4-BE49-F238E27FC236}">
                  <a16:creationId xmlns:a16="http://schemas.microsoft.com/office/drawing/2014/main" id="{CE99182B-6A67-4BAF-80B3-46F927BE7056}"/>
                </a:ext>
              </a:extLst>
            </p:cNvPr>
            <p:cNvSpPr/>
            <p:nvPr/>
          </p:nvSpPr>
          <p:spPr>
            <a:xfrm>
              <a:off x="79319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337;p53">
              <a:extLst>
                <a:ext uri="{FF2B5EF4-FFF2-40B4-BE49-F238E27FC236}">
                  <a16:creationId xmlns:a16="http://schemas.microsoft.com/office/drawing/2014/main" id="{B3578790-99C0-44A1-8CB8-C91DC72CFE9B}"/>
                </a:ext>
              </a:extLst>
            </p:cNvPr>
            <p:cNvSpPr/>
            <p:nvPr/>
          </p:nvSpPr>
          <p:spPr>
            <a:xfrm>
              <a:off x="76304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338;p53">
              <a:extLst>
                <a:ext uri="{FF2B5EF4-FFF2-40B4-BE49-F238E27FC236}">
                  <a16:creationId xmlns:a16="http://schemas.microsoft.com/office/drawing/2014/main" id="{4B2D4CF2-C32E-434E-8FCA-CB979A6C2A86}"/>
                </a:ext>
              </a:extLst>
            </p:cNvPr>
            <p:cNvSpPr/>
            <p:nvPr/>
          </p:nvSpPr>
          <p:spPr>
            <a:xfrm>
              <a:off x="356233" y="30895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339;p53">
              <a:extLst>
                <a:ext uri="{FF2B5EF4-FFF2-40B4-BE49-F238E27FC236}">
                  <a16:creationId xmlns:a16="http://schemas.microsoft.com/office/drawing/2014/main" id="{35767BC1-F7DB-466C-8F76-3C14F441994F}"/>
                </a:ext>
              </a:extLst>
            </p:cNvPr>
            <p:cNvSpPr/>
            <p:nvPr/>
          </p:nvSpPr>
          <p:spPr>
            <a:xfrm>
              <a:off x="133933" y="26440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340;p53">
              <a:extLst>
                <a:ext uri="{FF2B5EF4-FFF2-40B4-BE49-F238E27FC236}">
                  <a16:creationId xmlns:a16="http://schemas.microsoft.com/office/drawing/2014/main" id="{39CB564B-8129-4817-8EB5-0F9DE7A9C599}"/>
                </a:ext>
              </a:extLst>
            </p:cNvPr>
            <p:cNvSpPr/>
            <p:nvPr/>
          </p:nvSpPr>
          <p:spPr>
            <a:xfrm>
              <a:off x="-9191" y="21832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341;p53">
              <a:extLst>
                <a:ext uri="{FF2B5EF4-FFF2-40B4-BE49-F238E27FC236}">
                  <a16:creationId xmlns:a16="http://schemas.microsoft.com/office/drawing/2014/main" id="{CB7177C4-57F8-403A-9D53-BDB0F6944009}"/>
                </a:ext>
              </a:extLst>
            </p:cNvPr>
            <p:cNvSpPr/>
            <p:nvPr/>
          </p:nvSpPr>
          <p:spPr>
            <a:xfrm>
              <a:off x="578494" y="16585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342;p53">
              <a:extLst>
                <a:ext uri="{FF2B5EF4-FFF2-40B4-BE49-F238E27FC236}">
                  <a16:creationId xmlns:a16="http://schemas.microsoft.com/office/drawing/2014/main" id="{7353A804-92FB-402E-A42B-B549559166CF}"/>
                </a:ext>
              </a:extLst>
            </p:cNvPr>
            <p:cNvSpPr/>
            <p:nvPr/>
          </p:nvSpPr>
          <p:spPr>
            <a:xfrm>
              <a:off x="324715" y="4622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343;p53">
              <a:extLst>
                <a:ext uri="{FF2B5EF4-FFF2-40B4-BE49-F238E27FC236}">
                  <a16:creationId xmlns:a16="http://schemas.microsoft.com/office/drawing/2014/main" id="{0A4D1363-3282-45DB-A002-CC7FD4E38E2E}"/>
                </a:ext>
              </a:extLst>
            </p:cNvPr>
            <p:cNvSpPr/>
            <p:nvPr/>
          </p:nvSpPr>
          <p:spPr>
            <a:xfrm>
              <a:off x="-104582" y="14954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344;p53">
              <a:extLst>
                <a:ext uri="{FF2B5EF4-FFF2-40B4-BE49-F238E27FC236}">
                  <a16:creationId xmlns:a16="http://schemas.microsoft.com/office/drawing/2014/main" id="{A9995663-C3A3-44D3-9633-F4951118A4CB}"/>
                </a:ext>
              </a:extLst>
            </p:cNvPr>
            <p:cNvSpPr/>
            <p:nvPr/>
          </p:nvSpPr>
          <p:spPr>
            <a:xfrm>
              <a:off x="567037" y="11300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345;p53">
              <a:extLst>
                <a:ext uri="{FF2B5EF4-FFF2-40B4-BE49-F238E27FC236}">
                  <a16:creationId xmlns:a16="http://schemas.microsoft.com/office/drawing/2014/main" id="{3E069025-3C13-4BD5-8B26-F75B5FE29D1F}"/>
                </a:ext>
              </a:extLst>
            </p:cNvPr>
            <p:cNvSpPr/>
            <p:nvPr/>
          </p:nvSpPr>
          <p:spPr>
            <a:xfrm>
              <a:off x="503125" y="21470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346;p53">
              <a:extLst>
                <a:ext uri="{FF2B5EF4-FFF2-40B4-BE49-F238E27FC236}">
                  <a16:creationId xmlns:a16="http://schemas.microsoft.com/office/drawing/2014/main" id="{2287379C-4AA0-43AB-BB36-65D4A899AA15}"/>
                </a:ext>
              </a:extLst>
            </p:cNvPr>
            <p:cNvSpPr/>
            <p:nvPr/>
          </p:nvSpPr>
          <p:spPr>
            <a:xfrm>
              <a:off x="-104582" y="17453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347;p53">
              <a:extLst>
                <a:ext uri="{FF2B5EF4-FFF2-40B4-BE49-F238E27FC236}">
                  <a16:creationId xmlns:a16="http://schemas.microsoft.com/office/drawing/2014/main" id="{08D83B60-446D-4647-B7B9-1E0E01598518}"/>
                </a:ext>
              </a:extLst>
            </p:cNvPr>
            <p:cNvSpPr/>
            <p:nvPr/>
          </p:nvSpPr>
          <p:spPr>
            <a:xfrm>
              <a:off x="277019" y="17301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348;p53">
              <a:extLst>
                <a:ext uri="{FF2B5EF4-FFF2-40B4-BE49-F238E27FC236}">
                  <a16:creationId xmlns:a16="http://schemas.microsoft.com/office/drawing/2014/main" id="{69602057-388C-456D-AFE1-02B2F6FCFEE4}"/>
                </a:ext>
              </a:extLst>
            </p:cNvPr>
            <p:cNvSpPr/>
            <p:nvPr/>
          </p:nvSpPr>
          <p:spPr>
            <a:xfrm>
              <a:off x="165413" y="9630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349;p53">
              <a:extLst>
                <a:ext uri="{FF2B5EF4-FFF2-40B4-BE49-F238E27FC236}">
                  <a16:creationId xmlns:a16="http://schemas.microsoft.com/office/drawing/2014/main" id="{CCE77060-1DB6-408C-8445-A295F34E9387}"/>
                </a:ext>
              </a:extLst>
            </p:cNvPr>
            <p:cNvSpPr/>
            <p:nvPr/>
          </p:nvSpPr>
          <p:spPr>
            <a:xfrm>
              <a:off x="213108" y="920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350;p53">
              <a:extLst>
                <a:ext uri="{FF2B5EF4-FFF2-40B4-BE49-F238E27FC236}">
                  <a16:creationId xmlns:a16="http://schemas.microsoft.com/office/drawing/2014/main" id="{83E5B224-8ECE-4712-B456-A1670CD62FC0}"/>
                </a:ext>
              </a:extLst>
            </p:cNvPr>
            <p:cNvSpPr/>
            <p:nvPr/>
          </p:nvSpPr>
          <p:spPr>
            <a:xfrm>
              <a:off x="86740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351;p53">
              <a:extLst>
                <a:ext uri="{FF2B5EF4-FFF2-40B4-BE49-F238E27FC236}">
                  <a16:creationId xmlns:a16="http://schemas.microsoft.com/office/drawing/2014/main" id="{B83B5106-051F-4862-ACE1-D0B26F1A31E7}"/>
                </a:ext>
              </a:extLst>
            </p:cNvPr>
            <p:cNvSpPr/>
            <p:nvPr/>
          </p:nvSpPr>
          <p:spPr>
            <a:xfrm>
              <a:off x="86588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352;p53">
              <a:extLst>
                <a:ext uri="{FF2B5EF4-FFF2-40B4-BE49-F238E27FC236}">
                  <a16:creationId xmlns:a16="http://schemas.microsoft.com/office/drawing/2014/main" id="{F878DCBC-5792-404A-8306-CAF54D1B6D7D}"/>
                </a:ext>
              </a:extLst>
            </p:cNvPr>
            <p:cNvSpPr/>
            <p:nvPr/>
          </p:nvSpPr>
          <p:spPr>
            <a:xfrm>
              <a:off x="91196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353;p53">
              <a:extLst>
                <a:ext uri="{FF2B5EF4-FFF2-40B4-BE49-F238E27FC236}">
                  <a16:creationId xmlns:a16="http://schemas.microsoft.com/office/drawing/2014/main" id="{AB605EC2-7D60-4A42-80F1-06B99B171251}"/>
                </a:ext>
              </a:extLst>
            </p:cNvPr>
            <p:cNvSpPr/>
            <p:nvPr/>
          </p:nvSpPr>
          <p:spPr>
            <a:xfrm>
              <a:off x="89602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354;p53">
              <a:extLst>
                <a:ext uri="{FF2B5EF4-FFF2-40B4-BE49-F238E27FC236}">
                  <a16:creationId xmlns:a16="http://schemas.microsoft.com/office/drawing/2014/main" id="{4CEF71AF-4544-4776-86D2-BB455E754CA6}"/>
                </a:ext>
              </a:extLst>
            </p:cNvPr>
            <p:cNvSpPr/>
            <p:nvPr/>
          </p:nvSpPr>
          <p:spPr>
            <a:xfrm>
              <a:off x="87542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355;p53">
              <a:extLst>
                <a:ext uri="{FF2B5EF4-FFF2-40B4-BE49-F238E27FC236}">
                  <a16:creationId xmlns:a16="http://schemas.microsoft.com/office/drawing/2014/main" id="{123E4A5D-ECA2-4422-B1E8-4BD91FC29D55}"/>
                </a:ext>
              </a:extLst>
            </p:cNvPr>
            <p:cNvSpPr/>
            <p:nvPr/>
          </p:nvSpPr>
          <p:spPr>
            <a:xfrm>
              <a:off x="84995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356;p53">
              <a:extLst>
                <a:ext uri="{FF2B5EF4-FFF2-40B4-BE49-F238E27FC236}">
                  <a16:creationId xmlns:a16="http://schemas.microsoft.com/office/drawing/2014/main" id="{7CF347C2-3586-4D8C-9818-C124401C31E3}"/>
                </a:ext>
              </a:extLst>
            </p:cNvPr>
            <p:cNvSpPr/>
            <p:nvPr/>
          </p:nvSpPr>
          <p:spPr>
            <a:xfrm>
              <a:off x="84079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357;p53">
              <a:extLst>
                <a:ext uri="{FF2B5EF4-FFF2-40B4-BE49-F238E27FC236}">
                  <a16:creationId xmlns:a16="http://schemas.microsoft.com/office/drawing/2014/main" id="{14D86A35-32A7-4455-9D3F-EB253F214677}"/>
                </a:ext>
              </a:extLst>
            </p:cNvPr>
            <p:cNvSpPr/>
            <p:nvPr/>
          </p:nvSpPr>
          <p:spPr>
            <a:xfrm>
              <a:off x="85824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358;p53">
              <a:extLst>
                <a:ext uri="{FF2B5EF4-FFF2-40B4-BE49-F238E27FC236}">
                  <a16:creationId xmlns:a16="http://schemas.microsoft.com/office/drawing/2014/main" id="{FE02D00F-667D-445D-A699-4766A4734845}"/>
                </a:ext>
              </a:extLst>
            </p:cNvPr>
            <p:cNvSpPr/>
            <p:nvPr/>
          </p:nvSpPr>
          <p:spPr>
            <a:xfrm>
              <a:off x="86941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359;p53">
              <a:extLst>
                <a:ext uri="{FF2B5EF4-FFF2-40B4-BE49-F238E27FC236}">
                  <a16:creationId xmlns:a16="http://schemas.microsoft.com/office/drawing/2014/main" id="{292BF0C0-B3A9-4B34-A5BC-5CB6A4E159AC}"/>
                </a:ext>
              </a:extLst>
            </p:cNvPr>
            <p:cNvSpPr/>
            <p:nvPr/>
          </p:nvSpPr>
          <p:spPr>
            <a:xfrm>
              <a:off x="83726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360;p53">
              <a:extLst>
                <a:ext uri="{FF2B5EF4-FFF2-40B4-BE49-F238E27FC236}">
                  <a16:creationId xmlns:a16="http://schemas.microsoft.com/office/drawing/2014/main" id="{D4261D7D-0BD9-4333-93B8-8DE2005AE297}"/>
                </a:ext>
              </a:extLst>
            </p:cNvPr>
            <p:cNvSpPr/>
            <p:nvPr/>
          </p:nvSpPr>
          <p:spPr>
            <a:xfrm>
              <a:off x="90404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361;p53">
              <a:extLst>
                <a:ext uri="{FF2B5EF4-FFF2-40B4-BE49-F238E27FC236}">
                  <a16:creationId xmlns:a16="http://schemas.microsoft.com/office/drawing/2014/main" id="{360506CA-1347-4661-83A3-38C73ACF197E}"/>
                </a:ext>
              </a:extLst>
            </p:cNvPr>
            <p:cNvSpPr/>
            <p:nvPr/>
          </p:nvSpPr>
          <p:spPr>
            <a:xfrm>
              <a:off x="91511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362;p53">
              <a:extLst>
                <a:ext uri="{FF2B5EF4-FFF2-40B4-BE49-F238E27FC236}">
                  <a16:creationId xmlns:a16="http://schemas.microsoft.com/office/drawing/2014/main" id="{8FCFC13F-D21B-4E5F-BD8C-3C645DD2386B}"/>
                </a:ext>
              </a:extLst>
            </p:cNvPr>
            <p:cNvSpPr/>
            <p:nvPr/>
          </p:nvSpPr>
          <p:spPr>
            <a:xfrm>
              <a:off x="88496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6" name="Google Shape;6486;p54"/>
          <p:cNvGrpSpPr/>
          <p:nvPr/>
        </p:nvGrpSpPr>
        <p:grpSpPr>
          <a:xfrm>
            <a:off x="409900" y="593175"/>
            <a:ext cx="8043900" cy="4067225"/>
            <a:chOff x="409900" y="593175"/>
            <a:chExt cx="8043900" cy="4067225"/>
          </a:xfrm>
        </p:grpSpPr>
        <p:sp>
          <p:nvSpPr>
            <p:cNvPr id="6487" name="Google Shape;6487;p54"/>
            <p:cNvSpPr/>
            <p:nvPr/>
          </p:nvSpPr>
          <p:spPr>
            <a:xfrm>
              <a:off x="7335863" y="619175"/>
              <a:ext cx="176700" cy="220625"/>
            </a:xfrm>
            <a:custGeom>
              <a:avLst/>
              <a:gdLst/>
              <a:ahLst/>
              <a:cxnLst/>
              <a:rect l="l" t="t" r="r" b="b"/>
              <a:pathLst>
                <a:path w="7068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36" y="3075"/>
                  </a:cubicBezTo>
                  <a:cubicBezTo>
                    <a:pt x="1837" y="3834"/>
                    <a:pt x="1" y="4333"/>
                    <a:pt x="1" y="4752"/>
                  </a:cubicBezTo>
                  <a:cubicBezTo>
                    <a:pt x="1" y="5171"/>
                    <a:pt x="1757" y="5251"/>
                    <a:pt x="2336" y="5990"/>
                  </a:cubicBezTo>
                  <a:cubicBezTo>
                    <a:pt x="2915" y="6669"/>
                    <a:pt x="3255" y="8825"/>
                    <a:pt x="3574" y="8825"/>
                  </a:cubicBezTo>
                  <a:cubicBezTo>
                    <a:pt x="3913" y="8825"/>
                    <a:pt x="4173" y="6748"/>
                    <a:pt x="4672" y="5990"/>
                  </a:cubicBezTo>
                  <a:cubicBezTo>
                    <a:pt x="5171" y="5331"/>
                    <a:pt x="7068" y="4912"/>
                    <a:pt x="7068" y="4493"/>
                  </a:cubicBezTo>
                  <a:cubicBezTo>
                    <a:pt x="7068" y="4173"/>
                    <a:pt x="5171" y="3754"/>
                    <a:pt x="4672" y="3075"/>
                  </a:cubicBezTo>
                  <a:cubicBezTo>
                    <a:pt x="3993" y="2257"/>
                    <a:pt x="3834" y="1"/>
                    <a:pt x="3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4"/>
            <p:cNvSpPr/>
            <p:nvPr/>
          </p:nvSpPr>
          <p:spPr>
            <a:xfrm>
              <a:off x="7458400" y="36365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4"/>
            <p:cNvSpPr/>
            <p:nvPr/>
          </p:nvSpPr>
          <p:spPr>
            <a:xfrm>
              <a:off x="634038" y="2340475"/>
              <a:ext cx="176675" cy="220625"/>
            </a:xfrm>
            <a:custGeom>
              <a:avLst/>
              <a:gdLst/>
              <a:ahLst/>
              <a:cxnLst/>
              <a:rect l="l" t="t" r="r" b="b"/>
              <a:pathLst>
                <a:path w="7067" h="8825" extrusionOk="0">
                  <a:moveTo>
                    <a:pt x="3414" y="1"/>
                  </a:moveTo>
                  <a:cubicBezTo>
                    <a:pt x="2995" y="1"/>
                    <a:pt x="2915" y="2257"/>
                    <a:pt x="2316" y="3075"/>
                  </a:cubicBezTo>
                  <a:cubicBezTo>
                    <a:pt x="1817" y="3834"/>
                    <a:pt x="0" y="4333"/>
                    <a:pt x="0" y="4752"/>
                  </a:cubicBezTo>
                  <a:cubicBezTo>
                    <a:pt x="0" y="5171"/>
                    <a:pt x="1737" y="5331"/>
                    <a:pt x="2316" y="6070"/>
                  </a:cubicBezTo>
                  <a:cubicBezTo>
                    <a:pt x="2915" y="6668"/>
                    <a:pt x="3234" y="8824"/>
                    <a:pt x="3573" y="8824"/>
                  </a:cubicBezTo>
                  <a:cubicBezTo>
                    <a:pt x="3913" y="8824"/>
                    <a:pt x="4152" y="6748"/>
                    <a:pt x="4651" y="6070"/>
                  </a:cubicBezTo>
                  <a:cubicBezTo>
                    <a:pt x="5151" y="5331"/>
                    <a:pt x="7067" y="4912"/>
                    <a:pt x="7067" y="4572"/>
                  </a:cubicBezTo>
                  <a:cubicBezTo>
                    <a:pt x="7067" y="4173"/>
                    <a:pt x="5151" y="3754"/>
                    <a:pt x="4651" y="3075"/>
                  </a:cubicBezTo>
                  <a:cubicBezTo>
                    <a:pt x="3993" y="2257"/>
                    <a:pt x="3813" y="1"/>
                    <a:pt x="3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4"/>
            <p:cNvSpPr/>
            <p:nvPr/>
          </p:nvSpPr>
          <p:spPr>
            <a:xfrm>
              <a:off x="1797675" y="593175"/>
              <a:ext cx="130775" cy="162225"/>
            </a:xfrm>
            <a:custGeom>
              <a:avLst/>
              <a:gdLst/>
              <a:ahLst/>
              <a:cxnLst/>
              <a:rect l="l" t="t" r="r" b="b"/>
              <a:pathLst>
                <a:path w="5231" h="6489" extrusionOk="0">
                  <a:moveTo>
                    <a:pt x="2495" y="0"/>
                  </a:moveTo>
                  <a:cubicBezTo>
                    <a:pt x="2236" y="0"/>
                    <a:pt x="2156" y="1677"/>
                    <a:pt x="1737" y="2256"/>
                  </a:cubicBezTo>
                  <a:cubicBezTo>
                    <a:pt x="1417" y="2835"/>
                    <a:pt x="0" y="3175"/>
                    <a:pt x="0" y="3494"/>
                  </a:cubicBezTo>
                  <a:cubicBezTo>
                    <a:pt x="0" y="3833"/>
                    <a:pt x="1318" y="3913"/>
                    <a:pt x="1737" y="4412"/>
                  </a:cubicBezTo>
                  <a:cubicBezTo>
                    <a:pt x="2156" y="4911"/>
                    <a:pt x="2416" y="6488"/>
                    <a:pt x="2655" y="6488"/>
                  </a:cubicBezTo>
                  <a:cubicBezTo>
                    <a:pt x="2915" y="6488"/>
                    <a:pt x="3074" y="4991"/>
                    <a:pt x="3494" y="4412"/>
                  </a:cubicBezTo>
                  <a:cubicBezTo>
                    <a:pt x="3813" y="3913"/>
                    <a:pt x="5230" y="3674"/>
                    <a:pt x="5230" y="3334"/>
                  </a:cubicBezTo>
                  <a:cubicBezTo>
                    <a:pt x="5230" y="3075"/>
                    <a:pt x="3813" y="2755"/>
                    <a:pt x="3494" y="2256"/>
                  </a:cubicBezTo>
                  <a:cubicBezTo>
                    <a:pt x="2994" y="1677"/>
                    <a:pt x="2815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4"/>
            <p:cNvSpPr/>
            <p:nvPr/>
          </p:nvSpPr>
          <p:spPr>
            <a:xfrm>
              <a:off x="8173600" y="34389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4"/>
            <p:cNvSpPr/>
            <p:nvPr/>
          </p:nvSpPr>
          <p:spPr>
            <a:xfrm>
              <a:off x="8079750" y="1043400"/>
              <a:ext cx="93850" cy="116300"/>
            </a:xfrm>
            <a:custGeom>
              <a:avLst/>
              <a:gdLst/>
              <a:ahLst/>
              <a:cxnLst/>
              <a:rect l="l" t="t" r="r" b="b"/>
              <a:pathLst>
                <a:path w="3754" h="4652" extrusionOk="0">
                  <a:moveTo>
                    <a:pt x="1837" y="0"/>
                  </a:moveTo>
                  <a:cubicBezTo>
                    <a:pt x="1597" y="0"/>
                    <a:pt x="1597" y="1158"/>
                    <a:pt x="1258" y="1578"/>
                  </a:cubicBezTo>
                  <a:cubicBezTo>
                    <a:pt x="998" y="1997"/>
                    <a:pt x="0" y="2236"/>
                    <a:pt x="0" y="2496"/>
                  </a:cubicBezTo>
                  <a:cubicBezTo>
                    <a:pt x="0" y="2735"/>
                    <a:pt x="919" y="2835"/>
                    <a:pt x="1258" y="3155"/>
                  </a:cubicBezTo>
                  <a:cubicBezTo>
                    <a:pt x="1498" y="3494"/>
                    <a:pt x="1757" y="4652"/>
                    <a:pt x="1917" y="4652"/>
                  </a:cubicBezTo>
                  <a:cubicBezTo>
                    <a:pt x="209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6"/>
                    <a:pt x="2755" y="1997"/>
                    <a:pt x="2496" y="1578"/>
                  </a:cubicBezTo>
                  <a:cubicBezTo>
                    <a:pt x="2096" y="1158"/>
                    <a:pt x="1997" y="0"/>
                    <a:pt x="1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4"/>
            <p:cNvSpPr/>
            <p:nvPr/>
          </p:nvSpPr>
          <p:spPr>
            <a:xfrm>
              <a:off x="8389400" y="43461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4"/>
            <p:cNvSpPr/>
            <p:nvPr/>
          </p:nvSpPr>
          <p:spPr>
            <a:xfrm>
              <a:off x="990825" y="1504000"/>
              <a:ext cx="64900" cy="81375"/>
            </a:xfrm>
            <a:custGeom>
              <a:avLst/>
              <a:gdLst/>
              <a:ahLst/>
              <a:cxnLst/>
              <a:rect l="l" t="t" r="r" b="b"/>
              <a:pathLst>
                <a:path w="2596" h="3255" extrusionOk="0">
                  <a:moveTo>
                    <a:pt x="1258" y="1"/>
                  </a:moveTo>
                  <a:cubicBezTo>
                    <a:pt x="1098" y="1"/>
                    <a:pt x="1098" y="839"/>
                    <a:pt x="839" y="1159"/>
                  </a:cubicBezTo>
                  <a:cubicBezTo>
                    <a:pt x="679" y="1418"/>
                    <a:pt x="0" y="1578"/>
                    <a:pt x="0" y="1758"/>
                  </a:cubicBezTo>
                  <a:cubicBezTo>
                    <a:pt x="0" y="1917"/>
                    <a:pt x="599" y="1917"/>
                    <a:pt x="839" y="2257"/>
                  </a:cubicBezTo>
                  <a:cubicBezTo>
                    <a:pt x="999" y="2416"/>
                    <a:pt x="1178" y="3255"/>
                    <a:pt x="1338" y="3255"/>
                  </a:cubicBezTo>
                  <a:cubicBezTo>
                    <a:pt x="1418" y="3255"/>
                    <a:pt x="1498" y="2496"/>
                    <a:pt x="1677" y="2157"/>
                  </a:cubicBezTo>
                  <a:cubicBezTo>
                    <a:pt x="1917" y="1917"/>
                    <a:pt x="2596" y="1837"/>
                    <a:pt x="2596" y="1658"/>
                  </a:cubicBezTo>
                  <a:cubicBezTo>
                    <a:pt x="2596" y="1498"/>
                    <a:pt x="1917" y="1418"/>
                    <a:pt x="1677" y="1159"/>
                  </a:cubicBezTo>
                  <a:cubicBezTo>
                    <a:pt x="1418" y="83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4"/>
            <p:cNvSpPr/>
            <p:nvPr/>
          </p:nvSpPr>
          <p:spPr>
            <a:xfrm>
              <a:off x="409900" y="3293875"/>
              <a:ext cx="89350" cy="112325"/>
            </a:xfrm>
            <a:custGeom>
              <a:avLst/>
              <a:gdLst/>
              <a:ahLst/>
              <a:cxnLst/>
              <a:rect l="l" t="t" r="r" b="b"/>
              <a:pathLst>
                <a:path w="3574" h="4493" extrusionOk="0">
                  <a:moveTo>
                    <a:pt x="1737" y="1"/>
                  </a:moveTo>
                  <a:cubicBezTo>
                    <a:pt x="1498" y="1"/>
                    <a:pt x="1498" y="1159"/>
                    <a:pt x="1158" y="1578"/>
                  </a:cubicBezTo>
                  <a:cubicBezTo>
                    <a:pt x="899" y="1917"/>
                    <a:pt x="0" y="2157"/>
                    <a:pt x="0" y="2416"/>
                  </a:cubicBezTo>
                  <a:cubicBezTo>
                    <a:pt x="0" y="2656"/>
                    <a:pt x="899" y="2656"/>
                    <a:pt x="1158" y="3075"/>
                  </a:cubicBezTo>
                  <a:cubicBezTo>
                    <a:pt x="1498" y="3414"/>
                    <a:pt x="1657" y="4492"/>
                    <a:pt x="1817" y="4492"/>
                  </a:cubicBezTo>
                  <a:cubicBezTo>
                    <a:pt x="1997" y="4492"/>
                    <a:pt x="2077" y="3414"/>
                    <a:pt x="2396" y="3075"/>
                  </a:cubicBezTo>
                  <a:cubicBezTo>
                    <a:pt x="2655" y="2736"/>
                    <a:pt x="3574" y="2496"/>
                    <a:pt x="3574" y="2316"/>
                  </a:cubicBezTo>
                  <a:cubicBezTo>
                    <a:pt x="3574" y="2077"/>
                    <a:pt x="2655" y="1917"/>
                    <a:pt x="2316" y="1578"/>
                  </a:cubicBezTo>
                  <a:cubicBezTo>
                    <a:pt x="1997" y="1159"/>
                    <a:pt x="1897" y="1"/>
                    <a:pt x="1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4"/>
            <p:cNvSpPr/>
            <p:nvPr/>
          </p:nvSpPr>
          <p:spPr>
            <a:xfrm>
              <a:off x="4630300" y="4544075"/>
              <a:ext cx="93850" cy="116325"/>
            </a:xfrm>
            <a:custGeom>
              <a:avLst/>
              <a:gdLst/>
              <a:ahLst/>
              <a:cxnLst/>
              <a:rect l="l" t="t" r="r" b="b"/>
              <a:pathLst>
                <a:path w="3754" h="4653" extrusionOk="0">
                  <a:moveTo>
                    <a:pt x="1837" y="1"/>
                  </a:moveTo>
                  <a:cubicBezTo>
                    <a:pt x="1677" y="1"/>
                    <a:pt x="1597" y="1159"/>
                    <a:pt x="1258" y="1658"/>
                  </a:cubicBezTo>
                  <a:cubicBezTo>
                    <a:pt x="998" y="1997"/>
                    <a:pt x="0" y="2336"/>
                    <a:pt x="0" y="2496"/>
                  </a:cubicBezTo>
                  <a:cubicBezTo>
                    <a:pt x="0" y="2756"/>
                    <a:pt x="919" y="2835"/>
                    <a:pt x="1258" y="3255"/>
                  </a:cubicBezTo>
                  <a:cubicBezTo>
                    <a:pt x="1597" y="3574"/>
                    <a:pt x="1757" y="4652"/>
                    <a:pt x="1917" y="4652"/>
                  </a:cubicBezTo>
                  <a:cubicBezTo>
                    <a:pt x="2176" y="4652"/>
                    <a:pt x="2256" y="3574"/>
                    <a:pt x="2496" y="3155"/>
                  </a:cubicBezTo>
                  <a:cubicBezTo>
                    <a:pt x="2755" y="2835"/>
                    <a:pt x="3753" y="2576"/>
                    <a:pt x="3753" y="2416"/>
                  </a:cubicBezTo>
                  <a:cubicBezTo>
                    <a:pt x="3753" y="2157"/>
                    <a:pt x="2755" y="1997"/>
                    <a:pt x="2496" y="1658"/>
                  </a:cubicBezTo>
                  <a:cubicBezTo>
                    <a:pt x="2176" y="1159"/>
                    <a:pt x="2096" y="1"/>
                    <a:pt x="18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4"/>
            <p:cNvSpPr/>
            <p:nvPr/>
          </p:nvSpPr>
          <p:spPr>
            <a:xfrm>
              <a:off x="2560100" y="4384425"/>
              <a:ext cx="64400" cy="80875"/>
            </a:xfrm>
            <a:custGeom>
              <a:avLst/>
              <a:gdLst/>
              <a:ahLst/>
              <a:cxnLst/>
              <a:rect l="l" t="t" r="r" b="b"/>
              <a:pathLst>
                <a:path w="2576" h="3235" extrusionOk="0">
                  <a:moveTo>
                    <a:pt x="1258" y="1"/>
                  </a:moveTo>
                  <a:cubicBezTo>
                    <a:pt x="1178" y="1"/>
                    <a:pt x="1078" y="819"/>
                    <a:pt x="919" y="1159"/>
                  </a:cubicBezTo>
                  <a:cubicBezTo>
                    <a:pt x="759" y="1398"/>
                    <a:pt x="0" y="1578"/>
                    <a:pt x="0" y="1738"/>
                  </a:cubicBezTo>
                  <a:cubicBezTo>
                    <a:pt x="0" y="1897"/>
                    <a:pt x="679" y="1997"/>
                    <a:pt x="919" y="2237"/>
                  </a:cubicBezTo>
                  <a:cubicBezTo>
                    <a:pt x="1078" y="2496"/>
                    <a:pt x="1258" y="3235"/>
                    <a:pt x="1338" y="3235"/>
                  </a:cubicBezTo>
                  <a:cubicBezTo>
                    <a:pt x="1498" y="3235"/>
                    <a:pt x="1577" y="2496"/>
                    <a:pt x="1757" y="2237"/>
                  </a:cubicBezTo>
                  <a:cubicBezTo>
                    <a:pt x="1917" y="1997"/>
                    <a:pt x="2576" y="1817"/>
                    <a:pt x="2576" y="1658"/>
                  </a:cubicBezTo>
                  <a:cubicBezTo>
                    <a:pt x="2576" y="1498"/>
                    <a:pt x="1917" y="1398"/>
                    <a:pt x="1757" y="1159"/>
                  </a:cubicBezTo>
                  <a:cubicBezTo>
                    <a:pt x="1498" y="819"/>
                    <a:pt x="1418" y="1"/>
                    <a:pt x="1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" name="Google Shape;4695;p47">
            <a:extLst>
              <a:ext uri="{FF2B5EF4-FFF2-40B4-BE49-F238E27FC236}">
                <a16:creationId xmlns:a16="http://schemas.microsoft.com/office/drawing/2014/main" id="{56A12574-3C1B-46FA-9C30-968F68FBE246}"/>
              </a:ext>
            </a:extLst>
          </p:cNvPr>
          <p:cNvGrpSpPr/>
          <p:nvPr/>
        </p:nvGrpSpPr>
        <p:grpSpPr>
          <a:xfrm>
            <a:off x="236908" y="302496"/>
            <a:ext cx="8690544" cy="4551457"/>
            <a:chOff x="236908" y="302496"/>
            <a:chExt cx="8690544" cy="4551457"/>
          </a:xfrm>
        </p:grpSpPr>
        <p:sp>
          <p:nvSpPr>
            <p:cNvPr id="138" name="Google Shape;4696;p47">
              <a:extLst>
                <a:ext uri="{FF2B5EF4-FFF2-40B4-BE49-F238E27FC236}">
                  <a16:creationId xmlns:a16="http://schemas.microsoft.com/office/drawing/2014/main" id="{F05F19AA-C75C-40C9-8E96-9CFC27C83C87}"/>
                </a:ext>
              </a:extLst>
            </p:cNvPr>
            <p:cNvSpPr/>
            <p:nvPr/>
          </p:nvSpPr>
          <p:spPr>
            <a:xfrm>
              <a:off x="236908" y="4378075"/>
              <a:ext cx="28063" cy="24009"/>
            </a:xfrm>
            <a:custGeom>
              <a:avLst/>
              <a:gdLst/>
              <a:ahLst/>
              <a:cxnLst/>
              <a:rect l="l" t="t" r="r" b="b"/>
              <a:pathLst>
                <a:path w="1239" h="1060" extrusionOk="0">
                  <a:moveTo>
                    <a:pt x="774" y="0"/>
                  </a:moveTo>
                  <a:cubicBezTo>
                    <a:pt x="745" y="0"/>
                    <a:pt x="716" y="6"/>
                    <a:pt x="691" y="17"/>
                  </a:cubicBezTo>
                  <a:cubicBezTo>
                    <a:pt x="508" y="223"/>
                    <a:pt x="325" y="314"/>
                    <a:pt x="234" y="405"/>
                  </a:cubicBezTo>
                  <a:cubicBezTo>
                    <a:pt x="0" y="711"/>
                    <a:pt x="192" y="1059"/>
                    <a:pt x="462" y="1059"/>
                  </a:cubicBezTo>
                  <a:cubicBezTo>
                    <a:pt x="535" y="1059"/>
                    <a:pt x="613" y="1034"/>
                    <a:pt x="691" y="976"/>
                  </a:cubicBezTo>
                  <a:cubicBezTo>
                    <a:pt x="896" y="793"/>
                    <a:pt x="987" y="588"/>
                    <a:pt x="1079" y="497"/>
                  </a:cubicBezTo>
                  <a:cubicBezTo>
                    <a:pt x="1238" y="257"/>
                    <a:pt x="979" y="0"/>
                    <a:pt x="7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" name="Google Shape;4697;p47">
              <a:extLst>
                <a:ext uri="{FF2B5EF4-FFF2-40B4-BE49-F238E27FC236}">
                  <a16:creationId xmlns:a16="http://schemas.microsoft.com/office/drawing/2014/main" id="{C75DA990-4C89-4536-AC9F-585D197BB545}"/>
                </a:ext>
              </a:extLst>
            </p:cNvPr>
            <p:cNvGrpSpPr/>
            <p:nvPr/>
          </p:nvGrpSpPr>
          <p:grpSpPr>
            <a:xfrm>
              <a:off x="266670" y="302496"/>
              <a:ext cx="8660782" cy="4551457"/>
              <a:chOff x="266670" y="302496"/>
              <a:chExt cx="8660782" cy="4551457"/>
            </a:xfrm>
          </p:grpSpPr>
          <p:grpSp>
            <p:nvGrpSpPr>
              <p:cNvPr id="143" name="Google Shape;4698;p47">
                <a:extLst>
                  <a:ext uri="{FF2B5EF4-FFF2-40B4-BE49-F238E27FC236}">
                    <a16:creationId xmlns:a16="http://schemas.microsoft.com/office/drawing/2014/main" id="{E7735CCB-C094-4206-9088-9504750605A8}"/>
                  </a:ext>
                </a:extLst>
              </p:cNvPr>
              <p:cNvGrpSpPr/>
              <p:nvPr/>
            </p:nvGrpSpPr>
            <p:grpSpPr>
              <a:xfrm>
                <a:off x="266670" y="302496"/>
                <a:ext cx="8630045" cy="4551457"/>
                <a:chOff x="9866360" y="64345"/>
                <a:chExt cx="7628432" cy="4995563"/>
              </a:xfrm>
            </p:grpSpPr>
            <p:sp>
              <p:nvSpPr>
                <p:cNvPr id="145" name="Google Shape;4699;p47">
                  <a:extLst>
                    <a:ext uri="{FF2B5EF4-FFF2-40B4-BE49-F238E27FC236}">
                      <a16:creationId xmlns:a16="http://schemas.microsoft.com/office/drawing/2014/main" id="{D61E7F9E-FA5F-420B-9215-1F3569E9CD4F}"/>
                    </a:ext>
                  </a:extLst>
                </p:cNvPr>
                <p:cNvSpPr/>
                <p:nvPr/>
              </p:nvSpPr>
              <p:spPr>
                <a:xfrm>
                  <a:off x="9924593" y="4872129"/>
                  <a:ext cx="126673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5387" extrusionOk="0">
                      <a:moveTo>
                        <a:pt x="363" y="0"/>
                      </a:moveTo>
                      <a:cubicBezTo>
                        <a:pt x="122" y="0"/>
                        <a:pt x="1" y="321"/>
                        <a:pt x="246" y="402"/>
                      </a:cubicBezTo>
                      <a:cubicBezTo>
                        <a:pt x="2255" y="1338"/>
                        <a:pt x="3578" y="3050"/>
                        <a:pt x="4149" y="5241"/>
                      </a:cubicBezTo>
                      <a:cubicBezTo>
                        <a:pt x="4181" y="5344"/>
                        <a:pt x="4248" y="5387"/>
                        <a:pt x="4323" y="5387"/>
                      </a:cubicBezTo>
                      <a:cubicBezTo>
                        <a:pt x="4463" y="5387"/>
                        <a:pt x="4628" y="5237"/>
                        <a:pt x="4628" y="5059"/>
                      </a:cubicBezTo>
                      <a:cubicBezTo>
                        <a:pt x="4240" y="2776"/>
                        <a:pt x="2643" y="882"/>
                        <a:pt x="451" y="14"/>
                      </a:cubicBezTo>
                      <a:cubicBezTo>
                        <a:pt x="420" y="5"/>
                        <a:pt x="391" y="0"/>
                        <a:pt x="36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4700;p47">
                  <a:extLst>
                    <a:ext uri="{FF2B5EF4-FFF2-40B4-BE49-F238E27FC236}">
                      <a16:creationId xmlns:a16="http://schemas.microsoft.com/office/drawing/2014/main" id="{8D3D0AC1-B8AC-4FAA-8F3E-C1EDF3506D56}"/>
                    </a:ext>
                  </a:extLst>
                </p:cNvPr>
                <p:cNvSpPr/>
                <p:nvPr/>
              </p:nvSpPr>
              <p:spPr>
                <a:xfrm>
                  <a:off x="9871970" y="4965224"/>
                  <a:ext cx="96215" cy="94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460" extrusionOk="0">
                      <a:moveTo>
                        <a:pt x="348" y="0"/>
                      </a:moveTo>
                      <a:cubicBezTo>
                        <a:pt x="262" y="0"/>
                        <a:pt x="183" y="45"/>
                        <a:pt x="183" y="127"/>
                      </a:cubicBezTo>
                      <a:cubicBezTo>
                        <a:pt x="1" y="1086"/>
                        <a:pt x="1" y="2045"/>
                        <a:pt x="1" y="2981"/>
                      </a:cubicBezTo>
                      <a:lnTo>
                        <a:pt x="1" y="3186"/>
                      </a:lnTo>
                      <a:lnTo>
                        <a:pt x="1" y="3277"/>
                      </a:lnTo>
                      <a:cubicBezTo>
                        <a:pt x="1" y="3384"/>
                        <a:pt x="63" y="3429"/>
                        <a:pt x="133" y="3429"/>
                      </a:cubicBezTo>
                      <a:cubicBezTo>
                        <a:pt x="183" y="3429"/>
                        <a:pt x="237" y="3406"/>
                        <a:pt x="274" y="3369"/>
                      </a:cubicBezTo>
                      <a:lnTo>
                        <a:pt x="366" y="3460"/>
                      </a:lnTo>
                      <a:cubicBezTo>
                        <a:pt x="845" y="3460"/>
                        <a:pt x="1324" y="3369"/>
                        <a:pt x="1804" y="3369"/>
                      </a:cubicBezTo>
                      <a:cubicBezTo>
                        <a:pt x="2283" y="3369"/>
                        <a:pt x="2740" y="3460"/>
                        <a:pt x="3219" y="3460"/>
                      </a:cubicBezTo>
                      <a:cubicBezTo>
                        <a:pt x="3424" y="3460"/>
                        <a:pt x="3516" y="3186"/>
                        <a:pt x="3310" y="3072"/>
                      </a:cubicBezTo>
                      <a:cubicBezTo>
                        <a:pt x="2907" y="2876"/>
                        <a:pt x="2418" y="2785"/>
                        <a:pt x="1921" y="2785"/>
                      </a:cubicBezTo>
                      <a:cubicBezTo>
                        <a:pt x="1491" y="2785"/>
                        <a:pt x="1054" y="2853"/>
                        <a:pt x="662" y="2981"/>
                      </a:cubicBezTo>
                      <a:cubicBezTo>
                        <a:pt x="1507" y="2227"/>
                        <a:pt x="2283" y="1360"/>
                        <a:pt x="2945" y="515"/>
                      </a:cubicBezTo>
                      <a:cubicBezTo>
                        <a:pt x="3073" y="387"/>
                        <a:pt x="3021" y="247"/>
                        <a:pt x="2907" y="247"/>
                      </a:cubicBezTo>
                      <a:cubicBezTo>
                        <a:pt x="2859" y="247"/>
                        <a:pt x="2800" y="272"/>
                        <a:pt x="2740" y="333"/>
                      </a:cubicBezTo>
                      <a:cubicBezTo>
                        <a:pt x="1986" y="903"/>
                        <a:pt x="1142" y="1657"/>
                        <a:pt x="457" y="2410"/>
                      </a:cubicBezTo>
                      <a:cubicBezTo>
                        <a:pt x="571" y="1657"/>
                        <a:pt x="662" y="995"/>
                        <a:pt x="571" y="219"/>
                      </a:cubicBezTo>
                      <a:cubicBezTo>
                        <a:pt x="571" y="68"/>
                        <a:pt x="454" y="0"/>
                        <a:pt x="34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4701;p47">
                  <a:extLst>
                    <a:ext uri="{FF2B5EF4-FFF2-40B4-BE49-F238E27FC236}">
                      <a16:creationId xmlns:a16="http://schemas.microsoft.com/office/drawing/2014/main" id="{71259AF5-ECB1-4C32-A111-340589D6BF9C}"/>
                    </a:ext>
                  </a:extLst>
                </p:cNvPr>
                <p:cNvSpPr/>
                <p:nvPr/>
              </p:nvSpPr>
              <p:spPr>
                <a:xfrm>
                  <a:off x="17314866" y="4872129"/>
                  <a:ext cx="126673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5387" extrusionOk="0">
                      <a:moveTo>
                        <a:pt x="4283" y="0"/>
                      </a:moveTo>
                      <a:cubicBezTo>
                        <a:pt x="4257" y="0"/>
                        <a:pt x="4229" y="5"/>
                        <a:pt x="4201" y="14"/>
                      </a:cubicBezTo>
                      <a:cubicBezTo>
                        <a:pt x="2010" y="882"/>
                        <a:pt x="389" y="2776"/>
                        <a:pt x="1" y="5059"/>
                      </a:cubicBezTo>
                      <a:cubicBezTo>
                        <a:pt x="1" y="5237"/>
                        <a:pt x="166" y="5387"/>
                        <a:pt x="306" y="5387"/>
                      </a:cubicBezTo>
                      <a:cubicBezTo>
                        <a:pt x="381" y="5387"/>
                        <a:pt x="448" y="5344"/>
                        <a:pt x="480" y="5241"/>
                      </a:cubicBezTo>
                      <a:cubicBezTo>
                        <a:pt x="1051" y="3050"/>
                        <a:pt x="2375" y="1338"/>
                        <a:pt x="4383" y="402"/>
                      </a:cubicBezTo>
                      <a:cubicBezTo>
                        <a:pt x="4629" y="321"/>
                        <a:pt x="4508" y="0"/>
                        <a:pt x="42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4702;p47">
                  <a:extLst>
                    <a:ext uri="{FF2B5EF4-FFF2-40B4-BE49-F238E27FC236}">
                      <a16:creationId xmlns:a16="http://schemas.microsoft.com/office/drawing/2014/main" id="{6E2D1DEA-B61B-4571-BCC2-B654DC42B8A7}"/>
                    </a:ext>
                  </a:extLst>
                </p:cNvPr>
                <p:cNvSpPr/>
                <p:nvPr/>
              </p:nvSpPr>
              <p:spPr>
                <a:xfrm>
                  <a:off x="17398576" y="4965224"/>
                  <a:ext cx="96215" cy="94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460" extrusionOk="0">
                      <a:moveTo>
                        <a:pt x="3155" y="0"/>
                      </a:moveTo>
                      <a:cubicBezTo>
                        <a:pt x="3056" y="0"/>
                        <a:pt x="2945" y="68"/>
                        <a:pt x="2945" y="219"/>
                      </a:cubicBezTo>
                      <a:cubicBezTo>
                        <a:pt x="2854" y="995"/>
                        <a:pt x="2945" y="1657"/>
                        <a:pt x="3036" y="2410"/>
                      </a:cubicBezTo>
                      <a:cubicBezTo>
                        <a:pt x="2374" y="1657"/>
                        <a:pt x="1507" y="903"/>
                        <a:pt x="754" y="333"/>
                      </a:cubicBezTo>
                      <a:cubicBezTo>
                        <a:pt x="700" y="272"/>
                        <a:pt x="643" y="247"/>
                        <a:pt x="597" y="247"/>
                      </a:cubicBezTo>
                      <a:cubicBezTo>
                        <a:pt x="485" y="247"/>
                        <a:pt x="427" y="387"/>
                        <a:pt x="571" y="515"/>
                      </a:cubicBezTo>
                      <a:cubicBezTo>
                        <a:pt x="1233" y="1360"/>
                        <a:pt x="1986" y="2227"/>
                        <a:pt x="2854" y="2981"/>
                      </a:cubicBezTo>
                      <a:cubicBezTo>
                        <a:pt x="2451" y="2853"/>
                        <a:pt x="2009" y="2785"/>
                        <a:pt x="1576" y="2785"/>
                      </a:cubicBezTo>
                      <a:cubicBezTo>
                        <a:pt x="1076" y="2785"/>
                        <a:pt x="587" y="2876"/>
                        <a:pt x="183" y="3072"/>
                      </a:cubicBezTo>
                      <a:cubicBezTo>
                        <a:pt x="0" y="3186"/>
                        <a:pt x="92" y="3460"/>
                        <a:pt x="274" y="3460"/>
                      </a:cubicBezTo>
                      <a:cubicBezTo>
                        <a:pt x="754" y="3460"/>
                        <a:pt x="1233" y="3369"/>
                        <a:pt x="1712" y="3369"/>
                      </a:cubicBezTo>
                      <a:cubicBezTo>
                        <a:pt x="2169" y="3369"/>
                        <a:pt x="2648" y="3460"/>
                        <a:pt x="3128" y="3460"/>
                      </a:cubicBezTo>
                      <a:lnTo>
                        <a:pt x="3219" y="3369"/>
                      </a:lnTo>
                      <a:cubicBezTo>
                        <a:pt x="3257" y="3406"/>
                        <a:pt x="3314" y="3429"/>
                        <a:pt x="3368" y="3429"/>
                      </a:cubicBezTo>
                      <a:cubicBezTo>
                        <a:pt x="3445" y="3429"/>
                        <a:pt x="3516" y="3384"/>
                        <a:pt x="3516" y="3277"/>
                      </a:cubicBezTo>
                      <a:lnTo>
                        <a:pt x="3516" y="3186"/>
                      </a:lnTo>
                      <a:lnTo>
                        <a:pt x="3516" y="2981"/>
                      </a:lnTo>
                      <a:cubicBezTo>
                        <a:pt x="3516" y="2045"/>
                        <a:pt x="3516" y="1086"/>
                        <a:pt x="3310" y="127"/>
                      </a:cubicBezTo>
                      <a:cubicBezTo>
                        <a:pt x="3310" y="45"/>
                        <a:pt x="3236" y="0"/>
                        <a:pt x="315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4703;p47">
                  <a:extLst>
                    <a:ext uri="{FF2B5EF4-FFF2-40B4-BE49-F238E27FC236}">
                      <a16:creationId xmlns:a16="http://schemas.microsoft.com/office/drawing/2014/main" id="{FED14BC0-80AE-4300-AEBE-E0265E191AA2}"/>
                    </a:ext>
                  </a:extLst>
                </p:cNvPr>
                <p:cNvSpPr/>
                <p:nvPr/>
              </p:nvSpPr>
              <p:spPr>
                <a:xfrm>
                  <a:off x="10100577" y="64345"/>
                  <a:ext cx="7154360" cy="2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442" h="1048" extrusionOk="0">
                      <a:moveTo>
                        <a:pt x="53833" y="0"/>
                      </a:moveTo>
                      <a:cubicBezTo>
                        <a:pt x="36802" y="0"/>
                        <a:pt x="19827" y="58"/>
                        <a:pt x="3059" y="248"/>
                      </a:cubicBezTo>
                      <a:cubicBezTo>
                        <a:pt x="1" y="248"/>
                        <a:pt x="1" y="818"/>
                        <a:pt x="3059" y="818"/>
                      </a:cubicBezTo>
                      <a:cubicBezTo>
                        <a:pt x="19335" y="994"/>
                        <a:pt x="35807" y="1048"/>
                        <a:pt x="52336" y="1048"/>
                      </a:cubicBezTo>
                      <a:cubicBezTo>
                        <a:pt x="78783" y="1048"/>
                        <a:pt x="105374" y="909"/>
                        <a:pt x="131543" y="909"/>
                      </a:cubicBezTo>
                      <a:cubicBezTo>
                        <a:pt x="152194" y="909"/>
                        <a:pt x="173005" y="952"/>
                        <a:pt x="193824" y="952"/>
                      </a:cubicBezTo>
                      <a:cubicBezTo>
                        <a:pt x="215945" y="952"/>
                        <a:pt x="238073" y="904"/>
                        <a:pt x="260026" y="704"/>
                      </a:cubicBezTo>
                      <a:cubicBezTo>
                        <a:pt x="261442" y="704"/>
                        <a:pt x="261442" y="430"/>
                        <a:pt x="260026" y="339"/>
                      </a:cubicBezTo>
                      <a:cubicBezTo>
                        <a:pt x="238073" y="139"/>
                        <a:pt x="215945" y="90"/>
                        <a:pt x="193824" y="90"/>
                      </a:cubicBezTo>
                      <a:cubicBezTo>
                        <a:pt x="173005" y="90"/>
                        <a:pt x="152194" y="133"/>
                        <a:pt x="131543" y="133"/>
                      </a:cubicBezTo>
                      <a:cubicBezTo>
                        <a:pt x="105868" y="133"/>
                        <a:pt x="79786" y="0"/>
                        <a:pt x="538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4704;p47">
                  <a:extLst>
                    <a:ext uri="{FF2B5EF4-FFF2-40B4-BE49-F238E27FC236}">
                      <a16:creationId xmlns:a16="http://schemas.microsoft.com/office/drawing/2014/main" id="{ED7D8C1C-F993-4C2F-9ABA-89F2EDC363F7}"/>
                    </a:ext>
                  </a:extLst>
                </p:cNvPr>
                <p:cNvSpPr/>
                <p:nvPr/>
              </p:nvSpPr>
              <p:spPr>
                <a:xfrm>
                  <a:off x="17314866" y="110345"/>
                  <a:ext cx="126508" cy="14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3" h="5321" extrusionOk="0">
                      <a:moveTo>
                        <a:pt x="264" y="1"/>
                      </a:moveTo>
                      <a:cubicBezTo>
                        <a:pt x="135" y="1"/>
                        <a:pt x="1" y="104"/>
                        <a:pt x="1" y="278"/>
                      </a:cubicBezTo>
                      <a:cubicBezTo>
                        <a:pt x="389" y="2652"/>
                        <a:pt x="2010" y="4455"/>
                        <a:pt x="4201" y="5300"/>
                      </a:cubicBezTo>
                      <a:cubicBezTo>
                        <a:pt x="4235" y="5314"/>
                        <a:pt x="4268" y="5321"/>
                        <a:pt x="4299" y="5321"/>
                      </a:cubicBezTo>
                      <a:cubicBezTo>
                        <a:pt x="4513" y="5321"/>
                        <a:pt x="4623" y="5015"/>
                        <a:pt x="4383" y="4935"/>
                      </a:cubicBezTo>
                      <a:cubicBezTo>
                        <a:pt x="2375" y="3976"/>
                        <a:pt x="1051" y="2264"/>
                        <a:pt x="480" y="164"/>
                      </a:cubicBezTo>
                      <a:cubicBezTo>
                        <a:pt x="443" y="51"/>
                        <a:pt x="355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4705;p47">
                  <a:extLst>
                    <a:ext uri="{FF2B5EF4-FFF2-40B4-BE49-F238E27FC236}">
                      <a16:creationId xmlns:a16="http://schemas.microsoft.com/office/drawing/2014/main" id="{297643D8-2EB0-40DD-AE6A-D7F4E5811945}"/>
                    </a:ext>
                  </a:extLst>
                </p:cNvPr>
                <p:cNvSpPr/>
                <p:nvPr/>
              </p:nvSpPr>
              <p:spPr>
                <a:xfrm>
                  <a:off x="17398576" y="67984"/>
                  <a:ext cx="96215" cy="9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515" extrusionOk="0">
                      <a:moveTo>
                        <a:pt x="274" y="0"/>
                      </a:moveTo>
                      <a:cubicBezTo>
                        <a:pt x="92" y="0"/>
                        <a:pt x="0" y="297"/>
                        <a:pt x="183" y="388"/>
                      </a:cubicBezTo>
                      <a:cubicBezTo>
                        <a:pt x="585" y="595"/>
                        <a:pt x="1071" y="692"/>
                        <a:pt x="1569" y="692"/>
                      </a:cubicBezTo>
                      <a:cubicBezTo>
                        <a:pt x="2005" y="692"/>
                        <a:pt x="2449" y="618"/>
                        <a:pt x="2854" y="480"/>
                      </a:cubicBezTo>
                      <a:lnTo>
                        <a:pt x="2854" y="480"/>
                      </a:lnTo>
                      <a:cubicBezTo>
                        <a:pt x="1986" y="1256"/>
                        <a:pt x="1233" y="2100"/>
                        <a:pt x="571" y="2968"/>
                      </a:cubicBezTo>
                      <a:cubicBezTo>
                        <a:pt x="426" y="3097"/>
                        <a:pt x="486" y="3226"/>
                        <a:pt x="598" y="3226"/>
                      </a:cubicBezTo>
                      <a:cubicBezTo>
                        <a:pt x="645" y="3226"/>
                        <a:pt x="700" y="3204"/>
                        <a:pt x="754" y="3150"/>
                      </a:cubicBezTo>
                      <a:cubicBezTo>
                        <a:pt x="1507" y="2580"/>
                        <a:pt x="2374" y="1826"/>
                        <a:pt x="3036" y="1050"/>
                      </a:cubicBezTo>
                      <a:lnTo>
                        <a:pt x="3036" y="1050"/>
                      </a:lnTo>
                      <a:cubicBezTo>
                        <a:pt x="2945" y="1826"/>
                        <a:pt x="2854" y="2488"/>
                        <a:pt x="2945" y="3242"/>
                      </a:cubicBezTo>
                      <a:cubicBezTo>
                        <a:pt x="2945" y="3412"/>
                        <a:pt x="3066" y="3515"/>
                        <a:pt x="3168" y="3515"/>
                      </a:cubicBezTo>
                      <a:cubicBezTo>
                        <a:pt x="3244" y="3515"/>
                        <a:pt x="3310" y="3459"/>
                        <a:pt x="3310" y="3333"/>
                      </a:cubicBezTo>
                      <a:cubicBezTo>
                        <a:pt x="3516" y="2397"/>
                        <a:pt x="3516" y="1438"/>
                        <a:pt x="3516" y="480"/>
                      </a:cubicBezTo>
                      <a:lnTo>
                        <a:pt x="3516" y="297"/>
                      </a:lnTo>
                      <a:lnTo>
                        <a:pt x="3516" y="206"/>
                      </a:lnTo>
                      <a:cubicBezTo>
                        <a:pt x="3516" y="88"/>
                        <a:pt x="3448" y="38"/>
                        <a:pt x="3373" y="38"/>
                      </a:cubicBezTo>
                      <a:cubicBezTo>
                        <a:pt x="3318" y="38"/>
                        <a:pt x="3258" y="66"/>
                        <a:pt x="3219" y="115"/>
                      </a:cubicBezTo>
                      <a:lnTo>
                        <a:pt x="3128" y="0"/>
                      </a:lnTo>
                      <a:cubicBezTo>
                        <a:pt x="2648" y="115"/>
                        <a:pt x="2169" y="115"/>
                        <a:pt x="1712" y="115"/>
                      </a:cubicBezTo>
                      <a:cubicBezTo>
                        <a:pt x="1233" y="115"/>
                        <a:pt x="754" y="0"/>
                        <a:pt x="27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4706;p47">
                  <a:extLst>
                    <a:ext uri="{FF2B5EF4-FFF2-40B4-BE49-F238E27FC236}">
                      <a16:creationId xmlns:a16="http://schemas.microsoft.com/office/drawing/2014/main" id="{C5585434-5449-4DFF-820C-AB57061F49C0}"/>
                    </a:ext>
                  </a:extLst>
                </p:cNvPr>
                <p:cNvSpPr/>
                <p:nvPr/>
              </p:nvSpPr>
              <p:spPr>
                <a:xfrm>
                  <a:off x="9924757" y="110345"/>
                  <a:ext cx="126508" cy="14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3" h="5321" extrusionOk="0">
                      <a:moveTo>
                        <a:pt x="4359" y="1"/>
                      </a:moveTo>
                      <a:cubicBezTo>
                        <a:pt x="4269" y="1"/>
                        <a:pt x="4181" y="51"/>
                        <a:pt x="4143" y="164"/>
                      </a:cubicBezTo>
                      <a:cubicBezTo>
                        <a:pt x="3572" y="2264"/>
                        <a:pt x="2249" y="3976"/>
                        <a:pt x="240" y="4935"/>
                      </a:cubicBezTo>
                      <a:cubicBezTo>
                        <a:pt x="1" y="5015"/>
                        <a:pt x="110" y="5321"/>
                        <a:pt x="339" y="5321"/>
                      </a:cubicBezTo>
                      <a:cubicBezTo>
                        <a:pt x="372" y="5321"/>
                        <a:pt x="408" y="5314"/>
                        <a:pt x="445" y="5300"/>
                      </a:cubicBezTo>
                      <a:cubicBezTo>
                        <a:pt x="2637" y="4455"/>
                        <a:pt x="4234" y="2652"/>
                        <a:pt x="4622" y="278"/>
                      </a:cubicBezTo>
                      <a:cubicBezTo>
                        <a:pt x="4622" y="104"/>
                        <a:pt x="4488" y="1"/>
                        <a:pt x="435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4707;p47">
                  <a:extLst>
                    <a:ext uri="{FF2B5EF4-FFF2-40B4-BE49-F238E27FC236}">
                      <a16:creationId xmlns:a16="http://schemas.microsoft.com/office/drawing/2014/main" id="{C5CAD32A-EF1A-4BC4-A8AC-E5A33AD22383}"/>
                    </a:ext>
                  </a:extLst>
                </p:cNvPr>
                <p:cNvSpPr/>
                <p:nvPr/>
              </p:nvSpPr>
              <p:spPr>
                <a:xfrm>
                  <a:off x="9871970" y="67984"/>
                  <a:ext cx="96215" cy="9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515" extrusionOk="0">
                      <a:moveTo>
                        <a:pt x="366" y="0"/>
                      </a:moveTo>
                      <a:lnTo>
                        <a:pt x="274" y="115"/>
                      </a:lnTo>
                      <a:cubicBezTo>
                        <a:pt x="235" y="66"/>
                        <a:pt x="180" y="38"/>
                        <a:pt x="129" y="38"/>
                      </a:cubicBezTo>
                      <a:cubicBezTo>
                        <a:pt x="60" y="38"/>
                        <a:pt x="1" y="88"/>
                        <a:pt x="1" y="206"/>
                      </a:cubicBezTo>
                      <a:lnTo>
                        <a:pt x="1" y="297"/>
                      </a:lnTo>
                      <a:lnTo>
                        <a:pt x="1" y="480"/>
                      </a:lnTo>
                      <a:cubicBezTo>
                        <a:pt x="1" y="1438"/>
                        <a:pt x="1" y="2397"/>
                        <a:pt x="183" y="3333"/>
                      </a:cubicBezTo>
                      <a:cubicBezTo>
                        <a:pt x="183" y="3459"/>
                        <a:pt x="253" y="3515"/>
                        <a:pt x="334" y="3515"/>
                      </a:cubicBezTo>
                      <a:cubicBezTo>
                        <a:pt x="443" y="3515"/>
                        <a:pt x="571" y="3412"/>
                        <a:pt x="571" y="3242"/>
                      </a:cubicBezTo>
                      <a:cubicBezTo>
                        <a:pt x="662" y="2488"/>
                        <a:pt x="571" y="1826"/>
                        <a:pt x="457" y="1050"/>
                      </a:cubicBezTo>
                      <a:lnTo>
                        <a:pt x="457" y="1050"/>
                      </a:lnTo>
                      <a:cubicBezTo>
                        <a:pt x="1142" y="1826"/>
                        <a:pt x="1986" y="2580"/>
                        <a:pt x="2740" y="3150"/>
                      </a:cubicBezTo>
                      <a:cubicBezTo>
                        <a:pt x="2800" y="3204"/>
                        <a:pt x="2858" y="3226"/>
                        <a:pt x="2906" y="3226"/>
                      </a:cubicBezTo>
                      <a:cubicBezTo>
                        <a:pt x="3021" y="3226"/>
                        <a:pt x="3074" y="3097"/>
                        <a:pt x="2945" y="2968"/>
                      </a:cubicBezTo>
                      <a:cubicBezTo>
                        <a:pt x="2283" y="2100"/>
                        <a:pt x="1507" y="1256"/>
                        <a:pt x="662" y="480"/>
                      </a:cubicBezTo>
                      <a:lnTo>
                        <a:pt x="662" y="480"/>
                      </a:lnTo>
                      <a:cubicBezTo>
                        <a:pt x="1056" y="618"/>
                        <a:pt x="1495" y="692"/>
                        <a:pt x="1928" y="692"/>
                      </a:cubicBezTo>
                      <a:cubicBezTo>
                        <a:pt x="2422" y="692"/>
                        <a:pt x="2908" y="595"/>
                        <a:pt x="3310" y="388"/>
                      </a:cubicBezTo>
                      <a:cubicBezTo>
                        <a:pt x="3516" y="297"/>
                        <a:pt x="3424" y="0"/>
                        <a:pt x="3219" y="0"/>
                      </a:cubicBezTo>
                      <a:cubicBezTo>
                        <a:pt x="2740" y="0"/>
                        <a:pt x="2283" y="115"/>
                        <a:pt x="1804" y="115"/>
                      </a:cubicBezTo>
                      <a:cubicBezTo>
                        <a:pt x="1324" y="115"/>
                        <a:pt x="845" y="115"/>
                        <a:pt x="36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4708;p47">
                  <a:extLst>
                    <a:ext uri="{FF2B5EF4-FFF2-40B4-BE49-F238E27FC236}">
                      <a16:creationId xmlns:a16="http://schemas.microsoft.com/office/drawing/2014/main" id="{CB44ED17-8A17-49C0-840F-7C0AF636669D}"/>
                    </a:ext>
                  </a:extLst>
                </p:cNvPr>
                <p:cNvSpPr/>
                <p:nvPr/>
              </p:nvSpPr>
              <p:spPr>
                <a:xfrm>
                  <a:off x="10290463" y="140501"/>
                  <a:ext cx="6803322" cy="22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614" h="806" extrusionOk="0">
                      <a:moveTo>
                        <a:pt x="149233" y="0"/>
                      </a:moveTo>
                      <a:cubicBezTo>
                        <a:pt x="99942" y="0"/>
                        <a:pt x="50523" y="138"/>
                        <a:pt x="1621" y="318"/>
                      </a:cubicBezTo>
                      <a:cubicBezTo>
                        <a:pt x="0" y="318"/>
                        <a:pt x="0" y="500"/>
                        <a:pt x="1621" y="500"/>
                      </a:cubicBezTo>
                      <a:cubicBezTo>
                        <a:pt x="50417" y="666"/>
                        <a:pt x="99729" y="806"/>
                        <a:pt x="148914" y="806"/>
                      </a:cubicBezTo>
                      <a:cubicBezTo>
                        <a:pt x="181221" y="806"/>
                        <a:pt x="213472" y="745"/>
                        <a:pt x="245487" y="592"/>
                      </a:cubicBezTo>
                      <a:cubicBezTo>
                        <a:pt x="248614" y="592"/>
                        <a:pt x="248614" y="204"/>
                        <a:pt x="245487" y="204"/>
                      </a:cubicBezTo>
                      <a:cubicBezTo>
                        <a:pt x="213577" y="59"/>
                        <a:pt x="181432" y="0"/>
                        <a:pt x="1492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4709;p47">
                  <a:extLst>
                    <a:ext uri="{FF2B5EF4-FFF2-40B4-BE49-F238E27FC236}">
                      <a16:creationId xmlns:a16="http://schemas.microsoft.com/office/drawing/2014/main" id="{162EEA68-E524-4A0B-95A4-D74D30295BB4}"/>
                    </a:ext>
                  </a:extLst>
                </p:cNvPr>
                <p:cNvSpPr/>
                <p:nvPr/>
              </p:nvSpPr>
              <p:spPr>
                <a:xfrm>
                  <a:off x="17406074" y="424331"/>
                  <a:ext cx="31251" cy="4314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" h="157672" extrusionOk="0">
                      <a:moveTo>
                        <a:pt x="571" y="0"/>
                      </a:moveTo>
                      <a:cubicBezTo>
                        <a:pt x="525" y="0"/>
                        <a:pt x="480" y="263"/>
                        <a:pt x="480" y="788"/>
                      </a:cubicBezTo>
                      <a:cubicBezTo>
                        <a:pt x="183" y="52236"/>
                        <a:pt x="0" y="104643"/>
                        <a:pt x="388" y="156182"/>
                      </a:cubicBezTo>
                      <a:cubicBezTo>
                        <a:pt x="388" y="157175"/>
                        <a:pt x="480" y="157671"/>
                        <a:pt x="571" y="157671"/>
                      </a:cubicBezTo>
                      <a:cubicBezTo>
                        <a:pt x="662" y="157671"/>
                        <a:pt x="754" y="157175"/>
                        <a:pt x="754" y="156182"/>
                      </a:cubicBezTo>
                      <a:cubicBezTo>
                        <a:pt x="1142" y="104643"/>
                        <a:pt x="959" y="52236"/>
                        <a:pt x="662" y="788"/>
                      </a:cubicBezTo>
                      <a:cubicBezTo>
                        <a:pt x="662" y="263"/>
                        <a:pt x="617" y="0"/>
                        <a:pt x="57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4710;p47">
                  <a:extLst>
                    <a:ext uri="{FF2B5EF4-FFF2-40B4-BE49-F238E27FC236}">
                      <a16:creationId xmlns:a16="http://schemas.microsoft.com/office/drawing/2014/main" id="{85924443-B88A-4D5B-835B-B0CBFE281195}"/>
                    </a:ext>
                  </a:extLst>
                </p:cNvPr>
                <p:cNvSpPr/>
                <p:nvPr/>
              </p:nvSpPr>
              <p:spPr>
                <a:xfrm>
                  <a:off x="9866360" y="308769"/>
                  <a:ext cx="44359" cy="454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165912" extrusionOk="0">
                      <a:moveTo>
                        <a:pt x="810" y="1"/>
                      </a:moveTo>
                      <a:cubicBezTo>
                        <a:pt x="736" y="1"/>
                        <a:pt x="662" y="240"/>
                        <a:pt x="662" y="720"/>
                      </a:cubicBezTo>
                      <a:cubicBezTo>
                        <a:pt x="297" y="27836"/>
                        <a:pt x="479" y="55409"/>
                        <a:pt x="388" y="82617"/>
                      </a:cubicBezTo>
                      <a:cubicBezTo>
                        <a:pt x="388" y="109710"/>
                        <a:pt x="0" y="137488"/>
                        <a:pt x="479" y="164491"/>
                      </a:cubicBezTo>
                      <a:cubicBezTo>
                        <a:pt x="525" y="165438"/>
                        <a:pt x="691" y="165912"/>
                        <a:pt x="845" y="165912"/>
                      </a:cubicBezTo>
                      <a:cubicBezTo>
                        <a:pt x="999" y="165912"/>
                        <a:pt x="1141" y="165438"/>
                        <a:pt x="1141" y="164491"/>
                      </a:cubicBezTo>
                      <a:cubicBezTo>
                        <a:pt x="1621" y="137488"/>
                        <a:pt x="1233" y="109710"/>
                        <a:pt x="1233" y="82617"/>
                      </a:cubicBezTo>
                      <a:cubicBezTo>
                        <a:pt x="1233" y="55409"/>
                        <a:pt x="1438" y="27836"/>
                        <a:pt x="959" y="720"/>
                      </a:cubicBezTo>
                      <a:cubicBezTo>
                        <a:pt x="959" y="240"/>
                        <a:pt x="885" y="1"/>
                        <a:pt x="81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4711;p47">
                  <a:extLst>
                    <a:ext uri="{FF2B5EF4-FFF2-40B4-BE49-F238E27FC236}">
                      <a16:creationId xmlns:a16="http://schemas.microsoft.com/office/drawing/2014/main" id="{B3BC1951-CFEF-41AF-A73B-9EBF3ACAEED9}"/>
                    </a:ext>
                  </a:extLst>
                </p:cNvPr>
                <p:cNvSpPr/>
                <p:nvPr/>
              </p:nvSpPr>
              <p:spPr>
                <a:xfrm>
                  <a:off x="9944432" y="417599"/>
                  <a:ext cx="33741" cy="4315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" h="157695" extrusionOk="0">
                      <a:moveTo>
                        <a:pt x="674" y="1"/>
                      </a:moveTo>
                      <a:cubicBezTo>
                        <a:pt x="577" y="1"/>
                        <a:pt x="480" y="497"/>
                        <a:pt x="480" y="1490"/>
                      </a:cubicBezTo>
                      <a:cubicBezTo>
                        <a:pt x="0" y="53052"/>
                        <a:pt x="206" y="105459"/>
                        <a:pt x="571" y="156907"/>
                      </a:cubicBezTo>
                      <a:cubicBezTo>
                        <a:pt x="571" y="157432"/>
                        <a:pt x="622" y="157695"/>
                        <a:pt x="674" y="157695"/>
                      </a:cubicBezTo>
                      <a:cubicBezTo>
                        <a:pt x="725" y="157695"/>
                        <a:pt x="776" y="157432"/>
                        <a:pt x="776" y="156907"/>
                      </a:cubicBezTo>
                      <a:cubicBezTo>
                        <a:pt x="1050" y="105459"/>
                        <a:pt x="1233" y="53052"/>
                        <a:pt x="868" y="1490"/>
                      </a:cubicBezTo>
                      <a:cubicBezTo>
                        <a:pt x="868" y="497"/>
                        <a:pt x="771" y="1"/>
                        <a:pt x="67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4" name="Google Shape;4712;p47">
                <a:extLst>
                  <a:ext uri="{FF2B5EF4-FFF2-40B4-BE49-F238E27FC236}">
                    <a16:creationId xmlns:a16="http://schemas.microsoft.com/office/drawing/2014/main" id="{58EF6952-7240-4784-A47F-380724C75478}"/>
                  </a:ext>
                </a:extLst>
              </p:cNvPr>
              <p:cNvSpPr/>
              <p:nvPr/>
            </p:nvSpPr>
            <p:spPr>
              <a:xfrm>
                <a:off x="8877270" y="525191"/>
                <a:ext cx="50182" cy="41366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5912" extrusionOk="0">
                    <a:moveTo>
                      <a:pt x="810" y="1"/>
                    </a:moveTo>
                    <a:cubicBezTo>
                      <a:pt x="736" y="1"/>
                      <a:pt x="662" y="240"/>
                      <a:pt x="662" y="720"/>
                    </a:cubicBezTo>
                    <a:cubicBezTo>
                      <a:pt x="297" y="27836"/>
                      <a:pt x="479" y="55409"/>
                      <a:pt x="388" y="82617"/>
                    </a:cubicBezTo>
                    <a:cubicBezTo>
                      <a:pt x="388" y="109710"/>
                      <a:pt x="0" y="137488"/>
                      <a:pt x="479" y="164491"/>
                    </a:cubicBezTo>
                    <a:cubicBezTo>
                      <a:pt x="525" y="165438"/>
                      <a:pt x="691" y="165912"/>
                      <a:pt x="845" y="165912"/>
                    </a:cubicBezTo>
                    <a:cubicBezTo>
                      <a:pt x="999" y="165912"/>
                      <a:pt x="1141" y="165438"/>
                      <a:pt x="1141" y="164491"/>
                    </a:cubicBezTo>
                    <a:cubicBezTo>
                      <a:pt x="1621" y="137488"/>
                      <a:pt x="1233" y="109710"/>
                      <a:pt x="1233" y="82617"/>
                    </a:cubicBezTo>
                    <a:cubicBezTo>
                      <a:pt x="1233" y="55409"/>
                      <a:pt x="1438" y="27836"/>
                      <a:pt x="959" y="720"/>
                    </a:cubicBezTo>
                    <a:cubicBezTo>
                      <a:pt x="959" y="240"/>
                      <a:pt x="885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" name="Google Shape;4713;p47">
              <a:extLst>
                <a:ext uri="{FF2B5EF4-FFF2-40B4-BE49-F238E27FC236}">
                  <a16:creationId xmlns:a16="http://schemas.microsoft.com/office/drawing/2014/main" id="{61F7A27C-92B5-49E3-BEB2-948B1CAAE6CC}"/>
                </a:ext>
              </a:extLst>
            </p:cNvPr>
            <p:cNvGrpSpPr/>
            <p:nvPr/>
          </p:nvGrpSpPr>
          <p:grpSpPr>
            <a:xfrm rot="10800000">
              <a:off x="531639" y="4760196"/>
              <a:ext cx="8093728" cy="89482"/>
              <a:chOff x="10100577" y="607973"/>
              <a:chExt cx="7154360" cy="98213"/>
            </a:xfrm>
          </p:grpSpPr>
          <p:sp>
            <p:nvSpPr>
              <p:cNvPr id="141" name="Google Shape;4714;p47">
                <a:extLst>
                  <a:ext uri="{FF2B5EF4-FFF2-40B4-BE49-F238E27FC236}">
                    <a16:creationId xmlns:a16="http://schemas.microsoft.com/office/drawing/2014/main" id="{E5CCA1C9-59CB-4C8F-9074-037DA5EFC678}"/>
                  </a:ext>
                </a:extLst>
              </p:cNvPr>
              <p:cNvSpPr/>
              <p:nvPr/>
            </p:nvSpPr>
            <p:spPr>
              <a:xfrm>
                <a:off x="10100577" y="607973"/>
                <a:ext cx="7154360" cy="28679"/>
              </a:xfrm>
              <a:custGeom>
                <a:avLst/>
                <a:gdLst/>
                <a:ahLst/>
                <a:cxnLst/>
                <a:rect l="l" t="t" r="r" b="b"/>
                <a:pathLst>
                  <a:path w="261442" h="1048" extrusionOk="0">
                    <a:moveTo>
                      <a:pt x="53833" y="0"/>
                    </a:moveTo>
                    <a:cubicBezTo>
                      <a:pt x="36802" y="0"/>
                      <a:pt x="19827" y="58"/>
                      <a:pt x="3059" y="248"/>
                    </a:cubicBezTo>
                    <a:cubicBezTo>
                      <a:pt x="1" y="248"/>
                      <a:pt x="1" y="818"/>
                      <a:pt x="3059" y="818"/>
                    </a:cubicBezTo>
                    <a:cubicBezTo>
                      <a:pt x="19335" y="994"/>
                      <a:pt x="35807" y="1048"/>
                      <a:pt x="52336" y="1048"/>
                    </a:cubicBezTo>
                    <a:cubicBezTo>
                      <a:pt x="78783" y="1048"/>
                      <a:pt x="105374" y="909"/>
                      <a:pt x="131543" y="909"/>
                    </a:cubicBezTo>
                    <a:cubicBezTo>
                      <a:pt x="152194" y="909"/>
                      <a:pt x="173005" y="952"/>
                      <a:pt x="193824" y="952"/>
                    </a:cubicBezTo>
                    <a:cubicBezTo>
                      <a:pt x="215945" y="952"/>
                      <a:pt x="238073" y="904"/>
                      <a:pt x="260026" y="704"/>
                    </a:cubicBezTo>
                    <a:cubicBezTo>
                      <a:pt x="261442" y="704"/>
                      <a:pt x="261442" y="430"/>
                      <a:pt x="260026" y="339"/>
                    </a:cubicBezTo>
                    <a:cubicBezTo>
                      <a:pt x="238073" y="139"/>
                      <a:pt x="215945" y="90"/>
                      <a:pt x="193824" y="90"/>
                    </a:cubicBezTo>
                    <a:cubicBezTo>
                      <a:pt x="173005" y="90"/>
                      <a:pt x="152194" y="133"/>
                      <a:pt x="131543" y="133"/>
                    </a:cubicBezTo>
                    <a:cubicBezTo>
                      <a:pt x="105868" y="133"/>
                      <a:pt x="79786" y="0"/>
                      <a:pt x="53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4715;p47">
                <a:extLst>
                  <a:ext uri="{FF2B5EF4-FFF2-40B4-BE49-F238E27FC236}">
                    <a16:creationId xmlns:a16="http://schemas.microsoft.com/office/drawing/2014/main" id="{37BC4F08-D34C-4E08-91B7-BAE2DB10EED8}"/>
                  </a:ext>
                </a:extLst>
              </p:cNvPr>
              <p:cNvSpPr/>
              <p:nvPr/>
            </p:nvSpPr>
            <p:spPr>
              <a:xfrm>
                <a:off x="10290463" y="684130"/>
                <a:ext cx="6803322" cy="22056"/>
              </a:xfrm>
              <a:custGeom>
                <a:avLst/>
                <a:gdLst/>
                <a:ahLst/>
                <a:cxnLst/>
                <a:rect l="l" t="t" r="r" b="b"/>
                <a:pathLst>
                  <a:path w="248614" h="806" extrusionOk="0">
                    <a:moveTo>
                      <a:pt x="149233" y="0"/>
                    </a:moveTo>
                    <a:cubicBezTo>
                      <a:pt x="99942" y="0"/>
                      <a:pt x="50523" y="138"/>
                      <a:pt x="1621" y="318"/>
                    </a:cubicBezTo>
                    <a:cubicBezTo>
                      <a:pt x="0" y="318"/>
                      <a:pt x="0" y="500"/>
                      <a:pt x="1621" y="500"/>
                    </a:cubicBezTo>
                    <a:cubicBezTo>
                      <a:pt x="50417" y="666"/>
                      <a:pt x="99729" y="806"/>
                      <a:pt x="148914" y="806"/>
                    </a:cubicBezTo>
                    <a:cubicBezTo>
                      <a:pt x="181221" y="806"/>
                      <a:pt x="213472" y="745"/>
                      <a:pt x="245487" y="592"/>
                    </a:cubicBezTo>
                    <a:cubicBezTo>
                      <a:pt x="248614" y="592"/>
                      <a:pt x="248614" y="204"/>
                      <a:pt x="245487" y="204"/>
                    </a:cubicBezTo>
                    <a:cubicBezTo>
                      <a:pt x="213577" y="59"/>
                      <a:pt x="181432" y="0"/>
                      <a:pt x="1492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8" name="Google Shape;7450;p55">
            <a:extLst>
              <a:ext uri="{FF2B5EF4-FFF2-40B4-BE49-F238E27FC236}">
                <a16:creationId xmlns:a16="http://schemas.microsoft.com/office/drawing/2014/main" id="{38E864BD-24C3-41A9-B350-6C4DAE76EB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13364" y="881847"/>
            <a:ext cx="5654126" cy="79572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>
                <a:solidFill>
                  <a:srgbClr val="FFFF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Future wishes</a:t>
            </a:r>
          </a:p>
        </p:txBody>
      </p:sp>
      <p:graphicFrame>
        <p:nvGraphicFramePr>
          <p:cNvPr id="159" name="Diagram 158">
            <a:extLst>
              <a:ext uri="{FF2B5EF4-FFF2-40B4-BE49-F238E27FC236}">
                <a16:creationId xmlns:a16="http://schemas.microsoft.com/office/drawing/2014/main" id="{237B5056-4BCF-45CF-A72A-8C00E47C8C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7451669"/>
              </p:ext>
            </p:extLst>
          </p:nvPr>
        </p:nvGraphicFramePr>
        <p:xfrm>
          <a:off x="734218" y="1674971"/>
          <a:ext cx="7609614" cy="285338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pSp>
        <p:nvGrpSpPr>
          <p:cNvPr id="160" name="Google Shape;6780;p55">
            <a:extLst>
              <a:ext uri="{FF2B5EF4-FFF2-40B4-BE49-F238E27FC236}">
                <a16:creationId xmlns:a16="http://schemas.microsoft.com/office/drawing/2014/main" id="{E5E272D0-E090-4344-A693-3F8B0CC6B142}"/>
              </a:ext>
            </a:extLst>
          </p:cNvPr>
          <p:cNvGrpSpPr/>
          <p:nvPr/>
        </p:nvGrpSpPr>
        <p:grpSpPr>
          <a:xfrm rot="930437">
            <a:off x="7202782" y="345049"/>
            <a:ext cx="1686421" cy="1652757"/>
            <a:chOff x="11145700" y="157188"/>
            <a:chExt cx="1781875" cy="1835000"/>
          </a:xfrm>
        </p:grpSpPr>
        <p:sp>
          <p:nvSpPr>
            <p:cNvPr id="161" name="Google Shape;6781;p55">
              <a:extLst>
                <a:ext uri="{FF2B5EF4-FFF2-40B4-BE49-F238E27FC236}">
                  <a16:creationId xmlns:a16="http://schemas.microsoft.com/office/drawing/2014/main" id="{7A7BB3F9-4032-408A-8955-A1AF5AD7E36F}"/>
                </a:ext>
              </a:extLst>
            </p:cNvPr>
            <p:cNvSpPr/>
            <p:nvPr/>
          </p:nvSpPr>
          <p:spPr>
            <a:xfrm>
              <a:off x="11145700" y="182138"/>
              <a:ext cx="19725" cy="21525"/>
            </a:xfrm>
            <a:custGeom>
              <a:avLst/>
              <a:gdLst/>
              <a:ahLst/>
              <a:cxnLst/>
              <a:rect l="l" t="t" r="r" b="b"/>
              <a:pathLst>
                <a:path w="789" h="861" extrusionOk="0">
                  <a:moveTo>
                    <a:pt x="525" y="1"/>
                  </a:moveTo>
                  <a:cubicBezTo>
                    <a:pt x="310" y="1"/>
                    <a:pt x="1" y="165"/>
                    <a:pt x="1" y="361"/>
                  </a:cubicBezTo>
                  <a:cubicBezTo>
                    <a:pt x="1" y="461"/>
                    <a:pt x="1" y="562"/>
                    <a:pt x="101" y="687"/>
                  </a:cubicBezTo>
                  <a:cubicBezTo>
                    <a:pt x="101" y="804"/>
                    <a:pt x="211" y="860"/>
                    <a:pt x="340" y="860"/>
                  </a:cubicBezTo>
                  <a:cubicBezTo>
                    <a:pt x="542" y="860"/>
                    <a:pt x="789" y="722"/>
                    <a:pt x="728" y="461"/>
                  </a:cubicBezTo>
                  <a:lnTo>
                    <a:pt x="728" y="161"/>
                  </a:lnTo>
                  <a:cubicBezTo>
                    <a:pt x="728" y="47"/>
                    <a:pt x="640" y="1"/>
                    <a:pt x="5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782;p55">
              <a:extLst>
                <a:ext uri="{FF2B5EF4-FFF2-40B4-BE49-F238E27FC236}">
                  <a16:creationId xmlns:a16="http://schemas.microsoft.com/office/drawing/2014/main" id="{9625B026-9C9B-42D9-9143-1AC81C0992A9}"/>
                </a:ext>
              </a:extLst>
            </p:cNvPr>
            <p:cNvSpPr/>
            <p:nvPr/>
          </p:nvSpPr>
          <p:spPr>
            <a:xfrm>
              <a:off x="12595950" y="1050438"/>
              <a:ext cx="331625" cy="303275"/>
            </a:xfrm>
            <a:custGeom>
              <a:avLst/>
              <a:gdLst/>
              <a:ahLst/>
              <a:cxnLst/>
              <a:rect l="l" t="t" r="r" b="b"/>
              <a:pathLst>
                <a:path w="13265" h="12131" extrusionOk="0">
                  <a:moveTo>
                    <a:pt x="4863" y="1"/>
                  </a:moveTo>
                  <a:cubicBezTo>
                    <a:pt x="4666" y="1"/>
                    <a:pt x="4447" y="81"/>
                    <a:pt x="4447" y="191"/>
                  </a:cubicBezTo>
                  <a:cubicBezTo>
                    <a:pt x="4347" y="717"/>
                    <a:pt x="4121" y="1243"/>
                    <a:pt x="4021" y="1669"/>
                  </a:cubicBezTo>
                  <a:cubicBezTo>
                    <a:pt x="3821" y="1544"/>
                    <a:pt x="3720" y="1344"/>
                    <a:pt x="3495" y="1143"/>
                  </a:cubicBezTo>
                  <a:cubicBezTo>
                    <a:pt x="3466" y="1079"/>
                    <a:pt x="3388" y="1051"/>
                    <a:pt x="3294" y="1051"/>
                  </a:cubicBezTo>
                  <a:cubicBezTo>
                    <a:pt x="3057" y="1051"/>
                    <a:pt x="2725" y="1228"/>
                    <a:pt x="2868" y="1444"/>
                  </a:cubicBezTo>
                  <a:cubicBezTo>
                    <a:pt x="3094" y="1770"/>
                    <a:pt x="3395" y="2070"/>
                    <a:pt x="3720" y="2396"/>
                  </a:cubicBezTo>
                  <a:cubicBezTo>
                    <a:pt x="2969" y="2496"/>
                    <a:pt x="2342" y="2797"/>
                    <a:pt x="1715" y="2923"/>
                  </a:cubicBezTo>
                  <a:cubicBezTo>
                    <a:pt x="1357" y="3012"/>
                    <a:pt x="1399" y="3443"/>
                    <a:pt x="1717" y="3443"/>
                  </a:cubicBezTo>
                  <a:cubicBezTo>
                    <a:pt x="1755" y="3443"/>
                    <a:pt x="1796" y="3437"/>
                    <a:pt x="1841" y="3424"/>
                  </a:cubicBezTo>
                  <a:cubicBezTo>
                    <a:pt x="2467" y="3223"/>
                    <a:pt x="3194" y="2797"/>
                    <a:pt x="3821" y="2797"/>
                  </a:cubicBezTo>
                  <a:cubicBezTo>
                    <a:pt x="3854" y="2839"/>
                    <a:pt x="3876" y="2853"/>
                    <a:pt x="3895" y="2853"/>
                  </a:cubicBezTo>
                  <a:cubicBezTo>
                    <a:pt x="3932" y="2853"/>
                    <a:pt x="3954" y="2797"/>
                    <a:pt x="4021" y="2797"/>
                  </a:cubicBezTo>
                  <a:cubicBezTo>
                    <a:pt x="4347" y="3123"/>
                    <a:pt x="4548" y="3424"/>
                    <a:pt x="4848" y="3750"/>
                  </a:cubicBezTo>
                  <a:cubicBezTo>
                    <a:pt x="5274" y="4276"/>
                    <a:pt x="5600" y="4902"/>
                    <a:pt x="6101" y="5303"/>
                  </a:cubicBezTo>
                  <a:cubicBezTo>
                    <a:pt x="5274" y="5930"/>
                    <a:pt x="4021" y="6682"/>
                    <a:pt x="3194" y="7083"/>
                  </a:cubicBezTo>
                  <a:cubicBezTo>
                    <a:pt x="2342" y="6782"/>
                    <a:pt x="1515" y="6356"/>
                    <a:pt x="788" y="5930"/>
                  </a:cubicBezTo>
                  <a:cubicBezTo>
                    <a:pt x="762" y="5917"/>
                    <a:pt x="728" y="5911"/>
                    <a:pt x="691" y="5911"/>
                  </a:cubicBezTo>
                  <a:cubicBezTo>
                    <a:pt x="440" y="5911"/>
                    <a:pt x="0" y="6169"/>
                    <a:pt x="262" y="6256"/>
                  </a:cubicBezTo>
                  <a:cubicBezTo>
                    <a:pt x="989" y="6782"/>
                    <a:pt x="1715" y="7083"/>
                    <a:pt x="2467" y="7409"/>
                  </a:cubicBezTo>
                  <a:cubicBezTo>
                    <a:pt x="1941" y="7710"/>
                    <a:pt x="1314" y="8035"/>
                    <a:pt x="688" y="8336"/>
                  </a:cubicBezTo>
                  <a:cubicBezTo>
                    <a:pt x="343" y="8519"/>
                    <a:pt x="557" y="8817"/>
                    <a:pt x="810" y="8817"/>
                  </a:cubicBezTo>
                  <a:cubicBezTo>
                    <a:pt x="870" y="8817"/>
                    <a:pt x="931" y="8800"/>
                    <a:pt x="989" y="8762"/>
                  </a:cubicBezTo>
                  <a:cubicBezTo>
                    <a:pt x="1515" y="8562"/>
                    <a:pt x="2041" y="8236"/>
                    <a:pt x="2467" y="8035"/>
                  </a:cubicBezTo>
                  <a:lnTo>
                    <a:pt x="2467" y="8035"/>
                  </a:lnTo>
                  <a:cubicBezTo>
                    <a:pt x="2342" y="8662"/>
                    <a:pt x="2141" y="9389"/>
                    <a:pt x="1941" y="10015"/>
                  </a:cubicBezTo>
                  <a:cubicBezTo>
                    <a:pt x="1899" y="10141"/>
                    <a:pt x="2002" y="10197"/>
                    <a:pt x="2144" y="10197"/>
                  </a:cubicBezTo>
                  <a:cubicBezTo>
                    <a:pt x="2340" y="10197"/>
                    <a:pt x="2610" y="10090"/>
                    <a:pt x="2668" y="9915"/>
                  </a:cubicBezTo>
                  <a:cubicBezTo>
                    <a:pt x="2868" y="9188"/>
                    <a:pt x="3094" y="8336"/>
                    <a:pt x="3294" y="7609"/>
                  </a:cubicBezTo>
                  <a:cubicBezTo>
                    <a:pt x="4280" y="7116"/>
                    <a:pt x="5442" y="6447"/>
                    <a:pt x="6347" y="5850"/>
                  </a:cubicBezTo>
                  <a:lnTo>
                    <a:pt x="6347" y="5850"/>
                  </a:lnTo>
                  <a:cubicBezTo>
                    <a:pt x="6334" y="5875"/>
                    <a:pt x="6327" y="5903"/>
                    <a:pt x="6327" y="5930"/>
                  </a:cubicBezTo>
                  <a:cubicBezTo>
                    <a:pt x="6327" y="7183"/>
                    <a:pt x="6427" y="8436"/>
                    <a:pt x="6628" y="9589"/>
                  </a:cubicBezTo>
                  <a:cubicBezTo>
                    <a:pt x="5475" y="9689"/>
                    <a:pt x="4848" y="11168"/>
                    <a:pt x="4222" y="11895"/>
                  </a:cubicBezTo>
                  <a:cubicBezTo>
                    <a:pt x="4131" y="12031"/>
                    <a:pt x="4230" y="12085"/>
                    <a:pt x="4374" y="12085"/>
                  </a:cubicBezTo>
                  <a:cubicBezTo>
                    <a:pt x="4550" y="12085"/>
                    <a:pt x="4793" y="12005"/>
                    <a:pt x="4848" y="11895"/>
                  </a:cubicBezTo>
                  <a:cubicBezTo>
                    <a:pt x="5174" y="11695"/>
                    <a:pt x="5375" y="11268"/>
                    <a:pt x="5600" y="10943"/>
                  </a:cubicBezTo>
                  <a:cubicBezTo>
                    <a:pt x="5695" y="10754"/>
                    <a:pt x="6168" y="10007"/>
                    <a:pt x="6474" y="10007"/>
                  </a:cubicBezTo>
                  <a:cubicBezTo>
                    <a:pt x="6493" y="10007"/>
                    <a:pt x="6510" y="10010"/>
                    <a:pt x="6527" y="10015"/>
                  </a:cubicBezTo>
                  <a:lnTo>
                    <a:pt x="6628" y="9915"/>
                  </a:lnTo>
                  <a:cubicBezTo>
                    <a:pt x="6628" y="10642"/>
                    <a:pt x="6728" y="11268"/>
                    <a:pt x="6728" y="11895"/>
                  </a:cubicBezTo>
                  <a:cubicBezTo>
                    <a:pt x="6778" y="12064"/>
                    <a:pt x="6922" y="12130"/>
                    <a:pt x="7072" y="12130"/>
                  </a:cubicBezTo>
                  <a:cubicBezTo>
                    <a:pt x="7300" y="12130"/>
                    <a:pt x="7540" y="11976"/>
                    <a:pt x="7480" y="11795"/>
                  </a:cubicBezTo>
                  <a:cubicBezTo>
                    <a:pt x="7480" y="11168"/>
                    <a:pt x="7355" y="10642"/>
                    <a:pt x="7355" y="10015"/>
                  </a:cubicBezTo>
                  <a:lnTo>
                    <a:pt x="7355" y="10015"/>
                  </a:lnTo>
                  <a:cubicBezTo>
                    <a:pt x="7981" y="10542"/>
                    <a:pt x="8733" y="11068"/>
                    <a:pt x="9460" y="11469"/>
                  </a:cubicBezTo>
                  <a:cubicBezTo>
                    <a:pt x="9488" y="11483"/>
                    <a:pt x="9522" y="11489"/>
                    <a:pt x="9560" y="11489"/>
                  </a:cubicBezTo>
                  <a:cubicBezTo>
                    <a:pt x="9795" y="11489"/>
                    <a:pt x="10173" y="11254"/>
                    <a:pt x="10086" y="11168"/>
                  </a:cubicBezTo>
                  <a:cubicBezTo>
                    <a:pt x="9234" y="10642"/>
                    <a:pt x="8407" y="10116"/>
                    <a:pt x="7580" y="9489"/>
                  </a:cubicBezTo>
                  <a:cubicBezTo>
                    <a:pt x="7530" y="9439"/>
                    <a:pt x="7474" y="9414"/>
                    <a:pt x="7417" y="9414"/>
                  </a:cubicBezTo>
                  <a:cubicBezTo>
                    <a:pt x="7361" y="9414"/>
                    <a:pt x="7304" y="9439"/>
                    <a:pt x="7254" y="9489"/>
                  </a:cubicBezTo>
                  <a:cubicBezTo>
                    <a:pt x="7154" y="8236"/>
                    <a:pt x="7054" y="7083"/>
                    <a:pt x="7054" y="5930"/>
                  </a:cubicBezTo>
                  <a:lnTo>
                    <a:pt x="7054" y="5830"/>
                  </a:lnTo>
                  <a:cubicBezTo>
                    <a:pt x="7881" y="6055"/>
                    <a:pt x="8833" y="6256"/>
                    <a:pt x="9660" y="6557"/>
                  </a:cubicBezTo>
                  <a:cubicBezTo>
                    <a:pt x="9660" y="6557"/>
                    <a:pt x="9560" y="6557"/>
                    <a:pt x="9560" y="6682"/>
                  </a:cubicBezTo>
                  <a:lnTo>
                    <a:pt x="9660" y="6682"/>
                  </a:lnTo>
                  <a:lnTo>
                    <a:pt x="9660" y="6882"/>
                  </a:lnTo>
                  <a:cubicBezTo>
                    <a:pt x="10086" y="7609"/>
                    <a:pt x="10387" y="8336"/>
                    <a:pt x="10813" y="8963"/>
                  </a:cubicBezTo>
                  <a:cubicBezTo>
                    <a:pt x="10843" y="9059"/>
                    <a:pt x="10927" y="9098"/>
                    <a:pt x="11026" y="9098"/>
                  </a:cubicBezTo>
                  <a:cubicBezTo>
                    <a:pt x="11262" y="9098"/>
                    <a:pt x="11581" y="8874"/>
                    <a:pt x="11440" y="8662"/>
                  </a:cubicBezTo>
                  <a:cubicBezTo>
                    <a:pt x="11014" y="8035"/>
                    <a:pt x="10713" y="7409"/>
                    <a:pt x="10387" y="6782"/>
                  </a:cubicBezTo>
                  <a:lnTo>
                    <a:pt x="10387" y="6782"/>
                  </a:lnTo>
                  <a:cubicBezTo>
                    <a:pt x="11114" y="6882"/>
                    <a:pt x="11741" y="7083"/>
                    <a:pt x="12492" y="7183"/>
                  </a:cubicBezTo>
                  <a:cubicBezTo>
                    <a:pt x="12518" y="7199"/>
                    <a:pt x="12551" y="7206"/>
                    <a:pt x="12587" y="7206"/>
                  </a:cubicBezTo>
                  <a:cubicBezTo>
                    <a:pt x="12836" y="7206"/>
                    <a:pt x="13265" y="6882"/>
                    <a:pt x="12893" y="6882"/>
                  </a:cubicBezTo>
                  <a:cubicBezTo>
                    <a:pt x="12066" y="6682"/>
                    <a:pt x="11340" y="6456"/>
                    <a:pt x="10487" y="6256"/>
                  </a:cubicBezTo>
                  <a:cubicBezTo>
                    <a:pt x="11114" y="5529"/>
                    <a:pt x="11866" y="5003"/>
                    <a:pt x="12492" y="4376"/>
                  </a:cubicBezTo>
                  <a:cubicBezTo>
                    <a:pt x="12551" y="4347"/>
                    <a:pt x="12530" y="4335"/>
                    <a:pt x="12469" y="4335"/>
                  </a:cubicBezTo>
                  <a:cubicBezTo>
                    <a:pt x="12321" y="4335"/>
                    <a:pt x="11937" y="4406"/>
                    <a:pt x="11866" y="4476"/>
                  </a:cubicBezTo>
                  <a:cubicBezTo>
                    <a:pt x="11239" y="5003"/>
                    <a:pt x="10613" y="5529"/>
                    <a:pt x="10086" y="6055"/>
                  </a:cubicBezTo>
                  <a:cubicBezTo>
                    <a:pt x="9134" y="5830"/>
                    <a:pt x="8207" y="5629"/>
                    <a:pt x="7355" y="5429"/>
                  </a:cubicBezTo>
                  <a:cubicBezTo>
                    <a:pt x="7781" y="4476"/>
                    <a:pt x="8207" y="3649"/>
                    <a:pt x="8608" y="2797"/>
                  </a:cubicBezTo>
                  <a:cubicBezTo>
                    <a:pt x="9360" y="2396"/>
                    <a:pt x="10187" y="2396"/>
                    <a:pt x="10913" y="2171"/>
                  </a:cubicBezTo>
                  <a:cubicBezTo>
                    <a:pt x="11293" y="2081"/>
                    <a:pt x="11255" y="1754"/>
                    <a:pt x="10941" y="1754"/>
                  </a:cubicBezTo>
                  <a:cubicBezTo>
                    <a:pt x="10903" y="1754"/>
                    <a:pt x="10860" y="1759"/>
                    <a:pt x="10813" y="1770"/>
                  </a:cubicBezTo>
                  <a:cubicBezTo>
                    <a:pt x="10187" y="1970"/>
                    <a:pt x="9560" y="2070"/>
                    <a:pt x="8934" y="2296"/>
                  </a:cubicBezTo>
                  <a:cubicBezTo>
                    <a:pt x="9134" y="1770"/>
                    <a:pt x="9234" y="1344"/>
                    <a:pt x="9460" y="918"/>
                  </a:cubicBezTo>
                  <a:cubicBezTo>
                    <a:pt x="9505" y="782"/>
                    <a:pt x="9382" y="728"/>
                    <a:pt x="9224" y="728"/>
                  </a:cubicBezTo>
                  <a:cubicBezTo>
                    <a:pt x="9032" y="728"/>
                    <a:pt x="8788" y="808"/>
                    <a:pt x="8733" y="918"/>
                  </a:cubicBezTo>
                  <a:cubicBezTo>
                    <a:pt x="8608" y="1243"/>
                    <a:pt x="8507" y="1544"/>
                    <a:pt x="8407" y="1870"/>
                  </a:cubicBezTo>
                  <a:cubicBezTo>
                    <a:pt x="8106" y="1243"/>
                    <a:pt x="7881" y="717"/>
                    <a:pt x="7580" y="191"/>
                  </a:cubicBezTo>
                  <a:cubicBezTo>
                    <a:pt x="7515" y="133"/>
                    <a:pt x="7416" y="108"/>
                    <a:pt x="7312" y="108"/>
                  </a:cubicBezTo>
                  <a:cubicBezTo>
                    <a:pt x="7055" y="108"/>
                    <a:pt x="6764" y="256"/>
                    <a:pt x="6853" y="416"/>
                  </a:cubicBezTo>
                  <a:cubicBezTo>
                    <a:pt x="7254" y="1143"/>
                    <a:pt x="7680" y="1870"/>
                    <a:pt x="7981" y="2697"/>
                  </a:cubicBezTo>
                  <a:cubicBezTo>
                    <a:pt x="7580" y="3549"/>
                    <a:pt x="7154" y="4276"/>
                    <a:pt x="6853" y="5103"/>
                  </a:cubicBezTo>
                  <a:cubicBezTo>
                    <a:pt x="6227" y="4677"/>
                    <a:pt x="5901" y="3950"/>
                    <a:pt x="5475" y="3424"/>
                  </a:cubicBezTo>
                  <a:cubicBezTo>
                    <a:pt x="5174" y="3123"/>
                    <a:pt x="4848" y="2797"/>
                    <a:pt x="4648" y="2396"/>
                  </a:cubicBezTo>
                  <a:cubicBezTo>
                    <a:pt x="4648" y="1669"/>
                    <a:pt x="4974" y="918"/>
                    <a:pt x="5174" y="191"/>
                  </a:cubicBezTo>
                  <a:cubicBezTo>
                    <a:pt x="5174" y="55"/>
                    <a:pt x="5026" y="1"/>
                    <a:pt x="48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783;p55">
              <a:extLst>
                <a:ext uri="{FF2B5EF4-FFF2-40B4-BE49-F238E27FC236}">
                  <a16:creationId xmlns:a16="http://schemas.microsoft.com/office/drawing/2014/main" id="{B4B90861-8299-4C4D-B48D-CC24B8152BDD}"/>
                </a:ext>
              </a:extLst>
            </p:cNvPr>
            <p:cNvSpPr/>
            <p:nvPr/>
          </p:nvSpPr>
          <p:spPr>
            <a:xfrm>
              <a:off x="12667650" y="1157213"/>
              <a:ext cx="21325" cy="20800"/>
            </a:xfrm>
            <a:custGeom>
              <a:avLst/>
              <a:gdLst/>
              <a:ahLst/>
              <a:cxnLst/>
              <a:rect l="l" t="t" r="r" b="b"/>
              <a:pathLst>
                <a:path w="853" h="832" extrusionOk="0">
                  <a:moveTo>
                    <a:pt x="429" y="1"/>
                  </a:moveTo>
                  <a:cubicBezTo>
                    <a:pt x="220" y="1"/>
                    <a:pt x="0" y="111"/>
                    <a:pt x="0" y="306"/>
                  </a:cubicBezTo>
                  <a:lnTo>
                    <a:pt x="0" y="631"/>
                  </a:lnTo>
                  <a:cubicBezTo>
                    <a:pt x="0" y="832"/>
                    <a:pt x="226" y="832"/>
                    <a:pt x="326" y="832"/>
                  </a:cubicBezTo>
                  <a:lnTo>
                    <a:pt x="426" y="832"/>
                  </a:lnTo>
                  <a:cubicBezTo>
                    <a:pt x="527" y="832"/>
                    <a:pt x="727" y="732"/>
                    <a:pt x="727" y="631"/>
                  </a:cubicBezTo>
                  <a:cubicBezTo>
                    <a:pt x="852" y="531"/>
                    <a:pt x="852" y="406"/>
                    <a:pt x="852" y="205"/>
                  </a:cubicBezTo>
                  <a:cubicBezTo>
                    <a:pt x="727" y="205"/>
                    <a:pt x="727" y="105"/>
                    <a:pt x="727" y="105"/>
                  </a:cubicBezTo>
                  <a:cubicBezTo>
                    <a:pt x="656" y="34"/>
                    <a:pt x="544" y="1"/>
                    <a:pt x="4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784;p55">
              <a:extLst>
                <a:ext uri="{FF2B5EF4-FFF2-40B4-BE49-F238E27FC236}">
                  <a16:creationId xmlns:a16="http://schemas.microsoft.com/office/drawing/2014/main" id="{62A16676-45C4-4E83-BF8A-995DEA696AB2}"/>
                </a:ext>
              </a:extLst>
            </p:cNvPr>
            <p:cNvSpPr/>
            <p:nvPr/>
          </p:nvSpPr>
          <p:spPr>
            <a:xfrm>
              <a:off x="11432675" y="1407963"/>
              <a:ext cx="1070825" cy="442625"/>
            </a:xfrm>
            <a:custGeom>
              <a:avLst/>
              <a:gdLst/>
              <a:ahLst/>
              <a:cxnLst/>
              <a:rect l="l" t="t" r="r" b="b"/>
              <a:pathLst>
                <a:path w="42833" h="17705" extrusionOk="0">
                  <a:moveTo>
                    <a:pt x="37595" y="0"/>
                  </a:moveTo>
                  <a:lnTo>
                    <a:pt x="5539" y="201"/>
                  </a:lnTo>
                  <a:cubicBezTo>
                    <a:pt x="5539" y="201"/>
                    <a:pt x="1" y="6892"/>
                    <a:pt x="3133" y="11905"/>
                  </a:cubicBezTo>
                  <a:cubicBezTo>
                    <a:pt x="5530" y="15663"/>
                    <a:pt x="15453" y="17705"/>
                    <a:pt x="23765" y="17705"/>
                  </a:cubicBezTo>
                  <a:cubicBezTo>
                    <a:pt x="26318" y="17705"/>
                    <a:pt x="28718" y="17512"/>
                    <a:pt x="30702" y="17118"/>
                  </a:cubicBezTo>
                  <a:cubicBezTo>
                    <a:pt x="39274" y="15564"/>
                    <a:pt x="41053" y="11379"/>
                    <a:pt x="41880" y="9298"/>
                  </a:cubicBezTo>
                  <a:cubicBezTo>
                    <a:pt x="42833" y="7293"/>
                    <a:pt x="37595" y="0"/>
                    <a:pt x="37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785;p55">
              <a:extLst>
                <a:ext uri="{FF2B5EF4-FFF2-40B4-BE49-F238E27FC236}">
                  <a16:creationId xmlns:a16="http://schemas.microsoft.com/office/drawing/2014/main" id="{B8201462-2BB1-4C0A-820F-902AD3F70826}"/>
                </a:ext>
              </a:extLst>
            </p:cNvPr>
            <p:cNvSpPr/>
            <p:nvPr/>
          </p:nvSpPr>
          <p:spPr>
            <a:xfrm>
              <a:off x="12125025" y="1557563"/>
              <a:ext cx="283975" cy="434625"/>
            </a:xfrm>
            <a:custGeom>
              <a:avLst/>
              <a:gdLst/>
              <a:ahLst/>
              <a:cxnLst/>
              <a:rect l="l" t="t" r="r" b="b"/>
              <a:pathLst>
                <a:path w="11359" h="17385" extrusionOk="0">
                  <a:moveTo>
                    <a:pt x="4545" y="0"/>
                  </a:moveTo>
                  <a:cubicBezTo>
                    <a:pt x="2363" y="0"/>
                    <a:pt x="1" y="2362"/>
                    <a:pt x="1" y="2362"/>
                  </a:cubicBezTo>
                  <a:cubicBezTo>
                    <a:pt x="628" y="5595"/>
                    <a:pt x="402" y="14167"/>
                    <a:pt x="4262" y="16673"/>
                  </a:cubicBezTo>
                  <a:cubicBezTo>
                    <a:pt x="5070" y="17174"/>
                    <a:pt x="5851" y="17385"/>
                    <a:pt x="6579" y="17385"/>
                  </a:cubicBezTo>
                  <a:cubicBezTo>
                    <a:pt x="9348" y="17385"/>
                    <a:pt x="11359" y="14334"/>
                    <a:pt x="11279" y="12588"/>
                  </a:cubicBezTo>
                  <a:cubicBezTo>
                    <a:pt x="11154" y="10307"/>
                    <a:pt x="8146" y="1635"/>
                    <a:pt x="5740" y="282"/>
                  </a:cubicBezTo>
                  <a:cubicBezTo>
                    <a:pt x="5360" y="83"/>
                    <a:pt x="4956" y="0"/>
                    <a:pt x="4545" y="0"/>
                  </a:cubicBez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786;p55">
              <a:extLst>
                <a:ext uri="{FF2B5EF4-FFF2-40B4-BE49-F238E27FC236}">
                  <a16:creationId xmlns:a16="http://schemas.microsoft.com/office/drawing/2014/main" id="{2BA4B2FD-B50B-48F9-8EB4-7850883BE39D}"/>
                </a:ext>
              </a:extLst>
            </p:cNvPr>
            <p:cNvSpPr/>
            <p:nvPr/>
          </p:nvSpPr>
          <p:spPr>
            <a:xfrm>
              <a:off x="11341825" y="628388"/>
              <a:ext cx="375975" cy="254525"/>
            </a:xfrm>
            <a:custGeom>
              <a:avLst/>
              <a:gdLst/>
              <a:ahLst/>
              <a:cxnLst/>
              <a:rect l="l" t="t" r="r" b="b"/>
              <a:pathLst>
                <a:path w="15039" h="10181" extrusionOk="0">
                  <a:moveTo>
                    <a:pt x="6895" y="0"/>
                  </a:moveTo>
                  <a:cubicBezTo>
                    <a:pt x="5341" y="0"/>
                    <a:pt x="3670" y="356"/>
                    <a:pt x="1980" y="1308"/>
                  </a:cubicBezTo>
                  <a:cubicBezTo>
                    <a:pt x="0" y="2361"/>
                    <a:pt x="6041" y="9654"/>
                    <a:pt x="13033" y="10180"/>
                  </a:cubicBezTo>
                  <a:lnTo>
                    <a:pt x="15038" y="3088"/>
                  </a:lnTo>
                  <a:cubicBezTo>
                    <a:pt x="15038" y="3088"/>
                    <a:pt x="11475" y="0"/>
                    <a:pt x="6895" y="0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787;p55">
              <a:extLst>
                <a:ext uri="{FF2B5EF4-FFF2-40B4-BE49-F238E27FC236}">
                  <a16:creationId xmlns:a16="http://schemas.microsoft.com/office/drawing/2014/main" id="{48604D51-36CD-46CD-AE48-C92B8E33F2B7}"/>
                </a:ext>
              </a:extLst>
            </p:cNvPr>
            <p:cNvSpPr/>
            <p:nvPr/>
          </p:nvSpPr>
          <p:spPr>
            <a:xfrm>
              <a:off x="11474650" y="701363"/>
              <a:ext cx="224350" cy="127025"/>
            </a:xfrm>
            <a:custGeom>
              <a:avLst/>
              <a:gdLst/>
              <a:ahLst/>
              <a:cxnLst/>
              <a:rect l="l" t="t" r="r" b="b"/>
              <a:pathLst>
                <a:path w="8974" h="5081" extrusionOk="0">
                  <a:moveTo>
                    <a:pt x="3815" y="1"/>
                  </a:moveTo>
                  <a:cubicBezTo>
                    <a:pt x="3004" y="1"/>
                    <a:pt x="2140" y="133"/>
                    <a:pt x="1254" y="469"/>
                  </a:cubicBezTo>
                  <a:cubicBezTo>
                    <a:pt x="1" y="996"/>
                    <a:pt x="3459" y="4555"/>
                    <a:pt x="7620" y="5081"/>
                  </a:cubicBezTo>
                  <a:lnTo>
                    <a:pt x="8973" y="1723"/>
                  </a:lnTo>
                  <a:cubicBezTo>
                    <a:pt x="8973" y="1723"/>
                    <a:pt x="6744" y="1"/>
                    <a:pt x="3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788;p55">
              <a:extLst>
                <a:ext uri="{FF2B5EF4-FFF2-40B4-BE49-F238E27FC236}">
                  <a16:creationId xmlns:a16="http://schemas.microsoft.com/office/drawing/2014/main" id="{6962A9FE-0185-45DA-A574-AF131D9344FB}"/>
                </a:ext>
              </a:extLst>
            </p:cNvPr>
            <p:cNvSpPr/>
            <p:nvPr/>
          </p:nvSpPr>
          <p:spPr>
            <a:xfrm>
              <a:off x="11360000" y="157188"/>
              <a:ext cx="526975" cy="532750"/>
            </a:xfrm>
            <a:custGeom>
              <a:avLst/>
              <a:gdLst/>
              <a:ahLst/>
              <a:cxnLst/>
              <a:rect l="l" t="t" r="r" b="b"/>
              <a:pathLst>
                <a:path w="21079" h="21310" extrusionOk="0">
                  <a:moveTo>
                    <a:pt x="5409" y="1"/>
                  </a:moveTo>
                  <a:cubicBezTo>
                    <a:pt x="5378" y="1"/>
                    <a:pt x="5346" y="2"/>
                    <a:pt x="5314" y="6"/>
                  </a:cubicBezTo>
                  <a:cubicBezTo>
                    <a:pt x="3334" y="206"/>
                    <a:pt x="0" y="2086"/>
                    <a:pt x="5414" y="10657"/>
                  </a:cubicBezTo>
                  <a:cubicBezTo>
                    <a:pt x="10752" y="19229"/>
                    <a:pt x="15865" y="21309"/>
                    <a:pt x="15865" y="21309"/>
                  </a:cubicBezTo>
                  <a:cubicBezTo>
                    <a:pt x="15865" y="21309"/>
                    <a:pt x="21078" y="19229"/>
                    <a:pt x="20251" y="19104"/>
                  </a:cubicBezTo>
                  <a:cubicBezTo>
                    <a:pt x="19424" y="19003"/>
                    <a:pt x="16692" y="16196"/>
                    <a:pt x="15564" y="15043"/>
                  </a:cubicBezTo>
                  <a:cubicBezTo>
                    <a:pt x="14311" y="13991"/>
                    <a:pt x="18797" y="9204"/>
                    <a:pt x="17018" y="7951"/>
                  </a:cubicBezTo>
                  <a:cubicBezTo>
                    <a:pt x="16800" y="7817"/>
                    <a:pt x="16591" y="7759"/>
                    <a:pt x="16391" y="7759"/>
                  </a:cubicBezTo>
                  <a:cubicBezTo>
                    <a:pt x="15112" y="7759"/>
                    <a:pt x="14166" y="10123"/>
                    <a:pt x="13136" y="10123"/>
                  </a:cubicBezTo>
                  <a:cubicBezTo>
                    <a:pt x="12938" y="10123"/>
                    <a:pt x="12738" y="10037"/>
                    <a:pt x="12532" y="9830"/>
                  </a:cubicBezTo>
                  <a:cubicBezTo>
                    <a:pt x="10953" y="8352"/>
                    <a:pt x="15765" y="5219"/>
                    <a:pt x="13459" y="4066"/>
                  </a:cubicBezTo>
                  <a:cubicBezTo>
                    <a:pt x="13094" y="3901"/>
                    <a:pt x="12779" y="3833"/>
                    <a:pt x="12500" y="3833"/>
                  </a:cubicBezTo>
                  <a:cubicBezTo>
                    <a:pt x="11069" y="3833"/>
                    <a:pt x="10589" y="5648"/>
                    <a:pt x="9169" y="5648"/>
                  </a:cubicBezTo>
                  <a:cubicBezTo>
                    <a:pt x="9137" y="5648"/>
                    <a:pt x="9105" y="5647"/>
                    <a:pt x="9073" y="5645"/>
                  </a:cubicBezTo>
                  <a:cubicBezTo>
                    <a:pt x="7226" y="5546"/>
                    <a:pt x="7194" y="1"/>
                    <a:pt x="5409" y="1"/>
                  </a:cubicBezTo>
                  <a:close/>
                </a:path>
              </a:pathLst>
            </a:custGeom>
            <a:solidFill>
              <a:srgbClr val="94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789;p55">
              <a:extLst>
                <a:ext uri="{FF2B5EF4-FFF2-40B4-BE49-F238E27FC236}">
                  <a16:creationId xmlns:a16="http://schemas.microsoft.com/office/drawing/2014/main" id="{1FD2537D-4EF0-41D5-B5A8-79789621A626}"/>
                </a:ext>
              </a:extLst>
            </p:cNvPr>
            <p:cNvSpPr/>
            <p:nvPr/>
          </p:nvSpPr>
          <p:spPr>
            <a:xfrm>
              <a:off x="12226550" y="633388"/>
              <a:ext cx="375950" cy="255150"/>
            </a:xfrm>
            <a:custGeom>
              <a:avLst/>
              <a:gdLst/>
              <a:ahLst/>
              <a:cxnLst/>
              <a:rect l="l" t="t" r="r" b="b"/>
              <a:pathLst>
                <a:path w="15038" h="10206" extrusionOk="0">
                  <a:moveTo>
                    <a:pt x="8216" y="1"/>
                  </a:moveTo>
                  <a:cubicBezTo>
                    <a:pt x="3605" y="1"/>
                    <a:pt x="0" y="3088"/>
                    <a:pt x="0" y="3088"/>
                  </a:cubicBezTo>
                  <a:lnTo>
                    <a:pt x="2080" y="10206"/>
                  </a:lnTo>
                  <a:cubicBezTo>
                    <a:pt x="9098" y="9680"/>
                    <a:pt x="15038" y="2361"/>
                    <a:pt x="13158" y="1309"/>
                  </a:cubicBezTo>
                  <a:cubicBezTo>
                    <a:pt x="11463" y="356"/>
                    <a:pt x="9781" y="1"/>
                    <a:pt x="8216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790;p55">
              <a:extLst>
                <a:ext uri="{FF2B5EF4-FFF2-40B4-BE49-F238E27FC236}">
                  <a16:creationId xmlns:a16="http://schemas.microsoft.com/office/drawing/2014/main" id="{E43ACF8E-3EE0-4775-8F89-7D68DB13FBB8}"/>
                </a:ext>
              </a:extLst>
            </p:cNvPr>
            <p:cNvSpPr/>
            <p:nvPr/>
          </p:nvSpPr>
          <p:spPr>
            <a:xfrm>
              <a:off x="12244700" y="706763"/>
              <a:ext cx="224975" cy="126650"/>
            </a:xfrm>
            <a:custGeom>
              <a:avLst/>
              <a:gdLst/>
              <a:ahLst/>
              <a:cxnLst/>
              <a:rect l="l" t="t" r="r" b="b"/>
              <a:pathLst>
                <a:path w="8999" h="5066" extrusionOk="0">
                  <a:moveTo>
                    <a:pt x="5256" y="0"/>
                  </a:moveTo>
                  <a:cubicBezTo>
                    <a:pt x="2300" y="0"/>
                    <a:pt x="1" y="1732"/>
                    <a:pt x="1" y="1732"/>
                  </a:cubicBezTo>
                  <a:lnTo>
                    <a:pt x="1354" y="5065"/>
                  </a:lnTo>
                  <a:cubicBezTo>
                    <a:pt x="5540" y="4539"/>
                    <a:pt x="8998" y="1005"/>
                    <a:pt x="7846" y="479"/>
                  </a:cubicBezTo>
                  <a:cubicBezTo>
                    <a:pt x="6955" y="135"/>
                    <a:pt x="6080" y="0"/>
                    <a:pt x="5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791;p55">
              <a:extLst>
                <a:ext uri="{FF2B5EF4-FFF2-40B4-BE49-F238E27FC236}">
                  <a16:creationId xmlns:a16="http://schemas.microsoft.com/office/drawing/2014/main" id="{0C8F6DB8-38A4-4715-ACDE-4963CBB948C0}"/>
                </a:ext>
              </a:extLst>
            </p:cNvPr>
            <p:cNvSpPr/>
            <p:nvPr/>
          </p:nvSpPr>
          <p:spPr>
            <a:xfrm>
              <a:off x="12056750" y="162213"/>
              <a:ext cx="527575" cy="532725"/>
            </a:xfrm>
            <a:custGeom>
              <a:avLst/>
              <a:gdLst/>
              <a:ahLst/>
              <a:cxnLst/>
              <a:rect l="l" t="t" r="r" b="b"/>
              <a:pathLst>
                <a:path w="21103" h="21309" extrusionOk="0">
                  <a:moveTo>
                    <a:pt x="15788" y="0"/>
                  </a:moveTo>
                  <a:cubicBezTo>
                    <a:pt x="13884" y="0"/>
                    <a:pt x="13855" y="5546"/>
                    <a:pt x="12130" y="5644"/>
                  </a:cubicBezTo>
                  <a:cubicBezTo>
                    <a:pt x="12096" y="5646"/>
                    <a:pt x="12062" y="5647"/>
                    <a:pt x="12029" y="5647"/>
                  </a:cubicBezTo>
                  <a:cubicBezTo>
                    <a:pt x="10560" y="5647"/>
                    <a:pt x="10057" y="3904"/>
                    <a:pt x="8673" y="3904"/>
                  </a:cubicBezTo>
                  <a:cubicBezTo>
                    <a:pt x="8370" y="3904"/>
                    <a:pt x="8025" y="3988"/>
                    <a:pt x="7619" y="4191"/>
                  </a:cubicBezTo>
                  <a:cubicBezTo>
                    <a:pt x="5439" y="5243"/>
                    <a:pt x="10125" y="8376"/>
                    <a:pt x="8672" y="9830"/>
                  </a:cubicBezTo>
                  <a:cubicBezTo>
                    <a:pt x="8451" y="10037"/>
                    <a:pt x="8238" y="10123"/>
                    <a:pt x="8030" y="10123"/>
                  </a:cubicBezTo>
                  <a:cubicBezTo>
                    <a:pt x="6958" y="10123"/>
                    <a:pt x="6016" y="7827"/>
                    <a:pt x="4759" y="7827"/>
                  </a:cubicBezTo>
                  <a:cubicBezTo>
                    <a:pt x="4544" y="7827"/>
                    <a:pt x="4320" y="7894"/>
                    <a:pt x="4085" y="8050"/>
                  </a:cubicBezTo>
                  <a:cubicBezTo>
                    <a:pt x="2306" y="9203"/>
                    <a:pt x="6792" y="14015"/>
                    <a:pt x="5639" y="15043"/>
                  </a:cubicBezTo>
                  <a:cubicBezTo>
                    <a:pt x="4486" y="16196"/>
                    <a:pt x="1780" y="19028"/>
                    <a:pt x="952" y="19228"/>
                  </a:cubicBezTo>
                  <a:cubicBezTo>
                    <a:pt x="0" y="19329"/>
                    <a:pt x="5338" y="21309"/>
                    <a:pt x="5338" y="21309"/>
                  </a:cubicBezTo>
                  <a:cubicBezTo>
                    <a:pt x="5338" y="21309"/>
                    <a:pt x="10351" y="19329"/>
                    <a:pt x="15765" y="10657"/>
                  </a:cubicBezTo>
                  <a:cubicBezTo>
                    <a:pt x="21103" y="2110"/>
                    <a:pt x="17770" y="231"/>
                    <a:pt x="15890" y="5"/>
                  </a:cubicBezTo>
                  <a:cubicBezTo>
                    <a:pt x="15855" y="2"/>
                    <a:pt x="15822" y="0"/>
                    <a:pt x="15788" y="0"/>
                  </a:cubicBezTo>
                  <a:close/>
                </a:path>
              </a:pathLst>
            </a:custGeom>
            <a:solidFill>
              <a:srgbClr val="94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792;p55">
              <a:extLst>
                <a:ext uri="{FF2B5EF4-FFF2-40B4-BE49-F238E27FC236}">
                  <a16:creationId xmlns:a16="http://schemas.microsoft.com/office/drawing/2014/main" id="{6DC24223-6B31-4DF4-A7BF-B927FA19F6DB}"/>
                </a:ext>
              </a:extLst>
            </p:cNvPr>
            <p:cNvSpPr/>
            <p:nvPr/>
          </p:nvSpPr>
          <p:spPr>
            <a:xfrm>
              <a:off x="11477175" y="586588"/>
              <a:ext cx="995000" cy="1069500"/>
            </a:xfrm>
            <a:custGeom>
              <a:avLst/>
              <a:gdLst/>
              <a:ahLst/>
              <a:cxnLst/>
              <a:rect l="l" t="t" r="r" b="b"/>
              <a:pathLst>
                <a:path w="39800" h="42780" extrusionOk="0">
                  <a:moveTo>
                    <a:pt x="18083" y="0"/>
                  </a:moveTo>
                  <a:cubicBezTo>
                    <a:pt x="13848" y="0"/>
                    <a:pt x="9869" y="1300"/>
                    <a:pt x="8571" y="4960"/>
                  </a:cubicBezTo>
                  <a:cubicBezTo>
                    <a:pt x="7318" y="8619"/>
                    <a:pt x="4486" y="18218"/>
                    <a:pt x="3133" y="25236"/>
                  </a:cubicBezTo>
                  <a:cubicBezTo>
                    <a:pt x="1679" y="32128"/>
                    <a:pt x="0" y="42780"/>
                    <a:pt x="19850" y="42780"/>
                  </a:cubicBezTo>
                  <a:cubicBezTo>
                    <a:pt x="39699" y="42780"/>
                    <a:pt x="39800" y="30875"/>
                    <a:pt x="36667" y="24910"/>
                  </a:cubicBezTo>
                  <a:cubicBezTo>
                    <a:pt x="33634" y="18845"/>
                    <a:pt x="33434" y="7065"/>
                    <a:pt x="30075" y="3607"/>
                  </a:cubicBezTo>
                  <a:cubicBezTo>
                    <a:pt x="28283" y="1760"/>
                    <a:pt x="23010" y="0"/>
                    <a:pt x="18083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793;p55">
              <a:extLst>
                <a:ext uri="{FF2B5EF4-FFF2-40B4-BE49-F238E27FC236}">
                  <a16:creationId xmlns:a16="http://schemas.microsoft.com/office/drawing/2014/main" id="{A0EBCB59-EF15-4793-91EE-300DCB78C451}"/>
                </a:ext>
              </a:extLst>
            </p:cNvPr>
            <p:cNvSpPr/>
            <p:nvPr/>
          </p:nvSpPr>
          <p:spPr>
            <a:xfrm>
              <a:off x="11877600" y="1193363"/>
              <a:ext cx="241825" cy="157500"/>
            </a:xfrm>
            <a:custGeom>
              <a:avLst/>
              <a:gdLst/>
              <a:ahLst/>
              <a:cxnLst/>
              <a:rect l="l" t="t" r="r" b="b"/>
              <a:pathLst>
                <a:path w="9673" h="6300" extrusionOk="0">
                  <a:moveTo>
                    <a:pt x="4012" y="0"/>
                  </a:moveTo>
                  <a:cubicBezTo>
                    <a:pt x="2422" y="0"/>
                    <a:pt x="945" y="377"/>
                    <a:pt x="600" y="1366"/>
                  </a:cubicBezTo>
                  <a:cubicBezTo>
                    <a:pt x="1" y="3066"/>
                    <a:pt x="2263" y="6300"/>
                    <a:pt x="4564" y="6300"/>
                  </a:cubicBezTo>
                  <a:cubicBezTo>
                    <a:pt x="4671" y="6300"/>
                    <a:pt x="4778" y="6293"/>
                    <a:pt x="4885" y="6278"/>
                  </a:cubicBezTo>
                  <a:cubicBezTo>
                    <a:pt x="7392" y="5978"/>
                    <a:pt x="9672" y="2093"/>
                    <a:pt x="8319" y="1065"/>
                  </a:cubicBezTo>
                  <a:cubicBezTo>
                    <a:pt x="7661" y="460"/>
                    <a:pt x="5768" y="0"/>
                    <a:pt x="4012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794;p55">
              <a:extLst>
                <a:ext uri="{FF2B5EF4-FFF2-40B4-BE49-F238E27FC236}">
                  <a16:creationId xmlns:a16="http://schemas.microsoft.com/office/drawing/2014/main" id="{6D0B47DB-DD28-487D-813A-9D22C74750F5}"/>
                </a:ext>
              </a:extLst>
            </p:cNvPr>
            <p:cNvSpPr/>
            <p:nvPr/>
          </p:nvSpPr>
          <p:spPr>
            <a:xfrm>
              <a:off x="11641950" y="1678213"/>
              <a:ext cx="62675" cy="50950"/>
            </a:xfrm>
            <a:custGeom>
              <a:avLst/>
              <a:gdLst/>
              <a:ahLst/>
              <a:cxnLst/>
              <a:rect l="l" t="t" r="r" b="b"/>
              <a:pathLst>
                <a:path w="2507" h="2038" extrusionOk="0">
                  <a:moveTo>
                    <a:pt x="1699" y="1"/>
                  </a:moveTo>
                  <a:cubicBezTo>
                    <a:pt x="1674" y="1"/>
                    <a:pt x="1655" y="13"/>
                    <a:pt x="1655" y="42"/>
                  </a:cubicBezTo>
                  <a:cubicBezTo>
                    <a:pt x="1554" y="243"/>
                    <a:pt x="1454" y="368"/>
                    <a:pt x="1354" y="569"/>
                  </a:cubicBezTo>
                  <a:cubicBezTo>
                    <a:pt x="1153" y="368"/>
                    <a:pt x="928" y="142"/>
                    <a:pt x="627" y="42"/>
                  </a:cubicBezTo>
                  <a:cubicBezTo>
                    <a:pt x="608" y="23"/>
                    <a:pt x="588" y="15"/>
                    <a:pt x="569" y="15"/>
                  </a:cubicBezTo>
                  <a:cubicBezTo>
                    <a:pt x="488" y="15"/>
                    <a:pt x="425" y="162"/>
                    <a:pt x="527" y="243"/>
                  </a:cubicBezTo>
                  <a:cubicBezTo>
                    <a:pt x="727" y="368"/>
                    <a:pt x="928" y="569"/>
                    <a:pt x="1153" y="769"/>
                  </a:cubicBezTo>
                  <a:cubicBezTo>
                    <a:pt x="828" y="769"/>
                    <a:pt x="402" y="869"/>
                    <a:pt x="101" y="995"/>
                  </a:cubicBezTo>
                  <a:cubicBezTo>
                    <a:pt x="1" y="1095"/>
                    <a:pt x="1" y="1195"/>
                    <a:pt x="101" y="1195"/>
                  </a:cubicBezTo>
                  <a:cubicBezTo>
                    <a:pt x="301" y="1195"/>
                    <a:pt x="627" y="1095"/>
                    <a:pt x="928" y="1095"/>
                  </a:cubicBezTo>
                  <a:cubicBezTo>
                    <a:pt x="828" y="1195"/>
                    <a:pt x="727" y="1295"/>
                    <a:pt x="627" y="1396"/>
                  </a:cubicBezTo>
                  <a:cubicBezTo>
                    <a:pt x="549" y="1396"/>
                    <a:pt x="593" y="1534"/>
                    <a:pt x="664" y="1534"/>
                  </a:cubicBezTo>
                  <a:cubicBezTo>
                    <a:pt x="684" y="1534"/>
                    <a:pt x="706" y="1523"/>
                    <a:pt x="727" y="1496"/>
                  </a:cubicBezTo>
                  <a:cubicBezTo>
                    <a:pt x="828" y="1496"/>
                    <a:pt x="1028" y="1295"/>
                    <a:pt x="1153" y="1195"/>
                  </a:cubicBezTo>
                  <a:lnTo>
                    <a:pt x="1153" y="1922"/>
                  </a:lnTo>
                  <a:cubicBezTo>
                    <a:pt x="1153" y="1980"/>
                    <a:pt x="1187" y="2038"/>
                    <a:pt x="1234" y="2038"/>
                  </a:cubicBezTo>
                  <a:cubicBezTo>
                    <a:pt x="1269" y="2038"/>
                    <a:pt x="1312" y="2007"/>
                    <a:pt x="1354" y="1922"/>
                  </a:cubicBezTo>
                  <a:cubicBezTo>
                    <a:pt x="1454" y="1721"/>
                    <a:pt x="1454" y="1396"/>
                    <a:pt x="1554" y="1095"/>
                  </a:cubicBezTo>
                  <a:cubicBezTo>
                    <a:pt x="1780" y="1195"/>
                    <a:pt x="1880" y="1396"/>
                    <a:pt x="2081" y="1496"/>
                  </a:cubicBezTo>
                  <a:cubicBezTo>
                    <a:pt x="2111" y="1533"/>
                    <a:pt x="2141" y="1548"/>
                    <a:pt x="2165" y="1548"/>
                  </a:cubicBezTo>
                  <a:cubicBezTo>
                    <a:pt x="2223" y="1548"/>
                    <a:pt x="2251" y="1466"/>
                    <a:pt x="2181" y="1396"/>
                  </a:cubicBezTo>
                  <a:cubicBezTo>
                    <a:pt x="2081" y="1195"/>
                    <a:pt x="1980" y="1095"/>
                    <a:pt x="1780" y="995"/>
                  </a:cubicBezTo>
                  <a:cubicBezTo>
                    <a:pt x="1980" y="869"/>
                    <a:pt x="2181" y="869"/>
                    <a:pt x="2281" y="769"/>
                  </a:cubicBezTo>
                  <a:cubicBezTo>
                    <a:pt x="2507" y="769"/>
                    <a:pt x="2407" y="569"/>
                    <a:pt x="2281" y="569"/>
                  </a:cubicBezTo>
                  <a:lnTo>
                    <a:pt x="1880" y="569"/>
                  </a:lnTo>
                  <a:lnTo>
                    <a:pt x="2281" y="142"/>
                  </a:lnTo>
                  <a:cubicBezTo>
                    <a:pt x="2370" y="72"/>
                    <a:pt x="2283" y="1"/>
                    <a:pt x="2189" y="1"/>
                  </a:cubicBezTo>
                  <a:cubicBezTo>
                    <a:pt x="2150" y="1"/>
                    <a:pt x="2110" y="13"/>
                    <a:pt x="2081" y="42"/>
                  </a:cubicBezTo>
                  <a:cubicBezTo>
                    <a:pt x="1980" y="142"/>
                    <a:pt x="1880" y="243"/>
                    <a:pt x="1655" y="368"/>
                  </a:cubicBezTo>
                  <a:cubicBezTo>
                    <a:pt x="1655" y="243"/>
                    <a:pt x="1780" y="243"/>
                    <a:pt x="1780" y="142"/>
                  </a:cubicBezTo>
                  <a:cubicBezTo>
                    <a:pt x="1851" y="72"/>
                    <a:pt x="1759" y="1"/>
                    <a:pt x="1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795;p55">
              <a:extLst>
                <a:ext uri="{FF2B5EF4-FFF2-40B4-BE49-F238E27FC236}">
                  <a16:creationId xmlns:a16="http://schemas.microsoft.com/office/drawing/2014/main" id="{8B16281C-B5F4-45A2-9269-45C55EBA1F14}"/>
                </a:ext>
              </a:extLst>
            </p:cNvPr>
            <p:cNvSpPr/>
            <p:nvPr/>
          </p:nvSpPr>
          <p:spPr>
            <a:xfrm>
              <a:off x="11910750" y="1715388"/>
              <a:ext cx="57550" cy="61425"/>
            </a:xfrm>
            <a:custGeom>
              <a:avLst/>
              <a:gdLst/>
              <a:ahLst/>
              <a:cxnLst/>
              <a:rect l="l" t="t" r="r" b="b"/>
              <a:pathLst>
                <a:path w="2302" h="2457" extrusionOk="0">
                  <a:moveTo>
                    <a:pt x="1174" y="0"/>
                  </a:moveTo>
                  <a:cubicBezTo>
                    <a:pt x="1118" y="0"/>
                    <a:pt x="1053" y="63"/>
                    <a:pt x="1053" y="134"/>
                  </a:cubicBezTo>
                  <a:lnTo>
                    <a:pt x="1053" y="635"/>
                  </a:lnTo>
                  <a:cubicBezTo>
                    <a:pt x="1053" y="635"/>
                    <a:pt x="1053" y="535"/>
                    <a:pt x="928" y="435"/>
                  </a:cubicBezTo>
                  <a:cubicBezTo>
                    <a:pt x="928" y="406"/>
                    <a:pt x="911" y="393"/>
                    <a:pt x="889" y="393"/>
                  </a:cubicBezTo>
                  <a:cubicBezTo>
                    <a:pt x="836" y="393"/>
                    <a:pt x="757" y="464"/>
                    <a:pt x="828" y="535"/>
                  </a:cubicBezTo>
                  <a:cubicBezTo>
                    <a:pt x="828" y="761"/>
                    <a:pt x="928" y="861"/>
                    <a:pt x="1053" y="1062"/>
                  </a:cubicBezTo>
                  <a:cubicBezTo>
                    <a:pt x="727" y="1062"/>
                    <a:pt x="427" y="1162"/>
                    <a:pt x="101" y="1262"/>
                  </a:cubicBezTo>
                  <a:cubicBezTo>
                    <a:pt x="0" y="1262"/>
                    <a:pt x="101" y="1488"/>
                    <a:pt x="201" y="1488"/>
                  </a:cubicBezTo>
                  <a:cubicBezTo>
                    <a:pt x="427" y="1387"/>
                    <a:pt x="727" y="1387"/>
                    <a:pt x="1053" y="1262"/>
                  </a:cubicBezTo>
                  <a:lnTo>
                    <a:pt x="1053" y="1262"/>
                  </a:lnTo>
                  <a:cubicBezTo>
                    <a:pt x="828" y="1688"/>
                    <a:pt x="627" y="2014"/>
                    <a:pt x="527" y="2315"/>
                  </a:cubicBezTo>
                  <a:cubicBezTo>
                    <a:pt x="527" y="2386"/>
                    <a:pt x="577" y="2456"/>
                    <a:pt x="606" y="2456"/>
                  </a:cubicBezTo>
                  <a:cubicBezTo>
                    <a:pt x="618" y="2456"/>
                    <a:pt x="627" y="2444"/>
                    <a:pt x="627" y="2415"/>
                  </a:cubicBezTo>
                  <a:cubicBezTo>
                    <a:pt x="828" y="2214"/>
                    <a:pt x="928" y="2014"/>
                    <a:pt x="1153" y="1688"/>
                  </a:cubicBezTo>
                  <a:lnTo>
                    <a:pt x="1153" y="2214"/>
                  </a:lnTo>
                  <a:cubicBezTo>
                    <a:pt x="1153" y="2265"/>
                    <a:pt x="1203" y="2290"/>
                    <a:pt x="1254" y="2290"/>
                  </a:cubicBezTo>
                  <a:cubicBezTo>
                    <a:pt x="1304" y="2290"/>
                    <a:pt x="1354" y="2265"/>
                    <a:pt x="1354" y="2214"/>
                  </a:cubicBezTo>
                  <a:lnTo>
                    <a:pt x="1354" y="1588"/>
                  </a:lnTo>
                  <a:cubicBezTo>
                    <a:pt x="1554" y="1788"/>
                    <a:pt x="1680" y="2014"/>
                    <a:pt x="1880" y="2114"/>
                  </a:cubicBezTo>
                  <a:cubicBezTo>
                    <a:pt x="1910" y="2144"/>
                    <a:pt x="1947" y="2156"/>
                    <a:pt x="1984" y="2156"/>
                  </a:cubicBezTo>
                  <a:cubicBezTo>
                    <a:pt x="2072" y="2156"/>
                    <a:pt x="2152" y="2085"/>
                    <a:pt x="2081" y="2014"/>
                  </a:cubicBezTo>
                  <a:cubicBezTo>
                    <a:pt x="1880" y="1688"/>
                    <a:pt x="1680" y="1488"/>
                    <a:pt x="1454" y="1262"/>
                  </a:cubicBezTo>
                  <a:cubicBezTo>
                    <a:pt x="1780" y="1162"/>
                    <a:pt x="1980" y="1162"/>
                    <a:pt x="2181" y="1062"/>
                  </a:cubicBezTo>
                  <a:cubicBezTo>
                    <a:pt x="2281" y="1062"/>
                    <a:pt x="2301" y="933"/>
                    <a:pt x="2241" y="933"/>
                  </a:cubicBezTo>
                  <a:cubicBezTo>
                    <a:pt x="2226" y="933"/>
                    <a:pt x="2206" y="941"/>
                    <a:pt x="2181" y="961"/>
                  </a:cubicBezTo>
                  <a:lnTo>
                    <a:pt x="1554" y="961"/>
                  </a:lnTo>
                  <a:cubicBezTo>
                    <a:pt x="1680" y="761"/>
                    <a:pt x="1780" y="635"/>
                    <a:pt x="1780" y="435"/>
                  </a:cubicBezTo>
                  <a:cubicBezTo>
                    <a:pt x="1851" y="364"/>
                    <a:pt x="1771" y="293"/>
                    <a:pt x="1674" y="293"/>
                  </a:cubicBezTo>
                  <a:cubicBezTo>
                    <a:pt x="1634" y="293"/>
                    <a:pt x="1591" y="305"/>
                    <a:pt x="1554" y="335"/>
                  </a:cubicBezTo>
                  <a:cubicBezTo>
                    <a:pt x="1554" y="435"/>
                    <a:pt x="1454" y="635"/>
                    <a:pt x="1354" y="761"/>
                  </a:cubicBezTo>
                  <a:cubicBezTo>
                    <a:pt x="1354" y="535"/>
                    <a:pt x="1354" y="335"/>
                    <a:pt x="1254" y="134"/>
                  </a:cubicBezTo>
                  <a:cubicBezTo>
                    <a:pt x="1254" y="37"/>
                    <a:pt x="1216" y="0"/>
                    <a:pt x="11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796;p55">
              <a:extLst>
                <a:ext uri="{FF2B5EF4-FFF2-40B4-BE49-F238E27FC236}">
                  <a16:creationId xmlns:a16="http://schemas.microsoft.com/office/drawing/2014/main" id="{58922677-7DCB-4B0B-A22D-9752B1106F65}"/>
                </a:ext>
              </a:extLst>
            </p:cNvPr>
            <p:cNvSpPr/>
            <p:nvPr/>
          </p:nvSpPr>
          <p:spPr>
            <a:xfrm>
              <a:off x="12346850" y="1626863"/>
              <a:ext cx="52025" cy="55950"/>
            </a:xfrm>
            <a:custGeom>
              <a:avLst/>
              <a:gdLst/>
              <a:ahLst/>
              <a:cxnLst/>
              <a:rect l="l" t="t" r="r" b="b"/>
              <a:pathLst>
                <a:path w="2081" h="2238" extrusionOk="0">
                  <a:moveTo>
                    <a:pt x="1066" y="1"/>
                  </a:moveTo>
                  <a:cubicBezTo>
                    <a:pt x="1003" y="1"/>
                    <a:pt x="927" y="58"/>
                    <a:pt x="927" y="116"/>
                  </a:cubicBezTo>
                  <a:lnTo>
                    <a:pt x="927" y="643"/>
                  </a:lnTo>
                  <a:cubicBezTo>
                    <a:pt x="927" y="542"/>
                    <a:pt x="927" y="542"/>
                    <a:pt x="827" y="417"/>
                  </a:cubicBezTo>
                  <a:cubicBezTo>
                    <a:pt x="827" y="388"/>
                    <a:pt x="811" y="376"/>
                    <a:pt x="790" y="376"/>
                  </a:cubicBezTo>
                  <a:cubicBezTo>
                    <a:pt x="737" y="376"/>
                    <a:pt x="655" y="453"/>
                    <a:pt x="727" y="542"/>
                  </a:cubicBezTo>
                  <a:cubicBezTo>
                    <a:pt x="727" y="643"/>
                    <a:pt x="827" y="843"/>
                    <a:pt x="927" y="943"/>
                  </a:cubicBezTo>
                  <a:cubicBezTo>
                    <a:pt x="627" y="943"/>
                    <a:pt x="401" y="1044"/>
                    <a:pt x="100" y="1169"/>
                  </a:cubicBezTo>
                  <a:cubicBezTo>
                    <a:pt x="0" y="1169"/>
                    <a:pt x="0" y="1369"/>
                    <a:pt x="201" y="1369"/>
                  </a:cubicBezTo>
                  <a:cubicBezTo>
                    <a:pt x="401" y="1269"/>
                    <a:pt x="627" y="1269"/>
                    <a:pt x="927" y="1169"/>
                  </a:cubicBezTo>
                  <a:lnTo>
                    <a:pt x="927" y="1169"/>
                  </a:lnTo>
                  <a:cubicBezTo>
                    <a:pt x="727" y="1470"/>
                    <a:pt x="526" y="1795"/>
                    <a:pt x="401" y="2096"/>
                  </a:cubicBezTo>
                  <a:cubicBezTo>
                    <a:pt x="401" y="2167"/>
                    <a:pt x="464" y="2238"/>
                    <a:pt x="536" y="2238"/>
                  </a:cubicBezTo>
                  <a:cubicBezTo>
                    <a:pt x="566" y="2238"/>
                    <a:pt x="597" y="2226"/>
                    <a:pt x="627" y="2196"/>
                  </a:cubicBezTo>
                  <a:cubicBezTo>
                    <a:pt x="727" y="1996"/>
                    <a:pt x="827" y="1795"/>
                    <a:pt x="1028" y="1570"/>
                  </a:cubicBezTo>
                  <a:lnTo>
                    <a:pt x="1028" y="1996"/>
                  </a:lnTo>
                  <a:cubicBezTo>
                    <a:pt x="978" y="2046"/>
                    <a:pt x="1009" y="2071"/>
                    <a:pt x="1053" y="2071"/>
                  </a:cubicBezTo>
                  <a:cubicBezTo>
                    <a:pt x="1097" y="2071"/>
                    <a:pt x="1153" y="2046"/>
                    <a:pt x="1153" y="1996"/>
                  </a:cubicBezTo>
                  <a:cubicBezTo>
                    <a:pt x="1253" y="1795"/>
                    <a:pt x="1253" y="1670"/>
                    <a:pt x="1253" y="1470"/>
                  </a:cubicBezTo>
                  <a:cubicBezTo>
                    <a:pt x="1354" y="1670"/>
                    <a:pt x="1554" y="1795"/>
                    <a:pt x="1654" y="1896"/>
                  </a:cubicBezTo>
                  <a:cubicBezTo>
                    <a:pt x="1691" y="1925"/>
                    <a:pt x="1726" y="1937"/>
                    <a:pt x="1756" y="1937"/>
                  </a:cubicBezTo>
                  <a:cubicBezTo>
                    <a:pt x="1830" y="1937"/>
                    <a:pt x="1880" y="1866"/>
                    <a:pt x="1880" y="1795"/>
                  </a:cubicBezTo>
                  <a:cubicBezTo>
                    <a:pt x="1654" y="1570"/>
                    <a:pt x="1554" y="1369"/>
                    <a:pt x="1354" y="1169"/>
                  </a:cubicBezTo>
                  <a:cubicBezTo>
                    <a:pt x="1554" y="1044"/>
                    <a:pt x="1780" y="1044"/>
                    <a:pt x="1980" y="1044"/>
                  </a:cubicBezTo>
                  <a:cubicBezTo>
                    <a:pt x="2080" y="943"/>
                    <a:pt x="2080" y="843"/>
                    <a:pt x="1980" y="843"/>
                  </a:cubicBezTo>
                  <a:lnTo>
                    <a:pt x="1454" y="843"/>
                  </a:lnTo>
                  <a:cubicBezTo>
                    <a:pt x="1454" y="743"/>
                    <a:pt x="1554" y="542"/>
                    <a:pt x="1654" y="417"/>
                  </a:cubicBezTo>
                  <a:cubicBezTo>
                    <a:pt x="1654" y="346"/>
                    <a:pt x="1554" y="275"/>
                    <a:pt x="1495" y="275"/>
                  </a:cubicBezTo>
                  <a:cubicBezTo>
                    <a:pt x="1471" y="275"/>
                    <a:pt x="1454" y="287"/>
                    <a:pt x="1454" y="317"/>
                  </a:cubicBezTo>
                  <a:cubicBezTo>
                    <a:pt x="1354" y="417"/>
                    <a:pt x="1253" y="542"/>
                    <a:pt x="1253" y="643"/>
                  </a:cubicBezTo>
                  <a:cubicBezTo>
                    <a:pt x="1153" y="417"/>
                    <a:pt x="1153" y="317"/>
                    <a:pt x="1153" y="116"/>
                  </a:cubicBezTo>
                  <a:cubicBezTo>
                    <a:pt x="1153" y="32"/>
                    <a:pt x="1113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797;p55">
              <a:extLst>
                <a:ext uri="{FF2B5EF4-FFF2-40B4-BE49-F238E27FC236}">
                  <a16:creationId xmlns:a16="http://schemas.microsoft.com/office/drawing/2014/main" id="{2C441947-AA2A-44E3-8C1E-4C6ED1227710}"/>
                </a:ext>
              </a:extLst>
            </p:cNvPr>
            <p:cNvSpPr/>
            <p:nvPr/>
          </p:nvSpPr>
          <p:spPr>
            <a:xfrm>
              <a:off x="11890075" y="649338"/>
              <a:ext cx="18200" cy="33925"/>
            </a:xfrm>
            <a:custGeom>
              <a:avLst/>
              <a:gdLst/>
              <a:ahLst/>
              <a:cxnLst/>
              <a:rect l="l" t="t" r="r" b="b"/>
              <a:pathLst>
                <a:path w="728" h="1357" extrusionOk="0">
                  <a:moveTo>
                    <a:pt x="464" y="0"/>
                  </a:moveTo>
                  <a:cubicBezTo>
                    <a:pt x="358" y="0"/>
                    <a:pt x="251" y="57"/>
                    <a:pt x="201" y="169"/>
                  </a:cubicBezTo>
                  <a:cubicBezTo>
                    <a:pt x="101" y="470"/>
                    <a:pt x="101" y="671"/>
                    <a:pt x="0" y="997"/>
                  </a:cubicBezTo>
                  <a:cubicBezTo>
                    <a:pt x="0" y="1193"/>
                    <a:pt x="128" y="1357"/>
                    <a:pt x="273" y="1357"/>
                  </a:cubicBezTo>
                  <a:cubicBezTo>
                    <a:pt x="350" y="1357"/>
                    <a:pt x="432" y="1310"/>
                    <a:pt x="502" y="1197"/>
                  </a:cubicBezTo>
                  <a:cubicBezTo>
                    <a:pt x="727" y="896"/>
                    <a:pt x="727" y="570"/>
                    <a:pt x="727" y="169"/>
                  </a:cubicBezTo>
                  <a:cubicBezTo>
                    <a:pt x="677" y="57"/>
                    <a:pt x="571" y="0"/>
                    <a:pt x="46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798;p55">
              <a:extLst>
                <a:ext uri="{FF2B5EF4-FFF2-40B4-BE49-F238E27FC236}">
                  <a16:creationId xmlns:a16="http://schemas.microsoft.com/office/drawing/2014/main" id="{8454E915-68FC-4324-AD07-AFF63FE3BF97}"/>
                </a:ext>
              </a:extLst>
            </p:cNvPr>
            <p:cNvSpPr/>
            <p:nvPr/>
          </p:nvSpPr>
          <p:spPr>
            <a:xfrm>
              <a:off x="11777300" y="778363"/>
              <a:ext cx="20375" cy="30050"/>
            </a:xfrm>
            <a:custGeom>
              <a:avLst/>
              <a:gdLst/>
              <a:ahLst/>
              <a:cxnLst/>
              <a:rect l="l" t="t" r="r" b="b"/>
              <a:pathLst>
                <a:path w="815" h="1202" extrusionOk="0">
                  <a:moveTo>
                    <a:pt x="533" y="1"/>
                  </a:moveTo>
                  <a:cubicBezTo>
                    <a:pt x="448" y="1"/>
                    <a:pt x="364" y="36"/>
                    <a:pt x="326" y="121"/>
                  </a:cubicBezTo>
                  <a:cubicBezTo>
                    <a:pt x="226" y="422"/>
                    <a:pt x="0" y="748"/>
                    <a:pt x="125" y="1049"/>
                  </a:cubicBezTo>
                  <a:cubicBezTo>
                    <a:pt x="125" y="1119"/>
                    <a:pt x="175" y="1201"/>
                    <a:pt x="273" y="1201"/>
                  </a:cubicBezTo>
                  <a:cubicBezTo>
                    <a:pt x="315" y="1201"/>
                    <a:pt x="366" y="1186"/>
                    <a:pt x="426" y="1149"/>
                  </a:cubicBezTo>
                  <a:cubicBezTo>
                    <a:pt x="627" y="948"/>
                    <a:pt x="627" y="522"/>
                    <a:pt x="752" y="221"/>
                  </a:cubicBezTo>
                  <a:cubicBezTo>
                    <a:pt x="814" y="97"/>
                    <a:pt x="673" y="1"/>
                    <a:pt x="53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799;p55">
              <a:extLst>
                <a:ext uri="{FF2B5EF4-FFF2-40B4-BE49-F238E27FC236}">
                  <a16:creationId xmlns:a16="http://schemas.microsoft.com/office/drawing/2014/main" id="{7FE579FF-5BB0-4382-A639-A2309A3AFDE6}"/>
                </a:ext>
              </a:extLst>
            </p:cNvPr>
            <p:cNvSpPr/>
            <p:nvPr/>
          </p:nvSpPr>
          <p:spPr>
            <a:xfrm>
              <a:off x="11898275" y="828138"/>
              <a:ext cx="20025" cy="27200"/>
            </a:xfrm>
            <a:custGeom>
              <a:avLst/>
              <a:gdLst/>
              <a:ahLst/>
              <a:cxnLst/>
              <a:rect l="l" t="t" r="r" b="b"/>
              <a:pathLst>
                <a:path w="801" h="1088" extrusionOk="0">
                  <a:moveTo>
                    <a:pt x="574" y="1"/>
                  </a:moveTo>
                  <a:cubicBezTo>
                    <a:pt x="505" y="1"/>
                    <a:pt x="438" y="34"/>
                    <a:pt x="399" y="110"/>
                  </a:cubicBezTo>
                  <a:cubicBezTo>
                    <a:pt x="299" y="411"/>
                    <a:pt x="174" y="637"/>
                    <a:pt x="73" y="837"/>
                  </a:cubicBezTo>
                  <a:cubicBezTo>
                    <a:pt x="1" y="982"/>
                    <a:pt x="151" y="1088"/>
                    <a:pt x="278" y="1088"/>
                  </a:cubicBezTo>
                  <a:cubicBezTo>
                    <a:pt x="326" y="1088"/>
                    <a:pt x="371" y="1072"/>
                    <a:pt x="399" y="1038"/>
                  </a:cubicBezTo>
                  <a:cubicBezTo>
                    <a:pt x="700" y="837"/>
                    <a:pt x="700" y="536"/>
                    <a:pt x="800" y="210"/>
                  </a:cubicBezTo>
                  <a:cubicBezTo>
                    <a:pt x="800" y="87"/>
                    <a:pt x="685" y="1"/>
                    <a:pt x="574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800;p55">
              <a:extLst>
                <a:ext uri="{FF2B5EF4-FFF2-40B4-BE49-F238E27FC236}">
                  <a16:creationId xmlns:a16="http://schemas.microsoft.com/office/drawing/2014/main" id="{0BF48A0C-C638-41DE-9EF5-4D7F1074F718}"/>
                </a:ext>
              </a:extLst>
            </p:cNvPr>
            <p:cNvSpPr/>
            <p:nvPr/>
          </p:nvSpPr>
          <p:spPr>
            <a:xfrm>
              <a:off x="11680800" y="913838"/>
              <a:ext cx="13175" cy="24200"/>
            </a:xfrm>
            <a:custGeom>
              <a:avLst/>
              <a:gdLst/>
              <a:ahLst/>
              <a:cxnLst/>
              <a:rect l="l" t="t" r="r" b="b"/>
              <a:pathLst>
                <a:path w="527" h="968" extrusionOk="0">
                  <a:moveTo>
                    <a:pt x="303" y="0"/>
                  </a:moveTo>
                  <a:cubicBezTo>
                    <a:pt x="262" y="0"/>
                    <a:pt x="226" y="31"/>
                    <a:pt x="226" y="116"/>
                  </a:cubicBezTo>
                  <a:cubicBezTo>
                    <a:pt x="226" y="241"/>
                    <a:pt x="101" y="241"/>
                    <a:pt x="101" y="341"/>
                  </a:cubicBezTo>
                  <a:lnTo>
                    <a:pt x="101" y="442"/>
                  </a:lnTo>
                  <a:lnTo>
                    <a:pt x="101" y="542"/>
                  </a:lnTo>
                  <a:cubicBezTo>
                    <a:pt x="0" y="642"/>
                    <a:pt x="0" y="968"/>
                    <a:pt x="326" y="968"/>
                  </a:cubicBezTo>
                  <a:cubicBezTo>
                    <a:pt x="426" y="968"/>
                    <a:pt x="426" y="868"/>
                    <a:pt x="527" y="742"/>
                  </a:cubicBezTo>
                  <a:cubicBezTo>
                    <a:pt x="527" y="542"/>
                    <a:pt x="527" y="341"/>
                    <a:pt x="426" y="116"/>
                  </a:cubicBezTo>
                  <a:cubicBezTo>
                    <a:pt x="426" y="58"/>
                    <a:pt x="360" y="0"/>
                    <a:pt x="303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801;p55">
              <a:extLst>
                <a:ext uri="{FF2B5EF4-FFF2-40B4-BE49-F238E27FC236}">
                  <a16:creationId xmlns:a16="http://schemas.microsoft.com/office/drawing/2014/main" id="{11B56DDE-AAE0-43E5-8269-F5A4C97115B4}"/>
                </a:ext>
              </a:extLst>
            </p:cNvPr>
            <p:cNvSpPr/>
            <p:nvPr/>
          </p:nvSpPr>
          <p:spPr>
            <a:xfrm>
              <a:off x="11741625" y="679063"/>
              <a:ext cx="17525" cy="30025"/>
            </a:xfrm>
            <a:custGeom>
              <a:avLst/>
              <a:gdLst/>
              <a:ahLst/>
              <a:cxnLst/>
              <a:rect l="l" t="t" r="r" b="b"/>
              <a:pathLst>
                <a:path w="701" h="1201" extrusionOk="0">
                  <a:moveTo>
                    <a:pt x="494" y="0"/>
                  </a:moveTo>
                  <a:cubicBezTo>
                    <a:pt x="442" y="0"/>
                    <a:pt x="400" y="33"/>
                    <a:pt x="400" y="108"/>
                  </a:cubicBezTo>
                  <a:cubicBezTo>
                    <a:pt x="299" y="434"/>
                    <a:pt x="74" y="735"/>
                    <a:pt x="74" y="960"/>
                  </a:cubicBezTo>
                  <a:cubicBezTo>
                    <a:pt x="0" y="1107"/>
                    <a:pt x="88" y="1200"/>
                    <a:pt x="190" y="1200"/>
                  </a:cubicBezTo>
                  <a:cubicBezTo>
                    <a:pt x="227" y="1200"/>
                    <a:pt x="266" y="1188"/>
                    <a:pt x="299" y="1161"/>
                  </a:cubicBezTo>
                  <a:cubicBezTo>
                    <a:pt x="500" y="860"/>
                    <a:pt x="600" y="534"/>
                    <a:pt x="700" y="234"/>
                  </a:cubicBezTo>
                  <a:cubicBezTo>
                    <a:pt x="700" y="92"/>
                    <a:pt x="582" y="0"/>
                    <a:pt x="49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802;p55">
              <a:extLst>
                <a:ext uri="{FF2B5EF4-FFF2-40B4-BE49-F238E27FC236}">
                  <a16:creationId xmlns:a16="http://schemas.microsoft.com/office/drawing/2014/main" id="{D78A1548-94A3-42D5-9137-C33FC7431E94}"/>
                </a:ext>
              </a:extLst>
            </p:cNvPr>
            <p:cNvSpPr/>
            <p:nvPr/>
          </p:nvSpPr>
          <p:spPr>
            <a:xfrm>
              <a:off x="11845575" y="939913"/>
              <a:ext cx="13200" cy="22975"/>
            </a:xfrm>
            <a:custGeom>
              <a:avLst/>
              <a:gdLst/>
              <a:ahLst/>
              <a:cxnLst/>
              <a:rect l="l" t="t" r="r" b="b"/>
              <a:pathLst>
                <a:path w="528" h="919" extrusionOk="0">
                  <a:moveTo>
                    <a:pt x="264" y="0"/>
                  </a:moveTo>
                  <a:cubicBezTo>
                    <a:pt x="133" y="0"/>
                    <a:pt x="1" y="75"/>
                    <a:pt x="1" y="226"/>
                  </a:cubicBezTo>
                  <a:lnTo>
                    <a:pt x="1" y="752"/>
                  </a:lnTo>
                  <a:cubicBezTo>
                    <a:pt x="1" y="869"/>
                    <a:pt x="70" y="918"/>
                    <a:pt x="147" y="918"/>
                  </a:cubicBezTo>
                  <a:cubicBezTo>
                    <a:pt x="201" y="918"/>
                    <a:pt x="260" y="894"/>
                    <a:pt x="302" y="852"/>
                  </a:cubicBezTo>
                  <a:cubicBezTo>
                    <a:pt x="402" y="652"/>
                    <a:pt x="402" y="451"/>
                    <a:pt x="527" y="226"/>
                  </a:cubicBezTo>
                  <a:cubicBezTo>
                    <a:pt x="527" y="75"/>
                    <a:pt x="396" y="0"/>
                    <a:pt x="26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803;p55">
              <a:extLst>
                <a:ext uri="{FF2B5EF4-FFF2-40B4-BE49-F238E27FC236}">
                  <a16:creationId xmlns:a16="http://schemas.microsoft.com/office/drawing/2014/main" id="{61A95043-9E4E-42BC-A6E0-C0E710EF0E7D}"/>
                </a:ext>
              </a:extLst>
            </p:cNvPr>
            <p:cNvSpPr/>
            <p:nvPr/>
          </p:nvSpPr>
          <p:spPr>
            <a:xfrm>
              <a:off x="12025400" y="915688"/>
              <a:ext cx="14675" cy="24350"/>
            </a:xfrm>
            <a:custGeom>
              <a:avLst/>
              <a:gdLst/>
              <a:ahLst/>
              <a:cxnLst/>
              <a:rect l="l" t="t" r="r" b="b"/>
              <a:pathLst>
                <a:path w="587" h="974" extrusionOk="0">
                  <a:moveTo>
                    <a:pt x="127" y="1"/>
                  </a:moveTo>
                  <a:cubicBezTo>
                    <a:pt x="52" y="1"/>
                    <a:pt x="1" y="78"/>
                    <a:pt x="1" y="167"/>
                  </a:cubicBezTo>
                  <a:cubicBezTo>
                    <a:pt x="1" y="368"/>
                    <a:pt x="101" y="568"/>
                    <a:pt x="101" y="794"/>
                  </a:cubicBezTo>
                  <a:cubicBezTo>
                    <a:pt x="101" y="918"/>
                    <a:pt x="191" y="973"/>
                    <a:pt x="289" y="973"/>
                  </a:cubicBezTo>
                  <a:cubicBezTo>
                    <a:pt x="429" y="973"/>
                    <a:pt x="586" y="860"/>
                    <a:pt x="527" y="668"/>
                  </a:cubicBezTo>
                  <a:lnTo>
                    <a:pt x="527" y="267"/>
                  </a:lnTo>
                  <a:cubicBezTo>
                    <a:pt x="527" y="42"/>
                    <a:pt x="427" y="42"/>
                    <a:pt x="327" y="42"/>
                  </a:cubicBezTo>
                  <a:lnTo>
                    <a:pt x="227" y="42"/>
                  </a:lnTo>
                  <a:cubicBezTo>
                    <a:pt x="191" y="13"/>
                    <a:pt x="157" y="1"/>
                    <a:pt x="127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804;p55">
              <a:extLst>
                <a:ext uri="{FF2B5EF4-FFF2-40B4-BE49-F238E27FC236}">
                  <a16:creationId xmlns:a16="http://schemas.microsoft.com/office/drawing/2014/main" id="{4E3EEDEC-28BA-4E62-B76F-50A582AFFB41}"/>
                </a:ext>
              </a:extLst>
            </p:cNvPr>
            <p:cNvSpPr/>
            <p:nvPr/>
          </p:nvSpPr>
          <p:spPr>
            <a:xfrm>
              <a:off x="12023800" y="736788"/>
              <a:ext cx="22950" cy="29875"/>
            </a:xfrm>
            <a:custGeom>
              <a:avLst/>
              <a:gdLst/>
              <a:ahLst/>
              <a:cxnLst/>
              <a:rect l="l" t="t" r="r" b="b"/>
              <a:pathLst>
                <a:path w="918" h="1195" extrusionOk="0">
                  <a:moveTo>
                    <a:pt x="300" y="1"/>
                  </a:moveTo>
                  <a:cubicBezTo>
                    <a:pt x="155" y="1"/>
                    <a:pt x="0" y="111"/>
                    <a:pt x="65" y="306"/>
                  </a:cubicBezTo>
                  <a:cubicBezTo>
                    <a:pt x="165" y="531"/>
                    <a:pt x="165" y="732"/>
                    <a:pt x="165" y="932"/>
                  </a:cubicBezTo>
                  <a:cubicBezTo>
                    <a:pt x="235" y="1115"/>
                    <a:pt x="361" y="1195"/>
                    <a:pt x="493" y="1195"/>
                  </a:cubicBezTo>
                  <a:cubicBezTo>
                    <a:pt x="596" y="1195"/>
                    <a:pt x="704" y="1146"/>
                    <a:pt x="792" y="1057"/>
                  </a:cubicBezTo>
                  <a:cubicBezTo>
                    <a:pt x="917" y="932"/>
                    <a:pt x="792" y="832"/>
                    <a:pt x="692" y="732"/>
                  </a:cubicBezTo>
                  <a:cubicBezTo>
                    <a:pt x="591" y="732"/>
                    <a:pt x="591" y="631"/>
                    <a:pt x="591" y="531"/>
                  </a:cubicBezTo>
                  <a:cubicBezTo>
                    <a:pt x="591" y="431"/>
                    <a:pt x="591" y="205"/>
                    <a:pt x="491" y="105"/>
                  </a:cubicBezTo>
                  <a:cubicBezTo>
                    <a:pt x="456" y="34"/>
                    <a:pt x="379" y="1"/>
                    <a:pt x="300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805;p55">
              <a:extLst>
                <a:ext uri="{FF2B5EF4-FFF2-40B4-BE49-F238E27FC236}">
                  <a16:creationId xmlns:a16="http://schemas.microsoft.com/office/drawing/2014/main" id="{94979B06-D88F-4C8B-8637-530E9DBCC525}"/>
                </a:ext>
              </a:extLst>
            </p:cNvPr>
            <p:cNvSpPr/>
            <p:nvPr/>
          </p:nvSpPr>
          <p:spPr>
            <a:xfrm>
              <a:off x="12125025" y="829888"/>
              <a:ext cx="12575" cy="24850"/>
            </a:xfrm>
            <a:custGeom>
              <a:avLst/>
              <a:gdLst/>
              <a:ahLst/>
              <a:cxnLst/>
              <a:rect l="l" t="t" r="r" b="b"/>
              <a:pathLst>
                <a:path w="503" h="994" extrusionOk="0">
                  <a:moveTo>
                    <a:pt x="205" y="1"/>
                  </a:moveTo>
                  <a:cubicBezTo>
                    <a:pt x="108" y="1"/>
                    <a:pt x="1" y="94"/>
                    <a:pt x="1" y="241"/>
                  </a:cubicBezTo>
                  <a:cubicBezTo>
                    <a:pt x="101" y="466"/>
                    <a:pt x="1" y="667"/>
                    <a:pt x="101" y="867"/>
                  </a:cubicBezTo>
                  <a:cubicBezTo>
                    <a:pt x="160" y="926"/>
                    <a:pt x="254" y="994"/>
                    <a:pt x="321" y="994"/>
                  </a:cubicBezTo>
                  <a:cubicBezTo>
                    <a:pt x="368" y="994"/>
                    <a:pt x="402" y="960"/>
                    <a:pt x="402" y="867"/>
                  </a:cubicBezTo>
                  <a:cubicBezTo>
                    <a:pt x="502" y="667"/>
                    <a:pt x="502" y="241"/>
                    <a:pt x="302" y="40"/>
                  </a:cubicBezTo>
                  <a:cubicBezTo>
                    <a:pt x="275" y="13"/>
                    <a:pt x="241" y="1"/>
                    <a:pt x="205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806;p55">
              <a:extLst>
                <a:ext uri="{FF2B5EF4-FFF2-40B4-BE49-F238E27FC236}">
                  <a16:creationId xmlns:a16="http://schemas.microsoft.com/office/drawing/2014/main" id="{8F5E6FFB-0EE0-4F46-9AED-E63D299815E7}"/>
                </a:ext>
              </a:extLst>
            </p:cNvPr>
            <p:cNvSpPr/>
            <p:nvPr/>
          </p:nvSpPr>
          <p:spPr>
            <a:xfrm>
              <a:off x="12137575" y="674238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226" y="1"/>
                  </a:moveTo>
                  <a:cubicBezTo>
                    <a:pt x="126" y="1"/>
                    <a:pt x="0" y="201"/>
                    <a:pt x="126" y="201"/>
                  </a:cubicBezTo>
                  <a:cubicBezTo>
                    <a:pt x="226" y="427"/>
                    <a:pt x="326" y="427"/>
                    <a:pt x="326" y="627"/>
                  </a:cubicBezTo>
                  <a:cubicBezTo>
                    <a:pt x="426" y="828"/>
                    <a:pt x="426" y="928"/>
                    <a:pt x="426" y="1153"/>
                  </a:cubicBezTo>
                  <a:cubicBezTo>
                    <a:pt x="476" y="1204"/>
                    <a:pt x="558" y="1229"/>
                    <a:pt x="627" y="1229"/>
                  </a:cubicBezTo>
                  <a:cubicBezTo>
                    <a:pt x="696" y="1229"/>
                    <a:pt x="752" y="1204"/>
                    <a:pt x="752" y="1153"/>
                  </a:cubicBezTo>
                  <a:cubicBezTo>
                    <a:pt x="852" y="828"/>
                    <a:pt x="852" y="627"/>
                    <a:pt x="752" y="427"/>
                  </a:cubicBezTo>
                  <a:cubicBezTo>
                    <a:pt x="627" y="201"/>
                    <a:pt x="426" y="1"/>
                    <a:pt x="226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807;p55">
              <a:extLst>
                <a:ext uri="{FF2B5EF4-FFF2-40B4-BE49-F238E27FC236}">
                  <a16:creationId xmlns:a16="http://schemas.microsoft.com/office/drawing/2014/main" id="{977AB13F-6E4F-49F2-BF0E-405FCD6AA9CC}"/>
                </a:ext>
              </a:extLst>
            </p:cNvPr>
            <p:cNvSpPr/>
            <p:nvPr/>
          </p:nvSpPr>
          <p:spPr>
            <a:xfrm>
              <a:off x="12226550" y="842788"/>
              <a:ext cx="18175" cy="38300"/>
            </a:xfrm>
            <a:custGeom>
              <a:avLst/>
              <a:gdLst/>
              <a:ahLst/>
              <a:cxnLst/>
              <a:rect l="l" t="t" r="r" b="b"/>
              <a:pathLst>
                <a:path w="727" h="1532" extrusionOk="0">
                  <a:moveTo>
                    <a:pt x="176" y="0"/>
                  </a:moveTo>
                  <a:cubicBezTo>
                    <a:pt x="82" y="0"/>
                    <a:pt x="0" y="51"/>
                    <a:pt x="0" y="151"/>
                  </a:cubicBezTo>
                  <a:cubicBezTo>
                    <a:pt x="0" y="577"/>
                    <a:pt x="100" y="1203"/>
                    <a:pt x="426" y="1504"/>
                  </a:cubicBezTo>
                  <a:cubicBezTo>
                    <a:pt x="445" y="1523"/>
                    <a:pt x="464" y="1531"/>
                    <a:pt x="484" y="1531"/>
                  </a:cubicBezTo>
                  <a:cubicBezTo>
                    <a:pt x="565" y="1531"/>
                    <a:pt x="646" y="1385"/>
                    <a:pt x="727" y="1304"/>
                  </a:cubicBezTo>
                  <a:cubicBezTo>
                    <a:pt x="727" y="1078"/>
                    <a:pt x="627" y="978"/>
                    <a:pt x="526" y="777"/>
                  </a:cubicBezTo>
                  <a:cubicBezTo>
                    <a:pt x="526" y="577"/>
                    <a:pt x="426" y="351"/>
                    <a:pt x="426" y="151"/>
                  </a:cubicBezTo>
                  <a:cubicBezTo>
                    <a:pt x="376" y="51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808;p55">
              <a:extLst>
                <a:ext uri="{FF2B5EF4-FFF2-40B4-BE49-F238E27FC236}">
                  <a16:creationId xmlns:a16="http://schemas.microsoft.com/office/drawing/2014/main" id="{78400BE4-E841-499E-9933-AA4CCDBC1666}"/>
                </a:ext>
              </a:extLst>
            </p:cNvPr>
            <p:cNvSpPr/>
            <p:nvPr/>
          </p:nvSpPr>
          <p:spPr>
            <a:xfrm>
              <a:off x="11999725" y="626863"/>
              <a:ext cx="10050" cy="22075"/>
            </a:xfrm>
            <a:custGeom>
              <a:avLst/>
              <a:gdLst/>
              <a:ahLst/>
              <a:cxnLst/>
              <a:rect l="l" t="t" r="r" b="b"/>
              <a:pathLst>
                <a:path w="402" h="883" extrusionOk="0">
                  <a:moveTo>
                    <a:pt x="286" y="0"/>
                  </a:moveTo>
                  <a:cubicBezTo>
                    <a:pt x="201" y="0"/>
                    <a:pt x="101" y="58"/>
                    <a:pt x="101" y="116"/>
                  </a:cubicBezTo>
                  <a:cubicBezTo>
                    <a:pt x="101" y="317"/>
                    <a:pt x="101" y="542"/>
                    <a:pt x="0" y="642"/>
                  </a:cubicBezTo>
                  <a:cubicBezTo>
                    <a:pt x="0" y="789"/>
                    <a:pt x="108" y="882"/>
                    <a:pt x="205" y="882"/>
                  </a:cubicBezTo>
                  <a:cubicBezTo>
                    <a:pt x="240" y="882"/>
                    <a:pt x="274" y="870"/>
                    <a:pt x="301" y="843"/>
                  </a:cubicBezTo>
                  <a:cubicBezTo>
                    <a:pt x="401" y="542"/>
                    <a:pt x="401" y="317"/>
                    <a:pt x="401" y="116"/>
                  </a:cubicBezTo>
                  <a:cubicBezTo>
                    <a:pt x="401" y="31"/>
                    <a:pt x="348" y="0"/>
                    <a:pt x="286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809;p55">
              <a:extLst>
                <a:ext uri="{FF2B5EF4-FFF2-40B4-BE49-F238E27FC236}">
                  <a16:creationId xmlns:a16="http://schemas.microsoft.com/office/drawing/2014/main" id="{E89D8390-4779-4940-87CF-E2AF83459338}"/>
                </a:ext>
              </a:extLst>
            </p:cNvPr>
            <p:cNvSpPr/>
            <p:nvPr/>
          </p:nvSpPr>
          <p:spPr>
            <a:xfrm>
              <a:off x="12286700" y="994988"/>
              <a:ext cx="10675" cy="27650"/>
            </a:xfrm>
            <a:custGeom>
              <a:avLst/>
              <a:gdLst/>
              <a:ahLst/>
              <a:cxnLst/>
              <a:rect l="l" t="t" r="r" b="b"/>
              <a:pathLst>
                <a:path w="427" h="1106" extrusionOk="0">
                  <a:moveTo>
                    <a:pt x="198" y="1"/>
                  </a:moveTo>
                  <a:cubicBezTo>
                    <a:pt x="111" y="1"/>
                    <a:pt x="0" y="92"/>
                    <a:pt x="0" y="228"/>
                  </a:cubicBezTo>
                  <a:cubicBezTo>
                    <a:pt x="0" y="429"/>
                    <a:pt x="0" y="755"/>
                    <a:pt x="100" y="955"/>
                  </a:cubicBezTo>
                  <a:cubicBezTo>
                    <a:pt x="100" y="1055"/>
                    <a:pt x="182" y="1105"/>
                    <a:pt x="263" y="1105"/>
                  </a:cubicBezTo>
                  <a:cubicBezTo>
                    <a:pt x="345" y="1105"/>
                    <a:pt x="426" y="1055"/>
                    <a:pt x="426" y="955"/>
                  </a:cubicBezTo>
                  <a:cubicBezTo>
                    <a:pt x="426" y="629"/>
                    <a:pt x="426" y="429"/>
                    <a:pt x="301" y="128"/>
                  </a:cubicBezTo>
                  <a:cubicBezTo>
                    <a:pt x="301" y="39"/>
                    <a:pt x="254" y="1"/>
                    <a:pt x="198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810;p55">
              <a:extLst>
                <a:ext uri="{FF2B5EF4-FFF2-40B4-BE49-F238E27FC236}">
                  <a16:creationId xmlns:a16="http://schemas.microsoft.com/office/drawing/2014/main" id="{396FF664-D521-40CB-A23F-BF6BB542DFD6}"/>
                </a:ext>
              </a:extLst>
            </p:cNvPr>
            <p:cNvSpPr/>
            <p:nvPr/>
          </p:nvSpPr>
          <p:spPr>
            <a:xfrm>
              <a:off x="11683300" y="1101788"/>
              <a:ext cx="13175" cy="27775"/>
            </a:xfrm>
            <a:custGeom>
              <a:avLst/>
              <a:gdLst/>
              <a:ahLst/>
              <a:cxnLst/>
              <a:rect l="l" t="t" r="r" b="b"/>
              <a:pathLst>
                <a:path w="527" h="1111" extrusionOk="0">
                  <a:moveTo>
                    <a:pt x="303" y="1"/>
                  </a:moveTo>
                  <a:cubicBezTo>
                    <a:pt x="262" y="1"/>
                    <a:pt x="226" y="32"/>
                    <a:pt x="226" y="117"/>
                  </a:cubicBezTo>
                  <a:cubicBezTo>
                    <a:pt x="126" y="342"/>
                    <a:pt x="1" y="643"/>
                    <a:pt x="1" y="969"/>
                  </a:cubicBezTo>
                  <a:cubicBezTo>
                    <a:pt x="1" y="1040"/>
                    <a:pt x="63" y="1111"/>
                    <a:pt x="135" y="1111"/>
                  </a:cubicBezTo>
                  <a:cubicBezTo>
                    <a:pt x="165" y="1111"/>
                    <a:pt x="197" y="1098"/>
                    <a:pt x="226" y="1069"/>
                  </a:cubicBezTo>
                  <a:cubicBezTo>
                    <a:pt x="427" y="869"/>
                    <a:pt x="527" y="442"/>
                    <a:pt x="427" y="117"/>
                  </a:cubicBezTo>
                  <a:cubicBezTo>
                    <a:pt x="427" y="59"/>
                    <a:pt x="360" y="1"/>
                    <a:pt x="30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811;p55">
              <a:extLst>
                <a:ext uri="{FF2B5EF4-FFF2-40B4-BE49-F238E27FC236}">
                  <a16:creationId xmlns:a16="http://schemas.microsoft.com/office/drawing/2014/main" id="{4F323F3F-1BA4-4F57-81EE-F99CEDEC0EB5}"/>
                </a:ext>
              </a:extLst>
            </p:cNvPr>
            <p:cNvSpPr/>
            <p:nvPr/>
          </p:nvSpPr>
          <p:spPr>
            <a:xfrm>
              <a:off x="11801100" y="1213238"/>
              <a:ext cx="13175" cy="28475"/>
            </a:xfrm>
            <a:custGeom>
              <a:avLst/>
              <a:gdLst/>
              <a:ahLst/>
              <a:cxnLst/>
              <a:rect l="l" t="t" r="r" b="b"/>
              <a:pathLst>
                <a:path w="527" h="1139" extrusionOk="0">
                  <a:moveTo>
                    <a:pt x="314" y="1"/>
                  </a:moveTo>
                  <a:cubicBezTo>
                    <a:pt x="232" y="1"/>
                    <a:pt x="151" y="57"/>
                    <a:pt x="101" y="170"/>
                  </a:cubicBezTo>
                  <a:cubicBezTo>
                    <a:pt x="0" y="370"/>
                    <a:pt x="0" y="671"/>
                    <a:pt x="0" y="997"/>
                  </a:cubicBezTo>
                  <a:cubicBezTo>
                    <a:pt x="0" y="1068"/>
                    <a:pt x="151" y="1139"/>
                    <a:pt x="283" y="1139"/>
                  </a:cubicBezTo>
                  <a:cubicBezTo>
                    <a:pt x="338" y="1139"/>
                    <a:pt x="390" y="1127"/>
                    <a:pt x="427" y="1097"/>
                  </a:cubicBezTo>
                  <a:cubicBezTo>
                    <a:pt x="427" y="897"/>
                    <a:pt x="527" y="797"/>
                    <a:pt x="527" y="571"/>
                  </a:cubicBezTo>
                  <a:lnTo>
                    <a:pt x="527" y="370"/>
                  </a:lnTo>
                  <a:lnTo>
                    <a:pt x="527" y="270"/>
                  </a:lnTo>
                  <a:lnTo>
                    <a:pt x="527" y="170"/>
                  </a:lnTo>
                  <a:cubicBezTo>
                    <a:pt x="477" y="57"/>
                    <a:pt x="395" y="1"/>
                    <a:pt x="314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812;p55">
              <a:extLst>
                <a:ext uri="{FF2B5EF4-FFF2-40B4-BE49-F238E27FC236}">
                  <a16:creationId xmlns:a16="http://schemas.microsoft.com/office/drawing/2014/main" id="{B031D59B-639A-478A-8ABE-EAE63489F2B1}"/>
                </a:ext>
              </a:extLst>
            </p:cNvPr>
            <p:cNvSpPr/>
            <p:nvPr/>
          </p:nvSpPr>
          <p:spPr>
            <a:xfrm>
              <a:off x="11814250" y="12174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813;p55">
              <a:extLst>
                <a:ext uri="{FF2B5EF4-FFF2-40B4-BE49-F238E27FC236}">
                  <a16:creationId xmlns:a16="http://schemas.microsoft.com/office/drawing/2014/main" id="{3CB8B017-5EA1-4F37-9E7F-1C3FD2197920}"/>
                </a:ext>
              </a:extLst>
            </p:cNvPr>
            <p:cNvSpPr/>
            <p:nvPr/>
          </p:nvSpPr>
          <p:spPr>
            <a:xfrm>
              <a:off x="11973400" y="1120363"/>
              <a:ext cx="13200" cy="20700"/>
            </a:xfrm>
            <a:custGeom>
              <a:avLst/>
              <a:gdLst/>
              <a:ahLst/>
              <a:cxnLst/>
              <a:rect l="l" t="t" r="r" b="b"/>
              <a:pathLst>
                <a:path w="528" h="828" extrusionOk="0">
                  <a:moveTo>
                    <a:pt x="201" y="0"/>
                  </a:moveTo>
                  <a:cubicBezTo>
                    <a:pt x="101" y="0"/>
                    <a:pt x="101" y="0"/>
                    <a:pt x="1" y="126"/>
                  </a:cubicBezTo>
                  <a:lnTo>
                    <a:pt x="1" y="226"/>
                  </a:lnTo>
                  <a:lnTo>
                    <a:pt x="1" y="426"/>
                  </a:lnTo>
                  <a:cubicBezTo>
                    <a:pt x="1" y="527"/>
                    <a:pt x="1" y="627"/>
                    <a:pt x="101" y="752"/>
                  </a:cubicBezTo>
                  <a:cubicBezTo>
                    <a:pt x="101" y="802"/>
                    <a:pt x="182" y="827"/>
                    <a:pt x="264" y="827"/>
                  </a:cubicBezTo>
                  <a:cubicBezTo>
                    <a:pt x="345" y="827"/>
                    <a:pt x="427" y="802"/>
                    <a:pt x="427" y="752"/>
                  </a:cubicBezTo>
                  <a:cubicBezTo>
                    <a:pt x="527" y="627"/>
                    <a:pt x="527" y="527"/>
                    <a:pt x="527" y="426"/>
                  </a:cubicBezTo>
                  <a:lnTo>
                    <a:pt x="527" y="326"/>
                  </a:lnTo>
                  <a:lnTo>
                    <a:pt x="427" y="126"/>
                  </a:lnTo>
                  <a:cubicBezTo>
                    <a:pt x="427" y="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814;p55">
              <a:extLst>
                <a:ext uri="{FF2B5EF4-FFF2-40B4-BE49-F238E27FC236}">
                  <a16:creationId xmlns:a16="http://schemas.microsoft.com/office/drawing/2014/main" id="{6AFB23E0-4022-41B3-BC0E-43CA30176F1C}"/>
                </a:ext>
              </a:extLst>
            </p:cNvPr>
            <p:cNvSpPr/>
            <p:nvPr/>
          </p:nvSpPr>
          <p:spPr>
            <a:xfrm>
              <a:off x="11984050" y="1123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815;p55">
              <a:extLst>
                <a:ext uri="{FF2B5EF4-FFF2-40B4-BE49-F238E27FC236}">
                  <a16:creationId xmlns:a16="http://schemas.microsoft.com/office/drawing/2014/main" id="{D1F1ADB7-5BDC-404E-A6EB-A89C3A605346}"/>
                </a:ext>
              </a:extLst>
            </p:cNvPr>
            <p:cNvSpPr/>
            <p:nvPr/>
          </p:nvSpPr>
          <p:spPr>
            <a:xfrm>
              <a:off x="11973400" y="1123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816;p55">
              <a:extLst>
                <a:ext uri="{FF2B5EF4-FFF2-40B4-BE49-F238E27FC236}">
                  <a16:creationId xmlns:a16="http://schemas.microsoft.com/office/drawing/2014/main" id="{66E86C8A-EDD0-4780-86E3-0A15B80E4A21}"/>
                </a:ext>
              </a:extLst>
            </p:cNvPr>
            <p:cNvSpPr/>
            <p:nvPr/>
          </p:nvSpPr>
          <p:spPr>
            <a:xfrm>
              <a:off x="11670775" y="1271763"/>
              <a:ext cx="15675" cy="38700"/>
            </a:xfrm>
            <a:custGeom>
              <a:avLst/>
              <a:gdLst/>
              <a:ahLst/>
              <a:cxnLst/>
              <a:rect l="l" t="t" r="r" b="b"/>
              <a:pathLst>
                <a:path w="627" h="1548" extrusionOk="0">
                  <a:moveTo>
                    <a:pt x="227" y="0"/>
                  </a:moveTo>
                  <a:cubicBezTo>
                    <a:pt x="115" y="0"/>
                    <a:pt x="0" y="86"/>
                    <a:pt x="0" y="210"/>
                  </a:cubicBezTo>
                  <a:cubicBezTo>
                    <a:pt x="101" y="636"/>
                    <a:pt x="101" y="962"/>
                    <a:pt x="0" y="1363"/>
                  </a:cubicBezTo>
                  <a:cubicBezTo>
                    <a:pt x="0" y="1492"/>
                    <a:pt x="99" y="1547"/>
                    <a:pt x="202" y="1547"/>
                  </a:cubicBezTo>
                  <a:cubicBezTo>
                    <a:pt x="279" y="1547"/>
                    <a:pt x="359" y="1517"/>
                    <a:pt x="401" y="1463"/>
                  </a:cubicBezTo>
                  <a:cubicBezTo>
                    <a:pt x="627" y="1062"/>
                    <a:pt x="627" y="536"/>
                    <a:pt x="401" y="110"/>
                  </a:cubicBezTo>
                  <a:cubicBezTo>
                    <a:pt x="363" y="33"/>
                    <a:pt x="296" y="0"/>
                    <a:pt x="227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817;p55">
              <a:extLst>
                <a:ext uri="{FF2B5EF4-FFF2-40B4-BE49-F238E27FC236}">
                  <a16:creationId xmlns:a16="http://schemas.microsoft.com/office/drawing/2014/main" id="{489E557B-253E-4BB3-8164-AFD203376DDD}"/>
                </a:ext>
              </a:extLst>
            </p:cNvPr>
            <p:cNvSpPr/>
            <p:nvPr/>
          </p:nvSpPr>
          <p:spPr>
            <a:xfrm>
              <a:off x="11602475" y="1176738"/>
              <a:ext cx="13175" cy="19100"/>
            </a:xfrm>
            <a:custGeom>
              <a:avLst/>
              <a:gdLst/>
              <a:ahLst/>
              <a:cxnLst/>
              <a:rect l="l" t="t" r="r" b="b"/>
              <a:pathLst>
                <a:path w="527" h="764" extrusionOk="0">
                  <a:moveTo>
                    <a:pt x="314" y="1"/>
                  </a:moveTo>
                  <a:cubicBezTo>
                    <a:pt x="207" y="1"/>
                    <a:pt x="101" y="51"/>
                    <a:pt x="101" y="151"/>
                  </a:cubicBezTo>
                  <a:cubicBezTo>
                    <a:pt x="101" y="251"/>
                    <a:pt x="101" y="477"/>
                    <a:pt x="1" y="577"/>
                  </a:cubicBezTo>
                  <a:cubicBezTo>
                    <a:pt x="1" y="646"/>
                    <a:pt x="108" y="763"/>
                    <a:pt x="207" y="763"/>
                  </a:cubicBezTo>
                  <a:cubicBezTo>
                    <a:pt x="252" y="763"/>
                    <a:pt x="295" y="740"/>
                    <a:pt x="326" y="678"/>
                  </a:cubicBezTo>
                  <a:cubicBezTo>
                    <a:pt x="527" y="577"/>
                    <a:pt x="527" y="377"/>
                    <a:pt x="527" y="151"/>
                  </a:cubicBezTo>
                  <a:cubicBezTo>
                    <a:pt x="527" y="51"/>
                    <a:pt x="420" y="1"/>
                    <a:pt x="314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818;p55">
              <a:extLst>
                <a:ext uri="{FF2B5EF4-FFF2-40B4-BE49-F238E27FC236}">
                  <a16:creationId xmlns:a16="http://schemas.microsoft.com/office/drawing/2014/main" id="{35D9AEBC-B50C-4FA6-98E7-8DC1F532EDB8}"/>
                </a:ext>
              </a:extLst>
            </p:cNvPr>
            <p:cNvSpPr/>
            <p:nvPr/>
          </p:nvSpPr>
          <p:spPr>
            <a:xfrm>
              <a:off x="11735925" y="1407563"/>
              <a:ext cx="15700" cy="27350"/>
            </a:xfrm>
            <a:custGeom>
              <a:avLst/>
              <a:gdLst/>
              <a:ahLst/>
              <a:cxnLst/>
              <a:rect l="l" t="t" r="r" b="b"/>
              <a:pathLst>
                <a:path w="628" h="1094" extrusionOk="0">
                  <a:moveTo>
                    <a:pt x="308" y="1"/>
                  </a:moveTo>
                  <a:cubicBezTo>
                    <a:pt x="226" y="1"/>
                    <a:pt x="144" y="32"/>
                    <a:pt x="101" y="116"/>
                  </a:cubicBezTo>
                  <a:cubicBezTo>
                    <a:pt x="101" y="417"/>
                    <a:pt x="101" y="643"/>
                    <a:pt x="1" y="843"/>
                  </a:cubicBezTo>
                  <a:cubicBezTo>
                    <a:pt x="1" y="988"/>
                    <a:pt x="106" y="1094"/>
                    <a:pt x="202" y="1094"/>
                  </a:cubicBezTo>
                  <a:cubicBezTo>
                    <a:pt x="239" y="1094"/>
                    <a:pt x="274" y="1078"/>
                    <a:pt x="302" y="1044"/>
                  </a:cubicBezTo>
                  <a:cubicBezTo>
                    <a:pt x="527" y="843"/>
                    <a:pt x="628" y="542"/>
                    <a:pt x="527" y="116"/>
                  </a:cubicBezTo>
                  <a:cubicBezTo>
                    <a:pt x="527" y="58"/>
                    <a:pt x="419" y="1"/>
                    <a:pt x="308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819;p55">
              <a:extLst>
                <a:ext uri="{FF2B5EF4-FFF2-40B4-BE49-F238E27FC236}">
                  <a16:creationId xmlns:a16="http://schemas.microsoft.com/office/drawing/2014/main" id="{9DB07E0A-F7DC-4231-9A17-5300EA3BF7C3}"/>
                </a:ext>
              </a:extLst>
            </p:cNvPr>
            <p:cNvSpPr/>
            <p:nvPr/>
          </p:nvSpPr>
          <p:spPr>
            <a:xfrm>
              <a:off x="11626275" y="1448838"/>
              <a:ext cx="10050" cy="30575"/>
            </a:xfrm>
            <a:custGeom>
              <a:avLst/>
              <a:gdLst/>
              <a:ahLst/>
              <a:cxnLst/>
              <a:rect l="l" t="t" r="r" b="b"/>
              <a:pathLst>
                <a:path w="402" h="1223" extrusionOk="0">
                  <a:moveTo>
                    <a:pt x="164" y="0"/>
                  </a:moveTo>
                  <a:cubicBezTo>
                    <a:pt x="76" y="0"/>
                    <a:pt x="1" y="82"/>
                    <a:pt x="1" y="245"/>
                  </a:cubicBezTo>
                  <a:lnTo>
                    <a:pt x="1" y="1072"/>
                  </a:lnTo>
                  <a:cubicBezTo>
                    <a:pt x="51" y="1172"/>
                    <a:pt x="126" y="1222"/>
                    <a:pt x="189" y="1222"/>
                  </a:cubicBezTo>
                  <a:cubicBezTo>
                    <a:pt x="252" y="1222"/>
                    <a:pt x="302" y="1172"/>
                    <a:pt x="302" y="1072"/>
                  </a:cubicBezTo>
                  <a:cubicBezTo>
                    <a:pt x="402" y="771"/>
                    <a:pt x="402" y="546"/>
                    <a:pt x="402" y="245"/>
                  </a:cubicBezTo>
                  <a:cubicBezTo>
                    <a:pt x="352" y="82"/>
                    <a:pt x="252" y="0"/>
                    <a:pt x="16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820;p55">
              <a:extLst>
                <a:ext uri="{FF2B5EF4-FFF2-40B4-BE49-F238E27FC236}">
                  <a16:creationId xmlns:a16="http://schemas.microsoft.com/office/drawing/2014/main" id="{1706A2A7-B72B-4F9B-995C-F0034F1D43E4}"/>
                </a:ext>
              </a:extLst>
            </p:cNvPr>
            <p:cNvSpPr/>
            <p:nvPr/>
          </p:nvSpPr>
          <p:spPr>
            <a:xfrm>
              <a:off x="11853100" y="1396313"/>
              <a:ext cx="13175" cy="24875"/>
            </a:xfrm>
            <a:custGeom>
              <a:avLst/>
              <a:gdLst/>
              <a:ahLst/>
              <a:cxnLst/>
              <a:rect l="l" t="t" r="r" b="b"/>
              <a:pathLst>
                <a:path w="527" h="995" extrusionOk="0">
                  <a:moveTo>
                    <a:pt x="296" y="0"/>
                  </a:moveTo>
                  <a:cubicBezTo>
                    <a:pt x="179" y="0"/>
                    <a:pt x="56" y="75"/>
                    <a:pt x="1" y="240"/>
                  </a:cubicBezTo>
                  <a:lnTo>
                    <a:pt x="1" y="767"/>
                  </a:lnTo>
                  <a:cubicBezTo>
                    <a:pt x="1" y="904"/>
                    <a:pt x="84" y="994"/>
                    <a:pt x="171" y="994"/>
                  </a:cubicBezTo>
                  <a:cubicBezTo>
                    <a:pt x="228" y="994"/>
                    <a:pt x="287" y="956"/>
                    <a:pt x="326" y="867"/>
                  </a:cubicBezTo>
                  <a:cubicBezTo>
                    <a:pt x="527" y="667"/>
                    <a:pt x="527" y="466"/>
                    <a:pt x="527" y="140"/>
                  </a:cubicBezTo>
                  <a:cubicBezTo>
                    <a:pt x="482" y="50"/>
                    <a:pt x="391" y="0"/>
                    <a:pt x="296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821;p55">
              <a:extLst>
                <a:ext uri="{FF2B5EF4-FFF2-40B4-BE49-F238E27FC236}">
                  <a16:creationId xmlns:a16="http://schemas.microsoft.com/office/drawing/2014/main" id="{1E1F8D9A-4368-4469-A08F-B5C6751E57ED}"/>
                </a:ext>
              </a:extLst>
            </p:cNvPr>
            <p:cNvSpPr/>
            <p:nvPr/>
          </p:nvSpPr>
          <p:spPr>
            <a:xfrm>
              <a:off x="12097200" y="1449263"/>
              <a:ext cx="14700" cy="24275"/>
            </a:xfrm>
            <a:custGeom>
              <a:avLst/>
              <a:gdLst/>
              <a:ahLst/>
              <a:cxnLst/>
              <a:rect l="l" t="t" r="r" b="b"/>
              <a:pathLst>
                <a:path w="588" h="971" extrusionOk="0">
                  <a:moveTo>
                    <a:pt x="187" y="0"/>
                  </a:moveTo>
                  <a:cubicBezTo>
                    <a:pt x="87" y="0"/>
                    <a:pt x="1" y="91"/>
                    <a:pt x="61" y="228"/>
                  </a:cubicBezTo>
                  <a:cubicBezTo>
                    <a:pt x="162" y="428"/>
                    <a:pt x="162" y="629"/>
                    <a:pt x="262" y="854"/>
                  </a:cubicBezTo>
                  <a:cubicBezTo>
                    <a:pt x="262" y="939"/>
                    <a:pt x="320" y="970"/>
                    <a:pt x="387" y="970"/>
                  </a:cubicBezTo>
                  <a:cubicBezTo>
                    <a:pt x="479" y="970"/>
                    <a:pt x="588" y="912"/>
                    <a:pt x="588" y="854"/>
                  </a:cubicBezTo>
                  <a:cubicBezTo>
                    <a:pt x="588" y="529"/>
                    <a:pt x="487" y="328"/>
                    <a:pt x="362" y="127"/>
                  </a:cubicBezTo>
                  <a:cubicBezTo>
                    <a:pt x="323" y="39"/>
                    <a:pt x="252" y="0"/>
                    <a:pt x="187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822;p55">
              <a:extLst>
                <a:ext uri="{FF2B5EF4-FFF2-40B4-BE49-F238E27FC236}">
                  <a16:creationId xmlns:a16="http://schemas.microsoft.com/office/drawing/2014/main" id="{2EB2C71E-D1FC-42B7-A180-9DEBE98E2DA4}"/>
                </a:ext>
              </a:extLst>
            </p:cNvPr>
            <p:cNvSpPr/>
            <p:nvPr/>
          </p:nvSpPr>
          <p:spPr>
            <a:xfrm>
              <a:off x="12294200" y="1443038"/>
              <a:ext cx="13200" cy="26975"/>
            </a:xfrm>
            <a:custGeom>
              <a:avLst/>
              <a:gdLst/>
              <a:ahLst/>
              <a:cxnLst/>
              <a:rect l="l" t="t" r="r" b="b"/>
              <a:pathLst>
                <a:path w="528" h="1079" extrusionOk="0">
                  <a:moveTo>
                    <a:pt x="289" y="1"/>
                  </a:moveTo>
                  <a:cubicBezTo>
                    <a:pt x="201" y="1"/>
                    <a:pt x="126" y="51"/>
                    <a:pt x="126" y="151"/>
                  </a:cubicBezTo>
                  <a:cubicBezTo>
                    <a:pt x="1" y="477"/>
                    <a:pt x="1" y="677"/>
                    <a:pt x="126" y="1003"/>
                  </a:cubicBezTo>
                  <a:cubicBezTo>
                    <a:pt x="126" y="1053"/>
                    <a:pt x="201" y="1078"/>
                    <a:pt x="277" y="1078"/>
                  </a:cubicBezTo>
                  <a:cubicBezTo>
                    <a:pt x="352" y="1078"/>
                    <a:pt x="427" y="1053"/>
                    <a:pt x="427" y="1003"/>
                  </a:cubicBezTo>
                  <a:cubicBezTo>
                    <a:pt x="527" y="677"/>
                    <a:pt x="527" y="477"/>
                    <a:pt x="527" y="151"/>
                  </a:cubicBezTo>
                  <a:cubicBezTo>
                    <a:pt x="477" y="51"/>
                    <a:pt x="377" y="1"/>
                    <a:pt x="289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823;p55">
              <a:extLst>
                <a:ext uri="{FF2B5EF4-FFF2-40B4-BE49-F238E27FC236}">
                  <a16:creationId xmlns:a16="http://schemas.microsoft.com/office/drawing/2014/main" id="{B1177C39-28F8-4B9E-8346-2CFAD71DD192}"/>
                </a:ext>
              </a:extLst>
            </p:cNvPr>
            <p:cNvSpPr/>
            <p:nvPr/>
          </p:nvSpPr>
          <p:spPr>
            <a:xfrm>
              <a:off x="12187700" y="1364713"/>
              <a:ext cx="12550" cy="28850"/>
            </a:xfrm>
            <a:custGeom>
              <a:avLst/>
              <a:gdLst/>
              <a:ahLst/>
              <a:cxnLst/>
              <a:rect l="l" t="t" r="r" b="b"/>
              <a:pathLst>
                <a:path w="502" h="1154" extrusionOk="0">
                  <a:moveTo>
                    <a:pt x="251" y="1"/>
                  </a:moveTo>
                  <a:cubicBezTo>
                    <a:pt x="176" y="1"/>
                    <a:pt x="100" y="51"/>
                    <a:pt x="100" y="151"/>
                  </a:cubicBezTo>
                  <a:cubicBezTo>
                    <a:pt x="0" y="477"/>
                    <a:pt x="0" y="677"/>
                    <a:pt x="100" y="1003"/>
                  </a:cubicBezTo>
                  <a:cubicBezTo>
                    <a:pt x="100" y="1103"/>
                    <a:pt x="176" y="1154"/>
                    <a:pt x="251" y="1154"/>
                  </a:cubicBezTo>
                  <a:cubicBezTo>
                    <a:pt x="326" y="1154"/>
                    <a:pt x="401" y="1103"/>
                    <a:pt x="401" y="1003"/>
                  </a:cubicBezTo>
                  <a:cubicBezTo>
                    <a:pt x="501" y="677"/>
                    <a:pt x="501" y="477"/>
                    <a:pt x="401" y="151"/>
                  </a:cubicBezTo>
                  <a:cubicBezTo>
                    <a:pt x="401" y="51"/>
                    <a:pt x="326" y="1"/>
                    <a:pt x="251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824;p55">
              <a:extLst>
                <a:ext uri="{FF2B5EF4-FFF2-40B4-BE49-F238E27FC236}">
                  <a16:creationId xmlns:a16="http://schemas.microsoft.com/office/drawing/2014/main" id="{1544CF90-845B-428B-9E69-DA09A142BFCE}"/>
                </a:ext>
              </a:extLst>
            </p:cNvPr>
            <p:cNvSpPr/>
            <p:nvPr/>
          </p:nvSpPr>
          <p:spPr>
            <a:xfrm>
              <a:off x="12169675" y="1190663"/>
              <a:ext cx="22025" cy="20325"/>
            </a:xfrm>
            <a:custGeom>
              <a:avLst/>
              <a:gdLst/>
              <a:ahLst/>
              <a:cxnLst/>
              <a:rect l="l" t="t" r="r" b="b"/>
              <a:pathLst>
                <a:path w="881" h="813" extrusionOk="0">
                  <a:moveTo>
                    <a:pt x="311" y="0"/>
                  </a:moveTo>
                  <a:cubicBezTo>
                    <a:pt x="141" y="0"/>
                    <a:pt x="1" y="235"/>
                    <a:pt x="195" y="321"/>
                  </a:cubicBezTo>
                  <a:cubicBezTo>
                    <a:pt x="295" y="446"/>
                    <a:pt x="395" y="547"/>
                    <a:pt x="496" y="747"/>
                  </a:cubicBezTo>
                  <a:cubicBezTo>
                    <a:pt x="537" y="789"/>
                    <a:pt x="617" y="813"/>
                    <a:pt x="690" y="813"/>
                  </a:cubicBezTo>
                  <a:cubicBezTo>
                    <a:pt x="793" y="813"/>
                    <a:pt x="880" y="764"/>
                    <a:pt x="821" y="647"/>
                  </a:cubicBezTo>
                  <a:cubicBezTo>
                    <a:pt x="821" y="321"/>
                    <a:pt x="721" y="20"/>
                    <a:pt x="395" y="20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825;p55">
              <a:extLst>
                <a:ext uri="{FF2B5EF4-FFF2-40B4-BE49-F238E27FC236}">
                  <a16:creationId xmlns:a16="http://schemas.microsoft.com/office/drawing/2014/main" id="{C85CA2DF-9153-4D70-B578-DA440BF9A922}"/>
                </a:ext>
              </a:extLst>
            </p:cNvPr>
            <p:cNvSpPr/>
            <p:nvPr/>
          </p:nvSpPr>
          <p:spPr>
            <a:xfrm>
              <a:off x="12307375" y="1164638"/>
              <a:ext cx="13175" cy="26775"/>
            </a:xfrm>
            <a:custGeom>
              <a:avLst/>
              <a:gdLst/>
              <a:ahLst/>
              <a:cxnLst/>
              <a:rect l="l" t="t" r="r" b="b"/>
              <a:pathLst>
                <a:path w="527" h="1071" extrusionOk="0">
                  <a:moveTo>
                    <a:pt x="203" y="1"/>
                  </a:moveTo>
                  <a:cubicBezTo>
                    <a:pt x="146" y="1"/>
                    <a:pt x="100" y="34"/>
                    <a:pt x="100" y="109"/>
                  </a:cubicBezTo>
                  <a:cubicBezTo>
                    <a:pt x="0" y="435"/>
                    <a:pt x="0" y="735"/>
                    <a:pt x="226" y="961"/>
                  </a:cubicBezTo>
                  <a:cubicBezTo>
                    <a:pt x="264" y="1038"/>
                    <a:pt x="317" y="1070"/>
                    <a:pt x="368" y="1070"/>
                  </a:cubicBezTo>
                  <a:cubicBezTo>
                    <a:pt x="450" y="1070"/>
                    <a:pt x="527" y="985"/>
                    <a:pt x="527" y="861"/>
                  </a:cubicBezTo>
                  <a:cubicBezTo>
                    <a:pt x="426" y="635"/>
                    <a:pt x="426" y="435"/>
                    <a:pt x="426" y="234"/>
                  </a:cubicBezTo>
                  <a:cubicBezTo>
                    <a:pt x="426" y="93"/>
                    <a:pt x="299" y="1"/>
                    <a:pt x="20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826;p55">
              <a:extLst>
                <a:ext uri="{FF2B5EF4-FFF2-40B4-BE49-F238E27FC236}">
                  <a16:creationId xmlns:a16="http://schemas.microsoft.com/office/drawing/2014/main" id="{8E9F774B-E544-4358-BE51-98DC644D00B7}"/>
                </a:ext>
              </a:extLst>
            </p:cNvPr>
            <p:cNvSpPr/>
            <p:nvPr/>
          </p:nvSpPr>
          <p:spPr>
            <a:xfrm>
              <a:off x="12365700" y="1335163"/>
              <a:ext cx="21475" cy="37100"/>
            </a:xfrm>
            <a:custGeom>
              <a:avLst/>
              <a:gdLst/>
              <a:ahLst/>
              <a:cxnLst/>
              <a:rect l="l" t="t" r="r" b="b"/>
              <a:pathLst>
                <a:path w="859" h="1484" extrusionOk="0">
                  <a:moveTo>
                    <a:pt x="620" y="0"/>
                  </a:moveTo>
                  <a:cubicBezTo>
                    <a:pt x="533" y="0"/>
                    <a:pt x="440" y="56"/>
                    <a:pt x="399" y="180"/>
                  </a:cubicBezTo>
                  <a:cubicBezTo>
                    <a:pt x="274" y="506"/>
                    <a:pt x="173" y="807"/>
                    <a:pt x="73" y="1233"/>
                  </a:cubicBezTo>
                  <a:cubicBezTo>
                    <a:pt x="1" y="1378"/>
                    <a:pt x="86" y="1484"/>
                    <a:pt x="223" y="1484"/>
                  </a:cubicBezTo>
                  <a:cubicBezTo>
                    <a:pt x="276" y="1484"/>
                    <a:pt x="337" y="1468"/>
                    <a:pt x="399" y="1433"/>
                  </a:cubicBezTo>
                  <a:cubicBezTo>
                    <a:pt x="700" y="1133"/>
                    <a:pt x="700" y="606"/>
                    <a:pt x="800" y="306"/>
                  </a:cubicBezTo>
                  <a:cubicBezTo>
                    <a:pt x="859" y="114"/>
                    <a:pt x="745" y="0"/>
                    <a:pt x="620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827;p55">
              <a:extLst>
                <a:ext uri="{FF2B5EF4-FFF2-40B4-BE49-F238E27FC236}">
                  <a16:creationId xmlns:a16="http://schemas.microsoft.com/office/drawing/2014/main" id="{22B2CF32-464D-439E-AF75-9F7D9F4276CF}"/>
                </a:ext>
              </a:extLst>
            </p:cNvPr>
            <p:cNvSpPr/>
            <p:nvPr/>
          </p:nvSpPr>
          <p:spPr>
            <a:xfrm>
              <a:off x="12304850" y="673738"/>
              <a:ext cx="23775" cy="19375"/>
            </a:xfrm>
            <a:custGeom>
              <a:avLst/>
              <a:gdLst/>
              <a:ahLst/>
              <a:cxnLst/>
              <a:rect l="l" t="t" r="r" b="b"/>
              <a:pathLst>
                <a:path w="951" h="775" extrusionOk="0">
                  <a:moveTo>
                    <a:pt x="809" y="0"/>
                  </a:moveTo>
                  <a:cubicBezTo>
                    <a:pt x="786" y="0"/>
                    <a:pt x="759" y="7"/>
                    <a:pt x="728" y="21"/>
                  </a:cubicBezTo>
                  <a:cubicBezTo>
                    <a:pt x="427" y="121"/>
                    <a:pt x="201" y="221"/>
                    <a:pt x="1" y="547"/>
                  </a:cubicBezTo>
                  <a:cubicBezTo>
                    <a:pt x="1" y="628"/>
                    <a:pt x="67" y="775"/>
                    <a:pt x="211" y="775"/>
                  </a:cubicBezTo>
                  <a:cubicBezTo>
                    <a:pt x="245" y="775"/>
                    <a:pt x="284" y="766"/>
                    <a:pt x="327" y="747"/>
                  </a:cubicBezTo>
                  <a:cubicBezTo>
                    <a:pt x="427" y="647"/>
                    <a:pt x="628" y="447"/>
                    <a:pt x="828" y="321"/>
                  </a:cubicBezTo>
                  <a:cubicBezTo>
                    <a:pt x="936" y="235"/>
                    <a:pt x="951" y="0"/>
                    <a:pt x="809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828;p55">
              <a:extLst>
                <a:ext uri="{FF2B5EF4-FFF2-40B4-BE49-F238E27FC236}">
                  <a16:creationId xmlns:a16="http://schemas.microsoft.com/office/drawing/2014/main" id="{B8087C3A-19F9-412E-A0E8-A388963941BC}"/>
                </a:ext>
              </a:extLst>
            </p:cNvPr>
            <p:cNvSpPr/>
            <p:nvPr/>
          </p:nvSpPr>
          <p:spPr>
            <a:xfrm>
              <a:off x="12440825" y="671738"/>
              <a:ext cx="31350" cy="13175"/>
            </a:xfrm>
            <a:custGeom>
              <a:avLst/>
              <a:gdLst/>
              <a:ahLst/>
              <a:cxnLst/>
              <a:rect l="l" t="t" r="r" b="b"/>
              <a:pathLst>
                <a:path w="1254" h="527" extrusionOk="0">
                  <a:moveTo>
                    <a:pt x="402" y="0"/>
                  </a:moveTo>
                  <a:cubicBezTo>
                    <a:pt x="301" y="101"/>
                    <a:pt x="201" y="101"/>
                    <a:pt x="201" y="101"/>
                  </a:cubicBezTo>
                  <a:lnTo>
                    <a:pt x="101" y="201"/>
                  </a:lnTo>
                  <a:cubicBezTo>
                    <a:pt x="1" y="301"/>
                    <a:pt x="1" y="527"/>
                    <a:pt x="201" y="527"/>
                  </a:cubicBezTo>
                  <a:cubicBezTo>
                    <a:pt x="527" y="527"/>
                    <a:pt x="727" y="527"/>
                    <a:pt x="1028" y="401"/>
                  </a:cubicBezTo>
                  <a:cubicBezTo>
                    <a:pt x="1254" y="401"/>
                    <a:pt x="1153" y="101"/>
                    <a:pt x="928" y="101"/>
                  </a:cubicBezTo>
                  <a:lnTo>
                    <a:pt x="527" y="101"/>
                  </a:lnTo>
                  <a:cubicBezTo>
                    <a:pt x="527" y="0"/>
                    <a:pt x="402" y="0"/>
                    <a:pt x="402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829;p55">
              <a:extLst>
                <a:ext uri="{FF2B5EF4-FFF2-40B4-BE49-F238E27FC236}">
                  <a16:creationId xmlns:a16="http://schemas.microsoft.com/office/drawing/2014/main" id="{FE5CC57C-6D9A-4010-A189-651B9828E4D4}"/>
                </a:ext>
              </a:extLst>
            </p:cNvPr>
            <p:cNvSpPr/>
            <p:nvPr/>
          </p:nvSpPr>
          <p:spPr>
            <a:xfrm>
              <a:off x="12479675" y="744413"/>
              <a:ext cx="13175" cy="13175"/>
            </a:xfrm>
            <a:custGeom>
              <a:avLst/>
              <a:gdLst/>
              <a:ahLst/>
              <a:cxnLst/>
              <a:rect l="l" t="t" r="r" b="b"/>
              <a:pathLst>
                <a:path w="527" h="527" extrusionOk="0">
                  <a:moveTo>
                    <a:pt x="326" y="1"/>
                  </a:moveTo>
                  <a:cubicBezTo>
                    <a:pt x="101" y="1"/>
                    <a:pt x="0" y="126"/>
                    <a:pt x="0" y="326"/>
                  </a:cubicBezTo>
                  <a:cubicBezTo>
                    <a:pt x="0" y="427"/>
                    <a:pt x="226" y="527"/>
                    <a:pt x="326" y="527"/>
                  </a:cubicBezTo>
                  <a:cubicBezTo>
                    <a:pt x="527" y="527"/>
                    <a:pt x="527" y="326"/>
                    <a:pt x="427" y="226"/>
                  </a:cubicBezTo>
                  <a:cubicBezTo>
                    <a:pt x="427" y="126"/>
                    <a:pt x="427" y="126"/>
                    <a:pt x="326" y="126"/>
                  </a:cubicBezTo>
                  <a:lnTo>
                    <a:pt x="326" y="1"/>
                  </a:ln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830;p55">
              <a:extLst>
                <a:ext uri="{FF2B5EF4-FFF2-40B4-BE49-F238E27FC236}">
                  <a16:creationId xmlns:a16="http://schemas.microsoft.com/office/drawing/2014/main" id="{BD38FB11-3BB9-4E21-8E28-0FD00D8B7B4E}"/>
                </a:ext>
              </a:extLst>
            </p:cNvPr>
            <p:cNvSpPr/>
            <p:nvPr/>
          </p:nvSpPr>
          <p:spPr>
            <a:xfrm>
              <a:off x="12365000" y="830888"/>
              <a:ext cx="23225" cy="10675"/>
            </a:xfrm>
            <a:custGeom>
              <a:avLst/>
              <a:gdLst/>
              <a:ahLst/>
              <a:cxnLst/>
              <a:rect l="l" t="t" r="r" b="b"/>
              <a:pathLst>
                <a:path w="929" h="427" extrusionOk="0">
                  <a:moveTo>
                    <a:pt x="201" y="0"/>
                  </a:moveTo>
                  <a:cubicBezTo>
                    <a:pt x="1" y="0"/>
                    <a:pt x="1" y="426"/>
                    <a:pt x="201" y="426"/>
                  </a:cubicBezTo>
                  <a:lnTo>
                    <a:pt x="828" y="426"/>
                  </a:lnTo>
                  <a:cubicBezTo>
                    <a:pt x="928" y="301"/>
                    <a:pt x="928" y="100"/>
                    <a:pt x="828" y="100"/>
                  </a:cubicBezTo>
                  <a:cubicBezTo>
                    <a:pt x="628" y="0"/>
                    <a:pt x="427" y="0"/>
                    <a:pt x="201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831;p55">
              <a:extLst>
                <a:ext uri="{FF2B5EF4-FFF2-40B4-BE49-F238E27FC236}">
                  <a16:creationId xmlns:a16="http://schemas.microsoft.com/office/drawing/2014/main" id="{BE749E6A-7D8D-409D-AD3C-5106DEB1E582}"/>
                </a:ext>
              </a:extLst>
            </p:cNvPr>
            <p:cNvSpPr/>
            <p:nvPr/>
          </p:nvSpPr>
          <p:spPr>
            <a:xfrm>
              <a:off x="11584300" y="835888"/>
              <a:ext cx="31350" cy="10675"/>
            </a:xfrm>
            <a:custGeom>
              <a:avLst/>
              <a:gdLst/>
              <a:ahLst/>
              <a:cxnLst/>
              <a:rect l="l" t="t" r="r" b="b"/>
              <a:pathLst>
                <a:path w="1254" h="427" extrusionOk="0">
                  <a:moveTo>
                    <a:pt x="1053" y="1"/>
                  </a:moveTo>
                  <a:cubicBezTo>
                    <a:pt x="728" y="1"/>
                    <a:pt x="427" y="1"/>
                    <a:pt x="201" y="101"/>
                  </a:cubicBezTo>
                  <a:cubicBezTo>
                    <a:pt x="1" y="226"/>
                    <a:pt x="1" y="427"/>
                    <a:pt x="201" y="427"/>
                  </a:cubicBezTo>
                  <a:cubicBezTo>
                    <a:pt x="527" y="427"/>
                    <a:pt x="828" y="427"/>
                    <a:pt x="1053" y="327"/>
                  </a:cubicBezTo>
                  <a:cubicBezTo>
                    <a:pt x="1254" y="327"/>
                    <a:pt x="1254" y="101"/>
                    <a:pt x="1053" y="1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832;p55">
              <a:extLst>
                <a:ext uri="{FF2B5EF4-FFF2-40B4-BE49-F238E27FC236}">
                  <a16:creationId xmlns:a16="http://schemas.microsoft.com/office/drawing/2014/main" id="{EE7EB65F-0303-4C64-A49F-7CC6401D8C18}"/>
                </a:ext>
              </a:extLst>
            </p:cNvPr>
            <p:cNvSpPr/>
            <p:nvPr/>
          </p:nvSpPr>
          <p:spPr>
            <a:xfrm>
              <a:off x="11482800" y="773238"/>
              <a:ext cx="23200" cy="11375"/>
            </a:xfrm>
            <a:custGeom>
              <a:avLst/>
              <a:gdLst/>
              <a:ahLst/>
              <a:cxnLst/>
              <a:rect l="l" t="t" r="r" b="b"/>
              <a:pathLst>
                <a:path w="928" h="455" extrusionOk="0">
                  <a:moveTo>
                    <a:pt x="201" y="0"/>
                  </a:moveTo>
                  <a:cubicBezTo>
                    <a:pt x="1" y="0"/>
                    <a:pt x="1" y="226"/>
                    <a:pt x="101" y="326"/>
                  </a:cubicBezTo>
                  <a:cubicBezTo>
                    <a:pt x="261" y="326"/>
                    <a:pt x="422" y="455"/>
                    <a:pt x="595" y="455"/>
                  </a:cubicBezTo>
                  <a:cubicBezTo>
                    <a:pt x="638" y="455"/>
                    <a:pt x="682" y="447"/>
                    <a:pt x="727" y="426"/>
                  </a:cubicBezTo>
                  <a:cubicBezTo>
                    <a:pt x="928" y="426"/>
                    <a:pt x="928" y="326"/>
                    <a:pt x="828" y="226"/>
                  </a:cubicBezTo>
                  <a:cubicBezTo>
                    <a:pt x="627" y="0"/>
                    <a:pt x="402" y="0"/>
                    <a:pt x="201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833;p55">
              <a:extLst>
                <a:ext uri="{FF2B5EF4-FFF2-40B4-BE49-F238E27FC236}">
                  <a16:creationId xmlns:a16="http://schemas.microsoft.com/office/drawing/2014/main" id="{F6583C29-2AF5-4C3F-8B30-C597DA48E86E}"/>
                </a:ext>
              </a:extLst>
            </p:cNvPr>
            <p:cNvSpPr/>
            <p:nvPr/>
          </p:nvSpPr>
          <p:spPr>
            <a:xfrm>
              <a:off x="11427775" y="686888"/>
              <a:ext cx="33025" cy="12000"/>
            </a:xfrm>
            <a:custGeom>
              <a:avLst/>
              <a:gdLst/>
              <a:ahLst/>
              <a:cxnLst/>
              <a:rect l="l" t="t" r="r" b="b"/>
              <a:pathLst>
                <a:path w="1321" h="480" extrusionOk="0">
                  <a:moveTo>
                    <a:pt x="1128" y="0"/>
                  </a:moveTo>
                  <a:cubicBezTo>
                    <a:pt x="1104" y="0"/>
                    <a:pt x="1077" y="7"/>
                    <a:pt x="1049" y="21"/>
                  </a:cubicBezTo>
                  <a:cubicBezTo>
                    <a:pt x="723" y="121"/>
                    <a:pt x="522" y="121"/>
                    <a:pt x="197" y="121"/>
                  </a:cubicBezTo>
                  <a:cubicBezTo>
                    <a:pt x="168" y="107"/>
                    <a:pt x="143" y="101"/>
                    <a:pt x="123" y="101"/>
                  </a:cubicBezTo>
                  <a:cubicBezTo>
                    <a:pt x="0" y="101"/>
                    <a:pt x="25" y="322"/>
                    <a:pt x="197" y="322"/>
                  </a:cubicBezTo>
                  <a:cubicBezTo>
                    <a:pt x="345" y="424"/>
                    <a:pt x="513" y="480"/>
                    <a:pt x="672" y="480"/>
                  </a:cubicBezTo>
                  <a:cubicBezTo>
                    <a:pt x="863" y="480"/>
                    <a:pt x="1039" y="399"/>
                    <a:pt x="1149" y="221"/>
                  </a:cubicBezTo>
                  <a:cubicBezTo>
                    <a:pt x="1321" y="221"/>
                    <a:pt x="1272" y="0"/>
                    <a:pt x="1128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834;p55">
              <a:extLst>
                <a:ext uri="{FF2B5EF4-FFF2-40B4-BE49-F238E27FC236}">
                  <a16:creationId xmlns:a16="http://schemas.microsoft.com/office/drawing/2014/main" id="{61F57C4A-1C39-48A0-A025-C10DE4162615}"/>
                </a:ext>
              </a:extLst>
            </p:cNvPr>
            <p:cNvSpPr/>
            <p:nvPr/>
          </p:nvSpPr>
          <p:spPr>
            <a:xfrm>
              <a:off x="11524300" y="652863"/>
              <a:ext cx="36850" cy="14500"/>
            </a:xfrm>
            <a:custGeom>
              <a:avLst/>
              <a:gdLst/>
              <a:ahLst/>
              <a:cxnLst/>
              <a:rect l="l" t="t" r="r" b="b"/>
              <a:pathLst>
                <a:path w="1474" h="580" extrusionOk="0">
                  <a:moveTo>
                    <a:pt x="190" y="0"/>
                  </a:moveTo>
                  <a:cubicBezTo>
                    <a:pt x="0" y="0"/>
                    <a:pt x="30" y="245"/>
                    <a:pt x="220" y="329"/>
                  </a:cubicBezTo>
                  <a:cubicBezTo>
                    <a:pt x="438" y="474"/>
                    <a:pt x="721" y="580"/>
                    <a:pt x="1013" y="580"/>
                  </a:cubicBezTo>
                  <a:cubicBezTo>
                    <a:pt x="1124" y="580"/>
                    <a:pt x="1237" y="564"/>
                    <a:pt x="1348" y="530"/>
                  </a:cubicBezTo>
                  <a:cubicBezTo>
                    <a:pt x="1473" y="429"/>
                    <a:pt x="1473" y="229"/>
                    <a:pt x="1248" y="229"/>
                  </a:cubicBezTo>
                  <a:cubicBezTo>
                    <a:pt x="947" y="129"/>
                    <a:pt x="621" y="129"/>
                    <a:pt x="321" y="28"/>
                  </a:cubicBezTo>
                  <a:cubicBezTo>
                    <a:pt x="269" y="9"/>
                    <a:pt x="226" y="0"/>
                    <a:pt x="190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835;p55">
              <a:extLst>
                <a:ext uri="{FF2B5EF4-FFF2-40B4-BE49-F238E27FC236}">
                  <a16:creationId xmlns:a16="http://schemas.microsoft.com/office/drawing/2014/main" id="{624C9021-635D-4090-BBD1-104422CE75C3}"/>
                </a:ext>
              </a:extLst>
            </p:cNvPr>
            <p:cNvSpPr/>
            <p:nvPr/>
          </p:nvSpPr>
          <p:spPr>
            <a:xfrm>
              <a:off x="11628800" y="678613"/>
              <a:ext cx="25425" cy="14850"/>
            </a:xfrm>
            <a:custGeom>
              <a:avLst/>
              <a:gdLst/>
              <a:ahLst/>
              <a:cxnLst/>
              <a:rect l="l" t="t" r="r" b="b"/>
              <a:pathLst>
                <a:path w="1017" h="594" extrusionOk="0">
                  <a:moveTo>
                    <a:pt x="313" y="0"/>
                  </a:moveTo>
                  <a:cubicBezTo>
                    <a:pt x="246" y="0"/>
                    <a:pt x="175" y="8"/>
                    <a:pt x="100" y="26"/>
                  </a:cubicBezTo>
                  <a:cubicBezTo>
                    <a:pt x="0" y="26"/>
                    <a:pt x="0" y="252"/>
                    <a:pt x="100" y="252"/>
                  </a:cubicBezTo>
                  <a:cubicBezTo>
                    <a:pt x="301" y="352"/>
                    <a:pt x="527" y="452"/>
                    <a:pt x="727" y="552"/>
                  </a:cubicBezTo>
                  <a:cubicBezTo>
                    <a:pt x="756" y="582"/>
                    <a:pt x="797" y="594"/>
                    <a:pt x="835" y="594"/>
                  </a:cubicBezTo>
                  <a:cubicBezTo>
                    <a:pt x="929" y="594"/>
                    <a:pt x="1016" y="523"/>
                    <a:pt x="928" y="452"/>
                  </a:cubicBezTo>
                  <a:cubicBezTo>
                    <a:pt x="845" y="183"/>
                    <a:pt x="626" y="0"/>
                    <a:pt x="313" y="0"/>
                  </a:cubicBezTo>
                  <a:close/>
                </a:path>
              </a:pathLst>
            </a:custGeom>
            <a:solidFill>
              <a:srgbClr val="D4A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836;p55">
              <a:extLst>
                <a:ext uri="{FF2B5EF4-FFF2-40B4-BE49-F238E27FC236}">
                  <a16:creationId xmlns:a16="http://schemas.microsoft.com/office/drawing/2014/main" id="{920AD816-E421-436B-B2EA-76267AD4ED77}"/>
                </a:ext>
              </a:extLst>
            </p:cNvPr>
            <p:cNvSpPr/>
            <p:nvPr/>
          </p:nvSpPr>
          <p:spPr>
            <a:xfrm>
              <a:off x="12190200" y="573938"/>
              <a:ext cx="13175" cy="17025"/>
            </a:xfrm>
            <a:custGeom>
              <a:avLst/>
              <a:gdLst/>
              <a:ahLst/>
              <a:cxnLst/>
              <a:rect l="l" t="t" r="r" b="b"/>
              <a:pathLst>
                <a:path w="527" h="681" extrusionOk="0">
                  <a:moveTo>
                    <a:pt x="394" y="0"/>
                  </a:moveTo>
                  <a:cubicBezTo>
                    <a:pt x="363" y="0"/>
                    <a:pt x="331" y="15"/>
                    <a:pt x="301" y="53"/>
                  </a:cubicBezTo>
                  <a:cubicBezTo>
                    <a:pt x="101" y="153"/>
                    <a:pt x="101" y="253"/>
                    <a:pt x="0" y="454"/>
                  </a:cubicBezTo>
                  <a:cubicBezTo>
                    <a:pt x="0" y="590"/>
                    <a:pt x="74" y="681"/>
                    <a:pt x="154" y="681"/>
                  </a:cubicBezTo>
                  <a:cubicBezTo>
                    <a:pt x="207" y="681"/>
                    <a:pt x="262" y="643"/>
                    <a:pt x="301" y="554"/>
                  </a:cubicBezTo>
                  <a:cubicBezTo>
                    <a:pt x="401" y="454"/>
                    <a:pt x="527" y="353"/>
                    <a:pt x="527" y="153"/>
                  </a:cubicBezTo>
                  <a:cubicBezTo>
                    <a:pt x="527" y="83"/>
                    <a:pt x="465" y="0"/>
                    <a:pt x="39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837;p55">
              <a:extLst>
                <a:ext uri="{FF2B5EF4-FFF2-40B4-BE49-F238E27FC236}">
                  <a16:creationId xmlns:a16="http://schemas.microsoft.com/office/drawing/2014/main" id="{9E098218-FE23-49BD-B246-078BC990876E}"/>
                </a:ext>
              </a:extLst>
            </p:cNvPr>
            <p:cNvSpPr/>
            <p:nvPr/>
          </p:nvSpPr>
          <p:spPr>
            <a:xfrm>
              <a:off x="12271025" y="568913"/>
              <a:ext cx="25750" cy="13875"/>
            </a:xfrm>
            <a:custGeom>
              <a:avLst/>
              <a:gdLst/>
              <a:ahLst/>
              <a:cxnLst/>
              <a:rect l="l" t="t" r="r" b="b"/>
              <a:pathLst>
                <a:path w="1030" h="555" extrusionOk="0">
                  <a:moveTo>
                    <a:pt x="794" y="1"/>
                  </a:moveTo>
                  <a:cubicBezTo>
                    <a:pt x="770" y="1"/>
                    <a:pt x="746" y="9"/>
                    <a:pt x="727" y="28"/>
                  </a:cubicBezTo>
                  <a:cubicBezTo>
                    <a:pt x="527" y="128"/>
                    <a:pt x="427" y="254"/>
                    <a:pt x="201" y="254"/>
                  </a:cubicBezTo>
                  <a:cubicBezTo>
                    <a:pt x="1" y="354"/>
                    <a:pt x="101" y="554"/>
                    <a:pt x="301" y="554"/>
                  </a:cubicBezTo>
                  <a:cubicBezTo>
                    <a:pt x="527" y="554"/>
                    <a:pt x="727" y="454"/>
                    <a:pt x="928" y="254"/>
                  </a:cubicBezTo>
                  <a:cubicBezTo>
                    <a:pt x="1030" y="152"/>
                    <a:pt x="900" y="1"/>
                    <a:pt x="794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838;p55">
              <a:extLst>
                <a:ext uri="{FF2B5EF4-FFF2-40B4-BE49-F238E27FC236}">
                  <a16:creationId xmlns:a16="http://schemas.microsoft.com/office/drawing/2014/main" id="{6EFFFD26-763C-44D7-8B4F-21ED2653EA4C}"/>
                </a:ext>
              </a:extLst>
            </p:cNvPr>
            <p:cNvSpPr/>
            <p:nvPr/>
          </p:nvSpPr>
          <p:spPr>
            <a:xfrm>
              <a:off x="12271375" y="520738"/>
              <a:ext cx="15350" cy="15550"/>
            </a:xfrm>
            <a:custGeom>
              <a:avLst/>
              <a:gdLst/>
              <a:ahLst/>
              <a:cxnLst/>
              <a:rect l="l" t="t" r="r" b="b"/>
              <a:pathLst>
                <a:path w="614" h="622" extrusionOk="0">
                  <a:moveTo>
                    <a:pt x="497" y="0"/>
                  </a:moveTo>
                  <a:cubicBezTo>
                    <a:pt x="431" y="0"/>
                    <a:pt x="350" y="25"/>
                    <a:pt x="287" y="75"/>
                  </a:cubicBezTo>
                  <a:cubicBezTo>
                    <a:pt x="287" y="176"/>
                    <a:pt x="187" y="301"/>
                    <a:pt x="87" y="301"/>
                  </a:cubicBezTo>
                  <a:cubicBezTo>
                    <a:pt x="1" y="387"/>
                    <a:pt x="63" y="622"/>
                    <a:pt x="209" y="622"/>
                  </a:cubicBezTo>
                  <a:cubicBezTo>
                    <a:pt x="233" y="622"/>
                    <a:pt x="259" y="616"/>
                    <a:pt x="287" y="602"/>
                  </a:cubicBezTo>
                  <a:cubicBezTo>
                    <a:pt x="513" y="501"/>
                    <a:pt x="613" y="301"/>
                    <a:pt x="613" y="75"/>
                  </a:cubicBezTo>
                  <a:cubicBezTo>
                    <a:pt x="613" y="25"/>
                    <a:pt x="563" y="0"/>
                    <a:pt x="497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839;p55">
              <a:extLst>
                <a:ext uri="{FF2B5EF4-FFF2-40B4-BE49-F238E27FC236}">
                  <a16:creationId xmlns:a16="http://schemas.microsoft.com/office/drawing/2014/main" id="{08B10EAA-8AF8-4165-95C3-8B1CF39868E9}"/>
                </a:ext>
              </a:extLst>
            </p:cNvPr>
            <p:cNvSpPr/>
            <p:nvPr/>
          </p:nvSpPr>
          <p:spPr>
            <a:xfrm>
              <a:off x="12209075" y="430113"/>
              <a:ext cx="12475" cy="19050"/>
            </a:xfrm>
            <a:custGeom>
              <a:avLst/>
              <a:gdLst/>
              <a:ahLst/>
              <a:cxnLst/>
              <a:rect l="l" t="t" r="r" b="b"/>
              <a:pathLst>
                <a:path w="499" h="762" extrusionOk="0">
                  <a:moveTo>
                    <a:pt x="92" y="0"/>
                  </a:moveTo>
                  <a:cubicBezTo>
                    <a:pt x="32" y="0"/>
                    <a:pt x="1" y="77"/>
                    <a:pt x="73" y="166"/>
                  </a:cubicBezTo>
                  <a:cubicBezTo>
                    <a:pt x="173" y="367"/>
                    <a:pt x="173" y="467"/>
                    <a:pt x="173" y="668"/>
                  </a:cubicBezTo>
                  <a:cubicBezTo>
                    <a:pt x="173" y="730"/>
                    <a:pt x="229" y="762"/>
                    <a:pt x="286" y="762"/>
                  </a:cubicBezTo>
                  <a:cubicBezTo>
                    <a:pt x="342" y="762"/>
                    <a:pt x="398" y="730"/>
                    <a:pt x="398" y="668"/>
                  </a:cubicBezTo>
                  <a:cubicBezTo>
                    <a:pt x="499" y="467"/>
                    <a:pt x="398" y="267"/>
                    <a:pt x="173" y="41"/>
                  </a:cubicBezTo>
                  <a:cubicBezTo>
                    <a:pt x="144" y="13"/>
                    <a:pt x="116" y="0"/>
                    <a:pt x="92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840;p55">
              <a:extLst>
                <a:ext uri="{FF2B5EF4-FFF2-40B4-BE49-F238E27FC236}">
                  <a16:creationId xmlns:a16="http://schemas.microsoft.com/office/drawing/2014/main" id="{D38BFADD-DBAE-40A7-9255-938EBDDF7DA5}"/>
                </a:ext>
              </a:extLst>
            </p:cNvPr>
            <p:cNvSpPr/>
            <p:nvPr/>
          </p:nvSpPr>
          <p:spPr>
            <a:xfrm>
              <a:off x="12284175" y="459263"/>
              <a:ext cx="17725" cy="12350"/>
            </a:xfrm>
            <a:custGeom>
              <a:avLst/>
              <a:gdLst/>
              <a:ahLst/>
              <a:cxnLst/>
              <a:rect l="l" t="t" r="r" b="b"/>
              <a:pathLst>
                <a:path w="709" h="494" extrusionOk="0">
                  <a:moveTo>
                    <a:pt x="516" y="1"/>
                  </a:moveTo>
                  <a:cubicBezTo>
                    <a:pt x="483" y="1"/>
                    <a:pt x="445" y="9"/>
                    <a:pt x="402" y="28"/>
                  </a:cubicBezTo>
                  <a:cubicBezTo>
                    <a:pt x="402" y="28"/>
                    <a:pt x="302" y="128"/>
                    <a:pt x="201" y="128"/>
                  </a:cubicBezTo>
                  <a:cubicBezTo>
                    <a:pt x="101" y="254"/>
                    <a:pt x="1" y="354"/>
                    <a:pt x="101" y="454"/>
                  </a:cubicBezTo>
                  <a:cubicBezTo>
                    <a:pt x="155" y="481"/>
                    <a:pt x="210" y="493"/>
                    <a:pt x="265" y="493"/>
                  </a:cubicBezTo>
                  <a:cubicBezTo>
                    <a:pt x="414" y="493"/>
                    <a:pt x="554" y="400"/>
                    <a:pt x="627" y="254"/>
                  </a:cubicBezTo>
                  <a:cubicBezTo>
                    <a:pt x="709" y="152"/>
                    <a:pt x="658" y="1"/>
                    <a:pt x="516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841;p55">
              <a:extLst>
                <a:ext uri="{FF2B5EF4-FFF2-40B4-BE49-F238E27FC236}">
                  <a16:creationId xmlns:a16="http://schemas.microsoft.com/office/drawing/2014/main" id="{1A4848FC-7D05-4119-AC42-8DF435475C7E}"/>
                </a:ext>
              </a:extLst>
            </p:cNvPr>
            <p:cNvSpPr/>
            <p:nvPr/>
          </p:nvSpPr>
          <p:spPr>
            <a:xfrm>
              <a:off x="12370025" y="459563"/>
              <a:ext cx="20000" cy="16075"/>
            </a:xfrm>
            <a:custGeom>
              <a:avLst/>
              <a:gdLst/>
              <a:ahLst/>
              <a:cxnLst/>
              <a:rect l="l" t="t" r="r" b="b"/>
              <a:pathLst>
                <a:path w="800" h="643" extrusionOk="0">
                  <a:moveTo>
                    <a:pt x="643" y="1"/>
                  </a:moveTo>
                  <a:cubicBezTo>
                    <a:pt x="585" y="1"/>
                    <a:pt x="527" y="32"/>
                    <a:pt x="527" y="116"/>
                  </a:cubicBezTo>
                  <a:cubicBezTo>
                    <a:pt x="427" y="242"/>
                    <a:pt x="326" y="242"/>
                    <a:pt x="226" y="342"/>
                  </a:cubicBezTo>
                  <a:cubicBezTo>
                    <a:pt x="0" y="442"/>
                    <a:pt x="101" y="643"/>
                    <a:pt x="326" y="643"/>
                  </a:cubicBezTo>
                  <a:cubicBezTo>
                    <a:pt x="627" y="643"/>
                    <a:pt x="727" y="442"/>
                    <a:pt x="727" y="116"/>
                  </a:cubicBezTo>
                  <a:cubicBezTo>
                    <a:pt x="800" y="58"/>
                    <a:pt x="722" y="1"/>
                    <a:pt x="64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842;p55">
              <a:extLst>
                <a:ext uri="{FF2B5EF4-FFF2-40B4-BE49-F238E27FC236}">
                  <a16:creationId xmlns:a16="http://schemas.microsoft.com/office/drawing/2014/main" id="{F0C836F1-8891-4B31-9FA7-328D4ADCF4FB}"/>
                </a:ext>
              </a:extLst>
            </p:cNvPr>
            <p:cNvSpPr/>
            <p:nvPr/>
          </p:nvSpPr>
          <p:spPr>
            <a:xfrm>
              <a:off x="12360000" y="402013"/>
              <a:ext cx="17675" cy="20150"/>
            </a:xfrm>
            <a:custGeom>
              <a:avLst/>
              <a:gdLst/>
              <a:ahLst/>
              <a:cxnLst/>
              <a:rect l="l" t="t" r="r" b="b"/>
              <a:pathLst>
                <a:path w="707" h="806" extrusionOk="0">
                  <a:moveTo>
                    <a:pt x="476" y="0"/>
                  </a:moveTo>
                  <a:cubicBezTo>
                    <a:pt x="449" y="0"/>
                    <a:pt x="422" y="11"/>
                    <a:pt x="401" y="37"/>
                  </a:cubicBezTo>
                  <a:cubicBezTo>
                    <a:pt x="301" y="238"/>
                    <a:pt x="0" y="539"/>
                    <a:pt x="201" y="764"/>
                  </a:cubicBezTo>
                  <a:cubicBezTo>
                    <a:pt x="230" y="794"/>
                    <a:pt x="260" y="806"/>
                    <a:pt x="287" y="806"/>
                  </a:cubicBezTo>
                  <a:cubicBezTo>
                    <a:pt x="351" y="806"/>
                    <a:pt x="401" y="735"/>
                    <a:pt x="401" y="664"/>
                  </a:cubicBezTo>
                  <a:lnTo>
                    <a:pt x="502" y="539"/>
                  </a:lnTo>
                  <a:cubicBezTo>
                    <a:pt x="627" y="438"/>
                    <a:pt x="627" y="338"/>
                    <a:pt x="627" y="238"/>
                  </a:cubicBezTo>
                  <a:cubicBezTo>
                    <a:pt x="706" y="158"/>
                    <a:pt x="581" y="0"/>
                    <a:pt x="476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843;p55">
              <a:extLst>
                <a:ext uri="{FF2B5EF4-FFF2-40B4-BE49-F238E27FC236}">
                  <a16:creationId xmlns:a16="http://schemas.microsoft.com/office/drawing/2014/main" id="{488B2346-803D-4A8C-B286-46A818A3A7A6}"/>
                </a:ext>
              </a:extLst>
            </p:cNvPr>
            <p:cNvSpPr/>
            <p:nvPr/>
          </p:nvSpPr>
          <p:spPr>
            <a:xfrm>
              <a:off x="12291700" y="309563"/>
              <a:ext cx="10675" cy="19225"/>
            </a:xfrm>
            <a:custGeom>
              <a:avLst/>
              <a:gdLst/>
              <a:ahLst/>
              <a:cxnLst/>
              <a:rect l="l" t="t" r="r" b="b"/>
              <a:pathLst>
                <a:path w="427" h="769" extrusionOk="0">
                  <a:moveTo>
                    <a:pt x="113" y="1"/>
                  </a:moveTo>
                  <a:cubicBezTo>
                    <a:pt x="57" y="1"/>
                    <a:pt x="1" y="26"/>
                    <a:pt x="1" y="76"/>
                  </a:cubicBezTo>
                  <a:cubicBezTo>
                    <a:pt x="1" y="277"/>
                    <a:pt x="101" y="477"/>
                    <a:pt x="226" y="703"/>
                  </a:cubicBezTo>
                  <a:cubicBezTo>
                    <a:pt x="226" y="744"/>
                    <a:pt x="261" y="769"/>
                    <a:pt x="301" y="769"/>
                  </a:cubicBezTo>
                  <a:cubicBezTo>
                    <a:pt x="358" y="769"/>
                    <a:pt x="427" y="720"/>
                    <a:pt x="427" y="602"/>
                  </a:cubicBezTo>
                  <a:cubicBezTo>
                    <a:pt x="427" y="377"/>
                    <a:pt x="326" y="277"/>
                    <a:pt x="226" y="76"/>
                  </a:cubicBezTo>
                  <a:cubicBezTo>
                    <a:pt x="226" y="26"/>
                    <a:pt x="170" y="1"/>
                    <a:pt x="113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844;p55">
              <a:extLst>
                <a:ext uri="{FF2B5EF4-FFF2-40B4-BE49-F238E27FC236}">
                  <a16:creationId xmlns:a16="http://schemas.microsoft.com/office/drawing/2014/main" id="{8739FDBE-43B1-4CA4-B22D-078BB07C84FA}"/>
                </a:ext>
              </a:extLst>
            </p:cNvPr>
            <p:cNvSpPr/>
            <p:nvPr/>
          </p:nvSpPr>
          <p:spPr>
            <a:xfrm>
              <a:off x="12346850" y="333388"/>
              <a:ext cx="7525" cy="21800"/>
            </a:xfrm>
            <a:custGeom>
              <a:avLst/>
              <a:gdLst/>
              <a:ahLst/>
              <a:cxnLst/>
              <a:rect l="l" t="t" r="r" b="b"/>
              <a:pathLst>
                <a:path w="301" h="872" extrusionOk="0">
                  <a:moveTo>
                    <a:pt x="151" y="0"/>
                  </a:moveTo>
                  <a:cubicBezTo>
                    <a:pt x="75" y="0"/>
                    <a:pt x="0" y="50"/>
                    <a:pt x="0" y="151"/>
                  </a:cubicBezTo>
                  <a:lnTo>
                    <a:pt x="0" y="777"/>
                  </a:lnTo>
                  <a:cubicBezTo>
                    <a:pt x="50" y="840"/>
                    <a:pt x="125" y="871"/>
                    <a:pt x="188" y="871"/>
                  </a:cubicBezTo>
                  <a:cubicBezTo>
                    <a:pt x="251" y="871"/>
                    <a:pt x="301" y="840"/>
                    <a:pt x="301" y="777"/>
                  </a:cubicBezTo>
                  <a:lnTo>
                    <a:pt x="301" y="151"/>
                  </a:lnTo>
                  <a:cubicBezTo>
                    <a:pt x="301" y="50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845;p55">
              <a:extLst>
                <a:ext uri="{FF2B5EF4-FFF2-40B4-BE49-F238E27FC236}">
                  <a16:creationId xmlns:a16="http://schemas.microsoft.com/office/drawing/2014/main" id="{23A0C1C2-9422-4EB8-B575-6C4922D89322}"/>
                </a:ext>
              </a:extLst>
            </p:cNvPr>
            <p:cNvSpPr/>
            <p:nvPr/>
          </p:nvSpPr>
          <p:spPr>
            <a:xfrm>
              <a:off x="12443325" y="367638"/>
              <a:ext cx="13200" cy="20625"/>
            </a:xfrm>
            <a:custGeom>
              <a:avLst/>
              <a:gdLst/>
              <a:ahLst/>
              <a:cxnLst/>
              <a:rect l="l" t="t" r="r" b="b"/>
              <a:pathLst>
                <a:path w="528" h="825" extrusionOk="0">
                  <a:moveTo>
                    <a:pt x="286" y="1"/>
                  </a:moveTo>
                  <a:cubicBezTo>
                    <a:pt x="198" y="1"/>
                    <a:pt x="101" y="82"/>
                    <a:pt x="101" y="259"/>
                  </a:cubicBezTo>
                  <a:cubicBezTo>
                    <a:pt x="101" y="360"/>
                    <a:pt x="101" y="460"/>
                    <a:pt x="1" y="560"/>
                  </a:cubicBezTo>
                  <a:cubicBezTo>
                    <a:pt x="1" y="726"/>
                    <a:pt x="110" y="825"/>
                    <a:pt x="207" y="825"/>
                  </a:cubicBezTo>
                  <a:cubicBezTo>
                    <a:pt x="242" y="825"/>
                    <a:pt x="275" y="812"/>
                    <a:pt x="302" y="786"/>
                  </a:cubicBezTo>
                  <a:cubicBezTo>
                    <a:pt x="527" y="560"/>
                    <a:pt x="527" y="360"/>
                    <a:pt x="427" y="159"/>
                  </a:cubicBezTo>
                  <a:cubicBezTo>
                    <a:pt x="427" y="57"/>
                    <a:pt x="360" y="1"/>
                    <a:pt x="286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846;p55">
              <a:extLst>
                <a:ext uri="{FF2B5EF4-FFF2-40B4-BE49-F238E27FC236}">
                  <a16:creationId xmlns:a16="http://schemas.microsoft.com/office/drawing/2014/main" id="{29A8EDC8-1F4F-41B9-AD4C-F1F8C9CEC43B}"/>
                </a:ext>
              </a:extLst>
            </p:cNvPr>
            <p:cNvSpPr/>
            <p:nvPr/>
          </p:nvSpPr>
          <p:spPr>
            <a:xfrm>
              <a:off x="12425175" y="303313"/>
              <a:ext cx="15675" cy="19500"/>
            </a:xfrm>
            <a:custGeom>
              <a:avLst/>
              <a:gdLst/>
              <a:ahLst/>
              <a:cxnLst/>
              <a:rect l="l" t="t" r="r" b="b"/>
              <a:pathLst>
                <a:path w="627" h="780" extrusionOk="0">
                  <a:moveTo>
                    <a:pt x="401" y="0"/>
                  </a:moveTo>
                  <a:cubicBezTo>
                    <a:pt x="201" y="101"/>
                    <a:pt x="100" y="326"/>
                    <a:pt x="0" y="627"/>
                  </a:cubicBezTo>
                  <a:cubicBezTo>
                    <a:pt x="0" y="697"/>
                    <a:pt x="98" y="780"/>
                    <a:pt x="192" y="780"/>
                  </a:cubicBezTo>
                  <a:cubicBezTo>
                    <a:pt x="232" y="780"/>
                    <a:pt x="271" y="765"/>
                    <a:pt x="301" y="727"/>
                  </a:cubicBezTo>
                  <a:cubicBezTo>
                    <a:pt x="401" y="627"/>
                    <a:pt x="627" y="426"/>
                    <a:pt x="627" y="226"/>
                  </a:cubicBezTo>
                  <a:cubicBezTo>
                    <a:pt x="627" y="0"/>
                    <a:pt x="526" y="0"/>
                    <a:pt x="40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847;p55">
              <a:extLst>
                <a:ext uri="{FF2B5EF4-FFF2-40B4-BE49-F238E27FC236}">
                  <a16:creationId xmlns:a16="http://schemas.microsoft.com/office/drawing/2014/main" id="{4C31EA55-7212-4AA6-9FD0-B89D9F434A76}"/>
                </a:ext>
              </a:extLst>
            </p:cNvPr>
            <p:cNvSpPr/>
            <p:nvPr/>
          </p:nvSpPr>
          <p:spPr>
            <a:xfrm>
              <a:off x="12443325" y="218938"/>
              <a:ext cx="10675" cy="18375"/>
            </a:xfrm>
            <a:custGeom>
              <a:avLst/>
              <a:gdLst/>
              <a:ahLst/>
              <a:cxnLst/>
              <a:rect l="l" t="t" r="r" b="b"/>
              <a:pathLst>
                <a:path w="427" h="735" extrusionOk="0">
                  <a:moveTo>
                    <a:pt x="278" y="0"/>
                  </a:moveTo>
                  <a:cubicBezTo>
                    <a:pt x="243" y="0"/>
                    <a:pt x="172" y="71"/>
                    <a:pt x="101" y="142"/>
                  </a:cubicBezTo>
                  <a:cubicBezTo>
                    <a:pt x="101" y="242"/>
                    <a:pt x="101" y="468"/>
                    <a:pt x="1" y="568"/>
                  </a:cubicBezTo>
                  <a:cubicBezTo>
                    <a:pt x="1" y="686"/>
                    <a:pt x="70" y="734"/>
                    <a:pt x="147" y="734"/>
                  </a:cubicBezTo>
                  <a:cubicBezTo>
                    <a:pt x="201" y="734"/>
                    <a:pt x="260" y="710"/>
                    <a:pt x="302" y="669"/>
                  </a:cubicBezTo>
                  <a:cubicBezTo>
                    <a:pt x="427" y="468"/>
                    <a:pt x="427" y="242"/>
                    <a:pt x="302" y="42"/>
                  </a:cubicBezTo>
                  <a:cubicBezTo>
                    <a:pt x="302" y="13"/>
                    <a:pt x="293" y="0"/>
                    <a:pt x="278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848;p55">
              <a:extLst>
                <a:ext uri="{FF2B5EF4-FFF2-40B4-BE49-F238E27FC236}">
                  <a16:creationId xmlns:a16="http://schemas.microsoft.com/office/drawing/2014/main" id="{37CD68B4-7DC1-4278-9B24-20967108A875}"/>
                </a:ext>
              </a:extLst>
            </p:cNvPr>
            <p:cNvSpPr/>
            <p:nvPr/>
          </p:nvSpPr>
          <p:spPr>
            <a:xfrm>
              <a:off x="12482175" y="237763"/>
              <a:ext cx="13200" cy="22000"/>
            </a:xfrm>
            <a:custGeom>
              <a:avLst/>
              <a:gdLst/>
              <a:ahLst/>
              <a:cxnLst/>
              <a:rect l="l" t="t" r="r" b="b"/>
              <a:pathLst>
                <a:path w="528" h="880" extrusionOk="0">
                  <a:moveTo>
                    <a:pt x="311" y="0"/>
                  </a:moveTo>
                  <a:cubicBezTo>
                    <a:pt x="262" y="0"/>
                    <a:pt x="226" y="31"/>
                    <a:pt x="226" y="116"/>
                  </a:cubicBezTo>
                  <a:cubicBezTo>
                    <a:pt x="226" y="342"/>
                    <a:pt x="126" y="442"/>
                    <a:pt x="1" y="642"/>
                  </a:cubicBezTo>
                  <a:cubicBezTo>
                    <a:pt x="1" y="722"/>
                    <a:pt x="142" y="880"/>
                    <a:pt x="251" y="880"/>
                  </a:cubicBezTo>
                  <a:cubicBezTo>
                    <a:pt x="279" y="880"/>
                    <a:pt x="306" y="869"/>
                    <a:pt x="327" y="843"/>
                  </a:cubicBezTo>
                  <a:cubicBezTo>
                    <a:pt x="427" y="642"/>
                    <a:pt x="527" y="342"/>
                    <a:pt x="527" y="116"/>
                  </a:cubicBezTo>
                  <a:cubicBezTo>
                    <a:pt x="469" y="58"/>
                    <a:pt x="378" y="0"/>
                    <a:pt x="31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849;p55">
              <a:extLst>
                <a:ext uri="{FF2B5EF4-FFF2-40B4-BE49-F238E27FC236}">
                  <a16:creationId xmlns:a16="http://schemas.microsoft.com/office/drawing/2014/main" id="{1E564F6C-C048-46E4-8640-1EB3AEA41309}"/>
                </a:ext>
              </a:extLst>
            </p:cNvPr>
            <p:cNvSpPr/>
            <p:nvPr/>
          </p:nvSpPr>
          <p:spPr>
            <a:xfrm>
              <a:off x="11691450" y="587763"/>
              <a:ext cx="20700" cy="18825"/>
            </a:xfrm>
            <a:custGeom>
              <a:avLst/>
              <a:gdLst/>
              <a:ahLst/>
              <a:cxnLst/>
              <a:rect l="l" t="t" r="r" b="b"/>
              <a:pathLst>
                <a:path w="828" h="753" extrusionOk="0">
                  <a:moveTo>
                    <a:pt x="201" y="1"/>
                  </a:moveTo>
                  <a:cubicBezTo>
                    <a:pt x="101" y="1"/>
                    <a:pt x="0" y="126"/>
                    <a:pt x="101" y="226"/>
                  </a:cubicBezTo>
                  <a:cubicBezTo>
                    <a:pt x="201" y="427"/>
                    <a:pt x="427" y="627"/>
                    <a:pt x="627" y="753"/>
                  </a:cubicBezTo>
                  <a:cubicBezTo>
                    <a:pt x="727" y="753"/>
                    <a:pt x="828" y="627"/>
                    <a:pt x="727" y="427"/>
                  </a:cubicBezTo>
                  <a:cubicBezTo>
                    <a:pt x="627" y="327"/>
                    <a:pt x="427" y="126"/>
                    <a:pt x="201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850;p55">
              <a:extLst>
                <a:ext uri="{FF2B5EF4-FFF2-40B4-BE49-F238E27FC236}">
                  <a16:creationId xmlns:a16="http://schemas.microsoft.com/office/drawing/2014/main" id="{C9B161A8-412D-48FE-94A3-DAEC02FBA598}"/>
                </a:ext>
              </a:extLst>
            </p:cNvPr>
            <p:cNvSpPr/>
            <p:nvPr/>
          </p:nvSpPr>
          <p:spPr>
            <a:xfrm>
              <a:off x="11709625" y="516613"/>
              <a:ext cx="13175" cy="17700"/>
            </a:xfrm>
            <a:custGeom>
              <a:avLst/>
              <a:gdLst/>
              <a:ahLst/>
              <a:cxnLst/>
              <a:rect l="l" t="t" r="r" b="b"/>
              <a:pathLst>
                <a:path w="527" h="708" extrusionOk="0">
                  <a:moveTo>
                    <a:pt x="171" y="0"/>
                  </a:moveTo>
                  <a:cubicBezTo>
                    <a:pt x="54" y="0"/>
                    <a:pt x="0" y="94"/>
                    <a:pt x="0" y="240"/>
                  </a:cubicBezTo>
                  <a:cubicBezTo>
                    <a:pt x="0" y="341"/>
                    <a:pt x="101" y="566"/>
                    <a:pt x="201" y="666"/>
                  </a:cubicBezTo>
                  <a:cubicBezTo>
                    <a:pt x="238" y="696"/>
                    <a:pt x="281" y="708"/>
                    <a:pt x="323" y="708"/>
                  </a:cubicBezTo>
                  <a:cubicBezTo>
                    <a:pt x="426" y="708"/>
                    <a:pt x="527" y="637"/>
                    <a:pt x="527" y="566"/>
                  </a:cubicBezTo>
                  <a:cubicBezTo>
                    <a:pt x="426" y="341"/>
                    <a:pt x="426" y="240"/>
                    <a:pt x="326" y="40"/>
                  </a:cubicBezTo>
                  <a:cubicBezTo>
                    <a:pt x="266" y="13"/>
                    <a:pt x="214" y="0"/>
                    <a:pt x="17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851;p55">
              <a:extLst>
                <a:ext uri="{FF2B5EF4-FFF2-40B4-BE49-F238E27FC236}">
                  <a16:creationId xmlns:a16="http://schemas.microsoft.com/office/drawing/2014/main" id="{1B504A88-30B2-47AA-BE12-0C79814D3593}"/>
                </a:ext>
              </a:extLst>
            </p:cNvPr>
            <p:cNvSpPr/>
            <p:nvPr/>
          </p:nvSpPr>
          <p:spPr>
            <a:xfrm>
              <a:off x="11720275" y="426738"/>
              <a:ext cx="10050" cy="20075"/>
            </a:xfrm>
            <a:custGeom>
              <a:avLst/>
              <a:gdLst/>
              <a:ahLst/>
              <a:cxnLst/>
              <a:rect l="l" t="t" r="r" b="b"/>
              <a:pathLst>
                <a:path w="402" h="803" extrusionOk="0">
                  <a:moveTo>
                    <a:pt x="201" y="1"/>
                  </a:moveTo>
                  <a:cubicBezTo>
                    <a:pt x="151" y="1"/>
                    <a:pt x="101" y="26"/>
                    <a:pt x="101" y="76"/>
                  </a:cubicBezTo>
                  <a:cubicBezTo>
                    <a:pt x="101" y="301"/>
                    <a:pt x="0" y="502"/>
                    <a:pt x="101" y="702"/>
                  </a:cubicBezTo>
                  <a:cubicBezTo>
                    <a:pt x="101" y="803"/>
                    <a:pt x="201" y="803"/>
                    <a:pt x="201" y="803"/>
                  </a:cubicBezTo>
                  <a:cubicBezTo>
                    <a:pt x="301" y="803"/>
                    <a:pt x="301" y="803"/>
                    <a:pt x="301" y="702"/>
                  </a:cubicBezTo>
                  <a:cubicBezTo>
                    <a:pt x="401" y="502"/>
                    <a:pt x="401" y="301"/>
                    <a:pt x="301" y="76"/>
                  </a:cubicBezTo>
                  <a:cubicBezTo>
                    <a:pt x="301" y="26"/>
                    <a:pt x="251" y="1"/>
                    <a:pt x="201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852;p55">
              <a:extLst>
                <a:ext uri="{FF2B5EF4-FFF2-40B4-BE49-F238E27FC236}">
                  <a16:creationId xmlns:a16="http://schemas.microsoft.com/office/drawing/2014/main" id="{26908E11-4900-43A0-9014-4A1C60431E70}"/>
                </a:ext>
              </a:extLst>
            </p:cNvPr>
            <p:cNvSpPr/>
            <p:nvPr/>
          </p:nvSpPr>
          <p:spPr>
            <a:xfrm>
              <a:off x="11764750" y="369513"/>
              <a:ext cx="18200" cy="20275"/>
            </a:xfrm>
            <a:custGeom>
              <a:avLst/>
              <a:gdLst/>
              <a:ahLst/>
              <a:cxnLst/>
              <a:rect l="l" t="t" r="r" b="b"/>
              <a:pathLst>
                <a:path w="728" h="811" extrusionOk="0">
                  <a:moveTo>
                    <a:pt x="539" y="0"/>
                  </a:moveTo>
                  <a:cubicBezTo>
                    <a:pt x="476" y="0"/>
                    <a:pt x="402" y="55"/>
                    <a:pt x="402" y="184"/>
                  </a:cubicBezTo>
                  <a:cubicBezTo>
                    <a:pt x="402" y="285"/>
                    <a:pt x="302" y="385"/>
                    <a:pt x="101" y="485"/>
                  </a:cubicBezTo>
                  <a:cubicBezTo>
                    <a:pt x="1" y="585"/>
                    <a:pt x="201" y="811"/>
                    <a:pt x="302" y="811"/>
                  </a:cubicBezTo>
                  <a:cubicBezTo>
                    <a:pt x="627" y="711"/>
                    <a:pt x="728" y="385"/>
                    <a:pt x="627" y="84"/>
                  </a:cubicBezTo>
                  <a:cubicBezTo>
                    <a:pt x="627" y="31"/>
                    <a:pt x="586" y="0"/>
                    <a:pt x="539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853;p55">
              <a:extLst>
                <a:ext uri="{FF2B5EF4-FFF2-40B4-BE49-F238E27FC236}">
                  <a16:creationId xmlns:a16="http://schemas.microsoft.com/office/drawing/2014/main" id="{25B9DF11-94CF-4A5D-8A96-A9CD02F436F7}"/>
                </a:ext>
              </a:extLst>
            </p:cNvPr>
            <p:cNvSpPr/>
            <p:nvPr/>
          </p:nvSpPr>
          <p:spPr>
            <a:xfrm>
              <a:off x="11651975" y="440738"/>
              <a:ext cx="15700" cy="20225"/>
            </a:xfrm>
            <a:custGeom>
              <a:avLst/>
              <a:gdLst/>
              <a:ahLst/>
              <a:cxnLst/>
              <a:rect l="l" t="t" r="r" b="b"/>
              <a:pathLst>
                <a:path w="628" h="809" extrusionOk="0">
                  <a:moveTo>
                    <a:pt x="135" y="1"/>
                  </a:moveTo>
                  <a:cubicBezTo>
                    <a:pt x="63" y="1"/>
                    <a:pt x="1" y="72"/>
                    <a:pt x="1" y="142"/>
                  </a:cubicBezTo>
                  <a:cubicBezTo>
                    <a:pt x="126" y="243"/>
                    <a:pt x="226" y="468"/>
                    <a:pt x="226" y="569"/>
                  </a:cubicBezTo>
                  <a:cubicBezTo>
                    <a:pt x="153" y="715"/>
                    <a:pt x="240" y="808"/>
                    <a:pt x="332" y="808"/>
                  </a:cubicBezTo>
                  <a:cubicBezTo>
                    <a:pt x="366" y="808"/>
                    <a:pt x="400" y="796"/>
                    <a:pt x="427" y="769"/>
                  </a:cubicBezTo>
                  <a:cubicBezTo>
                    <a:pt x="627" y="468"/>
                    <a:pt x="427" y="142"/>
                    <a:pt x="226" y="42"/>
                  </a:cubicBezTo>
                  <a:cubicBezTo>
                    <a:pt x="197" y="13"/>
                    <a:pt x="165" y="1"/>
                    <a:pt x="135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854;p55">
              <a:extLst>
                <a:ext uri="{FF2B5EF4-FFF2-40B4-BE49-F238E27FC236}">
                  <a16:creationId xmlns:a16="http://schemas.microsoft.com/office/drawing/2014/main" id="{B62F9D96-60F2-4C08-A6CA-4C6091F57B07}"/>
                </a:ext>
              </a:extLst>
            </p:cNvPr>
            <p:cNvSpPr/>
            <p:nvPr/>
          </p:nvSpPr>
          <p:spPr>
            <a:xfrm>
              <a:off x="11582275" y="469913"/>
              <a:ext cx="20225" cy="26250"/>
            </a:xfrm>
            <a:custGeom>
              <a:avLst/>
              <a:gdLst/>
              <a:ahLst/>
              <a:cxnLst/>
              <a:rect l="l" t="t" r="r" b="b"/>
              <a:pathLst>
                <a:path w="809" h="1050" extrusionOk="0">
                  <a:moveTo>
                    <a:pt x="217" y="1"/>
                  </a:moveTo>
                  <a:cubicBezTo>
                    <a:pt x="116" y="1"/>
                    <a:pt x="1" y="147"/>
                    <a:pt x="82" y="229"/>
                  </a:cubicBezTo>
                  <a:cubicBezTo>
                    <a:pt x="182" y="329"/>
                    <a:pt x="282" y="554"/>
                    <a:pt x="282" y="655"/>
                  </a:cubicBezTo>
                  <a:cubicBezTo>
                    <a:pt x="408" y="755"/>
                    <a:pt x="408" y="855"/>
                    <a:pt x="408" y="955"/>
                  </a:cubicBezTo>
                  <a:cubicBezTo>
                    <a:pt x="458" y="1018"/>
                    <a:pt x="508" y="1049"/>
                    <a:pt x="545" y="1049"/>
                  </a:cubicBezTo>
                  <a:cubicBezTo>
                    <a:pt x="583" y="1049"/>
                    <a:pt x="608" y="1018"/>
                    <a:pt x="608" y="955"/>
                  </a:cubicBezTo>
                  <a:cubicBezTo>
                    <a:pt x="809" y="655"/>
                    <a:pt x="508" y="229"/>
                    <a:pt x="282" y="28"/>
                  </a:cubicBezTo>
                  <a:cubicBezTo>
                    <a:pt x="263" y="9"/>
                    <a:pt x="240" y="1"/>
                    <a:pt x="217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855;p55">
              <a:extLst>
                <a:ext uri="{FF2B5EF4-FFF2-40B4-BE49-F238E27FC236}">
                  <a16:creationId xmlns:a16="http://schemas.microsoft.com/office/drawing/2014/main" id="{24DAEBB6-E830-4C63-99AC-F8C5BBA157AB}"/>
                </a:ext>
              </a:extLst>
            </p:cNvPr>
            <p:cNvSpPr/>
            <p:nvPr/>
          </p:nvSpPr>
          <p:spPr>
            <a:xfrm>
              <a:off x="11644450" y="528238"/>
              <a:ext cx="18200" cy="13950"/>
            </a:xfrm>
            <a:custGeom>
              <a:avLst/>
              <a:gdLst/>
              <a:ahLst/>
              <a:cxnLst/>
              <a:rect l="l" t="t" r="r" b="b"/>
              <a:pathLst>
                <a:path w="728" h="558" extrusionOk="0">
                  <a:moveTo>
                    <a:pt x="201" y="1"/>
                  </a:moveTo>
                  <a:cubicBezTo>
                    <a:pt x="1" y="1"/>
                    <a:pt x="1" y="201"/>
                    <a:pt x="101" y="302"/>
                  </a:cubicBezTo>
                  <a:cubicBezTo>
                    <a:pt x="201" y="302"/>
                    <a:pt x="201" y="402"/>
                    <a:pt x="201" y="502"/>
                  </a:cubicBezTo>
                  <a:cubicBezTo>
                    <a:pt x="268" y="502"/>
                    <a:pt x="346" y="558"/>
                    <a:pt x="420" y="558"/>
                  </a:cubicBezTo>
                  <a:cubicBezTo>
                    <a:pt x="457" y="558"/>
                    <a:pt x="494" y="544"/>
                    <a:pt x="527" y="502"/>
                  </a:cubicBezTo>
                  <a:cubicBezTo>
                    <a:pt x="728" y="302"/>
                    <a:pt x="527" y="1"/>
                    <a:pt x="201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856;p55">
              <a:extLst>
                <a:ext uri="{FF2B5EF4-FFF2-40B4-BE49-F238E27FC236}">
                  <a16:creationId xmlns:a16="http://schemas.microsoft.com/office/drawing/2014/main" id="{EC827819-1D1E-4FF3-9D59-A6A66EB899F4}"/>
                </a:ext>
              </a:extLst>
            </p:cNvPr>
            <p:cNvSpPr/>
            <p:nvPr/>
          </p:nvSpPr>
          <p:spPr>
            <a:xfrm>
              <a:off x="11592450" y="404188"/>
              <a:ext cx="18100" cy="25150"/>
            </a:xfrm>
            <a:custGeom>
              <a:avLst/>
              <a:gdLst/>
              <a:ahLst/>
              <a:cxnLst/>
              <a:rect l="l" t="t" r="r" b="b"/>
              <a:pathLst>
                <a:path w="724" h="1006" extrusionOk="0">
                  <a:moveTo>
                    <a:pt x="151" y="0"/>
                  </a:moveTo>
                  <a:cubicBezTo>
                    <a:pt x="76" y="0"/>
                    <a:pt x="1" y="51"/>
                    <a:pt x="1" y="151"/>
                  </a:cubicBezTo>
                  <a:cubicBezTo>
                    <a:pt x="1" y="452"/>
                    <a:pt x="101" y="978"/>
                    <a:pt x="502" y="978"/>
                  </a:cubicBezTo>
                  <a:cubicBezTo>
                    <a:pt x="545" y="997"/>
                    <a:pt x="580" y="1005"/>
                    <a:pt x="607" y="1005"/>
                  </a:cubicBezTo>
                  <a:cubicBezTo>
                    <a:pt x="724" y="1005"/>
                    <a:pt x="708" y="858"/>
                    <a:pt x="627" y="777"/>
                  </a:cubicBezTo>
                  <a:cubicBezTo>
                    <a:pt x="627" y="677"/>
                    <a:pt x="502" y="677"/>
                    <a:pt x="402" y="577"/>
                  </a:cubicBezTo>
                  <a:cubicBezTo>
                    <a:pt x="301" y="452"/>
                    <a:pt x="301" y="251"/>
                    <a:pt x="301" y="151"/>
                  </a:cubicBezTo>
                  <a:cubicBezTo>
                    <a:pt x="301" y="51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857;p55">
              <a:extLst>
                <a:ext uri="{FF2B5EF4-FFF2-40B4-BE49-F238E27FC236}">
                  <a16:creationId xmlns:a16="http://schemas.microsoft.com/office/drawing/2014/main" id="{AA9010FC-2DCE-4A6B-9467-979491A270CC}"/>
                </a:ext>
              </a:extLst>
            </p:cNvPr>
            <p:cNvSpPr/>
            <p:nvPr/>
          </p:nvSpPr>
          <p:spPr>
            <a:xfrm>
              <a:off x="11636300" y="328588"/>
              <a:ext cx="14975" cy="25550"/>
            </a:xfrm>
            <a:custGeom>
              <a:avLst/>
              <a:gdLst/>
              <a:ahLst/>
              <a:cxnLst/>
              <a:rect l="l" t="t" r="r" b="b"/>
              <a:pathLst>
                <a:path w="599" h="1022" extrusionOk="0">
                  <a:moveTo>
                    <a:pt x="431" y="0"/>
                  </a:moveTo>
                  <a:cubicBezTo>
                    <a:pt x="394" y="0"/>
                    <a:pt x="356" y="13"/>
                    <a:pt x="327" y="42"/>
                  </a:cubicBezTo>
                  <a:cubicBezTo>
                    <a:pt x="126" y="242"/>
                    <a:pt x="1" y="568"/>
                    <a:pt x="1" y="869"/>
                  </a:cubicBezTo>
                  <a:cubicBezTo>
                    <a:pt x="89" y="939"/>
                    <a:pt x="164" y="1022"/>
                    <a:pt x="236" y="1022"/>
                  </a:cubicBezTo>
                  <a:cubicBezTo>
                    <a:pt x="267" y="1022"/>
                    <a:pt x="297" y="1007"/>
                    <a:pt x="327" y="969"/>
                  </a:cubicBezTo>
                  <a:cubicBezTo>
                    <a:pt x="427" y="669"/>
                    <a:pt x="427" y="468"/>
                    <a:pt x="527" y="142"/>
                  </a:cubicBezTo>
                  <a:cubicBezTo>
                    <a:pt x="598" y="71"/>
                    <a:pt x="519" y="0"/>
                    <a:pt x="431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858;p55">
              <a:extLst>
                <a:ext uri="{FF2B5EF4-FFF2-40B4-BE49-F238E27FC236}">
                  <a16:creationId xmlns:a16="http://schemas.microsoft.com/office/drawing/2014/main" id="{A497ECA3-0CD3-484D-BF5D-B91965877CBE}"/>
                </a:ext>
              </a:extLst>
            </p:cNvPr>
            <p:cNvSpPr/>
            <p:nvPr/>
          </p:nvSpPr>
          <p:spPr>
            <a:xfrm>
              <a:off x="11662625" y="284763"/>
              <a:ext cx="13175" cy="13550"/>
            </a:xfrm>
            <a:custGeom>
              <a:avLst/>
              <a:gdLst/>
              <a:ahLst/>
              <a:cxnLst/>
              <a:rect l="l" t="t" r="r" b="b"/>
              <a:pathLst>
                <a:path w="527" h="542" extrusionOk="0">
                  <a:moveTo>
                    <a:pt x="404" y="0"/>
                  </a:moveTo>
                  <a:cubicBezTo>
                    <a:pt x="362" y="0"/>
                    <a:pt x="326" y="31"/>
                    <a:pt x="326" y="116"/>
                  </a:cubicBezTo>
                  <a:cubicBezTo>
                    <a:pt x="201" y="116"/>
                    <a:pt x="201" y="216"/>
                    <a:pt x="101" y="341"/>
                  </a:cubicBezTo>
                  <a:cubicBezTo>
                    <a:pt x="1" y="442"/>
                    <a:pt x="101" y="542"/>
                    <a:pt x="326" y="542"/>
                  </a:cubicBezTo>
                  <a:cubicBezTo>
                    <a:pt x="427" y="442"/>
                    <a:pt x="527" y="341"/>
                    <a:pt x="527" y="116"/>
                  </a:cubicBezTo>
                  <a:cubicBezTo>
                    <a:pt x="527" y="58"/>
                    <a:pt x="460" y="0"/>
                    <a:pt x="404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859;p55">
              <a:extLst>
                <a:ext uri="{FF2B5EF4-FFF2-40B4-BE49-F238E27FC236}">
                  <a16:creationId xmlns:a16="http://schemas.microsoft.com/office/drawing/2014/main" id="{0597F236-F28E-43B9-A6C6-D64429630592}"/>
                </a:ext>
              </a:extLst>
            </p:cNvPr>
            <p:cNvSpPr/>
            <p:nvPr/>
          </p:nvSpPr>
          <p:spPr>
            <a:xfrm>
              <a:off x="11555475" y="310413"/>
              <a:ext cx="13200" cy="22775"/>
            </a:xfrm>
            <a:custGeom>
              <a:avLst/>
              <a:gdLst/>
              <a:ahLst/>
              <a:cxnLst/>
              <a:rect l="l" t="t" r="r" b="b"/>
              <a:pathLst>
                <a:path w="528" h="911" extrusionOk="0">
                  <a:moveTo>
                    <a:pt x="125" y="1"/>
                  </a:moveTo>
                  <a:cubicBezTo>
                    <a:pt x="51" y="1"/>
                    <a:pt x="1" y="72"/>
                    <a:pt x="1" y="142"/>
                  </a:cubicBezTo>
                  <a:cubicBezTo>
                    <a:pt x="1" y="343"/>
                    <a:pt x="101" y="669"/>
                    <a:pt x="226" y="869"/>
                  </a:cubicBezTo>
                  <a:cubicBezTo>
                    <a:pt x="256" y="899"/>
                    <a:pt x="294" y="911"/>
                    <a:pt x="333" y="911"/>
                  </a:cubicBezTo>
                  <a:cubicBezTo>
                    <a:pt x="427" y="911"/>
                    <a:pt x="527" y="840"/>
                    <a:pt x="527" y="769"/>
                  </a:cubicBezTo>
                  <a:cubicBezTo>
                    <a:pt x="427" y="443"/>
                    <a:pt x="327" y="243"/>
                    <a:pt x="226" y="42"/>
                  </a:cubicBezTo>
                  <a:cubicBezTo>
                    <a:pt x="190" y="13"/>
                    <a:pt x="155" y="1"/>
                    <a:pt x="125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860;p55">
              <a:extLst>
                <a:ext uri="{FF2B5EF4-FFF2-40B4-BE49-F238E27FC236}">
                  <a16:creationId xmlns:a16="http://schemas.microsoft.com/office/drawing/2014/main" id="{200ED4A1-8A8B-4283-BC6D-DC70FF002954}"/>
                </a:ext>
              </a:extLst>
            </p:cNvPr>
            <p:cNvSpPr/>
            <p:nvPr/>
          </p:nvSpPr>
          <p:spPr>
            <a:xfrm>
              <a:off x="11503475" y="356563"/>
              <a:ext cx="7550" cy="16950"/>
            </a:xfrm>
            <a:custGeom>
              <a:avLst/>
              <a:gdLst/>
              <a:ahLst/>
              <a:cxnLst/>
              <a:rect l="l" t="t" r="r" b="b"/>
              <a:pathLst>
                <a:path w="302" h="678" extrusionOk="0">
                  <a:moveTo>
                    <a:pt x="138" y="1"/>
                  </a:moveTo>
                  <a:cubicBezTo>
                    <a:pt x="101" y="1"/>
                    <a:pt x="51" y="26"/>
                    <a:pt x="1" y="76"/>
                  </a:cubicBezTo>
                  <a:lnTo>
                    <a:pt x="1" y="602"/>
                  </a:lnTo>
                  <a:cubicBezTo>
                    <a:pt x="1" y="652"/>
                    <a:pt x="51" y="677"/>
                    <a:pt x="101" y="677"/>
                  </a:cubicBezTo>
                  <a:cubicBezTo>
                    <a:pt x="151" y="677"/>
                    <a:pt x="201" y="652"/>
                    <a:pt x="201" y="602"/>
                  </a:cubicBezTo>
                  <a:cubicBezTo>
                    <a:pt x="301" y="377"/>
                    <a:pt x="301" y="276"/>
                    <a:pt x="201" y="76"/>
                  </a:cubicBezTo>
                  <a:cubicBezTo>
                    <a:pt x="201" y="26"/>
                    <a:pt x="176" y="1"/>
                    <a:pt x="138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861;p55">
              <a:extLst>
                <a:ext uri="{FF2B5EF4-FFF2-40B4-BE49-F238E27FC236}">
                  <a16:creationId xmlns:a16="http://schemas.microsoft.com/office/drawing/2014/main" id="{5538BC57-1D97-427B-A307-5D625FEFCBF0}"/>
                </a:ext>
              </a:extLst>
            </p:cNvPr>
            <p:cNvSpPr/>
            <p:nvPr/>
          </p:nvSpPr>
          <p:spPr>
            <a:xfrm>
              <a:off x="11508500" y="254438"/>
              <a:ext cx="8150" cy="18825"/>
            </a:xfrm>
            <a:custGeom>
              <a:avLst/>
              <a:gdLst/>
              <a:ahLst/>
              <a:cxnLst/>
              <a:rect l="l" t="t" r="r" b="b"/>
              <a:pathLst>
                <a:path w="326" h="753" extrusionOk="0">
                  <a:moveTo>
                    <a:pt x="213" y="0"/>
                  </a:moveTo>
                  <a:cubicBezTo>
                    <a:pt x="157" y="0"/>
                    <a:pt x="100" y="25"/>
                    <a:pt x="100" y="76"/>
                  </a:cubicBezTo>
                  <a:cubicBezTo>
                    <a:pt x="0" y="301"/>
                    <a:pt x="0" y="502"/>
                    <a:pt x="100" y="602"/>
                  </a:cubicBezTo>
                  <a:cubicBezTo>
                    <a:pt x="100" y="702"/>
                    <a:pt x="157" y="752"/>
                    <a:pt x="213" y="752"/>
                  </a:cubicBezTo>
                  <a:cubicBezTo>
                    <a:pt x="270" y="752"/>
                    <a:pt x="326" y="702"/>
                    <a:pt x="326" y="602"/>
                  </a:cubicBezTo>
                  <a:lnTo>
                    <a:pt x="326" y="76"/>
                  </a:lnTo>
                  <a:cubicBezTo>
                    <a:pt x="326" y="25"/>
                    <a:pt x="270" y="0"/>
                    <a:pt x="213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862;p55">
              <a:extLst>
                <a:ext uri="{FF2B5EF4-FFF2-40B4-BE49-F238E27FC236}">
                  <a16:creationId xmlns:a16="http://schemas.microsoft.com/office/drawing/2014/main" id="{33E3611E-8E25-424B-BD34-ECD5E4210C7B}"/>
                </a:ext>
              </a:extLst>
            </p:cNvPr>
            <p:cNvSpPr/>
            <p:nvPr/>
          </p:nvSpPr>
          <p:spPr>
            <a:xfrm>
              <a:off x="11462225" y="236263"/>
              <a:ext cx="7450" cy="13600"/>
            </a:xfrm>
            <a:custGeom>
              <a:avLst/>
              <a:gdLst/>
              <a:ahLst/>
              <a:cxnLst/>
              <a:rect l="l" t="t" r="r" b="b"/>
              <a:pathLst>
                <a:path w="298" h="544" extrusionOk="0">
                  <a:moveTo>
                    <a:pt x="247" y="1"/>
                  </a:moveTo>
                  <a:cubicBezTo>
                    <a:pt x="222" y="1"/>
                    <a:pt x="197" y="26"/>
                    <a:pt x="197" y="76"/>
                  </a:cubicBezTo>
                  <a:cubicBezTo>
                    <a:pt x="72" y="176"/>
                    <a:pt x="72" y="276"/>
                    <a:pt x="72" y="402"/>
                  </a:cubicBezTo>
                  <a:cubicBezTo>
                    <a:pt x="1" y="473"/>
                    <a:pt x="93" y="543"/>
                    <a:pt x="188" y="543"/>
                  </a:cubicBezTo>
                  <a:cubicBezTo>
                    <a:pt x="228" y="543"/>
                    <a:pt x="268" y="531"/>
                    <a:pt x="297" y="502"/>
                  </a:cubicBezTo>
                  <a:lnTo>
                    <a:pt x="297" y="76"/>
                  </a:lnTo>
                  <a:cubicBezTo>
                    <a:pt x="297" y="26"/>
                    <a:pt x="272" y="1"/>
                    <a:pt x="247" y="1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863;p55">
              <a:extLst>
                <a:ext uri="{FF2B5EF4-FFF2-40B4-BE49-F238E27FC236}">
                  <a16:creationId xmlns:a16="http://schemas.microsoft.com/office/drawing/2014/main" id="{5B557FB9-DC54-46BA-82B8-23EBAE17947D}"/>
                </a:ext>
              </a:extLst>
            </p:cNvPr>
            <p:cNvSpPr/>
            <p:nvPr/>
          </p:nvSpPr>
          <p:spPr>
            <a:xfrm>
              <a:off x="11496250" y="176963"/>
              <a:ext cx="9750" cy="17100"/>
            </a:xfrm>
            <a:custGeom>
              <a:avLst/>
              <a:gdLst/>
              <a:ahLst/>
              <a:cxnLst/>
              <a:rect l="l" t="t" r="r" b="b"/>
              <a:pathLst>
                <a:path w="390" h="684" extrusionOk="0">
                  <a:moveTo>
                    <a:pt x="102" y="0"/>
                  </a:moveTo>
                  <a:cubicBezTo>
                    <a:pt x="37" y="0"/>
                    <a:pt x="1" y="71"/>
                    <a:pt x="89" y="142"/>
                  </a:cubicBezTo>
                  <a:lnTo>
                    <a:pt x="89" y="568"/>
                  </a:lnTo>
                  <a:cubicBezTo>
                    <a:pt x="89" y="626"/>
                    <a:pt x="156" y="684"/>
                    <a:pt x="212" y="684"/>
                  </a:cubicBezTo>
                  <a:cubicBezTo>
                    <a:pt x="254" y="684"/>
                    <a:pt x="290" y="653"/>
                    <a:pt x="290" y="568"/>
                  </a:cubicBezTo>
                  <a:cubicBezTo>
                    <a:pt x="390" y="368"/>
                    <a:pt x="390" y="142"/>
                    <a:pt x="189" y="42"/>
                  </a:cubicBezTo>
                  <a:cubicBezTo>
                    <a:pt x="160" y="12"/>
                    <a:pt x="129" y="0"/>
                    <a:pt x="102" y="0"/>
                  </a:cubicBezTo>
                  <a:close/>
                </a:path>
              </a:pathLst>
            </a:custGeom>
            <a:solidFill>
              <a:srgbClr val="BB7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864;p55">
              <a:extLst>
                <a:ext uri="{FF2B5EF4-FFF2-40B4-BE49-F238E27FC236}">
                  <a16:creationId xmlns:a16="http://schemas.microsoft.com/office/drawing/2014/main" id="{6666980D-2064-433A-A7BC-5A465FA2CA56}"/>
                </a:ext>
              </a:extLst>
            </p:cNvPr>
            <p:cNvSpPr/>
            <p:nvPr/>
          </p:nvSpPr>
          <p:spPr>
            <a:xfrm>
              <a:off x="11526650" y="1542313"/>
              <a:ext cx="52000" cy="160350"/>
            </a:xfrm>
            <a:custGeom>
              <a:avLst/>
              <a:gdLst/>
              <a:ahLst/>
              <a:cxnLst/>
              <a:rect l="l" t="t" r="r" b="b"/>
              <a:pathLst>
                <a:path w="2080" h="6414" extrusionOk="0">
                  <a:moveTo>
                    <a:pt x="1877" y="1"/>
                  </a:moveTo>
                  <a:cubicBezTo>
                    <a:pt x="1842" y="1"/>
                    <a:pt x="1807" y="13"/>
                    <a:pt x="1780" y="40"/>
                  </a:cubicBezTo>
                  <a:cubicBezTo>
                    <a:pt x="527" y="1719"/>
                    <a:pt x="1" y="4225"/>
                    <a:pt x="227" y="6205"/>
                  </a:cubicBezTo>
                  <a:cubicBezTo>
                    <a:pt x="227" y="6328"/>
                    <a:pt x="316" y="6413"/>
                    <a:pt x="397" y="6413"/>
                  </a:cubicBezTo>
                  <a:cubicBezTo>
                    <a:pt x="465" y="6413"/>
                    <a:pt x="527" y="6353"/>
                    <a:pt x="527" y="6205"/>
                  </a:cubicBezTo>
                  <a:cubicBezTo>
                    <a:pt x="753" y="5378"/>
                    <a:pt x="753" y="4426"/>
                    <a:pt x="853" y="3498"/>
                  </a:cubicBezTo>
                  <a:cubicBezTo>
                    <a:pt x="1054" y="2345"/>
                    <a:pt x="1480" y="1293"/>
                    <a:pt x="2006" y="265"/>
                  </a:cubicBezTo>
                  <a:cubicBezTo>
                    <a:pt x="2080" y="99"/>
                    <a:pt x="1977" y="1"/>
                    <a:pt x="18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865;p55">
              <a:extLst>
                <a:ext uri="{FF2B5EF4-FFF2-40B4-BE49-F238E27FC236}">
                  <a16:creationId xmlns:a16="http://schemas.microsoft.com/office/drawing/2014/main" id="{9C880924-C425-4036-9998-E68B73794D25}"/>
                </a:ext>
              </a:extLst>
            </p:cNvPr>
            <p:cNvSpPr/>
            <p:nvPr/>
          </p:nvSpPr>
          <p:spPr>
            <a:xfrm>
              <a:off x="11547975" y="1573513"/>
              <a:ext cx="55775" cy="167175"/>
            </a:xfrm>
            <a:custGeom>
              <a:avLst/>
              <a:gdLst/>
              <a:ahLst/>
              <a:cxnLst/>
              <a:rect l="l" t="t" r="r" b="b"/>
              <a:pathLst>
                <a:path w="2231" h="6687" extrusionOk="0">
                  <a:moveTo>
                    <a:pt x="2105" y="1"/>
                  </a:moveTo>
                  <a:cubicBezTo>
                    <a:pt x="2030" y="1"/>
                    <a:pt x="1930" y="57"/>
                    <a:pt x="1880" y="170"/>
                  </a:cubicBezTo>
                  <a:cubicBezTo>
                    <a:pt x="1253" y="2050"/>
                    <a:pt x="0" y="4431"/>
                    <a:pt x="727" y="6536"/>
                  </a:cubicBezTo>
                  <a:cubicBezTo>
                    <a:pt x="777" y="6636"/>
                    <a:pt x="884" y="6686"/>
                    <a:pt x="978" y="6686"/>
                  </a:cubicBezTo>
                  <a:cubicBezTo>
                    <a:pt x="1072" y="6686"/>
                    <a:pt x="1153" y="6636"/>
                    <a:pt x="1153" y="6536"/>
                  </a:cubicBezTo>
                  <a:cubicBezTo>
                    <a:pt x="827" y="4230"/>
                    <a:pt x="1654" y="2351"/>
                    <a:pt x="2181" y="170"/>
                  </a:cubicBezTo>
                  <a:cubicBezTo>
                    <a:pt x="2231" y="57"/>
                    <a:pt x="2181" y="1"/>
                    <a:pt x="21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866;p55">
              <a:extLst>
                <a:ext uri="{FF2B5EF4-FFF2-40B4-BE49-F238E27FC236}">
                  <a16:creationId xmlns:a16="http://schemas.microsoft.com/office/drawing/2014/main" id="{DC9987C2-0600-4158-BDCE-EA57E0FA83EC}"/>
                </a:ext>
              </a:extLst>
            </p:cNvPr>
            <p:cNvSpPr/>
            <p:nvPr/>
          </p:nvSpPr>
          <p:spPr>
            <a:xfrm>
              <a:off x="11764750" y="1654338"/>
              <a:ext cx="25725" cy="154025"/>
            </a:xfrm>
            <a:custGeom>
              <a:avLst/>
              <a:gdLst/>
              <a:ahLst/>
              <a:cxnLst/>
              <a:rect l="l" t="t" r="r" b="b"/>
              <a:pathLst>
                <a:path w="1029" h="6161" extrusionOk="0">
                  <a:moveTo>
                    <a:pt x="878" y="1"/>
                  </a:moveTo>
                  <a:cubicBezTo>
                    <a:pt x="803" y="1"/>
                    <a:pt x="728" y="57"/>
                    <a:pt x="728" y="170"/>
                  </a:cubicBezTo>
                  <a:cubicBezTo>
                    <a:pt x="502" y="2050"/>
                    <a:pt x="1" y="4130"/>
                    <a:pt x="201" y="6010"/>
                  </a:cubicBezTo>
                  <a:cubicBezTo>
                    <a:pt x="201" y="6110"/>
                    <a:pt x="308" y="6160"/>
                    <a:pt x="414" y="6160"/>
                  </a:cubicBezTo>
                  <a:cubicBezTo>
                    <a:pt x="521" y="6160"/>
                    <a:pt x="627" y="6110"/>
                    <a:pt x="627" y="6010"/>
                  </a:cubicBezTo>
                  <a:cubicBezTo>
                    <a:pt x="828" y="4030"/>
                    <a:pt x="928" y="2050"/>
                    <a:pt x="1028" y="170"/>
                  </a:cubicBezTo>
                  <a:cubicBezTo>
                    <a:pt x="1028" y="57"/>
                    <a:pt x="953" y="1"/>
                    <a:pt x="8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867;p55">
              <a:extLst>
                <a:ext uri="{FF2B5EF4-FFF2-40B4-BE49-F238E27FC236}">
                  <a16:creationId xmlns:a16="http://schemas.microsoft.com/office/drawing/2014/main" id="{D3BD2196-8E18-49B2-90FD-F1B5A29965BB}"/>
                </a:ext>
              </a:extLst>
            </p:cNvPr>
            <p:cNvSpPr/>
            <p:nvPr/>
          </p:nvSpPr>
          <p:spPr>
            <a:xfrm>
              <a:off x="11806100" y="1667513"/>
              <a:ext cx="28850" cy="145700"/>
            </a:xfrm>
            <a:custGeom>
              <a:avLst/>
              <a:gdLst/>
              <a:ahLst/>
              <a:cxnLst/>
              <a:rect l="l" t="t" r="r" b="b"/>
              <a:pathLst>
                <a:path w="1154" h="5828" extrusionOk="0">
                  <a:moveTo>
                    <a:pt x="790" y="0"/>
                  </a:moveTo>
                  <a:cubicBezTo>
                    <a:pt x="709" y="0"/>
                    <a:pt x="628" y="57"/>
                    <a:pt x="628" y="169"/>
                  </a:cubicBezTo>
                  <a:cubicBezTo>
                    <a:pt x="628" y="1924"/>
                    <a:pt x="1" y="3929"/>
                    <a:pt x="227" y="5583"/>
                  </a:cubicBezTo>
                  <a:cubicBezTo>
                    <a:pt x="227" y="5746"/>
                    <a:pt x="327" y="5827"/>
                    <a:pt x="427" y="5827"/>
                  </a:cubicBezTo>
                  <a:cubicBezTo>
                    <a:pt x="527" y="5827"/>
                    <a:pt x="628" y="5746"/>
                    <a:pt x="628" y="5583"/>
                  </a:cubicBezTo>
                  <a:cubicBezTo>
                    <a:pt x="853" y="3929"/>
                    <a:pt x="1154" y="1924"/>
                    <a:pt x="953" y="169"/>
                  </a:cubicBezTo>
                  <a:cubicBezTo>
                    <a:pt x="953" y="57"/>
                    <a:pt x="872" y="0"/>
                    <a:pt x="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868;p55">
              <a:extLst>
                <a:ext uri="{FF2B5EF4-FFF2-40B4-BE49-F238E27FC236}">
                  <a16:creationId xmlns:a16="http://schemas.microsoft.com/office/drawing/2014/main" id="{46B4B650-9B38-4283-BAE6-989B3B632D57}"/>
                </a:ext>
              </a:extLst>
            </p:cNvPr>
            <p:cNvSpPr/>
            <p:nvPr/>
          </p:nvSpPr>
          <p:spPr>
            <a:xfrm>
              <a:off x="12047800" y="1668388"/>
              <a:ext cx="22125" cy="170675"/>
            </a:xfrm>
            <a:custGeom>
              <a:avLst/>
              <a:gdLst/>
              <a:ahLst/>
              <a:cxnLst/>
              <a:rect l="l" t="t" r="r" b="b"/>
              <a:pathLst>
                <a:path w="885" h="6827" extrusionOk="0">
                  <a:moveTo>
                    <a:pt x="146" y="0"/>
                  </a:moveTo>
                  <a:cubicBezTo>
                    <a:pt x="73" y="0"/>
                    <a:pt x="0" y="63"/>
                    <a:pt x="57" y="134"/>
                  </a:cubicBezTo>
                  <a:cubicBezTo>
                    <a:pt x="57" y="2315"/>
                    <a:pt x="57" y="4520"/>
                    <a:pt x="258" y="6601"/>
                  </a:cubicBezTo>
                  <a:cubicBezTo>
                    <a:pt x="258" y="6751"/>
                    <a:pt x="364" y="6826"/>
                    <a:pt x="471" y="6826"/>
                  </a:cubicBezTo>
                  <a:cubicBezTo>
                    <a:pt x="577" y="6826"/>
                    <a:pt x="684" y="6751"/>
                    <a:pt x="684" y="6601"/>
                  </a:cubicBezTo>
                  <a:cubicBezTo>
                    <a:pt x="884" y="4520"/>
                    <a:pt x="684" y="2114"/>
                    <a:pt x="258" y="134"/>
                  </a:cubicBezTo>
                  <a:cubicBezTo>
                    <a:pt x="258" y="37"/>
                    <a:pt x="202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869;p55">
              <a:extLst>
                <a:ext uri="{FF2B5EF4-FFF2-40B4-BE49-F238E27FC236}">
                  <a16:creationId xmlns:a16="http://schemas.microsoft.com/office/drawing/2014/main" id="{DD251F37-FF3D-4A76-88F6-C1809FF48238}"/>
                </a:ext>
              </a:extLst>
            </p:cNvPr>
            <p:cNvSpPr/>
            <p:nvPr/>
          </p:nvSpPr>
          <p:spPr>
            <a:xfrm>
              <a:off x="12080550" y="1670013"/>
              <a:ext cx="23200" cy="152475"/>
            </a:xfrm>
            <a:custGeom>
              <a:avLst/>
              <a:gdLst/>
              <a:ahLst/>
              <a:cxnLst/>
              <a:rect l="l" t="t" r="r" b="b"/>
              <a:pathLst>
                <a:path w="928" h="6099" extrusionOk="0">
                  <a:moveTo>
                    <a:pt x="251" y="1"/>
                  </a:moveTo>
                  <a:cubicBezTo>
                    <a:pt x="176" y="1"/>
                    <a:pt x="101" y="57"/>
                    <a:pt x="101" y="170"/>
                  </a:cubicBezTo>
                  <a:cubicBezTo>
                    <a:pt x="0" y="2049"/>
                    <a:pt x="101" y="4029"/>
                    <a:pt x="301" y="5909"/>
                  </a:cubicBezTo>
                  <a:cubicBezTo>
                    <a:pt x="301" y="6019"/>
                    <a:pt x="429" y="6099"/>
                    <a:pt x="545" y="6099"/>
                  </a:cubicBezTo>
                  <a:cubicBezTo>
                    <a:pt x="640" y="6099"/>
                    <a:pt x="727" y="6045"/>
                    <a:pt x="727" y="5909"/>
                  </a:cubicBezTo>
                  <a:cubicBezTo>
                    <a:pt x="928" y="4029"/>
                    <a:pt x="627" y="2049"/>
                    <a:pt x="401" y="170"/>
                  </a:cubicBezTo>
                  <a:cubicBezTo>
                    <a:pt x="401" y="57"/>
                    <a:pt x="326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870;p55">
              <a:extLst>
                <a:ext uri="{FF2B5EF4-FFF2-40B4-BE49-F238E27FC236}">
                  <a16:creationId xmlns:a16="http://schemas.microsoft.com/office/drawing/2014/main" id="{BBC3C7FA-2AFE-452E-8857-11E65C5A16B0}"/>
                </a:ext>
              </a:extLst>
            </p:cNvPr>
            <p:cNvSpPr/>
            <p:nvPr/>
          </p:nvSpPr>
          <p:spPr>
            <a:xfrm>
              <a:off x="12365000" y="1556438"/>
              <a:ext cx="78350" cy="125575"/>
            </a:xfrm>
            <a:custGeom>
              <a:avLst/>
              <a:gdLst/>
              <a:ahLst/>
              <a:cxnLst/>
              <a:rect l="l" t="t" r="r" b="b"/>
              <a:pathLst>
                <a:path w="3134" h="5023" extrusionOk="0">
                  <a:moveTo>
                    <a:pt x="201" y="1"/>
                  </a:moveTo>
                  <a:cubicBezTo>
                    <a:pt x="101" y="1"/>
                    <a:pt x="1" y="101"/>
                    <a:pt x="201" y="226"/>
                  </a:cubicBezTo>
                  <a:cubicBezTo>
                    <a:pt x="928" y="728"/>
                    <a:pt x="928" y="1580"/>
                    <a:pt x="1254" y="2307"/>
                  </a:cubicBezTo>
                  <a:cubicBezTo>
                    <a:pt x="1680" y="3134"/>
                    <a:pt x="2181" y="3986"/>
                    <a:pt x="2708" y="4913"/>
                  </a:cubicBezTo>
                  <a:cubicBezTo>
                    <a:pt x="2708" y="4990"/>
                    <a:pt x="2770" y="5023"/>
                    <a:pt x="2847" y="5023"/>
                  </a:cubicBezTo>
                  <a:cubicBezTo>
                    <a:pt x="2971" y="5023"/>
                    <a:pt x="3134" y="4937"/>
                    <a:pt x="3134" y="4813"/>
                  </a:cubicBezTo>
                  <a:cubicBezTo>
                    <a:pt x="2933" y="3660"/>
                    <a:pt x="1981" y="2833"/>
                    <a:pt x="1555" y="1780"/>
                  </a:cubicBezTo>
                  <a:cubicBezTo>
                    <a:pt x="1254" y="1054"/>
                    <a:pt x="1054" y="10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871;p55">
              <a:extLst>
                <a:ext uri="{FF2B5EF4-FFF2-40B4-BE49-F238E27FC236}">
                  <a16:creationId xmlns:a16="http://schemas.microsoft.com/office/drawing/2014/main" id="{332B72E7-201B-4ABE-A6D3-1C0A484C0D61}"/>
                </a:ext>
              </a:extLst>
            </p:cNvPr>
            <p:cNvSpPr/>
            <p:nvPr/>
          </p:nvSpPr>
          <p:spPr>
            <a:xfrm>
              <a:off x="12392075" y="1529438"/>
              <a:ext cx="73900" cy="112600"/>
            </a:xfrm>
            <a:custGeom>
              <a:avLst/>
              <a:gdLst/>
              <a:ahLst/>
              <a:cxnLst/>
              <a:rect l="l" t="t" r="r" b="b"/>
              <a:pathLst>
                <a:path w="2956" h="4504" extrusionOk="0">
                  <a:moveTo>
                    <a:pt x="165" y="1"/>
                  </a:moveTo>
                  <a:cubicBezTo>
                    <a:pt x="78" y="1"/>
                    <a:pt x="1" y="83"/>
                    <a:pt x="71" y="154"/>
                  </a:cubicBezTo>
                  <a:cubicBezTo>
                    <a:pt x="597" y="981"/>
                    <a:pt x="998" y="1707"/>
                    <a:pt x="1324" y="2660"/>
                  </a:cubicBezTo>
                  <a:cubicBezTo>
                    <a:pt x="1625" y="3387"/>
                    <a:pt x="1951" y="4013"/>
                    <a:pt x="2577" y="4439"/>
                  </a:cubicBezTo>
                  <a:cubicBezTo>
                    <a:pt x="2623" y="4485"/>
                    <a:pt x="2668" y="4503"/>
                    <a:pt x="2710" y="4503"/>
                  </a:cubicBezTo>
                  <a:cubicBezTo>
                    <a:pt x="2853" y="4503"/>
                    <a:pt x="2955" y="4291"/>
                    <a:pt x="2878" y="4214"/>
                  </a:cubicBezTo>
                  <a:cubicBezTo>
                    <a:pt x="2352" y="3487"/>
                    <a:pt x="1951" y="2760"/>
                    <a:pt x="1625" y="2033"/>
                  </a:cubicBezTo>
                  <a:cubicBezTo>
                    <a:pt x="1324" y="1306"/>
                    <a:pt x="898" y="555"/>
                    <a:pt x="271" y="53"/>
                  </a:cubicBezTo>
                  <a:cubicBezTo>
                    <a:pt x="241" y="16"/>
                    <a:pt x="202" y="1"/>
                    <a:pt x="1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872;p55">
              <a:extLst>
                <a:ext uri="{FF2B5EF4-FFF2-40B4-BE49-F238E27FC236}">
                  <a16:creationId xmlns:a16="http://schemas.microsoft.com/office/drawing/2014/main" id="{14B1DD9C-C326-4E78-B71B-3503FA3166DD}"/>
                </a:ext>
              </a:extLst>
            </p:cNvPr>
            <p:cNvSpPr/>
            <p:nvPr/>
          </p:nvSpPr>
          <p:spPr>
            <a:xfrm>
              <a:off x="12153225" y="1645413"/>
              <a:ext cx="156675" cy="52650"/>
            </a:xfrm>
            <a:custGeom>
              <a:avLst/>
              <a:gdLst/>
              <a:ahLst/>
              <a:cxnLst/>
              <a:rect l="l" t="t" r="r" b="b"/>
              <a:pathLst>
                <a:path w="6267" h="2106" extrusionOk="0">
                  <a:moveTo>
                    <a:pt x="5865" y="1"/>
                  </a:moveTo>
                  <a:cubicBezTo>
                    <a:pt x="5139" y="201"/>
                    <a:pt x="4387" y="627"/>
                    <a:pt x="3660" y="928"/>
                  </a:cubicBezTo>
                  <a:cubicBezTo>
                    <a:pt x="2507" y="1454"/>
                    <a:pt x="1479" y="1680"/>
                    <a:pt x="126" y="1680"/>
                  </a:cubicBezTo>
                  <a:cubicBezTo>
                    <a:pt x="1" y="1680"/>
                    <a:pt x="1" y="1881"/>
                    <a:pt x="126" y="1981"/>
                  </a:cubicBezTo>
                  <a:cubicBezTo>
                    <a:pt x="436" y="2067"/>
                    <a:pt x="759" y="2106"/>
                    <a:pt x="1090" y="2106"/>
                  </a:cubicBezTo>
                  <a:cubicBezTo>
                    <a:pt x="2771" y="2106"/>
                    <a:pt x="4663" y="1118"/>
                    <a:pt x="6066" y="427"/>
                  </a:cubicBezTo>
                  <a:cubicBezTo>
                    <a:pt x="6266" y="302"/>
                    <a:pt x="6066" y="1"/>
                    <a:pt x="58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873;p55">
              <a:extLst>
                <a:ext uri="{FF2B5EF4-FFF2-40B4-BE49-F238E27FC236}">
                  <a16:creationId xmlns:a16="http://schemas.microsoft.com/office/drawing/2014/main" id="{D72ACA9D-69C8-46F7-BE34-650777F849FA}"/>
                </a:ext>
              </a:extLst>
            </p:cNvPr>
            <p:cNvSpPr/>
            <p:nvPr/>
          </p:nvSpPr>
          <p:spPr>
            <a:xfrm>
              <a:off x="12163875" y="1689913"/>
              <a:ext cx="164825" cy="51975"/>
            </a:xfrm>
            <a:custGeom>
              <a:avLst/>
              <a:gdLst/>
              <a:ahLst/>
              <a:cxnLst/>
              <a:rect l="l" t="t" r="r" b="b"/>
              <a:pathLst>
                <a:path w="6593" h="2079" extrusionOk="0">
                  <a:moveTo>
                    <a:pt x="6267" y="0"/>
                  </a:moveTo>
                  <a:cubicBezTo>
                    <a:pt x="4615" y="607"/>
                    <a:pt x="3032" y="1579"/>
                    <a:pt x="1273" y="1579"/>
                  </a:cubicBezTo>
                  <a:cubicBezTo>
                    <a:pt x="923" y="1579"/>
                    <a:pt x="567" y="1541"/>
                    <a:pt x="201" y="1454"/>
                  </a:cubicBezTo>
                  <a:cubicBezTo>
                    <a:pt x="101" y="1454"/>
                    <a:pt x="1" y="1654"/>
                    <a:pt x="101" y="1780"/>
                  </a:cubicBezTo>
                  <a:cubicBezTo>
                    <a:pt x="528" y="1990"/>
                    <a:pt x="1004" y="2078"/>
                    <a:pt x="1502" y="2078"/>
                  </a:cubicBezTo>
                  <a:cubicBezTo>
                    <a:pt x="3201" y="2078"/>
                    <a:pt x="5166" y="1060"/>
                    <a:pt x="6367" y="401"/>
                  </a:cubicBezTo>
                  <a:cubicBezTo>
                    <a:pt x="6592" y="301"/>
                    <a:pt x="6467" y="0"/>
                    <a:pt x="62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874;p55">
              <a:extLst>
                <a:ext uri="{FF2B5EF4-FFF2-40B4-BE49-F238E27FC236}">
                  <a16:creationId xmlns:a16="http://schemas.microsoft.com/office/drawing/2014/main" id="{87DFE16D-17A9-4DED-B6B9-E8AAC36A14D7}"/>
                </a:ext>
              </a:extLst>
            </p:cNvPr>
            <p:cNvSpPr/>
            <p:nvPr/>
          </p:nvSpPr>
          <p:spPr>
            <a:xfrm>
              <a:off x="12208375" y="1851063"/>
              <a:ext cx="169025" cy="55675"/>
            </a:xfrm>
            <a:custGeom>
              <a:avLst/>
              <a:gdLst/>
              <a:ahLst/>
              <a:cxnLst/>
              <a:rect l="l" t="t" r="r" b="b"/>
              <a:pathLst>
                <a:path w="6761" h="2227" extrusionOk="0">
                  <a:moveTo>
                    <a:pt x="6553" y="0"/>
                  </a:moveTo>
                  <a:cubicBezTo>
                    <a:pt x="6527" y="0"/>
                    <a:pt x="6498" y="7"/>
                    <a:pt x="6466" y="20"/>
                  </a:cubicBezTo>
                  <a:cubicBezTo>
                    <a:pt x="4386" y="747"/>
                    <a:pt x="2406" y="1599"/>
                    <a:pt x="201" y="1900"/>
                  </a:cubicBezTo>
                  <a:cubicBezTo>
                    <a:pt x="0" y="1900"/>
                    <a:pt x="0" y="2226"/>
                    <a:pt x="201" y="2226"/>
                  </a:cubicBezTo>
                  <a:cubicBezTo>
                    <a:pt x="2406" y="2101"/>
                    <a:pt x="4687" y="1374"/>
                    <a:pt x="6567" y="346"/>
                  </a:cubicBezTo>
                  <a:cubicBezTo>
                    <a:pt x="6761" y="238"/>
                    <a:pt x="6714" y="0"/>
                    <a:pt x="6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875;p55">
              <a:extLst>
                <a:ext uri="{FF2B5EF4-FFF2-40B4-BE49-F238E27FC236}">
                  <a16:creationId xmlns:a16="http://schemas.microsoft.com/office/drawing/2014/main" id="{2FB77607-E00B-4787-B4A1-71512D66D161}"/>
                </a:ext>
              </a:extLst>
            </p:cNvPr>
            <p:cNvSpPr/>
            <p:nvPr/>
          </p:nvSpPr>
          <p:spPr>
            <a:xfrm>
              <a:off x="12234675" y="1890338"/>
              <a:ext cx="144750" cy="47450"/>
            </a:xfrm>
            <a:custGeom>
              <a:avLst/>
              <a:gdLst/>
              <a:ahLst/>
              <a:cxnLst/>
              <a:rect l="l" t="t" r="r" b="b"/>
              <a:pathLst>
                <a:path w="5790" h="1898" extrusionOk="0">
                  <a:moveTo>
                    <a:pt x="5457" y="0"/>
                  </a:moveTo>
                  <a:cubicBezTo>
                    <a:pt x="5414" y="0"/>
                    <a:pt x="5366" y="9"/>
                    <a:pt x="5314" y="28"/>
                  </a:cubicBezTo>
                  <a:cubicBezTo>
                    <a:pt x="3847" y="715"/>
                    <a:pt x="2268" y="1490"/>
                    <a:pt x="514" y="1490"/>
                  </a:cubicBezTo>
                  <a:cubicBezTo>
                    <a:pt x="410" y="1490"/>
                    <a:pt x="306" y="1488"/>
                    <a:pt x="201" y="1482"/>
                  </a:cubicBezTo>
                  <a:cubicBezTo>
                    <a:pt x="1" y="1482"/>
                    <a:pt x="1" y="1783"/>
                    <a:pt x="201" y="1783"/>
                  </a:cubicBezTo>
                  <a:cubicBezTo>
                    <a:pt x="529" y="1861"/>
                    <a:pt x="866" y="1897"/>
                    <a:pt x="1208" y="1897"/>
                  </a:cubicBezTo>
                  <a:cubicBezTo>
                    <a:pt x="2725" y="1897"/>
                    <a:pt x="4328" y="1188"/>
                    <a:pt x="5515" y="329"/>
                  </a:cubicBezTo>
                  <a:cubicBezTo>
                    <a:pt x="5789" y="245"/>
                    <a:pt x="5690" y="0"/>
                    <a:pt x="54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876;p55">
              <a:extLst>
                <a:ext uri="{FF2B5EF4-FFF2-40B4-BE49-F238E27FC236}">
                  <a16:creationId xmlns:a16="http://schemas.microsoft.com/office/drawing/2014/main" id="{633CF9D5-B84A-47A4-892F-03D37BC2282A}"/>
                </a:ext>
              </a:extLst>
            </p:cNvPr>
            <p:cNvSpPr/>
            <p:nvPr/>
          </p:nvSpPr>
          <p:spPr>
            <a:xfrm>
              <a:off x="11589825" y="1073188"/>
              <a:ext cx="184975" cy="129350"/>
            </a:xfrm>
            <a:custGeom>
              <a:avLst/>
              <a:gdLst/>
              <a:ahLst/>
              <a:cxnLst/>
              <a:rect l="l" t="t" r="r" b="b"/>
              <a:pathLst>
                <a:path w="7399" h="5174" extrusionOk="0">
                  <a:moveTo>
                    <a:pt x="3115" y="1"/>
                  </a:moveTo>
                  <a:cubicBezTo>
                    <a:pt x="1" y="1"/>
                    <a:pt x="466" y="4112"/>
                    <a:pt x="3013" y="4920"/>
                  </a:cubicBezTo>
                  <a:cubicBezTo>
                    <a:pt x="3523" y="5090"/>
                    <a:pt x="4009" y="5173"/>
                    <a:pt x="4455" y="5173"/>
                  </a:cubicBezTo>
                  <a:cubicBezTo>
                    <a:pt x="5390" y="5173"/>
                    <a:pt x="6148" y="4805"/>
                    <a:pt x="6572" y="4093"/>
                  </a:cubicBezTo>
                  <a:cubicBezTo>
                    <a:pt x="7399" y="2739"/>
                    <a:pt x="6672" y="233"/>
                    <a:pt x="4893" y="8"/>
                  </a:cubicBezTo>
                  <a:lnTo>
                    <a:pt x="3339" y="8"/>
                  </a:lnTo>
                  <a:cubicBezTo>
                    <a:pt x="3262" y="3"/>
                    <a:pt x="3187" y="1"/>
                    <a:pt x="3115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877;p55">
              <a:extLst>
                <a:ext uri="{FF2B5EF4-FFF2-40B4-BE49-F238E27FC236}">
                  <a16:creationId xmlns:a16="http://schemas.microsoft.com/office/drawing/2014/main" id="{B511AC28-95AF-44A3-AA25-7DB60B400A0E}"/>
                </a:ext>
              </a:extLst>
            </p:cNvPr>
            <p:cNvSpPr/>
            <p:nvPr/>
          </p:nvSpPr>
          <p:spPr>
            <a:xfrm>
              <a:off x="12198750" y="1084013"/>
              <a:ext cx="145600" cy="126250"/>
            </a:xfrm>
            <a:custGeom>
              <a:avLst/>
              <a:gdLst/>
              <a:ahLst/>
              <a:cxnLst/>
              <a:rect l="l" t="t" r="r" b="b"/>
              <a:pathLst>
                <a:path w="5824" h="5050" extrusionOk="0">
                  <a:moveTo>
                    <a:pt x="3719" y="1"/>
                  </a:moveTo>
                  <a:cubicBezTo>
                    <a:pt x="3318" y="1"/>
                    <a:pt x="1839" y="1"/>
                    <a:pt x="1112" y="953"/>
                  </a:cubicBezTo>
                  <a:cubicBezTo>
                    <a:pt x="1" y="2420"/>
                    <a:pt x="525" y="5049"/>
                    <a:pt x="3000" y="5049"/>
                  </a:cubicBezTo>
                  <a:cubicBezTo>
                    <a:pt x="3316" y="5049"/>
                    <a:pt x="3664" y="5007"/>
                    <a:pt x="4044" y="4913"/>
                  </a:cubicBezTo>
                  <a:cubicBezTo>
                    <a:pt x="5298" y="4587"/>
                    <a:pt x="5824" y="3133"/>
                    <a:pt x="5824" y="2306"/>
                  </a:cubicBezTo>
                  <a:cubicBezTo>
                    <a:pt x="5824" y="1254"/>
                    <a:pt x="4245" y="101"/>
                    <a:pt x="3719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878;p55">
              <a:extLst>
                <a:ext uri="{FF2B5EF4-FFF2-40B4-BE49-F238E27FC236}">
                  <a16:creationId xmlns:a16="http://schemas.microsoft.com/office/drawing/2014/main" id="{67836319-F35B-4604-952D-88B8978C1C6B}"/>
                </a:ext>
              </a:extLst>
            </p:cNvPr>
            <p:cNvSpPr/>
            <p:nvPr/>
          </p:nvSpPr>
          <p:spPr>
            <a:xfrm>
              <a:off x="11756625" y="987413"/>
              <a:ext cx="112175" cy="75950"/>
            </a:xfrm>
            <a:custGeom>
              <a:avLst/>
              <a:gdLst/>
              <a:ahLst/>
              <a:cxnLst/>
              <a:rect l="l" t="t" r="r" b="b"/>
              <a:pathLst>
                <a:path w="4487" h="3038" extrusionOk="0">
                  <a:moveTo>
                    <a:pt x="2071" y="1"/>
                  </a:moveTo>
                  <a:cubicBezTo>
                    <a:pt x="503" y="1"/>
                    <a:pt x="98" y="1709"/>
                    <a:pt x="0" y="2611"/>
                  </a:cubicBezTo>
                  <a:cubicBezTo>
                    <a:pt x="0" y="2812"/>
                    <a:pt x="201" y="3038"/>
                    <a:pt x="426" y="3038"/>
                  </a:cubicBezTo>
                  <a:lnTo>
                    <a:pt x="526" y="3038"/>
                  </a:lnTo>
                  <a:cubicBezTo>
                    <a:pt x="727" y="3038"/>
                    <a:pt x="952" y="2812"/>
                    <a:pt x="952" y="2611"/>
                  </a:cubicBezTo>
                  <a:cubicBezTo>
                    <a:pt x="952" y="2514"/>
                    <a:pt x="952" y="828"/>
                    <a:pt x="2105" y="828"/>
                  </a:cubicBezTo>
                  <a:cubicBezTo>
                    <a:pt x="2138" y="828"/>
                    <a:pt x="2171" y="829"/>
                    <a:pt x="2206" y="832"/>
                  </a:cubicBezTo>
                  <a:cubicBezTo>
                    <a:pt x="3559" y="832"/>
                    <a:pt x="3659" y="2311"/>
                    <a:pt x="3659" y="2511"/>
                  </a:cubicBezTo>
                  <a:cubicBezTo>
                    <a:pt x="3659" y="2712"/>
                    <a:pt x="3860" y="2937"/>
                    <a:pt x="4085" y="2937"/>
                  </a:cubicBezTo>
                  <a:cubicBezTo>
                    <a:pt x="4286" y="2937"/>
                    <a:pt x="4486" y="2712"/>
                    <a:pt x="4486" y="2511"/>
                  </a:cubicBezTo>
                  <a:cubicBezTo>
                    <a:pt x="4486" y="1684"/>
                    <a:pt x="3960" y="5"/>
                    <a:pt x="2206" y="5"/>
                  </a:cubicBezTo>
                  <a:cubicBezTo>
                    <a:pt x="2160" y="2"/>
                    <a:pt x="2115" y="1"/>
                    <a:pt x="2071" y="1"/>
                  </a:cubicBezTo>
                  <a:close/>
                </a:path>
              </a:pathLst>
            </a:custGeom>
            <a:solidFill>
              <a:srgbClr val="1C12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879;p55">
              <a:extLst>
                <a:ext uri="{FF2B5EF4-FFF2-40B4-BE49-F238E27FC236}">
                  <a16:creationId xmlns:a16="http://schemas.microsoft.com/office/drawing/2014/main" id="{6001BF24-DE57-4CDA-8BFB-6B4A7FECF643}"/>
                </a:ext>
              </a:extLst>
            </p:cNvPr>
            <p:cNvSpPr/>
            <p:nvPr/>
          </p:nvSpPr>
          <p:spPr>
            <a:xfrm>
              <a:off x="12103725" y="982513"/>
              <a:ext cx="112200" cy="78350"/>
            </a:xfrm>
            <a:custGeom>
              <a:avLst/>
              <a:gdLst/>
              <a:ahLst/>
              <a:cxnLst/>
              <a:rect l="l" t="t" r="r" b="b"/>
              <a:pathLst>
                <a:path w="4488" h="3134" extrusionOk="0">
                  <a:moveTo>
                    <a:pt x="2206" y="0"/>
                  </a:moveTo>
                  <a:cubicBezTo>
                    <a:pt x="527" y="0"/>
                    <a:pt x="101" y="1755"/>
                    <a:pt x="1" y="2607"/>
                  </a:cubicBezTo>
                  <a:cubicBezTo>
                    <a:pt x="1" y="2908"/>
                    <a:pt x="226" y="3133"/>
                    <a:pt x="427" y="3133"/>
                  </a:cubicBezTo>
                  <a:lnTo>
                    <a:pt x="527" y="3133"/>
                  </a:lnTo>
                  <a:cubicBezTo>
                    <a:pt x="728" y="3133"/>
                    <a:pt x="853" y="2908"/>
                    <a:pt x="953" y="2707"/>
                  </a:cubicBezTo>
                  <a:cubicBezTo>
                    <a:pt x="953" y="2610"/>
                    <a:pt x="953" y="924"/>
                    <a:pt x="2106" y="924"/>
                  </a:cubicBezTo>
                  <a:cubicBezTo>
                    <a:pt x="2139" y="924"/>
                    <a:pt x="2172" y="925"/>
                    <a:pt x="2206" y="928"/>
                  </a:cubicBezTo>
                  <a:cubicBezTo>
                    <a:pt x="3560" y="928"/>
                    <a:pt x="3660" y="2381"/>
                    <a:pt x="3660" y="2607"/>
                  </a:cubicBezTo>
                  <a:cubicBezTo>
                    <a:pt x="3660" y="2807"/>
                    <a:pt x="3860" y="3008"/>
                    <a:pt x="4086" y="3008"/>
                  </a:cubicBezTo>
                  <a:cubicBezTo>
                    <a:pt x="4287" y="3008"/>
                    <a:pt x="4487" y="2807"/>
                    <a:pt x="4487" y="2607"/>
                  </a:cubicBezTo>
                  <a:cubicBezTo>
                    <a:pt x="4487" y="1655"/>
                    <a:pt x="3986" y="101"/>
                    <a:pt x="2206" y="0"/>
                  </a:cubicBezTo>
                  <a:close/>
                </a:path>
              </a:pathLst>
            </a:custGeom>
            <a:solidFill>
              <a:srgbClr val="1C12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880;p55">
              <a:extLst>
                <a:ext uri="{FF2B5EF4-FFF2-40B4-BE49-F238E27FC236}">
                  <a16:creationId xmlns:a16="http://schemas.microsoft.com/office/drawing/2014/main" id="{EB680EEE-038F-4B86-80A7-C6AA940F0DD3}"/>
                </a:ext>
              </a:extLst>
            </p:cNvPr>
            <p:cNvSpPr/>
            <p:nvPr/>
          </p:nvSpPr>
          <p:spPr>
            <a:xfrm>
              <a:off x="11980925" y="1267988"/>
              <a:ext cx="25675" cy="203425"/>
            </a:xfrm>
            <a:custGeom>
              <a:avLst/>
              <a:gdLst/>
              <a:ahLst/>
              <a:cxnLst/>
              <a:rect l="l" t="t" r="r" b="b"/>
              <a:pathLst>
                <a:path w="1027" h="8137" extrusionOk="0">
                  <a:moveTo>
                    <a:pt x="495" y="1"/>
                  </a:moveTo>
                  <a:cubicBezTo>
                    <a:pt x="417" y="1"/>
                    <a:pt x="353" y="47"/>
                    <a:pt x="326" y="160"/>
                  </a:cubicBezTo>
                  <a:cubicBezTo>
                    <a:pt x="0" y="2566"/>
                    <a:pt x="326" y="5073"/>
                    <a:pt x="126" y="7579"/>
                  </a:cubicBezTo>
                  <a:cubicBezTo>
                    <a:pt x="126" y="7733"/>
                    <a:pt x="494" y="8136"/>
                    <a:pt x="666" y="8136"/>
                  </a:cubicBezTo>
                  <a:cubicBezTo>
                    <a:pt x="718" y="8136"/>
                    <a:pt x="752" y="8099"/>
                    <a:pt x="752" y="8005"/>
                  </a:cubicBezTo>
                  <a:cubicBezTo>
                    <a:pt x="953" y="5499"/>
                    <a:pt x="627" y="3093"/>
                    <a:pt x="953" y="586"/>
                  </a:cubicBezTo>
                  <a:cubicBezTo>
                    <a:pt x="1026" y="348"/>
                    <a:pt x="709" y="1"/>
                    <a:pt x="495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881;p55">
              <a:extLst>
                <a:ext uri="{FF2B5EF4-FFF2-40B4-BE49-F238E27FC236}">
                  <a16:creationId xmlns:a16="http://schemas.microsoft.com/office/drawing/2014/main" id="{4002B5B0-FD0E-4604-9D3E-7B8F1616A505}"/>
                </a:ext>
              </a:extLst>
            </p:cNvPr>
            <p:cNvSpPr/>
            <p:nvPr/>
          </p:nvSpPr>
          <p:spPr>
            <a:xfrm>
              <a:off x="11884275" y="1369188"/>
              <a:ext cx="216550" cy="103150"/>
            </a:xfrm>
            <a:custGeom>
              <a:avLst/>
              <a:gdLst/>
              <a:ahLst/>
              <a:cxnLst/>
              <a:rect l="l" t="t" r="r" b="b"/>
              <a:pathLst>
                <a:path w="8662" h="4126" extrusionOk="0">
                  <a:moveTo>
                    <a:pt x="8075" y="0"/>
                  </a:moveTo>
                  <a:cubicBezTo>
                    <a:pt x="8028" y="0"/>
                    <a:pt x="7985" y="22"/>
                    <a:pt x="7952" y="72"/>
                  </a:cubicBezTo>
                  <a:cubicBezTo>
                    <a:pt x="7325" y="1125"/>
                    <a:pt x="6598" y="2178"/>
                    <a:pt x="5646" y="2904"/>
                  </a:cubicBezTo>
                  <a:cubicBezTo>
                    <a:pt x="5207" y="3249"/>
                    <a:pt x="4758" y="3394"/>
                    <a:pt x="4316" y="3394"/>
                  </a:cubicBezTo>
                  <a:cubicBezTo>
                    <a:pt x="2764" y="3394"/>
                    <a:pt x="1297" y="1608"/>
                    <a:pt x="633" y="398"/>
                  </a:cubicBezTo>
                  <a:cubicBezTo>
                    <a:pt x="569" y="269"/>
                    <a:pt x="242" y="45"/>
                    <a:pt x="100" y="45"/>
                  </a:cubicBezTo>
                  <a:cubicBezTo>
                    <a:pt x="23" y="45"/>
                    <a:pt x="1" y="112"/>
                    <a:pt x="107" y="298"/>
                  </a:cubicBezTo>
                  <a:cubicBezTo>
                    <a:pt x="1059" y="2077"/>
                    <a:pt x="2413" y="3631"/>
                    <a:pt x="4393" y="4057"/>
                  </a:cubicBezTo>
                  <a:cubicBezTo>
                    <a:pt x="4569" y="4104"/>
                    <a:pt x="4741" y="4126"/>
                    <a:pt x="4907" y="4126"/>
                  </a:cubicBezTo>
                  <a:cubicBezTo>
                    <a:pt x="6614" y="4126"/>
                    <a:pt x="7825" y="1840"/>
                    <a:pt x="8578" y="699"/>
                  </a:cubicBezTo>
                  <a:cubicBezTo>
                    <a:pt x="8662" y="532"/>
                    <a:pt x="8311" y="0"/>
                    <a:pt x="8075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882;p55">
              <a:extLst>
                <a:ext uri="{FF2B5EF4-FFF2-40B4-BE49-F238E27FC236}">
                  <a16:creationId xmlns:a16="http://schemas.microsoft.com/office/drawing/2014/main" id="{17A17F32-E5B5-4515-9D79-335EF3480D91}"/>
                </a:ext>
              </a:extLst>
            </p:cNvPr>
            <p:cNvSpPr/>
            <p:nvPr/>
          </p:nvSpPr>
          <p:spPr>
            <a:xfrm>
              <a:off x="11641950" y="674238"/>
              <a:ext cx="44500" cy="23200"/>
            </a:xfrm>
            <a:custGeom>
              <a:avLst/>
              <a:gdLst/>
              <a:ahLst/>
              <a:cxnLst/>
              <a:rect l="l" t="t" r="r" b="b"/>
              <a:pathLst>
                <a:path w="1780" h="928" extrusionOk="0">
                  <a:moveTo>
                    <a:pt x="1454" y="1"/>
                  </a:moveTo>
                  <a:cubicBezTo>
                    <a:pt x="1028" y="301"/>
                    <a:pt x="527" y="527"/>
                    <a:pt x="1" y="527"/>
                  </a:cubicBezTo>
                  <a:lnTo>
                    <a:pt x="1" y="928"/>
                  </a:lnTo>
                  <a:cubicBezTo>
                    <a:pt x="627" y="928"/>
                    <a:pt x="1153" y="627"/>
                    <a:pt x="1655" y="427"/>
                  </a:cubicBezTo>
                  <a:lnTo>
                    <a:pt x="1780" y="427"/>
                  </a:lnTo>
                  <a:lnTo>
                    <a:pt x="1554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883;p55">
              <a:extLst>
                <a:ext uri="{FF2B5EF4-FFF2-40B4-BE49-F238E27FC236}">
                  <a16:creationId xmlns:a16="http://schemas.microsoft.com/office/drawing/2014/main" id="{0FC94FA4-6978-47A5-871E-509CDD8F4F33}"/>
                </a:ext>
              </a:extLst>
            </p:cNvPr>
            <p:cNvSpPr/>
            <p:nvPr/>
          </p:nvSpPr>
          <p:spPr>
            <a:xfrm>
              <a:off x="11670775" y="703063"/>
              <a:ext cx="38875" cy="33850"/>
            </a:xfrm>
            <a:custGeom>
              <a:avLst/>
              <a:gdLst/>
              <a:ahLst/>
              <a:cxnLst/>
              <a:rect l="l" t="t" r="r" b="b"/>
              <a:pathLst>
                <a:path w="1555" h="1354" extrusionOk="0">
                  <a:moveTo>
                    <a:pt x="1128" y="0"/>
                  </a:moveTo>
                  <a:cubicBezTo>
                    <a:pt x="928" y="401"/>
                    <a:pt x="401" y="727"/>
                    <a:pt x="0" y="928"/>
                  </a:cubicBezTo>
                  <a:lnTo>
                    <a:pt x="201" y="1354"/>
                  </a:lnTo>
                  <a:cubicBezTo>
                    <a:pt x="727" y="1028"/>
                    <a:pt x="1128" y="727"/>
                    <a:pt x="1554" y="201"/>
                  </a:cubicBezTo>
                  <a:lnTo>
                    <a:pt x="1128" y="0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884;p55">
              <a:extLst>
                <a:ext uri="{FF2B5EF4-FFF2-40B4-BE49-F238E27FC236}">
                  <a16:creationId xmlns:a16="http://schemas.microsoft.com/office/drawing/2014/main" id="{65B2D1B0-A352-4016-8751-DFC19E52DB0A}"/>
                </a:ext>
              </a:extLst>
            </p:cNvPr>
            <p:cNvSpPr/>
            <p:nvPr/>
          </p:nvSpPr>
          <p:spPr>
            <a:xfrm>
              <a:off x="11707125" y="716213"/>
              <a:ext cx="33850" cy="36375"/>
            </a:xfrm>
            <a:custGeom>
              <a:avLst/>
              <a:gdLst/>
              <a:ahLst/>
              <a:cxnLst/>
              <a:rect l="l" t="t" r="r" b="b"/>
              <a:pathLst>
                <a:path w="1354" h="1455" extrusionOk="0">
                  <a:moveTo>
                    <a:pt x="927" y="1"/>
                  </a:moveTo>
                  <a:cubicBezTo>
                    <a:pt x="727" y="402"/>
                    <a:pt x="426" y="828"/>
                    <a:pt x="0" y="1129"/>
                  </a:cubicBezTo>
                  <a:lnTo>
                    <a:pt x="301" y="1454"/>
                  </a:lnTo>
                  <a:cubicBezTo>
                    <a:pt x="727" y="1129"/>
                    <a:pt x="1053" y="728"/>
                    <a:pt x="1353" y="201"/>
                  </a:cubicBezTo>
                  <a:lnTo>
                    <a:pt x="927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885;p55">
              <a:extLst>
                <a:ext uri="{FF2B5EF4-FFF2-40B4-BE49-F238E27FC236}">
                  <a16:creationId xmlns:a16="http://schemas.microsoft.com/office/drawing/2014/main" id="{70C5154E-8177-421F-B73C-3619B307EF73}"/>
                </a:ext>
              </a:extLst>
            </p:cNvPr>
            <p:cNvSpPr/>
            <p:nvPr/>
          </p:nvSpPr>
          <p:spPr>
            <a:xfrm>
              <a:off x="11743450" y="728738"/>
              <a:ext cx="21325" cy="37000"/>
            </a:xfrm>
            <a:custGeom>
              <a:avLst/>
              <a:gdLst/>
              <a:ahLst/>
              <a:cxnLst/>
              <a:rect l="l" t="t" r="r" b="b"/>
              <a:pathLst>
                <a:path w="853" h="1480" extrusionOk="0">
                  <a:moveTo>
                    <a:pt x="427" y="1"/>
                  </a:moveTo>
                  <a:cubicBezTo>
                    <a:pt x="427" y="126"/>
                    <a:pt x="327" y="227"/>
                    <a:pt x="327" y="327"/>
                  </a:cubicBezTo>
                  <a:cubicBezTo>
                    <a:pt x="226" y="628"/>
                    <a:pt x="226" y="953"/>
                    <a:pt x="1" y="1154"/>
                  </a:cubicBezTo>
                  <a:lnTo>
                    <a:pt x="327" y="1480"/>
                  </a:lnTo>
                  <a:cubicBezTo>
                    <a:pt x="527" y="1154"/>
                    <a:pt x="627" y="853"/>
                    <a:pt x="728" y="527"/>
                  </a:cubicBezTo>
                  <a:cubicBezTo>
                    <a:pt x="728" y="427"/>
                    <a:pt x="853" y="327"/>
                    <a:pt x="853" y="227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886;p55">
              <a:extLst>
                <a:ext uri="{FF2B5EF4-FFF2-40B4-BE49-F238E27FC236}">
                  <a16:creationId xmlns:a16="http://schemas.microsoft.com/office/drawing/2014/main" id="{4FF742D0-F78D-42E5-82D3-97DF7B3862C4}"/>
                </a:ext>
              </a:extLst>
            </p:cNvPr>
            <p:cNvSpPr/>
            <p:nvPr/>
          </p:nvSpPr>
          <p:spPr>
            <a:xfrm>
              <a:off x="11777300" y="741913"/>
              <a:ext cx="23825" cy="31350"/>
            </a:xfrm>
            <a:custGeom>
              <a:avLst/>
              <a:gdLst/>
              <a:ahLst/>
              <a:cxnLst/>
              <a:rect l="l" t="t" r="r" b="b"/>
              <a:pathLst>
                <a:path w="953" h="1254" extrusionOk="0">
                  <a:moveTo>
                    <a:pt x="526" y="0"/>
                  </a:moveTo>
                  <a:cubicBezTo>
                    <a:pt x="426" y="326"/>
                    <a:pt x="326" y="727"/>
                    <a:pt x="0" y="1053"/>
                  </a:cubicBezTo>
                  <a:lnTo>
                    <a:pt x="326" y="1253"/>
                  </a:lnTo>
                  <a:cubicBezTo>
                    <a:pt x="627" y="953"/>
                    <a:pt x="852" y="527"/>
                    <a:pt x="952" y="101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887;p55">
              <a:extLst>
                <a:ext uri="{FF2B5EF4-FFF2-40B4-BE49-F238E27FC236}">
                  <a16:creationId xmlns:a16="http://schemas.microsoft.com/office/drawing/2014/main" id="{AFEC8589-C581-4B78-92FF-C848595E7867}"/>
                </a:ext>
              </a:extLst>
            </p:cNvPr>
            <p:cNvSpPr/>
            <p:nvPr/>
          </p:nvSpPr>
          <p:spPr>
            <a:xfrm>
              <a:off x="11816775" y="755063"/>
              <a:ext cx="18175" cy="36375"/>
            </a:xfrm>
            <a:custGeom>
              <a:avLst/>
              <a:gdLst/>
              <a:ahLst/>
              <a:cxnLst/>
              <a:rect l="l" t="t" r="r" b="b"/>
              <a:pathLst>
                <a:path w="727" h="1455" extrusionOk="0">
                  <a:moveTo>
                    <a:pt x="301" y="1"/>
                  </a:moveTo>
                  <a:cubicBezTo>
                    <a:pt x="301" y="101"/>
                    <a:pt x="301" y="326"/>
                    <a:pt x="201" y="427"/>
                  </a:cubicBezTo>
                  <a:cubicBezTo>
                    <a:pt x="201" y="727"/>
                    <a:pt x="100" y="1053"/>
                    <a:pt x="0" y="1354"/>
                  </a:cubicBezTo>
                  <a:lnTo>
                    <a:pt x="426" y="1454"/>
                  </a:lnTo>
                  <a:cubicBezTo>
                    <a:pt x="526" y="1153"/>
                    <a:pt x="627" y="828"/>
                    <a:pt x="627" y="527"/>
                  </a:cubicBezTo>
                  <a:cubicBezTo>
                    <a:pt x="727" y="427"/>
                    <a:pt x="727" y="201"/>
                    <a:pt x="727" y="101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888;p55">
              <a:extLst>
                <a:ext uri="{FF2B5EF4-FFF2-40B4-BE49-F238E27FC236}">
                  <a16:creationId xmlns:a16="http://schemas.microsoft.com/office/drawing/2014/main" id="{92A29119-4039-4066-9301-C5218D7184F4}"/>
                </a:ext>
              </a:extLst>
            </p:cNvPr>
            <p:cNvSpPr/>
            <p:nvPr/>
          </p:nvSpPr>
          <p:spPr>
            <a:xfrm>
              <a:off x="11858750" y="757563"/>
              <a:ext cx="20700" cy="44525"/>
            </a:xfrm>
            <a:custGeom>
              <a:avLst/>
              <a:gdLst/>
              <a:ahLst/>
              <a:cxnLst/>
              <a:rect l="l" t="t" r="r" b="b"/>
              <a:pathLst>
                <a:path w="828" h="1781" extrusionOk="0">
                  <a:moveTo>
                    <a:pt x="401" y="1"/>
                  </a:moveTo>
                  <a:cubicBezTo>
                    <a:pt x="401" y="226"/>
                    <a:pt x="301" y="427"/>
                    <a:pt x="201" y="627"/>
                  </a:cubicBezTo>
                  <a:cubicBezTo>
                    <a:pt x="100" y="1053"/>
                    <a:pt x="0" y="1354"/>
                    <a:pt x="0" y="1780"/>
                  </a:cubicBezTo>
                  <a:lnTo>
                    <a:pt x="401" y="1680"/>
                  </a:lnTo>
                  <a:cubicBezTo>
                    <a:pt x="401" y="1354"/>
                    <a:pt x="502" y="1154"/>
                    <a:pt x="627" y="853"/>
                  </a:cubicBezTo>
                  <a:cubicBezTo>
                    <a:pt x="727" y="527"/>
                    <a:pt x="827" y="327"/>
                    <a:pt x="827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889;p55">
              <a:extLst>
                <a:ext uri="{FF2B5EF4-FFF2-40B4-BE49-F238E27FC236}">
                  <a16:creationId xmlns:a16="http://schemas.microsoft.com/office/drawing/2014/main" id="{1AB93E8D-1DD6-48F6-B77C-1F73984F70AC}"/>
                </a:ext>
              </a:extLst>
            </p:cNvPr>
            <p:cNvSpPr/>
            <p:nvPr/>
          </p:nvSpPr>
          <p:spPr>
            <a:xfrm>
              <a:off x="11910750" y="765713"/>
              <a:ext cx="13175" cy="33875"/>
            </a:xfrm>
            <a:custGeom>
              <a:avLst/>
              <a:gdLst/>
              <a:ahLst/>
              <a:cxnLst/>
              <a:rect l="l" t="t" r="r" b="b"/>
              <a:pathLst>
                <a:path w="527" h="1355" extrusionOk="0">
                  <a:moveTo>
                    <a:pt x="201" y="1"/>
                  </a:moveTo>
                  <a:cubicBezTo>
                    <a:pt x="101" y="527"/>
                    <a:pt x="0" y="928"/>
                    <a:pt x="0" y="1354"/>
                  </a:cubicBezTo>
                  <a:lnTo>
                    <a:pt x="427" y="1354"/>
                  </a:lnTo>
                  <a:cubicBezTo>
                    <a:pt x="427" y="928"/>
                    <a:pt x="527" y="527"/>
                    <a:pt x="527" y="1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890;p55">
              <a:extLst>
                <a:ext uri="{FF2B5EF4-FFF2-40B4-BE49-F238E27FC236}">
                  <a16:creationId xmlns:a16="http://schemas.microsoft.com/office/drawing/2014/main" id="{A5CAD0D8-26C0-421F-BB8A-A1236ECC34DA}"/>
                </a:ext>
              </a:extLst>
            </p:cNvPr>
            <p:cNvSpPr/>
            <p:nvPr/>
          </p:nvSpPr>
          <p:spPr>
            <a:xfrm>
              <a:off x="11949600" y="768213"/>
              <a:ext cx="13175" cy="31375"/>
            </a:xfrm>
            <a:custGeom>
              <a:avLst/>
              <a:gdLst/>
              <a:ahLst/>
              <a:cxnLst/>
              <a:rect l="l" t="t" r="r" b="b"/>
              <a:pathLst>
                <a:path w="527" h="1255" extrusionOk="0">
                  <a:moveTo>
                    <a:pt x="126" y="1"/>
                  </a:moveTo>
                  <a:cubicBezTo>
                    <a:pt x="0" y="427"/>
                    <a:pt x="0" y="828"/>
                    <a:pt x="0" y="1254"/>
                  </a:cubicBezTo>
                  <a:lnTo>
                    <a:pt x="426" y="1254"/>
                  </a:lnTo>
                  <a:cubicBezTo>
                    <a:pt x="426" y="828"/>
                    <a:pt x="426" y="427"/>
                    <a:pt x="527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891;p55">
              <a:extLst>
                <a:ext uri="{FF2B5EF4-FFF2-40B4-BE49-F238E27FC236}">
                  <a16:creationId xmlns:a16="http://schemas.microsoft.com/office/drawing/2014/main" id="{7E3DCE6E-5228-4274-B6E9-0B50A61DDD21}"/>
                </a:ext>
              </a:extLst>
            </p:cNvPr>
            <p:cNvSpPr/>
            <p:nvPr/>
          </p:nvSpPr>
          <p:spPr>
            <a:xfrm>
              <a:off x="11989075" y="765713"/>
              <a:ext cx="10675" cy="33875"/>
            </a:xfrm>
            <a:custGeom>
              <a:avLst/>
              <a:gdLst/>
              <a:ahLst/>
              <a:cxnLst/>
              <a:rect l="l" t="t" r="r" b="b"/>
              <a:pathLst>
                <a:path w="427" h="1355" extrusionOk="0">
                  <a:moveTo>
                    <a:pt x="0" y="1"/>
                  </a:moveTo>
                  <a:lnTo>
                    <a:pt x="0" y="1354"/>
                  </a:lnTo>
                  <a:lnTo>
                    <a:pt x="426" y="1254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892;p55">
              <a:extLst>
                <a:ext uri="{FF2B5EF4-FFF2-40B4-BE49-F238E27FC236}">
                  <a16:creationId xmlns:a16="http://schemas.microsoft.com/office/drawing/2014/main" id="{A2CEB6D1-186E-40DA-8715-E2CDE232FFBA}"/>
                </a:ext>
              </a:extLst>
            </p:cNvPr>
            <p:cNvSpPr/>
            <p:nvPr/>
          </p:nvSpPr>
          <p:spPr>
            <a:xfrm>
              <a:off x="12031050" y="763213"/>
              <a:ext cx="12550" cy="41375"/>
            </a:xfrm>
            <a:custGeom>
              <a:avLst/>
              <a:gdLst/>
              <a:ahLst/>
              <a:cxnLst/>
              <a:rect l="l" t="t" r="r" b="b"/>
              <a:pathLst>
                <a:path w="502" h="1655" extrusionOk="0">
                  <a:moveTo>
                    <a:pt x="1" y="0"/>
                  </a:moveTo>
                  <a:cubicBezTo>
                    <a:pt x="1" y="627"/>
                    <a:pt x="1" y="1254"/>
                    <a:pt x="101" y="1655"/>
                  </a:cubicBezTo>
                  <a:lnTo>
                    <a:pt x="502" y="1655"/>
                  </a:lnTo>
                  <a:cubicBezTo>
                    <a:pt x="402" y="1128"/>
                    <a:pt x="402" y="627"/>
                    <a:pt x="402" y="0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893;p55">
              <a:extLst>
                <a:ext uri="{FF2B5EF4-FFF2-40B4-BE49-F238E27FC236}">
                  <a16:creationId xmlns:a16="http://schemas.microsoft.com/office/drawing/2014/main" id="{46341B7C-569A-4470-9EF3-30287453B81B}"/>
                </a:ext>
              </a:extLst>
            </p:cNvPr>
            <p:cNvSpPr/>
            <p:nvPr/>
          </p:nvSpPr>
          <p:spPr>
            <a:xfrm>
              <a:off x="12074900" y="763213"/>
              <a:ext cx="15700" cy="33850"/>
            </a:xfrm>
            <a:custGeom>
              <a:avLst/>
              <a:gdLst/>
              <a:ahLst/>
              <a:cxnLst/>
              <a:rect l="l" t="t" r="r" b="b"/>
              <a:pathLst>
                <a:path w="628" h="1354" extrusionOk="0">
                  <a:moveTo>
                    <a:pt x="1" y="0"/>
                  </a:moveTo>
                  <a:cubicBezTo>
                    <a:pt x="1" y="201"/>
                    <a:pt x="1" y="401"/>
                    <a:pt x="126" y="627"/>
                  </a:cubicBezTo>
                  <a:cubicBezTo>
                    <a:pt x="126" y="928"/>
                    <a:pt x="226" y="1128"/>
                    <a:pt x="226" y="1354"/>
                  </a:cubicBezTo>
                  <a:lnTo>
                    <a:pt x="627" y="1354"/>
                  </a:lnTo>
                  <a:cubicBezTo>
                    <a:pt x="627" y="1028"/>
                    <a:pt x="527" y="827"/>
                    <a:pt x="527" y="502"/>
                  </a:cubicBezTo>
                  <a:cubicBezTo>
                    <a:pt x="427" y="401"/>
                    <a:pt x="427" y="201"/>
                    <a:pt x="427" y="0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894;p55">
              <a:extLst>
                <a:ext uri="{FF2B5EF4-FFF2-40B4-BE49-F238E27FC236}">
                  <a16:creationId xmlns:a16="http://schemas.microsoft.com/office/drawing/2014/main" id="{E2DEFD39-C57D-4D12-BC34-DCD54FBAE6AC}"/>
                </a:ext>
              </a:extLst>
            </p:cNvPr>
            <p:cNvSpPr/>
            <p:nvPr/>
          </p:nvSpPr>
          <p:spPr>
            <a:xfrm>
              <a:off x="12111875" y="757563"/>
              <a:ext cx="18200" cy="37000"/>
            </a:xfrm>
            <a:custGeom>
              <a:avLst/>
              <a:gdLst/>
              <a:ahLst/>
              <a:cxnLst/>
              <a:rect l="l" t="t" r="r" b="b"/>
              <a:pathLst>
                <a:path w="728" h="1480" extrusionOk="0">
                  <a:moveTo>
                    <a:pt x="402" y="1"/>
                  </a:moveTo>
                  <a:lnTo>
                    <a:pt x="1" y="226"/>
                  </a:lnTo>
                  <a:cubicBezTo>
                    <a:pt x="201" y="527"/>
                    <a:pt x="301" y="953"/>
                    <a:pt x="301" y="1354"/>
                  </a:cubicBezTo>
                  <a:lnTo>
                    <a:pt x="301" y="1480"/>
                  </a:lnTo>
                  <a:lnTo>
                    <a:pt x="727" y="1354"/>
                  </a:lnTo>
                  <a:cubicBezTo>
                    <a:pt x="727" y="853"/>
                    <a:pt x="627" y="427"/>
                    <a:pt x="402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895;p55">
              <a:extLst>
                <a:ext uri="{FF2B5EF4-FFF2-40B4-BE49-F238E27FC236}">
                  <a16:creationId xmlns:a16="http://schemas.microsoft.com/office/drawing/2014/main" id="{63072DC6-5ADC-4DD4-94E6-EB9CEFA79036}"/>
                </a:ext>
              </a:extLst>
            </p:cNvPr>
            <p:cNvSpPr/>
            <p:nvPr/>
          </p:nvSpPr>
          <p:spPr>
            <a:xfrm>
              <a:off x="12156375" y="744413"/>
              <a:ext cx="18175" cy="37000"/>
            </a:xfrm>
            <a:custGeom>
              <a:avLst/>
              <a:gdLst/>
              <a:ahLst/>
              <a:cxnLst/>
              <a:rect l="l" t="t" r="r" b="b"/>
              <a:pathLst>
                <a:path w="727" h="1480" extrusionOk="0">
                  <a:moveTo>
                    <a:pt x="401" y="1"/>
                  </a:moveTo>
                  <a:lnTo>
                    <a:pt x="0" y="126"/>
                  </a:lnTo>
                  <a:cubicBezTo>
                    <a:pt x="0" y="326"/>
                    <a:pt x="100" y="427"/>
                    <a:pt x="100" y="627"/>
                  </a:cubicBezTo>
                  <a:cubicBezTo>
                    <a:pt x="201" y="953"/>
                    <a:pt x="301" y="1153"/>
                    <a:pt x="401" y="1479"/>
                  </a:cubicBezTo>
                  <a:lnTo>
                    <a:pt x="727" y="1254"/>
                  </a:lnTo>
                  <a:cubicBezTo>
                    <a:pt x="627" y="1053"/>
                    <a:pt x="627" y="853"/>
                    <a:pt x="501" y="527"/>
                  </a:cubicBezTo>
                  <a:cubicBezTo>
                    <a:pt x="501" y="326"/>
                    <a:pt x="401" y="126"/>
                    <a:pt x="401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896;p55">
              <a:extLst>
                <a:ext uri="{FF2B5EF4-FFF2-40B4-BE49-F238E27FC236}">
                  <a16:creationId xmlns:a16="http://schemas.microsoft.com/office/drawing/2014/main" id="{2899C936-E755-4C5E-9AFB-7875449766A1}"/>
                </a:ext>
              </a:extLst>
            </p:cNvPr>
            <p:cNvSpPr/>
            <p:nvPr/>
          </p:nvSpPr>
          <p:spPr>
            <a:xfrm>
              <a:off x="12187700" y="728738"/>
              <a:ext cx="28225" cy="47025"/>
            </a:xfrm>
            <a:custGeom>
              <a:avLst/>
              <a:gdLst/>
              <a:ahLst/>
              <a:cxnLst/>
              <a:rect l="l" t="t" r="r" b="b"/>
              <a:pathLst>
                <a:path w="1129" h="1881" extrusionOk="0">
                  <a:moveTo>
                    <a:pt x="301" y="1"/>
                  </a:moveTo>
                  <a:lnTo>
                    <a:pt x="0" y="227"/>
                  </a:lnTo>
                  <a:cubicBezTo>
                    <a:pt x="100" y="327"/>
                    <a:pt x="201" y="527"/>
                    <a:pt x="301" y="753"/>
                  </a:cubicBezTo>
                  <a:cubicBezTo>
                    <a:pt x="501" y="1054"/>
                    <a:pt x="727" y="1480"/>
                    <a:pt x="727" y="1881"/>
                  </a:cubicBezTo>
                  <a:lnTo>
                    <a:pt x="1128" y="1881"/>
                  </a:lnTo>
                  <a:cubicBezTo>
                    <a:pt x="1128" y="1379"/>
                    <a:pt x="827" y="953"/>
                    <a:pt x="627" y="527"/>
                  </a:cubicBezTo>
                  <a:cubicBezTo>
                    <a:pt x="501" y="327"/>
                    <a:pt x="401" y="126"/>
                    <a:pt x="301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897;p55">
              <a:extLst>
                <a:ext uri="{FF2B5EF4-FFF2-40B4-BE49-F238E27FC236}">
                  <a16:creationId xmlns:a16="http://schemas.microsoft.com/office/drawing/2014/main" id="{26B0ECE3-5D0D-4A56-93B3-C46596F6B9B8}"/>
                </a:ext>
              </a:extLst>
            </p:cNvPr>
            <p:cNvSpPr/>
            <p:nvPr/>
          </p:nvSpPr>
          <p:spPr>
            <a:xfrm>
              <a:off x="12226550" y="716213"/>
              <a:ext cx="26325" cy="33875"/>
            </a:xfrm>
            <a:custGeom>
              <a:avLst/>
              <a:gdLst/>
              <a:ahLst/>
              <a:cxnLst/>
              <a:rect l="l" t="t" r="r" b="b"/>
              <a:pathLst>
                <a:path w="1053" h="1355" extrusionOk="0">
                  <a:moveTo>
                    <a:pt x="426" y="1"/>
                  </a:moveTo>
                  <a:lnTo>
                    <a:pt x="0" y="301"/>
                  </a:lnTo>
                  <a:cubicBezTo>
                    <a:pt x="326" y="627"/>
                    <a:pt x="526" y="928"/>
                    <a:pt x="627" y="1354"/>
                  </a:cubicBezTo>
                  <a:lnTo>
                    <a:pt x="1053" y="1254"/>
                  </a:lnTo>
                  <a:cubicBezTo>
                    <a:pt x="952" y="828"/>
                    <a:pt x="627" y="402"/>
                    <a:pt x="426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898;p55">
              <a:extLst>
                <a:ext uri="{FF2B5EF4-FFF2-40B4-BE49-F238E27FC236}">
                  <a16:creationId xmlns:a16="http://schemas.microsoft.com/office/drawing/2014/main" id="{17AA614B-81C9-434F-B613-75537ECF89EE}"/>
                </a:ext>
              </a:extLst>
            </p:cNvPr>
            <p:cNvSpPr/>
            <p:nvPr/>
          </p:nvSpPr>
          <p:spPr>
            <a:xfrm>
              <a:off x="12250350" y="694913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301" y="1"/>
                  </a:moveTo>
                  <a:lnTo>
                    <a:pt x="0" y="326"/>
                  </a:lnTo>
                  <a:cubicBezTo>
                    <a:pt x="301" y="527"/>
                    <a:pt x="627" y="853"/>
                    <a:pt x="928" y="1153"/>
                  </a:cubicBezTo>
                  <a:cubicBezTo>
                    <a:pt x="1128" y="1354"/>
                    <a:pt x="1454" y="1580"/>
                    <a:pt x="1655" y="1880"/>
                  </a:cubicBezTo>
                  <a:lnTo>
                    <a:pt x="1980" y="1580"/>
                  </a:lnTo>
                  <a:lnTo>
                    <a:pt x="1254" y="853"/>
                  </a:lnTo>
                  <a:cubicBezTo>
                    <a:pt x="928" y="527"/>
                    <a:pt x="627" y="226"/>
                    <a:pt x="301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899;p55">
              <a:extLst>
                <a:ext uri="{FF2B5EF4-FFF2-40B4-BE49-F238E27FC236}">
                  <a16:creationId xmlns:a16="http://schemas.microsoft.com/office/drawing/2014/main" id="{B6E11BA9-F362-4A29-9CF1-0CCF0791BE82}"/>
                </a:ext>
              </a:extLst>
            </p:cNvPr>
            <p:cNvSpPr/>
            <p:nvPr/>
          </p:nvSpPr>
          <p:spPr>
            <a:xfrm>
              <a:off x="12257875" y="674238"/>
              <a:ext cx="52025" cy="33850"/>
            </a:xfrm>
            <a:custGeom>
              <a:avLst/>
              <a:gdLst/>
              <a:ahLst/>
              <a:cxnLst/>
              <a:rect l="l" t="t" r="r" b="b"/>
              <a:pathLst>
                <a:path w="2081" h="1354" extrusionOk="0">
                  <a:moveTo>
                    <a:pt x="100" y="1"/>
                  </a:moveTo>
                  <a:lnTo>
                    <a:pt x="0" y="427"/>
                  </a:lnTo>
                  <a:cubicBezTo>
                    <a:pt x="201" y="527"/>
                    <a:pt x="426" y="627"/>
                    <a:pt x="627" y="727"/>
                  </a:cubicBezTo>
                  <a:cubicBezTo>
                    <a:pt x="1053" y="928"/>
                    <a:pt x="1454" y="1153"/>
                    <a:pt x="1880" y="1354"/>
                  </a:cubicBezTo>
                  <a:lnTo>
                    <a:pt x="2080" y="1053"/>
                  </a:lnTo>
                  <a:cubicBezTo>
                    <a:pt x="1679" y="727"/>
                    <a:pt x="1253" y="527"/>
                    <a:pt x="827" y="301"/>
                  </a:cubicBezTo>
                  <a:cubicBezTo>
                    <a:pt x="627" y="201"/>
                    <a:pt x="326" y="101"/>
                    <a:pt x="100" y="1"/>
                  </a:cubicBezTo>
                  <a:close/>
                </a:path>
              </a:pathLst>
            </a:custGeom>
            <a:solidFill>
              <a:srgbClr val="962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900;p55">
              <a:extLst>
                <a:ext uri="{FF2B5EF4-FFF2-40B4-BE49-F238E27FC236}">
                  <a16:creationId xmlns:a16="http://schemas.microsoft.com/office/drawing/2014/main" id="{8E10F868-BBCC-4F22-AEF8-6F7368EE437B}"/>
                </a:ext>
              </a:extLst>
            </p:cNvPr>
            <p:cNvSpPr/>
            <p:nvPr/>
          </p:nvSpPr>
          <p:spPr>
            <a:xfrm>
              <a:off x="11767200" y="212863"/>
              <a:ext cx="391700" cy="264900"/>
            </a:xfrm>
            <a:custGeom>
              <a:avLst/>
              <a:gdLst/>
              <a:ahLst/>
              <a:cxnLst/>
              <a:rect l="l" t="t" r="r" b="b"/>
              <a:pathLst>
                <a:path w="15668" h="10596" extrusionOk="0">
                  <a:moveTo>
                    <a:pt x="5397" y="0"/>
                  </a:moveTo>
                  <a:cubicBezTo>
                    <a:pt x="4871" y="0"/>
                    <a:pt x="4323" y="92"/>
                    <a:pt x="3762" y="285"/>
                  </a:cubicBezTo>
                  <a:cubicBezTo>
                    <a:pt x="304" y="1438"/>
                    <a:pt x="1783" y="3719"/>
                    <a:pt x="1783" y="6225"/>
                  </a:cubicBezTo>
                  <a:cubicBezTo>
                    <a:pt x="1699" y="6225"/>
                    <a:pt x="1671" y="5946"/>
                    <a:pt x="1573" y="5946"/>
                  </a:cubicBezTo>
                  <a:cubicBezTo>
                    <a:pt x="1524" y="5946"/>
                    <a:pt x="1457" y="6016"/>
                    <a:pt x="1356" y="6225"/>
                  </a:cubicBezTo>
                  <a:cubicBezTo>
                    <a:pt x="1031" y="6851"/>
                    <a:pt x="1356" y="7077"/>
                    <a:pt x="1657" y="7378"/>
                  </a:cubicBezTo>
                  <a:cubicBezTo>
                    <a:pt x="1404" y="7302"/>
                    <a:pt x="1193" y="7267"/>
                    <a:pt x="1021" y="7267"/>
                  </a:cubicBezTo>
                  <a:cubicBezTo>
                    <a:pt x="1" y="7267"/>
                    <a:pt x="323" y="8464"/>
                    <a:pt x="1031" y="9257"/>
                  </a:cubicBezTo>
                  <a:cubicBezTo>
                    <a:pt x="1630" y="9936"/>
                    <a:pt x="2547" y="10536"/>
                    <a:pt x="3415" y="10536"/>
                  </a:cubicBezTo>
                  <a:cubicBezTo>
                    <a:pt x="3636" y="10536"/>
                    <a:pt x="3854" y="10497"/>
                    <a:pt x="4063" y="10410"/>
                  </a:cubicBezTo>
                  <a:lnTo>
                    <a:pt x="9301" y="9984"/>
                  </a:lnTo>
                  <a:cubicBezTo>
                    <a:pt x="9629" y="10423"/>
                    <a:pt x="10222" y="10595"/>
                    <a:pt x="10907" y="10595"/>
                  </a:cubicBezTo>
                  <a:cubicBezTo>
                    <a:pt x="12372" y="10595"/>
                    <a:pt x="14251" y="9806"/>
                    <a:pt x="14815" y="9157"/>
                  </a:cubicBezTo>
                  <a:cubicBezTo>
                    <a:pt x="15442" y="8430"/>
                    <a:pt x="15667" y="6851"/>
                    <a:pt x="15342" y="6024"/>
                  </a:cubicBezTo>
                  <a:cubicBezTo>
                    <a:pt x="15080" y="5272"/>
                    <a:pt x="14626" y="5010"/>
                    <a:pt x="14056" y="5010"/>
                  </a:cubicBezTo>
                  <a:cubicBezTo>
                    <a:pt x="13753" y="5010"/>
                    <a:pt x="13417" y="5084"/>
                    <a:pt x="13061" y="5197"/>
                  </a:cubicBezTo>
                  <a:cubicBezTo>
                    <a:pt x="14157" y="4006"/>
                    <a:pt x="13115" y="2416"/>
                    <a:pt x="11870" y="2416"/>
                  </a:cubicBezTo>
                  <a:cubicBezTo>
                    <a:pt x="11464" y="2416"/>
                    <a:pt x="11037" y="2585"/>
                    <a:pt x="10655" y="2992"/>
                  </a:cubicBezTo>
                  <a:cubicBezTo>
                    <a:pt x="10766" y="2350"/>
                    <a:pt x="10428" y="2004"/>
                    <a:pt x="10088" y="2004"/>
                  </a:cubicBezTo>
                  <a:cubicBezTo>
                    <a:pt x="9818" y="2004"/>
                    <a:pt x="9546" y="2224"/>
                    <a:pt x="9502" y="2691"/>
                  </a:cubicBezTo>
                  <a:cubicBezTo>
                    <a:pt x="8617" y="999"/>
                    <a:pt x="7128" y="0"/>
                    <a:pt x="53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901;p55">
              <a:extLst>
                <a:ext uri="{FF2B5EF4-FFF2-40B4-BE49-F238E27FC236}">
                  <a16:creationId xmlns:a16="http://schemas.microsoft.com/office/drawing/2014/main" id="{3686084C-3D78-4500-AE32-6A51A769647A}"/>
                </a:ext>
              </a:extLst>
            </p:cNvPr>
            <p:cNvSpPr/>
            <p:nvPr/>
          </p:nvSpPr>
          <p:spPr>
            <a:xfrm>
              <a:off x="11855600" y="248788"/>
              <a:ext cx="26350" cy="20700"/>
            </a:xfrm>
            <a:custGeom>
              <a:avLst/>
              <a:gdLst/>
              <a:ahLst/>
              <a:cxnLst/>
              <a:rect l="l" t="t" r="r" b="b"/>
              <a:pathLst>
                <a:path w="1054" h="828" extrusionOk="0">
                  <a:moveTo>
                    <a:pt x="327" y="1"/>
                  </a:moveTo>
                  <a:lnTo>
                    <a:pt x="1" y="302"/>
                  </a:lnTo>
                  <a:cubicBezTo>
                    <a:pt x="126" y="402"/>
                    <a:pt x="226" y="402"/>
                    <a:pt x="327" y="527"/>
                  </a:cubicBezTo>
                  <a:cubicBezTo>
                    <a:pt x="527" y="627"/>
                    <a:pt x="628" y="728"/>
                    <a:pt x="753" y="828"/>
                  </a:cubicBezTo>
                  <a:lnTo>
                    <a:pt x="1054" y="527"/>
                  </a:lnTo>
                  <a:cubicBezTo>
                    <a:pt x="853" y="402"/>
                    <a:pt x="753" y="302"/>
                    <a:pt x="628" y="201"/>
                  </a:cubicBezTo>
                  <a:cubicBezTo>
                    <a:pt x="5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902;p55">
              <a:extLst>
                <a:ext uri="{FF2B5EF4-FFF2-40B4-BE49-F238E27FC236}">
                  <a16:creationId xmlns:a16="http://schemas.microsoft.com/office/drawing/2014/main" id="{59855616-117E-458A-9DB4-8CA9BBFD20F8}"/>
                </a:ext>
              </a:extLst>
            </p:cNvPr>
            <p:cNvSpPr/>
            <p:nvPr/>
          </p:nvSpPr>
          <p:spPr>
            <a:xfrm>
              <a:off x="11832425" y="266963"/>
              <a:ext cx="44525" cy="31350"/>
            </a:xfrm>
            <a:custGeom>
              <a:avLst/>
              <a:gdLst/>
              <a:ahLst/>
              <a:cxnLst/>
              <a:rect l="l" t="t" r="r" b="b"/>
              <a:pathLst>
                <a:path w="1781" h="1254" extrusionOk="0">
                  <a:moveTo>
                    <a:pt x="301" y="1"/>
                  </a:moveTo>
                  <a:lnTo>
                    <a:pt x="1" y="301"/>
                  </a:lnTo>
                  <a:cubicBezTo>
                    <a:pt x="201" y="527"/>
                    <a:pt x="527" y="627"/>
                    <a:pt x="727" y="728"/>
                  </a:cubicBezTo>
                  <a:cubicBezTo>
                    <a:pt x="1053" y="828"/>
                    <a:pt x="1254" y="1053"/>
                    <a:pt x="1454" y="1254"/>
                  </a:cubicBezTo>
                  <a:lnTo>
                    <a:pt x="1780" y="928"/>
                  </a:lnTo>
                  <a:cubicBezTo>
                    <a:pt x="1555" y="627"/>
                    <a:pt x="1254" y="527"/>
                    <a:pt x="928" y="301"/>
                  </a:cubicBezTo>
                  <a:cubicBezTo>
                    <a:pt x="727" y="201"/>
                    <a:pt x="527" y="101"/>
                    <a:pt x="3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903;p55">
              <a:extLst>
                <a:ext uri="{FF2B5EF4-FFF2-40B4-BE49-F238E27FC236}">
                  <a16:creationId xmlns:a16="http://schemas.microsoft.com/office/drawing/2014/main" id="{BEC0FF5D-0D6D-4E06-B5A2-96C2226C9143}"/>
                </a:ext>
              </a:extLst>
            </p:cNvPr>
            <p:cNvSpPr/>
            <p:nvPr/>
          </p:nvSpPr>
          <p:spPr>
            <a:xfrm>
              <a:off x="11832425" y="298288"/>
              <a:ext cx="33850" cy="20700"/>
            </a:xfrm>
            <a:custGeom>
              <a:avLst/>
              <a:gdLst/>
              <a:ahLst/>
              <a:cxnLst/>
              <a:rect l="l" t="t" r="r" b="b"/>
              <a:pathLst>
                <a:path w="1354" h="828" extrusionOk="0">
                  <a:moveTo>
                    <a:pt x="101" y="1"/>
                  </a:moveTo>
                  <a:lnTo>
                    <a:pt x="1" y="427"/>
                  </a:lnTo>
                  <a:cubicBezTo>
                    <a:pt x="427" y="527"/>
                    <a:pt x="727" y="627"/>
                    <a:pt x="1153" y="828"/>
                  </a:cubicBezTo>
                  <a:lnTo>
                    <a:pt x="1354" y="527"/>
                  </a:lnTo>
                  <a:cubicBezTo>
                    <a:pt x="928" y="201"/>
                    <a:pt x="527" y="101"/>
                    <a:pt x="1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904;p55">
              <a:extLst>
                <a:ext uri="{FF2B5EF4-FFF2-40B4-BE49-F238E27FC236}">
                  <a16:creationId xmlns:a16="http://schemas.microsoft.com/office/drawing/2014/main" id="{72610A7F-C24D-40E8-B9D0-6B3FD6EFCC8C}"/>
                </a:ext>
              </a:extLst>
            </p:cNvPr>
            <p:cNvSpPr/>
            <p:nvPr/>
          </p:nvSpPr>
          <p:spPr>
            <a:xfrm>
              <a:off x="11892575" y="277613"/>
              <a:ext cx="28850" cy="28225"/>
            </a:xfrm>
            <a:custGeom>
              <a:avLst/>
              <a:gdLst/>
              <a:ahLst/>
              <a:cxnLst/>
              <a:rect l="l" t="t" r="r" b="b"/>
              <a:pathLst>
                <a:path w="1154" h="1129" extrusionOk="0">
                  <a:moveTo>
                    <a:pt x="301" y="1"/>
                  </a:moveTo>
                  <a:lnTo>
                    <a:pt x="1" y="302"/>
                  </a:lnTo>
                  <a:cubicBezTo>
                    <a:pt x="301" y="627"/>
                    <a:pt x="627" y="828"/>
                    <a:pt x="727" y="1129"/>
                  </a:cubicBezTo>
                  <a:lnTo>
                    <a:pt x="1154" y="928"/>
                  </a:lnTo>
                  <a:cubicBezTo>
                    <a:pt x="928" y="627"/>
                    <a:pt x="627" y="302"/>
                    <a:pt x="3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905;p55">
              <a:extLst>
                <a:ext uri="{FF2B5EF4-FFF2-40B4-BE49-F238E27FC236}">
                  <a16:creationId xmlns:a16="http://schemas.microsoft.com/office/drawing/2014/main" id="{4F7F7325-45AC-4925-BC06-935BC6FD4C1B}"/>
                </a:ext>
              </a:extLst>
            </p:cNvPr>
            <p:cNvSpPr/>
            <p:nvPr/>
          </p:nvSpPr>
          <p:spPr>
            <a:xfrm>
              <a:off x="11915750" y="324613"/>
              <a:ext cx="18200" cy="31350"/>
            </a:xfrm>
            <a:custGeom>
              <a:avLst/>
              <a:gdLst/>
              <a:ahLst/>
              <a:cxnLst/>
              <a:rect l="l" t="t" r="r" b="b"/>
              <a:pathLst>
                <a:path w="728" h="1254" extrusionOk="0">
                  <a:moveTo>
                    <a:pt x="427" y="0"/>
                  </a:moveTo>
                  <a:lnTo>
                    <a:pt x="1" y="201"/>
                  </a:lnTo>
                  <a:cubicBezTo>
                    <a:pt x="101" y="502"/>
                    <a:pt x="327" y="928"/>
                    <a:pt x="327" y="1254"/>
                  </a:cubicBezTo>
                  <a:lnTo>
                    <a:pt x="728" y="1254"/>
                  </a:lnTo>
                  <a:cubicBezTo>
                    <a:pt x="728" y="727"/>
                    <a:pt x="527" y="401"/>
                    <a:pt x="427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906;p55">
              <a:extLst>
                <a:ext uri="{FF2B5EF4-FFF2-40B4-BE49-F238E27FC236}">
                  <a16:creationId xmlns:a16="http://schemas.microsoft.com/office/drawing/2014/main" id="{2C0B59BD-E47B-45AD-A22D-718611ED815A}"/>
                </a:ext>
              </a:extLst>
            </p:cNvPr>
            <p:cNvSpPr/>
            <p:nvPr/>
          </p:nvSpPr>
          <p:spPr>
            <a:xfrm>
              <a:off x="11892575" y="321488"/>
              <a:ext cx="23200" cy="28850"/>
            </a:xfrm>
            <a:custGeom>
              <a:avLst/>
              <a:gdLst/>
              <a:ahLst/>
              <a:cxnLst/>
              <a:rect l="l" t="t" r="r" b="b"/>
              <a:pathLst>
                <a:path w="928" h="1154" extrusionOk="0">
                  <a:moveTo>
                    <a:pt x="301" y="0"/>
                  </a:moveTo>
                  <a:lnTo>
                    <a:pt x="1" y="226"/>
                  </a:lnTo>
                  <a:cubicBezTo>
                    <a:pt x="201" y="526"/>
                    <a:pt x="402" y="852"/>
                    <a:pt x="627" y="1153"/>
                  </a:cubicBezTo>
                  <a:lnTo>
                    <a:pt x="928" y="852"/>
                  </a:lnTo>
                  <a:cubicBezTo>
                    <a:pt x="828" y="627"/>
                    <a:pt x="627" y="326"/>
                    <a:pt x="301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907;p55">
              <a:extLst>
                <a:ext uri="{FF2B5EF4-FFF2-40B4-BE49-F238E27FC236}">
                  <a16:creationId xmlns:a16="http://schemas.microsoft.com/office/drawing/2014/main" id="{9963501F-8D3F-4D25-96E8-3A2B48F002F6}"/>
                </a:ext>
              </a:extLst>
            </p:cNvPr>
            <p:cNvSpPr/>
            <p:nvPr/>
          </p:nvSpPr>
          <p:spPr>
            <a:xfrm>
              <a:off x="11933925" y="290163"/>
              <a:ext cx="18825" cy="36975"/>
            </a:xfrm>
            <a:custGeom>
              <a:avLst/>
              <a:gdLst/>
              <a:ahLst/>
              <a:cxnLst/>
              <a:rect l="l" t="t" r="r" b="b"/>
              <a:pathLst>
                <a:path w="753" h="1479" extrusionOk="0">
                  <a:moveTo>
                    <a:pt x="427" y="0"/>
                  </a:moveTo>
                  <a:lnTo>
                    <a:pt x="1" y="125"/>
                  </a:lnTo>
                  <a:cubicBezTo>
                    <a:pt x="126" y="426"/>
                    <a:pt x="226" y="952"/>
                    <a:pt x="327" y="1479"/>
                  </a:cubicBezTo>
                  <a:lnTo>
                    <a:pt x="753" y="1378"/>
                  </a:lnTo>
                  <a:cubicBezTo>
                    <a:pt x="627" y="852"/>
                    <a:pt x="527" y="326"/>
                    <a:pt x="427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908;p55">
              <a:extLst>
                <a:ext uri="{FF2B5EF4-FFF2-40B4-BE49-F238E27FC236}">
                  <a16:creationId xmlns:a16="http://schemas.microsoft.com/office/drawing/2014/main" id="{D124E1D5-33F0-4D4B-A963-F826F34CEC3A}"/>
                </a:ext>
              </a:extLst>
            </p:cNvPr>
            <p:cNvSpPr/>
            <p:nvPr/>
          </p:nvSpPr>
          <p:spPr>
            <a:xfrm>
              <a:off x="11908250" y="235638"/>
              <a:ext cx="23200" cy="26350"/>
            </a:xfrm>
            <a:custGeom>
              <a:avLst/>
              <a:gdLst/>
              <a:ahLst/>
              <a:cxnLst/>
              <a:rect l="l" t="t" r="r" b="b"/>
              <a:pathLst>
                <a:path w="928" h="1054" extrusionOk="0">
                  <a:moveTo>
                    <a:pt x="401" y="1"/>
                  </a:moveTo>
                  <a:lnTo>
                    <a:pt x="0" y="101"/>
                  </a:lnTo>
                  <a:cubicBezTo>
                    <a:pt x="100" y="301"/>
                    <a:pt x="201" y="527"/>
                    <a:pt x="301" y="727"/>
                  </a:cubicBezTo>
                  <a:cubicBezTo>
                    <a:pt x="401" y="828"/>
                    <a:pt x="401" y="928"/>
                    <a:pt x="527" y="1053"/>
                  </a:cubicBezTo>
                  <a:lnTo>
                    <a:pt x="928" y="828"/>
                  </a:lnTo>
                  <a:cubicBezTo>
                    <a:pt x="827" y="727"/>
                    <a:pt x="727" y="627"/>
                    <a:pt x="627" y="527"/>
                  </a:cubicBezTo>
                  <a:cubicBezTo>
                    <a:pt x="527" y="301"/>
                    <a:pt x="401" y="101"/>
                    <a:pt x="4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909;p55">
              <a:extLst>
                <a:ext uri="{FF2B5EF4-FFF2-40B4-BE49-F238E27FC236}">
                  <a16:creationId xmlns:a16="http://schemas.microsoft.com/office/drawing/2014/main" id="{EDFC9B50-23D1-4C61-B1D4-53E02631F877}"/>
                </a:ext>
              </a:extLst>
            </p:cNvPr>
            <p:cNvSpPr/>
            <p:nvPr/>
          </p:nvSpPr>
          <p:spPr>
            <a:xfrm>
              <a:off x="11965250" y="258813"/>
              <a:ext cx="10675" cy="18825"/>
            </a:xfrm>
            <a:custGeom>
              <a:avLst/>
              <a:gdLst/>
              <a:ahLst/>
              <a:cxnLst/>
              <a:rect l="l" t="t" r="r" b="b"/>
              <a:pathLst>
                <a:path w="427" h="753" extrusionOk="0">
                  <a:moveTo>
                    <a:pt x="1" y="1"/>
                  </a:moveTo>
                  <a:lnTo>
                    <a:pt x="1" y="753"/>
                  </a:lnTo>
                  <a:lnTo>
                    <a:pt x="427" y="627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910;p55">
              <a:extLst>
                <a:ext uri="{FF2B5EF4-FFF2-40B4-BE49-F238E27FC236}">
                  <a16:creationId xmlns:a16="http://schemas.microsoft.com/office/drawing/2014/main" id="{560832E1-FC23-48EC-9F5E-6994F222B3A9}"/>
                </a:ext>
              </a:extLst>
            </p:cNvPr>
            <p:cNvSpPr/>
            <p:nvPr/>
          </p:nvSpPr>
          <p:spPr>
            <a:xfrm>
              <a:off x="11975900" y="305813"/>
              <a:ext cx="15700" cy="21325"/>
            </a:xfrm>
            <a:custGeom>
              <a:avLst/>
              <a:gdLst/>
              <a:ahLst/>
              <a:cxnLst/>
              <a:rect l="l" t="t" r="r" b="b"/>
              <a:pathLst>
                <a:path w="628" h="853" extrusionOk="0">
                  <a:moveTo>
                    <a:pt x="201" y="1"/>
                  </a:moveTo>
                  <a:cubicBezTo>
                    <a:pt x="201" y="226"/>
                    <a:pt x="101" y="427"/>
                    <a:pt x="1" y="627"/>
                  </a:cubicBezTo>
                  <a:lnTo>
                    <a:pt x="427" y="853"/>
                  </a:lnTo>
                  <a:cubicBezTo>
                    <a:pt x="527" y="627"/>
                    <a:pt x="628" y="326"/>
                    <a:pt x="628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911;p55">
              <a:extLst>
                <a:ext uri="{FF2B5EF4-FFF2-40B4-BE49-F238E27FC236}">
                  <a16:creationId xmlns:a16="http://schemas.microsoft.com/office/drawing/2014/main" id="{86F20876-EA63-481F-B31D-E2AFD0C83C90}"/>
                </a:ext>
              </a:extLst>
            </p:cNvPr>
            <p:cNvSpPr/>
            <p:nvPr/>
          </p:nvSpPr>
          <p:spPr>
            <a:xfrm>
              <a:off x="11947100" y="345288"/>
              <a:ext cx="13175" cy="18200"/>
            </a:xfrm>
            <a:custGeom>
              <a:avLst/>
              <a:gdLst/>
              <a:ahLst/>
              <a:cxnLst/>
              <a:rect l="l" t="t" r="r" b="b"/>
              <a:pathLst>
                <a:path w="527" h="728" extrusionOk="0">
                  <a:moveTo>
                    <a:pt x="326" y="1"/>
                  </a:moveTo>
                  <a:cubicBezTo>
                    <a:pt x="100" y="201"/>
                    <a:pt x="0" y="427"/>
                    <a:pt x="0" y="627"/>
                  </a:cubicBezTo>
                  <a:lnTo>
                    <a:pt x="426" y="727"/>
                  </a:lnTo>
                  <a:cubicBezTo>
                    <a:pt x="426" y="527"/>
                    <a:pt x="526" y="427"/>
                    <a:pt x="526" y="301"/>
                  </a:cubicBezTo>
                  <a:lnTo>
                    <a:pt x="326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912;p55">
              <a:extLst>
                <a:ext uri="{FF2B5EF4-FFF2-40B4-BE49-F238E27FC236}">
                  <a16:creationId xmlns:a16="http://schemas.microsoft.com/office/drawing/2014/main" id="{5B7043FE-F0AB-4009-8476-BB865B5CE2BA}"/>
                </a:ext>
              </a:extLst>
            </p:cNvPr>
            <p:cNvSpPr/>
            <p:nvPr/>
          </p:nvSpPr>
          <p:spPr>
            <a:xfrm>
              <a:off x="11879425" y="352813"/>
              <a:ext cx="28850" cy="26325"/>
            </a:xfrm>
            <a:custGeom>
              <a:avLst/>
              <a:gdLst/>
              <a:ahLst/>
              <a:cxnLst/>
              <a:rect l="l" t="t" r="r" b="b"/>
              <a:pathLst>
                <a:path w="1154" h="1053" extrusionOk="0">
                  <a:moveTo>
                    <a:pt x="201" y="0"/>
                  </a:moveTo>
                  <a:lnTo>
                    <a:pt x="0" y="326"/>
                  </a:lnTo>
                  <a:cubicBezTo>
                    <a:pt x="101" y="426"/>
                    <a:pt x="201" y="527"/>
                    <a:pt x="301" y="627"/>
                  </a:cubicBezTo>
                  <a:cubicBezTo>
                    <a:pt x="426" y="752"/>
                    <a:pt x="627" y="852"/>
                    <a:pt x="827" y="1053"/>
                  </a:cubicBezTo>
                  <a:lnTo>
                    <a:pt x="1153" y="752"/>
                  </a:lnTo>
                  <a:cubicBezTo>
                    <a:pt x="928" y="527"/>
                    <a:pt x="727" y="426"/>
                    <a:pt x="527" y="326"/>
                  </a:cubicBezTo>
                  <a:cubicBezTo>
                    <a:pt x="426" y="226"/>
                    <a:pt x="301" y="126"/>
                    <a:pt x="201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913;p55">
              <a:extLst>
                <a:ext uri="{FF2B5EF4-FFF2-40B4-BE49-F238E27FC236}">
                  <a16:creationId xmlns:a16="http://schemas.microsoft.com/office/drawing/2014/main" id="{8881B67B-4A9C-4F36-AF55-45AC4840A972}"/>
                </a:ext>
              </a:extLst>
            </p:cNvPr>
            <p:cNvSpPr/>
            <p:nvPr/>
          </p:nvSpPr>
          <p:spPr>
            <a:xfrm>
              <a:off x="11827425" y="332138"/>
              <a:ext cx="25700" cy="18200"/>
            </a:xfrm>
            <a:custGeom>
              <a:avLst/>
              <a:gdLst/>
              <a:ahLst/>
              <a:cxnLst/>
              <a:rect l="l" t="t" r="r" b="b"/>
              <a:pathLst>
                <a:path w="1028" h="728" extrusionOk="0">
                  <a:moveTo>
                    <a:pt x="100" y="0"/>
                  </a:moveTo>
                  <a:lnTo>
                    <a:pt x="0" y="426"/>
                  </a:lnTo>
                  <a:cubicBezTo>
                    <a:pt x="301" y="426"/>
                    <a:pt x="627" y="627"/>
                    <a:pt x="827" y="727"/>
                  </a:cubicBezTo>
                  <a:lnTo>
                    <a:pt x="1028" y="326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914;p55">
              <a:extLst>
                <a:ext uri="{FF2B5EF4-FFF2-40B4-BE49-F238E27FC236}">
                  <a16:creationId xmlns:a16="http://schemas.microsoft.com/office/drawing/2014/main" id="{5F247BDD-CA1A-4EFA-A5AB-D10C480E4609}"/>
                </a:ext>
              </a:extLst>
            </p:cNvPr>
            <p:cNvSpPr/>
            <p:nvPr/>
          </p:nvSpPr>
          <p:spPr>
            <a:xfrm>
              <a:off x="11829925" y="368463"/>
              <a:ext cx="25700" cy="15700"/>
            </a:xfrm>
            <a:custGeom>
              <a:avLst/>
              <a:gdLst/>
              <a:ahLst/>
              <a:cxnLst/>
              <a:rect l="l" t="t" r="r" b="b"/>
              <a:pathLst>
                <a:path w="1028" h="628" extrusionOk="0">
                  <a:moveTo>
                    <a:pt x="101" y="1"/>
                  </a:moveTo>
                  <a:lnTo>
                    <a:pt x="0" y="427"/>
                  </a:lnTo>
                  <a:cubicBezTo>
                    <a:pt x="301" y="527"/>
                    <a:pt x="627" y="627"/>
                    <a:pt x="1028" y="627"/>
                  </a:cubicBezTo>
                  <a:lnTo>
                    <a:pt x="1028" y="226"/>
                  </a:lnTo>
                  <a:cubicBezTo>
                    <a:pt x="727" y="226"/>
                    <a:pt x="401" y="126"/>
                    <a:pt x="1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915;p55">
              <a:extLst>
                <a:ext uri="{FF2B5EF4-FFF2-40B4-BE49-F238E27FC236}">
                  <a16:creationId xmlns:a16="http://schemas.microsoft.com/office/drawing/2014/main" id="{12F8B56A-11DC-47CD-A072-C65EBABB9F34}"/>
                </a:ext>
              </a:extLst>
            </p:cNvPr>
            <p:cNvSpPr/>
            <p:nvPr/>
          </p:nvSpPr>
          <p:spPr>
            <a:xfrm>
              <a:off x="11843075" y="397288"/>
              <a:ext cx="28225" cy="15700"/>
            </a:xfrm>
            <a:custGeom>
              <a:avLst/>
              <a:gdLst/>
              <a:ahLst/>
              <a:cxnLst/>
              <a:rect l="l" t="t" r="r" b="b"/>
              <a:pathLst>
                <a:path w="1129" h="628" extrusionOk="0">
                  <a:moveTo>
                    <a:pt x="1" y="1"/>
                  </a:moveTo>
                  <a:lnTo>
                    <a:pt x="1" y="427"/>
                  </a:lnTo>
                  <a:cubicBezTo>
                    <a:pt x="402" y="427"/>
                    <a:pt x="627" y="527"/>
                    <a:pt x="1028" y="627"/>
                  </a:cubicBezTo>
                  <a:lnTo>
                    <a:pt x="1129" y="226"/>
                  </a:lnTo>
                  <a:cubicBezTo>
                    <a:pt x="727" y="101"/>
                    <a:pt x="402" y="1"/>
                    <a:pt x="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916;p55">
              <a:extLst>
                <a:ext uri="{FF2B5EF4-FFF2-40B4-BE49-F238E27FC236}">
                  <a16:creationId xmlns:a16="http://schemas.microsoft.com/office/drawing/2014/main" id="{3DA86F47-CD21-4F66-AD6A-E7E7DCE84397}"/>
                </a:ext>
              </a:extLst>
            </p:cNvPr>
            <p:cNvSpPr/>
            <p:nvPr/>
          </p:nvSpPr>
          <p:spPr>
            <a:xfrm>
              <a:off x="11801100" y="415463"/>
              <a:ext cx="23200" cy="10675"/>
            </a:xfrm>
            <a:custGeom>
              <a:avLst/>
              <a:gdLst/>
              <a:ahLst/>
              <a:cxnLst/>
              <a:rect l="l" t="t" r="r" b="b"/>
              <a:pathLst>
                <a:path w="928" h="427" extrusionOk="0">
                  <a:moveTo>
                    <a:pt x="0" y="1"/>
                  </a:moveTo>
                  <a:lnTo>
                    <a:pt x="101" y="427"/>
                  </a:lnTo>
                  <a:lnTo>
                    <a:pt x="928" y="427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917;p55">
              <a:extLst>
                <a:ext uri="{FF2B5EF4-FFF2-40B4-BE49-F238E27FC236}">
                  <a16:creationId xmlns:a16="http://schemas.microsoft.com/office/drawing/2014/main" id="{5779BA9D-7690-4091-8547-11A81279BBC6}"/>
                </a:ext>
              </a:extLst>
            </p:cNvPr>
            <p:cNvSpPr/>
            <p:nvPr/>
          </p:nvSpPr>
          <p:spPr>
            <a:xfrm>
              <a:off x="11821775" y="428613"/>
              <a:ext cx="26350" cy="18200"/>
            </a:xfrm>
            <a:custGeom>
              <a:avLst/>
              <a:gdLst/>
              <a:ahLst/>
              <a:cxnLst/>
              <a:rect l="l" t="t" r="r" b="b"/>
              <a:pathLst>
                <a:path w="1054" h="728" extrusionOk="0">
                  <a:moveTo>
                    <a:pt x="853" y="1"/>
                  </a:moveTo>
                  <a:cubicBezTo>
                    <a:pt x="527" y="226"/>
                    <a:pt x="326" y="327"/>
                    <a:pt x="1" y="327"/>
                  </a:cubicBezTo>
                  <a:lnTo>
                    <a:pt x="101" y="728"/>
                  </a:lnTo>
                  <a:cubicBezTo>
                    <a:pt x="427" y="728"/>
                    <a:pt x="727" y="527"/>
                    <a:pt x="1053" y="427"/>
                  </a:cubicBezTo>
                  <a:lnTo>
                    <a:pt x="853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918;p55">
              <a:extLst>
                <a:ext uri="{FF2B5EF4-FFF2-40B4-BE49-F238E27FC236}">
                  <a16:creationId xmlns:a16="http://schemas.microsoft.com/office/drawing/2014/main" id="{5AD404FE-BF44-45B3-B32A-C217C8802CCE}"/>
                </a:ext>
              </a:extLst>
            </p:cNvPr>
            <p:cNvSpPr/>
            <p:nvPr/>
          </p:nvSpPr>
          <p:spPr>
            <a:xfrm>
              <a:off x="11895075" y="384138"/>
              <a:ext cx="33875" cy="37000"/>
            </a:xfrm>
            <a:custGeom>
              <a:avLst/>
              <a:gdLst/>
              <a:ahLst/>
              <a:cxnLst/>
              <a:rect l="l" t="t" r="r" b="b"/>
              <a:pathLst>
                <a:path w="1355" h="1480" extrusionOk="0">
                  <a:moveTo>
                    <a:pt x="1054" y="0"/>
                  </a:moveTo>
                  <a:cubicBezTo>
                    <a:pt x="828" y="226"/>
                    <a:pt x="627" y="527"/>
                    <a:pt x="427" y="752"/>
                  </a:cubicBezTo>
                  <a:cubicBezTo>
                    <a:pt x="302" y="853"/>
                    <a:pt x="201" y="1053"/>
                    <a:pt x="1" y="1153"/>
                  </a:cubicBezTo>
                  <a:lnTo>
                    <a:pt x="302" y="1479"/>
                  </a:lnTo>
                  <a:cubicBezTo>
                    <a:pt x="527" y="1254"/>
                    <a:pt x="627" y="1153"/>
                    <a:pt x="728" y="953"/>
                  </a:cubicBezTo>
                  <a:cubicBezTo>
                    <a:pt x="928" y="752"/>
                    <a:pt x="1154" y="527"/>
                    <a:pt x="1354" y="326"/>
                  </a:cubicBezTo>
                  <a:lnTo>
                    <a:pt x="1054" y="0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919;p55">
              <a:extLst>
                <a:ext uri="{FF2B5EF4-FFF2-40B4-BE49-F238E27FC236}">
                  <a16:creationId xmlns:a16="http://schemas.microsoft.com/office/drawing/2014/main" id="{613FE98E-ED22-4170-8E0B-751FD24BADFF}"/>
                </a:ext>
              </a:extLst>
            </p:cNvPr>
            <p:cNvSpPr/>
            <p:nvPr/>
          </p:nvSpPr>
          <p:spPr>
            <a:xfrm>
              <a:off x="11947100" y="384138"/>
              <a:ext cx="15675" cy="26350"/>
            </a:xfrm>
            <a:custGeom>
              <a:avLst/>
              <a:gdLst/>
              <a:ahLst/>
              <a:cxnLst/>
              <a:rect l="l" t="t" r="r" b="b"/>
              <a:pathLst>
                <a:path w="627" h="1054" extrusionOk="0">
                  <a:moveTo>
                    <a:pt x="0" y="0"/>
                  </a:moveTo>
                  <a:cubicBezTo>
                    <a:pt x="0" y="226"/>
                    <a:pt x="100" y="427"/>
                    <a:pt x="100" y="752"/>
                  </a:cubicBezTo>
                  <a:cubicBezTo>
                    <a:pt x="226" y="853"/>
                    <a:pt x="226" y="953"/>
                    <a:pt x="226" y="1053"/>
                  </a:cubicBezTo>
                  <a:lnTo>
                    <a:pt x="627" y="953"/>
                  </a:lnTo>
                  <a:cubicBezTo>
                    <a:pt x="627" y="853"/>
                    <a:pt x="627" y="752"/>
                    <a:pt x="526" y="527"/>
                  </a:cubicBezTo>
                  <a:cubicBezTo>
                    <a:pt x="526" y="326"/>
                    <a:pt x="426" y="126"/>
                    <a:pt x="426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920;p55">
              <a:extLst>
                <a:ext uri="{FF2B5EF4-FFF2-40B4-BE49-F238E27FC236}">
                  <a16:creationId xmlns:a16="http://schemas.microsoft.com/office/drawing/2014/main" id="{DD59A451-6BC5-476C-8382-FE62B0875833}"/>
                </a:ext>
              </a:extLst>
            </p:cNvPr>
            <p:cNvSpPr/>
            <p:nvPr/>
          </p:nvSpPr>
          <p:spPr>
            <a:xfrm>
              <a:off x="11984050" y="381638"/>
              <a:ext cx="28225" cy="28850"/>
            </a:xfrm>
            <a:custGeom>
              <a:avLst/>
              <a:gdLst/>
              <a:ahLst/>
              <a:cxnLst/>
              <a:rect l="l" t="t" r="r" b="b"/>
              <a:pathLst>
                <a:path w="1129" h="1154" extrusionOk="0">
                  <a:moveTo>
                    <a:pt x="302" y="0"/>
                  </a:moveTo>
                  <a:lnTo>
                    <a:pt x="1" y="326"/>
                  </a:lnTo>
                  <a:cubicBezTo>
                    <a:pt x="201" y="527"/>
                    <a:pt x="502" y="852"/>
                    <a:pt x="828" y="1153"/>
                  </a:cubicBezTo>
                  <a:lnTo>
                    <a:pt x="1129" y="953"/>
                  </a:lnTo>
                  <a:cubicBezTo>
                    <a:pt x="828" y="527"/>
                    <a:pt x="502" y="226"/>
                    <a:pt x="302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921;p55">
              <a:extLst>
                <a:ext uri="{FF2B5EF4-FFF2-40B4-BE49-F238E27FC236}">
                  <a16:creationId xmlns:a16="http://schemas.microsoft.com/office/drawing/2014/main" id="{1F715A1C-8CE2-4E6F-9E42-259B0515BAEC}"/>
                </a:ext>
              </a:extLst>
            </p:cNvPr>
            <p:cNvSpPr/>
            <p:nvPr/>
          </p:nvSpPr>
          <p:spPr>
            <a:xfrm>
              <a:off x="11989075" y="358438"/>
              <a:ext cx="38875" cy="15700"/>
            </a:xfrm>
            <a:custGeom>
              <a:avLst/>
              <a:gdLst/>
              <a:ahLst/>
              <a:cxnLst/>
              <a:rect l="l" t="t" r="r" b="b"/>
              <a:pathLst>
                <a:path w="1555" h="628" extrusionOk="0">
                  <a:moveTo>
                    <a:pt x="0" y="1"/>
                  </a:moveTo>
                  <a:lnTo>
                    <a:pt x="0" y="402"/>
                  </a:lnTo>
                  <a:cubicBezTo>
                    <a:pt x="527" y="402"/>
                    <a:pt x="1053" y="527"/>
                    <a:pt x="1454" y="627"/>
                  </a:cubicBezTo>
                  <a:lnTo>
                    <a:pt x="1554" y="201"/>
                  </a:lnTo>
                  <a:cubicBezTo>
                    <a:pt x="1053" y="101"/>
                    <a:pt x="527" y="1"/>
                    <a:pt x="0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922;p55">
              <a:extLst>
                <a:ext uri="{FF2B5EF4-FFF2-40B4-BE49-F238E27FC236}">
                  <a16:creationId xmlns:a16="http://schemas.microsoft.com/office/drawing/2014/main" id="{7A601034-06B4-4E74-B3E1-CE87D7A3F65D}"/>
                </a:ext>
              </a:extLst>
            </p:cNvPr>
            <p:cNvSpPr/>
            <p:nvPr/>
          </p:nvSpPr>
          <p:spPr>
            <a:xfrm>
              <a:off x="12004725" y="327113"/>
              <a:ext cx="26350" cy="15700"/>
            </a:xfrm>
            <a:custGeom>
              <a:avLst/>
              <a:gdLst/>
              <a:ahLst/>
              <a:cxnLst/>
              <a:rect l="l" t="t" r="r" b="b"/>
              <a:pathLst>
                <a:path w="1054" h="628" extrusionOk="0">
                  <a:moveTo>
                    <a:pt x="828" y="1"/>
                  </a:moveTo>
                  <a:cubicBezTo>
                    <a:pt x="627" y="101"/>
                    <a:pt x="302" y="101"/>
                    <a:pt x="1" y="201"/>
                  </a:cubicBezTo>
                  <a:lnTo>
                    <a:pt x="101" y="627"/>
                  </a:lnTo>
                  <a:lnTo>
                    <a:pt x="1054" y="301"/>
                  </a:lnTo>
                  <a:lnTo>
                    <a:pt x="828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923;p55">
              <a:extLst>
                <a:ext uri="{FF2B5EF4-FFF2-40B4-BE49-F238E27FC236}">
                  <a16:creationId xmlns:a16="http://schemas.microsoft.com/office/drawing/2014/main" id="{79155709-D220-444B-901D-D5DE45843660}"/>
                </a:ext>
              </a:extLst>
            </p:cNvPr>
            <p:cNvSpPr/>
            <p:nvPr/>
          </p:nvSpPr>
          <p:spPr>
            <a:xfrm>
              <a:off x="12020400" y="290163"/>
              <a:ext cx="28850" cy="18800"/>
            </a:xfrm>
            <a:custGeom>
              <a:avLst/>
              <a:gdLst/>
              <a:ahLst/>
              <a:cxnLst/>
              <a:rect l="l" t="t" r="r" b="b"/>
              <a:pathLst>
                <a:path w="1154" h="752" extrusionOk="0">
                  <a:moveTo>
                    <a:pt x="1053" y="0"/>
                  </a:moveTo>
                  <a:cubicBezTo>
                    <a:pt x="727" y="125"/>
                    <a:pt x="301" y="226"/>
                    <a:pt x="0" y="426"/>
                  </a:cubicBezTo>
                  <a:lnTo>
                    <a:pt x="201" y="752"/>
                  </a:lnTo>
                  <a:lnTo>
                    <a:pt x="1153" y="426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924;p55">
              <a:extLst>
                <a:ext uri="{FF2B5EF4-FFF2-40B4-BE49-F238E27FC236}">
                  <a16:creationId xmlns:a16="http://schemas.microsoft.com/office/drawing/2014/main" id="{9ADCC2DE-3480-4DA9-A025-623D43C7A63C}"/>
                </a:ext>
              </a:extLst>
            </p:cNvPr>
            <p:cNvSpPr/>
            <p:nvPr/>
          </p:nvSpPr>
          <p:spPr>
            <a:xfrm>
              <a:off x="12062375" y="308938"/>
              <a:ext cx="20700" cy="15700"/>
            </a:xfrm>
            <a:custGeom>
              <a:avLst/>
              <a:gdLst/>
              <a:ahLst/>
              <a:cxnLst/>
              <a:rect l="l" t="t" r="r" b="b"/>
              <a:pathLst>
                <a:path w="828" h="628" extrusionOk="0">
                  <a:moveTo>
                    <a:pt x="727" y="1"/>
                  </a:moveTo>
                  <a:cubicBezTo>
                    <a:pt x="502" y="1"/>
                    <a:pt x="301" y="101"/>
                    <a:pt x="1" y="201"/>
                  </a:cubicBezTo>
                  <a:lnTo>
                    <a:pt x="201" y="627"/>
                  </a:lnTo>
                  <a:cubicBezTo>
                    <a:pt x="402" y="502"/>
                    <a:pt x="627" y="402"/>
                    <a:pt x="828" y="402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925;p55">
              <a:extLst>
                <a:ext uri="{FF2B5EF4-FFF2-40B4-BE49-F238E27FC236}">
                  <a16:creationId xmlns:a16="http://schemas.microsoft.com/office/drawing/2014/main" id="{6EA8F4C2-9B6A-43DA-8A6C-484A9D839C36}"/>
                </a:ext>
              </a:extLst>
            </p:cNvPr>
            <p:cNvSpPr/>
            <p:nvPr/>
          </p:nvSpPr>
          <p:spPr>
            <a:xfrm>
              <a:off x="12043575" y="342788"/>
              <a:ext cx="28850" cy="13175"/>
            </a:xfrm>
            <a:custGeom>
              <a:avLst/>
              <a:gdLst/>
              <a:ahLst/>
              <a:cxnLst/>
              <a:rect l="l" t="t" r="r" b="b"/>
              <a:pathLst>
                <a:path w="1154" h="527" extrusionOk="0">
                  <a:moveTo>
                    <a:pt x="1154" y="0"/>
                  </a:moveTo>
                  <a:cubicBezTo>
                    <a:pt x="753" y="0"/>
                    <a:pt x="327" y="101"/>
                    <a:pt x="1" y="101"/>
                  </a:cubicBezTo>
                  <a:lnTo>
                    <a:pt x="1" y="527"/>
                  </a:lnTo>
                  <a:cubicBezTo>
                    <a:pt x="427" y="527"/>
                    <a:pt x="853" y="401"/>
                    <a:pt x="1154" y="401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926;p55">
              <a:extLst>
                <a:ext uri="{FF2B5EF4-FFF2-40B4-BE49-F238E27FC236}">
                  <a16:creationId xmlns:a16="http://schemas.microsoft.com/office/drawing/2014/main" id="{CE3DA5FB-6928-40F7-B04B-583CDA442421}"/>
                </a:ext>
              </a:extLst>
            </p:cNvPr>
            <p:cNvSpPr/>
            <p:nvPr/>
          </p:nvSpPr>
          <p:spPr>
            <a:xfrm>
              <a:off x="12041075" y="384138"/>
              <a:ext cx="33850" cy="23825"/>
            </a:xfrm>
            <a:custGeom>
              <a:avLst/>
              <a:gdLst/>
              <a:ahLst/>
              <a:cxnLst/>
              <a:rect l="l" t="t" r="r" b="b"/>
              <a:pathLst>
                <a:path w="1354" h="953" extrusionOk="0">
                  <a:moveTo>
                    <a:pt x="326" y="0"/>
                  </a:moveTo>
                  <a:lnTo>
                    <a:pt x="1" y="326"/>
                  </a:lnTo>
                  <a:cubicBezTo>
                    <a:pt x="226" y="627"/>
                    <a:pt x="627" y="752"/>
                    <a:pt x="953" y="853"/>
                  </a:cubicBezTo>
                  <a:cubicBezTo>
                    <a:pt x="1053" y="853"/>
                    <a:pt x="1153" y="953"/>
                    <a:pt x="1153" y="953"/>
                  </a:cubicBezTo>
                  <a:lnTo>
                    <a:pt x="1354" y="527"/>
                  </a:lnTo>
                  <a:cubicBezTo>
                    <a:pt x="1254" y="527"/>
                    <a:pt x="1153" y="527"/>
                    <a:pt x="1053" y="427"/>
                  </a:cubicBezTo>
                  <a:cubicBezTo>
                    <a:pt x="727" y="326"/>
                    <a:pt x="527" y="226"/>
                    <a:pt x="326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927;p55">
              <a:extLst>
                <a:ext uri="{FF2B5EF4-FFF2-40B4-BE49-F238E27FC236}">
                  <a16:creationId xmlns:a16="http://schemas.microsoft.com/office/drawing/2014/main" id="{08ED6404-42E0-49C2-A878-BF13A1D42B03}"/>
                </a:ext>
              </a:extLst>
            </p:cNvPr>
            <p:cNvSpPr/>
            <p:nvPr/>
          </p:nvSpPr>
          <p:spPr>
            <a:xfrm>
              <a:off x="12083050" y="365963"/>
              <a:ext cx="26350" cy="10675"/>
            </a:xfrm>
            <a:custGeom>
              <a:avLst/>
              <a:gdLst/>
              <a:ahLst/>
              <a:cxnLst/>
              <a:rect l="l" t="t" r="r" b="b"/>
              <a:pathLst>
                <a:path w="1054" h="427" extrusionOk="0">
                  <a:moveTo>
                    <a:pt x="1" y="1"/>
                  </a:moveTo>
                  <a:lnTo>
                    <a:pt x="1" y="427"/>
                  </a:lnTo>
                  <a:lnTo>
                    <a:pt x="1053" y="427"/>
                  </a:lnTo>
                  <a:lnTo>
                    <a:pt x="1053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928;p55">
              <a:extLst>
                <a:ext uri="{FF2B5EF4-FFF2-40B4-BE49-F238E27FC236}">
                  <a16:creationId xmlns:a16="http://schemas.microsoft.com/office/drawing/2014/main" id="{DBFEA491-6BF0-442E-810F-D923B5B6A68A}"/>
                </a:ext>
              </a:extLst>
            </p:cNvPr>
            <p:cNvSpPr/>
            <p:nvPr/>
          </p:nvSpPr>
          <p:spPr>
            <a:xfrm>
              <a:off x="12111875" y="379113"/>
              <a:ext cx="25725" cy="10675"/>
            </a:xfrm>
            <a:custGeom>
              <a:avLst/>
              <a:gdLst/>
              <a:ahLst/>
              <a:cxnLst/>
              <a:rect l="l" t="t" r="r" b="b"/>
              <a:pathLst>
                <a:path w="1029" h="427" extrusionOk="0">
                  <a:moveTo>
                    <a:pt x="1" y="1"/>
                  </a:moveTo>
                  <a:lnTo>
                    <a:pt x="1" y="427"/>
                  </a:lnTo>
                  <a:lnTo>
                    <a:pt x="1028" y="427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929;p55">
              <a:extLst>
                <a:ext uri="{FF2B5EF4-FFF2-40B4-BE49-F238E27FC236}">
                  <a16:creationId xmlns:a16="http://schemas.microsoft.com/office/drawing/2014/main" id="{909E7575-3B6D-40E1-BA27-F880A98C1E28}"/>
                </a:ext>
              </a:extLst>
            </p:cNvPr>
            <p:cNvSpPr/>
            <p:nvPr/>
          </p:nvSpPr>
          <p:spPr>
            <a:xfrm>
              <a:off x="12103725" y="397288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101" y="1"/>
                  </a:moveTo>
                  <a:lnTo>
                    <a:pt x="1" y="427"/>
                  </a:lnTo>
                  <a:cubicBezTo>
                    <a:pt x="101" y="427"/>
                    <a:pt x="226" y="527"/>
                    <a:pt x="327" y="527"/>
                  </a:cubicBezTo>
                  <a:cubicBezTo>
                    <a:pt x="327" y="627"/>
                    <a:pt x="427" y="627"/>
                    <a:pt x="427" y="627"/>
                  </a:cubicBezTo>
                  <a:lnTo>
                    <a:pt x="627" y="327"/>
                  </a:lnTo>
                  <a:cubicBezTo>
                    <a:pt x="627" y="226"/>
                    <a:pt x="527" y="226"/>
                    <a:pt x="527" y="226"/>
                  </a:cubicBezTo>
                  <a:cubicBezTo>
                    <a:pt x="427" y="101"/>
                    <a:pt x="226" y="1"/>
                    <a:pt x="1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930;p55">
              <a:extLst>
                <a:ext uri="{FF2B5EF4-FFF2-40B4-BE49-F238E27FC236}">
                  <a16:creationId xmlns:a16="http://schemas.microsoft.com/office/drawing/2014/main" id="{3261AB8F-060E-4ABD-9C36-F5404FE2EFF6}"/>
                </a:ext>
              </a:extLst>
            </p:cNvPr>
            <p:cNvSpPr/>
            <p:nvPr/>
          </p:nvSpPr>
          <p:spPr>
            <a:xfrm>
              <a:off x="12090575" y="421113"/>
              <a:ext cx="15700" cy="15675"/>
            </a:xfrm>
            <a:custGeom>
              <a:avLst/>
              <a:gdLst/>
              <a:ahLst/>
              <a:cxnLst/>
              <a:rect l="l" t="t" r="r" b="b"/>
              <a:pathLst>
                <a:path w="628" h="627" extrusionOk="0">
                  <a:moveTo>
                    <a:pt x="326" y="0"/>
                  </a:moveTo>
                  <a:lnTo>
                    <a:pt x="0" y="301"/>
                  </a:lnTo>
                  <a:cubicBezTo>
                    <a:pt x="126" y="401"/>
                    <a:pt x="326" y="627"/>
                    <a:pt x="527" y="627"/>
                  </a:cubicBezTo>
                  <a:lnTo>
                    <a:pt x="627" y="301"/>
                  </a:lnTo>
                  <a:cubicBezTo>
                    <a:pt x="527" y="201"/>
                    <a:pt x="427" y="201"/>
                    <a:pt x="326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931;p55">
              <a:extLst>
                <a:ext uri="{FF2B5EF4-FFF2-40B4-BE49-F238E27FC236}">
                  <a16:creationId xmlns:a16="http://schemas.microsoft.com/office/drawing/2014/main" id="{8979F1CC-B8EF-4179-8EBB-11A5A1EA4F3C}"/>
                </a:ext>
              </a:extLst>
            </p:cNvPr>
            <p:cNvSpPr/>
            <p:nvPr/>
          </p:nvSpPr>
          <p:spPr>
            <a:xfrm>
              <a:off x="11712125" y="392663"/>
              <a:ext cx="501275" cy="281600"/>
            </a:xfrm>
            <a:custGeom>
              <a:avLst/>
              <a:gdLst/>
              <a:ahLst/>
              <a:cxnLst/>
              <a:rect l="l" t="t" r="r" b="b"/>
              <a:pathLst>
                <a:path w="20051" h="11264" extrusionOk="0">
                  <a:moveTo>
                    <a:pt x="9974" y="1"/>
                  </a:moveTo>
                  <a:cubicBezTo>
                    <a:pt x="9299" y="1"/>
                    <a:pt x="8677" y="131"/>
                    <a:pt x="8146" y="411"/>
                  </a:cubicBezTo>
                  <a:cubicBezTo>
                    <a:pt x="3760" y="2592"/>
                    <a:pt x="1153" y="5624"/>
                    <a:pt x="1" y="10537"/>
                  </a:cubicBezTo>
                  <a:lnTo>
                    <a:pt x="20051" y="11264"/>
                  </a:lnTo>
                  <a:cubicBezTo>
                    <a:pt x="20051" y="10436"/>
                    <a:pt x="20051" y="9584"/>
                    <a:pt x="19850" y="8757"/>
                  </a:cubicBezTo>
                  <a:cubicBezTo>
                    <a:pt x="19403" y="4216"/>
                    <a:pt x="13822" y="1"/>
                    <a:pt x="9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932;p55">
              <a:extLst>
                <a:ext uri="{FF2B5EF4-FFF2-40B4-BE49-F238E27FC236}">
                  <a16:creationId xmlns:a16="http://schemas.microsoft.com/office/drawing/2014/main" id="{5B497381-8BE3-4927-9B02-C46EC134620A}"/>
                </a:ext>
              </a:extLst>
            </p:cNvPr>
            <p:cNvSpPr/>
            <p:nvPr/>
          </p:nvSpPr>
          <p:spPr>
            <a:xfrm>
              <a:off x="11792950" y="381638"/>
              <a:ext cx="159800" cy="221825"/>
            </a:xfrm>
            <a:custGeom>
              <a:avLst/>
              <a:gdLst/>
              <a:ahLst/>
              <a:cxnLst/>
              <a:rect l="l" t="t" r="r" b="b"/>
              <a:pathLst>
                <a:path w="6392" h="8873" extrusionOk="0">
                  <a:moveTo>
                    <a:pt x="6166" y="0"/>
                  </a:moveTo>
                  <a:cubicBezTo>
                    <a:pt x="3033" y="2206"/>
                    <a:pt x="1154" y="5965"/>
                    <a:pt x="1" y="8672"/>
                  </a:cubicBezTo>
                  <a:lnTo>
                    <a:pt x="427" y="8872"/>
                  </a:lnTo>
                  <a:cubicBezTo>
                    <a:pt x="1479" y="6166"/>
                    <a:pt x="3359" y="2506"/>
                    <a:pt x="6392" y="326"/>
                  </a:cubicBezTo>
                  <a:lnTo>
                    <a:pt x="6166" y="0"/>
                  </a:ln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933;p55">
              <a:extLst>
                <a:ext uri="{FF2B5EF4-FFF2-40B4-BE49-F238E27FC236}">
                  <a16:creationId xmlns:a16="http://schemas.microsoft.com/office/drawing/2014/main" id="{9B23AC19-07F8-4C54-A207-5393EA214D95}"/>
                </a:ext>
              </a:extLst>
            </p:cNvPr>
            <p:cNvSpPr/>
            <p:nvPr/>
          </p:nvSpPr>
          <p:spPr>
            <a:xfrm>
              <a:off x="11884425" y="376613"/>
              <a:ext cx="91500" cy="276975"/>
            </a:xfrm>
            <a:custGeom>
              <a:avLst/>
              <a:gdLst/>
              <a:ahLst/>
              <a:cxnLst/>
              <a:rect l="l" t="t" r="r" b="b"/>
              <a:pathLst>
                <a:path w="3660" h="11079" extrusionOk="0">
                  <a:moveTo>
                    <a:pt x="3359" y="1"/>
                  </a:moveTo>
                  <a:cubicBezTo>
                    <a:pt x="2833" y="728"/>
                    <a:pt x="2607" y="1680"/>
                    <a:pt x="2307" y="2507"/>
                  </a:cubicBezTo>
                  <a:cubicBezTo>
                    <a:pt x="2206" y="2808"/>
                    <a:pt x="2106" y="3134"/>
                    <a:pt x="1981" y="3334"/>
                  </a:cubicBezTo>
                  <a:cubicBezTo>
                    <a:pt x="1154" y="5640"/>
                    <a:pt x="226" y="8347"/>
                    <a:pt x="1" y="11078"/>
                  </a:cubicBezTo>
                  <a:lnTo>
                    <a:pt x="427" y="11078"/>
                  </a:lnTo>
                  <a:cubicBezTo>
                    <a:pt x="627" y="8447"/>
                    <a:pt x="1580" y="5740"/>
                    <a:pt x="2407" y="3560"/>
                  </a:cubicBezTo>
                  <a:cubicBezTo>
                    <a:pt x="2507" y="3234"/>
                    <a:pt x="2607" y="2933"/>
                    <a:pt x="2733" y="2607"/>
                  </a:cubicBezTo>
                  <a:cubicBezTo>
                    <a:pt x="3033" y="1780"/>
                    <a:pt x="3234" y="928"/>
                    <a:pt x="3660" y="201"/>
                  </a:cubicBezTo>
                  <a:lnTo>
                    <a:pt x="3359" y="1"/>
                  </a:ln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934;p55">
              <a:extLst>
                <a:ext uri="{FF2B5EF4-FFF2-40B4-BE49-F238E27FC236}">
                  <a16:creationId xmlns:a16="http://schemas.microsoft.com/office/drawing/2014/main" id="{AC168D7A-B1EA-48D9-9052-60385CE350AE}"/>
                </a:ext>
              </a:extLst>
            </p:cNvPr>
            <p:cNvSpPr/>
            <p:nvPr/>
          </p:nvSpPr>
          <p:spPr>
            <a:xfrm>
              <a:off x="11978425" y="376613"/>
              <a:ext cx="49525" cy="313325"/>
            </a:xfrm>
            <a:custGeom>
              <a:avLst/>
              <a:gdLst/>
              <a:ahLst/>
              <a:cxnLst/>
              <a:rect l="l" t="t" r="r" b="b"/>
              <a:pathLst>
                <a:path w="1981" h="12533" extrusionOk="0">
                  <a:moveTo>
                    <a:pt x="426" y="1"/>
                  </a:moveTo>
                  <a:lnTo>
                    <a:pt x="0" y="201"/>
                  </a:lnTo>
                  <a:cubicBezTo>
                    <a:pt x="226" y="928"/>
                    <a:pt x="426" y="1880"/>
                    <a:pt x="527" y="2707"/>
                  </a:cubicBezTo>
                  <a:cubicBezTo>
                    <a:pt x="527" y="3234"/>
                    <a:pt x="627" y="3760"/>
                    <a:pt x="727" y="4186"/>
                  </a:cubicBezTo>
                  <a:cubicBezTo>
                    <a:pt x="1253" y="7319"/>
                    <a:pt x="1579" y="9926"/>
                    <a:pt x="1354" y="12532"/>
                  </a:cubicBezTo>
                  <a:lnTo>
                    <a:pt x="1780" y="12532"/>
                  </a:lnTo>
                  <a:cubicBezTo>
                    <a:pt x="1980" y="9926"/>
                    <a:pt x="1679" y="7194"/>
                    <a:pt x="1153" y="4186"/>
                  </a:cubicBezTo>
                  <a:cubicBezTo>
                    <a:pt x="1053" y="3660"/>
                    <a:pt x="953" y="3134"/>
                    <a:pt x="953" y="2607"/>
                  </a:cubicBezTo>
                  <a:cubicBezTo>
                    <a:pt x="727" y="1780"/>
                    <a:pt x="627" y="828"/>
                    <a:pt x="426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935;p55">
              <a:extLst>
                <a:ext uri="{FF2B5EF4-FFF2-40B4-BE49-F238E27FC236}">
                  <a16:creationId xmlns:a16="http://schemas.microsoft.com/office/drawing/2014/main" id="{08E2699C-55FD-46DD-8C37-1D1A9092BEC6}"/>
                </a:ext>
              </a:extLst>
            </p:cNvPr>
            <p:cNvSpPr/>
            <p:nvPr/>
          </p:nvSpPr>
          <p:spPr>
            <a:xfrm>
              <a:off x="11991575" y="376613"/>
              <a:ext cx="133475" cy="279475"/>
            </a:xfrm>
            <a:custGeom>
              <a:avLst/>
              <a:gdLst/>
              <a:ahLst/>
              <a:cxnLst/>
              <a:rect l="l" t="t" r="r" b="b"/>
              <a:pathLst>
                <a:path w="5339" h="11179" extrusionOk="0">
                  <a:moveTo>
                    <a:pt x="201" y="1"/>
                  </a:moveTo>
                  <a:lnTo>
                    <a:pt x="1" y="301"/>
                  </a:lnTo>
                  <a:cubicBezTo>
                    <a:pt x="953" y="928"/>
                    <a:pt x="1354" y="1555"/>
                    <a:pt x="1680" y="2181"/>
                  </a:cubicBezTo>
                  <a:cubicBezTo>
                    <a:pt x="1780" y="2306"/>
                    <a:pt x="1780" y="2507"/>
                    <a:pt x="1880" y="2607"/>
                  </a:cubicBezTo>
                  <a:cubicBezTo>
                    <a:pt x="3459" y="4913"/>
                    <a:pt x="4487" y="7820"/>
                    <a:pt x="5013" y="11179"/>
                  </a:cubicBezTo>
                  <a:lnTo>
                    <a:pt x="5339" y="11179"/>
                  </a:lnTo>
                  <a:cubicBezTo>
                    <a:pt x="4913" y="7720"/>
                    <a:pt x="3860" y="4813"/>
                    <a:pt x="2306" y="2407"/>
                  </a:cubicBezTo>
                  <a:cubicBezTo>
                    <a:pt x="2206" y="2306"/>
                    <a:pt x="2081" y="2081"/>
                    <a:pt x="1981" y="1981"/>
                  </a:cubicBezTo>
                  <a:cubicBezTo>
                    <a:pt x="1680" y="1354"/>
                    <a:pt x="1254" y="627"/>
                    <a:pt x="2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936;p55">
              <a:extLst>
                <a:ext uri="{FF2B5EF4-FFF2-40B4-BE49-F238E27FC236}">
                  <a16:creationId xmlns:a16="http://schemas.microsoft.com/office/drawing/2014/main" id="{B3A37545-23D7-4DC3-AE28-807131CECFFD}"/>
                </a:ext>
              </a:extLst>
            </p:cNvPr>
            <p:cNvSpPr/>
            <p:nvPr/>
          </p:nvSpPr>
          <p:spPr>
            <a:xfrm>
              <a:off x="11840500" y="545763"/>
              <a:ext cx="54600" cy="46450"/>
            </a:xfrm>
            <a:custGeom>
              <a:avLst/>
              <a:gdLst/>
              <a:ahLst/>
              <a:cxnLst/>
              <a:rect l="l" t="t" r="r" b="b"/>
              <a:pathLst>
                <a:path w="2184" h="1858" extrusionOk="0">
                  <a:moveTo>
                    <a:pt x="587" y="1"/>
                  </a:moveTo>
                  <a:cubicBezTo>
                    <a:pt x="339" y="1"/>
                    <a:pt x="1" y="180"/>
                    <a:pt x="104" y="428"/>
                  </a:cubicBezTo>
                  <a:cubicBezTo>
                    <a:pt x="204" y="854"/>
                    <a:pt x="505" y="1280"/>
                    <a:pt x="730" y="1681"/>
                  </a:cubicBezTo>
                  <a:cubicBezTo>
                    <a:pt x="771" y="1812"/>
                    <a:pt x="827" y="1858"/>
                    <a:pt x="901" y="1858"/>
                  </a:cubicBezTo>
                  <a:cubicBezTo>
                    <a:pt x="1012" y="1858"/>
                    <a:pt x="1162" y="1756"/>
                    <a:pt x="1357" y="1681"/>
                  </a:cubicBezTo>
                  <a:cubicBezTo>
                    <a:pt x="1658" y="1480"/>
                    <a:pt x="2084" y="1054"/>
                    <a:pt x="2084" y="553"/>
                  </a:cubicBezTo>
                  <a:cubicBezTo>
                    <a:pt x="2184" y="428"/>
                    <a:pt x="1983" y="327"/>
                    <a:pt x="1983" y="227"/>
                  </a:cubicBezTo>
                  <a:cubicBezTo>
                    <a:pt x="1871" y="177"/>
                    <a:pt x="1764" y="152"/>
                    <a:pt x="1661" y="152"/>
                  </a:cubicBezTo>
                  <a:cubicBezTo>
                    <a:pt x="1557" y="152"/>
                    <a:pt x="1457" y="177"/>
                    <a:pt x="1357" y="227"/>
                  </a:cubicBezTo>
                  <a:cubicBezTo>
                    <a:pt x="1357" y="327"/>
                    <a:pt x="1131" y="428"/>
                    <a:pt x="1131" y="428"/>
                  </a:cubicBezTo>
                  <a:cubicBezTo>
                    <a:pt x="1031" y="327"/>
                    <a:pt x="931" y="127"/>
                    <a:pt x="730" y="27"/>
                  </a:cubicBezTo>
                  <a:cubicBezTo>
                    <a:pt x="690" y="9"/>
                    <a:pt x="641" y="1"/>
                    <a:pt x="58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937;p55">
              <a:extLst>
                <a:ext uri="{FF2B5EF4-FFF2-40B4-BE49-F238E27FC236}">
                  <a16:creationId xmlns:a16="http://schemas.microsoft.com/office/drawing/2014/main" id="{A46B23D2-AAA8-4338-8E7B-4B2CF42078CB}"/>
                </a:ext>
              </a:extLst>
            </p:cNvPr>
            <p:cNvSpPr/>
            <p:nvPr/>
          </p:nvSpPr>
          <p:spPr>
            <a:xfrm>
              <a:off x="11767275" y="522613"/>
              <a:ext cx="41375" cy="37200"/>
            </a:xfrm>
            <a:custGeom>
              <a:avLst/>
              <a:gdLst/>
              <a:ahLst/>
              <a:cxnLst/>
              <a:rect l="l" t="t" r="r" b="b"/>
              <a:pathLst>
                <a:path w="1655" h="1488" extrusionOk="0">
                  <a:moveTo>
                    <a:pt x="627" y="0"/>
                  </a:moveTo>
                  <a:cubicBezTo>
                    <a:pt x="401" y="0"/>
                    <a:pt x="0" y="101"/>
                    <a:pt x="100" y="426"/>
                  </a:cubicBezTo>
                  <a:cubicBezTo>
                    <a:pt x="100" y="727"/>
                    <a:pt x="401" y="1053"/>
                    <a:pt x="526" y="1354"/>
                  </a:cubicBezTo>
                  <a:cubicBezTo>
                    <a:pt x="613" y="1451"/>
                    <a:pt x="681" y="1488"/>
                    <a:pt x="747" y="1488"/>
                  </a:cubicBezTo>
                  <a:cubicBezTo>
                    <a:pt x="832" y="1488"/>
                    <a:pt x="914" y="1425"/>
                    <a:pt x="1028" y="1354"/>
                  </a:cubicBezTo>
                  <a:cubicBezTo>
                    <a:pt x="1353" y="1153"/>
                    <a:pt x="1654" y="852"/>
                    <a:pt x="1654" y="527"/>
                  </a:cubicBezTo>
                  <a:cubicBezTo>
                    <a:pt x="1654" y="326"/>
                    <a:pt x="1654" y="326"/>
                    <a:pt x="1554" y="226"/>
                  </a:cubicBezTo>
                  <a:cubicBezTo>
                    <a:pt x="1504" y="163"/>
                    <a:pt x="1429" y="132"/>
                    <a:pt x="1338" y="132"/>
                  </a:cubicBezTo>
                  <a:cubicBezTo>
                    <a:pt x="1247" y="132"/>
                    <a:pt x="1140" y="163"/>
                    <a:pt x="1028" y="226"/>
                  </a:cubicBezTo>
                  <a:lnTo>
                    <a:pt x="927" y="426"/>
                  </a:lnTo>
                  <a:cubicBezTo>
                    <a:pt x="827" y="226"/>
                    <a:pt x="727" y="101"/>
                    <a:pt x="627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938;p55">
              <a:extLst>
                <a:ext uri="{FF2B5EF4-FFF2-40B4-BE49-F238E27FC236}">
                  <a16:creationId xmlns:a16="http://schemas.microsoft.com/office/drawing/2014/main" id="{875BFDD9-381B-45EA-9346-E65BD95DCD37}"/>
                </a:ext>
              </a:extLst>
            </p:cNvPr>
            <p:cNvSpPr/>
            <p:nvPr/>
          </p:nvSpPr>
          <p:spPr>
            <a:xfrm>
              <a:off x="12031050" y="546413"/>
              <a:ext cx="52025" cy="38450"/>
            </a:xfrm>
            <a:custGeom>
              <a:avLst/>
              <a:gdLst/>
              <a:ahLst/>
              <a:cxnLst/>
              <a:rect l="l" t="t" r="r" b="b"/>
              <a:pathLst>
                <a:path w="2081" h="1538" extrusionOk="0">
                  <a:moveTo>
                    <a:pt x="1655" y="1"/>
                  </a:moveTo>
                  <a:cubicBezTo>
                    <a:pt x="1454" y="1"/>
                    <a:pt x="1254" y="101"/>
                    <a:pt x="1128" y="201"/>
                  </a:cubicBezTo>
                  <a:lnTo>
                    <a:pt x="1028" y="402"/>
                  </a:lnTo>
                  <a:cubicBezTo>
                    <a:pt x="928" y="301"/>
                    <a:pt x="828" y="201"/>
                    <a:pt x="627" y="201"/>
                  </a:cubicBezTo>
                  <a:cubicBezTo>
                    <a:pt x="402" y="201"/>
                    <a:pt x="1" y="527"/>
                    <a:pt x="201" y="828"/>
                  </a:cubicBezTo>
                  <a:cubicBezTo>
                    <a:pt x="402" y="1028"/>
                    <a:pt x="828" y="1254"/>
                    <a:pt x="1128" y="1454"/>
                  </a:cubicBezTo>
                  <a:cubicBezTo>
                    <a:pt x="1194" y="1513"/>
                    <a:pt x="1250" y="1537"/>
                    <a:pt x="1300" y="1537"/>
                  </a:cubicBezTo>
                  <a:cubicBezTo>
                    <a:pt x="1421" y="1537"/>
                    <a:pt x="1513" y="1396"/>
                    <a:pt x="1655" y="1254"/>
                  </a:cubicBezTo>
                  <a:cubicBezTo>
                    <a:pt x="1880" y="928"/>
                    <a:pt x="2081" y="527"/>
                    <a:pt x="1980" y="201"/>
                  </a:cubicBezTo>
                  <a:cubicBezTo>
                    <a:pt x="1880" y="101"/>
                    <a:pt x="1755" y="1"/>
                    <a:pt x="1655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939;p55">
              <a:extLst>
                <a:ext uri="{FF2B5EF4-FFF2-40B4-BE49-F238E27FC236}">
                  <a16:creationId xmlns:a16="http://schemas.microsoft.com/office/drawing/2014/main" id="{67895253-4623-4491-B49D-93A6A770664C}"/>
                </a:ext>
              </a:extLst>
            </p:cNvPr>
            <p:cNvSpPr/>
            <p:nvPr/>
          </p:nvSpPr>
          <p:spPr>
            <a:xfrm>
              <a:off x="12119400" y="530763"/>
              <a:ext cx="49525" cy="39525"/>
            </a:xfrm>
            <a:custGeom>
              <a:avLst/>
              <a:gdLst/>
              <a:ahLst/>
              <a:cxnLst/>
              <a:rect l="l" t="t" r="r" b="b"/>
              <a:pathLst>
                <a:path w="1981" h="1581" extrusionOk="0">
                  <a:moveTo>
                    <a:pt x="1479" y="0"/>
                  </a:moveTo>
                  <a:cubicBezTo>
                    <a:pt x="1354" y="0"/>
                    <a:pt x="1153" y="201"/>
                    <a:pt x="1053" y="301"/>
                  </a:cubicBezTo>
                  <a:lnTo>
                    <a:pt x="1053" y="526"/>
                  </a:lnTo>
                  <a:cubicBezTo>
                    <a:pt x="919" y="526"/>
                    <a:pt x="819" y="471"/>
                    <a:pt x="708" y="471"/>
                  </a:cubicBezTo>
                  <a:cubicBezTo>
                    <a:pt x="652" y="471"/>
                    <a:pt x="594" y="485"/>
                    <a:pt x="527" y="526"/>
                  </a:cubicBezTo>
                  <a:cubicBezTo>
                    <a:pt x="326" y="526"/>
                    <a:pt x="0" y="927"/>
                    <a:pt x="226" y="1153"/>
                  </a:cubicBezTo>
                  <a:cubicBezTo>
                    <a:pt x="527" y="1354"/>
                    <a:pt x="953" y="1454"/>
                    <a:pt x="1354" y="1554"/>
                  </a:cubicBezTo>
                  <a:cubicBezTo>
                    <a:pt x="1395" y="1572"/>
                    <a:pt x="1432" y="1581"/>
                    <a:pt x="1466" y="1581"/>
                  </a:cubicBezTo>
                  <a:cubicBezTo>
                    <a:pt x="1616" y="1581"/>
                    <a:pt x="1698" y="1417"/>
                    <a:pt x="1780" y="1253"/>
                  </a:cubicBezTo>
                  <a:cubicBezTo>
                    <a:pt x="1980" y="827"/>
                    <a:pt x="1980" y="401"/>
                    <a:pt x="1780" y="100"/>
                  </a:cubicBezTo>
                  <a:cubicBezTo>
                    <a:pt x="1780" y="0"/>
                    <a:pt x="1579" y="0"/>
                    <a:pt x="1479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940;p55">
              <a:extLst>
                <a:ext uri="{FF2B5EF4-FFF2-40B4-BE49-F238E27FC236}">
                  <a16:creationId xmlns:a16="http://schemas.microsoft.com/office/drawing/2014/main" id="{288FA690-1DD2-482F-8A76-225C06403F99}"/>
                </a:ext>
              </a:extLst>
            </p:cNvPr>
            <p:cNvSpPr/>
            <p:nvPr/>
          </p:nvSpPr>
          <p:spPr>
            <a:xfrm>
              <a:off x="11942075" y="488763"/>
              <a:ext cx="49525" cy="38325"/>
            </a:xfrm>
            <a:custGeom>
              <a:avLst/>
              <a:gdLst/>
              <a:ahLst/>
              <a:cxnLst/>
              <a:rect l="l" t="t" r="r" b="b"/>
              <a:pathLst>
                <a:path w="1981" h="1533" extrusionOk="0">
                  <a:moveTo>
                    <a:pt x="301" y="1"/>
                  </a:moveTo>
                  <a:cubicBezTo>
                    <a:pt x="201" y="101"/>
                    <a:pt x="101" y="201"/>
                    <a:pt x="101" y="327"/>
                  </a:cubicBezTo>
                  <a:cubicBezTo>
                    <a:pt x="1" y="728"/>
                    <a:pt x="301" y="953"/>
                    <a:pt x="627" y="1254"/>
                  </a:cubicBezTo>
                  <a:cubicBezTo>
                    <a:pt x="778" y="1329"/>
                    <a:pt x="872" y="1532"/>
                    <a:pt x="1005" y="1532"/>
                  </a:cubicBezTo>
                  <a:cubicBezTo>
                    <a:pt x="1049" y="1532"/>
                    <a:pt x="1098" y="1510"/>
                    <a:pt x="1153" y="1455"/>
                  </a:cubicBezTo>
                  <a:cubicBezTo>
                    <a:pt x="1354" y="1154"/>
                    <a:pt x="1680" y="828"/>
                    <a:pt x="1880" y="527"/>
                  </a:cubicBezTo>
                  <a:cubicBezTo>
                    <a:pt x="1981" y="201"/>
                    <a:pt x="1554" y="1"/>
                    <a:pt x="1354" y="1"/>
                  </a:cubicBezTo>
                  <a:cubicBezTo>
                    <a:pt x="1153" y="101"/>
                    <a:pt x="1053" y="201"/>
                    <a:pt x="928" y="327"/>
                  </a:cubicBezTo>
                  <a:lnTo>
                    <a:pt x="828" y="101"/>
                  </a:lnTo>
                  <a:cubicBezTo>
                    <a:pt x="727" y="1"/>
                    <a:pt x="427" y="1"/>
                    <a:pt x="3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941;p55">
              <a:extLst>
                <a:ext uri="{FF2B5EF4-FFF2-40B4-BE49-F238E27FC236}">
                  <a16:creationId xmlns:a16="http://schemas.microsoft.com/office/drawing/2014/main" id="{EDE33E55-DAC8-4B89-8FB2-87F4D2DE7896}"/>
                </a:ext>
              </a:extLst>
            </p:cNvPr>
            <p:cNvSpPr/>
            <p:nvPr/>
          </p:nvSpPr>
          <p:spPr>
            <a:xfrm>
              <a:off x="11874400" y="482713"/>
              <a:ext cx="43900" cy="35575"/>
            </a:xfrm>
            <a:custGeom>
              <a:avLst/>
              <a:gdLst/>
              <a:ahLst/>
              <a:cxnLst/>
              <a:rect l="l" t="t" r="r" b="b"/>
              <a:pathLst>
                <a:path w="1756" h="1423" extrusionOk="0">
                  <a:moveTo>
                    <a:pt x="460" y="1"/>
                  </a:moveTo>
                  <a:cubicBezTo>
                    <a:pt x="413" y="1"/>
                    <a:pt x="360" y="13"/>
                    <a:pt x="302" y="42"/>
                  </a:cubicBezTo>
                  <a:cubicBezTo>
                    <a:pt x="302" y="42"/>
                    <a:pt x="101" y="42"/>
                    <a:pt x="101" y="143"/>
                  </a:cubicBezTo>
                  <a:cubicBezTo>
                    <a:pt x="1" y="443"/>
                    <a:pt x="201" y="769"/>
                    <a:pt x="302" y="1070"/>
                  </a:cubicBezTo>
                  <a:cubicBezTo>
                    <a:pt x="384" y="1255"/>
                    <a:pt x="466" y="1422"/>
                    <a:pt x="616" y="1422"/>
                  </a:cubicBezTo>
                  <a:cubicBezTo>
                    <a:pt x="650" y="1422"/>
                    <a:pt x="687" y="1414"/>
                    <a:pt x="728" y="1396"/>
                  </a:cubicBezTo>
                  <a:cubicBezTo>
                    <a:pt x="1028" y="1195"/>
                    <a:pt x="1354" y="970"/>
                    <a:pt x="1555" y="769"/>
                  </a:cubicBezTo>
                  <a:cubicBezTo>
                    <a:pt x="1755" y="569"/>
                    <a:pt x="1454" y="243"/>
                    <a:pt x="1254" y="243"/>
                  </a:cubicBezTo>
                  <a:cubicBezTo>
                    <a:pt x="1028" y="243"/>
                    <a:pt x="928" y="343"/>
                    <a:pt x="828" y="343"/>
                  </a:cubicBezTo>
                  <a:lnTo>
                    <a:pt x="728" y="143"/>
                  </a:lnTo>
                  <a:cubicBezTo>
                    <a:pt x="657" y="72"/>
                    <a:pt x="573" y="1"/>
                    <a:pt x="460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942;p55">
              <a:extLst>
                <a:ext uri="{FF2B5EF4-FFF2-40B4-BE49-F238E27FC236}">
                  <a16:creationId xmlns:a16="http://schemas.microsoft.com/office/drawing/2014/main" id="{978F5197-74FE-4EF3-AE0D-731D6167685E}"/>
                </a:ext>
              </a:extLst>
            </p:cNvPr>
            <p:cNvSpPr/>
            <p:nvPr/>
          </p:nvSpPr>
          <p:spPr>
            <a:xfrm>
              <a:off x="11798600" y="470613"/>
              <a:ext cx="44500" cy="37025"/>
            </a:xfrm>
            <a:custGeom>
              <a:avLst/>
              <a:gdLst/>
              <a:ahLst/>
              <a:cxnLst/>
              <a:rect l="l" t="t" r="r" b="b"/>
              <a:pathLst>
                <a:path w="1780" h="1481" extrusionOk="0">
                  <a:moveTo>
                    <a:pt x="401" y="0"/>
                  </a:moveTo>
                  <a:cubicBezTo>
                    <a:pt x="301" y="0"/>
                    <a:pt x="201" y="100"/>
                    <a:pt x="201" y="201"/>
                  </a:cubicBezTo>
                  <a:cubicBezTo>
                    <a:pt x="0" y="526"/>
                    <a:pt x="201" y="827"/>
                    <a:pt x="401" y="1153"/>
                  </a:cubicBezTo>
                  <a:cubicBezTo>
                    <a:pt x="504" y="1317"/>
                    <a:pt x="522" y="1480"/>
                    <a:pt x="635" y="1480"/>
                  </a:cubicBezTo>
                  <a:cubicBezTo>
                    <a:pt x="660" y="1480"/>
                    <a:pt x="690" y="1472"/>
                    <a:pt x="727" y="1454"/>
                  </a:cubicBezTo>
                  <a:cubicBezTo>
                    <a:pt x="1028" y="1253"/>
                    <a:pt x="1454" y="1053"/>
                    <a:pt x="1554" y="827"/>
                  </a:cubicBezTo>
                  <a:cubicBezTo>
                    <a:pt x="1780" y="526"/>
                    <a:pt x="1454" y="301"/>
                    <a:pt x="1253" y="201"/>
                  </a:cubicBezTo>
                  <a:cubicBezTo>
                    <a:pt x="1153" y="201"/>
                    <a:pt x="1028" y="301"/>
                    <a:pt x="827" y="426"/>
                  </a:cubicBezTo>
                  <a:lnTo>
                    <a:pt x="827" y="201"/>
                  </a:lnTo>
                  <a:cubicBezTo>
                    <a:pt x="727" y="100"/>
                    <a:pt x="527" y="0"/>
                    <a:pt x="401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943;p55">
              <a:extLst>
                <a:ext uri="{FF2B5EF4-FFF2-40B4-BE49-F238E27FC236}">
                  <a16:creationId xmlns:a16="http://schemas.microsoft.com/office/drawing/2014/main" id="{E19CCA95-7091-41D8-913F-06500B3DBD78}"/>
                </a:ext>
              </a:extLst>
            </p:cNvPr>
            <p:cNvSpPr/>
            <p:nvPr/>
          </p:nvSpPr>
          <p:spPr>
            <a:xfrm>
              <a:off x="12017900" y="480038"/>
              <a:ext cx="38200" cy="31950"/>
            </a:xfrm>
            <a:custGeom>
              <a:avLst/>
              <a:gdLst/>
              <a:ahLst/>
              <a:cxnLst/>
              <a:rect l="l" t="t" r="r" b="b"/>
              <a:pathLst>
                <a:path w="1528" h="1278" extrusionOk="0">
                  <a:moveTo>
                    <a:pt x="1168" y="1"/>
                  </a:moveTo>
                  <a:cubicBezTo>
                    <a:pt x="1112" y="1"/>
                    <a:pt x="1060" y="17"/>
                    <a:pt x="1028" y="49"/>
                  </a:cubicBezTo>
                  <a:cubicBezTo>
                    <a:pt x="827" y="49"/>
                    <a:pt x="827" y="250"/>
                    <a:pt x="727" y="350"/>
                  </a:cubicBezTo>
                  <a:lnTo>
                    <a:pt x="627" y="250"/>
                  </a:lnTo>
                  <a:cubicBezTo>
                    <a:pt x="514" y="200"/>
                    <a:pt x="433" y="174"/>
                    <a:pt x="367" y="174"/>
                  </a:cubicBezTo>
                  <a:cubicBezTo>
                    <a:pt x="301" y="174"/>
                    <a:pt x="251" y="200"/>
                    <a:pt x="201" y="250"/>
                  </a:cubicBezTo>
                  <a:cubicBezTo>
                    <a:pt x="100" y="350"/>
                    <a:pt x="0" y="450"/>
                    <a:pt x="100" y="550"/>
                  </a:cubicBezTo>
                  <a:cubicBezTo>
                    <a:pt x="100" y="876"/>
                    <a:pt x="401" y="976"/>
                    <a:pt x="727" y="1177"/>
                  </a:cubicBezTo>
                  <a:cubicBezTo>
                    <a:pt x="861" y="1177"/>
                    <a:pt x="950" y="1277"/>
                    <a:pt x="1031" y="1277"/>
                  </a:cubicBezTo>
                  <a:cubicBezTo>
                    <a:pt x="1072" y="1277"/>
                    <a:pt x="1111" y="1252"/>
                    <a:pt x="1153" y="1177"/>
                  </a:cubicBezTo>
                  <a:cubicBezTo>
                    <a:pt x="1354" y="876"/>
                    <a:pt x="1454" y="676"/>
                    <a:pt x="1454" y="350"/>
                  </a:cubicBezTo>
                  <a:cubicBezTo>
                    <a:pt x="1528" y="127"/>
                    <a:pt x="1328" y="1"/>
                    <a:pt x="1168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944;p55">
              <a:extLst>
                <a:ext uri="{FF2B5EF4-FFF2-40B4-BE49-F238E27FC236}">
                  <a16:creationId xmlns:a16="http://schemas.microsoft.com/office/drawing/2014/main" id="{246C8DA8-8BB9-4496-8988-E9D77C27F6BE}"/>
                </a:ext>
              </a:extLst>
            </p:cNvPr>
            <p:cNvSpPr/>
            <p:nvPr/>
          </p:nvSpPr>
          <p:spPr>
            <a:xfrm>
              <a:off x="12093700" y="474688"/>
              <a:ext cx="35750" cy="34025"/>
            </a:xfrm>
            <a:custGeom>
              <a:avLst/>
              <a:gdLst/>
              <a:ahLst/>
              <a:cxnLst/>
              <a:rect l="l" t="t" r="r" b="b"/>
              <a:pathLst>
                <a:path w="1430" h="1361" extrusionOk="0">
                  <a:moveTo>
                    <a:pt x="1006" y="0"/>
                  </a:moveTo>
                  <a:cubicBezTo>
                    <a:pt x="940" y="0"/>
                    <a:pt x="877" y="13"/>
                    <a:pt x="828" y="38"/>
                  </a:cubicBezTo>
                  <a:cubicBezTo>
                    <a:pt x="728" y="138"/>
                    <a:pt x="728" y="263"/>
                    <a:pt x="627" y="464"/>
                  </a:cubicBezTo>
                  <a:lnTo>
                    <a:pt x="502" y="363"/>
                  </a:lnTo>
                  <a:cubicBezTo>
                    <a:pt x="443" y="334"/>
                    <a:pt x="393" y="322"/>
                    <a:pt x="349" y="322"/>
                  </a:cubicBezTo>
                  <a:cubicBezTo>
                    <a:pt x="243" y="322"/>
                    <a:pt x="172" y="393"/>
                    <a:pt x="101" y="464"/>
                  </a:cubicBezTo>
                  <a:cubicBezTo>
                    <a:pt x="1" y="464"/>
                    <a:pt x="1" y="564"/>
                    <a:pt x="1" y="664"/>
                  </a:cubicBezTo>
                  <a:cubicBezTo>
                    <a:pt x="101" y="990"/>
                    <a:pt x="402" y="1090"/>
                    <a:pt x="728" y="1190"/>
                  </a:cubicBezTo>
                  <a:cubicBezTo>
                    <a:pt x="850" y="1252"/>
                    <a:pt x="936" y="1360"/>
                    <a:pt x="1006" y="1360"/>
                  </a:cubicBezTo>
                  <a:cubicBezTo>
                    <a:pt x="1051" y="1360"/>
                    <a:pt x="1090" y="1317"/>
                    <a:pt x="1129" y="1190"/>
                  </a:cubicBezTo>
                  <a:cubicBezTo>
                    <a:pt x="1254" y="890"/>
                    <a:pt x="1354" y="664"/>
                    <a:pt x="1354" y="363"/>
                  </a:cubicBezTo>
                  <a:cubicBezTo>
                    <a:pt x="1430" y="118"/>
                    <a:pt x="1206" y="0"/>
                    <a:pt x="1006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945;p55">
              <a:extLst>
                <a:ext uri="{FF2B5EF4-FFF2-40B4-BE49-F238E27FC236}">
                  <a16:creationId xmlns:a16="http://schemas.microsoft.com/office/drawing/2014/main" id="{251D243E-3730-4F44-9918-896335F91AF7}"/>
                </a:ext>
              </a:extLst>
            </p:cNvPr>
            <p:cNvSpPr/>
            <p:nvPr/>
          </p:nvSpPr>
          <p:spPr>
            <a:xfrm>
              <a:off x="11955225" y="441788"/>
              <a:ext cx="33875" cy="25950"/>
            </a:xfrm>
            <a:custGeom>
              <a:avLst/>
              <a:gdLst/>
              <a:ahLst/>
              <a:cxnLst/>
              <a:rect l="l" t="t" r="r" b="b"/>
              <a:pathLst>
                <a:path w="1355" h="1038" extrusionOk="0">
                  <a:moveTo>
                    <a:pt x="201" y="0"/>
                  </a:moveTo>
                  <a:cubicBezTo>
                    <a:pt x="201" y="0"/>
                    <a:pt x="101" y="100"/>
                    <a:pt x="101" y="201"/>
                  </a:cubicBezTo>
                  <a:cubicBezTo>
                    <a:pt x="1" y="426"/>
                    <a:pt x="201" y="627"/>
                    <a:pt x="402" y="827"/>
                  </a:cubicBezTo>
                  <a:cubicBezTo>
                    <a:pt x="489" y="914"/>
                    <a:pt x="564" y="1038"/>
                    <a:pt x="635" y="1038"/>
                  </a:cubicBezTo>
                  <a:cubicBezTo>
                    <a:pt x="667" y="1038"/>
                    <a:pt x="697" y="1014"/>
                    <a:pt x="728" y="953"/>
                  </a:cubicBezTo>
                  <a:cubicBezTo>
                    <a:pt x="928" y="727"/>
                    <a:pt x="1154" y="527"/>
                    <a:pt x="1254" y="326"/>
                  </a:cubicBezTo>
                  <a:cubicBezTo>
                    <a:pt x="1354" y="100"/>
                    <a:pt x="1028" y="0"/>
                    <a:pt x="928" y="0"/>
                  </a:cubicBezTo>
                  <a:cubicBezTo>
                    <a:pt x="828" y="0"/>
                    <a:pt x="728" y="100"/>
                    <a:pt x="627" y="201"/>
                  </a:cubicBezTo>
                  <a:lnTo>
                    <a:pt x="527" y="100"/>
                  </a:lnTo>
                  <a:cubicBezTo>
                    <a:pt x="527" y="0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946;p55">
              <a:extLst>
                <a:ext uri="{FF2B5EF4-FFF2-40B4-BE49-F238E27FC236}">
                  <a16:creationId xmlns:a16="http://schemas.microsoft.com/office/drawing/2014/main" id="{2E06C225-E1A0-4FC0-ACDD-AD8295E1C556}"/>
                </a:ext>
              </a:extLst>
            </p:cNvPr>
            <p:cNvSpPr/>
            <p:nvPr/>
          </p:nvSpPr>
          <p:spPr>
            <a:xfrm>
              <a:off x="11965250" y="410463"/>
              <a:ext cx="18825" cy="14275"/>
            </a:xfrm>
            <a:custGeom>
              <a:avLst/>
              <a:gdLst/>
              <a:ahLst/>
              <a:cxnLst/>
              <a:rect l="l" t="t" r="r" b="b"/>
              <a:pathLst>
                <a:path w="753" h="571" extrusionOk="0">
                  <a:moveTo>
                    <a:pt x="126" y="0"/>
                  </a:moveTo>
                  <a:cubicBezTo>
                    <a:pt x="126" y="0"/>
                    <a:pt x="1" y="0"/>
                    <a:pt x="1" y="100"/>
                  </a:cubicBezTo>
                  <a:cubicBezTo>
                    <a:pt x="1" y="326"/>
                    <a:pt x="126" y="326"/>
                    <a:pt x="226" y="526"/>
                  </a:cubicBezTo>
                  <a:cubicBezTo>
                    <a:pt x="293" y="526"/>
                    <a:pt x="316" y="571"/>
                    <a:pt x="353" y="571"/>
                  </a:cubicBezTo>
                  <a:cubicBezTo>
                    <a:pt x="371" y="571"/>
                    <a:pt x="394" y="560"/>
                    <a:pt x="427" y="526"/>
                  </a:cubicBezTo>
                  <a:cubicBezTo>
                    <a:pt x="527" y="426"/>
                    <a:pt x="627" y="326"/>
                    <a:pt x="753" y="201"/>
                  </a:cubicBezTo>
                  <a:cubicBezTo>
                    <a:pt x="753" y="100"/>
                    <a:pt x="627" y="0"/>
                    <a:pt x="527" y="0"/>
                  </a:cubicBezTo>
                  <a:cubicBezTo>
                    <a:pt x="427" y="0"/>
                    <a:pt x="427" y="100"/>
                    <a:pt x="3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947;p55">
              <a:extLst>
                <a:ext uri="{FF2B5EF4-FFF2-40B4-BE49-F238E27FC236}">
                  <a16:creationId xmlns:a16="http://schemas.microsoft.com/office/drawing/2014/main" id="{651D42FD-8CA9-41C4-BFEB-0AF482239C62}"/>
                </a:ext>
              </a:extLst>
            </p:cNvPr>
            <p:cNvSpPr/>
            <p:nvPr/>
          </p:nvSpPr>
          <p:spPr>
            <a:xfrm>
              <a:off x="12002225" y="411313"/>
              <a:ext cx="18200" cy="15950"/>
            </a:xfrm>
            <a:custGeom>
              <a:avLst/>
              <a:gdLst/>
              <a:ahLst/>
              <a:cxnLst/>
              <a:rect l="l" t="t" r="r" b="b"/>
              <a:pathLst>
                <a:path w="728" h="638" extrusionOk="0">
                  <a:moveTo>
                    <a:pt x="576" y="0"/>
                  </a:moveTo>
                  <a:cubicBezTo>
                    <a:pt x="518" y="0"/>
                    <a:pt x="454" y="25"/>
                    <a:pt x="402" y="66"/>
                  </a:cubicBezTo>
                  <a:cubicBezTo>
                    <a:pt x="402" y="66"/>
                    <a:pt x="402" y="167"/>
                    <a:pt x="301" y="167"/>
                  </a:cubicBezTo>
                  <a:lnTo>
                    <a:pt x="101" y="167"/>
                  </a:lnTo>
                  <a:cubicBezTo>
                    <a:pt x="1" y="292"/>
                    <a:pt x="1" y="292"/>
                    <a:pt x="1" y="392"/>
                  </a:cubicBezTo>
                  <a:cubicBezTo>
                    <a:pt x="101" y="492"/>
                    <a:pt x="201" y="593"/>
                    <a:pt x="402" y="593"/>
                  </a:cubicBezTo>
                  <a:cubicBezTo>
                    <a:pt x="485" y="593"/>
                    <a:pt x="513" y="637"/>
                    <a:pt x="552" y="637"/>
                  </a:cubicBezTo>
                  <a:cubicBezTo>
                    <a:pt x="572" y="637"/>
                    <a:pt x="594" y="626"/>
                    <a:pt x="627" y="593"/>
                  </a:cubicBezTo>
                  <a:cubicBezTo>
                    <a:pt x="627" y="492"/>
                    <a:pt x="727" y="292"/>
                    <a:pt x="727" y="167"/>
                  </a:cubicBezTo>
                  <a:cubicBezTo>
                    <a:pt x="727" y="49"/>
                    <a:pt x="659" y="0"/>
                    <a:pt x="576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948;p55">
              <a:extLst>
                <a:ext uri="{FF2B5EF4-FFF2-40B4-BE49-F238E27FC236}">
                  <a16:creationId xmlns:a16="http://schemas.microsoft.com/office/drawing/2014/main" id="{C88CD221-EF3B-4391-B20A-B79A7210B3AF}"/>
                </a:ext>
              </a:extLst>
            </p:cNvPr>
            <p:cNvSpPr/>
            <p:nvPr/>
          </p:nvSpPr>
          <p:spPr>
            <a:xfrm>
              <a:off x="12046725" y="409413"/>
              <a:ext cx="18175" cy="16100"/>
            </a:xfrm>
            <a:custGeom>
              <a:avLst/>
              <a:gdLst/>
              <a:ahLst/>
              <a:cxnLst/>
              <a:rect l="l" t="t" r="r" b="b"/>
              <a:pathLst>
                <a:path w="727" h="644" extrusionOk="0">
                  <a:moveTo>
                    <a:pt x="513" y="1"/>
                  </a:moveTo>
                  <a:cubicBezTo>
                    <a:pt x="471" y="1"/>
                    <a:pt x="430" y="13"/>
                    <a:pt x="401" y="42"/>
                  </a:cubicBezTo>
                  <a:cubicBezTo>
                    <a:pt x="401" y="42"/>
                    <a:pt x="301" y="142"/>
                    <a:pt x="301" y="243"/>
                  </a:cubicBezTo>
                  <a:lnTo>
                    <a:pt x="201" y="142"/>
                  </a:lnTo>
                  <a:cubicBezTo>
                    <a:pt x="201" y="142"/>
                    <a:pt x="100" y="142"/>
                    <a:pt x="0" y="243"/>
                  </a:cubicBezTo>
                  <a:lnTo>
                    <a:pt x="0" y="368"/>
                  </a:lnTo>
                  <a:cubicBezTo>
                    <a:pt x="100" y="468"/>
                    <a:pt x="201" y="568"/>
                    <a:pt x="301" y="568"/>
                  </a:cubicBezTo>
                  <a:cubicBezTo>
                    <a:pt x="351" y="619"/>
                    <a:pt x="401" y="644"/>
                    <a:pt x="439" y="644"/>
                  </a:cubicBezTo>
                  <a:cubicBezTo>
                    <a:pt x="476" y="644"/>
                    <a:pt x="501" y="619"/>
                    <a:pt x="501" y="568"/>
                  </a:cubicBezTo>
                  <a:cubicBezTo>
                    <a:pt x="627" y="468"/>
                    <a:pt x="727" y="243"/>
                    <a:pt x="727" y="142"/>
                  </a:cubicBezTo>
                  <a:cubicBezTo>
                    <a:pt x="727" y="71"/>
                    <a:pt x="614" y="1"/>
                    <a:pt x="513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949;p55">
              <a:extLst>
                <a:ext uri="{FF2B5EF4-FFF2-40B4-BE49-F238E27FC236}">
                  <a16:creationId xmlns:a16="http://schemas.microsoft.com/office/drawing/2014/main" id="{9DB8165A-01C4-4533-A641-8040F5837843}"/>
                </a:ext>
              </a:extLst>
            </p:cNvPr>
            <p:cNvSpPr/>
            <p:nvPr/>
          </p:nvSpPr>
          <p:spPr>
            <a:xfrm>
              <a:off x="11905725" y="440738"/>
              <a:ext cx="28225" cy="22675"/>
            </a:xfrm>
            <a:custGeom>
              <a:avLst/>
              <a:gdLst/>
              <a:ahLst/>
              <a:cxnLst/>
              <a:rect l="l" t="t" r="r" b="b"/>
              <a:pathLst>
                <a:path w="1129" h="907" extrusionOk="0">
                  <a:moveTo>
                    <a:pt x="290" y="1"/>
                  </a:moveTo>
                  <a:cubicBezTo>
                    <a:pt x="260" y="1"/>
                    <a:pt x="231" y="13"/>
                    <a:pt x="201" y="42"/>
                  </a:cubicBezTo>
                  <a:cubicBezTo>
                    <a:pt x="201" y="42"/>
                    <a:pt x="101" y="42"/>
                    <a:pt x="101" y="142"/>
                  </a:cubicBezTo>
                  <a:cubicBezTo>
                    <a:pt x="1" y="368"/>
                    <a:pt x="101" y="569"/>
                    <a:pt x="302" y="669"/>
                  </a:cubicBezTo>
                  <a:cubicBezTo>
                    <a:pt x="381" y="748"/>
                    <a:pt x="398" y="906"/>
                    <a:pt x="451" y="906"/>
                  </a:cubicBezTo>
                  <a:cubicBezTo>
                    <a:pt x="465" y="906"/>
                    <a:pt x="481" y="895"/>
                    <a:pt x="502" y="869"/>
                  </a:cubicBezTo>
                  <a:cubicBezTo>
                    <a:pt x="728" y="769"/>
                    <a:pt x="928" y="569"/>
                    <a:pt x="1029" y="468"/>
                  </a:cubicBezTo>
                  <a:cubicBezTo>
                    <a:pt x="1129" y="243"/>
                    <a:pt x="928" y="42"/>
                    <a:pt x="828" y="42"/>
                  </a:cubicBezTo>
                  <a:cubicBezTo>
                    <a:pt x="728" y="42"/>
                    <a:pt x="628" y="142"/>
                    <a:pt x="502" y="243"/>
                  </a:cubicBezTo>
                  <a:lnTo>
                    <a:pt x="502" y="142"/>
                  </a:lnTo>
                  <a:cubicBezTo>
                    <a:pt x="431" y="72"/>
                    <a:pt x="360" y="1"/>
                    <a:pt x="290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950;p55">
              <a:extLst>
                <a:ext uri="{FF2B5EF4-FFF2-40B4-BE49-F238E27FC236}">
                  <a16:creationId xmlns:a16="http://schemas.microsoft.com/office/drawing/2014/main" id="{85447D6F-5674-46E7-8F09-EBE59E98419A}"/>
                </a:ext>
              </a:extLst>
            </p:cNvPr>
            <p:cNvSpPr/>
            <p:nvPr/>
          </p:nvSpPr>
          <p:spPr>
            <a:xfrm>
              <a:off x="11931425" y="407938"/>
              <a:ext cx="15700" cy="14225"/>
            </a:xfrm>
            <a:custGeom>
              <a:avLst/>
              <a:gdLst/>
              <a:ahLst/>
              <a:cxnLst/>
              <a:rect l="l" t="t" r="r" b="b"/>
              <a:pathLst>
                <a:path w="628" h="569" extrusionOk="0">
                  <a:moveTo>
                    <a:pt x="101" y="1"/>
                  </a:moveTo>
                  <a:cubicBezTo>
                    <a:pt x="101" y="1"/>
                    <a:pt x="1" y="1"/>
                    <a:pt x="1" y="101"/>
                  </a:cubicBezTo>
                  <a:cubicBezTo>
                    <a:pt x="1" y="201"/>
                    <a:pt x="101" y="302"/>
                    <a:pt x="101" y="427"/>
                  </a:cubicBezTo>
                  <a:cubicBezTo>
                    <a:pt x="189" y="498"/>
                    <a:pt x="215" y="569"/>
                    <a:pt x="258" y="569"/>
                  </a:cubicBezTo>
                  <a:cubicBezTo>
                    <a:pt x="276" y="569"/>
                    <a:pt x="297" y="557"/>
                    <a:pt x="326" y="527"/>
                  </a:cubicBezTo>
                  <a:cubicBezTo>
                    <a:pt x="427" y="427"/>
                    <a:pt x="527" y="302"/>
                    <a:pt x="527" y="201"/>
                  </a:cubicBezTo>
                  <a:cubicBezTo>
                    <a:pt x="627" y="201"/>
                    <a:pt x="527" y="101"/>
                    <a:pt x="427" y="101"/>
                  </a:cubicBezTo>
                  <a:lnTo>
                    <a:pt x="226" y="101"/>
                  </a:lnTo>
                  <a:cubicBezTo>
                    <a:pt x="226" y="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951;p55">
              <a:extLst>
                <a:ext uri="{FF2B5EF4-FFF2-40B4-BE49-F238E27FC236}">
                  <a16:creationId xmlns:a16="http://schemas.microsoft.com/office/drawing/2014/main" id="{1CFC1D22-53D1-4517-A01F-2F8753076878}"/>
                </a:ext>
              </a:extLst>
            </p:cNvPr>
            <p:cNvSpPr/>
            <p:nvPr/>
          </p:nvSpPr>
          <p:spPr>
            <a:xfrm>
              <a:off x="11884425" y="405438"/>
              <a:ext cx="18200" cy="13175"/>
            </a:xfrm>
            <a:custGeom>
              <a:avLst/>
              <a:gdLst/>
              <a:ahLst/>
              <a:cxnLst/>
              <a:rect l="l" t="t" r="r" b="b"/>
              <a:pathLst>
                <a:path w="728" h="527" extrusionOk="0">
                  <a:moveTo>
                    <a:pt x="226" y="1"/>
                  </a:moveTo>
                  <a:cubicBezTo>
                    <a:pt x="101" y="1"/>
                    <a:pt x="101" y="1"/>
                    <a:pt x="101" y="101"/>
                  </a:cubicBezTo>
                  <a:cubicBezTo>
                    <a:pt x="1" y="201"/>
                    <a:pt x="101" y="301"/>
                    <a:pt x="226" y="402"/>
                  </a:cubicBezTo>
                  <a:lnTo>
                    <a:pt x="327" y="527"/>
                  </a:lnTo>
                  <a:cubicBezTo>
                    <a:pt x="427" y="402"/>
                    <a:pt x="627" y="301"/>
                    <a:pt x="627" y="201"/>
                  </a:cubicBezTo>
                  <a:cubicBezTo>
                    <a:pt x="728" y="101"/>
                    <a:pt x="627" y="1"/>
                    <a:pt x="527" y="1"/>
                  </a:cubicBezTo>
                  <a:cubicBezTo>
                    <a:pt x="427" y="1"/>
                    <a:pt x="427" y="101"/>
                    <a:pt x="327" y="101"/>
                  </a:cubicBezTo>
                  <a:cubicBezTo>
                    <a:pt x="327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952;p55">
              <a:extLst>
                <a:ext uri="{FF2B5EF4-FFF2-40B4-BE49-F238E27FC236}">
                  <a16:creationId xmlns:a16="http://schemas.microsoft.com/office/drawing/2014/main" id="{EFA90944-D6D7-440F-85AD-9613C930FD81}"/>
                </a:ext>
              </a:extLst>
            </p:cNvPr>
            <p:cNvSpPr/>
            <p:nvPr/>
          </p:nvSpPr>
          <p:spPr>
            <a:xfrm>
              <a:off x="11839950" y="431138"/>
              <a:ext cx="31350" cy="22000"/>
            </a:xfrm>
            <a:custGeom>
              <a:avLst/>
              <a:gdLst/>
              <a:ahLst/>
              <a:cxnLst/>
              <a:rect l="l" t="t" r="r" b="b"/>
              <a:pathLst>
                <a:path w="1254" h="880" extrusionOk="0">
                  <a:moveTo>
                    <a:pt x="326" y="0"/>
                  </a:moveTo>
                  <a:cubicBezTo>
                    <a:pt x="226" y="0"/>
                    <a:pt x="126" y="0"/>
                    <a:pt x="126" y="125"/>
                  </a:cubicBezTo>
                  <a:cubicBezTo>
                    <a:pt x="0" y="326"/>
                    <a:pt x="226" y="526"/>
                    <a:pt x="326" y="627"/>
                  </a:cubicBezTo>
                  <a:cubicBezTo>
                    <a:pt x="407" y="728"/>
                    <a:pt x="423" y="879"/>
                    <a:pt x="533" y="879"/>
                  </a:cubicBezTo>
                  <a:cubicBezTo>
                    <a:pt x="558" y="879"/>
                    <a:pt x="589" y="871"/>
                    <a:pt x="627" y="852"/>
                  </a:cubicBezTo>
                  <a:cubicBezTo>
                    <a:pt x="752" y="752"/>
                    <a:pt x="953" y="526"/>
                    <a:pt x="1053" y="426"/>
                  </a:cubicBezTo>
                  <a:cubicBezTo>
                    <a:pt x="1254" y="226"/>
                    <a:pt x="953" y="125"/>
                    <a:pt x="852" y="125"/>
                  </a:cubicBezTo>
                  <a:cubicBezTo>
                    <a:pt x="752" y="125"/>
                    <a:pt x="627" y="125"/>
                    <a:pt x="627" y="226"/>
                  </a:cubicBezTo>
                  <a:lnTo>
                    <a:pt x="527" y="125"/>
                  </a:lnTo>
                  <a:cubicBezTo>
                    <a:pt x="527" y="0"/>
                    <a:pt x="326" y="0"/>
                    <a:pt x="326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953;p55">
              <a:extLst>
                <a:ext uri="{FF2B5EF4-FFF2-40B4-BE49-F238E27FC236}">
                  <a16:creationId xmlns:a16="http://schemas.microsoft.com/office/drawing/2014/main" id="{7B421BFE-B5A6-4454-9FD2-296DF8904412}"/>
                </a:ext>
              </a:extLst>
            </p:cNvPr>
            <p:cNvSpPr/>
            <p:nvPr/>
          </p:nvSpPr>
          <p:spPr>
            <a:xfrm>
              <a:off x="12007250" y="439263"/>
              <a:ext cx="23825" cy="21825"/>
            </a:xfrm>
            <a:custGeom>
              <a:avLst/>
              <a:gdLst/>
              <a:ahLst/>
              <a:cxnLst/>
              <a:rect l="l" t="t" r="r" b="b"/>
              <a:pathLst>
                <a:path w="953" h="873" extrusionOk="0">
                  <a:moveTo>
                    <a:pt x="627" y="1"/>
                  </a:moveTo>
                  <a:cubicBezTo>
                    <a:pt x="526" y="101"/>
                    <a:pt x="526" y="201"/>
                    <a:pt x="526" y="302"/>
                  </a:cubicBezTo>
                  <a:lnTo>
                    <a:pt x="426" y="201"/>
                  </a:lnTo>
                  <a:lnTo>
                    <a:pt x="100" y="201"/>
                  </a:lnTo>
                  <a:cubicBezTo>
                    <a:pt x="0" y="302"/>
                    <a:pt x="0" y="302"/>
                    <a:pt x="0" y="427"/>
                  </a:cubicBezTo>
                  <a:cubicBezTo>
                    <a:pt x="100" y="628"/>
                    <a:pt x="326" y="728"/>
                    <a:pt x="526" y="828"/>
                  </a:cubicBezTo>
                  <a:cubicBezTo>
                    <a:pt x="593" y="828"/>
                    <a:pt x="660" y="873"/>
                    <a:pt x="727" y="873"/>
                  </a:cubicBezTo>
                  <a:cubicBezTo>
                    <a:pt x="760" y="873"/>
                    <a:pt x="794" y="861"/>
                    <a:pt x="827" y="828"/>
                  </a:cubicBezTo>
                  <a:cubicBezTo>
                    <a:pt x="827" y="628"/>
                    <a:pt x="953" y="427"/>
                    <a:pt x="953" y="201"/>
                  </a:cubicBezTo>
                  <a:cubicBezTo>
                    <a:pt x="953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954;p55">
              <a:extLst>
                <a:ext uri="{FF2B5EF4-FFF2-40B4-BE49-F238E27FC236}">
                  <a16:creationId xmlns:a16="http://schemas.microsoft.com/office/drawing/2014/main" id="{B760A94D-D668-4DB8-9006-FB5EB19980F2}"/>
                </a:ext>
              </a:extLst>
            </p:cNvPr>
            <p:cNvSpPr/>
            <p:nvPr/>
          </p:nvSpPr>
          <p:spPr>
            <a:xfrm>
              <a:off x="12062375" y="439263"/>
              <a:ext cx="23200" cy="21825"/>
            </a:xfrm>
            <a:custGeom>
              <a:avLst/>
              <a:gdLst/>
              <a:ahLst/>
              <a:cxnLst/>
              <a:rect l="l" t="t" r="r" b="b"/>
              <a:pathLst>
                <a:path w="928" h="873" extrusionOk="0">
                  <a:moveTo>
                    <a:pt x="627" y="1"/>
                  </a:moveTo>
                  <a:cubicBezTo>
                    <a:pt x="502" y="101"/>
                    <a:pt x="502" y="201"/>
                    <a:pt x="402" y="302"/>
                  </a:cubicBezTo>
                  <a:lnTo>
                    <a:pt x="301" y="201"/>
                  </a:lnTo>
                  <a:lnTo>
                    <a:pt x="101" y="201"/>
                  </a:lnTo>
                  <a:cubicBezTo>
                    <a:pt x="1" y="302"/>
                    <a:pt x="1" y="302"/>
                    <a:pt x="1" y="427"/>
                  </a:cubicBezTo>
                  <a:cubicBezTo>
                    <a:pt x="101" y="628"/>
                    <a:pt x="301" y="728"/>
                    <a:pt x="502" y="828"/>
                  </a:cubicBezTo>
                  <a:cubicBezTo>
                    <a:pt x="585" y="828"/>
                    <a:pt x="658" y="873"/>
                    <a:pt x="727" y="873"/>
                  </a:cubicBezTo>
                  <a:cubicBezTo>
                    <a:pt x="761" y="873"/>
                    <a:pt x="794" y="861"/>
                    <a:pt x="828" y="828"/>
                  </a:cubicBezTo>
                  <a:cubicBezTo>
                    <a:pt x="828" y="628"/>
                    <a:pt x="928" y="427"/>
                    <a:pt x="928" y="201"/>
                  </a:cubicBezTo>
                  <a:cubicBezTo>
                    <a:pt x="928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955;p55">
              <a:extLst>
                <a:ext uri="{FF2B5EF4-FFF2-40B4-BE49-F238E27FC236}">
                  <a16:creationId xmlns:a16="http://schemas.microsoft.com/office/drawing/2014/main" id="{0627CD45-D31B-4953-B9FE-ADEFB014B6A3}"/>
                </a:ext>
              </a:extLst>
            </p:cNvPr>
            <p:cNvSpPr/>
            <p:nvPr/>
          </p:nvSpPr>
          <p:spPr>
            <a:xfrm>
              <a:off x="11924525" y="555988"/>
              <a:ext cx="62075" cy="44600"/>
            </a:xfrm>
            <a:custGeom>
              <a:avLst/>
              <a:gdLst/>
              <a:ahLst/>
              <a:cxnLst/>
              <a:rect l="l" t="t" r="r" b="b"/>
              <a:pathLst>
                <a:path w="2483" h="1784" extrusionOk="0">
                  <a:moveTo>
                    <a:pt x="682" y="0"/>
                  </a:moveTo>
                  <a:cubicBezTo>
                    <a:pt x="383" y="0"/>
                    <a:pt x="1" y="294"/>
                    <a:pt x="176" y="645"/>
                  </a:cubicBezTo>
                  <a:cubicBezTo>
                    <a:pt x="277" y="971"/>
                    <a:pt x="703" y="1397"/>
                    <a:pt x="1129" y="1698"/>
                  </a:cubicBezTo>
                  <a:cubicBezTo>
                    <a:pt x="1191" y="1760"/>
                    <a:pt x="1253" y="1784"/>
                    <a:pt x="1316" y="1784"/>
                  </a:cubicBezTo>
                  <a:cubicBezTo>
                    <a:pt x="1456" y="1784"/>
                    <a:pt x="1600" y="1667"/>
                    <a:pt x="1755" y="1598"/>
                  </a:cubicBezTo>
                  <a:cubicBezTo>
                    <a:pt x="2156" y="1272"/>
                    <a:pt x="2482" y="871"/>
                    <a:pt x="2382" y="345"/>
                  </a:cubicBezTo>
                  <a:cubicBezTo>
                    <a:pt x="2382" y="144"/>
                    <a:pt x="2256" y="144"/>
                    <a:pt x="2156" y="19"/>
                  </a:cubicBezTo>
                  <a:cubicBezTo>
                    <a:pt x="1956" y="19"/>
                    <a:pt x="1630" y="19"/>
                    <a:pt x="1429" y="144"/>
                  </a:cubicBezTo>
                  <a:cubicBezTo>
                    <a:pt x="1429" y="244"/>
                    <a:pt x="1329" y="345"/>
                    <a:pt x="1329" y="345"/>
                  </a:cubicBezTo>
                  <a:cubicBezTo>
                    <a:pt x="1129" y="244"/>
                    <a:pt x="1003" y="19"/>
                    <a:pt x="803" y="19"/>
                  </a:cubicBezTo>
                  <a:cubicBezTo>
                    <a:pt x="766" y="6"/>
                    <a:pt x="725" y="0"/>
                    <a:pt x="68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956;p55">
              <a:extLst>
                <a:ext uri="{FF2B5EF4-FFF2-40B4-BE49-F238E27FC236}">
                  <a16:creationId xmlns:a16="http://schemas.microsoft.com/office/drawing/2014/main" id="{5F37E3D7-7EF6-4D50-8965-6C2401BC6DAA}"/>
                </a:ext>
              </a:extLst>
            </p:cNvPr>
            <p:cNvSpPr/>
            <p:nvPr/>
          </p:nvSpPr>
          <p:spPr>
            <a:xfrm>
              <a:off x="11660125" y="563613"/>
              <a:ext cx="618450" cy="212150"/>
            </a:xfrm>
            <a:custGeom>
              <a:avLst/>
              <a:gdLst/>
              <a:ahLst/>
              <a:cxnLst/>
              <a:rect l="l" t="t" r="r" b="b"/>
              <a:pathLst>
                <a:path w="24738" h="8486" extrusionOk="0">
                  <a:moveTo>
                    <a:pt x="1800" y="1"/>
                  </a:moveTo>
                  <a:cubicBezTo>
                    <a:pt x="1631" y="1"/>
                    <a:pt x="1480" y="13"/>
                    <a:pt x="1354" y="40"/>
                  </a:cubicBezTo>
                  <a:cubicBezTo>
                    <a:pt x="0" y="240"/>
                    <a:pt x="928" y="967"/>
                    <a:pt x="1253" y="2220"/>
                  </a:cubicBezTo>
                  <a:cubicBezTo>
                    <a:pt x="1554" y="3598"/>
                    <a:pt x="301" y="2847"/>
                    <a:pt x="426" y="3699"/>
                  </a:cubicBezTo>
                  <a:cubicBezTo>
                    <a:pt x="627" y="6105"/>
                    <a:pt x="4587" y="7032"/>
                    <a:pt x="6266" y="7558"/>
                  </a:cubicBezTo>
                  <a:cubicBezTo>
                    <a:pt x="9299" y="8486"/>
                    <a:pt x="12106" y="8486"/>
                    <a:pt x="15239" y="8486"/>
                  </a:cubicBezTo>
                  <a:cubicBezTo>
                    <a:pt x="17645" y="8385"/>
                    <a:pt x="20251" y="7984"/>
                    <a:pt x="22356" y="6832"/>
                  </a:cubicBezTo>
                  <a:cubicBezTo>
                    <a:pt x="23183" y="6506"/>
                    <a:pt x="24737" y="5679"/>
                    <a:pt x="24737" y="4726"/>
                  </a:cubicBezTo>
                  <a:cubicBezTo>
                    <a:pt x="24737" y="4426"/>
                    <a:pt x="24111" y="4225"/>
                    <a:pt x="24010" y="3799"/>
                  </a:cubicBezTo>
                  <a:cubicBezTo>
                    <a:pt x="24010" y="3598"/>
                    <a:pt x="24336" y="2847"/>
                    <a:pt x="24236" y="2546"/>
                  </a:cubicBezTo>
                  <a:cubicBezTo>
                    <a:pt x="24282" y="961"/>
                    <a:pt x="23670" y="476"/>
                    <a:pt x="22793" y="476"/>
                  </a:cubicBezTo>
                  <a:cubicBezTo>
                    <a:pt x="21757" y="476"/>
                    <a:pt x="20350" y="1154"/>
                    <a:pt x="19224" y="1493"/>
                  </a:cubicBezTo>
                  <a:cubicBezTo>
                    <a:pt x="16817" y="2120"/>
                    <a:pt x="14086" y="2446"/>
                    <a:pt x="11579" y="2546"/>
                  </a:cubicBezTo>
                  <a:cubicBezTo>
                    <a:pt x="11464" y="2551"/>
                    <a:pt x="11348" y="2554"/>
                    <a:pt x="11232" y="2554"/>
                  </a:cubicBezTo>
                  <a:cubicBezTo>
                    <a:pt x="9245" y="2554"/>
                    <a:pt x="7089" y="1766"/>
                    <a:pt x="5314" y="867"/>
                  </a:cubicBezTo>
                  <a:cubicBezTo>
                    <a:pt x="4770" y="519"/>
                    <a:pt x="2906" y="1"/>
                    <a:pt x="18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957;p55">
              <a:extLst>
                <a:ext uri="{FF2B5EF4-FFF2-40B4-BE49-F238E27FC236}">
                  <a16:creationId xmlns:a16="http://schemas.microsoft.com/office/drawing/2014/main" id="{40198426-E805-44F2-9663-E5822868D9B5}"/>
                </a:ext>
              </a:extLst>
            </p:cNvPr>
            <p:cNvSpPr/>
            <p:nvPr/>
          </p:nvSpPr>
          <p:spPr>
            <a:xfrm>
              <a:off x="11761625" y="595913"/>
              <a:ext cx="13175" cy="28850"/>
            </a:xfrm>
            <a:custGeom>
              <a:avLst/>
              <a:gdLst/>
              <a:ahLst/>
              <a:cxnLst/>
              <a:rect l="l" t="t" r="r" b="b"/>
              <a:pathLst>
                <a:path w="527" h="1154" extrusionOk="0">
                  <a:moveTo>
                    <a:pt x="326" y="1"/>
                  </a:moveTo>
                  <a:cubicBezTo>
                    <a:pt x="126" y="1"/>
                    <a:pt x="126" y="1"/>
                    <a:pt x="126" y="201"/>
                  </a:cubicBezTo>
                  <a:cubicBezTo>
                    <a:pt x="126" y="301"/>
                    <a:pt x="1" y="427"/>
                    <a:pt x="1" y="527"/>
                  </a:cubicBezTo>
                  <a:lnTo>
                    <a:pt x="1" y="928"/>
                  </a:lnTo>
                  <a:cubicBezTo>
                    <a:pt x="1" y="1053"/>
                    <a:pt x="126" y="1154"/>
                    <a:pt x="226" y="1154"/>
                  </a:cubicBezTo>
                  <a:cubicBezTo>
                    <a:pt x="326" y="1154"/>
                    <a:pt x="427" y="1053"/>
                    <a:pt x="427" y="928"/>
                  </a:cubicBezTo>
                  <a:lnTo>
                    <a:pt x="427" y="627"/>
                  </a:lnTo>
                  <a:cubicBezTo>
                    <a:pt x="427" y="427"/>
                    <a:pt x="527" y="301"/>
                    <a:pt x="527" y="201"/>
                  </a:cubicBezTo>
                  <a:cubicBezTo>
                    <a:pt x="527" y="1"/>
                    <a:pt x="427" y="1"/>
                    <a:pt x="32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6958;p55">
              <a:extLst>
                <a:ext uri="{FF2B5EF4-FFF2-40B4-BE49-F238E27FC236}">
                  <a16:creationId xmlns:a16="http://schemas.microsoft.com/office/drawing/2014/main" id="{05DBBC89-A359-459B-88AE-D4CDA57B0EC0}"/>
                </a:ext>
              </a:extLst>
            </p:cNvPr>
            <p:cNvSpPr/>
            <p:nvPr/>
          </p:nvSpPr>
          <p:spPr>
            <a:xfrm>
              <a:off x="11787950" y="595913"/>
              <a:ext cx="10675" cy="36375"/>
            </a:xfrm>
            <a:custGeom>
              <a:avLst/>
              <a:gdLst/>
              <a:ahLst/>
              <a:cxnLst/>
              <a:rect l="l" t="t" r="r" b="b"/>
              <a:pathLst>
                <a:path w="427" h="1455" extrusionOk="0">
                  <a:moveTo>
                    <a:pt x="201" y="1"/>
                  </a:moveTo>
                  <a:cubicBezTo>
                    <a:pt x="100" y="1"/>
                    <a:pt x="0" y="101"/>
                    <a:pt x="0" y="201"/>
                  </a:cubicBezTo>
                  <a:lnTo>
                    <a:pt x="0" y="1254"/>
                  </a:lnTo>
                  <a:cubicBezTo>
                    <a:pt x="0" y="1354"/>
                    <a:pt x="0" y="1454"/>
                    <a:pt x="100" y="1454"/>
                  </a:cubicBezTo>
                  <a:lnTo>
                    <a:pt x="201" y="1454"/>
                  </a:lnTo>
                  <a:cubicBezTo>
                    <a:pt x="326" y="1454"/>
                    <a:pt x="426" y="1354"/>
                    <a:pt x="426" y="1254"/>
                  </a:cubicBezTo>
                  <a:lnTo>
                    <a:pt x="426" y="201"/>
                  </a:lnTo>
                  <a:cubicBezTo>
                    <a:pt x="426" y="101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6959;p55">
              <a:extLst>
                <a:ext uri="{FF2B5EF4-FFF2-40B4-BE49-F238E27FC236}">
                  <a16:creationId xmlns:a16="http://schemas.microsoft.com/office/drawing/2014/main" id="{4029191A-D08F-4602-9F09-3A1F7403584B}"/>
                </a:ext>
              </a:extLst>
            </p:cNvPr>
            <p:cNvSpPr/>
            <p:nvPr/>
          </p:nvSpPr>
          <p:spPr>
            <a:xfrm>
              <a:off x="11785425" y="641863"/>
              <a:ext cx="15700" cy="45550"/>
            </a:xfrm>
            <a:custGeom>
              <a:avLst/>
              <a:gdLst/>
              <a:ahLst/>
              <a:cxnLst/>
              <a:rect l="l" t="t" r="r" b="b"/>
              <a:pathLst>
                <a:path w="628" h="1822" extrusionOk="0">
                  <a:moveTo>
                    <a:pt x="416" y="1"/>
                  </a:moveTo>
                  <a:cubicBezTo>
                    <a:pt x="314" y="1"/>
                    <a:pt x="201" y="72"/>
                    <a:pt x="201" y="143"/>
                  </a:cubicBezTo>
                  <a:cubicBezTo>
                    <a:pt x="101" y="569"/>
                    <a:pt x="1" y="1195"/>
                    <a:pt x="201" y="1722"/>
                  </a:cubicBezTo>
                  <a:cubicBezTo>
                    <a:pt x="201" y="1822"/>
                    <a:pt x="302" y="1822"/>
                    <a:pt x="427" y="1822"/>
                  </a:cubicBezTo>
                  <a:cubicBezTo>
                    <a:pt x="527" y="1822"/>
                    <a:pt x="627" y="1596"/>
                    <a:pt x="527" y="1496"/>
                  </a:cubicBezTo>
                  <a:cubicBezTo>
                    <a:pt x="427" y="1195"/>
                    <a:pt x="427" y="669"/>
                    <a:pt x="627" y="243"/>
                  </a:cubicBezTo>
                  <a:cubicBezTo>
                    <a:pt x="627" y="143"/>
                    <a:pt x="627" y="42"/>
                    <a:pt x="527" y="42"/>
                  </a:cubicBezTo>
                  <a:cubicBezTo>
                    <a:pt x="498" y="13"/>
                    <a:pt x="458" y="1"/>
                    <a:pt x="41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960;p55">
              <a:extLst>
                <a:ext uri="{FF2B5EF4-FFF2-40B4-BE49-F238E27FC236}">
                  <a16:creationId xmlns:a16="http://schemas.microsoft.com/office/drawing/2014/main" id="{064CF86B-ECB3-4227-87BB-87F148CE9A38}"/>
                </a:ext>
              </a:extLst>
            </p:cNvPr>
            <p:cNvSpPr/>
            <p:nvPr/>
          </p:nvSpPr>
          <p:spPr>
            <a:xfrm>
              <a:off x="11811750" y="653563"/>
              <a:ext cx="12550" cy="36375"/>
            </a:xfrm>
            <a:custGeom>
              <a:avLst/>
              <a:gdLst/>
              <a:ahLst/>
              <a:cxnLst/>
              <a:rect l="l" t="t" r="r" b="b"/>
              <a:pathLst>
                <a:path w="502" h="1455" extrusionOk="0">
                  <a:moveTo>
                    <a:pt x="301" y="0"/>
                  </a:moveTo>
                  <a:cubicBezTo>
                    <a:pt x="201" y="0"/>
                    <a:pt x="101" y="101"/>
                    <a:pt x="101" y="201"/>
                  </a:cubicBezTo>
                  <a:cubicBezTo>
                    <a:pt x="101" y="502"/>
                    <a:pt x="101" y="928"/>
                    <a:pt x="1" y="1128"/>
                  </a:cubicBezTo>
                  <a:cubicBezTo>
                    <a:pt x="1" y="1354"/>
                    <a:pt x="101" y="1454"/>
                    <a:pt x="201" y="1454"/>
                  </a:cubicBezTo>
                  <a:cubicBezTo>
                    <a:pt x="301" y="1454"/>
                    <a:pt x="402" y="1354"/>
                    <a:pt x="402" y="1254"/>
                  </a:cubicBezTo>
                  <a:cubicBezTo>
                    <a:pt x="502" y="928"/>
                    <a:pt x="502" y="502"/>
                    <a:pt x="502" y="201"/>
                  </a:cubicBezTo>
                  <a:cubicBezTo>
                    <a:pt x="502" y="101"/>
                    <a:pt x="402" y="0"/>
                    <a:pt x="3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961;p55">
              <a:extLst>
                <a:ext uri="{FF2B5EF4-FFF2-40B4-BE49-F238E27FC236}">
                  <a16:creationId xmlns:a16="http://schemas.microsoft.com/office/drawing/2014/main" id="{DEAABC06-050D-487C-A2D1-3E2098901CF0}"/>
                </a:ext>
              </a:extLst>
            </p:cNvPr>
            <p:cNvSpPr/>
            <p:nvPr/>
          </p:nvSpPr>
          <p:spPr>
            <a:xfrm>
              <a:off x="11749100" y="688863"/>
              <a:ext cx="15675" cy="29875"/>
            </a:xfrm>
            <a:custGeom>
              <a:avLst/>
              <a:gdLst/>
              <a:ahLst/>
              <a:cxnLst/>
              <a:rect l="l" t="t" r="r" b="b"/>
              <a:pathLst>
                <a:path w="627" h="1195" extrusionOk="0">
                  <a:moveTo>
                    <a:pt x="351" y="1"/>
                  </a:moveTo>
                  <a:cubicBezTo>
                    <a:pt x="251" y="1"/>
                    <a:pt x="201" y="71"/>
                    <a:pt x="201" y="142"/>
                  </a:cubicBezTo>
                  <a:cubicBezTo>
                    <a:pt x="101" y="468"/>
                    <a:pt x="101" y="769"/>
                    <a:pt x="0" y="969"/>
                  </a:cubicBezTo>
                  <a:cubicBezTo>
                    <a:pt x="0" y="1095"/>
                    <a:pt x="101" y="1195"/>
                    <a:pt x="201" y="1195"/>
                  </a:cubicBezTo>
                  <a:cubicBezTo>
                    <a:pt x="301" y="1195"/>
                    <a:pt x="401" y="1095"/>
                    <a:pt x="401" y="969"/>
                  </a:cubicBezTo>
                  <a:cubicBezTo>
                    <a:pt x="502" y="869"/>
                    <a:pt x="502" y="568"/>
                    <a:pt x="627" y="243"/>
                  </a:cubicBezTo>
                  <a:cubicBezTo>
                    <a:pt x="627" y="142"/>
                    <a:pt x="627" y="42"/>
                    <a:pt x="502" y="42"/>
                  </a:cubicBezTo>
                  <a:cubicBezTo>
                    <a:pt x="443" y="13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962;p55">
              <a:extLst>
                <a:ext uri="{FF2B5EF4-FFF2-40B4-BE49-F238E27FC236}">
                  <a16:creationId xmlns:a16="http://schemas.microsoft.com/office/drawing/2014/main" id="{063F0ADB-880C-4859-9001-4AB06C17FDA3}"/>
                </a:ext>
              </a:extLst>
            </p:cNvPr>
            <p:cNvSpPr/>
            <p:nvPr/>
          </p:nvSpPr>
          <p:spPr>
            <a:xfrm>
              <a:off x="11767275" y="701188"/>
              <a:ext cx="20700" cy="30725"/>
            </a:xfrm>
            <a:custGeom>
              <a:avLst/>
              <a:gdLst/>
              <a:ahLst/>
              <a:cxnLst/>
              <a:rect l="l" t="t" r="r" b="b"/>
              <a:pathLst>
                <a:path w="828" h="1229" extrusionOk="0">
                  <a:moveTo>
                    <a:pt x="573" y="0"/>
                  </a:moveTo>
                  <a:cubicBezTo>
                    <a:pt x="520" y="0"/>
                    <a:pt x="464" y="25"/>
                    <a:pt x="401" y="75"/>
                  </a:cubicBezTo>
                  <a:cubicBezTo>
                    <a:pt x="201" y="276"/>
                    <a:pt x="100" y="602"/>
                    <a:pt x="0" y="902"/>
                  </a:cubicBezTo>
                  <a:cubicBezTo>
                    <a:pt x="0" y="1003"/>
                    <a:pt x="100" y="1103"/>
                    <a:pt x="201" y="1228"/>
                  </a:cubicBezTo>
                  <a:cubicBezTo>
                    <a:pt x="301" y="1228"/>
                    <a:pt x="401" y="1103"/>
                    <a:pt x="401" y="1003"/>
                  </a:cubicBezTo>
                  <a:cubicBezTo>
                    <a:pt x="526" y="702"/>
                    <a:pt x="627" y="476"/>
                    <a:pt x="727" y="276"/>
                  </a:cubicBezTo>
                  <a:cubicBezTo>
                    <a:pt x="827" y="276"/>
                    <a:pt x="827" y="75"/>
                    <a:pt x="727" y="75"/>
                  </a:cubicBezTo>
                  <a:cubicBezTo>
                    <a:pt x="677" y="25"/>
                    <a:pt x="627" y="0"/>
                    <a:pt x="573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963;p55">
              <a:extLst>
                <a:ext uri="{FF2B5EF4-FFF2-40B4-BE49-F238E27FC236}">
                  <a16:creationId xmlns:a16="http://schemas.microsoft.com/office/drawing/2014/main" id="{DB802440-2ED1-4DF5-A6A3-D4497CF1910D}"/>
                </a:ext>
              </a:extLst>
            </p:cNvPr>
            <p:cNvSpPr/>
            <p:nvPr/>
          </p:nvSpPr>
          <p:spPr>
            <a:xfrm>
              <a:off x="11829925" y="705563"/>
              <a:ext cx="15675" cy="38875"/>
            </a:xfrm>
            <a:custGeom>
              <a:avLst/>
              <a:gdLst/>
              <a:ahLst/>
              <a:cxnLst/>
              <a:rect l="l" t="t" r="r" b="b"/>
              <a:pathLst>
                <a:path w="627" h="1555" extrusionOk="0">
                  <a:moveTo>
                    <a:pt x="401" y="1"/>
                  </a:moveTo>
                  <a:cubicBezTo>
                    <a:pt x="301" y="1"/>
                    <a:pt x="201" y="1"/>
                    <a:pt x="101" y="101"/>
                  </a:cubicBezTo>
                  <a:lnTo>
                    <a:pt x="101" y="427"/>
                  </a:lnTo>
                  <a:cubicBezTo>
                    <a:pt x="101" y="727"/>
                    <a:pt x="0" y="1154"/>
                    <a:pt x="201" y="1454"/>
                  </a:cubicBezTo>
                  <a:lnTo>
                    <a:pt x="301" y="1555"/>
                  </a:lnTo>
                  <a:lnTo>
                    <a:pt x="401" y="1555"/>
                  </a:lnTo>
                  <a:cubicBezTo>
                    <a:pt x="527" y="1454"/>
                    <a:pt x="627" y="1354"/>
                    <a:pt x="527" y="1254"/>
                  </a:cubicBezTo>
                  <a:cubicBezTo>
                    <a:pt x="401" y="1053"/>
                    <a:pt x="527" y="727"/>
                    <a:pt x="527" y="427"/>
                  </a:cubicBezTo>
                  <a:lnTo>
                    <a:pt x="527" y="201"/>
                  </a:lnTo>
                  <a:cubicBezTo>
                    <a:pt x="627" y="101"/>
                    <a:pt x="527" y="1"/>
                    <a:pt x="4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964;p55">
              <a:extLst>
                <a:ext uri="{FF2B5EF4-FFF2-40B4-BE49-F238E27FC236}">
                  <a16:creationId xmlns:a16="http://schemas.microsoft.com/office/drawing/2014/main" id="{FF8BDA86-E5DD-44E5-9C89-11CDCD4E5114}"/>
                </a:ext>
              </a:extLst>
            </p:cNvPr>
            <p:cNvSpPr/>
            <p:nvPr/>
          </p:nvSpPr>
          <p:spPr>
            <a:xfrm>
              <a:off x="11855600" y="713088"/>
              <a:ext cx="10675" cy="37000"/>
            </a:xfrm>
            <a:custGeom>
              <a:avLst/>
              <a:gdLst/>
              <a:ahLst/>
              <a:cxnLst/>
              <a:rect l="l" t="t" r="r" b="b"/>
              <a:pathLst>
                <a:path w="427" h="1480" extrusionOk="0">
                  <a:moveTo>
                    <a:pt x="226" y="0"/>
                  </a:moveTo>
                  <a:cubicBezTo>
                    <a:pt x="126" y="0"/>
                    <a:pt x="1" y="126"/>
                    <a:pt x="1" y="226"/>
                  </a:cubicBezTo>
                  <a:lnTo>
                    <a:pt x="1" y="1254"/>
                  </a:lnTo>
                  <a:cubicBezTo>
                    <a:pt x="1" y="1379"/>
                    <a:pt x="126" y="1479"/>
                    <a:pt x="226" y="1479"/>
                  </a:cubicBezTo>
                  <a:cubicBezTo>
                    <a:pt x="327" y="1479"/>
                    <a:pt x="427" y="1379"/>
                    <a:pt x="427" y="1254"/>
                  </a:cubicBezTo>
                  <a:lnTo>
                    <a:pt x="427" y="226"/>
                  </a:lnTo>
                  <a:cubicBezTo>
                    <a:pt x="427" y="126"/>
                    <a:pt x="327" y="0"/>
                    <a:pt x="226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6965;p55">
              <a:extLst>
                <a:ext uri="{FF2B5EF4-FFF2-40B4-BE49-F238E27FC236}">
                  <a16:creationId xmlns:a16="http://schemas.microsoft.com/office/drawing/2014/main" id="{E78384BB-255B-4956-858A-446725176B68}"/>
                </a:ext>
              </a:extLst>
            </p:cNvPr>
            <p:cNvSpPr/>
            <p:nvPr/>
          </p:nvSpPr>
          <p:spPr>
            <a:xfrm>
              <a:off x="11832425" y="616588"/>
              <a:ext cx="13175" cy="33875"/>
            </a:xfrm>
            <a:custGeom>
              <a:avLst/>
              <a:gdLst/>
              <a:ahLst/>
              <a:cxnLst/>
              <a:rect l="l" t="t" r="r" b="b"/>
              <a:pathLst>
                <a:path w="527" h="1355" extrusionOk="0">
                  <a:moveTo>
                    <a:pt x="301" y="1"/>
                  </a:moveTo>
                  <a:cubicBezTo>
                    <a:pt x="201" y="1"/>
                    <a:pt x="101" y="101"/>
                    <a:pt x="101" y="226"/>
                  </a:cubicBezTo>
                  <a:cubicBezTo>
                    <a:pt x="101" y="527"/>
                    <a:pt x="1" y="853"/>
                    <a:pt x="1" y="1053"/>
                  </a:cubicBezTo>
                  <a:cubicBezTo>
                    <a:pt x="1" y="1154"/>
                    <a:pt x="1" y="1254"/>
                    <a:pt x="101" y="1354"/>
                  </a:cubicBezTo>
                  <a:lnTo>
                    <a:pt x="201" y="1354"/>
                  </a:lnTo>
                  <a:cubicBezTo>
                    <a:pt x="301" y="1354"/>
                    <a:pt x="301" y="1254"/>
                    <a:pt x="427" y="1154"/>
                  </a:cubicBezTo>
                  <a:cubicBezTo>
                    <a:pt x="427" y="853"/>
                    <a:pt x="527" y="527"/>
                    <a:pt x="527" y="226"/>
                  </a:cubicBezTo>
                  <a:cubicBezTo>
                    <a:pt x="527" y="101"/>
                    <a:pt x="427" y="1"/>
                    <a:pt x="3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6966;p55">
              <a:extLst>
                <a:ext uri="{FF2B5EF4-FFF2-40B4-BE49-F238E27FC236}">
                  <a16:creationId xmlns:a16="http://schemas.microsoft.com/office/drawing/2014/main" id="{1E725AF4-B536-4063-B380-B253B616C058}"/>
                </a:ext>
              </a:extLst>
            </p:cNvPr>
            <p:cNvSpPr/>
            <p:nvPr/>
          </p:nvSpPr>
          <p:spPr>
            <a:xfrm>
              <a:off x="11855600" y="624738"/>
              <a:ext cx="18825" cy="38875"/>
            </a:xfrm>
            <a:custGeom>
              <a:avLst/>
              <a:gdLst/>
              <a:ahLst/>
              <a:cxnLst/>
              <a:rect l="l" t="t" r="r" b="b"/>
              <a:pathLst>
                <a:path w="753" h="1555" extrusionOk="0">
                  <a:moveTo>
                    <a:pt x="628" y="1"/>
                  </a:moveTo>
                  <a:cubicBezTo>
                    <a:pt x="527" y="1"/>
                    <a:pt x="327" y="1"/>
                    <a:pt x="327" y="101"/>
                  </a:cubicBezTo>
                  <a:cubicBezTo>
                    <a:pt x="126" y="627"/>
                    <a:pt x="1" y="928"/>
                    <a:pt x="1" y="1354"/>
                  </a:cubicBezTo>
                  <a:cubicBezTo>
                    <a:pt x="1" y="1454"/>
                    <a:pt x="126" y="1554"/>
                    <a:pt x="226" y="1554"/>
                  </a:cubicBezTo>
                  <a:cubicBezTo>
                    <a:pt x="327" y="1554"/>
                    <a:pt x="427" y="1454"/>
                    <a:pt x="427" y="1354"/>
                  </a:cubicBezTo>
                  <a:cubicBezTo>
                    <a:pt x="427" y="1028"/>
                    <a:pt x="527" y="727"/>
                    <a:pt x="753" y="301"/>
                  </a:cubicBezTo>
                  <a:cubicBezTo>
                    <a:pt x="753" y="201"/>
                    <a:pt x="753" y="101"/>
                    <a:pt x="628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967;p55">
              <a:extLst>
                <a:ext uri="{FF2B5EF4-FFF2-40B4-BE49-F238E27FC236}">
                  <a16:creationId xmlns:a16="http://schemas.microsoft.com/office/drawing/2014/main" id="{0178AD54-5884-4712-A319-371B656CDD1C}"/>
                </a:ext>
              </a:extLst>
            </p:cNvPr>
            <p:cNvSpPr/>
            <p:nvPr/>
          </p:nvSpPr>
          <p:spPr>
            <a:xfrm>
              <a:off x="11868775" y="671738"/>
              <a:ext cx="15675" cy="38875"/>
            </a:xfrm>
            <a:custGeom>
              <a:avLst/>
              <a:gdLst/>
              <a:ahLst/>
              <a:cxnLst/>
              <a:rect l="l" t="t" r="r" b="b"/>
              <a:pathLst>
                <a:path w="627" h="1555" extrusionOk="0">
                  <a:moveTo>
                    <a:pt x="426" y="0"/>
                  </a:moveTo>
                  <a:cubicBezTo>
                    <a:pt x="326" y="0"/>
                    <a:pt x="226" y="0"/>
                    <a:pt x="226" y="101"/>
                  </a:cubicBezTo>
                  <a:cubicBezTo>
                    <a:pt x="0" y="527"/>
                    <a:pt x="0" y="928"/>
                    <a:pt x="0" y="1354"/>
                  </a:cubicBezTo>
                  <a:cubicBezTo>
                    <a:pt x="0" y="1454"/>
                    <a:pt x="101" y="1554"/>
                    <a:pt x="226" y="1554"/>
                  </a:cubicBezTo>
                  <a:cubicBezTo>
                    <a:pt x="426" y="1554"/>
                    <a:pt x="426" y="1454"/>
                    <a:pt x="426" y="1354"/>
                  </a:cubicBezTo>
                  <a:cubicBezTo>
                    <a:pt x="426" y="928"/>
                    <a:pt x="426" y="627"/>
                    <a:pt x="527" y="301"/>
                  </a:cubicBezTo>
                  <a:cubicBezTo>
                    <a:pt x="627" y="101"/>
                    <a:pt x="527" y="0"/>
                    <a:pt x="426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968;p55">
              <a:extLst>
                <a:ext uri="{FF2B5EF4-FFF2-40B4-BE49-F238E27FC236}">
                  <a16:creationId xmlns:a16="http://schemas.microsoft.com/office/drawing/2014/main" id="{A58DD26F-0F1C-4437-9E3A-B4F087B893E2}"/>
                </a:ext>
              </a:extLst>
            </p:cNvPr>
            <p:cNvSpPr/>
            <p:nvPr/>
          </p:nvSpPr>
          <p:spPr>
            <a:xfrm>
              <a:off x="11900100" y="676738"/>
              <a:ext cx="13175" cy="39500"/>
            </a:xfrm>
            <a:custGeom>
              <a:avLst/>
              <a:gdLst/>
              <a:ahLst/>
              <a:cxnLst/>
              <a:rect l="l" t="t" r="r" b="b"/>
              <a:pathLst>
                <a:path w="527" h="1580" extrusionOk="0">
                  <a:moveTo>
                    <a:pt x="326" y="1"/>
                  </a:moveTo>
                  <a:cubicBezTo>
                    <a:pt x="226" y="1"/>
                    <a:pt x="101" y="101"/>
                    <a:pt x="101" y="201"/>
                  </a:cubicBezTo>
                  <a:cubicBezTo>
                    <a:pt x="0" y="527"/>
                    <a:pt x="0" y="953"/>
                    <a:pt x="0" y="1354"/>
                  </a:cubicBezTo>
                  <a:cubicBezTo>
                    <a:pt x="0" y="1454"/>
                    <a:pt x="101" y="1580"/>
                    <a:pt x="226" y="1580"/>
                  </a:cubicBezTo>
                  <a:cubicBezTo>
                    <a:pt x="326" y="1580"/>
                    <a:pt x="426" y="1454"/>
                    <a:pt x="426" y="1354"/>
                  </a:cubicBezTo>
                  <a:cubicBezTo>
                    <a:pt x="426" y="953"/>
                    <a:pt x="426" y="527"/>
                    <a:pt x="527" y="201"/>
                  </a:cubicBezTo>
                  <a:cubicBezTo>
                    <a:pt x="527" y="101"/>
                    <a:pt x="426" y="1"/>
                    <a:pt x="32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969;p55">
              <a:extLst>
                <a:ext uri="{FF2B5EF4-FFF2-40B4-BE49-F238E27FC236}">
                  <a16:creationId xmlns:a16="http://schemas.microsoft.com/office/drawing/2014/main" id="{6A8903CB-2D65-46CE-8A60-FF036A635ABF}"/>
                </a:ext>
              </a:extLst>
            </p:cNvPr>
            <p:cNvSpPr/>
            <p:nvPr/>
          </p:nvSpPr>
          <p:spPr>
            <a:xfrm>
              <a:off x="11714625" y="622238"/>
              <a:ext cx="21325" cy="38875"/>
            </a:xfrm>
            <a:custGeom>
              <a:avLst/>
              <a:gdLst/>
              <a:ahLst/>
              <a:cxnLst/>
              <a:rect l="l" t="t" r="r" b="b"/>
              <a:pathLst>
                <a:path w="853" h="1555" extrusionOk="0">
                  <a:moveTo>
                    <a:pt x="627" y="0"/>
                  </a:moveTo>
                  <a:cubicBezTo>
                    <a:pt x="627" y="0"/>
                    <a:pt x="427" y="0"/>
                    <a:pt x="427" y="101"/>
                  </a:cubicBezTo>
                  <a:cubicBezTo>
                    <a:pt x="226" y="301"/>
                    <a:pt x="226" y="627"/>
                    <a:pt x="126" y="928"/>
                  </a:cubicBezTo>
                  <a:cubicBezTo>
                    <a:pt x="126" y="1028"/>
                    <a:pt x="126" y="1253"/>
                    <a:pt x="1" y="1354"/>
                  </a:cubicBezTo>
                  <a:cubicBezTo>
                    <a:pt x="1" y="1454"/>
                    <a:pt x="126" y="1554"/>
                    <a:pt x="226" y="1554"/>
                  </a:cubicBezTo>
                  <a:cubicBezTo>
                    <a:pt x="327" y="1554"/>
                    <a:pt x="427" y="1554"/>
                    <a:pt x="427" y="1454"/>
                  </a:cubicBezTo>
                  <a:cubicBezTo>
                    <a:pt x="427" y="1253"/>
                    <a:pt x="527" y="1128"/>
                    <a:pt x="527" y="1028"/>
                  </a:cubicBezTo>
                  <a:cubicBezTo>
                    <a:pt x="527" y="827"/>
                    <a:pt x="627" y="502"/>
                    <a:pt x="753" y="301"/>
                  </a:cubicBezTo>
                  <a:cubicBezTo>
                    <a:pt x="853" y="201"/>
                    <a:pt x="753" y="101"/>
                    <a:pt x="627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970;p55">
              <a:extLst>
                <a:ext uri="{FF2B5EF4-FFF2-40B4-BE49-F238E27FC236}">
                  <a16:creationId xmlns:a16="http://schemas.microsoft.com/office/drawing/2014/main" id="{F804C515-2A68-4922-B455-72E6913B5474}"/>
                </a:ext>
              </a:extLst>
            </p:cNvPr>
            <p:cNvSpPr/>
            <p:nvPr/>
          </p:nvSpPr>
          <p:spPr>
            <a:xfrm>
              <a:off x="11735925" y="636588"/>
              <a:ext cx="20700" cy="37675"/>
            </a:xfrm>
            <a:custGeom>
              <a:avLst/>
              <a:gdLst/>
              <a:ahLst/>
              <a:cxnLst/>
              <a:rect l="l" t="t" r="r" b="b"/>
              <a:pathLst>
                <a:path w="828" h="1507" extrusionOk="0">
                  <a:moveTo>
                    <a:pt x="613" y="0"/>
                  </a:moveTo>
                  <a:cubicBezTo>
                    <a:pt x="513" y="0"/>
                    <a:pt x="402" y="83"/>
                    <a:pt x="402" y="153"/>
                  </a:cubicBezTo>
                  <a:cubicBezTo>
                    <a:pt x="302" y="454"/>
                    <a:pt x="101" y="880"/>
                    <a:pt x="101" y="1181"/>
                  </a:cubicBezTo>
                  <a:cubicBezTo>
                    <a:pt x="1" y="1306"/>
                    <a:pt x="101" y="1406"/>
                    <a:pt x="201" y="1507"/>
                  </a:cubicBezTo>
                  <a:cubicBezTo>
                    <a:pt x="302" y="1507"/>
                    <a:pt x="402" y="1406"/>
                    <a:pt x="402" y="1306"/>
                  </a:cubicBezTo>
                  <a:cubicBezTo>
                    <a:pt x="527" y="980"/>
                    <a:pt x="728" y="554"/>
                    <a:pt x="828" y="253"/>
                  </a:cubicBezTo>
                  <a:cubicBezTo>
                    <a:pt x="828" y="153"/>
                    <a:pt x="828" y="53"/>
                    <a:pt x="728" y="53"/>
                  </a:cubicBezTo>
                  <a:cubicBezTo>
                    <a:pt x="698" y="15"/>
                    <a:pt x="657" y="0"/>
                    <a:pt x="613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971;p55">
              <a:extLst>
                <a:ext uri="{FF2B5EF4-FFF2-40B4-BE49-F238E27FC236}">
                  <a16:creationId xmlns:a16="http://schemas.microsoft.com/office/drawing/2014/main" id="{29D19EEC-CB98-480E-A2AF-33E130583129}"/>
                </a:ext>
              </a:extLst>
            </p:cNvPr>
            <p:cNvSpPr/>
            <p:nvPr/>
          </p:nvSpPr>
          <p:spPr>
            <a:xfrm>
              <a:off x="11921400" y="721238"/>
              <a:ext cx="18200" cy="38875"/>
            </a:xfrm>
            <a:custGeom>
              <a:avLst/>
              <a:gdLst/>
              <a:ahLst/>
              <a:cxnLst/>
              <a:rect l="l" t="t" r="r" b="b"/>
              <a:pathLst>
                <a:path w="728" h="1555" extrusionOk="0">
                  <a:moveTo>
                    <a:pt x="402" y="0"/>
                  </a:moveTo>
                  <a:cubicBezTo>
                    <a:pt x="301" y="0"/>
                    <a:pt x="201" y="100"/>
                    <a:pt x="201" y="201"/>
                  </a:cubicBezTo>
                  <a:cubicBezTo>
                    <a:pt x="101" y="627"/>
                    <a:pt x="1" y="1153"/>
                    <a:pt x="301" y="1454"/>
                  </a:cubicBezTo>
                  <a:cubicBezTo>
                    <a:pt x="402" y="1554"/>
                    <a:pt x="402" y="1554"/>
                    <a:pt x="502" y="1554"/>
                  </a:cubicBezTo>
                  <a:lnTo>
                    <a:pt x="627" y="1554"/>
                  </a:lnTo>
                  <a:cubicBezTo>
                    <a:pt x="727" y="1454"/>
                    <a:pt x="727" y="1354"/>
                    <a:pt x="627" y="1253"/>
                  </a:cubicBezTo>
                  <a:cubicBezTo>
                    <a:pt x="502" y="1053"/>
                    <a:pt x="502" y="727"/>
                    <a:pt x="627" y="301"/>
                  </a:cubicBezTo>
                  <a:cubicBezTo>
                    <a:pt x="627" y="100"/>
                    <a:pt x="502" y="0"/>
                    <a:pt x="402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972;p55">
              <a:extLst>
                <a:ext uri="{FF2B5EF4-FFF2-40B4-BE49-F238E27FC236}">
                  <a16:creationId xmlns:a16="http://schemas.microsoft.com/office/drawing/2014/main" id="{A9C39735-1FF7-4A91-94E5-EDD9FA7CCFFF}"/>
                </a:ext>
              </a:extLst>
            </p:cNvPr>
            <p:cNvSpPr/>
            <p:nvPr/>
          </p:nvSpPr>
          <p:spPr>
            <a:xfrm>
              <a:off x="11949600" y="728738"/>
              <a:ext cx="15675" cy="39500"/>
            </a:xfrm>
            <a:custGeom>
              <a:avLst/>
              <a:gdLst/>
              <a:ahLst/>
              <a:cxnLst/>
              <a:rect l="l" t="t" r="r" b="b"/>
              <a:pathLst>
                <a:path w="627" h="1580" extrusionOk="0">
                  <a:moveTo>
                    <a:pt x="226" y="1"/>
                  </a:moveTo>
                  <a:cubicBezTo>
                    <a:pt x="126" y="1"/>
                    <a:pt x="0" y="1"/>
                    <a:pt x="0" y="227"/>
                  </a:cubicBezTo>
                  <a:cubicBezTo>
                    <a:pt x="0" y="527"/>
                    <a:pt x="0" y="953"/>
                    <a:pt x="226" y="1379"/>
                  </a:cubicBezTo>
                  <a:cubicBezTo>
                    <a:pt x="226" y="1480"/>
                    <a:pt x="326" y="1580"/>
                    <a:pt x="426" y="1580"/>
                  </a:cubicBezTo>
                  <a:cubicBezTo>
                    <a:pt x="527" y="1480"/>
                    <a:pt x="627" y="1379"/>
                    <a:pt x="527" y="1254"/>
                  </a:cubicBezTo>
                  <a:cubicBezTo>
                    <a:pt x="426" y="953"/>
                    <a:pt x="426" y="527"/>
                    <a:pt x="426" y="227"/>
                  </a:cubicBezTo>
                  <a:cubicBezTo>
                    <a:pt x="426" y="1"/>
                    <a:pt x="426" y="1"/>
                    <a:pt x="22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973;p55">
              <a:extLst>
                <a:ext uri="{FF2B5EF4-FFF2-40B4-BE49-F238E27FC236}">
                  <a16:creationId xmlns:a16="http://schemas.microsoft.com/office/drawing/2014/main" id="{48633057-41F6-4A47-A92E-347CD4A4DF57}"/>
                </a:ext>
              </a:extLst>
            </p:cNvPr>
            <p:cNvSpPr/>
            <p:nvPr/>
          </p:nvSpPr>
          <p:spPr>
            <a:xfrm>
              <a:off x="11696450" y="660038"/>
              <a:ext cx="18200" cy="32400"/>
            </a:xfrm>
            <a:custGeom>
              <a:avLst/>
              <a:gdLst/>
              <a:ahLst/>
              <a:cxnLst/>
              <a:rect l="l" t="t" r="r" b="b"/>
              <a:pathLst>
                <a:path w="728" h="1296" extrusionOk="0">
                  <a:moveTo>
                    <a:pt x="442" y="1"/>
                  </a:moveTo>
                  <a:cubicBezTo>
                    <a:pt x="377" y="1"/>
                    <a:pt x="327" y="72"/>
                    <a:pt x="327" y="142"/>
                  </a:cubicBezTo>
                  <a:cubicBezTo>
                    <a:pt x="101" y="468"/>
                    <a:pt x="1" y="669"/>
                    <a:pt x="1" y="1095"/>
                  </a:cubicBezTo>
                  <a:cubicBezTo>
                    <a:pt x="1" y="1195"/>
                    <a:pt x="1" y="1295"/>
                    <a:pt x="101" y="1295"/>
                  </a:cubicBezTo>
                  <a:lnTo>
                    <a:pt x="227" y="1295"/>
                  </a:lnTo>
                  <a:cubicBezTo>
                    <a:pt x="327" y="1295"/>
                    <a:pt x="427" y="1295"/>
                    <a:pt x="427" y="1195"/>
                  </a:cubicBezTo>
                  <a:cubicBezTo>
                    <a:pt x="427" y="769"/>
                    <a:pt x="527" y="669"/>
                    <a:pt x="628" y="368"/>
                  </a:cubicBezTo>
                  <a:lnTo>
                    <a:pt x="628" y="243"/>
                  </a:lnTo>
                  <a:cubicBezTo>
                    <a:pt x="728" y="142"/>
                    <a:pt x="628" y="42"/>
                    <a:pt x="527" y="42"/>
                  </a:cubicBezTo>
                  <a:cubicBezTo>
                    <a:pt x="498" y="13"/>
                    <a:pt x="469" y="1"/>
                    <a:pt x="442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974;p55">
              <a:extLst>
                <a:ext uri="{FF2B5EF4-FFF2-40B4-BE49-F238E27FC236}">
                  <a16:creationId xmlns:a16="http://schemas.microsoft.com/office/drawing/2014/main" id="{D66F72E2-C5FF-439D-A7F2-A24340ABB437}"/>
                </a:ext>
              </a:extLst>
            </p:cNvPr>
            <p:cNvSpPr/>
            <p:nvPr/>
          </p:nvSpPr>
          <p:spPr>
            <a:xfrm>
              <a:off x="11678300" y="645413"/>
              <a:ext cx="18175" cy="33875"/>
            </a:xfrm>
            <a:custGeom>
              <a:avLst/>
              <a:gdLst/>
              <a:ahLst/>
              <a:cxnLst/>
              <a:rect l="l" t="t" r="r" b="b"/>
              <a:pathLst>
                <a:path w="727" h="1355" extrusionOk="0">
                  <a:moveTo>
                    <a:pt x="627" y="1"/>
                  </a:moveTo>
                  <a:cubicBezTo>
                    <a:pt x="526" y="1"/>
                    <a:pt x="426" y="1"/>
                    <a:pt x="326" y="101"/>
                  </a:cubicBezTo>
                  <a:cubicBezTo>
                    <a:pt x="201" y="527"/>
                    <a:pt x="100" y="627"/>
                    <a:pt x="0" y="1053"/>
                  </a:cubicBezTo>
                  <a:cubicBezTo>
                    <a:pt x="0" y="1154"/>
                    <a:pt x="100" y="1254"/>
                    <a:pt x="201" y="1354"/>
                  </a:cubicBezTo>
                  <a:cubicBezTo>
                    <a:pt x="326" y="1354"/>
                    <a:pt x="426" y="1254"/>
                    <a:pt x="426" y="1154"/>
                  </a:cubicBezTo>
                  <a:cubicBezTo>
                    <a:pt x="526" y="727"/>
                    <a:pt x="526" y="627"/>
                    <a:pt x="727" y="326"/>
                  </a:cubicBezTo>
                  <a:cubicBezTo>
                    <a:pt x="727" y="201"/>
                    <a:pt x="727" y="101"/>
                    <a:pt x="627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975;p55">
              <a:extLst>
                <a:ext uri="{FF2B5EF4-FFF2-40B4-BE49-F238E27FC236}">
                  <a16:creationId xmlns:a16="http://schemas.microsoft.com/office/drawing/2014/main" id="{2954E3CE-EF23-42AD-AA4F-31A69E743058}"/>
                </a:ext>
              </a:extLst>
            </p:cNvPr>
            <p:cNvSpPr/>
            <p:nvPr/>
          </p:nvSpPr>
          <p:spPr>
            <a:xfrm>
              <a:off x="11714625" y="579213"/>
              <a:ext cx="15700" cy="32400"/>
            </a:xfrm>
            <a:custGeom>
              <a:avLst/>
              <a:gdLst/>
              <a:ahLst/>
              <a:cxnLst/>
              <a:rect l="l" t="t" r="r" b="b"/>
              <a:pathLst>
                <a:path w="628" h="1296" extrusionOk="0">
                  <a:moveTo>
                    <a:pt x="341" y="1"/>
                  </a:moveTo>
                  <a:cubicBezTo>
                    <a:pt x="276" y="1"/>
                    <a:pt x="226" y="71"/>
                    <a:pt x="226" y="142"/>
                  </a:cubicBezTo>
                  <a:cubicBezTo>
                    <a:pt x="126" y="568"/>
                    <a:pt x="1" y="669"/>
                    <a:pt x="1" y="1095"/>
                  </a:cubicBezTo>
                  <a:cubicBezTo>
                    <a:pt x="1" y="1195"/>
                    <a:pt x="126" y="1295"/>
                    <a:pt x="226" y="1295"/>
                  </a:cubicBezTo>
                  <a:cubicBezTo>
                    <a:pt x="327" y="1295"/>
                    <a:pt x="427" y="1295"/>
                    <a:pt x="427" y="1095"/>
                  </a:cubicBezTo>
                  <a:cubicBezTo>
                    <a:pt x="427" y="769"/>
                    <a:pt x="527" y="669"/>
                    <a:pt x="627" y="243"/>
                  </a:cubicBezTo>
                  <a:cubicBezTo>
                    <a:pt x="627" y="142"/>
                    <a:pt x="627" y="42"/>
                    <a:pt x="427" y="42"/>
                  </a:cubicBezTo>
                  <a:cubicBezTo>
                    <a:pt x="398" y="13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976;p55">
              <a:extLst>
                <a:ext uri="{FF2B5EF4-FFF2-40B4-BE49-F238E27FC236}">
                  <a16:creationId xmlns:a16="http://schemas.microsoft.com/office/drawing/2014/main" id="{7DE4EFB6-56BB-4E5E-A03E-8AF6FCA17691}"/>
                </a:ext>
              </a:extLst>
            </p:cNvPr>
            <p:cNvSpPr/>
            <p:nvPr/>
          </p:nvSpPr>
          <p:spPr>
            <a:xfrm>
              <a:off x="11696450" y="575238"/>
              <a:ext cx="13200" cy="33850"/>
            </a:xfrm>
            <a:custGeom>
              <a:avLst/>
              <a:gdLst/>
              <a:ahLst/>
              <a:cxnLst/>
              <a:rect l="l" t="t" r="r" b="b"/>
              <a:pathLst>
                <a:path w="528" h="1354" extrusionOk="0">
                  <a:moveTo>
                    <a:pt x="327" y="1"/>
                  </a:moveTo>
                  <a:cubicBezTo>
                    <a:pt x="101" y="1"/>
                    <a:pt x="1" y="1"/>
                    <a:pt x="1" y="201"/>
                  </a:cubicBezTo>
                  <a:cubicBezTo>
                    <a:pt x="1" y="502"/>
                    <a:pt x="1" y="727"/>
                    <a:pt x="101" y="1128"/>
                  </a:cubicBezTo>
                  <a:cubicBezTo>
                    <a:pt x="101" y="1254"/>
                    <a:pt x="227" y="1354"/>
                    <a:pt x="327" y="1354"/>
                  </a:cubicBezTo>
                  <a:cubicBezTo>
                    <a:pt x="427" y="1354"/>
                    <a:pt x="527" y="1128"/>
                    <a:pt x="527" y="1028"/>
                  </a:cubicBezTo>
                  <a:cubicBezTo>
                    <a:pt x="427" y="727"/>
                    <a:pt x="427" y="627"/>
                    <a:pt x="427" y="201"/>
                  </a:cubicBezTo>
                  <a:cubicBezTo>
                    <a:pt x="4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977;p55">
              <a:extLst>
                <a:ext uri="{FF2B5EF4-FFF2-40B4-BE49-F238E27FC236}">
                  <a16:creationId xmlns:a16="http://schemas.microsoft.com/office/drawing/2014/main" id="{DDBB8A38-F7E2-4816-8930-CB47FF7E08EE}"/>
                </a:ext>
              </a:extLst>
            </p:cNvPr>
            <p:cNvSpPr/>
            <p:nvPr/>
          </p:nvSpPr>
          <p:spPr>
            <a:xfrm>
              <a:off x="11923900" y="645413"/>
              <a:ext cx="13200" cy="42000"/>
            </a:xfrm>
            <a:custGeom>
              <a:avLst/>
              <a:gdLst/>
              <a:ahLst/>
              <a:cxnLst/>
              <a:rect l="l" t="t" r="r" b="b"/>
              <a:pathLst>
                <a:path w="528" h="1680" extrusionOk="0">
                  <a:moveTo>
                    <a:pt x="302" y="1"/>
                  </a:moveTo>
                  <a:cubicBezTo>
                    <a:pt x="201" y="1"/>
                    <a:pt x="101" y="1"/>
                    <a:pt x="101" y="201"/>
                  </a:cubicBezTo>
                  <a:cubicBezTo>
                    <a:pt x="1" y="627"/>
                    <a:pt x="1" y="1053"/>
                    <a:pt x="1" y="1454"/>
                  </a:cubicBezTo>
                  <a:cubicBezTo>
                    <a:pt x="1" y="1580"/>
                    <a:pt x="101" y="1680"/>
                    <a:pt x="201" y="1680"/>
                  </a:cubicBezTo>
                  <a:cubicBezTo>
                    <a:pt x="302" y="1680"/>
                    <a:pt x="402" y="1580"/>
                    <a:pt x="402" y="1454"/>
                  </a:cubicBezTo>
                  <a:cubicBezTo>
                    <a:pt x="402" y="1053"/>
                    <a:pt x="402" y="627"/>
                    <a:pt x="527" y="201"/>
                  </a:cubicBezTo>
                  <a:cubicBezTo>
                    <a:pt x="527" y="101"/>
                    <a:pt x="402" y="1"/>
                    <a:pt x="302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978;p55">
              <a:extLst>
                <a:ext uri="{FF2B5EF4-FFF2-40B4-BE49-F238E27FC236}">
                  <a16:creationId xmlns:a16="http://schemas.microsoft.com/office/drawing/2014/main" id="{000A3FE8-F4C7-427E-A39E-0931D60AC0B4}"/>
                </a:ext>
              </a:extLst>
            </p:cNvPr>
            <p:cNvSpPr/>
            <p:nvPr/>
          </p:nvSpPr>
          <p:spPr>
            <a:xfrm>
              <a:off x="11947100" y="650438"/>
              <a:ext cx="13175" cy="36975"/>
            </a:xfrm>
            <a:custGeom>
              <a:avLst/>
              <a:gdLst/>
              <a:ahLst/>
              <a:cxnLst/>
              <a:rect l="l" t="t" r="r" b="b"/>
              <a:pathLst>
                <a:path w="527" h="1479" extrusionOk="0">
                  <a:moveTo>
                    <a:pt x="326" y="0"/>
                  </a:moveTo>
                  <a:cubicBezTo>
                    <a:pt x="226" y="0"/>
                    <a:pt x="100" y="125"/>
                    <a:pt x="100" y="226"/>
                  </a:cubicBezTo>
                  <a:lnTo>
                    <a:pt x="100" y="752"/>
                  </a:lnTo>
                  <a:cubicBezTo>
                    <a:pt x="0" y="953"/>
                    <a:pt x="0" y="1153"/>
                    <a:pt x="0" y="1253"/>
                  </a:cubicBezTo>
                  <a:cubicBezTo>
                    <a:pt x="0" y="1379"/>
                    <a:pt x="100" y="1479"/>
                    <a:pt x="226" y="1479"/>
                  </a:cubicBezTo>
                  <a:cubicBezTo>
                    <a:pt x="326" y="1479"/>
                    <a:pt x="426" y="1379"/>
                    <a:pt x="426" y="1253"/>
                  </a:cubicBezTo>
                  <a:cubicBezTo>
                    <a:pt x="426" y="1153"/>
                    <a:pt x="426" y="953"/>
                    <a:pt x="526" y="752"/>
                  </a:cubicBezTo>
                  <a:lnTo>
                    <a:pt x="526" y="226"/>
                  </a:lnTo>
                  <a:cubicBezTo>
                    <a:pt x="526" y="125"/>
                    <a:pt x="426" y="0"/>
                    <a:pt x="326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979;p55">
              <a:extLst>
                <a:ext uri="{FF2B5EF4-FFF2-40B4-BE49-F238E27FC236}">
                  <a16:creationId xmlns:a16="http://schemas.microsoft.com/office/drawing/2014/main" id="{2D4C6188-D2A1-4D9B-8999-93756ABAC31B}"/>
                </a:ext>
              </a:extLst>
            </p:cNvPr>
            <p:cNvSpPr/>
            <p:nvPr/>
          </p:nvSpPr>
          <p:spPr>
            <a:xfrm>
              <a:off x="11968400" y="684888"/>
              <a:ext cx="10050" cy="38875"/>
            </a:xfrm>
            <a:custGeom>
              <a:avLst/>
              <a:gdLst/>
              <a:ahLst/>
              <a:cxnLst/>
              <a:rect l="l" t="t" r="r" b="b"/>
              <a:pathLst>
                <a:path w="402" h="1555" extrusionOk="0">
                  <a:moveTo>
                    <a:pt x="201" y="1"/>
                  </a:moveTo>
                  <a:cubicBezTo>
                    <a:pt x="0" y="101"/>
                    <a:pt x="0" y="201"/>
                    <a:pt x="0" y="301"/>
                  </a:cubicBezTo>
                  <a:lnTo>
                    <a:pt x="0" y="1128"/>
                  </a:lnTo>
                  <a:lnTo>
                    <a:pt x="0" y="1354"/>
                  </a:lnTo>
                  <a:cubicBezTo>
                    <a:pt x="0" y="1554"/>
                    <a:pt x="100" y="1554"/>
                    <a:pt x="201" y="1554"/>
                  </a:cubicBezTo>
                  <a:cubicBezTo>
                    <a:pt x="301" y="1554"/>
                    <a:pt x="401" y="1554"/>
                    <a:pt x="401" y="1354"/>
                  </a:cubicBezTo>
                  <a:lnTo>
                    <a:pt x="401" y="1128"/>
                  </a:lnTo>
                  <a:lnTo>
                    <a:pt x="401" y="201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980;p55">
              <a:extLst>
                <a:ext uri="{FF2B5EF4-FFF2-40B4-BE49-F238E27FC236}">
                  <a16:creationId xmlns:a16="http://schemas.microsoft.com/office/drawing/2014/main" id="{D93419B9-6C52-4CDE-BF9E-D575E9AB6728}"/>
                </a:ext>
              </a:extLst>
            </p:cNvPr>
            <p:cNvSpPr/>
            <p:nvPr/>
          </p:nvSpPr>
          <p:spPr>
            <a:xfrm>
              <a:off x="11991575" y="684888"/>
              <a:ext cx="13175" cy="41375"/>
            </a:xfrm>
            <a:custGeom>
              <a:avLst/>
              <a:gdLst/>
              <a:ahLst/>
              <a:cxnLst/>
              <a:rect l="l" t="t" r="r" b="b"/>
              <a:pathLst>
                <a:path w="527" h="1655" extrusionOk="0">
                  <a:moveTo>
                    <a:pt x="101" y="1"/>
                  </a:moveTo>
                  <a:cubicBezTo>
                    <a:pt x="1" y="1"/>
                    <a:pt x="1" y="101"/>
                    <a:pt x="1" y="201"/>
                  </a:cubicBezTo>
                  <a:cubicBezTo>
                    <a:pt x="101" y="727"/>
                    <a:pt x="101" y="1128"/>
                    <a:pt x="1" y="1454"/>
                  </a:cubicBezTo>
                  <a:cubicBezTo>
                    <a:pt x="1" y="1554"/>
                    <a:pt x="101" y="1655"/>
                    <a:pt x="201" y="1655"/>
                  </a:cubicBezTo>
                  <a:cubicBezTo>
                    <a:pt x="326" y="1655"/>
                    <a:pt x="427" y="1554"/>
                    <a:pt x="427" y="1454"/>
                  </a:cubicBezTo>
                  <a:cubicBezTo>
                    <a:pt x="527" y="1028"/>
                    <a:pt x="427" y="402"/>
                    <a:pt x="427" y="201"/>
                  </a:cubicBezTo>
                  <a:cubicBezTo>
                    <a:pt x="427" y="101"/>
                    <a:pt x="326" y="1"/>
                    <a:pt x="1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981;p55">
              <a:extLst>
                <a:ext uri="{FF2B5EF4-FFF2-40B4-BE49-F238E27FC236}">
                  <a16:creationId xmlns:a16="http://schemas.microsoft.com/office/drawing/2014/main" id="{7BE5F5B6-A252-4B04-933D-A42989F08D4F}"/>
                </a:ext>
              </a:extLst>
            </p:cNvPr>
            <p:cNvSpPr/>
            <p:nvPr/>
          </p:nvSpPr>
          <p:spPr>
            <a:xfrm>
              <a:off x="11991575" y="641863"/>
              <a:ext cx="15700" cy="37425"/>
            </a:xfrm>
            <a:custGeom>
              <a:avLst/>
              <a:gdLst/>
              <a:ahLst/>
              <a:cxnLst/>
              <a:rect l="l" t="t" r="r" b="b"/>
              <a:pathLst>
                <a:path w="628" h="1497" extrusionOk="0">
                  <a:moveTo>
                    <a:pt x="303" y="1"/>
                  </a:moveTo>
                  <a:cubicBezTo>
                    <a:pt x="272" y="1"/>
                    <a:pt x="238" y="13"/>
                    <a:pt x="201" y="42"/>
                  </a:cubicBezTo>
                  <a:cubicBezTo>
                    <a:pt x="101" y="42"/>
                    <a:pt x="1" y="143"/>
                    <a:pt x="101" y="243"/>
                  </a:cubicBezTo>
                  <a:cubicBezTo>
                    <a:pt x="201" y="569"/>
                    <a:pt x="201" y="869"/>
                    <a:pt x="201" y="1296"/>
                  </a:cubicBezTo>
                  <a:cubicBezTo>
                    <a:pt x="201" y="1396"/>
                    <a:pt x="326" y="1496"/>
                    <a:pt x="427" y="1496"/>
                  </a:cubicBezTo>
                  <a:cubicBezTo>
                    <a:pt x="527" y="1496"/>
                    <a:pt x="627" y="1396"/>
                    <a:pt x="627" y="1296"/>
                  </a:cubicBezTo>
                  <a:cubicBezTo>
                    <a:pt x="627" y="970"/>
                    <a:pt x="627" y="569"/>
                    <a:pt x="427" y="143"/>
                  </a:cubicBezTo>
                  <a:cubicBezTo>
                    <a:pt x="427" y="72"/>
                    <a:pt x="377" y="1"/>
                    <a:pt x="303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982;p55">
              <a:extLst>
                <a:ext uri="{FF2B5EF4-FFF2-40B4-BE49-F238E27FC236}">
                  <a16:creationId xmlns:a16="http://schemas.microsoft.com/office/drawing/2014/main" id="{DD146BBE-BCD4-41B9-AD49-8DEC1BCE8CCD}"/>
                </a:ext>
              </a:extLst>
            </p:cNvPr>
            <p:cNvSpPr/>
            <p:nvPr/>
          </p:nvSpPr>
          <p:spPr>
            <a:xfrm>
              <a:off x="12012250" y="634763"/>
              <a:ext cx="15700" cy="44525"/>
            </a:xfrm>
            <a:custGeom>
              <a:avLst/>
              <a:gdLst/>
              <a:ahLst/>
              <a:cxnLst/>
              <a:rect l="l" t="t" r="r" b="b"/>
              <a:pathLst>
                <a:path w="628" h="1781" extrusionOk="0">
                  <a:moveTo>
                    <a:pt x="226" y="1"/>
                  </a:moveTo>
                  <a:cubicBezTo>
                    <a:pt x="126" y="126"/>
                    <a:pt x="1" y="226"/>
                    <a:pt x="126" y="326"/>
                  </a:cubicBezTo>
                  <a:cubicBezTo>
                    <a:pt x="226" y="752"/>
                    <a:pt x="226" y="1153"/>
                    <a:pt x="226" y="1580"/>
                  </a:cubicBezTo>
                  <a:cubicBezTo>
                    <a:pt x="226" y="1680"/>
                    <a:pt x="326" y="1780"/>
                    <a:pt x="427" y="1780"/>
                  </a:cubicBezTo>
                  <a:cubicBezTo>
                    <a:pt x="627" y="1780"/>
                    <a:pt x="627" y="1680"/>
                    <a:pt x="627" y="1580"/>
                  </a:cubicBezTo>
                  <a:cubicBezTo>
                    <a:pt x="627" y="1053"/>
                    <a:pt x="627" y="627"/>
                    <a:pt x="527" y="226"/>
                  </a:cubicBezTo>
                  <a:cubicBezTo>
                    <a:pt x="427" y="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983;p55">
              <a:extLst>
                <a:ext uri="{FF2B5EF4-FFF2-40B4-BE49-F238E27FC236}">
                  <a16:creationId xmlns:a16="http://schemas.microsoft.com/office/drawing/2014/main" id="{43338E1D-2E39-4E36-9BBE-455B3D30B3C7}"/>
                </a:ext>
              </a:extLst>
            </p:cNvPr>
            <p:cNvSpPr/>
            <p:nvPr/>
          </p:nvSpPr>
          <p:spPr>
            <a:xfrm>
              <a:off x="12004725" y="723738"/>
              <a:ext cx="13200" cy="44500"/>
            </a:xfrm>
            <a:custGeom>
              <a:avLst/>
              <a:gdLst/>
              <a:ahLst/>
              <a:cxnLst/>
              <a:rect l="l" t="t" r="r" b="b"/>
              <a:pathLst>
                <a:path w="528" h="1780" extrusionOk="0">
                  <a:moveTo>
                    <a:pt x="201" y="0"/>
                  </a:moveTo>
                  <a:cubicBezTo>
                    <a:pt x="101" y="0"/>
                    <a:pt x="1" y="101"/>
                    <a:pt x="1" y="201"/>
                  </a:cubicBezTo>
                  <a:lnTo>
                    <a:pt x="1" y="727"/>
                  </a:lnTo>
                  <a:lnTo>
                    <a:pt x="1" y="1579"/>
                  </a:lnTo>
                  <a:cubicBezTo>
                    <a:pt x="1" y="1680"/>
                    <a:pt x="101" y="1780"/>
                    <a:pt x="201" y="1780"/>
                  </a:cubicBezTo>
                  <a:cubicBezTo>
                    <a:pt x="302" y="1780"/>
                    <a:pt x="427" y="1680"/>
                    <a:pt x="427" y="1579"/>
                  </a:cubicBezTo>
                  <a:cubicBezTo>
                    <a:pt x="527" y="1254"/>
                    <a:pt x="427" y="953"/>
                    <a:pt x="427" y="627"/>
                  </a:cubicBezTo>
                  <a:lnTo>
                    <a:pt x="427" y="201"/>
                  </a:lnTo>
                  <a:cubicBezTo>
                    <a:pt x="427" y="101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984;p55">
              <a:extLst>
                <a:ext uri="{FF2B5EF4-FFF2-40B4-BE49-F238E27FC236}">
                  <a16:creationId xmlns:a16="http://schemas.microsoft.com/office/drawing/2014/main" id="{8C54D89A-A0E1-4C45-9CEC-B343477CF760}"/>
                </a:ext>
              </a:extLst>
            </p:cNvPr>
            <p:cNvSpPr/>
            <p:nvPr/>
          </p:nvSpPr>
          <p:spPr>
            <a:xfrm>
              <a:off x="12025400" y="726238"/>
              <a:ext cx="21350" cy="44525"/>
            </a:xfrm>
            <a:custGeom>
              <a:avLst/>
              <a:gdLst/>
              <a:ahLst/>
              <a:cxnLst/>
              <a:rect l="l" t="t" r="r" b="b"/>
              <a:pathLst>
                <a:path w="854" h="1781" extrusionOk="0">
                  <a:moveTo>
                    <a:pt x="101" y="1"/>
                  </a:moveTo>
                  <a:cubicBezTo>
                    <a:pt x="1" y="1"/>
                    <a:pt x="1" y="226"/>
                    <a:pt x="1" y="327"/>
                  </a:cubicBezTo>
                  <a:cubicBezTo>
                    <a:pt x="227" y="627"/>
                    <a:pt x="327" y="1154"/>
                    <a:pt x="227" y="1580"/>
                  </a:cubicBezTo>
                  <a:cubicBezTo>
                    <a:pt x="101" y="1680"/>
                    <a:pt x="227" y="1780"/>
                    <a:pt x="327" y="1780"/>
                  </a:cubicBezTo>
                  <a:lnTo>
                    <a:pt x="427" y="1780"/>
                  </a:lnTo>
                  <a:cubicBezTo>
                    <a:pt x="427" y="1780"/>
                    <a:pt x="527" y="1780"/>
                    <a:pt x="527" y="1680"/>
                  </a:cubicBezTo>
                  <a:cubicBezTo>
                    <a:pt x="853" y="1154"/>
                    <a:pt x="628" y="627"/>
                    <a:pt x="427" y="101"/>
                  </a:cubicBezTo>
                  <a:cubicBezTo>
                    <a:pt x="427" y="1"/>
                    <a:pt x="327" y="1"/>
                    <a:pt x="1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985;p55">
              <a:extLst>
                <a:ext uri="{FF2B5EF4-FFF2-40B4-BE49-F238E27FC236}">
                  <a16:creationId xmlns:a16="http://schemas.microsoft.com/office/drawing/2014/main" id="{B2E700AA-50BA-4549-A0D0-3EADDD535591}"/>
                </a:ext>
              </a:extLst>
            </p:cNvPr>
            <p:cNvSpPr/>
            <p:nvPr/>
          </p:nvSpPr>
          <p:spPr>
            <a:xfrm>
              <a:off x="12038575" y="683588"/>
              <a:ext cx="15675" cy="42675"/>
            </a:xfrm>
            <a:custGeom>
              <a:avLst/>
              <a:gdLst/>
              <a:ahLst/>
              <a:cxnLst/>
              <a:rect l="l" t="t" r="r" b="b"/>
              <a:pathLst>
                <a:path w="627" h="1707" extrusionOk="0">
                  <a:moveTo>
                    <a:pt x="196" y="0"/>
                  </a:moveTo>
                  <a:cubicBezTo>
                    <a:pt x="163" y="0"/>
                    <a:pt x="131" y="15"/>
                    <a:pt x="101" y="53"/>
                  </a:cubicBezTo>
                  <a:cubicBezTo>
                    <a:pt x="0" y="53"/>
                    <a:pt x="0" y="253"/>
                    <a:pt x="0" y="353"/>
                  </a:cubicBezTo>
                  <a:cubicBezTo>
                    <a:pt x="201" y="679"/>
                    <a:pt x="201" y="1080"/>
                    <a:pt x="201" y="1506"/>
                  </a:cubicBezTo>
                  <a:cubicBezTo>
                    <a:pt x="201" y="1606"/>
                    <a:pt x="326" y="1707"/>
                    <a:pt x="426" y="1707"/>
                  </a:cubicBezTo>
                  <a:cubicBezTo>
                    <a:pt x="527" y="1707"/>
                    <a:pt x="627" y="1606"/>
                    <a:pt x="627" y="1506"/>
                  </a:cubicBezTo>
                  <a:cubicBezTo>
                    <a:pt x="627" y="1080"/>
                    <a:pt x="627" y="454"/>
                    <a:pt x="426" y="153"/>
                  </a:cubicBezTo>
                  <a:cubicBezTo>
                    <a:pt x="356" y="83"/>
                    <a:pt x="274" y="0"/>
                    <a:pt x="196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986;p55">
              <a:extLst>
                <a:ext uri="{FF2B5EF4-FFF2-40B4-BE49-F238E27FC236}">
                  <a16:creationId xmlns:a16="http://schemas.microsoft.com/office/drawing/2014/main" id="{B40FF803-6568-4737-B1CB-BF290B278882}"/>
                </a:ext>
              </a:extLst>
            </p:cNvPr>
            <p:cNvSpPr/>
            <p:nvPr/>
          </p:nvSpPr>
          <p:spPr>
            <a:xfrm>
              <a:off x="12064875" y="678213"/>
              <a:ext cx="15700" cy="43050"/>
            </a:xfrm>
            <a:custGeom>
              <a:avLst/>
              <a:gdLst/>
              <a:ahLst/>
              <a:cxnLst/>
              <a:rect l="l" t="t" r="r" b="b"/>
              <a:pathLst>
                <a:path w="628" h="1722" extrusionOk="0">
                  <a:moveTo>
                    <a:pt x="207" y="0"/>
                  </a:moveTo>
                  <a:cubicBezTo>
                    <a:pt x="168" y="0"/>
                    <a:pt x="131" y="13"/>
                    <a:pt x="101" y="42"/>
                  </a:cubicBezTo>
                  <a:cubicBezTo>
                    <a:pt x="1" y="42"/>
                    <a:pt x="1" y="142"/>
                    <a:pt x="1" y="268"/>
                  </a:cubicBezTo>
                  <a:cubicBezTo>
                    <a:pt x="101" y="669"/>
                    <a:pt x="201" y="1195"/>
                    <a:pt x="101" y="1521"/>
                  </a:cubicBezTo>
                  <a:cubicBezTo>
                    <a:pt x="101" y="1621"/>
                    <a:pt x="101" y="1721"/>
                    <a:pt x="201" y="1721"/>
                  </a:cubicBezTo>
                  <a:lnTo>
                    <a:pt x="302" y="1721"/>
                  </a:lnTo>
                  <a:cubicBezTo>
                    <a:pt x="402" y="1721"/>
                    <a:pt x="527" y="1721"/>
                    <a:pt x="527" y="1621"/>
                  </a:cubicBezTo>
                  <a:cubicBezTo>
                    <a:pt x="627" y="1095"/>
                    <a:pt x="527" y="568"/>
                    <a:pt x="402" y="142"/>
                  </a:cubicBezTo>
                  <a:cubicBezTo>
                    <a:pt x="402" y="71"/>
                    <a:pt x="302" y="0"/>
                    <a:pt x="207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987;p55">
              <a:extLst>
                <a:ext uri="{FF2B5EF4-FFF2-40B4-BE49-F238E27FC236}">
                  <a16:creationId xmlns:a16="http://schemas.microsoft.com/office/drawing/2014/main" id="{B1B16904-6749-41BB-A20C-3A9ABECD3B46}"/>
                </a:ext>
              </a:extLst>
            </p:cNvPr>
            <p:cNvSpPr/>
            <p:nvPr/>
          </p:nvSpPr>
          <p:spPr>
            <a:xfrm>
              <a:off x="12069900" y="629763"/>
              <a:ext cx="15675" cy="47000"/>
            </a:xfrm>
            <a:custGeom>
              <a:avLst/>
              <a:gdLst/>
              <a:ahLst/>
              <a:cxnLst/>
              <a:rect l="l" t="t" r="r" b="b"/>
              <a:pathLst>
                <a:path w="627" h="1880" extrusionOk="0">
                  <a:moveTo>
                    <a:pt x="201" y="0"/>
                  </a:moveTo>
                  <a:cubicBezTo>
                    <a:pt x="101" y="0"/>
                    <a:pt x="0" y="201"/>
                    <a:pt x="101" y="326"/>
                  </a:cubicBezTo>
                  <a:cubicBezTo>
                    <a:pt x="201" y="727"/>
                    <a:pt x="201" y="1153"/>
                    <a:pt x="201" y="1679"/>
                  </a:cubicBezTo>
                  <a:cubicBezTo>
                    <a:pt x="201" y="1780"/>
                    <a:pt x="326" y="1880"/>
                    <a:pt x="426" y="1880"/>
                  </a:cubicBezTo>
                  <a:cubicBezTo>
                    <a:pt x="527" y="1880"/>
                    <a:pt x="627" y="1780"/>
                    <a:pt x="627" y="1679"/>
                  </a:cubicBezTo>
                  <a:cubicBezTo>
                    <a:pt x="627" y="1153"/>
                    <a:pt x="627" y="627"/>
                    <a:pt x="426" y="100"/>
                  </a:cubicBezTo>
                  <a:cubicBezTo>
                    <a:pt x="4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988;p55">
              <a:extLst>
                <a:ext uri="{FF2B5EF4-FFF2-40B4-BE49-F238E27FC236}">
                  <a16:creationId xmlns:a16="http://schemas.microsoft.com/office/drawing/2014/main" id="{69A3B115-9C56-4461-9A5A-8D22F8F603AB}"/>
                </a:ext>
              </a:extLst>
            </p:cNvPr>
            <p:cNvSpPr/>
            <p:nvPr/>
          </p:nvSpPr>
          <p:spPr>
            <a:xfrm>
              <a:off x="12093700" y="624738"/>
              <a:ext cx="18200" cy="41375"/>
            </a:xfrm>
            <a:custGeom>
              <a:avLst/>
              <a:gdLst/>
              <a:ahLst/>
              <a:cxnLst/>
              <a:rect l="l" t="t" r="r" b="b"/>
              <a:pathLst>
                <a:path w="728" h="1655" extrusionOk="0">
                  <a:moveTo>
                    <a:pt x="201" y="1"/>
                  </a:moveTo>
                  <a:cubicBezTo>
                    <a:pt x="101" y="101"/>
                    <a:pt x="1" y="201"/>
                    <a:pt x="101" y="301"/>
                  </a:cubicBezTo>
                  <a:cubicBezTo>
                    <a:pt x="201" y="627"/>
                    <a:pt x="302" y="1028"/>
                    <a:pt x="302" y="1454"/>
                  </a:cubicBezTo>
                  <a:cubicBezTo>
                    <a:pt x="302" y="1554"/>
                    <a:pt x="302" y="1655"/>
                    <a:pt x="502" y="1655"/>
                  </a:cubicBezTo>
                  <a:cubicBezTo>
                    <a:pt x="627" y="1655"/>
                    <a:pt x="728" y="1554"/>
                    <a:pt x="728" y="1454"/>
                  </a:cubicBezTo>
                  <a:cubicBezTo>
                    <a:pt x="728" y="1028"/>
                    <a:pt x="627" y="627"/>
                    <a:pt x="402" y="201"/>
                  </a:cubicBezTo>
                  <a:cubicBezTo>
                    <a:pt x="4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989;p55">
              <a:extLst>
                <a:ext uri="{FF2B5EF4-FFF2-40B4-BE49-F238E27FC236}">
                  <a16:creationId xmlns:a16="http://schemas.microsoft.com/office/drawing/2014/main" id="{E8794699-1716-4FBD-96C2-45A858DE994F}"/>
                </a:ext>
              </a:extLst>
            </p:cNvPr>
            <p:cNvSpPr/>
            <p:nvPr/>
          </p:nvSpPr>
          <p:spPr>
            <a:xfrm>
              <a:off x="12088075" y="721238"/>
              <a:ext cx="18200" cy="47000"/>
            </a:xfrm>
            <a:custGeom>
              <a:avLst/>
              <a:gdLst/>
              <a:ahLst/>
              <a:cxnLst/>
              <a:rect l="l" t="t" r="r" b="b"/>
              <a:pathLst>
                <a:path w="728" h="1880" extrusionOk="0">
                  <a:moveTo>
                    <a:pt x="100" y="0"/>
                  </a:moveTo>
                  <a:cubicBezTo>
                    <a:pt x="0" y="100"/>
                    <a:pt x="0" y="201"/>
                    <a:pt x="0" y="301"/>
                  </a:cubicBezTo>
                  <a:cubicBezTo>
                    <a:pt x="0" y="426"/>
                    <a:pt x="0" y="527"/>
                    <a:pt x="100" y="627"/>
                  </a:cubicBezTo>
                  <a:cubicBezTo>
                    <a:pt x="226" y="928"/>
                    <a:pt x="326" y="1253"/>
                    <a:pt x="226" y="1554"/>
                  </a:cubicBezTo>
                  <a:cubicBezTo>
                    <a:pt x="100" y="1679"/>
                    <a:pt x="100" y="1780"/>
                    <a:pt x="226" y="1780"/>
                  </a:cubicBezTo>
                  <a:lnTo>
                    <a:pt x="326" y="1880"/>
                  </a:lnTo>
                  <a:cubicBezTo>
                    <a:pt x="426" y="1880"/>
                    <a:pt x="527" y="1780"/>
                    <a:pt x="527" y="1780"/>
                  </a:cubicBezTo>
                  <a:cubicBezTo>
                    <a:pt x="727" y="1354"/>
                    <a:pt x="627" y="827"/>
                    <a:pt x="527" y="426"/>
                  </a:cubicBezTo>
                  <a:cubicBezTo>
                    <a:pt x="426" y="301"/>
                    <a:pt x="426" y="301"/>
                    <a:pt x="426" y="201"/>
                  </a:cubicBezTo>
                  <a:cubicBezTo>
                    <a:pt x="426" y="100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990;p55">
              <a:extLst>
                <a:ext uri="{FF2B5EF4-FFF2-40B4-BE49-F238E27FC236}">
                  <a16:creationId xmlns:a16="http://schemas.microsoft.com/office/drawing/2014/main" id="{3223D751-5D5A-4AB1-AE5F-97F07E7EE3BE}"/>
                </a:ext>
              </a:extLst>
            </p:cNvPr>
            <p:cNvSpPr/>
            <p:nvPr/>
          </p:nvSpPr>
          <p:spPr>
            <a:xfrm>
              <a:off x="12114375" y="721238"/>
              <a:ext cx="13200" cy="38875"/>
            </a:xfrm>
            <a:custGeom>
              <a:avLst/>
              <a:gdLst/>
              <a:ahLst/>
              <a:cxnLst/>
              <a:rect l="l" t="t" r="r" b="b"/>
              <a:pathLst>
                <a:path w="528" h="1555" extrusionOk="0">
                  <a:moveTo>
                    <a:pt x="201" y="0"/>
                  </a:moveTo>
                  <a:cubicBezTo>
                    <a:pt x="101" y="100"/>
                    <a:pt x="1" y="201"/>
                    <a:pt x="1" y="301"/>
                  </a:cubicBezTo>
                  <a:cubicBezTo>
                    <a:pt x="101" y="627"/>
                    <a:pt x="101" y="928"/>
                    <a:pt x="101" y="1354"/>
                  </a:cubicBezTo>
                  <a:cubicBezTo>
                    <a:pt x="1" y="1454"/>
                    <a:pt x="101" y="1554"/>
                    <a:pt x="201" y="1554"/>
                  </a:cubicBezTo>
                  <a:lnTo>
                    <a:pt x="302" y="1554"/>
                  </a:lnTo>
                  <a:cubicBezTo>
                    <a:pt x="302" y="1554"/>
                    <a:pt x="427" y="1554"/>
                    <a:pt x="427" y="1454"/>
                  </a:cubicBezTo>
                  <a:cubicBezTo>
                    <a:pt x="527" y="1053"/>
                    <a:pt x="527" y="527"/>
                    <a:pt x="427" y="201"/>
                  </a:cubicBezTo>
                  <a:cubicBezTo>
                    <a:pt x="427" y="100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991;p55">
              <a:extLst>
                <a:ext uri="{FF2B5EF4-FFF2-40B4-BE49-F238E27FC236}">
                  <a16:creationId xmlns:a16="http://schemas.microsoft.com/office/drawing/2014/main" id="{A8222D8C-5E96-4E9A-8B4F-B93EFB8AD624}"/>
                </a:ext>
              </a:extLst>
            </p:cNvPr>
            <p:cNvSpPr/>
            <p:nvPr/>
          </p:nvSpPr>
          <p:spPr>
            <a:xfrm>
              <a:off x="12116900" y="669238"/>
              <a:ext cx="15675" cy="43875"/>
            </a:xfrm>
            <a:custGeom>
              <a:avLst/>
              <a:gdLst/>
              <a:ahLst/>
              <a:cxnLst/>
              <a:rect l="l" t="t" r="r" b="b"/>
              <a:pathLst>
                <a:path w="627" h="1755" extrusionOk="0">
                  <a:moveTo>
                    <a:pt x="201" y="0"/>
                  </a:moveTo>
                  <a:cubicBezTo>
                    <a:pt x="100" y="0"/>
                    <a:pt x="0" y="100"/>
                    <a:pt x="0" y="201"/>
                  </a:cubicBezTo>
                  <a:cubicBezTo>
                    <a:pt x="0" y="401"/>
                    <a:pt x="100" y="727"/>
                    <a:pt x="100" y="827"/>
                  </a:cubicBezTo>
                  <a:cubicBezTo>
                    <a:pt x="201" y="1128"/>
                    <a:pt x="201" y="1353"/>
                    <a:pt x="201" y="1554"/>
                  </a:cubicBezTo>
                  <a:cubicBezTo>
                    <a:pt x="201" y="1654"/>
                    <a:pt x="326" y="1754"/>
                    <a:pt x="426" y="1754"/>
                  </a:cubicBezTo>
                  <a:cubicBezTo>
                    <a:pt x="627" y="1754"/>
                    <a:pt x="627" y="1654"/>
                    <a:pt x="627" y="1554"/>
                  </a:cubicBezTo>
                  <a:cubicBezTo>
                    <a:pt x="627" y="1253"/>
                    <a:pt x="627" y="1028"/>
                    <a:pt x="526" y="727"/>
                  </a:cubicBezTo>
                  <a:cubicBezTo>
                    <a:pt x="526" y="627"/>
                    <a:pt x="426" y="401"/>
                    <a:pt x="426" y="201"/>
                  </a:cubicBezTo>
                  <a:cubicBezTo>
                    <a:pt x="426" y="10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992;p55">
              <a:extLst>
                <a:ext uri="{FF2B5EF4-FFF2-40B4-BE49-F238E27FC236}">
                  <a16:creationId xmlns:a16="http://schemas.microsoft.com/office/drawing/2014/main" id="{F33A25C4-E5A9-4097-BA7E-055E9F2FCD81}"/>
                </a:ext>
              </a:extLst>
            </p:cNvPr>
            <p:cNvSpPr/>
            <p:nvPr/>
          </p:nvSpPr>
          <p:spPr>
            <a:xfrm>
              <a:off x="12140700" y="665063"/>
              <a:ext cx="20700" cy="43025"/>
            </a:xfrm>
            <a:custGeom>
              <a:avLst/>
              <a:gdLst/>
              <a:ahLst/>
              <a:cxnLst/>
              <a:rect l="l" t="t" r="r" b="b"/>
              <a:pathLst>
                <a:path w="828" h="1721" extrusionOk="0">
                  <a:moveTo>
                    <a:pt x="285" y="1"/>
                  </a:moveTo>
                  <a:cubicBezTo>
                    <a:pt x="258" y="1"/>
                    <a:pt x="230" y="13"/>
                    <a:pt x="201" y="42"/>
                  </a:cubicBezTo>
                  <a:cubicBezTo>
                    <a:pt x="101" y="42"/>
                    <a:pt x="1" y="167"/>
                    <a:pt x="101" y="267"/>
                  </a:cubicBezTo>
                  <a:cubicBezTo>
                    <a:pt x="301" y="894"/>
                    <a:pt x="301" y="1195"/>
                    <a:pt x="201" y="1420"/>
                  </a:cubicBezTo>
                  <a:cubicBezTo>
                    <a:pt x="201" y="1520"/>
                    <a:pt x="201" y="1721"/>
                    <a:pt x="301" y="1721"/>
                  </a:cubicBezTo>
                  <a:lnTo>
                    <a:pt x="402" y="1721"/>
                  </a:lnTo>
                  <a:cubicBezTo>
                    <a:pt x="502" y="1721"/>
                    <a:pt x="502" y="1721"/>
                    <a:pt x="627" y="1621"/>
                  </a:cubicBezTo>
                  <a:cubicBezTo>
                    <a:pt x="828" y="1195"/>
                    <a:pt x="627" y="568"/>
                    <a:pt x="402" y="167"/>
                  </a:cubicBezTo>
                  <a:cubicBezTo>
                    <a:pt x="402" y="77"/>
                    <a:pt x="350" y="1"/>
                    <a:pt x="285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993;p55">
              <a:extLst>
                <a:ext uri="{FF2B5EF4-FFF2-40B4-BE49-F238E27FC236}">
                  <a16:creationId xmlns:a16="http://schemas.microsoft.com/office/drawing/2014/main" id="{DA5D248A-8B2B-4D48-8BBD-BCED2A2D4E11}"/>
                </a:ext>
              </a:extLst>
            </p:cNvPr>
            <p:cNvSpPr/>
            <p:nvPr/>
          </p:nvSpPr>
          <p:spPr>
            <a:xfrm>
              <a:off x="12135050" y="616588"/>
              <a:ext cx="23850" cy="47025"/>
            </a:xfrm>
            <a:custGeom>
              <a:avLst/>
              <a:gdLst/>
              <a:ahLst/>
              <a:cxnLst/>
              <a:rect l="l" t="t" r="r" b="b"/>
              <a:pathLst>
                <a:path w="954" h="1881" extrusionOk="0">
                  <a:moveTo>
                    <a:pt x="427" y="1"/>
                  </a:moveTo>
                  <a:cubicBezTo>
                    <a:pt x="327" y="1"/>
                    <a:pt x="227" y="1"/>
                    <a:pt x="101" y="101"/>
                  </a:cubicBezTo>
                  <a:cubicBezTo>
                    <a:pt x="1" y="226"/>
                    <a:pt x="1" y="327"/>
                    <a:pt x="101" y="327"/>
                  </a:cubicBezTo>
                  <a:cubicBezTo>
                    <a:pt x="427" y="527"/>
                    <a:pt x="527" y="1154"/>
                    <a:pt x="527" y="1680"/>
                  </a:cubicBezTo>
                  <a:cubicBezTo>
                    <a:pt x="527" y="1780"/>
                    <a:pt x="628" y="1880"/>
                    <a:pt x="728" y="1880"/>
                  </a:cubicBezTo>
                  <a:cubicBezTo>
                    <a:pt x="853" y="1880"/>
                    <a:pt x="953" y="1780"/>
                    <a:pt x="953" y="1680"/>
                  </a:cubicBezTo>
                  <a:cubicBezTo>
                    <a:pt x="953" y="1154"/>
                    <a:pt x="853" y="427"/>
                    <a:pt x="427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6994;p55">
              <a:extLst>
                <a:ext uri="{FF2B5EF4-FFF2-40B4-BE49-F238E27FC236}">
                  <a16:creationId xmlns:a16="http://schemas.microsoft.com/office/drawing/2014/main" id="{11475008-2075-48CF-A7D1-082D8D3B76AF}"/>
                </a:ext>
              </a:extLst>
            </p:cNvPr>
            <p:cNvSpPr/>
            <p:nvPr/>
          </p:nvSpPr>
          <p:spPr>
            <a:xfrm>
              <a:off x="12163875" y="611588"/>
              <a:ext cx="18200" cy="52025"/>
            </a:xfrm>
            <a:custGeom>
              <a:avLst/>
              <a:gdLst/>
              <a:ahLst/>
              <a:cxnLst/>
              <a:rect l="l" t="t" r="r" b="b"/>
              <a:pathLst>
                <a:path w="728" h="2081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" y="426"/>
                    <a:pt x="101" y="627"/>
                    <a:pt x="101" y="727"/>
                  </a:cubicBezTo>
                  <a:cubicBezTo>
                    <a:pt x="201" y="1153"/>
                    <a:pt x="327" y="1454"/>
                    <a:pt x="327" y="1880"/>
                  </a:cubicBezTo>
                  <a:cubicBezTo>
                    <a:pt x="327" y="1980"/>
                    <a:pt x="327" y="2080"/>
                    <a:pt x="527" y="2080"/>
                  </a:cubicBezTo>
                  <a:cubicBezTo>
                    <a:pt x="627" y="2080"/>
                    <a:pt x="728" y="1980"/>
                    <a:pt x="728" y="1880"/>
                  </a:cubicBezTo>
                  <a:cubicBezTo>
                    <a:pt x="728" y="1454"/>
                    <a:pt x="627" y="1053"/>
                    <a:pt x="527" y="627"/>
                  </a:cubicBezTo>
                  <a:cubicBezTo>
                    <a:pt x="427" y="527"/>
                    <a:pt x="427" y="301"/>
                    <a:pt x="427" y="100"/>
                  </a:cubicBezTo>
                  <a:cubicBezTo>
                    <a:pt x="427" y="0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6995;p55">
              <a:extLst>
                <a:ext uri="{FF2B5EF4-FFF2-40B4-BE49-F238E27FC236}">
                  <a16:creationId xmlns:a16="http://schemas.microsoft.com/office/drawing/2014/main" id="{40122717-95AA-42F8-8C7E-41F5E1900F69}"/>
                </a:ext>
              </a:extLst>
            </p:cNvPr>
            <p:cNvSpPr/>
            <p:nvPr/>
          </p:nvSpPr>
          <p:spPr>
            <a:xfrm>
              <a:off x="12163875" y="705563"/>
              <a:ext cx="13200" cy="36375"/>
            </a:xfrm>
            <a:custGeom>
              <a:avLst/>
              <a:gdLst/>
              <a:ahLst/>
              <a:cxnLst/>
              <a:rect l="l" t="t" r="r" b="b"/>
              <a:pathLst>
                <a:path w="528" h="1455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01"/>
                  </a:lnTo>
                  <a:cubicBezTo>
                    <a:pt x="101" y="627"/>
                    <a:pt x="101" y="928"/>
                    <a:pt x="1" y="1154"/>
                  </a:cubicBezTo>
                  <a:cubicBezTo>
                    <a:pt x="1" y="1254"/>
                    <a:pt x="1" y="1354"/>
                    <a:pt x="101" y="1454"/>
                  </a:cubicBezTo>
                  <a:lnTo>
                    <a:pt x="201" y="1454"/>
                  </a:lnTo>
                  <a:cubicBezTo>
                    <a:pt x="327" y="1454"/>
                    <a:pt x="427" y="1454"/>
                    <a:pt x="427" y="1354"/>
                  </a:cubicBezTo>
                  <a:cubicBezTo>
                    <a:pt x="527" y="1053"/>
                    <a:pt x="527" y="627"/>
                    <a:pt x="527" y="301"/>
                  </a:cubicBezTo>
                  <a:lnTo>
                    <a:pt x="427" y="201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6996;p55">
              <a:extLst>
                <a:ext uri="{FF2B5EF4-FFF2-40B4-BE49-F238E27FC236}">
                  <a16:creationId xmlns:a16="http://schemas.microsoft.com/office/drawing/2014/main" id="{02372DCD-7533-4F96-8BE1-ECF1C6DC4617}"/>
                </a:ext>
              </a:extLst>
            </p:cNvPr>
            <p:cNvSpPr/>
            <p:nvPr/>
          </p:nvSpPr>
          <p:spPr>
            <a:xfrm>
              <a:off x="12182050" y="700563"/>
              <a:ext cx="18200" cy="38875"/>
            </a:xfrm>
            <a:custGeom>
              <a:avLst/>
              <a:gdLst/>
              <a:ahLst/>
              <a:cxnLst/>
              <a:rect l="l" t="t" r="r" b="b"/>
              <a:pathLst>
                <a:path w="728" h="1555" extrusionOk="0">
                  <a:moveTo>
                    <a:pt x="101" y="0"/>
                  </a:moveTo>
                  <a:cubicBezTo>
                    <a:pt x="1" y="100"/>
                    <a:pt x="1" y="201"/>
                    <a:pt x="1" y="301"/>
                  </a:cubicBezTo>
                  <a:cubicBezTo>
                    <a:pt x="226" y="627"/>
                    <a:pt x="326" y="1028"/>
                    <a:pt x="101" y="1253"/>
                  </a:cubicBezTo>
                  <a:cubicBezTo>
                    <a:pt x="101" y="1253"/>
                    <a:pt x="101" y="1454"/>
                    <a:pt x="226" y="1454"/>
                  </a:cubicBezTo>
                  <a:cubicBezTo>
                    <a:pt x="226" y="1554"/>
                    <a:pt x="326" y="1554"/>
                    <a:pt x="326" y="1554"/>
                  </a:cubicBezTo>
                  <a:cubicBezTo>
                    <a:pt x="427" y="1554"/>
                    <a:pt x="427" y="1454"/>
                    <a:pt x="527" y="1454"/>
                  </a:cubicBezTo>
                  <a:cubicBezTo>
                    <a:pt x="727" y="1028"/>
                    <a:pt x="627" y="501"/>
                    <a:pt x="427" y="100"/>
                  </a:cubicBezTo>
                  <a:cubicBezTo>
                    <a:pt x="326" y="0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6997;p55">
              <a:extLst>
                <a:ext uri="{FF2B5EF4-FFF2-40B4-BE49-F238E27FC236}">
                  <a16:creationId xmlns:a16="http://schemas.microsoft.com/office/drawing/2014/main" id="{6B1E7A42-8A06-49C2-8960-BAF95C1BAAF6}"/>
                </a:ext>
              </a:extLst>
            </p:cNvPr>
            <p:cNvSpPr/>
            <p:nvPr/>
          </p:nvSpPr>
          <p:spPr>
            <a:xfrm>
              <a:off x="12187700" y="659213"/>
              <a:ext cx="18200" cy="38225"/>
            </a:xfrm>
            <a:custGeom>
              <a:avLst/>
              <a:gdLst/>
              <a:ahLst/>
              <a:cxnLst/>
              <a:rect l="l" t="t" r="r" b="b"/>
              <a:pathLst>
                <a:path w="728" h="1529" extrusionOk="0">
                  <a:moveTo>
                    <a:pt x="251" y="0"/>
                  </a:moveTo>
                  <a:cubicBezTo>
                    <a:pt x="201" y="0"/>
                    <a:pt x="151" y="25"/>
                    <a:pt x="100" y="75"/>
                  </a:cubicBezTo>
                  <a:cubicBezTo>
                    <a:pt x="0" y="75"/>
                    <a:pt x="0" y="276"/>
                    <a:pt x="100" y="276"/>
                  </a:cubicBezTo>
                  <a:cubicBezTo>
                    <a:pt x="301" y="602"/>
                    <a:pt x="301" y="902"/>
                    <a:pt x="301" y="1228"/>
                  </a:cubicBezTo>
                  <a:lnTo>
                    <a:pt x="301" y="1328"/>
                  </a:lnTo>
                  <a:cubicBezTo>
                    <a:pt x="301" y="1429"/>
                    <a:pt x="401" y="1529"/>
                    <a:pt x="501" y="1529"/>
                  </a:cubicBezTo>
                  <a:cubicBezTo>
                    <a:pt x="627" y="1529"/>
                    <a:pt x="727" y="1429"/>
                    <a:pt x="727" y="1328"/>
                  </a:cubicBezTo>
                  <a:lnTo>
                    <a:pt x="727" y="1228"/>
                  </a:lnTo>
                  <a:cubicBezTo>
                    <a:pt x="727" y="902"/>
                    <a:pt x="727" y="401"/>
                    <a:pt x="401" y="75"/>
                  </a:cubicBezTo>
                  <a:cubicBezTo>
                    <a:pt x="351" y="25"/>
                    <a:pt x="301" y="0"/>
                    <a:pt x="251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6998;p55">
              <a:extLst>
                <a:ext uri="{FF2B5EF4-FFF2-40B4-BE49-F238E27FC236}">
                  <a16:creationId xmlns:a16="http://schemas.microsoft.com/office/drawing/2014/main" id="{C0682AFE-D851-43CF-9EB8-312A84A98940}"/>
                </a:ext>
              </a:extLst>
            </p:cNvPr>
            <p:cNvSpPr/>
            <p:nvPr/>
          </p:nvSpPr>
          <p:spPr>
            <a:xfrm>
              <a:off x="12208375" y="649413"/>
              <a:ext cx="20700" cy="43025"/>
            </a:xfrm>
            <a:custGeom>
              <a:avLst/>
              <a:gdLst/>
              <a:ahLst/>
              <a:cxnLst/>
              <a:rect l="l" t="t" r="r" b="b"/>
              <a:pathLst>
                <a:path w="828" h="1721" extrusionOk="0">
                  <a:moveTo>
                    <a:pt x="289" y="0"/>
                  </a:moveTo>
                  <a:cubicBezTo>
                    <a:pt x="260" y="0"/>
                    <a:pt x="229" y="12"/>
                    <a:pt x="201" y="41"/>
                  </a:cubicBezTo>
                  <a:cubicBezTo>
                    <a:pt x="101" y="41"/>
                    <a:pt x="0" y="166"/>
                    <a:pt x="101" y="267"/>
                  </a:cubicBezTo>
                  <a:cubicBezTo>
                    <a:pt x="201" y="567"/>
                    <a:pt x="301" y="1094"/>
                    <a:pt x="201" y="1420"/>
                  </a:cubicBezTo>
                  <a:cubicBezTo>
                    <a:pt x="201" y="1520"/>
                    <a:pt x="301" y="1620"/>
                    <a:pt x="426" y="1620"/>
                  </a:cubicBezTo>
                  <a:lnTo>
                    <a:pt x="426" y="1720"/>
                  </a:lnTo>
                  <a:cubicBezTo>
                    <a:pt x="527" y="1720"/>
                    <a:pt x="627" y="1620"/>
                    <a:pt x="627" y="1520"/>
                  </a:cubicBezTo>
                  <a:cubicBezTo>
                    <a:pt x="827" y="994"/>
                    <a:pt x="627" y="467"/>
                    <a:pt x="426" y="166"/>
                  </a:cubicBezTo>
                  <a:cubicBezTo>
                    <a:pt x="426" y="77"/>
                    <a:pt x="362" y="0"/>
                    <a:pt x="289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6999;p55">
              <a:extLst>
                <a:ext uri="{FF2B5EF4-FFF2-40B4-BE49-F238E27FC236}">
                  <a16:creationId xmlns:a16="http://schemas.microsoft.com/office/drawing/2014/main" id="{97DE883F-A5F6-486F-A55C-D35A162A6B1E}"/>
                </a:ext>
              </a:extLst>
            </p:cNvPr>
            <p:cNvSpPr/>
            <p:nvPr/>
          </p:nvSpPr>
          <p:spPr>
            <a:xfrm>
              <a:off x="12203350" y="601563"/>
              <a:ext cx="20700" cy="46375"/>
            </a:xfrm>
            <a:custGeom>
              <a:avLst/>
              <a:gdLst/>
              <a:ahLst/>
              <a:cxnLst/>
              <a:rect l="l" t="t" r="r" b="b"/>
              <a:pathLst>
                <a:path w="828" h="1855" extrusionOk="0">
                  <a:moveTo>
                    <a:pt x="214" y="0"/>
                  </a:moveTo>
                  <a:cubicBezTo>
                    <a:pt x="151" y="0"/>
                    <a:pt x="101" y="25"/>
                    <a:pt x="101" y="75"/>
                  </a:cubicBezTo>
                  <a:cubicBezTo>
                    <a:pt x="1" y="201"/>
                    <a:pt x="1" y="301"/>
                    <a:pt x="101" y="401"/>
                  </a:cubicBezTo>
                  <a:cubicBezTo>
                    <a:pt x="402" y="702"/>
                    <a:pt x="402" y="1128"/>
                    <a:pt x="402" y="1654"/>
                  </a:cubicBezTo>
                  <a:cubicBezTo>
                    <a:pt x="402" y="1755"/>
                    <a:pt x="502" y="1855"/>
                    <a:pt x="627" y="1855"/>
                  </a:cubicBezTo>
                  <a:cubicBezTo>
                    <a:pt x="728" y="1855"/>
                    <a:pt x="828" y="1755"/>
                    <a:pt x="828" y="1654"/>
                  </a:cubicBezTo>
                  <a:cubicBezTo>
                    <a:pt x="828" y="1128"/>
                    <a:pt x="828" y="501"/>
                    <a:pt x="402" y="75"/>
                  </a:cubicBezTo>
                  <a:cubicBezTo>
                    <a:pt x="352" y="25"/>
                    <a:pt x="276" y="0"/>
                    <a:pt x="214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7000;p55">
              <a:extLst>
                <a:ext uri="{FF2B5EF4-FFF2-40B4-BE49-F238E27FC236}">
                  <a16:creationId xmlns:a16="http://schemas.microsoft.com/office/drawing/2014/main" id="{CB25C24E-7E76-4B23-97FB-A2D41A108F71}"/>
                </a:ext>
              </a:extLst>
            </p:cNvPr>
            <p:cNvSpPr/>
            <p:nvPr/>
          </p:nvSpPr>
          <p:spPr>
            <a:xfrm>
              <a:off x="12221525" y="599038"/>
              <a:ext cx="20700" cy="46400"/>
            </a:xfrm>
            <a:custGeom>
              <a:avLst/>
              <a:gdLst/>
              <a:ahLst/>
              <a:cxnLst/>
              <a:rect l="l" t="t" r="r" b="b"/>
              <a:pathLst>
                <a:path w="828" h="1856" extrusionOk="0">
                  <a:moveTo>
                    <a:pt x="301" y="1"/>
                  </a:moveTo>
                  <a:cubicBezTo>
                    <a:pt x="251" y="1"/>
                    <a:pt x="201" y="26"/>
                    <a:pt x="201" y="76"/>
                  </a:cubicBezTo>
                  <a:cubicBezTo>
                    <a:pt x="101" y="76"/>
                    <a:pt x="1" y="302"/>
                    <a:pt x="101" y="402"/>
                  </a:cubicBezTo>
                  <a:cubicBezTo>
                    <a:pt x="301" y="602"/>
                    <a:pt x="402" y="1029"/>
                    <a:pt x="402" y="1655"/>
                  </a:cubicBezTo>
                  <a:cubicBezTo>
                    <a:pt x="402" y="1755"/>
                    <a:pt x="527" y="1856"/>
                    <a:pt x="627" y="1856"/>
                  </a:cubicBezTo>
                  <a:cubicBezTo>
                    <a:pt x="727" y="1856"/>
                    <a:pt x="828" y="1755"/>
                    <a:pt x="828" y="1655"/>
                  </a:cubicBezTo>
                  <a:cubicBezTo>
                    <a:pt x="828" y="1029"/>
                    <a:pt x="727" y="502"/>
                    <a:pt x="402" y="76"/>
                  </a:cubicBezTo>
                  <a:cubicBezTo>
                    <a:pt x="402" y="26"/>
                    <a:pt x="351" y="1"/>
                    <a:pt x="301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7001;p55">
              <a:extLst>
                <a:ext uri="{FF2B5EF4-FFF2-40B4-BE49-F238E27FC236}">
                  <a16:creationId xmlns:a16="http://schemas.microsoft.com/office/drawing/2014/main" id="{15BDC749-56ED-4445-A949-0AABE351296E}"/>
                </a:ext>
              </a:extLst>
            </p:cNvPr>
            <p:cNvSpPr/>
            <p:nvPr/>
          </p:nvSpPr>
          <p:spPr>
            <a:xfrm>
              <a:off x="12226550" y="680738"/>
              <a:ext cx="13175" cy="40525"/>
            </a:xfrm>
            <a:custGeom>
              <a:avLst/>
              <a:gdLst/>
              <a:ahLst/>
              <a:cxnLst/>
              <a:rect l="l" t="t" r="r" b="b"/>
              <a:pathLst>
                <a:path w="527" h="1621" extrusionOk="0">
                  <a:moveTo>
                    <a:pt x="300" y="0"/>
                  </a:moveTo>
                  <a:cubicBezTo>
                    <a:pt x="270" y="0"/>
                    <a:pt x="236" y="13"/>
                    <a:pt x="201" y="41"/>
                  </a:cubicBezTo>
                  <a:cubicBezTo>
                    <a:pt x="0" y="41"/>
                    <a:pt x="0" y="167"/>
                    <a:pt x="0" y="267"/>
                  </a:cubicBezTo>
                  <a:lnTo>
                    <a:pt x="0" y="568"/>
                  </a:lnTo>
                  <a:cubicBezTo>
                    <a:pt x="100" y="893"/>
                    <a:pt x="100" y="1094"/>
                    <a:pt x="0" y="1294"/>
                  </a:cubicBezTo>
                  <a:cubicBezTo>
                    <a:pt x="0" y="1420"/>
                    <a:pt x="100" y="1520"/>
                    <a:pt x="201" y="1520"/>
                  </a:cubicBezTo>
                  <a:lnTo>
                    <a:pt x="201" y="1620"/>
                  </a:lnTo>
                  <a:cubicBezTo>
                    <a:pt x="326" y="1620"/>
                    <a:pt x="426" y="1520"/>
                    <a:pt x="426" y="1420"/>
                  </a:cubicBezTo>
                  <a:cubicBezTo>
                    <a:pt x="526" y="1094"/>
                    <a:pt x="526" y="793"/>
                    <a:pt x="426" y="568"/>
                  </a:cubicBezTo>
                  <a:lnTo>
                    <a:pt x="426" y="167"/>
                  </a:lnTo>
                  <a:cubicBezTo>
                    <a:pt x="426" y="77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7002;p55">
              <a:extLst>
                <a:ext uri="{FF2B5EF4-FFF2-40B4-BE49-F238E27FC236}">
                  <a16:creationId xmlns:a16="http://schemas.microsoft.com/office/drawing/2014/main" id="{6CCFE510-B8A2-476C-A755-0EEBBC32E136}"/>
                </a:ext>
              </a:extLst>
            </p:cNvPr>
            <p:cNvSpPr/>
            <p:nvPr/>
          </p:nvSpPr>
          <p:spPr>
            <a:xfrm>
              <a:off x="12239700" y="670688"/>
              <a:ext cx="18200" cy="39925"/>
            </a:xfrm>
            <a:custGeom>
              <a:avLst/>
              <a:gdLst/>
              <a:ahLst/>
              <a:cxnLst/>
              <a:rect l="l" t="t" r="r" b="b"/>
              <a:pathLst>
                <a:path w="728" h="1597" extrusionOk="0">
                  <a:moveTo>
                    <a:pt x="189" y="1"/>
                  </a:moveTo>
                  <a:cubicBezTo>
                    <a:pt x="159" y="1"/>
                    <a:pt x="130" y="13"/>
                    <a:pt x="101" y="42"/>
                  </a:cubicBezTo>
                  <a:cubicBezTo>
                    <a:pt x="0" y="42"/>
                    <a:pt x="0" y="143"/>
                    <a:pt x="0" y="243"/>
                  </a:cubicBezTo>
                  <a:cubicBezTo>
                    <a:pt x="101" y="569"/>
                    <a:pt x="301" y="970"/>
                    <a:pt x="201" y="1396"/>
                  </a:cubicBezTo>
                  <a:cubicBezTo>
                    <a:pt x="101" y="1496"/>
                    <a:pt x="201" y="1596"/>
                    <a:pt x="301" y="1596"/>
                  </a:cubicBezTo>
                  <a:lnTo>
                    <a:pt x="426" y="1596"/>
                  </a:lnTo>
                  <a:cubicBezTo>
                    <a:pt x="527" y="1596"/>
                    <a:pt x="527" y="1596"/>
                    <a:pt x="627" y="1496"/>
                  </a:cubicBezTo>
                  <a:cubicBezTo>
                    <a:pt x="727" y="869"/>
                    <a:pt x="527" y="443"/>
                    <a:pt x="426" y="143"/>
                  </a:cubicBezTo>
                  <a:cubicBezTo>
                    <a:pt x="338" y="72"/>
                    <a:pt x="262" y="1"/>
                    <a:pt x="189" y="1"/>
                  </a:cubicBezTo>
                  <a:close/>
                </a:path>
              </a:pathLst>
            </a:custGeom>
            <a:solidFill>
              <a:srgbClr val="D06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" name="Google Shape;6645;p55">
            <a:extLst>
              <a:ext uri="{FF2B5EF4-FFF2-40B4-BE49-F238E27FC236}">
                <a16:creationId xmlns:a16="http://schemas.microsoft.com/office/drawing/2014/main" id="{8D8741FC-F655-43C4-8F44-819AFBFA4D1F}"/>
              </a:ext>
            </a:extLst>
          </p:cNvPr>
          <p:cNvGrpSpPr/>
          <p:nvPr/>
        </p:nvGrpSpPr>
        <p:grpSpPr>
          <a:xfrm rot="-1444745">
            <a:off x="76104" y="243131"/>
            <a:ext cx="1577561" cy="1788619"/>
            <a:chOff x="7888950" y="83138"/>
            <a:chExt cx="1719175" cy="2100825"/>
          </a:xfrm>
        </p:grpSpPr>
        <p:sp>
          <p:nvSpPr>
            <p:cNvPr id="384" name="Google Shape;6646;p55">
              <a:extLst>
                <a:ext uri="{FF2B5EF4-FFF2-40B4-BE49-F238E27FC236}">
                  <a16:creationId xmlns:a16="http://schemas.microsoft.com/office/drawing/2014/main" id="{2B27232F-00FE-4637-ABA2-03994FA6DCFD}"/>
                </a:ext>
              </a:extLst>
            </p:cNvPr>
            <p:cNvSpPr/>
            <p:nvPr/>
          </p:nvSpPr>
          <p:spPr>
            <a:xfrm>
              <a:off x="9149850" y="118488"/>
              <a:ext cx="332975" cy="303825"/>
            </a:xfrm>
            <a:custGeom>
              <a:avLst/>
              <a:gdLst/>
              <a:ahLst/>
              <a:cxnLst/>
              <a:rect l="l" t="t" r="r" b="b"/>
              <a:pathLst>
                <a:path w="13319" h="12153" extrusionOk="0">
                  <a:moveTo>
                    <a:pt x="4922" y="0"/>
                  </a:moveTo>
                  <a:cubicBezTo>
                    <a:pt x="4735" y="0"/>
                    <a:pt x="4504" y="113"/>
                    <a:pt x="4446" y="301"/>
                  </a:cubicBezTo>
                  <a:cubicBezTo>
                    <a:pt x="4346" y="727"/>
                    <a:pt x="4220" y="1228"/>
                    <a:pt x="4020" y="1754"/>
                  </a:cubicBezTo>
                  <a:cubicBezTo>
                    <a:pt x="3920" y="1554"/>
                    <a:pt x="3719" y="1353"/>
                    <a:pt x="3594" y="1128"/>
                  </a:cubicBezTo>
                  <a:cubicBezTo>
                    <a:pt x="3566" y="1072"/>
                    <a:pt x="3491" y="1047"/>
                    <a:pt x="3400" y="1047"/>
                  </a:cubicBezTo>
                  <a:cubicBezTo>
                    <a:pt x="3163" y="1047"/>
                    <a:pt x="2822" y="1218"/>
                    <a:pt x="2967" y="1453"/>
                  </a:cubicBezTo>
                  <a:cubicBezTo>
                    <a:pt x="3193" y="1754"/>
                    <a:pt x="3393" y="2080"/>
                    <a:pt x="3719" y="2381"/>
                  </a:cubicBezTo>
                  <a:cubicBezTo>
                    <a:pt x="3093" y="2481"/>
                    <a:pt x="2466" y="2807"/>
                    <a:pt x="1714" y="3007"/>
                  </a:cubicBezTo>
                  <a:cubicBezTo>
                    <a:pt x="1355" y="3097"/>
                    <a:pt x="1398" y="3449"/>
                    <a:pt x="1789" y="3449"/>
                  </a:cubicBezTo>
                  <a:cubicBezTo>
                    <a:pt x="1835" y="3449"/>
                    <a:pt x="1885" y="3444"/>
                    <a:pt x="1940" y="3433"/>
                  </a:cubicBezTo>
                  <a:cubicBezTo>
                    <a:pt x="2512" y="3342"/>
                    <a:pt x="3085" y="2894"/>
                    <a:pt x="3734" y="2894"/>
                  </a:cubicBezTo>
                  <a:cubicBezTo>
                    <a:pt x="3795" y="2894"/>
                    <a:pt x="3857" y="2898"/>
                    <a:pt x="3920" y="2907"/>
                  </a:cubicBezTo>
                  <a:cubicBezTo>
                    <a:pt x="3920" y="2907"/>
                    <a:pt x="4020" y="2907"/>
                    <a:pt x="4020" y="2807"/>
                  </a:cubicBezTo>
                  <a:cubicBezTo>
                    <a:pt x="4346" y="3108"/>
                    <a:pt x="4646" y="3433"/>
                    <a:pt x="4847" y="3734"/>
                  </a:cubicBezTo>
                  <a:cubicBezTo>
                    <a:pt x="5373" y="4260"/>
                    <a:pt x="5599" y="4887"/>
                    <a:pt x="6225" y="5413"/>
                  </a:cubicBezTo>
                  <a:cubicBezTo>
                    <a:pt x="5273" y="5940"/>
                    <a:pt x="4120" y="6667"/>
                    <a:pt x="3193" y="7093"/>
                  </a:cubicBezTo>
                  <a:cubicBezTo>
                    <a:pt x="2341" y="6767"/>
                    <a:pt x="1614" y="6466"/>
                    <a:pt x="787" y="5940"/>
                  </a:cubicBezTo>
                  <a:cubicBezTo>
                    <a:pt x="759" y="5926"/>
                    <a:pt x="724" y="5920"/>
                    <a:pt x="685" y="5920"/>
                  </a:cubicBezTo>
                  <a:cubicBezTo>
                    <a:pt x="433" y="5920"/>
                    <a:pt x="1" y="6171"/>
                    <a:pt x="260" y="6366"/>
                  </a:cubicBezTo>
                  <a:cubicBezTo>
                    <a:pt x="987" y="6767"/>
                    <a:pt x="1714" y="7093"/>
                    <a:pt x="2566" y="7393"/>
                  </a:cubicBezTo>
                  <a:lnTo>
                    <a:pt x="686" y="8346"/>
                  </a:lnTo>
                  <a:cubicBezTo>
                    <a:pt x="346" y="8506"/>
                    <a:pt x="550" y="8811"/>
                    <a:pt x="851" y="8811"/>
                  </a:cubicBezTo>
                  <a:cubicBezTo>
                    <a:pt x="926" y="8811"/>
                    <a:pt x="1007" y="8792"/>
                    <a:pt x="1087" y="8747"/>
                  </a:cubicBezTo>
                  <a:cubicBezTo>
                    <a:pt x="1514" y="8546"/>
                    <a:pt x="2040" y="8245"/>
                    <a:pt x="2566" y="8020"/>
                  </a:cubicBezTo>
                  <a:lnTo>
                    <a:pt x="2566" y="8020"/>
                  </a:lnTo>
                  <a:cubicBezTo>
                    <a:pt x="2341" y="8646"/>
                    <a:pt x="2140" y="9373"/>
                    <a:pt x="1940" y="10000"/>
                  </a:cubicBezTo>
                  <a:cubicBezTo>
                    <a:pt x="1897" y="10138"/>
                    <a:pt x="2004" y="10200"/>
                    <a:pt x="2148" y="10200"/>
                  </a:cubicBezTo>
                  <a:cubicBezTo>
                    <a:pt x="2344" y="10200"/>
                    <a:pt x="2609" y="10087"/>
                    <a:pt x="2666" y="9900"/>
                  </a:cubicBezTo>
                  <a:cubicBezTo>
                    <a:pt x="2867" y="9173"/>
                    <a:pt x="3193" y="8446"/>
                    <a:pt x="3393" y="7619"/>
                  </a:cubicBezTo>
                  <a:cubicBezTo>
                    <a:pt x="4379" y="7126"/>
                    <a:pt x="5541" y="6457"/>
                    <a:pt x="6446" y="5859"/>
                  </a:cubicBezTo>
                  <a:lnTo>
                    <a:pt x="6446" y="5859"/>
                  </a:lnTo>
                  <a:cubicBezTo>
                    <a:pt x="6433" y="5885"/>
                    <a:pt x="6426" y="5912"/>
                    <a:pt x="6426" y="5940"/>
                  </a:cubicBezTo>
                  <a:cubicBezTo>
                    <a:pt x="6426" y="7193"/>
                    <a:pt x="6526" y="8446"/>
                    <a:pt x="6626" y="9599"/>
                  </a:cubicBezTo>
                  <a:cubicBezTo>
                    <a:pt x="5473" y="9799"/>
                    <a:pt x="4847" y="11153"/>
                    <a:pt x="4220" y="12005"/>
                  </a:cubicBezTo>
                  <a:cubicBezTo>
                    <a:pt x="4178" y="12090"/>
                    <a:pt x="4265" y="12121"/>
                    <a:pt x="4398" y="12121"/>
                  </a:cubicBezTo>
                  <a:cubicBezTo>
                    <a:pt x="4578" y="12121"/>
                    <a:pt x="4842" y="12063"/>
                    <a:pt x="4972" y="12005"/>
                  </a:cubicBezTo>
                  <a:cubicBezTo>
                    <a:pt x="5173" y="11679"/>
                    <a:pt x="5373" y="11253"/>
                    <a:pt x="5599" y="10952"/>
                  </a:cubicBezTo>
                  <a:cubicBezTo>
                    <a:pt x="5799" y="10752"/>
                    <a:pt x="6225" y="10000"/>
                    <a:pt x="6526" y="10000"/>
                  </a:cubicBezTo>
                  <a:lnTo>
                    <a:pt x="6626" y="10000"/>
                  </a:lnTo>
                  <a:cubicBezTo>
                    <a:pt x="6727" y="10626"/>
                    <a:pt x="6727" y="11253"/>
                    <a:pt x="6852" y="12005"/>
                  </a:cubicBezTo>
                  <a:cubicBezTo>
                    <a:pt x="6852" y="12109"/>
                    <a:pt x="6938" y="12153"/>
                    <a:pt x="7051" y="12153"/>
                  </a:cubicBezTo>
                  <a:cubicBezTo>
                    <a:pt x="7266" y="12153"/>
                    <a:pt x="7579" y="11993"/>
                    <a:pt x="7579" y="11779"/>
                  </a:cubicBezTo>
                  <a:cubicBezTo>
                    <a:pt x="7479" y="11153"/>
                    <a:pt x="7479" y="10626"/>
                    <a:pt x="7353" y="10000"/>
                  </a:cubicBezTo>
                  <a:lnTo>
                    <a:pt x="7353" y="10000"/>
                  </a:lnTo>
                  <a:cubicBezTo>
                    <a:pt x="8105" y="10526"/>
                    <a:pt x="8732" y="11053"/>
                    <a:pt x="9458" y="11479"/>
                  </a:cubicBezTo>
                  <a:cubicBezTo>
                    <a:pt x="9485" y="11492"/>
                    <a:pt x="9518" y="11498"/>
                    <a:pt x="9554" y="11498"/>
                  </a:cubicBezTo>
                  <a:cubicBezTo>
                    <a:pt x="9790" y="11498"/>
                    <a:pt x="10185" y="11253"/>
                    <a:pt x="10185" y="11253"/>
                  </a:cubicBezTo>
                  <a:cubicBezTo>
                    <a:pt x="9233" y="10752"/>
                    <a:pt x="8406" y="10125"/>
                    <a:pt x="7579" y="9499"/>
                  </a:cubicBezTo>
                  <a:lnTo>
                    <a:pt x="7353" y="9499"/>
                  </a:lnTo>
                  <a:cubicBezTo>
                    <a:pt x="7253" y="8346"/>
                    <a:pt x="7153" y="7093"/>
                    <a:pt x="7153" y="5940"/>
                  </a:cubicBezTo>
                  <a:lnTo>
                    <a:pt x="7153" y="5839"/>
                  </a:lnTo>
                  <a:cubicBezTo>
                    <a:pt x="7980" y="6040"/>
                    <a:pt x="8832" y="6240"/>
                    <a:pt x="9759" y="6566"/>
                  </a:cubicBezTo>
                  <a:cubicBezTo>
                    <a:pt x="9659" y="6566"/>
                    <a:pt x="9659" y="6667"/>
                    <a:pt x="9559" y="6667"/>
                  </a:cubicBezTo>
                  <a:lnTo>
                    <a:pt x="9759" y="6667"/>
                  </a:lnTo>
                  <a:lnTo>
                    <a:pt x="9759" y="6867"/>
                  </a:lnTo>
                  <a:cubicBezTo>
                    <a:pt x="10085" y="7619"/>
                    <a:pt x="10386" y="8346"/>
                    <a:pt x="10812" y="8972"/>
                  </a:cubicBezTo>
                  <a:cubicBezTo>
                    <a:pt x="10870" y="9060"/>
                    <a:pt x="10964" y="9096"/>
                    <a:pt x="11064" y="9096"/>
                  </a:cubicBezTo>
                  <a:cubicBezTo>
                    <a:pt x="11307" y="9096"/>
                    <a:pt x="11581" y="8878"/>
                    <a:pt x="11438" y="8646"/>
                  </a:cubicBezTo>
                  <a:lnTo>
                    <a:pt x="10486" y="6767"/>
                  </a:lnTo>
                  <a:lnTo>
                    <a:pt x="10486" y="6767"/>
                  </a:lnTo>
                  <a:cubicBezTo>
                    <a:pt x="11113" y="6992"/>
                    <a:pt x="11864" y="7093"/>
                    <a:pt x="12491" y="7293"/>
                  </a:cubicBezTo>
                  <a:cubicBezTo>
                    <a:pt x="12792" y="7293"/>
                    <a:pt x="13318" y="6992"/>
                    <a:pt x="12892" y="6867"/>
                  </a:cubicBezTo>
                  <a:cubicBezTo>
                    <a:pt x="12165" y="6667"/>
                    <a:pt x="11338" y="6466"/>
                    <a:pt x="10611" y="6240"/>
                  </a:cubicBezTo>
                  <a:cubicBezTo>
                    <a:pt x="11113" y="5514"/>
                    <a:pt x="11965" y="4987"/>
                    <a:pt x="12591" y="4361"/>
                  </a:cubicBezTo>
                  <a:cubicBezTo>
                    <a:pt x="12620" y="4332"/>
                    <a:pt x="12589" y="4320"/>
                    <a:pt x="12528" y="4320"/>
                  </a:cubicBezTo>
                  <a:cubicBezTo>
                    <a:pt x="12376" y="4320"/>
                    <a:pt x="12036" y="4397"/>
                    <a:pt x="11965" y="4486"/>
                  </a:cubicBezTo>
                  <a:cubicBezTo>
                    <a:pt x="11338" y="5113"/>
                    <a:pt x="10611" y="5514"/>
                    <a:pt x="10085" y="6140"/>
                  </a:cubicBezTo>
                  <a:cubicBezTo>
                    <a:pt x="9133" y="5839"/>
                    <a:pt x="8306" y="5614"/>
                    <a:pt x="7353" y="5413"/>
                  </a:cubicBezTo>
                  <a:cubicBezTo>
                    <a:pt x="7779" y="4586"/>
                    <a:pt x="8205" y="3634"/>
                    <a:pt x="8732" y="2807"/>
                  </a:cubicBezTo>
                  <a:cubicBezTo>
                    <a:pt x="9458" y="2381"/>
                    <a:pt x="10185" y="2381"/>
                    <a:pt x="10912" y="2180"/>
                  </a:cubicBezTo>
                  <a:cubicBezTo>
                    <a:pt x="11294" y="2090"/>
                    <a:pt x="11253" y="1739"/>
                    <a:pt x="10934" y="1739"/>
                  </a:cubicBezTo>
                  <a:cubicBezTo>
                    <a:pt x="10897" y="1739"/>
                    <a:pt x="10856" y="1744"/>
                    <a:pt x="10812" y="1754"/>
                  </a:cubicBezTo>
                  <a:cubicBezTo>
                    <a:pt x="10185" y="1980"/>
                    <a:pt x="9559" y="2080"/>
                    <a:pt x="8932" y="2281"/>
                  </a:cubicBezTo>
                  <a:cubicBezTo>
                    <a:pt x="9133" y="1854"/>
                    <a:pt x="9358" y="1353"/>
                    <a:pt x="9458" y="927"/>
                  </a:cubicBezTo>
                  <a:cubicBezTo>
                    <a:pt x="9500" y="792"/>
                    <a:pt x="9400" y="735"/>
                    <a:pt x="9262" y="735"/>
                  </a:cubicBezTo>
                  <a:cubicBezTo>
                    <a:pt x="9065" y="735"/>
                    <a:pt x="8790" y="851"/>
                    <a:pt x="8732" y="1027"/>
                  </a:cubicBezTo>
                  <a:cubicBezTo>
                    <a:pt x="8732" y="1228"/>
                    <a:pt x="8506" y="1554"/>
                    <a:pt x="8406" y="1854"/>
                  </a:cubicBezTo>
                  <a:cubicBezTo>
                    <a:pt x="8205" y="1353"/>
                    <a:pt x="7880" y="727"/>
                    <a:pt x="7579" y="200"/>
                  </a:cubicBezTo>
                  <a:cubicBezTo>
                    <a:pt x="7549" y="133"/>
                    <a:pt x="7462" y="106"/>
                    <a:pt x="7358" y="106"/>
                  </a:cubicBezTo>
                  <a:cubicBezTo>
                    <a:pt x="7110" y="106"/>
                    <a:pt x="6764" y="260"/>
                    <a:pt x="6852" y="401"/>
                  </a:cubicBezTo>
                  <a:cubicBezTo>
                    <a:pt x="7253" y="1128"/>
                    <a:pt x="7679" y="1980"/>
                    <a:pt x="7980" y="2707"/>
                  </a:cubicBezTo>
                  <a:cubicBezTo>
                    <a:pt x="7679" y="3534"/>
                    <a:pt x="7253" y="4260"/>
                    <a:pt x="6852" y="5113"/>
                  </a:cubicBezTo>
                  <a:cubicBezTo>
                    <a:pt x="6326" y="4687"/>
                    <a:pt x="6000" y="3960"/>
                    <a:pt x="5473" y="3433"/>
                  </a:cubicBezTo>
                  <a:cubicBezTo>
                    <a:pt x="5273" y="3108"/>
                    <a:pt x="4972" y="2807"/>
                    <a:pt x="4646" y="2481"/>
                  </a:cubicBezTo>
                  <a:cubicBezTo>
                    <a:pt x="4646" y="1654"/>
                    <a:pt x="5072" y="927"/>
                    <a:pt x="5173" y="200"/>
                  </a:cubicBezTo>
                  <a:cubicBezTo>
                    <a:pt x="5173" y="62"/>
                    <a:pt x="5060" y="0"/>
                    <a:pt x="4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6647;p55">
              <a:extLst>
                <a:ext uri="{FF2B5EF4-FFF2-40B4-BE49-F238E27FC236}">
                  <a16:creationId xmlns:a16="http://schemas.microsoft.com/office/drawing/2014/main" id="{F1D04557-D397-4F4A-8F1B-3075A826DC99}"/>
                </a:ext>
              </a:extLst>
            </p:cNvPr>
            <p:cNvSpPr/>
            <p:nvPr/>
          </p:nvSpPr>
          <p:spPr>
            <a:xfrm>
              <a:off x="9224025" y="225438"/>
              <a:ext cx="18825" cy="20875"/>
            </a:xfrm>
            <a:custGeom>
              <a:avLst/>
              <a:gdLst/>
              <a:ahLst/>
              <a:cxnLst/>
              <a:rect l="l" t="t" r="r" b="b"/>
              <a:pathLst>
                <a:path w="753" h="835" extrusionOk="0">
                  <a:moveTo>
                    <a:pt x="412" y="0"/>
                  </a:moveTo>
                  <a:cubicBezTo>
                    <a:pt x="215" y="0"/>
                    <a:pt x="0" y="148"/>
                    <a:pt x="0" y="308"/>
                  </a:cubicBezTo>
                  <a:lnTo>
                    <a:pt x="0" y="609"/>
                  </a:lnTo>
                  <a:cubicBezTo>
                    <a:pt x="0" y="835"/>
                    <a:pt x="126" y="835"/>
                    <a:pt x="326" y="835"/>
                  </a:cubicBezTo>
                  <a:cubicBezTo>
                    <a:pt x="426" y="835"/>
                    <a:pt x="627" y="835"/>
                    <a:pt x="752" y="609"/>
                  </a:cubicBezTo>
                  <a:lnTo>
                    <a:pt x="752" y="208"/>
                  </a:lnTo>
                  <a:lnTo>
                    <a:pt x="627" y="83"/>
                  </a:lnTo>
                  <a:cubicBezTo>
                    <a:pt x="569" y="25"/>
                    <a:pt x="492" y="0"/>
                    <a:pt x="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6648;p55">
              <a:extLst>
                <a:ext uri="{FF2B5EF4-FFF2-40B4-BE49-F238E27FC236}">
                  <a16:creationId xmlns:a16="http://schemas.microsoft.com/office/drawing/2014/main" id="{66EBA39D-B4E2-4C77-9D0E-D77D1A31621B}"/>
                </a:ext>
              </a:extLst>
            </p:cNvPr>
            <p:cNvSpPr/>
            <p:nvPr/>
          </p:nvSpPr>
          <p:spPr>
            <a:xfrm>
              <a:off x="9378150" y="215113"/>
              <a:ext cx="18200" cy="20550"/>
            </a:xfrm>
            <a:custGeom>
              <a:avLst/>
              <a:gdLst/>
              <a:ahLst/>
              <a:cxnLst/>
              <a:rect l="l" t="t" r="r" b="b"/>
              <a:pathLst>
                <a:path w="728" h="822" extrusionOk="0">
                  <a:moveTo>
                    <a:pt x="406" y="1"/>
                  </a:moveTo>
                  <a:cubicBezTo>
                    <a:pt x="212" y="1"/>
                    <a:pt x="1" y="154"/>
                    <a:pt x="1" y="295"/>
                  </a:cubicBezTo>
                  <a:lnTo>
                    <a:pt x="1" y="621"/>
                  </a:lnTo>
                  <a:cubicBezTo>
                    <a:pt x="1" y="822"/>
                    <a:pt x="101" y="822"/>
                    <a:pt x="326" y="822"/>
                  </a:cubicBezTo>
                  <a:cubicBezTo>
                    <a:pt x="427" y="822"/>
                    <a:pt x="627" y="721"/>
                    <a:pt x="727" y="621"/>
                  </a:cubicBezTo>
                  <a:lnTo>
                    <a:pt x="727" y="195"/>
                  </a:lnTo>
                  <a:lnTo>
                    <a:pt x="627" y="95"/>
                  </a:lnTo>
                  <a:cubicBezTo>
                    <a:pt x="568" y="28"/>
                    <a:pt x="489" y="1"/>
                    <a:pt x="4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6649;p55">
              <a:extLst>
                <a:ext uri="{FF2B5EF4-FFF2-40B4-BE49-F238E27FC236}">
                  <a16:creationId xmlns:a16="http://schemas.microsoft.com/office/drawing/2014/main" id="{4A4E4C9D-C688-4389-BB41-6DD3186D56F2}"/>
                </a:ext>
              </a:extLst>
            </p:cNvPr>
            <p:cNvSpPr/>
            <p:nvPr/>
          </p:nvSpPr>
          <p:spPr>
            <a:xfrm>
              <a:off x="9271000" y="318888"/>
              <a:ext cx="21350" cy="21425"/>
            </a:xfrm>
            <a:custGeom>
              <a:avLst/>
              <a:gdLst/>
              <a:ahLst/>
              <a:cxnLst/>
              <a:rect l="l" t="t" r="r" b="b"/>
              <a:pathLst>
                <a:path w="854" h="857" extrusionOk="0">
                  <a:moveTo>
                    <a:pt x="363" y="1"/>
                  </a:moveTo>
                  <a:cubicBezTo>
                    <a:pt x="182" y="1"/>
                    <a:pt x="1" y="117"/>
                    <a:pt x="1" y="330"/>
                  </a:cubicBezTo>
                  <a:lnTo>
                    <a:pt x="1" y="630"/>
                  </a:lnTo>
                  <a:cubicBezTo>
                    <a:pt x="1" y="856"/>
                    <a:pt x="126" y="856"/>
                    <a:pt x="327" y="856"/>
                  </a:cubicBezTo>
                  <a:cubicBezTo>
                    <a:pt x="527" y="856"/>
                    <a:pt x="627" y="731"/>
                    <a:pt x="753" y="630"/>
                  </a:cubicBezTo>
                  <a:cubicBezTo>
                    <a:pt x="853" y="530"/>
                    <a:pt x="753" y="430"/>
                    <a:pt x="753" y="229"/>
                  </a:cubicBezTo>
                  <a:cubicBezTo>
                    <a:pt x="753" y="104"/>
                    <a:pt x="753" y="104"/>
                    <a:pt x="627" y="104"/>
                  </a:cubicBezTo>
                  <a:cubicBezTo>
                    <a:pt x="558" y="34"/>
                    <a:pt x="460" y="1"/>
                    <a:pt x="3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6650;p55">
              <a:extLst>
                <a:ext uri="{FF2B5EF4-FFF2-40B4-BE49-F238E27FC236}">
                  <a16:creationId xmlns:a16="http://schemas.microsoft.com/office/drawing/2014/main" id="{CBE99A93-EED2-476F-A3C5-19AC867C690D}"/>
                </a:ext>
              </a:extLst>
            </p:cNvPr>
            <p:cNvSpPr/>
            <p:nvPr/>
          </p:nvSpPr>
          <p:spPr>
            <a:xfrm>
              <a:off x="9299825" y="167238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449" y="1"/>
                  </a:moveTo>
                  <a:cubicBezTo>
                    <a:pt x="242" y="1"/>
                    <a:pt x="1" y="182"/>
                    <a:pt x="1" y="431"/>
                  </a:cubicBezTo>
                  <a:lnTo>
                    <a:pt x="1" y="656"/>
                  </a:lnTo>
                  <a:cubicBezTo>
                    <a:pt x="39" y="808"/>
                    <a:pt x="170" y="874"/>
                    <a:pt x="311" y="874"/>
                  </a:cubicBezTo>
                  <a:cubicBezTo>
                    <a:pt x="544" y="874"/>
                    <a:pt x="806" y="696"/>
                    <a:pt x="728" y="431"/>
                  </a:cubicBezTo>
                  <a:lnTo>
                    <a:pt x="728" y="230"/>
                  </a:lnTo>
                  <a:cubicBezTo>
                    <a:pt x="690" y="69"/>
                    <a:pt x="576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6651;p55">
              <a:extLst>
                <a:ext uri="{FF2B5EF4-FFF2-40B4-BE49-F238E27FC236}">
                  <a16:creationId xmlns:a16="http://schemas.microsoft.com/office/drawing/2014/main" id="{04BD940C-CD5D-401D-96D6-03733B887675}"/>
                </a:ext>
              </a:extLst>
            </p:cNvPr>
            <p:cNvSpPr/>
            <p:nvPr/>
          </p:nvSpPr>
          <p:spPr>
            <a:xfrm>
              <a:off x="9366075" y="315288"/>
              <a:ext cx="21875" cy="20875"/>
            </a:xfrm>
            <a:custGeom>
              <a:avLst/>
              <a:gdLst/>
              <a:ahLst/>
              <a:cxnLst/>
              <a:rect l="l" t="t" r="r" b="b"/>
              <a:pathLst>
                <a:path w="875" h="835" extrusionOk="0">
                  <a:moveTo>
                    <a:pt x="536" y="0"/>
                  </a:moveTo>
                  <a:cubicBezTo>
                    <a:pt x="295" y="0"/>
                    <a:pt x="1" y="160"/>
                    <a:pt x="83" y="373"/>
                  </a:cubicBezTo>
                  <a:lnTo>
                    <a:pt x="83" y="674"/>
                  </a:lnTo>
                  <a:cubicBezTo>
                    <a:pt x="117" y="787"/>
                    <a:pt x="228" y="834"/>
                    <a:pt x="353" y="834"/>
                  </a:cubicBezTo>
                  <a:cubicBezTo>
                    <a:pt x="588" y="834"/>
                    <a:pt x="875" y="670"/>
                    <a:pt x="809" y="474"/>
                  </a:cubicBezTo>
                  <a:lnTo>
                    <a:pt x="809" y="148"/>
                  </a:lnTo>
                  <a:cubicBezTo>
                    <a:pt x="775" y="44"/>
                    <a:pt x="663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6652;p55">
              <a:extLst>
                <a:ext uri="{FF2B5EF4-FFF2-40B4-BE49-F238E27FC236}">
                  <a16:creationId xmlns:a16="http://schemas.microsoft.com/office/drawing/2014/main" id="{469703A6-B6DA-4CF9-A0A3-B6427D091A6F}"/>
                </a:ext>
              </a:extLst>
            </p:cNvPr>
            <p:cNvSpPr/>
            <p:nvPr/>
          </p:nvSpPr>
          <p:spPr>
            <a:xfrm>
              <a:off x="7888950" y="1754838"/>
              <a:ext cx="134575" cy="126600"/>
            </a:xfrm>
            <a:custGeom>
              <a:avLst/>
              <a:gdLst/>
              <a:ahLst/>
              <a:cxnLst/>
              <a:rect l="l" t="t" r="r" b="b"/>
              <a:pathLst>
                <a:path w="5383" h="5064" extrusionOk="0">
                  <a:moveTo>
                    <a:pt x="2973" y="1"/>
                  </a:moveTo>
                  <a:cubicBezTo>
                    <a:pt x="2930" y="1"/>
                    <a:pt x="2915" y="86"/>
                    <a:pt x="2977" y="210"/>
                  </a:cubicBezTo>
                  <a:cubicBezTo>
                    <a:pt x="3177" y="436"/>
                    <a:pt x="3403" y="536"/>
                    <a:pt x="3503" y="837"/>
                  </a:cubicBezTo>
                  <a:lnTo>
                    <a:pt x="3603" y="937"/>
                  </a:lnTo>
                  <a:cubicBezTo>
                    <a:pt x="3503" y="1062"/>
                    <a:pt x="3403" y="1263"/>
                    <a:pt x="3403" y="1363"/>
                  </a:cubicBezTo>
                  <a:cubicBezTo>
                    <a:pt x="3278" y="1689"/>
                    <a:pt x="3077" y="1890"/>
                    <a:pt x="2977" y="2190"/>
                  </a:cubicBezTo>
                  <a:cubicBezTo>
                    <a:pt x="2551" y="1890"/>
                    <a:pt x="2150" y="1564"/>
                    <a:pt x="1824" y="1363"/>
                  </a:cubicBezTo>
                  <a:cubicBezTo>
                    <a:pt x="1824" y="937"/>
                    <a:pt x="1724" y="636"/>
                    <a:pt x="1824" y="210"/>
                  </a:cubicBezTo>
                  <a:cubicBezTo>
                    <a:pt x="1824" y="141"/>
                    <a:pt x="1729" y="24"/>
                    <a:pt x="1669" y="24"/>
                  </a:cubicBezTo>
                  <a:cubicBezTo>
                    <a:pt x="1643" y="24"/>
                    <a:pt x="1623" y="48"/>
                    <a:pt x="1623" y="110"/>
                  </a:cubicBezTo>
                  <a:cubicBezTo>
                    <a:pt x="1523" y="436"/>
                    <a:pt x="1523" y="737"/>
                    <a:pt x="1523" y="1163"/>
                  </a:cubicBezTo>
                  <a:cubicBezTo>
                    <a:pt x="1298" y="937"/>
                    <a:pt x="1097" y="737"/>
                    <a:pt x="897" y="636"/>
                  </a:cubicBezTo>
                  <a:cubicBezTo>
                    <a:pt x="858" y="574"/>
                    <a:pt x="821" y="551"/>
                    <a:pt x="793" y="551"/>
                  </a:cubicBezTo>
                  <a:cubicBezTo>
                    <a:pt x="728" y="551"/>
                    <a:pt x="702" y="667"/>
                    <a:pt x="771" y="737"/>
                  </a:cubicBezTo>
                  <a:cubicBezTo>
                    <a:pt x="997" y="937"/>
                    <a:pt x="1097" y="1062"/>
                    <a:pt x="1298" y="1263"/>
                  </a:cubicBezTo>
                  <a:cubicBezTo>
                    <a:pt x="997" y="1263"/>
                    <a:pt x="771" y="1363"/>
                    <a:pt x="471" y="1363"/>
                  </a:cubicBezTo>
                  <a:cubicBezTo>
                    <a:pt x="387" y="1363"/>
                    <a:pt x="443" y="1592"/>
                    <a:pt x="523" y="1592"/>
                  </a:cubicBezTo>
                  <a:cubicBezTo>
                    <a:pt x="539" y="1592"/>
                    <a:pt x="555" y="1584"/>
                    <a:pt x="571" y="1564"/>
                  </a:cubicBezTo>
                  <a:cubicBezTo>
                    <a:pt x="997" y="1564"/>
                    <a:pt x="1298" y="1564"/>
                    <a:pt x="1623" y="1463"/>
                  </a:cubicBezTo>
                  <a:lnTo>
                    <a:pt x="2757" y="2325"/>
                  </a:lnTo>
                  <a:lnTo>
                    <a:pt x="2757" y="2325"/>
                  </a:lnTo>
                  <a:cubicBezTo>
                    <a:pt x="2334" y="2525"/>
                    <a:pt x="1817" y="2820"/>
                    <a:pt x="1398" y="3042"/>
                  </a:cubicBezTo>
                  <a:cubicBezTo>
                    <a:pt x="1197" y="2616"/>
                    <a:pt x="571" y="2717"/>
                    <a:pt x="145" y="2616"/>
                  </a:cubicBezTo>
                  <a:cubicBezTo>
                    <a:pt x="116" y="2602"/>
                    <a:pt x="96" y="2596"/>
                    <a:pt x="82" y="2596"/>
                  </a:cubicBezTo>
                  <a:cubicBezTo>
                    <a:pt x="0" y="2596"/>
                    <a:pt x="163" y="2817"/>
                    <a:pt x="270" y="2817"/>
                  </a:cubicBezTo>
                  <a:cubicBezTo>
                    <a:pt x="370" y="2817"/>
                    <a:pt x="571" y="2942"/>
                    <a:pt x="671" y="2942"/>
                  </a:cubicBezTo>
                  <a:cubicBezTo>
                    <a:pt x="897" y="2942"/>
                    <a:pt x="1197" y="2942"/>
                    <a:pt x="1298" y="3143"/>
                  </a:cubicBezTo>
                  <a:cubicBezTo>
                    <a:pt x="1097" y="3243"/>
                    <a:pt x="771" y="3443"/>
                    <a:pt x="571" y="3569"/>
                  </a:cubicBezTo>
                  <a:cubicBezTo>
                    <a:pt x="490" y="3650"/>
                    <a:pt x="605" y="3797"/>
                    <a:pt x="706" y="3797"/>
                  </a:cubicBezTo>
                  <a:cubicBezTo>
                    <a:pt x="729" y="3797"/>
                    <a:pt x="752" y="3788"/>
                    <a:pt x="771" y="3769"/>
                  </a:cubicBezTo>
                  <a:cubicBezTo>
                    <a:pt x="997" y="3669"/>
                    <a:pt x="1197" y="3569"/>
                    <a:pt x="1398" y="3443"/>
                  </a:cubicBezTo>
                  <a:lnTo>
                    <a:pt x="1398" y="3443"/>
                  </a:lnTo>
                  <a:cubicBezTo>
                    <a:pt x="1298" y="3769"/>
                    <a:pt x="1197" y="4070"/>
                    <a:pt x="1197" y="4496"/>
                  </a:cubicBezTo>
                  <a:cubicBezTo>
                    <a:pt x="1197" y="4596"/>
                    <a:pt x="1398" y="4697"/>
                    <a:pt x="1398" y="4697"/>
                  </a:cubicBezTo>
                  <a:cubicBezTo>
                    <a:pt x="1523" y="4296"/>
                    <a:pt x="1523" y="3869"/>
                    <a:pt x="1623" y="3443"/>
                  </a:cubicBezTo>
                  <a:lnTo>
                    <a:pt x="1623" y="3343"/>
                  </a:lnTo>
                  <a:cubicBezTo>
                    <a:pt x="2024" y="3042"/>
                    <a:pt x="2451" y="2817"/>
                    <a:pt x="2877" y="2616"/>
                  </a:cubicBezTo>
                  <a:lnTo>
                    <a:pt x="2977" y="2616"/>
                  </a:lnTo>
                  <a:cubicBezTo>
                    <a:pt x="2977" y="2942"/>
                    <a:pt x="3077" y="3343"/>
                    <a:pt x="3177" y="3669"/>
                  </a:cubicBezTo>
                  <a:lnTo>
                    <a:pt x="3077" y="3669"/>
                  </a:lnTo>
                  <a:lnTo>
                    <a:pt x="3077" y="3769"/>
                  </a:lnTo>
                  <a:lnTo>
                    <a:pt x="2977" y="3769"/>
                  </a:lnTo>
                  <a:cubicBezTo>
                    <a:pt x="2776" y="4070"/>
                    <a:pt x="2551" y="4296"/>
                    <a:pt x="2350" y="4596"/>
                  </a:cubicBezTo>
                  <a:cubicBezTo>
                    <a:pt x="2350" y="4679"/>
                    <a:pt x="2487" y="4847"/>
                    <a:pt x="2591" y="4847"/>
                  </a:cubicBezTo>
                  <a:cubicBezTo>
                    <a:pt x="2613" y="4847"/>
                    <a:pt x="2634" y="4839"/>
                    <a:pt x="2651" y="4822"/>
                  </a:cubicBezTo>
                  <a:cubicBezTo>
                    <a:pt x="2776" y="4496"/>
                    <a:pt x="2977" y="4296"/>
                    <a:pt x="3177" y="4070"/>
                  </a:cubicBezTo>
                  <a:cubicBezTo>
                    <a:pt x="3177" y="4296"/>
                    <a:pt x="3278" y="4596"/>
                    <a:pt x="3403" y="4922"/>
                  </a:cubicBezTo>
                  <a:cubicBezTo>
                    <a:pt x="3403" y="4993"/>
                    <a:pt x="3503" y="5064"/>
                    <a:pt x="3562" y="5064"/>
                  </a:cubicBezTo>
                  <a:cubicBezTo>
                    <a:pt x="3586" y="5064"/>
                    <a:pt x="3603" y="5052"/>
                    <a:pt x="3603" y="5022"/>
                  </a:cubicBezTo>
                  <a:cubicBezTo>
                    <a:pt x="3503" y="4697"/>
                    <a:pt x="3503" y="4296"/>
                    <a:pt x="3403" y="3970"/>
                  </a:cubicBezTo>
                  <a:lnTo>
                    <a:pt x="3403" y="3970"/>
                  </a:lnTo>
                  <a:cubicBezTo>
                    <a:pt x="3804" y="4070"/>
                    <a:pt x="4130" y="4296"/>
                    <a:pt x="4431" y="4396"/>
                  </a:cubicBezTo>
                  <a:cubicBezTo>
                    <a:pt x="4445" y="4410"/>
                    <a:pt x="4453" y="4416"/>
                    <a:pt x="4457" y="4416"/>
                  </a:cubicBezTo>
                  <a:cubicBezTo>
                    <a:pt x="4478" y="4416"/>
                    <a:pt x="4330" y="4195"/>
                    <a:pt x="4330" y="4195"/>
                  </a:cubicBezTo>
                  <a:cubicBezTo>
                    <a:pt x="4030" y="4070"/>
                    <a:pt x="3704" y="3869"/>
                    <a:pt x="3403" y="3769"/>
                  </a:cubicBezTo>
                  <a:cubicBezTo>
                    <a:pt x="3278" y="3343"/>
                    <a:pt x="3278" y="3042"/>
                    <a:pt x="3177" y="2616"/>
                  </a:cubicBezTo>
                  <a:lnTo>
                    <a:pt x="4330" y="2616"/>
                  </a:lnTo>
                  <a:lnTo>
                    <a:pt x="4431" y="2717"/>
                  </a:lnTo>
                  <a:cubicBezTo>
                    <a:pt x="4656" y="2942"/>
                    <a:pt x="4756" y="3143"/>
                    <a:pt x="4957" y="3443"/>
                  </a:cubicBezTo>
                  <a:cubicBezTo>
                    <a:pt x="5017" y="3481"/>
                    <a:pt x="5070" y="3496"/>
                    <a:pt x="5112" y="3496"/>
                  </a:cubicBezTo>
                  <a:cubicBezTo>
                    <a:pt x="5210" y="3496"/>
                    <a:pt x="5245" y="3413"/>
                    <a:pt x="5157" y="3343"/>
                  </a:cubicBezTo>
                  <a:cubicBezTo>
                    <a:pt x="4957" y="3143"/>
                    <a:pt x="4857" y="2817"/>
                    <a:pt x="4656" y="2717"/>
                  </a:cubicBezTo>
                  <a:cubicBezTo>
                    <a:pt x="4857" y="2717"/>
                    <a:pt x="5057" y="2717"/>
                    <a:pt x="5283" y="2616"/>
                  </a:cubicBezTo>
                  <a:cubicBezTo>
                    <a:pt x="5383" y="2616"/>
                    <a:pt x="5157" y="2416"/>
                    <a:pt x="5057" y="2416"/>
                  </a:cubicBezTo>
                  <a:lnTo>
                    <a:pt x="4756" y="2416"/>
                  </a:lnTo>
                  <a:cubicBezTo>
                    <a:pt x="4857" y="2190"/>
                    <a:pt x="5057" y="1990"/>
                    <a:pt x="5157" y="1789"/>
                  </a:cubicBezTo>
                  <a:cubicBezTo>
                    <a:pt x="5261" y="1707"/>
                    <a:pt x="5125" y="1539"/>
                    <a:pt x="5018" y="1539"/>
                  </a:cubicBezTo>
                  <a:cubicBezTo>
                    <a:pt x="4996" y="1539"/>
                    <a:pt x="4974" y="1546"/>
                    <a:pt x="4957" y="1564"/>
                  </a:cubicBezTo>
                  <a:cubicBezTo>
                    <a:pt x="4756" y="1890"/>
                    <a:pt x="4531" y="2090"/>
                    <a:pt x="4330" y="2416"/>
                  </a:cubicBezTo>
                  <a:lnTo>
                    <a:pt x="3177" y="2416"/>
                  </a:lnTo>
                  <a:cubicBezTo>
                    <a:pt x="3278" y="2090"/>
                    <a:pt x="3503" y="1890"/>
                    <a:pt x="3603" y="1564"/>
                  </a:cubicBezTo>
                  <a:cubicBezTo>
                    <a:pt x="3704" y="1363"/>
                    <a:pt x="3704" y="1263"/>
                    <a:pt x="3804" y="1062"/>
                  </a:cubicBezTo>
                  <a:cubicBezTo>
                    <a:pt x="4130" y="937"/>
                    <a:pt x="4431" y="937"/>
                    <a:pt x="4756" y="837"/>
                  </a:cubicBezTo>
                  <a:cubicBezTo>
                    <a:pt x="4857" y="837"/>
                    <a:pt x="4756" y="636"/>
                    <a:pt x="4656" y="636"/>
                  </a:cubicBezTo>
                  <a:cubicBezTo>
                    <a:pt x="4431" y="636"/>
                    <a:pt x="4230" y="636"/>
                    <a:pt x="4030" y="737"/>
                  </a:cubicBezTo>
                  <a:cubicBezTo>
                    <a:pt x="4030" y="636"/>
                    <a:pt x="4130" y="536"/>
                    <a:pt x="4130" y="436"/>
                  </a:cubicBezTo>
                  <a:cubicBezTo>
                    <a:pt x="4211" y="334"/>
                    <a:pt x="4095" y="183"/>
                    <a:pt x="3981" y="183"/>
                  </a:cubicBezTo>
                  <a:cubicBezTo>
                    <a:pt x="3954" y="183"/>
                    <a:pt x="3928" y="191"/>
                    <a:pt x="3904" y="210"/>
                  </a:cubicBezTo>
                  <a:cubicBezTo>
                    <a:pt x="3804" y="436"/>
                    <a:pt x="3704" y="536"/>
                    <a:pt x="3704" y="737"/>
                  </a:cubicBezTo>
                  <a:cubicBezTo>
                    <a:pt x="3503" y="436"/>
                    <a:pt x="3278" y="311"/>
                    <a:pt x="3077" y="110"/>
                  </a:cubicBezTo>
                  <a:cubicBezTo>
                    <a:pt x="3039" y="33"/>
                    <a:pt x="3001" y="1"/>
                    <a:pt x="29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6653;p55">
              <a:extLst>
                <a:ext uri="{FF2B5EF4-FFF2-40B4-BE49-F238E27FC236}">
                  <a16:creationId xmlns:a16="http://schemas.microsoft.com/office/drawing/2014/main" id="{C732DEA6-ABC0-4A95-90AA-BD6313EC21D3}"/>
                </a:ext>
              </a:extLst>
            </p:cNvPr>
            <p:cNvSpPr/>
            <p:nvPr/>
          </p:nvSpPr>
          <p:spPr>
            <a:xfrm>
              <a:off x="7952700" y="1773238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01" y="1"/>
                  </a:moveTo>
                  <a:cubicBezTo>
                    <a:pt x="101" y="101"/>
                    <a:pt x="101" y="101"/>
                    <a:pt x="1" y="101"/>
                  </a:cubicBezTo>
                  <a:lnTo>
                    <a:pt x="1" y="326"/>
                  </a:lnTo>
                  <a:lnTo>
                    <a:pt x="101" y="427"/>
                  </a:lnTo>
                  <a:cubicBezTo>
                    <a:pt x="226" y="427"/>
                    <a:pt x="226" y="427"/>
                    <a:pt x="327" y="326"/>
                  </a:cubicBezTo>
                  <a:cubicBezTo>
                    <a:pt x="427" y="201"/>
                    <a:pt x="226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6654;p55">
              <a:extLst>
                <a:ext uri="{FF2B5EF4-FFF2-40B4-BE49-F238E27FC236}">
                  <a16:creationId xmlns:a16="http://schemas.microsoft.com/office/drawing/2014/main" id="{4A5B10FF-8A23-46CB-9934-C0D54A4E9685}"/>
                </a:ext>
              </a:extLst>
            </p:cNvPr>
            <p:cNvSpPr/>
            <p:nvPr/>
          </p:nvSpPr>
          <p:spPr>
            <a:xfrm>
              <a:off x="7981525" y="1830888"/>
              <a:ext cx="10675" cy="10050"/>
            </a:xfrm>
            <a:custGeom>
              <a:avLst/>
              <a:gdLst/>
              <a:ahLst/>
              <a:cxnLst/>
              <a:rect l="l" t="t" r="r" b="b"/>
              <a:pathLst>
                <a:path w="427" h="402" extrusionOk="0">
                  <a:moveTo>
                    <a:pt x="201" y="0"/>
                  </a:moveTo>
                  <a:lnTo>
                    <a:pt x="101" y="101"/>
                  </a:lnTo>
                  <a:cubicBezTo>
                    <a:pt x="1" y="101"/>
                    <a:pt x="1" y="201"/>
                    <a:pt x="101" y="201"/>
                  </a:cubicBezTo>
                  <a:lnTo>
                    <a:pt x="101" y="301"/>
                  </a:lnTo>
                  <a:lnTo>
                    <a:pt x="201" y="401"/>
                  </a:lnTo>
                  <a:cubicBezTo>
                    <a:pt x="327" y="301"/>
                    <a:pt x="327" y="301"/>
                    <a:pt x="427" y="301"/>
                  </a:cubicBezTo>
                  <a:lnTo>
                    <a:pt x="427" y="201"/>
                  </a:lnTo>
                  <a:cubicBezTo>
                    <a:pt x="427" y="101"/>
                    <a:pt x="327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6655;p55">
              <a:extLst>
                <a:ext uri="{FF2B5EF4-FFF2-40B4-BE49-F238E27FC236}">
                  <a16:creationId xmlns:a16="http://schemas.microsoft.com/office/drawing/2014/main" id="{6C12B6CE-85A4-435F-97C5-A4978423036F}"/>
                </a:ext>
              </a:extLst>
            </p:cNvPr>
            <p:cNvSpPr/>
            <p:nvPr/>
          </p:nvSpPr>
          <p:spPr>
            <a:xfrm>
              <a:off x="7923875" y="1808963"/>
              <a:ext cx="10675" cy="8800"/>
            </a:xfrm>
            <a:custGeom>
              <a:avLst/>
              <a:gdLst/>
              <a:ahLst/>
              <a:cxnLst/>
              <a:rect l="l" t="t" r="r" b="b"/>
              <a:pathLst>
                <a:path w="427" h="352" extrusionOk="0">
                  <a:moveTo>
                    <a:pt x="279" y="0"/>
                  </a:moveTo>
                  <a:cubicBezTo>
                    <a:pt x="262" y="0"/>
                    <a:pt x="244" y="8"/>
                    <a:pt x="226" y="25"/>
                  </a:cubicBezTo>
                  <a:lnTo>
                    <a:pt x="126" y="25"/>
                  </a:lnTo>
                  <a:cubicBezTo>
                    <a:pt x="1" y="25"/>
                    <a:pt x="1" y="151"/>
                    <a:pt x="1" y="251"/>
                  </a:cubicBezTo>
                  <a:cubicBezTo>
                    <a:pt x="126" y="251"/>
                    <a:pt x="126" y="351"/>
                    <a:pt x="226" y="351"/>
                  </a:cubicBezTo>
                  <a:cubicBezTo>
                    <a:pt x="327" y="351"/>
                    <a:pt x="327" y="351"/>
                    <a:pt x="327" y="251"/>
                  </a:cubicBezTo>
                  <a:lnTo>
                    <a:pt x="427" y="251"/>
                  </a:lnTo>
                  <a:cubicBezTo>
                    <a:pt x="427" y="168"/>
                    <a:pt x="359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6656;p55">
              <a:extLst>
                <a:ext uri="{FF2B5EF4-FFF2-40B4-BE49-F238E27FC236}">
                  <a16:creationId xmlns:a16="http://schemas.microsoft.com/office/drawing/2014/main" id="{DA2EE81E-8D23-4EFF-9BD1-B40C83163A7D}"/>
                </a:ext>
              </a:extLst>
            </p:cNvPr>
            <p:cNvSpPr/>
            <p:nvPr/>
          </p:nvSpPr>
          <p:spPr>
            <a:xfrm>
              <a:off x="7987000" y="1793288"/>
              <a:ext cx="12275" cy="9300"/>
            </a:xfrm>
            <a:custGeom>
              <a:avLst/>
              <a:gdLst/>
              <a:ahLst/>
              <a:cxnLst/>
              <a:rect l="l" t="t" r="r" b="b"/>
              <a:pathLst>
                <a:path w="491" h="372" extrusionOk="0">
                  <a:moveTo>
                    <a:pt x="267" y="1"/>
                  </a:moveTo>
                  <a:cubicBezTo>
                    <a:pt x="246" y="1"/>
                    <a:pt x="225" y="8"/>
                    <a:pt x="208" y="26"/>
                  </a:cubicBezTo>
                  <a:lnTo>
                    <a:pt x="108" y="151"/>
                  </a:lnTo>
                  <a:cubicBezTo>
                    <a:pt x="0" y="151"/>
                    <a:pt x="77" y="372"/>
                    <a:pt x="227" y="372"/>
                  </a:cubicBezTo>
                  <a:cubicBezTo>
                    <a:pt x="252" y="372"/>
                    <a:pt x="279" y="366"/>
                    <a:pt x="308" y="352"/>
                  </a:cubicBezTo>
                  <a:lnTo>
                    <a:pt x="408" y="251"/>
                  </a:lnTo>
                  <a:cubicBezTo>
                    <a:pt x="491" y="169"/>
                    <a:pt x="369" y="1"/>
                    <a:pt x="2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6657;p55">
              <a:extLst>
                <a:ext uri="{FF2B5EF4-FFF2-40B4-BE49-F238E27FC236}">
                  <a16:creationId xmlns:a16="http://schemas.microsoft.com/office/drawing/2014/main" id="{B0A23EF7-2BFA-4CB3-AAED-1CBE9E388106}"/>
                </a:ext>
              </a:extLst>
            </p:cNvPr>
            <p:cNvSpPr/>
            <p:nvPr/>
          </p:nvSpPr>
          <p:spPr>
            <a:xfrm>
              <a:off x="7939550" y="1845863"/>
              <a:ext cx="15200" cy="8225"/>
            </a:xfrm>
            <a:custGeom>
              <a:avLst/>
              <a:gdLst/>
              <a:ahLst/>
              <a:cxnLst/>
              <a:rect l="l" t="t" r="r" b="b"/>
              <a:pathLst>
                <a:path w="608" h="329" extrusionOk="0">
                  <a:moveTo>
                    <a:pt x="392" y="1"/>
                  </a:moveTo>
                  <a:cubicBezTo>
                    <a:pt x="368" y="1"/>
                    <a:pt x="345" y="9"/>
                    <a:pt x="326" y="28"/>
                  </a:cubicBezTo>
                  <a:lnTo>
                    <a:pt x="226" y="28"/>
                  </a:lnTo>
                  <a:cubicBezTo>
                    <a:pt x="0" y="128"/>
                    <a:pt x="226" y="329"/>
                    <a:pt x="427" y="329"/>
                  </a:cubicBezTo>
                  <a:lnTo>
                    <a:pt x="527" y="228"/>
                  </a:lnTo>
                  <a:cubicBezTo>
                    <a:pt x="608" y="147"/>
                    <a:pt x="492" y="1"/>
                    <a:pt x="3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6658;p55">
              <a:extLst>
                <a:ext uri="{FF2B5EF4-FFF2-40B4-BE49-F238E27FC236}">
                  <a16:creationId xmlns:a16="http://schemas.microsoft.com/office/drawing/2014/main" id="{166871DB-66EA-44E5-9A44-634BB8120E7F}"/>
                </a:ext>
              </a:extLst>
            </p:cNvPr>
            <p:cNvSpPr/>
            <p:nvPr/>
          </p:nvSpPr>
          <p:spPr>
            <a:xfrm>
              <a:off x="9475525" y="1375638"/>
              <a:ext cx="132600" cy="127350"/>
            </a:xfrm>
            <a:custGeom>
              <a:avLst/>
              <a:gdLst/>
              <a:ahLst/>
              <a:cxnLst/>
              <a:rect l="l" t="t" r="r" b="b"/>
              <a:pathLst>
                <a:path w="5304" h="5094" extrusionOk="0">
                  <a:moveTo>
                    <a:pt x="3004" y="1"/>
                  </a:moveTo>
                  <a:cubicBezTo>
                    <a:pt x="2912" y="1"/>
                    <a:pt x="2824" y="94"/>
                    <a:pt x="2898" y="240"/>
                  </a:cubicBezTo>
                  <a:cubicBezTo>
                    <a:pt x="3098" y="441"/>
                    <a:pt x="3424" y="566"/>
                    <a:pt x="3524" y="867"/>
                  </a:cubicBezTo>
                  <a:lnTo>
                    <a:pt x="3524" y="967"/>
                  </a:lnTo>
                  <a:cubicBezTo>
                    <a:pt x="3524" y="1067"/>
                    <a:pt x="3424" y="1293"/>
                    <a:pt x="3324" y="1393"/>
                  </a:cubicBezTo>
                  <a:cubicBezTo>
                    <a:pt x="3223" y="1694"/>
                    <a:pt x="2998" y="1920"/>
                    <a:pt x="2898" y="2220"/>
                  </a:cubicBezTo>
                  <a:cubicBezTo>
                    <a:pt x="2597" y="1920"/>
                    <a:pt x="2071" y="1594"/>
                    <a:pt x="1745" y="1393"/>
                  </a:cubicBezTo>
                  <a:lnTo>
                    <a:pt x="1745" y="240"/>
                  </a:lnTo>
                  <a:cubicBezTo>
                    <a:pt x="1745" y="159"/>
                    <a:pt x="1614" y="13"/>
                    <a:pt x="1563" y="13"/>
                  </a:cubicBezTo>
                  <a:cubicBezTo>
                    <a:pt x="1552" y="13"/>
                    <a:pt x="1544" y="21"/>
                    <a:pt x="1544" y="40"/>
                  </a:cubicBezTo>
                  <a:lnTo>
                    <a:pt x="1544" y="1193"/>
                  </a:lnTo>
                  <a:cubicBezTo>
                    <a:pt x="1344" y="967"/>
                    <a:pt x="1118" y="767"/>
                    <a:pt x="918" y="566"/>
                  </a:cubicBezTo>
                  <a:cubicBezTo>
                    <a:pt x="876" y="540"/>
                    <a:pt x="838" y="529"/>
                    <a:pt x="804" y="529"/>
                  </a:cubicBezTo>
                  <a:cubicBezTo>
                    <a:pt x="676" y="529"/>
                    <a:pt x="618" y="687"/>
                    <a:pt x="717" y="767"/>
                  </a:cubicBezTo>
                  <a:cubicBezTo>
                    <a:pt x="918" y="967"/>
                    <a:pt x="1118" y="1067"/>
                    <a:pt x="1344" y="1293"/>
                  </a:cubicBezTo>
                  <a:cubicBezTo>
                    <a:pt x="1018" y="1293"/>
                    <a:pt x="717" y="1293"/>
                    <a:pt x="391" y="1393"/>
                  </a:cubicBezTo>
                  <a:cubicBezTo>
                    <a:pt x="291" y="1393"/>
                    <a:pt x="492" y="1594"/>
                    <a:pt x="592" y="1594"/>
                  </a:cubicBezTo>
                  <a:cubicBezTo>
                    <a:pt x="918" y="1594"/>
                    <a:pt x="1218" y="1594"/>
                    <a:pt x="1544" y="1494"/>
                  </a:cubicBezTo>
                  <a:cubicBezTo>
                    <a:pt x="1923" y="1784"/>
                    <a:pt x="2362" y="2054"/>
                    <a:pt x="2755" y="2339"/>
                  </a:cubicBezTo>
                  <a:lnTo>
                    <a:pt x="2755" y="2339"/>
                  </a:lnTo>
                  <a:cubicBezTo>
                    <a:pt x="2248" y="2563"/>
                    <a:pt x="1834" y="2853"/>
                    <a:pt x="1444" y="3072"/>
                  </a:cubicBezTo>
                  <a:cubicBezTo>
                    <a:pt x="1118" y="2646"/>
                    <a:pt x="492" y="2646"/>
                    <a:pt x="91" y="2646"/>
                  </a:cubicBezTo>
                  <a:cubicBezTo>
                    <a:pt x="73" y="2632"/>
                    <a:pt x="60" y="2626"/>
                    <a:pt x="51" y="2626"/>
                  </a:cubicBezTo>
                  <a:cubicBezTo>
                    <a:pt x="1" y="2626"/>
                    <a:pt x="105" y="2847"/>
                    <a:pt x="191" y="2847"/>
                  </a:cubicBezTo>
                  <a:cubicBezTo>
                    <a:pt x="391" y="2847"/>
                    <a:pt x="492" y="2847"/>
                    <a:pt x="717" y="2947"/>
                  </a:cubicBezTo>
                  <a:cubicBezTo>
                    <a:pt x="817" y="2947"/>
                    <a:pt x="1218" y="2947"/>
                    <a:pt x="1218" y="3173"/>
                  </a:cubicBezTo>
                  <a:cubicBezTo>
                    <a:pt x="1018" y="3273"/>
                    <a:pt x="817" y="3474"/>
                    <a:pt x="492" y="3574"/>
                  </a:cubicBezTo>
                  <a:cubicBezTo>
                    <a:pt x="410" y="3675"/>
                    <a:pt x="527" y="3826"/>
                    <a:pt x="641" y="3826"/>
                  </a:cubicBezTo>
                  <a:cubicBezTo>
                    <a:pt x="667" y="3826"/>
                    <a:pt x="694" y="3818"/>
                    <a:pt x="717" y="3799"/>
                  </a:cubicBezTo>
                  <a:cubicBezTo>
                    <a:pt x="918" y="3699"/>
                    <a:pt x="1118" y="3574"/>
                    <a:pt x="1344" y="3474"/>
                  </a:cubicBezTo>
                  <a:lnTo>
                    <a:pt x="1344" y="3474"/>
                  </a:lnTo>
                  <a:cubicBezTo>
                    <a:pt x="1344" y="3799"/>
                    <a:pt x="1218" y="4100"/>
                    <a:pt x="1218" y="4526"/>
                  </a:cubicBezTo>
                  <a:cubicBezTo>
                    <a:pt x="1218" y="4626"/>
                    <a:pt x="1444" y="4727"/>
                    <a:pt x="1444" y="4727"/>
                  </a:cubicBezTo>
                  <a:cubicBezTo>
                    <a:pt x="1444" y="4326"/>
                    <a:pt x="1544" y="3900"/>
                    <a:pt x="1645" y="3474"/>
                  </a:cubicBezTo>
                  <a:lnTo>
                    <a:pt x="1544" y="3373"/>
                  </a:lnTo>
                  <a:cubicBezTo>
                    <a:pt x="1970" y="3072"/>
                    <a:pt x="2472" y="2847"/>
                    <a:pt x="2898" y="2646"/>
                  </a:cubicBezTo>
                  <a:cubicBezTo>
                    <a:pt x="2998" y="2947"/>
                    <a:pt x="2998" y="3373"/>
                    <a:pt x="3098" y="3699"/>
                  </a:cubicBezTo>
                  <a:lnTo>
                    <a:pt x="2998" y="3699"/>
                  </a:lnTo>
                  <a:lnTo>
                    <a:pt x="2998" y="3799"/>
                  </a:lnTo>
                  <a:cubicBezTo>
                    <a:pt x="2797" y="4100"/>
                    <a:pt x="2597" y="4326"/>
                    <a:pt x="2371" y="4626"/>
                  </a:cubicBezTo>
                  <a:cubicBezTo>
                    <a:pt x="2302" y="4695"/>
                    <a:pt x="2376" y="4824"/>
                    <a:pt x="2469" y="4824"/>
                  </a:cubicBezTo>
                  <a:cubicBezTo>
                    <a:pt x="2511" y="4824"/>
                    <a:pt x="2558" y="4797"/>
                    <a:pt x="2597" y="4727"/>
                  </a:cubicBezTo>
                  <a:cubicBezTo>
                    <a:pt x="2797" y="4526"/>
                    <a:pt x="2998" y="4326"/>
                    <a:pt x="3098" y="4100"/>
                  </a:cubicBezTo>
                  <a:cubicBezTo>
                    <a:pt x="3223" y="4326"/>
                    <a:pt x="3223" y="4626"/>
                    <a:pt x="3324" y="4952"/>
                  </a:cubicBezTo>
                  <a:cubicBezTo>
                    <a:pt x="3324" y="5023"/>
                    <a:pt x="3474" y="5094"/>
                    <a:pt x="3527" y="5094"/>
                  </a:cubicBezTo>
                  <a:cubicBezTo>
                    <a:pt x="3549" y="5094"/>
                    <a:pt x="3554" y="5082"/>
                    <a:pt x="3524" y="5052"/>
                  </a:cubicBezTo>
                  <a:cubicBezTo>
                    <a:pt x="3424" y="4626"/>
                    <a:pt x="3424" y="4326"/>
                    <a:pt x="3324" y="4000"/>
                  </a:cubicBezTo>
                  <a:lnTo>
                    <a:pt x="3324" y="4000"/>
                  </a:lnTo>
                  <a:cubicBezTo>
                    <a:pt x="3725" y="4100"/>
                    <a:pt x="4051" y="4326"/>
                    <a:pt x="4351" y="4426"/>
                  </a:cubicBezTo>
                  <a:cubicBezTo>
                    <a:pt x="4368" y="4439"/>
                    <a:pt x="4380" y="4445"/>
                    <a:pt x="4389" y="4445"/>
                  </a:cubicBezTo>
                  <a:cubicBezTo>
                    <a:pt x="4444" y="4445"/>
                    <a:pt x="4338" y="4200"/>
                    <a:pt x="4251" y="4200"/>
                  </a:cubicBezTo>
                  <a:cubicBezTo>
                    <a:pt x="3950" y="4100"/>
                    <a:pt x="3624" y="3900"/>
                    <a:pt x="3324" y="3799"/>
                  </a:cubicBezTo>
                  <a:cubicBezTo>
                    <a:pt x="3324" y="3373"/>
                    <a:pt x="3223" y="3072"/>
                    <a:pt x="3098" y="2646"/>
                  </a:cubicBezTo>
                  <a:lnTo>
                    <a:pt x="4351" y="2646"/>
                  </a:lnTo>
                  <a:lnTo>
                    <a:pt x="4351" y="2747"/>
                  </a:lnTo>
                  <a:cubicBezTo>
                    <a:pt x="4577" y="2847"/>
                    <a:pt x="4777" y="3173"/>
                    <a:pt x="4978" y="3474"/>
                  </a:cubicBezTo>
                  <a:cubicBezTo>
                    <a:pt x="5015" y="3503"/>
                    <a:pt x="5049" y="3515"/>
                    <a:pt x="5077" y="3515"/>
                  </a:cubicBezTo>
                  <a:cubicBezTo>
                    <a:pt x="5145" y="3515"/>
                    <a:pt x="5174" y="3444"/>
                    <a:pt x="5103" y="3373"/>
                  </a:cubicBezTo>
                  <a:cubicBezTo>
                    <a:pt x="4878" y="3173"/>
                    <a:pt x="4777" y="2847"/>
                    <a:pt x="4577" y="2646"/>
                  </a:cubicBezTo>
                  <a:lnTo>
                    <a:pt x="5203" y="2646"/>
                  </a:lnTo>
                  <a:cubicBezTo>
                    <a:pt x="5304" y="2646"/>
                    <a:pt x="5203" y="2446"/>
                    <a:pt x="5103" y="2446"/>
                  </a:cubicBezTo>
                  <a:lnTo>
                    <a:pt x="4677" y="2446"/>
                  </a:lnTo>
                  <a:cubicBezTo>
                    <a:pt x="4878" y="2220"/>
                    <a:pt x="4978" y="2020"/>
                    <a:pt x="5203" y="1819"/>
                  </a:cubicBezTo>
                  <a:cubicBezTo>
                    <a:pt x="5203" y="1718"/>
                    <a:pt x="5055" y="1567"/>
                    <a:pt x="4999" y="1567"/>
                  </a:cubicBezTo>
                  <a:cubicBezTo>
                    <a:pt x="4986" y="1567"/>
                    <a:pt x="4978" y="1575"/>
                    <a:pt x="4978" y="1594"/>
                  </a:cubicBezTo>
                  <a:cubicBezTo>
                    <a:pt x="4777" y="1920"/>
                    <a:pt x="4577" y="2120"/>
                    <a:pt x="4251" y="2446"/>
                  </a:cubicBezTo>
                  <a:cubicBezTo>
                    <a:pt x="3950" y="2446"/>
                    <a:pt x="3524" y="2446"/>
                    <a:pt x="3223" y="2321"/>
                  </a:cubicBezTo>
                  <a:cubicBezTo>
                    <a:pt x="3223" y="2120"/>
                    <a:pt x="3424" y="1819"/>
                    <a:pt x="3524" y="1594"/>
                  </a:cubicBezTo>
                  <a:cubicBezTo>
                    <a:pt x="3624" y="1393"/>
                    <a:pt x="3725" y="1293"/>
                    <a:pt x="3850" y="1067"/>
                  </a:cubicBezTo>
                  <a:cubicBezTo>
                    <a:pt x="4051" y="967"/>
                    <a:pt x="4477" y="967"/>
                    <a:pt x="4777" y="867"/>
                  </a:cubicBezTo>
                  <a:cubicBezTo>
                    <a:pt x="4863" y="867"/>
                    <a:pt x="4728" y="646"/>
                    <a:pt x="4625" y="646"/>
                  </a:cubicBezTo>
                  <a:cubicBezTo>
                    <a:pt x="4608" y="646"/>
                    <a:pt x="4591" y="652"/>
                    <a:pt x="4577" y="666"/>
                  </a:cubicBezTo>
                  <a:cubicBezTo>
                    <a:pt x="4351" y="666"/>
                    <a:pt x="4151" y="666"/>
                    <a:pt x="3950" y="767"/>
                  </a:cubicBezTo>
                  <a:cubicBezTo>
                    <a:pt x="4051" y="666"/>
                    <a:pt x="4051" y="566"/>
                    <a:pt x="4151" y="441"/>
                  </a:cubicBezTo>
                  <a:cubicBezTo>
                    <a:pt x="4151" y="360"/>
                    <a:pt x="4020" y="213"/>
                    <a:pt x="3916" y="213"/>
                  </a:cubicBezTo>
                  <a:cubicBezTo>
                    <a:pt x="3892" y="213"/>
                    <a:pt x="3869" y="221"/>
                    <a:pt x="3850" y="240"/>
                  </a:cubicBezTo>
                  <a:cubicBezTo>
                    <a:pt x="3850" y="441"/>
                    <a:pt x="3725" y="566"/>
                    <a:pt x="3624" y="767"/>
                  </a:cubicBezTo>
                  <a:cubicBezTo>
                    <a:pt x="3524" y="441"/>
                    <a:pt x="3324" y="341"/>
                    <a:pt x="3098" y="40"/>
                  </a:cubicBezTo>
                  <a:cubicBezTo>
                    <a:pt x="3071" y="13"/>
                    <a:pt x="3037" y="1"/>
                    <a:pt x="30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6659;p55">
              <a:extLst>
                <a:ext uri="{FF2B5EF4-FFF2-40B4-BE49-F238E27FC236}">
                  <a16:creationId xmlns:a16="http://schemas.microsoft.com/office/drawing/2014/main" id="{499E349B-B634-4AFC-9A2B-4F7D11920FDC}"/>
                </a:ext>
              </a:extLst>
            </p:cNvPr>
            <p:cNvSpPr/>
            <p:nvPr/>
          </p:nvSpPr>
          <p:spPr>
            <a:xfrm>
              <a:off x="8782925" y="1569988"/>
              <a:ext cx="404775" cy="574625"/>
            </a:xfrm>
            <a:custGeom>
              <a:avLst/>
              <a:gdLst/>
              <a:ahLst/>
              <a:cxnLst/>
              <a:rect l="l" t="t" r="r" b="b"/>
              <a:pathLst>
                <a:path w="16191" h="22985" extrusionOk="0">
                  <a:moveTo>
                    <a:pt x="4510" y="1"/>
                  </a:moveTo>
                  <a:cubicBezTo>
                    <a:pt x="4274" y="1"/>
                    <a:pt x="4042" y="94"/>
                    <a:pt x="3860" y="311"/>
                  </a:cubicBezTo>
                  <a:cubicBezTo>
                    <a:pt x="2306" y="2191"/>
                    <a:pt x="2105" y="5324"/>
                    <a:pt x="1479" y="7604"/>
                  </a:cubicBezTo>
                  <a:cubicBezTo>
                    <a:pt x="952" y="10010"/>
                    <a:pt x="426" y="12416"/>
                    <a:pt x="226" y="14822"/>
                  </a:cubicBezTo>
                  <a:cubicBezTo>
                    <a:pt x="100" y="16176"/>
                    <a:pt x="100" y="17629"/>
                    <a:pt x="226" y="18983"/>
                  </a:cubicBezTo>
                  <a:cubicBezTo>
                    <a:pt x="226" y="19735"/>
                    <a:pt x="0" y="20863"/>
                    <a:pt x="526" y="21489"/>
                  </a:cubicBezTo>
                  <a:cubicBezTo>
                    <a:pt x="1353" y="22341"/>
                    <a:pt x="3459" y="22442"/>
                    <a:pt x="4486" y="22642"/>
                  </a:cubicBezTo>
                  <a:cubicBezTo>
                    <a:pt x="5797" y="22836"/>
                    <a:pt x="7142" y="22985"/>
                    <a:pt x="8476" y="22985"/>
                  </a:cubicBezTo>
                  <a:cubicBezTo>
                    <a:pt x="9387" y="22985"/>
                    <a:pt x="10293" y="22915"/>
                    <a:pt x="11178" y="22742"/>
                  </a:cubicBezTo>
                  <a:cubicBezTo>
                    <a:pt x="13158" y="22542"/>
                    <a:pt x="13885" y="22241"/>
                    <a:pt x="14311" y="20236"/>
                  </a:cubicBezTo>
                  <a:cubicBezTo>
                    <a:pt x="15564" y="13770"/>
                    <a:pt x="16090" y="7203"/>
                    <a:pt x="16191" y="612"/>
                  </a:cubicBezTo>
                  <a:cubicBezTo>
                    <a:pt x="16191" y="399"/>
                    <a:pt x="16034" y="292"/>
                    <a:pt x="15877" y="292"/>
                  </a:cubicBezTo>
                  <a:cubicBezTo>
                    <a:pt x="15721" y="292"/>
                    <a:pt x="15564" y="399"/>
                    <a:pt x="15564" y="612"/>
                  </a:cubicBezTo>
                  <a:lnTo>
                    <a:pt x="5639" y="1038"/>
                  </a:lnTo>
                  <a:cubicBezTo>
                    <a:pt x="5639" y="938"/>
                    <a:pt x="5539" y="812"/>
                    <a:pt x="5539" y="812"/>
                  </a:cubicBezTo>
                  <a:cubicBezTo>
                    <a:pt x="5408" y="337"/>
                    <a:pt x="4955" y="1"/>
                    <a:pt x="4510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6660;p55">
              <a:extLst>
                <a:ext uri="{FF2B5EF4-FFF2-40B4-BE49-F238E27FC236}">
                  <a16:creationId xmlns:a16="http://schemas.microsoft.com/office/drawing/2014/main" id="{494000AD-88CA-4A03-932F-EEDBC5ABDE83}"/>
                </a:ext>
              </a:extLst>
            </p:cNvPr>
            <p:cNvSpPr/>
            <p:nvPr/>
          </p:nvSpPr>
          <p:spPr>
            <a:xfrm>
              <a:off x="9059250" y="2101713"/>
              <a:ext cx="38225" cy="82250"/>
            </a:xfrm>
            <a:custGeom>
              <a:avLst/>
              <a:gdLst/>
              <a:ahLst/>
              <a:cxnLst/>
              <a:rect l="l" t="t" r="r" b="b"/>
              <a:pathLst>
                <a:path w="1529" h="3290" extrusionOk="0">
                  <a:moveTo>
                    <a:pt x="1002" y="1"/>
                  </a:moveTo>
                  <a:cubicBezTo>
                    <a:pt x="733" y="1"/>
                    <a:pt x="451" y="183"/>
                    <a:pt x="451" y="546"/>
                  </a:cubicBezTo>
                  <a:cubicBezTo>
                    <a:pt x="451" y="1173"/>
                    <a:pt x="326" y="1899"/>
                    <a:pt x="125" y="2626"/>
                  </a:cubicBezTo>
                  <a:cubicBezTo>
                    <a:pt x="0" y="3016"/>
                    <a:pt x="351" y="3289"/>
                    <a:pt x="688" y="3289"/>
                  </a:cubicBezTo>
                  <a:cubicBezTo>
                    <a:pt x="893" y="3289"/>
                    <a:pt x="1092" y="3189"/>
                    <a:pt x="1178" y="2952"/>
                  </a:cubicBezTo>
                  <a:cubicBezTo>
                    <a:pt x="1378" y="2100"/>
                    <a:pt x="1478" y="1273"/>
                    <a:pt x="1478" y="546"/>
                  </a:cubicBezTo>
                  <a:cubicBezTo>
                    <a:pt x="1529" y="183"/>
                    <a:pt x="1272" y="1"/>
                    <a:pt x="1002" y="1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6661;p55">
              <a:extLst>
                <a:ext uri="{FF2B5EF4-FFF2-40B4-BE49-F238E27FC236}">
                  <a16:creationId xmlns:a16="http://schemas.microsoft.com/office/drawing/2014/main" id="{71807F55-D42C-42F1-AE70-B2113B3A586C}"/>
                </a:ext>
              </a:extLst>
            </p:cNvPr>
            <p:cNvSpPr/>
            <p:nvPr/>
          </p:nvSpPr>
          <p:spPr>
            <a:xfrm>
              <a:off x="8997200" y="2117388"/>
              <a:ext cx="31350" cy="65650"/>
            </a:xfrm>
            <a:custGeom>
              <a:avLst/>
              <a:gdLst/>
              <a:ahLst/>
              <a:cxnLst/>
              <a:rect l="l" t="t" r="r" b="b"/>
              <a:pathLst>
                <a:path w="1254" h="2626" extrusionOk="0">
                  <a:moveTo>
                    <a:pt x="727" y="0"/>
                  </a:moveTo>
                  <a:cubicBezTo>
                    <a:pt x="464" y="0"/>
                    <a:pt x="201" y="182"/>
                    <a:pt x="201" y="546"/>
                  </a:cubicBezTo>
                  <a:cubicBezTo>
                    <a:pt x="201" y="1072"/>
                    <a:pt x="101" y="1598"/>
                    <a:pt x="0" y="2099"/>
                  </a:cubicBezTo>
                  <a:cubicBezTo>
                    <a:pt x="0" y="2425"/>
                    <a:pt x="301" y="2626"/>
                    <a:pt x="627" y="2626"/>
                  </a:cubicBezTo>
                  <a:cubicBezTo>
                    <a:pt x="928" y="2626"/>
                    <a:pt x="1153" y="2425"/>
                    <a:pt x="1153" y="2099"/>
                  </a:cubicBezTo>
                  <a:cubicBezTo>
                    <a:pt x="1254" y="1598"/>
                    <a:pt x="1254" y="1072"/>
                    <a:pt x="1254" y="546"/>
                  </a:cubicBezTo>
                  <a:cubicBezTo>
                    <a:pt x="1254" y="182"/>
                    <a:pt x="990" y="0"/>
                    <a:pt x="727" y="0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6662;p55">
              <a:extLst>
                <a:ext uri="{FF2B5EF4-FFF2-40B4-BE49-F238E27FC236}">
                  <a16:creationId xmlns:a16="http://schemas.microsoft.com/office/drawing/2014/main" id="{8736E953-C8C7-4124-B8C2-3ADCFE73DDA5}"/>
                </a:ext>
              </a:extLst>
            </p:cNvPr>
            <p:cNvSpPr/>
            <p:nvPr/>
          </p:nvSpPr>
          <p:spPr>
            <a:xfrm>
              <a:off x="8932025" y="2117188"/>
              <a:ext cx="38875" cy="56800"/>
            </a:xfrm>
            <a:custGeom>
              <a:avLst/>
              <a:gdLst/>
              <a:ahLst/>
              <a:cxnLst/>
              <a:rect l="l" t="t" r="r" b="b"/>
              <a:pathLst>
                <a:path w="1555" h="2272" extrusionOk="0">
                  <a:moveTo>
                    <a:pt x="980" y="1"/>
                  </a:moveTo>
                  <a:cubicBezTo>
                    <a:pt x="724" y="1"/>
                    <a:pt x="504" y="168"/>
                    <a:pt x="402" y="353"/>
                  </a:cubicBezTo>
                  <a:cubicBezTo>
                    <a:pt x="402" y="754"/>
                    <a:pt x="302" y="1080"/>
                    <a:pt x="101" y="1381"/>
                  </a:cubicBezTo>
                  <a:cubicBezTo>
                    <a:pt x="1" y="1706"/>
                    <a:pt x="1" y="2007"/>
                    <a:pt x="302" y="2233"/>
                  </a:cubicBezTo>
                  <a:cubicBezTo>
                    <a:pt x="361" y="2259"/>
                    <a:pt x="432" y="2272"/>
                    <a:pt x="507" y="2272"/>
                  </a:cubicBezTo>
                  <a:cubicBezTo>
                    <a:pt x="717" y="2272"/>
                    <a:pt x="955" y="2173"/>
                    <a:pt x="1029" y="2007"/>
                  </a:cubicBezTo>
                  <a:cubicBezTo>
                    <a:pt x="1254" y="1606"/>
                    <a:pt x="1455" y="1180"/>
                    <a:pt x="1455" y="654"/>
                  </a:cubicBezTo>
                  <a:cubicBezTo>
                    <a:pt x="1555" y="353"/>
                    <a:pt x="1455" y="127"/>
                    <a:pt x="1154" y="27"/>
                  </a:cubicBezTo>
                  <a:cubicBezTo>
                    <a:pt x="1095" y="9"/>
                    <a:pt x="1036" y="1"/>
                    <a:pt x="980" y="1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6663;p55">
              <a:extLst>
                <a:ext uri="{FF2B5EF4-FFF2-40B4-BE49-F238E27FC236}">
                  <a16:creationId xmlns:a16="http://schemas.microsoft.com/office/drawing/2014/main" id="{E437F9A0-47DF-4717-B51D-6B9D0EA2E7C9}"/>
                </a:ext>
              </a:extLst>
            </p:cNvPr>
            <p:cNvSpPr/>
            <p:nvPr/>
          </p:nvSpPr>
          <p:spPr>
            <a:xfrm>
              <a:off x="8858725" y="2109463"/>
              <a:ext cx="36375" cy="61325"/>
            </a:xfrm>
            <a:custGeom>
              <a:avLst/>
              <a:gdLst/>
              <a:ahLst/>
              <a:cxnLst/>
              <a:rect l="l" t="t" r="r" b="b"/>
              <a:pathLst>
                <a:path w="1455" h="2453" extrusionOk="0">
                  <a:moveTo>
                    <a:pt x="807" y="0"/>
                  </a:moveTo>
                  <a:cubicBezTo>
                    <a:pt x="587" y="0"/>
                    <a:pt x="326" y="194"/>
                    <a:pt x="326" y="436"/>
                  </a:cubicBezTo>
                  <a:cubicBezTo>
                    <a:pt x="201" y="863"/>
                    <a:pt x="201" y="1289"/>
                    <a:pt x="101" y="1790"/>
                  </a:cubicBezTo>
                  <a:cubicBezTo>
                    <a:pt x="1" y="2116"/>
                    <a:pt x="101" y="2316"/>
                    <a:pt x="427" y="2416"/>
                  </a:cubicBezTo>
                  <a:cubicBezTo>
                    <a:pt x="487" y="2441"/>
                    <a:pt x="548" y="2452"/>
                    <a:pt x="608" y="2452"/>
                  </a:cubicBezTo>
                  <a:cubicBezTo>
                    <a:pt x="849" y="2452"/>
                    <a:pt x="1073" y="2276"/>
                    <a:pt x="1153" y="2116"/>
                  </a:cubicBezTo>
                  <a:cubicBezTo>
                    <a:pt x="1254" y="1589"/>
                    <a:pt x="1254" y="1163"/>
                    <a:pt x="1354" y="662"/>
                  </a:cubicBezTo>
                  <a:cubicBezTo>
                    <a:pt x="1454" y="436"/>
                    <a:pt x="1254" y="136"/>
                    <a:pt x="953" y="35"/>
                  </a:cubicBezTo>
                  <a:cubicBezTo>
                    <a:pt x="909" y="11"/>
                    <a:pt x="859" y="0"/>
                    <a:pt x="807" y="0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6664;p55">
              <a:extLst>
                <a:ext uri="{FF2B5EF4-FFF2-40B4-BE49-F238E27FC236}">
                  <a16:creationId xmlns:a16="http://schemas.microsoft.com/office/drawing/2014/main" id="{8625DCB2-720D-46FC-A7A5-0383BDB17D44}"/>
                </a:ext>
              </a:extLst>
            </p:cNvPr>
            <p:cNvSpPr/>
            <p:nvPr/>
          </p:nvSpPr>
          <p:spPr>
            <a:xfrm>
              <a:off x="8798075" y="2096988"/>
              <a:ext cx="41525" cy="65175"/>
            </a:xfrm>
            <a:custGeom>
              <a:avLst/>
              <a:gdLst/>
              <a:ahLst/>
              <a:cxnLst/>
              <a:rect l="l" t="t" r="r" b="b"/>
              <a:pathLst>
                <a:path w="1661" h="2607" extrusionOk="0">
                  <a:moveTo>
                    <a:pt x="979" y="0"/>
                  </a:moveTo>
                  <a:cubicBezTo>
                    <a:pt x="773" y="0"/>
                    <a:pt x="586" y="123"/>
                    <a:pt x="547" y="409"/>
                  </a:cubicBezTo>
                  <a:cubicBezTo>
                    <a:pt x="346" y="935"/>
                    <a:pt x="246" y="1462"/>
                    <a:pt x="121" y="1888"/>
                  </a:cubicBezTo>
                  <a:cubicBezTo>
                    <a:pt x="1" y="2323"/>
                    <a:pt x="331" y="2606"/>
                    <a:pt x="658" y="2606"/>
                  </a:cubicBezTo>
                  <a:cubicBezTo>
                    <a:pt x="876" y="2606"/>
                    <a:pt x="1093" y="2480"/>
                    <a:pt x="1173" y="2189"/>
                  </a:cubicBezTo>
                  <a:cubicBezTo>
                    <a:pt x="1274" y="1662"/>
                    <a:pt x="1374" y="1161"/>
                    <a:pt x="1600" y="735"/>
                  </a:cubicBezTo>
                  <a:cubicBezTo>
                    <a:pt x="1660" y="294"/>
                    <a:pt x="1297" y="0"/>
                    <a:pt x="979" y="0"/>
                  </a:cubicBezTo>
                  <a:close/>
                </a:path>
              </a:pathLst>
            </a:custGeom>
            <a:solidFill>
              <a:srgbClr val="D6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6665;p55">
              <a:extLst>
                <a:ext uri="{FF2B5EF4-FFF2-40B4-BE49-F238E27FC236}">
                  <a16:creationId xmlns:a16="http://schemas.microsoft.com/office/drawing/2014/main" id="{C5932CCA-4F7B-4EA9-9968-BD1E6FC54D16}"/>
                </a:ext>
              </a:extLst>
            </p:cNvPr>
            <p:cNvSpPr/>
            <p:nvPr/>
          </p:nvSpPr>
          <p:spPr>
            <a:xfrm>
              <a:off x="8793567" y="1969358"/>
              <a:ext cx="354882" cy="61569"/>
            </a:xfrm>
            <a:custGeom>
              <a:avLst/>
              <a:gdLst/>
              <a:ahLst/>
              <a:cxnLst/>
              <a:rect l="l" t="t" r="r" b="b"/>
              <a:pathLst>
                <a:path w="15565" h="2463" extrusionOk="0">
                  <a:moveTo>
                    <a:pt x="301" y="0"/>
                  </a:moveTo>
                  <a:cubicBezTo>
                    <a:pt x="100" y="0"/>
                    <a:pt x="0" y="201"/>
                    <a:pt x="201" y="301"/>
                  </a:cubicBezTo>
                  <a:cubicBezTo>
                    <a:pt x="3360" y="1749"/>
                    <a:pt x="6692" y="2463"/>
                    <a:pt x="10056" y="2463"/>
                  </a:cubicBezTo>
                  <a:cubicBezTo>
                    <a:pt x="11815" y="2463"/>
                    <a:pt x="13583" y="2267"/>
                    <a:pt x="15338" y="1880"/>
                  </a:cubicBezTo>
                  <a:cubicBezTo>
                    <a:pt x="15564" y="1880"/>
                    <a:pt x="15464" y="1554"/>
                    <a:pt x="15238" y="1554"/>
                  </a:cubicBezTo>
                  <a:cubicBezTo>
                    <a:pt x="13513" y="1951"/>
                    <a:pt x="11776" y="2149"/>
                    <a:pt x="10043" y="2149"/>
                  </a:cubicBezTo>
                  <a:cubicBezTo>
                    <a:pt x="6742" y="2149"/>
                    <a:pt x="3457" y="143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6666;p55">
              <a:extLst>
                <a:ext uri="{FF2B5EF4-FFF2-40B4-BE49-F238E27FC236}">
                  <a16:creationId xmlns:a16="http://schemas.microsoft.com/office/drawing/2014/main" id="{D4E84ADB-30E5-43A0-8F5E-B335D840DE34}"/>
                </a:ext>
              </a:extLst>
            </p:cNvPr>
            <p:cNvSpPr/>
            <p:nvPr/>
          </p:nvSpPr>
          <p:spPr>
            <a:xfrm>
              <a:off x="8787208" y="1882523"/>
              <a:ext cx="371519" cy="79125"/>
            </a:xfrm>
            <a:custGeom>
              <a:avLst/>
              <a:gdLst/>
              <a:ahLst/>
              <a:cxnLst/>
              <a:rect l="l" t="t" r="r" b="b"/>
              <a:pathLst>
                <a:path w="18674" h="3165" extrusionOk="0">
                  <a:moveTo>
                    <a:pt x="149" y="0"/>
                  </a:moveTo>
                  <a:cubicBezTo>
                    <a:pt x="62" y="0"/>
                    <a:pt x="0" y="341"/>
                    <a:pt x="180" y="341"/>
                  </a:cubicBezTo>
                  <a:cubicBezTo>
                    <a:pt x="6045" y="2622"/>
                    <a:pt x="12310" y="2948"/>
                    <a:pt x="18451" y="3148"/>
                  </a:cubicBezTo>
                  <a:cubicBezTo>
                    <a:pt x="18476" y="3160"/>
                    <a:pt x="18498" y="3165"/>
                    <a:pt x="18517" y="3165"/>
                  </a:cubicBezTo>
                  <a:cubicBezTo>
                    <a:pt x="18673" y="3165"/>
                    <a:pt x="18651" y="2848"/>
                    <a:pt x="18451" y="2848"/>
                  </a:cubicBezTo>
                  <a:cubicBezTo>
                    <a:pt x="12310" y="2622"/>
                    <a:pt x="6045" y="2321"/>
                    <a:pt x="180" y="16"/>
                  </a:cubicBezTo>
                  <a:cubicBezTo>
                    <a:pt x="169" y="5"/>
                    <a:pt x="159" y="0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6667;p55">
              <a:extLst>
                <a:ext uri="{FF2B5EF4-FFF2-40B4-BE49-F238E27FC236}">
                  <a16:creationId xmlns:a16="http://schemas.microsoft.com/office/drawing/2014/main" id="{62AF7F13-70CE-4BD0-90FE-C99D51FBF8B2}"/>
                </a:ext>
              </a:extLst>
            </p:cNvPr>
            <p:cNvSpPr/>
            <p:nvPr/>
          </p:nvSpPr>
          <p:spPr>
            <a:xfrm>
              <a:off x="8804439" y="1833393"/>
              <a:ext cx="368656" cy="45745"/>
            </a:xfrm>
            <a:custGeom>
              <a:avLst/>
              <a:gdLst/>
              <a:ahLst/>
              <a:cxnLst/>
              <a:rect l="l" t="t" r="r" b="b"/>
              <a:pathLst>
                <a:path w="18998" h="1830" extrusionOk="0">
                  <a:moveTo>
                    <a:pt x="301" y="1"/>
                  </a:moveTo>
                  <a:cubicBezTo>
                    <a:pt x="100" y="1"/>
                    <a:pt x="0" y="301"/>
                    <a:pt x="201" y="301"/>
                  </a:cubicBezTo>
                  <a:cubicBezTo>
                    <a:pt x="4272" y="1344"/>
                    <a:pt x="8344" y="1829"/>
                    <a:pt x="12445" y="1829"/>
                  </a:cubicBezTo>
                  <a:cubicBezTo>
                    <a:pt x="14553" y="1829"/>
                    <a:pt x="16670" y="1701"/>
                    <a:pt x="18797" y="1454"/>
                  </a:cubicBezTo>
                  <a:cubicBezTo>
                    <a:pt x="18998" y="1454"/>
                    <a:pt x="18998" y="1154"/>
                    <a:pt x="18797" y="1154"/>
                  </a:cubicBezTo>
                  <a:cubicBezTo>
                    <a:pt x="16727" y="1398"/>
                    <a:pt x="14645" y="1523"/>
                    <a:pt x="12563" y="1523"/>
                  </a:cubicBezTo>
                  <a:cubicBezTo>
                    <a:pt x="8446" y="1523"/>
                    <a:pt x="4329" y="1033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6668;p55">
              <a:extLst>
                <a:ext uri="{FF2B5EF4-FFF2-40B4-BE49-F238E27FC236}">
                  <a16:creationId xmlns:a16="http://schemas.microsoft.com/office/drawing/2014/main" id="{77C3E2D4-5F8D-4472-9784-EB86A24DBED2}"/>
                </a:ext>
              </a:extLst>
            </p:cNvPr>
            <p:cNvSpPr/>
            <p:nvPr/>
          </p:nvSpPr>
          <p:spPr>
            <a:xfrm>
              <a:off x="8831801" y="1736900"/>
              <a:ext cx="345444" cy="54070"/>
            </a:xfrm>
            <a:custGeom>
              <a:avLst/>
              <a:gdLst/>
              <a:ahLst/>
              <a:cxnLst/>
              <a:rect l="l" t="t" r="r" b="b"/>
              <a:pathLst>
                <a:path w="20676" h="2163" extrusionOk="0">
                  <a:moveTo>
                    <a:pt x="201" y="0"/>
                  </a:moveTo>
                  <a:cubicBezTo>
                    <a:pt x="1" y="0"/>
                    <a:pt x="1" y="301"/>
                    <a:pt x="101" y="301"/>
                  </a:cubicBezTo>
                  <a:cubicBezTo>
                    <a:pt x="5234" y="1512"/>
                    <a:pt x="10484" y="2163"/>
                    <a:pt x="15717" y="2163"/>
                  </a:cubicBezTo>
                  <a:cubicBezTo>
                    <a:pt x="17307" y="2163"/>
                    <a:pt x="18895" y="2103"/>
                    <a:pt x="20477" y="1980"/>
                  </a:cubicBezTo>
                  <a:cubicBezTo>
                    <a:pt x="20656" y="1980"/>
                    <a:pt x="20675" y="1639"/>
                    <a:pt x="20534" y="1639"/>
                  </a:cubicBezTo>
                  <a:cubicBezTo>
                    <a:pt x="20517" y="1639"/>
                    <a:pt x="20498" y="1644"/>
                    <a:pt x="20477" y="1654"/>
                  </a:cubicBezTo>
                  <a:cubicBezTo>
                    <a:pt x="18971" y="1749"/>
                    <a:pt x="17465" y="1796"/>
                    <a:pt x="15960" y="1796"/>
                  </a:cubicBezTo>
                  <a:cubicBezTo>
                    <a:pt x="10678" y="1796"/>
                    <a:pt x="5409" y="1209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6669;p55">
              <a:extLst>
                <a:ext uri="{FF2B5EF4-FFF2-40B4-BE49-F238E27FC236}">
                  <a16:creationId xmlns:a16="http://schemas.microsoft.com/office/drawing/2014/main" id="{7B69A43E-7A44-454B-96FA-96DEE970535F}"/>
                </a:ext>
              </a:extLst>
            </p:cNvPr>
            <p:cNvSpPr/>
            <p:nvPr/>
          </p:nvSpPr>
          <p:spPr>
            <a:xfrm>
              <a:off x="8735931" y="1666095"/>
              <a:ext cx="447932" cy="33878"/>
            </a:xfrm>
            <a:custGeom>
              <a:avLst/>
              <a:gdLst/>
              <a:ahLst/>
              <a:cxnLst/>
              <a:rect l="l" t="t" r="r" b="b"/>
              <a:pathLst>
                <a:path w="21404" h="1355" extrusionOk="0">
                  <a:moveTo>
                    <a:pt x="226" y="1"/>
                  </a:moveTo>
                  <a:cubicBezTo>
                    <a:pt x="0" y="1"/>
                    <a:pt x="0" y="327"/>
                    <a:pt x="226" y="327"/>
                  </a:cubicBezTo>
                  <a:cubicBezTo>
                    <a:pt x="7218" y="853"/>
                    <a:pt x="14211" y="1154"/>
                    <a:pt x="21203" y="1354"/>
                  </a:cubicBezTo>
                  <a:cubicBezTo>
                    <a:pt x="21404" y="1354"/>
                    <a:pt x="21404" y="1054"/>
                    <a:pt x="21203" y="1054"/>
                  </a:cubicBezTo>
                  <a:cubicBezTo>
                    <a:pt x="14211" y="853"/>
                    <a:pt x="7218" y="527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6670;p55">
              <a:extLst>
                <a:ext uri="{FF2B5EF4-FFF2-40B4-BE49-F238E27FC236}">
                  <a16:creationId xmlns:a16="http://schemas.microsoft.com/office/drawing/2014/main" id="{BF64C8CD-EEEB-404E-BC56-26A8F32913AC}"/>
                </a:ext>
              </a:extLst>
            </p:cNvPr>
            <p:cNvSpPr/>
            <p:nvPr/>
          </p:nvSpPr>
          <p:spPr>
            <a:xfrm>
              <a:off x="8187675" y="1183913"/>
              <a:ext cx="1104675" cy="518925"/>
            </a:xfrm>
            <a:custGeom>
              <a:avLst/>
              <a:gdLst/>
              <a:ahLst/>
              <a:cxnLst/>
              <a:rect l="l" t="t" r="r" b="b"/>
              <a:pathLst>
                <a:path w="44187" h="20757" extrusionOk="0">
                  <a:moveTo>
                    <a:pt x="24497" y="0"/>
                  </a:moveTo>
                  <a:cubicBezTo>
                    <a:pt x="21819" y="0"/>
                    <a:pt x="19154" y="268"/>
                    <a:pt x="16517" y="716"/>
                  </a:cubicBezTo>
                  <a:cubicBezTo>
                    <a:pt x="13584" y="1117"/>
                    <a:pt x="10878" y="1970"/>
                    <a:pt x="8046" y="2696"/>
                  </a:cubicBezTo>
                  <a:cubicBezTo>
                    <a:pt x="7790" y="2762"/>
                    <a:pt x="7527" y="2787"/>
                    <a:pt x="7262" y="2787"/>
                  </a:cubicBezTo>
                  <a:cubicBezTo>
                    <a:pt x="6492" y="2787"/>
                    <a:pt x="5694" y="2580"/>
                    <a:pt x="4941" y="2580"/>
                  </a:cubicBezTo>
                  <a:cubicBezTo>
                    <a:pt x="4379" y="2580"/>
                    <a:pt x="3842" y="2695"/>
                    <a:pt x="3359" y="3097"/>
                  </a:cubicBezTo>
                  <a:cubicBezTo>
                    <a:pt x="2106" y="4050"/>
                    <a:pt x="1153" y="5503"/>
                    <a:pt x="953" y="6982"/>
                  </a:cubicBezTo>
                  <a:cubicBezTo>
                    <a:pt x="326" y="10115"/>
                    <a:pt x="0" y="14501"/>
                    <a:pt x="2306" y="17107"/>
                  </a:cubicBezTo>
                  <a:cubicBezTo>
                    <a:pt x="3559" y="18661"/>
                    <a:pt x="5740" y="18762"/>
                    <a:pt x="7619" y="19288"/>
                  </a:cubicBezTo>
                  <a:cubicBezTo>
                    <a:pt x="9624" y="20015"/>
                    <a:pt x="11604" y="20240"/>
                    <a:pt x="13685" y="20441"/>
                  </a:cubicBezTo>
                  <a:cubicBezTo>
                    <a:pt x="15768" y="20664"/>
                    <a:pt x="17851" y="20756"/>
                    <a:pt x="19934" y="20756"/>
                  </a:cubicBezTo>
                  <a:cubicBezTo>
                    <a:pt x="22763" y="20756"/>
                    <a:pt x="25592" y="20586"/>
                    <a:pt x="28422" y="20341"/>
                  </a:cubicBezTo>
                  <a:cubicBezTo>
                    <a:pt x="32381" y="19914"/>
                    <a:pt x="36667" y="19614"/>
                    <a:pt x="40527" y="18561"/>
                  </a:cubicBezTo>
                  <a:cubicBezTo>
                    <a:pt x="44186" y="17508"/>
                    <a:pt x="43860" y="14376"/>
                    <a:pt x="43960" y="11243"/>
                  </a:cubicBezTo>
                  <a:cubicBezTo>
                    <a:pt x="44086" y="7809"/>
                    <a:pt x="44086" y="4050"/>
                    <a:pt x="41981" y="1218"/>
                  </a:cubicBezTo>
                  <a:cubicBezTo>
                    <a:pt x="41768" y="925"/>
                    <a:pt x="41475" y="787"/>
                    <a:pt x="41200" y="787"/>
                  </a:cubicBezTo>
                  <a:cubicBezTo>
                    <a:pt x="40793" y="787"/>
                    <a:pt x="40427" y="1090"/>
                    <a:pt x="40427" y="1644"/>
                  </a:cubicBezTo>
                  <a:cubicBezTo>
                    <a:pt x="40326" y="2596"/>
                    <a:pt x="40326" y="3624"/>
                    <a:pt x="40201" y="4576"/>
                  </a:cubicBezTo>
                  <a:cubicBezTo>
                    <a:pt x="37920" y="2471"/>
                    <a:pt x="34562" y="1343"/>
                    <a:pt x="31755" y="716"/>
                  </a:cubicBezTo>
                  <a:cubicBezTo>
                    <a:pt x="29332" y="218"/>
                    <a:pt x="26909" y="0"/>
                    <a:pt x="24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6671;p55">
              <a:extLst>
                <a:ext uri="{FF2B5EF4-FFF2-40B4-BE49-F238E27FC236}">
                  <a16:creationId xmlns:a16="http://schemas.microsoft.com/office/drawing/2014/main" id="{C7BAA876-2D3F-4FDB-A37C-FABB225B4078}"/>
                </a:ext>
              </a:extLst>
            </p:cNvPr>
            <p:cNvSpPr/>
            <p:nvPr/>
          </p:nvSpPr>
          <p:spPr>
            <a:xfrm>
              <a:off x="9133175" y="16529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6672;p55">
              <a:extLst>
                <a:ext uri="{FF2B5EF4-FFF2-40B4-BE49-F238E27FC236}">
                  <a16:creationId xmlns:a16="http://schemas.microsoft.com/office/drawing/2014/main" id="{FECF9387-ACD8-4630-9AEC-2B65CC420FF6}"/>
                </a:ext>
              </a:extLst>
            </p:cNvPr>
            <p:cNvSpPr/>
            <p:nvPr/>
          </p:nvSpPr>
          <p:spPr>
            <a:xfrm>
              <a:off x="9224017" y="1288901"/>
              <a:ext cx="18827" cy="330601"/>
            </a:xfrm>
            <a:custGeom>
              <a:avLst/>
              <a:gdLst/>
              <a:ahLst/>
              <a:cxnLst/>
              <a:rect l="l" t="t" r="r" b="b"/>
              <a:pathLst>
                <a:path w="753" h="15565" extrusionOk="0">
                  <a:moveTo>
                    <a:pt x="163" y="0"/>
                  </a:moveTo>
                  <a:cubicBezTo>
                    <a:pt x="82" y="0"/>
                    <a:pt x="0" y="50"/>
                    <a:pt x="0" y="150"/>
                  </a:cubicBezTo>
                  <a:cubicBezTo>
                    <a:pt x="426" y="5288"/>
                    <a:pt x="426" y="10301"/>
                    <a:pt x="126" y="15414"/>
                  </a:cubicBezTo>
                  <a:cubicBezTo>
                    <a:pt x="63" y="15514"/>
                    <a:pt x="138" y="15564"/>
                    <a:pt x="229" y="15564"/>
                  </a:cubicBezTo>
                  <a:cubicBezTo>
                    <a:pt x="320" y="15564"/>
                    <a:pt x="426" y="15514"/>
                    <a:pt x="426" y="15414"/>
                  </a:cubicBezTo>
                  <a:cubicBezTo>
                    <a:pt x="752" y="10301"/>
                    <a:pt x="752" y="5288"/>
                    <a:pt x="326" y="150"/>
                  </a:cubicBezTo>
                  <a:cubicBezTo>
                    <a:pt x="326" y="50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6673;p55">
              <a:extLst>
                <a:ext uri="{FF2B5EF4-FFF2-40B4-BE49-F238E27FC236}">
                  <a16:creationId xmlns:a16="http://schemas.microsoft.com/office/drawing/2014/main" id="{0C2DDEBA-60B3-4567-906A-A8C18DBC60AA}"/>
                </a:ext>
              </a:extLst>
            </p:cNvPr>
            <p:cNvSpPr/>
            <p:nvPr/>
          </p:nvSpPr>
          <p:spPr>
            <a:xfrm rot="344">
              <a:off x="9170454" y="1344046"/>
              <a:ext cx="25403" cy="293517"/>
            </a:xfrm>
            <a:custGeom>
              <a:avLst/>
              <a:gdLst/>
              <a:ahLst/>
              <a:cxnLst/>
              <a:rect l="l" t="t" r="r" b="b"/>
              <a:pathLst>
                <a:path w="1016" h="13217" extrusionOk="0">
                  <a:moveTo>
                    <a:pt x="289" y="1"/>
                  </a:moveTo>
                  <a:cubicBezTo>
                    <a:pt x="195" y="1"/>
                    <a:pt x="113" y="51"/>
                    <a:pt x="163" y="151"/>
                  </a:cubicBezTo>
                  <a:cubicBezTo>
                    <a:pt x="690" y="4437"/>
                    <a:pt x="589" y="8722"/>
                    <a:pt x="63" y="12983"/>
                  </a:cubicBezTo>
                  <a:cubicBezTo>
                    <a:pt x="0" y="13124"/>
                    <a:pt x="95" y="13216"/>
                    <a:pt x="205" y="13216"/>
                  </a:cubicBezTo>
                  <a:cubicBezTo>
                    <a:pt x="270" y="13216"/>
                    <a:pt x="342" y="13183"/>
                    <a:pt x="389" y="13108"/>
                  </a:cubicBezTo>
                  <a:cubicBezTo>
                    <a:pt x="890" y="8823"/>
                    <a:pt x="1015" y="4437"/>
                    <a:pt x="489" y="151"/>
                  </a:cubicBezTo>
                  <a:cubicBezTo>
                    <a:pt x="489" y="51"/>
                    <a:pt x="383" y="1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6674;p55">
              <a:extLst>
                <a:ext uri="{FF2B5EF4-FFF2-40B4-BE49-F238E27FC236}">
                  <a16:creationId xmlns:a16="http://schemas.microsoft.com/office/drawing/2014/main" id="{FD7B9F04-CCFA-4C73-92B5-E2449029405D}"/>
                </a:ext>
              </a:extLst>
            </p:cNvPr>
            <p:cNvSpPr/>
            <p:nvPr/>
          </p:nvSpPr>
          <p:spPr>
            <a:xfrm>
              <a:off x="9098708" y="1356736"/>
              <a:ext cx="38446" cy="302957"/>
            </a:xfrm>
            <a:custGeom>
              <a:avLst/>
              <a:gdLst/>
              <a:ahLst/>
              <a:cxnLst/>
              <a:rect l="l" t="t" r="r" b="b"/>
              <a:pathLst>
                <a:path w="1538" h="16899" extrusionOk="0">
                  <a:moveTo>
                    <a:pt x="176" y="0"/>
                  </a:moveTo>
                  <a:cubicBezTo>
                    <a:pt x="82" y="0"/>
                    <a:pt x="1" y="57"/>
                    <a:pt x="1" y="169"/>
                  </a:cubicBezTo>
                  <a:cubicBezTo>
                    <a:pt x="226" y="3603"/>
                    <a:pt x="326" y="7162"/>
                    <a:pt x="527" y="10595"/>
                  </a:cubicBezTo>
                  <a:cubicBezTo>
                    <a:pt x="627" y="12174"/>
                    <a:pt x="226" y="14681"/>
                    <a:pt x="753" y="16134"/>
                  </a:cubicBezTo>
                  <a:cubicBezTo>
                    <a:pt x="1053" y="16761"/>
                    <a:pt x="753" y="16560"/>
                    <a:pt x="1254" y="16861"/>
                  </a:cubicBezTo>
                  <a:cubicBezTo>
                    <a:pt x="1301" y="16887"/>
                    <a:pt x="1342" y="16898"/>
                    <a:pt x="1377" y="16898"/>
                  </a:cubicBezTo>
                  <a:cubicBezTo>
                    <a:pt x="1508" y="16898"/>
                    <a:pt x="1538" y="16740"/>
                    <a:pt x="1379" y="16661"/>
                  </a:cubicBezTo>
                  <a:cubicBezTo>
                    <a:pt x="627" y="16134"/>
                    <a:pt x="953" y="12801"/>
                    <a:pt x="953" y="11849"/>
                  </a:cubicBezTo>
                  <a:cubicBezTo>
                    <a:pt x="853" y="10595"/>
                    <a:pt x="853" y="9342"/>
                    <a:pt x="753" y="8089"/>
                  </a:cubicBezTo>
                  <a:cubicBezTo>
                    <a:pt x="627" y="5483"/>
                    <a:pt x="527" y="2776"/>
                    <a:pt x="427" y="169"/>
                  </a:cubicBezTo>
                  <a:cubicBezTo>
                    <a:pt x="377" y="57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6675;p55">
              <a:extLst>
                <a:ext uri="{FF2B5EF4-FFF2-40B4-BE49-F238E27FC236}">
                  <a16:creationId xmlns:a16="http://schemas.microsoft.com/office/drawing/2014/main" id="{F14F9803-62EE-487F-BC46-0DE2E13BD720}"/>
                </a:ext>
              </a:extLst>
            </p:cNvPr>
            <p:cNvSpPr/>
            <p:nvPr/>
          </p:nvSpPr>
          <p:spPr>
            <a:xfrm rot="48477">
              <a:off x="9043687" y="1386313"/>
              <a:ext cx="17143" cy="283289"/>
            </a:xfrm>
            <a:custGeom>
              <a:avLst/>
              <a:gdLst/>
              <a:ahLst/>
              <a:cxnLst/>
              <a:rect l="l" t="t" r="r" b="b"/>
              <a:pathLst>
                <a:path w="727" h="12325" extrusionOk="0">
                  <a:moveTo>
                    <a:pt x="213" y="0"/>
                  </a:moveTo>
                  <a:cubicBezTo>
                    <a:pt x="107" y="0"/>
                    <a:pt x="0" y="57"/>
                    <a:pt x="0" y="169"/>
                  </a:cubicBezTo>
                  <a:cubicBezTo>
                    <a:pt x="100" y="4129"/>
                    <a:pt x="201" y="8215"/>
                    <a:pt x="426" y="12175"/>
                  </a:cubicBezTo>
                  <a:cubicBezTo>
                    <a:pt x="426" y="12275"/>
                    <a:pt x="501" y="12325"/>
                    <a:pt x="577" y="12325"/>
                  </a:cubicBezTo>
                  <a:cubicBezTo>
                    <a:pt x="652" y="12325"/>
                    <a:pt x="727" y="12275"/>
                    <a:pt x="727" y="12175"/>
                  </a:cubicBezTo>
                  <a:cubicBezTo>
                    <a:pt x="527" y="8215"/>
                    <a:pt x="426" y="4129"/>
                    <a:pt x="426" y="169"/>
                  </a:cubicBezTo>
                  <a:cubicBezTo>
                    <a:pt x="426" y="57"/>
                    <a:pt x="320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6676;p55">
              <a:extLst>
                <a:ext uri="{FF2B5EF4-FFF2-40B4-BE49-F238E27FC236}">
                  <a16:creationId xmlns:a16="http://schemas.microsoft.com/office/drawing/2014/main" id="{8A4E28E6-4B1E-4371-B1A4-8A6339B6C112}"/>
                </a:ext>
              </a:extLst>
            </p:cNvPr>
            <p:cNvSpPr/>
            <p:nvPr/>
          </p:nvSpPr>
          <p:spPr>
            <a:xfrm rot="48477">
              <a:off x="8970029" y="1409278"/>
              <a:ext cx="12427" cy="264303"/>
            </a:xfrm>
            <a:custGeom>
              <a:avLst/>
              <a:gdLst/>
              <a:ahLst/>
              <a:cxnLst/>
              <a:rect l="l" t="t" r="r" b="b"/>
              <a:pathLst>
                <a:path w="527" h="11499" extrusionOk="0">
                  <a:moveTo>
                    <a:pt x="151" y="1"/>
                  </a:moveTo>
                  <a:cubicBezTo>
                    <a:pt x="76" y="1"/>
                    <a:pt x="0" y="51"/>
                    <a:pt x="0" y="151"/>
                  </a:cubicBezTo>
                  <a:cubicBezTo>
                    <a:pt x="0" y="3910"/>
                    <a:pt x="101" y="7670"/>
                    <a:pt x="201" y="11329"/>
                  </a:cubicBezTo>
                  <a:cubicBezTo>
                    <a:pt x="201" y="11442"/>
                    <a:pt x="282" y="11498"/>
                    <a:pt x="364" y="11498"/>
                  </a:cubicBezTo>
                  <a:cubicBezTo>
                    <a:pt x="445" y="11498"/>
                    <a:pt x="527" y="11442"/>
                    <a:pt x="527" y="11329"/>
                  </a:cubicBezTo>
                  <a:cubicBezTo>
                    <a:pt x="426" y="7670"/>
                    <a:pt x="301" y="3910"/>
                    <a:pt x="301" y="151"/>
                  </a:cubicBezTo>
                  <a:cubicBezTo>
                    <a:pt x="301" y="51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6677;p55">
              <a:extLst>
                <a:ext uri="{FF2B5EF4-FFF2-40B4-BE49-F238E27FC236}">
                  <a16:creationId xmlns:a16="http://schemas.microsoft.com/office/drawing/2014/main" id="{B53ABDDA-E3B0-418E-A63E-09E272F0455F}"/>
                </a:ext>
              </a:extLst>
            </p:cNvPr>
            <p:cNvSpPr/>
            <p:nvPr/>
          </p:nvSpPr>
          <p:spPr>
            <a:xfrm>
              <a:off x="8874400" y="1440538"/>
              <a:ext cx="33850" cy="255650"/>
            </a:xfrm>
            <a:custGeom>
              <a:avLst/>
              <a:gdLst/>
              <a:ahLst/>
              <a:cxnLst/>
              <a:rect l="l" t="t" r="r" b="b"/>
              <a:pathLst>
                <a:path w="1354" h="10226" extrusionOk="0">
                  <a:moveTo>
                    <a:pt x="163" y="0"/>
                  </a:moveTo>
                  <a:cubicBezTo>
                    <a:pt x="82" y="0"/>
                    <a:pt x="0" y="50"/>
                    <a:pt x="0" y="151"/>
                  </a:cubicBezTo>
                  <a:cubicBezTo>
                    <a:pt x="326" y="3384"/>
                    <a:pt x="727" y="6742"/>
                    <a:pt x="1053" y="10076"/>
                  </a:cubicBezTo>
                  <a:cubicBezTo>
                    <a:pt x="1053" y="10176"/>
                    <a:pt x="1128" y="10226"/>
                    <a:pt x="1203" y="10226"/>
                  </a:cubicBezTo>
                  <a:cubicBezTo>
                    <a:pt x="1278" y="10226"/>
                    <a:pt x="1354" y="10176"/>
                    <a:pt x="1354" y="10076"/>
                  </a:cubicBezTo>
                  <a:cubicBezTo>
                    <a:pt x="1053" y="6742"/>
                    <a:pt x="627" y="3384"/>
                    <a:pt x="326" y="151"/>
                  </a:cubicBezTo>
                  <a:cubicBezTo>
                    <a:pt x="326" y="50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6678;p55">
              <a:extLst>
                <a:ext uri="{FF2B5EF4-FFF2-40B4-BE49-F238E27FC236}">
                  <a16:creationId xmlns:a16="http://schemas.microsoft.com/office/drawing/2014/main" id="{ACF6C216-67D4-4309-AD97-CB07D21E05F9}"/>
                </a:ext>
              </a:extLst>
            </p:cNvPr>
            <p:cNvSpPr/>
            <p:nvPr/>
          </p:nvSpPr>
          <p:spPr>
            <a:xfrm>
              <a:off x="8791061" y="1453688"/>
              <a:ext cx="15698" cy="243705"/>
            </a:xfrm>
            <a:custGeom>
              <a:avLst/>
              <a:gdLst/>
              <a:ahLst/>
              <a:cxnLst/>
              <a:rect l="l" t="t" r="r" b="b"/>
              <a:pathLst>
                <a:path w="628" h="10427" extrusionOk="0">
                  <a:moveTo>
                    <a:pt x="251" y="1"/>
                  </a:moveTo>
                  <a:cubicBezTo>
                    <a:pt x="176" y="1"/>
                    <a:pt x="101" y="51"/>
                    <a:pt x="101" y="151"/>
                  </a:cubicBezTo>
                  <a:cubicBezTo>
                    <a:pt x="1" y="3484"/>
                    <a:pt x="101" y="6943"/>
                    <a:pt x="302" y="10276"/>
                  </a:cubicBezTo>
                  <a:cubicBezTo>
                    <a:pt x="302" y="10377"/>
                    <a:pt x="383" y="10427"/>
                    <a:pt x="464" y="10427"/>
                  </a:cubicBezTo>
                  <a:cubicBezTo>
                    <a:pt x="546" y="10427"/>
                    <a:pt x="627" y="10377"/>
                    <a:pt x="627" y="10276"/>
                  </a:cubicBezTo>
                  <a:cubicBezTo>
                    <a:pt x="402" y="6943"/>
                    <a:pt x="302" y="3484"/>
                    <a:pt x="402" y="151"/>
                  </a:cubicBezTo>
                  <a:cubicBezTo>
                    <a:pt x="402" y="51"/>
                    <a:pt x="327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6679;p55">
              <a:extLst>
                <a:ext uri="{FF2B5EF4-FFF2-40B4-BE49-F238E27FC236}">
                  <a16:creationId xmlns:a16="http://schemas.microsoft.com/office/drawing/2014/main" id="{3AB8C897-6596-4C0D-A3B0-931D25C8E81C}"/>
                </a:ext>
              </a:extLst>
            </p:cNvPr>
            <p:cNvSpPr/>
            <p:nvPr/>
          </p:nvSpPr>
          <p:spPr>
            <a:xfrm>
              <a:off x="8688944" y="1461221"/>
              <a:ext cx="15687" cy="225338"/>
            </a:xfrm>
            <a:custGeom>
              <a:avLst/>
              <a:gdLst/>
              <a:ahLst/>
              <a:cxnLst/>
              <a:rect l="l" t="t" r="r" b="b"/>
              <a:pathLst>
                <a:path w="628" h="10552" extrusionOk="0">
                  <a:moveTo>
                    <a:pt x="477" y="0"/>
                  </a:moveTo>
                  <a:cubicBezTo>
                    <a:pt x="402" y="0"/>
                    <a:pt x="326" y="51"/>
                    <a:pt x="326" y="151"/>
                  </a:cubicBezTo>
                  <a:cubicBezTo>
                    <a:pt x="1" y="3609"/>
                    <a:pt x="1" y="6943"/>
                    <a:pt x="326" y="10401"/>
                  </a:cubicBezTo>
                  <a:cubicBezTo>
                    <a:pt x="326" y="10502"/>
                    <a:pt x="402" y="10552"/>
                    <a:pt x="477" y="10552"/>
                  </a:cubicBezTo>
                  <a:cubicBezTo>
                    <a:pt x="552" y="10552"/>
                    <a:pt x="627" y="10502"/>
                    <a:pt x="627" y="10401"/>
                  </a:cubicBezTo>
                  <a:cubicBezTo>
                    <a:pt x="326" y="6943"/>
                    <a:pt x="326" y="3609"/>
                    <a:pt x="627" y="151"/>
                  </a:cubicBezTo>
                  <a:cubicBezTo>
                    <a:pt x="627" y="51"/>
                    <a:pt x="552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6680;p55">
              <a:extLst>
                <a:ext uri="{FF2B5EF4-FFF2-40B4-BE49-F238E27FC236}">
                  <a16:creationId xmlns:a16="http://schemas.microsoft.com/office/drawing/2014/main" id="{4D28D0BB-4345-4A56-B137-B97D4D3AABA8}"/>
                </a:ext>
              </a:extLst>
            </p:cNvPr>
            <p:cNvSpPr/>
            <p:nvPr/>
          </p:nvSpPr>
          <p:spPr>
            <a:xfrm>
              <a:off x="8609388" y="1398570"/>
              <a:ext cx="14411" cy="297136"/>
            </a:xfrm>
            <a:custGeom>
              <a:avLst/>
              <a:gdLst/>
              <a:ahLst/>
              <a:cxnLst/>
              <a:rect l="l" t="t" r="r" b="b"/>
              <a:pathLst>
                <a:path w="728" h="13785" extrusionOk="0">
                  <a:moveTo>
                    <a:pt x="514" y="0"/>
                  </a:moveTo>
                  <a:cubicBezTo>
                    <a:pt x="408" y="0"/>
                    <a:pt x="301" y="50"/>
                    <a:pt x="301" y="150"/>
                  </a:cubicBezTo>
                  <a:cubicBezTo>
                    <a:pt x="0" y="4662"/>
                    <a:pt x="0" y="9148"/>
                    <a:pt x="100" y="13634"/>
                  </a:cubicBezTo>
                  <a:cubicBezTo>
                    <a:pt x="151" y="13735"/>
                    <a:pt x="257" y="13785"/>
                    <a:pt x="351" y="13785"/>
                  </a:cubicBezTo>
                  <a:cubicBezTo>
                    <a:pt x="445" y="13785"/>
                    <a:pt x="527" y="13735"/>
                    <a:pt x="527" y="13634"/>
                  </a:cubicBezTo>
                  <a:cubicBezTo>
                    <a:pt x="301" y="9148"/>
                    <a:pt x="426" y="4662"/>
                    <a:pt x="727" y="150"/>
                  </a:cubicBezTo>
                  <a:cubicBezTo>
                    <a:pt x="727" y="50"/>
                    <a:pt x="621" y="0"/>
                    <a:pt x="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6681;p55">
              <a:extLst>
                <a:ext uri="{FF2B5EF4-FFF2-40B4-BE49-F238E27FC236}">
                  <a16:creationId xmlns:a16="http://schemas.microsoft.com/office/drawing/2014/main" id="{1AC1A8FE-2996-4DBC-BE0D-65F7025B930A}"/>
                </a:ext>
              </a:extLst>
            </p:cNvPr>
            <p:cNvSpPr/>
            <p:nvPr/>
          </p:nvSpPr>
          <p:spPr>
            <a:xfrm>
              <a:off x="8500961" y="1399608"/>
              <a:ext cx="33875" cy="302645"/>
            </a:xfrm>
            <a:custGeom>
              <a:avLst/>
              <a:gdLst/>
              <a:ahLst/>
              <a:cxnLst/>
              <a:rect l="l" t="t" r="r" b="b"/>
              <a:pathLst>
                <a:path w="1355" h="15447" extrusionOk="0">
                  <a:moveTo>
                    <a:pt x="1148" y="1"/>
                  </a:moveTo>
                  <a:cubicBezTo>
                    <a:pt x="1095" y="1"/>
                    <a:pt x="1053" y="33"/>
                    <a:pt x="1053" y="108"/>
                  </a:cubicBezTo>
                  <a:cubicBezTo>
                    <a:pt x="728" y="2615"/>
                    <a:pt x="427" y="5021"/>
                    <a:pt x="327" y="7527"/>
                  </a:cubicBezTo>
                  <a:cubicBezTo>
                    <a:pt x="226" y="8880"/>
                    <a:pt x="226" y="10259"/>
                    <a:pt x="226" y="11612"/>
                  </a:cubicBezTo>
                  <a:cubicBezTo>
                    <a:pt x="226" y="12111"/>
                    <a:pt x="587" y="14571"/>
                    <a:pt x="453" y="15081"/>
                  </a:cubicBezTo>
                  <a:lnTo>
                    <a:pt x="453" y="15081"/>
                  </a:lnTo>
                  <a:cubicBezTo>
                    <a:pt x="451" y="15004"/>
                    <a:pt x="353" y="14918"/>
                    <a:pt x="226" y="14918"/>
                  </a:cubicBezTo>
                  <a:cubicBezTo>
                    <a:pt x="186" y="14918"/>
                    <a:pt x="144" y="14926"/>
                    <a:pt x="101" y="14946"/>
                  </a:cubicBezTo>
                  <a:lnTo>
                    <a:pt x="101" y="15046"/>
                  </a:lnTo>
                  <a:cubicBezTo>
                    <a:pt x="1" y="15146"/>
                    <a:pt x="1" y="15271"/>
                    <a:pt x="101" y="15271"/>
                  </a:cubicBezTo>
                  <a:cubicBezTo>
                    <a:pt x="101" y="15372"/>
                    <a:pt x="226" y="15372"/>
                    <a:pt x="226" y="15372"/>
                  </a:cubicBezTo>
                  <a:cubicBezTo>
                    <a:pt x="276" y="15422"/>
                    <a:pt x="327" y="15447"/>
                    <a:pt x="364" y="15447"/>
                  </a:cubicBezTo>
                  <a:cubicBezTo>
                    <a:pt x="402" y="15447"/>
                    <a:pt x="427" y="15422"/>
                    <a:pt x="427" y="15372"/>
                  </a:cubicBezTo>
                  <a:cubicBezTo>
                    <a:pt x="728" y="15046"/>
                    <a:pt x="627" y="14645"/>
                    <a:pt x="627" y="14119"/>
                  </a:cubicBezTo>
                  <a:cubicBezTo>
                    <a:pt x="527" y="12765"/>
                    <a:pt x="527" y="11387"/>
                    <a:pt x="527" y="10033"/>
                  </a:cubicBezTo>
                  <a:cubicBezTo>
                    <a:pt x="627" y="6700"/>
                    <a:pt x="953" y="3467"/>
                    <a:pt x="1354" y="234"/>
                  </a:cubicBezTo>
                  <a:cubicBezTo>
                    <a:pt x="1354" y="93"/>
                    <a:pt x="1236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6682;p55">
              <a:extLst>
                <a:ext uri="{FF2B5EF4-FFF2-40B4-BE49-F238E27FC236}">
                  <a16:creationId xmlns:a16="http://schemas.microsoft.com/office/drawing/2014/main" id="{8CA9D4B7-7A98-4E7A-9E2E-7F941D5E2307}"/>
                </a:ext>
              </a:extLst>
            </p:cNvPr>
            <p:cNvSpPr/>
            <p:nvPr/>
          </p:nvSpPr>
          <p:spPr>
            <a:xfrm>
              <a:off x="8412587" y="1369886"/>
              <a:ext cx="33875" cy="310679"/>
            </a:xfrm>
            <a:custGeom>
              <a:avLst/>
              <a:gdLst/>
              <a:ahLst/>
              <a:cxnLst/>
              <a:rect l="l" t="t" r="r" b="b"/>
              <a:pathLst>
                <a:path w="1355" h="14365" extrusionOk="0">
                  <a:moveTo>
                    <a:pt x="762" y="0"/>
                  </a:moveTo>
                  <a:cubicBezTo>
                    <a:pt x="671" y="0"/>
                    <a:pt x="565" y="57"/>
                    <a:pt x="502" y="170"/>
                  </a:cubicBezTo>
                  <a:cubicBezTo>
                    <a:pt x="1" y="4856"/>
                    <a:pt x="201" y="9568"/>
                    <a:pt x="1028" y="14255"/>
                  </a:cubicBezTo>
                  <a:cubicBezTo>
                    <a:pt x="1028" y="14332"/>
                    <a:pt x="1076" y="14364"/>
                    <a:pt x="1135" y="14364"/>
                  </a:cubicBezTo>
                  <a:cubicBezTo>
                    <a:pt x="1230" y="14364"/>
                    <a:pt x="1354" y="14279"/>
                    <a:pt x="1354" y="14155"/>
                  </a:cubicBezTo>
                  <a:cubicBezTo>
                    <a:pt x="502" y="9443"/>
                    <a:pt x="402" y="4856"/>
                    <a:pt x="928" y="170"/>
                  </a:cubicBezTo>
                  <a:cubicBezTo>
                    <a:pt x="928" y="57"/>
                    <a:pt x="853" y="0"/>
                    <a:pt x="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6683;p55">
              <a:extLst>
                <a:ext uri="{FF2B5EF4-FFF2-40B4-BE49-F238E27FC236}">
                  <a16:creationId xmlns:a16="http://schemas.microsoft.com/office/drawing/2014/main" id="{BF576EE2-3A4F-476A-AE1A-81774B8D62D4}"/>
                </a:ext>
              </a:extLst>
            </p:cNvPr>
            <p:cNvSpPr/>
            <p:nvPr/>
          </p:nvSpPr>
          <p:spPr>
            <a:xfrm>
              <a:off x="8323623" y="1363226"/>
              <a:ext cx="43575" cy="280619"/>
            </a:xfrm>
            <a:custGeom>
              <a:avLst/>
              <a:gdLst/>
              <a:ahLst/>
              <a:cxnLst/>
              <a:rect l="l" t="t" r="r" b="b"/>
              <a:pathLst>
                <a:path w="1743" h="14045" extrusionOk="0">
                  <a:moveTo>
                    <a:pt x="1532" y="1"/>
                  </a:moveTo>
                  <a:cubicBezTo>
                    <a:pt x="1464" y="1"/>
                    <a:pt x="1393" y="33"/>
                    <a:pt x="1354" y="110"/>
                  </a:cubicBezTo>
                  <a:cubicBezTo>
                    <a:pt x="302" y="4596"/>
                    <a:pt x="1" y="9208"/>
                    <a:pt x="527" y="13894"/>
                  </a:cubicBezTo>
                  <a:cubicBezTo>
                    <a:pt x="527" y="13995"/>
                    <a:pt x="602" y="14045"/>
                    <a:pt x="678" y="14045"/>
                  </a:cubicBezTo>
                  <a:cubicBezTo>
                    <a:pt x="753" y="14045"/>
                    <a:pt x="828" y="13995"/>
                    <a:pt x="828" y="13894"/>
                  </a:cubicBezTo>
                  <a:cubicBezTo>
                    <a:pt x="427" y="9208"/>
                    <a:pt x="628" y="4696"/>
                    <a:pt x="1680" y="210"/>
                  </a:cubicBezTo>
                  <a:cubicBezTo>
                    <a:pt x="1742" y="86"/>
                    <a:pt x="1641" y="1"/>
                    <a:pt x="1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6684;p55">
              <a:extLst>
                <a:ext uri="{FF2B5EF4-FFF2-40B4-BE49-F238E27FC236}">
                  <a16:creationId xmlns:a16="http://schemas.microsoft.com/office/drawing/2014/main" id="{BBE6AD64-7661-4C70-83E4-9C7A12D6D137}"/>
                </a:ext>
              </a:extLst>
            </p:cNvPr>
            <p:cNvSpPr/>
            <p:nvPr/>
          </p:nvSpPr>
          <p:spPr>
            <a:xfrm>
              <a:off x="8237180" y="1316244"/>
              <a:ext cx="72368" cy="310605"/>
            </a:xfrm>
            <a:custGeom>
              <a:avLst/>
              <a:gdLst/>
              <a:ahLst/>
              <a:cxnLst/>
              <a:rect l="l" t="t" r="r" b="b"/>
              <a:pathLst>
                <a:path w="2895" h="15624" extrusionOk="0">
                  <a:moveTo>
                    <a:pt x="2640" y="1"/>
                  </a:moveTo>
                  <a:cubicBezTo>
                    <a:pt x="2569" y="1"/>
                    <a:pt x="2507" y="34"/>
                    <a:pt x="2507" y="110"/>
                  </a:cubicBezTo>
                  <a:cubicBezTo>
                    <a:pt x="627" y="5022"/>
                    <a:pt x="0" y="10235"/>
                    <a:pt x="752" y="15474"/>
                  </a:cubicBezTo>
                  <a:cubicBezTo>
                    <a:pt x="752" y="15574"/>
                    <a:pt x="827" y="15624"/>
                    <a:pt x="903" y="15624"/>
                  </a:cubicBezTo>
                  <a:cubicBezTo>
                    <a:pt x="978" y="15624"/>
                    <a:pt x="1053" y="15574"/>
                    <a:pt x="1053" y="15474"/>
                  </a:cubicBezTo>
                  <a:cubicBezTo>
                    <a:pt x="326" y="10235"/>
                    <a:pt x="953" y="5123"/>
                    <a:pt x="2832" y="210"/>
                  </a:cubicBezTo>
                  <a:cubicBezTo>
                    <a:pt x="2894" y="86"/>
                    <a:pt x="2755" y="1"/>
                    <a:pt x="26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6685;p55">
              <a:extLst>
                <a:ext uri="{FF2B5EF4-FFF2-40B4-BE49-F238E27FC236}">
                  <a16:creationId xmlns:a16="http://schemas.microsoft.com/office/drawing/2014/main" id="{D822E35D-5300-4315-84AA-52B13F8EAE6D}"/>
                </a:ext>
              </a:extLst>
            </p:cNvPr>
            <p:cNvSpPr/>
            <p:nvPr/>
          </p:nvSpPr>
          <p:spPr>
            <a:xfrm>
              <a:off x="9271000" y="1392288"/>
              <a:ext cx="25" cy="7550"/>
            </a:xfrm>
            <a:custGeom>
              <a:avLst/>
              <a:gdLst/>
              <a:ahLst/>
              <a:cxnLst/>
              <a:rect l="l" t="t" r="r" b="b"/>
              <a:pathLst>
                <a:path w="1" h="302" extrusionOk="0">
                  <a:moveTo>
                    <a:pt x="1" y="0"/>
                  </a:moveTo>
                  <a:lnTo>
                    <a:pt x="1" y="301"/>
                  </a:lnTo>
                  <a:lnTo>
                    <a:pt x="1" y="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6686;p55">
              <a:extLst>
                <a:ext uri="{FF2B5EF4-FFF2-40B4-BE49-F238E27FC236}">
                  <a16:creationId xmlns:a16="http://schemas.microsoft.com/office/drawing/2014/main" id="{D195DE0B-B68A-49ED-BD03-77279045E392}"/>
                </a:ext>
              </a:extLst>
            </p:cNvPr>
            <p:cNvSpPr/>
            <p:nvPr/>
          </p:nvSpPr>
          <p:spPr>
            <a:xfrm>
              <a:off x="9268500" y="1389788"/>
              <a:ext cx="2525" cy="15675"/>
            </a:xfrm>
            <a:custGeom>
              <a:avLst/>
              <a:gdLst/>
              <a:ahLst/>
              <a:cxnLst/>
              <a:rect l="l" t="t" r="r" b="b"/>
              <a:pathLst>
                <a:path w="101" h="627" extrusionOk="0">
                  <a:moveTo>
                    <a:pt x="1" y="0"/>
                  </a:moveTo>
                  <a:cubicBezTo>
                    <a:pt x="1" y="201"/>
                    <a:pt x="1" y="401"/>
                    <a:pt x="101" y="627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6687;p55">
              <a:extLst>
                <a:ext uri="{FF2B5EF4-FFF2-40B4-BE49-F238E27FC236}">
                  <a16:creationId xmlns:a16="http://schemas.microsoft.com/office/drawing/2014/main" id="{FB7CF40C-BDFD-48EF-96C3-B9B8EEBEE4A9}"/>
                </a:ext>
              </a:extLst>
            </p:cNvPr>
            <p:cNvSpPr/>
            <p:nvPr/>
          </p:nvSpPr>
          <p:spPr>
            <a:xfrm>
              <a:off x="9263500" y="1426113"/>
              <a:ext cx="5025" cy="7550"/>
            </a:xfrm>
            <a:custGeom>
              <a:avLst/>
              <a:gdLst/>
              <a:ahLst/>
              <a:cxnLst/>
              <a:rect l="l" t="t" r="r" b="b"/>
              <a:pathLst>
                <a:path w="201" h="302" extrusionOk="0">
                  <a:moveTo>
                    <a:pt x="100" y="1"/>
                  </a:moveTo>
                  <a:cubicBezTo>
                    <a:pt x="0" y="101"/>
                    <a:pt x="100" y="201"/>
                    <a:pt x="201" y="302"/>
                  </a:cubicBezTo>
                  <a:cubicBezTo>
                    <a:pt x="100" y="201"/>
                    <a:pt x="100" y="1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6688;p55">
              <a:extLst>
                <a:ext uri="{FF2B5EF4-FFF2-40B4-BE49-F238E27FC236}">
                  <a16:creationId xmlns:a16="http://schemas.microsoft.com/office/drawing/2014/main" id="{50F95525-552C-4710-B583-E15D74D2A60F}"/>
                </a:ext>
              </a:extLst>
            </p:cNvPr>
            <p:cNvSpPr/>
            <p:nvPr/>
          </p:nvSpPr>
          <p:spPr>
            <a:xfrm>
              <a:off x="9153850" y="1488788"/>
              <a:ext cx="5025" cy="10675"/>
            </a:xfrm>
            <a:custGeom>
              <a:avLst/>
              <a:gdLst/>
              <a:ahLst/>
              <a:cxnLst/>
              <a:rect l="l" t="t" r="r" b="b"/>
              <a:pathLst>
                <a:path w="201" h="427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100"/>
                    <a:pt x="100" y="201"/>
                    <a:pt x="100" y="301"/>
                  </a:cubicBezTo>
                  <a:lnTo>
                    <a:pt x="100" y="426"/>
                  </a:lnTo>
                  <a:cubicBezTo>
                    <a:pt x="201" y="201"/>
                    <a:pt x="100" y="1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6689;p55">
              <a:extLst>
                <a:ext uri="{FF2B5EF4-FFF2-40B4-BE49-F238E27FC236}">
                  <a16:creationId xmlns:a16="http://schemas.microsoft.com/office/drawing/2014/main" id="{D7B0C299-CC6A-40BE-BD7C-7BC374C9615E}"/>
                </a:ext>
              </a:extLst>
            </p:cNvPr>
            <p:cNvSpPr/>
            <p:nvPr/>
          </p:nvSpPr>
          <p:spPr>
            <a:xfrm>
              <a:off x="9143200" y="1486888"/>
              <a:ext cx="2525" cy="17575"/>
            </a:xfrm>
            <a:custGeom>
              <a:avLst/>
              <a:gdLst/>
              <a:ahLst/>
              <a:cxnLst/>
              <a:rect l="l" t="t" r="r" b="b"/>
              <a:pathLst>
                <a:path w="101" h="703" extrusionOk="0">
                  <a:moveTo>
                    <a:pt x="50" y="1"/>
                  </a:moveTo>
                  <a:cubicBezTo>
                    <a:pt x="25" y="1"/>
                    <a:pt x="0" y="26"/>
                    <a:pt x="0" y="76"/>
                  </a:cubicBezTo>
                  <a:lnTo>
                    <a:pt x="0" y="703"/>
                  </a:lnTo>
                  <a:lnTo>
                    <a:pt x="100" y="703"/>
                  </a:lnTo>
                  <a:lnTo>
                    <a:pt x="100" y="76"/>
                  </a:lnTo>
                  <a:cubicBezTo>
                    <a:pt x="100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6690;p55">
              <a:extLst>
                <a:ext uri="{FF2B5EF4-FFF2-40B4-BE49-F238E27FC236}">
                  <a16:creationId xmlns:a16="http://schemas.microsoft.com/office/drawing/2014/main" id="{0705A961-D752-4295-B4AA-36F7FF4C8274}"/>
                </a:ext>
              </a:extLst>
            </p:cNvPr>
            <p:cNvSpPr/>
            <p:nvPr/>
          </p:nvSpPr>
          <p:spPr>
            <a:xfrm>
              <a:off x="8297325" y="1454938"/>
              <a:ext cx="2525" cy="13200"/>
            </a:xfrm>
            <a:custGeom>
              <a:avLst/>
              <a:gdLst/>
              <a:ahLst/>
              <a:cxnLst/>
              <a:rect l="l" t="t" r="r" b="b"/>
              <a:pathLst>
                <a:path w="101" h="528" extrusionOk="0">
                  <a:moveTo>
                    <a:pt x="0" y="1"/>
                  </a:moveTo>
                  <a:cubicBezTo>
                    <a:pt x="101" y="201"/>
                    <a:pt x="101" y="302"/>
                    <a:pt x="0" y="402"/>
                  </a:cubicBezTo>
                  <a:lnTo>
                    <a:pt x="101" y="527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6691;p55">
              <a:extLst>
                <a:ext uri="{FF2B5EF4-FFF2-40B4-BE49-F238E27FC236}">
                  <a16:creationId xmlns:a16="http://schemas.microsoft.com/office/drawing/2014/main" id="{D6E27E92-F82A-43C6-AC13-D0E2AD501FBA}"/>
                </a:ext>
              </a:extLst>
            </p:cNvPr>
            <p:cNvSpPr/>
            <p:nvPr/>
          </p:nvSpPr>
          <p:spPr>
            <a:xfrm>
              <a:off x="8292300" y="1468113"/>
              <a:ext cx="5050" cy="18175"/>
            </a:xfrm>
            <a:custGeom>
              <a:avLst/>
              <a:gdLst/>
              <a:ahLst/>
              <a:cxnLst/>
              <a:rect l="l" t="t" r="r" b="b"/>
              <a:pathLst>
                <a:path w="202" h="727" extrusionOk="0">
                  <a:moveTo>
                    <a:pt x="101" y="0"/>
                  </a:moveTo>
                  <a:cubicBezTo>
                    <a:pt x="101" y="301"/>
                    <a:pt x="1" y="501"/>
                    <a:pt x="101" y="727"/>
                  </a:cubicBezTo>
                  <a:cubicBezTo>
                    <a:pt x="201" y="501"/>
                    <a:pt x="101" y="301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6692;p55">
              <a:extLst>
                <a:ext uri="{FF2B5EF4-FFF2-40B4-BE49-F238E27FC236}">
                  <a16:creationId xmlns:a16="http://schemas.microsoft.com/office/drawing/2014/main" id="{F0524042-FB41-462A-8C65-15D0F17AD681}"/>
                </a:ext>
              </a:extLst>
            </p:cNvPr>
            <p:cNvSpPr/>
            <p:nvPr/>
          </p:nvSpPr>
          <p:spPr>
            <a:xfrm>
              <a:off x="8221500" y="1394788"/>
              <a:ext cx="3175" cy="2525"/>
            </a:xfrm>
            <a:custGeom>
              <a:avLst/>
              <a:gdLst/>
              <a:ahLst/>
              <a:cxnLst/>
              <a:rect l="l" t="t" r="r" b="b"/>
              <a:pathLst>
                <a:path w="127" h="101" extrusionOk="0">
                  <a:moveTo>
                    <a:pt x="1" y="1"/>
                  </a:moveTo>
                  <a:lnTo>
                    <a:pt x="1" y="101"/>
                  </a:lnTo>
                  <a:cubicBezTo>
                    <a:pt x="1" y="101"/>
                    <a:pt x="1" y="1"/>
                    <a:pt x="126" y="1"/>
                  </a:cubicBezTo>
                  <a:close/>
                </a:path>
              </a:pathLst>
            </a:custGeom>
            <a:solidFill>
              <a:srgbClr val="548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6693;p55">
              <a:extLst>
                <a:ext uri="{FF2B5EF4-FFF2-40B4-BE49-F238E27FC236}">
                  <a16:creationId xmlns:a16="http://schemas.microsoft.com/office/drawing/2014/main" id="{669DCC00-E40F-4034-AD3A-3F985FD00944}"/>
                </a:ext>
              </a:extLst>
            </p:cNvPr>
            <p:cNvSpPr/>
            <p:nvPr/>
          </p:nvSpPr>
          <p:spPr>
            <a:xfrm>
              <a:off x="8216500" y="1414363"/>
              <a:ext cx="5025" cy="6775"/>
            </a:xfrm>
            <a:custGeom>
              <a:avLst/>
              <a:gdLst/>
              <a:ahLst/>
              <a:cxnLst/>
              <a:rect l="l" t="t" r="r" b="b"/>
              <a:pathLst>
                <a:path w="201" h="271" extrusionOk="0">
                  <a:moveTo>
                    <a:pt x="74" y="0"/>
                  </a:moveTo>
                  <a:cubicBezTo>
                    <a:pt x="45" y="0"/>
                    <a:pt x="0" y="45"/>
                    <a:pt x="0" y="45"/>
                  </a:cubicBezTo>
                  <a:cubicBezTo>
                    <a:pt x="100" y="145"/>
                    <a:pt x="100" y="145"/>
                    <a:pt x="201" y="270"/>
                  </a:cubicBezTo>
                  <a:lnTo>
                    <a:pt x="201" y="145"/>
                  </a:lnTo>
                  <a:cubicBezTo>
                    <a:pt x="201" y="145"/>
                    <a:pt x="201" y="45"/>
                    <a:pt x="100" y="45"/>
                  </a:cubicBezTo>
                  <a:cubicBezTo>
                    <a:pt x="100" y="11"/>
                    <a:pt x="89" y="0"/>
                    <a:pt x="74" y="0"/>
                  </a:cubicBezTo>
                  <a:close/>
                </a:path>
              </a:pathLst>
            </a:custGeom>
            <a:solidFill>
              <a:srgbClr val="548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6694;p55">
              <a:extLst>
                <a:ext uri="{FF2B5EF4-FFF2-40B4-BE49-F238E27FC236}">
                  <a16:creationId xmlns:a16="http://schemas.microsoft.com/office/drawing/2014/main" id="{70AC9789-BA3A-4825-9C7F-0DF078B6FA8D}"/>
                </a:ext>
              </a:extLst>
            </p:cNvPr>
            <p:cNvSpPr/>
            <p:nvPr/>
          </p:nvSpPr>
          <p:spPr>
            <a:xfrm>
              <a:off x="8547950" y="1600938"/>
              <a:ext cx="8175" cy="10675"/>
            </a:xfrm>
            <a:custGeom>
              <a:avLst/>
              <a:gdLst/>
              <a:ahLst/>
              <a:cxnLst/>
              <a:rect l="l" t="t" r="r" b="b"/>
              <a:pathLst>
                <a:path w="327" h="427" extrusionOk="0">
                  <a:moveTo>
                    <a:pt x="101" y="0"/>
                  </a:moveTo>
                  <a:lnTo>
                    <a:pt x="101" y="0"/>
                  </a:lnTo>
                  <a:cubicBezTo>
                    <a:pt x="0" y="201"/>
                    <a:pt x="101" y="326"/>
                    <a:pt x="226" y="426"/>
                  </a:cubicBezTo>
                  <a:lnTo>
                    <a:pt x="326" y="426"/>
                  </a:lnTo>
                  <a:cubicBezTo>
                    <a:pt x="226" y="326"/>
                    <a:pt x="101" y="201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6695;p55">
              <a:extLst>
                <a:ext uri="{FF2B5EF4-FFF2-40B4-BE49-F238E27FC236}">
                  <a16:creationId xmlns:a16="http://schemas.microsoft.com/office/drawing/2014/main" id="{7CC2CB2F-59A3-47E4-A9D3-418A5FAA0263}"/>
                </a:ext>
              </a:extLst>
            </p:cNvPr>
            <p:cNvSpPr/>
            <p:nvPr/>
          </p:nvSpPr>
          <p:spPr>
            <a:xfrm>
              <a:off x="8540425" y="1600938"/>
              <a:ext cx="2525" cy="8175"/>
            </a:xfrm>
            <a:custGeom>
              <a:avLst/>
              <a:gdLst/>
              <a:ahLst/>
              <a:cxnLst/>
              <a:rect l="l" t="t" r="r" b="b"/>
              <a:pathLst>
                <a:path w="101" h="327" extrusionOk="0">
                  <a:moveTo>
                    <a:pt x="101" y="0"/>
                  </a:moveTo>
                  <a:cubicBezTo>
                    <a:pt x="1" y="101"/>
                    <a:pt x="1" y="201"/>
                    <a:pt x="1" y="326"/>
                  </a:cubicBezTo>
                  <a:lnTo>
                    <a:pt x="101" y="32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6696;p55">
              <a:extLst>
                <a:ext uri="{FF2B5EF4-FFF2-40B4-BE49-F238E27FC236}">
                  <a16:creationId xmlns:a16="http://schemas.microsoft.com/office/drawing/2014/main" id="{F0FCB31A-C564-4289-BEB8-B75978B5243D}"/>
                </a:ext>
              </a:extLst>
            </p:cNvPr>
            <p:cNvSpPr/>
            <p:nvPr/>
          </p:nvSpPr>
          <p:spPr>
            <a:xfrm>
              <a:off x="8856225" y="1642913"/>
              <a:ext cx="2525" cy="10050"/>
            </a:xfrm>
            <a:custGeom>
              <a:avLst/>
              <a:gdLst/>
              <a:ahLst/>
              <a:cxnLst/>
              <a:rect l="l" t="t" r="r" b="b"/>
              <a:pathLst>
                <a:path w="101" h="402" extrusionOk="0">
                  <a:moveTo>
                    <a:pt x="101" y="1"/>
                  </a:moveTo>
                  <a:lnTo>
                    <a:pt x="101" y="1"/>
                  </a:lnTo>
                  <a:cubicBezTo>
                    <a:pt x="0" y="101"/>
                    <a:pt x="0" y="201"/>
                    <a:pt x="0" y="402"/>
                  </a:cubicBezTo>
                  <a:cubicBezTo>
                    <a:pt x="101" y="301"/>
                    <a:pt x="101" y="10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6697;p55">
              <a:extLst>
                <a:ext uri="{FF2B5EF4-FFF2-40B4-BE49-F238E27FC236}">
                  <a16:creationId xmlns:a16="http://schemas.microsoft.com/office/drawing/2014/main" id="{1FEDF1A5-ED06-4C88-A64A-DD250068DC6C}"/>
                </a:ext>
              </a:extLst>
            </p:cNvPr>
            <p:cNvSpPr/>
            <p:nvPr/>
          </p:nvSpPr>
          <p:spPr>
            <a:xfrm>
              <a:off x="8845575" y="1634763"/>
              <a:ext cx="5650" cy="8175"/>
            </a:xfrm>
            <a:custGeom>
              <a:avLst/>
              <a:gdLst/>
              <a:ahLst/>
              <a:cxnLst/>
              <a:rect l="l" t="t" r="r" b="b"/>
              <a:pathLst>
                <a:path w="226" h="327" extrusionOk="0">
                  <a:moveTo>
                    <a:pt x="101" y="1"/>
                  </a:moveTo>
                  <a:cubicBezTo>
                    <a:pt x="101" y="101"/>
                    <a:pt x="0" y="101"/>
                    <a:pt x="0" y="226"/>
                  </a:cubicBezTo>
                  <a:lnTo>
                    <a:pt x="0" y="327"/>
                  </a:lnTo>
                  <a:cubicBezTo>
                    <a:pt x="101" y="226"/>
                    <a:pt x="101" y="10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6698;p55">
              <a:extLst>
                <a:ext uri="{FF2B5EF4-FFF2-40B4-BE49-F238E27FC236}">
                  <a16:creationId xmlns:a16="http://schemas.microsoft.com/office/drawing/2014/main" id="{7DDA5AB4-BB1B-41CD-BB11-64BE6E7F0A39}"/>
                </a:ext>
              </a:extLst>
            </p:cNvPr>
            <p:cNvSpPr/>
            <p:nvPr/>
          </p:nvSpPr>
          <p:spPr>
            <a:xfrm>
              <a:off x="9015375" y="1627263"/>
              <a:ext cx="2525" cy="13175"/>
            </a:xfrm>
            <a:custGeom>
              <a:avLst/>
              <a:gdLst/>
              <a:ahLst/>
              <a:cxnLst/>
              <a:rect l="l" t="t" r="r" b="b"/>
              <a:pathLst>
                <a:path w="101" h="527" extrusionOk="0">
                  <a:moveTo>
                    <a:pt x="101" y="0"/>
                  </a:moveTo>
                  <a:cubicBezTo>
                    <a:pt x="0" y="201"/>
                    <a:pt x="0" y="301"/>
                    <a:pt x="101" y="526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6699;p55">
              <a:extLst>
                <a:ext uri="{FF2B5EF4-FFF2-40B4-BE49-F238E27FC236}">
                  <a16:creationId xmlns:a16="http://schemas.microsoft.com/office/drawing/2014/main" id="{D74BE8BF-38CB-44D4-9B85-1D05F97A6BDB}"/>
                </a:ext>
              </a:extLst>
            </p:cNvPr>
            <p:cNvSpPr/>
            <p:nvPr/>
          </p:nvSpPr>
          <p:spPr>
            <a:xfrm>
              <a:off x="9004725" y="1629763"/>
              <a:ext cx="3150" cy="10675"/>
            </a:xfrm>
            <a:custGeom>
              <a:avLst/>
              <a:gdLst/>
              <a:ahLst/>
              <a:cxnLst/>
              <a:rect l="l" t="t" r="r" b="b"/>
              <a:pathLst>
                <a:path w="126" h="427" extrusionOk="0">
                  <a:moveTo>
                    <a:pt x="126" y="0"/>
                  </a:moveTo>
                  <a:cubicBezTo>
                    <a:pt x="126" y="101"/>
                    <a:pt x="0" y="301"/>
                    <a:pt x="126" y="426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6700;p55">
              <a:extLst>
                <a:ext uri="{FF2B5EF4-FFF2-40B4-BE49-F238E27FC236}">
                  <a16:creationId xmlns:a16="http://schemas.microsoft.com/office/drawing/2014/main" id="{FA4B3B9D-1F4E-4F94-B411-46852670B9F2}"/>
                </a:ext>
              </a:extLst>
            </p:cNvPr>
            <p:cNvSpPr/>
            <p:nvPr/>
          </p:nvSpPr>
          <p:spPr>
            <a:xfrm>
              <a:off x="9161350" y="1750063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327" y="0"/>
                  </a:moveTo>
                  <a:cubicBezTo>
                    <a:pt x="226" y="0"/>
                    <a:pt x="126" y="0"/>
                    <a:pt x="1" y="101"/>
                  </a:cubicBezTo>
                  <a:cubicBezTo>
                    <a:pt x="1" y="101"/>
                    <a:pt x="1" y="201"/>
                    <a:pt x="126" y="201"/>
                  </a:cubicBezTo>
                  <a:cubicBezTo>
                    <a:pt x="226" y="201"/>
                    <a:pt x="226" y="201"/>
                    <a:pt x="327" y="10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6701;p55">
              <a:extLst>
                <a:ext uri="{FF2B5EF4-FFF2-40B4-BE49-F238E27FC236}">
                  <a16:creationId xmlns:a16="http://schemas.microsoft.com/office/drawing/2014/main" id="{6B0D0AEA-25EC-44F6-85AC-63873DF638D8}"/>
                </a:ext>
              </a:extLst>
            </p:cNvPr>
            <p:cNvSpPr/>
            <p:nvPr/>
          </p:nvSpPr>
          <p:spPr>
            <a:xfrm>
              <a:off x="9158850" y="1739413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1" y="0"/>
                  </a:moveTo>
                  <a:cubicBezTo>
                    <a:pt x="101" y="101"/>
                    <a:pt x="101" y="101"/>
                    <a:pt x="1" y="101"/>
                  </a:cubicBezTo>
                  <a:lnTo>
                    <a:pt x="1" y="201"/>
                  </a:lnTo>
                  <a:cubicBezTo>
                    <a:pt x="101" y="201"/>
                    <a:pt x="101" y="201"/>
                    <a:pt x="226" y="101"/>
                  </a:cubicBezTo>
                  <a:cubicBezTo>
                    <a:pt x="226" y="101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6702;p55">
              <a:extLst>
                <a:ext uri="{FF2B5EF4-FFF2-40B4-BE49-F238E27FC236}">
                  <a16:creationId xmlns:a16="http://schemas.microsoft.com/office/drawing/2014/main" id="{BD0C7182-D08D-4037-AC65-4E2670F16526}"/>
                </a:ext>
              </a:extLst>
            </p:cNvPr>
            <p:cNvSpPr/>
            <p:nvPr/>
          </p:nvSpPr>
          <p:spPr>
            <a:xfrm>
              <a:off x="8887550" y="1797063"/>
              <a:ext cx="5025" cy="10050"/>
            </a:xfrm>
            <a:custGeom>
              <a:avLst/>
              <a:gdLst/>
              <a:ahLst/>
              <a:cxnLst/>
              <a:rect l="l" t="t" r="r" b="b"/>
              <a:pathLst>
                <a:path w="201" h="402" extrusionOk="0">
                  <a:moveTo>
                    <a:pt x="1" y="0"/>
                  </a:moveTo>
                  <a:cubicBezTo>
                    <a:pt x="101" y="100"/>
                    <a:pt x="101" y="301"/>
                    <a:pt x="201" y="401"/>
                  </a:cubicBezTo>
                  <a:cubicBezTo>
                    <a:pt x="201" y="201"/>
                    <a:pt x="101" y="10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6703;p55">
              <a:extLst>
                <a:ext uri="{FF2B5EF4-FFF2-40B4-BE49-F238E27FC236}">
                  <a16:creationId xmlns:a16="http://schemas.microsoft.com/office/drawing/2014/main" id="{3BE4FDDF-EE64-46D6-844E-3E8A023AD8A5}"/>
                </a:ext>
              </a:extLst>
            </p:cNvPr>
            <p:cNvSpPr/>
            <p:nvPr/>
          </p:nvSpPr>
          <p:spPr>
            <a:xfrm>
              <a:off x="8874400" y="1802063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0" y="1"/>
                  </a:moveTo>
                  <a:cubicBezTo>
                    <a:pt x="100" y="101"/>
                    <a:pt x="100" y="101"/>
                    <a:pt x="201" y="201"/>
                  </a:cubicBezTo>
                  <a:cubicBezTo>
                    <a:pt x="100" y="101"/>
                    <a:pt x="100" y="1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6704;p55">
              <a:extLst>
                <a:ext uri="{FF2B5EF4-FFF2-40B4-BE49-F238E27FC236}">
                  <a16:creationId xmlns:a16="http://schemas.microsoft.com/office/drawing/2014/main" id="{5286F575-C306-4A1C-917A-FD0B113A0B77}"/>
                </a:ext>
              </a:extLst>
            </p:cNvPr>
            <p:cNvSpPr/>
            <p:nvPr/>
          </p:nvSpPr>
          <p:spPr>
            <a:xfrm>
              <a:off x="9007850" y="1902463"/>
              <a:ext cx="5050" cy="11775"/>
            </a:xfrm>
            <a:custGeom>
              <a:avLst/>
              <a:gdLst/>
              <a:ahLst/>
              <a:cxnLst/>
              <a:rect l="l" t="t" r="r" b="b"/>
              <a:pathLst>
                <a:path w="202" h="471" extrusionOk="0">
                  <a:moveTo>
                    <a:pt x="175" y="0"/>
                  </a:moveTo>
                  <a:cubicBezTo>
                    <a:pt x="145" y="0"/>
                    <a:pt x="101" y="45"/>
                    <a:pt x="101" y="45"/>
                  </a:cubicBezTo>
                  <a:cubicBezTo>
                    <a:pt x="101" y="170"/>
                    <a:pt x="101" y="371"/>
                    <a:pt x="1" y="471"/>
                  </a:cubicBezTo>
                  <a:lnTo>
                    <a:pt x="101" y="471"/>
                  </a:lnTo>
                  <a:cubicBezTo>
                    <a:pt x="201" y="371"/>
                    <a:pt x="201" y="170"/>
                    <a:pt x="201" y="45"/>
                  </a:cubicBezTo>
                  <a:cubicBezTo>
                    <a:pt x="201" y="11"/>
                    <a:pt x="190" y="0"/>
                    <a:pt x="1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6705;p55">
              <a:extLst>
                <a:ext uri="{FF2B5EF4-FFF2-40B4-BE49-F238E27FC236}">
                  <a16:creationId xmlns:a16="http://schemas.microsoft.com/office/drawing/2014/main" id="{B9F94EF5-E982-46D2-9A57-E141D7F9AA22}"/>
                </a:ext>
              </a:extLst>
            </p:cNvPr>
            <p:cNvSpPr/>
            <p:nvPr/>
          </p:nvSpPr>
          <p:spPr>
            <a:xfrm>
              <a:off x="8997200" y="1899938"/>
              <a:ext cx="2525" cy="9300"/>
            </a:xfrm>
            <a:custGeom>
              <a:avLst/>
              <a:gdLst/>
              <a:ahLst/>
              <a:cxnLst/>
              <a:rect l="l" t="t" r="r" b="b"/>
              <a:pathLst>
                <a:path w="101" h="372" extrusionOk="0">
                  <a:moveTo>
                    <a:pt x="71" y="1"/>
                  </a:moveTo>
                  <a:cubicBezTo>
                    <a:pt x="56" y="1"/>
                    <a:pt x="34" y="12"/>
                    <a:pt x="0" y="45"/>
                  </a:cubicBezTo>
                  <a:lnTo>
                    <a:pt x="0" y="371"/>
                  </a:lnTo>
                  <a:cubicBezTo>
                    <a:pt x="101" y="271"/>
                    <a:pt x="101" y="146"/>
                    <a:pt x="101" y="45"/>
                  </a:cubicBezTo>
                  <a:cubicBezTo>
                    <a:pt x="101" y="45"/>
                    <a:pt x="101" y="1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6706;p55">
              <a:extLst>
                <a:ext uri="{FF2B5EF4-FFF2-40B4-BE49-F238E27FC236}">
                  <a16:creationId xmlns:a16="http://schemas.microsoft.com/office/drawing/2014/main" id="{59B3A880-F24F-4C94-8B5D-1B0038D29351}"/>
                </a:ext>
              </a:extLst>
            </p:cNvPr>
            <p:cNvSpPr/>
            <p:nvPr/>
          </p:nvSpPr>
          <p:spPr>
            <a:xfrm>
              <a:off x="8923900" y="2063338"/>
              <a:ext cx="10675" cy="12550"/>
            </a:xfrm>
            <a:custGeom>
              <a:avLst/>
              <a:gdLst/>
              <a:ahLst/>
              <a:cxnLst/>
              <a:rect l="l" t="t" r="r" b="b"/>
              <a:pathLst>
                <a:path w="427" h="502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201"/>
                    <a:pt x="226" y="402"/>
                    <a:pt x="326" y="502"/>
                  </a:cubicBezTo>
                  <a:lnTo>
                    <a:pt x="426" y="502"/>
                  </a:lnTo>
                  <a:cubicBezTo>
                    <a:pt x="326" y="301"/>
                    <a:pt x="226" y="20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6707;p55">
              <a:extLst>
                <a:ext uri="{FF2B5EF4-FFF2-40B4-BE49-F238E27FC236}">
                  <a16:creationId xmlns:a16="http://schemas.microsoft.com/office/drawing/2014/main" id="{D22500E2-9880-4F5F-9716-E6DFC8CB9C29}"/>
                </a:ext>
              </a:extLst>
            </p:cNvPr>
            <p:cNvSpPr/>
            <p:nvPr/>
          </p:nvSpPr>
          <p:spPr>
            <a:xfrm>
              <a:off x="8908225" y="2068363"/>
              <a:ext cx="8175" cy="7525"/>
            </a:xfrm>
            <a:custGeom>
              <a:avLst/>
              <a:gdLst/>
              <a:ahLst/>
              <a:cxnLst/>
              <a:rect l="l" t="t" r="r" b="b"/>
              <a:pathLst>
                <a:path w="327" h="301" extrusionOk="0">
                  <a:moveTo>
                    <a:pt x="101" y="0"/>
                  </a:moveTo>
                  <a:cubicBezTo>
                    <a:pt x="101" y="0"/>
                    <a:pt x="1" y="0"/>
                    <a:pt x="1" y="100"/>
                  </a:cubicBezTo>
                  <a:cubicBezTo>
                    <a:pt x="101" y="201"/>
                    <a:pt x="226" y="301"/>
                    <a:pt x="326" y="301"/>
                  </a:cubicBezTo>
                  <a:cubicBezTo>
                    <a:pt x="326" y="201"/>
                    <a:pt x="226" y="10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6708;p55">
              <a:extLst>
                <a:ext uri="{FF2B5EF4-FFF2-40B4-BE49-F238E27FC236}">
                  <a16:creationId xmlns:a16="http://schemas.microsoft.com/office/drawing/2014/main" id="{56A3C9BE-FF9A-44D5-8250-E4CF13972ECF}"/>
                </a:ext>
              </a:extLst>
            </p:cNvPr>
            <p:cNvSpPr/>
            <p:nvPr/>
          </p:nvSpPr>
          <p:spPr>
            <a:xfrm>
              <a:off x="8960850" y="504438"/>
              <a:ext cx="414250" cy="376500"/>
            </a:xfrm>
            <a:custGeom>
              <a:avLst/>
              <a:gdLst/>
              <a:ahLst/>
              <a:cxnLst/>
              <a:rect l="l" t="t" r="r" b="b"/>
              <a:pathLst>
                <a:path w="16570" h="15060" extrusionOk="0">
                  <a:moveTo>
                    <a:pt x="6567" y="0"/>
                  </a:moveTo>
                  <a:cubicBezTo>
                    <a:pt x="2908" y="101"/>
                    <a:pt x="1" y="3459"/>
                    <a:pt x="1254" y="6893"/>
                  </a:cubicBezTo>
                  <a:cubicBezTo>
                    <a:pt x="928" y="7093"/>
                    <a:pt x="728" y="7519"/>
                    <a:pt x="828" y="7945"/>
                  </a:cubicBezTo>
                  <a:cubicBezTo>
                    <a:pt x="1655" y="12006"/>
                    <a:pt x="5515" y="14737"/>
                    <a:pt x="9600" y="15038"/>
                  </a:cubicBezTo>
                  <a:cubicBezTo>
                    <a:pt x="9792" y="15052"/>
                    <a:pt x="9981" y="15059"/>
                    <a:pt x="10166" y="15059"/>
                  </a:cubicBezTo>
                  <a:cubicBezTo>
                    <a:pt x="14208" y="15059"/>
                    <a:pt x="16569" y="11722"/>
                    <a:pt x="16066" y="7720"/>
                  </a:cubicBezTo>
                  <a:cubicBezTo>
                    <a:pt x="15440" y="3334"/>
                    <a:pt x="10853" y="0"/>
                    <a:pt x="6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6709;p55">
              <a:extLst>
                <a:ext uri="{FF2B5EF4-FFF2-40B4-BE49-F238E27FC236}">
                  <a16:creationId xmlns:a16="http://schemas.microsoft.com/office/drawing/2014/main" id="{321D873F-F90E-4749-A292-88330EF6C75E}"/>
                </a:ext>
              </a:extLst>
            </p:cNvPr>
            <p:cNvSpPr/>
            <p:nvPr/>
          </p:nvSpPr>
          <p:spPr>
            <a:xfrm>
              <a:off x="8041675" y="541488"/>
              <a:ext cx="389125" cy="402350"/>
            </a:xfrm>
            <a:custGeom>
              <a:avLst/>
              <a:gdLst/>
              <a:ahLst/>
              <a:cxnLst/>
              <a:rect l="l" t="t" r="r" b="b"/>
              <a:pathLst>
                <a:path w="15565" h="16094" extrusionOk="0">
                  <a:moveTo>
                    <a:pt x="8976" y="1"/>
                  </a:moveTo>
                  <a:cubicBezTo>
                    <a:pt x="7888" y="1"/>
                    <a:pt x="6747" y="270"/>
                    <a:pt x="5640" y="824"/>
                  </a:cubicBezTo>
                  <a:cubicBezTo>
                    <a:pt x="1780" y="2804"/>
                    <a:pt x="1" y="8243"/>
                    <a:pt x="1354" y="12203"/>
                  </a:cubicBezTo>
                  <a:cubicBezTo>
                    <a:pt x="2157" y="14525"/>
                    <a:pt x="4323" y="16093"/>
                    <a:pt x="6555" y="16093"/>
                  </a:cubicBezTo>
                  <a:cubicBezTo>
                    <a:pt x="7526" y="16093"/>
                    <a:pt x="8510" y="15796"/>
                    <a:pt x="9399" y="15135"/>
                  </a:cubicBezTo>
                  <a:cubicBezTo>
                    <a:pt x="9585" y="15259"/>
                    <a:pt x="9819" y="15345"/>
                    <a:pt x="10071" y="15345"/>
                  </a:cubicBezTo>
                  <a:cubicBezTo>
                    <a:pt x="10227" y="15345"/>
                    <a:pt x="10389" y="15312"/>
                    <a:pt x="10552" y="15235"/>
                  </a:cubicBezTo>
                  <a:cubicBezTo>
                    <a:pt x="14086" y="13356"/>
                    <a:pt x="15565" y="8970"/>
                    <a:pt x="14838" y="5110"/>
                  </a:cubicBezTo>
                  <a:cubicBezTo>
                    <a:pt x="14224" y="1788"/>
                    <a:pt x="11777" y="1"/>
                    <a:pt x="8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6710;p55">
              <a:extLst>
                <a:ext uri="{FF2B5EF4-FFF2-40B4-BE49-F238E27FC236}">
                  <a16:creationId xmlns:a16="http://schemas.microsoft.com/office/drawing/2014/main" id="{B56FC35F-5741-484F-BCF8-FDD2090FF7BE}"/>
                </a:ext>
              </a:extLst>
            </p:cNvPr>
            <p:cNvSpPr/>
            <p:nvPr/>
          </p:nvSpPr>
          <p:spPr>
            <a:xfrm>
              <a:off x="8130650" y="579313"/>
              <a:ext cx="1182375" cy="899000"/>
            </a:xfrm>
            <a:custGeom>
              <a:avLst/>
              <a:gdLst/>
              <a:ahLst/>
              <a:cxnLst/>
              <a:rect l="l" t="t" r="r" b="b"/>
              <a:pathLst>
                <a:path w="47295" h="35960" extrusionOk="0">
                  <a:moveTo>
                    <a:pt x="23498" y="1"/>
                  </a:moveTo>
                  <a:cubicBezTo>
                    <a:pt x="16666" y="1"/>
                    <a:pt x="9595" y="2047"/>
                    <a:pt x="5314" y="7356"/>
                  </a:cubicBezTo>
                  <a:cubicBezTo>
                    <a:pt x="1" y="13923"/>
                    <a:pt x="1254" y="27607"/>
                    <a:pt x="7920" y="32419"/>
                  </a:cubicBezTo>
                  <a:cubicBezTo>
                    <a:pt x="11780" y="35226"/>
                    <a:pt x="16592" y="34925"/>
                    <a:pt x="21078" y="35652"/>
                  </a:cubicBezTo>
                  <a:cubicBezTo>
                    <a:pt x="22458" y="35869"/>
                    <a:pt x="23771" y="35960"/>
                    <a:pt x="25063" y="35960"/>
                  </a:cubicBezTo>
                  <a:cubicBezTo>
                    <a:pt x="27503" y="35960"/>
                    <a:pt x="29868" y="35636"/>
                    <a:pt x="32457" y="35226"/>
                  </a:cubicBezTo>
                  <a:cubicBezTo>
                    <a:pt x="35490" y="34700"/>
                    <a:pt x="38522" y="34174"/>
                    <a:pt x="41028" y="32419"/>
                  </a:cubicBezTo>
                  <a:cubicBezTo>
                    <a:pt x="44487" y="30013"/>
                    <a:pt x="47194" y="26028"/>
                    <a:pt x="47194" y="21968"/>
                  </a:cubicBezTo>
                  <a:cubicBezTo>
                    <a:pt x="47294" y="17256"/>
                    <a:pt x="46668" y="10489"/>
                    <a:pt x="43635" y="7031"/>
                  </a:cubicBezTo>
                  <a:cubicBezTo>
                    <a:pt x="40502" y="3271"/>
                    <a:pt x="35089" y="1592"/>
                    <a:pt x="30276" y="665"/>
                  </a:cubicBezTo>
                  <a:cubicBezTo>
                    <a:pt x="28124" y="238"/>
                    <a:pt x="25825" y="1"/>
                    <a:pt x="23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6711;p55">
              <a:extLst>
                <a:ext uri="{FF2B5EF4-FFF2-40B4-BE49-F238E27FC236}">
                  <a16:creationId xmlns:a16="http://schemas.microsoft.com/office/drawing/2014/main" id="{4DCE672D-3E14-48E4-8C67-FC19D53EC959}"/>
                </a:ext>
              </a:extLst>
            </p:cNvPr>
            <p:cNvSpPr/>
            <p:nvPr/>
          </p:nvSpPr>
          <p:spPr>
            <a:xfrm>
              <a:off x="8650075" y="1084013"/>
              <a:ext cx="174850" cy="112275"/>
            </a:xfrm>
            <a:custGeom>
              <a:avLst/>
              <a:gdLst/>
              <a:ahLst/>
              <a:cxnLst/>
              <a:rect l="l" t="t" r="r" b="b"/>
              <a:pathLst>
                <a:path w="6994" h="4491" extrusionOk="0">
                  <a:moveTo>
                    <a:pt x="3234" y="1"/>
                  </a:moveTo>
                  <a:cubicBezTo>
                    <a:pt x="2281" y="1"/>
                    <a:pt x="1254" y="201"/>
                    <a:pt x="627" y="1053"/>
                  </a:cubicBezTo>
                  <a:cubicBezTo>
                    <a:pt x="101" y="1680"/>
                    <a:pt x="1" y="2607"/>
                    <a:pt x="301" y="3334"/>
                  </a:cubicBezTo>
                  <a:cubicBezTo>
                    <a:pt x="708" y="4070"/>
                    <a:pt x="1369" y="4357"/>
                    <a:pt x="2030" y="4357"/>
                  </a:cubicBezTo>
                  <a:cubicBezTo>
                    <a:pt x="2225" y="4357"/>
                    <a:pt x="2419" y="4332"/>
                    <a:pt x="2607" y="4286"/>
                  </a:cubicBezTo>
                  <a:cubicBezTo>
                    <a:pt x="2808" y="4286"/>
                    <a:pt x="2908" y="4286"/>
                    <a:pt x="3033" y="4186"/>
                  </a:cubicBezTo>
                  <a:cubicBezTo>
                    <a:pt x="3503" y="4380"/>
                    <a:pt x="3972" y="4491"/>
                    <a:pt x="4441" y="4491"/>
                  </a:cubicBezTo>
                  <a:cubicBezTo>
                    <a:pt x="4699" y="4491"/>
                    <a:pt x="4956" y="4458"/>
                    <a:pt x="5214" y="4387"/>
                  </a:cubicBezTo>
                  <a:cubicBezTo>
                    <a:pt x="5640" y="4186"/>
                    <a:pt x="6041" y="3860"/>
                    <a:pt x="6367" y="3559"/>
                  </a:cubicBezTo>
                  <a:cubicBezTo>
                    <a:pt x="6667" y="3334"/>
                    <a:pt x="6793" y="2933"/>
                    <a:pt x="6793" y="2607"/>
                  </a:cubicBezTo>
                  <a:lnTo>
                    <a:pt x="6793" y="2507"/>
                  </a:lnTo>
                  <a:cubicBezTo>
                    <a:pt x="6993" y="527"/>
                    <a:pt x="4788" y="1"/>
                    <a:pt x="323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6712;p55">
              <a:extLst>
                <a:ext uri="{FF2B5EF4-FFF2-40B4-BE49-F238E27FC236}">
                  <a16:creationId xmlns:a16="http://schemas.microsoft.com/office/drawing/2014/main" id="{D6EBC509-81AF-479C-AFF3-AAA0874792CB}"/>
                </a:ext>
              </a:extLst>
            </p:cNvPr>
            <p:cNvSpPr/>
            <p:nvPr/>
          </p:nvSpPr>
          <p:spPr>
            <a:xfrm>
              <a:off x="8725900" y="1147288"/>
              <a:ext cx="28225" cy="211400"/>
            </a:xfrm>
            <a:custGeom>
              <a:avLst/>
              <a:gdLst/>
              <a:ahLst/>
              <a:cxnLst/>
              <a:rect l="l" t="t" r="r" b="b"/>
              <a:pathLst>
                <a:path w="1129" h="8456" extrusionOk="0">
                  <a:moveTo>
                    <a:pt x="464" y="1"/>
                  </a:moveTo>
                  <a:cubicBezTo>
                    <a:pt x="332" y="1"/>
                    <a:pt x="201" y="26"/>
                    <a:pt x="201" y="76"/>
                  </a:cubicBezTo>
                  <a:cubicBezTo>
                    <a:pt x="0" y="2808"/>
                    <a:pt x="101" y="5615"/>
                    <a:pt x="101" y="8322"/>
                  </a:cubicBezTo>
                  <a:cubicBezTo>
                    <a:pt x="101" y="8393"/>
                    <a:pt x="302" y="8456"/>
                    <a:pt x="477" y="8456"/>
                  </a:cubicBezTo>
                  <a:cubicBezTo>
                    <a:pt x="610" y="8456"/>
                    <a:pt x="727" y="8419"/>
                    <a:pt x="727" y="8322"/>
                  </a:cubicBezTo>
                  <a:cubicBezTo>
                    <a:pt x="1128" y="5615"/>
                    <a:pt x="727" y="2808"/>
                    <a:pt x="727" y="76"/>
                  </a:cubicBezTo>
                  <a:cubicBezTo>
                    <a:pt x="727" y="26"/>
                    <a:pt x="596" y="1"/>
                    <a:pt x="46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6713;p55">
              <a:extLst>
                <a:ext uri="{FF2B5EF4-FFF2-40B4-BE49-F238E27FC236}">
                  <a16:creationId xmlns:a16="http://schemas.microsoft.com/office/drawing/2014/main" id="{BDC1EC8B-40B4-4252-B8C1-C94A2BBC4B1F}"/>
                </a:ext>
              </a:extLst>
            </p:cNvPr>
            <p:cNvSpPr/>
            <p:nvPr/>
          </p:nvSpPr>
          <p:spPr>
            <a:xfrm>
              <a:off x="8187675" y="795788"/>
              <a:ext cx="464925" cy="395400"/>
            </a:xfrm>
            <a:custGeom>
              <a:avLst/>
              <a:gdLst/>
              <a:ahLst/>
              <a:cxnLst/>
              <a:rect l="l" t="t" r="r" b="b"/>
              <a:pathLst>
                <a:path w="18597" h="15816" extrusionOk="0">
                  <a:moveTo>
                    <a:pt x="11297" y="1"/>
                  </a:moveTo>
                  <a:cubicBezTo>
                    <a:pt x="9756" y="1"/>
                    <a:pt x="8380" y="734"/>
                    <a:pt x="7218" y="1830"/>
                  </a:cubicBezTo>
                  <a:cubicBezTo>
                    <a:pt x="6893" y="1830"/>
                    <a:pt x="6692" y="1931"/>
                    <a:pt x="6492" y="2131"/>
                  </a:cubicBezTo>
                  <a:cubicBezTo>
                    <a:pt x="3233" y="4838"/>
                    <a:pt x="0" y="10377"/>
                    <a:pt x="3559" y="14236"/>
                  </a:cubicBezTo>
                  <a:cubicBezTo>
                    <a:pt x="4640" y="15359"/>
                    <a:pt x="6072" y="15815"/>
                    <a:pt x="7592" y="15815"/>
                  </a:cubicBezTo>
                  <a:cubicBezTo>
                    <a:pt x="10618" y="15815"/>
                    <a:pt x="13996" y="14008"/>
                    <a:pt x="15665" y="12056"/>
                  </a:cubicBezTo>
                  <a:cubicBezTo>
                    <a:pt x="18597" y="8497"/>
                    <a:pt x="18396" y="2958"/>
                    <a:pt x="13885" y="677"/>
                  </a:cubicBezTo>
                  <a:cubicBezTo>
                    <a:pt x="12981" y="208"/>
                    <a:pt x="12115" y="1"/>
                    <a:pt x="11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6714;p55">
              <a:extLst>
                <a:ext uri="{FF2B5EF4-FFF2-40B4-BE49-F238E27FC236}">
                  <a16:creationId xmlns:a16="http://schemas.microsoft.com/office/drawing/2014/main" id="{7368AD0B-9898-4075-AA93-1A6947F5EDA0}"/>
                </a:ext>
              </a:extLst>
            </p:cNvPr>
            <p:cNvSpPr/>
            <p:nvPr/>
          </p:nvSpPr>
          <p:spPr>
            <a:xfrm>
              <a:off x="8417625" y="963313"/>
              <a:ext cx="114675" cy="82500"/>
            </a:xfrm>
            <a:custGeom>
              <a:avLst/>
              <a:gdLst/>
              <a:ahLst/>
              <a:cxnLst/>
              <a:rect l="l" t="t" r="r" b="b"/>
              <a:pathLst>
                <a:path w="4587" h="3300" extrusionOk="0">
                  <a:moveTo>
                    <a:pt x="2351" y="0"/>
                  </a:moveTo>
                  <a:cubicBezTo>
                    <a:pt x="2264" y="0"/>
                    <a:pt x="2174" y="5"/>
                    <a:pt x="2081" y="17"/>
                  </a:cubicBezTo>
                  <a:cubicBezTo>
                    <a:pt x="301" y="342"/>
                    <a:pt x="0" y="2022"/>
                    <a:pt x="101" y="2949"/>
                  </a:cubicBezTo>
                  <a:cubicBezTo>
                    <a:pt x="101" y="3115"/>
                    <a:pt x="239" y="3299"/>
                    <a:pt x="473" y="3299"/>
                  </a:cubicBezTo>
                  <a:cubicBezTo>
                    <a:pt x="520" y="3299"/>
                    <a:pt x="572" y="3292"/>
                    <a:pt x="627" y="3275"/>
                  </a:cubicBezTo>
                  <a:cubicBezTo>
                    <a:pt x="827" y="3275"/>
                    <a:pt x="1053" y="3049"/>
                    <a:pt x="928" y="2849"/>
                  </a:cubicBezTo>
                  <a:cubicBezTo>
                    <a:pt x="928" y="2648"/>
                    <a:pt x="827" y="1169"/>
                    <a:pt x="2181" y="969"/>
                  </a:cubicBezTo>
                  <a:cubicBezTo>
                    <a:pt x="2252" y="957"/>
                    <a:pt x="2321" y="952"/>
                    <a:pt x="2386" y="952"/>
                  </a:cubicBezTo>
                  <a:cubicBezTo>
                    <a:pt x="3470" y="952"/>
                    <a:pt x="3760" y="2428"/>
                    <a:pt x="3760" y="2523"/>
                  </a:cubicBezTo>
                  <a:cubicBezTo>
                    <a:pt x="3760" y="2707"/>
                    <a:pt x="3894" y="2875"/>
                    <a:pt x="4066" y="2875"/>
                  </a:cubicBezTo>
                  <a:cubicBezTo>
                    <a:pt x="4105" y="2875"/>
                    <a:pt x="4145" y="2867"/>
                    <a:pt x="4186" y="2849"/>
                  </a:cubicBezTo>
                  <a:lnTo>
                    <a:pt x="4286" y="2849"/>
                  </a:lnTo>
                  <a:cubicBezTo>
                    <a:pt x="4487" y="2849"/>
                    <a:pt x="4587" y="2648"/>
                    <a:pt x="4587" y="2423"/>
                  </a:cubicBezTo>
                  <a:cubicBezTo>
                    <a:pt x="4492" y="1547"/>
                    <a:pt x="3839" y="0"/>
                    <a:pt x="2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6715;p55">
              <a:extLst>
                <a:ext uri="{FF2B5EF4-FFF2-40B4-BE49-F238E27FC236}">
                  <a16:creationId xmlns:a16="http://schemas.microsoft.com/office/drawing/2014/main" id="{E7D01924-6648-4255-B8F6-E49916049AB0}"/>
                </a:ext>
              </a:extLst>
            </p:cNvPr>
            <p:cNvSpPr/>
            <p:nvPr/>
          </p:nvSpPr>
          <p:spPr>
            <a:xfrm>
              <a:off x="8861225" y="795788"/>
              <a:ext cx="464950" cy="395400"/>
            </a:xfrm>
            <a:custGeom>
              <a:avLst/>
              <a:gdLst/>
              <a:ahLst/>
              <a:cxnLst/>
              <a:rect l="l" t="t" r="r" b="b"/>
              <a:pathLst>
                <a:path w="18598" h="15816" extrusionOk="0">
                  <a:moveTo>
                    <a:pt x="7279" y="1"/>
                  </a:moveTo>
                  <a:cubicBezTo>
                    <a:pt x="6443" y="1"/>
                    <a:pt x="5552" y="208"/>
                    <a:pt x="4612" y="677"/>
                  </a:cubicBezTo>
                  <a:cubicBezTo>
                    <a:pt x="226" y="2958"/>
                    <a:pt x="1" y="8497"/>
                    <a:pt x="2933" y="12056"/>
                  </a:cubicBezTo>
                  <a:cubicBezTo>
                    <a:pt x="4601" y="14008"/>
                    <a:pt x="7980" y="15815"/>
                    <a:pt x="10977" y="15815"/>
                  </a:cubicBezTo>
                  <a:cubicBezTo>
                    <a:pt x="12482" y="15815"/>
                    <a:pt x="13891" y="15359"/>
                    <a:pt x="14938" y="14236"/>
                  </a:cubicBezTo>
                  <a:cubicBezTo>
                    <a:pt x="18597" y="10377"/>
                    <a:pt x="15364" y="4838"/>
                    <a:pt x="12131" y="2131"/>
                  </a:cubicBezTo>
                  <a:cubicBezTo>
                    <a:pt x="11906" y="1931"/>
                    <a:pt x="11605" y="1830"/>
                    <a:pt x="11379" y="1830"/>
                  </a:cubicBezTo>
                  <a:cubicBezTo>
                    <a:pt x="10234" y="734"/>
                    <a:pt x="8853" y="1"/>
                    <a:pt x="7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6716;p55">
              <a:extLst>
                <a:ext uri="{FF2B5EF4-FFF2-40B4-BE49-F238E27FC236}">
                  <a16:creationId xmlns:a16="http://schemas.microsoft.com/office/drawing/2014/main" id="{E9089096-BA58-4FCC-A2BA-6AC5D5C6C8B1}"/>
                </a:ext>
              </a:extLst>
            </p:cNvPr>
            <p:cNvSpPr/>
            <p:nvPr/>
          </p:nvSpPr>
          <p:spPr>
            <a:xfrm>
              <a:off x="8979025" y="963313"/>
              <a:ext cx="117200" cy="82500"/>
            </a:xfrm>
            <a:custGeom>
              <a:avLst/>
              <a:gdLst/>
              <a:ahLst/>
              <a:cxnLst/>
              <a:rect l="l" t="t" r="r" b="b"/>
              <a:pathLst>
                <a:path w="4688" h="3300" extrusionOk="0">
                  <a:moveTo>
                    <a:pt x="2336" y="0"/>
                  </a:moveTo>
                  <a:cubicBezTo>
                    <a:pt x="849" y="0"/>
                    <a:pt x="196" y="1547"/>
                    <a:pt x="101" y="2423"/>
                  </a:cubicBezTo>
                  <a:cubicBezTo>
                    <a:pt x="1" y="2648"/>
                    <a:pt x="201" y="2849"/>
                    <a:pt x="402" y="2849"/>
                  </a:cubicBezTo>
                  <a:cubicBezTo>
                    <a:pt x="461" y="2867"/>
                    <a:pt x="516" y="2875"/>
                    <a:pt x="566" y="2875"/>
                  </a:cubicBezTo>
                  <a:cubicBezTo>
                    <a:pt x="794" y="2875"/>
                    <a:pt x="928" y="2707"/>
                    <a:pt x="928" y="2523"/>
                  </a:cubicBezTo>
                  <a:cubicBezTo>
                    <a:pt x="928" y="2428"/>
                    <a:pt x="1218" y="952"/>
                    <a:pt x="2301" y="952"/>
                  </a:cubicBezTo>
                  <a:cubicBezTo>
                    <a:pt x="2367" y="952"/>
                    <a:pt x="2435" y="957"/>
                    <a:pt x="2507" y="969"/>
                  </a:cubicBezTo>
                  <a:cubicBezTo>
                    <a:pt x="3860" y="1169"/>
                    <a:pt x="3760" y="2648"/>
                    <a:pt x="3660" y="2849"/>
                  </a:cubicBezTo>
                  <a:cubicBezTo>
                    <a:pt x="3660" y="3049"/>
                    <a:pt x="3860" y="3275"/>
                    <a:pt x="4061" y="3275"/>
                  </a:cubicBezTo>
                  <a:cubicBezTo>
                    <a:pt x="4099" y="3292"/>
                    <a:pt x="4136" y="3299"/>
                    <a:pt x="4173" y="3299"/>
                  </a:cubicBezTo>
                  <a:cubicBezTo>
                    <a:pt x="4351" y="3299"/>
                    <a:pt x="4504" y="3115"/>
                    <a:pt x="4587" y="2949"/>
                  </a:cubicBezTo>
                  <a:cubicBezTo>
                    <a:pt x="4687" y="2022"/>
                    <a:pt x="4387" y="342"/>
                    <a:pt x="2607" y="17"/>
                  </a:cubicBezTo>
                  <a:cubicBezTo>
                    <a:pt x="2514" y="5"/>
                    <a:pt x="2424" y="0"/>
                    <a:pt x="2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6717;p55">
              <a:extLst>
                <a:ext uri="{FF2B5EF4-FFF2-40B4-BE49-F238E27FC236}">
                  <a16:creationId xmlns:a16="http://schemas.microsoft.com/office/drawing/2014/main" id="{358A0065-B3AB-4FD1-A1FF-D00EAB7C6D9B}"/>
                </a:ext>
              </a:extLst>
            </p:cNvPr>
            <p:cNvSpPr/>
            <p:nvPr/>
          </p:nvSpPr>
          <p:spPr>
            <a:xfrm>
              <a:off x="8681400" y="1318763"/>
              <a:ext cx="112200" cy="49750"/>
            </a:xfrm>
            <a:custGeom>
              <a:avLst/>
              <a:gdLst/>
              <a:ahLst/>
              <a:cxnLst/>
              <a:rect l="l" t="t" r="r" b="b"/>
              <a:pathLst>
                <a:path w="4488" h="1990" extrusionOk="0">
                  <a:moveTo>
                    <a:pt x="4011" y="0"/>
                  </a:moveTo>
                  <a:cubicBezTo>
                    <a:pt x="3860" y="0"/>
                    <a:pt x="3722" y="86"/>
                    <a:pt x="3660" y="210"/>
                  </a:cubicBezTo>
                  <a:cubicBezTo>
                    <a:pt x="3434" y="736"/>
                    <a:pt x="2808" y="1062"/>
                    <a:pt x="2282" y="1062"/>
                  </a:cubicBezTo>
                  <a:cubicBezTo>
                    <a:pt x="2199" y="1078"/>
                    <a:pt x="2112" y="1087"/>
                    <a:pt x="2024" y="1087"/>
                  </a:cubicBezTo>
                  <a:cubicBezTo>
                    <a:pt x="1581" y="1087"/>
                    <a:pt x="1100" y="874"/>
                    <a:pt x="828" y="435"/>
                  </a:cubicBezTo>
                  <a:cubicBezTo>
                    <a:pt x="710" y="376"/>
                    <a:pt x="584" y="309"/>
                    <a:pt x="459" y="309"/>
                  </a:cubicBezTo>
                  <a:cubicBezTo>
                    <a:pt x="371" y="309"/>
                    <a:pt x="284" y="342"/>
                    <a:pt x="201" y="435"/>
                  </a:cubicBezTo>
                  <a:cubicBezTo>
                    <a:pt x="1" y="535"/>
                    <a:pt x="1" y="836"/>
                    <a:pt x="101" y="962"/>
                  </a:cubicBezTo>
                  <a:cubicBezTo>
                    <a:pt x="627" y="1588"/>
                    <a:pt x="1354" y="1989"/>
                    <a:pt x="2181" y="1989"/>
                  </a:cubicBezTo>
                  <a:cubicBezTo>
                    <a:pt x="2181" y="1989"/>
                    <a:pt x="2282" y="1989"/>
                    <a:pt x="2407" y="1889"/>
                  </a:cubicBezTo>
                  <a:cubicBezTo>
                    <a:pt x="3234" y="1889"/>
                    <a:pt x="3961" y="1363"/>
                    <a:pt x="4387" y="636"/>
                  </a:cubicBezTo>
                  <a:cubicBezTo>
                    <a:pt x="4487" y="435"/>
                    <a:pt x="4487" y="210"/>
                    <a:pt x="4287" y="109"/>
                  </a:cubicBezTo>
                  <a:cubicBezTo>
                    <a:pt x="4200" y="33"/>
                    <a:pt x="4103" y="0"/>
                    <a:pt x="4011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6718;p55">
              <a:extLst>
                <a:ext uri="{FF2B5EF4-FFF2-40B4-BE49-F238E27FC236}">
                  <a16:creationId xmlns:a16="http://schemas.microsoft.com/office/drawing/2014/main" id="{657CDF3A-87D5-4CB3-A713-A2AEFA9015FD}"/>
                </a:ext>
              </a:extLst>
            </p:cNvPr>
            <p:cNvSpPr/>
            <p:nvPr/>
          </p:nvSpPr>
          <p:spPr>
            <a:xfrm>
              <a:off x="9049200" y="1233138"/>
              <a:ext cx="133500" cy="135375"/>
            </a:xfrm>
            <a:custGeom>
              <a:avLst/>
              <a:gdLst/>
              <a:ahLst/>
              <a:cxnLst/>
              <a:rect l="l" t="t" r="r" b="b"/>
              <a:pathLst>
                <a:path w="5340" h="5415" extrusionOk="0">
                  <a:moveTo>
                    <a:pt x="2733" y="1"/>
                  </a:moveTo>
                  <a:cubicBezTo>
                    <a:pt x="1154" y="1"/>
                    <a:pt x="1" y="1254"/>
                    <a:pt x="1" y="2707"/>
                  </a:cubicBezTo>
                  <a:cubicBezTo>
                    <a:pt x="1" y="4161"/>
                    <a:pt x="1154" y="5414"/>
                    <a:pt x="2733" y="5414"/>
                  </a:cubicBezTo>
                  <a:cubicBezTo>
                    <a:pt x="4186" y="5414"/>
                    <a:pt x="5339" y="4161"/>
                    <a:pt x="5339" y="2707"/>
                  </a:cubicBezTo>
                  <a:cubicBezTo>
                    <a:pt x="5339" y="1254"/>
                    <a:pt x="4186" y="1"/>
                    <a:pt x="2733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6719;p55">
              <a:extLst>
                <a:ext uri="{FF2B5EF4-FFF2-40B4-BE49-F238E27FC236}">
                  <a16:creationId xmlns:a16="http://schemas.microsoft.com/office/drawing/2014/main" id="{9A91513B-C458-48E5-8A92-5793A7F83F8A}"/>
                </a:ext>
              </a:extLst>
            </p:cNvPr>
            <p:cNvSpPr/>
            <p:nvPr/>
          </p:nvSpPr>
          <p:spPr>
            <a:xfrm>
              <a:off x="8299825" y="1222488"/>
              <a:ext cx="136000" cy="136000"/>
            </a:xfrm>
            <a:custGeom>
              <a:avLst/>
              <a:gdLst/>
              <a:ahLst/>
              <a:cxnLst/>
              <a:rect l="l" t="t" r="r" b="b"/>
              <a:pathLst>
                <a:path w="5440" h="5440" extrusionOk="0">
                  <a:moveTo>
                    <a:pt x="2732" y="0"/>
                  </a:moveTo>
                  <a:cubicBezTo>
                    <a:pt x="1153" y="0"/>
                    <a:pt x="1" y="1254"/>
                    <a:pt x="1" y="2707"/>
                  </a:cubicBezTo>
                  <a:cubicBezTo>
                    <a:pt x="1" y="4186"/>
                    <a:pt x="1153" y="5439"/>
                    <a:pt x="2732" y="5439"/>
                  </a:cubicBezTo>
                  <a:cubicBezTo>
                    <a:pt x="4186" y="5439"/>
                    <a:pt x="5439" y="4186"/>
                    <a:pt x="5439" y="2707"/>
                  </a:cubicBezTo>
                  <a:cubicBezTo>
                    <a:pt x="5439" y="1254"/>
                    <a:pt x="4186" y="0"/>
                    <a:pt x="2732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6720;p55">
              <a:extLst>
                <a:ext uri="{FF2B5EF4-FFF2-40B4-BE49-F238E27FC236}">
                  <a16:creationId xmlns:a16="http://schemas.microsoft.com/office/drawing/2014/main" id="{A9991694-C129-41E7-8EF3-001414DBE81F}"/>
                </a:ext>
              </a:extLst>
            </p:cNvPr>
            <p:cNvSpPr/>
            <p:nvPr/>
          </p:nvSpPr>
          <p:spPr>
            <a:xfrm>
              <a:off x="8869375" y="666088"/>
              <a:ext cx="5050" cy="21325"/>
            </a:xfrm>
            <a:custGeom>
              <a:avLst/>
              <a:gdLst/>
              <a:ahLst/>
              <a:cxnLst/>
              <a:rect l="l" t="t" r="r" b="b"/>
              <a:pathLst>
                <a:path w="202" h="853" extrusionOk="0">
                  <a:moveTo>
                    <a:pt x="201" y="1"/>
                  </a:moveTo>
                  <a:lnTo>
                    <a:pt x="1" y="853"/>
                  </a:lnTo>
                  <a:cubicBezTo>
                    <a:pt x="101" y="627"/>
                    <a:pt x="201" y="327"/>
                    <a:pt x="2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6721;p55">
              <a:extLst>
                <a:ext uri="{FF2B5EF4-FFF2-40B4-BE49-F238E27FC236}">
                  <a16:creationId xmlns:a16="http://schemas.microsoft.com/office/drawing/2014/main" id="{B55D6859-512A-438B-8651-DF4030FD7D18}"/>
                </a:ext>
              </a:extLst>
            </p:cNvPr>
            <p:cNvSpPr/>
            <p:nvPr/>
          </p:nvSpPr>
          <p:spPr>
            <a:xfrm>
              <a:off x="8857700" y="660088"/>
              <a:ext cx="24850" cy="35725"/>
            </a:xfrm>
            <a:custGeom>
              <a:avLst/>
              <a:gdLst/>
              <a:ahLst/>
              <a:cxnLst/>
              <a:rect l="l" t="t" r="r" b="b"/>
              <a:pathLst>
                <a:path w="994" h="1429" extrusionOk="0">
                  <a:moveTo>
                    <a:pt x="664" y="1"/>
                  </a:moveTo>
                  <a:cubicBezTo>
                    <a:pt x="629" y="1"/>
                    <a:pt x="595" y="13"/>
                    <a:pt x="568" y="40"/>
                  </a:cubicBezTo>
                  <a:cubicBezTo>
                    <a:pt x="367" y="40"/>
                    <a:pt x="367" y="241"/>
                    <a:pt x="367" y="366"/>
                  </a:cubicBezTo>
                  <a:cubicBezTo>
                    <a:pt x="367" y="567"/>
                    <a:pt x="242" y="767"/>
                    <a:pt x="142" y="993"/>
                  </a:cubicBezTo>
                  <a:cubicBezTo>
                    <a:pt x="1" y="1205"/>
                    <a:pt x="220" y="1429"/>
                    <a:pt x="432" y="1429"/>
                  </a:cubicBezTo>
                  <a:cubicBezTo>
                    <a:pt x="521" y="1429"/>
                    <a:pt x="609" y="1390"/>
                    <a:pt x="668" y="1293"/>
                  </a:cubicBezTo>
                  <a:cubicBezTo>
                    <a:pt x="869" y="993"/>
                    <a:pt x="994" y="567"/>
                    <a:pt x="869" y="241"/>
                  </a:cubicBezTo>
                  <a:cubicBezTo>
                    <a:pt x="869" y="94"/>
                    <a:pt x="761" y="1"/>
                    <a:pt x="664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6722;p55">
              <a:extLst>
                <a:ext uri="{FF2B5EF4-FFF2-40B4-BE49-F238E27FC236}">
                  <a16:creationId xmlns:a16="http://schemas.microsoft.com/office/drawing/2014/main" id="{7EB8258A-4742-4833-A13B-A9C66933E40C}"/>
                </a:ext>
              </a:extLst>
            </p:cNvPr>
            <p:cNvSpPr/>
            <p:nvPr/>
          </p:nvSpPr>
          <p:spPr>
            <a:xfrm>
              <a:off x="8641925" y="656063"/>
              <a:ext cx="25" cy="15700"/>
            </a:xfrm>
            <a:custGeom>
              <a:avLst/>
              <a:gdLst/>
              <a:ahLst/>
              <a:cxnLst/>
              <a:rect l="l" t="t" r="r" b="b"/>
              <a:pathLst>
                <a:path w="1" h="628" extrusionOk="0">
                  <a:moveTo>
                    <a:pt x="1" y="1"/>
                  </a:moveTo>
                  <a:lnTo>
                    <a:pt x="1" y="627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6723;p55">
              <a:extLst>
                <a:ext uri="{FF2B5EF4-FFF2-40B4-BE49-F238E27FC236}">
                  <a16:creationId xmlns:a16="http://schemas.microsoft.com/office/drawing/2014/main" id="{92C9CED3-A039-4618-AEDD-ED2FD5A40962}"/>
                </a:ext>
              </a:extLst>
            </p:cNvPr>
            <p:cNvSpPr/>
            <p:nvPr/>
          </p:nvSpPr>
          <p:spPr>
            <a:xfrm>
              <a:off x="8634425" y="648088"/>
              <a:ext cx="15675" cy="31200"/>
            </a:xfrm>
            <a:custGeom>
              <a:avLst/>
              <a:gdLst/>
              <a:ahLst/>
              <a:cxnLst/>
              <a:rect l="l" t="t" r="r" b="b"/>
              <a:pathLst>
                <a:path w="627" h="1248" extrusionOk="0">
                  <a:moveTo>
                    <a:pt x="313" y="0"/>
                  </a:moveTo>
                  <a:cubicBezTo>
                    <a:pt x="157" y="0"/>
                    <a:pt x="0" y="107"/>
                    <a:pt x="0" y="320"/>
                  </a:cubicBezTo>
                  <a:lnTo>
                    <a:pt x="0" y="946"/>
                  </a:lnTo>
                  <a:cubicBezTo>
                    <a:pt x="0" y="1147"/>
                    <a:pt x="157" y="1247"/>
                    <a:pt x="313" y="1247"/>
                  </a:cubicBezTo>
                  <a:cubicBezTo>
                    <a:pt x="470" y="1247"/>
                    <a:pt x="627" y="1147"/>
                    <a:pt x="627" y="946"/>
                  </a:cubicBezTo>
                  <a:lnTo>
                    <a:pt x="627" y="320"/>
                  </a:lnTo>
                  <a:cubicBezTo>
                    <a:pt x="627" y="107"/>
                    <a:pt x="470" y="0"/>
                    <a:pt x="313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6724;p55">
              <a:extLst>
                <a:ext uri="{FF2B5EF4-FFF2-40B4-BE49-F238E27FC236}">
                  <a16:creationId xmlns:a16="http://schemas.microsoft.com/office/drawing/2014/main" id="{CAF5C69A-EB4E-4BEC-99DB-752ED0B40398}"/>
                </a:ext>
              </a:extLst>
            </p:cNvPr>
            <p:cNvSpPr/>
            <p:nvPr/>
          </p:nvSpPr>
          <p:spPr>
            <a:xfrm>
              <a:off x="8746575" y="734388"/>
              <a:ext cx="2525" cy="28850"/>
            </a:xfrm>
            <a:custGeom>
              <a:avLst/>
              <a:gdLst/>
              <a:ahLst/>
              <a:cxnLst/>
              <a:rect l="l" t="t" r="r" b="b"/>
              <a:pathLst>
                <a:path w="101" h="1154" extrusionOk="0">
                  <a:moveTo>
                    <a:pt x="101" y="1"/>
                  </a:moveTo>
                  <a:lnTo>
                    <a:pt x="63" y="429"/>
                  </a:lnTo>
                  <a:lnTo>
                    <a:pt x="63" y="429"/>
                  </a:lnTo>
                  <a:cubicBezTo>
                    <a:pt x="83" y="271"/>
                    <a:pt x="101" y="125"/>
                    <a:pt x="101" y="1"/>
                  </a:cubicBezTo>
                  <a:close/>
                  <a:moveTo>
                    <a:pt x="63" y="429"/>
                  </a:moveTo>
                  <a:cubicBezTo>
                    <a:pt x="35" y="654"/>
                    <a:pt x="0" y="904"/>
                    <a:pt x="0" y="1153"/>
                  </a:cubicBezTo>
                  <a:lnTo>
                    <a:pt x="63" y="429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6725;p55">
              <a:extLst>
                <a:ext uri="{FF2B5EF4-FFF2-40B4-BE49-F238E27FC236}">
                  <a16:creationId xmlns:a16="http://schemas.microsoft.com/office/drawing/2014/main" id="{56F3E7F6-2AA8-4BE3-983B-BD47418BD957}"/>
                </a:ext>
              </a:extLst>
            </p:cNvPr>
            <p:cNvSpPr/>
            <p:nvPr/>
          </p:nvSpPr>
          <p:spPr>
            <a:xfrm>
              <a:off x="8738425" y="726388"/>
              <a:ext cx="18825" cy="44375"/>
            </a:xfrm>
            <a:custGeom>
              <a:avLst/>
              <a:gdLst/>
              <a:ahLst/>
              <a:cxnLst/>
              <a:rect l="l" t="t" r="r" b="b"/>
              <a:pathLst>
                <a:path w="753" h="1775" extrusionOk="0">
                  <a:moveTo>
                    <a:pt x="477" y="1"/>
                  </a:moveTo>
                  <a:cubicBezTo>
                    <a:pt x="333" y="1"/>
                    <a:pt x="176" y="108"/>
                    <a:pt x="126" y="321"/>
                  </a:cubicBezTo>
                  <a:cubicBezTo>
                    <a:pt x="126" y="621"/>
                    <a:pt x="1" y="1047"/>
                    <a:pt x="1" y="1473"/>
                  </a:cubicBezTo>
                  <a:cubicBezTo>
                    <a:pt x="1" y="1674"/>
                    <a:pt x="132" y="1774"/>
                    <a:pt x="276" y="1774"/>
                  </a:cubicBezTo>
                  <a:cubicBezTo>
                    <a:pt x="420" y="1774"/>
                    <a:pt x="577" y="1674"/>
                    <a:pt x="627" y="1473"/>
                  </a:cubicBezTo>
                  <a:cubicBezTo>
                    <a:pt x="627" y="1047"/>
                    <a:pt x="752" y="621"/>
                    <a:pt x="752" y="321"/>
                  </a:cubicBezTo>
                  <a:cubicBezTo>
                    <a:pt x="752" y="108"/>
                    <a:pt x="621" y="1"/>
                    <a:pt x="477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6726;p55">
              <a:extLst>
                <a:ext uri="{FF2B5EF4-FFF2-40B4-BE49-F238E27FC236}">
                  <a16:creationId xmlns:a16="http://schemas.microsoft.com/office/drawing/2014/main" id="{94CD8735-FDAC-4157-B003-BD434F41A640}"/>
                </a:ext>
              </a:extLst>
            </p:cNvPr>
            <p:cNvSpPr/>
            <p:nvPr/>
          </p:nvSpPr>
          <p:spPr>
            <a:xfrm>
              <a:off x="8665750" y="755063"/>
              <a:ext cx="25" cy="28850"/>
            </a:xfrm>
            <a:custGeom>
              <a:avLst/>
              <a:gdLst/>
              <a:ahLst/>
              <a:cxnLst/>
              <a:rect l="l" t="t" r="r" b="b"/>
              <a:pathLst>
                <a:path w="1" h="1154" extrusionOk="0">
                  <a:moveTo>
                    <a:pt x="0" y="1"/>
                  </a:moveTo>
                  <a:lnTo>
                    <a:pt x="0" y="1153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6727;p55">
              <a:extLst>
                <a:ext uri="{FF2B5EF4-FFF2-40B4-BE49-F238E27FC236}">
                  <a16:creationId xmlns:a16="http://schemas.microsoft.com/office/drawing/2014/main" id="{31C8A632-7491-48A5-BA4A-167B37213E85}"/>
                </a:ext>
              </a:extLst>
            </p:cNvPr>
            <p:cNvSpPr/>
            <p:nvPr/>
          </p:nvSpPr>
          <p:spPr>
            <a:xfrm>
              <a:off x="8657600" y="749438"/>
              <a:ext cx="15700" cy="42475"/>
            </a:xfrm>
            <a:custGeom>
              <a:avLst/>
              <a:gdLst/>
              <a:ahLst/>
              <a:cxnLst/>
              <a:rect l="l" t="t" r="r" b="b"/>
              <a:pathLst>
                <a:path w="628" h="1699" extrusionOk="0">
                  <a:moveTo>
                    <a:pt x="314" y="0"/>
                  </a:moveTo>
                  <a:cubicBezTo>
                    <a:pt x="157" y="0"/>
                    <a:pt x="0" y="75"/>
                    <a:pt x="0" y="226"/>
                  </a:cubicBezTo>
                  <a:lnTo>
                    <a:pt x="0" y="1378"/>
                  </a:lnTo>
                  <a:cubicBezTo>
                    <a:pt x="0" y="1592"/>
                    <a:pt x="157" y="1698"/>
                    <a:pt x="314" y="1698"/>
                  </a:cubicBezTo>
                  <a:cubicBezTo>
                    <a:pt x="470" y="1698"/>
                    <a:pt x="627" y="1592"/>
                    <a:pt x="627" y="1378"/>
                  </a:cubicBezTo>
                  <a:lnTo>
                    <a:pt x="627" y="226"/>
                  </a:lnTo>
                  <a:cubicBezTo>
                    <a:pt x="627" y="75"/>
                    <a:pt x="470" y="0"/>
                    <a:pt x="314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6728;p55">
              <a:extLst>
                <a:ext uri="{FF2B5EF4-FFF2-40B4-BE49-F238E27FC236}">
                  <a16:creationId xmlns:a16="http://schemas.microsoft.com/office/drawing/2014/main" id="{88173FED-FB2E-4115-9EAB-E09CD22BEF5B}"/>
                </a:ext>
              </a:extLst>
            </p:cNvPr>
            <p:cNvSpPr/>
            <p:nvPr/>
          </p:nvSpPr>
          <p:spPr>
            <a:xfrm>
              <a:off x="8754100" y="875363"/>
              <a:ext cx="25" cy="13175"/>
            </a:xfrm>
            <a:custGeom>
              <a:avLst/>
              <a:gdLst/>
              <a:ahLst/>
              <a:cxnLst/>
              <a:rect l="l" t="t" r="r" b="b"/>
              <a:pathLst>
                <a:path w="1" h="527" extrusionOk="0">
                  <a:moveTo>
                    <a:pt x="0" y="1"/>
                  </a:moveTo>
                  <a:lnTo>
                    <a:pt x="0" y="527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6729;p55">
              <a:extLst>
                <a:ext uri="{FF2B5EF4-FFF2-40B4-BE49-F238E27FC236}">
                  <a16:creationId xmlns:a16="http://schemas.microsoft.com/office/drawing/2014/main" id="{1226F447-FAB7-4ED3-9645-FBCDA9DFC66D}"/>
                </a:ext>
              </a:extLst>
            </p:cNvPr>
            <p:cNvSpPr/>
            <p:nvPr/>
          </p:nvSpPr>
          <p:spPr>
            <a:xfrm>
              <a:off x="8746575" y="867388"/>
              <a:ext cx="15675" cy="28675"/>
            </a:xfrm>
            <a:custGeom>
              <a:avLst/>
              <a:gdLst/>
              <a:ahLst/>
              <a:cxnLst/>
              <a:rect l="l" t="t" r="r" b="b"/>
              <a:pathLst>
                <a:path w="627" h="1147" extrusionOk="0">
                  <a:moveTo>
                    <a:pt x="314" y="0"/>
                  </a:moveTo>
                  <a:cubicBezTo>
                    <a:pt x="157" y="0"/>
                    <a:pt x="0" y="107"/>
                    <a:pt x="0" y="320"/>
                  </a:cubicBezTo>
                  <a:lnTo>
                    <a:pt x="0" y="846"/>
                  </a:lnTo>
                  <a:cubicBezTo>
                    <a:pt x="0" y="1046"/>
                    <a:pt x="157" y="1147"/>
                    <a:pt x="314" y="1147"/>
                  </a:cubicBezTo>
                  <a:cubicBezTo>
                    <a:pt x="470" y="1147"/>
                    <a:pt x="627" y="1046"/>
                    <a:pt x="627" y="846"/>
                  </a:cubicBezTo>
                  <a:lnTo>
                    <a:pt x="627" y="320"/>
                  </a:lnTo>
                  <a:cubicBezTo>
                    <a:pt x="627" y="107"/>
                    <a:pt x="470" y="0"/>
                    <a:pt x="314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6730;p55">
              <a:extLst>
                <a:ext uri="{FF2B5EF4-FFF2-40B4-BE49-F238E27FC236}">
                  <a16:creationId xmlns:a16="http://schemas.microsoft.com/office/drawing/2014/main" id="{C72832A4-E6D4-4D06-A3E2-33F86ABAE165}"/>
                </a:ext>
              </a:extLst>
            </p:cNvPr>
            <p:cNvSpPr/>
            <p:nvPr/>
          </p:nvSpPr>
          <p:spPr>
            <a:xfrm>
              <a:off x="8843075" y="775738"/>
              <a:ext cx="5025" cy="15700"/>
            </a:xfrm>
            <a:custGeom>
              <a:avLst/>
              <a:gdLst/>
              <a:ahLst/>
              <a:cxnLst/>
              <a:rect l="l" t="t" r="r" b="b"/>
              <a:pathLst>
                <a:path w="201" h="628" extrusionOk="0">
                  <a:moveTo>
                    <a:pt x="201" y="1"/>
                  </a:moveTo>
                  <a:cubicBezTo>
                    <a:pt x="157" y="99"/>
                    <a:pt x="132" y="193"/>
                    <a:pt x="110" y="284"/>
                  </a:cubicBezTo>
                  <a:lnTo>
                    <a:pt x="110" y="284"/>
                  </a:lnTo>
                  <a:lnTo>
                    <a:pt x="201" y="1"/>
                  </a:lnTo>
                  <a:close/>
                  <a:moveTo>
                    <a:pt x="110" y="284"/>
                  </a:moveTo>
                  <a:lnTo>
                    <a:pt x="0" y="627"/>
                  </a:lnTo>
                  <a:cubicBezTo>
                    <a:pt x="56" y="514"/>
                    <a:pt x="81" y="402"/>
                    <a:pt x="110" y="284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6731;p55">
              <a:extLst>
                <a:ext uri="{FF2B5EF4-FFF2-40B4-BE49-F238E27FC236}">
                  <a16:creationId xmlns:a16="http://schemas.microsoft.com/office/drawing/2014/main" id="{ED7E704F-6CEA-4E5E-AC7C-53393CACFAB6}"/>
                </a:ext>
              </a:extLst>
            </p:cNvPr>
            <p:cNvSpPr/>
            <p:nvPr/>
          </p:nvSpPr>
          <p:spPr>
            <a:xfrm>
              <a:off x="8833625" y="768913"/>
              <a:ext cx="24150" cy="29975"/>
            </a:xfrm>
            <a:custGeom>
              <a:avLst/>
              <a:gdLst/>
              <a:ahLst/>
              <a:cxnLst/>
              <a:rect l="l" t="t" r="r" b="b"/>
              <a:pathLst>
                <a:path w="966" h="1199" extrusionOk="0">
                  <a:moveTo>
                    <a:pt x="560" y="0"/>
                  </a:moveTo>
                  <a:cubicBezTo>
                    <a:pt x="436" y="0"/>
                    <a:pt x="317" y="56"/>
                    <a:pt x="278" y="173"/>
                  </a:cubicBezTo>
                  <a:cubicBezTo>
                    <a:pt x="178" y="399"/>
                    <a:pt x="178" y="599"/>
                    <a:pt x="77" y="800"/>
                  </a:cubicBezTo>
                  <a:cubicBezTo>
                    <a:pt x="1" y="1060"/>
                    <a:pt x="205" y="1199"/>
                    <a:pt x="404" y="1199"/>
                  </a:cubicBezTo>
                  <a:cubicBezTo>
                    <a:pt x="530" y="1199"/>
                    <a:pt x="655" y="1143"/>
                    <a:pt x="704" y="1026"/>
                  </a:cubicBezTo>
                  <a:cubicBezTo>
                    <a:pt x="704" y="800"/>
                    <a:pt x="804" y="599"/>
                    <a:pt x="904" y="399"/>
                  </a:cubicBezTo>
                  <a:cubicBezTo>
                    <a:pt x="966" y="139"/>
                    <a:pt x="756" y="0"/>
                    <a:pt x="560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6732;p55">
              <a:extLst>
                <a:ext uri="{FF2B5EF4-FFF2-40B4-BE49-F238E27FC236}">
                  <a16:creationId xmlns:a16="http://schemas.microsoft.com/office/drawing/2014/main" id="{E4B661A6-C19F-4DD7-905D-94AD702A27E2}"/>
                </a:ext>
              </a:extLst>
            </p:cNvPr>
            <p:cNvSpPr/>
            <p:nvPr/>
          </p:nvSpPr>
          <p:spPr>
            <a:xfrm>
              <a:off x="8777900" y="629763"/>
              <a:ext cx="25" cy="13175"/>
            </a:xfrm>
            <a:custGeom>
              <a:avLst/>
              <a:gdLst/>
              <a:ahLst/>
              <a:cxnLst/>
              <a:rect l="l" t="t" r="r" b="b"/>
              <a:pathLst>
                <a:path w="1" h="527" extrusionOk="0">
                  <a:moveTo>
                    <a:pt x="0" y="0"/>
                  </a:moveTo>
                  <a:lnTo>
                    <a:pt x="0" y="526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6733;p55">
              <a:extLst>
                <a:ext uri="{FF2B5EF4-FFF2-40B4-BE49-F238E27FC236}">
                  <a16:creationId xmlns:a16="http://schemas.microsoft.com/office/drawing/2014/main" id="{C10AD35F-2A7D-44FF-B909-120BF5E485AC}"/>
                </a:ext>
              </a:extLst>
            </p:cNvPr>
            <p:cNvSpPr/>
            <p:nvPr/>
          </p:nvSpPr>
          <p:spPr>
            <a:xfrm>
              <a:off x="8769750" y="621763"/>
              <a:ext cx="15700" cy="26800"/>
            </a:xfrm>
            <a:custGeom>
              <a:avLst/>
              <a:gdLst/>
              <a:ahLst/>
              <a:cxnLst/>
              <a:rect l="l" t="t" r="r" b="b"/>
              <a:pathLst>
                <a:path w="628" h="1072" extrusionOk="0">
                  <a:moveTo>
                    <a:pt x="314" y="0"/>
                  </a:moveTo>
                  <a:cubicBezTo>
                    <a:pt x="157" y="0"/>
                    <a:pt x="1" y="107"/>
                    <a:pt x="1" y="320"/>
                  </a:cubicBezTo>
                  <a:lnTo>
                    <a:pt x="1" y="846"/>
                  </a:lnTo>
                  <a:cubicBezTo>
                    <a:pt x="1" y="997"/>
                    <a:pt x="157" y="1072"/>
                    <a:pt x="314" y="1072"/>
                  </a:cubicBezTo>
                  <a:cubicBezTo>
                    <a:pt x="471" y="1072"/>
                    <a:pt x="627" y="997"/>
                    <a:pt x="627" y="846"/>
                  </a:cubicBezTo>
                  <a:lnTo>
                    <a:pt x="627" y="320"/>
                  </a:lnTo>
                  <a:cubicBezTo>
                    <a:pt x="627" y="107"/>
                    <a:pt x="471" y="0"/>
                    <a:pt x="314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6734;p55">
              <a:extLst>
                <a:ext uri="{FF2B5EF4-FFF2-40B4-BE49-F238E27FC236}">
                  <a16:creationId xmlns:a16="http://schemas.microsoft.com/office/drawing/2014/main" id="{E86E9A32-7655-4426-8E51-D909905C6020}"/>
                </a:ext>
              </a:extLst>
            </p:cNvPr>
            <p:cNvSpPr/>
            <p:nvPr/>
          </p:nvSpPr>
          <p:spPr>
            <a:xfrm>
              <a:off x="8691425" y="627238"/>
              <a:ext cx="25" cy="20700"/>
            </a:xfrm>
            <a:custGeom>
              <a:avLst/>
              <a:gdLst/>
              <a:ahLst/>
              <a:cxnLst/>
              <a:rect l="l" t="t" r="r" b="b"/>
              <a:pathLst>
                <a:path w="1" h="828" extrusionOk="0">
                  <a:moveTo>
                    <a:pt x="1" y="1"/>
                  </a:moveTo>
                  <a:lnTo>
                    <a:pt x="1" y="828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6735;p55">
              <a:extLst>
                <a:ext uri="{FF2B5EF4-FFF2-40B4-BE49-F238E27FC236}">
                  <a16:creationId xmlns:a16="http://schemas.microsoft.com/office/drawing/2014/main" id="{EB24782D-E751-4DAD-BB5C-B3486F3D6179}"/>
                </a:ext>
              </a:extLst>
            </p:cNvPr>
            <p:cNvSpPr/>
            <p:nvPr/>
          </p:nvSpPr>
          <p:spPr>
            <a:xfrm>
              <a:off x="8683925" y="619263"/>
              <a:ext cx="15675" cy="34800"/>
            </a:xfrm>
            <a:custGeom>
              <a:avLst/>
              <a:gdLst/>
              <a:ahLst/>
              <a:cxnLst/>
              <a:rect l="l" t="t" r="r" b="b"/>
              <a:pathLst>
                <a:path w="627" h="1392" extrusionOk="0">
                  <a:moveTo>
                    <a:pt x="313" y="0"/>
                  </a:moveTo>
                  <a:cubicBezTo>
                    <a:pt x="157" y="0"/>
                    <a:pt x="0" y="107"/>
                    <a:pt x="0" y="320"/>
                  </a:cubicBezTo>
                  <a:lnTo>
                    <a:pt x="0" y="1147"/>
                  </a:lnTo>
                  <a:cubicBezTo>
                    <a:pt x="0" y="1310"/>
                    <a:pt x="157" y="1391"/>
                    <a:pt x="313" y="1391"/>
                  </a:cubicBezTo>
                  <a:cubicBezTo>
                    <a:pt x="470" y="1391"/>
                    <a:pt x="627" y="1310"/>
                    <a:pt x="627" y="1147"/>
                  </a:cubicBezTo>
                  <a:lnTo>
                    <a:pt x="627" y="320"/>
                  </a:lnTo>
                  <a:cubicBezTo>
                    <a:pt x="627" y="107"/>
                    <a:pt x="470" y="0"/>
                    <a:pt x="313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6736;p55">
              <a:extLst>
                <a:ext uri="{FF2B5EF4-FFF2-40B4-BE49-F238E27FC236}">
                  <a16:creationId xmlns:a16="http://schemas.microsoft.com/office/drawing/2014/main" id="{9C53D48D-7798-4C4C-A1AF-39CAAA0B793E}"/>
                </a:ext>
              </a:extLst>
            </p:cNvPr>
            <p:cNvSpPr/>
            <p:nvPr/>
          </p:nvSpPr>
          <p:spPr>
            <a:xfrm>
              <a:off x="8947700" y="726238"/>
              <a:ext cx="2525" cy="13200"/>
            </a:xfrm>
            <a:custGeom>
              <a:avLst/>
              <a:gdLst/>
              <a:ahLst/>
              <a:cxnLst/>
              <a:rect l="l" t="t" r="r" b="b"/>
              <a:pathLst>
                <a:path w="101" h="528" extrusionOk="0">
                  <a:moveTo>
                    <a:pt x="101" y="1"/>
                  </a:moveTo>
                  <a:lnTo>
                    <a:pt x="1" y="527"/>
                  </a:lnTo>
                  <a:cubicBezTo>
                    <a:pt x="101" y="327"/>
                    <a:pt x="101" y="101"/>
                    <a:pt x="101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6737;p55">
              <a:extLst>
                <a:ext uri="{FF2B5EF4-FFF2-40B4-BE49-F238E27FC236}">
                  <a16:creationId xmlns:a16="http://schemas.microsoft.com/office/drawing/2014/main" id="{DF71A4F3-457A-40CF-A457-5BB6A464F0CE}"/>
                </a:ext>
              </a:extLst>
            </p:cNvPr>
            <p:cNvSpPr/>
            <p:nvPr/>
          </p:nvSpPr>
          <p:spPr>
            <a:xfrm>
              <a:off x="8936025" y="717863"/>
              <a:ext cx="21725" cy="27450"/>
            </a:xfrm>
            <a:custGeom>
              <a:avLst/>
              <a:gdLst/>
              <a:ahLst/>
              <a:cxnLst/>
              <a:rect l="l" t="t" r="r" b="b"/>
              <a:pathLst>
                <a:path w="869" h="1098" extrusionOk="0">
                  <a:moveTo>
                    <a:pt x="557" y="0"/>
                  </a:moveTo>
                  <a:cubicBezTo>
                    <a:pt x="386" y="0"/>
                    <a:pt x="181" y="154"/>
                    <a:pt x="242" y="336"/>
                  </a:cubicBezTo>
                  <a:cubicBezTo>
                    <a:pt x="242" y="436"/>
                    <a:pt x="242" y="561"/>
                    <a:pt x="142" y="662"/>
                  </a:cubicBezTo>
                  <a:cubicBezTo>
                    <a:pt x="0" y="873"/>
                    <a:pt x="220" y="1098"/>
                    <a:pt x="432" y="1098"/>
                  </a:cubicBezTo>
                  <a:cubicBezTo>
                    <a:pt x="521" y="1098"/>
                    <a:pt x="609" y="1058"/>
                    <a:pt x="668" y="962"/>
                  </a:cubicBezTo>
                  <a:cubicBezTo>
                    <a:pt x="869" y="762"/>
                    <a:pt x="869" y="436"/>
                    <a:pt x="768" y="235"/>
                  </a:cubicBezTo>
                  <a:cubicBezTo>
                    <a:pt x="768" y="67"/>
                    <a:pt x="670" y="0"/>
                    <a:pt x="557" y="0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6738;p55">
              <a:extLst>
                <a:ext uri="{FF2B5EF4-FFF2-40B4-BE49-F238E27FC236}">
                  <a16:creationId xmlns:a16="http://schemas.microsoft.com/office/drawing/2014/main" id="{E6A51119-2349-4587-A68D-16C24D13C0BF}"/>
                </a:ext>
              </a:extLst>
            </p:cNvPr>
            <p:cNvSpPr/>
            <p:nvPr/>
          </p:nvSpPr>
          <p:spPr>
            <a:xfrm>
              <a:off x="8589925" y="681763"/>
              <a:ext cx="25" cy="23825"/>
            </a:xfrm>
            <a:custGeom>
              <a:avLst/>
              <a:gdLst/>
              <a:ahLst/>
              <a:cxnLst/>
              <a:rect l="l" t="t" r="r" b="b"/>
              <a:pathLst>
                <a:path w="1" h="953" extrusionOk="0">
                  <a:moveTo>
                    <a:pt x="1" y="0"/>
                  </a:moveTo>
                  <a:lnTo>
                    <a:pt x="1" y="953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6739;p55">
              <a:extLst>
                <a:ext uri="{FF2B5EF4-FFF2-40B4-BE49-F238E27FC236}">
                  <a16:creationId xmlns:a16="http://schemas.microsoft.com/office/drawing/2014/main" id="{77C71150-0659-4075-9DFF-0638A3FD27FE}"/>
                </a:ext>
              </a:extLst>
            </p:cNvPr>
            <p:cNvSpPr/>
            <p:nvPr/>
          </p:nvSpPr>
          <p:spPr>
            <a:xfrm>
              <a:off x="8581775" y="674238"/>
              <a:ext cx="15700" cy="39350"/>
            </a:xfrm>
            <a:custGeom>
              <a:avLst/>
              <a:gdLst/>
              <a:ahLst/>
              <a:cxnLst/>
              <a:rect l="l" t="t" r="r" b="b"/>
              <a:pathLst>
                <a:path w="628" h="1574" extrusionOk="0">
                  <a:moveTo>
                    <a:pt x="314" y="1"/>
                  </a:moveTo>
                  <a:cubicBezTo>
                    <a:pt x="157" y="1"/>
                    <a:pt x="1" y="101"/>
                    <a:pt x="1" y="301"/>
                  </a:cubicBezTo>
                  <a:lnTo>
                    <a:pt x="1" y="1254"/>
                  </a:lnTo>
                  <a:cubicBezTo>
                    <a:pt x="1" y="1467"/>
                    <a:pt x="157" y="1573"/>
                    <a:pt x="314" y="1573"/>
                  </a:cubicBezTo>
                  <a:cubicBezTo>
                    <a:pt x="471" y="1573"/>
                    <a:pt x="627" y="1467"/>
                    <a:pt x="627" y="1254"/>
                  </a:cubicBezTo>
                  <a:lnTo>
                    <a:pt x="627" y="301"/>
                  </a:lnTo>
                  <a:cubicBezTo>
                    <a:pt x="627" y="101"/>
                    <a:pt x="471" y="1"/>
                    <a:pt x="314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6740;p55">
              <a:extLst>
                <a:ext uri="{FF2B5EF4-FFF2-40B4-BE49-F238E27FC236}">
                  <a16:creationId xmlns:a16="http://schemas.microsoft.com/office/drawing/2014/main" id="{4904DB59-B2E5-4FE8-B928-6ECDC5017503}"/>
                </a:ext>
              </a:extLst>
            </p:cNvPr>
            <p:cNvSpPr/>
            <p:nvPr/>
          </p:nvSpPr>
          <p:spPr>
            <a:xfrm>
              <a:off x="8704600" y="841538"/>
              <a:ext cx="25" cy="23200"/>
            </a:xfrm>
            <a:custGeom>
              <a:avLst/>
              <a:gdLst/>
              <a:ahLst/>
              <a:cxnLst/>
              <a:rect l="l" t="t" r="r" b="b"/>
              <a:pathLst>
                <a:path w="1" h="928" extrusionOk="0">
                  <a:moveTo>
                    <a:pt x="0" y="0"/>
                  </a:moveTo>
                  <a:lnTo>
                    <a:pt x="0" y="928"/>
                  </a:ln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6741;p55">
              <a:extLst>
                <a:ext uri="{FF2B5EF4-FFF2-40B4-BE49-F238E27FC236}">
                  <a16:creationId xmlns:a16="http://schemas.microsoft.com/office/drawing/2014/main" id="{8B74954B-C59D-4D3E-AC52-8D1B864F2539}"/>
                </a:ext>
              </a:extLst>
            </p:cNvPr>
            <p:cNvSpPr/>
            <p:nvPr/>
          </p:nvSpPr>
          <p:spPr>
            <a:xfrm>
              <a:off x="8697075" y="835413"/>
              <a:ext cx="15675" cy="37325"/>
            </a:xfrm>
            <a:custGeom>
              <a:avLst/>
              <a:gdLst/>
              <a:ahLst/>
              <a:cxnLst/>
              <a:rect l="l" t="t" r="r" b="b"/>
              <a:pathLst>
                <a:path w="627" h="1493" extrusionOk="0">
                  <a:moveTo>
                    <a:pt x="314" y="1"/>
                  </a:moveTo>
                  <a:cubicBezTo>
                    <a:pt x="157" y="1"/>
                    <a:pt x="0" y="82"/>
                    <a:pt x="0" y="245"/>
                  </a:cubicBezTo>
                  <a:lnTo>
                    <a:pt x="0" y="1173"/>
                  </a:lnTo>
                  <a:cubicBezTo>
                    <a:pt x="0" y="1386"/>
                    <a:pt x="157" y="1492"/>
                    <a:pt x="314" y="1492"/>
                  </a:cubicBezTo>
                  <a:cubicBezTo>
                    <a:pt x="470" y="1492"/>
                    <a:pt x="627" y="1386"/>
                    <a:pt x="627" y="1173"/>
                  </a:cubicBezTo>
                  <a:lnTo>
                    <a:pt x="627" y="245"/>
                  </a:lnTo>
                  <a:cubicBezTo>
                    <a:pt x="627" y="82"/>
                    <a:pt x="470" y="1"/>
                    <a:pt x="314" y="1"/>
                  </a:cubicBezTo>
                  <a:close/>
                </a:path>
              </a:pathLst>
            </a:custGeom>
            <a:solidFill>
              <a:srgbClr val="D7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6742;p55">
              <a:extLst>
                <a:ext uri="{FF2B5EF4-FFF2-40B4-BE49-F238E27FC236}">
                  <a16:creationId xmlns:a16="http://schemas.microsoft.com/office/drawing/2014/main" id="{B49AE0D2-6BE2-418B-A242-84B4236F0792}"/>
                </a:ext>
              </a:extLst>
            </p:cNvPr>
            <p:cNvSpPr/>
            <p:nvPr/>
          </p:nvSpPr>
          <p:spPr>
            <a:xfrm>
              <a:off x="8440800" y="166863"/>
              <a:ext cx="487475" cy="422950"/>
            </a:xfrm>
            <a:custGeom>
              <a:avLst/>
              <a:gdLst/>
              <a:ahLst/>
              <a:cxnLst/>
              <a:rect l="l" t="t" r="r" b="b"/>
              <a:pathLst>
                <a:path w="19499" h="16918" extrusionOk="0">
                  <a:moveTo>
                    <a:pt x="7864" y="0"/>
                  </a:moveTo>
                  <a:cubicBezTo>
                    <a:pt x="7649" y="0"/>
                    <a:pt x="7434" y="15"/>
                    <a:pt x="7219" y="45"/>
                  </a:cubicBezTo>
                  <a:cubicBezTo>
                    <a:pt x="4286" y="346"/>
                    <a:pt x="2407" y="4105"/>
                    <a:pt x="1479" y="6511"/>
                  </a:cubicBezTo>
                  <a:cubicBezTo>
                    <a:pt x="327" y="9744"/>
                    <a:pt x="1" y="13203"/>
                    <a:pt x="627" y="16536"/>
                  </a:cubicBezTo>
                  <a:cubicBezTo>
                    <a:pt x="680" y="16800"/>
                    <a:pt x="876" y="16918"/>
                    <a:pt x="1084" y="16918"/>
                  </a:cubicBezTo>
                  <a:cubicBezTo>
                    <a:pt x="1370" y="16918"/>
                    <a:pt x="1680" y="16698"/>
                    <a:pt x="1680" y="16336"/>
                  </a:cubicBezTo>
                  <a:lnTo>
                    <a:pt x="18297" y="14556"/>
                  </a:lnTo>
                  <a:lnTo>
                    <a:pt x="18397" y="14656"/>
                  </a:lnTo>
                  <a:cubicBezTo>
                    <a:pt x="18438" y="14911"/>
                    <a:pt x="18635" y="15029"/>
                    <a:pt x="18848" y="15029"/>
                  </a:cubicBezTo>
                  <a:cubicBezTo>
                    <a:pt x="19158" y="15029"/>
                    <a:pt x="19499" y="14777"/>
                    <a:pt x="19424" y="14331"/>
                  </a:cubicBezTo>
                  <a:cubicBezTo>
                    <a:pt x="18397" y="10897"/>
                    <a:pt x="17344" y="7438"/>
                    <a:pt x="15038" y="4631"/>
                  </a:cubicBezTo>
                  <a:cubicBezTo>
                    <a:pt x="13501" y="2489"/>
                    <a:pt x="10688" y="0"/>
                    <a:pt x="78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6743;p55">
              <a:extLst>
                <a:ext uri="{FF2B5EF4-FFF2-40B4-BE49-F238E27FC236}">
                  <a16:creationId xmlns:a16="http://schemas.microsoft.com/office/drawing/2014/main" id="{66193B41-545F-4ED2-AB32-9DED85D51286}"/>
                </a:ext>
              </a:extLst>
            </p:cNvPr>
            <p:cNvSpPr/>
            <p:nvPr/>
          </p:nvSpPr>
          <p:spPr>
            <a:xfrm>
              <a:off x="8383800" y="463713"/>
              <a:ext cx="613425" cy="209225"/>
            </a:xfrm>
            <a:custGeom>
              <a:avLst/>
              <a:gdLst/>
              <a:ahLst/>
              <a:cxnLst/>
              <a:rect l="l" t="t" r="r" b="b"/>
              <a:pathLst>
                <a:path w="24537" h="8369" extrusionOk="0">
                  <a:moveTo>
                    <a:pt x="19959" y="1"/>
                  </a:moveTo>
                  <a:cubicBezTo>
                    <a:pt x="19408" y="1"/>
                    <a:pt x="18839" y="72"/>
                    <a:pt x="18271" y="176"/>
                  </a:cubicBezTo>
                  <a:cubicBezTo>
                    <a:pt x="13985" y="702"/>
                    <a:pt x="9599" y="1329"/>
                    <a:pt x="5313" y="1830"/>
                  </a:cubicBezTo>
                  <a:cubicBezTo>
                    <a:pt x="3960" y="2056"/>
                    <a:pt x="2406" y="2156"/>
                    <a:pt x="1253" y="3083"/>
                  </a:cubicBezTo>
                  <a:cubicBezTo>
                    <a:pt x="301" y="3835"/>
                    <a:pt x="0" y="5088"/>
                    <a:pt x="627" y="6216"/>
                  </a:cubicBezTo>
                  <a:cubicBezTo>
                    <a:pt x="1353" y="7695"/>
                    <a:pt x="3033" y="8096"/>
                    <a:pt x="4486" y="8221"/>
                  </a:cubicBezTo>
                  <a:cubicBezTo>
                    <a:pt x="5203" y="8325"/>
                    <a:pt x="5923" y="8369"/>
                    <a:pt x="6639" y="8369"/>
                  </a:cubicBezTo>
                  <a:cubicBezTo>
                    <a:pt x="8002" y="8369"/>
                    <a:pt x="9354" y="8209"/>
                    <a:pt x="10652" y="7995"/>
                  </a:cubicBezTo>
                  <a:cubicBezTo>
                    <a:pt x="14937" y="7369"/>
                    <a:pt x="19198" y="6742"/>
                    <a:pt x="23384" y="6116"/>
                  </a:cubicBezTo>
                  <a:cubicBezTo>
                    <a:pt x="23584" y="6116"/>
                    <a:pt x="23709" y="6015"/>
                    <a:pt x="23810" y="5915"/>
                  </a:cubicBezTo>
                  <a:cubicBezTo>
                    <a:pt x="23910" y="5815"/>
                    <a:pt x="24110" y="5715"/>
                    <a:pt x="24110" y="5489"/>
                  </a:cubicBezTo>
                  <a:cubicBezTo>
                    <a:pt x="24536" y="4036"/>
                    <a:pt x="24110" y="2457"/>
                    <a:pt x="23083" y="1329"/>
                  </a:cubicBezTo>
                  <a:cubicBezTo>
                    <a:pt x="22230" y="322"/>
                    <a:pt x="21133" y="1"/>
                    <a:pt x="199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6744;p55">
              <a:extLst>
                <a:ext uri="{FF2B5EF4-FFF2-40B4-BE49-F238E27FC236}">
                  <a16:creationId xmlns:a16="http://schemas.microsoft.com/office/drawing/2014/main" id="{421CD1BB-5A36-4DEA-95A6-8B11816E4C96}"/>
                </a:ext>
              </a:extLst>
            </p:cNvPr>
            <p:cNvSpPr/>
            <p:nvPr/>
          </p:nvSpPr>
          <p:spPr>
            <a:xfrm>
              <a:off x="8561100" y="83138"/>
              <a:ext cx="114700" cy="105525"/>
            </a:xfrm>
            <a:custGeom>
              <a:avLst/>
              <a:gdLst/>
              <a:ahLst/>
              <a:cxnLst/>
              <a:rect l="l" t="t" r="r" b="b"/>
              <a:pathLst>
                <a:path w="4588" h="4221" extrusionOk="0">
                  <a:moveTo>
                    <a:pt x="2252" y="0"/>
                  </a:moveTo>
                  <a:cubicBezTo>
                    <a:pt x="1551" y="0"/>
                    <a:pt x="849" y="334"/>
                    <a:pt x="427" y="887"/>
                  </a:cubicBezTo>
                  <a:cubicBezTo>
                    <a:pt x="1" y="1514"/>
                    <a:pt x="1" y="2141"/>
                    <a:pt x="201" y="2642"/>
                  </a:cubicBezTo>
                  <a:cubicBezTo>
                    <a:pt x="201" y="2767"/>
                    <a:pt x="327" y="2968"/>
                    <a:pt x="427" y="3168"/>
                  </a:cubicBezTo>
                  <a:cubicBezTo>
                    <a:pt x="809" y="3872"/>
                    <a:pt x="1537" y="4221"/>
                    <a:pt x="2262" y="4221"/>
                  </a:cubicBezTo>
                  <a:cubicBezTo>
                    <a:pt x="2726" y="4221"/>
                    <a:pt x="3188" y="4078"/>
                    <a:pt x="3560" y="3795"/>
                  </a:cubicBezTo>
                  <a:cubicBezTo>
                    <a:pt x="4587" y="2968"/>
                    <a:pt x="4587" y="1389"/>
                    <a:pt x="3660" y="562"/>
                  </a:cubicBezTo>
                  <a:cubicBezTo>
                    <a:pt x="3261" y="173"/>
                    <a:pt x="2757" y="0"/>
                    <a:pt x="2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6745;p55">
              <a:extLst>
                <a:ext uri="{FF2B5EF4-FFF2-40B4-BE49-F238E27FC236}">
                  <a16:creationId xmlns:a16="http://schemas.microsoft.com/office/drawing/2014/main" id="{30B4766E-B8BA-45CB-A16C-4C65B175FBE8}"/>
                </a:ext>
              </a:extLst>
            </p:cNvPr>
            <p:cNvSpPr/>
            <p:nvPr/>
          </p:nvSpPr>
          <p:spPr>
            <a:xfrm>
              <a:off x="8922725" y="469613"/>
              <a:ext cx="48175" cy="148650"/>
            </a:xfrm>
            <a:custGeom>
              <a:avLst/>
              <a:gdLst/>
              <a:ahLst/>
              <a:cxnLst/>
              <a:rect l="l" t="t" r="r" b="b"/>
              <a:pathLst>
                <a:path w="1927" h="5946" extrusionOk="0">
                  <a:moveTo>
                    <a:pt x="258" y="1"/>
                  </a:moveTo>
                  <a:cubicBezTo>
                    <a:pt x="136" y="1"/>
                    <a:pt x="1" y="94"/>
                    <a:pt x="147" y="241"/>
                  </a:cubicBezTo>
                  <a:cubicBezTo>
                    <a:pt x="1300" y="1820"/>
                    <a:pt x="1300" y="4000"/>
                    <a:pt x="1626" y="5880"/>
                  </a:cubicBezTo>
                  <a:cubicBezTo>
                    <a:pt x="1626" y="5921"/>
                    <a:pt x="1678" y="5946"/>
                    <a:pt x="1738" y="5946"/>
                  </a:cubicBezTo>
                  <a:cubicBezTo>
                    <a:pt x="1824" y="5946"/>
                    <a:pt x="1927" y="5897"/>
                    <a:pt x="1927" y="5779"/>
                  </a:cubicBezTo>
                  <a:cubicBezTo>
                    <a:pt x="1626" y="3900"/>
                    <a:pt x="1526" y="1719"/>
                    <a:pt x="373" y="40"/>
                  </a:cubicBezTo>
                  <a:cubicBezTo>
                    <a:pt x="346" y="13"/>
                    <a:pt x="303" y="1"/>
                    <a:pt x="258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6746;p55">
              <a:extLst>
                <a:ext uri="{FF2B5EF4-FFF2-40B4-BE49-F238E27FC236}">
                  <a16:creationId xmlns:a16="http://schemas.microsoft.com/office/drawing/2014/main" id="{3D8090EC-4917-423B-AB39-7EC4456A176C}"/>
                </a:ext>
              </a:extLst>
            </p:cNvPr>
            <p:cNvSpPr/>
            <p:nvPr/>
          </p:nvSpPr>
          <p:spPr>
            <a:xfrm>
              <a:off x="8876900" y="461488"/>
              <a:ext cx="55150" cy="164925"/>
            </a:xfrm>
            <a:custGeom>
              <a:avLst/>
              <a:gdLst/>
              <a:ahLst/>
              <a:cxnLst/>
              <a:rect l="l" t="t" r="r" b="b"/>
              <a:pathLst>
                <a:path w="2206" h="6597" extrusionOk="0">
                  <a:moveTo>
                    <a:pt x="187" y="0"/>
                  </a:moveTo>
                  <a:cubicBezTo>
                    <a:pt x="123" y="0"/>
                    <a:pt x="0" y="99"/>
                    <a:pt x="0" y="265"/>
                  </a:cubicBezTo>
                  <a:cubicBezTo>
                    <a:pt x="953" y="2245"/>
                    <a:pt x="1579" y="4325"/>
                    <a:pt x="1980" y="6531"/>
                  </a:cubicBezTo>
                  <a:cubicBezTo>
                    <a:pt x="1980" y="6572"/>
                    <a:pt x="2019" y="6596"/>
                    <a:pt x="2064" y="6596"/>
                  </a:cubicBezTo>
                  <a:cubicBezTo>
                    <a:pt x="2129" y="6596"/>
                    <a:pt x="2206" y="6548"/>
                    <a:pt x="2206" y="6430"/>
                  </a:cubicBezTo>
                  <a:cubicBezTo>
                    <a:pt x="1780" y="4225"/>
                    <a:pt x="1153" y="2145"/>
                    <a:pt x="226" y="39"/>
                  </a:cubicBezTo>
                  <a:cubicBezTo>
                    <a:pt x="226" y="13"/>
                    <a:pt x="210" y="0"/>
                    <a:pt x="187" y="0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6747;p55">
              <a:extLst>
                <a:ext uri="{FF2B5EF4-FFF2-40B4-BE49-F238E27FC236}">
                  <a16:creationId xmlns:a16="http://schemas.microsoft.com/office/drawing/2014/main" id="{0DA53954-B62D-478C-8C17-0B501F5BB995}"/>
                </a:ext>
              </a:extLst>
            </p:cNvPr>
            <p:cNvSpPr/>
            <p:nvPr/>
          </p:nvSpPr>
          <p:spPr>
            <a:xfrm>
              <a:off x="8816750" y="466213"/>
              <a:ext cx="40925" cy="171925"/>
            </a:xfrm>
            <a:custGeom>
              <a:avLst/>
              <a:gdLst/>
              <a:ahLst/>
              <a:cxnLst/>
              <a:rect l="l" t="t" r="r" b="b"/>
              <a:pathLst>
                <a:path w="1637" h="6877" extrusionOk="0">
                  <a:moveTo>
                    <a:pt x="163" y="1"/>
                  </a:moveTo>
                  <a:cubicBezTo>
                    <a:pt x="82" y="1"/>
                    <a:pt x="0" y="26"/>
                    <a:pt x="0" y="76"/>
                  </a:cubicBezTo>
                  <a:cubicBezTo>
                    <a:pt x="226" y="2357"/>
                    <a:pt x="627" y="4662"/>
                    <a:pt x="1379" y="6743"/>
                  </a:cubicBezTo>
                  <a:cubicBezTo>
                    <a:pt x="1379" y="6840"/>
                    <a:pt x="1435" y="6877"/>
                    <a:pt x="1491" y="6877"/>
                  </a:cubicBezTo>
                  <a:cubicBezTo>
                    <a:pt x="1564" y="6877"/>
                    <a:pt x="1636" y="6814"/>
                    <a:pt x="1579" y="6743"/>
                  </a:cubicBezTo>
                  <a:cubicBezTo>
                    <a:pt x="953" y="4562"/>
                    <a:pt x="426" y="2357"/>
                    <a:pt x="326" y="76"/>
                  </a:cubicBezTo>
                  <a:cubicBezTo>
                    <a:pt x="326" y="26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6748;p55">
              <a:extLst>
                <a:ext uri="{FF2B5EF4-FFF2-40B4-BE49-F238E27FC236}">
                  <a16:creationId xmlns:a16="http://schemas.microsoft.com/office/drawing/2014/main" id="{A8604BE0-C4F5-42C7-B127-BE103CBD6B8B}"/>
                </a:ext>
              </a:extLst>
            </p:cNvPr>
            <p:cNvSpPr/>
            <p:nvPr/>
          </p:nvSpPr>
          <p:spPr>
            <a:xfrm>
              <a:off x="8741550" y="471863"/>
              <a:ext cx="33875" cy="182825"/>
            </a:xfrm>
            <a:custGeom>
              <a:avLst/>
              <a:gdLst/>
              <a:ahLst/>
              <a:cxnLst/>
              <a:rect l="l" t="t" r="r" b="b"/>
              <a:pathLst>
                <a:path w="1355" h="7313" extrusionOk="0">
                  <a:moveTo>
                    <a:pt x="151" y="0"/>
                  </a:moveTo>
                  <a:cubicBezTo>
                    <a:pt x="76" y="0"/>
                    <a:pt x="1" y="50"/>
                    <a:pt x="1" y="151"/>
                  </a:cubicBezTo>
                  <a:cubicBezTo>
                    <a:pt x="101" y="2557"/>
                    <a:pt x="828" y="4862"/>
                    <a:pt x="1129" y="7143"/>
                  </a:cubicBezTo>
                  <a:cubicBezTo>
                    <a:pt x="1129" y="7256"/>
                    <a:pt x="1185" y="7312"/>
                    <a:pt x="1241" y="7312"/>
                  </a:cubicBezTo>
                  <a:cubicBezTo>
                    <a:pt x="1298" y="7312"/>
                    <a:pt x="1354" y="7256"/>
                    <a:pt x="1354" y="7143"/>
                  </a:cubicBezTo>
                  <a:cubicBezTo>
                    <a:pt x="1129" y="4862"/>
                    <a:pt x="302" y="2557"/>
                    <a:pt x="302" y="151"/>
                  </a:cubicBezTo>
                  <a:cubicBezTo>
                    <a:pt x="302" y="50"/>
                    <a:pt x="226" y="0"/>
                    <a:pt x="151" y="0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6749;p55">
              <a:extLst>
                <a:ext uri="{FF2B5EF4-FFF2-40B4-BE49-F238E27FC236}">
                  <a16:creationId xmlns:a16="http://schemas.microsoft.com/office/drawing/2014/main" id="{2E88288C-8274-42EE-826E-9B9789D4EC9A}"/>
                </a:ext>
              </a:extLst>
            </p:cNvPr>
            <p:cNvSpPr/>
            <p:nvPr/>
          </p:nvSpPr>
          <p:spPr>
            <a:xfrm>
              <a:off x="8675775" y="478088"/>
              <a:ext cx="34475" cy="182150"/>
            </a:xfrm>
            <a:custGeom>
              <a:avLst/>
              <a:gdLst/>
              <a:ahLst/>
              <a:cxnLst/>
              <a:rect l="l" t="t" r="r" b="b"/>
              <a:pathLst>
                <a:path w="1379" h="7286" extrusionOk="0">
                  <a:moveTo>
                    <a:pt x="214" y="0"/>
                  </a:moveTo>
                  <a:cubicBezTo>
                    <a:pt x="120" y="0"/>
                    <a:pt x="0" y="91"/>
                    <a:pt x="0" y="227"/>
                  </a:cubicBezTo>
                  <a:cubicBezTo>
                    <a:pt x="426" y="2508"/>
                    <a:pt x="752" y="4814"/>
                    <a:pt x="1153" y="7220"/>
                  </a:cubicBezTo>
                  <a:cubicBezTo>
                    <a:pt x="1153" y="7261"/>
                    <a:pt x="1192" y="7286"/>
                    <a:pt x="1237" y="7286"/>
                  </a:cubicBezTo>
                  <a:cubicBezTo>
                    <a:pt x="1301" y="7286"/>
                    <a:pt x="1379" y="7237"/>
                    <a:pt x="1379" y="7120"/>
                  </a:cubicBezTo>
                  <a:cubicBezTo>
                    <a:pt x="1053" y="4814"/>
                    <a:pt x="627" y="2408"/>
                    <a:pt x="326" y="127"/>
                  </a:cubicBezTo>
                  <a:cubicBezTo>
                    <a:pt x="326" y="38"/>
                    <a:pt x="276" y="0"/>
                    <a:pt x="214" y="0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6750;p55">
              <a:extLst>
                <a:ext uri="{FF2B5EF4-FFF2-40B4-BE49-F238E27FC236}">
                  <a16:creationId xmlns:a16="http://schemas.microsoft.com/office/drawing/2014/main" id="{488E602A-C450-4C08-BDC6-41A72D2D074E}"/>
                </a:ext>
              </a:extLst>
            </p:cNvPr>
            <p:cNvSpPr/>
            <p:nvPr/>
          </p:nvSpPr>
          <p:spPr>
            <a:xfrm>
              <a:off x="8610600" y="490888"/>
              <a:ext cx="23850" cy="181250"/>
            </a:xfrm>
            <a:custGeom>
              <a:avLst/>
              <a:gdLst/>
              <a:ahLst/>
              <a:cxnLst/>
              <a:rect l="l" t="t" r="r" b="b"/>
              <a:pathLst>
                <a:path w="954" h="7250" extrusionOk="0">
                  <a:moveTo>
                    <a:pt x="535" y="1"/>
                  </a:moveTo>
                  <a:cubicBezTo>
                    <a:pt x="481" y="1"/>
                    <a:pt x="427" y="32"/>
                    <a:pt x="427" y="116"/>
                  </a:cubicBezTo>
                  <a:cubicBezTo>
                    <a:pt x="1" y="2422"/>
                    <a:pt x="101" y="4828"/>
                    <a:pt x="627" y="7134"/>
                  </a:cubicBezTo>
                  <a:cubicBezTo>
                    <a:pt x="670" y="7219"/>
                    <a:pt x="734" y="7250"/>
                    <a:pt x="795" y="7250"/>
                  </a:cubicBezTo>
                  <a:cubicBezTo>
                    <a:pt x="878" y="7250"/>
                    <a:pt x="953" y="7192"/>
                    <a:pt x="953" y="7134"/>
                  </a:cubicBezTo>
                  <a:cubicBezTo>
                    <a:pt x="427" y="4828"/>
                    <a:pt x="327" y="2522"/>
                    <a:pt x="627" y="116"/>
                  </a:cubicBezTo>
                  <a:cubicBezTo>
                    <a:pt x="685" y="59"/>
                    <a:pt x="609" y="1"/>
                    <a:pt x="535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6751;p55">
              <a:extLst>
                <a:ext uri="{FF2B5EF4-FFF2-40B4-BE49-F238E27FC236}">
                  <a16:creationId xmlns:a16="http://schemas.microsoft.com/office/drawing/2014/main" id="{15AEFD80-409F-4EC9-A4D1-22BCE5433E5D}"/>
                </a:ext>
              </a:extLst>
            </p:cNvPr>
            <p:cNvSpPr/>
            <p:nvPr/>
          </p:nvSpPr>
          <p:spPr>
            <a:xfrm>
              <a:off x="8558600" y="496263"/>
              <a:ext cx="19700" cy="174600"/>
            </a:xfrm>
            <a:custGeom>
              <a:avLst/>
              <a:gdLst/>
              <a:ahLst/>
              <a:cxnLst/>
              <a:rect l="l" t="t" r="r" b="b"/>
              <a:pathLst>
                <a:path w="788" h="6984" extrusionOk="0">
                  <a:moveTo>
                    <a:pt x="385" y="1"/>
                  </a:moveTo>
                  <a:cubicBezTo>
                    <a:pt x="340" y="1"/>
                    <a:pt x="301" y="34"/>
                    <a:pt x="301" y="127"/>
                  </a:cubicBezTo>
                  <a:cubicBezTo>
                    <a:pt x="1" y="2408"/>
                    <a:pt x="101" y="4613"/>
                    <a:pt x="527" y="6919"/>
                  </a:cubicBezTo>
                  <a:cubicBezTo>
                    <a:pt x="527" y="6959"/>
                    <a:pt x="575" y="6983"/>
                    <a:pt x="626" y="6983"/>
                  </a:cubicBezTo>
                  <a:cubicBezTo>
                    <a:pt x="703" y="6983"/>
                    <a:pt x="787" y="6929"/>
                    <a:pt x="727" y="6794"/>
                  </a:cubicBezTo>
                  <a:cubicBezTo>
                    <a:pt x="301" y="4613"/>
                    <a:pt x="201" y="2408"/>
                    <a:pt x="527" y="127"/>
                  </a:cubicBezTo>
                  <a:cubicBezTo>
                    <a:pt x="527" y="68"/>
                    <a:pt x="449" y="1"/>
                    <a:pt x="385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6752;p55">
              <a:extLst>
                <a:ext uri="{FF2B5EF4-FFF2-40B4-BE49-F238E27FC236}">
                  <a16:creationId xmlns:a16="http://schemas.microsoft.com/office/drawing/2014/main" id="{DF80C7C4-18DF-43C7-86F3-2A6881258328}"/>
                </a:ext>
              </a:extLst>
            </p:cNvPr>
            <p:cNvSpPr/>
            <p:nvPr/>
          </p:nvSpPr>
          <p:spPr>
            <a:xfrm>
              <a:off x="8503450" y="504038"/>
              <a:ext cx="17525" cy="174375"/>
            </a:xfrm>
            <a:custGeom>
              <a:avLst/>
              <a:gdLst/>
              <a:ahLst/>
              <a:cxnLst/>
              <a:rect l="l" t="t" r="r" b="b"/>
              <a:pathLst>
                <a:path w="701" h="6975" extrusionOk="0">
                  <a:moveTo>
                    <a:pt x="504" y="1"/>
                  </a:moveTo>
                  <a:cubicBezTo>
                    <a:pt x="463" y="1"/>
                    <a:pt x="427" y="32"/>
                    <a:pt x="427" y="117"/>
                  </a:cubicBezTo>
                  <a:cubicBezTo>
                    <a:pt x="1" y="2322"/>
                    <a:pt x="1" y="4603"/>
                    <a:pt x="427" y="6909"/>
                  </a:cubicBezTo>
                  <a:cubicBezTo>
                    <a:pt x="427" y="6950"/>
                    <a:pt x="483" y="6975"/>
                    <a:pt x="540" y="6975"/>
                  </a:cubicBezTo>
                  <a:cubicBezTo>
                    <a:pt x="620" y="6975"/>
                    <a:pt x="701" y="6926"/>
                    <a:pt x="628" y="6809"/>
                  </a:cubicBezTo>
                  <a:cubicBezTo>
                    <a:pt x="327" y="4603"/>
                    <a:pt x="327" y="2322"/>
                    <a:pt x="628" y="117"/>
                  </a:cubicBezTo>
                  <a:cubicBezTo>
                    <a:pt x="628" y="59"/>
                    <a:pt x="561" y="1"/>
                    <a:pt x="504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6753;p55">
              <a:extLst>
                <a:ext uri="{FF2B5EF4-FFF2-40B4-BE49-F238E27FC236}">
                  <a16:creationId xmlns:a16="http://schemas.microsoft.com/office/drawing/2014/main" id="{EC7B3CA9-135F-4765-9880-F7CDF1CF3D16}"/>
                </a:ext>
              </a:extLst>
            </p:cNvPr>
            <p:cNvSpPr/>
            <p:nvPr/>
          </p:nvSpPr>
          <p:spPr>
            <a:xfrm>
              <a:off x="8451450" y="517363"/>
              <a:ext cx="22650" cy="147900"/>
            </a:xfrm>
            <a:custGeom>
              <a:avLst/>
              <a:gdLst/>
              <a:ahLst/>
              <a:cxnLst/>
              <a:rect l="l" t="t" r="r" b="b"/>
              <a:pathLst>
                <a:path w="906" h="5916" extrusionOk="0">
                  <a:moveTo>
                    <a:pt x="727" y="1"/>
                  </a:moveTo>
                  <a:cubicBezTo>
                    <a:pt x="675" y="1"/>
                    <a:pt x="627" y="33"/>
                    <a:pt x="627" y="110"/>
                  </a:cubicBezTo>
                  <a:cubicBezTo>
                    <a:pt x="101" y="1990"/>
                    <a:pt x="1" y="3970"/>
                    <a:pt x="527" y="5849"/>
                  </a:cubicBezTo>
                  <a:cubicBezTo>
                    <a:pt x="527" y="5891"/>
                    <a:pt x="579" y="5915"/>
                    <a:pt x="632" y="5915"/>
                  </a:cubicBezTo>
                  <a:cubicBezTo>
                    <a:pt x="707" y="5915"/>
                    <a:pt x="786" y="5867"/>
                    <a:pt x="728" y="5749"/>
                  </a:cubicBezTo>
                  <a:cubicBezTo>
                    <a:pt x="327" y="3869"/>
                    <a:pt x="327" y="1990"/>
                    <a:pt x="828" y="210"/>
                  </a:cubicBezTo>
                  <a:cubicBezTo>
                    <a:pt x="905" y="86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6754;p55">
              <a:extLst>
                <a:ext uri="{FF2B5EF4-FFF2-40B4-BE49-F238E27FC236}">
                  <a16:creationId xmlns:a16="http://schemas.microsoft.com/office/drawing/2014/main" id="{B1D93081-75D3-48A5-9B67-9C8269495FD7}"/>
                </a:ext>
              </a:extLst>
            </p:cNvPr>
            <p:cNvSpPr/>
            <p:nvPr/>
          </p:nvSpPr>
          <p:spPr>
            <a:xfrm>
              <a:off x="8412600" y="526138"/>
              <a:ext cx="19650" cy="123450"/>
            </a:xfrm>
            <a:custGeom>
              <a:avLst/>
              <a:gdLst/>
              <a:ahLst/>
              <a:cxnLst/>
              <a:rect l="l" t="t" r="r" b="b"/>
              <a:pathLst>
                <a:path w="786" h="4938" extrusionOk="0">
                  <a:moveTo>
                    <a:pt x="622" y="1"/>
                  </a:moveTo>
                  <a:cubicBezTo>
                    <a:pt x="562" y="1"/>
                    <a:pt x="502" y="31"/>
                    <a:pt x="502" y="85"/>
                  </a:cubicBezTo>
                  <a:cubicBezTo>
                    <a:pt x="101" y="1639"/>
                    <a:pt x="1" y="3218"/>
                    <a:pt x="302" y="4872"/>
                  </a:cubicBezTo>
                  <a:cubicBezTo>
                    <a:pt x="343" y="4913"/>
                    <a:pt x="406" y="4938"/>
                    <a:pt x="466" y="4938"/>
                  </a:cubicBezTo>
                  <a:cubicBezTo>
                    <a:pt x="550" y="4938"/>
                    <a:pt x="627" y="4889"/>
                    <a:pt x="627" y="4772"/>
                  </a:cubicBezTo>
                  <a:cubicBezTo>
                    <a:pt x="302" y="3218"/>
                    <a:pt x="302" y="1739"/>
                    <a:pt x="728" y="185"/>
                  </a:cubicBezTo>
                  <a:cubicBezTo>
                    <a:pt x="785" y="56"/>
                    <a:pt x="703" y="1"/>
                    <a:pt x="622" y="1"/>
                  </a:cubicBezTo>
                  <a:close/>
                </a:path>
              </a:pathLst>
            </a:custGeom>
            <a:solidFill>
              <a:srgbClr val="445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6755;p55">
              <a:extLst>
                <a:ext uri="{FF2B5EF4-FFF2-40B4-BE49-F238E27FC236}">
                  <a16:creationId xmlns:a16="http://schemas.microsoft.com/office/drawing/2014/main" id="{3E021348-5F60-40A9-81EE-A5BC90A043E5}"/>
                </a:ext>
              </a:extLst>
            </p:cNvPr>
            <p:cNvSpPr/>
            <p:nvPr/>
          </p:nvSpPr>
          <p:spPr>
            <a:xfrm>
              <a:off x="8832400" y="426113"/>
              <a:ext cx="18825" cy="22025"/>
            </a:xfrm>
            <a:custGeom>
              <a:avLst/>
              <a:gdLst/>
              <a:ahLst/>
              <a:cxnLst/>
              <a:rect l="l" t="t" r="r" b="b"/>
              <a:pathLst>
                <a:path w="753" h="881" extrusionOk="0">
                  <a:moveTo>
                    <a:pt x="227" y="1"/>
                  </a:moveTo>
                  <a:cubicBezTo>
                    <a:pt x="126" y="1"/>
                    <a:pt x="1" y="201"/>
                    <a:pt x="126" y="326"/>
                  </a:cubicBezTo>
                  <a:cubicBezTo>
                    <a:pt x="126" y="427"/>
                    <a:pt x="126" y="527"/>
                    <a:pt x="227" y="727"/>
                  </a:cubicBezTo>
                  <a:cubicBezTo>
                    <a:pt x="227" y="798"/>
                    <a:pt x="325" y="880"/>
                    <a:pt x="418" y="880"/>
                  </a:cubicBezTo>
                  <a:cubicBezTo>
                    <a:pt x="458" y="880"/>
                    <a:pt x="497" y="865"/>
                    <a:pt x="527" y="828"/>
                  </a:cubicBezTo>
                  <a:cubicBezTo>
                    <a:pt x="628" y="828"/>
                    <a:pt x="753" y="627"/>
                    <a:pt x="753" y="527"/>
                  </a:cubicBezTo>
                  <a:cubicBezTo>
                    <a:pt x="628" y="427"/>
                    <a:pt x="628" y="326"/>
                    <a:pt x="628" y="201"/>
                  </a:cubicBezTo>
                  <a:cubicBezTo>
                    <a:pt x="527" y="1"/>
                    <a:pt x="427" y="1"/>
                    <a:pt x="22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6756;p55">
              <a:extLst>
                <a:ext uri="{FF2B5EF4-FFF2-40B4-BE49-F238E27FC236}">
                  <a16:creationId xmlns:a16="http://schemas.microsoft.com/office/drawing/2014/main" id="{6B5CCE98-8403-4C11-8951-3CF2D4546F43}"/>
                </a:ext>
              </a:extLst>
            </p:cNvPr>
            <p:cNvSpPr/>
            <p:nvPr/>
          </p:nvSpPr>
          <p:spPr>
            <a:xfrm>
              <a:off x="8843075" y="375588"/>
              <a:ext cx="20700" cy="28400"/>
            </a:xfrm>
            <a:custGeom>
              <a:avLst/>
              <a:gdLst/>
              <a:ahLst/>
              <a:cxnLst/>
              <a:rect l="l" t="t" r="r" b="b"/>
              <a:pathLst>
                <a:path w="828" h="1136" extrusionOk="0">
                  <a:moveTo>
                    <a:pt x="214" y="0"/>
                  </a:moveTo>
                  <a:cubicBezTo>
                    <a:pt x="170" y="0"/>
                    <a:pt x="130" y="12"/>
                    <a:pt x="100" y="42"/>
                  </a:cubicBezTo>
                  <a:cubicBezTo>
                    <a:pt x="0" y="142"/>
                    <a:pt x="0" y="242"/>
                    <a:pt x="0" y="342"/>
                  </a:cubicBezTo>
                  <a:cubicBezTo>
                    <a:pt x="100" y="568"/>
                    <a:pt x="201" y="769"/>
                    <a:pt x="326" y="969"/>
                  </a:cubicBezTo>
                  <a:cubicBezTo>
                    <a:pt x="397" y="1059"/>
                    <a:pt x="469" y="1135"/>
                    <a:pt x="577" y="1135"/>
                  </a:cubicBezTo>
                  <a:cubicBezTo>
                    <a:pt x="620" y="1135"/>
                    <a:pt x="670" y="1123"/>
                    <a:pt x="727" y="1094"/>
                  </a:cubicBezTo>
                  <a:cubicBezTo>
                    <a:pt x="827" y="969"/>
                    <a:pt x="827" y="869"/>
                    <a:pt x="827" y="668"/>
                  </a:cubicBezTo>
                  <a:cubicBezTo>
                    <a:pt x="727" y="568"/>
                    <a:pt x="627" y="342"/>
                    <a:pt x="526" y="142"/>
                  </a:cubicBezTo>
                  <a:cubicBezTo>
                    <a:pt x="455" y="71"/>
                    <a:pt x="322" y="0"/>
                    <a:pt x="214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6757;p55">
              <a:extLst>
                <a:ext uri="{FF2B5EF4-FFF2-40B4-BE49-F238E27FC236}">
                  <a16:creationId xmlns:a16="http://schemas.microsoft.com/office/drawing/2014/main" id="{FF2B6ED9-17AD-413C-9E0F-8ADF0963A2F9}"/>
                </a:ext>
              </a:extLst>
            </p:cNvPr>
            <p:cNvSpPr/>
            <p:nvPr/>
          </p:nvSpPr>
          <p:spPr>
            <a:xfrm>
              <a:off x="8764750" y="333588"/>
              <a:ext cx="20700" cy="25925"/>
            </a:xfrm>
            <a:custGeom>
              <a:avLst/>
              <a:gdLst/>
              <a:ahLst/>
              <a:cxnLst/>
              <a:rect l="l" t="t" r="r" b="b"/>
              <a:pathLst>
                <a:path w="828" h="1037" extrusionOk="0">
                  <a:moveTo>
                    <a:pt x="323" y="1"/>
                  </a:moveTo>
                  <a:cubicBezTo>
                    <a:pt x="281" y="1"/>
                    <a:pt x="237" y="13"/>
                    <a:pt x="201" y="42"/>
                  </a:cubicBezTo>
                  <a:cubicBezTo>
                    <a:pt x="100" y="143"/>
                    <a:pt x="0" y="268"/>
                    <a:pt x="100" y="368"/>
                  </a:cubicBezTo>
                  <a:cubicBezTo>
                    <a:pt x="201" y="569"/>
                    <a:pt x="201" y="669"/>
                    <a:pt x="326" y="895"/>
                  </a:cubicBezTo>
                  <a:cubicBezTo>
                    <a:pt x="397" y="965"/>
                    <a:pt x="518" y="1036"/>
                    <a:pt x="618" y="1036"/>
                  </a:cubicBezTo>
                  <a:cubicBezTo>
                    <a:pt x="660" y="1036"/>
                    <a:pt x="698" y="1024"/>
                    <a:pt x="727" y="995"/>
                  </a:cubicBezTo>
                  <a:cubicBezTo>
                    <a:pt x="827" y="895"/>
                    <a:pt x="827" y="769"/>
                    <a:pt x="827" y="569"/>
                  </a:cubicBezTo>
                  <a:cubicBezTo>
                    <a:pt x="727" y="469"/>
                    <a:pt x="627" y="268"/>
                    <a:pt x="526" y="143"/>
                  </a:cubicBezTo>
                  <a:cubicBezTo>
                    <a:pt x="526" y="72"/>
                    <a:pt x="426" y="1"/>
                    <a:pt x="323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6758;p55">
              <a:extLst>
                <a:ext uri="{FF2B5EF4-FFF2-40B4-BE49-F238E27FC236}">
                  <a16:creationId xmlns:a16="http://schemas.microsoft.com/office/drawing/2014/main" id="{FA57C80C-689C-44EC-A297-0B95959D4A28}"/>
                </a:ext>
              </a:extLst>
            </p:cNvPr>
            <p:cNvSpPr/>
            <p:nvPr/>
          </p:nvSpPr>
          <p:spPr>
            <a:xfrm>
              <a:off x="8772875" y="272613"/>
              <a:ext cx="28225" cy="31825"/>
            </a:xfrm>
            <a:custGeom>
              <a:avLst/>
              <a:gdLst/>
              <a:ahLst/>
              <a:cxnLst/>
              <a:rect l="l" t="t" r="r" b="b"/>
              <a:pathLst>
                <a:path w="1129" h="1273" extrusionOk="0">
                  <a:moveTo>
                    <a:pt x="252" y="0"/>
                  </a:moveTo>
                  <a:cubicBezTo>
                    <a:pt x="201" y="0"/>
                    <a:pt x="151" y="25"/>
                    <a:pt x="101" y="75"/>
                  </a:cubicBezTo>
                  <a:cubicBezTo>
                    <a:pt x="1" y="201"/>
                    <a:pt x="1" y="401"/>
                    <a:pt x="101" y="502"/>
                  </a:cubicBezTo>
                  <a:cubicBezTo>
                    <a:pt x="302" y="702"/>
                    <a:pt x="402" y="928"/>
                    <a:pt x="628" y="1228"/>
                  </a:cubicBezTo>
                  <a:cubicBezTo>
                    <a:pt x="661" y="1262"/>
                    <a:pt x="706" y="1273"/>
                    <a:pt x="754" y="1273"/>
                  </a:cubicBezTo>
                  <a:cubicBezTo>
                    <a:pt x="850" y="1273"/>
                    <a:pt x="962" y="1228"/>
                    <a:pt x="1029" y="1228"/>
                  </a:cubicBezTo>
                  <a:cubicBezTo>
                    <a:pt x="1129" y="1028"/>
                    <a:pt x="1129" y="928"/>
                    <a:pt x="1029" y="827"/>
                  </a:cubicBezTo>
                  <a:cubicBezTo>
                    <a:pt x="828" y="602"/>
                    <a:pt x="628" y="301"/>
                    <a:pt x="402" y="75"/>
                  </a:cubicBezTo>
                  <a:cubicBezTo>
                    <a:pt x="352" y="25"/>
                    <a:pt x="302" y="0"/>
                    <a:pt x="25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6759;p55">
              <a:extLst>
                <a:ext uri="{FF2B5EF4-FFF2-40B4-BE49-F238E27FC236}">
                  <a16:creationId xmlns:a16="http://schemas.microsoft.com/office/drawing/2014/main" id="{DE765B58-C0DA-4CC7-A2EA-8F537D0E340B}"/>
                </a:ext>
              </a:extLst>
            </p:cNvPr>
            <p:cNvSpPr/>
            <p:nvPr/>
          </p:nvSpPr>
          <p:spPr>
            <a:xfrm>
              <a:off x="8765475" y="396713"/>
              <a:ext cx="23100" cy="27950"/>
            </a:xfrm>
            <a:custGeom>
              <a:avLst/>
              <a:gdLst/>
              <a:ahLst/>
              <a:cxnLst/>
              <a:rect l="l" t="t" r="r" b="b"/>
              <a:pathLst>
                <a:path w="924" h="1118" extrusionOk="0">
                  <a:moveTo>
                    <a:pt x="384" y="0"/>
                  </a:moveTo>
                  <a:cubicBezTo>
                    <a:pt x="194" y="0"/>
                    <a:pt x="0" y="219"/>
                    <a:pt x="71" y="450"/>
                  </a:cubicBezTo>
                  <a:cubicBezTo>
                    <a:pt x="172" y="550"/>
                    <a:pt x="297" y="751"/>
                    <a:pt x="397" y="976"/>
                  </a:cubicBezTo>
                  <a:cubicBezTo>
                    <a:pt x="397" y="1047"/>
                    <a:pt x="447" y="1118"/>
                    <a:pt x="548" y="1118"/>
                  </a:cubicBezTo>
                  <a:cubicBezTo>
                    <a:pt x="589" y="1118"/>
                    <a:pt x="639" y="1106"/>
                    <a:pt x="698" y="1076"/>
                  </a:cubicBezTo>
                  <a:cubicBezTo>
                    <a:pt x="798" y="1076"/>
                    <a:pt x="924" y="976"/>
                    <a:pt x="798" y="751"/>
                  </a:cubicBezTo>
                  <a:cubicBezTo>
                    <a:pt x="798" y="550"/>
                    <a:pt x="698" y="350"/>
                    <a:pt x="598" y="124"/>
                  </a:cubicBezTo>
                  <a:cubicBezTo>
                    <a:pt x="540" y="37"/>
                    <a:pt x="462" y="0"/>
                    <a:pt x="384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6760;p55">
              <a:extLst>
                <a:ext uri="{FF2B5EF4-FFF2-40B4-BE49-F238E27FC236}">
                  <a16:creationId xmlns:a16="http://schemas.microsoft.com/office/drawing/2014/main" id="{E8F865D3-3211-4998-B5A2-C267C5B1CDF4}"/>
                </a:ext>
              </a:extLst>
            </p:cNvPr>
            <p:cNvSpPr/>
            <p:nvPr/>
          </p:nvSpPr>
          <p:spPr>
            <a:xfrm>
              <a:off x="8692750" y="330088"/>
              <a:ext cx="21500" cy="28800"/>
            </a:xfrm>
            <a:custGeom>
              <a:avLst/>
              <a:gdLst/>
              <a:ahLst/>
              <a:cxnLst/>
              <a:rect l="l" t="t" r="r" b="b"/>
              <a:pathLst>
                <a:path w="860" h="1152" extrusionOk="0">
                  <a:moveTo>
                    <a:pt x="303" y="1"/>
                  </a:moveTo>
                  <a:cubicBezTo>
                    <a:pt x="148" y="1"/>
                    <a:pt x="0" y="108"/>
                    <a:pt x="73" y="283"/>
                  </a:cubicBezTo>
                  <a:cubicBezTo>
                    <a:pt x="173" y="508"/>
                    <a:pt x="274" y="709"/>
                    <a:pt x="274" y="909"/>
                  </a:cubicBezTo>
                  <a:cubicBezTo>
                    <a:pt x="314" y="1082"/>
                    <a:pt x="425" y="1152"/>
                    <a:pt x="536" y="1152"/>
                  </a:cubicBezTo>
                  <a:cubicBezTo>
                    <a:pt x="698" y="1152"/>
                    <a:pt x="860" y="1003"/>
                    <a:pt x="800" y="809"/>
                  </a:cubicBezTo>
                  <a:cubicBezTo>
                    <a:pt x="800" y="609"/>
                    <a:pt x="700" y="408"/>
                    <a:pt x="574" y="182"/>
                  </a:cubicBezTo>
                  <a:cubicBezTo>
                    <a:pt x="532" y="57"/>
                    <a:pt x="416" y="1"/>
                    <a:pt x="303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6761;p55">
              <a:extLst>
                <a:ext uri="{FF2B5EF4-FFF2-40B4-BE49-F238E27FC236}">
                  <a16:creationId xmlns:a16="http://schemas.microsoft.com/office/drawing/2014/main" id="{FFCEF431-5D03-443F-A9C1-238E5E865340}"/>
                </a:ext>
              </a:extLst>
            </p:cNvPr>
            <p:cNvSpPr/>
            <p:nvPr/>
          </p:nvSpPr>
          <p:spPr>
            <a:xfrm>
              <a:off x="8707100" y="265088"/>
              <a:ext cx="28850" cy="31125"/>
            </a:xfrm>
            <a:custGeom>
              <a:avLst/>
              <a:gdLst/>
              <a:ahLst/>
              <a:cxnLst/>
              <a:rect l="l" t="t" r="r" b="b"/>
              <a:pathLst>
                <a:path w="1154" h="1245" extrusionOk="0">
                  <a:moveTo>
                    <a:pt x="326" y="1"/>
                  </a:moveTo>
                  <a:cubicBezTo>
                    <a:pt x="251" y="1"/>
                    <a:pt x="176" y="26"/>
                    <a:pt x="126" y="76"/>
                  </a:cubicBezTo>
                  <a:cubicBezTo>
                    <a:pt x="0" y="176"/>
                    <a:pt x="0" y="376"/>
                    <a:pt x="126" y="502"/>
                  </a:cubicBezTo>
                  <a:cubicBezTo>
                    <a:pt x="326" y="702"/>
                    <a:pt x="527" y="903"/>
                    <a:pt x="752" y="1128"/>
                  </a:cubicBezTo>
                  <a:cubicBezTo>
                    <a:pt x="752" y="1213"/>
                    <a:pt x="788" y="1244"/>
                    <a:pt x="837" y="1244"/>
                  </a:cubicBezTo>
                  <a:cubicBezTo>
                    <a:pt x="904" y="1244"/>
                    <a:pt x="995" y="1186"/>
                    <a:pt x="1053" y="1128"/>
                  </a:cubicBezTo>
                  <a:cubicBezTo>
                    <a:pt x="1153" y="1003"/>
                    <a:pt x="1153" y="903"/>
                    <a:pt x="1053" y="803"/>
                  </a:cubicBezTo>
                  <a:cubicBezTo>
                    <a:pt x="853" y="602"/>
                    <a:pt x="752" y="276"/>
                    <a:pt x="527" y="76"/>
                  </a:cubicBezTo>
                  <a:cubicBezTo>
                    <a:pt x="477" y="26"/>
                    <a:pt x="401" y="1"/>
                    <a:pt x="326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6762;p55">
              <a:extLst>
                <a:ext uri="{FF2B5EF4-FFF2-40B4-BE49-F238E27FC236}">
                  <a16:creationId xmlns:a16="http://schemas.microsoft.com/office/drawing/2014/main" id="{0DBA9BF7-540D-4D91-8585-86FAF64832B5}"/>
                </a:ext>
              </a:extLst>
            </p:cNvPr>
            <p:cNvSpPr/>
            <p:nvPr/>
          </p:nvSpPr>
          <p:spPr>
            <a:xfrm>
              <a:off x="8495950" y="475613"/>
              <a:ext cx="15675" cy="32400"/>
            </a:xfrm>
            <a:custGeom>
              <a:avLst/>
              <a:gdLst/>
              <a:ahLst/>
              <a:cxnLst/>
              <a:rect l="l" t="t" r="r" b="b"/>
              <a:pathLst>
                <a:path w="627" h="1296" extrusionOk="0">
                  <a:moveTo>
                    <a:pt x="301" y="1"/>
                  </a:moveTo>
                  <a:cubicBezTo>
                    <a:pt x="100" y="1"/>
                    <a:pt x="0" y="101"/>
                    <a:pt x="0" y="326"/>
                  </a:cubicBezTo>
                  <a:cubicBezTo>
                    <a:pt x="0" y="527"/>
                    <a:pt x="0" y="853"/>
                    <a:pt x="100" y="1153"/>
                  </a:cubicBezTo>
                  <a:cubicBezTo>
                    <a:pt x="100" y="1224"/>
                    <a:pt x="151" y="1295"/>
                    <a:pt x="260" y="1295"/>
                  </a:cubicBezTo>
                  <a:cubicBezTo>
                    <a:pt x="305" y="1295"/>
                    <a:pt x="360" y="1283"/>
                    <a:pt x="426" y="1254"/>
                  </a:cubicBezTo>
                  <a:cubicBezTo>
                    <a:pt x="527" y="1254"/>
                    <a:pt x="627" y="1153"/>
                    <a:pt x="527" y="953"/>
                  </a:cubicBezTo>
                  <a:lnTo>
                    <a:pt x="527" y="326"/>
                  </a:lnTo>
                  <a:cubicBezTo>
                    <a:pt x="527" y="101"/>
                    <a:pt x="426" y="1"/>
                    <a:pt x="3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6763;p55">
              <a:extLst>
                <a:ext uri="{FF2B5EF4-FFF2-40B4-BE49-F238E27FC236}">
                  <a16:creationId xmlns:a16="http://schemas.microsoft.com/office/drawing/2014/main" id="{F19CCD8C-6116-414E-A3E8-A34032A41030}"/>
                </a:ext>
              </a:extLst>
            </p:cNvPr>
            <p:cNvSpPr/>
            <p:nvPr/>
          </p:nvSpPr>
          <p:spPr>
            <a:xfrm>
              <a:off x="8524775" y="338963"/>
              <a:ext cx="20700" cy="27025"/>
            </a:xfrm>
            <a:custGeom>
              <a:avLst/>
              <a:gdLst/>
              <a:ahLst/>
              <a:cxnLst/>
              <a:rect l="l" t="t" r="r" b="b"/>
              <a:pathLst>
                <a:path w="828" h="1081" extrusionOk="0">
                  <a:moveTo>
                    <a:pt x="512" y="0"/>
                  </a:moveTo>
                  <a:cubicBezTo>
                    <a:pt x="412" y="0"/>
                    <a:pt x="301" y="83"/>
                    <a:pt x="301" y="153"/>
                  </a:cubicBezTo>
                  <a:cubicBezTo>
                    <a:pt x="100" y="354"/>
                    <a:pt x="0" y="554"/>
                    <a:pt x="0" y="780"/>
                  </a:cubicBezTo>
                  <a:cubicBezTo>
                    <a:pt x="0" y="880"/>
                    <a:pt x="100" y="980"/>
                    <a:pt x="201" y="1081"/>
                  </a:cubicBezTo>
                  <a:cubicBezTo>
                    <a:pt x="301" y="1081"/>
                    <a:pt x="526" y="980"/>
                    <a:pt x="526" y="880"/>
                  </a:cubicBezTo>
                  <a:cubicBezTo>
                    <a:pt x="526" y="680"/>
                    <a:pt x="627" y="554"/>
                    <a:pt x="727" y="454"/>
                  </a:cubicBezTo>
                  <a:cubicBezTo>
                    <a:pt x="827" y="254"/>
                    <a:pt x="727" y="153"/>
                    <a:pt x="627" y="53"/>
                  </a:cubicBezTo>
                  <a:cubicBezTo>
                    <a:pt x="597" y="16"/>
                    <a:pt x="555" y="0"/>
                    <a:pt x="51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6764;p55">
              <a:extLst>
                <a:ext uri="{FF2B5EF4-FFF2-40B4-BE49-F238E27FC236}">
                  <a16:creationId xmlns:a16="http://schemas.microsoft.com/office/drawing/2014/main" id="{D5058F63-F212-466C-816D-ECC65F75C09B}"/>
                </a:ext>
              </a:extLst>
            </p:cNvPr>
            <p:cNvSpPr/>
            <p:nvPr/>
          </p:nvSpPr>
          <p:spPr>
            <a:xfrm>
              <a:off x="8522250" y="268438"/>
              <a:ext cx="20700" cy="27375"/>
            </a:xfrm>
            <a:custGeom>
              <a:avLst/>
              <a:gdLst/>
              <a:ahLst/>
              <a:cxnLst/>
              <a:rect l="l" t="t" r="r" b="b"/>
              <a:pathLst>
                <a:path w="828" h="1095" extrusionOk="0">
                  <a:moveTo>
                    <a:pt x="502" y="0"/>
                  </a:moveTo>
                  <a:cubicBezTo>
                    <a:pt x="393" y="0"/>
                    <a:pt x="272" y="71"/>
                    <a:pt x="201" y="142"/>
                  </a:cubicBezTo>
                  <a:cubicBezTo>
                    <a:pt x="101" y="242"/>
                    <a:pt x="1" y="468"/>
                    <a:pt x="1" y="669"/>
                  </a:cubicBezTo>
                  <a:cubicBezTo>
                    <a:pt x="1" y="869"/>
                    <a:pt x="101" y="994"/>
                    <a:pt x="201" y="1095"/>
                  </a:cubicBezTo>
                  <a:cubicBezTo>
                    <a:pt x="302" y="1095"/>
                    <a:pt x="502" y="994"/>
                    <a:pt x="502" y="869"/>
                  </a:cubicBezTo>
                  <a:cubicBezTo>
                    <a:pt x="502" y="669"/>
                    <a:pt x="627" y="568"/>
                    <a:pt x="728" y="368"/>
                  </a:cubicBezTo>
                  <a:cubicBezTo>
                    <a:pt x="828" y="242"/>
                    <a:pt x="728" y="42"/>
                    <a:pt x="627" y="42"/>
                  </a:cubicBezTo>
                  <a:cubicBezTo>
                    <a:pt x="591" y="13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6765;p55">
              <a:extLst>
                <a:ext uri="{FF2B5EF4-FFF2-40B4-BE49-F238E27FC236}">
                  <a16:creationId xmlns:a16="http://schemas.microsoft.com/office/drawing/2014/main" id="{8626C1E8-C288-4903-8708-785ACD683240}"/>
                </a:ext>
              </a:extLst>
            </p:cNvPr>
            <p:cNvSpPr/>
            <p:nvPr/>
          </p:nvSpPr>
          <p:spPr>
            <a:xfrm>
              <a:off x="8480275" y="364938"/>
              <a:ext cx="20700" cy="27375"/>
            </a:xfrm>
            <a:custGeom>
              <a:avLst/>
              <a:gdLst/>
              <a:ahLst/>
              <a:cxnLst/>
              <a:rect l="l" t="t" r="r" b="b"/>
              <a:pathLst>
                <a:path w="828" h="1095" extrusionOk="0">
                  <a:moveTo>
                    <a:pt x="516" y="0"/>
                  </a:moveTo>
                  <a:cubicBezTo>
                    <a:pt x="414" y="0"/>
                    <a:pt x="301" y="71"/>
                    <a:pt x="301" y="142"/>
                  </a:cubicBezTo>
                  <a:cubicBezTo>
                    <a:pt x="101" y="267"/>
                    <a:pt x="101" y="468"/>
                    <a:pt x="1" y="768"/>
                  </a:cubicBezTo>
                  <a:cubicBezTo>
                    <a:pt x="1" y="894"/>
                    <a:pt x="101" y="994"/>
                    <a:pt x="201" y="1094"/>
                  </a:cubicBezTo>
                  <a:cubicBezTo>
                    <a:pt x="301" y="1094"/>
                    <a:pt x="527" y="994"/>
                    <a:pt x="527" y="894"/>
                  </a:cubicBezTo>
                  <a:cubicBezTo>
                    <a:pt x="527" y="668"/>
                    <a:pt x="627" y="568"/>
                    <a:pt x="727" y="367"/>
                  </a:cubicBezTo>
                  <a:cubicBezTo>
                    <a:pt x="828" y="267"/>
                    <a:pt x="727" y="42"/>
                    <a:pt x="627" y="42"/>
                  </a:cubicBezTo>
                  <a:cubicBezTo>
                    <a:pt x="598" y="12"/>
                    <a:pt x="558" y="0"/>
                    <a:pt x="516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6766;p55">
              <a:extLst>
                <a:ext uri="{FF2B5EF4-FFF2-40B4-BE49-F238E27FC236}">
                  <a16:creationId xmlns:a16="http://schemas.microsoft.com/office/drawing/2014/main" id="{7124CD00-CF3D-4682-8C34-297915DA95A3}"/>
                </a:ext>
              </a:extLst>
            </p:cNvPr>
            <p:cNvSpPr/>
            <p:nvPr/>
          </p:nvSpPr>
          <p:spPr>
            <a:xfrm>
              <a:off x="8475275" y="412963"/>
              <a:ext cx="15675" cy="25475"/>
            </a:xfrm>
            <a:custGeom>
              <a:avLst/>
              <a:gdLst/>
              <a:ahLst/>
              <a:cxnLst/>
              <a:rect l="l" t="t" r="r" b="b"/>
              <a:pathLst>
                <a:path w="627" h="1019" extrusionOk="0">
                  <a:moveTo>
                    <a:pt x="401" y="0"/>
                  </a:moveTo>
                  <a:cubicBezTo>
                    <a:pt x="201" y="0"/>
                    <a:pt x="100" y="226"/>
                    <a:pt x="100" y="326"/>
                  </a:cubicBezTo>
                  <a:cubicBezTo>
                    <a:pt x="100" y="426"/>
                    <a:pt x="100" y="527"/>
                    <a:pt x="0" y="627"/>
                  </a:cubicBezTo>
                  <a:cubicBezTo>
                    <a:pt x="0" y="727"/>
                    <a:pt x="0" y="953"/>
                    <a:pt x="100" y="953"/>
                  </a:cubicBezTo>
                  <a:cubicBezTo>
                    <a:pt x="142" y="994"/>
                    <a:pt x="201" y="1019"/>
                    <a:pt x="262" y="1019"/>
                  </a:cubicBezTo>
                  <a:cubicBezTo>
                    <a:pt x="350" y="1019"/>
                    <a:pt x="443" y="970"/>
                    <a:pt x="501" y="852"/>
                  </a:cubicBezTo>
                  <a:cubicBezTo>
                    <a:pt x="501" y="727"/>
                    <a:pt x="627" y="527"/>
                    <a:pt x="627" y="326"/>
                  </a:cubicBezTo>
                  <a:cubicBezTo>
                    <a:pt x="627" y="226"/>
                    <a:pt x="501" y="0"/>
                    <a:pt x="401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6767;p55">
              <a:extLst>
                <a:ext uri="{FF2B5EF4-FFF2-40B4-BE49-F238E27FC236}">
                  <a16:creationId xmlns:a16="http://schemas.microsoft.com/office/drawing/2014/main" id="{EA8499C8-CCF9-4BD4-8D88-357BB12C2815}"/>
                </a:ext>
              </a:extLst>
            </p:cNvPr>
            <p:cNvSpPr/>
            <p:nvPr/>
          </p:nvSpPr>
          <p:spPr>
            <a:xfrm>
              <a:off x="8587425" y="256313"/>
              <a:ext cx="15675" cy="28850"/>
            </a:xfrm>
            <a:custGeom>
              <a:avLst/>
              <a:gdLst/>
              <a:ahLst/>
              <a:cxnLst/>
              <a:rect l="l" t="t" r="r" b="b"/>
              <a:pathLst>
                <a:path w="627" h="1154" extrusionOk="0">
                  <a:moveTo>
                    <a:pt x="3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853"/>
                  </a:lnTo>
                  <a:cubicBezTo>
                    <a:pt x="0" y="953"/>
                    <a:pt x="101" y="1154"/>
                    <a:pt x="201" y="1154"/>
                  </a:cubicBezTo>
                  <a:cubicBezTo>
                    <a:pt x="401" y="1154"/>
                    <a:pt x="527" y="953"/>
                    <a:pt x="527" y="853"/>
                  </a:cubicBezTo>
                  <a:lnTo>
                    <a:pt x="527" y="226"/>
                  </a:lnTo>
                  <a:cubicBezTo>
                    <a:pt x="627" y="101"/>
                    <a:pt x="401" y="1"/>
                    <a:pt x="30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6768;p55">
              <a:extLst>
                <a:ext uri="{FF2B5EF4-FFF2-40B4-BE49-F238E27FC236}">
                  <a16:creationId xmlns:a16="http://schemas.microsoft.com/office/drawing/2014/main" id="{CAD405F7-DF27-4FAE-A9C0-180A969CCF04}"/>
                </a:ext>
              </a:extLst>
            </p:cNvPr>
            <p:cNvSpPr/>
            <p:nvPr/>
          </p:nvSpPr>
          <p:spPr>
            <a:xfrm>
              <a:off x="8623775" y="208288"/>
              <a:ext cx="20700" cy="26750"/>
            </a:xfrm>
            <a:custGeom>
              <a:avLst/>
              <a:gdLst/>
              <a:ahLst/>
              <a:cxnLst/>
              <a:rect l="l" t="t" r="r" b="b"/>
              <a:pathLst>
                <a:path w="828" h="1070" extrusionOk="0">
                  <a:moveTo>
                    <a:pt x="367" y="0"/>
                  </a:moveTo>
                  <a:cubicBezTo>
                    <a:pt x="322" y="0"/>
                    <a:pt x="267" y="13"/>
                    <a:pt x="201" y="42"/>
                  </a:cubicBezTo>
                  <a:cubicBezTo>
                    <a:pt x="100" y="42"/>
                    <a:pt x="0" y="267"/>
                    <a:pt x="100" y="368"/>
                  </a:cubicBezTo>
                  <a:cubicBezTo>
                    <a:pt x="100" y="568"/>
                    <a:pt x="201" y="769"/>
                    <a:pt x="326" y="994"/>
                  </a:cubicBezTo>
                  <a:cubicBezTo>
                    <a:pt x="376" y="1044"/>
                    <a:pt x="451" y="1069"/>
                    <a:pt x="526" y="1069"/>
                  </a:cubicBezTo>
                  <a:cubicBezTo>
                    <a:pt x="602" y="1069"/>
                    <a:pt x="677" y="1044"/>
                    <a:pt x="727" y="994"/>
                  </a:cubicBezTo>
                  <a:cubicBezTo>
                    <a:pt x="827" y="894"/>
                    <a:pt x="827" y="668"/>
                    <a:pt x="727" y="568"/>
                  </a:cubicBezTo>
                  <a:cubicBezTo>
                    <a:pt x="627" y="468"/>
                    <a:pt x="627" y="368"/>
                    <a:pt x="526" y="142"/>
                  </a:cubicBezTo>
                  <a:cubicBezTo>
                    <a:pt x="526" y="71"/>
                    <a:pt x="476" y="0"/>
                    <a:pt x="367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6769;p55">
              <a:extLst>
                <a:ext uri="{FF2B5EF4-FFF2-40B4-BE49-F238E27FC236}">
                  <a16:creationId xmlns:a16="http://schemas.microsoft.com/office/drawing/2014/main" id="{875D6614-18BD-4859-8B3B-76D22B8FBF0F}"/>
                </a:ext>
              </a:extLst>
            </p:cNvPr>
            <p:cNvSpPr/>
            <p:nvPr/>
          </p:nvSpPr>
          <p:spPr>
            <a:xfrm>
              <a:off x="8697075" y="212863"/>
              <a:ext cx="33850" cy="26350"/>
            </a:xfrm>
            <a:custGeom>
              <a:avLst/>
              <a:gdLst/>
              <a:ahLst/>
              <a:cxnLst/>
              <a:rect l="l" t="t" r="r" b="b"/>
              <a:pathLst>
                <a:path w="1354" h="1054" extrusionOk="0">
                  <a:moveTo>
                    <a:pt x="297" y="0"/>
                  </a:moveTo>
                  <a:cubicBezTo>
                    <a:pt x="216" y="0"/>
                    <a:pt x="158" y="55"/>
                    <a:pt x="101" y="185"/>
                  </a:cubicBezTo>
                  <a:cubicBezTo>
                    <a:pt x="0" y="285"/>
                    <a:pt x="101" y="385"/>
                    <a:pt x="201" y="485"/>
                  </a:cubicBezTo>
                  <a:cubicBezTo>
                    <a:pt x="401" y="711"/>
                    <a:pt x="627" y="811"/>
                    <a:pt x="928" y="1012"/>
                  </a:cubicBezTo>
                  <a:cubicBezTo>
                    <a:pt x="957" y="1041"/>
                    <a:pt x="989" y="1053"/>
                    <a:pt x="1021" y="1053"/>
                  </a:cubicBezTo>
                  <a:cubicBezTo>
                    <a:pt x="1099" y="1053"/>
                    <a:pt x="1183" y="982"/>
                    <a:pt x="1254" y="912"/>
                  </a:cubicBezTo>
                  <a:cubicBezTo>
                    <a:pt x="1354" y="811"/>
                    <a:pt x="1254" y="586"/>
                    <a:pt x="1153" y="485"/>
                  </a:cubicBezTo>
                  <a:cubicBezTo>
                    <a:pt x="928" y="385"/>
                    <a:pt x="727" y="185"/>
                    <a:pt x="527" y="84"/>
                  </a:cubicBezTo>
                  <a:cubicBezTo>
                    <a:pt x="430" y="31"/>
                    <a:pt x="357" y="0"/>
                    <a:pt x="297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6770;p55">
              <a:extLst>
                <a:ext uri="{FF2B5EF4-FFF2-40B4-BE49-F238E27FC236}">
                  <a16:creationId xmlns:a16="http://schemas.microsoft.com/office/drawing/2014/main" id="{A404E265-A270-4519-8016-7B97737E7E8D}"/>
                </a:ext>
              </a:extLst>
            </p:cNvPr>
            <p:cNvSpPr/>
            <p:nvPr/>
          </p:nvSpPr>
          <p:spPr>
            <a:xfrm>
              <a:off x="8655100" y="270113"/>
              <a:ext cx="23825" cy="22400"/>
            </a:xfrm>
            <a:custGeom>
              <a:avLst/>
              <a:gdLst/>
              <a:ahLst/>
              <a:cxnLst/>
              <a:rect l="l" t="t" r="r" b="b"/>
              <a:pathLst>
                <a:path w="953" h="896" extrusionOk="0">
                  <a:moveTo>
                    <a:pt x="313" y="0"/>
                  </a:moveTo>
                  <a:cubicBezTo>
                    <a:pt x="232" y="0"/>
                    <a:pt x="151" y="25"/>
                    <a:pt x="100" y="75"/>
                  </a:cubicBezTo>
                  <a:cubicBezTo>
                    <a:pt x="0" y="175"/>
                    <a:pt x="100" y="301"/>
                    <a:pt x="100" y="401"/>
                  </a:cubicBezTo>
                  <a:cubicBezTo>
                    <a:pt x="201" y="602"/>
                    <a:pt x="426" y="702"/>
                    <a:pt x="527" y="802"/>
                  </a:cubicBezTo>
                  <a:cubicBezTo>
                    <a:pt x="527" y="865"/>
                    <a:pt x="577" y="896"/>
                    <a:pt x="639" y="896"/>
                  </a:cubicBezTo>
                  <a:cubicBezTo>
                    <a:pt x="702" y="896"/>
                    <a:pt x="777" y="865"/>
                    <a:pt x="827" y="802"/>
                  </a:cubicBezTo>
                  <a:cubicBezTo>
                    <a:pt x="953" y="702"/>
                    <a:pt x="953" y="602"/>
                    <a:pt x="827" y="501"/>
                  </a:cubicBezTo>
                  <a:cubicBezTo>
                    <a:pt x="727" y="301"/>
                    <a:pt x="627" y="175"/>
                    <a:pt x="527" y="75"/>
                  </a:cubicBezTo>
                  <a:cubicBezTo>
                    <a:pt x="476" y="25"/>
                    <a:pt x="395" y="0"/>
                    <a:pt x="313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6771;p55">
              <a:extLst>
                <a:ext uri="{FF2B5EF4-FFF2-40B4-BE49-F238E27FC236}">
                  <a16:creationId xmlns:a16="http://schemas.microsoft.com/office/drawing/2014/main" id="{A2E7AE3F-F360-4167-A24C-5B4C6994FC06}"/>
                </a:ext>
              </a:extLst>
            </p:cNvPr>
            <p:cNvSpPr/>
            <p:nvPr/>
          </p:nvSpPr>
          <p:spPr>
            <a:xfrm>
              <a:off x="8720250" y="436763"/>
              <a:ext cx="20400" cy="26600"/>
            </a:xfrm>
            <a:custGeom>
              <a:avLst/>
              <a:gdLst/>
              <a:ahLst/>
              <a:cxnLst/>
              <a:rect l="l" t="t" r="r" b="b"/>
              <a:pathLst>
                <a:path w="816" h="1064" extrusionOk="0">
                  <a:moveTo>
                    <a:pt x="327" y="1"/>
                  </a:moveTo>
                  <a:cubicBezTo>
                    <a:pt x="226" y="1"/>
                    <a:pt x="1" y="101"/>
                    <a:pt x="1" y="201"/>
                  </a:cubicBezTo>
                  <a:cubicBezTo>
                    <a:pt x="101" y="402"/>
                    <a:pt x="101" y="728"/>
                    <a:pt x="226" y="928"/>
                  </a:cubicBezTo>
                  <a:cubicBezTo>
                    <a:pt x="285" y="1024"/>
                    <a:pt x="364" y="1064"/>
                    <a:pt x="443" y="1064"/>
                  </a:cubicBezTo>
                  <a:cubicBezTo>
                    <a:pt x="630" y="1064"/>
                    <a:pt x="816" y="839"/>
                    <a:pt x="728" y="627"/>
                  </a:cubicBezTo>
                  <a:cubicBezTo>
                    <a:pt x="627" y="527"/>
                    <a:pt x="627" y="402"/>
                    <a:pt x="527" y="201"/>
                  </a:cubicBezTo>
                  <a:cubicBezTo>
                    <a:pt x="5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6772;p55">
              <a:extLst>
                <a:ext uri="{FF2B5EF4-FFF2-40B4-BE49-F238E27FC236}">
                  <a16:creationId xmlns:a16="http://schemas.microsoft.com/office/drawing/2014/main" id="{0A92ADCE-105F-447B-875B-E745198A0298}"/>
                </a:ext>
              </a:extLst>
            </p:cNvPr>
            <p:cNvSpPr/>
            <p:nvPr/>
          </p:nvSpPr>
          <p:spPr>
            <a:xfrm>
              <a:off x="8579275" y="323288"/>
              <a:ext cx="15700" cy="22025"/>
            </a:xfrm>
            <a:custGeom>
              <a:avLst/>
              <a:gdLst/>
              <a:ahLst/>
              <a:cxnLst/>
              <a:rect l="l" t="t" r="r" b="b"/>
              <a:pathLst>
                <a:path w="628" h="881" extrusionOk="0">
                  <a:moveTo>
                    <a:pt x="268" y="1"/>
                  </a:moveTo>
                  <a:cubicBezTo>
                    <a:pt x="162" y="1"/>
                    <a:pt x="101" y="83"/>
                    <a:pt x="101" y="154"/>
                  </a:cubicBezTo>
                  <a:cubicBezTo>
                    <a:pt x="1" y="354"/>
                    <a:pt x="1" y="454"/>
                    <a:pt x="1" y="555"/>
                  </a:cubicBezTo>
                  <a:cubicBezTo>
                    <a:pt x="1" y="680"/>
                    <a:pt x="1" y="881"/>
                    <a:pt x="226" y="881"/>
                  </a:cubicBezTo>
                  <a:cubicBezTo>
                    <a:pt x="326" y="881"/>
                    <a:pt x="527" y="881"/>
                    <a:pt x="527" y="680"/>
                  </a:cubicBezTo>
                  <a:lnTo>
                    <a:pt x="527" y="354"/>
                  </a:lnTo>
                  <a:cubicBezTo>
                    <a:pt x="627" y="154"/>
                    <a:pt x="527" y="53"/>
                    <a:pt x="427" y="53"/>
                  </a:cubicBezTo>
                  <a:cubicBezTo>
                    <a:pt x="367" y="16"/>
                    <a:pt x="313" y="1"/>
                    <a:pt x="268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6773;p55">
              <a:extLst>
                <a:ext uri="{FF2B5EF4-FFF2-40B4-BE49-F238E27FC236}">
                  <a16:creationId xmlns:a16="http://schemas.microsoft.com/office/drawing/2014/main" id="{AEF0476E-8EA8-48B9-BB19-074737EE9393}"/>
                </a:ext>
              </a:extLst>
            </p:cNvPr>
            <p:cNvSpPr/>
            <p:nvPr/>
          </p:nvSpPr>
          <p:spPr>
            <a:xfrm>
              <a:off x="8542925" y="399813"/>
              <a:ext cx="13200" cy="23825"/>
            </a:xfrm>
            <a:custGeom>
              <a:avLst/>
              <a:gdLst/>
              <a:ahLst/>
              <a:cxnLst/>
              <a:rect l="l" t="t" r="r" b="b"/>
              <a:pathLst>
                <a:path w="528" h="953" extrusionOk="0">
                  <a:moveTo>
                    <a:pt x="302" y="0"/>
                  </a:moveTo>
                  <a:cubicBezTo>
                    <a:pt x="101" y="0"/>
                    <a:pt x="1" y="226"/>
                    <a:pt x="1" y="326"/>
                  </a:cubicBezTo>
                  <a:lnTo>
                    <a:pt x="1" y="752"/>
                  </a:lnTo>
                  <a:cubicBezTo>
                    <a:pt x="1" y="852"/>
                    <a:pt x="101" y="952"/>
                    <a:pt x="201" y="952"/>
                  </a:cubicBezTo>
                  <a:cubicBezTo>
                    <a:pt x="427" y="952"/>
                    <a:pt x="527" y="852"/>
                    <a:pt x="527" y="752"/>
                  </a:cubicBezTo>
                  <a:lnTo>
                    <a:pt x="527" y="326"/>
                  </a:lnTo>
                  <a:cubicBezTo>
                    <a:pt x="527" y="125"/>
                    <a:pt x="427" y="0"/>
                    <a:pt x="302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6774;p55">
              <a:extLst>
                <a:ext uri="{FF2B5EF4-FFF2-40B4-BE49-F238E27FC236}">
                  <a16:creationId xmlns:a16="http://schemas.microsoft.com/office/drawing/2014/main" id="{275486B6-63B1-4C81-B356-7FC1A13C1E36}"/>
                </a:ext>
              </a:extLst>
            </p:cNvPr>
            <p:cNvSpPr/>
            <p:nvPr/>
          </p:nvSpPr>
          <p:spPr>
            <a:xfrm>
              <a:off x="8553600" y="470613"/>
              <a:ext cx="15675" cy="20700"/>
            </a:xfrm>
            <a:custGeom>
              <a:avLst/>
              <a:gdLst/>
              <a:ahLst/>
              <a:cxnLst/>
              <a:rect l="l" t="t" r="r" b="b"/>
              <a:pathLst>
                <a:path w="627" h="828" extrusionOk="0">
                  <a:moveTo>
                    <a:pt x="301" y="0"/>
                  </a:moveTo>
                  <a:cubicBezTo>
                    <a:pt x="201" y="0"/>
                    <a:pt x="0" y="100"/>
                    <a:pt x="0" y="201"/>
                  </a:cubicBezTo>
                  <a:lnTo>
                    <a:pt x="0" y="627"/>
                  </a:lnTo>
                  <a:cubicBezTo>
                    <a:pt x="0" y="727"/>
                    <a:pt x="100" y="827"/>
                    <a:pt x="301" y="827"/>
                  </a:cubicBezTo>
                  <a:cubicBezTo>
                    <a:pt x="401" y="827"/>
                    <a:pt x="501" y="727"/>
                    <a:pt x="501" y="627"/>
                  </a:cubicBezTo>
                  <a:cubicBezTo>
                    <a:pt x="501" y="426"/>
                    <a:pt x="501" y="301"/>
                    <a:pt x="627" y="201"/>
                  </a:cubicBezTo>
                  <a:cubicBezTo>
                    <a:pt x="627" y="100"/>
                    <a:pt x="401" y="0"/>
                    <a:pt x="301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6775;p55">
              <a:extLst>
                <a:ext uri="{FF2B5EF4-FFF2-40B4-BE49-F238E27FC236}">
                  <a16:creationId xmlns:a16="http://schemas.microsoft.com/office/drawing/2014/main" id="{8328DA05-9936-4088-82C6-0F8D9CA99F4C}"/>
                </a:ext>
              </a:extLst>
            </p:cNvPr>
            <p:cNvSpPr/>
            <p:nvPr/>
          </p:nvSpPr>
          <p:spPr>
            <a:xfrm>
              <a:off x="8592425" y="375988"/>
              <a:ext cx="13200" cy="29325"/>
            </a:xfrm>
            <a:custGeom>
              <a:avLst/>
              <a:gdLst/>
              <a:ahLst/>
              <a:cxnLst/>
              <a:rect l="l" t="t" r="r" b="b"/>
              <a:pathLst>
                <a:path w="528" h="1173" extrusionOk="0">
                  <a:moveTo>
                    <a:pt x="264" y="1"/>
                  </a:moveTo>
                  <a:cubicBezTo>
                    <a:pt x="132" y="1"/>
                    <a:pt x="1" y="76"/>
                    <a:pt x="1" y="226"/>
                  </a:cubicBezTo>
                  <a:lnTo>
                    <a:pt x="1" y="853"/>
                  </a:lnTo>
                  <a:cubicBezTo>
                    <a:pt x="1" y="1066"/>
                    <a:pt x="132" y="1172"/>
                    <a:pt x="264" y="1172"/>
                  </a:cubicBezTo>
                  <a:cubicBezTo>
                    <a:pt x="396" y="1172"/>
                    <a:pt x="527" y="1066"/>
                    <a:pt x="527" y="853"/>
                  </a:cubicBezTo>
                  <a:lnTo>
                    <a:pt x="527" y="226"/>
                  </a:lnTo>
                  <a:cubicBezTo>
                    <a:pt x="527" y="76"/>
                    <a:pt x="396" y="1"/>
                    <a:pt x="264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6776;p55">
              <a:extLst>
                <a:ext uri="{FF2B5EF4-FFF2-40B4-BE49-F238E27FC236}">
                  <a16:creationId xmlns:a16="http://schemas.microsoft.com/office/drawing/2014/main" id="{6718EA14-4622-482B-8E10-6803BC6DD55A}"/>
                </a:ext>
              </a:extLst>
            </p:cNvPr>
            <p:cNvSpPr/>
            <p:nvPr/>
          </p:nvSpPr>
          <p:spPr>
            <a:xfrm>
              <a:off x="8626275" y="308938"/>
              <a:ext cx="18200" cy="25725"/>
            </a:xfrm>
            <a:custGeom>
              <a:avLst/>
              <a:gdLst/>
              <a:ahLst/>
              <a:cxnLst/>
              <a:rect l="l" t="t" r="r" b="b"/>
              <a:pathLst>
                <a:path w="728" h="1029" extrusionOk="0">
                  <a:moveTo>
                    <a:pt x="226" y="1"/>
                  </a:moveTo>
                  <a:cubicBezTo>
                    <a:pt x="101" y="1"/>
                    <a:pt x="0" y="201"/>
                    <a:pt x="101" y="302"/>
                  </a:cubicBezTo>
                  <a:lnTo>
                    <a:pt x="101" y="828"/>
                  </a:lnTo>
                  <a:cubicBezTo>
                    <a:pt x="226" y="1028"/>
                    <a:pt x="326" y="1028"/>
                    <a:pt x="527" y="1028"/>
                  </a:cubicBezTo>
                  <a:cubicBezTo>
                    <a:pt x="627" y="1028"/>
                    <a:pt x="727" y="828"/>
                    <a:pt x="627" y="728"/>
                  </a:cubicBezTo>
                  <a:lnTo>
                    <a:pt x="627" y="201"/>
                  </a:lnTo>
                  <a:cubicBezTo>
                    <a:pt x="527" y="1"/>
                    <a:pt x="426" y="1"/>
                    <a:pt x="226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6777;p55">
              <a:extLst>
                <a:ext uri="{FF2B5EF4-FFF2-40B4-BE49-F238E27FC236}">
                  <a16:creationId xmlns:a16="http://schemas.microsoft.com/office/drawing/2014/main" id="{EAB35524-C2AF-4239-85F5-00DB91F3CBF8}"/>
                </a:ext>
              </a:extLst>
            </p:cNvPr>
            <p:cNvSpPr/>
            <p:nvPr/>
          </p:nvSpPr>
          <p:spPr>
            <a:xfrm>
              <a:off x="8663250" y="380588"/>
              <a:ext cx="18175" cy="32400"/>
            </a:xfrm>
            <a:custGeom>
              <a:avLst/>
              <a:gdLst/>
              <a:ahLst/>
              <a:cxnLst/>
              <a:rect l="l" t="t" r="r" b="b"/>
              <a:pathLst>
                <a:path w="727" h="1296" extrusionOk="0">
                  <a:moveTo>
                    <a:pt x="307" y="1"/>
                  </a:moveTo>
                  <a:cubicBezTo>
                    <a:pt x="268" y="1"/>
                    <a:pt x="230" y="13"/>
                    <a:pt x="201" y="42"/>
                  </a:cubicBezTo>
                  <a:cubicBezTo>
                    <a:pt x="100" y="42"/>
                    <a:pt x="0" y="142"/>
                    <a:pt x="0" y="368"/>
                  </a:cubicBezTo>
                  <a:cubicBezTo>
                    <a:pt x="100" y="569"/>
                    <a:pt x="100" y="894"/>
                    <a:pt x="100" y="1095"/>
                  </a:cubicBezTo>
                  <a:cubicBezTo>
                    <a:pt x="201" y="1195"/>
                    <a:pt x="301" y="1295"/>
                    <a:pt x="501" y="1295"/>
                  </a:cubicBezTo>
                  <a:cubicBezTo>
                    <a:pt x="627" y="1195"/>
                    <a:pt x="727" y="1095"/>
                    <a:pt x="627" y="995"/>
                  </a:cubicBezTo>
                  <a:cubicBezTo>
                    <a:pt x="627" y="669"/>
                    <a:pt x="627" y="468"/>
                    <a:pt x="501" y="142"/>
                  </a:cubicBezTo>
                  <a:cubicBezTo>
                    <a:pt x="501" y="72"/>
                    <a:pt x="401" y="1"/>
                    <a:pt x="307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6778;p55">
              <a:extLst>
                <a:ext uri="{FF2B5EF4-FFF2-40B4-BE49-F238E27FC236}">
                  <a16:creationId xmlns:a16="http://schemas.microsoft.com/office/drawing/2014/main" id="{DCECDFD5-738E-4743-A7D4-DBE4EBA2CBF9}"/>
                </a:ext>
              </a:extLst>
            </p:cNvPr>
            <p:cNvSpPr/>
            <p:nvPr/>
          </p:nvSpPr>
          <p:spPr>
            <a:xfrm>
              <a:off x="8623775" y="441163"/>
              <a:ext cx="15675" cy="30025"/>
            </a:xfrm>
            <a:custGeom>
              <a:avLst/>
              <a:gdLst/>
              <a:ahLst/>
              <a:cxnLst/>
              <a:rect l="l" t="t" r="r" b="b"/>
              <a:pathLst>
                <a:path w="627" h="1201" extrusionOk="0">
                  <a:moveTo>
                    <a:pt x="263" y="0"/>
                  </a:moveTo>
                  <a:cubicBezTo>
                    <a:pt x="132" y="0"/>
                    <a:pt x="0" y="75"/>
                    <a:pt x="0" y="226"/>
                  </a:cubicBezTo>
                  <a:cubicBezTo>
                    <a:pt x="0" y="451"/>
                    <a:pt x="0" y="752"/>
                    <a:pt x="100" y="978"/>
                  </a:cubicBezTo>
                  <a:cubicBezTo>
                    <a:pt x="100" y="1136"/>
                    <a:pt x="182" y="1201"/>
                    <a:pt x="282" y="1201"/>
                  </a:cubicBezTo>
                  <a:cubicBezTo>
                    <a:pt x="434" y="1201"/>
                    <a:pt x="627" y="1049"/>
                    <a:pt x="627" y="852"/>
                  </a:cubicBezTo>
                  <a:cubicBezTo>
                    <a:pt x="526" y="652"/>
                    <a:pt x="526" y="451"/>
                    <a:pt x="526" y="226"/>
                  </a:cubicBezTo>
                  <a:cubicBezTo>
                    <a:pt x="526" y="75"/>
                    <a:pt x="395" y="0"/>
                    <a:pt x="263" y="0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6779;p55">
              <a:extLst>
                <a:ext uri="{FF2B5EF4-FFF2-40B4-BE49-F238E27FC236}">
                  <a16:creationId xmlns:a16="http://schemas.microsoft.com/office/drawing/2014/main" id="{FE91C3D3-4BE0-44D6-8BA3-8D8CBC339280}"/>
                </a:ext>
              </a:extLst>
            </p:cNvPr>
            <p:cNvSpPr/>
            <p:nvPr/>
          </p:nvSpPr>
          <p:spPr>
            <a:xfrm>
              <a:off x="8557400" y="204163"/>
              <a:ext cx="30525" cy="26325"/>
            </a:xfrm>
            <a:custGeom>
              <a:avLst/>
              <a:gdLst/>
              <a:ahLst/>
              <a:cxnLst/>
              <a:rect l="l" t="t" r="r" b="b"/>
              <a:pathLst>
                <a:path w="1221" h="1053" extrusionOk="0">
                  <a:moveTo>
                    <a:pt x="851" y="1"/>
                  </a:moveTo>
                  <a:cubicBezTo>
                    <a:pt x="789" y="1"/>
                    <a:pt x="725" y="32"/>
                    <a:pt x="675" y="107"/>
                  </a:cubicBezTo>
                  <a:cubicBezTo>
                    <a:pt x="475" y="307"/>
                    <a:pt x="249" y="432"/>
                    <a:pt x="149" y="633"/>
                  </a:cubicBezTo>
                  <a:cubicBezTo>
                    <a:pt x="1" y="781"/>
                    <a:pt x="126" y="1053"/>
                    <a:pt x="333" y="1053"/>
                  </a:cubicBezTo>
                  <a:cubicBezTo>
                    <a:pt x="407" y="1053"/>
                    <a:pt x="490" y="1019"/>
                    <a:pt x="575" y="934"/>
                  </a:cubicBezTo>
                  <a:cubicBezTo>
                    <a:pt x="675" y="833"/>
                    <a:pt x="876" y="633"/>
                    <a:pt x="976" y="533"/>
                  </a:cubicBezTo>
                  <a:cubicBezTo>
                    <a:pt x="1221" y="288"/>
                    <a:pt x="1041" y="1"/>
                    <a:pt x="851" y="1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946115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9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07" name="Google Shape;9707;p61"/>
          <p:cNvGrpSpPr/>
          <p:nvPr/>
        </p:nvGrpSpPr>
        <p:grpSpPr>
          <a:xfrm>
            <a:off x="5094616" y="-1130792"/>
            <a:ext cx="5243587" cy="3872288"/>
            <a:chOff x="4342532" y="-977608"/>
            <a:chExt cx="5444899" cy="3883825"/>
          </a:xfrm>
        </p:grpSpPr>
        <p:sp>
          <p:nvSpPr>
            <p:cNvPr id="9708" name="Google Shape;9708;p61"/>
            <p:cNvSpPr/>
            <p:nvPr/>
          </p:nvSpPr>
          <p:spPr>
            <a:xfrm>
              <a:off x="4745292" y="-472326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2" y="0"/>
                  </a:moveTo>
                  <a:cubicBezTo>
                    <a:pt x="710" y="0"/>
                    <a:pt x="1" y="710"/>
                    <a:pt x="1" y="1622"/>
                  </a:cubicBezTo>
                  <a:cubicBezTo>
                    <a:pt x="1" y="2535"/>
                    <a:pt x="710" y="3244"/>
                    <a:pt x="1622" y="3244"/>
                  </a:cubicBezTo>
                  <a:cubicBezTo>
                    <a:pt x="2535" y="3244"/>
                    <a:pt x="3244" y="2535"/>
                    <a:pt x="3244" y="1622"/>
                  </a:cubicBezTo>
                  <a:cubicBezTo>
                    <a:pt x="3244" y="710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61"/>
            <p:cNvSpPr/>
            <p:nvPr/>
          </p:nvSpPr>
          <p:spPr>
            <a:xfrm>
              <a:off x="5254889" y="382746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1065" y="0"/>
                  </a:moveTo>
                  <a:cubicBezTo>
                    <a:pt x="490" y="0"/>
                    <a:pt x="0" y="423"/>
                    <a:pt x="0" y="997"/>
                  </a:cubicBezTo>
                  <a:cubicBezTo>
                    <a:pt x="0" y="1555"/>
                    <a:pt x="490" y="2045"/>
                    <a:pt x="1065" y="2045"/>
                  </a:cubicBezTo>
                  <a:cubicBezTo>
                    <a:pt x="1554" y="2045"/>
                    <a:pt x="2044" y="1555"/>
                    <a:pt x="2044" y="997"/>
                  </a:cubicBezTo>
                  <a:cubicBezTo>
                    <a:pt x="2044" y="423"/>
                    <a:pt x="1554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1"/>
            <p:cNvSpPr/>
            <p:nvPr/>
          </p:nvSpPr>
          <p:spPr>
            <a:xfrm>
              <a:off x="4956526" y="114227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2" y="0"/>
                  </a:moveTo>
                  <a:cubicBezTo>
                    <a:pt x="778" y="0"/>
                    <a:pt x="0" y="710"/>
                    <a:pt x="0" y="1622"/>
                  </a:cubicBezTo>
                  <a:cubicBezTo>
                    <a:pt x="0" y="2535"/>
                    <a:pt x="778" y="3244"/>
                    <a:pt x="1622" y="3244"/>
                  </a:cubicBezTo>
                  <a:cubicBezTo>
                    <a:pt x="2535" y="3244"/>
                    <a:pt x="3244" y="2535"/>
                    <a:pt x="3244" y="1622"/>
                  </a:cubicBezTo>
                  <a:cubicBezTo>
                    <a:pt x="3244" y="710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1"/>
            <p:cNvSpPr/>
            <p:nvPr/>
          </p:nvSpPr>
          <p:spPr>
            <a:xfrm>
              <a:off x="4986370" y="524758"/>
              <a:ext cx="72224" cy="69258"/>
            </a:xfrm>
            <a:custGeom>
              <a:avLst/>
              <a:gdLst/>
              <a:ahLst/>
              <a:cxnLst/>
              <a:rect l="l" t="t" r="r" b="b"/>
              <a:pathLst>
                <a:path w="2045" h="1961" extrusionOk="0">
                  <a:moveTo>
                    <a:pt x="1065" y="0"/>
                  </a:moveTo>
                  <a:cubicBezTo>
                    <a:pt x="490" y="0"/>
                    <a:pt x="0" y="423"/>
                    <a:pt x="0" y="980"/>
                  </a:cubicBezTo>
                  <a:cubicBezTo>
                    <a:pt x="0" y="1538"/>
                    <a:pt x="490" y="1960"/>
                    <a:pt x="1065" y="1960"/>
                  </a:cubicBezTo>
                  <a:cubicBezTo>
                    <a:pt x="1555" y="1960"/>
                    <a:pt x="2045" y="1538"/>
                    <a:pt x="2045" y="980"/>
                  </a:cubicBezTo>
                  <a:cubicBezTo>
                    <a:pt x="2045" y="423"/>
                    <a:pt x="1555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1"/>
            <p:cNvSpPr/>
            <p:nvPr/>
          </p:nvSpPr>
          <p:spPr>
            <a:xfrm>
              <a:off x="4852092" y="554601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998" y="0"/>
                  </a:moveTo>
                  <a:cubicBezTo>
                    <a:pt x="491" y="0"/>
                    <a:pt x="1" y="490"/>
                    <a:pt x="1" y="1048"/>
                  </a:cubicBezTo>
                  <a:cubicBezTo>
                    <a:pt x="1" y="1622"/>
                    <a:pt x="491" y="2044"/>
                    <a:pt x="998" y="2044"/>
                  </a:cubicBezTo>
                  <a:cubicBezTo>
                    <a:pt x="1555" y="2044"/>
                    <a:pt x="2045" y="1622"/>
                    <a:pt x="2045" y="1048"/>
                  </a:cubicBezTo>
                  <a:cubicBezTo>
                    <a:pt x="2045" y="490"/>
                    <a:pt x="1555" y="0"/>
                    <a:pt x="99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1"/>
            <p:cNvSpPr/>
            <p:nvPr/>
          </p:nvSpPr>
          <p:spPr>
            <a:xfrm>
              <a:off x="4794807" y="1034319"/>
              <a:ext cx="72260" cy="69858"/>
            </a:xfrm>
            <a:custGeom>
              <a:avLst/>
              <a:gdLst/>
              <a:ahLst/>
              <a:cxnLst/>
              <a:rect l="l" t="t" r="r" b="b"/>
              <a:pathLst>
                <a:path w="2046" h="1978" extrusionOk="0">
                  <a:moveTo>
                    <a:pt x="1065" y="1"/>
                  </a:moveTo>
                  <a:cubicBezTo>
                    <a:pt x="508" y="1"/>
                    <a:pt x="1" y="423"/>
                    <a:pt x="1" y="981"/>
                  </a:cubicBezTo>
                  <a:cubicBezTo>
                    <a:pt x="1" y="1555"/>
                    <a:pt x="508" y="1978"/>
                    <a:pt x="1065" y="1978"/>
                  </a:cubicBezTo>
                  <a:cubicBezTo>
                    <a:pt x="1555" y="1978"/>
                    <a:pt x="2045" y="1555"/>
                    <a:pt x="2045" y="981"/>
                  </a:cubicBezTo>
                  <a:cubicBezTo>
                    <a:pt x="2045" y="423"/>
                    <a:pt x="1555" y="1"/>
                    <a:pt x="106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1"/>
            <p:cNvSpPr/>
            <p:nvPr/>
          </p:nvSpPr>
          <p:spPr>
            <a:xfrm>
              <a:off x="5722704" y="1536746"/>
              <a:ext cx="114005" cy="114005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1605" y="1"/>
                  </a:moveTo>
                  <a:cubicBezTo>
                    <a:pt x="693" y="1"/>
                    <a:pt x="0" y="693"/>
                    <a:pt x="0" y="1606"/>
                  </a:cubicBezTo>
                  <a:cubicBezTo>
                    <a:pt x="0" y="2535"/>
                    <a:pt x="693" y="3228"/>
                    <a:pt x="1605" y="3228"/>
                  </a:cubicBezTo>
                  <a:cubicBezTo>
                    <a:pt x="2450" y="3228"/>
                    <a:pt x="3227" y="2535"/>
                    <a:pt x="3227" y="1606"/>
                  </a:cubicBezTo>
                  <a:cubicBezTo>
                    <a:pt x="3227" y="693"/>
                    <a:pt x="2450" y="1"/>
                    <a:pt x="160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1"/>
            <p:cNvSpPr/>
            <p:nvPr/>
          </p:nvSpPr>
          <p:spPr>
            <a:xfrm>
              <a:off x="6010895" y="2120932"/>
              <a:ext cx="114605" cy="113970"/>
            </a:xfrm>
            <a:custGeom>
              <a:avLst/>
              <a:gdLst/>
              <a:ahLst/>
              <a:cxnLst/>
              <a:rect l="l" t="t" r="r" b="b"/>
              <a:pathLst>
                <a:path w="3245" h="3227" extrusionOk="0">
                  <a:moveTo>
                    <a:pt x="1622" y="0"/>
                  </a:moveTo>
                  <a:cubicBezTo>
                    <a:pt x="778" y="0"/>
                    <a:pt x="0" y="693"/>
                    <a:pt x="0" y="1622"/>
                  </a:cubicBezTo>
                  <a:cubicBezTo>
                    <a:pt x="0" y="2467"/>
                    <a:pt x="778" y="3227"/>
                    <a:pt x="1622" y="3227"/>
                  </a:cubicBezTo>
                  <a:cubicBezTo>
                    <a:pt x="2535" y="3227"/>
                    <a:pt x="3244" y="2467"/>
                    <a:pt x="3244" y="1622"/>
                  </a:cubicBezTo>
                  <a:cubicBezTo>
                    <a:pt x="3244" y="693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1"/>
            <p:cNvSpPr/>
            <p:nvPr/>
          </p:nvSpPr>
          <p:spPr>
            <a:xfrm>
              <a:off x="5269793" y="865466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0"/>
                  </a:moveTo>
                  <a:cubicBezTo>
                    <a:pt x="778" y="0"/>
                    <a:pt x="1" y="761"/>
                    <a:pt x="1" y="1606"/>
                  </a:cubicBezTo>
                  <a:cubicBezTo>
                    <a:pt x="1" y="2535"/>
                    <a:pt x="778" y="3227"/>
                    <a:pt x="1622" y="3227"/>
                  </a:cubicBezTo>
                  <a:cubicBezTo>
                    <a:pt x="2535" y="3227"/>
                    <a:pt x="3244" y="2535"/>
                    <a:pt x="3244" y="1606"/>
                  </a:cubicBezTo>
                  <a:cubicBezTo>
                    <a:pt x="3244" y="761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61"/>
            <p:cNvSpPr/>
            <p:nvPr/>
          </p:nvSpPr>
          <p:spPr>
            <a:xfrm>
              <a:off x="5436279" y="1258091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2" y="1"/>
                  </a:moveTo>
                  <a:cubicBezTo>
                    <a:pt x="777" y="1"/>
                    <a:pt x="0" y="778"/>
                    <a:pt x="0" y="1622"/>
                  </a:cubicBezTo>
                  <a:cubicBezTo>
                    <a:pt x="0" y="2535"/>
                    <a:pt x="777" y="3244"/>
                    <a:pt x="1622" y="3244"/>
                  </a:cubicBezTo>
                  <a:cubicBezTo>
                    <a:pt x="2535" y="3244"/>
                    <a:pt x="3244" y="2535"/>
                    <a:pt x="3244" y="1622"/>
                  </a:cubicBezTo>
                  <a:cubicBezTo>
                    <a:pt x="3244" y="778"/>
                    <a:pt x="2535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61"/>
            <p:cNvSpPr/>
            <p:nvPr/>
          </p:nvSpPr>
          <p:spPr>
            <a:xfrm>
              <a:off x="5627806" y="1981287"/>
              <a:ext cx="72260" cy="69858"/>
            </a:xfrm>
            <a:custGeom>
              <a:avLst/>
              <a:gdLst/>
              <a:ahLst/>
              <a:cxnLst/>
              <a:rect l="l" t="t" r="r" b="b"/>
              <a:pathLst>
                <a:path w="2046" h="1978" extrusionOk="0">
                  <a:moveTo>
                    <a:pt x="1065" y="1"/>
                  </a:moveTo>
                  <a:cubicBezTo>
                    <a:pt x="491" y="1"/>
                    <a:pt x="1" y="423"/>
                    <a:pt x="1" y="997"/>
                  </a:cubicBezTo>
                  <a:cubicBezTo>
                    <a:pt x="1" y="1555"/>
                    <a:pt x="491" y="1977"/>
                    <a:pt x="1065" y="1977"/>
                  </a:cubicBezTo>
                  <a:cubicBezTo>
                    <a:pt x="1555" y="1977"/>
                    <a:pt x="2045" y="1555"/>
                    <a:pt x="2045" y="997"/>
                  </a:cubicBezTo>
                  <a:cubicBezTo>
                    <a:pt x="2045" y="423"/>
                    <a:pt x="1555" y="1"/>
                    <a:pt x="106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1"/>
            <p:cNvSpPr/>
            <p:nvPr/>
          </p:nvSpPr>
          <p:spPr>
            <a:xfrm>
              <a:off x="6259707" y="323060"/>
              <a:ext cx="71659" cy="69858"/>
            </a:xfrm>
            <a:custGeom>
              <a:avLst/>
              <a:gdLst/>
              <a:ahLst/>
              <a:cxnLst/>
              <a:rect l="l" t="t" r="r" b="b"/>
              <a:pathLst>
                <a:path w="2029" h="1978" extrusionOk="0">
                  <a:moveTo>
                    <a:pt x="1048" y="1"/>
                  </a:moveTo>
                  <a:cubicBezTo>
                    <a:pt x="491" y="1"/>
                    <a:pt x="1" y="423"/>
                    <a:pt x="1" y="998"/>
                  </a:cubicBezTo>
                  <a:cubicBezTo>
                    <a:pt x="1" y="1555"/>
                    <a:pt x="491" y="1977"/>
                    <a:pt x="1048" y="1977"/>
                  </a:cubicBezTo>
                  <a:cubicBezTo>
                    <a:pt x="1538" y="1977"/>
                    <a:pt x="2028" y="1555"/>
                    <a:pt x="2028" y="998"/>
                  </a:cubicBezTo>
                  <a:cubicBezTo>
                    <a:pt x="2028" y="423"/>
                    <a:pt x="1538" y="1"/>
                    <a:pt x="104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61"/>
            <p:cNvSpPr/>
            <p:nvPr/>
          </p:nvSpPr>
          <p:spPr>
            <a:xfrm>
              <a:off x="6418424" y="2372110"/>
              <a:ext cx="69858" cy="71659"/>
            </a:xfrm>
            <a:custGeom>
              <a:avLst/>
              <a:gdLst/>
              <a:ahLst/>
              <a:cxnLst/>
              <a:rect l="l" t="t" r="r" b="b"/>
              <a:pathLst>
                <a:path w="1978" h="2029" extrusionOk="0">
                  <a:moveTo>
                    <a:pt x="998" y="1"/>
                  </a:moveTo>
                  <a:cubicBezTo>
                    <a:pt x="423" y="1"/>
                    <a:pt x="1" y="423"/>
                    <a:pt x="1" y="981"/>
                  </a:cubicBezTo>
                  <a:cubicBezTo>
                    <a:pt x="1" y="1538"/>
                    <a:pt x="423" y="2028"/>
                    <a:pt x="998" y="2028"/>
                  </a:cubicBezTo>
                  <a:cubicBezTo>
                    <a:pt x="1555" y="2028"/>
                    <a:pt x="1978" y="1538"/>
                    <a:pt x="1978" y="981"/>
                  </a:cubicBezTo>
                  <a:cubicBezTo>
                    <a:pt x="1978" y="423"/>
                    <a:pt x="1555" y="1"/>
                    <a:pt x="99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1"/>
            <p:cNvSpPr/>
            <p:nvPr/>
          </p:nvSpPr>
          <p:spPr>
            <a:xfrm>
              <a:off x="5593195" y="2473578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981" y="0"/>
                  </a:moveTo>
                  <a:cubicBezTo>
                    <a:pt x="423" y="0"/>
                    <a:pt x="1" y="507"/>
                    <a:pt x="1" y="1064"/>
                  </a:cubicBezTo>
                  <a:cubicBezTo>
                    <a:pt x="1" y="1554"/>
                    <a:pt x="423" y="2044"/>
                    <a:pt x="981" y="2044"/>
                  </a:cubicBezTo>
                  <a:cubicBezTo>
                    <a:pt x="1555" y="2044"/>
                    <a:pt x="2045" y="1554"/>
                    <a:pt x="2045" y="1064"/>
                  </a:cubicBezTo>
                  <a:cubicBezTo>
                    <a:pt x="2045" y="507"/>
                    <a:pt x="1555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1"/>
            <p:cNvSpPr/>
            <p:nvPr/>
          </p:nvSpPr>
          <p:spPr>
            <a:xfrm>
              <a:off x="6090253" y="2334533"/>
              <a:ext cx="72224" cy="69858"/>
            </a:xfrm>
            <a:custGeom>
              <a:avLst/>
              <a:gdLst/>
              <a:ahLst/>
              <a:cxnLst/>
              <a:rect l="l" t="t" r="r" b="b"/>
              <a:pathLst>
                <a:path w="2045" h="1978" extrusionOk="0">
                  <a:moveTo>
                    <a:pt x="997" y="0"/>
                  </a:moveTo>
                  <a:cubicBezTo>
                    <a:pt x="423" y="0"/>
                    <a:pt x="1" y="423"/>
                    <a:pt x="1" y="980"/>
                  </a:cubicBezTo>
                  <a:cubicBezTo>
                    <a:pt x="1" y="1555"/>
                    <a:pt x="423" y="1977"/>
                    <a:pt x="997" y="1977"/>
                  </a:cubicBezTo>
                  <a:cubicBezTo>
                    <a:pt x="1555" y="1977"/>
                    <a:pt x="2045" y="1555"/>
                    <a:pt x="2045" y="980"/>
                  </a:cubicBezTo>
                  <a:cubicBezTo>
                    <a:pt x="2045" y="423"/>
                    <a:pt x="1555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61"/>
            <p:cNvSpPr/>
            <p:nvPr/>
          </p:nvSpPr>
          <p:spPr>
            <a:xfrm>
              <a:off x="6006127" y="-79701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05" y="0"/>
                  </a:moveTo>
                  <a:cubicBezTo>
                    <a:pt x="693" y="0"/>
                    <a:pt x="0" y="710"/>
                    <a:pt x="0" y="1622"/>
                  </a:cubicBezTo>
                  <a:cubicBezTo>
                    <a:pt x="0" y="2535"/>
                    <a:pt x="693" y="3244"/>
                    <a:pt x="1605" y="3244"/>
                  </a:cubicBezTo>
                  <a:cubicBezTo>
                    <a:pt x="2535" y="3244"/>
                    <a:pt x="3227" y="2535"/>
                    <a:pt x="3227" y="1622"/>
                  </a:cubicBezTo>
                  <a:cubicBezTo>
                    <a:pt x="3227" y="710"/>
                    <a:pt x="2535" y="0"/>
                    <a:pt x="160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61"/>
            <p:cNvSpPr/>
            <p:nvPr/>
          </p:nvSpPr>
          <p:spPr>
            <a:xfrm>
              <a:off x="5531142" y="111826"/>
              <a:ext cx="69258" cy="72260"/>
            </a:xfrm>
            <a:custGeom>
              <a:avLst/>
              <a:gdLst/>
              <a:ahLst/>
              <a:cxnLst/>
              <a:rect l="l" t="t" r="r" b="b"/>
              <a:pathLst>
                <a:path w="1961" h="2046" extrusionOk="0">
                  <a:moveTo>
                    <a:pt x="981" y="1"/>
                  </a:moveTo>
                  <a:cubicBezTo>
                    <a:pt x="423" y="1"/>
                    <a:pt x="1" y="423"/>
                    <a:pt x="1" y="981"/>
                  </a:cubicBezTo>
                  <a:cubicBezTo>
                    <a:pt x="1" y="1555"/>
                    <a:pt x="423" y="2045"/>
                    <a:pt x="981" y="2045"/>
                  </a:cubicBezTo>
                  <a:cubicBezTo>
                    <a:pt x="1538" y="2045"/>
                    <a:pt x="1961" y="1555"/>
                    <a:pt x="1961" y="981"/>
                  </a:cubicBezTo>
                  <a:cubicBezTo>
                    <a:pt x="1961" y="423"/>
                    <a:pt x="1538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61"/>
            <p:cNvSpPr/>
            <p:nvPr/>
          </p:nvSpPr>
          <p:spPr>
            <a:xfrm>
              <a:off x="5493564" y="604116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1065" y="0"/>
                  </a:moveTo>
                  <a:cubicBezTo>
                    <a:pt x="490" y="0"/>
                    <a:pt x="0" y="490"/>
                    <a:pt x="0" y="1065"/>
                  </a:cubicBezTo>
                  <a:cubicBezTo>
                    <a:pt x="0" y="1555"/>
                    <a:pt x="490" y="2045"/>
                    <a:pt x="1065" y="2045"/>
                  </a:cubicBezTo>
                  <a:cubicBezTo>
                    <a:pt x="1622" y="2045"/>
                    <a:pt x="2045" y="1555"/>
                    <a:pt x="2045" y="1065"/>
                  </a:cubicBezTo>
                  <a:cubicBezTo>
                    <a:pt x="2045" y="490"/>
                    <a:pt x="1622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1"/>
            <p:cNvSpPr/>
            <p:nvPr/>
          </p:nvSpPr>
          <p:spPr>
            <a:xfrm>
              <a:off x="6264475" y="889941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81" y="0"/>
                  </a:moveTo>
                  <a:cubicBezTo>
                    <a:pt x="423" y="0"/>
                    <a:pt x="1" y="423"/>
                    <a:pt x="1" y="997"/>
                  </a:cubicBezTo>
                  <a:cubicBezTo>
                    <a:pt x="1" y="1555"/>
                    <a:pt x="423" y="2044"/>
                    <a:pt x="981" y="2044"/>
                  </a:cubicBezTo>
                  <a:cubicBezTo>
                    <a:pt x="1555" y="2044"/>
                    <a:pt x="1978" y="1555"/>
                    <a:pt x="1978" y="997"/>
                  </a:cubicBezTo>
                  <a:cubicBezTo>
                    <a:pt x="1978" y="423"/>
                    <a:pt x="1555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61"/>
            <p:cNvSpPr/>
            <p:nvPr/>
          </p:nvSpPr>
          <p:spPr>
            <a:xfrm>
              <a:off x="5868883" y="358271"/>
              <a:ext cx="69858" cy="71624"/>
            </a:xfrm>
            <a:custGeom>
              <a:avLst/>
              <a:gdLst/>
              <a:ahLst/>
              <a:cxnLst/>
              <a:rect l="l" t="t" r="r" b="b"/>
              <a:pathLst>
                <a:path w="1978" h="2028" extrusionOk="0">
                  <a:moveTo>
                    <a:pt x="997" y="1"/>
                  </a:moveTo>
                  <a:cubicBezTo>
                    <a:pt x="423" y="1"/>
                    <a:pt x="0" y="490"/>
                    <a:pt x="0" y="980"/>
                  </a:cubicBezTo>
                  <a:cubicBezTo>
                    <a:pt x="0" y="1538"/>
                    <a:pt x="423" y="2028"/>
                    <a:pt x="997" y="2028"/>
                  </a:cubicBezTo>
                  <a:cubicBezTo>
                    <a:pt x="1555" y="2028"/>
                    <a:pt x="1977" y="1538"/>
                    <a:pt x="1977" y="980"/>
                  </a:cubicBezTo>
                  <a:cubicBezTo>
                    <a:pt x="1977" y="490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1"/>
            <p:cNvSpPr/>
            <p:nvPr/>
          </p:nvSpPr>
          <p:spPr>
            <a:xfrm>
              <a:off x="5799661" y="974668"/>
              <a:ext cx="72224" cy="69858"/>
            </a:xfrm>
            <a:custGeom>
              <a:avLst/>
              <a:gdLst/>
              <a:ahLst/>
              <a:cxnLst/>
              <a:rect l="l" t="t" r="r" b="b"/>
              <a:pathLst>
                <a:path w="2045" h="1978" extrusionOk="0">
                  <a:moveTo>
                    <a:pt x="1048" y="0"/>
                  </a:moveTo>
                  <a:cubicBezTo>
                    <a:pt x="490" y="0"/>
                    <a:pt x="1" y="423"/>
                    <a:pt x="1" y="980"/>
                  </a:cubicBezTo>
                  <a:cubicBezTo>
                    <a:pt x="1" y="1555"/>
                    <a:pt x="490" y="1977"/>
                    <a:pt x="1048" y="1977"/>
                  </a:cubicBezTo>
                  <a:cubicBezTo>
                    <a:pt x="1538" y="1977"/>
                    <a:pt x="2045" y="1555"/>
                    <a:pt x="2045" y="980"/>
                  </a:cubicBezTo>
                  <a:cubicBezTo>
                    <a:pt x="2045" y="423"/>
                    <a:pt x="1538" y="0"/>
                    <a:pt x="104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61"/>
            <p:cNvSpPr/>
            <p:nvPr/>
          </p:nvSpPr>
          <p:spPr>
            <a:xfrm>
              <a:off x="6087852" y="1665619"/>
              <a:ext cx="72260" cy="69858"/>
            </a:xfrm>
            <a:custGeom>
              <a:avLst/>
              <a:gdLst/>
              <a:ahLst/>
              <a:cxnLst/>
              <a:rect l="l" t="t" r="r" b="b"/>
              <a:pathLst>
                <a:path w="2046" h="1978" extrusionOk="0">
                  <a:moveTo>
                    <a:pt x="981" y="1"/>
                  </a:moveTo>
                  <a:cubicBezTo>
                    <a:pt x="491" y="1"/>
                    <a:pt x="1" y="423"/>
                    <a:pt x="1" y="998"/>
                  </a:cubicBezTo>
                  <a:cubicBezTo>
                    <a:pt x="1" y="1555"/>
                    <a:pt x="491" y="1978"/>
                    <a:pt x="981" y="1978"/>
                  </a:cubicBezTo>
                  <a:cubicBezTo>
                    <a:pt x="1555" y="1978"/>
                    <a:pt x="2045" y="1555"/>
                    <a:pt x="2045" y="998"/>
                  </a:cubicBezTo>
                  <a:cubicBezTo>
                    <a:pt x="2045" y="423"/>
                    <a:pt x="1555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1"/>
            <p:cNvSpPr/>
            <p:nvPr/>
          </p:nvSpPr>
          <p:spPr>
            <a:xfrm>
              <a:off x="7037822" y="1041488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22" y="1"/>
                  </a:moveTo>
                  <a:cubicBezTo>
                    <a:pt x="693" y="1"/>
                    <a:pt x="0" y="778"/>
                    <a:pt x="0" y="1622"/>
                  </a:cubicBezTo>
                  <a:cubicBezTo>
                    <a:pt x="0" y="2535"/>
                    <a:pt x="693" y="3244"/>
                    <a:pt x="1622" y="3244"/>
                  </a:cubicBezTo>
                  <a:cubicBezTo>
                    <a:pt x="2535" y="3244"/>
                    <a:pt x="3227" y="2535"/>
                    <a:pt x="3227" y="1622"/>
                  </a:cubicBezTo>
                  <a:cubicBezTo>
                    <a:pt x="3227" y="778"/>
                    <a:pt x="2535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1"/>
            <p:cNvSpPr/>
            <p:nvPr/>
          </p:nvSpPr>
          <p:spPr>
            <a:xfrm>
              <a:off x="6281780" y="-472326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0"/>
                  </a:moveTo>
                  <a:cubicBezTo>
                    <a:pt x="711" y="0"/>
                    <a:pt x="1" y="710"/>
                    <a:pt x="1" y="1622"/>
                  </a:cubicBezTo>
                  <a:cubicBezTo>
                    <a:pt x="1" y="2535"/>
                    <a:pt x="711" y="3244"/>
                    <a:pt x="1623" y="3244"/>
                  </a:cubicBezTo>
                  <a:cubicBezTo>
                    <a:pt x="2468" y="3244"/>
                    <a:pt x="3245" y="2535"/>
                    <a:pt x="3245" y="1622"/>
                  </a:cubicBezTo>
                  <a:cubicBezTo>
                    <a:pt x="3245" y="710"/>
                    <a:pt x="2468" y="0"/>
                    <a:pt x="162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1"/>
            <p:cNvSpPr/>
            <p:nvPr/>
          </p:nvSpPr>
          <p:spPr>
            <a:xfrm>
              <a:off x="7328414" y="1626240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1"/>
                  </a:moveTo>
                  <a:cubicBezTo>
                    <a:pt x="710" y="1"/>
                    <a:pt x="0" y="761"/>
                    <a:pt x="0" y="1606"/>
                  </a:cubicBezTo>
                  <a:cubicBezTo>
                    <a:pt x="0" y="2535"/>
                    <a:pt x="710" y="3228"/>
                    <a:pt x="1622" y="3228"/>
                  </a:cubicBezTo>
                  <a:cubicBezTo>
                    <a:pt x="2467" y="3228"/>
                    <a:pt x="3244" y="2535"/>
                    <a:pt x="3244" y="1606"/>
                  </a:cubicBezTo>
                  <a:cubicBezTo>
                    <a:pt x="3244" y="761"/>
                    <a:pt x="2467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61"/>
            <p:cNvSpPr/>
            <p:nvPr/>
          </p:nvSpPr>
          <p:spPr>
            <a:xfrm>
              <a:off x="6587912" y="373175"/>
              <a:ext cx="114005" cy="114005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1605" y="1"/>
                  </a:moveTo>
                  <a:cubicBezTo>
                    <a:pt x="693" y="1"/>
                    <a:pt x="0" y="694"/>
                    <a:pt x="0" y="1606"/>
                  </a:cubicBezTo>
                  <a:cubicBezTo>
                    <a:pt x="0" y="2451"/>
                    <a:pt x="693" y="3228"/>
                    <a:pt x="1605" y="3228"/>
                  </a:cubicBezTo>
                  <a:cubicBezTo>
                    <a:pt x="2450" y="3228"/>
                    <a:pt x="3227" y="2451"/>
                    <a:pt x="3227" y="1606"/>
                  </a:cubicBezTo>
                  <a:cubicBezTo>
                    <a:pt x="3227" y="694"/>
                    <a:pt x="2450" y="1"/>
                    <a:pt x="160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61"/>
            <p:cNvSpPr/>
            <p:nvPr/>
          </p:nvSpPr>
          <p:spPr>
            <a:xfrm>
              <a:off x="6754364" y="765800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23" y="1"/>
                  </a:moveTo>
                  <a:cubicBezTo>
                    <a:pt x="694" y="1"/>
                    <a:pt x="1" y="711"/>
                    <a:pt x="1" y="1623"/>
                  </a:cubicBezTo>
                  <a:cubicBezTo>
                    <a:pt x="1" y="2535"/>
                    <a:pt x="694" y="3245"/>
                    <a:pt x="1623" y="3245"/>
                  </a:cubicBezTo>
                  <a:cubicBezTo>
                    <a:pt x="2535" y="3245"/>
                    <a:pt x="3228" y="2535"/>
                    <a:pt x="3228" y="1623"/>
                  </a:cubicBezTo>
                  <a:cubicBezTo>
                    <a:pt x="3228" y="711"/>
                    <a:pt x="2535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1"/>
            <p:cNvSpPr/>
            <p:nvPr/>
          </p:nvSpPr>
          <p:spPr>
            <a:xfrm>
              <a:off x="6945926" y="1486630"/>
              <a:ext cx="69258" cy="72224"/>
            </a:xfrm>
            <a:custGeom>
              <a:avLst/>
              <a:gdLst/>
              <a:ahLst/>
              <a:cxnLst/>
              <a:rect l="l" t="t" r="r" b="b"/>
              <a:pathLst>
                <a:path w="1961" h="2045" extrusionOk="0">
                  <a:moveTo>
                    <a:pt x="980" y="0"/>
                  </a:moveTo>
                  <a:cubicBezTo>
                    <a:pt x="423" y="0"/>
                    <a:pt x="0" y="490"/>
                    <a:pt x="0" y="1065"/>
                  </a:cubicBezTo>
                  <a:cubicBezTo>
                    <a:pt x="0" y="1622"/>
                    <a:pt x="423" y="2045"/>
                    <a:pt x="980" y="2045"/>
                  </a:cubicBezTo>
                  <a:cubicBezTo>
                    <a:pt x="1538" y="2045"/>
                    <a:pt x="1960" y="1622"/>
                    <a:pt x="1960" y="1065"/>
                  </a:cubicBezTo>
                  <a:cubicBezTo>
                    <a:pt x="1960" y="490"/>
                    <a:pt x="1538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1"/>
            <p:cNvSpPr/>
            <p:nvPr/>
          </p:nvSpPr>
          <p:spPr>
            <a:xfrm>
              <a:off x="7577226" y="-171597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81" y="1"/>
                  </a:moveTo>
                  <a:cubicBezTo>
                    <a:pt x="423" y="1"/>
                    <a:pt x="1" y="491"/>
                    <a:pt x="1" y="1065"/>
                  </a:cubicBezTo>
                  <a:cubicBezTo>
                    <a:pt x="1" y="1622"/>
                    <a:pt x="423" y="2045"/>
                    <a:pt x="981" y="2045"/>
                  </a:cubicBezTo>
                  <a:cubicBezTo>
                    <a:pt x="1555" y="2045"/>
                    <a:pt x="1977" y="1622"/>
                    <a:pt x="1977" y="1065"/>
                  </a:cubicBezTo>
                  <a:cubicBezTo>
                    <a:pt x="1977" y="491"/>
                    <a:pt x="1555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1"/>
            <p:cNvSpPr/>
            <p:nvPr/>
          </p:nvSpPr>
          <p:spPr>
            <a:xfrm>
              <a:off x="7733577" y="1879855"/>
              <a:ext cx="72224" cy="69258"/>
            </a:xfrm>
            <a:custGeom>
              <a:avLst/>
              <a:gdLst/>
              <a:ahLst/>
              <a:cxnLst/>
              <a:rect l="l" t="t" r="r" b="b"/>
              <a:pathLst>
                <a:path w="2045" h="1961" extrusionOk="0">
                  <a:moveTo>
                    <a:pt x="1065" y="0"/>
                  </a:moveTo>
                  <a:cubicBezTo>
                    <a:pt x="507" y="0"/>
                    <a:pt x="0" y="423"/>
                    <a:pt x="0" y="980"/>
                  </a:cubicBezTo>
                  <a:cubicBezTo>
                    <a:pt x="0" y="1538"/>
                    <a:pt x="507" y="1960"/>
                    <a:pt x="1065" y="1960"/>
                  </a:cubicBezTo>
                  <a:cubicBezTo>
                    <a:pt x="1555" y="1960"/>
                    <a:pt x="2044" y="1538"/>
                    <a:pt x="2044" y="980"/>
                  </a:cubicBezTo>
                  <a:cubicBezTo>
                    <a:pt x="2044" y="423"/>
                    <a:pt x="1555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61"/>
            <p:cNvSpPr/>
            <p:nvPr/>
          </p:nvSpPr>
          <p:spPr>
            <a:xfrm>
              <a:off x="6910714" y="1981287"/>
              <a:ext cx="69858" cy="69858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997" y="1"/>
                  </a:moveTo>
                  <a:cubicBezTo>
                    <a:pt x="423" y="1"/>
                    <a:pt x="1" y="423"/>
                    <a:pt x="1" y="997"/>
                  </a:cubicBezTo>
                  <a:cubicBezTo>
                    <a:pt x="1" y="1555"/>
                    <a:pt x="423" y="1977"/>
                    <a:pt x="997" y="1977"/>
                  </a:cubicBezTo>
                  <a:cubicBezTo>
                    <a:pt x="1555" y="1977"/>
                    <a:pt x="1977" y="1555"/>
                    <a:pt x="1977" y="997"/>
                  </a:cubicBezTo>
                  <a:cubicBezTo>
                    <a:pt x="1977" y="423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1"/>
            <p:cNvSpPr/>
            <p:nvPr/>
          </p:nvSpPr>
          <p:spPr>
            <a:xfrm>
              <a:off x="7408373" y="1839876"/>
              <a:ext cx="69258" cy="72224"/>
            </a:xfrm>
            <a:custGeom>
              <a:avLst/>
              <a:gdLst/>
              <a:ahLst/>
              <a:cxnLst/>
              <a:rect l="l" t="t" r="r" b="b"/>
              <a:pathLst>
                <a:path w="1961" h="2045" extrusionOk="0">
                  <a:moveTo>
                    <a:pt x="980" y="0"/>
                  </a:moveTo>
                  <a:cubicBezTo>
                    <a:pt x="423" y="0"/>
                    <a:pt x="0" y="490"/>
                    <a:pt x="0" y="1048"/>
                  </a:cubicBezTo>
                  <a:cubicBezTo>
                    <a:pt x="0" y="1555"/>
                    <a:pt x="423" y="2045"/>
                    <a:pt x="980" y="2045"/>
                  </a:cubicBezTo>
                  <a:cubicBezTo>
                    <a:pt x="1538" y="2045"/>
                    <a:pt x="1960" y="1555"/>
                    <a:pt x="1960" y="1048"/>
                  </a:cubicBezTo>
                  <a:cubicBezTo>
                    <a:pt x="1960" y="490"/>
                    <a:pt x="1538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1"/>
            <p:cNvSpPr/>
            <p:nvPr/>
          </p:nvSpPr>
          <p:spPr>
            <a:xfrm>
              <a:off x="6547933" y="-191269"/>
              <a:ext cx="114605" cy="113970"/>
            </a:xfrm>
            <a:custGeom>
              <a:avLst/>
              <a:gdLst/>
              <a:ahLst/>
              <a:cxnLst/>
              <a:rect l="l" t="t" r="r" b="b"/>
              <a:pathLst>
                <a:path w="3245" h="3227" extrusionOk="0">
                  <a:moveTo>
                    <a:pt x="1622" y="0"/>
                  </a:moveTo>
                  <a:cubicBezTo>
                    <a:pt x="710" y="0"/>
                    <a:pt x="0" y="693"/>
                    <a:pt x="0" y="1622"/>
                  </a:cubicBezTo>
                  <a:cubicBezTo>
                    <a:pt x="0" y="2467"/>
                    <a:pt x="710" y="3227"/>
                    <a:pt x="1622" y="3227"/>
                  </a:cubicBezTo>
                  <a:cubicBezTo>
                    <a:pt x="2535" y="3227"/>
                    <a:pt x="3244" y="2467"/>
                    <a:pt x="3244" y="1622"/>
                  </a:cubicBezTo>
                  <a:cubicBezTo>
                    <a:pt x="3244" y="693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1"/>
            <p:cNvSpPr/>
            <p:nvPr/>
          </p:nvSpPr>
          <p:spPr>
            <a:xfrm>
              <a:off x="6846260" y="-417442"/>
              <a:ext cx="72260" cy="71659"/>
            </a:xfrm>
            <a:custGeom>
              <a:avLst/>
              <a:gdLst/>
              <a:ahLst/>
              <a:cxnLst/>
              <a:rect l="l" t="t" r="r" b="b"/>
              <a:pathLst>
                <a:path w="2046" h="2029" extrusionOk="0">
                  <a:moveTo>
                    <a:pt x="981" y="1"/>
                  </a:moveTo>
                  <a:cubicBezTo>
                    <a:pt x="491" y="1"/>
                    <a:pt x="1" y="491"/>
                    <a:pt x="1" y="1048"/>
                  </a:cubicBezTo>
                  <a:cubicBezTo>
                    <a:pt x="1" y="1538"/>
                    <a:pt x="491" y="2028"/>
                    <a:pt x="981" y="2028"/>
                  </a:cubicBezTo>
                  <a:cubicBezTo>
                    <a:pt x="1555" y="2028"/>
                    <a:pt x="2045" y="1538"/>
                    <a:pt x="2045" y="1048"/>
                  </a:cubicBezTo>
                  <a:cubicBezTo>
                    <a:pt x="2045" y="491"/>
                    <a:pt x="1555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1"/>
            <p:cNvSpPr/>
            <p:nvPr/>
          </p:nvSpPr>
          <p:spPr>
            <a:xfrm>
              <a:off x="6811649" y="111826"/>
              <a:ext cx="69258" cy="69858"/>
            </a:xfrm>
            <a:custGeom>
              <a:avLst/>
              <a:gdLst/>
              <a:ahLst/>
              <a:cxnLst/>
              <a:rect l="l" t="t" r="r" b="b"/>
              <a:pathLst>
                <a:path w="1961" h="1978" extrusionOk="0">
                  <a:moveTo>
                    <a:pt x="981" y="1"/>
                  </a:moveTo>
                  <a:cubicBezTo>
                    <a:pt x="423" y="1"/>
                    <a:pt x="1" y="423"/>
                    <a:pt x="1" y="981"/>
                  </a:cubicBezTo>
                  <a:cubicBezTo>
                    <a:pt x="1" y="1555"/>
                    <a:pt x="423" y="1978"/>
                    <a:pt x="981" y="1978"/>
                  </a:cubicBezTo>
                  <a:cubicBezTo>
                    <a:pt x="1538" y="1978"/>
                    <a:pt x="1961" y="1555"/>
                    <a:pt x="1961" y="981"/>
                  </a:cubicBezTo>
                  <a:cubicBezTo>
                    <a:pt x="1961" y="423"/>
                    <a:pt x="1538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1"/>
            <p:cNvSpPr/>
            <p:nvPr/>
          </p:nvSpPr>
          <p:spPr>
            <a:xfrm>
              <a:off x="7557554" y="544430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05" y="1"/>
                  </a:moveTo>
                  <a:cubicBezTo>
                    <a:pt x="693" y="1"/>
                    <a:pt x="0" y="710"/>
                    <a:pt x="0" y="1623"/>
                  </a:cubicBezTo>
                  <a:cubicBezTo>
                    <a:pt x="0" y="2468"/>
                    <a:pt x="693" y="3245"/>
                    <a:pt x="1605" y="3245"/>
                  </a:cubicBezTo>
                  <a:cubicBezTo>
                    <a:pt x="2534" y="3245"/>
                    <a:pt x="3227" y="2468"/>
                    <a:pt x="3227" y="1623"/>
                  </a:cubicBezTo>
                  <a:cubicBezTo>
                    <a:pt x="3227" y="710"/>
                    <a:pt x="2534" y="1"/>
                    <a:pt x="160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1"/>
            <p:cNvSpPr/>
            <p:nvPr/>
          </p:nvSpPr>
          <p:spPr>
            <a:xfrm>
              <a:off x="7724006" y="937055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23" y="1"/>
                  </a:moveTo>
                  <a:cubicBezTo>
                    <a:pt x="778" y="1"/>
                    <a:pt x="1" y="710"/>
                    <a:pt x="1" y="1623"/>
                  </a:cubicBezTo>
                  <a:cubicBezTo>
                    <a:pt x="1" y="2468"/>
                    <a:pt x="778" y="3245"/>
                    <a:pt x="1623" y="3245"/>
                  </a:cubicBezTo>
                  <a:cubicBezTo>
                    <a:pt x="2535" y="3245"/>
                    <a:pt x="3228" y="2468"/>
                    <a:pt x="3228" y="1623"/>
                  </a:cubicBezTo>
                  <a:cubicBezTo>
                    <a:pt x="3228" y="710"/>
                    <a:pt x="2535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1"/>
            <p:cNvSpPr/>
            <p:nvPr/>
          </p:nvSpPr>
          <p:spPr>
            <a:xfrm>
              <a:off x="7781291" y="283681"/>
              <a:ext cx="71659" cy="69258"/>
            </a:xfrm>
            <a:custGeom>
              <a:avLst/>
              <a:gdLst/>
              <a:ahLst/>
              <a:cxnLst/>
              <a:rect l="l" t="t" r="r" b="b"/>
              <a:pathLst>
                <a:path w="2029" h="1961" extrusionOk="0">
                  <a:moveTo>
                    <a:pt x="1048" y="1"/>
                  </a:moveTo>
                  <a:cubicBezTo>
                    <a:pt x="491" y="1"/>
                    <a:pt x="1" y="423"/>
                    <a:pt x="1" y="981"/>
                  </a:cubicBezTo>
                  <a:cubicBezTo>
                    <a:pt x="1" y="1538"/>
                    <a:pt x="491" y="1960"/>
                    <a:pt x="1048" y="1960"/>
                  </a:cubicBezTo>
                  <a:cubicBezTo>
                    <a:pt x="1538" y="1960"/>
                    <a:pt x="2028" y="1538"/>
                    <a:pt x="2028" y="981"/>
                  </a:cubicBezTo>
                  <a:cubicBezTo>
                    <a:pt x="2028" y="423"/>
                    <a:pt x="1538" y="1"/>
                    <a:pt x="104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1"/>
            <p:cNvSpPr/>
            <p:nvPr/>
          </p:nvSpPr>
          <p:spPr>
            <a:xfrm>
              <a:off x="7144622" y="-293337"/>
              <a:ext cx="69858" cy="69858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980" y="1"/>
                  </a:moveTo>
                  <a:cubicBezTo>
                    <a:pt x="423" y="1"/>
                    <a:pt x="1" y="423"/>
                    <a:pt x="1" y="981"/>
                  </a:cubicBezTo>
                  <a:cubicBezTo>
                    <a:pt x="1" y="1555"/>
                    <a:pt x="423" y="1978"/>
                    <a:pt x="980" y="1978"/>
                  </a:cubicBezTo>
                  <a:cubicBezTo>
                    <a:pt x="1555" y="1978"/>
                    <a:pt x="1977" y="1555"/>
                    <a:pt x="1977" y="981"/>
                  </a:cubicBezTo>
                  <a:cubicBezTo>
                    <a:pt x="1977" y="423"/>
                    <a:pt x="1555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1"/>
            <p:cNvSpPr/>
            <p:nvPr/>
          </p:nvSpPr>
          <p:spPr>
            <a:xfrm>
              <a:off x="7686428" y="-455020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997" y="0"/>
                  </a:moveTo>
                  <a:cubicBezTo>
                    <a:pt x="490" y="0"/>
                    <a:pt x="0" y="490"/>
                    <a:pt x="0" y="1065"/>
                  </a:cubicBezTo>
                  <a:cubicBezTo>
                    <a:pt x="0" y="1622"/>
                    <a:pt x="490" y="2045"/>
                    <a:pt x="997" y="2045"/>
                  </a:cubicBezTo>
                  <a:cubicBezTo>
                    <a:pt x="1555" y="2045"/>
                    <a:pt x="2045" y="1622"/>
                    <a:pt x="2045" y="1065"/>
                  </a:cubicBezTo>
                  <a:cubicBezTo>
                    <a:pt x="2045" y="490"/>
                    <a:pt x="1555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1"/>
            <p:cNvSpPr/>
            <p:nvPr/>
          </p:nvSpPr>
          <p:spPr>
            <a:xfrm>
              <a:off x="7293803" y="209090"/>
              <a:ext cx="69858" cy="69258"/>
            </a:xfrm>
            <a:custGeom>
              <a:avLst/>
              <a:gdLst/>
              <a:ahLst/>
              <a:cxnLst/>
              <a:rect l="l" t="t" r="r" b="b"/>
              <a:pathLst>
                <a:path w="1978" h="1961" extrusionOk="0">
                  <a:moveTo>
                    <a:pt x="980" y="1"/>
                  </a:moveTo>
                  <a:cubicBezTo>
                    <a:pt x="423" y="1"/>
                    <a:pt x="0" y="423"/>
                    <a:pt x="0" y="981"/>
                  </a:cubicBezTo>
                  <a:cubicBezTo>
                    <a:pt x="0" y="1538"/>
                    <a:pt x="423" y="1961"/>
                    <a:pt x="980" y="1961"/>
                  </a:cubicBezTo>
                  <a:cubicBezTo>
                    <a:pt x="1555" y="1961"/>
                    <a:pt x="1977" y="1538"/>
                    <a:pt x="1977" y="981"/>
                  </a:cubicBezTo>
                  <a:cubicBezTo>
                    <a:pt x="1977" y="423"/>
                    <a:pt x="1555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1"/>
            <p:cNvSpPr/>
            <p:nvPr/>
          </p:nvSpPr>
          <p:spPr>
            <a:xfrm>
              <a:off x="5652881" y="-380430"/>
              <a:ext cx="69858" cy="69823"/>
            </a:xfrm>
            <a:custGeom>
              <a:avLst/>
              <a:gdLst/>
              <a:ahLst/>
              <a:cxnLst/>
              <a:rect l="l" t="t" r="r" b="b"/>
              <a:pathLst>
                <a:path w="1978" h="1977" extrusionOk="0">
                  <a:moveTo>
                    <a:pt x="980" y="0"/>
                  </a:moveTo>
                  <a:cubicBezTo>
                    <a:pt x="423" y="0"/>
                    <a:pt x="0" y="423"/>
                    <a:pt x="0" y="980"/>
                  </a:cubicBezTo>
                  <a:cubicBezTo>
                    <a:pt x="0" y="1555"/>
                    <a:pt x="423" y="1977"/>
                    <a:pt x="980" y="1977"/>
                  </a:cubicBezTo>
                  <a:cubicBezTo>
                    <a:pt x="1555" y="1977"/>
                    <a:pt x="1977" y="1555"/>
                    <a:pt x="1977" y="980"/>
                  </a:cubicBezTo>
                  <a:cubicBezTo>
                    <a:pt x="1977" y="423"/>
                    <a:pt x="1555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1"/>
            <p:cNvSpPr/>
            <p:nvPr/>
          </p:nvSpPr>
          <p:spPr>
            <a:xfrm>
              <a:off x="7117180" y="480011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80" y="0"/>
                  </a:moveTo>
                  <a:cubicBezTo>
                    <a:pt x="423" y="0"/>
                    <a:pt x="0" y="423"/>
                    <a:pt x="0" y="980"/>
                  </a:cubicBezTo>
                  <a:cubicBezTo>
                    <a:pt x="0" y="1538"/>
                    <a:pt x="423" y="2044"/>
                    <a:pt x="980" y="2044"/>
                  </a:cubicBezTo>
                  <a:cubicBezTo>
                    <a:pt x="1555" y="2044"/>
                    <a:pt x="1977" y="1538"/>
                    <a:pt x="1977" y="980"/>
                  </a:cubicBezTo>
                  <a:cubicBezTo>
                    <a:pt x="1977" y="423"/>
                    <a:pt x="1555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1"/>
            <p:cNvSpPr/>
            <p:nvPr/>
          </p:nvSpPr>
          <p:spPr>
            <a:xfrm>
              <a:off x="7405371" y="1170962"/>
              <a:ext cx="69858" cy="72260"/>
            </a:xfrm>
            <a:custGeom>
              <a:avLst/>
              <a:gdLst/>
              <a:ahLst/>
              <a:cxnLst/>
              <a:rect l="l" t="t" r="r" b="b"/>
              <a:pathLst>
                <a:path w="1978" h="2046" extrusionOk="0">
                  <a:moveTo>
                    <a:pt x="998" y="1"/>
                  </a:moveTo>
                  <a:cubicBezTo>
                    <a:pt x="423" y="1"/>
                    <a:pt x="1" y="491"/>
                    <a:pt x="1" y="1065"/>
                  </a:cubicBezTo>
                  <a:cubicBezTo>
                    <a:pt x="1" y="1623"/>
                    <a:pt x="423" y="2045"/>
                    <a:pt x="998" y="2045"/>
                  </a:cubicBezTo>
                  <a:cubicBezTo>
                    <a:pt x="1555" y="2045"/>
                    <a:pt x="1977" y="1623"/>
                    <a:pt x="1977" y="1065"/>
                  </a:cubicBezTo>
                  <a:cubicBezTo>
                    <a:pt x="1977" y="491"/>
                    <a:pt x="1555" y="1"/>
                    <a:pt x="99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1"/>
            <p:cNvSpPr/>
            <p:nvPr/>
          </p:nvSpPr>
          <p:spPr>
            <a:xfrm>
              <a:off x="9049295" y="300986"/>
              <a:ext cx="114005" cy="114005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1605" y="1"/>
                  </a:moveTo>
                  <a:cubicBezTo>
                    <a:pt x="693" y="1"/>
                    <a:pt x="0" y="693"/>
                    <a:pt x="0" y="1623"/>
                  </a:cubicBezTo>
                  <a:cubicBezTo>
                    <a:pt x="0" y="2467"/>
                    <a:pt x="693" y="3228"/>
                    <a:pt x="1605" y="3228"/>
                  </a:cubicBezTo>
                  <a:cubicBezTo>
                    <a:pt x="2450" y="3228"/>
                    <a:pt x="3227" y="2467"/>
                    <a:pt x="3227" y="1623"/>
                  </a:cubicBezTo>
                  <a:cubicBezTo>
                    <a:pt x="3227" y="693"/>
                    <a:pt x="2450" y="1"/>
                    <a:pt x="160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1"/>
            <p:cNvSpPr/>
            <p:nvPr/>
          </p:nvSpPr>
          <p:spPr>
            <a:xfrm>
              <a:off x="9215781" y="693611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22" y="1"/>
                  </a:moveTo>
                  <a:cubicBezTo>
                    <a:pt x="693" y="1"/>
                    <a:pt x="0" y="710"/>
                    <a:pt x="0" y="1623"/>
                  </a:cubicBezTo>
                  <a:cubicBezTo>
                    <a:pt x="0" y="2467"/>
                    <a:pt x="693" y="3245"/>
                    <a:pt x="1622" y="3245"/>
                  </a:cubicBezTo>
                  <a:cubicBezTo>
                    <a:pt x="2534" y="3245"/>
                    <a:pt x="3227" y="2467"/>
                    <a:pt x="3227" y="1623"/>
                  </a:cubicBezTo>
                  <a:cubicBezTo>
                    <a:pt x="3227" y="710"/>
                    <a:pt x="2534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61"/>
            <p:cNvSpPr/>
            <p:nvPr/>
          </p:nvSpPr>
          <p:spPr>
            <a:xfrm>
              <a:off x="9407308" y="1414441"/>
              <a:ext cx="69258" cy="72224"/>
            </a:xfrm>
            <a:custGeom>
              <a:avLst/>
              <a:gdLst/>
              <a:ahLst/>
              <a:cxnLst/>
              <a:rect l="l" t="t" r="r" b="b"/>
              <a:pathLst>
                <a:path w="1961" h="2045" extrusionOk="0">
                  <a:moveTo>
                    <a:pt x="980" y="0"/>
                  </a:moveTo>
                  <a:cubicBezTo>
                    <a:pt x="423" y="0"/>
                    <a:pt x="0" y="507"/>
                    <a:pt x="0" y="1064"/>
                  </a:cubicBezTo>
                  <a:cubicBezTo>
                    <a:pt x="0" y="1554"/>
                    <a:pt x="423" y="2044"/>
                    <a:pt x="980" y="2044"/>
                  </a:cubicBezTo>
                  <a:cubicBezTo>
                    <a:pt x="1538" y="2044"/>
                    <a:pt x="1960" y="1554"/>
                    <a:pt x="1960" y="1064"/>
                  </a:cubicBezTo>
                  <a:cubicBezTo>
                    <a:pt x="1960" y="507"/>
                    <a:pt x="1538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61"/>
            <p:cNvSpPr/>
            <p:nvPr/>
          </p:nvSpPr>
          <p:spPr>
            <a:xfrm>
              <a:off x="9011682" y="1029551"/>
              <a:ext cx="72260" cy="69258"/>
            </a:xfrm>
            <a:custGeom>
              <a:avLst/>
              <a:gdLst/>
              <a:ahLst/>
              <a:cxnLst/>
              <a:rect l="l" t="t" r="r" b="b"/>
              <a:pathLst>
                <a:path w="2046" h="1961" extrusionOk="0">
                  <a:moveTo>
                    <a:pt x="1065" y="1"/>
                  </a:moveTo>
                  <a:cubicBezTo>
                    <a:pt x="491" y="1"/>
                    <a:pt x="1" y="423"/>
                    <a:pt x="1" y="981"/>
                  </a:cubicBezTo>
                  <a:cubicBezTo>
                    <a:pt x="1" y="1538"/>
                    <a:pt x="491" y="1960"/>
                    <a:pt x="1065" y="1960"/>
                  </a:cubicBezTo>
                  <a:cubicBezTo>
                    <a:pt x="1555" y="1960"/>
                    <a:pt x="2045" y="1538"/>
                    <a:pt x="2045" y="981"/>
                  </a:cubicBezTo>
                  <a:cubicBezTo>
                    <a:pt x="2045" y="423"/>
                    <a:pt x="1555" y="1"/>
                    <a:pt x="106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61"/>
            <p:cNvSpPr/>
            <p:nvPr/>
          </p:nvSpPr>
          <p:spPr>
            <a:xfrm>
              <a:off x="9407308" y="2498618"/>
              <a:ext cx="69258" cy="69858"/>
            </a:xfrm>
            <a:custGeom>
              <a:avLst/>
              <a:gdLst/>
              <a:ahLst/>
              <a:cxnLst/>
              <a:rect l="l" t="t" r="r" b="b"/>
              <a:pathLst>
                <a:path w="1961" h="1978" extrusionOk="0">
                  <a:moveTo>
                    <a:pt x="980" y="1"/>
                  </a:moveTo>
                  <a:cubicBezTo>
                    <a:pt x="423" y="1"/>
                    <a:pt x="0" y="423"/>
                    <a:pt x="0" y="981"/>
                  </a:cubicBezTo>
                  <a:cubicBezTo>
                    <a:pt x="0" y="1555"/>
                    <a:pt x="423" y="1977"/>
                    <a:pt x="980" y="1977"/>
                  </a:cubicBezTo>
                  <a:cubicBezTo>
                    <a:pt x="1538" y="1977"/>
                    <a:pt x="1960" y="1555"/>
                    <a:pt x="1960" y="981"/>
                  </a:cubicBezTo>
                  <a:cubicBezTo>
                    <a:pt x="1960" y="423"/>
                    <a:pt x="1538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1"/>
            <p:cNvSpPr/>
            <p:nvPr/>
          </p:nvSpPr>
          <p:spPr>
            <a:xfrm>
              <a:off x="9369730" y="1909698"/>
              <a:ext cx="72224" cy="69222"/>
            </a:xfrm>
            <a:custGeom>
              <a:avLst/>
              <a:gdLst/>
              <a:ahLst/>
              <a:cxnLst/>
              <a:rect l="l" t="t" r="r" b="b"/>
              <a:pathLst>
                <a:path w="2045" h="1960" extrusionOk="0">
                  <a:moveTo>
                    <a:pt x="1064" y="0"/>
                  </a:moveTo>
                  <a:cubicBezTo>
                    <a:pt x="490" y="0"/>
                    <a:pt x="0" y="422"/>
                    <a:pt x="0" y="980"/>
                  </a:cubicBezTo>
                  <a:cubicBezTo>
                    <a:pt x="0" y="1538"/>
                    <a:pt x="490" y="1960"/>
                    <a:pt x="1064" y="1960"/>
                  </a:cubicBezTo>
                  <a:cubicBezTo>
                    <a:pt x="1622" y="1960"/>
                    <a:pt x="2044" y="1538"/>
                    <a:pt x="2044" y="980"/>
                  </a:cubicBezTo>
                  <a:cubicBezTo>
                    <a:pt x="2044" y="422"/>
                    <a:pt x="1622" y="0"/>
                    <a:pt x="1064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1"/>
            <p:cNvSpPr/>
            <p:nvPr/>
          </p:nvSpPr>
          <p:spPr>
            <a:xfrm>
              <a:off x="6978135" y="2513557"/>
              <a:ext cx="114005" cy="114570"/>
            </a:xfrm>
            <a:custGeom>
              <a:avLst/>
              <a:gdLst/>
              <a:ahLst/>
              <a:cxnLst/>
              <a:rect l="l" t="t" r="r" b="b"/>
              <a:pathLst>
                <a:path w="3228" h="3244" extrusionOk="0">
                  <a:moveTo>
                    <a:pt x="1623" y="0"/>
                  </a:moveTo>
                  <a:cubicBezTo>
                    <a:pt x="693" y="0"/>
                    <a:pt x="1" y="710"/>
                    <a:pt x="1" y="1622"/>
                  </a:cubicBezTo>
                  <a:cubicBezTo>
                    <a:pt x="1" y="2534"/>
                    <a:pt x="693" y="3244"/>
                    <a:pt x="1623" y="3244"/>
                  </a:cubicBezTo>
                  <a:cubicBezTo>
                    <a:pt x="2535" y="3244"/>
                    <a:pt x="3228" y="2534"/>
                    <a:pt x="3228" y="1622"/>
                  </a:cubicBezTo>
                  <a:cubicBezTo>
                    <a:pt x="3228" y="710"/>
                    <a:pt x="2535" y="0"/>
                    <a:pt x="162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1"/>
            <p:cNvSpPr/>
            <p:nvPr/>
          </p:nvSpPr>
          <p:spPr>
            <a:xfrm>
              <a:off x="9273031" y="39637"/>
              <a:ext cx="69258" cy="69858"/>
            </a:xfrm>
            <a:custGeom>
              <a:avLst/>
              <a:gdLst/>
              <a:ahLst/>
              <a:cxnLst/>
              <a:rect l="l" t="t" r="r" b="b"/>
              <a:pathLst>
                <a:path w="1961" h="1978" extrusionOk="0">
                  <a:moveTo>
                    <a:pt x="981" y="0"/>
                  </a:moveTo>
                  <a:cubicBezTo>
                    <a:pt x="423" y="0"/>
                    <a:pt x="1" y="423"/>
                    <a:pt x="1" y="997"/>
                  </a:cubicBezTo>
                  <a:cubicBezTo>
                    <a:pt x="1" y="1555"/>
                    <a:pt x="423" y="1977"/>
                    <a:pt x="981" y="1977"/>
                  </a:cubicBezTo>
                  <a:cubicBezTo>
                    <a:pt x="1538" y="1977"/>
                    <a:pt x="1961" y="1555"/>
                    <a:pt x="1961" y="997"/>
                  </a:cubicBezTo>
                  <a:cubicBezTo>
                    <a:pt x="1961" y="423"/>
                    <a:pt x="1538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61"/>
            <p:cNvSpPr/>
            <p:nvPr/>
          </p:nvSpPr>
          <p:spPr>
            <a:xfrm>
              <a:off x="7865452" y="969900"/>
              <a:ext cx="114570" cy="114005"/>
            </a:xfrm>
            <a:custGeom>
              <a:avLst/>
              <a:gdLst/>
              <a:ahLst/>
              <a:cxnLst/>
              <a:rect l="l" t="t" r="r" b="b"/>
              <a:pathLst>
                <a:path w="3244" h="3228" extrusionOk="0">
                  <a:moveTo>
                    <a:pt x="1622" y="0"/>
                  </a:moveTo>
                  <a:cubicBezTo>
                    <a:pt x="710" y="0"/>
                    <a:pt x="0" y="760"/>
                    <a:pt x="0" y="1605"/>
                  </a:cubicBezTo>
                  <a:cubicBezTo>
                    <a:pt x="0" y="2534"/>
                    <a:pt x="710" y="3227"/>
                    <a:pt x="1622" y="3227"/>
                  </a:cubicBezTo>
                  <a:cubicBezTo>
                    <a:pt x="2467" y="3227"/>
                    <a:pt x="3244" y="2534"/>
                    <a:pt x="3244" y="1605"/>
                  </a:cubicBezTo>
                  <a:cubicBezTo>
                    <a:pt x="3244" y="760"/>
                    <a:pt x="2467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61"/>
            <p:cNvSpPr/>
            <p:nvPr/>
          </p:nvSpPr>
          <p:spPr>
            <a:xfrm>
              <a:off x="8096958" y="1422176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22" y="1"/>
                  </a:moveTo>
                  <a:cubicBezTo>
                    <a:pt x="778" y="1"/>
                    <a:pt x="0" y="778"/>
                    <a:pt x="0" y="1623"/>
                  </a:cubicBezTo>
                  <a:cubicBezTo>
                    <a:pt x="0" y="2535"/>
                    <a:pt x="778" y="3245"/>
                    <a:pt x="1622" y="3245"/>
                  </a:cubicBezTo>
                  <a:cubicBezTo>
                    <a:pt x="2535" y="3245"/>
                    <a:pt x="3227" y="2535"/>
                    <a:pt x="3227" y="1623"/>
                  </a:cubicBezTo>
                  <a:cubicBezTo>
                    <a:pt x="3227" y="778"/>
                    <a:pt x="2535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1"/>
            <p:cNvSpPr/>
            <p:nvPr/>
          </p:nvSpPr>
          <p:spPr>
            <a:xfrm>
              <a:off x="8561772" y="1805265"/>
              <a:ext cx="69858" cy="71624"/>
            </a:xfrm>
            <a:custGeom>
              <a:avLst/>
              <a:gdLst/>
              <a:ahLst/>
              <a:cxnLst/>
              <a:rect l="l" t="t" r="r" b="b"/>
              <a:pathLst>
                <a:path w="1978" h="2028" extrusionOk="0">
                  <a:moveTo>
                    <a:pt x="981" y="0"/>
                  </a:moveTo>
                  <a:cubicBezTo>
                    <a:pt x="423" y="0"/>
                    <a:pt x="1" y="490"/>
                    <a:pt x="1" y="1048"/>
                  </a:cubicBezTo>
                  <a:cubicBezTo>
                    <a:pt x="1" y="1605"/>
                    <a:pt x="423" y="2028"/>
                    <a:pt x="981" y="2028"/>
                  </a:cubicBezTo>
                  <a:cubicBezTo>
                    <a:pt x="1555" y="2028"/>
                    <a:pt x="1978" y="1605"/>
                    <a:pt x="1978" y="1048"/>
                  </a:cubicBezTo>
                  <a:cubicBezTo>
                    <a:pt x="1978" y="490"/>
                    <a:pt x="1555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1"/>
            <p:cNvSpPr/>
            <p:nvPr/>
          </p:nvSpPr>
          <p:spPr>
            <a:xfrm>
              <a:off x="8303424" y="2389416"/>
              <a:ext cx="71624" cy="72260"/>
            </a:xfrm>
            <a:custGeom>
              <a:avLst/>
              <a:gdLst/>
              <a:ahLst/>
              <a:cxnLst/>
              <a:rect l="l" t="t" r="r" b="b"/>
              <a:pathLst>
                <a:path w="2028" h="2046" extrusionOk="0">
                  <a:moveTo>
                    <a:pt x="1048" y="1"/>
                  </a:moveTo>
                  <a:cubicBezTo>
                    <a:pt x="490" y="1"/>
                    <a:pt x="0" y="423"/>
                    <a:pt x="0" y="981"/>
                  </a:cubicBezTo>
                  <a:cubicBezTo>
                    <a:pt x="0" y="1538"/>
                    <a:pt x="490" y="2045"/>
                    <a:pt x="1048" y="2045"/>
                  </a:cubicBezTo>
                  <a:cubicBezTo>
                    <a:pt x="1605" y="2045"/>
                    <a:pt x="2028" y="1538"/>
                    <a:pt x="2028" y="981"/>
                  </a:cubicBezTo>
                  <a:cubicBezTo>
                    <a:pt x="2028" y="423"/>
                    <a:pt x="1605" y="1"/>
                    <a:pt x="104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1"/>
            <p:cNvSpPr/>
            <p:nvPr/>
          </p:nvSpPr>
          <p:spPr>
            <a:xfrm>
              <a:off x="8196024" y="1879855"/>
              <a:ext cx="72224" cy="71624"/>
            </a:xfrm>
            <a:custGeom>
              <a:avLst/>
              <a:gdLst/>
              <a:ahLst/>
              <a:cxnLst/>
              <a:rect l="l" t="t" r="r" b="b"/>
              <a:pathLst>
                <a:path w="2045" h="2028" extrusionOk="0">
                  <a:moveTo>
                    <a:pt x="997" y="0"/>
                  </a:moveTo>
                  <a:cubicBezTo>
                    <a:pt x="507" y="0"/>
                    <a:pt x="0" y="490"/>
                    <a:pt x="0" y="1048"/>
                  </a:cubicBezTo>
                  <a:cubicBezTo>
                    <a:pt x="0" y="1538"/>
                    <a:pt x="507" y="2028"/>
                    <a:pt x="997" y="2028"/>
                  </a:cubicBezTo>
                  <a:cubicBezTo>
                    <a:pt x="1554" y="2028"/>
                    <a:pt x="2044" y="1538"/>
                    <a:pt x="2044" y="1048"/>
                  </a:cubicBezTo>
                  <a:cubicBezTo>
                    <a:pt x="2044" y="490"/>
                    <a:pt x="1554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1"/>
            <p:cNvSpPr/>
            <p:nvPr/>
          </p:nvSpPr>
          <p:spPr>
            <a:xfrm>
              <a:off x="8056979" y="-316010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2" y="1"/>
                  </a:moveTo>
                  <a:cubicBezTo>
                    <a:pt x="710" y="1"/>
                    <a:pt x="0" y="778"/>
                    <a:pt x="0" y="1623"/>
                  </a:cubicBezTo>
                  <a:cubicBezTo>
                    <a:pt x="0" y="2535"/>
                    <a:pt x="710" y="3245"/>
                    <a:pt x="1622" y="3245"/>
                  </a:cubicBezTo>
                  <a:cubicBezTo>
                    <a:pt x="2467" y="3245"/>
                    <a:pt x="3244" y="2535"/>
                    <a:pt x="3244" y="1623"/>
                  </a:cubicBezTo>
                  <a:cubicBezTo>
                    <a:pt x="3244" y="778"/>
                    <a:pt x="2467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1"/>
            <p:cNvSpPr/>
            <p:nvPr/>
          </p:nvSpPr>
          <p:spPr>
            <a:xfrm>
              <a:off x="8133936" y="-101774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1065" y="0"/>
                  </a:moveTo>
                  <a:cubicBezTo>
                    <a:pt x="491" y="0"/>
                    <a:pt x="1" y="490"/>
                    <a:pt x="1" y="980"/>
                  </a:cubicBezTo>
                  <a:cubicBezTo>
                    <a:pt x="1" y="1538"/>
                    <a:pt x="491" y="2045"/>
                    <a:pt x="1065" y="2045"/>
                  </a:cubicBezTo>
                  <a:cubicBezTo>
                    <a:pt x="1623" y="2045"/>
                    <a:pt x="2045" y="1538"/>
                    <a:pt x="2045" y="980"/>
                  </a:cubicBezTo>
                  <a:cubicBezTo>
                    <a:pt x="2045" y="490"/>
                    <a:pt x="1623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1"/>
            <p:cNvSpPr/>
            <p:nvPr/>
          </p:nvSpPr>
          <p:spPr>
            <a:xfrm>
              <a:off x="7999694" y="-69565"/>
              <a:ext cx="72224" cy="69858"/>
            </a:xfrm>
            <a:custGeom>
              <a:avLst/>
              <a:gdLst/>
              <a:ahLst/>
              <a:cxnLst/>
              <a:rect l="l" t="t" r="r" b="b"/>
              <a:pathLst>
                <a:path w="2045" h="1978" extrusionOk="0">
                  <a:moveTo>
                    <a:pt x="1065" y="1"/>
                  </a:moveTo>
                  <a:cubicBezTo>
                    <a:pt x="490" y="1"/>
                    <a:pt x="0" y="423"/>
                    <a:pt x="0" y="981"/>
                  </a:cubicBezTo>
                  <a:cubicBezTo>
                    <a:pt x="0" y="1555"/>
                    <a:pt x="490" y="1977"/>
                    <a:pt x="1065" y="1977"/>
                  </a:cubicBezTo>
                  <a:cubicBezTo>
                    <a:pt x="1555" y="1977"/>
                    <a:pt x="2045" y="1555"/>
                    <a:pt x="2045" y="981"/>
                  </a:cubicBezTo>
                  <a:cubicBezTo>
                    <a:pt x="2045" y="423"/>
                    <a:pt x="1555" y="1"/>
                    <a:pt x="106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1"/>
            <p:cNvSpPr/>
            <p:nvPr/>
          </p:nvSpPr>
          <p:spPr>
            <a:xfrm>
              <a:off x="7945376" y="407786"/>
              <a:ext cx="69258" cy="69858"/>
            </a:xfrm>
            <a:custGeom>
              <a:avLst/>
              <a:gdLst/>
              <a:ahLst/>
              <a:cxnLst/>
              <a:rect l="l" t="t" r="r" b="b"/>
              <a:pathLst>
                <a:path w="1961" h="1978" extrusionOk="0">
                  <a:moveTo>
                    <a:pt x="981" y="1"/>
                  </a:moveTo>
                  <a:cubicBezTo>
                    <a:pt x="423" y="1"/>
                    <a:pt x="1" y="423"/>
                    <a:pt x="1" y="981"/>
                  </a:cubicBezTo>
                  <a:cubicBezTo>
                    <a:pt x="1" y="1555"/>
                    <a:pt x="423" y="1978"/>
                    <a:pt x="981" y="1978"/>
                  </a:cubicBezTo>
                  <a:cubicBezTo>
                    <a:pt x="1538" y="1978"/>
                    <a:pt x="1961" y="1555"/>
                    <a:pt x="1961" y="981"/>
                  </a:cubicBezTo>
                  <a:cubicBezTo>
                    <a:pt x="1961" y="423"/>
                    <a:pt x="1538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1"/>
            <p:cNvSpPr/>
            <p:nvPr/>
          </p:nvSpPr>
          <p:spPr>
            <a:xfrm>
              <a:off x="8231200" y="1098773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1048" y="0"/>
                  </a:moveTo>
                  <a:cubicBezTo>
                    <a:pt x="491" y="0"/>
                    <a:pt x="1" y="490"/>
                    <a:pt x="1" y="1065"/>
                  </a:cubicBezTo>
                  <a:cubicBezTo>
                    <a:pt x="1" y="1555"/>
                    <a:pt x="491" y="2045"/>
                    <a:pt x="1048" y="2045"/>
                  </a:cubicBezTo>
                  <a:cubicBezTo>
                    <a:pt x="1538" y="2045"/>
                    <a:pt x="2045" y="1555"/>
                    <a:pt x="2045" y="1065"/>
                  </a:cubicBezTo>
                  <a:cubicBezTo>
                    <a:pt x="2045" y="490"/>
                    <a:pt x="1538" y="0"/>
                    <a:pt x="104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1"/>
            <p:cNvSpPr/>
            <p:nvPr/>
          </p:nvSpPr>
          <p:spPr>
            <a:xfrm>
              <a:off x="8283117" y="728222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10" y="1"/>
                    <a:pt x="1" y="710"/>
                    <a:pt x="1" y="1622"/>
                  </a:cubicBezTo>
                  <a:cubicBezTo>
                    <a:pt x="1" y="2535"/>
                    <a:pt x="710" y="3244"/>
                    <a:pt x="1623" y="3244"/>
                  </a:cubicBezTo>
                  <a:cubicBezTo>
                    <a:pt x="2467" y="3244"/>
                    <a:pt x="3245" y="2535"/>
                    <a:pt x="3245" y="1622"/>
                  </a:cubicBezTo>
                  <a:cubicBezTo>
                    <a:pt x="3245" y="710"/>
                    <a:pt x="2467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1"/>
            <p:cNvSpPr/>
            <p:nvPr/>
          </p:nvSpPr>
          <p:spPr>
            <a:xfrm>
              <a:off x="8608921" y="1384598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2" y="0"/>
                  </a:moveTo>
                  <a:cubicBezTo>
                    <a:pt x="710" y="0"/>
                    <a:pt x="1" y="710"/>
                    <a:pt x="1" y="1622"/>
                  </a:cubicBezTo>
                  <a:cubicBezTo>
                    <a:pt x="1" y="2467"/>
                    <a:pt x="710" y="3244"/>
                    <a:pt x="1622" y="3244"/>
                  </a:cubicBezTo>
                  <a:cubicBezTo>
                    <a:pt x="2467" y="3244"/>
                    <a:pt x="3244" y="2467"/>
                    <a:pt x="3244" y="1622"/>
                  </a:cubicBezTo>
                  <a:cubicBezTo>
                    <a:pt x="3244" y="710"/>
                    <a:pt x="2467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1"/>
            <p:cNvSpPr/>
            <p:nvPr/>
          </p:nvSpPr>
          <p:spPr>
            <a:xfrm>
              <a:off x="8807617" y="2040974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1065" y="0"/>
                  </a:moveTo>
                  <a:cubicBezTo>
                    <a:pt x="508" y="0"/>
                    <a:pt x="1" y="422"/>
                    <a:pt x="1" y="997"/>
                  </a:cubicBezTo>
                  <a:cubicBezTo>
                    <a:pt x="1" y="1554"/>
                    <a:pt x="508" y="2044"/>
                    <a:pt x="1065" y="2044"/>
                  </a:cubicBezTo>
                  <a:cubicBezTo>
                    <a:pt x="1555" y="2044"/>
                    <a:pt x="2045" y="1554"/>
                    <a:pt x="2045" y="997"/>
                  </a:cubicBezTo>
                  <a:cubicBezTo>
                    <a:pt x="2045" y="422"/>
                    <a:pt x="1555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1"/>
            <p:cNvSpPr/>
            <p:nvPr/>
          </p:nvSpPr>
          <p:spPr>
            <a:xfrm>
              <a:off x="8773006" y="2533229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981" y="1"/>
                  </a:moveTo>
                  <a:cubicBezTo>
                    <a:pt x="423" y="1"/>
                    <a:pt x="1" y="507"/>
                    <a:pt x="1" y="1065"/>
                  </a:cubicBezTo>
                  <a:cubicBezTo>
                    <a:pt x="1" y="1623"/>
                    <a:pt x="423" y="2045"/>
                    <a:pt x="981" y="2045"/>
                  </a:cubicBezTo>
                  <a:cubicBezTo>
                    <a:pt x="1555" y="2045"/>
                    <a:pt x="2045" y="1623"/>
                    <a:pt x="2045" y="1065"/>
                  </a:cubicBezTo>
                  <a:cubicBezTo>
                    <a:pt x="2045" y="507"/>
                    <a:pt x="1555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1"/>
            <p:cNvSpPr/>
            <p:nvPr/>
          </p:nvSpPr>
          <p:spPr>
            <a:xfrm>
              <a:off x="8710953" y="171512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81" y="0"/>
                  </a:moveTo>
                  <a:cubicBezTo>
                    <a:pt x="423" y="0"/>
                    <a:pt x="1" y="423"/>
                    <a:pt x="1" y="980"/>
                  </a:cubicBezTo>
                  <a:cubicBezTo>
                    <a:pt x="1" y="1555"/>
                    <a:pt x="423" y="2045"/>
                    <a:pt x="981" y="2045"/>
                  </a:cubicBezTo>
                  <a:cubicBezTo>
                    <a:pt x="1555" y="2045"/>
                    <a:pt x="1977" y="1555"/>
                    <a:pt x="1977" y="980"/>
                  </a:cubicBezTo>
                  <a:cubicBezTo>
                    <a:pt x="1977" y="423"/>
                    <a:pt x="1555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1"/>
            <p:cNvSpPr/>
            <p:nvPr/>
          </p:nvSpPr>
          <p:spPr>
            <a:xfrm>
              <a:off x="8673375" y="663768"/>
              <a:ext cx="72224" cy="72260"/>
            </a:xfrm>
            <a:custGeom>
              <a:avLst/>
              <a:gdLst/>
              <a:ahLst/>
              <a:cxnLst/>
              <a:rect l="l" t="t" r="r" b="b"/>
              <a:pathLst>
                <a:path w="2045" h="2046" extrusionOk="0">
                  <a:moveTo>
                    <a:pt x="1065" y="1"/>
                  </a:moveTo>
                  <a:cubicBezTo>
                    <a:pt x="507" y="1"/>
                    <a:pt x="0" y="491"/>
                    <a:pt x="0" y="1065"/>
                  </a:cubicBezTo>
                  <a:cubicBezTo>
                    <a:pt x="0" y="1623"/>
                    <a:pt x="507" y="2045"/>
                    <a:pt x="1065" y="2045"/>
                  </a:cubicBezTo>
                  <a:cubicBezTo>
                    <a:pt x="1622" y="2045"/>
                    <a:pt x="2045" y="1623"/>
                    <a:pt x="2045" y="1065"/>
                  </a:cubicBezTo>
                  <a:cubicBezTo>
                    <a:pt x="2045" y="491"/>
                    <a:pt x="1622" y="1"/>
                    <a:pt x="106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1"/>
            <p:cNvSpPr/>
            <p:nvPr/>
          </p:nvSpPr>
          <p:spPr>
            <a:xfrm>
              <a:off x="8792713" y="2449103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0"/>
                  </a:moveTo>
                  <a:cubicBezTo>
                    <a:pt x="777" y="0"/>
                    <a:pt x="0" y="693"/>
                    <a:pt x="0" y="1622"/>
                  </a:cubicBezTo>
                  <a:cubicBezTo>
                    <a:pt x="0" y="2535"/>
                    <a:pt x="777" y="3227"/>
                    <a:pt x="1622" y="3227"/>
                  </a:cubicBezTo>
                  <a:cubicBezTo>
                    <a:pt x="2535" y="3227"/>
                    <a:pt x="3244" y="2535"/>
                    <a:pt x="3244" y="1622"/>
                  </a:cubicBezTo>
                  <a:cubicBezTo>
                    <a:pt x="3244" y="693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1"/>
            <p:cNvSpPr/>
            <p:nvPr/>
          </p:nvSpPr>
          <p:spPr>
            <a:xfrm>
              <a:off x="5744778" y="576463"/>
              <a:ext cx="2655346" cy="1678747"/>
            </a:xfrm>
            <a:custGeom>
              <a:avLst/>
              <a:gdLst/>
              <a:ahLst/>
              <a:cxnLst/>
              <a:rect l="l" t="t" r="r" b="b"/>
              <a:pathLst>
                <a:path w="75185" h="47533" extrusionOk="0">
                  <a:moveTo>
                    <a:pt x="41629" y="0"/>
                  </a:moveTo>
                  <a:cubicBezTo>
                    <a:pt x="36319" y="0"/>
                    <a:pt x="30428" y="7318"/>
                    <a:pt x="26610" y="10008"/>
                  </a:cubicBezTo>
                  <a:cubicBezTo>
                    <a:pt x="26168" y="10311"/>
                    <a:pt x="25629" y="10435"/>
                    <a:pt x="25042" y="10435"/>
                  </a:cubicBezTo>
                  <a:cubicBezTo>
                    <a:pt x="22352" y="10435"/>
                    <a:pt x="18653" y="7829"/>
                    <a:pt x="18653" y="7829"/>
                  </a:cubicBezTo>
                  <a:lnTo>
                    <a:pt x="6268" y="20770"/>
                  </a:lnTo>
                  <a:lnTo>
                    <a:pt x="0" y="19790"/>
                  </a:lnTo>
                  <a:lnTo>
                    <a:pt x="0" y="19790"/>
                  </a:lnTo>
                  <a:lnTo>
                    <a:pt x="55687" y="47532"/>
                  </a:lnTo>
                  <a:lnTo>
                    <a:pt x="71518" y="32817"/>
                  </a:lnTo>
                  <a:cubicBezTo>
                    <a:pt x="75049" y="27039"/>
                    <a:pt x="75184" y="20213"/>
                    <a:pt x="73782" y="17189"/>
                  </a:cubicBezTo>
                  <a:cubicBezTo>
                    <a:pt x="73461" y="16487"/>
                    <a:pt x="72810" y="16137"/>
                    <a:pt x="72151" y="16137"/>
                  </a:cubicBezTo>
                  <a:cubicBezTo>
                    <a:pt x="71493" y="16137"/>
                    <a:pt x="70825" y="16487"/>
                    <a:pt x="70470" y="17189"/>
                  </a:cubicBezTo>
                  <a:cubicBezTo>
                    <a:pt x="68916" y="20280"/>
                    <a:pt x="64270" y="26684"/>
                    <a:pt x="57579" y="28103"/>
                  </a:cubicBezTo>
                  <a:cubicBezTo>
                    <a:pt x="57341" y="28153"/>
                    <a:pt x="57081" y="28177"/>
                    <a:pt x="56804" y="28177"/>
                  </a:cubicBezTo>
                  <a:cubicBezTo>
                    <a:pt x="50873" y="28177"/>
                    <a:pt x="36590" y="17234"/>
                    <a:pt x="36122" y="13877"/>
                  </a:cubicBezTo>
                  <a:cubicBezTo>
                    <a:pt x="34923" y="6072"/>
                    <a:pt x="49486" y="2693"/>
                    <a:pt x="43573" y="361"/>
                  </a:cubicBezTo>
                  <a:cubicBezTo>
                    <a:pt x="42937" y="113"/>
                    <a:pt x="42288" y="0"/>
                    <a:pt x="41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1"/>
            <p:cNvSpPr/>
            <p:nvPr/>
          </p:nvSpPr>
          <p:spPr>
            <a:xfrm>
              <a:off x="8166181" y="1295103"/>
              <a:ext cx="84762" cy="79959"/>
            </a:xfrm>
            <a:custGeom>
              <a:avLst/>
              <a:gdLst/>
              <a:ahLst/>
              <a:cxnLst/>
              <a:rect l="l" t="t" r="r" b="b"/>
              <a:pathLst>
                <a:path w="2400" h="2264" extrusionOk="0">
                  <a:moveTo>
                    <a:pt x="2332" y="0"/>
                  </a:moveTo>
                  <a:lnTo>
                    <a:pt x="0" y="2112"/>
                  </a:lnTo>
                  <a:lnTo>
                    <a:pt x="0" y="2264"/>
                  </a:lnTo>
                  <a:lnTo>
                    <a:pt x="152" y="2264"/>
                  </a:lnTo>
                  <a:lnTo>
                    <a:pt x="2399" y="152"/>
                  </a:lnTo>
                  <a:lnTo>
                    <a:pt x="2399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61"/>
            <p:cNvSpPr/>
            <p:nvPr/>
          </p:nvSpPr>
          <p:spPr>
            <a:xfrm>
              <a:off x="8258677" y="1379830"/>
              <a:ext cx="59687" cy="87128"/>
            </a:xfrm>
            <a:custGeom>
              <a:avLst/>
              <a:gdLst/>
              <a:ahLst/>
              <a:cxnLst/>
              <a:rect l="l" t="t" r="r" b="b"/>
              <a:pathLst>
                <a:path w="1690" h="2467" extrusionOk="0">
                  <a:moveTo>
                    <a:pt x="1605" y="0"/>
                  </a:moveTo>
                  <a:cubicBezTo>
                    <a:pt x="1537" y="0"/>
                    <a:pt x="1537" y="0"/>
                    <a:pt x="1470" y="68"/>
                  </a:cubicBezTo>
                  <a:lnTo>
                    <a:pt x="68" y="2332"/>
                  </a:lnTo>
                  <a:cubicBezTo>
                    <a:pt x="0" y="2399"/>
                    <a:pt x="68" y="2467"/>
                    <a:pt x="68" y="2467"/>
                  </a:cubicBezTo>
                  <a:lnTo>
                    <a:pt x="203" y="2467"/>
                  </a:lnTo>
                  <a:lnTo>
                    <a:pt x="1605" y="135"/>
                  </a:lnTo>
                  <a:cubicBezTo>
                    <a:pt x="1690" y="68"/>
                    <a:pt x="1690" y="68"/>
                    <a:pt x="160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61"/>
            <p:cNvSpPr/>
            <p:nvPr/>
          </p:nvSpPr>
          <p:spPr>
            <a:xfrm>
              <a:off x="7962681" y="1478401"/>
              <a:ext cx="89565" cy="53012"/>
            </a:xfrm>
            <a:custGeom>
              <a:avLst/>
              <a:gdLst/>
              <a:ahLst/>
              <a:cxnLst/>
              <a:rect l="l" t="t" r="r" b="b"/>
              <a:pathLst>
                <a:path w="2536" h="1501" extrusionOk="0">
                  <a:moveTo>
                    <a:pt x="2445" y="1"/>
                  </a:moveTo>
                  <a:cubicBezTo>
                    <a:pt x="2430" y="1"/>
                    <a:pt x="2411" y="8"/>
                    <a:pt x="2383" y="31"/>
                  </a:cubicBezTo>
                  <a:lnTo>
                    <a:pt x="69" y="1365"/>
                  </a:lnTo>
                  <a:cubicBezTo>
                    <a:pt x="1" y="1365"/>
                    <a:pt x="1" y="1433"/>
                    <a:pt x="1" y="1433"/>
                  </a:cubicBezTo>
                  <a:cubicBezTo>
                    <a:pt x="69" y="1501"/>
                    <a:pt x="69" y="1501"/>
                    <a:pt x="136" y="1501"/>
                  </a:cubicBezTo>
                  <a:lnTo>
                    <a:pt x="2468" y="166"/>
                  </a:lnTo>
                  <a:cubicBezTo>
                    <a:pt x="2535" y="98"/>
                    <a:pt x="2535" y="98"/>
                    <a:pt x="2535" y="31"/>
                  </a:cubicBezTo>
                  <a:cubicBezTo>
                    <a:pt x="2490" y="31"/>
                    <a:pt x="2475" y="1"/>
                    <a:pt x="244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61"/>
            <p:cNvSpPr/>
            <p:nvPr/>
          </p:nvSpPr>
          <p:spPr>
            <a:xfrm>
              <a:off x="8064749" y="1609994"/>
              <a:ext cx="76992" cy="38355"/>
            </a:xfrm>
            <a:custGeom>
              <a:avLst/>
              <a:gdLst/>
              <a:ahLst/>
              <a:cxnLst/>
              <a:rect l="l" t="t" r="r" b="b"/>
              <a:pathLst>
                <a:path w="2180" h="1086" extrusionOk="0">
                  <a:moveTo>
                    <a:pt x="2089" y="1"/>
                  </a:moveTo>
                  <a:cubicBezTo>
                    <a:pt x="2074" y="1"/>
                    <a:pt x="2056" y="10"/>
                    <a:pt x="2027" y="38"/>
                  </a:cubicBezTo>
                  <a:lnTo>
                    <a:pt x="68" y="951"/>
                  </a:lnTo>
                  <a:cubicBezTo>
                    <a:pt x="68" y="951"/>
                    <a:pt x="0" y="1018"/>
                    <a:pt x="68" y="1018"/>
                  </a:cubicBezTo>
                  <a:cubicBezTo>
                    <a:pt x="68" y="1086"/>
                    <a:pt x="135" y="1086"/>
                    <a:pt x="135" y="1086"/>
                  </a:cubicBezTo>
                  <a:lnTo>
                    <a:pt x="2112" y="174"/>
                  </a:lnTo>
                  <a:cubicBezTo>
                    <a:pt x="2180" y="106"/>
                    <a:pt x="2180" y="106"/>
                    <a:pt x="2180" y="38"/>
                  </a:cubicBezTo>
                  <a:cubicBezTo>
                    <a:pt x="2134" y="38"/>
                    <a:pt x="2119" y="1"/>
                    <a:pt x="2089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1"/>
            <p:cNvSpPr/>
            <p:nvPr/>
          </p:nvSpPr>
          <p:spPr>
            <a:xfrm>
              <a:off x="8109496" y="1459930"/>
              <a:ext cx="79394" cy="71483"/>
            </a:xfrm>
            <a:custGeom>
              <a:avLst/>
              <a:gdLst/>
              <a:ahLst/>
              <a:cxnLst/>
              <a:rect l="l" t="t" r="r" b="b"/>
              <a:pathLst>
                <a:path w="2248" h="2024" extrusionOk="0">
                  <a:moveTo>
                    <a:pt x="2180" y="0"/>
                  </a:moveTo>
                  <a:cubicBezTo>
                    <a:pt x="2163" y="0"/>
                    <a:pt x="2146" y="21"/>
                    <a:pt x="2112" y="64"/>
                  </a:cubicBezTo>
                  <a:lnTo>
                    <a:pt x="0" y="1888"/>
                  </a:lnTo>
                  <a:lnTo>
                    <a:pt x="0" y="2024"/>
                  </a:lnTo>
                  <a:lnTo>
                    <a:pt x="135" y="2024"/>
                  </a:lnTo>
                  <a:lnTo>
                    <a:pt x="2247" y="131"/>
                  </a:lnTo>
                  <a:lnTo>
                    <a:pt x="2247" y="64"/>
                  </a:lnTo>
                  <a:cubicBezTo>
                    <a:pt x="2213" y="21"/>
                    <a:pt x="2197" y="0"/>
                    <a:pt x="21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1"/>
            <p:cNvSpPr/>
            <p:nvPr/>
          </p:nvSpPr>
          <p:spPr>
            <a:xfrm>
              <a:off x="7888126" y="1611336"/>
              <a:ext cx="84162" cy="33304"/>
            </a:xfrm>
            <a:custGeom>
              <a:avLst/>
              <a:gdLst/>
              <a:ahLst/>
              <a:cxnLst/>
              <a:rect l="l" t="t" r="r" b="b"/>
              <a:pathLst>
                <a:path w="2383" h="943" extrusionOk="0">
                  <a:moveTo>
                    <a:pt x="2247" y="0"/>
                  </a:moveTo>
                  <a:lnTo>
                    <a:pt x="0" y="761"/>
                  </a:lnTo>
                  <a:lnTo>
                    <a:pt x="0" y="913"/>
                  </a:lnTo>
                  <a:cubicBezTo>
                    <a:pt x="0" y="913"/>
                    <a:pt x="30" y="943"/>
                    <a:pt x="50" y="943"/>
                  </a:cubicBezTo>
                  <a:cubicBezTo>
                    <a:pt x="60" y="943"/>
                    <a:pt x="68" y="935"/>
                    <a:pt x="68" y="913"/>
                  </a:cubicBezTo>
                  <a:lnTo>
                    <a:pt x="2315" y="136"/>
                  </a:lnTo>
                  <a:cubicBezTo>
                    <a:pt x="2315" y="136"/>
                    <a:pt x="2382" y="68"/>
                    <a:pt x="231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1"/>
            <p:cNvSpPr/>
            <p:nvPr/>
          </p:nvSpPr>
          <p:spPr>
            <a:xfrm>
              <a:off x="7042590" y="657940"/>
              <a:ext cx="69858" cy="44535"/>
            </a:xfrm>
            <a:custGeom>
              <a:avLst/>
              <a:gdLst/>
              <a:ahLst/>
              <a:cxnLst/>
              <a:rect l="l" t="t" r="r" b="b"/>
              <a:pathLst>
                <a:path w="1978" h="1261" extrusionOk="0">
                  <a:moveTo>
                    <a:pt x="1887" y="1"/>
                  </a:moveTo>
                  <a:cubicBezTo>
                    <a:pt x="1872" y="1"/>
                    <a:pt x="1853" y="8"/>
                    <a:pt x="1825" y="31"/>
                  </a:cubicBezTo>
                  <a:lnTo>
                    <a:pt x="68" y="1078"/>
                  </a:lnTo>
                  <a:cubicBezTo>
                    <a:pt x="68" y="1146"/>
                    <a:pt x="0" y="1146"/>
                    <a:pt x="68" y="1230"/>
                  </a:cubicBezTo>
                  <a:cubicBezTo>
                    <a:pt x="68" y="1230"/>
                    <a:pt x="98" y="1260"/>
                    <a:pt x="118" y="1260"/>
                  </a:cubicBezTo>
                  <a:cubicBezTo>
                    <a:pt x="128" y="1260"/>
                    <a:pt x="136" y="1253"/>
                    <a:pt x="136" y="1230"/>
                  </a:cubicBezTo>
                  <a:lnTo>
                    <a:pt x="1910" y="166"/>
                  </a:lnTo>
                  <a:cubicBezTo>
                    <a:pt x="1977" y="98"/>
                    <a:pt x="1977" y="98"/>
                    <a:pt x="1977" y="31"/>
                  </a:cubicBezTo>
                  <a:cubicBezTo>
                    <a:pt x="1932" y="31"/>
                    <a:pt x="1917" y="1"/>
                    <a:pt x="188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1"/>
            <p:cNvSpPr/>
            <p:nvPr/>
          </p:nvSpPr>
          <p:spPr>
            <a:xfrm>
              <a:off x="6923252" y="721053"/>
              <a:ext cx="69858" cy="44783"/>
            </a:xfrm>
            <a:custGeom>
              <a:avLst/>
              <a:gdLst/>
              <a:ahLst/>
              <a:cxnLst/>
              <a:rect l="l" t="t" r="r" b="b"/>
              <a:pathLst>
                <a:path w="1978" h="1268" extrusionOk="0">
                  <a:moveTo>
                    <a:pt x="1825" y="1"/>
                  </a:moveTo>
                  <a:lnTo>
                    <a:pt x="68" y="1133"/>
                  </a:lnTo>
                  <a:cubicBezTo>
                    <a:pt x="68" y="1133"/>
                    <a:pt x="0" y="1200"/>
                    <a:pt x="68" y="1268"/>
                  </a:cubicBezTo>
                  <a:lnTo>
                    <a:pt x="136" y="1268"/>
                  </a:lnTo>
                  <a:lnTo>
                    <a:pt x="1910" y="136"/>
                  </a:lnTo>
                  <a:cubicBezTo>
                    <a:pt x="1977" y="136"/>
                    <a:pt x="1977" y="68"/>
                    <a:pt x="1977" y="68"/>
                  </a:cubicBezTo>
                  <a:cubicBezTo>
                    <a:pt x="1910" y="1"/>
                    <a:pt x="1825" y="1"/>
                    <a:pt x="182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1"/>
            <p:cNvSpPr/>
            <p:nvPr/>
          </p:nvSpPr>
          <p:spPr>
            <a:xfrm>
              <a:off x="6811649" y="815350"/>
              <a:ext cx="62123" cy="51952"/>
            </a:xfrm>
            <a:custGeom>
              <a:avLst/>
              <a:gdLst/>
              <a:ahLst/>
              <a:cxnLst/>
              <a:rect l="l" t="t" r="r" b="b"/>
              <a:pathLst>
                <a:path w="1759" h="1471" extrusionOk="0">
                  <a:moveTo>
                    <a:pt x="1690" y="0"/>
                  </a:moveTo>
                  <a:lnTo>
                    <a:pt x="69" y="1335"/>
                  </a:lnTo>
                  <a:cubicBezTo>
                    <a:pt x="1" y="1335"/>
                    <a:pt x="1" y="1419"/>
                    <a:pt x="69" y="1419"/>
                  </a:cubicBezTo>
                  <a:cubicBezTo>
                    <a:pt x="69" y="1453"/>
                    <a:pt x="85" y="1470"/>
                    <a:pt x="102" y="1470"/>
                  </a:cubicBezTo>
                  <a:cubicBezTo>
                    <a:pt x="119" y="1470"/>
                    <a:pt x="136" y="1453"/>
                    <a:pt x="136" y="1419"/>
                  </a:cubicBezTo>
                  <a:lnTo>
                    <a:pt x="1758" y="152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1"/>
            <p:cNvSpPr/>
            <p:nvPr/>
          </p:nvSpPr>
          <p:spPr>
            <a:xfrm>
              <a:off x="7017514" y="738358"/>
              <a:ext cx="67456" cy="44783"/>
            </a:xfrm>
            <a:custGeom>
              <a:avLst/>
              <a:gdLst/>
              <a:ahLst/>
              <a:cxnLst/>
              <a:rect l="l" t="t" r="r" b="b"/>
              <a:pathLst>
                <a:path w="1910" h="1268" extrusionOk="0">
                  <a:moveTo>
                    <a:pt x="1775" y="1"/>
                  </a:moveTo>
                  <a:lnTo>
                    <a:pt x="85" y="1133"/>
                  </a:lnTo>
                  <a:cubicBezTo>
                    <a:pt x="1" y="1133"/>
                    <a:pt x="1" y="1200"/>
                    <a:pt x="1" y="1268"/>
                  </a:cubicBezTo>
                  <a:lnTo>
                    <a:pt x="153" y="1268"/>
                  </a:lnTo>
                  <a:lnTo>
                    <a:pt x="1910" y="136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1"/>
            <p:cNvSpPr/>
            <p:nvPr/>
          </p:nvSpPr>
          <p:spPr>
            <a:xfrm>
              <a:off x="6918484" y="950193"/>
              <a:ext cx="59687" cy="56720"/>
            </a:xfrm>
            <a:custGeom>
              <a:avLst/>
              <a:gdLst/>
              <a:ahLst/>
              <a:cxnLst/>
              <a:rect l="l" t="t" r="r" b="b"/>
              <a:pathLst>
                <a:path w="1690" h="1606" extrusionOk="0">
                  <a:moveTo>
                    <a:pt x="1580" y="1"/>
                  </a:moveTo>
                  <a:cubicBezTo>
                    <a:pt x="1559" y="1"/>
                    <a:pt x="1538" y="17"/>
                    <a:pt x="1538" y="51"/>
                  </a:cubicBezTo>
                  <a:lnTo>
                    <a:pt x="68" y="1470"/>
                  </a:lnTo>
                  <a:cubicBezTo>
                    <a:pt x="0" y="1538"/>
                    <a:pt x="0" y="1538"/>
                    <a:pt x="68" y="1606"/>
                  </a:cubicBezTo>
                  <a:lnTo>
                    <a:pt x="135" y="1606"/>
                  </a:lnTo>
                  <a:lnTo>
                    <a:pt x="1622" y="136"/>
                  </a:lnTo>
                  <a:cubicBezTo>
                    <a:pt x="1690" y="136"/>
                    <a:pt x="1690" y="51"/>
                    <a:pt x="1622" y="51"/>
                  </a:cubicBezTo>
                  <a:cubicBezTo>
                    <a:pt x="1622" y="17"/>
                    <a:pt x="1601" y="1"/>
                    <a:pt x="15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1"/>
            <p:cNvSpPr/>
            <p:nvPr/>
          </p:nvSpPr>
          <p:spPr>
            <a:xfrm>
              <a:off x="6886239" y="825487"/>
              <a:ext cx="64490" cy="47184"/>
            </a:xfrm>
            <a:custGeom>
              <a:avLst/>
              <a:gdLst/>
              <a:ahLst/>
              <a:cxnLst/>
              <a:rect l="l" t="t" r="r" b="b"/>
              <a:pathLst>
                <a:path w="1826" h="1336" extrusionOk="0">
                  <a:moveTo>
                    <a:pt x="1758" y="0"/>
                  </a:moveTo>
                  <a:lnTo>
                    <a:pt x="1" y="1200"/>
                  </a:lnTo>
                  <a:lnTo>
                    <a:pt x="1" y="1335"/>
                  </a:lnTo>
                  <a:lnTo>
                    <a:pt x="136" y="1335"/>
                  </a:lnTo>
                  <a:lnTo>
                    <a:pt x="1826" y="136"/>
                  </a:lnTo>
                  <a:lnTo>
                    <a:pt x="1826" y="68"/>
                  </a:lnTo>
                  <a:cubicBezTo>
                    <a:pt x="1826" y="0"/>
                    <a:pt x="1758" y="0"/>
                    <a:pt x="175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1"/>
            <p:cNvSpPr/>
            <p:nvPr/>
          </p:nvSpPr>
          <p:spPr>
            <a:xfrm>
              <a:off x="6846260" y="910213"/>
              <a:ext cx="64490" cy="47184"/>
            </a:xfrm>
            <a:custGeom>
              <a:avLst/>
              <a:gdLst/>
              <a:ahLst/>
              <a:cxnLst/>
              <a:rect l="l" t="t" r="r" b="b"/>
              <a:pathLst>
                <a:path w="1826" h="1336" extrusionOk="0">
                  <a:moveTo>
                    <a:pt x="1690" y="1"/>
                  </a:moveTo>
                  <a:lnTo>
                    <a:pt x="1" y="1183"/>
                  </a:lnTo>
                  <a:lnTo>
                    <a:pt x="1" y="1335"/>
                  </a:lnTo>
                  <a:lnTo>
                    <a:pt x="68" y="1335"/>
                  </a:lnTo>
                  <a:lnTo>
                    <a:pt x="1826" y="136"/>
                  </a:lnTo>
                  <a:lnTo>
                    <a:pt x="1826" y="68"/>
                  </a:lnTo>
                  <a:cubicBezTo>
                    <a:pt x="1826" y="1"/>
                    <a:pt x="1758" y="1"/>
                    <a:pt x="169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61"/>
            <p:cNvSpPr/>
            <p:nvPr/>
          </p:nvSpPr>
          <p:spPr>
            <a:xfrm>
              <a:off x="6990673" y="850562"/>
              <a:ext cx="62088" cy="51352"/>
            </a:xfrm>
            <a:custGeom>
              <a:avLst/>
              <a:gdLst/>
              <a:ahLst/>
              <a:cxnLst/>
              <a:rect l="l" t="t" r="r" b="b"/>
              <a:pathLst>
                <a:path w="1758" h="1454" extrusionOk="0">
                  <a:moveTo>
                    <a:pt x="1606" y="0"/>
                  </a:moveTo>
                  <a:lnTo>
                    <a:pt x="1" y="1267"/>
                  </a:lnTo>
                  <a:lnTo>
                    <a:pt x="1" y="1402"/>
                  </a:lnTo>
                  <a:cubicBezTo>
                    <a:pt x="1" y="1436"/>
                    <a:pt x="17" y="1453"/>
                    <a:pt x="43" y="1453"/>
                  </a:cubicBezTo>
                  <a:cubicBezTo>
                    <a:pt x="68" y="1453"/>
                    <a:pt x="102" y="1436"/>
                    <a:pt x="136" y="1402"/>
                  </a:cubicBezTo>
                  <a:lnTo>
                    <a:pt x="1690" y="135"/>
                  </a:lnTo>
                  <a:cubicBezTo>
                    <a:pt x="1758" y="68"/>
                    <a:pt x="1758" y="68"/>
                    <a:pt x="175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61"/>
            <p:cNvSpPr/>
            <p:nvPr/>
          </p:nvSpPr>
          <p:spPr>
            <a:xfrm>
              <a:off x="7172064" y="656634"/>
              <a:ext cx="57320" cy="44783"/>
            </a:xfrm>
            <a:custGeom>
              <a:avLst/>
              <a:gdLst/>
              <a:ahLst/>
              <a:cxnLst/>
              <a:rect l="l" t="t" r="r" b="b"/>
              <a:pathLst>
                <a:path w="1623" h="1268" extrusionOk="0">
                  <a:moveTo>
                    <a:pt x="1471" y="0"/>
                  </a:moveTo>
                  <a:lnTo>
                    <a:pt x="1" y="1115"/>
                  </a:lnTo>
                  <a:lnTo>
                    <a:pt x="1" y="1267"/>
                  </a:lnTo>
                  <a:lnTo>
                    <a:pt x="136" y="1267"/>
                  </a:lnTo>
                  <a:lnTo>
                    <a:pt x="1538" y="135"/>
                  </a:lnTo>
                  <a:cubicBezTo>
                    <a:pt x="1623" y="135"/>
                    <a:pt x="1623" y="68"/>
                    <a:pt x="153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1"/>
            <p:cNvSpPr/>
            <p:nvPr/>
          </p:nvSpPr>
          <p:spPr>
            <a:xfrm>
              <a:off x="7114779" y="743126"/>
              <a:ext cx="54954" cy="49586"/>
            </a:xfrm>
            <a:custGeom>
              <a:avLst/>
              <a:gdLst/>
              <a:ahLst/>
              <a:cxnLst/>
              <a:rect l="l" t="t" r="r" b="b"/>
              <a:pathLst>
                <a:path w="1556" h="1404" extrusionOk="0">
                  <a:moveTo>
                    <a:pt x="1403" y="1"/>
                  </a:moveTo>
                  <a:lnTo>
                    <a:pt x="68" y="1268"/>
                  </a:lnTo>
                  <a:cubicBezTo>
                    <a:pt x="1" y="1268"/>
                    <a:pt x="1" y="1353"/>
                    <a:pt x="68" y="1353"/>
                  </a:cubicBezTo>
                  <a:cubicBezTo>
                    <a:pt x="68" y="1386"/>
                    <a:pt x="85" y="1403"/>
                    <a:pt x="102" y="1403"/>
                  </a:cubicBezTo>
                  <a:cubicBezTo>
                    <a:pt x="119" y="1403"/>
                    <a:pt x="136" y="1386"/>
                    <a:pt x="136" y="1353"/>
                  </a:cubicBezTo>
                  <a:lnTo>
                    <a:pt x="1555" y="153"/>
                  </a:lnTo>
                  <a:lnTo>
                    <a:pt x="1555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1"/>
            <p:cNvSpPr/>
            <p:nvPr/>
          </p:nvSpPr>
          <p:spPr>
            <a:xfrm>
              <a:off x="8363076" y="1220513"/>
              <a:ext cx="14975" cy="79994"/>
            </a:xfrm>
            <a:custGeom>
              <a:avLst/>
              <a:gdLst/>
              <a:ahLst/>
              <a:cxnLst/>
              <a:rect l="l" t="t" r="r" b="b"/>
              <a:pathLst>
                <a:path w="424" h="2265" extrusionOk="0">
                  <a:moveTo>
                    <a:pt x="1" y="0"/>
                  </a:moveTo>
                  <a:cubicBezTo>
                    <a:pt x="136" y="642"/>
                    <a:pt x="136" y="1267"/>
                    <a:pt x="68" y="1977"/>
                  </a:cubicBezTo>
                  <a:lnTo>
                    <a:pt x="136" y="2044"/>
                  </a:lnTo>
                  <a:cubicBezTo>
                    <a:pt x="203" y="2112"/>
                    <a:pt x="271" y="2196"/>
                    <a:pt x="423" y="2264"/>
                  </a:cubicBezTo>
                  <a:cubicBezTo>
                    <a:pt x="204" y="931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4E3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1"/>
            <p:cNvSpPr/>
            <p:nvPr/>
          </p:nvSpPr>
          <p:spPr>
            <a:xfrm>
              <a:off x="8367844" y="1402504"/>
              <a:ext cx="14975" cy="81760"/>
            </a:xfrm>
            <a:custGeom>
              <a:avLst/>
              <a:gdLst/>
              <a:ahLst/>
              <a:cxnLst/>
              <a:rect l="l" t="t" r="r" b="b"/>
              <a:pathLst>
                <a:path w="424" h="2315" extrusionOk="0">
                  <a:moveTo>
                    <a:pt x="288" y="0"/>
                  </a:moveTo>
                  <a:cubicBezTo>
                    <a:pt x="204" y="760"/>
                    <a:pt x="136" y="1538"/>
                    <a:pt x="1" y="2315"/>
                  </a:cubicBezTo>
                  <a:lnTo>
                    <a:pt x="136" y="2315"/>
                  </a:lnTo>
                  <a:cubicBezTo>
                    <a:pt x="204" y="2247"/>
                    <a:pt x="204" y="2180"/>
                    <a:pt x="288" y="2112"/>
                  </a:cubicBezTo>
                  <a:cubicBezTo>
                    <a:pt x="356" y="1402"/>
                    <a:pt x="423" y="760"/>
                    <a:pt x="423" y="68"/>
                  </a:cubicBezTo>
                  <a:cubicBezTo>
                    <a:pt x="356" y="68"/>
                    <a:pt x="356" y="0"/>
                    <a:pt x="288" y="0"/>
                  </a:cubicBezTo>
                  <a:close/>
                </a:path>
              </a:pathLst>
            </a:custGeom>
            <a:solidFill>
              <a:srgbClr val="516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1"/>
            <p:cNvSpPr/>
            <p:nvPr/>
          </p:nvSpPr>
          <p:spPr>
            <a:xfrm>
              <a:off x="8002096" y="1375027"/>
              <a:ext cx="375955" cy="445177"/>
            </a:xfrm>
            <a:custGeom>
              <a:avLst/>
              <a:gdLst/>
              <a:ahLst/>
              <a:cxnLst/>
              <a:rect l="l" t="t" r="r" b="b"/>
              <a:pathLst>
                <a:path w="10645" h="12605" extrusionOk="0">
                  <a:moveTo>
                    <a:pt x="9647" y="1"/>
                  </a:moveTo>
                  <a:cubicBezTo>
                    <a:pt x="9292" y="913"/>
                    <a:pt x="8870" y="1893"/>
                    <a:pt x="8313" y="2890"/>
                  </a:cubicBezTo>
                  <a:cubicBezTo>
                    <a:pt x="8802" y="2890"/>
                    <a:pt x="9225" y="2958"/>
                    <a:pt x="9647" y="3025"/>
                  </a:cubicBezTo>
                  <a:cubicBezTo>
                    <a:pt x="9867" y="3025"/>
                    <a:pt x="10137" y="3025"/>
                    <a:pt x="10357" y="3093"/>
                  </a:cubicBezTo>
                  <a:cubicBezTo>
                    <a:pt x="10492" y="2316"/>
                    <a:pt x="10560" y="1538"/>
                    <a:pt x="10644" y="778"/>
                  </a:cubicBezTo>
                  <a:cubicBezTo>
                    <a:pt x="10357" y="491"/>
                    <a:pt x="10002" y="271"/>
                    <a:pt x="9647" y="1"/>
                  </a:cubicBezTo>
                  <a:close/>
                  <a:moveTo>
                    <a:pt x="6843" y="5205"/>
                  </a:moveTo>
                  <a:cubicBezTo>
                    <a:pt x="5846" y="6539"/>
                    <a:pt x="4798" y="7874"/>
                    <a:pt x="3599" y="9141"/>
                  </a:cubicBezTo>
                  <a:cubicBezTo>
                    <a:pt x="4089" y="9074"/>
                    <a:pt x="4646" y="9006"/>
                    <a:pt x="5153" y="8939"/>
                  </a:cubicBezTo>
                  <a:cubicBezTo>
                    <a:pt x="6623" y="7671"/>
                    <a:pt x="7890" y="6404"/>
                    <a:pt x="8870" y="5205"/>
                  </a:cubicBezTo>
                  <a:close/>
                  <a:moveTo>
                    <a:pt x="85" y="12520"/>
                  </a:moveTo>
                  <a:cubicBezTo>
                    <a:pt x="85" y="12605"/>
                    <a:pt x="85" y="12605"/>
                    <a:pt x="0" y="12605"/>
                  </a:cubicBezTo>
                  <a:cubicBezTo>
                    <a:pt x="85" y="12605"/>
                    <a:pt x="85" y="12605"/>
                    <a:pt x="152" y="12520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1"/>
            <p:cNvSpPr/>
            <p:nvPr/>
          </p:nvSpPr>
          <p:spPr>
            <a:xfrm>
              <a:off x="4544194" y="-116714"/>
              <a:ext cx="5243236" cy="3022931"/>
            </a:xfrm>
            <a:custGeom>
              <a:avLst/>
              <a:gdLst/>
              <a:ahLst/>
              <a:cxnLst/>
              <a:rect l="l" t="t" r="r" b="b"/>
              <a:pathLst>
                <a:path w="148460" h="85593" extrusionOk="0">
                  <a:moveTo>
                    <a:pt x="1" y="1"/>
                  </a:moveTo>
                  <a:lnTo>
                    <a:pt x="1" y="1"/>
                  </a:lnTo>
                  <a:cubicBezTo>
                    <a:pt x="1826" y="204"/>
                    <a:pt x="3650" y="423"/>
                    <a:pt x="5492" y="694"/>
                  </a:cubicBezTo>
                  <a:cubicBezTo>
                    <a:pt x="7316" y="981"/>
                    <a:pt x="9141" y="1268"/>
                    <a:pt x="10983" y="1623"/>
                  </a:cubicBezTo>
                  <a:cubicBezTo>
                    <a:pt x="12807" y="1961"/>
                    <a:pt x="14565" y="2248"/>
                    <a:pt x="16389" y="2670"/>
                  </a:cubicBezTo>
                  <a:cubicBezTo>
                    <a:pt x="18231" y="3025"/>
                    <a:pt x="19988" y="3380"/>
                    <a:pt x="21813" y="3802"/>
                  </a:cubicBezTo>
                  <a:cubicBezTo>
                    <a:pt x="25411" y="4647"/>
                    <a:pt x="28993" y="5492"/>
                    <a:pt x="32524" y="6472"/>
                  </a:cubicBezTo>
                  <a:cubicBezTo>
                    <a:pt x="36106" y="7452"/>
                    <a:pt x="39620" y="8449"/>
                    <a:pt x="43151" y="9564"/>
                  </a:cubicBezTo>
                  <a:cubicBezTo>
                    <a:pt x="50112" y="11895"/>
                    <a:pt x="57090" y="14362"/>
                    <a:pt x="63848" y="17251"/>
                  </a:cubicBezTo>
                  <a:cubicBezTo>
                    <a:pt x="70606" y="20123"/>
                    <a:pt x="77297" y="23299"/>
                    <a:pt x="83700" y="26881"/>
                  </a:cubicBezTo>
                  <a:cubicBezTo>
                    <a:pt x="85322" y="27726"/>
                    <a:pt x="86860" y="28655"/>
                    <a:pt x="88481" y="29568"/>
                  </a:cubicBezTo>
                  <a:cubicBezTo>
                    <a:pt x="90103" y="30480"/>
                    <a:pt x="91658" y="31392"/>
                    <a:pt x="93195" y="32372"/>
                  </a:cubicBezTo>
                  <a:cubicBezTo>
                    <a:pt x="93972" y="32879"/>
                    <a:pt x="94750" y="33369"/>
                    <a:pt x="95527" y="33859"/>
                  </a:cubicBezTo>
                  <a:cubicBezTo>
                    <a:pt x="96304" y="34349"/>
                    <a:pt x="97064" y="34839"/>
                    <a:pt x="97841" y="35413"/>
                  </a:cubicBezTo>
                  <a:lnTo>
                    <a:pt x="100105" y="36883"/>
                  </a:lnTo>
                  <a:cubicBezTo>
                    <a:pt x="100528" y="37170"/>
                    <a:pt x="100866" y="37441"/>
                    <a:pt x="101288" y="37728"/>
                  </a:cubicBezTo>
                  <a:lnTo>
                    <a:pt x="102420" y="38505"/>
                  </a:lnTo>
                  <a:cubicBezTo>
                    <a:pt x="103130" y="38995"/>
                    <a:pt x="103907" y="39553"/>
                    <a:pt x="104667" y="40059"/>
                  </a:cubicBezTo>
                  <a:lnTo>
                    <a:pt x="106864" y="41749"/>
                  </a:lnTo>
                  <a:cubicBezTo>
                    <a:pt x="108333" y="42797"/>
                    <a:pt x="109820" y="43928"/>
                    <a:pt x="111223" y="45044"/>
                  </a:cubicBezTo>
                  <a:cubicBezTo>
                    <a:pt x="114112" y="47375"/>
                    <a:pt x="116916" y="49774"/>
                    <a:pt x="119670" y="52224"/>
                  </a:cubicBezTo>
                  <a:cubicBezTo>
                    <a:pt x="125094" y="57090"/>
                    <a:pt x="130297" y="62361"/>
                    <a:pt x="135079" y="68004"/>
                  </a:cubicBezTo>
                  <a:cubicBezTo>
                    <a:pt x="135721" y="68629"/>
                    <a:pt x="136278" y="69339"/>
                    <a:pt x="136853" y="70049"/>
                  </a:cubicBezTo>
                  <a:cubicBezTo>
                    <a:pt x="137478" y="70809"/>
                    <a:pt x="138035" y="71451"/>
                    <a:pt x="138610" y="72228"/>
                  </a:cubicBezTo>
                  <a:cubicBezTo>
                    <a:pt x="139809" y="73630"/>
                    <a:pt x="140924" y="75117"/>
                    <a:pt x="142056" y="76587"/>
                  </a:cubicBezTo>
                  <a:cubicBezTo>
                    <a:pt x="142614" y="77297"/>
                    <a:pt x="143188" y="77989"/>
                    <a:pt x="143678" y="78766"/>
                  </a:cubicBezTo>
                  <a:lnTo>
                    <a:pt x="145300" y="81030"/>
                  </a:lnTo>
                  <a:cubicBezTo>
                    <a:pt x="145571" y="81368"/>
                    <a:pt x="145858" y="81791"/>
                    <a:pt x="146145" y="82145"/>
                  </a:cubicBezTo>
                  <a:lnTo>
                    <a:pt x="146905" y="83277"/>
                  </a:lnTo>
                  <a:lnTo>
                    <a:pt x="148460" y="85592"/>
                  </a:lnTo>
                  <a:lnTo>
                    <a:pt x="147057" y="83210"/>
                  </a:lnTo>
                  <a:lnTo>
                    <a:pt x="146348" y="82010"/>
                  </a:lnTo>
                  <a:cubicBezTo>
                    <a:pt x="146145" y="81588"/>
                    <a:pt x="145858" y="81233"/>
                    <a:pt x="145638" y="80811"/>
                  </a:cubicBezTo>
                  <a:lnTo>
                    <a:pt x="144168" y="78496"/>
                  </a:lnTo>
                  <a:cubicBezTo>
                    <a:pt x="143678" y="77719"/>
                    <a:pt x="143104" y="76942"/>
                    <a:pt x="142614" y="76165"/>
                  </a:cubicBezTo>
                  <a:cubicBezTo>
                    <a:pt x="141566" y="74610"/>
                    <a:pt x="140502" y="73140"/>
                    <a:pt x="139387" y="71586"/>
                  </a:cubicBezTo>
                  <a:cubicBezTo>
                    <a:pt x="138880" y="70893"/>
                    <a:pt x="138255" y="70116"/>
                    <a:pt x="137765" y="69406"/>
                  </a:cubicBezTo>
                  <a:cubicBezTo>
                    <a:pt x="137191" y="68629"/>
                    <a:pt x="136633" y="67937"/>
                    <a:pt x="136008" y="67159"/>
                  </a:cubicBezTo>
                  <a:lnTo>
                    <a:pt x="134318" y="65048"/>
                  </a:lnTo>
                  <a:cubicBezTo>
                    <a:pt x="133676" y="64270"/>
                    <a:pt x="133119" y="63561"/>
                    <a:pt x="132477" y="62868"/>
                  </a:cubicBezTo>
                  <a:cubicBezTo>
                    <a:pt x="131277" y="61449"/>
                    <a:pt x="130010" y="60114"/>
                    <a:pt x="128827" y="58712"/>
                  </a:cubicBezTo>
                  <a:cubicBezTo>
                    <a:pt x="128185" y="58002"/>
                    <a:pt x="127560" y="57377"/>
                    <a:pt x="126918" y="56667"/>
                  </a:cubicBezTo>
                  <a:cubicBezTo>
                    <a:pt x="126293" y="55958"/>
                    <a:pt x="125651" y="55333"/>
                    <a:pt x="124941" y="54691"/>
                  </a:cubicBezTo>
                  <a:lnTo>
                    <a:pt x="122982" y="52646"/>
                  </a:lnTo>
                  <a:lnTo>
                    <a:pt x="121005" y="50754"/>
                  </a:lnTo>
                  <a:lnTo>
                    <a:pt x="119957" y="49774"/>
                  </a:lnTo>
                  <a:lnTo>
                    <a:pt x="118961" y="48845"/>
                  </a:lnTo>
                  <a:cubicBezTo>
                    <a:pt x="118268" y="48220"/>
                    <a:pt x="117558" y="47578"/>
                    <a:pt x="116849" y="46953"/>
                  </a:cubicBezTo>
                  <a:cubicBezTo>
                    <a:pt x="115446" y="45753"/>
                    <a:pt x="114044" y="44554"/>
                    <a:pt x="112625" y="43354"/>
                  </a:cubicBezTo>
                  <a:cubicBezTo>
                    <a:pt x="111223" y="42171"/>
                    <a:pt x="109736" y="41039"/>
                    <a:pt x="108266" y="39907"/>
                  </a:cubicBezTo>
                  <a:lnTo>
                    <a:pt x="106019" y="38218"/>
                  </a:lnTo>
                  <a:cubicBezTo>
                    <a:pt x="105309" y="37660"/>
                    <a:pt x="104532" y="37103"/>
                    <a:pt x="103755" y="36528"/>
                  </a:cubicBezTo>
                  <a:cubicBezTo>
                    <a:pt x="100731" y="34349"/>
                    <a:pt x="97639" y="32305"/>
                    <a:pt x="94530" y="30345"/>
                  </a:cubicBezTo>
                  <a:cubicBezTo>
                    <a:pt x="92925" y="29348"/>
                    <a:pt x="91371" y="28368"/>
                    <a:pt x="89749" y="27388"/>
                  </a:cubicBezTo>
                  <a:cubicBezTo>
                    <a:pt x="88127" y="26459"/>
                    <a:pt x="86505" y="25546"/>
                    <a:pt x="84900" y="24634"/>
                  </a:cubicBezTo>
                  <a:cubicBezTo>
                    <a:pt x="78344" y="21120"/>
                    <a:pt x="71654" y="17876"/>
                    <a:pt x="64760" y="15055"/>
                  </a:cubicBezTo>
                  <a:cubicBezTo>
                    <a:pt x="61314" y="13652"/>
                    <a:pt x="57867" y="12385"/>
                    <a:pt x="54336" y="11118"/>
                  </a:cubicBezTo>
                  <a:cubicBezTo>
                    <a:pt x="50822" y="9918"/>
                    <a:pt x="47308" y="8803"/>
                    <a:pt x="43709" y="7739"/>
                  </a:cubicBezTo>
                  <a:cubicBezTo>
                    <a:pt x="40127" y="6691"/>
                    <a:pt x="36528" y="5695"/>
                    <a:pt x="32947" y="4850"/>
                  </a:cubicBezTo>
                  <a:cubicBezTo>
                    <a:pt x="29348" y="4005"/>
                    <a:pt x="25682" y="3228"/>
                    <a:pt x="22032" y="2603"/>
                  </a:cubicBezTo>
                  <a:cubicBezTo>
                    <a:pt x="18366" y="1961"/>
                    <a:pt x="14700" y="1403"/>
                    <a:pt x="11050" y="913"/>
                  </a:cubicBezTo>
                  <a:cubicBezTo>
                    <a:pt x="9209" y="694"/>
                    <a:pt x="7384" y="491"/>
                    <a:pt x="5559" y="356"/>
                  </a:cubicBezTo>
                  <a:cubicBezTo>
                    <a:pt x="3650" y="204"/>
                    <a:pt x="1826" y="68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1"/>
            <p:cNvSpPr/>
            <p:nvPr/>
          </p:nvSpPr>
          <p:spPr>
            <a:xfrm>
              <a:off x="4342532" y="35722"/>
              <a:ext cx="1272772" cy="346571"/>
            </a:xfrm>
            <a:custGeom>
              <a:avLst/>
              <a:gdLst/>
              <a:ahLst/>
              <a:cxnLst/>
              <a:rect l="l" t="t" r="r" b="b"/>
              <a:pathLst>
                <a:path w="36038" h="9813" extrusionOk="0">
                  <a:moveTo>
                    <a:pt x="27299" y="0"/>
                  </a:moveTo>
                  <a:cubicBezTo>
                    <a:pt x="27031" y="0"/>
                    <a:pt x="26757" y="8"/>
                    <a:pt x="26475" y="30"/>
                  </a:cubicBezTo>
                  <a:cubicBezTo>
                    <a:pt x="25698" y="30"/>
                    <a:pt x="24921" y="98"/>
                    <a:pt x="24076" y="165"/>
                  </a:cubicBezTo>
                  <a:lnTo>
                    <a:pt x="23518" y="165"/>
                  </a:lnTo>
                  <a:lnTo>
                    <a:pt x="22876" y="233"/>
                  </a:lnTo>
                  <a:lnTo>
                    <a:pt x="21677" y="385"/>
                  </a:lnTo>
                  <a:cubicBezTo>
                    <a:pt x="21339" y="453"/>
                    <a:pt x="20917" y="520"/>
                    <a:pt x="20562" y="520"/>
                  </a:cubicBezTo>
                  <a:lnTo>
                    <a:pt x="19920" y="655"/>
                  </a:lnTo>
                  <a:lnTo>
                    <a:pt x="19362" y="740"/>
                  </a:lnTo>
                  <a:lnTo>
                    <a:pt x="16963" y="1230"/>
                  </a:lnTo>
                  <a:cubicBezTo>
                    <a:pt x="13871" y="1923"/>
                    <a:pt x="10779" y="2987"/>
                    <a:pt x="7890" y="4322"/>
                  </a:cubicBezTo>
                  <a:cubicBezTo>
                    <a:pt x="7113" y="4676"/>
                    <a:pt x="6404" y="5031"/>
                    <a:pt x="5711" y="5454"/>
                  </a:cubicBezTo>
                  <a:cubicBezTo>
                    <a:pt x="5356" y="5656"/>
                    <a:pt x="5001" y="5876"/>
                    <a:pt x="4646" y="6079"/>
                  </a:cubicBezTo>
                  <a:cubicBezTo>
                    <a:pt x="4359" y="6298"/>
                    <a:pt x="4021" y="6501"/>
                    <a:pt x="3667" y="6721"/>
                  </a:cubicBezTo>
                  <a:cubicBezTo>
                    <a:pt x="2332" y="7633"/>
                    <a:pt x="1065" y="8613"/>
                    <a:pt x="0" y="9813"/>
                  </a:cubicBezTo>
                  <a:cubicBezTo>
                    <a:pt x="1403" y="9188"/>
                    <a:pt x="2889" y="8613"/>
                    <a:pt x="4359" y="8056"/>
                  </a:cubicBezTo>
                  <a:lnTo>
                    <a:pt x="5424" y="7701"/>
                  </a:lnTo>
                  <a:lnTo>
                    <a:pt x="6556" y="7278"/>
                  </a:lnTo>
                  <a:cubicBezTo>
                    <a:pt x="7248" y="7076"/>
                    <a:pt x="8025" y="6856"/>
                    <a:pt x="8735" y="6569"/>
                  </a:cubicBezTo>
                  <a:cubicBezTo>
                    <a:pt x="11692" y="5656"/>
                    <a:pt x="14648" y="4879"/>
                    <a:pt x="17673" y="4254"/>
                  </a:cubicBezTo>
                  <a:cubicBezTo>
                    <a:pt x="19143" y="3899"/>
                    <a:pt x="20629" y="3545"/>
                    <a:pt x="22184" y="3274"/>
                  </a:cubicBezTo>
                  <a:lnTo>
                    <a:pt x="23299" y="3055"/>
                  </a:lnTo>
                  <a:lnTo>
                    <a:pt x="23873" y="2919"/>
                  </a:lnTo>
                  <a:lnTo>
                    <a:pt x="24431" y="2852"/>
                  </a:lnTo>
                  <a:cubicBezTo>
                    <a:pt x="25208" y="2700"/>
                    <a:pt x="25985" y="2565"/>
                    <a:pt x="26745" y="2429"/>
                  </a:cubicBezTo>
                  <a:cubicBezTo>
                    <a:pt x="27100" y="2345"/>
                    <a:pt x="27523" y="2277"/>
                    <a:pt x="27877" y="2210"/>
                  </a:cubicBezTo>
                  <a:cubicBezTo>
                    <a:pt x="28300" y="2210"/>
                    <a:pt x="28655" y="2142"/>
                    <a:pt x="29077" y="2075"/>
                  </a:cubicBezTo>
                  <a:cubicBezTo>
                    <a:pt x="29787" y="1923"/>
                    <a:pt x="30547" y="1787"/>
                    <a:pt x="31324" y="1652"/>
                  </a:cubicBezTo>
                  <a:cubicBezTo>
                    <a:pt x="32878" y="1433"/>
                    <a:pt x="34500" y="1162"/>
                    <a:pt x="36038" y="807"/>
                  </a:cubicBezTo>
                  <a:cubicBezTo>
                    <a:pt x="35278" y="655"/>
                    <a:pt x="34500" y="520"/>
                    <a:pt x="33656" y="453"/>
                  </a:cubicBezTo>
                  <a:cubicBezTo>
                    <a:pt x="32878" y="318"/>
                    <a:pt x="32101" y="165"/>
                    <a:pt x="31257" y="165"/>
                  </a:cubicBezTo>
                  <a:cubicBezTo>
                    <a:pt x="30479" y="98"/>
                    <a:pt x="29702" y="30"/>
                    <a:pt x="28857" y="30"/>
                  </a:cubicBezTo>
                  <a:cubicBezTo>
                    <a:pt x="28351" y="30"/>
                    <a:pt x="27836" y="0"/>
                    <a:pt x="27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1"/>
            <p:cNvSpPr/>
            <p:nvPr/>
          </p:nvSpPr>
          <p:spPr>
            <a:xfrm>
              <a:off x="5155823" y="169257"/>
              <a:ext cx="966675" cy="262550"/>
            </a:xfrm>
            <a:custGeom>
              <a:avLst/>
              <a:gdLst/>
              <a:ahLst/>
              <a:cxnLst/>
              <a:rect l="l" t="t" r="r" b="b"/>
              <a:pathLst>
                <a:path w="27371" h="7434" extrusionOk="0">
                  <a:moveTo>
                    <a:pt x="21069" y="0"/>
                  </a:moveTo>
                  <a:cubicBezTo>
                    <a:pt x="20761" y="0"/>
                    <a:pt x="20444" y="17"/>
                    <a:pt x="20123" y="51"/>
                  </a:cubicBezTo>
                  <a:cubicBezTo>
                    <a:pt x="18923" y="51"/>
                    <a:pt x="17741" y="118"/>
                    <a:pt x="16541" y="253"/>
                  </a:cubicBezTo>
                  <a:cubicBezTo>
                    <a:pt x="16254" y="338"/>
                    <a:pt x="15899" y="406"/>
                    <a:pt x="15629" y="406"/>
                  </a:cubicBezTo>
                  <a:lnTo>
                    <a:pt x="15206" y="473"/>
                  </a:lnTo>
                  <a:lnTo>
                    <a:pt x="14699" y="541"/>
                  </a:lnTo>
                  <a:lnTo>
                    <a:pt x="12942" y="895"/>
                  </a:lnTo>
                  <a:cubicBezTo>
                    <a:pt x="10560" y="1453"/>
                    <a:pt x="8229" y="2230"/>
                    <a:pt x="6049" y="3295"/>
                  </a:cubicBezTo>
                  <a:cubicBezTo>
                    <a:pt x="5491" y="3565"/>
                    <a:pt x="4917" y="3852"/>
                    <a:pt x="4359" y="4139"/>
                  </a:cubicBezTo>
                  <a:lnTo>
                    <a:pt x="3582" y="4629"/>
                  </a:lnTo>
                  <a:lnTo>
                    <a:pt x="2805" y="5119"/>
                  </a:lnTo>
                  <a:cubicBezTo>
                    <a:pt x="2602" y="5254"/>
                    <a:pt x="2315" y="5407"/>
                    <a:pt x="2112" y="5609"/>
                  </a:cubicBezTo>
                  <a:cubicBezTo>
                    <a:pt x="1825" y="5829"/>
                    <a:pt x="1606" y="5964"/>
                    <a:pt x="1335" y="6167"/>
                  </a:cubicBezTo>
                  <a:cubicBezTo>
                    <a:pt x="913" y="6589"/>
                    <a:pt x="423" y="6944"/>
                    <a:pt x="1" y="7434"/>
                  </a:cubicBezTo>
                  <a:cubicBezTo>
                    <a:pt x="1116" y="6944"/>
                    <a:pt x="2248" y="6522"/>
                    <a:pt x="3380" y="6099"/>
                  </a:cubicBezTo>
                  <a:lnTo>
                    <a:pt x="4140" y="5829"/>
                  </a:lnTo>
                  <a:lnTo>
                    <a:pt x="4985" y="5542"/>
                  </a:lnTo>
                  <a:cubicBezTo>
                    <a:pt x="5559" y="5322"/>
                    <a:pt x="6117" y="5187"/>
                    <a:pt x="6674" y="4984"/>
                  </a:cubicBezTo>
                  <a:cubicBezTo>
                    <a:pt x="8938" y="4275"/>
                    <a:pt x="11185" y="3717"/>
                    <a:pt x="13432" y="3210"/>
                  </a:cubicBezTo>
                  <a:cubicBezTo>
                    <a:pt x="14564" y="2940"/>
                    <a:pt x="15696" y="2653"/>
                    <a:pt x="16896" y="2517"/>
                  </a:cubicBezTo>
                  <a:lnTo>
                    <a:pt x="17741" y="2298"/>
                  </a:lnTo>
                  <a:cubicBezTo>
                    <a:pt x="18011" y="2230"/>
                    <a:pt x="18298" y="2163"/>
                    <a:pt x="18585" y="2163"/>
                  </a:cubicBezTo>
                  <a:cubicBezTo>
                    <a:pt x="19210" y="2095"/>
                    <a:pt x="19768" y="1943"/>
                    <a:pt x="20342" y="1875"/>
                  </a:cubicBezTo>
                  <a:cubicBezTo>
                    <a:pt x="20613" y="1808"/>
                    <a:pt x="20900" y="1740"/>
                    <a:pt x="21187" y="1673"/>
                  </a:cubicBezTo>
                  <a:cubicBezTo>
                    <a:pt x="21458" y="1673"/>
                    <a:pt x="21812" y="1605"/>
                    <a:pt x="22100" y="1521"/>
                  </a:cubicBezTo>
                  <a:cubicBezTo>
                    <a:pt x="22657" y="1453"/>
                    <a:pt x="23232" y="1385"/>
                    <a:pt x="23857" y="1250"/>
                  </a:cubicBezTo>
                  <a:cubicBezTo>
                    <a:pt x="24989" y="1031"/>
                    <a:pt x="26188" y="895"/>
                    <a:pt x="27371" y="608"/>
                  </a:cubicBezTo>
                  <a:cubicBezTo>
                    <a:pt x="26813" y="473"/>
                    <a:pt x="26188" y="406"/>
                    <a:pt x="25614" y="338"/>
                  </a:cubicBezTo>
                  <a:cubicBezTo>
                    <a:pt x="24989" y="253"/>
                    <a:pt x="24414" y="118"/>
                    <a:pt x="23789" y="118"/>
                  </a:cubicBezTo>
                  <a:cubicBezTo>
                    <a:pt x="23147" y="51"/>
                    <a:pt x="22590" y="51"/>
                    <a:pt x="21964" y="51"/>
                  </a:cubicBezTo>
                  <a:cubicBezTo>
                    <a:pt x="21677" y="17"/>
                    <a:pt x="21377" y="0"/>
                    <a:pt x="21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1"/>
            <p:cNvSpPr/>
            <p:nvPr/>
          </p:nvSpPr>
          <p:spPr>
            <a:xfrm>
              <a:off x="5463721" y="349442"/>
              <a:ext cx="1146300" cy="314361"/>
            </a:xfrm>
            <a:custGeom>
              <a:avLst/>
              <a:gdLst/>
              <a:ahLst/>
              <a:cxnLst/>
              <a:rect l="l" t="t" r="r" b="b"/>
              <a:pathLst>
                <a:path w="32457" h="8901" extrusionOk="0">
                  <a:moveTo>
                    <a:pt x="24626" y="1"/>
                  </a:moveTo>
                  <a:cubicBezTo>
                    <a:pt x="24382" y="1"/>
                    <a:pt x="24133" y="8"/>
                    <a:pt x="23874" y="31"/>
                  </a:cubicBezTo>
                  <a:cubicBezTo>
                    <a:pt x="22454" y="31"/>
                    <a:pt x="20984" y="31"/>
                    <a:pt x="19582" y="251"/>
                  </a:cubicBezTo>
                  <a:cubicBezTo>
                    <a:pt x="19227" y="251"/>
                    <a:pt x="18873" y="318"/>
                    <a:pt x="18450" y="386"/>
                  </a:cubicBezTo>
                  <a:lnTo>
                    <a:pt x="17960" y="453"/>
                  </a:lnTo>
                  <a:lnTo>
                    <a:pt x="17386" y="521"/>
                  </a:lnTo>
                  <a:lnTo>
                    <a:pt x="15274" y="943"/>
                  </a:lnTo>
                  <a:cubicBezTo>
                    <a:pt x="12402" y="1585"/>
                    <a:pt x="9648" y="2498"/>
                    <a:pt x="7046" y="3765"/>
                  </a:cubicBezTo>
                  <a:cubicBezTo>
                    <a:pt x="6336" y="4120"/>
                    <a:pt x="5711" y="4390"/>
                    <a:pt x="5069" y="4812"/>
                  </a:cubicBezTo>
                  <a:cubicBezTo>
                    <a:pt x="4799" y="5032"/>
                    <a:pt x="4444" y="5167"/>
                    <a:pt x="4157" y="5387"/>
                  </a:cubicBezTo>
                  <a:lnTo>
                    <a:pt x="3244" y="6012"/>
                  </a:lnTo>
                  <a:cubicBezTo>
                    <a:pt x="2045" y="6857"/>
                    <a:pt x="913" y="7769"/>
                    <a:pt x="0" y="8901"/>
                  </a:cubicBezTo>
                  <a:cubicBezTo>
                    <a:pt x="1335" y="8276"/>
                    <a:pt x="2602" y="7769"/>
                    <a:pt x="3954" y="7279"/>
                  </a:cubicBezTo>
                  <a:lnTo>
                    <a:pt x="4934" y="6857"/>
                  </a:lnTo>
                  <a:lnTo>
                    <a:pt x="5914" y="6586"/>
                  </a:lnTo>
                  <a:cubicBezTo>
                    <a:pt x="6556" y="6299"/>
                    <a:pt x="7249" y="6079"/>
                    <a:pt x="7891" y="5877"/>
                  </a:cubicBezTo>
                  <a:cubicBezTo>
                    <a:pt x="10492" y="5032"/>
                    <a:pt x="13162" y="4390"/>
                    <a:pt x="15916" y="3765"/>
                  </a:cubicBezTo>
                  <a:cubicBezTo>
                    <a:pt x="17251" y="3478"/>
                    <a:pt x="18585" y="3207"/>
                    <a:pt x="19920" y="2988"/>
                  </a:cubicBezTo>
                  <a:lnTo>
                    <a:pt x="20984" y="2785"/>
                  </a:lnTo>
                  <a:lnTo>
                    <a:pt x="21474" y="2700"/>
                  </a:lnTo>
                  <a:lnTo>
                    <a:pt x="22032" y="2633"/>
                  </a:lnTo>
                  <a:cubicBezTo>
                    <a:pt x="22674" y="2498"/>
                    <a:pt x="23384" y="2430"/>
                    <a:pt x="24076" y="2278"/>
                  </a:cubicBezTo>
                  <a:cubicBezTo>
                    <a:pt x="24431" y="2210"/>
                    <a:pt x="24786" y="2143"/>
                    <a:pt x="25141" y="2143"/>
                  </a:cubicBezTo>
                  <a:cubicBezTo>
                    <a:pt x="25495" y="2075"/>
                    <a:pt x="25833" y="2008"/>
                    <a:pt x="26121" y="2008"/>
                  </a:cubicBezTo>
                  <a:cubicBezTo>
                    <a:pt x="26830" y="1856"/>
                    <a:pt x="27523" y="1788"/>
                    <a:pt x="28233" y="1653"/>
                  </a:cubicBezTo>
                  <a:cubicBezTo>
                    <a:pt x="29635" y="1433"/>
                    <a:pt x="31054" y="1298"/>
                    <a:pt x="32456" y="1011"/>
                  </a:cubicBezTo>
                  <a:cubicBezTo>
                    <a:pt x="31747" y="808"/>
                    <a:pt x="31054" y="673"/>
                    <a:pt x="30344" y="521"/>
                  </a:cubicBezTo>
                  <a:cubicBezTo>
                    <a:pt x="29635" y="453"/>
                    <a:pt x="28942" y="318"/>
                    <a:pt x="28233" y="251"/>
                  </a:cubicBezTo>
                  <a:cubicBezTo>
                    <a:pt x="27523" y="166"/>
                    <a:pt x="26763" y="98"/>
                    <a:pt x="26053" y="31"/>
                  </a:cubicBezTo>
                  <a:cubicBezTo>
                    <a:pt x="25580" y="31"/>
                    <a:pt x="25114" y="1"/>
                    <a:pt x="24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1"/>
            <p:cNvSpPr/>
            <p:nvPr/>
          </p:nvSpPr>
          <p:spPr>
            <a:xfrm>
              <a:off x="5809197" y="499683"/>
              <a:ext cx="1297883" cy="261385"/>
            </a:xfrm>
            <a:custGeom>
              <a:avLst/>
              <a:gdLst/>
              <a:ahLst/>
              <a:cxnLst/>
              <a:rect l="l" t="t" r="r" b="b"/>
              <a:pathLst>
                <a:path w="36749" h="7401" extrusionOk="0">
                  <a:moveTo>
                    <a:pt x="23739" y="1"/>
                  </a:moveTo>
                  <a:lnTo>
                    <a:pt x="22539" y="68"/>
                  </a:lnTo>
                  <a:cubicBezTo>
                    <a:pt x="22184" y="68"/>
                    <a:pt x="21762" y="68"/>
                    <a:pt x="21340" y="136"/>
                  </a:cubicBezTo>
                  <a:lnTo>
                    <a:pt x="20782" y="136"/>
                  </a:lnTo>
                  <a:lnTo>
                    <a:pt x="20140" y="220"/>
                  </a:lnTo>
                  <a:lnTo>
                    <a:pt x="17741" y="423"/>
                  </a:lnTo>
                  <a:cubicBezTo>
                    <a:pt x="14581" y="845"/>
                    <a:pt x="11405" y="1623"/>
                    <a:pt x="8381" y="2670"/>
                  </a:cubicBezTo>
                  <a:cubicBezTo>
                    <a:pt x="7688" y="2957"/>
                    <a:pt x="6911" y="3245"/>
                    <a:pt x="6134" y="3599"/>
                  </a:cubicBezTo>
                  <a:cubicBezTo>
                    <a:pt x="5779" y="3802"/>
                    <a:pt x="5424" y="3937"/>
                    <a:pt x="5069" y="4089"/>
                  </a:cubicBezTo>
                  <a:cubicBezTo>
                    <a:pt x="4732" y="4292"/>
                    <a:pt x="4377" y="4512"/>
                    <a:pt x="4022" y="4647"/>
                  </a:cubicBezTo>
                  <a:cubicBezTo>
                    <a:pt x="2620" y="5424"/>
                    <a:pt x="1200" y="6269"/>
                    <a:pt x="1" y="7401"/>
                  </a:cubicBezTo>
                  <a:cubicBezTo>
                    <a:pt x="1555" y="6894"/>
                    <a:pt x="3042" y="6472"/>
                    <a:pt x="4579" y="6049"/>
                  </a:cubicBezTo>
                  <a:lnTo>
                    <a:pt x="5711" y="5779"/>
                  </a:lnTo>
                  <a:lnTo>
                    <a:pt x="6843" y="5492"/>
                  </a:lnTo>
                  <a:cubicBezTo>
                    <a:pt x="7536" y="5356"/>
                    <a:pt x="8313" y="5204"/>
                    <a:pt x="9091" y="5002"/>
                  </a:cubicBezTo>
                  <a:cubicBezTo>
                    <a:pt x="12115" y="4360"/>
                    <a:pt x="15139" y="3870"/>
                    <a:pt x="18163" y="3515"/>
                  </a:cubicBezTo>
                  <a:cubicBezTo>
                    <a:pt x="19718" y="3312"/>
                    <a:pt x="21204" y="3093"/>
                    <a:pt x="22742" y="2957"/>
                  </a:cubicBezTo>
                  <a:lnTo>
                    <a:pt x="23874" y="2890"/>
                  </a:lnTo>
                  <a:lnTo>
                    <a:pt x="24499" y="2822"/>
                  </a:lnTo>
                  <a:lnTo>
                    <a:pt x="25073" y="2755"/>
                  </a:lnTo>
                  <a:cubicBezTo>
                    <a:pt x="25851" y="2670"/>
                    <a:pt x="26611" y="2670"/>
                    <a:pt x="27388" y="2603"/>
                  </a:cubicBezTo>
                  <a:cubicBezTo>
                    <a:pt x="27743" y="2535"/>
                    <a:pt x="28165" y="2467"/>
                    <a:pt x="28520" y="2467"/>
                  </a:cubicBezTo>
                  <a:cubicBezTo>
                    <a:pt x="28942" y="2467"/>
                    <a:pt x="29297" y="2467"/>
                    <a:pt x="29720" y="2400"/>
                  </a:cubicBezTo>
                  <a:cubicBezTo>
                    <a:pt x="30497" y="2332"/>
                    <a:pt x="31257" y="2332"/>
                    <a:pt x="32034" y="2248"/>
                  </a:cubicBezTo>
                  <a:cubicBezTo>
                    <a:pt x="33589" y="2113"/>
                    <a:pt x="35211" y="2045"/>
                    <a:pt x="36748" y="1825"/>
                  </a:cubicBezTo>
                  <a:cubicBezTo>
                    <a:pt x="35988" y="1623"/>
                    <a:pt x="35211" y="1403"/>
                    <a:pt x="34433" y="1200"/>
                  </a:cubicBezTo>
                  <a:cubicBezTo>
                    <a:pt x="33656" y="1065"/>
                    <a:pt x="32879" y="845"/>
                    <a:pt x="32102" y="710"/>
                  </a:cubicBezTo>
                  <a:cubicBezTo>
                    <a:pt x="31342" y="558"/>
                    <a:pt x="30564" y="491"/>
                    <a:pt x="29720" y="355"/>
                  </a:cubicBezTo>
                  <a:cubicBezTo>
                    <a:pt x="28942" y="288"/>
                    <a:pt x="28165" y="220"/>
                    <a:pt x="27388" y="136"/>
                  </a:cubicBezTo>
                  <a:cubicBezTo>
                    <a:pt x="26543" y="68"/>
                    <a:pt x="25766" y="68"/>
                    <a:pt x="25006" y="68"/>
                  </a:cubicBezTo>
                  <a:lnTo>
                    <a:pt x="24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1"/>
            <p:cNvSpPr/>
            <p:nvPr/>
          </p:nvSpPr>
          <p:spPr>
            <a:xfrm>
              <a:off x="5115844" y="85696"/>
              <a:ext cx="701158" cy="284059"/>
            </a:xfrm>
            <a:custGeom>
              <a:avLst/>
              <a:gdLst/>
              <a:ahLst/>
              <a:cxnLst/>
              <a:rect l="l" t="t" r="r" b="b"/>
              <a:pathLst>
                <a:path w="19853" h="8043" extrusionOk="0">
                  <a:moveTo>
                    <a:pt x="15629" y="1"/>
                  </a:moveTo>
                  <a:cubicBezTo>
                    <a:pt x="15156" y="1"/>
                    <a:pt x="14683" y="18"/>
                    <a:pt x="14226" y="85"/>
                  </a:cubicBezTo>
                  <a:cubicBezTo>
                    <a:pt x="13297" y="170"/>
                    <a:pt x="12317" y="237"/>
                    <a:pt x="11405" y="440"/>
                  </a:cubicBezTo>
                  <a:lnTo>
                    <a:pt x="10695" y="592"/>
                  </a:lnTo>
                  <a:cubicBezTo>
                    <a:pt x="10493" y="660"/>
                    <a:pt x="10273" y="660"/>
                    <a:pt x="10070" y="727"/>
                  </a:cubicBezTo>
                  <a:lnTo>
                    <a:pt x="8651" y="1150"/>
                  </a:lnTo>
                  <a:cubicBezTo>
                    <a:pt x="6894" y="1775"/>
                    <a:pt x="5137" y="2619"/>
                    <a:pt x="3667" y="3819"/>
                  </a:cubicBezTo>
                  <a:cubicBezTo>
                    <a:pt x="3312" y="4106"/>
                    <a:pt x="2890" y="4393"/>
                    <a:pt x="2535" y="4731"/>
                  </a:cubicBezTo>
                  <a:lnTo>
                    <a:pt x="2045" y="5238"/>
                  </a:lnTo>
                  <a:lnTo>
                    <a:pt x="1555" y="5728"/>
                  </a:lnTo>
                  <a:cubicBezTo>
                    <a:pt x="913" y="6421"/>
                    <a:pt x="355" y="7198"/>
                    <a:pt x="1" y="8043"/>
                  </a:cubicBezTo>
                  <a:cubicBezTo>
                    <a:pt x="1200" y="6641"/>
                    <a:pt x="2670" y="5576"/>
                    <a:pt x="4224" y="4596"/>
                  </a:cubicBezTo>
                  <a:cubicBezTo>
                    <a:pt x="5779" y="3684"/>
                    <a:pt x="7384" y="2907"/>
                    <a:pt x="9073" y="2349"/>
                  </a:cubicBezTo>
                  <a:lnTo>
                    <a:pt x="10340" y="1927"/>
                  </a:lnTo>
                  <a:cubicBezTo>
                    <a:pt x="10763" y="1775"/>
                    <a:pt x="11270" y="1707"/>
                    <a:pt x="11692" y="1572"/>
                  </a:cubicBezTo>
                  <a:cubicBezTo>
                    <a:pt x="12537" y="1352"/>
                    <a:pt x="13449" y="1217"/>
                    <a:pt x="14362" y="1014"/>
                  </a:cubicBezTo>
                  <a:cubicBezTo>
                    <a:pt x="14784" y="930"/>
                    <a:pt x="15274" y="930"/>
                    <a:pt x="15696" y="862"/>
                  </a:cubicBezTo>
                  <a:lnTo>
                    <a:pt x="17031" y="660"/>
                  </a:lnTo>
                  <a:cubicBezTo>
                    <a:pt x="17943" y="592"/>
                    <a:pt x="18873" y="508"/>
                    <a:pt x="19852" y="372"/>
                  </a:cubicBezTo>
                  <a:cubicBezTo>
                    <a:pt x="18940" y="237"/>
                    <a:pt x="17943" y="85"/>
                    <a:pt x="17031" y="18"/>
                  </a:cubicBezTo>
                  <a:cubicBezTo>
                    <a:pt x="16575" y="18"/>
                    <a:pt x="16102" y="1"/>
                    <a:pt x="15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1"/>
            <p:cNvSpPr/>
            <p:nvPr/>
          </p:nvSpPr>
          <p:spPr>
            <a:xfrm>
              <a:off x="4380109" y="-47945"/>
              <a:ext cx="698192" cy="283458"/>
            </a:xfrm>
            <a:custGeom>
              <a:avLst/>
              <a:gdLst/>
              <a:ahLst/>
              <a:cxnLst/>
              <a:rect l="l" t="t" r="r" b="b"/>
              <a:pathLst>
                <a:path w="19769" h="8026" extrusionOk="0">
                  <a:moveTo>
                    <a:pt x="17031" y="0"/>
                  </a:moveTo>
                  <a:cubicBezTo>
                    <a:pt x="16119" y="0"/>
                    <a:pt x="15122" y="0"/>
                    <a:pt x="14210" y="68"/>
                  </a:cubicBezTo>
                  <a:cubicBezTo>
                    <a:pt x="13297" y="152"/>
                    <a:pt x="12317" y="220"/>
                    <a:pt x="11405" y="423"/>
                  </a:cubicBezTo>
                  <a:lnTo>
                    <a:pt x="10695" y="575"/>
                  </a:lnTo>
                  <a:cubicBezTo>
                    <a:pt x="10476" y="642"/>
                    <a:pt x="10205" y="642"/>
                    <a:pt x="9986" y="710"/>
                  </a:cubicBezTo>
                  <a:lnTo>
                    <a:pt x="8651" y="1132"/>
                  </a:lnTo>
                  <a:cubicBezTo>
                    <a:pt x="6894" y="1757"/>
                    <a:pt x="5137" y="2602"/>
                    <a:pt x="3650" y="3802"/>
                  </a:cubicBezTo>
                  <a:cubicBezTo>
                    <a:pt x="3228" y="4089"/>
                    <a:pt x="2873" y="4376"/>
                    <a:pt x="2535" y="4714"/>
                  </a:cubicBezTo>
                  <a:lnTo>
                    <a:pt x="2028" y="5221"/>
                  </a:lnTo>
                  <a:lnTo>
                    <a:pt x="1538" y="5711"/>
                  </a:lnTo>
                  <a:cubicBezTo>
                    <a:pt x="913" y="6403"/>
                    <a:pt x="339" y="7181"/>
                    <a:pt x="1" y="8025"/>
                  </a:cubicBezTo>
                  <a:cubicBezTo>
                    <a:pt x="1183" y="6623"/>
                    <a:pt x="2670" y="5559"/>
                    <a:pt x="4140" y="4579"/>
                  </a:cubicBezTo>
                  <a:cubicBezTo>
                    <a:pt x="5694" y="3666"/>
                    <a:pt x="7384" y="2957"/>
                    <a:pt x="9073" y="2332"/>
                  </a:cubicBezTo>
                  <a:lnTo>
                    <a:pt x="10341" y="1909"/>
                  </a:lnTo>
                  <a:cubicBezTo>
                    <a:pt x="10763" y="1757"/>
                    <a:pt x="11185" y="1690"/>
                    <a:pt x="11675" y="1622"/>
                  </a:cubicBezTo>
                  <a:cubicBezTo>
                    <a:pt x="12520" y="1335"/>
                    <a:pt x="13432" y="1200"/>
                    <a:pt x="14277" y="1065"/>
                  </a:cubicBezTo>
                  <a:cubicBezTo>
                    <a:pt x="14784" y="913"/>
                    <a:pt x="15206" y="913"/>
                    <a:pt x="15696" y="845"/>
                  </a:cubicBezTo>
                  <a:lnTo>
                    <a:pt x="17031" y="642"/>
                  </a:lnTo>
                  <a:cubicBezTo>
                    <a:pt x="17943" y="575"/>
                    <a:pt x="18856" y="490"/>
                    <a:pt x="19768" y="355"/>
                  </a:cubicBezTo>
                  <a:cubicBezTo>
                    <a:pt x="18856" y="220"/>
                    <a:pt x="17943" y="68"/>
                    <a:pt x="170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1"/>
            <p:cNvSpPr/>
            <p:nvPr/>
          </p:nvSpPr>
          <p:spPr>
            <a:xfrm>
              <a:off x="6147538" y="676305"/>
              <a:ext cx="1307984" cy="211269"/>
            </a:xfrm>
            <a:custGeom>
              <a:avLst/>
              <a:gdLst/>
              <a:ahLst/>
              <a:cxnLst/>
              <a:rect l="l" t="t" r="r" b="b"/>
              <a:pathLst>
                <a:path w="37035" h="5982" extrusionOk="0">
                  <a:moveTo>
                    <a:pt x="20562" y="1"/>
                  </a:moveTo>
                  <a:lnTo>
                    <a:pt x="18163" y="136"/>
                  </a:lnTo>
                  <a:cubicBezTo>
                    <a:pt x="14919" y="355"/>
                    <a:pt x="11760" y="913"/>
                    <a:pt x="8668" y="1825"/>
                  </a:cubicBezTo>
                  <a:cubicBezTo>
                    <a:pt x="7891" y="2045"/>
                    <a:pt x="7113" y="2248"/>
                    <a:pt x="6404" y="2603"/>
                  </a:cubicBezTo>
                  <a:cubicBezTo>
                    <a:pt x="5981" y="2738"/>
                    <a:pt x="5627" y="2890"/>
                    <a:pt x="5289" y="3025"/>
                  </a:cubicBezTo>
                  <a:cubicBezTo>
                    <a:pt x="4934" y="3160"/>
                    <a:pt x="4512" y="3380"/>
                    <a:pt x="4157" y="3515"/>
                  </a:cubicBezTo>
                  <a:cubicBezTo>
                    <a:pt x="2754" y="4224"/>
                    <a:pt x="1268" y="5002"/>
                    <a:pt x="0" y="5982"/>
                  </a:cubicBezTo>
                  <a:cubicBezTo>
                    <a:pt x="1555" y="5559"/>
                    <a:pt x="3092" y="5272"/>
                    <a:pt x="4647" y="4934"/>
                  </a:cubicBezTo>
                  <a:lnTo>
                    <a:pt x="5779" y="4714"/>
                  </a:lnTo>
                  <a:lnTo>
                    <a:pt x="6894" y="4512"/>
                  </a:lnTo>
                  <a:cubicBezTo>
                    <a:pt x="7671" y="4360"/>
                    <a:pt x="8448" y="4292"/>
                    <a:pt x="9225" y="4157"/>
                  </a:cubicBezTo>
                  <a:cubicBezTo>
                    <a:pt x="12250" y="3735"/>
                    <a:pt x="15274" y="3447"/>
                    <a:pt x="18383" y="3160"/>
                  </a:cubicBezTo>
                  <a:cubicBezTo>
                    <a:pt x="19920" y="3092"/>
                    <a:pt x="21474" y="2957"/>
                    <a:pt x="22944" y="2957"/>
                  </a:cubicBezTo>
                  <a:lnTo>
                    <a:pt x="24144" y="2890"/>
                  </a:lnTo>
                  <a:lnTo>
                    <a:pt x="25276" y="2890"/>
                  </a:lnTo>
                  <a:cubicBezTo>
                    <a:pt x="26053" y="2890"/>
                    <a:pt x="26830" y="2822"/>
                    <a:pt x="27590" y="2822"/>
                  </a:cubicBezTo>
                  <a:lnTo>
                    <a:pt x="29922" y="2822"/>
                  </a:lnTo>
                  <a:cubicBezTo>
                    <a:pt x="30767" y="2822"/>
                    <a:pt x="31544" y="2738"/>
                    <a:pt x="32321" y="2738"/>
                  </a:cubicBezTo>
                  <a:cubicBezTo>
                    <a:pt x="33859" y="2738"/>
                    <a:pt x="35413" y="2738"/>
                    <a:pt x="37035" y="2603"/>
                  </a:cubicBezTo>
                  <a:cubicBezTo>
                    <a:pt x="36325" y="2400"/>
                    <a:pt x="35548" y="2113"/>
                    <a:pt x="34771" y="1893"/>
                  </a:cubicBezTo>
                  <a:cubicBezTo>
                    <a:pt x="34011" y="1690"/>
                    <a:pt x="33234" y="1403"/>
                    <a:pt x="32456" y="1268"/>
                  </a:cubicBezTo>
                  <a:cubicBezTo>
                    <a:pt x="31679" y="1048"/>
                    <a:pt x="30902" y="913"/>
                    <a:pt x="30125" y="778"/>
                  </a:cubicBezTo>
                  <a:cubicBezTo>
                    <a:pt x="29364" y="626"/>
                    <a:pt x="28587" y="491"/>
                    <a:pt x="27743" y="423"/>
                  </a:cubicBezTo>
                  <a:cubicBezTo>
                    <a:pt x="26965" y="288"/>
                    <a:pt x="26188" y="203"/>
                    <a:pt x="25343" y="136"/>
                  </a:cubicBezTo>
                  <a:lnTo>
                    <a:pt x="24786" y="68"/>
                  </a:lnTo>
                  <a:lnTo>
                    <a:pt x="24144" y="68"/>
                  </a:lnTo>
                  <a:lnTo>
                    <a:pt x="229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1"/>
            <p:cNvSpPr/>
            <p:nvPr/>
          </p:nvSpPr>
          <p:spPr>
            <a:xfrm>
              <a:off x="7187003" y="1101175"/>
              <a:ext cx="927296" cy="149181"/>
            </a:xfrm>
            <a:custGeom>
              <a:avLst/>
              <a:gdLst/>
              <a:ahLst/>
              <a:cxnLst/>
              <a:rect l="l" t="t" r="r" b="b"/>
              <a:pathLst>
                <a:path w="26256" h="4224" extrusionOk="0">
                  <a:moveTo>
                    <a:pt x="14564" y="0"/>
                  </a:moveTo>
                  <a:lnTo>
                    <a:pt x="12874" y="85"/>
                  </a:lnTo>
                  <a:cubicBezTo>
                    <a:pt x="10560" y="220"/>
                    <a:pt x="8296" y="642"/>
                    <a:pt x="6116" y="1267"/>
                  </a:cubicBezTo>
                  <a:cubicBezTo>
                    <a:pt x="5626" y="1419"/>
                    <a:pt x="5069" y="1622"/>
                    <a:pt x="4494" y="1842"/>
                  </a:cubicBezTo>
                  <a:lnTo>
                    <a:pt x="3734" y="2112"/>
                  </a:lnTo>
                  <a:lnTo>
                    <a:pt x="2957" y="2467"/>
                  </a:lnTo>
                  <a:cubicBezTo>
                    <a:pt x="2670" y="2619"/>
                    <a:pt x="2467" y="2686"/>
                    <a:pt x="2180" y="2822"/>
                  </a:cubicBezTo>
                  <a:cubicBezTo>
                    <a:pt x="1892" y="2957"/>
                    <a:pt x="1690" y="3109"/>
                    <a:pt x="1402" y="3244"/>
                  </a:cubicBezTo>
                  <a:cubicBezTo>
                    <a:pt x="912" y="3531"/>
                    <a:pt x="490" y="3886"/>
                    <a:pt x="0" y="4224"/>
                  </a:cubicBezTo>
                  <a:cubicBezTo>
                    <a:pt x="1115" y="3954"/>
                    <a:pt x="2180" y="3666"/>
                    <a:pt x="3312" y="3464"/>
                  </a:cubicBezTo>
                  <a:lnTo>
                    <a:pt x="4072" y="3312"/>
                  </a:lnTo>
                  <a:lnTo>
                    <a:pt x="4917" y="3176"/>
                  </a:lnTo>
                  <a:cubicBezTo>
                    <a:pt x="5423" y="3109"/>
                    <a:pt x="5981" y="3041"/>
                    <a:pt x="6539" y="2957"/>
                  </a:cubicBezTo>
                  <a:cubicBezTo>
                    <a:pt x="8650" y="2619"/>
                    <a:pt x="10830" y="2399"/>
                    <a:pt x="13026" y="2264"/>
                  </a:cubicBezTo>
                  <a:cubicBezTo>
                    <a:pt x="14074" y="2196"/>
                    <a:pt x="15206" y="2112"/>
                    <a:pt x="16253" y="2044"/>
                  </a:cubicBezTo>
                  <a:lnTo>
                    <a:pt x="17098" y="2044"/>
                  </a:lnTo>
                  <a:cubicBezTo>
                    <a:pt x="17385" y="2044"/>
                    <a:pt x="17673" y="1977"/>
                    <a:pt x="17875" y="1977"/>
                  </a:cubicBezTo>
                  <a:lnTo>
                    <a:pt x="21187" y="1977"/>
                  </a:lnTo>
                  <a:cubicBezTo>
                    <a:pt x="21744" y="1977"/>
                    <a:pt x="22319" y="1909"/>
                    <a:pt x="22876" y="1909"/>
                  </a:cubicBezTo>
                  <a:cubicBezTo>
                    <a:pt x="24008" y="1909"/>
                    <a:pt x="25056" y="1909"/>
                    <a:pt x="26255" y="1842"/>
                  </a:cubicBezTo>
                  <a:cubicBezTo>
                    <a:pt x="25698" y="1622"/>
                    <a:pt x="25123" y="1487"/>
                    <a:pt x="24633" y="1352"/>
                  </a:cubicBezTo>
                  <a:cubicBezTo>
                    <a:pt x="24076" y="1132"/>
                    <a:pt x="23501" y="997"/>
                    <a:pt x="23011" y="845"/>
                  </a:cubicBezTo>
                  <a:cubicBezTo>
                    <a:pt x="22454" y="710"/>
                    <a:pt x="21896" y="642"/>
                    <a:pt x="21322" y="507"/>
                  </a:cubicBezTo>
                  <a:cubicBezTo>
                    <a:pt x="20764" y="422"/>
                    <a:pt x="20207" y="287"/>
                    <a:pt x="19632" y="287"/>
                  </a:cubicBezTo>
                  <a:cubicBezTo>
                    <a:pt x="18517" y="152"/>
                    <a:pt x="17385" y="0"/>
                    <a:pt x="16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1"/>
            <p:cNvSpPr/>
            <p:nvPr/>
          </p:nvSpPr>
          <p:spPr>
            <a:xfrm>
              <a:off x="7417909" y="1243187"/>
              <a:ext cx="924930" cy="151583"/>
            </a:xfrm>
            <a:custGeom>
              <a:avLst/>
              <a:gdLst/>
              <a:ahLst/>
              <a:cxnLst/>
              <a:rect l="l" t="t" r="r" b="b"/>
              <a:pathLst>
                <a:path w="26189" h="4292" extrusionOk="0">
                  <a:moveTo>
                    <a:pt x="14514" y="0"/>
                  </a:moveTo>
                  <a:lnTo>
                    <a:pt x="12824" y="68"/>
                  </a:lnTo>
                  <a:cubicBezTo>
                    <a:pt x="10560" y="287"/>
                    <a:pt x="8313" y="625"/>
                    <a:pt x="6134" y="1335"/>
                  </a:cubicBezTo>
                  <a:cubicBezTo>
                    <a:pt x="5559" y="1470"/>
                    <a:pt x="5002" y="1622"/>
                    <a:pt x="4512" y="1825"/>
                  </a:cubicBezTo>
                  <a:lnTo>
                    <a:pt x="3667" y="2180"/>
                  </a:lnTo>
                  <a:lnTo>
                    <a:pt x="2890" y="2534"/>
                  </a:lnTo>
                  <a:cubicBezTo>
                    <a:pt x="2687" y="2602"/>
                    <a:pt x="2400" y="2737"/>
                    <a:pt x="2112" y="2889"/>
                  </a:cubicBezTo>
                  <a:cubicBezTo>
                    <a:pt x="1910" y="3024"/>
                    <a:pt x="1622" y="3160"/>
                    <a:pt x="1420" y="3312"/>
                  </a:cubicBezTo>
                  <a:cubicBezTo>
                    <a:pt x="913" y="3582"/>
                    <a:pt x="423" y="3869"/>
                    <a:pt x="1" y="4292"/>
                  </a:cubicBezTo>
                  <a:cubicBezTo>
                    <a:pt x="1065" y="3937"/>
                    <a:pt x="2180" y="3734"/>
                    <a:pt x="3244" y="3514"/>
                  </a:cubicBezTo>
                  <a:lnTo>
                    <a:pt x="4022" y="3379"/>
                  </a:lnTo>
                  <a:lnTo>
                    <a:pt x="4866" y="3244"/>
                  </a:lnTo>
                  <a:cubicBezTo>
                    <a:pt x="5424" y="3092"/>
                    <a:pt x="5914" y="3092"/>
                    <a:pt x="6488" y="2957"/>
                  </a:cubicBezTo>
                  <a:cubicBezTo>
                    <a:pt x="8668" y="2670"/>
                    <a:pt x="10780" y="2467"/>
                    <a:pt x="12959" y="2247"/>
                  </a:cubicBezTo>
                  <a:cubicBezTo>
                    <a:pt x="14091" y="2247"/>
                    <a:pt x="15139" y="2112"/>
                    <a:pt x="16203" y="2112"/>
                  </a:cubicBezTo>
                  <a:lnTo>
                    <a:pt x="17048" y="2044"/>
                  </a:lnTo>
                  <a:lnTo>
                    <a:pt x="19498" y="2044"/>
                  </a:lnTo>
                  <a:cubicBezTo>
                    <a:pt x="19785" y="2044"/>
                    <a:pt x="20072" y="1977"/>
                    <a:pt x="20342" y="1977"/>
                  </a:cubicBezTo>
                  <a:lnTo>
                    <a:pt x="22809" y="1977"/>
                  </a:lnTo>
                  <a:cubicBezTo>
                    <a:pt x="23941" y="1977"/>
                    <a:pt x="25073" y="1977"/>
                    <a:pt x="26188" y="1892"/>
                  </a:cubicBezTo>
                  <a:cubicBezTo>
                    <a:pt x="25631" y="1690"/>
                    <a:pt x="25141" y="1554"/>
                    <a:pt x="24566" y="1335"/>
                  </a:cubicBezTo>
                  <a:cubicBezTo>
                    <a:pt x="24009" y="1200"/>
                    <a:pt x="23519" y="1048"/>
                    <a:pt x="22961" y="912"/>
                  </a:cubicBezTo>
                  <a:cubicBezTo>
                    <a:pt x="22387" y="777"/>
                    <a:pt x="21829" y="625"/>
                    <a:pt x="21272" y="558"/>
                  </a:cubicBezTo>
                  <a:cubicBezTo>
                    <a:pt x="20697" y="490"/>
                    <a:pt x="20140" y="355"/>
                    <a:pt x="19582" y="287"/>
                  </a:cubicBezTo>
                  <a:cubicBezTo>
                    <a:pt x="18518" y="135"/>
                    <a:pt x="17318" y="68"/>
                    <a:pt x="16203" y="68"/>
                  </a:cubicBezTo>
                  <a:cubicBezTo>
                    <a:pt x="15916" y="0"/>
                    <a:pt x="15629" y="0"/>
                    <a:pt x="1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1"/>
            <p:cNvSpPr/>
            <p:nvPr/>
          </p:nvSpPr>
          <p:spPr>
            <a:xfrm>
              <a:off x="8338036" y="2115529"/>
              <a:ext cx="927296" cy="152218"/>
            </a:xfrm>
            <a:custGeom>
              <a:avLst/>
              <a:gdLst/>
              <a:ahLst/>
              <a:cxnLst/>
              <a:rect l="l" t="t" r="r" b="b"/>
              <a:pathLst>
                <a:path w="26256" h="4310" extrusionOk="0">
                  <a:moveTo>
                    <a:pt x="14564" y="1"/>
                  </a:moveTo>
                  <a:lnTo>
                    <a:pt x="12874" y="153"/>
                  </a:lnTo>
                  <a:cubicBezTo>
                    <a:pt x="10627" y="288"/>
                    <a:pt x="8313" y="643"/>
                    <a:pt x="6116" y="1353"/>
                  </a:cubicBezTo>
                  <a:cubicBezTo>
                    <a:pt x="5626" y="1488"/>
                    <a:pt x="5069" y="1623"/>
                    <a:pt x="4511" y="1843"/>
                  </a:cubicBezTo>
                  <a:lnTo>
                    <a:pt x="3734" y="2197"/>
                  </a:lnTo>
                  <a:lnTo>
                    <a:pt x="2957" y="2535"/>
                  </a:lnTo>
                  <a:cubicBezTo>
                    <a:pt x="2670" y="2620"/>
                    <a:pt x="2467" y="2755"/>
                    <a:pt x="2180" y="2890"/>
                  </a:cubicBezTo>
                  <a:cubicBezTo>
                    <a:pt x="1892" y="3042"/>
                    <a:pt x="1690" y="3177"/>
                    <a:pt x="1402" y="3312"/>
                  </a:cubicBezTo>
                  <a:cubicBezTo>
                    <a:pt x="912" y="3600"/>
                    <a:pt x="490" y="3954"/>
                    <a:pt x="0" y="4309"/>
                  </a:cubicBezTo>
                  <a:cubicBezTo>
                    <a:pt x="1132" y="4022"/>
                    <a:pt x="2180" y="3735"/>
                    <a:pt x="3312" y="3532"/>
                  </a:cubicBezTo>
                  <a:lnTo>
                    <a:pt x="4089" y="3380"/>
                  </a:lnTo>
                  <a:lnTo>
                    <a:pt x="4934" y="3245"/>
                  </a:lnTo>
                  <a:cubicBezTo>
                    <a:pt x="5423" y="3177"/>
                    <a:pt x="5981" y="3110"/>
                    <a:pt x="6539" y="2958"/>
                  </a:cubicBezTo>
                  <a:cubicBezTo>
                    <a:pt x="8650" y="2687"/>
                    <a:pt x="10847" y="2468"/>
                    <a:pt x="13026" y="2265"/>
                  </a:cubicBezTo>
                  <a:cubicBezTo>
                    <a:pt x="14074" y="2265"/>
                    <a:pt x="15206" y="2113"/>
                    <a:pt x="16253" y="2113"/>
                  </a:cubicBezTo>
                  <a:lnTo>
                    <a:pt x="17098" y="2113"/>
                  </a:lnTo>
                  <a:cubicBezTo>
                    <a:pt x="17385" y="2045"/>
                    <a:pt x="17673" y="2045"/>
                    <a:pt x="17943" y="2045"/>
                  </a:cubicBezTo>
                  <a:lnTo>
                    <a:pt x="19565" y="2045"/>
                  </a:lnTo>
                  <a:cubicBezTo>
                    <a:pt x="19852" y="2045"/>
                    <a:pt x="20139" y="1978"/>
                    <a:pt x="20410" y="1978"/>
                  </a:cubicBezTo>
                  <a:lnTo>
                    <a:pt x="22876" y="1978"/>
                  </a:lnTo>
                  <a:cubicBezTo>
                    <a:pt x="24008" y="1978"/>
                    <a:pt x="25123" y="1978"/>
                    <a:pt x="26255" y="1910"/>
                  </a:cubicBezTo>
                  <a:cubicBezTo>
                    <a:pt x="25698" y="1690"/>
                    <a:pt x="25208" y="1555"/>
                    <a:pt x="24633" y="1353"/>
                  </a:cubicBezTo>
                  <a:cubicBezTo>
                    <a:pt x="24076" y="1201"/>
                    <a:pt x="23518" y="1065"/>
                    <a:pt x="23011" y="930"/>
                  </a:cubicBezTo>
                  <a:cubicBezTo>
                    <a:pt x="22454" y="778"/>
                    <a:pt x="21896" y="711"/>
                    <a:pt x="21322" y="575"/>
                  </a:cubicBezTo>
                  <a:cubicBezTo>
                    <a:pt x="20764" y="508"/>
                    <a:pt x="20207" y="356"/>
                    <a:pt x="19632" y="288"/>
                  </a:cubicBezTo>
                  <a:cubicBezTo>
                    <a:pt x="18517" y="153"/>
                    <a:pt x="17385" y="85"/>
                    <a:pt x="16253" y="85"/>
                  </a:cubicBezTo>
                  <a:cubicBezTo>
                    <a:pt x="15983" y="1"/>
                    <a:pt x="15696" y="1"/>
                    <a:pt x="15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1"/>
            <p:cNvSpPr/>
            <p:nvPr/>
          </p:nvSpPr>
          <p:spPr>
            <a:xfrm>
              <a:off x="7472792" y="1469325"/>
              <a:ext cx="1163606" cy="189196"/>
            </a:xfrm>
            <a:custGeom>
              <a:avLst/>
              <a:gdLst/>
              <a:ahLst/>
              <a:cxnLst/>
              <a:rect l="l" t="t" r="r" b="b"/>
              <a:pathLst>
                <a:path w="32947" h="5357" extrusionOk="0">
                  <a:moveTo>
                    <a:pt x="18231" y="0"/>
                  </a:moveTo>
                  <a:lnTo>
                    <a:pt x="16119" y="68"/>
                  </a:lnTo>
                  <a:cubicBezTo>
                    <a:pt x="13298" y="288"/>
                    <a:pt x="10425" y="778"/>
                    <a:pt x="7671" y="1622"/>
                  </a:cubicBezTo>
                  <a:cubicBezTo>
                    <a:pt x="6962" y="1825"/>
                    <a:pt x="6337" y="2045"/>
                    <a:pt x="5627" y="2247"/>
                  </a:cubicBezTo>
                  <a:lnTo>
                    <a:pt x="4647" y="2670"/>
                  </a:lnTo>
                  <a:cubicBezTo>
                    <a:pt x="4292" y="2822"/>
                    <a:pt x="4005" y="2957"/>
                    <a:pt x="3667" y="3092"/>
                  </a:cubicBezTo>
                  <a:cubicBezTo>
                    <a:pt x="2400" y="3734"/>
                    <a:pt x="1133" y="4444"/>
                    <a:pt x="1" y="5356"/>
                  </a:cubicBezTo>
                  <a:cubicBezTo>
                    <a:pt x="1336" y="4934"/>
                    <a:pt x="2738" y="4647"/>
                    <a:pt x="4090" y="4359"/>
                  </a:cubicBezTo>
                  <a:lnTo>
                    <a:pt x="5137" y="4157"/>
                  </a:lnTo>
                  <a:lnTo>
                    <a:pt x="6117" y="4021"/>
                  </a:lnTo>
                  <a:cubicBezTo>
                    <a:pt x="6827" y="3869"/>
                    <a:pt x="7469" y="3802"/>
                    <a:pt x="8161" y="3667"/>
                  </a:cubicBezTo>
                  <a:cubicBezTo>
                    <a:pt x="10848" y="3312"/>
                    <a:pt x="13585" y="3025"/>
                    <a:pt x="16339" y="2822"/>
                  </a:cubicBezTo>
                  <a:cubicBezTo>
                    <a:pt x="17673" y="2754"/>
                    <a:pt x="19008" y="2602"/>
                    <a:pt x="20410" y="2602"/>
                  </a:cubicBezTo>
                  <a:lnTo>
                    <a:pt x="21475" y="2535"/>
                  </a:lnTo>
                  <a:lnTo>
                    <a:pt x="22455" y="2535"/>
                  </a:lnTo>
                  <a:cubicBezTo>
                    <a:pt x="23164" y="2535"/>
                    <a:pt x="23857" y="2535"/>
                    <a:pt x="24567" y="2467"/>
                  </a:cubicBezTo>
                  <a:lnTo>
                    <a:pt x="26611" y="2467"/>
                  </a:lnTo>
                  <a:cubicBezTo>
                    <a:pt x="27321" y="2467"/>
                    <a:pt x="28013" y="2467"/>
                    <a:pt x="28723" y="2400"/>
                  </a:cubicBezTo>
                  <a:cubicBezTo>
                    <a:pt x="30125" y="2400"/>
                    <a:pt x="31460" y="2400"/>
                    <a:pt x="32947" y="2332"/>
                  </a:cubicBezTo>
                  <a:cubicBezTo>
                    <a:pt x="32237" y="2045"/>
                    <a:pt x="31612" y="1825"/>
                    <a:pt x="30902" y="1622"/>
                  </a:cubicBezTo>
                  <a:cubicBezTo>
                    <a:pt x="30193" y="1487"/>
                    <a:pt x="29568" y="1268"/>
                    <a:pt x="28858" y="1065"/>
                  </a:cubicBezTo>
                  <a:cubicBezTo>
                    <a:pt x="28165" y="913"/>
                    <a:pt x="27456" y="778"/>
                    <a:pt x="26746" y="642"/>
                  </a:cubicBezTo>
                  <a:cubicBezTo>
                    <a:pt x="26053" y="490"/>
                    <a:pt x="25344" y="423"/>
                    <a:pt x="24634" y="355"/>
                  </a:cubicBezTo>
                  <a:cubicBezTo>
                    <a:pt x="23942" y="288"/>
                    <a:pt x="23232" y="136"/>
                    <a:pt x="22522" y="136"/>
                  </a:cubicBezTo>
                  <a:lnTo>
                    <a:pt x="22032" y="68"/>
                  </a:lnTo>
                  <a:lnTo>
                    <a:pt x="21475" y="68"/>
                  </a:lnTo>
                  <a:lnTo>
                    <a:pt x="204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1"/>
            <p:cNvSpPr/>
            <p:nvPr/>
          </p:nvSpPr>
          <p:spPr>
            <a:xfrm>
              <a:off x="7589764" y="1682925"/>
              <a:ext cx="1307383" cy="211870"/>
            </a:xfrm>
            <a:custGeom>
              <a:avLst/>
              <a:gdLst/>
              <a:ahLst/>
              <a:cxnLst/>
              <a:rect l="l" t="t" r="r" b="b"/>
              <a:pathLst>
                <a:path w="37018" h="5999" extrusionOk="0">
                  <a:moveTo>
                    <a:pt x="20545" y="1"/>
                  </a:moveTo>
                  <a:lnTo>
                    <a:pt x="18163" y="153"/>
                  </a:lnTo>
                  <a:cubicBezTo>
                    <a:pt x="14919" y="356"/>
                    <a:pt x="11760" y="930"/>
                    <a:pt x="8651" y="1842"/>
                  </a:cubicBezTo>
                  <a:cubicBezTo>
                    <a:pt x="7874" y="2045"/>
                    <a:pt x="7113" y="2332"/>
                    <a:pt x="6404" y="2620"/>
                  </a:cubicBezTo>
                  <a:cubicBezTo>
                    <a:pt x="5981" y="2755"/>
                    <a:pt x="5627" y="2890"/>
                    <a:pt x="5272" y="3042"/>
                  </a:cubicBezTo>
                  <a:cubicBezTo>
                    <a:pt x="4849" y="3177"/>
                    <a:pt x="4495" y="3380"/>
                    <a:pt x="4157" y="3532"/>
                  </a:cubicBezTo>
                  <a:cubicBezTo>
                    <a:pt x="2670" y="4225"/>
                    <a:pt x="1268" y="5002"/>
                    <a:pt x="0" y="5999"/>
                  </a:cubicBezTo>
                  <a:cubicBezTo>
                    <a:pt x="1538" y="5576"/>
                    <a:pt x="3092" y="5289"/>
                    <a:pt x="4647" y="4934"/>
                  </a:cubicBezTo>
                  <a:lnTo>
                    <a:pt x="5762" y="4732"/>
                  </a:lnTo>
                  <a:lnTo>
                    <a:pt x="6894" y="4580"/>
                  </a:lnTo>
                  <a:cubicBezTo>
                    <a:pt x="7671" y="4377"/>
                    <a:pt x="8448" y="4309"/>
                    <a:pt x="9225" y="4157"/>
                  </a:cubicBezTo>
                  <a:cubicBezTo>
                    <a:pt x="12249" y="3735"/>
                    <a:pt x="15274" y="3464"/>
                    <a:pt x="18366" y="3177"/>
                  </a:cubicBezTo>
                  <a:cubicBezTo>
                    <a:pt x="19920" y="3110"/>
                    <a:pt x="21390" y="2958"/>
                    <a:pt x="22944" y="2958"/>
                  </a:cubicBezTo>
                  <a:lnTo>
                    <a:pt x="24144" y="2890"/>
                  </a:lnTo>
                  <a:lnTo>
                    <a:pt x="25276" y="2890"/>
                  </a:lnTo>
                  <a:cubicBezTo>
                    <a:pt x="26036" y="2890"/>
                    <a:pt x="26813" y="2822"/>
                    <a:pt x="27590" y="2822"/>
                  </a:cubicBezTo>
                  <a:lnTo>
                    <a:pt x="29922" y="2822"/>
                  </a:lnTo>
                  <a:cubicBezTo>
                    <a:pt x="30682" y="2822"/>
                    <a:pt x="31459" y="2755"/>
                    <a:pt x="32304" y="2755"/>
                  </a:cubicBezTo>
                  <a:cubicBezTo>
                    <a:pt x="33859" y="2755"/>
                    <a:pt x="35413" y="2755"/>
                    <a:pt x="37018" y="2687"/>
                  </a:cubicBezTo>
                  <a:cubicBezTo>
                    <a:pt x="36258" y="2400"/>
                    <a:pt x="35548" y="2113"/>
                    <a:pt x="34771" y="1910"/>
                  </a:cubicBezTo>
                  <a:cubicBezTo>
                    <a:pt x="33994" y="1690"/>
                    <a:pt x="33217" y="1420"/>
                    <a:pt x="32456" y="1268"/>
                  </a:cubicBezTo>
                  <a:cubicBezTo>
                    <a:pt x="31679" y="1065"/>
                    <a:pt x="30902" y="930"/>
                    <a:pt x="30125" y="778"/>
                  </a:cubicBezTo>
                  <a:cubicBezTo>
                    <a:pt x="29280" y="643"/>
                    <a:pt x="28503" y="508"/>
                    <a:pt x="27726" y="423"/>
                  </a:cubicBezTo>
                  <a:cubicBezTo>
                    <a:pt x="26965" y="288"/>
                    <a:pt x="26121" y="221"/>
                    <a:pt x="25343" y="153"/>
                  </a:cubicBezTo>
                  <a:lnTo>
                    <a:pt x="24769" y="85"/>
                  </a:lnTo>
                  <a:lnTo>
                    <a:pt x="24144" y="85"/>
                  </a:lnTo>
                  <a:lnTo>
                    <a:pt x="229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1"/>
            <p:cNvSpPr/>
            <p:nvPr/>
          </p:nvSpPr>
          <p:spPr>
            <a:xfrm>
              <a:off x="7965083" y="1951444"/>
              <a:ext cx="1203585" cy="201734"/>
            </a:xfrm>
            <a:custGeom>
              <a:avLst/>
              <a:gdLst/>
              <a:ahLst/>
              <a:cxnLst/>
              <a:rect l="l" t="t" r="r" b="b"/>
              <a:pathLst>
                <a:path w="34079" h="5712" extrusionOk="0">
                  <a:moveTo>
                    <a:pt x="18940" y="1"/>
                  </a:moveTo>
                  <a:lnTo>
                    <a:pt x="16676" y="85"/>
                  </a:lnTo>
                  <a:cubicBezTo>
                    <a:pt x="13720" y="288"/>
                    <a:pt x="10763" y="778"/>
                    <a:pt x="7958" y="1690"/>
                  </a:cubicBezTo>
                  <a:cubicBezTo>
                    <a:pt x="7249" y="1910"/>
                    <a:pt x="6471" y="2113"/>
                    <a:pt x="5846" y="2467"/>
                  </a:cubicBezTo>
                  <a:cubicBezTo>
                    <a:pt x="5491" y="2620"/>
                    <a:pt x="5137" y="2687"/>
                    <a:pt x="4782" y="2822"/>
                  </a:cubicBezTo>
                  <a:cubicBezTo>
                    <a:pt x="4427" y="3042"/>
                    <a:pt x="4089" y="3177"/>
                    <a:pt x="3802" y="3312"/>
                  </a:cubicBezTo>
                  <a:cubicBezTo>
                    <a:pt x="2467" y="4022"/>
                    <a:pt x="1133" y="4731"/>
                    <a:pt x="1" y="5711"/>
                  </a:cubicBezTo>
                  <a:cubicBezTo>
                    <a:pt x="1470" y="5289"/>
                    <a:pt x="2890" y="5002"/>
                    <a:pt x="4224" y="4731"/>
                  </a:cubicBezTo>
                  <a:lnTo>
                    <a:pt x="5272" y="4512"/>
                  </a:lnTo>
                  <a:lnTo>
                    <a:pt x="6336" y="4309"/>
                  </a:lnTo>
                  <a:cubicBezTo>
                    <a:pt x="7046" y="4157"/>
                    <a:pt x="7739" y="4089"/>
                    <a:pt x="8448" y="3954"/>
                  </a:cubicBezTo>
                  <a:cubicBezTo>
                    <a:pt x="11270" y="3532"/>
                    <a:pt x="14074" y="3245"/>
                    <a:pt x="16896" y="3042"/>
                  </a:cubicBezTo>
                  <a:cubicBezTo>
                    <a:pt x="18298" y="2957"/>
                    <a:pt x="19717" y="2890"/>
                    <a:pt x="21120" y="2890"/>
                  </a:cubicBezTo>
                  <a:lnTo>
                    <a:pt x="22167" y="2822"/>
                  </a:lnTo>
                  <a:lnTo>
                    <a:pt x="29702" y="2822"/>
                  </a:lnTo>
                  <a:cubicBezTo>
                    <a:pt x="30412" y="2822"/>
                    <a:pt x="31134" y="2839"/>
                    <a:pt x="31865" y="2839"/>
                  </a:cubicBezTo>
                  <a:cubicBezTo>
                    <a:pt x="32596" y="2839"/>
                    <a:pt x="33335" y="2822"/>
                    <a:pt x="34078" y="2755"/>
                  </a:cubicBezTo>
                  <a:cubicBezTo>
                    <a:pt x="33369" y="2467"/>
                    <a:pt x="32659" y="2265"/>
                    <a:pt x="31966" y="2045"/>
                  </a:cubicBezTo>
                  <a:cubicBezTo>
                    <a:pt x="31257" y="1775"/>
                    <a:pt x="30547" y="1555"/>
                    <a:pt x="29855" y="1352"/>
                  </a:cubicBezTo>
                  <a:cubicBezTo>
                    <a:pt x="29145" y="1200"/>
                    <a:pt x="28435" y="1065"/>
                    <a:pt x="27743" y="846"/>
                  </a:cubicBezTo>
                  <a:cubicBezTo>
                    <a:pt x="26965" y="710"/>
                    <a:pt x="26256" y="575"/>
                    <a:pt x="25546" y="508"/>
                  </a:cubicBezTo>
                  <a:cubicBezTo>
                    <a:pt x="24076" y="288"/>
                    <a:pt x="22590" y="85"/>
                    <a:pt x="21120" y="85"/>
                  </a:cubicBezTo>
                  <a:cubicBezTo>
                    <a:pt x="20765" y="85"/>
                    <a:pt x="20410" y="85"/>
                    <a:pt x="199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1"/>
            <p:cNvSpPr/>
            <p:nvPr/>
          </p:nvSpPr>
          <p:spPr>
            <a:xfrm>
              <a:off x="8196024" y="2247404"/>
              <a:ext cx="1307984" cy="214271"/>
            </a:xfrm>
            <a:custGeom>
              <a:avLst/>
              <a:gdLst/>
              <a:ahLst/>
              <a:cxnLst/>
              <a:rect l="l" t="t" r="r" b="b"/>
              <a:pathLst>
                <a:path w="37035" h="6067" extrusionOk="0">
                  <a:moveTo>
                    <a:pt x="21119" y="1"/>
                  </a:moveTo>
                  <a:lnTo>
                    <a:pt x="20562" y="68"/>
                  </a:lnTo>
                  <a:lnTo>
                    <a:pt x="18162" y="153"/>
                  </a:lnTo>
                  <a:cubicBezTo>
                    <a:pt x="14935" y="423"/>
                    <a:pt x="11759" y="913"/>
                    <a:pt x="8667" y="1842"/>
                  </a:cubicBezTo>
                  <a:cubicBezTo>
                    <a:pt x="7890" y="2113"/>
                    <a:pt x="7113" y="2332"/>
                    <a:pt x="6420" y="2603"/>
                  </a:cubicBezTo>
                  <a:cubicBezTo>
                    <a:pt x="5998" y="2755"/>
                    <a:pt x="5643" y="2890"/>
                    <a:pt x="5288" y="3025"/>
                  </a:cubicBezTo>
                  <a:cubicBezTo>
                    <a:pt x="4866" y="3245"/>
                    <a:pt x="4511" y="3380"/>
                    <a:pt x="4156" y="3532"/>
                  </a:cubicBezTo>
                  <a:cubicBezTo>
                    <a:pt x="2686" y="4225"/>
                    <a:pt x="1267" y="5002"/>
                    <a:pt x="0" y="6066"/>
                  </a:cubicBezTo>
                  <a:cubicBezTo>
                    <a:pt x="1554" y="5644"/>
                    <a:pt x="3109" y="5289"/>
                    <a:pt x="4646" y="5002"/>
                  </a:cubicBezTo>
                  <a:lnTo>
                    <a:pt x="5778" y="4799"/>
                  </a:lnTo>
                  <a:lnTo>
                    <a:pt x="6910" y="4579"/>
                  </a:lnTo>
                  <a:cubicBezTo>
                    <a:pt x="7687" y="4444"/>
                    <a:pt x="8448" y="4292"/>
                    <a:pt x="9225" y="4225"/>
                  </a:cubicBezTo>
                  <a:cubicBezTo>
                    <a:pt x="12249" y="3735"/>
                    <a:pt x="15290" y="3447"/>
                    <a:pt x="18382" y="3245"/>
                  </a:cubicBezTo>
                  <a:cubicBezTo>
                    <a:pt x="19936" y="3177"/>
                    <a:pt x="21406" y="3025"/>
                    <a:pt x="22961" y="2957"/>
                  </a:cubicBezTo>
                  <a:lnTo>
                    <a:pt x="24160" y="2957"/>
                  </a:lnTo>
                  <a:lnTo>
                    <a:pt x="24718" y="2890"/>
                  </a:lnTo>
                  <a:lnTo>
                    <a:pt x="27607" y="2890"/>
                  </a:lnTo>
                  <a:cubicBezTo>
                    <a:pt x="28029" y="2822"/>
                    <a:pt x="28384" y="2822"/>
                    <a:pt x="28806" y="2822"/>
                  </a:cubicBezTo>
                  <a:lnTo>
                    <a:pt x="29922" y="2822"/>
                  </a:lnTo>
                  <a:cubicBezTo>
                    <a:pt x="30699" y="2822"/>
                    <a:pt x="31476" y="2822"/>
                    <a:pt x="32321" y="2755"/>
                  </a:cubicBezTo>
                  <a:cubicBezTo>
                    <a:pt x="33098" y="2755"/>
                    <a:pt x="33871" y="2772"/>
                    <a:pt x="34652" y="2772"/>
                  </a:cubicBezTo>
                  <a:cubicBezTo>
                    <a:pt x="35434" y="2772"/>
                    <a:pt x="36224" y="2755"/>
                    <a:pt x="37034" y="2687"/>
                  </a:cubicBezTo>
                  <a:cubicBezTo>
                    <a:pt x="36257" y="2400"/>
                    <a:pt x="35565" y="2113"/>
                    <a:pt x="34787" y="1910"/>
                  </a:cubicBezTo>
                  <a:cubicBezTo>
                    <a:pt x="34010" y="1690"/>
                    <a:pt x="33233" y="1488"/>
                    <a:pt x="32456" y="1268"/>
                  </a:cubicBezTo>
                  <a:cubicBezTo>
                    <a:pt x="31679" y="1133"/>
                    <a:pt x="30918" y="913"/>
                    <a:pt x="30141" y="778"/>
                  </a:cubicBezTo>
                  <a:cubicBezTo>
                    <a:pt x="29364" y="643"/>
                    <a:pt x="28519" y="491"/>
                    <a:pt x="27742" y="423"/>
                  </a:cubicBezTo>
                  <a:cubicBezTo>
                    <a:pt x="26965" y="356"/>
                    <a:pt x="26120" y="288"/>
                    <a:pt x="25343" y="220"/>
                  </a:cubicBezTo>
                  <a:lnTo>
                    <a:pt x="24785" y="153"/>
                  </a:lnTo>
                  <a:lnTo>
                    <a:pt x="24160" y="68"/>
                  </a:lnTo>
                  <a:lnTo>
                    <a:pt x="22961" y="68"/>
                  </a:lnTo>
                  <a:cubicBezTo>
                    <a:pt x="22538" y="68"/>
                    <a:pt x="22184" y="68"/>
                    <a:pt x="217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1"/>
            <p:cNvSpPr/>
            <p:nvPr/>
          </p:nvSpPr>
          <p:spPr>
            <a:xfrm>
              <a:off x="6620122" y="870870"/>
              <a:ext cx="1312787" cy="173656"/>
            </a:xfrm>
            <a:custGeom>
              <a:avLst/>
              <a:gdLst/>
              <a:ahLst/>
              <a:cxnLst/>
              <a:rect l="l" t="t" r="r" b="b"/>
              <a:pathLst>
                <a:path w="37171" h="4917" extrusionOk="0">
                  <a:moveTo>
                    <a:pt x="16379" y="1"/>
                  </a:moveTo>
                  <a:cubicBezTo>
                    <a:pt x="13925" y="1"/>
                    <a:pt x="11484" y="168"/>
                    <a:pt x="9073" y="540"/>
                  </a:cubicBezTo>
                  <a:cubicBezTo>
                    <a:pt x="8296" y="692"/>
                    <a:pt x="7536" y="827"/>
                    <a:pt x="6759" y="1030"/>
                  </a:cubicBezTo>
                  <a:cubicBezTo>
                    <a:pt x="6336" y="1115"/>
                    <a:pt x="5981" y="1250"/>
                    <a:pt x="5559" y="1317"/>
                  </a:cubicBezTo>
                  <a:cubicBezTo>
                    <a:pt x="5204" y="1453"/>
                    <a:pt x="4782" y="1537"/>
                    <a:pt x="4427" y="1672"/>
                  </a:cubicBezTo>
                  <a:cubicBezTo>
                    <a:pt x="2890" y="2162"/>
                    <a:pt x="1335" y="2804"/>
                    <a:pt x="1" y="3649"/>
                  </a:cubicBezTo>
                  <a:cubicBezTo>
                    <a:pt x="1622" y="3362"/>
                    <a:pt x="3160" y="3294"/>
                    <a:pt x="4714" y="3142"/>
                  </a:cubicBezTo>
                  <a:lnTo>
                    <a:pt x="5846" y="3074"/>
                  </a:lnTo>
                  <a:lnTo>
                    <a:pt x="7029" y="3007"/>
                  </a:lnTo>
                  <a:cubicBezTo>
                    <a:pt x="7806" y="3007"/>
                    <a:pt x="8583" y="3007"/>
                    <a:pt x="9361" y="2939"/>
                  </a:cubicBezTo>
                  <a:cubicBezTo>
                    <a:pt x="9916" y="2927"/>
                    <a:pt x="10473" y="2921"/>
                    <a:pt x="11032" y="2921"/>
                  </a:cubicBezTo>
                  <a:cubicBezTo>
                    <a:pt x="13518" y="2921"/>
                    <a:pt x="16035" y="3032"/>
                    <a:pt x="18518" y="3142"/>
                  </a:cubicBezTo>
                  <a:cubicBezTo>
                    <a:pt x="20055" y="3227"/>
                    <a:pt x="21610" y="3294"/>
                    <a:pt x="23164" y="3497"/>
                  </a:cubicBezTo>
                  <a:lnTo>
                    <a:pt x="24279" y="3564"/>
                  </a:lnTo>
                  <a:lnTo>
                    <a:pt x="24854" y="3649"/>
                  </a:lnTo>
                  <a:lnTo>
                    <a:pt x="25479" y="3716"/>
                  </a:lnTo>
                  <a:cubicBezTo>
                    <a:pt x="26256" y="3784"/>
                    <a:pt x="26965" y="3852"/>
                    <a:pt x="27726" y="3919"/>
                  </a:cubicBezTo>
                  <a:cubicBezTo>
                    <a:pt x="28148" y="3987"/>
                    <a:pt x="28503" y="3987"/>
                    <a:pt x="28925" y="4071"/>
                  </a:cubicBezTo>
                  <a:cubicBezTo>
                    <a:pt x="29280" y="4071"/>
                    <a:pt x="29702" y="4139"/>
                    <a:pt x="30057" y="4206"/>
                  </a:cubicBezTo>
                  <a:cubicBezTo>
                    <a:pt x="30834" y="4274"/>
                    <a:pt x="31612" y="4342"/>
                    <a:pt x="32456" y="4409"/>
                  </a:cubicBezTo>
                  <a:cubicBezTo>
                    <a:pt x="33994" y="4629"/>
                    <a:pt x="35548" y="4832"/>
                    <a:pt x="37170" y="4916"/>
                  </a:cubicBezTo>
                  <a:cubicBezTo>
                    <a:pt x="36461" y="4561"/>
                    <a:pt x="35683" y="4206"/>
                    <a:pt x="34991" y="3919"/>
                  </a:cubicBezTo>
                  <a:cubicBezTo>
                    <a:pt x="34281" y="3564"/>
                    <a:pt x="33504" y="3227"/>
                    <a:pt x="32794" y="3007"/>
                  </a:cubicBezTo>
                  <a:cubicBezTo>
                    <a:pt x="32034" y="2720"/>
                    <a:pt x="31257" y="2449"/>
                    <a:pt x="30480" y="2230"/>
                  </a:cubicBezTo>
                  <a:cubicBezTo>
                    <a:pt x="29770" y="1959"/>
                    <a:pt x="28993" y="1740"/>
                    <a:pt x="28233" y="1537"/>
                  </a:cubicBezTo>
                  <a:cubicBezTo>
                    <a:pt x="27455" y="1317"/>
                    <a:pt x="26678" y="1182"/>
                    <a:pt x="25833" y="963"/>
                  </a:cubicBezTo>
                  <a:lnTo>
                    <a:pt x="25276" y="895"/>
                  </a:lnTo>
                  <a:lnTo>
                    <a:pt x="24701" y="760"/>
                  </a:lnTo>
                  <a:lnTo>
                    <a:pt x="23502" y="540"/>
                  </a:lnTo>
                  <a:cubicBezTo>
                    <a:pt x="23080" y="473"/>
                    <a:pt x="22742" y="473"/>
                    <a:pt x="22319" y="405"/>
                  </a:cubicBezTo>
                  <a:lnTo>
                    <a:pt x="21745" y="337"/>
                  </a:lnTo>
                  <a:lnTo>
                    <a:pt x="21120" y="270"/>
                  </a:lnTo>
                  <a:lnTo>
                    <a:pt x="18721" y="50"/>
                  </a:lnTo>
                  <a:cubicBezTo>
                    <a:pt x="17939" y="18"/>
                    <a:pt x="17158" y="1"/>
                    <a:pt x="16379" y="1"/>
                  </a:cubicBezTo>
                  <a:close/>
                </a:path>
              </a:pathLst>
            </a:custGeom>
            <a:solidFill>
              <a:srgbClr val="46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1"/>
            <p:cNvSpPr/>
            <p:nvPr/>
          </p:nvSpPr>
          <p:spPr>
            <a:xfrm>
              <a:off x="9105979" y="1019415"/>
              <a:ext cx="154585" cy="1049036"/>
            </a:xfrm>
            <a:custGeom>
              <a:avLst/>
              <a:gdLst/>
              <a:ahLst/>
              <a:cxnLst/>
              <a:rect l="l" t="t" r="r" b="b"/>
              <a:pathLst>
                <a:path w="4377" h="29703" extrusionOk="0">
                  <a:moveTo>
                    <a:pt x="1909" y="0"/>
                  </a:moveTo>
                  <a:cubicBezTo>
                    <a:pt x="1842" y="1268"/>
                    <a:pt x="1909" y="2535"/>
                    <a:pt x="1909" y="3802"/>
                  </a:cubicBezTo>
                  <a:cubicBezTo>
                    <a:pt x="1909" y="4427"/>
                    <a:pt x="1909" y="5069"/>
                    <a:pt x="1977" y="5694"/>
                  </a:cubicBezTo>
                  <a:lnTo>
                    <a:pt x="1977" y="6623"/>
                  </a:lnTo>
                  <a:lnTo>
                    <a:pt x="1977" y="7536"/>
                  </a:lnTo>
                  <a:lnTo>
                    <a:pt x="1977" y="9428"/>
                  </a:lnTo>
                  <a:lnTo>
                    <a:pt x="1977" y="9850"/>
                  </a:lnTo>
                  <a:lnTo>
                    <a:pt x="1977" y="10340"/>
                  </a:lnTo>
                  <a:lnTo>
                    <a:pt x="1977" y="11270"/>
                  </a:lnTo>
                  <a:cubicBezTo>
                    <a:pt x="1977" y="12537"/>
                    <a:pt x="1909" y="13719"/>
                    <a:pt x="1842" y="14986"/>
                  </a:cubicBezTo>
                  <a:cubicBezTo>
                    <a:pt x="1774" y="17453"/>
                    <a:pt x="1555" y="19852"/>
                    <a:pt x="1267" y="22319"/>
                  </a:cubicBezTo>
                  <a:cubicBezTo>
                    <a:pt x="1200" y="22944"/>
                    <a:pt x="1132" y="23586"/>
                    <a:pt x="997" y="24144"/>
                  </a:cubicBezTo>
                  <a:lnTo>
                    <a:pt x="845" y="25056"/>
                  </a:lnTo>
                  <a:lnTo>
                    <a:pt x="710" y="25968"/>
                  </a:lnTo>
                  <a:cubicBezTo>
                    <a:pt x="507" y="27236"/>
                    <a:pt x="288" y="28435"/>
                    <a:pt x="0" y="29702"/>
                  </a:cubicBezTo>
                  <a:cubicBezTo>
                    <a:pt x="778" y="28722"/>
                    <a:pt x="1352" y="27523"/>
                    <a:pt x="1909" y="26323"/>
                  </a:cubicBezTo>
                  <a:cubicBezTo>
                    <a:pt x="1977" y="26053"/>
                    <a:pt x="2112" y="25766"/>
                    <a:pt x="2264" y="25478"/>
                  </a:cubicBezTo>
                  <a:lnTo>
                    <a:pt x="2619" y="24566"/>
                  </a:lnTo>
                  <a:cubicBezTo>
                    <a:pt x="2822" y="23941"/>
                    <a:pt x="2957" y="23299"/>
                    <a:pt x="3177" y="22741"/>
                  </a:cubicBezTo>
                  <a:cubicBezTo>
                    <a:pt x="3802" y="20207"/>
                    <a:pt x="4224" y="17673"/>
                    <a:pt x="4309" y="15071"/>
                  </a:cubicBezTo>
                  <a:lnTo>
                    <a:pt x="4376" y="13162"/>
                  </a:lnTo>
                  <a:lnTo>
                    <a:pt x="4376" y="12672"/>
                  </a:lnTo>
                  <a:lnTo>
                    <a:pt x="4376" y="12182"/>
                  </a:lnTo>
                  <a:cubicBezTo>
                    <a:pt x="4309" y="11895"/>
                    <a:pt x="4309" y="11540"/>
                    <a:pt x="4309" y="11270"/>
                  </a:cubicBezTo>
                  <a:cubicBezTo>
                    <a:pt x="4224" y="9918"/>
                    <a:pt x="4089" y="8651"/>
                    <a:pt x="3886" y="7384"/>
                  </a:cubicBezTo>
                  <a:cubicBezTo>
                    <a:pt x="3802" y="6759"/>
                    <a:pt x="3734" y="6116"/>
                    <a:pt x="3599" y="5491"/>
                  </a:cubicBezTo>
                  <a:cubicBezTo>
                    <a:pt x="3464" y="4849"/>
                    <a:pt x="3312" y="4292"/>
                    <a:pt x="3177" y="3667"/>
                  </a:cubicBezTo>
                  <a:cubicBezTo>
                    <a:pt x="2957" y="3025"/>
                    <a:pt x="2754" y="2400"/>
                    <a:pt x="2619" y="1825"/>
                  </a:cubicBezTo>
                  <a:cubicBezTo>
                    <a:pt x="2399" y="1200"/>
                    <a:pt x="2197" y="558"/>
                    <a:pt x="1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61"/>
            <p:cNvSpPr/>
            <p:nvPr/>
          </p:nvSpPr>
          <p:spPr>
            <a:xfrm>
              <a:off x="8721089" y="748494"/>
              <a:ext cx="233343" cy="1036498"/>
            </a:xfrm>
            <a:custGeom>
              <a:avLst/>
              <a:gdLst/>
              <a:ahLst/>
              <a:cxnLst/>
              <a:rect l="l" t="t" r="r" b="b"/>
              <a:pathLst>
                <a:path w="6607" h="29348" extrusionOk="0">
                  <a:moveTo>
                    <a:pt x="1" y="1"/>
                  </a:moveTo>
                  <a:lnTo>
                    <a:pt x="1" y="1"/>
                  </a:lnTo>
                  <a:cubicBezTo>
                    <a:pt x="271" y="1268"/>
                    <a:pt x="626" y="2468"/>
                    <a:pt x="913" y="3735"/>
                  </a:cubicBezTo>
                  <a:cubicBezTo>
                    <a:pt x="1048" y="4292"/>
                    <a:pt x="1184" y="4918"/>
                    <a:pt x="1403" y="5560"/>
                  </a:cubicBezTo>
                  <a:cubicBezTo>
                    <a:pt x="1471" y="5847"/>
                    <a:pt x="1538" y="6117"/>
                    <a:pt x="1606" y="6472"/>
                  </a:cubicBezTo>
                  <a:cubicBezTo>
                    <a:pt x="1690" y="6759"/>
                    <a:pt x="1758" y="7029"/>
                    <a:pt x="1826" y="7317"/>
                  </a:cubicBezTo>
                  <a:cubicBezTo>
                    <a:pt x="1961" y="7959"/>
                    <a:pt x="2113" y="8584"/>
                    <a:pt x="2316" y="9141"/>
                  </a:cubicBezTo>
                  <a:lnTo>
                    <a:pt x="2383" y="9648"/>
                  </a:lnTo>
                  <a:lnTo>
                    <a:pt x="2535" y="10071"/>
                  </a:lnTo>
                  <a:lnTo>
                    <a:pt x="2670" y="10983"/>
                  </a:lnTo>
                  <a:cubicBezTo>
                    <a:pt x="3025" y="12182"/>
                    <a:pt x="3228" y="13365"/>
                    <a:pt x="3447" y="14565"/>
                  </a:cubicBezTo>
                  <a:cubicBezTo>
                    <a:pt x="3937" y="17031"/>
                    <a:pt x="4360" y="19430"/>
                    <a:pt x="4647" y="21897"/>
                  </a:cubicBezTo>
                  <a:cubicBezTo>
                    <a:pt x="4647" y="22522"/>
                    <a:pt x="4782" y="23080"/>
                    <a:pt x="4782" y="23722"/>
                  </a:cubicBezTo>
                  <a:lnTo>
                    <a:pt x="4850" y="24634"/>
                  </a:lnTo>
                  <a:lnTo>
                    <a:pt x="4917" y="25547"/>
                  </a:lnTo>
                  <a:cubicBezTo>
                    <a:pt x="5069" y="26814"/>
                    <a:pt x="5069" y="28081"/>
                    <a:pt x="5069" y="29348"/>
                  </a:cubicBezTo>
                  <a:cubicBezTo>
                    <a:pt x="5627" y="28148"/>
                    <a:pt x="5914" y="26881"/>
                    <a:pt x="6185" y="25614"/>
                  </a:cubicBezTo>
                  <a:cubicBezTo>
                    <a:pt x="6185" y="25344"/>
                    <a:pt x="6252" y="24989"/>
                    <a:pt x="6337" y="24702"/>
                  </a:cubicBezTo>
                  <a:lnTo>
                    <a:pt x="6404" y="23722"/>
                  </a:lnTo>
                  <a:cubicBezTo>
                    <a:pt x="6472" y="23080"/>
                    <a:pt x="6539" y="22455"/>
                    <a:pt x="6539" y="21813"/>
                  </a:cubicBezTo>
                  <a:cubicBezTo>
                    <a:pt x="6607" y="19211"/>
                    <a:pt x="6404" y="16609"/>
                    <a:pt x="5914" y="14075"/>
                  </a:cubicBezTo>
                  <a:lnTo>
                    <a:pt x="5492" y="12250"/>
                  </a:lnTo>
                  <a:lnTo>
                    <a:pt x="5340" y="11760"/>
                  </a:lnTo>
                  <a:lnTo>
                    <a:pt x="5205" y="11253"/>
                  </a:lnTo>
                  <a:cubicBezTo>
                    <a:pt x="5137" y="10983"/>
                    <a:pt x="5069" y="10696"/>
                    <a:pt x="4985" y="10341"/>
                  </a:cubicBezTo>
                  <a:cubicBezTo>
                    <a:pt x="4647" y="9141"/>
                    <a:pt x="4140" y="7959"/>
                    <a:pt x="3650" y="6759"/>
                  </a:cubicBezTo>
                  <a:cubicBezTo>
                    <a:pt x="3447" y="6117"/>
                    <a:pt x="3160" y="5560"/>
                    <a:pt x="2873" y="5002"/>
                  </a:cubicBezTo>
                  <a:cubicBezTo>
                    <a:pt x="2603" y="4428"/>
                    <a:pt x="2316" y="3870"/>
                    <a:pt x="2028" y="3228"/>
                  </a:cubicBezTo>
                  <a:cubicBezTo>
                    <a:pt x="1758" y="2670"/>
                    <a:pt x="1403" y="2180"/>
                    <a:pt x="1048" y="1623"/>
                  </a:cubicBezTo>
                  <a:cubicBezTo>
                    <a:pt x="761" y="1048"/>
                    <a:pt x="423" y="55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1"/>
            <p:cNvSpPr/>
            <p:nvPr/>
          </p:nvSpPr>
          <p:spPr>
            <a:xfrm>
              <a:off x="8564174" y="527124"/>
              <a:ext cx="176658" cy="1049036"/>
            </a:xfrm>
            <a:custGeom>
              <a:avLst/>
              <a:gdLst/>
              <a:ahLst/>
              <a:cxnLst/>
              <a:rect l="l" t="t" r="r" b="b"/>
              <a:pathLst>
                <a:path w="5002" h="29703" extrusionOk="0">
                  <a:moveTo>
                    <a:pt x="0" y="1"/>
                  </a:moveTo>
                  <a:lnTo>
                    <a:pt x="0" y="1"/>
                  </a:lnTo>
                  <a:cubicBezTo>
                    <a:pt x="136" y="1336"/>
                    <a:pt x="355" y="2535"/>
                    <a:pt x="558" y="3802"/>
                  </a:cubicBezTo>
                  <a:cubicBezTo>
                    <a:pt x="710" y="4427"/>
                    <a:pt x="778" y="5069"/>
                    <a:pt x="913" y="5627"/>
                  </a:cubicBezTo>
                  <a:cubicBezTo>
                    <a:pt x="913" y="5982"/>
                    <a:pt x="980" y="6269"/>
                    <a:pt x="1065" y="6539"/>
                  </a:cubicBezTo>
                  <a:cubicBezTo>
                    <a:pt x="1132" y="6894"/>
                    <a:pt x="1132" y="7181"/>
                    <a:pt x="1200" y="7469"/>
                  </a:cubicBezTo>
                  <a:cubicBezTo>
                    <a:pt x="1268" y="8094"/>
                    <a:pt x="1403" y="8736"/>
                    <a:pt x="1487" y="9361"/>
                  </a:cubicBezTo>
                  <a:lnTo>
                    <a:pt x="1555" y="9783"/>
                  </a:lnTo>
                  <a:lnTo>
                    <a:pt x="1622" y="10273"/>
                  </a:lnTo>
                  <a:lnTo>
                    <a:pt x="1758" y="11186"/>
                  </a:lnTo>
                  <a:cubicBezTo>
                    <a:pt x="1977" y="12385"/>
                    <a:pt x="2045" y="13585"/>
                    <a:pt x="2180" y="14852"/>
                  </a:cubicBezTo>
                  <a:cubicBezTo>
                    <a:pt x="2467" y="17318"/>
                    <a:pt x="2670" y="19718"/>
                    <a:pt x="2754" y="22167"/>
                  </a:cubicBezTo>
                  <a:cubicBezTo>
                    <a:pt x="2754" y="22809"/>
                    <a:pt x="2822" y="23435"/>
                    <a:pt x="2822" y="24077"/>
                  </a:cubicBezTo>
                  <a:lnTo>
                    <a:pt x="2822" y="24989"/>
                  </a:lnTo>
                  <a:lnTo>
                    <a:pt x="2754" y="25901"/>
                  </a:lnTo>
                  <a:cubicBezTo>
                    <a:pt x="2754" y="27168"/>
                    <a:pt x="2754" y="28436"/>
                    <a:pt x="2602" y="29703"/>
                  </a:cubicBezTo>
                  <a:cubicBezTo>
                    <a:pt x="3244" y="28588"/>
                    <a:pt x="3667" y="27320"/>
                    <a:pt x="3937" y="26121"/>
                  </a:cubicBezTo>
                  <a:cubicBezTo>
                    <a:pt x="4089" y="25766"/>
                    <a:pt x="4157" y="25479"/>
                    <a:pt x="4224" y="25124"/>
                  </a:cubicBezTo>
                  <a:lnTo>
                    <a:pt x="4359" y="24212"/>
                  </a:lnTo>
                  <a:cubicBezTo>
                    <a:pt x="4511" y="23587"/>
                    <a:pt x="4579" y="22945"/>
                    <a:pt x="4647" y="22319"/>
                  </a:cubicBezTo>
                  <a:cubicBezTo>
                    <a:pt x="5001" y="19718"/>
                    <a:pt x="4934" y="17099"/>
                    <a:pt x="4647" y="14565"/>
                  </a:cubicBezTo>
                  <a:lnTo>
                    <a:pt x="4444" y="12672"/>
                  </a:lnTo>
                  <a:lnTo>
                    <a:pt x="4359" y="12182"/>
                  </a:lnTo>
                  <a:lnTo>
                    <a:pt x="4224" y="11692"/>
                  </a:lnTo>
                  <a:cubicBezTo>
                    <a:pt x="4157" y="11405"/>
                    <a:pt x="4157" y="11050"/>
                    <a:pt x="4089" y="10763"/>
                  </a:cubicBezTo>
                  <a:cubicBezTo>
                    <a:pt x="3802" y="9496"/>
                    <a:pt x="3447" y="8313"/>
                    <a:pt x="3092" y="7046"/>
                  </a:cubicBezTo>
                  <a:cubicBezTo>
                    <a:pt x="2889" y="6404"/>
                    <a:pt x="2670" y="5847"/>
                    <a:pt x="2467" y="5205"/>
                  </a:cubicBezTo>
                  <a:cubicBezTo>
                    <a:pt x="2247" y="4647"/>
                    <a:pt x="1977" y="4005"/>
                    <a:pt x="1758" y="3447"/>
                  </a:cubicBezTo>
                  <a:cubicBezTo>
                    <a:pt x="1487" y="2890"/>
                    <a:pt x="1200" y="2316"/>
                    <a:pt x="913" y="1690"/>
                  </a:cubicBezTo>
                  <a:cubicBezTo>
                    <a:pt x="642" y="1133"/>
                    <a:pt x="355" y="55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1"/>
            <p:cNvSpPr/>
            <p:nvPr/>
          </p:nvSpPr>
          <p:spPr>
            <a:xfrm>
              <a:off x="7634511" y="-154292"/>
              <a:ext cx="176658" cy="1046634"/>
            </a:xfrm>
            <a:custGeom>
              <a:avLst/>
              <a:gdLst/>
              <a:ahLst/>
              <a:cxnLst/>
              <a:rect l="l" t="t" r="r" b="b"/>
              <a:pathLst>
                <a:path w="5002" h="29635" extrusionOk="0">
                  <a:moveTo>
                    <a:pt x="1" y="1"/>
                  </a:moveTo>
                  <a:lnTo>
                    <a:pt x="1" y="1"/>
                  </a:lnTo>
                  <a:cubicBezTo>
                    <a:pt x="136" y="1268"/>
                    <a:pt x="423" y="2467"/>
                    <a:pt x="626" y="3734"/>
                  </a:cubicBezTo>
                  <a:cubicBezTo>
                    <a:pt x="693" y="4376"/>
                    <a:pt x="778" y="5002"/>
                    <a:pt x="913" y="5559"/>
                  </a:cubicBezTo>
                  <a:cubicBezTo>
                    <a:pt x="980" y="5914"/>
                    <a:pt x="1048" y="6201"/>
                    <a:pt x="1048" y="6488"/>
                  </a:cubicBezTo>
                  <a:cubicBezTo>
                    <a:pt x="1116" y="6826"/>
                    <a:pt x="1200" y="7113"/>
                    <a:pt x="1200" y="7468"/>
                  </a:cubicBezTo>
                  <a:cubicBezTo>
                    <a:pt x="1335" y="8026"/>
                    <a:pt x="1403" y="8668"/>
                    <a:pt x="1538" y="9293"/>
                  </a:cubicBezTo>
                  <a:lnTo>
                    <a:pt x="1622" y="9715"/>
                  </a:lnTo>
                  <a:lnTo>
                    <a:pt x="1622" y="10205"/>
                  </a:lnTo>
                  <a:lnTo>
                    <a:pt x="1758" y="11134"/>
                  </a:lnTo>
                  <a:cubicBezTo>
                    <a:pt x="1960" y="12317"/>
                    <a:pt x="2112" y="13584"/>
                    <a:pt x="2248" y="14784"/>
                  </a:cubicBezTo>
                  <a:cubicBezTo>
                    <a:pt x="2535" y="17251"/>
                    <a:pt x="2670" y="19650"/>
                    <a:pt x="2738" y="22116"/>
                  </a:cubicBezTo>
                  <a:cubicBezTo>
                    <a:pt x="2805" y="22741"/>
                    <a:pt x="2805" y="23384"/>
                    <a:pt x="2805" y="24009"/>
                  </a:cubicBezTo>
                  <a:lnTo>
                    <a:pt x="2805" y="24921"/>
                  </a:lnTo>
                  <a:lnTo>
                    <a:pt x="2805" y="25833"/>
                  </a:lnTo>
                  <a:cubicBezTo>
                    <a:pt x="2805" y="27100"/>
                    <a:pt x="2738" y="28368"/>
                    <a:pt x="2602" y="29635"/>
                  </a:cubicBezTo>
                  <a:cubicBezTo>
                    <a:pt x="3228" y="28520"/>
                    <a:pt x="3650" y="27253"/>
                    <a:pt x="4005" y="26053"/>
                  </a:cubicBezTo>
                  <a:cubicBezTo>
                    <a:pt x="4072" y="25698"/>
                    <a:pt x="4157" y="25411"/>
                    <a:pt x="4224" y="25073"/>
                  </a:cubicBezTo>
                  <a:lnTo>
                    <a:pt x="4427" y="24144"/>
                  </a:lnTo>
                  <a:cubicBezTo>
                    <a:pt x="4579" y="23519"/>
                    <a:pt x="4647" y="22877"/>
                    <a:pt x="4714" y="22252"/>
                  </a:cubicBezTo>
                  <a:cubicBezTo>
                    <a:pt x="5002" y="19650"/>
                    <a:pt x="5002" y="17048"/>
                    <a:pt x="4714" y="14514"/>
                  </a:cubicBezTo>
                  <a:lnTo>
                    <a:pt x="4427" y="12604"/>
                  </a:lnTo>
                  <a:lnTo>
                    <a:pt x="4360" y="12114"/>
                  </a:lnTo>
                  <a:lnTo>
                    <a:pt x="4292" y="11624"/>
                  </a:lnTo>
                  <a:cubicBezTo>
                    <a:pt x="4224" y="11337"/>
                    <a:pt x="4157" y="10982"/>
                    <a:pt x="4072" y="10712"/>
                  </a:cubicBezTo>
                  <a:cubicBezTo>
                    <a:pt x="3870" y="9445"/>
                    <a:pt x="3515" y="8245"/>
                    <a:pt x="3092" y="6978"/>
                  </a:cubicBezTo>
                  <a:cubicBezTo>
                    <a:pt x="2957" y="6336"/>
                    <a:pt x="2738" y="5779"/>
                    <a:pt x="2467" y="5137"/>
                  </a:cubicBezTo>
                  <a:cubicBezTo>
                    <a:pt x="2248" y="4579"/>
                    <a:pt x="2045" y="3954"/>
                    <a:pt x="1758" y="3380"/>
                  </a:cubicBezTo>
                  <a:cubicBezTo>
                    <a:pt x="1538" y="2822"/>
                    <a:pt x="1268" y="2264"/>
                    <a:pt x="913" y="1622"/>
                  </a:cubicBezTo>
                  <a:cubicBezTo>
                    <a:pt x="626" y="1065"/>
                    <a:pt x="355" y="49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1"/>
            <p:cNvSpPr/>
            <p:nvPr/>
          </p:nvSpPr>
          <p:spPr>
            <a:xfrm>
              <a:off x="7950179" y="94520"/>
              <a:ext cx="174257" cy="1049036"/>
            </a:xfrm>
            <a:custGeom>
              <a:avLst/>
              <a:gdLst/>
              <a:ahLst/>
              <a:cxnLst/>
              <a:rect l="l" t="t" r="r" b="b"/>
              <a:pathLst>
                <a:path w="4934" h="29703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1336"/>
                    <a:pt x="355" y="2535"/>
                    <a:pt x="558" y="3802"/>
                  </a:cubicBezTo>
                  <a:cubicBezTo>
                    <a:pt x="625" y="4427"/>
                    <a:pt x="777" y="5069"/>
                    <a:pt x="845" y="5627"/>
                  </a:cubicBezTo>
                  <a:cubicBezTo>
                    <a:pt x="912" y="5982"/>
                    <a:pt x="980" y="6269"/>
                    <a:pt x="980" y="6539"/>
                  </a:cubicBezTo>
                  <a:cubicBezTo>
                    <a:pt x="1048" y="6894"/>
                    <a:pt x="1132" y="7181"/>
                    <a:pt x="1132" y="7536"/>
                  </a:cubicBezTo>
                  <a:cubicBezTo>
                    <a:pt x="1267" y="8094"/>
                    <a:pt x="1335" y="8736"/>
                    <a:pt x="1470" y="9361"/>
                  </a:cubicBezTo>
                  <a:lnTo>
                    <a:pt x="1555" y="9783"/>
                  </a:lnTo>
                  <a:lnTo>
                    <a:pt x="1622" y="10273"/>
                  </a:lnTo>
                  <a:lnTo>
                    <a:pt x="1690" y="11185"/>
                  </a:lnTo>
                  <a:cubicBezTo>
                    <a:pt x="1892" y="12385"/>
                    <a:pt x="2044" y="13585"/>
                    <a:pt x="2180" y="14852"/>
                  </a:cubicBezTo>
                  <a:cubicBezTo>
                    <a:pt x="2467" y="17318"/>
                    <a:pt x="2602" y="19718"/>
                    <a:pt x="2670" y="22167"/>
                  </a:cubicBezTo>
                  <a:cubicBezTo>
                    <a:pt x="2737" y="22809"/>
                    <a:pt x="2737" y="23435"/>
                    <a:pt x="2737" y="24077"/>
                  </a:cubicBezTo>
                  <a:lnTo>
                    <a:pt x="2737" y="24989"/>
                  </a:lnTo>
                  <a:lnTo>
                    <a:pt x="2737" y="25901"/>
                  </a:lnTo>
                  <a:cubicBezTo>
                    <a:pt x="2737" y="27168"/>
                    <a:pt x="2670" y="28435"/>
                    <a:pt x="2602" y="29703"/>
                  </a:cubicBezTo>
                  <a:cubicBezTo>
                    <a:pt x="3160" y="28588"/>
                    <a:pt x="3582" y="27320"/>
                    <a:pt x="3937" y="26121"/>
                  </a:cubicBezTo>
                  <a:cubicBezTo>
                    <a:pt x="4004" y="25766"/>
                    <a:pt x="4089" y="25479"/>
                    <a:pt x="4156" y="25124"/>
                  </a:cubicBezTo>
                  <a:lnTo>
                    <a:pt x="4359" y="24212"/>
                  </a:lnTo>
                  <a:cubicBezTo>
                    <a:pt x="4511" y="23587"/>
                    <a:pt x="4579" y="22945"/>
                    <a:pt x="4646" y="22319"/>
                  </a:cubicBezTo>
                  <a:cubicBezTo>
                    <a:pt x="4934" y="19718"/>
                    <a:pt x="4934" y="17099"/>
                    <a:pt x="4646" y="14565"/>
                  </a:cubicBezTo>
                  <a:lnTo>
                    <a:pt x="4359" y="12672"/>
                  </a:lnTo>
                  <a:lnTo>
                    <a:pt x="4292" y="12182"/>
                  </a:lnTo>
                  <a:lnTo>
                    <a:pt x="4224" y="11692"/>
                  </a:lnTo>
                  <a:cubicBezTo>
                    <a:pt x="4156" y="11405"/>
                    <a:pt x="4089" y="11050"/>
                    <a:pt x="4004" y="10763"/>
                  </a:cubicBezTo>
                  <a:cubicBezTo>
                    <a:pt x="3802" y="9496"/>
                    <a:pt x="3447" y="8313"/>
                    <a:pt x="3024" y="7046"/>
                  </a:cubicBezTo>
                  <a:cubicBezTo>
                    <a:pt x="2889" y="6404"/>
                    <a:pt x="2670" y="5847"/>
                    <a:pt x="2399" y="5205"/>
                  </a:cubicBezTo>
                  <a:cubicBezTo>
                    <a:pt x="2180" y="4647"/>
                    <a:pt x="1977" y="4005"/>
                    <a:pt x="1690" y="3447"/>
                  </a:cubicBezTo>
                  <a:cubicBezTo>
                    <a:pt x="1470" y="2890"/>
                    <a:pt x="1200" y="2315"/>
                    <a:pt x="912" y="1690"/>
                  </a:cubicBezTo>
                  <a:cubicBezTo>
                    <a:pt x="558" y="1133"/>
                    <a:pt x="287" y="55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1"/>
            <p:cNvSpPr/>
            <p:nvPr/>
          </p:nvSpPr>
          <p:spPr>
            <a:xfrm>
              <a:off x="6674440" y="-551684"/>
              <a:ext cx="263751" cy="1041266"/>
            </a:xfrm>
            <a:custGeom>
              <a:avLst/>
              <a:gdLst/>
              <a:ahLst/>
              <a:cxnLst/>
              <a:rect l="l" t="t" r="r" b="b"/>
              <a:pathLst>
                <a:path w="7468" h="29483" extrusionOk="0">
                  <a:moveTo>
                    <a:pt x="0" y="0"/>
                  </a:moveTo>
                  <a:cubicBezTo>
                    <a:pt x="287" y="1267"/>
                    <a:pt x="710" y="2450"/>
                    <a:pt x="1132" y="3717"/>
                  </a:cubicBezTo>
                  <a:cubicBezTo>
                    <a:pt x="1267" y="4292"/>
                    <a:pt x="1487" y="4917"/>
                    <a:pt x="1622" y="5491"/>
                  </a:cubicBezTo>
                  <a:cubicBezTo>
                    <a:pt x="1774" y="5829"/>
                    <a:pt x="1842" y="6116"/>
                    <a:pt x="1909" y="6404"/>
                  </a:cubicBezTo>
                  <a:cubicBezTo>
                    <a:pt x="2044" y="6758"/>
                    <a:pt x="2112" y="7029"/>
                    <a:pt x="2196" y="7316"/>
                  </a:cubicBezTo>
                  <a:cubicBezTo>
                    <a:pt x="2332" y="7941"/>
                    <a:pt x="2534" y="8515"/>
                    <a:pt x="2686" y="9141"/>
                  </a:cubicBezTo>
                  <a:cubicBezTo>
                    <a:pt x="2889" y="9715"/>
                    <a:pt x="3041" y="10340"/>
                    <a:pt x="3176" y="10982"/>
                  </a:cubicBezTo>
                  <a:cubicBezTo>
                    <a:pt x="3311" y="11540"/>
                    <a:pt x="3464" y="12165"/>
                    <a:pt x="3599" y="12739"/>
                  </a:cubicBezTo>
                  <a:lnTo>
                    <a:pt x="4021" y="14564"/>
                  </a:lnTo>
                  <a:cubicBezTo>
                    <a:pt x="4511" y="17031"/>
                    <a:pt x="4866" y="19430"/>
                    <a:pt x="5153" y="21880"/>
                  </a:cubicBezTo>
                  <a:cubicBezTo>
                    <a:pt x="5356" y="24414"/>
                    <a:pt x="5491" y="26881"/>
                    <a:pt x="5423" y="29482"/>
                  </a:cubicBezTo>
                  <a:cubicBezTo>
                    <a:pt x="6065" y="28367"/>
                    <a:pt x="6488" y="27100"/>
                    <a:pt x="6758" y="25766"/>
                  </a:cubicBezTo>
                  <a:lnTo>
                    <a:pt x="6978" y="24836"/>
                  </a:lnTo>
                  <a:cubicBezTo>
                    <a:pt x="7045" y="24498"/>
                    <a:pt x="7045" y="24144"/>
                    <a:pt x="7113" y="23856"/>
                  </a:cubicBezTo>
                  <a:cubicBezTo>
                    <a:pt x="7113" y="23502"/>
                    <a:pt x="7181" y="23147"/>
                    <a:pt x="7265" y="22876"/>
                  </a:cubicBezTo>
                  <a:lnTo>
                    <a:pt x="7265" y="21880"/>
                  </a:lnTo>
                  <a:cubicBezTo>
                    <a:pt x="7468" y="19210"/>
                    <a:pt x="7181" y="16608"/>
                    <a:pt x="6691" y="14006"/>
                  </a:cubicBezTo>
                  <a:cubicBezTo>
                    <a:pt x="6420" y="12739"/>
                    <a:pt x="6133" y="11472"/>
                    <a:pt x="5643" y="10205"/>
                  </a:cubicBezTo>
                  <a:lnTo>
                    <a:pt x="5356" y="9293"/>
                  </a:lnTo>
                  <a:cubicBezTo>
                    <a:pt x="5221" y="9005"/>
                    <a:pt x="5153" y="8651"/>
                    <a:pt x="5001" y="8363"/>
                  </a:cubicBezTo>
                  <a:cubicBezTo>
                    <a:pt x="4731" y="7738"/>
                    <a:pt x="4511" y="7181"/>
                    <a:pt x="4224" y="6539"/>
                  </a:cubicBezTo>
                  <a:cubicBezTo>
                    <a:pt x="4089" y="6252"/>
                    <a:pt x="3954" y="5981"/>
                    <a:pt x="3801" y="5694"/>
                  </a:cubicBezTo>
                  <a:cubicBezTo>
                    <a:pt x="3666" y="5407"/>
                    <a:pt x="3464" y="5136"/>
                    <a:pt x="3311" y="4782"/>
                  </a:cubicBezTo>
                  <a:cubicBezTo>
                    <a:pt x="2957" y="4224"/>
                    <a:pt x="2686" y="3650"/>
                    <a:pt x="2332" y="3092"/>
                  </a:cubicBezTo>
                  <a:cubicBezTo>
                    <a:pt x="1977" y="2602"/>
                    <a:pt x="1622" y="2028"/>
                    <a:pt x="1200" y="1538"/>
                  </a:cubicBezTo>
                  <a:cubicBezTo>
                    <a:pt x="845" y="980"/>
                    <a:pt x="422" y="4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1"/>
            <p:cNvSpPr/>
            <p:nvPr/>
          </p:nvSpPr>
          <p:spPr>
            <a:xfrm>
              <a:off x="6336699" y="-576759"/>
              <a:ext cx="375354" cy="994753"/>
            </a:xfrm>
            <a:custGeom>
              <a:avLst/>
              <a:gdLst/>
              <a:ahLst/>
              <a:cxnLst/>
              <a:rect l="l" t="t" r="r" b="b"/>
              <a:pathLst>
                <a:path w="10628" h="28166" extrusionOk="0">
                  <a:moveTo>
                    <a:pt x="0" y="1"/>
                  </a:moveTo>
                  <a:lnTo>
                    <a:pt x="0" y="1"/>
                  </a:lnTo>
                  <a:cubicBezTo>
                    <a:pt x="490" y="1200"/>
                    <a:pt x="1115" y="2315"/>
                    <a:pt x="1690" y="3447"/>
                  </a:cubicBezTo>
                  <a:cubicBezTo>
                    <a:pt x="1893" y="4005"/>
                    <a:pt x="2180" y="4579"/>
                    <a:pt x="2467" y="5137"/>
                  </a:cubicBezTo>
                  <a:cubicBezTo>
                    <a:pt x="2602" y="5424"/>
                    <a:pt x="2737" y="5694"/>
                    <a:pt x="2889" y="5982"/>
                  </a:cubicBezTo>
                  <a:cubicBezTo>
                    <a:pt x="3025" y="6269"/>
                    <a:pt x="3160" y="6539"/>
                    <a:pt x="3227" y="6826"/>
                  </a:cubicBezTo>
                  <a:cubicBezTo>
                    <a:pt x="3515" y="7384"/>
                    <a:pt x="3802" y="8026"/>
                    <a:pt x="4004" y="8516"/>
                  </a:cubicBezTo>
                  <a:cubicBezTo>
                    <a:pt x="4157" y="8803"/>
                    <a:pt x="4292" y="9158"/>
                    <a:pt x="4427" y="9428"/>
                  </a:cubicBezTo>
                  <a:lnTo>
                    <a:pt x="4782" y="10273"/>
                  </a:lnTo>
                  <a:cubicBezTo>
                    <a:pt x="5001" y="10847"/>
                    <a:pt x="5272" y="11405"/>
                    <a:pt x="5491" y="11963"/>
                  </a:cubicBezTo>
                  <a:lnTo>
                    <a:pt x="6116" y="13652"/>
                  </a:lnTo>
                  <a:cubicBezTo>
                    <a:pt x="6961" y="15984"/>
                    <a:pt x="7738" y="18298"/>
                    <a:pt x="8380" y="20697"/>
                  </a:cubicBezTo>
                  <a:cubicBezTo>
                    <a:pt x="8938" y="23164"/>
                    <a:pt x="9495" y="25546"/>
                    <a:pt x="9783" y="28165"/>
                  </a:cubicBezTo>
                  <a:cubicBezTo>
                    <a:pt x="10205" y="26898"/>
                    <a:pt x="10408" y="25631"/>
                    <a:pt x="10560" y="24279"/>
                  </a:cubicBezTo>
                  <a:lnTo>
                    <a:pt x="10560" y="23299"/>
                  </a:lnTo>
                  <a:cubicBezTo>
                    <a:pt x="10627" y="23012"/>
                    <a:pt x="10560" y="22674"/>
                    <a:pt x="10560" y="22319"/>
                  </a:cubicBezTo>
                  <a:cubicBezTo>
                    <a:pt x="10627" y="21677"/>
                    <a:pt x="10560" y="21052"/>
                    <a:pt x="10492" y="20343"/>
                  </a:cubicBezTo>
                  <a:cubicBezTo>
                    <a:pt x="10273" y="17741"/>
                    <a:pt x="9647" y="15206"/>
                    <a:pt x="8718" y="12740"/>
                  </a:cubicBezTo>
                  <a:lnTo>
                    <a:pt x="8026" y="10915"/>
                  </a:lnTo>
                  <a:cubicBezTo>
                    <a:pt x="7738" y="10273"/>
                    <a:pt x="7451" y="9715"/>
                    <a:pt x="7113" y="9158"/>
                  </a:cubicBezTo>
                  <a:lnTo>
                    <a:pt x="6691" y="8313"/>
                  </a:lnTo>
                  <a:cubicBezTo>
                    <a:pt x="6539" y="8026"/>
                    <a:pt x="6404" y="7671"/>
                    <a:pt x="6184" y="7468"/>
                  </a:cubicBezTo>
                  <a:cubicBezTo>
                    <a:pt x="5846" y="6894"/>
                    <a:pt x="5491" y="6336"/>
                    <a:pt x="5136" y="5779"/>
                  </a:cubicBezTo>
                  <a:cubicBezTo>
                    <a:pt x="5001" y="5492"/>
                    <a:pt x="4782" y="5204"/>
                    <a:pt x="4646" y="5002"/>
                  </a:cubicBezTo>
                  <a:cubicBezTo>
                    <a:pt x="4427" y="4714"/>
                    <a:pt x="4224" y="4427"/>
                    <a:pt x="4004" y="4225"/>
                  </a:cubicBezTo>
                  <a:cubicBezTo>
                    <a:pt x="3582" y="3735"/>
                    <a:pt x="3227" y="3160"/>
                    <a:pt x="2805" y="2670"/>
                  </a:cubicBezTo>
                  <a:cubicBezTo>
                    <a:pt x="2383" y="2180"/>
                    <a:pt x="1893" y="1758"/>
                    <a:pt x="1470" y="1268"/>
                  </a:cubicBezTo>
                  <a:cubicBezTo>
                    <a:pt x="980" y="845"/>
                    <a:pt x="490" y="42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1"/>
            <p:cNvSpPr/>
            <p:nvPr/>
          </p:nvSpPr>
          <p:spPr>
            <a:xfrm>
              <a:off x="5697629" y="-845278"/>
              <a:ext cx="681451" cy="1123626"/>
            </a:xfrm>
            <a:custGeom>
              <a:avLst/>
              <a:gdLst/>
              <a:ahLst/>
              <a:cxnLst/>
              <a:rect l="l" t="t" r="r" b="b"/>
              <a:pathLst>
                <a:path w="19295" h="31815" extrusionOk="0">
                  <a:moveTo>
                    <a:pt x="0" y="1"/>
                  </a:moveTo>
                  <a:lnTo>
                    <a:pt x="0" y="1"/>
                  </a:lnTo>
                  <a:cubicBezTo>
                    <a:pt x="845" y="1336"/>
                    <a:pt x="1825" y="2603"/>
                    <a:pt x="2737" y="3870"/>
                  </a:cubicBezTo>
                  <a:cubicBezTo>
                    <a:pt x="3160" y="4512"/>
                    <a:pt x="3667" y="5137"/>
                    <a:pt x="4089" y="5779"/>
                  </a:cubicBezTo>
                  <a:cubicBezTo>
                    <a:pt x="4292" y="6117"/>
                    <a:pt x="4579" y="6404"/>
                    <a:pt x="4782" y="6759"/>
                  </a:cubicBezTo>
                  <a:cubicBezTo>
                    <a:pt x="5001" y="7046"/>
                    <a:pt x="5204" y="7384"/>
                    <a:pt x="5424" y="7671"/>
                  </a:cubicBezTo>
                  <a:cubicBezTo>
                    <a:pt x="5914" y="8313"/>
                    <a:pt x="6336" y="8938"/>
                    <a:pt x="6759" y="9580"/>
                  </a:cubicBezTo>
                  <a:lnTo>
                    <a:pt x="7113" y="10070"/>
                  </a:lnTo>
                  <a:lnTo>
                    <a:pt x="7468" y="10560"/>
                  </a:lnTo>
                  <a:lnTo>
                    <a:pt x="8093" y="11473"/>
                  </a:lnTo>
                  <a:cubicBezTo>
                    <a:pt x="8938" y="12740"/>
                    <a:pt x="9783" y="14075"/>
                    <a:pt x="10628" y="15342"/>
                  </a:cubicBezTo>
                  <a:cubicBezTo>
                    <a:pt x="12250" y="17944"/>
                    <a:pt x="13804" y="20630"/>
                    <a:pt x="15274" y="23299"/>
                  </a:cubicBezTo>
                  <a:cubicBezTo>
                    <a:pt x="15629" y="24009"/>
                    <a:pt x="15983" y="24702"/>
                    <a:pt x="16338" y="25411"/>
                  </a:cubicBezTo>
                  <a:lnTo>
                    <a:pt x="16828" y="26391"/>
                  </a:lnTo>
                  <a:lnTo>
                    <a:pt x="17318" y="27456"/>
                  </a:lnTo>
                  <a:cubicBezTo>
                    <a:pt x="18028" y="28858"/>
                    <a:pt x="18653" y="30345"/>
                    <a:pt x="19210" y="31815"/>
                  </a:cubicBezTo>
                  <a:cubicBezTo>
                    <a:pt x="19295" y="30193"/>
                    <a:pt x="19075" y="28588"/>
                    <a:pt x="18788" y="27033"/>
                  </a:cubicBezTo>
                  <a:cubicBezTo>
                    <a:pt x="18653" y="26611"/>
                    <a:pt x="18585" y="26188"/>
                    <a:pt x="18518" y="25834"/>
                  </a:cubicBezTo>
                  <a:cubicBezTo>
                    <a:pt x="18450" y="25411"/>
                    <a:pt x="18298" y="25056"/>
                    <a:pt x="18230" y="24634"/>
                  </a:cubicBezTo>
                  <a:cubicBezTo>
                    <a:pt x="18028" y="23857"/>
                    <a:pt x="17740" y="23164"/>
                    <a:pt x="17453" y="22387"/>
                  </a:cubicBezTo>
                  <a:cubicBezTo>
                    <a:pt x="16406" y="19363"/>
                    <a:pt x="14919" y="16474"/>
                    <a:pt x="13229" y="13720"/>
                  </a:cubicBezTo>
                  <a:lnTo>
                    <a:pt x="11895" y="11692"/>
                  </a:lnTo>
                  <a:lnTo>
                    <a:pt x="11540" y="11185"/>
                  </a:lnTo>
                  <a:lnTo>
                    <a:pt x="11185" y="10763"/>
                  </a:lnTo>
                  <a:cubicBezTo>
                    <a:pt x="10915" y="10425"/>
                    <a:pt x="10695" y="10070"/>
                    <a:pt x="10425" y="9783"/>
                  </a:cubicBezTo>
                  <a:lnTo>
                    <a:pt x="9715" y="8871"/>
                  </a:lnTo>
                  <a:lnTo>
                    <a:pt x="9360" y="8381"/>
                  </a:lnTo>
                  <a:lnTo>
                    <a:pt x="8938" y="7958"/>
                  </a:lnTo>
                  <a:cubicBezTo>
                    <a:pt x="8380" y="7316"/>
                    <a:pt x="7891" y="6759"/>
                    <a:pt x="7316" y="6117"/>
                  </a:cubicBezTo>
                  <a:cubicBezTo>
                    <a:pt x="6759" y="5559"/>
                    <a:pt x="6201" y="5002"/>
                    <a:pt x="5627" y="4427"/>
                  </a:cubicBezTo>
                  <a:cubicBezTo>
                    <a:pt x="5069" y="3937"/>
                    <a:pt x="4427" y="3380"/>
                    <a:pt x="3869" y="2822"/>
                  </a:cubicBezTo>
                  <a:lnTo>
                    <a:pt x="1977" y="1336"/>
                  </a:lnTo>
                  <a:cubicBezTo>
                    <a:pt x="1335" y="846"/>
                    <a:pt x="710" y="42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1"/>
            <p:cNvSpPr/>
            <p:nvPr/>
          </p:nvSpPr>
          <p:spPr>
            <a:xfrm>
              <a:off x="5212508" y="-977608"/>
              <a:ext cx="679085" cy="1123626"/>
            </a:xfrm>
            <a:custGeom>
              <a:avLst/>
              <a:gdLst/>
              <a:ahLst/>
              <a:cxnLst/>
              <a:rect l="l" t="t" r="r" b="b"/>
              <a:pathLst>
                <a:path w="19228" h="31815" extrusionOk="0">
                  <a:moveTo>
                    <a:pt x="1" y="0"/>
                  </a:moveTo>
                  <a:lnTo>
                    <a:pt x="1" y="0"/>
                  </a:lnTo>
                  <a:cubicBezTo>
                    <a:pt x="845" y="1403"/>
                    <a:pt x="1775" y="2670"/>
                    <a:pt x="2687" y="3937"/>
                  </a:cubicBezTo>
                  <a:cubicBezTo>
                    <a:pt x="3177" y="4579"/>
                    <a:pt x="3599" y="5204"/>
                    <a:pt x="4022" y="5846"/>
                  </a:cubicBezTo>
                  <a:cubicBezTo>
                    <a:pt x="4309" y="6116"/>
                    <a:pt x="4512" y="6471"/>
                    <a:pt x="4731" y="6759"/>
                  </a:cubicBezTo>
                  <a:cubicBezTo>
                    <a:pt x="5002" y="7113"/>
                    <a:pt x="5154" y="7384"/>
                    <a:pt x="5424" y="7738"/>
                  </a:cubicBezTo>
                  <a:cubicBezTo>
                    <a:pt x="5846" y="8380"/>
                    <a:pt x="6269" y="9006"/>
                    <a:pt x="6759" y="9648"/>
                  </a:cubicBezTo>
                  <a:lnTo>
                    <a:pt x="7046" y="10138"/>
                  </a:lnTo>
                  <a:lnTo>
                    <a:pt x="7401" y="10560"/>
                  </a:lnTo>
                  <a:lnTo>
                    <a:pt x="8026" y="11540"/>
                  </a:lnTo>
                  <a:cubicBezTo>
                    <a:pt x="8955" y="12807"/>
                    <a:pt x="9715" y="14142"/>
                    <a:pt x="10560" y="15409"/>
                  </a:cubicBezTo>
                  <a:cubicBezTo>
                    <a:pt x="12182" y="18028"/>
                    <a:pt x="13804" y="20629"/>
                    <a:pt x="15206" y="23367"/>
                  </a:cubicBezTo>
                  <a:cubicBezTo>
                    <a:pt x="15561" y="24076"/>
                    <a:pt x="15916" y="24701"/>
                    <a:pt x="16271" y="25411"/>
                  </a:cubicBezTo>
                  <a:lnTo>
                    <a:pt x="16761" y="26475"/>
                  </a:lnTo>
                  <a:lnTo>
                    <a:pt x="17251" y="27523"/>
                  </a:lnTo>
                  <a:cubicBezTo>
                    <a:pt x="17960" y="28925"/>
                    <a:pt x="18585" y="30344"/>
                    <a:pt x="19160" y="31814"/>
                  </a:cubicBezTo>
                  <a:cubicBezTo>
                    <a:pt x="19227" y="30277"/>
                    <a:pt x="19008" y="28655"/>
                    <a:pt x="18737" y="27033"/>
                  </a:cubicBezTo>
                  <a:cubicBezTo>
                    <a:pt x="18670" y="26678"/>
                    <a:pt x="18518" y="26256"/>
                    <a:pt x="18450" y="25901"/>
                  </a:cubicBezTo>
                  <a:cubicBezTo>
                    <a:pt x="18383" y="25478"/>
                    <a:pt x="18247" y="25056"/>
                    <a:pt x="18163" y="24701"/>
                  </a:cubicBezTo>
                  <a:cubicBezTo>
                    <a:pt x="17960" y="23941"/>
                    <a:pt x="17673" y="23164"/>
                    <a:pt x="17403" y="22387"/>
                  </a:cubicBezTo>
                  <a:cubicBezTo>
                    <a:pt x="16338" y="19362"/>
                    <a:pt x="14868" y="16473"/>
                    <a:pt x="13179" y="13719"/>
                  </a:cubicBezTo>
                  <a:lnTo>
                    <a:pt x="11827" y="11759"/>
                  </a:lnTo>
                  <a:lnTo>
                    <a:pt x="11489" y="11270"/>
                  </a:lnTo>
                  <a:lnTo>
                    <a:pt x="11135" y="10763"/>
                  </a:lnTo>
                  <a:cubicBezTo>
                    <a:pt x="10915" y="10492"/>
                    <a:pt x="10645" y="10138"/>
                    <a:pt x="10425" y="9850"/>
                  </a:cubicBezTo>
                  <a:lnTo>
                    <a:pt x="9648" y="8870"/>
                  </a:lnTo>
                  <a:lnTo>
                    <a:pt x="9293" y="8448"/>
                  </a:lnTo>
                  <a:lnTo>
                    <a:pt x="8871" y="7958"/>
                  </a:lnTo>
                  <a:cubicBezTo>
                    <a:pt x="8381" y="7384"/>
                    <a:pt x="7823" y="6759"/>
                    <a:pt x="7266" y="6201"/>
                  </a:cubicBezTo>
                  <a:cubicBezTo>
                    <a:pt x="6759" y="5559"/>
                    <a:pt x="6134" y="5069"/>
                    <a:pt x="5576" y="4511"/>
                  </a:cubicBezTo>
                  <a:cubicBezTo>
                    <a:pt x="5002" y="3937"/>
                    <a:pt x="4376" y="3447"/>
                    <a:pt x="3802" y="2890"/>
                  </a:cubicBezTo>
                  <a:lnTo>
                    <a:pt x="1910" y="1403"/>
                  </a:lnTo>
                  <a:cubicBezTo>
                    <a:pt x="1268" y="913"/>
                    <a:pt x="643" y="49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1"/>
            <p:cNvSpPr/>
            <p:nvPr/>
          </p:nvSpPr>
          <p:spPr>
            <a:xfrm>
              <a:off x="4651030" y="-833195"/>
              <a:ext cx="961907" cy="889683"/>
            </a:xfrm>
            <a:custGeom>
              <a:avLst/>
              <a:gdLst/>
              <a:ahLst/>
              <a:cxnLst/>
              <a:rect l="l" t="t" r="r" b="b"/>
              <a:pathLst>
                <a:path w="27236" h="25191" extrusionOk="0">
                  <a:moveTo>
                    <a:pt x="0" y="0"/>
                  </a:moveTo>
                  <a:cubicBezTo>
                    <a:pt x="1200" y="1048"/>
                    <a:pt x="2467" y="1960"/>
                    <a:pt x="3649" y="2957"/>
                  </a:cubicBezTo>
                  <a:cubicBezTo>
                    <a:pt x="4291" y="3447"/>
                    <a:pt x="4849" y="3937"/>
                    <a:pt x="5491" y="4427"/>
                  </a:cubicBezTo>
                  <a:cubicBezTo>
                    <a:pt x="5846" y="4646"/>
                    <a:pt x="6116" y="4917"/>
                    <a:pt x="6403" y="5136"/>
                  </a:cubicBezTo>
                  <a:cubicBezTo>
                    <a:pt x="6758" y="5339"/>
                    <a:pt x="7029" y="5626"/>
                    <a:pt x="7316" y="5829"/>
                  </a:cubicBezTo>
                  <a:cubicBezTo>
                    <a:pt x="7958" y="6336"/>
                    <a:pt x="8515" y="6826"/>
                    <a:pt x="9140" y="7316"/>
                  </a:cubicBezTo>
                  <a:lnTo>
                    <a:pt x="9563" y="7670"/>
                  </a:lnTo>
                  <a:lnTo>
                    <a:pt x="10070" y="8093"/>
                  </a:lnTo>
                  <a:lnTo>
                    <a:pt x="10914" y="8786"/>
                  </a:lnTo>
                  <a:cubicBezTo>
                    <a:pt x="12097" y="9782"/>
                    <a:pt x="13297" y="10762"/>
                    <a:pt x="14429" y="11827"/>
                  </a:cubicBezTo>
                  <a:cubicBezTo>
                    <a:pt x="16743" y="13854"/>
                    <a:pt x="18940" y="15966"/>
                    <a:pt x="21119" y="18162"/>
                  </a:cubicBezTo>
                  <a:cubicBezTo>
                    <a:pt x="21609" y="18720"/>
                    <a:pt x="22167" y="19278"/>
                    <a:pt x="22657" y="19852"/>
                  </a:cubicBezTo>
                  <a:lnTo>
                    <a:pt x="23501" y="20697"/>
                  </a:lnTo>
                  <a:lnTo>
                    <a:pt x="24279" y="21541"/>
                  </a:lnTo>
                  <a:cubicBezTo>
                    <a:pt x="25275" y="22724"/>
                    <a:pt x="26323" y="23924"/>
                    <a:pt x="27235" y="25191"/>
                  </a:cubicBezTo>
                  <a:cubicBezTo>
                    <a:pt x="26881" y="23653"/>
                    <a:pt x="26255" y="22167"/>
                    <a:pt x="25478" y="20697"/>
                  </a:cubicBezTo>
                  <a:cubicBezTo>
                    <a:pt x="25343" y="20342"/>
                    <a:pt x="25123" y="19987"/>
                    <a:pt x="24921" y="19632"/>
                  </a:cubicBezTo>
                  <a:cubicBezTo>
                    <a:pt x="24701" y="19278"/>
                    <a:pt x="24498" y="18923"/>
                    <a:pt x="24279" y="18652"/>
                  </a:cubicBezTo>
                  <a:cubicBezTo>
                    <a:pt x="23924" y="17943"/>
                    <a:pt x="23434" y="17233"/>
                    <a:pt x="22944" y="16608"/>
                  </a:cubicBezTo>
                  <a:cubicBezTo>
                    <a:pt x="21119" y="14006"/>
                    <a:pt x="18855" y="11607"/>
                    <a:pt x="16473" y="9495"/>
                  </a:cubicBezTo>
                  <a:lnTo>
                    <a:pt x="14631" y="7941"/>
                  </a:lnTo>
                  <a:lnTo>
                    <a:pt x="14141" y="7518"/>
                  </a:lnTo>
                  <a:lnTo>
                    <a:pt x="13719" y="7181"/>
                  </a:lnTo>
                  <a:cubicBezTo>
                    <a:pt x="13364" y="6961"/>
                    <a:pt x="13026" y="6758"/>
                    <a:pt x="12739" y="6471"/>
                  </a:cubicBezTo>
                  <a:lnTo>
                    <a:pt x="11759" y="5761"/>
                  </a:lnTo>
                  <a:lnTo>
                    <a:pt x="11252" y="5407"/>
                  </a:lnTo>
                  <a:lnTo>
                    <a:pt x="10762" y="5136"/>
                  </a:lnTo>
                  <a:cubicBezTo>
                    <a:pt x="10070" y="4714"/>
                    <a:pt x="9360" y="4291"/>
                    <a:pt x="8718" y="3869"/>
                  </a:cubicBezTo>
                  <a:cubicBezTo>
                    <a:pt x="8025" y="3447"/>
                    <a:pt x="7316" y="3092"/>
                    <a:pt x="6606" y="2737"/>
                  </a:cubicBezTo>
                  <a:cubicBezTo>
                    <a:pt x="5913" y="2382"/>
                    <a:pt x="5136" y="2027"/>
                    <a:pt x="4427" y="1690"/>
                  </a:cubicBezTo>
                  <a:cubicBezTo>
                    <a:pt x="3734" y="1335"/>
                    <a:pt x="2957" y="1048"/>
                    <a:pt x="2247" y="760"/>
                  </a:cubicBezTo>
                  <a:cubicBezTo>
                    <a:pt x="1470" y="490"/>
                    <a:pt x="693" y="20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1"/>
            <p:cNvSpPr/>
            <p:nvPr/>
          </p:nvSpPr>
          <p:spPr>
            <a:xfrm>
              <a:off x="7296169" y="-238418"/>
              <a:ext cx="281092" cy="1034096"/>
            </a:xfrm>
            <a:custGeom>
              <a:avLst/>
              <a:gdLst/>
              <a:ahLst/>
              <a:cxnLst/>
              <a:rect l="l" t="t" r="r" b="b"/>
              <a:pathLst>
                <a:path w="7959" h="29280" extrusionOk="0">
                  <a:moveTo>
                    <a:pt x="1" y="0"/>
                  </a:moveTo>
                  <a:lnTo>
                    <a:pt x="1" y="0"/>
                  </a:lnTo>
                  <a:cubicBezTo>
                    <a:pt x="356" y="1267"/>
                    <a:pt x="778" y="2450"/>
                    <a:pt x="1200" y="3650"/>
                  </a:cubicBezTo>
                  <a:cubicBezTo>
                    <a:pt x="1403" y="4292"/>
                    <a:pt x="1555" y="4849"/>
                    <a:pt x="1758" y="5491"/>
                  </a:cubicBezTo>
                  <a:cubicBezTo>
                    <a:pt x="1910" y="5762"/>
                    <a:pt x="1978" y="6049"/>
                    <a:pt x="2113" y="6336"/>
                  </a:cubicBezTo>
                  <a:cubicBezTo>
                    <a:pt x="2180" y="6674"/>
                    <a:pt x="2248" y="6961"/>
                    <a:pt x="2400" y="7248"/>
                  </a:cubicBezTo>
                  <a:cubicBezTo>
                    <a:pt x="2535" y="7873"/>
                    <a:pt x="2755" y="8448"/>
                    <a:pt x="2958" y="9005"/>
                  </a:cubicBezTo>
                  <a:cubicBezTo>
                    <a:pt x="3093" y="9631"/>
                    <a:pt x="3245" y="10205"/>
                    <a:pt x="3448" y="10830"/>
                  </a:cubicBezTo>
                  <a:cubicBezTo>
                    <a:pt x="3600" y="11405"/>
                    <a:pt x="3802" y="12030"/>
                    <a:pt x="3938" y="12587"/>
                  </a:cubicBezTo>
                  <a:lnTo>
                    <a:pt x="4360" y="14429"/>
                  </a:lnTo>
                  <a:cubicBezTo>
                    <a:pt x="4934" y="16811"/>
                    <a:pt x="5424" y="19278"/>
                    <a:pt x="5712" y="21744"/>
                  </a:cubicBezTo>
                  <a:cubicBezTo>
                    <a:pt x="6049" y="24211"/>
                    <a:pt x="6269" y="26678"/>
                    <a:pt x="6269" y="29280"/>
                  </a:cubicBezTo>
                  <a:cubicBezTo>
                    <a:pt x="6827" y="28080"/>
                    <a:pt x="7181" y="26813"/>
                    <a:pt x="7469" y="25546"/>
                  </a:cubicBezTo>
                  <a:lnTo>
                    <a:pt x="7604" y="24566"/>
                  </a:lnTo>
                  <a:cubicBezTo>
                    <a:pt x="7671" y="24211"/>
                    <a:pt x="7671" y="23924"/>
                    <a:pt x="7739" y="23569"/>
                  </a:cubicBezTo>
                  <a:cubicBezTo>
                    <a:pt x="7823" y="22944"/>
                    <a:pt x="7891" y="22302"/>
                    <a:pt x="7891" y="21609"/>
                  </a:cubicBezTo>
                  <a:cubicBezTo>
                    <a:pt x="7959" y="19007"/>
                    <a:pt x="7671" y="16321"/>
                    <a:pt x="7046" y="13787"/>
                  </a:cubicBezTo>
                  <a:lnTo>
                    <a:pt x="6556" y="11895"/>
                  </a:lnTo>
                  <a:cubicBezTo>
                    <a:pt x="6404" y="11253"/>
                    <a:pt x="6134" y="10627"/>
                    <a:pt x="5914" y="10053"/>
                  </a:cubicBezTo>
                  <a:lnTo>
                    <a:pt x="5559" y="9073"/>
                  </a:lnTo>
                  <a:cubicBezTo>
                    <a:pt x="5492" y="8786"/>
                    <a:pt x="5357" y="8515"/>
                    <a:pt x="5205" y="8228"/>
                  </a:cubicBezTo>
                  <a:cubicBezTo>
                    <a:pt x="4934" y="7603"/>
                    <a:pt x="4647" y="7029"/>
                    <a:pt x="4360" y="6404"/>
                  </a:cubicBezTo>
                  <a:cubicBezTo>
                    <a:pt x="4225" y="6116"/>
                    <a:pt x="4090" y="5829"/>
                    <a:pt x="3938" y="5559"/>
                  </a:cubicBezTo>
                  <a:cubicBezTo>
                    <a:pt x="3735" y="5272"/>
                    <a:pt x="3600" y="4984"/>
                    <a:pt x="3448" y="4714"/>
                  </a:cubicBezTo>
                  <a:cubicBezTo>
                    <a:pt x="3093" y="4140"/>
                    <a:pt x="2755" y="3582"/>
                    <a:pt x="2400" y="3025"/>
                  </a:cubicBezTo>
                  <a:cubicBezTo>
                    <a:pt x="2045" y="2535"/>
                    <a:pt x="1623" y="1960"/>
                    <a:pt x="1268" y="1470"/>
                  </a:cubicBezTo>
                  <a:cubicBezTo>
                    <a:pt x="846" y="980"/>
                    <a:pt x="423" y="49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1"/>
            <p:cNvSpPr/>
            <p:nvPr/>
          </p:nvSpPr>
          <p:spPr>
            <a:xfrm>
              <a:off x="6965598" y="-455020"/>
              <a:ext cx="256017" cy="1044233"/>
            </a:xfrm>
            <a:custGeom>
              <a:avLst/>
              <a:gdLst/>
              <a:ahLst/>
              <a:cxnLst/>
              <a:rect l="l" t="t" r="r" b="b"/>
              <a:pathLst>
                <a:path w="7249" h="29567" extrusionOk="0">
                  <a:moveTo>
                    <a:pt x="1" y="0"/>
                  </a:moveTo>
                  <a:lnTo>
                    <a:pt x="1" y="0"/>
                  </a:lnTo>
                  <a:cubicBezTo>
                    <a:pt x="288" y="1267"/>
                    <a:pt x="711" y="2467"/>
                    <a:pt x="1048" y="3734"/>
                  </a:cubicBezTo>
                  <a:cubicBezTo>
                    <a:pt x="1200" y="4292"/>
                    <a:pt x="1403" y="4934"/>
                    <a:pt x="1623" y="5559"/>
                  </a:cubicBezTo>
                  <a:cubicBezTo>
                    <a:pt x="1690" y="5846"/>
                    <a:pt x="1758" y="6133"/>
                    <a:pt x="1826" y="6404"/>
                  </a:cubicBezTo>
                  <a:lnTo>
                    <a:pt x="2113" y="7316"/>
                  </a:lnTo>
                  <a:cubicBezTo>
                    <a:pt x="2248" y="7958"/>
                    <a:pt x="2468" y="8583"/>
                    <a:pt x="2603" y="9158"/>
                  </a:cubicBezTo>
                  <a:cubicBezTo>
                    <a:pt x="2738" y="9783"/>
                    <a:pt x="2890" y="10357"/>
                    <a:pt x="3025" y="10982"/>
                  </a:cubicBezTo>
                  <a:cubicBezTo>
                    <a:pt x="3160" y="11540"/>
                    <a:pt x="3380" y="12182"/>
                    <a:pt x="3448" y="12807"/>
                  </a:cubicBezTo>
                  <a:lnTo>
                    <a:pt x="3870" y="14581"/>
                  </a:lnTo>
                  <a:cubicBezTo>
                    <a:pt x="4292" y="17031"/>
                    <a:pt x="4715" y="19497"/>
                    <a:pt x="4934" y="21964"/>
                  </a:cubicBezTo>
                  <a:cubicBezTo>
                    <a:pt x="5137" y="24431"/>
                    <a:pt x="5272" y="26965"/>
                    <a:pt x="5205" y="29567"/>
                  </a:cubicBezTo>
                  <a:cubicBezTo>
                    <a:pt x="5847" y="28367"/>
                    <a:pt x="6201" y="27100"/>
                    <a:pt x="6539" y="25833"/>
                  </a:cubicBezTo>
                  <a:lnTo>
                    <a:pt x="6759" y="24921"/>
                  </a:lnTo>
                  <a:cubicBezTo>
                    <a:pt x="6827" y="24566"/>
                    <a:pt x="6827" y="24211"/>
                    <a:pt x="6894" y="23941"/>
                  </a:cubicBezTo>
                  <a:cubicBezTo>
                    <a:pt x="6962" y="23586"/>
                    <a:pt x="6962" y="23231"/>
                    <a:pt x="7046" y="22944"/>
                  </a:cubicBezTo>
                  <a:cubicBezTo>
                    <a:pt x="7046" y="22606"/>
                    <a:pt x="7114" y="22251"/>
                    <a:pt x="7114" y="21964"/>
                  </a:cubicBezTo>
                  <a:cubicBezTo>
                    <a:pt x="7249" y="19295"/>
                    <a:pt x="7046" y="16693"/>
                    <a:pt x="6539" y="14074"/>
                  </a:cubicBezTo>
                  <a:cubicBezTo>
                    <a:pt x="6269" y="12807"/>
                    <a:pt x="5982" y="11472"/>
                    <a:pt x="5559" y="10273"/>
                  </a:cubicBezTo>
                  <a:lnTo>
                    <a:pt x="5272" y="9293"/>
                  </a:lnTo>
                  <a:cubicBezTo>
                    <a:pt x="5137" y="9005"/>
                    <a:pt x="5070" y="8735"/>
                    <a:pt x="4934" y="8380"/>
                  </a:cubicBezTo>
                  <a:cubicBezTo>
                    <a:pt x="4647" y="7823"/>
                    <a:pt x="4427" y="7181"/>
                    <a:pt x="4157" y="6623"/>
                  </a:cubicBezTo>
                  <a:cubicBezTo>
                    <a:pt x="4005" y="6268"/>
                    <a:pt x="3870" y="5981"/>
                    <a:pt x="3735" y="5711"/>
                  </a:cubicBezTo>
                  <a:cubicBezTo>
                    <a:pt x="3583" y="5424"/>
                    <a:pt x="3448" y="5136"/>
                    <a:pt x="3245" y="4866"/>
                  </a:cubicBezTo>
                  <a:cubicBezTo>
                    <a:pt x="2958" y="4292"/>
                    <a:pt x="2603" y="3734"/>
                    <a:pt x="2316" y="3177"/>
                  </a:cubicBezTo>
                  <a:cubicBezTo>
                    <a:pt x="1978" y="2602"/>
                    <a:pt x="1555" y="2045"/>
                    <a:pt x="1200" y="1555"/>
                  </a:cubicBezTo>
                  <a:cubicBezTo>
                    <a:pt x="778" y="980"/>
                    <a:pt x="423" y="49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1"/>
            <p:cNvSpPr/>
            <p:nvPr/>
          </p:nvSpPr>
          <p:spPr>
            <a:xfrm>
              <a:off x="8106494" y="241335"/>
              <a:ext cx="263786" cy="1029329"/>
            </a:xfrm>
            <a:custGeom>
              <a:avLst/>
              <a:gdLst/>
              <a:ahLst/>
              <a:cxnLst/>
              <a:rect l="l" t="t" r="r" b="b"/>
              <a:pathLst>
                <a:path w="7469" h="29145" extrusionOk="0">
                  <a:moveTo>
                    <a:pt x="1" y="0"/>
                  </a:moveTo>
                  <a:lnTo>
                    <a:pt x="1" y="0"/>
                  </a:lnTo>
                  <a:cubicBezTo>
                    <a:pt x="288" y="1267"/>
                    <a:pt x="710" y="2467"/>
                    <a:pt x="1065" y="3649"/>
                  </a:cubicBezTo>
                  <a:cubicBezTo>
                    <a:pt x="1268" y="4291"/>
                    <a:pt x="1420" y="4917"/>
                    <a:pt x="1623" y="5491"/>
                  </a:cubicBezTo>
                  <a:cubicBezTo>
                    <a:pt x="1690" y="5761"/>
                    <a:pt x="1775" y="6116"/>
                    <a:pt x="1910" y="6403"/>
                  </a:cubicBezTo>
                  <a:cubicBezTo>
                    <a:pt x="1977" y="6691"/>
                    <a:pt x="2045" y="6961"/>
                    <a:pt x="2113" y="7316"/>
                  </a:cubicBezTo>
                  <a:cubicBezTo>
                    <a:pt x="2332" y="7873"/>
                    <a:pt x="2467" y="8515"/>
                    <a:pt x="2687" y="9073"/>
                  </a:cubicBezTo>
                  <a:lnTo>
                    <a:pt x="2822" y="9495"/>
                  </a:lnTo>
                  <a:lnTo>
                    <a:pt x="2890" y="9985"/>
                  </a:lnTo>
                  <a:lnTo>
                    <a:pt x="3177" y="10830"/>
                  </a:lnTo>
                  <a:cubicBezTo>
                    <a:pt x="3532" y="12029"/>
                    <a:pt x="3802" y="13229"/>
                    <a:pt x="4089" y="14429"/>
                  </a:cubicBezTo>
                  <a:cubicBezTo>
                    <a:pt x="4647" y="16828"/>
                    <a:pt x="5154" y="19210"/>
                    <a:pt x="5576" y="21677"/>
                  </a:cubicBezTo>
                  <a:cubicBezTo>
                    <a:pt x="5644" y="22319"/>
                    <a:pt x="5711" y="22876"/>
                    <a:pt x="5779" y="23501"/>
                  </a:cubicBezTo>
                  <a:lnTo>
                    <a:pt x="5914" y="24431"/>
                  </a:lnTo>
                  <a:lnTo>
                    <a:pt x="6066" y="25343"/>
                  </a:lnTo>
                  <a:cubicBezTo>
                    <a:pt x="6201" y="26610"/>
                    <a:pt x="6269" y="27877"/>
                    <a:pt x="6336" y="29144"/>
                  </a:cubicBezTo>
                  <a:cubicBezTo>
                    <a:pt x="6843" y="27945"/>
                    <a:pt x="7046" y="26678"/>
                    <a:pt x="7266" y="25410"/>
                  </a:cubicBezTo>
                  <a:cubicBezTo>
                    <a:pt x="7266" y="25056"/>
                    <a:pt x="7333" y="24768"/>
                    <a:pt x="7333" y="24431"/>
                  </a:cubicBezTo>
                  <a:lnTo>
                    <a:pt x="7401" y="23434"/>
                  </a:lnTo>
                  <a:cubicBezTo>
                    <a:pt x="7468" y="22809"/>
                    <a:pt x="7468" y="22167"/>
                    <a:pt x="7468" y="21541"/>
                  </a:cubicBezTo>
                  <a:cubicBezTo>
                    <a:pt x="7401" y="18940"/>
                    <a:pt x="7046" y="16405"/>
                    <a:pt x="6489" y="13871"/>
                  </a:cubicBezTo>
                  <a:lnTo>
                    <a:pt x="5999" y="12029"/>
                  </a:lnTo>
                  <a:lnTo>
                    <a:pt x="5846" y="11539"/>
                  </a:lnTo>
                  <a:lnTo>
                    <a:pt x="5711" y="11050"/>
                  </a:lnTo>
                  <a:cubicBezTo>
                    <a:pt x="5644" y="10762"/>
                    <a:pt x="5492" y="10492"/>
                    <a:pt x="5424" y="10205"/>
                  </a:cubicBezTo>
                  <a:cubicBezTo>
                    <a:pt x="5002" y="8938"/>
                    <a:pt x="4512" y="7738"/>
                    <a:pt x="3954" y="6606"/>
                  </a:cubicBezTo>
                  <a:cubicBezTo>
                    <a:pt x="3735" y="5981"/>
                    <a:pt x="3380" y="5423"/>
                    <a:pt x="3109" y="4849"/>
                  </a:cubicBezTo>
                  <a:cubicBezTo>
                    <a:pt x="2822" y="4291"/>
                    <a:pt x="2467" y="3734"/>
                    <a:pt x="2197" y="3227"/>
                  </a:cubicBezTo>
                  <a:cubicBezTo>
                    <a:pt x="1842" y="2669"/>
                    <a:pt x="1487" y="2112"/>
                    <a:pt x="1133" y="1622"/>
                  </a:cubicBezTo>
                  <a:cubicBezTo>
                    <a:pt x="778" y="1048"/>
                    <a:pt x="423" y="55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1"/>
            <p:cNvSpPr/>
            <p:nvPr/>
          </p:nvSpPr>
          <p:spPr>
            <a:xfrm>
              <a:off x="8367844" y="728222"/>
              <a:ext cx="179060" cy="696390"/>
            </a:xfrm>
            <a:custGeom>
              <a:avLst/>
              <a:gdLst/>
              <a:ahLst/>
              <a:cxnLst/>
              <a:rect l="l" t="t" r="r" b="b"/>
              <a:pathLst>
                <a:path w="5070" h="19718" extrusionOk="0">
                  <a:moveTo>
                    <a:pt x="1" y="1"/>
                  </a:moveTo>
                  <a:cubicBezTo>
                    <a:pt x="204" y="845"/>
                    <a:pt x="491" y="1690"/>
                    <a:pt x="710" y="2467"/>
                  </a:cubicBezTo>
                  <a:cubicBezTo>
                    <a:pt x="846" y="2890"/>
                    <a:pt x="981" y="3312"/>
                    <a:pt x="1048" y="3734"/>
                  </a:cubicBezTo>
                  <a:cubicBezTo>
                    <a:pt x="1200" y="4089"/>
                    <a:pt x="1336" y="4512"/>
                    <a:pt x="1471" y="4934"/>
                  </a:cubicBezTo>
                  <a:cubicBezTo>
                    <a:pt x="1555" y="5356"/>
                    <a:pt x="1690" y="5711"/>
                    <a:pt x="1826" y="6134"/>
                  </a:cubicBezTo>
                  <a:cubicBezTo>
                    <a:pt x="1893" y="6556"/>
                    <a:pt x="2045" y="6911"/>
                    <a:pt x="2113" y="7333"/>
                  </a:cubicBezTo>
                  <a:cubicBezTo>
                    <a:pt x="2400" y="8178"/>
                    <a:pt x="2535" y="8955"/>
                    <a:pt x="2738" y="9800"/>
                  </a:cubicBezTo>
                  <a:cubicBezTo>
                    <a:pt x="3093" y="11405"/>
                    <a:pt x="3447" y="13027"/>
                    <a:pt x="3735" y="14649"/>
                  </a:cubicBezTo>
                  <a:cubicBezTo>
                    <a:pt x="3802" y="15071"/>
                    <a:pt x="3870" y="15493"/>
                    <a:pt x="3937" y="15916"/>
                  </a:cubicBezTo>
                  <a:lnTo>
                    <a:pt x="4005" y="16473"/>
                  </a:lnTo>
                  <a:lnTo>
                    <a:pt x="4090" y="17115"/>
                  </a:lnTo>
                  <a:cubicBezTo>
                    <a:pt x="4157" y="17960"/>
                    <a:pt x="4225" y="18805"/>
                    <a:pt x="4292" y="19717"/>
                  </a:cubicBezTo>
                  <a:cubicBezTo>
                    <a:pt x="4579" y="18873"/>
                    <a:pt x="4782" y="18028"/>
                    <a:pt x="4850" y="17183"/>
                  </a:cubicBezTo>
                  <a:lnTo>
                    <a:pt x="5002" y="16473"/>
                  </a:lnTo>
                  <a:lnTo>
                    <a:pt x="5002" y="15848"/>
                  </a:lnTo>
                  <a:cubicBezTo>
                    <a:pt x="5069" y="15426"/>
                    <a:pt x="5069" y="15004"/>
                    <a:pt x="5069" y="14514"/>
                  </a:cubicBezTo>
                  <a:cubicBezTo>
                    <a:pt x="5002" y="12824"/>
                    <a:pt x="4782" y="11067"/>
                    <a:pt x="4360" y="9377"/>
                  </a:cubicBezTo>
                  <a:lnTo>
                    <a:pt x="4005" y="8110"/>
                  </a:lnTo>
                  <a:cubicBezTo>
                    <a:pt x="4005" y="7891"/>
                    <a:pt x="3937" y="7688"/>
                    <a:pt x="3870" y="7468"/>
                  </a:cubicBezTo>
                  <a:lnTo>
                    <a:pt x="3667" y="6911"/>
                  </a:lnTo>
                  <a:cubicBezTo>
                    <a:pt x="3380" y="6066"/>
                    <a:pt x="3025" y="5289"/>
                    <a:pt x="2670" y="4444"/>
                  </a:cubicBezTo>
                  <a:cubicBezTo>
                    <a:pt x="2535" y="4089"/>
                    <a:pt x="2316" y="3667"/>
                    <a:pt x="2113" y="3312"/>
                  </a:cubicBezTo>
                  <a:cubicBezTo>
                    <a:pt x="1893" y="2890"/>
                    <a:pt x="1690" y="2535"/>
                    <a:pt x="1471" y="2197"/>
                  </a:cubicBezTo>
                  <a:cubicBezTo>
                    <a:pt x="1268" y="1775"/>
                    <a:pt x="981" y="1420"/>
                    <a:pt x="778" y="1065"/>
                  </a:cubicBezTo>
                  <a:cubicBezTo>
                    <a:pt x="491" y="710"/>
                    <a:pt x="288" y="35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1"/>
            <p:cNvSpPr/>
            <p:nvPr/>
          </p:nvSpPr>
          <p:spPr>
            <a:xfrm>
              <a:off x="7196539" y="-12280"/>
              <a:ext cx="179024" cy="693388"/>
            </a:xfrm>
            <a:custGeom>
              <a:avLst/>
              <a:gdLst/>
              <a:ahLst/>
              <a:cxnLst/>
              <a:rect l="l" t="t" r="r" b="b"/>
              <a:pathLst>
                <a:path w="5069" h="19633" extrusionOk="0">
                  <a:moveTo>
                    <a:pt x="0" y="1"/>
                  </a:moveTo>
                  <a:cubicBezTo>
                    <a:pt x="220" y="845"/>
                    <a:pt x="507" y="1623"/>
                    <a:pt x="710" y="2467"/>
                  </a:cubicBezTo>
                  <a:cubicBezTo>
                    <a:pt x="845" y="2890"/>
                    <a:pt x="997" y="3312"/>
                    <a:pt x="1065" y="3650"/>
                  </a:cubicBezTo>
                  <a:cubicBezTo>
                    <a:pt x="1200" y="4072"/>
                    <a:pt x="1352" y="4495"/>
                    <a:pt x="1487" y="4850"/>
                  </a:cubicBezTo>
                  <a:cubicBezTo>
                    <a:pt x="1555" y="5272"/>
                    <a:pt x="1690" y="5694"/>
                    <a:pt x="1842" y="6117"/>
                  </a:cubicBezTo>
                  <a:cubicBezTo>
                    <a:pt x="1910" y="6471"/>
                    <a:pt x="2045" y="6894"/>
                    <a:pt x="2112" y="7316"/>
                  </a:cubicBezTo>
                  <a:cubicBezTo>
                    <a:pt x="2400" y="8093"/>
                    <a:pt x="2535" y="8938"/>
                    <a:pt x="2754" y="9715"/>
                  </a:cubicBezTo>
                  <a:cubicBezTo>
                    <a:pt x="3109" y="11337"/>
                    <a:pt x="3464" y="12942"/>
                    <a:pt x="3734" y="14632"/>
                  </a:cubicBezTo>
                  <a:cubicBezTo>
                    <a:pt x="3802" y="14987"/>
                    <a:pt x="3886" y="15409"/>
                    <a:pt x="3954" y="15831"/>
                  </a:cubicBezTo>
                  <a:lnTo>
                    <a:pt x="4021" y="16473"/>
                  </a:lnTo>
                  <a:lnTo>
                    <a:pt x="4089" y="17099"/>
                  </a:lnTo>
                  <a:cubicBezTo>
                    <a:pt x="4157" y="17943"/>
                    <a:pt x="4224" y="18788"/>
                    <a:pt x="4309" y="19633"/>
                  </a:cubicBezTo>
                  <a:cubicBezTo>
                    <a:pt x="4579" y="18856"/>
                    <a:pt x="4799" y="17943"/>
                    <a:pt x="4866" y="17099"/>
                  </a:cubicBezTo>
                  <a:lnTo>
                    <a:pt x="5001" y="16473"/>
                  </a:lnTo>
                  <a:lnTo>
                    <a:pt x="5001" y="15831"/>
                  </a:lnTo>
                  <a:cubicBezTo>
                    <a:pt x="5069" y="15341"/>
                    <a:pt x="5069" y="14919"/>
                    <a:pt x="5069" y="14497"/>
                  </a:cubicBezTo>
                  <a:cubicBezTo>
                    <a:pt x="5001" y="12740"/>
                    <a:pt x="4799" y="11050"/>
                    <a:pt x="4376" y="9361"/>
                  </a:cubicBezTo>
                  <a:lnTo>
                    <a:pt x="4021" y="8093"/>
                  </a:lnTo>
                  <a:cubicBezTo>
                    <a:pt x="4021" y="7874"/>
                    <a:pt x="3954" y="7671"/>
                    <a:pt x="3886" y="7451"/>
                  </a:cubicBezTo>
                  <a:lnTo>
                    <a:pt x="3667" y="6826"/>
                  </a:lnTo>
                  <a:cubicBezTo>
                    <a:pt x="3379" y="5981"/>
                    <a:pt x="3042" y="5204"/>
                    <a:pt x="2687" y="4427"/>
                  </a:cubicBezTo>
                  <a:cubicBezTo>
                    <a:pt x="2535" y="4005"/>
                    <a:pt x="2332" y="3650"/>
                    <a:pt x="2112" y="3228"/>
                  </a:cubicBezTo>
                  <a:cubicBezTo>
                    <a:pt x="1910" y="2890"/>
                    <a:pt x="1690" y="2535"/>
                    <a:pt x="1487" y="2112"/>
                  </a:cubicBezTo>
                  <a:cubicBezTo>
                    <a:pt x="1268" y="1758"/>
                    <a:pt x="997" y="1403"/>
                    <a:pt x="778" y="1048"/>
                  </a:cubicBezTo>
                  <a:cubicBezTo>
                    <a:pt x="507" y="693"/>
                    <a:pt x="288" y="35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1"/>
            <p:cNvSpPr/>
            <p:nvPr/>
          </p:nvSpPr>
          <p:spPr>
            <a:xfrm>
              <a:off x="6341467" y="-318377"/>
              <a:ext cx="176658" cy="696390"/>
            </a:xfrm>
            <a:custGeom>
              <a:avLst/>
              <a:gdLst/>
              <a:ahLst/>
              <a:cxnLst/>
              <a:rect l="l" t="t" r="r" b="b"/>
              <a:pathLst>
                <a:path w="5002" h="19718" extrusionOk="0">
                  <a:moveTo>
                    <a:pt x="0" y="0"/>
                  </a:moveTo>
                  <a:lnTo>
                    <a:pt x="0" y="0"/>
                  </a:lnTo>
                  <a:cubicBezTo>
                    <a:pt x="220" y="913"/>
                    <a:pt x="423" y="1690"/>
                    <a:pt x="710" y="2535"/>
                  </a:cubicBezTo>
                  <a:cubicBezTo>
                    <a:pt x="778" y="2889"/>
                    <a:pt x="913" y="3312"/>
                    <a:pt x="1065" y="3734"/>
                  </a:cubicBezTo>
                  <a:cubicBezTo>
                    <a:pt x="1200" y="4157"/>
                    <a:pt x="1335" y="4511"/>
                    <a:pt x="1403" y="4934"/>
                  </a:cubicBezTo>
                  <a:cubicBezTo>
                    <a:pt x="1555" y="5356"/>
                    <a:pt x="1622" y="5778"/>
                    <a:pt x="1758" y="6133"/>
                  </a:cubicBezTo>
                  <a:cubicBezTo>
                    <a:pt x="1910" y="6556"/>
                    <a:pt x="1977" y="6978"/>
                    <a:pt x="2112" y="7333"/>
                  </a:cubicBezTo>
                  <a:cubicBezTo>
                    <a:pt x="2332" y="8178"/>
                    <a:pt x="2535" y="8938"/>
                    <a:pt x="2754" y="9783"/>
                  </a:cubicBezTo>
                  <a:cubicBezTo>
                    <a:pt x="3092" y="11405"/>
                    <a:pt x="3447" y="13027"/>
                    <a:pt x="3734" y="14648"/>
                  </a:cubicBezTo>
                  <a:cubicBezTo>
                    <a:pt x="3734" y="15071"/>
                    <a:pt x="3869" y="15493"/>
                    <a:pt x="3869" y="15916"/>
                  </a:cubicBezTo>
                  <a:lnTo>
                    <a:pt x="3937" y="16541"/>
                  </a:lnTo>
                  <a:lnTo>
                    <a:pt x="4022" y="17183"/>
                  </a:lnTo>
                  <a:cubicBezTo>
                    <a:pt x="4157" y="17960"/>
                    <a:pt x="4224" y="18805"/>
                    <a:pt x="4224" y="19717"/>
                  </a:cubicBezTo>
                  <a:cubicBezTo>
                    <a:pt x="4579" y="18872"/>
                    <a:pt x="4714" y="18028"/>
                    <a:pt x="4866" y="17183"/>
                  </a:cubicBezTo>
                  <a:lnTo>
                    <a:pt x="4934" y="16473"/>
                  </a:lnTo>
                  <a:lnTo>
                    <a:pt x="5001" y="15848"/>
                  </a:lnTo>
                  <a:lnTo>
                    <a:pt x="5001" y="14581"/>
                  </a:lnTo>
                  <a:cubicBezTo>
                    <a:pt x="5001" y="12824"/>
                    <a:pt x="4714" y="11050"/>
                    <a:pt x="4359" y="9360"/>
                  </a:cubicBezTo>
                  <a:lnTo>
                    <a:pt x="4022" y="8093"/>
                  </a:lnTo>
                  <a:cubicBezTo>
                    <a:pt x="3937" y="7890"/>
                    <a:pt x="3869" y="7671"/>
                    <a:pt x="3802" y="7468"/>
                  </a:cubicBezTo>
                  <a:lnTo>
                    <a:pt x="3599" y="6910"/>
                  </a:lnTo>
                  <a:cubicBezTo>
                    <a:pt x="3312" y="6066"/>
                    <a:pt x="3025" y="5289"/>
                    <a:pt x="2670" y="4444"/>
                  </a:cubicBezTo>
                  <a:cubicBezTo>
                    <a:pt x="2467" y="4089"/>
                    <a:pt x="2248" y="3667"/>
                    <a:pt x="2045" y="3312"/>
                  </a:cubicBezTo>
                  <a:cubicBezTo>
                    <a:pt x="1825" y="2957"/>
                    <a:pt x="1622" y="2535"/>
                    <a:pt x="1403" y="2180"/>
                  </a:cubicBezTo>
                  <a:cubicBezTo>
                    <a:pt x="1200" y="1842"/>
                    <a:pt x="980" y="1420"/>
                    <a:pt x="710" y="1065"/>
                  </a:cubicBezTo>
                  <a:cubicBezTo>
                    <a:pt x="490" y="710"/>
                    <a:pt x="220" y="35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1"/>
            <p:cNvSpPr/>
            <p:nvPr/>
          </p:nvSpPr>
          <p:spPr>
            <a:xfrm>
              <a:off x="5784757" y="-473454"/>
              <a:ext cx="325804" cy="634338"/>
            </a:xfrm>
            <a:custGeom>
              <a:avLst/>
              <a:gdLst/>
              <a:ahLst/>
              <a:cxnLst/>
              <a:rect l="l" t="t" r="r" b="b"/>
              <a:pathLst>
                <a:path w="9225" h="17961" extrusionOk="0">
                  <a:moveTo>
                    <a:pt x="0" y="1"/>
                  </a:moveTo>
                  <a:lnTo>
                    <a:pt x="0" y="1"/>
                  </a:lnTo>
                  <a:cubicBezTo>
                    <a:pt x="423" y="778"/>
                    <a:pt x="912" y="1555"/>
                    <a:pt x="1335" y="2248"/>
                  </a:cubicBezTo>
                  <a:lnTo>
                    <a:pt x="1960" y="3312"/>
                  </a:lnTo>
                  <a:cubicBezTo>
                    <a:pt x="2180" y="3667"/>
                    <a:pt x="2467" y="4022"/>
                    <a:pt x="2670" y="4444"/>
                  </a:cubicBezTo>
                  <a:lnTo>
                    <a:pt x="3312" y="5492"/>
                  </a:lnTo>
                  <a:cubicBezTo>
                    <a:pt x="3514" y="5846"/>
                    <a:pt x="3734" y="6201"/>
                    <a:pt x="3937" y="6556"/>
                  </a:cubicBezTo>
                  <a:cubicBezTo>
                    <a:pt x="4359" y="7249"/>
                    <a:pt x="4714" y="8026"/>
                    <a:pt x="5136" y="8736"/>
                  </a:cubicBezTo>
                  <a:cubicBezTo>
                    <a:pt x="5913" y="10205"/>
                    <a:pt x="6606" y="11692"/>
                    <a:pt x="7316" y="13230"/>
                  </a:cubicBezTo>
                  <a:cubicBezTo>
                    <a:pt x="7451" y="13584"/>
                    <a:pt x="7671" y="14007"/>
                    <a:pt x="7806" y="14362"/>
                  </a:cubicBezTo>
                  <a:lnTo>
                    <a:pt x="8025" y="15004"/>
                  </a:lnTo>
                  <a:lnTo>
                    <a:pt x="8228" y="15561"/>
                  </a:lnTo>
                  <a:cubicBezTo>
                    <a:pt x="8583" y="16338"/>
                    <a:pt x="8870" y="17116"/>
                    <a:pt x="9073" y="17960"/>
                  </a:cubicBezTo>
                  <a:cubicBezTo>
                    <a:pt x="9225" y="17116"/>
                    <a:pt x="9140" y="16186"/>
                    <a:pt x="9073" y="15342"/>
                  </a:cubicBezTo>
                  <a:lnTo>
                    <a:pt x="8938" y="14716"/>
                  </a:lnTo>
                  <a:lnTo>
                    <a:pt x="8870" y="14074"/>
                  </a:lnTo>
                  <a:cubicBezTo>
                    <a:pt x="8803" y="13652"/>
                    <a:pt x="8651" y="13230"/>
                    <a:pt x="8515" y="12807"/>
                  </a:cubicBezTo>
                  <a:cubicBezTo>
                    <a:pt x="8093" y="11118"/>
                    <a:pt x="7383" y="9513"/>
                    <a:pt x="6606" y="7958"/>
                  </a:cubicBezTo>
                  <a:lnTo>
                    <a:pt x="5981" y="6826"/>
                  </a:lnTo>
                  <a:cubicBezTo>
                    <a:pt x="5846" y="6624"/>
                    <a:pt x="5694" y="6472"/>
                    <a:pt x="5626" y="6269"/>
                  </a:cubicBezTo>
                  <a:lnTo>
                    <a:pt x="5271" y="5711"/>
                  </a:lnTo>
                  <a:cubicBezTo>
                    <a:pt x="4782" y="5002"/>
                    <a:pt x="4224" y="4292"/>
                    <a:pt x="3734" y="3667"/>
                  </a:cubicBezTo>
                  <a:cubicBezTo>
                    <a:pt x="3447" y="3312"/>
                    <a:pt x="3160" y="2957"/>
                    <a:pt x="2889" y="2670"/>
                  </a:cubicBezTo>
                  <a:cubicBezTo>
                    <a:pt x="2534" y="2332"/>
                    <a:pt x="2247" y="2045"/>
                    <a:pt x="1960" y="1758"/>
                  </a:cubicBezTo>
                  <a:cubicBezTo>
                    <a:pt x="1690" y="1403"/>
                    <a:pt x="1335" y="1133"/>
                    <a:pt x="980" y="845"/>
                  </a:cubicBezTo>
                  <a:cubicBezTo>
                    <a:pt x="693" y="558"/>
                    <a:pt x="355" y="28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1"/>
            <p:cNvSpPr/>
            <p:nvPr/>
          </p:nvSpPr>
          <p:spPr>
            <a:xfrm>
              <a:off x="5399266" y="-562309"/>
              <a:ext cx="325839" cy="633737"/>
            </a:xfrm>
            <a:custGeom>
              <a:avLst/>
              <a:gdLst/>
              <a:ahLst/>
              <a:cxnLst/>
              <a:rect l="l" t="t" r="r" b="b"/>
              <a:pathLst>
                <a:path w="9226" h="17944" extrusionOk="0">
                  <a:moveTo>
                    <a:pt x="1" y="0"/>
                  </a:moveTo>
                  <a:lnTo>
                    <a:pt x="1" y="0"/>
                  </a:lnTo>
                  <a:cubicBezTo>
                    <a:pt x="423" y="778"/>
                    <a:pt x="913" y="1470"/>
                    <a:pt x="1336" y="2180"/>
                  </a:cubicBezTo>
                  <a:cubicBezTo>
                    <a:pt x="1555" y="2535"/>
                    <a:pt x="1758" y="2890"/>
                    <a:pt x="1978" y="3312"/>
                  </a:cubicBezTo>
                  <a:cubicBezTo>
                    <a:pt x="2248" y="3650"/>
                    <a:pt x="2468" y="4005"/>
                    <a:pt x="2670" y="4359"/>
                  </a:cubicBezTo>
                  <a:lnTo>
                    <a:pt x="3312" y="5424"/>
                  </a:lnTo>
                  <a:cubicBezTo>
                    <a:pt x="3515" y="5762"/>
                    <a:pt x="3735" y="6117"/>
                    <a:pt x="3937" y="6539"/>
                  </a:cubicBezTo>
                  <a:cubicBezTo>
                    <a:pt x="4360" y="7249"/>
                    <a:pt x="4715" y="7958"/>
                    <a:pt x="5137" y="8718"/>
                  </a:cubicBezTo>
                  <a:cubicBezTo>
                    <a:pt x="5914" y="10138"/>
                    <a:pt x="6691" y="11675"/>
                    <a:pt x="7316" y="13162"/>
                  </a:cubicBezTo>
                  <a:cubicBezTo>
                    <a:pt x="7469" y="13584"/>
                    <a:pt x="7671" y="13939"/>
                    <a:pt x="7806" y="14361"/>
                  </a:cubicBezTo>
                  <a:lnTo>
                    <a:pt x="8026" y="14919"/>
                  </a:lnTo>
                  <a:lnTo>
                    <a:pt x="8313" y="15477"/>
                  </a:lnTo>
                  <a:cubicBezTo>
                    <a:pt x="8584" y="16254"/>
                    <a:pt x="8871" y="17098"/>
                    <a:pt x="9158" y="17943"/>
                  </a:cubicBezTo>
                  <a:cubicBezTo>
                    <a:pt x="9226" y="17031"/>
                    <a:pt x="9158" y="16186"/>
                    <a:pt x="9074" y="15274"/>
                  </a:cubicBezTo>
                  <a:lnTo>
                    <a:pt x="9006" y="14632"/>
                  </a:lnTo>
                  <a:lnTo>
                    <a:pt x="8871" y="14007"/>
                  </a:lnTo>
                  <a:cubicBezTo>
                    <a:pt x="8803" y="13584"/>
                    <a:pt x="8651" y="13162"/>
                    <a:pt x="8584" y="12739"/>
                  </a:cubicBezTo>
                  <a:cubicBezTo>
                    <a:pt x="8094" y="11050"/>
                    <a:pt x="7384" y="9428"/>
                    <a:pt x="6624" y="7874"/>
                  </a:cubicBezTo>
                  <a:lnTo>
                    <a:pt x="5982" y="6759"/>
                  </a:lnTo>
                  <a:cubicBezTo>
                    <a:pt x="5847" y="6607"/>
                    <a:pt x="5779" y="6404"/>
                    <a:pt x="5627" y="6184"/>
                  </a:cubicBezTo>
                  <a:lnTo>
                    <a:pt x="5272" y="5694"/>
                  </a:lnTo>
                  <a:cubicBezTo>
                    <a:pt x="4782" y="4917"/>
                    <a:pt x="4292" y="4292"/>
                    <a:pt x="3735" y="3582"/>
                  </a:cubicBezTo>
                  <a:cubicBezTo>
                    <a:pt x="3447" y="3227"/>
                    <a:pt x="3160" y="2957"/>
                    <a:pt x="2890" y="2602"/>
                  </a:cubicBezTo>
                  <a:cubicBezTo>
                    <a:pt x="2603" y="2315"/>
                    <a:pt x="2248" y="1960"/>
                    <a:pt x="1978" y="1690"/>
                  </a:cubicBezTo>
                  <a:cubicBezTo>
                    <a:pt x="1690" y="1335"/>
                    <a:pt x="1336" y="1048"/>
                    <a:pt x="1048" y="778"/>
                  </a:cubicBezTo>
                  <a:cubicBezTo>
                    <a:pt x="710" y="490"/>
                    <a:pt x="356" y="20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1"/>
            <p:cNvSpPr/>
            <p:nvPr/>
          </p:nvSpPr>
          <p:spPr>
            <a:xfrm>
              <a:off x="4881936" y="-493087"/>
              <a:ext cx="497694" cy="504828"/>
            </a:xfrm>
            <a:custGeom>
              <a:avLst/>
              <a:gdLst/>
              <a:ahLst/>
              <a:cxnLst/>
              <a:rect l="l" t="t" r="r" b="b"/>
              <a:pathLst>
                <a:path w="14092" h="14294" extrusionOk="0">
                  <a:moveTo>
                    <a:pt x="1" y="0"/>
                  </a:moveTo>
                  <a:lnTo>
                    <a:pt x="1910" y="1690"/>
                  </a:lnTo>
                  <a:cubicBezTo>
                    <a:pt x="2265" y="1977"/>
                    <a:pt x="2535" y="2264"/>
                    <a:pt x="2890" y="2535"/>
                  </a:cubicBezTo>
                  <a:cubicBezTo>
                    <a:pt x="3177" y="2822"/>
                    <a:pt x="3532" y="3041"/>
                    <a:pt x="3802" y="3379"/>
                  </a:cubicBezTo>
                  <a:cubicBezTo>
                    <a:pt x="4157" y="3599"/>
                    <a:pt x="4444" y="3886"/>
                    <a:pt x="4799" y="4157"/>
                  </a:cubicBezTo>
                  <a:cubicBezTo>
                    <a:pt x="5069" y="4444"/>
                    <a:pt x="5356" y="4731"/>
                    <a:pt x="5711" y="5001"/>
                  </a:cubicBezTo>
                  <a:cubicBezTo>
                    <a:pt x="6336" y="5576"/>
                    <a:pt x="6911" y="6133"/>
                    <a:pt x="7536" y="6758"/>
                  </a:cubicBezTo>
                  <a:cubicBezTo>
                    <a:pt x="8668" y="7890"/>
                    <a:pt x="9867" y="9090"/>
                    <a:pt x="10983" y="10357"/>
                  </a:cubicBezTo>
                  <a:cubicBezTo>
                    <a:pt x="11202" y="10644"/>
                    <a:pt x="11472" y="10982"/>
                    <a:pt x="11760" y="11269"/>
                  </a:cubicBezTo>
                  <a:lnTo>
                    <a:pt x="12182" y="11759"/>
                  </a:lnTo>
                  <a:lnTo>
                    <a:pt x="12604" y="12249"/>
                  </a:lnTo>
                  <a:cubicBezTo>
                    <a:pt x="13094" y="12891"/>
                    <a:pt x="13584" y="13601"/>
                    <a:pt x="14091" y="14294"/>
                  </a:cubicBezTo>
                  <a:cubicBezTo>
                    <a:pt x="13939" y="13449"/>
                    <a:pt x="13584" y="12604"/>
                    <a:pt x="13246" y="11827"/>
                  </a:cubicBezTo>
                  <a:lnTo>
                    <a:pt x="12959" y="11269"/>
                  </a:lnTo>
                  <a:lnTo>
                    <a:pt x="12672" y="10712"/>
                  </a:lnTo>
                  <a:cubicBezTo>
                    <a:pt x="12469" y="10290"/>
                    <a:pt x="12250" y="9935"/>
                    <a:pt x="11979" y="9580"/>
                  </a:cubicBezTo>
                  <a:cubicBezTo>
                    <a:pt x="11050" y="8110"/>
                    <a:pt x="9935" y="6758"/>
                    <a:pt x="8668" y="5576"/>
                  </a:cubicBezTo>
                  <a:lnTo>
                    <a:pt x="7756" y="4647"/>
                  </a:lnTo>
                  <a:cubicBezTo>
                    <a:pt x="7536" y="4511"/>
                    <a:pt x="7401" y="4376"/>
                    <a:pt x="7249" y="4224"/>
                  </a:cubicBezTo>
                  <a:lnTo>
                    <a:pt x="6691" y="3802"/>
                  </a:lnTo>
                  <a:cubicBezTo>
                    <a:pt x="6066" y="3244"/>
                    <a:pt x="5356" y="2754"/>
                    <a:pt x="4579" y="2332"/>
                  </a:cubicBezTo>
                  <a:cubicBezTo>
                    <a:pt x="4224" y="2045"/>
                    <a:pt x="3870" y="1842"/>
                    <a:pt x="3532" y="1622"/>
                  </a:cubicBezTo>
                  <a:cubicBezTo>
                    <a:pt x="3109" y="1420"/>
                    <a:pt x="2755" y="1200"/>
                    <a:pt x="2400" y="997"/>
                  </a:cubicBezTo>
                  <a:cubicBezTo>
                    <a:pt x="1977" y="778"/>
                    <a:pt x="1555" y="642"/>
                    <a:pt x="1200" y="423"/>
                  </a:cubicBezTo>
                  <a:cubicBezTo>
                    <a:pt x="778" y="288"/>
                    <a:pt x="423" y="15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1"/>
            <p:cNvSpPr/>
            <p:nvPr/>
          </p:nvSpPr>
          <p:spPr>
            <a:xfrm>
              <a:off x="4680838" y="-472815"/>
              <a:ext cx="551977" cy="447579"/>
            </a:xfrm>
            <a:custGeom>
              <a:avLst/>
              <a:gdLst/>
              <a:ahLst/>
              <a:cxnLst/>
              <a:rect l="l" t="t" r="r" b="b"/>
              <a:pathLst>
                <a:path w="15629" h="12673" extrusionOk="0">
                  <a:moveTo>
                    <a:pt x="1" y="1"/>
                  </a:moveTo>
                  <a:lnTo>
                    <a:pt x="1" y="1"/>
                  </a:lnTo>
                  <a:cubicBezTo>
                    <a:pt x="694" y="558"/>
                    <a:pt x="1403" y="981"/>
                    <a:pt x="2113" y="1471"/>
                  </a:cubicBezTo>
                  <a:cubicBezTo>
                    <a:pt x="2468" y="1758"/>
                    <a:pt x="2805" y="1961"/>
                    <a:pt x="3160" y="2180"/>
                  </a:cubicBezTo>
                  <a:cubicBezTo>
                    <a:pt x="3515" y="2467"/>
                    <a:pt x="3870" y="2670"/>
                    <a:pt x="4157" y="2957"/>
                  </a:cubicBezTo>
                  <a:cubicBezTo>
                    <a:pt x="4495" y="3160"/>
                    <a:pt x="4850" y="3380"/>
                    <a:pt x="5205" y="3650"/>
                  </a:cubicBezTo>
                  <a:cubicBezTo>
                    <a:pt x="5559" y="3870"/>
                    <a:pt x="5914" y="4157"/>
                    <a:pt x="6269" y="4360"/>
                  </a:cubicBezTo>
                  <a:cubicBezTo>
                    <a:pt x="6894" y="4850"/>
                    <a:pt x="7604" y="5340"/>
                    <a:pt x="8229" y="5847"/>
                  </a:cubicBezTo>
                  <a:cubicBezTo>
                    <a:pt x="9564" y="6894"/>
                    <a:pt x="10831" y="7958"/>
                    <a:pt x="12030" y="9074"/>
                  </a:cubicBezTo>
                  <a:cubicBezTo>
                    <a:pt x="12385" y="9361"/>
                    <a:pt x="12672" y="9648"/>
                    <a:pt x="13027" y="9918"/>
                  </a:cubicBezTo>
                  <a:lnTo>
                    <a:pt x="13450" y="10341"/>
                  </a:lnTo>
                  <a:lnTo>
                    <a:pt x="13872" y="10763"/>
                  </a:lnTo>
                  <a:cubicBezTo>
                    <a:pt x="14497" y="11405"/>
                    <a:pt x="15055" y="11963"/>
                    <a:pt x="15629" y="12672"/>
                  </a:cubicBezTo>
                  <a:cubicBezTo>
                    <a:pt x="15409" y="11827"/>
                    <a:pt x="14987" y="11050"/>
                    <a:pt x="14497" y="10273"/>
                  </a:cubicBezTo>
                  <a:lnTo>
                    <a:pt x="14210" y="9716"/>
                  </a:lnTo>
                  <a:lnTo>
                    <a:pt x="13787" y="9226"/>
                  </a:lnTo>
                  <a:cubicBezTo>
                    <a:pt x="13585" y="8803"/>
                    <a:pt x="13297" y="8516"/>
                    <a:pt x="13027" y="8161"/>
                  </a:cubicBezTo>
                  <a:cubicBezTo>
                    <a:pt x="11895" y="6826"/>
                    <a:pt x="10628" y="5627"/>
                    <a:pt x="9293" y="4579"/>
                  </a:cubicBezTo>
                  <a:lnTo>
                    <a:pt x="8229" y="3802"/>
                  </a:lnTo>
                  <a:cubicBezTo>
                    <a:pt x="8026" y="3650"/>
                    <a:pt x="7874" y="3515"/>
                    <a:pt x="7671" y="3380"/>
                  </a:cubicBezTo>
                  <a:lnTo>
                    <a:pt x="7114" y="3093"/>
                  </a:lnTo>
                  <a:cubicBezTo>
                    <a:pt x="6404" y="2603"/>
                    <a:pt x="5627" y="2180"/>
                    <a:pt x="4850" y="1758"/>
                  </a:cubicBezTo>
                  <a:cubicBezTo>
                    <a:pt x="4495" y="1623"/>
                    <a:pt x="4073" y="1403"/>
                    <a:pt x="3650" y="1268"/>
                  </a:cubicBezTo>
                  <a:cubicBezTo>
                    <a:pt x="3312" y="1048"/>
                    <a:pt x="2890" y="913"/>
                    <a:pt x="2468" y="778"/>
                  </a:cubicBezTo>
                  <a:cubicBezTo>
                    <a:pt x="2045" y="626"/>
                    <a:pt x="1690" y="491"/>
                    <a:pt x="1268" y="356"/>
                  </a:cubicBezTo>
                  <a:cubicBezTo>
                    <a:pt x="846" y="204"/>
                    <a:pt x="423" y="13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1"/>
            <p:cNvSpPr/>
            <p:nvPr/>
          </p:nvSpPr>
          <p:spPr>
            <a:xfrm>
              <a:off x="4464236" y="-393456"/>
              <a:ext cx="606896" cy="368220"/>
            </a:xfrm>
            <a:custGeom>
              <a:avLst/>
              <a:gdLst/>
              <a:ahLst/>
              <a:cxnLst/>
              <a:rect l="l" t="t" r="r" b="b"/>
              <a:pathLst>
                <a:path w="17184" h="10426" extrusionOk="0">
                  <a:moveTo>
                    <a:pt x="1" y="1"/>
                  </a:moveTo>
                  <a:cubicBezTo>
                    <a:pt x="778" y="423"/>
                    <a:pt x="1555" y="778"/>
                    <a:pt x="2332" y="1200"/>
                  </a:cubicBezTo>
                  <a:cubicBezTo>
                    <a:pt x="2687" y="1336"/>
                    <a:pt x="3025" y="1555"/>
                    <a:pt x="3448" y="1758"/>
                  </a:cubicBezTo>
                  <a:cubicBezTo>
                    <a:pt x="3802" y="1978"/>
                    <a:pt x="4157" y="2113"/>
                    <a:pt x="4579" y="2332"/>
                  </a:cubicBezTo>
                  <a:cubicBezTo>
                    <a:pt x="4934" y="2535"/>
                    <a:pt x="5289" y="2755"/>
                    <a:pt x="5644" y="2890"/>
                  </a:cubicBezTo>
                  <a:cubicBezTo>
                    <a:pt x="6066" y="3093"/>
                    <a:pt x="6404" y="3312"/>
                    <a:pt x="6759" y="3515"/>
                  </a:cubicBezTo>
                  <a:cubicBezTo>
                    <a:pt x="7536" y="3870"/>
                    <a:pt x="8246" y="4292"/>
                    <a:pt x="8938" y="4715"/>
                  </a:cubicBezTo>
                  <a:cubicBezTo>
                    <a:pt x="10425" y="5559"/>
                    <a:pt x="11828" y="6404"/>
                    <a:pt x="13162" y="7401"/>
                  </a:cubicBezTo>
                  <a:cubicBezTo>
                    <a:pt x="13517" y="7604"/>
                    <a:pt x="13872" y="7823"/>
                    <a:pt x="14227" y="8094"/>
                  </a:cubicBezTo>
                  <a:lnTo>
                    <a:pt x="14717" y="8448"/>
                  </a:lnTo>
                  <a:lnTo>
                    <a:pt x="15207" y="8803"/>
                  </a:lnTo>
                  <a:cubicBezTo>
                    <a:pt x="15916" y="9361"/>
                    <a:pt x="16541" y="9851"/>
                    <a:pt x="17183" y="10425"/>
                  </a:cubicBezTo>
                  <a:cubicBezTo>
                    <a:pt x="16829" y="9648"/>
                    <a:pt x="16339" y="8938"/>
                    <a:pt x="15781" y="8246"/>
                  </a:cubicBezTo>
                  <a:lnTo>
                    <a:pt x="15359" y="7739"/>
                  </a:lnTo>
                  <a:lnTo>
                    <a:pt x="14936" y="7249"/>
                  </a:lnTo>
                  <a:lnTo>
                    <a:pt x="14007" y="6337"/>
                  </a:lnTo>
                  <a:cubicBezTo>
                    <a:pt x="12740" y="5137"/>
                    <a:pt x="11270" y="4157"/>
                    <a:pt x="9783" y="3245"/>
                  </a:cubicBezTo>
                  <a:lnTo>
                    <a:pt x="8668" y="2603"/>
                  </a:lnTo>
                  <a:cubicBezTo>
                    <a:pt x="8449" y="2535"/>
                    <a:pt x="8246" y="2468"/>
                    <a:pt x="8094" y="2332"/>
                  </a:cubicBezTo>
                  <a:lnTo>
                    <a:pt x="7469" y="2045"/>
                  </a:lnTo>
                  <a:cubicBezTo>
                    <a:pt x="6691" y="1690"/>
                    <a:pt x="5847" y="1403"/>
                    <a:pt x="5069" y="1133"/>
                  </a:cubicBezTo>
                  <a:lnTo>
                    <a:pt x="3802" y="710"/>
                  </a:lnTo>
                  <a:cubicBezTo>
                    <a:pt x="3380" y="643"/>
                    <a:pt x="2958" y="491"/>
                    <a:pt x="2535" y="423"/>
                  </a:cubicBezTo>
                  <a:cubicBezTo>
                    <a:pt x="2180" y="288"/>
                    <a:pt x="1690" y="220"/>
                    <a:pt x="1268" y="136"/>
                  </a:cubicBezTo>
                  <a:cubicBezTo>
                    <a:pt x="846" y="68"/>
                    <a:pt x="42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1"/>
            <p:cNvSpPr/>
            <p:nvPr/>
          </p:nvSpPr>
          <p:spPr>
            <a:xfrm>
              <a:off x="7771154" y="337999"/>
              <a:ext cx="179060" cy="693989"/>
            </a:xfrm>
            <a:custGeom>
              <a:avLst/>
              <a:gdLst/>
              <a:ahLst/>
              <a:cxnLst/>
              <a:rect l="l" t="t" r="r" b="b"/>
              <a:pathLst>
                <a:path w="5070" h="19650" extrusionOk="0">
                  <a:moveTo>
                    <a:pt x="1" y="0"/>
                  </a:moveTo>
                  <a:lnTo>
                    <a:pt x="1" y="0"/>
                  </a:lnTo>
                  <a:cubicBezTo>
                    <a:pt x="203" y="845"/>
                    <a:pt x="491" y="1690"/>
                    <a:pt x="710" y="2467"/>
                  </a:cubicBezTo>
                  <a:cubicBezTo>
                    <a:pt x="845" y="2889"/>
                    <a:pt x="980" y="3312"/>
                    <a:pt x="1048" y="3734"/>
                  </a:cubicBezTo>
                  <a:cubicBezTo>
                    <a:pt x="1200" y="4089"/>
                    <a:pt x="1335" y="4511"/>
                    <a:pt x="1403" y="4933"/>
                  </a:cubicBezTo>
                  <a:cubicBezTo>
                    <a:pt x="1555" y="5356"/>
                    <a:pt x="1690" y="5711"/>
                    <a:pt x="1758" y="6133"/>
                  </a:cubicBezTo>
                  <a:cubicBezTo>
                    <a:pt x="1893" y="6555"/>
                    <a:pt x="2045" y="6910"/>
                    <a:pt x="2112" y="7333"/>
                  </a:cubicBezTo>
                  <a:cubicBezTo>
                    <a:pt x="2315" y="8177"/>
                    <a:pt x="2535" y="8938"/>
                    <a:pt x="2738" y="9782"/>
                  </a:cubicBezTo>
                  <a:cubicBezTo>
                    <a:pt x="3092" y="11404"/>
                    <a:pt x="3447" y="13026"/>
                    <a:pt x="3734" y="14648"/>
                  </a:cubicBezTo>
                  <a:cubicBezTo>
                    <a:pt x="3802" y="15071"/>
                    <a:pt x="3870" y="15493"/>
                    <a:pt x="3937" y="15915"/>
                  </a:cubicBezTo>
                  <a:lnTo>
                    <a:pt x="4005" y="16473"/>
                  </a:lnTo>
                  <a:lnTo>
                    <a:pt x="4089" y="17115"/>
                  </a:lnTo>
                  <a:cubicBezTo>
                    <a:pt x="4157" y="17960"/>
                    <a:pt x="4224" y="18804"/>
                    <a:pt x="4292" y="19649"/>
                  </a:cubicBezTo>
                  <a:cubicBezTo>
                    <a:pt x="4579" y="18872"/>
                    <a:pt x="4782" y="18027"/>
                    <a:pt x="4850" y="17115"/>
                  </a:cubicBezTo>
                  <a:lnTo>
                    <a:pt x="4934" y="16473"/>
                  </a:lnTo>
                  <a:lnTo>
                    <a:pt x="5002" y="15848"/>
                  </a:lnTo>
                  <a:cubicBezTo>
                    <a:pt x="5069" y="15425"/>
                    <a:pt x="5002" y="15003"/>
                    <a:pt x="5002" y="14513"/>
                  </a:cubicBezTo>
                  <a:cubicBezTo>
                    <a:pt x="5002" y="12824"/>
                    <a:pt x="4782" y="11050"/>
                    <a:pt x="4360" y="9360"/>
                  </a:cubicBezTo>
                  <a:lnTo>
                    <a:pt x="4005" y="8093"/>
                  </a:lnTo>
                  <a:cubicBezTo>
                    <a:pt x="4005" y="7890"/>
                    <a:pt x="3937" y="7671"/>
                    <a:pt x="3870" y="7468"/>
                  </a:cubicBezTo>
                  <a:lnTo>
                    <a:pt x="3667" y="6910"/>
                  </a:lnTo>
                  <a:cubicBezTo>
                    <a:pt x="3380" y="6065"/>
                    <a:pt x="3025" y="5221"/>
                    <a:pt x="2670" y="4444"/>
                  </a:cubicBezTo>
                  <a:cubicBezTo>
                    <a:pt x="2535" y="4089"/>
                    <a:pt x="2315" y="3666"/>
                    <a:pt x="2112" y="3312"/>
                  </a:cubicBezTo>
                  <a:cubicBezTo>
                    <a:pt x="1893" y="2889"/>
                    <a:pt x="1690" y="2534"/>
                    <a:pt x="1470" y="2180"/>
                  </a:cubicBezTo>
                  <a:cubicBezTo>
                    <a:pt x="1268" y="1757"/>
                    <a:pt x="980" y="1419"/>
                    <a:pt x="778" y="1064"/>
                  </a:cubicBezTo>
                  <a:cubicBezTo>
                    <a:pt x="491" y="710"/>
                    <a:pt x="288" y="35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1"/>
            <p:cNvSpPr/>
            <p:nvPr/>
          </p:nvSpPr>
          <p:spPr>
            <a:xfrm>
              <a:off x="7263960" y="546831"/>
              <a:ext cx="129509" cy="72224"/>
            </a:xfrm>
            <a:custGeom>
              <a:avLst/>
              <a:gdLst/>
              <a:ahLst/>
              <a:cxnLst/>
              <a:rect l="l" t="t" r="r" b="b"/>
              <a:pathLst>
                <a:path w="3667" h="2045" extrusionOk="0">
                  <a:moveTo>
                    <a:pt x="3092" y="0"/>
                  </a:moveTo>
                  <a:cubicBezTo>
                    <a:pt x="2890" y="0"/>
                    <a:pt x="2670" y="68"/>
                    <a:pt x="2535" y="68"/>
                  </a:cubicBezTo>
                  <a:cubicBezTo>
                    <a:pt x="2180" y="152"/>
                    <a:pt x="1825" y="288"/>
                    <a:pt x="1470" y="423"/>
                  </a:cubicBezTo>
                  <a:cubicBezTo>
                    <a:pt x="1133" y="642"/>
                    <a:pt x="845" y="845"/>
                    <a:pt x="558" y="1065"/>
                  </a:cubicBezTo>
                  <a:cubicBezTo>
                    <a:pt x="288" y="1335"/>
                    <a:pt x="68" y="1690"/>
                    <a:pt x="1" y="2045"/>
                  </a:cubicBezTo>
                  <a:cubicBezTo>
                    <a:pt x="288" y="1842"/>
                    <a:pt x="558" y="1622"/>
                    <a:pt x="845" y="1487"/>
                  </a:cubicBezTo>
                  <a:cubicBezTo>
                    <a:pt x="1133" y="1268"/>
                    <a:pt x="1403" y="1132"/>
                    <a:pt x="1758" y="997"/>
                  </a:cubicBezTo>
                  <a:cubicBezTo>
                    <a:pt x="2045" y="845"/>
                    <a:pt x="2315" y="710"/>
                    <a:pt x="2670" y="490"/>
                  </a:cubicBezTo>
                  <a:cubicBezTo>
                    <a:pt x="2822" y="423"/>
                    <a:pt x="2957" y="355"/>
                    <a:pt x="3160" y="288"/>
                  </a:cubicBezTo>
                  <a:cubicBezTo>
                    <a:pt x="3312" y="220"/>
                    <a:pt x="3447" y="152"/>
                    <a:pt x="3667" y="68"/>
                  </a:cubicBezTo>
                  <a:cubicBezTo>
                    <a:pt x="3447" y="0"/>
                    <a:pt x="3244" y="0"/>
                    <a:pt x="3092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1"/>
            <p:cNvSpPr/>
            <p:nvPr/>
          </p:nvSpPr>
          <p:spPr>
            <a:xfrm>
              <a:off x="7238884" y="514622"/>
              <a:ext cx="114605" cy="89530"/>
            </a:xfrm>
            <a:custGeom>
              <a:avLst/>
              <a:gdLst/>
              <a:ahLst/>
              <a:cxnLst/>
              <a:rect l="l" t="t" r="r" b="b"/>
              <a:pathLst>
                <a:path w="3245" h="2535" extrusionOk="0">
                  <a:moveTo>
                    <a:pt x="3245" y="0"/>
                  </a:moveTo>
                  <a:cubicBezTo>
                    <a:pt x="3025" y="0"/>
                    <a:pt x="2890" y="0"/>
                    <a:pt x="2687" y="68"/>
                  </a:cubicBezTo>
                  <a:cubicBezTo>
                    <a:pt x="2468" y="68"/>
                    <a:pt x="2333" y="135"/>
                    <a:pt x="2113" y="220"/>
                  </a:cubicBezTo>
                  <a:cubicBezTo>
                    <a:pt x="1843" y="355"/>
                    <a:pt x="1488" y="490"/>
                    <a:pt x="1133" y="710"/>
                  </a:cubicBezTo>
                  <a:cubicBezTo>
                    <a:pt x="846" y="912"/>
                    <a:pt x="575" y="1200"/>
                    <a:pt x="356" y="1487"/>
                  </a:cubicBezTo>
                  <a:cubicBezTo>
                    <a:pt x="153" y="1825"/>
                    <a:pt x="1" y="2180"/>
                    <a:pt x="1" y="2534"/>
                  </a:cubicBezTo>
                  <a:cubicBezTo>
                    <a:pt x="221" y="2247"/>
                    <a:pt x="423" y="2044"/>
                    <a:pt x="711" y="1825"/>
                  </a:cubicBezTo>
                  <a:cubicBezTo>
                    <a:pt x="998" y="1622"/>
                    <a:pt x="1201" y="1402"/>
                    <a:pt x="1488" y="1200"/>
                  </a:cubicBezTo>
                  <a:cubicBezTo>
                    <a:pt x="1758" y="980"/>
                    <a:pt x="2045" y="845"/>
                    <a:pt x="2333" y="642"/>
                  </a:cubicBezTo>
                  <a:cubicBezTo>
                    <a:pt x="2468" y="490"/>
                    <a:pt x="2687" y="422"/>
                    <a:pt x="2822" y="355"/>
                  </a:cubicBezTo>
                  <a:cubicBezTo>
                    <a:pt x="2958" y="220"/>
                    <a:pt x="3110" y="135"/>
                    <a:pt x="3245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1"/>
            <p:cNvSpPr/>
            <p:nvPr/>
          </p:nvSpPr>
          <p:spPr>
            <a:xfrm>
              <a:off x="7261558" y="600726"/>
              <a:ext cx="139080" cy="48173"/>
            </a:xfrm>
            <a:custGeom>
              <a:avLst/>
              <a:gdLst/>
              <a:ahLst/>
              <a:cxnLst/>
              <a:rect l="l" t="t" r="r" b="b"/>
              <a:pathLst>
                <a:path w="3938" h="1364" extrusionOk="0">
                  <a:moveTo>
                    <a:pt x="2564" y="1"/>
                  </a:moveTo>
                  <a:cubicBezTo>
                    <a:pt x="2294" y="1"/>
                    <a:pt x="2009" y="49"/>
                    <a:pt x="1758" y="96"/>
                  </a:cubicBezTo>
                  <a:cubicBezTo>
                    <a:pt x="1403" y="164"/>
                    <a:pt x="1048" y="316"/>
                    <a:pt x="778" y="519"/>
                  </a:cubicBezTo>
                  <a:cubicBezTo>
                    <a:pt x="423" y="738"/>
                    <a:pt x="136" y="1009"/>
                    <a:pt x="1" y="1363"/>
                  </a:cubicBezTo>
                  <a:cubicBezTo>
                    <a:pt x="271" y="1228"/>
                    <a:pt x="626" y="1076"/>
                    <a:pt x="913" y="941"/>
                  </a:cubicBezTo>
                  <a:cubicBezTo>
                    <a:pt x="1268" y="874"/>
                    <a:pt x="1623" y="806"/>
                    <a:pt x="1893" y="654"/>
                  </a:cubicBezTo>
                  <a:cubicBezTo>
                    <a:pt x="2248" y="586"/>
                    <a:pt x="2603" y="519"/>
                    <a:pt x="2890" y="451"/>
                  </a:cubicBezTo>
                  <a:cubicBezTo>
                    <a:pt x="3093" y="451"/>
                    <a:pt x="3228" y="384"/>
                    <a:pt x="3448" y="384"/>
                  </a:cubicBezTo>
                  <a:cubicBezTo>
                    <a:pt x="3583" y="316"/>
                    <a:pt x="3802" y="316"/>
                    <a:pt x="3938" y="232"/>
                  </a:cubicBezTo>
                  <a:cubicBezTo>
                    <a:pt x="3802" y="164"/>
                    <a:pt x="3583" y="96"/>
                    <a:pt x="3448" y="29"/>
                  </a:cubicBezTo>
                  <a:lnTo>
                    <a:pt x="2890" y="29"/>
                  </a:lnTo>
                  <a:cubicBezTo>
                    <a:pt x="2786" y="9"/>
                    <a:pt x="2676" y="1"/>
                    <a:pt x="256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61"/>
            <p:cNvSpPr/>
            <p:nvPr/>
          </p:nvSpPr>
          <p:spPr>
            <a:xfrm>
              <a:off x="6763935" y="722183"/>
              <a:ext cx="989950" cy="851611"/>
            </a:xfrm>
            <a:custGeom>
              <a:avLst/>
              <a:gdLst/>
              <a:ahLst/>
              <a:cxnLst/>
              <a:rect l="l" t="t" r="r" b="b"/>
              <a:pathLst>
                <a:path w="28030" h="24113" extrusionOk="0">
                  <a:moveTo>
                    <a:pt x="24046" y="0"/>
                  </a:moveTo>
                  <a:cubicBezTo>
                    <a:pt x="22460" y="0"/>
                    <a:pt x="20197" y="2067"/>
                    <a:pt x="16135" y="5815"/>
                  </a:cubicBezTo>
                  <a:cubicBezTo>
                    <a:pt x="9800" y="11728"/>
                    <a:pt x="0" y="15377"/>
                    <a:pt x="0" y="15377"/>
                  </a:cubicBezTo>
                  <a:lnTo>
                    <a:pt x="9225" y="24112"/>
                  </a:lnTo>
                  <a:cubicBezTo>
                    <a:pt x="18670" y="19179"/>
                    <a:pt x="28030" y="5815"/>
                    <a:pt x="26272" y="2013"/>
                  </a:cubicBezTo>
                  <a:cubicBezTo>
                    <a:pt x="25611" y="648"/>
                    <a:pt x="24935" y="0"/>
                    <a:pt x="24046" y="0"/>
                  </a:cubicBezTo>
                  <a:close/>
                </a:path>
              </a:pathLst>
            </a:custGeom>
            <a:solidFill>
              <a:srgbClr val="8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1"/>
            <p:cNvSpPr/>
            <p:nvPr/>
          </p:nvSpPr>
          <p:spPr>
            <a:xfrm>
              <a:off x="7624375" y="656634"/>
              <a:ext cx="64454" cy="134277"/>
            </a:xfrm>
            <a:custGeom>
              <a:avLst/>
              <a:gdLst/>
              <a:ahLst/>
              <a:cxnLst/>
              <a:rect l="l" t="t" r="r" b="b"/>
              <a:pathLst>
                <a:path w="1825" h="3802" extrusionOk="0">
                  <a:moveTo>
                    <a:pt x="1825" y="0"/>
                  </a:moveTo>
                  <a:cubicBezTo>
                    <a:pt x="1622" y="68"/>
                    <a:pt x="1487" y="203"/>
                    <a:pt x="1335" y="270"/>
                  </a:cubicBezTo>
                  <a:cubicBezTo>
                    <a:pt x="1200" y="423"/>
                    <a:pt x="1065" y="558"/>
                    <a:pt x="980" y="693"/>
                  </a:cubicBezTo>
                  <a:cubicBezTo>
                    <a:pt x="710" y="980"/>
                    <a:pt x="490" y="1267"/>
                    <a:pt x="355" y="1605"/>
                  </a:cubicBezTo>
                  <a:cubicBezTo>
                    <a:pt x="220" y="1960"/>
                    <a:pt x="68" y="2315"/>
                    <a:pt x="68" y="2670"/>
                  </a:cubicBezTo>
                  <a:cubicBezTo>
                    <a:pt x="0" y="3092"/>
                    <a:pt x="68" y="3447"/>
                    <a:pt x="288" y="3802"/>
                  </a:cubicBezTo>
                  <a:cubicBezTo>
                    <a:pt x="288" y="3447"/>
                    <a:pt x="423" y="3092"/>
                    <a:pt x="490" y="2805"/>
                  </a:cubicBezTo>
                  <a:cubicBezTo>
                    <a:pt x="642" y="2450"/>
                    <a:pt x="778" y="2180"/>
                    <a:pt x="913" y="1892"/>
                  </a:cubicBezTo>
                  <a:cubicBezTo>
                    <a:pt x="1065" y="1538"/>
                    <a:pt x="1200" y="1267"/>
                    <a:pt x="1335" y="912"/>
                  </a:cubicBezTo>
                  <a:cubicBezTo>
                    <a:pt x="1403" y="760"/>
                    <a:pt x="1487" y="625"/>
                    <a:pt x="1622" y="490"/>
                  </a:cubicBezTo>
                  <a:cubicBezTo>
                    <a:pt x="1690" y="270"/>
                    <a:pt x="1757" y="135"/>
                    <a:pt x="1825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1"/>
            <p:cNvSpPr/>
            <p:nvPr/>
          </p:nvSpPr>
          <p:spPr>
            <a:xfrm>
              <a:off x="7589764" y="653632"/>
              <a:ext cx="47184" cy="142047"/>
            </a:xfrm>
            <a:custGeom>
              <a:avLst/>
              <a:gdLst/>
              <a:ahLst/>
              <a:cxnLst/>
              <a:rect l="l" t="t" r="r" b="b"/>
              <a:pathLst>
                <a:path w="1336" h="4022" extrusionOk="0">
                  <a:moveTo>
                    <a:pt x="1335" y="1"/>
                  </a:moveTo>
                  <a:lnTo>
                    <a:pt x="1335" y="1"/>
                  </a:lnTo>
                  <a:cubicBezTo>
                    <a:pt x="1200" y="85"/>
                    <a:pt x="1048" y="220"/>
                    <a:pt x="913" y="355"/>
                  </a:cubicBezTo>
                  <a:cubicBezTo>
                    <a:pt x="845" y="508"/>
                    <a:pt x="693" y="643"/>
                    <a:pt x="626" y="845"/>
                  </a:cubicBezTo>
                  <a:cubicBezTo>
                    <a:pt x="423" y="1133"/>
                    <a:pt x="271" y="1487"/>
                    <a:pt x="136" y="1842"/>
                  </a:cubicBezTo>
                  <a:cubicBezTo>
                    <a:pt x="68" y="2197"/>
                    <a:pt x="0" y="2535"/>
                    <a:pt x="0" y="2957"/>
                  </a:cubicBezTo>
                  <a:cubicBezTo>
                    <a:pt x="68" y="3312"/>
                    <a:pt x="136" y="3734"/>
                    <a:pt x="355" y="4022"/>
                  </a:cubicBezTo>
                  <a:cubicBezTo>
                    <a:pt x="355" y="3667"/>
                    <a:pt x="423" y="3312"/>
                    <a:pt x="490" y="2957"/>
                  </a:cubicBezTo>
                  <a:cubicBezTo>
                    <a:pt x="558" y="2687"/>
                    <a:pt x="626" y="2332"/>
                    <a:pt x="693" y="1977"/>
                  </a:cubicBezTo>
                  <a:cubicBezTo>
                    <a:pt x="845" y="1690"/>
                    <a:pt x="913" y="1352"/>
                    <a:pt x="1048" y="997"/>
                  </a:cubicBezTo>
                  <a:cubicBezTo>
                    <a:pt x="1048" y="845"/>
                    <a:pt x="1115" y="710"/>
                    <a:pt x="1200" y="508"/>
                  </a:cubicBezTo>
                  <a:cubicBezTo>
                    <a:pt x="1268" y="355"/>
                    <a:pt x="1268" y="153"/>
                    <a:pt x="1335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1"/>
            <p:cNvSpPr/>
            <p:nvPr/>
          </p:nvSpPr>
          <p:spPr>
            <a:xfrm>
              <a:off x="7644047" y="696013"/>
              <a:ext cx="89565" cy="119373"/>
            </a:xfrm>
            <a:custGeom>
              <a:avLst/>
              <a:gdLst/>
              <a:ahLst/>
              <a:cxnLst/>
              <a:rect l="l" t="t" r="r" b="b"/>
              <a:pathLst>
                <a:path w="2536" h="3380" extrusionOk="0">
                  <a:moveTo>
                    <a:pt x="2535" y="0"/>
                  </a:moveTo>
                  <a:lnTo>
                    <a:pt x="2535" y="0"/>
                  </a:lnTo>
                  <a:cubicBezTo>
                    <a:pt x="2332" y="68"/>
                    <a:pt x="2197" y="152"/>
                    <a:pt x="1978" y="220"/>
                  </a:cubicBezTo>
                  <a:cubicBezTo>
                    <a:pt x="1842" y="287"/>
                    <a:pt x="1690" y="423"/>
                    <a:pt x="1555" y="490"/>
                  </a:cubicBezTo>
                  <a:cubicBezTo>
                    <a:pt x="1268" y="710"/>
                    <a:pt x="998" y="997"/>
                    <a:pt x="710" y="1267"/>
                  </a:cubicBezTo>
                  <a:cubicBezTo>
                    <a:pt x="508" y="1622"/>
                    <a:pt x="288" y="1909"/>
                    <a:pt x="221" y="2264"/>
                  </a:cubicBezTo>
                  <a:cubicBezTo>
                    <a:pt x="85" y="2602"/>
                    <a:pt x="1" y="3024"/>
                    <a:pt x="153" y="3379"/>
                  </a:cubicBezTo>
                  <a:cubicBezTo>
                    <a:pt x="288" y="3024"/>
                    <a:pt x="423" y="2754"/>
                    <a:pt x="643" y="2467"/>
                  </a:cubicBezTo>
                  <a:cubicBezTo>
                    <a:pt x="778" y="2180"/>
                    <a:pt x="998" y="1909"/>
                    <a:pt x="1200" y="1622"/>
                  </a:cubicBezTo>
                  <a:cubicBezTo>
                    <a:pt x="1420" y="1419"/>
                    <a:pt x="1623" y="1132"/>
                    <a:pt x="1842" y="845"/>
                  </a:cubicBezTo>
                  <a:cubicBezTo>
                    <a:pt x="1978" y="710"/>
                    <a:pt x="2045" y="575"/>
                    <a:pt x="2197" y="423"/>
                  </a:cubicBezTo>
                  <a:cubicBezTo>
                    <a:pt x="2332" y="287"/>
                    <a:pt x="2400" y="152"/>
                    <a:pt x="2535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1"/>
            <p:cNvSpPr/>
            <p:nvPr/>
          </p:nvSpPr>
          <p:spPr>
            <a:xfrm>
              <a:off x="8275947" y="1059394"/>
              <a:ext cx="29879" cy="146214"/>
            </a:xfrm>
            <a:custGeom>
              <a:avLst/>
              <a:gdLst/>
              <a:ahLst/>
              <a:cxnLst/>
              <a:rect l="l" t="t" r="r" b="b"/>
              <a:pathLst>
                <a:path w="846" h="4140" extrusionOk="0">
                  <a:moveTo>
                    <a:pt x="559" y="0"/>
                  </a:moveTo>
                  <a:cubicBezTo>
                    <a:pt x="491" y="136"/>
                    <a:pt x="423" y="271"/>
                    <a:pt x="356" y="490"/>
                  </a:cubicBezTo>
                  <a:cubicBezTo>
                    <a:pt x="271" y="626"/>
                    <a:pt x="204" y="845"/>
                    <a:pt x="136" y="980"/>
                  </a:cubicBezTo>
                  <a:cubicBezTo>
                    <a:pt x="69" y="1335"/>
                    <a:pt x="1" y="1758"/>
                    <a:pt x="1" y="2112"/>
                  </a:cubicBezTo>
                  <a:cubicBezTo>
                    <a:pt x="1" y="2450"/>
                    <a:pt x="69" y="2873"/>
                    <a:pt x="204" y="3227"/>
                  </a:cubicBezTo>
                  <a:cubicBezTo>
                    <a:pt x="356" y="3582"/>
                    <a:pt x="559" y="3937"/>
                    <a:pt x="846" y="4140"/>
                  </a:cubicBezTo>
                  <a:cubicBezTo>
                    <a:pt x="778" y="3802"/>
                    <a:pt x="694" y="3447"/>
                    <a:pt x="626" y="3092"/>
                  </a:cubicBezTo>
                  <a:lnTo>
                    <a:pt x="626" y="2112"/>
                  </a:lnTo>
                  <a:lnTo>
                    <a:pt x="626" y="1048"/>
                  </a:lnTo>
                  <a:lnTo>
                    <a:pt x="626" y="558"/>
                  </a:lnTo>
                  <a:cubicBezTo>
                    <a:pt x="626" y="338"/>
                    <a:pt x="626" y="203"/>
                    <a:pt x="559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1"/>
            <p:cNvSpPr/>
            <p:nvPr/>
          </p:nvSpPr>
          <p:spPr>
            <a:xfrm>
              <a:off x="8238370" y="1079066"/>
              <a:ext cx="42416" cy="144449"/>
            </a:xfrm>
            <a:custGeom>
              <a:avLst/>
              <a:gdLst/>
              <a:ahLst/>
              <a:cxnLst/>
              <a:rect l="l" t="t" r="r" b="b"/>
              <a:pathLst>
                <a:path w="1201" h="4090" extrusionOk="0">
                  <a:moveTo>
                    <a:pt x="288" y="1"/>
                  </a:moveTo>
                  <a:cubicBezTo>
                    <a:pt x="220" y="136"/>
                    <a:pt x="153" y="356"/>
                    <a:pt x="153" y="558"/>
                  </a:cubicBezTo>
                  <a:cubicBezTo>
                    <a:pt x="68" y="711"/>
                    <a:pt x="68" y="913"/>
                    <a:pt x="1" y="1048"/>
                  </a:cubicBezTo>
                  <a:cubicBezTo>
                    <a:pt x="1" y="1403"/>
                    <a:pt x="1" y="1826"/>
                    <a:pt x="68" y="2180"/>
                  </a:cubicBezTo>
                  <a:cubicBezTo>
                    <a:pt x="153" y="2535"/>
                    <a:pt x="220" y="2890"/>
                    <a:pt x="423" y="3245"/>
                  </a:cubicBezTo>
                  <a:cubicBezTo>
                    <a:pt x="643" y="3583"/>
                    <a:pt x="845" y="3870"/>
                    <a:pt x="1200" y="4090"/>
                  </a:cubicBezTo>
                  <a:cubicBezTo>
                    <a:pt x="1065" y="3735"/>
                    <a:pt x="913" y="3380"/>
                    <a:pt x="845" y="3093"/>
                  </a:cubicBezTo>
                  <a:cubicBezTo>
                    <a:pt x="778" y="2738"/>
                    <a:pt x="710" y="2400"/>
                    <a:pt x="643" y="2113"/>
                  </a:cubicBezTo>
                  <a:cubicBezTo>
                    <a:pt x="575" y="1758"/>
                    <a:pt x="575" y="1403"/>
                    <a:pt x="491" y="1048"/>
                  </a:cubicBezTo>
                  <a:cubicBezTo>
                    <a:pt x="491" y="913"/>
                    <a:pt x="423" y="711"/>
                    <a:pt x="423" y="558"/>
                  </a:cubicBezTo>
                  <a:cubicBezTo>
                    <a:pt x="355" y="356"/>
                    <a:pt x="355" y="204"/>
                    <a:pt x="288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1"/>
            <p:cNvSpPr/>
            <p:nvPr/>
          </p:nvSpPr>
          <p:spPr>
            <a:xfrm>
              <a:off x="8315362" y="1076700"/>
              <a:ext cx="40015" cy="143848"/>
            </a:xfrm>
            <a:custGeom>
              <a:avLst/>
              <a:gdLst/>
              <a:ahLst/>
              <a:cxnLst/>
              <a:rect l="l" t="t" r="r" b="b"/>
              <a:pathLst>
                <a:path w="1133" h="4073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997" y="136"/>
                    <a:pt x="845" y="271"/>
                    <a:pt x="710" y="423"/>
                  </a:cubicBezTo>
                  <a:cubicBezTo>
                    <a:pt x="642" y="558"/>
                    <a:pt x="575" y="693"/>
                    <a:pt x="422" y="845"/>
                  </a:cubicBezTo>
                  <a:cubicBezTo>
                    <a:pt x="287" y="1200"/>
                    <a:pt x="152" y="1538"/>
                    <a:pt x="85" y="1893"/>
                  </a:cubicBezTo>
                  <a:cubicBezTo>
                    <a:pt x="0" y="2247"/>
                    <a:pt x="0" y="2670"/>
                    <a:pt x="0" y="3025"/>
                  </a:cubicBezTo>
                  <a:cubicBezTo>
                    <a:pt x="85" y="3447"/>
                    <a:pt x="220" y="3802"/>
                    <a:pt x="422" y="4072"/>
                  </a:cubicBezTo>
                  <a:cubicBezTo>
                    <a:pt x="422" y="3734"/>
                    <a:pt x="422" y="3379"/>
                    <a:pt x="507" y="3025"/>
                  </a:cubicBezTo>
                  <a:cubicBezTo>
                    <a:pt x="575" y="2670"/>
                    <a:pt x="575" y="2383"/>
                    <a:pt x="642" y="2045"/>
                  </a:cubicBezTo>
                  <a:cubicBezTo>
                    <a:pt x="710" y="1690"/>
                    <a:pt x="845" y="1403"/>
                    <a:pt x="929" y="1048"/>
                  </a:cubicBezTo>
                  <a:cubicBezTo>
                    <a:pt x="929" y="845"/>
                    <a:pt x="997" y="693"/>
                    <a:pt x="997" y="490"/>
                  </a:cubicBezTo>
                  <a:cubicBezTo>
                    <a:pt x="1064" y="355"/>
                    <a:pt x="1064" y="136"/>
                    <a:pt x="1132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1"/>
            <p:cNvSpPr/>
            <p:nvPr/>
          </p:nvSpPr>
          <p:spPr>
            <a:xfrm>
              <a:off x="8554037" y="1163828"/>
              <a:ext cx="25075" cy="121739"/>
            </a:xfrm>
            <a:custGeom>
              <a:avLst/>
              <a:gdLst/>
              <a:ahLst/>
              <a:cxnLst/>
              <a:rect l="l" t="t" r="r" b="b"/>
              <a:pathLst>
                <a:path w="710" h="3447" extrusionOk="0">
                  <a:moveTo>
                    <a:pt x="507" y="0"/>
                  </a:moveTo>
                  <a:cubicBezTo>
                    <a:pt x="355" y="135"/>
                    <a:pt x="355" y="270"/>
                    <a:pt x="287" y="422"/>
                  </a:cubicBezTo>
                  <a:cubicBezTo>
                    <a:pt x="220" y="558"/>
                    <a:pt x="152" y="693"/>
                    <a:pt x="85" y="845"/>
                  </a:cubicBezTo>
                  <a:cubicBezTo>
                    <a:pt x="0" y="1115"/>
                    <a:pt x="0" y="1470"/>
                    <a:pt x="0" y="1757"/>
                  </a:cubicBezTo>
                  <a:cubicBezTo>
                    <a:pt x="0" y="2112"/>
                    <a:pt x="85" y="2382"/>
                    <a:pt x="152" y="2670"/>
                  </a:cubicBezTo>
                  <a:cubicBezTo>
                    <a:pt x="287" y="2957"/>
                    <a:pt x="423" y="3295"/>
                    <a:pt x="710" y="3447"/>
                  </a:cubicBezTo>
                  <a:cubicBezTo>
                    <a:pt x="642" y="3159"/>
                    <a:pt x="575" y="2872"/>
                    <a:pt x="575" y="2602"/>
                  </a:cubicBezTo>
                  <a:cubicBezTo>
                    <a:pt x="507" y="2315"/>
                    <a:pt x="507" y="2027"/>
                    <a:pt x="507" y="1757"/>
                  </a:cubicBezTo>
                  <a:lnTo>
                    <a:pt x="507" y="912"/>
                  </a:lnTo>
                  <a:lnTo>
                    <a:pt x="507" y="490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1"/>
            <p:cNvSpPr/>
            <p:nvPr/>
          </p:nvSpPr>
          <p:spPr>
            <a:xfrm>
              <a:off x="8521793" y="1181134"/>
              <a:ext cx="35247" cy="119373"/>
            </a:xfrm>
            <a:custGeom>
              <a:avLst/>
              <a:gdLst/>
              <a:ahLst/>
              <a:cxnLst/>
              <a:rect l="l" t="t" r="r" b="b"/>
              <a:pathLst>
                <a:path w="998" h="3380" extrusionOk="0">
                  <a:moveTo>
                    <a:pt x="288" y="0"/>
                  </a:moveTo>
                  <a:cubicBezTo>
                    <a:pt x="220" y="135"/>
                    <a:pt x="153" y="270"/>
                    <a:pt x="153" y="422"/>
                  </a:cubicBezTo>
                  <a:cubicBezTo>
                    <a:pt x="68" y="558"/>
                    <a:pt x="68" y="777"/>
                    <a:pt x="68" y="912"/>
                  </a:cubicBezTo>
                  <a:cubicBezTo>
                    <a:pt x="1" y="1200"/>
                    <a:pt x="1" y="1470"/>
                    <a:pt x="68" y="1825"/>
                  </a:cubicBezTo>
                  <a:cubicBezTo>
                    <a:pt x="153" y="2112"/>
                    <a:pt x="220" y="2382"/>
                    <a:pt x="356" y="2669"/>
                  </a:cubicBezTo>
                  <a:cubicBezTo>
                    <a:pt x="491" y="2957"/>
                    <a:pt x="710" y="3227"/>
                    <a:pt x="998" y="3379"/>
                  </a:cubicBezTo>
                  <a:cubicBezTo>
                    <a:pt x="913" y="3092"/>
                    <a:pt x="778" y="2805"/>
                    <a:pt x="710" y="2534"/>
                  </a:cubicBezTo>
                  <a:cubicBezTo>
                    <a:pt x="643" y="2247"/>
                    <a:pt x="643" y="2044"/>
                    <a:pt x="575" y="1757"/>
                  </a:cubicBezTo>
                  <a:cubicBezTo>
                    <a:pt x="491" y="1470"/>
                    <a:pt x="491" y="1200"/>
                    <a:pt x="423" y="912"/>
                  </a:cubicBezTo>
                  <a:cubicBezTo>
                    <a:pt x="423" y="777"/>
                    <a:pt x="356" y="625"/>
                    <a:pt x="356" y="490"/>
                  </a:cubicBezTo>
                  <a:cubicBezTo>
                    <a:pt x="356" y="270"/>
                    <a:pt x="288" y="135"/>
                    <a:pt x="28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1"/>
            <p:cNvSpPr/>
            <p:nvPr/>
          </p:nvSpPr>
          <p:spPr>
            <a:xfrm>
              <a:off x="8586847" y="1178732"/>
              <a:ext cx="32245" cy="119373"/>
            </a:xfrm>
            <a:custGeom>
              <a:avLst/>
              <a:gdLst/>
              <a:ahLst/>
              <a:cxnLst/>
              <a:rect l="l" t="t" r="r" b="b"/>
              <a:pathLst>
                <a:path w="913" h="3380" extrusionOk="0">
                  <a:moveTo>
                    <a:pt x="913" y="0"/>
                  </a:moveTo>
                  <a:lnTo>
                    <a:pt x="913" y="0"/>
                  </a:lnTo>
                  <a:cubicBezTo>
                    <a:pt x="761" y="136"/>
                    <a:pt x="693" y="203"/>
                    <a:pt x="626" y="338"/>
                  </a:cubicBezTo>
                  <a:cubicBezTo>
                    <a:pt x="490" y="490"/>
                    <a:pt x="423" y="626"/>
                    <a:pt x="338" y="761"/>
                  </a:cubicBezTo>
                  <a:cubicBezTo>
                    <a:pt x="203" y="980"/>
                    <a:pt x="136" y="1335"/>
                    <a:pt x="68" y="1605"/>
                  </a:cubicBezTo>
                  <a:cubicBezTo>
                    <a:pt x="0" y="1893"/>
                    <a:pt x="0" y="2248"/>
                    <a:pt x="0" y="2535"/>
                  </a:cubicBezTo>
                  <a:cubicBezTo>
                    <a:pt x="68" y="2805"/>
                    <a:pt x="136" y="3160"/>
                    <a:pt x="338" y="3379"/>
                  </a:cubicBezTo>
                  <a:cubicBezTo>
                    <a:pt x="338" y="3092"/>
                    <a:pt x="338" y="2805"/>
                    <a:pt x="423" y="2535"/>
                  </a:cubicBezTo>
                  <a:cubicBezTo>
                    <a:pt x="423" y="2248"/>
                    <a:pt x="490" y="1960"/>
                    <a:pt x="558" y="1690"/>
                  </a:cubicBezTo>
                  <a:cubicBezTo>
                    <a:pt x="626" y="1403"/>
                    <a:pt x="693" y="1183"/>
                    <a:pt x="693" y="913"/>
                  </a:cubicBezTo>
                  <a:cubicBezTo>
                    <a:pt x="761" y="761"/>
                    <a:pt x="761" y="626"/>
                    <a:pt x="845" y="423"/>
                  </a:cubicBezTo>
                  <a:cubicBezTo>
                    <a:pt x="845" y="271"/>
                    <a:pt x="913" y="136"/>
                    <a:pt x="913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1"/>
            <p:cNvSpPr/>
            <p:nvPr/>
          </p:nvSpPr>
          <p:spPr>
            <a:xfrm>
              <a:off x="5802063" y="1215886"/>
              <a:ext cx="3092859" cy="1493930"/>
            </a:xfrm>
            <a:custGeom>
              <a:avLst/>
              <a:gdLst/>
              <a:ahLst/>
              <a:cxnLst/>
              <a:rect l="l" t="t" r="r" b="b"/>
              <a:pathLst>
                <a:path w="87573" h="42300" extrusionOk="0">
                  <a:moveTo>
                    <a:pt x="78680" y="0"/>
                  </a:moveTo>
                  <a:cubicBezTo>
                    <a:pt x="78393" y="0"/>
                    <a:pt x="78115" y="92"/>
                    <a:pt x="77854" y="283"/>
                  </a:cubicBezTo>
                  <a:cubicBezTo>
                    <a:pt x="74204" y="2953"/>
                    <a:pt x="73427" y="13580"/>
                    <a:pt x="53845" y="21183"/>
                  </a:cubicBezTo>
                  <a:lnTo>
                    <a:pt x="0" y="1196"/>
                  </a:lnTo>
                  <a:lnTo>
                    <a:pt x="0" y="1196"/>
                  </a:lnTo>
                  <a:cubicBezTo>
                    <a:pt x="0" y="1196"/>
                    <a:pt x="9783" y="24916"/>
                    <a:pt x="23096" y="34141"/>
                  </a:cubicBezTo>
                  <a:cubicBezTo>
                    <a:pt x="29719" y="38736"/>
                    <a:pt x="36727" y="42300"/>
                    <a:pt x="44765" y="42300"/>
                  </a:cubicBezTo>
                  <a:cubicBezTo>
                    <a:pt x="52863" y="42300"/>
                    <a:pt x="62007" y="38681"/>
                    <a:pt x="72853" y="28853"/>
                  </a:cubicBezTo>
                  <a:cubicBezTo>
                    <a:pt x="87572" y="15593"/>
                    <a:pt x="82425" y="0"/>
                    <a:pt x="78680" y="0"/>
                  </a:cubicBezTo>
                  <a:close/>
                </a:path>
              </a:pathLst>
            </a:custGeom>
            <a:solidFill>
              <a:srgbClr val="8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1"/>
            <p:cNvSpPr/>
            <p:nvPr/>
          </p:nvSpPr>
          <p:spPr>
            <a:xfrm>
              <a:off x="5802063" y="1213505"/>
              <a:ext cx="3092859" cy="1493930"/>
            </a:xfrm>
            <a:custGeom>
              <a:avLst/>
              <a:gdLst/>
              <a:ahLst/>
              <a:cxnLst/>
              <a:rect l="l" t="t" r="r" b="b"/>
              <a:pathLst>
                <a:path w="87573" h="42300" extrusionOk="0">
                  <a:moveTo>
                    <a:pt x="78680" y="0"/>
                  </a:moveTo>
                  <a:cubicBezTo>
                    <a:pt x="78393" y="0"/>
                    <a:pt x="78115" y="92"/>
                    <a:pt x="77854" y="283"/>
                  </a:cubicBezTo>
                  <a:cubicBezTo>
                    <a:pt x="74204" y="2953"/>
                    <a:pt x="73427" y="13580"/>
                    <a:pt x="53845" y="21183"/>
                  </a:cubicBezTo>
                  <a:lnTo>
                    <a:pt x="0" y="1196"/>
                  </a:lnTo>
                  <a:lnTo>
                    <a:pt x="0" y="1196"/>
                  </a:lnTo>
                  <a:cubicBezTo>
                    <a:pt x="0" y="1196"/>
                    <a:pt x="9783" y="24916"/>
                    <a:pt x="23096" y="34141"/>
                  </a:cubicBezTo>
                  <a:cubicBezTo>
                    <a:pt x="29719" y="38736"/>
                    <a:pt x="36727" y="42300"/>
                    <a:pt x="44765" y="42300"/>
                  </a:cubicBezTo>
                  <a:cubicBezTo>
                    <a:pt x="52863" y="42300"/>
                    <a:pt x="62007" y="38681"/>
                    <a:pt x="72853" y="28853"/>
                  </a:cubicBezTo>
                  <a:cubicBezTo>
                    <a:pt x="87572" y="15593"/>
                    <a:pt x="82425" y="0"/>
                    <a:pt x="7868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1"/>
            <p:cNvSpPr/>
            <p:nvPr/>
          </p:nvSpPr>
          <p:spPr>
            <a:xfrm>
              <a:off x="7047358" y="1121447"/>
              <a:ext cx="5404" cy="7205"/>
            </a:xfrm>
            <a:custGeom>
              <a:avLst/>
              <a:gdLst/>
              <a:ahLst/>
              <a:cxnLst/>
              <a:rect l="l" t="t" r="r" b="b"/>
              <a:pathLst>
                <a:path w="153" h="204" extrusionOk="0">
                  <a:moveTo>
                    <a:pt x="1" y="1"/>
                  </a:moveTo>
                  <a:cubicBezTo>
                    <a:pt x="1" y="68"/>
                    <a:pt x="85" y="136"/>
                    <a:pt x="153" y="203"/>
                  </a:cubicBezTo>
                  <a:cubicBezTo>
                    <a:pt x="85" y="136"/>
                    <a:pt x="85" y="68"/>
                    <a:pt x="1" y="1"/>
                  </a:cubicBezTo>
                  <a:close/>
                </a:path>
              </a:pathLst>
            </a:custGeom>
            <a:solidFill>
              <a:srgbClr val="8B74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1"/>
            <p:cNvSpPr/>
            <p:nvPr/>
          </p:nvSpPr>
          <p:spPr>
            <a:xfrm>
              <a:off x="6814050" y="1111311"/>
              <a:ext cx="238711" cy="134277"/>
            </a:xfrm>
            <a:custGeom>
              <a:avLst/>
              <a:gdLst/>
              <a:ahLst/>
              <a:cxnLst/>
              <a:rect l="l" t="t" r="r" b="b"/>
              <a:pathLst>
                <a:path w="6759" h="3802" extrusionOk="0">
                  <a:moveTo>
                    <a:pt x="6336" y="0"/>
                  </a:moveTo>
                  <a:cubicBezTo>
                    <a:pt x="4224" y="1825"/>
                    <a:pt x="1" y="3802"/>
                    <a:pt x="1" y="3802"/>
                  </a:cubicBezTo>
                  <a:cubicBezTo>
                    <a:pt x="1470" y="3177"/>
                    <a:pt x="3937" y="2045"/>
                    <a:pt x="6759" y="490"/>
                  </a:cubicBezTo>
                  <a:cubicBezTo>
                    <a:pt x="6691" y="423"/>
                    <a:pt x="6607" y="355"/>
                    <a:pt x="6607" y="288"/>
                  </a:cubicBezTo>
                  <a:cubicBezTo>
                    <a:pt x="6471" y="220"/>
                    <a:pt x="6404" y="68"/>
                    <a:pt x="6336" y="0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1"/>
            <p:cNvSpPr/>
            <p:nvPr/>
          </p:nvSpPr>
          <p:spPr>
            <a:xfrm>
              <a:off x="7345720" y="1384598"/>
              <a:ext cx="52517" cy="37613"/>
            </a:xfrm>
            <a:custGeom>
              <a:avLst/>
              <a:gdLst/>
              <a:ahLst/>
              <a:cxnLst/>
              <a:rect l="l" t="t" r="r" b="b"/>
              <a:pathLst>
                <a:path w="1487" h="1065" extrusionOk="0">
                  <a:moveTo>
                    <a:pt x="0" y="0"/>
                  </a:moveTo>
                  <a:lnTo>
                    <a:pt x="0" y="85"/>
                  </a:lnTo>
                  <a:cubicBezTo>
                    <a:pt x="507" y="355"/>
                    <a:pt x="997" y="710"/>
                    <a:pt x="1487" y="1065"/>
                  </a:cubicBezTo>
                  <a:cubicBezTo>
                    <a:pt x="997" y="710"/>
                    <a:pt x="507" y="355"/>
                    <a:pt x="0" y="0"/>
                  </a:cubicBezTo>
                  <a:close/>
                </a:path>
              </a:pathLst>
            </a:custGeom>
            <a:solidFill>
              <a:srgbClr val="516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1"/>
            <p:cNvSpPr/>
            <p:nvPr/>
          </p:nvSpPr>
          <p:spPr>
            <a:xfrm>
              <a:off x="6925618" y="1387565"/>
              <a:ext cx="472619" cy="198732"/>
            </a:xfrm>
            <a:custGeom>
              <a:avLst/>
              <a:gdLst/>
              <a:ahLst/>
              <a:cxnLst/>
              <a:rect l="l" t="t" r="r" b="b"/>
              <a:pathLst>
                <a:path w="13382" h="5627" extrusionOk="0">
                  <a:moveTo>
                    <a:pt x="11895" y="1"/>
                  </a:moveTo>
                  <a:cubicBezTo>
                    <a:pt x="9716" y="2028"/>
                    <a:pt x="7333" y="3870"/>
                    <a:pt x="4934" y="5137"/>
                  </a:cubicBezTo>
                  <a:cubicBezTo>
                    <a:pt x="7756" y="4140"/>
                    <a:pt x="10713" y="2670"/>
                    <a:pt x="13382" y="981"/>
                  </a:cubicBezTo>
                  <a:cubicBezTo>
                    <a:pt x="12892" y="626"/>
                    <a:pt x="12402" y="271"/>
                    <a:pt x="11895" y="1"/>
                  </a:cubicBezTo>
                  <a:close/>
                  <a:moveTo>
                    <a:pt x="1" y="913"/>
                  </a:moveTo>
                  <a:lnTo>
                    <a:pt x="3177" y="5627"/>
                  </a:lnTo>
                  <a:cubicBezTo>
                    <a:pt x="3667" y="5492"/>
                    <a:pt x="4157" y="5340"/>
                    <a:pt x="4647" y="5205"/>
                  </a:cubicBezTo>
                  <a:lnTo>
                    <a:pt x="1" y="913"/>
                  </a:ln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1"/>
            <p:cNvSpPr/>
            <p:nvPr/>
          </p:nvSpPr>
          <p:spPr>
            <a:xfrm>
              <a:off x="6814050" y="1128617"/>
              <a:ext cx="531705" cy="442775"/>
            </a:xfrm>
            <a:custGeom>
              <a:avLst/>
              <a:gdLst/>
              <a:ahLst/>
              <a:cxnLst/>
              <a:rect l="l" t="t" r="r" b="b"/>
              <a:pathLst>
                <a:path w="15055" h="12537" extrusionOk="0">
                  <a:moveTo>
                    <a:pt x="6759" y="0"/>
                  </a:moveTo>
                  <a:cubicBezTo>
                    <a:pt x="3937" y="1555"/>
                    <a:pt x="1470" y="2687"/>
                    <a:pt x="1" y="3312"/>
                  </a:cubicBezTo>
                  <a:lnTo>
                    <a:pt x="3160" y="8245"/>
                  </a:lnTo>
                  <a:lnTo>
                    <a:pt x="7806" y="12537"/>
                  </a:lnTo>
                  <a:cubicBezTo>
                    <a:pt x="7874" y="12537"/>
                    <a:pt x="8026" y="12469"/>
                    <a:pt x="8093" y="12469"/>
                  </a:cubicBezTo>
                  <a:cubicBezTo>
                    <a:pt x="10492" y="11202"/>
                    <a:pt x="12875" y="9360"/>
                    <a:pt x="15054" y="7333"/>
                  </a:cubicBezTo>
                  <a:lnTo>
                    <a:pt x="15054" y="7248"/>
                  </a:lnTo>
                  <a:cubicBezTo>
                    <a:pt x="11962" y="5069"/>
                    <a:pt x="8583" y="1977"/>
                    <a:pt x="6759" y="0"/>
                  </a:cubicBezTo>
                  <a:close/>
                </a:path>
              </a:pathLst>
            </a:custGeom>
            <a:solidFill>
              <a:srgbClr val="4E3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1"/>
            <p:cNvSpPr/>
            <p:nvPr/>
          </p:nvSpPr>
          <p:spPr>
            <a:xfrm>
              <a:off x="6725474" y="722183"/>
              <a:ext cx="1028410" cy="915712"/>
            </a:xfrm>
            <a:custGeom>
              <a:avLst/>
              <a:gdLst/>
              <a:ahLst/>
              <a:cxnLst/>
              <a:rect l="l" t="t" r="r" b="b"/>
              <a:pathLst>
                <a:path w="29119" h="25928" extrusionOk="0">
                  <a:moveTo>
                    <a:pt x="25135" y="0"/>
                  </a:moveTo>
                  <a:cubicBezTo>
                    <a:pt x="23549" y="0"/>
                    <a:pt x="21286" y="2067"/>
                    <a:pt x="17224" y="5815"/>
                  </a:cubicBezTo>
                  <a:cubicBezTo>
                    <a:pt x="10889" y="11728"/>
                    <a:pt x="1089" y="15377"/>
                    <a:pt x="1089" y="15377"/>
                  </a:cubicBezTo>
                  <a:cubicBezTo>
                    <a:pt x="0" y="23871"/>
                    <a:pt x="2487" y="25928"/>
                    <a:pt x="5151" y="25928"/>
                  </a:cubicBezTo>
                  <a:cubicBezTo>
                    <a:pt x="7654" y="25928"/>
                    <a:pt x="10314" y="24112"/>
                    <a:pt x="10314" y="24112"/>
                  </a:cubicBezTo>
                  <a:cubicBezTo>
                    <a:pt x="19759" y="19179"/>
                    <a:pt x="29119" y="5815"/>
                    <a:pt x="27361" y="2013"/>
                  </a:cubicBezTo>
                  <a:cubicBezTo>
                    <a:pt x="26700" y="648"/>
                    <a:pt x="26024" y="0"/>
                    <a:pt x="25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1"/>
            <p:cNvSpPr/>
            <p:nvPr/>
          </p:nvSpPr>
          <p:spPr>
            <a:xfrm>
              <a:off x="7664354" y="2358231"/>
              <a:ext cx="870011" cy="259760"/>
            </a:xfrm>
            <a:custGeom>
              <a:avLst/>
              <a:gdLst/>
              <a:ahLst/>
              <a:cxnLst/>
              <a:rect l="l" t="t" r="r" b="b"/>
              <a:pathLst>
                <a:path w="24634" h="7355" extrusionOk="0">
                  <a:moveTo>
                    <a:pt x="11511" y="1"/>
                  </a:moveTo>
                  <a:cubicBezTo>
                    <a:pt x="3704" y="1"/>
                    <a:pt x="0" y="7355"/>
                    <a:pt x="0" y="7355"/>
                  </a:cubicBezTo>
                  <a:cubicBezTo>
                    <a:pt x="0" y="7355"/>
                    <a:pt x="8082" y="6242"/>
                    <a:pt x="14226" y="6242"/>
                  </a:cubicBezTo>
                  <a:cubicBezTo>
                    <a:pt x="16813" y="6242"/>
                    <a:pt x="19056" y="6439"/>
                    <a:pt x="20207" y="7000"/>
                  </a:cubicBezTo>
                  <a:cubicBezTo>
                    <a:pt x="20207" y="7000"/>
                    <a:pt x="24634" y="2776"/>
                    <a:pt x="14716" y="394"/>
                  </a:cubicBezTo>
                  <a:cubicBezTo>
                    <a:pt x="13580" y="121"/>
                    <a:pt x="12512" y="1"/>
                    <a:pt x="11511" y="1"/>
                  </a:cubicBezTo>
                  <a:close/>
                </a:path>
              </a:pathLst>
            </a:custGeom>
            <a:solidFill>
              <a:srgbClr val="8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1"/>
            <p:cNvSpPr/>
            <p:nvPr/>
          </p:nvSpPr>
          <p:spPr>
            <a:xfrm>
              <a:off x="8653668" y="1417408"/>
              <a:ext cx="14975" cy="109237"/>
            </a:xfrm>
            <a:custGeom>
              <a:avLst/>
              <a:gdLst/>
              <a:ahLst/>
              <a:cxnLst/>
              <a:rect l="l" t="t" r="r" b="b"/>
              <a:pathLst>
                <a:path w="424" h="3093" extrusionOk="0">
                  <a:moveTo>
                    <a:pt x="68" y="1"/>
                  </a:moveTo>
                  <a:cubicBezTo>
                    <a:pt x="68" y="68"/>
                    <a:pt x="1" y="68"/>
                    <a:pt x="68" y="136"/>
                  </a:cubicBezTo>
                  <a:lnTo>
                    <a:pt x="68" y="271"/>
                  </a:lnTo>
                  <a:cubicBezTo>
                    <a:pt x="136" y="558"/>
                    <a:pt x="288" y="1116"/>
                    <a:pt x="288" y="1825"/>
                  </a:cubicBezTo>
                  <a:cubicBezTo>
                    <a:pt x="288" y="2248"/>
                    <a:pt x="220" y="2602"/>
                    <a:pt x="136" y="3025"/>
                  </a:cubicBezTo>
                  <a:cubicBezTo>
                    <a:pt x="68" y="3025"/>
                    <a:pt x="136" y="3092"/>
                    <a:pt x="136" y="3092"/>
                  </a:cubicBezTo>
                  <a:cubicBezTo>
                    <a:pt x="220" y="3092"/>
                    <a:pt x="288" y="3092"/>
                    <a:pt x="288" y="3025"/>
                  </a:cubicBezTo>
                  <a:cubicBezTo>
                    <a:pt x="423" y="2670"/>
                    <a:pt x="423" y="2248"/>
                    <a:pt x="423" y="1825"/>
                  </a:cubicBezTo>
                  <a:cubicBezTo>
                    <a:pt x="423" y="913"/>
                    <a:pt x="220" y="68"/>
                    <a:pt x="220" y="68"/>
                  </a:cubicBezTo>
                  <a:cubicBezTo>
                    <a:pt x="220" y="68"/>
                    <a:pt x="136" y="1"/>
                    <a:pt x="6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61"/>
            <p:cNvSpPr/>
            <p:nvPr/>
          </p:nvSpPr>
          <p:spPr>
            <a:xfrm>
              <a:off x="8454972" y="1429345"/>
              <a:ext cx="44783" cy="89530"/>
            </a:xfrm>
            <a:custGeom>
              <a:avLst/>
              <a:gdLst/>
              <a:ahLst/>
              <a:cxnLst/>
              <a:rect l="l" t="t" r="r" b="b"/>
              <a:pathLst>
                <a:path w="1268" h="2535" extrusionOk="0">
                  <a:moveTo>
                    <a:pt x="1268" y="0"/>
                  </a:moveTo>
                  <a:cubicBezTo>
                    <a:pt x="1200" y="0"/>
                    <a:pt x="1116" y="0"/>
                    <a:pt x="1116" y="85"/>
                  </a:cubicBezTo>
                  <a:lnTo>
                    <a:pt x="1" y="2400"/>
                  </a:lnTo>
                  <a:cubicBezTo>
                    <a:pt x="1" y="2467"/>
                    <a:pt x="1" y="2535"/>
                    <a:pt x="68" y="2535"/>
                  </a:cubicBezTo>
                  <a:cubicBezTo>
                    <a:pt x="68" y="2535"/>
                    <a:pt x="136" y="2535"/>
                    <a:pt x="136" y="2467"/>
                  </a:cubicBezTo>
                  <a:lnTo>
                    <a:pt x="1268" y="152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61"/>
            <p:cNvSpPr/>
            <p:nvPr/>
          </p:nvSpPr>
          <p:spPr>
            <a:xfrm>
              <a:off x="8527161" y="1485571"/>
              <a:ext cx="41816" cy="85822"/>
            </a:xfrm>
            <a:custGeom>
              <a:avLst/>
              <a:gdLst/>
              <a:ahLst/>
              <a:cxnLst/>
              <a:rect l="l" t="t" r="r" b="b"/>
              <a:pathLst>
                <a:path w="1184" h="2430" extrusionOk="0">
                  <a:moveTo>
                    <a:pt x="1118" y="0"/>
                  </a:moveTo>
                  <a:cubicBezTo>
                    <a:pt x="1078" y="0"/>
                    <a:pt x="1048" y="30"/>
                    <a:pt x="1048" y="30"/>
                  </a:cubicBezTo>
                  <a:lnTo>
                    <a:pt x="1" y="2294"/>
                  </a:lnTo>
                  <a:lnTo>
                    <a:pt x="1" y="2430"/>
                  </a:lnTo>
                  <a:cubicBezTo>
                    <a:pt x="68" y="2430"/>
                    <a:pt x="136" y="2430"/>
                    <a:pt x="136" y="2362"/>
                  </a:cubicBezTo>
                  <a:lnTo>
                    <a:pt x="1184" y="98"/>
                  </a:lnTo>
                  <a:lnTo>
                    <a:pt x="1184" y="30"/>
                  </a:lnTo>
                  <a:cubicBezTo>
                    <a:pt x="1161" y="8"/>
                    <a:pt x="1139" y="0"/>
                    <a:pt x="111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61"/>
            <p:cNvSpPr/>
            <p:nvPr/>
          </p:nvSpPr>
          <p:spPr>
            <a:xfrm>
              <a:off x="8586847" y="1591064"/>
              <a:ext cx="34646" cy="79959"/>
            </a:xfrm>
            <a:custGeom>
              <a:avLst/>
              <a:gdLst/>
              <a:ahLst/>
              <a:cxnLst/>
              <a:rect l="l" t="t" r="r" b="b"/>
              <a:pathLst>
                <a:path w="981" h="2264" extrusionOk="0">
                  <a:moveTo>
                    <a:pt x="913" y="0"/>
                  </a:moveTo>
                  <a:cubicBezTo>
                    <a:pt x="845" y="0"/>
                    <a:pt x="845" y="68"/>
                    <a:pt x="761" y="68"/>
                  </a:cubicBezTo>
                  <a:lnTo>
                    <a:pt x="68" y="2180"/>
                  </a:lnTo>
                  <a:cubicBezTo>
                    <a:pt x="0" y="2180"/>
                    <a:pt x="68" y="2264"/>
                    <a:pt x="68" y="2264"/>
                  </a:cubicBezTo>
                  <a:cubicBezTo>
                    <a:pt x="136" y="2264"/>
                    <a:pt x="136" y="2264"/>
                    <a:pt x="203" y="2180"/>
                  </a:cubicBezTo>
                  <a:lnTo>
                    <a:pt x="980" y="152"/>
                  </a:lnTo>
                  <a:cubicBezTo>
                    <a:pt x="980" y="68"/>
                    <a:pt x="913" y="68"/>
                    <a:pt x="91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61"/>
            <p:cNvSpPr/>
            <p:nvPr/>
          </p:nvSpPr>
          <p:spPr>
            <a:xfrm>
              <a:off x="8417394" y="1581493"/>
              <a:ext cx="54919" cy="59722"/>
            </a:xfrm>
            <a:custGeom>
              <a:avLst/>
              <a:gdLst/>
              <a:ahLst/>
              <a:cxnLst/>
              <a:rect l="l" t="t" r="r" b="b"/>
              <a:pathLst>
                <a:path w="1555" h="1691" extrusionOk="0">
                  <a:moveTo>
                    <a:pt x="1555" y="1"/>
                  </a:moveTo>
                  <a:cubicBezTo>
                    <a:pt x="1487" y="1"/>
                    <a:pt x="1419" y="1"/>
                    <a:pt x="1419" y="68"/>
                  </a:cubicBezTo>
                  <a:lnTo>
                    <a:pt x="0" y="1538"/>
                  </a:lnTo>
                  <a:lnTo>
                    <a:pt x="0" y="1690"/>
                  </a:lnTo>
                  <a:lnTo>
                    <a:pt x="152" y="1690"/>
                  </a:lnTo>
                  <a:lnTo>
                    <a:pt x="1555" y="136"/>
                  </a:lnTo>
                  <a:lnTo>
                    <a:pt x="1555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61"/>
            <p:cNvSpPr/>
            <p:nvPr/>
          </p:nvSpPr>
          <p:spPr>
            <a:xfrm>
              <a:off x="8265811" y="1588662"/>
              <a:ext cx="82396" cy="84762"/>
            </a:xfrm>
            <a:custGeom>
              <a:avLst/>
              <a:gdLst/>
              <a:ahLst/>
              <a:cxnLst/>
              <a:rect l="l" t="t" r="r" b="b"/>
              <a:pathLst>
                <a:path w="2333" h="2400" extrusionOk="0">
                  <a:moveTo>
                    <a:pt x="2180" y="0"/>
                  </a:moveTo>
                  <a:lnTo>
                    <a:pt x="1" y="2248"/>
                  </a:lnTo>
                  <a:lnTo>
                    <a:pt x="1" y="2400"/>
                  </a:lnTo>
                  <a:lnTo>
                    <a:pt x="136" y="2400"/>
                  </a:lnTo>
                  <a:lnTo>
                    <a:pt x="2248" y="136"/>
                  </a:lnTo>
                  <a:cubicBezTo>
                    <a:pt x="2332" y="68"/>
                    <a:pt x="2332" y="68"/>
                    <a:pt x="224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1"/>
            <p:cNvSpPr/>
            <p:nvPr/>
          </p:nvSpPr>
          <p:spPr>
            <a:xfrm>
              <a:off x="8444836" y="1710967"/>
              <a:ext cx="52552" cy="71659"/>
            </a:xfrm>
            <a:custGeom>
              <a:avLst/>
              <a:gdLst/>
              <a:ahLst/>
              <a:cxnLst/>
              <a:rect l="l" t="t" r="r" b="b"/>
              <a:pathLst>
                <a:path w="1488" h="2029" extrusionOk="0">
                  <a:moveTo>
                    <a:pt x="1369" y="1"/>
                  </a:moveTo>
                  <a:cubicBezTo>
                    <a:pt x="1352" y="1"/>
                    <a:pt x="1335" y="18"/>
                    <a:pt x="1335" y="52"/>
                  </a:cubicBezTo>
                  <a:lnTo>
                    <a:pt x="0" y="1893"/>
                  </a:lnTo>
                  <a:lnTo>
                    <a:pt x="0" y="2028"/>
                  </a:lnTo>
                  <a:cubicBezTo>
                    <a:pt x="68" y="2028"/>
                    <a:pt x="68" y="2028"/>
                    <a:pt x="136" y="1961"/>
                  </a:cubicBezTo>
                  <a:lnTo>
                    <a:pt x="1403" y="136"/>
                  </a:lnTo>
                  <a:cubicBezTo>
                    <a:pt x="1487" y="136"/>
                    <a:pt x="1487" y="52"/>
                    <a:pt x="1403" y="52"/>
                  </a:cubicBezTo>
                  <a:cubicBezTo>
                    <a:pt x="1403" y="18"/>
                    <a:pt x="1386" y="1"/>
                    <a:pt x="1369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61"/>
            <p:cNvSpPr/>
            <p:nvPr/>
          </p:nvSpPr>
          <p:spPr>
            <a:xfrm>
              <a:off x="8586847" y="1770653"/>
              <a:ext cx="44783" cy="69258"/>
            </a:xfrm>
            <a:custGeom>
              <a:avLst/>
              <a:gdLst/>
              <a:ahLst/>
              <a:cxnLst/>
              <a:rect l="l" t="t" r="r" b="b"/>
              <a:pathLst>
                <a:path w="1268" h="1961" extrusionOk="0">
                  <a:moveTo>
                    <a:pt x="1116" y="1"/>
                  </a:moveTo>
                  <a:cubicBezTo>
                    <a:pt x="1099" y="1"/>
                    <a:pt x="1082" y="17"/>
                    <a:pt x="1048" y="51"/>
                  </a:cubicBezTo>
                  <a:lnTo>
                    <a:pt x="0" y="1825"/>
                  </a:lnTo>
                  <a:lnTo>
                    <a:pt x="0" y="1960"/>
                  </a:lnTo>
                  <a:cubicBezTo>
                    <a:pt x="68" y="1960"/>
                    <a:pt x="136" y="1960"/>
                    <a:pt x="136" y="1893"/>
                  </a:cubicBezTo>
                  <a:lnTo>
                    <a:pt x="1183" y="136"/>
                  </a:lnTo>
                  <a:cubicBezTo>
                    <a:pt x="1268" y="136"/>
                    <a:pt x="1183" y="51"/>
                    <a:pt x="1183" y="51"/>
                  </a:cubicBezTo>
                  <a:cubicBezTo>
                    <a:pt x="1149" y="17"/>
                    <a:pt x="1132" y="1"/>
                    <a:pt x="1116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61"/>
            <p:cNvSpPr/>
            <p:nvPr/>
          </p:nvSpPr>
          <p:spPr>
            <a:xfrm>
              <a:off x="8549270" y="1342817"/>
              <a:ext cx="29843" cy="66856"/>
            </a:xfrm>
            <a:custGeom>
              <a:avLst/>
              <a:gdLst/>
              <a:ahLst/>
              <a:cxnLst/>
              <a:rect l="l" t="t" r="r" b="b"/>
              <a:pathLst>
                <a:path w="845" h="1893" extrusionOk="0">
                  <a:moveTo>
                    <a:pt x="777" y="1"/>
                  </a:moveTo>
                  <a:cubicBezTo>
                    <a:pt x="710" y="1"/>
                    <a:pt x="710" y="1"/>
                    <a:pt x="710" y="68"/>
                  </a:cubicBezTo>
                  <a:lnTo>
                    <a:pt x="0" y="1758"/>
                  </a:lnTo>
                  <a:cubicBezTo>
                    <a:pt x="0" y="1825"/>
                    <a:pt x="0" y="1825"/>
                    <a:pt x="68" y="1893"/>
                  </a:cubicBezTo>
                  <a:cubicBezTo>
                    <a:pt x="68" y="1893"/>
                    <a:pt x="135" y="1893"/>
                    <a:pt x="135" y="1825"/>
                  </a:cubicBezTo>
                  <a:lnTo>
                    <a:pt x="845" y="136"/>
                  </a:lnTo>
                  <a:cubicBezTo>
                    <a:pt x="845" y="68"/>
                    <a:pt x="845" y="68"/>
                    <a:pt x="77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1"/>
            <p:cNvSpPr/>
            <p:nvPr/>
          </p:nvSpPr>
          <p:spPr>
            <a:xfrm>
              <a:off x="7594532" y="904845"/>
              <a:ext cx="32245" cy="106235"/>
            </a:xfrm>
            <a:custGeom>
              <a:avLst/>
              <a:gdLst/>
              <a:ahLst/>
              <a:cxnLst/>
              <a:rect l="l" t="t" r="r" b="b"/>
              <a:pathLst>
                <a:path w="913" h="3008" extrusionOk="0">
                  <a:moveTo>
                    <a:pt x="845" y="1"/>
                  </a:moveTo>
                  <a:cubicBezTo>
                    <a:pt x="778" y="1"/>
                    <a:pt x="778" y="68"/>
                    <a:pt x="778" y="68"/>
                  </a:cubicBezTo>
                  <a:lnTo>
                    <a:pt x="778" y="153"/>
                  </a:lnTo>
                  <a:cubicBezTo>
                    <a:pt x="778" y="355"/>
                    <a:pt x="710" y="1910"/>
                    <a:pt x="68" y="2890"/>
                  </a:cubicBezTo>
                  <a:cubicBezTo>
                    <a:pt x="1" y="2890"/>
                    <a:pt x="1" y="2957"/>
                    <a:pt x="68" y="2957"/>
                  </a:cubicBezTo>
                  <a:cubicBezTo>
                    <a:pt x="68" y="2991"/>
                    <a:pt x="85" y="3008"/>
                    <a:pt x="112" y="3008"/>
                  </a:cubicBezTo>
                  <a:cubicBezTo>
                    <a:pt x="140" y="3008"/>
                    <a:pt x="178" y="2991"/>
                    <a:pt x="220" y="2957"/>
                  </a:cubicBezTo>
                  <a:cubicBezTo>
                    <a:pt x="913" y="1977"/>
                    <a:pt x="913" y="423"/>
                    <a:pt x="913" y="153"/>
                  </a:cubicBezTo>
                  <a:lnTo>
                    <a:pt x="913" y="68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1"/>
            <p:cNvSpPr/>
            <p:nvPr/>
          </p:nvSpPr>
          <p:spPr>
            <a:xfrm>
              <a:off x="7403005" y="872635"/>
              <a:ext cx="67456" cy="76392"/>
            </a:xfrm>
            <a:custGeom>
              <a:avLst/>
              <a:gdLst/>
              <a:ahLst/>
              <a:cxnLst/>
              <a:rect l="l" t="t" r="r" b="b"/>
              <a:pathLst>
                <a:path w="1910" h="2163" extrusionOk="0">
                  <a:moveTo>
                    <a:pt x="1842" y="0"/>
                  </a:moveTo>
                  <a:cubicBezTo>
                    <a:pt x="1842" y="0"/>
                    <a:pt x="1757" y="0"/>
                    <a:pt x="1757" y="68"/>
                  </a:cubicBezTo>
                  <a:lnTo>
                    <a:pt x="0" y="2045"/>
                  </a:lnTo>
                  <a:lnTo>
                    <a:pt x="0" y="2112"/>
                  </a:lnTo>
                  <a:cubicBezTo>
                    <a:pt x="34" y="2146"/>
                    <a:pt x="51" y="2163"/>
                    <a:pt x="70" y="2163"/>
                  </a:cubicBezTo>
                  <a:cubicBezTo>
                    <a:pt x="89" y="2163"/>
                    <a:pt x="110" y="2146"/>
                    <a:pt x="152" y="2112"/>
                  </a:cubicBezTo>
                  <a:lnTo>
                    <a:pt x="1842" y="135"/>
                  </a:lnTo>
                  <a:cubicBezTo>
                    <a:pt x="1909" y="135"/>
                    <a:pt x="1909" y="68"/>
                    <a:pt x="184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61"/>
            <p:cNvSpPr/>
            <p:nvPr/>
          </p:nvSpPr>
          <p:spPr>
            <a:xfrm>
              <a:off x="7457888" y="945425"/>
              <a:ext cx="64490" cy="72683"/>
            </a:xfrm>
            <a:custGeom>
              <a:avLst/>
              <a:gdLst/>
              <a:ahLst/>
              <a:cxnLst/>
              <a:rect l="l" t="t" r="r" b="b"/>
              <a:pathLst>
                <a:path w="1826" h="2058" extrusionOk="0">
                  <a:moveTo>
                    <a:pt x="1715" y="0"/>
                  </a:moveTo>
                  <a:cubicBezTo>
                    <a:pt x="1690" y="0"/>
                    <a:pt x="1656" y="17"/>
                    <a:pt x="1622" y="51"/>
                  </a:cubicBezTo>
                  <a:lnTo>
                    <a:pt x="1" y="1960"/>
                  </a:lnTo>
                  <a:lnTo>
                    <a:pt x="1" y="2028"/>
                  </a:lnTo>
                  <a:cubicBezTo>
                    <a:pt x="23" y="2050"/>
                    <a:pt x="38" y="2058"/>
                    <a:pt x="51" y="2058"/>
                  </a:cubicBezTo>
                  <a:cubicBezTo>
                    <a:pt x="76" y="2058"/>
                    <a:pt x="91" y="2028"/>
                    <a:pt x="136" y="2028"/>
                  </a:cubicBezTo>
                  <a:lnTo>
                    <a:pt x="1758" y="119"/>
                  </a:lnTo>
                  <a:cubicBezTo>
                    <a:pt x="1825" y="119"/>
                    <a:pt x="1758" y="51"/>
                    <a:pt x="1758" y="51"/>
                  </a:cubicBezTo>
                  <a:cubicBezTo>
                    <a:pt x="1758" y="17"/>
                    <a:pt x="1741" y="0"/>
                    <a:pt x="171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61"/>
            <p:cNvSpPr/>
            <p:nvPr/>
          </p:nvSpPr>
          <p:spPr>
            <a:xfrm>
              <a:off x="7490098" y="1061761"/>
              <a:ext cx="52552" cy="69258"/>
            </a:xfrm>
            <a:custGeom>
              <a:avLst/>
              <a:gdLst/>
              <a:ahLst/>
              <a:cxnLst/>
              <a:rect l="l" t="t" r="r" b="b"/>
              <a:pathLst>
                <a:path w="1488" h="1961" extrusionOk="0">
                  <a:moveTo>
                    <a:pt x="1403" y="1"/>
                  </a:moveTo>
                  <a:cubicBezTo>
                    <a:pt x="1336" y="1"/>
                    <a:pt x="1336" y="1"/>
                    <a:pt x="1268" y="69"/>
                  </a:cubicBezTo>
                  <a:lnTo>
                    <a:pt x="1" y="1826"/>
                  </a:lnTo>
                  <a:lnTo>
                    <a:pt x="1" y="1961"/>
                  </a:lnTo>
                  <a:cubicBezTo>
                    <a:pt x="68" y="1961"/>
                    <a:pt x="68" y="1961"/>
                    <a:pt x="136" y="1893"/>
                  </a:cubicBezTo>
                  <a:lnTo>
                    <a:pt x="1403" y="136"/>
                  </a:lnTo>
                  <a:cubicBezTo>
                    <a:pt x="1488" y="69"/>
                    <a:pt x="1403" y="69"/>
                    <a:pt x="140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1"/>
            <p:cNvSpPr/>
            <p:nvPr/>
          </p:nvSpPr>
          <p:spPr>
            <a:xfrm>
              <a:off x="7333783" y="1011645"/>
              <a:ext cx="66856" cy="44783"/>
            </a:xfrm>
            <a:custGeom>
              <a:avLst/>
              <a:gdLst/>
              <a:ahLst/>
              <a:cxnLst/>
              <a:rect l="l" t="t" r="r" b="b"/>
              <a:pathLst>
                <a:path w="1893" h="1268" extrusionOk="0">
                  <a:moveTo>
                    <a:pt x="1757" y="1"/>
                  </a:moveTo>
                  <a:lnTo>
                    <a:pt x="0" y="1133"/>
                  </a:lnTo>
                  <a:lnTo>
                    <a:pt x="0" y="1200"/>
                  </a:lnTo>
                  <a:cubicBezTo>
                    <a:pt x="0" y="1268"/>
                    <a:pt x="68" y="1268"/>
                    <a:pt x="135" y="1268"/>
                  </a:cubicBezTo>
                  <a:lnTo>
                    <a:pt x="1893" y="153"/>
                  </a:lnTo>
                  <a:lnTo>
                    <a:pt x="1893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61"/>
            <p:cNvSpPr/>
            <p:nvPr/>
          </p:nvSpPr>
          <p:spPr>
            <a:xfrm>
              <a:off x="7012746" y="1178732"/>
              <a:ext cx="67456" cy="44783"/>
            </a:xfrm>
            <a:custGeom>
              <a:avLst/>
              <a:gdLst/>
              <a:ahLst/>
              <a:cxnLst/>
              <a:rect l="l" t="t" r="r" b="b"/>
              <a:pathLst>
                <a:path w="1910" h="1268" extrusionOk="0">
                  <a:moveTo>
                    <a:pt x="1758" y="0"/>
                  </a:moveTo>
                  <a:lnTo>
                    <a:pt x="1" y="1116"/>
                  </a:lnTo>
                  <a:lnTo>
                    <a:pt x="1" y="1268"/>
                  </a:lnTo>
                  <a:lnTo>
                    <a:pt x="68" y="1268"/>
                  </a:lnTo>
                  <a:lnTo>
                    <a:pt x="1825" y="136"/>
                  </a:lnTo>
                  <a:cubicBezTo>
                    <a:pt x="1910" y="136"/>
                    <a:pt x="1910" y="68"/>
                    <a:pt x="1910" y="68"/>
                  </a:cubicBezTo>
                  <a:cubicBezTo>
                    <a:pt x="1825" y="0"/>
                    <a:pt x="1825" y="0"/>
                    <a:pt x="175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61"/>
            <p:cNvSpPr/>
            <p:nvPr/>
          </p:nvSpPr>
          <p:spPr>
            <a:xfrm>
              <a:off x="6734091" y="1422176"/>
              <a:ext cx="69858" cy="44182"/>
            </a:xfrm>
            <a:custGeom>
              <a:avLst/>
              <a:gdLst/>
              <a:ahLst/>
              <a:cxnLst/>
              <a:rect l="l" t="t" r="r" b="b"/>
              <a:pathLst>
                <a:path w="1978" h="1251" extrusionOk="0">
                  <a:moveTo>
                    <a:pt x="1842" y="1"/>
                  </a:moveTo>
                  <a:lnTo>
                    <a:pt x="85" y="1133"/>
                  </a:lnTo>
                  <a:cubicBezTo>
                    <a:pt x="1" y="1133"/>
                    <a:pt x="1" y="1200"/>
                    <a:pt x="85" y="1200"/>
                  </a:cubicBezTo>
                  <a:cubicBezTo>
                    <a:pt x="85" y="1234"/>
                    <a:pt x="102" y="1251"/>
                    <a:pt x="119" y="1251"/>
                  </a:cubicBezTo>
                  <a:cubicBezTo>
                    <a:pt x="136" y="1251"/>
                    <a:pt x="153" y="1234"/>
                    <a:pt x="153" y="1200"/>
                  </a:cubicBezTo>
                  <a:lnTo>
                    <a:pt x="1910" y="136"/>
                  </a:lnTo>
                  <a:cubicBezTo>
                    <a:pt x="1977" y="136"/>
                    <a:pt x="1977" y="68"/>
                    <a:pt x="1977" y="68"/>
                  </a:cubicBezTo>
                  <a:cubicBezTo>
                    <a:pt x="1910" y="1"/>
                    <a:pt x="1910" y="1"/>
                    <a:pt x="184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61"/>
            <p:cNvSpPr/>
            <p:nvPr/>
          </p:nvSpPr>
          <p:spPr>
            <a:xfrm>
              <a:off x="6786608" y="1277798"/>
              <a:ext cx="66856" cy="44783"/>
            </a:xfrm>
            <a:custGeom>
              <a:avLst/>
              <a:gdLst/>
              <a:ahLst/>
              <a:cxnLst/>
              <a:rect l="l" t="t" r="r" b="b"/>
              <a:pathLst>
                <a:path w="1893" h="1268" extrusionOk="0">
                  <a:moveTo>
                    <a:pt x="1757" y="0"/>
                  </a:moveTo>
                  <a:lnTo>
                    <a:pt x="0" y="1132"/>
                  </a:lnTo>
                  <a:lnTo>
                    <a:pt x="0" y="1267"/>
                  </a:lnTo>
                  <a:lnTo>
                    <a:pt x="68" y="1267"/>
                  </a:lnTo>
                  <a:lnTo>
                    <a:pt x="1825" y="152"/>
                  </a:lnTo>
                  <a:cubicBezTo>
                    <a:pt x="1893" y="152"/>
                    <a:pt x="1893" y="68"/>
                    <a:pt x="1893" y="68"/>
                  </a:cubicBezTo>
                  <a:cubicBezTo>
                    <a:pt x="1825" y="0"/>
                    <a:pt x="1825" y="0"/>
                    <a:pt x="175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1"/>
            <p:cNvSpPr/>
            <p:nvPr/>
          </p:nvSpPr>
          <p:spPr>
            <a:xfrm>
              <a:off x="6925618" y="1307606"/>
              <a:ext cx="69858" cy="44218"/>
            </a:xfrm>
            <a:custGeom>
              <a:avLst/>
              <a:gdLst/>
              <a:ahLst/>
              <a:cxnLst/>
              <a:rect l="l" t="t" r="r" b="b"/>
              <a:pathLst>
                <a:path w="1978" h="1252" extrusionOk="0">
                  <a:moveTo>
                    <a:pt x="1843" y="1"/>
                  </a:moveTo>
                  <a:lnTo>
                    <a:pt x="69" y="1133"/>
                  </a:lnTo>
                  <a:cubicBezTo>
                    <a:pt x="69" y="1133"/>
                    <a:pt x="1" y="1200"/>
                    <a:pt x="69" y="1200"/>
                  </a:cubicBezTo>
                  <a:cubicBezTo>
                    <a:pt x="69" y="1234"/>
                    <a:pt x="90" y="1251"/>
                    <a:pt x="111" y="1251"/>
                  </a:cubicBezTo>
                  <a:cubicBezTo>
                    <a:pt x="132" y="1251"/>
                    <a:pt x="153" y="1234"/>
                    <a:pt x="153" y="1200"/>
                  </a:cubicBezTo>
                  <a:lnTo>
                    <a:pt x="1910" y="153"/>
                  </a:lnTo>
                  <a:cubicBezTo>
                    <a:pt x="1978" y="153"/>
                    <a:pt x="1978" y="68"/>
                    <a:pt x="197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1"/>
            <p:cNvSpPr/>
            <p:nvPr/>
          </p:nvSpPr>
          <p:spPr>
            <a:xfrm>
              <a:off x="6918484" y="1084470"/>
              <a:ext cx="57320" cy="56720"/>
            </a:xfrm>
            <a:custGeom>
              <a:avLst/>
              <a:gdLst/>
              <a:ahLst/>
              <a:cxnLst/>
              <a:rect l="l" t="t" r="r" b="b"/>
              <a:pathLst>
                <a:path w="1623" h="1606" extrusionOk="0">
                  <a:moveTo>
                    <a:pt x="1514" y="0"/>
                  </a:moveTo>
                  <a:cubicBezTo>
                    <a:pt x="1487" y="0"/>
                    <a:pt x="1470" y="17"/>
                    <a:pt x="1470" y="51"/>
                  </a:cubicBezTo>
                  <a:lnTo>
                    <a:pt x="0" y="1470"/>
                  </a:lnTo>
                  <a:lnTo>
                    <a:pt x="0" y="1605"/>
                  </a:lnTo>
                  <a:lnTo>
                    <a:pt x="135" y="1605"/>
                  </a:lnTo>
                  <a:lnTo>
                    <a:pt x="1622" y="135"/>
                  </a:lnTo>
                  <a:lnTo>
                    <a:pt x="1622" y="51"/>
                  </a:lnTo>
                  <a:cubicBezTo>
                    <a:pt x="1580" y="17"/>
                    <a:pt x="1542" y="0"/>
                    <a:pt x="1514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61"/>
            <p:cNvSpPr/>
            <p:nvPr/>
          </p:nvSpPr>
          <p:spPr>
            <a:xfrm>
              <a:off x="6766901" y="1119046"/>
              <a:ext cx="71659" cy="38108"/>
            </a:xfrm>
            <a:custGeom>
              <a:avLst/>
              <a:gdLst/>
              <a:ahLst/>
              <a:cxnLst/>
              <a:rect l="l" t="t" r="r" b="b"/>
              <a:pathLst>
                <a:path w="2029" h="1079" extrusionOk="0">
                  <a:moveTo>
                    <a:pt x="1893" y="1"/>
                  </a:moveTo>
                  <a:lnTo>
                    <a:pt x="68" y="913"/>
                  </a:lnTo>
                  <a:cubicBezTo>
                    <a:pt x="1" y="981"/>
                    <a:pt x="1" y="981"/>
                    <a:pt x="1" y="1048"/>
                  </a:cubicBezTo>
                  <a:cubicBezTo>
                    <a:pt x="46" y="1048"/>
                    <a:pt x="61" y="1078"/>
                    <a:pt x="86" y="1078"/>
                  </a:cubicBezTo>
                  <a:cubicBezTo>
                    <a:pt x="98" y="1078"/>
                    <a:pt x="113" y="1071"/>
                    <a:pt x="136" y="1048"/>
                  </a:cubicBezTo>
                  <a:lnTo>
                    <a:pt x="1961" y="136"/>
                  </a:lnTo>
                  <a:cubicBezTo>
                    <a:pt x="2028" y="136"/>
                    <a:pt x="2028" y="69"/>
                    <a:pt x="202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61"/>
            <p:cNvSpPr/>
            <p:nvPr/>
          </p:nvSpPr>
          <p:spPr>
            <a:xfrm>
              <a:off x="6689344" y="947226"/>
              <a:ext cx="67456" cy="47149"/>
            </a:xfrm>
            <a:custGeom>
              <a:avLst/>
              <a:gdLst/>
              <a:ahLst/>
              <a:cxnLst/>
              <a:rect l="l" t="t" r="r" b="b"/>
              <a:pathLst>
                <a:path w="1910" h="1335" extrusionOk="0">
                  <a:moveTo>
                    <a:pt x="1774" y="0"/>
                  </a:moveTo>
                  <a:lnTo>
                    <a:pt x="85" y="1200"/>
                  </a:lnTo>
                  <a:cubicBezTo>
                    <a:pt x="0" y="1200"/>
                    <a:pt x="0" y="1267"/>
                    <a:pt x="0" y="1267"/>
                  </a:cubicBezTo>
                  <a:cubicBezTo>
                    <a:pt x="85" y="1335"/>
                    <a:pt x="152" y="1335"/>
                    <a:pt x="152" y="1335"/>
                  </a:cubicBezTo>
                  <a:lnTo>
                    <a:pt x="1842" y="135"/>
                  </a:lnTo>
                  <a:cubicBezTo>
                    <a:pt x="1910" y="68"/>
                    <a:pt x="1910" y="68"/>
                    <a:pt x="191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61"/>
            <p:cNvSpPr/>
            <p:nvPr/>
          </p:nvSpPr>
          <p:spPr>
            <a:xfrm>
              <a:off x="6627291" y="1228247"/>
              <a:ext cx="76992" cy="27477"/>
            </a:xfrm>
            <a:custGeom>
              <a:avLst/>
              <a:gdLst/>
              <a:ahLst/>
              <a:cxnLst/>
              <a:rect l="l" t="t" r="r" b="b"/>
              <a:pathLst>
                <a:path w="2180" h="778" extrusionOk="0">
                  <a:moveTo>
                    <a:pt x="2045" y="1"/>
                  </a:moveTo>
                  <a:lnTo>
                    <a:pt x="68" y="626"/>
                  </a:lnTo>
                  <a:cubicBezTo>
                    <a:pt x="0" y="626"/>
                    <a:pt x="0" y="710"/>
                    <a:pt x="0" y="710"/>
                  </a:cubicBezTo>
                  <a:cubicBezTo>
                    <a:pt x="68" y="778"/>
                    <a:pt x="68" y="778"/>
                    <a:pt x="152" y="778"/>
                  </a:cubicBezTo>
                  <a:lnTo>
                    <a:pt x="2112" y="136"/>
                  </a:lnTo>
                  <a:cubicBezTo>
                    <a:pt x="2112" y="136"/>
                    <a:pt x="2180" y="68"/>
                    <a:pt x="2112" y="68"/>
                  </a:cubicBezTo>
                  <a:cubicBezTo>
                    <a:pt x="2112" y="1"/>
                    <a:pt x="2112" y="1"/>
                    <a:pt x="204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61"/>
            <p:cNvSpPr/>
            <p:nvPr/>
          </p:nvSpPr>
          <p:spPr>
            <a:xfrm>
              <a:off x="6575375" y="1168596"/>
              <a:ext cx="79394" cy="12573"/>
            </a:xfrm>
            <a:custGeom>
              <a:avLst/>
              <a:gdLst/>
              <a:ahLst/>
              <a:cxnLst/>
              <a:rect l="l" t="t" r="r" b="b"/>
              <a:pathLst>
                <a:path w="2248" h="356" extrusionOk="0">
                  <a:moveTo>
                    <a:pt x="2180" y="0"/>
                  </a:moveTo>
                  <a:lnTo>
                    <a:pt x="68" y="203"/>
                  </a:lnTo>
                  <a:cubicBezTo>
                    <a:pt x="68" y="203"/>
                    <a:pt x="0" y="203"/>
                    <a:pt x="0" y="287"/>
                  </a:cubicBezTo>
                  <a:cubicBezTo>
                    <a:pt x="0" y="287"/>
                    <a:pt x="68" y="355"/>
                    <a:pt x="136" y="355"/>
                  </a:cubicBezTo>
                  <a:lnTo>
                    <a:pt x="2180" y="135"/>
                  </a:lnTo>
                  <a:cubicBezTo>
                    <a:pt x="2180" y="135"/>
                    <a:pt x="2247" y="135"/>
                    <a:pt x="2247" y="68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61"/>
            <p:cNvSpPr/>
            <p:nvPr/>
          </p:nvSpPr>
          <p:spPr>
            <a:xfrm>
              <a:off x="6677407" y="1059394"/>
              <a:ext cx="71624" cy="37013"/>
            </a:xfrm>
            <a:custGeom>
              <a:avLst/>
              <a:gdLst/>
              <a:ahLst/>
              <a:cxnLst/>
              <a:rect l="l" t="t" r="r" b="b"/>
              <a:pathLst>
                <a:path w="2028" h="1048" extrusionOk="0">
                  <a:moveTo>
                    <a:pt x="1893" y="0"/>
                  </a:moveTo>
                  <a:lnTo>
                    <a:pt x="68" y="913"/>
                  </a:lnTo>
                  <a:cubicBezTo>
                    <a:pt x="0" y="913"/>
                    <a:pt x="0" y="980"/>
                    <a:pt x="0" y="980"/>
                  </a:cubicBezTo>
                  <a:cubicBezTo>
                    <a:pt x="68" y="1048"/>
                    <a:pt x="68" y="1048"/>
                    <a:pt x="136" y="1048"/>
                  </a:cubicBezTo>
                  <a:lnTo>
                    <a:pt x="1960" y="136"/>
                  </a:lnTo>
                  <a:cubicBezTo>
                    <a:pt x="2028" y="136"/>
                    <a:pt x="2028" y="68"/>
                    <a:pt x="2028" y="68"/>
                  </a:cubicBezTo>
                  <a:cubicBezTo>
                    <a:pt x="2028" y="0"/>
                    <a:pt x="1960" y="0"/>
                    <a:pt x="189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61"/>
            <p:cNvSpPr/>
            <p:nvPr/>
          </p:nvSpPr>
          <p:spPr>
            <a:xfrm>
              <a:off x="6488246" y="1298070"/>
              <a:ext cx="77027" cy="7205"/>
            </a:xfrm>
            <a:custGeom>
              <a:avLst/>
              <a:gdLst/>
              <a:ahLst/>
              <a:cxnLst/>
              <a:rect l="l" t="t" r="r" b="b"/>
              <a:pathLst>
                <a:path w="2181" h="204" extrusionOk="0">
                  <a:moveTo>
                    <a:pt x="2113" y="0"/>
                  </a:moveTo>
                  <a:lnTo>
                    <a:pt x="68" y="68"/>
                  </a:lnTo>
                  <a:cubicBezTo>
                    <a:pt x="1" y="68"/>
                    <a:pt x="1" y="136"/>
                    <a:pt x="1" y="136"/>
                  </a:cubicBezTo>
                  <a:cubicBezTo>
                    <a:pt x="1" y="203"/>
                    <a:pt x="1" y="203"/>
                    <a:pt x="68" y="203"/>
                  </a:cubicBezTo>
                  <a:lnTo>
                    <a:pt x="2113" y="136"/>
                  </a:lnTo>
                  <a:cubicBezTo>
                    <a:pt x="2180" y="136"/>
                    <a:pt x="2180" y="68"/>
                    <a:pt x="2180" y="68"/>
                  </a:cubicBezTo>
                  <a:cubicBezTo>
                    <a:pt x="2180" y="0"/>
                    <a:pt x="2180" y="0"/>
                    <a:pt x="211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61"/>
            <p:cNvSpPr/>
            <p:nvPr/>
          </p:nvSpPr>
          <p:spPr>
            <a:xfrm>
              <a:off x="6562837" y="1394734"/>
              <a:ext cx="77027" cy="29879"/>
            </a:xfrm>
            <a:custGeom>
              <a:avLst/>
              <a:gdLst/>
              <a:ahLst/>
              <a:cxnLst/>
              <a:rect l="l" t="t" r="r" b="b"/>
              <a:pathLst>
                <a:path w="2181" h="846" extrusionOk="0">
                  <a:moveTo>
                    <a:pt x="2045" y="1"/>
                  </a:moveTo>
                  <a:lnTo>
                    <a:pt x="68" y="710"/>
                  </a:lnTo>
                  <a:cubicBezTo>
                    <a:pt x="68" y="710"/>
                    <a:pt x="1" y="778"/>
                    <a:pt x="68" y="778"/>
                  </a:cubicBezTo>
                  <a:cubicBezTo>
                    <a:pt x="68" y="845"/>
                    <a:pt x="136" y="845"/>
                    <a:pt x="136" y="845"/>
                  </a:cubicBezTo>
                  <a:lnTo>
                    <a:pt x="2113" y="136"/>
                  </a:lnTo>
                  <a:cubicBezTo>
                    <a:pt x="2113" y="136"/>
                    <a:pt x="2180" y="68"/>
                    <a:pt x="211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1"/>
            <p:cNvSpPr/>
            <p:nvPr/>
          </p:nvSpPr>
          <p:spPr>
            <a:xfrm>
              <a:off x="6383848" y="1372661"/>
              <a:ext cx="79394" cy="7205"/>
            </a:xfrm>
            <a:custGeom>
              <a:avLst/>
              <a:gdLst/>
              <a:ahLst/>
              <a:cxnLst/>
              <a:rect l="l" t="t" r="r" b="b"/>
              <a:pathLst>
                <a:path w="2248" h="204" extrusionOk="0">
                  <a:moveTo>
                    <a:pt x="68" y="0"/>
                  </a:moveTo>
                  <a:lnTo>
                    <a:pt x="0" y="68"/>
                  </a:lnTo>
                  <a:cubicBezTo>
                    <a:pt x="0" y="136"/>
                    <a:pt x="68" y="203"/>
                    <a:pt x="68" y="203"/>
                  </a:cubicBezTo>
                  <a:lnTo>
                    <a:pt x="2180" y="203"/>
                  </a:lnTo>
                  <a:cubicBezTo>
                    <a:pt x="2180" y="203"/>
                    <a:pt x="2247" y="136"/>
                    <a:pt x="2247" y="68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1"/>
            <p:cNvSpPr/>
            <p:nvPr/>
          </p:nvSpPr>
          <p:spPr>
            <a:xfrm>
              <a:off x="6177382" y="1618506"/>
              <a:ext cx="64454" cy="49550"/>
            </a:xfrm>
            <a:custGeom>
              <a:avLst/>
              <a:gdLst/>
              <a:ahLst/>
              <a:cxnLst/>
              <a:rect l="l" t="t" r="r" b="b"/>
              <a:pathLst>
                <a:path w="1825" h="1403" extrusionOk="0">
                  <a:moveTo>
                    <a:pt x="135" y="0"/>
                  </a:moveTo>
                  <a:cubicBezTo>
                    <a:pt x="68" y="0"/>
                    <a:pt x="68" y="0"/>
                    <a:pt x="0" y="68"/>
                  </a:cubicBezTo>
                  <a:cubicBezTo>
                    <a:pt x="0" y="68"/>
                    <a:pt x="0" y="135"/>
                    <a:pt x="68" y="135"/>
                  </a:cubicBezTo>
                  <a:lnTo>
                    <a:pt x="1690" y="1403"/>
                  </a:lnTo>
                  <a:lnTo>
                    <a:pt x="1825" y="1403"/>
                  </a:lnTo>
                  <a:cubicBezTo>
                    <a:pt x="1825" y="1335"/>
                    <a:pt x="1825" y="1335"/>
                    <a:pt x="1757" y="126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1"/>
            <p:cNvSpPr/>
            <p:nvPr/>
          </p:nvSpPr>
          <p:spPr>
            <a:xfrm>
              <a:off x="7149390" y="1068930"/>
              <a:ext cx="102068" cy="62088"/>
            </a:xfrm>
            <a:custGeom>
              <a:avLst/>
              <a:gdLst/>
              <a:ahLst/>
              <a:cxnLst/>
              <a:rect l="l" t="t" r="r" b="b"/>
              <a:pathLst>
                <a:path w="2890" h="1758" extrusionOk="0">
                  <a:moveTo>
                    <a:pt x="2755" y="1"/>
                  </a:moveTo>
                  <a:lnTo>
                    <a:pt x="68" y="1623"/>
                  </a:lnTo>
                  <a:cubicBezTo>
                    <a:pt x="68" y="1623"/>
                    <a:pt x="1" y="1690"/>
                    <a:pt x="68" y="1690"/>
                  </a:cubicBezTo>
                  <a:cubicBezTo>
                    <a:pt x="68" y="1758"/>
                    <a:pt x="153" y="1758"/>
                    <a:pt x="153" y="1758"/>
                  </a:cubicBezTo>
                  <a:lnTo>
                    <a:pt x="2822" y="153"/>
                  </a:lnTo>
                  <a:cubicBezTo>
                    <a:pt x="2890" y="153"/>
                    <a:pt x="2890" y="68"/>
                    <a:pt x="2890" y="68"/>
                  </a:cubicBezTo>
                  <a:cubicBezTo>
                    <a:pt x="2822" y="1"/>
                    <a:pt x="2822" y="1"/>
                    <a:pt x="275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1"/>
            <p:cNvSpPr/>
            <p:nvPr/>
          </p:nvSpPr>
          <p:spPr>
            <a:xfrm>
              <a:off x="7321245" y="1143521"/>
              <a:ext cx="66856" cy="54919"/>
            </a:xfrm>
            <a:custGeom>
              <a:avLst/>
              <a:gdLst/>
              <a:ahLst/>
              <a:cxnLst/>
              <a:rect l="l" t="t" r="r" b="b"/>
              <a:pathLst>
                <a:path w="1893" h="1555" extrusionOk="0">
                  <a:moveTo>
                    <a:pt x="1825" y="1"/>
                  </a:moveTo>
                  <a:lnTo>
                    <a:pt x="1" y="1420"/>
                  </a:lnTo>
                  <a:lnTo>
                    <a:pt x="1" y="1555"/>
                  </a:lnTo>
                  <a:lnTo>
                    <a:pt x="136" y="1555"/>
                  </a:lnTo>
                  <a:lnTo>
                    <a:pt x="1893" y="153"/>
                  </a:lnTo>
                  <a:lnTo>
                    <a:pt x="1893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1"/>
            <p:cNvSpPr/>
            <p:nvPr/>
          </p:nvSpPr>
          <p:spPr>
            <a:xfrm>
              <a:off x="6990673" y="1347585"/>
              <a:ext cx="71624" cy="51952"/>
            </a:xfrm>
            <a:custGeom>
              <a:avLst/>
              <a:gdLst/>
              <a:ahLst/>
              <a:cxnLst/>
              <a:rect l="l" t="t" r="r" b="b"/>
              <a:pathLst>
                <a:path w="2028" h="1471" extrusionOk="0">
                  <a:moveTo>
                    <a:pt x="1893" y="1"/>
                  </a:moveTo>
                  <a:lnTo>
                    <a:pt x="68" y="1336"/>
                  </a:lnTo>
                  <a:cubicBezTo>
                    <a:pt x="68" y="1403"/>
                    <a:pt x="1" y="1403"/>
                    <a:pt x="68" y="1471"/>
                  </a:cubicBezTo>
                  <a:lnTo>
                    <a:pt x="136" y="1471"/>
                  </a:lnTo>
                  <a:lnTo>
                    <a:pt x="1960" y="136"/>
                  </a:lnTo>
                  <a:cubicBezTo>
                    <a:pt x="2028" y="136"/>
                    <a:pt x="2028" y="68"/>
                    <a:pt x="202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61"/>
            <p:cNvSpPr/>
            <p:nvPr/>
          </p:nvSpPr>
          <p:spPr>
            <a:xfrm>
              <a:off x="6836124" y="1578526"/>
              <a:ext cx="82396" cy="35247"/>
            </a:xfrm>
            <a:custGeom>
              <a:avLst/>
              <a:gdLst/>
              <a:ahLst/>
              <a:cxnLst/>
              <a:rect l="l" t="t" r="r" b="b"/>
              <a:pathLst>
                <a:path w="2333" h="998" extrusionOk="0">
                  <a:moveTo>
                    <a:pt x="2180" y="0"/>
                  </a:moveTo>
                  <a:lnTo>
                    <a:pt x="68" y="845"/>
                  </a:lnTo>
                  <a:cubicBezTo>
                    <a:pt x="68" y="845"/>
                    <a:pt x="1" y="929"/>
                    <a:pt x="68" y="929"/>
                  </a:cubicBezTo>
                  <a:cubicBezTo>
                    <a:pt x="68" y="997"/>
                    <a:pt x="153" y="997"/>
                    <a:pt x="153" y="997"/>
                  </a:cubicBezTo>
                  <a:lnTo>
                    <a:pt x="2265" y="152"/>
                  </a:lnTo>
                  <a:cubicBezTo>
                    <a:pt x="2332" y="152"/>
                    <a:pt x="2332" y="85"/>
                    <a:pt x="2332" y="85"/>
                  </a:cubicBezTo>
                  <a:cubicBezTo>
                    <a:pt x="2332" y="0"/>
                    <a:pt x="2265" y="0"/>
                    <a:pt x="21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1"/>
            <p:cNvSpPr/>
            <p:nvPr/>
          </p:nvSpPr>
          <p:spPr>
            <a:xfrm>
              <a:off x="6878505" y="1469325"/>
              <a:ext cx="76992" cy="42381"/>
            </a:xfrm>
            <a:custGeom>
              <a:avLst/>
              <a:gdLst/>
              <a:ahLst/>
              <a:cxnLst/>
              <a:rect l="l" t="t" r="r" b="b"/>
              <a:pathLst>
                <a:path w="2180" h="1200" extrusionOk="0">
                  <a:moveTo>
                    <a:pt x="2045" y="0"/>
                  </a:moveTo>
                  <a:lnTo>
                    <a:pt x="0" y="1065"/>
                  </a:lnTo>
                  <a:lnTo>
                    <a:pt x="0" y="1132"/>
                  </a:lnTo>
                  <a:cubicBezTo>
                    <a:pt x="0" y="1200"/>
                    <a:pt x="68" y="1200"/>
                    <a:pt x="68" y="1200"/>
                  </a:cubicBezTo>
                  <a:lnTo>
                    <a:pt x="2112" y="136"/>
                  </a:lnTo>
                  <a:cubicBezTo>
                    <a:pt x="2180" y="136"/>
                    <a:pt x="2180" y="68"/>
                    <a:pt x="2112" y="68"/>
                  </a:cubicBezTo>
                  <a:cubicBezTo>
                    <a:pt x="2112" y="0"/>
                    <a:pt x="2045" y="0"/>
                    <a:pt x="204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61"/>
            <p:cNvSpPr/>
            <p:nvPr/>
          </p:nvSpPr>
          <p:spPr>
            <a:xfrm>
              <a:off x="6664869" y="1536746"/>
              <a:ext cx="84162" cy="22109"/>
            </a:xfrm>
            <a:custGeom>
              <a:avLst/>
              <a:gdLst/>
              <a:ahLst/>
              <a:cxnLst/>
              <a:rect l="l" t="t" r="r" b="b"/>
              <a:pathLst>
                <a:path w="2383" h="626" extrusionOk="0">
                  <a:moveTo>
                    <a:pt x="2315" y="1"/>
                  </a:moveTo>
                  <a:lnTo>
                    <a:pt x="68" y="491"/>
                  </a:lnTo>
                  <a:lnTo>
                    <a:pt x="1" y="558"/>
                  </a:lnTo>
                  <a:cubicBezTo>
                    <a:pt x="68" y="626"/>
                    <a:pt x="68" y="626"/>
                    <a:pt x="136" y="626"/>
                  </a:cubicBezTo>
                  <a:lnTo>
                    <a:pt x="2315" y="136"/>
                  </a:lnTo>
                  <a:cubicBezTo>
                    <a:pt x="2383" y="136"/>
                    <a:pt x="2383" y="68"/>
                    <a:pt x="2383" y="68"/>
                  </a:cubicBezTo>
                  <a:cubicBezTo>
                    <a:pt x="2383" y="1"/>
                    <a:pt x="2315" y="1"/>
                    <a:pt x="231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1"/>
            <p:cNvSpPr/>
            <p:nvPr/>
          </p:nvSpPr>
          <p:spPr>
            <a:xfrm>
              <a:off x="7206675" y="1298070"/>
              <a:ext cx="69858" cy="54318"/>
            </a:xfrm>
            <a:custGeom>
              <a:avLst/>
              <a:gdLst/>
              <a:ahLst/>
              <a:cxnLst/>
              <a:rect l="l" t="t" r="r" b="b"/>
              <a:pathLst>
                <a:path w="1978" h="1538" extrusionOk="0">
                  <a:moveTo>
                    <a:pt x="1825" y="0"/>
                  </a:moveTo>
                  <a:lnTo>
                    <a:pt x="68" y="1403"/>
                  </a:lnTo>
                  <a:cubicBezTo>
                    <a:pt x="1" y="1470"/>
                    <a:pt x="1" y="1470"/>
                    <a:pt x="68" y="1538"/>
                  </a:cubicBezTo>
                  <a:lnTo>
                    <a:pt x="136" y="1538"/>
                  </a:lnTo>
                  <a:lnTo>
                    <a:pt x="1910" y="136"/>
                  </a:lnTo>
                  <a:cubicBezTo>
                    <a:pt x="1977" y="136"/>
                    <a:pt x="1977" y="68"/>
                    <a:pt x="191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1"/>
            <p:cNvSpPr/>
            <p:nvPr/>
          </p:nvSpPr>
          <p:spPr>
            <a:xfrm>
              <a:off x="7142220" y="1209176"/>
              <a:ext cx="66891" cy="56120"/>
            </a:xfrm>
            <a:custGeom>
              <a:avLst/>
              <a:gdLst/>
              <a:ahLst/>
              <a:cxnLst/>
              <a:rect l="l" t="t" r="r" b="b"/>
              <a:pathLst>
                <a:path w="1894" h="1589" extrusionOk="0">
                  <a:moveTo>
                    <a:pt x="1851" y="0"/>
                  </a:moveTo>
                  <a:cubicBezTo>
                    <a:pt x="1826" y="0"/>
                    <a:pt x="1792" y="17"/>
                    <a:pt x="1758" y="51"/>
                  </a:cubicBezTo>
                  <a:lnTo>
                    <a:pt x="1" y="1453"/>
                  </a:lnTo>
                  <a:lnTo>
                    <a:pt x="1" y="1521"/>
                  </a:lnTo>
                  <a:cubicBezTo>
                    <a:pt x="69" y="1588"/>
                    <a:pt x="69" y="1588"/>
                    <a:pt x="136" y="1588"/>
                  </a:cubicBezTo>
                  <a:lnTo>
                    <a:pt x="1893" y="118"/>
                  </a:lnTo>
                  <a:lnTo>
                    <a:pt x="1893" y="51"/>
                  </a:lnTo>
                  <a:cubicBezTo>
                    <a:pt x="1893" y="17"/>
                    <a:pt x="1876" y="0"/>
                    <a:pt x="185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61"/>
            <p:cNvSpPr/>
            <p:nvPr/>
          </p:nvSpPr>
          <p:spPr>
            <a:xfrm>
              <a:off x="7368394" y="1260492"/>
              <a:ext cx="59687" cy="54919"/>
            </a:xfrm>
            <a:custGeom>
              <a:avLst/>
              <a:gdLst/>
              <a:ahLst/>
              <a:cxnLst/>
              <a:rect l="l" t="t" r="r" b="b"/>
              <a:pathLst>
                <a:path w="1690" h="1555" extrusionOk="0">
                  <a:moveTo>
                    <a:pt x="1555" y="0"/>
                  </a:moveTo>
                  <a:lnTo>
                    <a:pt x="0" y="1402"/>
                  </a:lnTo>
                  <a:lnTo>
                    <a:pt x="0" y="1554"/>
                  </a:lnTo>
                  <a:lnTo>
                    <a:pt x="135" y="1554"/>
                  </a:lnTo>
                  <a:lnTo>
                    <a:pt x="1622" y="135"/>
                  </a:lnTo>
                  <a:cubicBezTo>
                    <a:pt x="1690" y="68"/>
                    <a:pt x="1690" y="68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61"/>
            <p:cNvSpPr/>
            <p:nvPr/>
          </p:nvSpPr>
          <p:spPr>
            <a:xfrm>
              <a:off x="7522343" y="810583"/>
              <a:ext cx="44783" cy="57320"/>
            </a:xfrm>
            <a:custGeom>
              <a:avLst/>
              <a:gdLst/>
              <a:ahLst/>
              <a:cxnLst/>
              <a:rect l="l" t="t" r="r" b="b"/>
              <a:pathLst>
                <a:path w="1268" h="1623" extrusionOk="0">
                  <a:moveTo>
                    <a:pt x="1267" y="0"/>
                  </a:moveTo>
                  <a:cubicBezTo>
                    <a:pt x="1200" y="0"/>
                    <a:pt x="1200" y="0"/>
                    <a:pt x="1132" y="68"/>
                  </a:cubicBezTo>
                  <a:lnTo>
                    <a:pt x="68" y="1470"/>
                  </a:lnTo>
                  <a:cubicBezTo>
                    <a:pt x="0" y="1554"/>
                    <a:pt x="0" y="1622"/>
                    <a:pt x="68" y="1622"/>
                  </a:cubicBezTo>
                  <a:lnTo>
                    <a:pt x="220" y="1622"/>
                  </a:lnTo>
                  <a:lnTo>
                    <a:pt x="1267" y="135"/>
                  </a:lnTo>
                  <a:lnTo>
                    <a:pt x="1267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61"/>
            <p:cNvSpPr/>
            <p:nvPr/>
          </p:nvSpPr>
          <p:spPr>
            <a:xfrm>
              <a:off x="8124400" y="1783191"/>
              <a:ext cx="56720" cy="84162"/>
            </a:xfrm>
            <a:custGeom>
              <a:avLst/>
              <a:gdLst/>
              <a:ahLst/>
              <a:cxnLst/>
              <a:rect l="l" t="t" r="r" b="b"/>
              <a:pathLst>
                <a:path w="1606" h="2383" extrusionOk="0">
                  <a:moveTo>
                    <a:pt x="1504" y="0"/>
                  </a:moveTo>
                  <a:cubicBezTo>
                    <a:pt x="1487" y="0"/>
                    <a:pt x="1470" y="17"/>
                    <a:pt x="1470" y="51"/>
                  </a:cubicBezTo>
                  <a:lnTo>
                    <a:pt x="1" y="2230"/>
                  </a:lnTo>
                  <a:cubicBezTo>
                    <a:pt x="1" y="2315"/>
                    <a:pt x="1" y="2315"/>
                    <a:pt x="68" y="2383"/>
                  </a:cubicBezTo>
                  <a:cubicBezTo>
                    <a:pt x="68" y="2383"/>
                    <a:pt x="136" y="2383"/>
                    <a:pt x="136" y="2315"/>
                  </a:cubicBezTo>
                  <a:lnTo>
                    <a:pt x="1606" y="119"/>
                  </a:lnTo>
                  <a:cubicBezTo>
                    <a:pt x="1606" y="119"/>
                    <a:pt x="1606" y="51"/>
                    <a:pt x="1538" y="51"/>
                  </a:cubicBezTo>
                  <a:cubicBezTo>
                    <a:pt x="1538" y="17"/>
                    <a:pt x="1521" y="0"/>
                    <a:pt x="1504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1"/>
            <p:cNvSpPr/>
            <p:nvPr/>
          </p:nvSpPr>
          <p:spPr>
            <a:xfrm>
              <a:off x="8278349" y="1857782"/>
              <a:ext cx="54919" cy="78793"/>
            </a:xfrm>
            <a:custGeom>
              <a:avLst/>
              <a:gdLst/>
              <a:ahLst/>
              <a:cxnLst/>
              <a:rect l="l" t="t" r="r" b="b"/>
              <a:pathLst>
                <a:path w="1555" h="2231" extrusionOk="0">
                  <a:moveTo>
                    <a:pt x="1437" y="0"/>
                  </a:moveTo>
                  <a:cubicBezTo>
                    <a:pt x="1420" y="0"/>
                    <a:pt x="1403" y="17"/>
                    <a:pt x="1403" y="51"/>
                  </a:cubicBezTo>
                  <a:lnTo>
                    <a:pt x="1" y="2163"/>
                  </a:lnTo>
                  <a:lnTo>
                    <a:pt x="1" y="2230"/>
                  </a:lnTo>
                  <a:lnTo>
                    <a:pt x="136" y="2230"/>
                  </a:lnTo>
                  <a:lnTo>
                    <a:pt x="1470" y="118"/>
                  </a:lnTo>
                  <a:cubicBezTo>
                    <a:pt x="1555" y="118"/>
                    <a:pt x="1555" y="51"/>
                    <a:pt x="1470" y="51"/>
                  </a:cubicBezTo>
                  <a:cubicBezTo>
                    <a:pt x="1470" y="17"/>
                    <a:pt x="1454" y="0"/>
                    <a:pt x="143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1"/>
            <p:cNvSpPr/>
            <p:nvPr/>
          </p:nvSpPr>
          <p:spPr>
            <a:xfrm>
              <a:off x="8432298" y="1864916"/>
              <a:ext cx="42416" cy="73884"/>
            </a:xfrm>
            <a:custGeom>
              <a:avLst/>
              <a:gdLst/>
              <a:ahLst/>
              <a:cxnLst/>
              <a:rect l="l" t="t" r="r" b="b"/>
              <a:pathLst>
                <a:path w="1201" h="2092" extrusionOk="0">
                  <a:moveTo>
                    <a:pt x="1065" y="1"/>
                  </a:moveTo>
                  <a:lnTo>
                    <a:pt x="1" y="1961"/>
                  </a:lnTo>
                  <a:cubicBezTo>
                    <a:pt x="1" y="1961"/>
                    <a:pt x="1" y="2028"/>
                    <a:pt x="68" y="2028"/>
                  </a:cubicBezTo>
                  <a:cubicBezTo>
                    <a:pt x="68" y="2071"/>
                    <a:pt x="89" y="2092"/>
                    <a:pt x="110" y="2092"/>
                  </a:cubicBezTo>
                  <a:cubicBezTo>
                    <a:pt x="131" y="2092"/>
                    <a:pt x="153" y="2071"/>
                    <a:pt x="153" y="2028"/>
                  </a:cubicBezTo>
                  <a:lnTo>
                    <a:pt x="1200" y="69"/>
                  </a:lnTo>
                  <a:lnTo>
                    <a:pt x="1200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61"/>
            <p:cNvSpPr/>
            <p:nvPr/>
          </p:nvSpPr>
          <p:spPr>
            <a:xfrm>
              <a:off x="8086822" y="1959814"/>
              <a:ext cx="62088" cy="53577"/>
            </a:xfrm>
            <a:custGeom>
              <a:avLst/>
              <a:gdLst/>
              <a:ahLst/>
              <a:cxnLst/>
              <a:rect l="l" t="t" r="r" b="b"/>
              <a:pathLst>
                <a:path w="1758" h="1517" extrusionOk="0">
                  <a:moveTo>
                    <a:pt x="1690" y="0"/>
                  </a:moveTo>
                  <a:cubicBezTo>
                    <a:pt x="1673" y="0"/>
                    <a:pt x="1656" y="17"/>
                    <a:pt x="1622" y="51"/>
                  </a:cubicBezTo>
                  <a:lnTo>
                    <a:pt x="68" y="1386"/>
                  </a:lnTo>
                  <a:cubicBezTo>
                    <a:pt x="0" y="1386"/>
                    <a:pt x="0" y="1453"/>
                    <a:pt x="68" y="1453"/>
                  </a:cubicBezTo>
                  <a:cubicBezTo>
                    <a:pt x="68" y="1496"/>
                    <a:pt x="85" y="1517"/>
                    <a:pt x="102" y="1517"/>
                  </a:cubicBezTo>
                  <a:cubicBezTo>
                    <a:pt x="118" y="1517"/>
                    <a:pt x="135" y="1496"/>
                    <a:pt x="135" y="1453"/>
                  </a:cubicBezTo>
                  <a:lnTo>
                    <a:pt x="1757" y="119"/>
                  </a:lnTo>
                  <a:lnTo>
                    <a:pt x="1757" y="51"/>
                  </a:lnTo>
                  <a:cubicBezTo>
                    <a:pt x="1723" y="17"/>
                    <a:pt x="1707" y="0"/>
                    <a:pt x="169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1"/>
            <p:cNvSpPr/>
            <p:nvPr/>
          </p:nvSpPr>
          <p:spPr>
            <a:xfrm>
              <a:off x="7903030" y="1959214"/>
              <a:ext cx="91931" cy="72224"/>
            </a:xfrm>
            <a:custGeom>
              <a:avLst/>
              <a:gdLst/>
              <a:ahLst/>
              <a:cxnLst/>
              <a:rect l="l" t="t" r="r" b="b"/>
              <a:pathLst>
                <a:path w="2603" h="2045" extrusionOk="0">
                  <a:moveTo>
                    <a:pt x="2467" y="0"/>
                  </a:moveTo>
                  <a:lnTo>
                    <a:pt x="68" y="1893"/>
                  </a:lnTo>
                  <a:cubicBezTo>
                    <a:pt x="0" y="1977"/>
                    <a:pt x="0" y="1977"/>
                    <a:pt x="68" y="2045"/>
                  </a:cubicBezTo>
                  <a:lnTo>
                    <a:pt x="136" y="2045"/>
                  </a:lnTo>
                  <a:lnTo>
                    <a:pt x="2602" y="136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1"/>
            <p:cNvSpPr/>
            <p:nvPr/>
          </p:nvSpPr>
          <p:spPr>
            <a:xfrm>
              <a:off x="8208526" y="2069016"/>
              <a:ext cx="62088" cy="64454"/>
            </a:xfrm>
            <a:custGeom>
              <a:avLst/>
              <a:gdLst/>
              <a:ahLst/>
              <a:cxnLst/>
              <a:rect l="l" t="t" r="r" b="b"/>
              <a:pathLst>
                <a:path w="1758" h="1825" extrusionOk="0">
                  <a:moveTo>
                    <a:pt x="1665" y="0"/>
                  </a:moveTo>
                  <a:cubicBezTo>
                    <a:pt x="1640" y="0"/>
                    <a:pt x="1623" y="17"/>
                    <a:pt x="1623" y="51"/>
                  </a:cubicBezTo>
                  <a:lnTo>
                    <a:pt x="68" y="1673"/>
                  </a:lnTo>
                  <a:cubicBezTo>
                    <a:pt x="1" y="1740"/>
                    <a:pt x="1" y="1740"/>
                    <a:pt x="68" y="1825"/>
                  </a:cubicBezTo>
                  <a:lnTo>
                    <a:pt x="153" y="1825"/>
                  </a:lnTo>
                  <a:lnTo>
                    <a:pt x="1758" y="135"/>
                  </a:lnTo>
                  <a:lnTo>
                    <a:pt x="1758" y="51"/>
                  </a:lnTo>
                  <a:cubicBezTo>
                    <a:pt x="1724" y="17"/>
                    <a:pt x="1690" y="0"/>
                    <a:pt x="16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1"/>
            <p:cNvSpPr/>
            <p:nvPr/>
          </p:nvSpPr>
          <p:spPr>
            <a:xfrm>
              <a:off x="8191221" y="2215795"/>
              <a:ext cx="64490" cy="59086"/>
            </a:xfrm>
            <a:custGeom>
              <a:avLst/>
              <a:gdLst/>
              <a:ahLst/>
              <a:cxnLst/>
              <a:rect l="l" t="t" r="r" b="b"/>
              <a:pathLst>
                <a:path w="1826" h="1673" extrusionOk="0">
                  <a:moveTo>
                    <a:pt x="1758" y="0"/>
                  </a:moveTo>
                  <a:cubicBezTo>
                    <a:pt x="1741" y="0"/>
                    <a:pt x="1724" y="17"/>
                    <a:pt x="1690" y="51"/>
                  </a:cubicBezTo>
                  <a:lnTo>
                    <a:pt x="1" y="1538"/>
                  </a:lnTo>
                  <a:lnTo>
                    <a:pt x="1" y="1673"/>
                  </a:lnTo>
                  <a:lnTo>
                    <a:pt x="136" y="1673"/>
                  </a:lnTo>
                  <a:lnTo>
                    <a:pt x="1826" y="119"/>
                  </a:lnTo>
                  <a:lnTo>
                    <a:pt x="1826" y="51"/>
                  </a:lnTo>
                  <a:cubicBezTo>
                    <a:pt x="1792" y="17"/>
                    <a:pt x="1775" y="0"/>
                    <a:pt x="175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61"/>
            <p:cNvSpPr/>
            <p:nvPr/>
          </p:nvSpPr>
          <p:spPr>
            <a:xfrm>
              <a:off x="8034906" y="2116306"/>
              <a:ext cx="59687" cy="64313"/>
            </a:xfrm>
            <a:custGeom>
              <a:avLst/>
              <a:gdLst/>
              <a:ahLst/>
              <a:cxnLst/>
              <a:rect l="l" t="t" r="r" b="b"/>
              <a:pathLst>
                <a:path w="1690" h="1821" extrusionOk="0">
                  <a:moveTo>
                    <a:pt x="1582" y="0"/>
                  </a:moveTo>
                  <a:cubicBezTo>
                    <a:pt x="1555" y="0"/>
                    <a:pt x="1538" y="21"/>
                    <a:pt x="1538" y="63"/>
                  </a:cubicBezTo>
                  <a:lnTo>
                    <a:pt x="0" y="1668"/>
                  </a:lnTo>
                  <a:lnTo>
                    <a:pt x="0" y="1821"/>
                  </a:lnTo>
                  <a:lnTo>
                    <a:pt x="135" y="1821"/>
                  </a:lnTo>
                  <a:lnTo>
                    <a:pt x="1690" y="131"/>
                  </a:lnTo>
                  <a:lnTo>
                    <a:pt x="1690" y="63"/>
                  </a:lnTo>
                  <a:cubicBezTo>
                    <a:pt x="1648" y="21"/>
                    <a:pt x="1610" y="0"/>
                    <a:pt x="158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61"/>
            <p:cNvSpPr/>
            <p:nvPr/>
          </p:nvSpPr>
          <p:spPr>
            <a:xfrm>
              <a:off x="7798596" y="2170448"/>
              <a:ext cx="89565" cy="54919"/>
            </a:xfrm>
            <a:custGeom>
              <a:avLst/>
              <a:gdLst/>
              <a:ahLst/>
              <a:cxnLst/>
              <a:rect l="l" t="t" r="r" b="b"/>
              <a:pathLst>
                <a:path w="2536" h="1555" extrusionOk="0">
                  <a:moveTo>
                    <a:pt x="2383" y="0"/>
                  </a:moveTo>
                  <a:lnTo>
                    <a:pt x="1" y="1403"/>
                  </a:lnTo>
                  <a:lnTo>
                    <a:pt x="1" y="1487"/>
                  </a:lnTo>
                  <a:cubicBezTo>
                    <a:pt x="1" y="1555"/>
                    <a:pt x="68" y="1555"/>
                    <a:pt x="136" y="1555"/>
                  </a:cubicBezTo>
                  <a:lnTo>
                    <a:pt x="2467" y="135"/>
                  </a:lnTo>
                  <a:cubicBezTo>
                    <a:pt x="2535" y="135"/>
                    <a:pt x="2535" y="68"/>
                    <a:pt x="2535" y="68"/>
                  </a:cubicBezTo>
                  <a:cubicBezTo>
                    <a:pt x="2467" y="0"/>
                    <a:pt x="2467" y="0"/>
                    <a:pt x="238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1"/>
            <p:cNvSpPr/>
            <p:nvPr/>
          </p:nvSpPr>
          <p:spPr>
            <a:xfrm>
              <a:off x="7684026" y="2058844"/>
              <a:ext cx="91931" cy="54354"/>
            </a:xfrm>
            <a:custGeom>
              <a:avLst/>
              <a:gdLst/>
              <a:ahLst/>
              <a:cxnLst/>
              <a:rect l="l" t="t" r="r" b="b"/>
              <a:pathLst>
                <a:path w="2603" h="1539" extrusionOk="0">
                  <a:moveTo>
                    <a:pt x="2468" y="1"/>
                  </a:moveTo>
                  <a:lnTo>
                    <a:pt x="68" y="1403"/>
                  </a:lnTo>
                  <a:cubicBezTo>
                    <a:pt x="68" y="1403"/>
                    <a:pt x="1" y="1471"/>
                    <a:pt x="68" y="1471"/>
                  </a:cubicBezTo>
                  <a:cubicBezTo>
                    <a:pt x="68" y="1538"/>
                    <a:pt x="136" y="1538"/>
                    <a:pt x="136" y="1538"/>
                  </a:cubicBezTo>
                  <a:lnTo>
                    <a:pt x="2535" y="136"/>
                  </a:lnTo>
                  <a:cubicBezTo>
                    <a:pt x="2535" y="136"/>
                    <a:pt x="2603" y="68"/>
                    <a:pt x="2535" y="68"/>
                  </a:cubicBezTo>
                  <a:cubicBezTo>
                    <a:pt x="2535" y="1"/>
                    <a:pt x="2468" y="1"/>
                    <a:pt x="246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61"/>
            <p:cNvSpPr/>
            <p:nvPr/>
          </p:nvSpPr>
          <p:spPr>
            <a:xfrm>
              <a:off x="7688829" y="1631043"/>
              <a:ext cx="84762" cy="59687"/>
            </a:xfrm>
            <a:custGeom>
              <a:avLst/>
              <a:gdLst/>
              <a:ahLst/>
              <a:cxnLst/>
              <a:rect l="l" t="t" r="r" b="b"/>
              <a:pathLst>
                <a:path w="2400" h="1690" extrusionOk="0">
                  <a:moveTo>
                    <a:pt x="2264" y="0"/>
                  </a:moveTo>
                  <a:lnTo>
                    <a:pt x="0" y="1554"/>
                  </a:lnTo>
                  <a:lnTo>
                    <a:pt x="0" y="1690"/>
                  </a:lnTo>
                  <a:lnTo>
                    <a:pt x="152" y="1690"/>
                  </a:lnTo>
                  <a:lnTo>
                    <a:pt x="2399" y="135"/>
                  </a:lnTo>
                  <a:lnTo>
                    <a:pt x="2399" y="68"/>
                  </a:lnTo>
                  <a:cubicBezTo>
                    <a:pt x="2399" y="0"/>
                    <a:pt x="2332" y="0"/>
                    <a:pt x="2264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61"/>
            <p:cNvSpPr/>
            <p:nvPr/>
          </p:nvSpPr>
          <p:spPr>
            <a:xfrm>
              <a:off x="7910199" y="2304689"/>
              <a:ext cx="87128" cy="50893"/>
            </a:xfrm>
            <a:custGeom>
              <a:avLst/>
              <a:gdLst/>
              <a:ahLst/>
              <a:cxnLst/>
              <a:rect l="l" t="t" r="r" b="b"/>
              <a:pathLst>
                <a:path w="2467" h="1441" extrusionOk="0">
                  <a:moveTo>
                    <a:pt x="2332" y="1"/>
                  </a:moveTo>
                  <a:lnTo>
                    <a:pt x="68" y="1268"/>
                  </a:lnTo>
                  <a:cubicBezTo>
                    <a:pt x="68" y="1335"/>
                    <a:pt x="0" y="1335"/>
                    <a:pt x="68" y="1403"/>
                  </a:cubicBezTo>
                  <a:cubicBezTo>
                    <a:pt x="68" y="1403"/>
                    <a:pt x="105" y="1441"/>
                    <a:pt x="130" y="1441"/>
                  </a:cubicBezTo>
                  <a:cubicBezTo>
                    <a:pt x="143" y="1441"/>
                    <a:pt x="152" y="1431"/>
                    <a:pt x="152" y="1403"/>
                  </a:cubicBezTo>
                  <a:lnTo>
                    <a:pt x="2399" y="136"/>
                  </a:lnTo>
                  <a:cubicBezTo>
                    <a:pt x="2467" y="136"/>
                    <a:pt x="2467" y="68"/>
                    <a:pt x="2399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1"/>
            <p:cNvSpPr/>
            <p:nvPr/>
          </p:nvSpPr>
          <p:spPr>
            <a:xfrm>
              <a:off x="8007464" y="2412832"/>
              <a:ext cx="87128" cy="51210"/>
            </a:xfrm>
            <a:custGeom>
              <a:avLst/>
              <a:gdLst/>
              <a:ahLst/>
              <a:cxnLst/>
              <a:rect l="l" t="t" r="r" b="b"/>
              <a:pathLst>
                <a:path w="2467" h="1450" extrusionOk="0">
                  <a:moveTo>
                    <a:pt x="2335" y="1"/>
                  </a:moveTo>
                  <a:cubicBezTo>
                    <a:pt x="2322" y="1"/>
                    <a:pt x="2315" y="8"/>
                    <a:pt x="2315" y="31"/>
                  </a:cubicBezTo>
                  <a:lnTo>
                    <a:pt x="68" y="1298"/>
                  </a:lnTo>
                  <a:cubicBezTo>
                    <a:pt x="68" y="1298"/>
                    <a:pt x="0" y="1382"/>
                    <a:pt x="68" y="1450"/>
                  </a:cubicBezTo>
                  <a:lnTo>
                    <a:pt x="135" y="1450"/>
                  </a:lnTo>
                  <a:lnTo>
                    <a:pt x="2382" y="183"/>
                  </a:lnTo>
                  <a:cubicBezTo>
                    <a:pt x="2467" y="115"/>
                    <a:pt x="2467" y="115"/>
                    <a:pt x="2467" y="31"/>
                  </a:cubicBezTo>
                  <a:cubicBezTo>
                    <a:pt x="2410" y="31"/>
                    <a:pt x="2362" y="1"/>
                    <a:pt x="233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1"/>
            <p:cNvSpPr/>
            <p:nvPr/>
          </p:nvSpPr>
          <p:spPr>
            <a:xfrm>
              <a:off x="7905396" y="2526059"/>
              <a:ext cx="94333" cy="29879"/>
            </a:xfrm>
            <a:custGeom>
              <a:avLst/>
              <a:gdLst/>
              <a:ahLst/>
              <a:cxnLst/>
              <a:rect l="l" t="t" r="r" b="b"/>
              <a:pathLst>
                <a:path w="2671" h="846" extrusionOk="0">
                  <a:moveTo>
                    <a:pt x="2603" y="1"/>
                  </a:moveTo>
                  <a:lnTo>
                    <a:pt x="69" y="626"/>
                  </a:lnTo>
                  <a:cubicBezTo>
                    <a:pt x="1" y="710"/>
                    <a:pt x="1" y="710"/>
                    <a:pt x="1" y="778"/>
                  </a:cubicBezTo>
                  <a:cubicBezTo>
                    <a:pt x="1" y="778"/>
                    <a:pt x="69" y="846"/>
                    <a:pt x="136" y="846"/>
                  </a:cubicBezTo>
                  <a:lnTo>
                    <a:pt x="2603" y="136"/>
                  </a:lnTo>
                  <a:cubicBezTo>
                    <a:pt x="2670" y="136"/>
                    <a:pt x="2670" y="136"/>
                    <a:pt x="2670" y="68"/>
                  </a:cubicBezTo>
                  <a:cubicBezTo>
                    <a:pt x="2670" y="1"/>
                    <a:pt x="2603" y="1"/>
                    <a:pt x="260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1"/>
            <p:cNvSpPr/>
            <p:nvPr/>
          </p:nvSpPr>
          <p:spPr>
            <a:xfrm>
              <a:off x="8082054" y="2496251"/>
              <a:ext cx="96699" cy="10171"/>
            </a:xfrm>
            <a:custGeom>
              <a:avLst/>
              <a:gdLst/>
              <a:ahLst/>
              <a:cxnLst/>
              <a:rect l="l" t="t" r="r" b="b"/>
              <a:pathLst>
                <a:path w="2738" h="288" extrusionOk="0">
                  <a:moveTo>
                    <a:pt x="135" y="0"/>
                  </a:moveTo>
                  <a:cubicBezTo>
                    <a:pt x="68" y="0"/>
                    <a:pt x="0" y="68"/>
                    <a:pt x="0" y="68"/>
                  </a:cubicBezTo>
                  <a:cubicBezTo>
                    <a:pt x="0" y="135"/>
                    <a:pt x="68" y="135"/>
                    <a:pt x="68" y="135"/>
                  </a:cubicBezTo>
                  <a:lnTo>
                    <a:pt x="2669" y="287"/>
                  </a:lnTo>
                  <a:cubicBezTo>
                    <a:pt x="2737" y="287"/>
                    <a:pt x="2737" y="203"/>
                    <a:pt x="2737" y="203"/>
                  </a:cubicBezTo>
                  <a:cubicBezTo>
                    <a:pt x="2737" y="135"/>
                    <a:pt x="2737" y="135"/>
                    <a:pt x="2669" y="6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1"/>
            <p:cNvSpPr/>
            <p:nvPr/>
          </p:nvSpPr>
          <p:spPr>
            <a:xfrm>
              <a:off x="8223466" y="2416893"/>
              <a:ext cx="91931" cy="35671"/>
            </a:xfrm>
            <a:custGeom>
              <a:avLst/>
              <a:gdLst/>
              <a:ahLst/>
              <a:cxnLst/>
              <a:rect l="l" t="t" r="r" b="b"/>
              <a:pathLst>
                <a:path w="2603" h="1010" extrusionOk="0">
                  <a:moveTo>
                    <a:pt x="152" y="0"/>
                  </a:moveTo>
                  <a:cubicBezTo>
                    <a:pt x="68" y="0"/>
                    <a:pt x="0" y="0"/>
                    <a:pt x="0" y="68"/>
                  </a:cubicBezTo>
                  <a:cubicBezTo>
                    <a:pt x="0" y="135"/>
                    <a:pt x="0" y="135"/>
                    <a:pt x="68" y="135"/>
                  </a:cubicBezTo>
                  <a:lnTo>
                    <a:pt x="2534" y="980"/>
                  </a:lnTo>
                  <a:cubicBezTo>
                    <a:pt x="2534" y="1002"/>
                    <a:pt x="2542" y="1010"/>
                    <a:pt x="2552" y="1010"/>
                  </a:cubicBezTo>
                  <a:cubicBezTo>
                    <a:pt x="2572" y="1010"/>
                    <a:pt x="2602" y="980"/>
                    <a:pt x="2602" y="980"/>
                  </a:cubicBezTo>
                  <a:cubicBezTo>
                    <a:pt x="2602" y="912"/>
                    <a:pt x="2602" y="912"/>
                    <a:pt x="2534" y="845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1"/>
            <p:cNvSpPr/>
            <p:nvPr/>
          </p:nvSpPr>
          <p:spPr>
            <a:xfrm>
              <a:off x="8240771" y="2530863"/>
              <a:ext cx="97300" cy="10171"/>
            </a:xfrm>
            <a:custGeom>
              <a:avLst/>
              <a:gdLst/>
              <a:ahLst/>
              <a:cxnLst/>
              <a:rect l="l" t="t" r="r" b="b"/>
              <a:pathLst>
                <a:path w="2755" h="288" extrusionOk="0">
                  <a:moveTo>
                    <a:pt x="85" y="0"/>
                  </a:moveTo>
                  <a:cubicBezTo>
                    <a:pt x="0" y="0"/>
                    <a:pt x="0" y="0"/>
                    <a:pt x="0" y="68"/>
                  </a:cubicBezTo>
                  <a:cubicBezTo>
                    <a:pt x="0" y="152"/>
                    <a:pt x="0" y="152"/>
                    <a:pt x="85" y="152"/>
                  </a:cubicBezTo>
                  <a:lnTo>
                    <a:pt x="2687" y="287"/>
                  </a:lnTo>
                  <a:cubicBezTo>
                    <a:pt x="2687" y="287"/>
                    <a:pt x="2754" y="220"/>
                    <a:pt x="2754" y="152"/>
                  </a:cubicBezTo>
                  <a:lnTo>
                    <a:pt x="2687" y="6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1"/>
            <p:cNvSpPr/>
            <p:nvPr/>
          </p:nvSpPr>
          <p:spPr>
            <a:xfrm>
              <a:off x="7696564" y="2317227"/>
              <a:ext cx="81795" cy="25111"/>
            </a:xfrm>
            <a:custGeom>
              <a:avLst/>
              <a:gdLst/>
              <a:ahLst/>
              <a:cxnLst/>
              <a:rect l="l" t="t" r="r" b="b"/>
              <a:pathLst>
                <a:path w="2316" h="711" extrusionOk="0">
                  <a:moveTo>
                    <a:pt x="2180" y="1"/>
                  </a:moveTo>
                  <a:lnTo>
                    <a:pt x="68" y="490"/>
                  </a:lnTo>
                  <a:cubicBezTo>
                    <a:pt x="68" y="558"/>
                    <a:pt x="1" y="558"/>
                    <a:pt x="1" y="626"/>
                  </a:cubicBezTo>
                  <a:cubicBezTo>
                    <a:pt x="68" y="626"/>
                    <a:pt x="68" y="710"/>
                    <a:pt x="136" y="710"/>
                  </a:cubicBezTo>
                  <a:lnTo>
                    <a:pt x="2248" y="136"/>
                  </a:lnTo>
                  <a:cubicBezTo>
                    <a:pt x="2248" y="136"/>
                    <a:pt x="2315" y="136"/>
                    <a:pt x="2248" y="68"/>
                  </a:cubicBezTo>
                  <a:cubicBezTo>
                    <a:pt x="2248" y="1"/>
                    <a:pt x="2248" y="1"/>
                    <a:pt x="21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1"/>
            <p:cNvSpPr/>
            <p:nvPr/>
          </p:nvSpPr>
          <p:spPr>
            <a:xfrm>
              <a:off x="7388066" y="2404355"/>
              <a:ext cx="79994" cy="22109"/>
            </a:xfrm>
            <a:custGeom>
              <a:avLst/>
              <a:gdLst/>
              <a:ahLst/>
              <a:cxnLst/>
              <a:rect l="l" t="t" r="r" b="b"/>
              <a:pathLst>
                <a:path w="2265" h="626" extrusionOk="0">
                  <a:moveTo>
                    <a:pt x="2180" y="0"/>
                  </a:moveTo>
                  <a:lnTo>
                    <a:pt x="68" y="490"/>
                  </a:lnTo>
                  <a:cubicBezTo>
                    <a:pt x="1" y="490"/>
                    <a:pt x="1" y="558"/>
                    <a:pt x="1" y="558"/>
                  </a:cubicBezTo>
                  <a:cubicBezTo>
                    <a:pt x="1" y="625"/>
                    <a:pt x="68" y="625"/>
                    <a:pt x="68" y="625"/>
                  </a:cubicBezTo>
                  <a:lnTo>
                    <a:pt x="2180" y="135"/>
                  </a:lnTo>
                  <a:cubicBezTo>
                    <a:pt x="2265" y="135"/>
                    <a:pt x="2265" y="68"/>
                    <a:pt x="2265" y="68"/>
                  </a:cubicBezTo>
                  <a:cubicBezTo>
                    <a:pt x="2265" y="0"/>
                    <a:pt x="2180" y="0"/>
                    <a:pt x="21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1"/>
            <p:cNvSpPr/>
            <p:nvPr/>
          </p:nvSpPr>
          <p:spPr>
            <a:xfrm>
              <a:off x="7209076" y="2405662"/>
              <a:ext cx="82360" cy="23168"/>
            </a:xfrm>
            <a:custGeom>
              <a:avLst/>
              <a:gdLst/>
              <a:ahLst/>
              <a:cxnLst/>
              <a:rect l="l" t="t" r="r" b="b"/>
              <a:pathLst>
                <a:path w="2332" h="656" extrusionOk="0">
                  <a:moveTo>
                    <a:pt x="2239" y="1"/>
                  </a:moveTo>
                  <a:cubicBezTo>
                    <a:pt x="2227" y="1"/>
                    <a:pt x="2208" y="8"/>
                    <a:pt x="2180" y="31"/>
                  </a:cubicBezTo>
                  <a:lnTo>
                    <a:pt x="68" y="521"/>
                  </a:lnTo>
                  <a:lnTo>
                    <a:pt x="0" y="588"/>
                  </a:lnTo>
                  <a:cubicBezTo>
                    <a:pt x="0" y="656"/>
                    <a:pt x="68" y="656"/>
                    <a:pt x="152" y="656"/>
                  </a:cubicBezTo>
                  <a:lnTo>
                    <a:pt x="2264" y="166"/>
                  </a:lnTo>
                  <a:cubicBezTo>
                    <a:pt x="2264" y="166"/>
                    <a:pt x="2332" y="98"/>
                    <a:pt x="2264" y="31"/>
                  </a:cubicBezTo>
                  <a:cubicBezTo>
                    <a:pt x="2264" y="31"/>
                    <a:pt x="2264" y="1"/>
                    <a:pt x="2239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1"/>
            <p:cNvSpPr/>
            <p:nvPr/>
          </p:nvSpPr>
          <p:spPr>
            <a:xfrm>
              <a:off x="7515173" y="2247404"/>
              <a:ext cx="116972" cy="30938"/>
            </a:xfrm>
            <a:custGeom>
              <a:avLst/>
              <a:gdLst/>
              <a:ahLst/>
              <a:cxnLst/>
              <a:rect l="l" t="t" r="r" b="b"/>
              <a:pathLst>
                <a:path w="3312" h="876" extrusionOk="0">
                  <a:moveTo>
                    <a:pt x="3227" y="1"/>
                  </a:moveTo>
                  <a:lnTo>
                    <a:pt x="68" y="710"/>
                  </a:lnTo>
                  <a:cubicBezTo>
                    <a:pt x="0" y="710"/>
                    <a:pt x="0" y="778"/>
                    <a:pt x="0" y="846"/>
                  </a:cubicBezTo>
                  <a:cubicBezTo>
                    <a:pt x="0" y="846"/>
                    <a:pt x="31" y="876"/>
                    <a:pt x="51" y="876"/>
                  </a:cubicBezTo>
                  <a:cubicBezTo>
                    <a:pt x="61" y="876"/>
                    <a:pt x="68" y="868"/>
                    <a:pt x="68" y="846"/>
                  </a:cubicBezTo>
                  <a:lnTo>
                    <a:pt x="3227" y="220"/>
                  </a:lnTo>
                  <a:cubicBezTo>
                    <a:pt x="3312" y="220"/>
                    <a:pt x="3312" y="153"/>
                    <a:pt x="3312" y="68"/>
                  </a:cubicBezTo>
                  <a:lnTo>
                    <a:pt x="3227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1"/>
            <p:cNvSpPr/>
            <p:nvPr/>
          </p:nvSpPr>
          <p:spPr>
            <a:xfrm>
              <a:off x="7408373" y="2603052"/>
              <a:ext cx="116371" cy="29879"/>
            </a:xfrm>
            <a:custGeom>
              <a:avLst/>
              <a:gdLst/>
              <a:ahLst/>
              <a:cxnLst/>
              <a:rect l="l" t="t" r="r" b="b"/>
              <a:pathLst>
                <a:path w="3295" h="846" extrusionOk="0">
                  <a:moveTo>
                    <a:pt x="3227" y="0"/>
                  </a:moveTo>
                  <a:lnTo>
                    <a:pt x="68" y="710"/>
                  </a:lnTo>
                  <a:cubicBezTo>
                    <a:pt x="0" y="710"/>
                    <a:pt x="0" y="778"/>
                    <a:pt x="0" y="778"/>
                  </a:cubicBezTo>
                  <a:cubicBezTo>
                    <a:pt x="0" y="845"/>
                    <a:pt x="0" y="845"/>
                    <a:pt x="68" y="845"/>
                  </a:cubicBezTo>
                  <a:lnTo>
                    <a:pt x="3227" y="220"/>
                  </a:lnTo>
                  <a:cubicBezTo>
                    <a:pt x="3295" y="136"/>
                    <a:pt x="3295" y="136"/>
                    <a:pt x="3295" y="68"/>
                  </a:cubicBezTo>
                  <a:lnTo>
                    <a:pt x="3227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61"/>
            <p:cNvSpPr/>
            <p:nvPr/>
          </p:nvSpPr>
          <p:spPr>
            <a:xfrm>
              <a:off x="7778324" y="2458638"/>
              <a:ext cx="84762" cy="35247"/>
            </a:xfrm>
            <a:custGeom>
              <a:avLst/>
              <a:gdLst/>
              <a:ahLst/>
              <a:cxnLst/>
              <a:rect l="l" t="t" r="r" b="b"/>
              <a:pathLst>
                <a:path w="2400" h="998" extrusionOk="0">
                  <a:moveTo>
                    <a:pt x="2264" y="1"/>
                  </a:moveTo>
                  <a:lnTo>
                    <a:pt x="85" y="845"/>
                  </a:lnTo>
                  <a:cubicBezTo>
                    <a:pt x="0" y="845"/>
                    <a:pt x="0" y="930"/>
                    <a:pt x="0" y="930"/>
                  </a:cubicBezTo>
                  <a:cubicBezTo>
                    <a:pt x="0" y="998"/>
                    <a:pt x="85" y="998"/>
                    <a:pt x="85" y="998"/>
                  </a:cubicBezTo>
                  <a:lnTo>
                    <a:pt x="2332" y="153"/>
                  </a:lnTo>
                  <a:cubicBezTo>
                    <a:pt x="2399" y="153"/>
                    <a:pt x="2399" y="85"/>
                    <a:pt x="2399" y="85"/>
                  </a:cubicBezTo>
                  <a:cubicBezTo>
                    <a:pt x="2332" y="1"/>
                    <a:pt x="2332" y="1"/>
                    <a:pt x="2264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61"/>
            <p:cNvSpPr/>
            <p:nvPr/>
          </p:nvSpPr>
          <p:spPr>
            <a:xfrm>
              <a:off x="7626741" y="2592915"/>
              <a:ext cx="87164" cy="29843"/>
            </a:xfrm>
            <a:custGeom>
              <a:avLst/>
              <a:gdLst/>
              <a:ahLst/>
              <a:cxnLst/>
              <a:rect l="l" t="t" r="r" b="b"/>
              <a:pathLst>
                <a:path w="2468" h="845" extrusionOk="0">
                  <a:moveTo>
                    <a:pt x="2332" y="0"/>
                  </a:moveTo>
                  <a:lnTo>
                    <a:pt x="68" y="642"/>
                  </a:lnTo>
                  <a:cubicBezTo>
                    <a:pt x="1" y="642"/>
                    <a:pt x="1" y="710"/>
                    <a:pt x="1" y="777"/>
                  </a:cubicBezTo>
                  <a:lnTo>
                    <a:pt x="68" y="845"/>
                  </a:lnTo>
                  <a:lnTo>
                    <a:pt x="2400" y="220"/>
                  </a:lnTo>
                  <a:cubicBezTo>
                    <a:pt x="2400" y="152"/>
                    <a:pt x="2468" y="152"/>
                    <a:pt x="2400" y="85"/>
                  </a:cubicBezTo>
                  <a:cubicBezTo>
                    <a:pt x="2400" y="85"/>
                    <a:pt x="2400" y="0"/>
                    <a:pt x="233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61"/>
            <p:cNvSpPr/>
            <p:nvPr/>
          </p:nvSpPr>
          <p:spPr>
            <a:xfrm>
              <a:off x="7569456" y="2435505"/>
              <a:ext cx="84797" cy="34364"/>
            </a:xfrm>
            <a:custGeom>
              <a:avLst/>
              <a:gdLst/>
              <a:ahLst/>
              <a:cxnLst/>
              <a:rect l="l" t="t" r="r" b="b"/>
              <a:pathLst>
                <a:path w="2401" h="973" extrusionOk="0">
                  <a:moveTo>
                    <a:pt x="2330" y="1"/>
                  </a:moveTo>
                  <a:cubicBezTo>
                    <a:pt x="2310" y="1"/>
                    <a:pt x="2287" y="8"/>
                    <a:pt x="2265" y="31"/>
                  </a:cubicBezTo>
                  <a:lnTo>
                    <a:pt x="85" y="808"/>
                  </a:lnTo>
                  <a:cubicBezTo>
                    <a:pt x="1" y="808"/>
                    <a:pt x="1" y="875"/>
                    <a:pt x="1" y="943"/>
                  </a:cubicBezTo>
                  <a:cubicBezTo>
                    <a:pt x="1" y="943"/>
                    <a:pt x="38" y="973"/>
                    <a:pt x="84" y="973"/>
                  </a:cubicBezTo>
                  <a:cubicBezTo>
                    <a:pt x="106" y="973"/>
                    <a:pt x="130" y="965"/>
                    <a:pt x="153" y="943"/>
                  </a:cubicBezTo>
                  <a:lnTo>
                    <a:pt x="2333" y="166"/>
                  </a:lnTo>
                  <a:cubicBezTo>
                    <a:pt x="2400" y="98"/>
                    <a:pt x="2400" y="98"/>
                    <a:pt x="2400" y="31"/>
                  </a:cubicBezTo>
                  <a:cubicBezTo>
                    <a:pt x="2400" y="31"/>
                    <a:pt x="2370" y="1"/>
                    <a:pt x="233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1"/>
            <p:cNvSpPr/>
            <p:nvPr/>
          </p:nvSpPr>
          <p:spPr>
            <a:xfrm>
              <a:off x="7509805" y="1682925"/>
              <a:ext cx="82360" cy="7805"/>
            </a:xfrm>
            <a:custGeom>
              <a:avLst/>
              <a:gdLst/>
              <a:ahLst/>
              <a:cxnLst/>
              <a:rect l="l" t="t" r="r" b="b"/>
              <a:pathLst>
                <a:path w="2332" h="221" extrusionOk="0">
                  <a:moveTo>
                    <a:pt x="85" y="1"/>
                  </a:moveTo>
                  <a:cubicBezTo>
                    <a:pt x="85" y="1"/>
                    <a:pt x="0" y="1"/>
                    <a:pt x="0" y="85"/>
                  </a:cubicBezTo>
                  <a:cubicBezTo>
                    <a:pt x="0" y="153"/>
                    <a:pt x="85" y="153"/>
                    <a:pt x="85" y="153"/>
                  </a:cubicBezTo>
                  <a:lnTo>
                    <a:pt x="2264" y="221"/>
                  </a:lnTo>
                  <a:cubicBezTo>
                    <a:pt x="2332" y="221"/>
                    <a:pt x="2332" y="221"/>
                    <a:pt x="2332" y="153"/>
                  </a:cubicBezTo>
                  <a:cubicBezTo>
                    <a:pt x="2332" y="153"/>
                    <a:pt x="2332" y="85"/>
                    <a:pt x="2264" y="85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1"/>
            <p:cNvSpPr/>
            <p:nvPr/>
          </p:nvSpPr>
          <p:spPr>
            <a:xfrm>
              <a:off x="7505037" y="1573758"/>
              <a:ext cx="82360" cy="7770"/>
            </a:xfrm>
            <a:custGeom>
              <a:avLst/>
              <a:gdLst/>
              <a:ahLst/>
              <a:cxnLst/>
              <a:rect l="l" t="t" r="r" b="b"/>
              <a:pathLst>
                <a:path w="2332" h="220" extrusionOk="0">
                  <a:moveTo>
                    <a:pt x="68" y="0"/>
                  </a:moveTo>
                  <a:cubicBezTo>
                    <a:pt x="0" y="0"/>
                    <a:pt x="0" y="0"/>
                    <a:pt x="0" y="68"/>
                  </a:cubicBezTo>
                  <a:cubicBezTo>
                    <a:pt x="0" y="68"/>
                    <a:pt x="0" y="135"/>
                    <a:pt x="68" y="135"/>
                  </a:cubicBezTo>
                  <a:lnTo>
                    <a:pt x="2247" y="220"/>
                  </a:lnTo>
                  <a:cubicBezTo>
                    <a:pt x="2247" y="220"/>
                    <a:pt x="2332" y="220"/>
                    <a:pt x="2332" y="135"/>
                  </a:cubicBezTo>
                  <a:cubicBezTo>
                    <a:pt x="2332" y="68"/>
                    <a:pt x="2247" y="68"/>
                    <a:pt x="2247" y="6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1"/>
            <p:cNvSpPr/>
            <p:nvPr/>
          </p:nvSpPr>
          <p:spPr>
            <a:xfrm>
              <a:off x="7390467" y="1626240"/>
              <a:ext cx="82360" cy="9606"/>
            </a:xfrm>
            <a:custGeom>
              <a:avLst/>
              <a:gdLst/>
              <a:ahLst/>
              <a:cxnLst/>
              <a:rect l="l" t="t" r="r" b="b"/>
              <a:pathLst>
                <a:path w="2332" h="272" extrusionOk="0">
                  <a:moveTo>
                    <a:pt x="152" y="1"/>
                  </a:moveTo>
                  <a:cubicBezTo>
                    <a:pt x="85" y="1"/>
                    <a:pt x="0" y="68"/>
                    <a:pt x="0" y="68"/>
                  </a:cubicBezTo>
                  <a:cubicBezTo>
                    <a:pt x="0" y="136"/>
                    <a:pt x="85" y="136"/>
                    <a:pt x="85" y="136"/>
                  </a:cubicBezTo>
                  <a:lnTo>
                    <a:pt x="2264" y="271"/>
                  </a:lnTo>
                  <a:cubicBezTo>
                    <a:pt x="2332" y="271"/>
                    <a:pt x="2332" y="204"/>
                    <a:pt x="2332" y="204"/>
                  </a:cubicBezTo>
                  <a:cubicBezTo>
                    <a:pt x="2332" y="136"/>
                    <a:pt x="2332" y="68"/>
                    <a:pt x="2264" y="68"/>
                  </a:cubicBezTo>
                  <a:lnTo>
                    <a:pt x="152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61"/>
            <p:cNvSpPr/>
            <p:nvPr/>
          </p:nvSpPr>
          <p:spPr>
            <a:xfrm>
              <a:off x="7365992" y="1501534"/>
              <a:ext cx="81795" cy="10171"/>
            </a:xfrm>
            <a:custGeom>
              <a:avLst/>
              <a:gdLst/>
              <a:ahLst/>
              <a:cxnLst/>
              <a:rect l="l" t="t" r="r" b="b"/>
              <a:pathLst>
                <a:path w="2316" h="288" extrusionOk="0">
                  <a:moveTo>
                    <a:pt x="68" y="1"/>
                  </a:moveTo>
                  <a:cubicBezTo>
                    <a:pt x="1" y="1"/>
                    <a:pt x="1" y="68"/>
                    <a:pt x="1" y="68"/>
                  </a:cubicBezTo>
                  <a:cubicBezTo>
                    <a:pt x="1" y="153"/>
                    <a:pt x="1" y="153"/>
                    <a:pt x="68" y="153"/>
                  </a:cubicBezTo>
                  <a:lnTo>
                    <a:pt x="2248" y="288"/>
                  </a:lnTo>
                  <a:cubicBezTo>
                    <a:pt x="2248" y="288"/>
                    <a:pt x="2315" y="220"/>
                    <a:pt x="2315" y="153"/>
                  </a:cubicBezTo>
                  <a:cubicBezTo>
                    <a:pt x="2315" y="153"/>
                    <a:pt x="2315" y="68"/>
                    <a:pt x="2248" y="6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61"/>
            <p:cNvSpPr/>
            <p:nvPr/>
          </p:nvSpPr>
          <p:spPr>
            <a:xfrm>
              <a:off x="7209076" y="1581493"/>
              <a:ext cx="82360" cy="8194"/>
            </a:xfrm>
            <a:custGeom>
              <a:avLst/>
              <a:gdLst/>
              <a:ahLst/>
              <a:cxnLst/>
              <a:rect l="l" t="t" r="r" b="b"/>
              <a:pathLst>
                <a:path w="2332" h="232" extrusionOk="0">
                  <a:moveTo>
                    <a:pt x="68" y="1"/>
                  </a:moveTo>
                  <a:cubicBezTo>
                    <a:pt x="68" y="1"/>
                    <a:pt x="0" y="1"/>
                    <a:pt x="0" y="68"/>
                  </a:cubicBezTo>
                  <a:cubicBezTo>
                    <a:pt x="0" y="136"/>
                    <a:pt x="68" y="136"/>
                    <a:pt x="68" y="136"/>
                  </a:cubicBezTo>
                  <a:lnTo>
                    <a:pt x="2264" y="203"/>
                  </a:lnTo>
                  <a:cubicBezTo>
                    <a:pt x="2284" y="223"/>
                    <a:pt x="2298" y="231"/>
                    <a:pt x="2308" y="231"/>
                  </a:cubicBezTo>
                  <a:cubicBezTo>
                    <a:pt x="2332" y="231"/>
                    <a:pt x="2332" y="184"/>
                    <a:pt x="2332" y="136"/>
                  </a:cubicBezTo>
                  <a:cubicBezTo>
                    <a:pt x="2332" y="136"/>
                    <a:pt x="2332" y="68"/>
                    <a:pt x="2264" y="6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1"/>
            <p:cNvSpPr/>
            <p:nvPr/>
          </p:nvSpPr>
          <p:spPr>
            <a:xfrm>
              <a:off x="7234117" y="1721915"/>
              <a:ext cx="119373" cy="15964"/>
            </a:xfrm>
            <a:custGeom>
              <a:avLst/>
              <a:gdLst/>
              <a:ahLst/>
              <a:cxnLst/>
              <a:rect l="l" t="t" r="r" b="b"/>
              <a:pathLst>
                <a:path w="3380" h="452" extrusionOk="0">
                  <a:moveTo>
                    <a:pt x="54" y="1"/>
                  </a:moveTo>
                  <a:cubicBezTo>
                    <a:pt x="35" y="1"/>
                    <a:pt x="1" y="49"/>
                    <a:pt x="1" y="96"/>
                  </a:cubicBezTo>
                  <a:lnTo>
                    <a:pt x="68" y="164"/>
                  </a:lnTo>
                  <a:lnTo>
                    <a:pt x="3312" y="451"/>
                  </a:lnTo>
                  <a:cubicBezTo>
                    <a:pt x="3380" y="451"/>
                    <a:pt x="3380" y="451"/>
                    <a:pt x="3380" y="384"/>
                  </a:cubicBezTo>
                  <a:cubicBezTo>
                    <a:pt x="3380" y="316"/>
                    <a:pt x="3380" y="316"/>
                    <a:pt x="3312" y="316"/>
                  </a:cubicBezTo>
                  <a:lnTo>
                    <a:pt x="68" y="29"/>
                  </a:lnTo>
                  <a:cubicBezTo>
                    <a:pt x="68" y="9"/>
                    <a:pt x="63" y="1"/>
                    <a:pt x="54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1"/>
            <p:cNvSpPr/>
            <p:nvPr/>
          </p:nvSpPr>
          <p:spPr>
            <a:xfrm>
              <a:off x="7453120" y="1782591"/>
              <a:ext cx="89530" cy="19707"/>
            </a:xfrm>
            <a:custGeom>
              <a:avLst/>
              <a:gdLst/>
              <a:ahLst/>
              <a:cxnLst/>
              <a:rect l="l" t="t" r="r" b="b"/>
              <a:pathLst>
                <a:path w="2535" h="558" extrusionOk="0">
                  <a:moveTo>
                    <a:pt x="2383" y="0"/>
                  </a:moveTo>
                  <a:lnTo>
                    <a:pt x="68" y="423"/>
                  </a:lnTo>
                  <a:cubicBezTo>
                    <a:pt x="68" y="423"/>
                    <a:pt x="0" y="423"/>
                    <a:pt x="0" y="490"/>
                  </a:cubicBezTo>
                  <a:cubicBezTo>
                    <a:pt x="0" y="558"/>
                    <a:pt x="68" y="558"/>
                    <a:pt x="136" y="558"/>
                  </a:cubicBezTo>
                  <a:lnTo>
                    <a:pt x="2450" y="220"/>
                  </a:lnTo>
                  <a:cubicBezTo>
                    <a:pt x="2450" y="136"/>
                    <a:pt x="2535" y="136"/>
                    <a:pt x="2535" y="68"/>
                  </a:cubicBezTo>
                  <a:cubicBezTo>
                    <a:pt x="2535" y="68"/>
                    <a:pt x="2450" y="0"/>
                    <a:pt x="238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1"/>
            <p:cNvSpPr/>
            <p:nvPr/>
          </p:nvSpPr>
          <p:spPr>
            <a:xfrm>
              <a:off x="7453120" y="2090030"/>
              <a:ext cx="86563" cy="28537"/>
            </a:xfrm>
            <a:custGeom>
              <a:avLst/>
              <a:gdLst/>
              <a:ahLst/>
              <a:cxnLst/>
              <a:rect l="l" t="t" r="r" b="b"/>
              <a:pathLst>
                <a:path w="2451" h="808" extrusionOk="0">
                  <a:moveTo>
                    <a:pt x="2400" y="0"/>
                  </a:moveTo>
                  <a:cubicBezTo>
                    <a:pt x="2390" y="0"/>
                    <a:pt x="2383" y="8"/>
                    <a:pt x="2383" y="30"/>
                  </a:cubicBezTo>
                  <a:lnTo>
                    <a:pt x="68" y="588"/>
                  </a:lnTo>
                  <a:cubicBezTo>
                    <a:pt x="68" y="655"/>
                    <a:pt x="0" y="655"/>
                    <a:pt x="68" y="723"/>
                  </a:cubicBezTo>
                  <a:cubicBezTo>
                    <a:pt x="68" y="723"/>
                    <a:pt x="68" y="807"/>
                    <a:pt x="136" y="807"/>
                  </a:cubicBezTo>
                  <a:lnTo>
                    <a:pt x="2383" y="165"/>
                  </a:lnTo>
                  <a:cubicBezTo>
                    <a:pt x="2450" y="165"/>
                    <a:pt x="2450" y="98"/>
                    <a:pt x="2450" y="30"/>
                  </a:cubicBezTo>
                  <a:cubicBezTo>
                    <a:pt x="2450" y="30"/>
                    <a:pt x="2420" y="0"/>
                    <a:pt x="240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1"/>
            <p:cNvSpPr/>
            <p:nvPr/>
          </p:nvSpPr>
          <p:spPr>
            <a:xfrm>
              <a:off x="7492499" y="1882221"/>
              <a:ext cx="84762" cy="34646"/>
            </a:xfrm>
            <a:custGeom>
              <a:avLst/>
              <a:gdLst/>
              <a:ahLst/>
              <a:cxnLst/>
              <a:rect l="l" t="t" r="r" b="b"/>
              <a:pathLst>
                <a:path w="2400" h="981" extrusionOk="0">
                  <a:moveTo>
                    <a:pt x="2264" y="1"/>
                  </a:moveTo>
                  <a:lnTo>
                    <a:pt x="68" y="846"/>
                  </a:lnTo>
                  <a:cubicBezTo>
                    <a:pt x="0" y="846"/>
                    <a:pt x="0" y="846"/>
                    <a:pt x="0" y="913"/>
                  </a:cubicBezTo>
                  <a:cubicBezTo>
                    <a:pt x="68" y="981"/>
                    <a:pt x="68" y="981"/>
                    <a:pt x="153" y="981"/>
                  </a:cubicBezTo>
                  <a:lnTo>
                    <a:pt x="2332" y="136"/>
                  </a:lnTo>
                  <a:cubicBezTo>
                    <a:pt x="2400" y="136"/>
                    <a:pt x="2400" y="68"/>
                    <a:pt x="2400" y="68"/>
                  </a:cubicBezTo>
                  <a:cubicBezTo>
                    <a:pt x="2400" y="1"/>
                    <a:pt x="2332" y="1"/>
                    <a:pt x="2264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1"/>
            <p:cNvSpPr/>
            <p:nvPr/>
          </p:nvSpPr>
          <p:spPr>
            <a:xfrm>
              <a:off x="7405371" y="1981287"/>
              <a:ext cx="84762" cy="35247"/>
            </a:xfrm>
            <a:custGeom>
              <a:avLst/>
              <a:gdLst/>
              <a:ahLst/>
              <a:cxnLst/>
              <a:rect l="l" t="t" r="r" b="b"/>
              <a:pathLst>
                <a:path w="2400" h="998" extrusionOk="0">
                  <a:moveTo>
                    <a:pt x="2265" y="1"/>
                  </a:moveTo>
                  <a:lnTo>
                    <a:pt x="85" y="845"/>
                  </a:lnTo>
                  <a:cubicBezTo>
                    <a:pt x="1" y="845"/>
                    <a:pt x="1" y="930"/>
                    <a:pt x="1" y="997"/>
                  </a:cubicBezTo>
                  <a:lnTo>
                    <a:pt x="153" y="997"/>
                  </a:lnTo>
                  <a:lnTo>
                    <a:pt x="2332" y="220"/>
                  </a:lnTo>
                  <a:cubicBezTo>
                    <a:pt x="2400" y="153"/>
                    <a:pt x="2400" y="153"/>
                    <a:pt x="2400" y="85"/>
                  </a:cubicBezTo>
                  <a:cubicBezTo>
                    <a:pt x="2400" y="85"/>
                    <a:pt x="2332" y="1"/>
                    <a:pt x="226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1"/>
            <p:cNvSpPr/>
            <p:nvPr/>
          </p:nvSpPr>
          <p:spPr>
            <a:xfrm>
              <a:off x="7783692" y="1884623"/>
              <a:ext cx="87164" cy="51952"/>
            </a:xfrm>
            <a:custGeom>
              <a:avLst/>
              <a:gdLst/>
              <a:ahLst/>
              <a:cxnLst/>
              <a:rect l="l" t="t" r="r" b="b"/>
              <a:pathLst>
                <a:path w="2468" h="1471" extrusionOk="0">
                  <a:moveTo>
                    <a:pt x="2315" y="0"/>
                  </a:moveTo>
                  <a:lnTo>
                    <a:pt x="68" y="1335"/>
                  </a:lnTo>
                  <a:cubicBezTo>
                    <a:pt x="0" y="1335"/>
                    <a:pt x="0" y="1403"/>
                    <a:pt x="68" y="1403"/>
                  </a:cubicBezTo>
                  <a:cubicBezTo>
                    <a:pt x="68" y="1470"/>
                    <a:pt x="136" y="1470"/>
                    <a:pt x="136" y="1470"/>
                  </a:cubicBezTo>
                  <a:lnTo>
                    <a:pt x="2383" y="136"/>
                  </a:lnTo>
                  <a:cubicBezTo>
                    <a:pt x="2383" y="136"/>
                    <a:pt x="2467" y="68"/>
                    <a:pt x="2383" y="68"/>
                  </a:cubicBezTo>
                  <a:cubicBezTo>
                    <a:pt x="2383" y="0"/>
                    <a:pt x="2315" y="0"/>
                    <a:pt x="231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61"/>
            <p:cNvSpPr/>
            <p:nvPr/>
          </p:nvSpPr>
          <p:spPr>
            <a:xfrm>
              <a:off x="7706700" y="1784957"/>
              <a:ext cx="84197" cy="35247"/>
            </a:xfrm>
            <a:custGeom>
              <a:avLst/>
              <a:gdLst/>
              <a:ahLst/>
              <a:cxnLst/>
              <a:rect l="l" t="t" r="r" b="b"/>
              <a:pathLst>
                <a:path w="2384" h="998" extrusionOk="0">
                  <a:moveTo>
                    <a:pt x="2316" y="1"/>
                  </a:moveTo>
                  <a:lnTo>
                    <a:pt x="68" y="846"/>
                  </a:lnTo>
                  <a:cubicBezTo>
                    <a:pt x="68" y="846"/>
                    <a:pt x="1" y="846"/>
                    <a:pt x="68" y="913"/>
                  </a:cubicBezTo>
                  <a:cubicBezTo>
                    <a:pt x="68" y="998"/>
                    <a:pt x="68" y="998"/>
                    <a:pt x="136" y="998"/>
                  </a:cubicBezTo>
                  <a:lnTo>
                    <a:pt x="2383" y="153"/>
                  </a:lnTo>
                  <a:lnTo>
                    <a:pt x="2383" y="69"/>
                  </a:lnTo>
                  <a:cubicBezTo>
                    <a:pt x="2383" y="1"/>
                    <a:pt x="2316" y="1"/>
                    <a:pt x="2316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61"/>
            <p:cNvSpPr/>
            <p:nvPr/>
          </p:nvSpPr>
          <p:spPr>
            <a:xfrm>
              <a:off x="7557554" y="1961580"/>
              <a:ext cx="84162" cy="34646"/>
            </a:xfrm>
            <a:custGeom>
              <a:avLst/>
              <a:gdLst/>
              <a:ahLst/>
              <a:cxnLst/>
              <a:rect l="l" t="t" r="r" b="b"/>
              <a:pathLst>
                <a:path w="2383" h="981" extrusionOk="0">
                  <a:moveTo>
                    <a:pt x="2247" y="1"/>
                  </a:moveTo>
                  <a:lnTo>
                    <a:pt x="0" y="846"/>
                  </a:lnTo>
                  <a:lnTo>
                    <a:pt x="0" y="913"/>
                  </a:lnTo>
                  <a:cubicBezTo>
                    <a:pt x="0" y="981"/>
                    <a:pt x="68" y="981"/>
                    <a:pt x="68" y="981"/>
                  </a:cubicBezTo>
                  <a:lnTo>
                    <a:pt x="2315" y="136"/>
                  </a:lnTo>
                  <a:cubicBezTo>
                    <a:pt x="2315" y="136"/>
                    <a:pt x="2382" y="69"/>
                    <a:pt x="2315" y="69"/>
                  </a:cubicBezTo>
                  <a:cubicBezTo>
                    <a:pt x="2315" y="1"/>
                    <a:pt x="2315" y="1"/>
                    <a:pt x="224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61"/>
            <p:cNvSpPr/>
            <p:nvPr/>
          </p:nvSpPr>
          <p:spPr>
            <a:xfrm>
              <a:off x="7223980" y="2088688"/>
              <a:ext cx="102068" cy="9571"/>
            </a:xfrm>
            <a:custGeom>
              <a:avLst/>
              <a:gdLst/>
              <a:ahLst/>
              <a:cxnLst/>
              <a:rect l="l" t="t" r="r" b="b"/>
              <a:pathLst>
                <a:path w="2890" h="271" extrusionOk="0">
                  <a:moveTo>
                    <a:pt x="2755" y="1"/>
                  </a:moveTo>
                  <a:lnTo>
                    <a:pt x="68" y="136"/>
                  </a:lnTo>
                  <a:cubicBezTo>
                    <a:pt x="1" y="136"/>
                    <a:pt x="1" y="136"/>
                    <a:pt x="1" y="203"/>
                  </a:cubicBezTo>
                  <a:cubicBezTo>
                    <a:pt x="1" y="203"/>
                    <a:pt x="1" y="271"/>
                    <a:pt x="68" y="271"/>
                  </a:cubicBezTo>
                  <a:lnTo>
                    <a:pt x="2755" y="136"/>
                  </a:lnTo>
                  <a:cubicBezTo>
                    <a:pt x="2822" y="136"/>
                    <a:pt x="2890" y="136"/>
                    <a:pt x="2890" y="68"/>
                  </a:cubicBezTo>
                  <a:cubicBezTo>
                    <a:pt x="2890" y="1"/>
                    <a:pt x="2822" y="1"/>
                    <a:pt x="275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61"/>
            <p:cNvSpPr/>
            <p:nvPr/>
          </p:nvSpPr>
          <p:spPr>
            <a:xfrm>
              <a:off x="7020516" y="2078551"/>
              <a:ext cx="101467" cy="17341"/>
            </a:xfrm>
            <a:custGeom>
              <a:avLst/>
              <a:gdLst/>
              <a:ahLst/>
              <a:cxnLst/>
              <a:rect l="l" t="t" r="r" b="b"/>
              <a:pathLst>
                <a:path w="2873" h="491" extrusionOk="0">
                  <a:moveTo>
                    <a:pt x="2805" y="0"/>
                  </a:moveTo>
                  <a:lnTo>
                    <a:pt x="68" y="288"/>
                  </a:lnTo>
                  <a:cubicBezTo>
                    <a:pt x="68" y="288"/>
                    <a:pt x="0" y="355"/>
                    <a:pt x="0" y="423"/>
                  </a:cubicBezTo>
                  <a:lnTo>
                    <a:pt x="68" y="490"/>
                  </a:lnTo>
                  <a:lnTo>
                    <a:pt x="2805" y="203"/>
                  </a:lnTo>
                  <a:cubicBezTo>
                    <a:pt x="2872" y="136"/>
                    <a:pt x="2872" y="136"/>
                    <a:pt x="2872" y="68"/>
                  </a:cubicBezTo>
                  <a:lnTo>
                    <a:pt x="2805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1"/>
            <p:cNvSpPr/>
            <p:nvPr/>
          </p:nvSpPr>
          <p:spPr>
            <a:xfrm>
              <a:off x="7281265" y="2255174"/>
              <a:ext cx="94298" cy="27477"/>
            </a:xfrm>
            <a:custGeom>
              <a:avLst/>
              <a:gdLst/>
              <a:ahLst/>
              <a:cxnLst/>
              <a:rect l="l" t="t" r="r" b="b"/>
              <a:pathLst>
                <a:path w="2670" h="778" extrusionOk="0">
                  <a:moveTo>
                    <a:pt x="2535" y="0"/>
                  </a:moveTo>
                  <a:lnTo>
                    <a:pt x="68" y="626"/>
                  </a:lnTo>
                  <a:cubicBezTo>
                    <a:pt x="1" y="626"/>
                    <a:pt x="1" y="693"/>
                    <a:pt x="1" y="693"/>
                  </a:cubicBezTo>
                  <a:cubicBezTo>
                    <a:pt x="1" y="778"/>
                    <a:pt x="68" y="778"/>
                    <a:pt x="68" y="778"/>
                  </a:cubicBezTo>
                  <a:lnTo>
                    <a:pt x="2602" y="203"/>
                  </a:lnTo>
                  <a:cubicBezTo>
                    <a:pt x="2602" y="203"/>
                    <a:pt x="2670" y="136"/>
                    <a:pt x="2670" y="68"/>
                  </a:cubicBezTo>
                  <a:cubicBezTo>
                    <a:pt x="2670" y="68"/>
                    <a:pt x="2602" y="0"/>
                    <a:pt x="253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61"/>
            <p:cNvSpPr/>
            <p:nvPr/>
          </p:nvSpPr>
          <p:spPr>
            <a:xfrm>
              <a:off x="7161928" y="2615589"/>
              <a:ext cx="97300" cy="10171"/>
            </a:xfrm>
            <a:custGeom>
              <a:avLst/>
              <a:gdLst/>
              <a:ahLst/>
              <a:cxnLst/>
              <a:rect l="l" t="t" r="r" b="b"/>
              <a:pathLst>
                <a:path w="2755" h="288" extrusionOk="0">
                  <a:moveTo>
                    <a:pt x="2670" y="0"/>
                  </a:moveTo>
                  <a:lnTo>
                    <a:pt x="68" y="135"/>
                  </a:lnTo>
                  <a:cubicBezTo>
                    <a:pt x="0" y="135"/>
                    <a:pt x="0" y="135"/>
                    <a:pt x="0" y="203"/>
                  </a:cubicBezTo>
                  <a:cubicBezTo>
                    <a:pt x="0" y="287"/>
                    <a:pt x="68" y="287"/>
                    <a:pt x="68" y="287"/>
                  </a:cubicBezTo>
                  <a:lnTo>
                    <a:pt x="2670" y="135"/>
                  </a:lnTo>
                  <a:cubicBezTo>
                    <a:pt x="2670" y="135"/>
                    <a:pt x="2754" y="135"/>
                    <a:pt x="2754" y="68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1"/>
            <p:cNvSpPr/>
            <p:nvPr/>
          </p:nvSpPr>
          <p:spPr>
            <a:xfrm>
              <a:off x="7318843" y="2503386"/>
              <a:ext cx="94333" cy="27512"/>
            </a:xfrm>
            <a:custGeom>
              <a:avLst/>
              <a:gdLst/>
              <a:ahLst/>
              <a:cxnLst/>
              <a:rect l="l" t="t" r="r" b="b"/>
              <a:pathLst>
                <a:path w="2671" h="779" extrusionOk="0">
                  <a:moveTo>
                    <a:pt x="2603" y="1"/>
                  </a:moveTo>
                  <a:lnTo>
                    <a:pt x="69" y="643"/>
                  </a:lnTo>
                  <a:cubicBezTo>
                    <a:pt x="1" y="643"/>
                    <a:pt x="1" y="710"/>
                    <a:pt x="1" y="710"/>
                  </a:cubicBezTo>
                  <a:cubicBezTo>
                    <a:pt x="1" y="778"/>
                    <a:pt x="69" y="778"/>
                    <a:pt x="69" y="778"/>
                  </a:cubicBezTo>
                  <a:lnTo>
                    <a:pt x="2603" y="220"/>
                  </a:lnTo>
                  <a:cubicBezTo>
                    <a:pt x="2670" y="153"/>
                    <a:pt x="2670" y="153"/>
                    <a:pt x="2670" y="85"/>
                  </a:cubicBezTo>
                  <a:lnTo>
                    <a:pt x="2603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61"/>
            <p:cNvSpPr/>
            <p:nvPr/>
          </p:nvSpPr>
          <p:spPr>
            <a:xfrm>
              <a:off x="7102241" y="2342303"/>
              <a:ext cx="82396" cy="9571"/>
            </a:xfrm>
            <a:custGeom>
              <a:avLst/>
              <a:gdLst/>
              <a:ahLst/>
              <a:cxnLst/>
              <a:rect l="l" t="t" r="r" b="b"/>
              <a:pathLst>
                <a:path w="2333" h="271" extrusionOk="0">
                  <a:moveTo>
                    <a:pt x="69" y="0"/>
                  </a:moveTo>
                  <a:cubicBezTo>
                    <a:pt x="1" y="0"/>
                    <a:pt x="1" y="0"/>
                    <a:pt x="1" y="68"/>
                  </a:cubicBezTo>
                  <a:cubicBezTo>
                    <a:pt x="1" y="135"/>
                    <a:pt x="1" y="135"/>
                    <a:pt x="69" y="135"/>
                  </a:cubicBezTo>
                  <a:lnTo>
                    <a:pt x="2248" y="270"/>
                  </a:lnTo>
                  <a:lnTo>
                    <a:pt x="2332" y="203"/>
                  </a:lnTo>
                  <a:cubicBezTo>
                    <a:pt x="2332" y="135"/>
                    <a:pt x="2248" y="135"/>
                    <a:pt x="2248" y="135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61"/>
            <p:cNvSpPr/>
            <p:nvPr/>
          </p:nvSpPr>
          <p:spPr>
            <a:xfrm>
              <a:off x="6930986" y="2219963"/>
              <a:ext cx="119408" cy="14939"/>
            </a:xfrm>
            <a:custGeom>
              <a:avLst/>
              <a:gdLst/>
              <a:ahLst/>
              <a:cxnLst/>
              <a:rect l="l" t="t" r="r" b="b"/>
              <a:pathLst>
                <a:path w="3381" h="423" extrusionOk="0">
                  <a:moveTo>
                    <a:pt x="69" y="1"/>
                  </a:moveTo>
                  <a:lnTo>
                    <a:pt x="1" y="85"/>
                  </a:lnTo>
                  <a:cubicBezTo>
                    <a:pt x="1" y="153"/>
                    <a:pt x="69" y="153"/>
                    <a:pt x="69" y="153"/>
                  </a:cubicBezTo>
                  <a:lnTo>
                    <a:pt x="3296" y="423"/>
                  </a:lnTo>
                  <a:cubicBezTo>
                    <a:pt x="3380" y="423"/>
                    <a:pt x="3380" y="423"/>
                    <a:pt x="3380" y="355"/>
                  </a:cubicBezTo>
                  <a:cubicBezTo>
                    <a:pt x="3380" y="288"/>
                    <a:pt x="3380" y="288"/>
                    <a:pt x="3296" y="288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1"/>
            <p:cNvSpPr/>
            <p:nvPr/>
          </p:nvSpPr>
          <p:spPr>
            <a:xfrm>
              <a:off x="6629658" y="2148374"/>
              <a:ext cx="117007" cy="33304"/>
            </a:xfrm>
            <a:custGeom>
              <a:avLst/>
              <a:gdLst/>
              <a:ahLst/>
              <a:cxnLst/>
              <a:rect l="l" t="t" r="r" b="b"/>
              <a:pathLst>
                <a:path w="3313" h="943" extrusionOk="0">
                  <a:moveTo>
                    <a:pt x="153" y="0"/>
                  </a:moveTo>
                  <a:cubicBezTo>
                    <a:pt x="85" y="0"/>
                    <a:pt x="1" y="68"/>
                    <a:pt x="1" y="68"/>
                  </a:cubicBezTo>
                  <a:cubicBezTo>
                    <a:pt x="1" y="135"/>
                    <a:pt x="1" y="135"/>
                    <a:pt x="85" y="203"/>
                  </a:cubicBezTo>
                  <a:lnTo>
                    <a:pt x="3245" y="913"/>
                  </a:lnTo>
                  <a:cubicBezTo>
                    <a:pt x="3245" y="935"/>
                    <a:pt x="3252" y="943"/>
                    <a:pt x="3262" y="943"/>
                  </a:cubicBezTo>
                  <a:cubicBezTo>
                    <a:pt x="3282" y="943"/>
                    <a:pt x="3312" y="913"/>
                    <a:pt x="3312" y="913"/>
                  </a:cubicBezTo>
                  <a:cubicBezTo>
                    <a:pt x="3312" y="845"/>
                    <a:pt x="3312" y="760"/>
                    <a:pt x="3245" y="76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61"/>
            <p:cNvSpPr/>
            <p:nvPr/>
          </p:nvSpPr>
          <p:spPr>
            <a:xfrm>
              <a:off x="6386214" y="2024233"/>
              <a:ext cx="97300" cy="74025"/>
            </a:xfrm>
            <a:custGeom>
              <a:avLst/>
              <a:gdLst/>
              <a:ahLst/>
              <a:cxnLst/>
              <a:rect l="l" t="t" r="r" b="b"/>
              <a:pathLst>
                <a:path w="2755" h="2096" extrusionOk="0">
                  <a:moveTo>
                    <a:pt x="68" y="1"/>
                  </a:moveTo>
                  <a:cubicBezTo>
                    <a:pt x="51" y="1"/>
                    <a:pt x="34" y="18"/>
                    <a:pt x="1" y="52"/>
                  </a:cubicBezTo>
                  <a:lnTo>
                    <a:pt x="1" y="136"/>
                  </a:lnTo>
                  <a:lnTo>
                    <a:pt x="2602" y="2096"/>
                  </a:lnTo>
                  <a:lnTo>
                    <a:pt x="2755" y="2096"/>
                  </a:lnTo>
                  <a:lnTo>
                    <a:pt x="2755" y="1961"/>
                  </a:lnTo>
                  <a:lnTo>
                    <a:pt x="136" y="52"/>
                  </a:lnTo>
                  <a:cubicBezTo>
                    <a:pt x="102" y="18"/>
                    <a:pt x="85" y="1"/>
                    <a:pt x="6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61"/>
            <p:cNvSpPr/>
            <p:nvPr/>
          </p:nvSpPr>
          <p:spPr>
            <a:xfrm>
              <a:off x="6635026" y="2255174"/>
              <a:ext cx="114005" cy="47184"/>
            </a:xfrm>
            <a:custGeom>
              <a:avLst/>
              <a:gdLst/>
              <a:ahLst/>
              <a:cxnLst/>
              <a:rect l="l" t="t" r="r" b="b"/>
              <a:pathLst>
                <a:path w="3228" h="1336" extrusionOk="0">
                  <a:moveTo>
                    <a:pt x="136" y="0"/>
                  </a:moveTo>
                  <a:cubicBezTo>
                    <a:pt x="69" y="0"/>
                    <a:pt x="69" y="0"/>
                    <a:pt x="1" y="68"/>
                  </a:cubicBezTo>
                  <a:cubicBezTo>
                    <a:pt x="1" y="136"/>
                    <a:pt x="69" y="136"/>
                    <a:pt x="69" y="203"/>
                  </a:cubicBezTo>
                  <a:lnTo>
                    <a:pt x="3093" y="1335"/>
                  </a:lnTo>
                  <a:cubicBezTo>
                    <a:pt x="3160" y="1335"/>
                    <a:pt x="3160" y="1335"/>
                    <a:pt x="3228" y="1268"/>
                  </a:cubicBezTo>
                  <a:cubicBezTo>
                    <a:pt x="3228" y="1268"/>
                    <a:pt x="3228" y="1200"/>
                    <a:pt x="3160" y="1200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61"/>
            <p:cNvSpPr/>
            <p:nvPr/>
          </p:nvSpPr>
          <p:spPr>
            <a:xfrm>
              <a:off x="7035420" y="2451469"/>
              <a:ext cx="89530" cy="10207"/>
            </a:xfrm>
            <a:custGeom>
              <a:avLst/>
              <a:gdLst/>
              <a:ahLst/>
              <a:cxnLst/>
              <a:rect l="l" t="t" r="r" b="b"/>
              <a:pathLst>
                <a:path w="2535" h="289" extrusionOk="0">
                  <a:moveTo>
                    <a:pt x="2450" y="1"/>
                  </a:moveTo>
                  <a:lnTo>
                    <a:pt x="68" y="136"/>
                  </a:lnTo>
                  <a:lnTo>
                    <a:pt x="1" y="204"/>
                  </a:lnTo>
                  <a:cubicBezTo>
                    <a:pt x="1" y="288"/>
                    <a:pt x="68" y="288"/>
                    <a:pt x="68" y="288"/>
                  </a:cubicBezTo>
                  <a:lnTo>
                    <a:pt x="2450" y="136"/>
                  </a:lnTo>
                  <a:cubicBezTo>
                    <a:pt x="2450" y="136"/>
                    <a:pt x="2535" y="136"/>
                    <a:pt x="2535" y="69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61"/>
            <p:cNvSpPr/>
            <p:nvPr/>
          </p:nvSpPr>
          <p:spPr>
            <a:xfrm>
              <a:off x="6853429" y="2523693"/>
              <a:ext cx="87164" cy="30938"/>
            </a:xfrm>
            <a:custGeom>
              <a:avLst/>
              <a:gdLst/>
              <a:ahLst/>
              <a:cxnLst/>
              <a:rect l="l" t="t" r="r" b="b"/>
              <a:pathLst>
                <a:path w="2468" h="876" extrusionOk="0">
                  <a:moveTo>
                    <a:pt x="153" y="0"/>
                  </a:moveTo>
                  <a:cubicBezTo>
                    <a:pt x="85" y="0"/>
                    <a:pt x="85" y="0"/>
                    <a:pt x="1" y="68"/>
                  </a:cubicBezTo>
                  <a:cubicBezTo>
                    <a:pt x="1" y="135"/>
                    <a:pt x="85" y="135"/>
                    <a:pt x="85" y="203"/>
                  </a:cubicBezTo>
                  <a:lnTo>
                    <a:pt x="2332" y="845"/>
                  </a:lnTo>
                  <a:cubicBezTo>
                    <a:pt x="2355" y="868"/>
                    <a:pt x="2377" y="875"/>
                    <a:pt x="2397" y="875"/>
                  </a:cubicBezTo>
                  <a:cubicBezTo>
                    <a:pt x="2437" y="875"/>
                    <a:pt x="2467" y="845"/>
                    <a:pt x="2467" y="845"/>
                  </a:cubicBezTo>
                  <a:cubicBezTo>
                    <a:pt x="2467" y="777"/>
                    <a:pt x="2467" y="693"/>
                    <a:pt x="2400" y="693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61"/>
            <p:cNvSpPr/>
            <p:nvPr/>
          </p:nvSpPr>
          <p:spPr>
            <a:xfrm>
              <a:off x="6843893" y="2369144"/>
              <a:ext cx="87128" cy="7805"/>
            </a:xfrm>
            <a:custGeom>
              <a:avLst/>
              <a:gdLst/>
              <a:ahLst/>
              <a:cxnLst/>
              <a:rect l="l" t="t" r="r" b="b"/>
              <a:pathLst>
                <a:path w="2467" h="221" extrusionOk="0">
                  <a:moveTo>
                    <a:pt x="68" y="0"/>
                  </a:moveTo>
                  <a:cubicBezTo>
                    <a:pt x="0" y="0"/>
                    <a:pt x="0" y="85"/>
                    <a:pt x="0" y="85"/>
                  </a:cubicBezTo>
                  <a:cubicBezTo>
                    <a:pt x="0" y="152"/>
                    <a:pt x="0" y="220"/>
                    <a:pt x="68" y="220"/>
                  </a:cubicBezTo>
                  <a:lnTo>
                    <a:pt x="2383" y="220"/>
                  </a:lnTo>
                  <a:cubicBezTo>
                    <a:pt x="2467" y="220"/>
                    <a:pt x="2467" y="220"/>
                    <a:pt x="2467" y="152"/>
                  </a:cubicBezTo>
                  <a:cubicBezTo>
                    <a:pt x="2467" y="152"/>
                    <a:pt x="2467" y="85"/>
                    <a:pt x="2383" y="85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61"/>
            <p:cNvSpPr/>
            <p:nvPr/>
          </p:nvSpPr>
          <p:spPr>
            <a:xfrm>
              <a:off x="6657135" y="2396586"/>
              <a:ext cx="87128" cy="28537"/>
            </a:xfrm>
            <a:custGeom>
              <a:avLst/>
              <a:gdLst/>
              <a:ahLst/>
              <a:cxnLst/>
              <a:rect l="l" t="t" r="r" b="b"/>
              <a:pathLst>
                <a:path w="2467" h="808" extrusionOk="0">
                  <a:moveTo>
                    <a:pt x="68" y="1"/>
                  </a:moveTo>
                  <a:cubicBezTo>
                    <a:pt x="68" y="1"/>
                    <a:pt x="0" y="1"/>
                    <a:pt x="0" y="68"/>
                  </a:cubicBezTo>
                  <a:cubicBezTo>
                    <a:pt x="0" y="68"/>
                    <a:pt x="0" y="153"/>
                    <a:pt x="68" y="153"/>
                  </a:cubicBezTo>
                  <a:lnTo>
                    <a:pt x="2332" y="778"/>
                  </a:lnTo>
                  <a:cubicBezTo>
                    <a:pt x="2354" y="800"/>
                    <a:pt x="2369" y="808"/>
                    <a:pt x="2379" y="808"/>
                  </a:cubicBezTo>
                  <a:cubicBezTo>
                    <a:pt x="2399" y="808"/>
                    <a:pt x="2399" y="778"/>
                    <a:pt x="2399" y="778"/>
                  </a:cubicBezTo>
                  <a:cubicBezTo>
                    <a:pt x="2467" y="710"/>
                    <a:pt x="2399" y="643"/>
                    <a:pt x="2399" y="643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1"/>
            <p:cNvSpPr/>
            <p:nvPr/>
          </p:nvSpPr>
          <p:spPr>
            <a:xfrm>
              <a:off x="7010380" y="1608370"/>
              <a:ext cx="79394" cy="29843"/>
            </a:xfrm>
            <a:custGeom>
              <a:avLst/>
              <a:gdLst/>
              <a:ahLst/>
              <a:cxnLst/>
              <a:rect l="l" t="t" r="r" b="b"/>
              <a:pathLst>
                <a:path w="2248" h="845" extrusionOk="0">
                  <a:moveTo>
                    <a:pt x="135" y="0"/>
                  </a:moveTo>
                  <a:cubicBezTo>
                    <a:pt x="68" y="0"/>
                    <a:pt x="68" y="0"/>
                    <a:pt x="68" y="84"/>
                  </a:cubicBezTo>
                  <a:cubicBezTo>
                    <a:pt x="0" y="84"/>
                    <a:pt x="68" y="152"/>
                    <a:pt x="68" y="152"/>
                  </a:cubicBezTo>
                  <a:lnTo>
                    <a:pt x="2112" y="845"/>
                  </a:lnTo>
                  <a:lnTo>
                    <a:pt x="2247" y="845"/>
                  </a:lnTo>
                  <a:cubicBezTo>
                    <a:pt x="2247" y="777"/>
                    <a:pt x="2247" y="710"/>
                    <a:pt x="2180" y="710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61"/>
            <p:cNvSpPr/>
            <p:nvPr/>
          </p:nvSpPr>
          <p:spPr>
            <a:xfrm>
              <a:off x="7097473" y="1441883"/>
              <a:ext cx="106871" cy="59687"/>
            </a:xfrm>
            <a:custGeom>
              <a:avLst/>
              <a:gdLst/>
              <a:ahLst/>
              <a:cxnLst/>
              <a:rect l="l" t="t" r="r" b="b"/>
              <a:pathLst>
                <a:path w="3026" h="1690" extrusionOk="0">
                  <a:moveTo>
                    <a:pt x="2890" y="0"/>
                  </a:moveTo>
                  <a:lnTo>
                    <a:pt x="1" y="1555"/>
                  </a:lnTo>
                  <a:lnTo>
                    <a:pt x="1" y="1622"/>
                  </a:lnTo>
                  <a:cubicBezTo>
                    <a:pt x="1" y="1690"/>
                    <a:pt x="68" y="1690"/>
                    <a:pt x="136" y="1690"/>
                  </a:cubicBezTo>
                  <a:lnTo>
                    <a:pt x="2957" y="152"/>
                  </a:lnTo>
                  <a:cubicBezTo>
                    <a:pt x="3025" y="152"/>
                    <a:pt x="3025" y="68"/>
                    <a:pt x="3025" y="68"/>
                  </a:cubicBezTo>
                  <a:cubicBezTo>
                    <a:pt x="2957" y="0"/>
                    <a:pt x="2957" y="0"/>
                    <a:pt x="289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61"/>
            <p:cNvSpPr/>
            <p:nvPr/>
          </p:nvSpPr>
          <p:spPr>
            <a:xfrm>
              <a:off x="6935790" y="1757515"/>
              <a:ext cx="89530" cy="10207"/>
            </a:xfrm>
            <a:custGeom>
              <a:avLst/>
              <a:gdLst/>
              <a:ahLst/>
              <a:cxnLst/>
              <a:rect l="l" t="t" r="r" b="b"/>
              <a:pathLst>
                <a:path w="2535" h="289" extrusionOk="0">
                  <a:moveTo>
                    <a:pt x="135" y="1"/>
                  </a:moveTo>
                  <a:cubicBezTo>
                    <a:pt x="68" y="1"/>
                    <a:pt x="0" y="1"/>
                    <a:pt x="0" y="85"/>
                  </a:cubicBezTo>
                  <a:cubicBezTo>
                    <a:pt x="0" y="153"/>
                    <a:pt x="68" y="153"/>
                    <a:pt x="68" y="153"/>
                  </a:cubicBezTo>
                  <a:lnTo>
                    <a:pt x="2467" y="288"/>
                  </a:lnTo>
                  <a:cubicBezTo>
                    <a:pt x="2534" y="288"/>
                    <a:pt x="2534" y="220"/>
                    <a:pt x="2534" y="153"/>
                  </a:cubicBezTo>
                  <a:cubicBezTo>
                    <a:pt x="2534" y="153"/>
                    <a:pt x="2534" y="85"/>
                    <a:pt x="2467" y="85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61"/>
            <p:cNvSpPr/>
            <p:nvPr/>
          </p:nvSpPr>
          <p:spPr>
            <a:xfrm>
              <a:off x="6836124" y="1991423"/>
              <a:ext cx="84762" cy="30938"/>
            </a:xfrm>
            <a:custGeom>
              <a:avLst/>
              <a:gdLst/>
              <a:ahLst/>
              <a:cxnLst/>
              <a:rect l="l" t="t" r="r" b="b"/>
              <a:pathLst>
                <a:path w="2400" h="876" extrusionOk="0">
                  <a:moveTo>
                    <a:pt x="68" y="1"/>
                  </a:moveTo>
                  <a:cubicBezTo>
                    <a:pt x="68" y="1"/>
                    <a:pt x="1" y="1"/>
                    <a:pt x="1" y="68"/>
                  </a:cubicBezTo>
                  <a:cubicBezTo>
                    <a:pt x="1" y="68"/>
                    <a:pt x="1" y="136"/>
                    <a:pt x="68" y="136"/>
                  </a:cubicBezTo>
                  <a:lnTo>
                    <a:pt x="2332" y="846"/>
                  </a:lnTo>
                  <a:cubicBezTo>
                    <a:pt x="2332" y="868"/>
                    <a:pt x="2340" y="876"/>
                    <a:pt x="2350" y="876"/>
                  </a:cubicBezTo>
                  <a:cubicBezTo>
                    <a:pt x="2370" y="876"/>
                    <a:pt x="2400" y="846"/>
                    <a:pt x="2400" y="846"/>
                  </a:cubicBezTo>
                  <a:cubicBezTo>
                    <a:pt x="2400" y="778"/>
                    <a:pt x="2400" y="710"/>
                    <a:pt x="2332" y="71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1"/>
            <p:cNvSpPr/>
            <p:nvPr/>
          </p:nvSpPr>
          <p:spPr>
            <a:xfrm>
              <a:off x="6722154" y="2014097"/>
              <a:ext cx="84162" cy="30938"/>
            </a:xfrm>
            <a:custGeom>
              <a:avLst/>
              <a:gdLst/>
              <a:ahLst/>
              <a:cxnLst/>
              <a:rect l="l" t="t" r="r" b="b"/>
              <a:pathLst>
                <a:path w="2383" h="876" extrusionOk="0">
                  <a:moveTo>
                    <a:pt x="68" y="1"/>
                  </a:moveTo>
                  <a:cubicBezTo>
                    <a:pt x="68" y="1"/>
                    <a:pt x="1" y="1"/>
                    <a:pt x="1" y="68"/>
                  </a:cubicBezTo>
                  <a:cubicBezTo>
                    <a:pt x="1" y="68"/>
                    <a:pt x="1" y="136"/>
                    <a:pt x="68" y="136"/>
                  </a:cubicBezTo>
                  <a:lnTo>
                    <a:pt x="2315" y="846"/>
                  </a:lnTo>
                  <a:cubicBezTo>
                    <a:pt x="2315" y="868"/>
                    <a:pt x="2323" y="876"/>
                    <a:pt x="2333" y="876"/>
                  </a:cubicBezTo>
                  <a:cubicBezTo>
                    <a:pt x="2353" y="876"/>
                    <a:pt x="2383" y="846"/>
                    <a:pt x="2383" y="846"/>
                  </a:cubicBezTo>
                  <a:lnTo>
                    <a:pt x="2383" y="69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61"/>
            <p:cNvSpPr/>
            <p:nvPr/>
          </p:nvSpPr>
          <p:spPr>
            <a:xfrm>
              <a:off x="6766901" y="2113163"/>
              <a:ext cx="86563" cy="22709"/>
            </a:xfrm>
            <a:custGeom>
              <a:avLst/>
              <a:gdLst/>
              <a:ahLst/>
              <a:cxnLst/>
              <a:rect l="l" t="t" r="r" b="b"/>
              <a:pathLst>
                <a:path w="2451" h="643" extrusionOk="0">
                  <a:moveTo>
                    <a:pt x="68" y="0"/>
                  </a:moveTo>
                  <a:cubicBezTo>
                    <a:pt x="68" y="0"/>
                    <a:pt x="1" y="0"/>
                    <a:pt x="1" y="68"/>
                  </a:cubicBezTo>
                  <a:cubicBezTo>
                    <a:pt x="1" y="152"/>
                    <a:pt x="1" y="152"/>
                    <a:pt x="68" y="152"/>
                  </a:cubicBezTo>
                  <a:lnTo>
                    <a:pt x="2383" y="642"/>
                  </a:lnTo>
                  <a:cubicBezTo>
                    <a:pt x="2383" y="642"/>
                    <a:pt x="2451" y="642"/>
                    <a:pt x="2451" y="575"/>
                  </a:cubicBezTo>
                  <a:cubicBezTo>
                    <a:pt x="2451" y="490"/>
                    <a:pt x="2451" y="490"/>
                    <a:pt x="2383" y="490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61"/>
            <p:cNvSpPr/>
            <p:nvPr/>
          </p:nvSpPr>
          <p:spPr>
            <a:xfrm>
              <a:off x="6724556" y="1827338"/>
              <a:ext cx="84162" cy="30938"/>
            </a:xfrm>
            <a:custGeom>
              <a:avLst/>
              <a:gdLst/>
              <a:ahLst/>
              <a:cxnLst/>
              <a:rect l="l" t="t" r="r" b="b"/>
              <a:pathLst>
                <a:path w="2383" h="876" extrusionOk="0">
                  <a:moveTo>
                    <a:pt x="68" y="1"/>
                  </a:moveTo>
                  <a:cubicBezTo>
                    <a:pt x="68" y="1"/>
                    <a:pt x="0" y="1"/>
                    <a:pt x="0" y="68"/>
                  </a:cubicBezTo>
                  <a:cubicBezTo>
                    <a:pt x="0" y="68"/>
                    <a:pt x="0" y="136"/>
                    <a:pt x="68" y="136"/>
                  </a:cubicBezTo>
                  <a:lnTo>
                    <a:pt x="2315" y="845"/>
                  </a:lnTo>
                  <a:cubicBezTo>
                    <a:pt x="2315" y="868"/>
                    <a:pt x="2322" y="875"/>
                    <a:pt x="2332" y="875"/>
                  </a:cubicBezTo>
                  <a:cubicBezTo>
                    <a:pt x="2352" y="875"/>
                    <a:pt x="2382" y="845"/>
                    <a:pt x="2382" y="845"/>
                  </a:cubicBezTo>
                  <a:cubicBezTo>
                    <a:pt x="2382" y="778"/>
                    <a:pt x="2382" y="710"/>
                    <a:pt x="2315" y="71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1"/>
            <p:cNvSpPr/>
            <p:nvPr/>
          </p:nvSpPr>
          <p:spPr>
            <a:xfrm>
              <a:off x="6582544" y="1914466"/>
              <a:ext cx="87128" cy="32245"/>
            </a:xfrm>
            <a:custGeom>
              <a:avLst/>
              <a:gdLst/>
              <a:ahLst/>
              <a:cxnLst/>
              <a:rect l="l" t="t" r="r" b="b"/>
              <a:pathLst>
                <a:path w="2467" h="913" extrusionOk="0">
                  <a:moveTo>
                    <a:pt x="152" y="0"/>
                  </a:moveTo>
                  <a:cubicBezTo>
                    <a:pt x="68" y="0"/>
                    <a:pt x="68" y="68"/>
                    <a:pt x="0" y="68"/>
                  </a:cubicBezTo>
                  <a:cubicBezTo>
                    <a:pt x="0" y="135"/>
                    <a:pt x="68" y="135"/>
                    <a:pt x="68" y="203"/>
                  </a:cubicBezTo>
                  <a:lnTo>
                    <a:pt x="2332" y="913"/>
                  </a:lnTo>
                  <a:cubicBezTo>
                    <a:pt x="2399" y="913"/>
                    <a:pt x="2467" y="913"/>
                    <a:pt x="2467" y="845"/>
                  </a:cubicBezTo>
                  <a:cubicBezTo>
                    <a:pt x="2467" y="845"/>
                    <a:pt x="2467" y="777"/>
                    <a:pt x="2399" y="777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1"/>
            <p:cNvSpPr/>
            <p:nvPr/>
          </p:nvSpPr>
          <p:spPr>
            <a:xfrm>
              <a:off x="6520491" y="1765285"/>
              <a:ext cx="87128" cy="32245"/>
            </a:xfrm>
            <a:custGeom>
              <a:avLst/>
              <a:gdLst/>
              <a:ahLst/>
              <a:cxnLst/>
              <a:rect l="l" t="t" r="r" b="b"/>
              <a:pathLst>
                <a:path w="2467" h="913" extrusionOk="0">
                  <a:moveTo>
                    <a:pt x="135" y="0"/>
                  </a:moveTo>
                  <a:cubicBezTo>
                    <a:pt x="68" y="0"/>
                    <a:pt x="0" y="0"/>
                    <a:pt x="0" y="68"/>
                  </a:cubicBezTo>
                  <a:cubicBezTo>
                    <a:pt x="0" y="68"/>
                    <a:pt x="0" y="136"/>
                    <a:pt x="68" y="136"/>
                  </a:cubicBezTo>
                  <a:lnTo>
                    <a:pt x="2332" y="913"/>
                  </a:lnTo>
                  <a:cubicBezTo>
                    <a:pt x="2399" y="913"/>
                    <a:pt x="2399" y="845"/>
                    <a:pt x="2399" y="845"/>
                  </a:cubicBezTo>
                  <a:cubicBezTo>
                    <a:pt x="2467" y="778"/>
                    <a:pt x="2399" y="778"/>
                    <a:pt x="2399" y="710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61"/>
            <p:cNvSpPr/>
            <p:nvPr/>
          </p:nvSpPr>
          <p:spPr>
            <a:xfrm>
              <a:off x="6187518" y="1727707"/>
              <a:ext cx="87164" cy="32845"/>
            </a:xfrm>
            <a:custGeom>
              <a:avLst/>
              <a:gdLst/>
              <a:ahLst/>
              <a:cxnLst/>
              <a:rect l="l" t="t" r="r" b="b"/>
              <a:pathLst>
                <a:path w="2468" h="930" extrusionOk="0">
                  <a:moveTo>
                    <a:pt x="136" y="0"/>
                  </a:moveTo>
                  <a:cubicBezTo>
                    <a:pt x="68" y="0"/>
                    <a:pt x="68" y="85"/>
                    <a:pt x="68" y="85"/>
                  </a:cubicBezTo>
                  <a:cubicBezTo>
                    <a:pt x="0" y="152"/>
                    <a:pt x="68" y="152"/>
                    <a:pt x="68" y="220"/>
                  </a:cubicBezTo>
                  <a:lnTo>
                    <a:pt x="2315" y="929"/>
                  </a:lnTo>
                  <a:cubicBezTo>
                    <a:pt x="2383" y="929"/>
                    <a:pt x="2467" y="929"/>
                    <a:pt x="2467" y="845"/>
                  </a:cubicBezTo>
                  <a:cubicBezTo>
                    <a:pt x="2467" y="777"/>
                    <a:pt x="2467" y="777"/>
                    <a:pt x="2383" y="77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61"/>
            <p:cNvSpPr/>
            <p:nvPr/>
          </p:nvSpPr>
          <p:spPr>
            <a:xfrm>
              <a:off x="6537761" y="2031403"/>
              <a:ext cx="87164" cy="32280"/>
            </a:xfrm>
            <a:custGeom>
              <a:avLst/>
              <a:gdLst/>
              <a:ahLst/>
              <a:cxnLst/>
              <a:rect l="l" t="t" r="r" b="b"/>
              <a:pathLst>
                <a:path w="2468" h="914" extrusionOk="0">
                  <a:moveTo>
                    <a:pt x="153" y="1"/>
                  </a:moveTo>
                  <a:cubicBezTo>
                    <a:pt x="69" y="1"/>
                    <a:pt x="69" y="68"/>
                    <a:pt x="69" y="68"/>
                  </a:cubicBezTo>
                  <a:cubicBezTo>
                    <a:pt x="1" y="136"/>
                    <a:pt x="69" y="136"/>
                    <a:pt x="69" y="203"/>
                  </a:cubicBezTo>
                  <a:lnTo>
                    <a:pt x="2333" y="913"/>
                  </a:lnTo>
                  <a:cubicBezTo>
                    <a:pt x="2400" y="913"/>
                    <a:pt x="2468" y="913"/>
                    <a:pt x="2468" y="845"/>
                  </a:cubicBezTo>
                  <a:cubicBezTo>
                    <a:pt x="2468" y="845"/>
                    <a:pt x="2468" y="778"/>
                    <a:pt x="2400" y="77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1"/>
            <p:cNvSpPr/>
            <p:nvPr/>
          </p:nvSpPr>
          <p:spPr>
            <a:xfrm>
              <a:off x="6433363" y="2174156"/>
              <a:ext cx="74626" cy="53612"/>
            </a:xfrm>
            <a:custGeom>
              <a:avLst/>
              <a:gdLst/>
              <a:ahLst/>
              <a:cxnLst/>
              <a:rect l="l" t="t" r="r" b="b"/>
              <a:pathLst>
                <a:path w="2113" h="1518" extrusionOk="0">
                  <a:moveTo>
                    <a:pt x="130" y="0"/>
                  </a:moveTo>
                  <a:cubicBezTo>
                    <a:pt x="105" y="0"/>
                    <a:pt x="68" y="30"/>
                    <a:pt x="68" y="30"/>
                  </a:cubicBezTo>
                  <a:cubicBezTo>
                    <a:pt x="0" y="115"/>
                    <a:pt x="0" y="115"/>
                    <a:pt x="68" y="183"/>
                  </a:cubicBezTo>
                  <a:lnTo>
                    <a:pt x="2045" y="1517"/>
                  </a:lnTo>
                  <a:lnTo>
                    <a:pt x="2112" y="1517"/>
                  </a:lnTo>
                  <a:lnTo>
                    <a:pt x="2112" y="1382"/>
                  </a:lnTo>
                  <a:lnTo>
                    <a:pt x="152" y="30"/>
                  </a:lnTo>
                  <a:cubicBezTo>
                    <a:pt x="152" y="8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1"/>
            <p:cNvSpPr/>
            <p:nvPr/>
          </p:nvSpPr>
          <p:spPr>
            <a:xfrm>
              <a:off x="6458403" y="1616104"/>
              <a:ext cx="84797" cy="29879"/>
            </a:xfrm>
            <a:custGeom>
              <a:avLst/>
              <a:gdLst/>
              <a:ahLst/>
              <a:cxnLst/>
              <a:rect l="l" t="t" r="r" b="b"/>
              <a:pathLst>
                <a:path w="2401" h="846" extrusionOk="0">
                  <a:moveTo>
                    <a:pt x="69" y="1"/>
                  </a:moveTo>
                  <a:cubicBezTo>
                    <a:pt x="69" y="1"/>
                    <a:pt x="1" y="1"/>
                    <a:pt x="1" y="68"/>
                  </a:cubicBezTo>
                  <a:cubicBezTo>
                    <a:pt x="1" y="68"/>
                    <a:pt x="1" y="136"/>
                    <a:pt x="69" y="136"/>
                  </a:cubicBezTo>
                  <a:lnTo>
                    <a:pt x="2316" y="845"/>
                  </a:lnTo>
                  <a:lnTo>
                    <a:pt x="2400" y="845"/>
                  </a:lnTo>
                  <a:cubicBezTo>
                    <a:pt x="2400" y="778"/>
                    <a:pt x="2400" y="710"/>
                    <a:pt x="2316" y="710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61"/>
            <p:cNvSpPr/>
            <p:nvPr/>
          </p:nvSpPr>
          <p:spPr>
            <a:xfrm>
              <a:off x="6396350" y="1465863"/>
              <a:ext cx="84197" cy="30938"/>
            </a:xfrm>
            <a:custGeom>
              <a:avLst/>
              <a:gdLst/>
              <a:ahLst/>
              <a:cxnLst/>
              <a:rect l="l" t="t" r="r" b="b"/>
              <a:pathLst>
                <a:path w="2384" h="876" extrusionOk="0">
                  <a:moveTo>
                    <a:pt x="51" y="1"/>
                  </a:moveTo>
                  <a:cubicBezTo>
                    <a:pt x="31" y="1"/>
                    <a:pt x="1" y="31"/>
                    <a:pt x="1" y="31"/>
                  </a:cubicBezTo>
                  <a:lnTo>
                    <a:pt x="1" y="166"/>
                  </a:lnTo>
                  <a:lnTo>
                    <a:pt x="2248" y="876"/>
                  </a:lnTo>
                  <a:cubicBezTo>
                    <a:pt x="2315" y="876"/>
                    <a:pt x="2383" y="876"/>
                    <a:pt x="2383" y="808"/>
                  </a:cubicBezTo>
                  <a:cubicBezTo>
                    <a:pt x="2383" y="808"/>
                    <a:pt x="2383" y="740"/>
                    <a:pt x="2315" y="740"/>
                  </a:cubicBezTo>
                  <a:lnTo>
                    <a:pt x="68" y="31"/>
                  </a:lnTo>
                  <a:cubicBezTo>
                    <a:pt x="68" y="8"/>
                    <a:pt x="61" y="1"/>
                    <a:pt x="5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61"/>
            <p:cNvSpPr/>
            <p:nvPr/>
          </p:nvSpPr>
          <p:spPr>
            <a:xfrm>
              <a:off x="6411289" y="1861949"/>
              <a:ext cx="79394" cy="49550"/>
            </a:xfrm>
            <a:custGeom>
              <a:avLst/>
              <a:gdLst/>
              <a:ahLst/>
              <a:cxnLst/>
              <a:rect l="l" t="t" r="r" b="b"/>
              <a:pathLst>
                <a:path w="2248" h="1403" extrusionOk="0">
                  <a:moveTo>
                    <a:pt x="135" y="0"/>
                  </a:moveTo>
                  <a:cubicBezTo>
                    <a:pt x="68" y="0"/>
                    <a:pt x="68" y="0"/>
                    <a:pt x="0" y="85"/>
                  </a:cubicBezTo>
                  <a:cubicBezTo>
                    <a:pt x="0" y="85"/>
                    <a:pt x="0" y="153"/>
                    <a:pt x="68" y="153"/>
                  </a:cubicBezTo>
                  <a:lnTo>
                    <a:pt x="2112" y="1352"/>
                  </a:lnTo>
                  <a:cubicBezTo>
                    <a:pt x="2112" y="1386"/>
                    <a:pt x="2129" y="1403"/>
                    <a:pt x="2146" y="1403"/>
                  </a:cubicBezTo>
                  <a:cubicBezTo>
                    <a:pt x="2163" y="1403"/>
                    <a:pt x="2180" y="1386"/>
                    <a:pt x="2180" y="1352"/>
                  </a:cubicBezTo>
                  <a:cubicBezTo>
                    <a:pt x="2247" y="1268"/>
                    <a:pt x="2180" y="1268"/>
                    <a:pt x="2180" y="1200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1"/>
            <p:cNvSpPr/>
            <p:nvPr/>
          </p:nvSpPr>
          <p:spPr>
            <a:xfrm>
              <a:off x="6256740" y="1854780"/>
              <a:ext cx="77593" cy="47184"/>
            </a:xfrm>
            <a:custGeom>
              <a:avLst/>
              <a:gdLst/>
              <a:ahLst/>
              <a:cxnLst/>
              <a:rect l="l" t="t" r="r" b="b"/>
              <a:pathLst>
                <a:path w="2197" h="1336" extrusionOk="0">
                  <a:moveTo>
                    <a:pt x="0" y="1"/>
                  </a:moveTo>
                  <a:lnTo>
                    <a:pt x="0" y="136"/>
                  </a:lnTo>
                  <a:lnTo>
                    <a:pt x="2045" y="1335"/>
                  </a:lnTo>
                  <a:lnTo>
                    <a:pt x="2197" y="1335"/>
                  </a:lnTo>
                  <a:lnTo>
                    <a:pt x="2197" y="1200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61"/>
            <p:cNvSpPr/>
            <p:nvPr/>
          </p:nvSpPr>
          <p:spPr>
            <a:xfrm>
              <a:off x="6224495" y="1526610"/>
              <a:ext cx="79994" cy="48244"/>
            </a:xfrm>
            <a:custGeom>
              <a:avLst/>
              <a:gdLst/>
              <a:ahLst/>
              <a:cxnLst/>
              <a:rect l="l" t="t" r="r" b="b"/>
              <a:pathLst>
                <a:path w="2265" h="1366" extrusionOk="0">
                  <a:moveTo>
                    <a:pt x="153" y="0"/>
                  </a:moveTo>
                  <a:cubicBezTo>
                    <a:pt x="153" y="0"/>
                    <a:pt x="69" y="0"/>
                    <a:pt x="69" y="68"/>
                  </a:cubicBezTo>
                  <a:cubicBezTo>
                    <a:pt x="1" y="68"/>
                    <a:pt x="1" y="136"/>
                    <a:pt x="69" y="136"/>
                  </a:cubicBezTo>
                  <a:lnTo>
                    <a:pt x="2113" y="1335"/>
                  </a:lnTo>
                  <a:cubicBezTo>
                    <a:pt x="2135" y="1358"/>
                    <a:pt x="2150" y="1365"/>
                    <a:pt x="2164" y="1365"/>
                  </a:cubicBezTo>
                  <a:cubicBezTo>
                    <a:pt x="2190" y="1365"/>
                    <a:pt x="2209" y="1335"/>
                    <a:pt x="2265" y="1335"/>
                  </a:cubicBezTo>
                  <a:cubicBezTo>
                    <a:pt x="2265" y="1268"/>
                    <a:pt x="2265" y="1268"/>
                    <a:pt x="2180" y="120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61"/>
            <p:cNvSpPr/>
            <p:nvPr/>
          </p:nvSpPr>
          <p:spPr>
            <a:xfrm>
              <a:off x="6217361" y="1432312"/>
              <a:ext cx="79394" cy="47184"/>
            </a:xfrm>
            <a:custGeom>
              <a:avLst/>
              <a:gdLst/>
              <a:ahLst/>
              <a:cxnLst/>
              <a:rect l="l" t="t" r="r" b="b"/>
              <a:pathLst>
                <a:path w="2248" h="1336" extrusionOk="0">
                  <a:moveTo>
                    <a:pt x="0" y="1"/>
                  </a:moveTo>
                  <a:cubicBezTo>
                    <a:pt x="0" y="68"/>
                    <a:pt x="0" y="136"/>
                    <a:pt x="68" y="136"/>
                  </a:cubicBezTo>
                  <a:lnTo>
                    <a:pt x="2112" y="1336"/>
                  </a:lnTo>
                  <a:lnTo>
                    <a:pt x="2180" y="1336"/>
                  </a:lnTo>
                  <a:cubicBezTo>
                    <a:pt x="2247" y="1268"/>
                    <a:pt x="2180" y="1184"/>
                    <a:pt x="2180" y="11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61"/>
            <p:cNvSpPr/>
            <p:nvPr/>
          </p:nvSpPr>
          <p:spPr>
            <a:xfrm>
              <a:off x="6814050" y="1675791"/>
              <a:ext cx="87164" cy="14939"/>
            </a:xfrm>
            <a:custGeom>
              <a:avLst/>
              <a:gdLst/>
              <a:ahLst/>
              <a:cxnLst/>
              <a:rect l="l" t="t" r="r" b="b"/>
              <a:pathLst>
                <a:path w="2468" h="423" extrusionOk="0">
                  <a:moveTo>
                    <a:pt x="68" y="0"/>
                  </a:moveTo>
                  <a:cubicBezTo>
                    <a:pt x="1" y="0"/>
                    <a:pt x="1" y="0"/>
                    <a:pt x="1" y="68"/>
                  </a:cubicBezTo>
                  <a:cubicBezTo>
                    <a:pt x="1" y="135"/>
                    <a:pt x="1" y="135"/>
                    <a:pt x="68" y="135"/>
                  </a:cubicBezTo>
                  <a:lnTo>
                    <a:pt x="2383" y="423"/>
                  </a:lnTo>
                  <a:cubicBezTo>
                    <a:pt x="2467" y="423"/>
                    <a:pt x="2467" y="423"/>
                    <a:pt x="2467" y="355"/>
                  </a:cubicBezTo>
                  <a:cubicBezTo>
                    <a:pt x="2467" y="355"/>
                    <a:pt x="2467" y="287"/>
                    <a:pt x="2383" y="287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61"/>
            <p:cNvSpPr/>
            <p:nvPr/>
          </p:nvSpPr>
          <p:spPr>
            <a:xfrm>
              <a:off x="6622523" y="1678157"/>
              <a:ext cx="81760" cy="40015"/>
            </a:xfrm>
            <a:custGeom>
              <a:avLst/>
              <a:gdLst/>
              <a:ahLst/>
              <a:cxnLst/>
              <a:rect l="l" t="t" r="r" b="b"/>
              <a:pathLst>
                <a:path w="2315" h="1133" extrusionOk="0">
                  <a:moveTo>
                    <a:pt x="135" y="1"/>
                  </a:moveTo>
                  <a:cubicBezTo>
                    <a:pt x="68" y="1"/>
                    <a:pt x="68" y="1"/>
                    <a:pt x="0" y="68"/>
                  </a:cubicBezTo>
                  <a:cubicBezTo>
                    <a:pt x="0" y="68"/>
                    <a:pt x="0" y="136"/>
                    <a:pt x="68" y="136"/>
                  </a:cubicBezTo>
                  <a:lnTo>
                    <a:pt x="2247" y="1133"/>
                  </a:lnTo>
                  <a:cubicBezTo>
                    <a:pt x="2247" y="1133"/>
                    <a:pt x="2315" y="1133"/>
                    <a:pt x="2315" y="1065"/>
                  </a:cubicBezTo>
                  <a:cubicBezTo>
                    <a:pt x="2315" y="1065"/>
                    <a:pt x="2315" y="981"/>
                    <a:pt x="2247" y="981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61"/>
            <p:cNvSpPr/>
            <p:nvPr/>
          </p:nvSpPr>
          <p:spPr>
            <a:xfrm>
              <a:off x="6294318" y="1682925"/>
              <a:ext cx="84762" cy="40015"/>
            </a:xfrm>
            <a:custGeom>
              <a:avLst/>
              <a:gdLst/>
              <a:ahLst/>
              <a:cxnLst/>
              <a:rect l="l" t="t" r="r" b="b"/>
              <a:pathLst>
                <a:path w="2400" h="1133" extrusionOk="0">
                  <a:moveTo>
                    <a:pt x="68" y="1"/>
                  </a:moveTo>
                  <a:cubicBezTo>
                    <a:pt x="1" y="85"/>
                    <a:pt x="68" y="153"/>
                    <a:pt x="68" y="153"/>
                  </a:cubicBezTo>
                  <a:lnTo>
                    <a:pt x="2248" y="1133"/>
                  </a:lnTo>
                  <a:cubicBezTo>
                    <a:pt x="2315" y="1133"/>
                    <a:pt x="2315" y="1133"/>
                    <a:pt x="2400" y="1065"/>
                  </a:cubicBezTo>
                  <a:cubicBezTo>
                    <a:pt x="2400" y="998"/>
                    <a:pt x="2400" y="998"/>
                    <a:pt x="2315" y="998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61"/>
            <p:cNvSpPr/>
            <p:nvPr/>
          </p:nvSpPr>
          <p:spPr>
            <a:xfrm>
              <a:off x="7281265" y="1904330"/>
              <a:ext cx="94298" cy="27477"/>
            </a:xfrm>
            <a:custGeom>
              <a:avLst/>
              <a:gdLst/>
              <a:ahLst/>
              <a:cxnLst/>
              <a:rect l="l" t="t" r="r" b="b"/>
              <a:pathLst>
                <a:path w="2670" h="778" extrusionOk="0">
                  <a:moveTo>
                    <a:pt x="2602" y="0"/>
                  </a:moveTo>
                  <a:lnTo>
                    <a:pt x="68" y="574"/>
                  </a:lnTo>
                  <a:cubicBezTo>
                    <a:pt x="68" y="574"/>
                    <a:pt x="1" y="642"/>
                    <a:pt x="1" y="710"/>
                  </a:cubicBezTo>
                  <a:cubicBezTo>
                    <a:pt x="1" y="710"/>
                    <a:pt x="68" y="777"/>
                    <a:pt x="136" y="777"/>
                  </a:cubicBezTo>
                  <a:lnTo>
                    <a:pt x="2602" y="152"/>
                  </a:lnTo>
                  <a:cubicBezTo>
                    <a:pt x="2670" y="152"/>
                    <a:pt x="2670" y="68"/>
                    <a:pt x="2670" y="68"/>
                  </a:cubicBezTo>
                  <a:cubicBezTo>
                    <a:pt x="2670" y="0"/>
                    <a:pt x="2602" y="0"/>
                    <a:pt x="260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61"/>
            <p:cNvSpPr/>
            <p:nvPr/>
          </p:nvSpPr>
          <p:spPr>
            <a:xfrm>
              <a:off x="7172064" y="1824936"/>
              <a:ext cx="89530" cy="12573"/>
            </a:xfrm>
            <a:custGeom>
              <a:avLst/>
              <a:gdLst/>
              <a:ahLst/>
              <a:cxnLst/>
              <a:rect l="l" t="t" r="r" b="b"/>
              <a:pathLst>
                <a:path w="2535" h="356" extrusionOk="0">
                  <a:moveTo>
                    <a:pt x="136" y="1"/>
                  </a:moveTo>
                  <a:cubicBezTo>
                    <a:pt x="68" y="1"/>
                    <a:pt x="1" y="69"/>
                    <a:pt x="1" y="69"/>
                  </a:cubicBezTo>
                  <a:cubicBezTo>
                    <a:pt x="1" y="136"/>
                    <a:pt x="68" y="136"/>
                    <a:pt x="68" y="136"/>
                  </a:cubicBezTo>
                  <a:lnTo>
                    <a:pt x="2467" y="356"/>
                  </a:lnTo>
                  <a:lnTo>
                    <a:pt x="2535" y="288"/>
                  </a:lnTo>
                  <a:cubicBezTo>
                    <a:pt x="2535" y="204"/>
                    <a:pt x="2535" y="136"/>
                    <a:pt x="2467" y="136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1"/>
            <p:cNvSpPr/>
            <p:nvPr/>
          </p:nvSpPr>
          <p:spPr>
            <a:xfrm>
              <a:off x="7161928" y="2195488"/>
              <a:ext cx="87164" cy="9606"/>
            </a:xfrm>
            <a:custGeom>
              <a:avLst/>
              <a:gdLst/>
              <a:ahLst/>
              <a:cxnLst/>
              <a:rect l="l" t="t" r="r" b="b"/>
              <a:pathLst>
                <a:path w="2468" h="272" extrusionOk="0">
                  <a:moveTo>
                    <a:pt x="2400" y="1"/>
                  </a:moveTo>
                  <a:lnTo>
                    <a:pt x="68" y="136"/>
                  </a:lnTo>
                  <a:cubicBezTo>
                    <a:pt x="0" y="136"/>
                    <a:pt x="0" y="204"/>
                    <a:pt x="0" y="204"/>
                  </a:cubicBezTo>
                  <a:cubicBezTo>
                    <a:pt x="0" y="271"/>
                    <a:pt x="0" y="271"/>
                    <a:pt x="68" y="271"/>
                  </a:cubicBezTo>
                  <a:lnTo>
                    <a:pt x="2400" y="136"/>
                  </a:lnTo>
                  <a:cubicBezTo>
                    <a:pt x="2467" y="136"/>
                    <a:pt x="2467" y="136"/>
                    <a:pt x="2467" y="68"/>
                  </a:cubicBezTo>
                  <a:cubicBezTo>
                    <a:pt x="2467" y="68"/>
                    <a:pt x="2467" y="1"/>
                    <a:pt x="240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1"/>
            <p:cNvSpPr/>
            <p:nvPr/>
          </p:nvSpPr>
          <p:spPr>
            <a:xfrm>
              <a:off x="7151791" y="1986655"/>
              <a:ext cx="89530" cy="12573"/>
            </a:xfrm>
            <a:custGeom>
              <a:avLst/>
              <a:gdLst/>
              <a:ahLst/>
              <a:cxnLst/>
              <a:rect l="l" t="t" r="r" b="b"/>
              <a:pathLst>
                <a:path w="2535" h="356" extrusionOk="0">
                  <a:moveTo>
                    <a:pt x="2467" y="1"/>
                  </a:moveTo>
                  <a:lnTo>
                    <a:pt x="85" y="136"/>
                  </a:lnTo>
                  <a:cubicBezTo>
                    <a:pt x="0" y="203"/>
                    <a:pt x="0" y="203"/>
                    <a:pt x="0" y="271"/>
                  </a:cubicBezTo>
                  <a:cubicBezTo>
                    <a:pt x="0" y="271"/>
                    <a:pt x="0" y="355"/>
                    <a:pt x="85" y="355"/>
                  </a:cubicBezTo>
                  <a:lnTo>
                    <a:pt x="2467" y="203"/>
                  </a:lnTo>
                  <a:lnTo>
                    <a:pt x="2535" y="136"/>
                  </a:lnTo>
                  <a:cubicBezTo>
                    <a:pt x="2535" y="68"/>
                    <a:pt x="2467" y="1"/>
                    <a:pt x="246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61"/>
            <p:cNvSpPr/>
            <p:nvPr/>
          </p:nvSpPr>
          <p:spPr>
            <a:xfrm>
              <a:off x="6967999" y="1912065"/>
              <a:ext cx="87164" cy="9571"/>
            </a:xfrm>
            <a:custGeom>
              <a:avLst/>
              <a:gdLst/>
              <a:ahLst/>
              <a:cxnLst/>
              <a:rect l="l" t="t" r="r" b="b"/>
              <a:pathLst>
                <a:path w="2468" h="271" extrusionOk="0">
                  <a:moveTo>
                    <a:pt x="2400" y="1"/>
                  </a:moveTo>
                  <a:lnTo>
                    <a:pt x="68" y="136"/>
                  </a:lnTo>
                  <a:cubicBezTo>
                    <a:pt x="1" y="136"/>
                    <a:pt x="1" y="136"/>
                    <a:pt x="1" y="203"/>
                  </a:cubicBezTo>
                  <a:cubicBezTo>
                    <a:pt x="1" y="271"/>
                    <a:pt x="1" y="271"/>
                    <a:pt x="68" y="271"/>
                  </a:cubicBezTo>
                  <a:lnTo>
                    <a:pt x="2400" y="136"/>
                  </a:lnTo>
                  <a:cubicBezTo>
                    <a:pt x="2467" y="136"/>
                    <a:pt x="2467" y="136"/>
                    <a:pt x="2467" y="68"/>
                  </a:cubicBezTo>
                  <a:cubicBezTo>
                    <a:pt x="2467" y="1"/>
                    <a:pt x="2467" y="1"/>
                    <a:pt x="240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61"/>
            <p:cNvSpPr/>
            <p:nvPr/>
          </p:nvSpPr>
          <p:spPr>
            <a:xfrm>
              <a:off x="8397687" y="2029036"/>
              <a:ext cx="51952" cy="62088"/>
            </a:xfrm>
            <a:custGeom>
              <a:avLst/>
              <a:gdLst/>
              <a:ahLst/>
              <a:cxnLst/>
              <a:rect l="l" t="t" r="r" b="b"/>
              <a:pathLst>
                <a:path w="1471" h="1758" extrusionOk="0">
                  <a:moveTo>
                    <a:pt x="1471" y="0"/>
                  </a:moveTo>
                  <a:cubicBezTo>
                    <a:pt x="1403" y="0"/>
                    <a:pt x="1335" y="0"/>
                    <a:pt x="1335" y="68"/>
                  </a:cubicBezTo>
                  <a:lnTo>
                    <a:pt x="1" y="1690"/>
                  </a:lnTo>
                  <a:cubicBezTo>
                    <a:pt x="1" y="1690"/>
                    <a:pt x="1" y="1757"/>
                    <a:pt x="68" y="1757"/>
                  </a:cubicBezTo>
                  <a:lnTo>
                    <a:pt x="136" y="1757"/>
                  </a:lnTo>
                  <a:lnTo>
                    <a:pt x="1471" y="135"/>
                  </a:lnTo>
                  <a:lnTo>
                    <a:pt x="1471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61"/>
            <p:cNvSpPr/>
            <p:nvPr/>
          </p:nvSpPr>
          <p:spPr>
            <a:xfrm>
              <a:off x="8298056" y="1715770"/>
              <a:ext cx="37613" cy="62088"/>
            </a:xfrm>
            <a:custGeom>
              <a:avLst/>
              <a:gdLst/>
              <a:ahLst/>
              <a:cxnLst/>
              <a:rect l="l" t="t" r="r" b="b"/>
              <a:pathLst>
                <a:path w="1065" h="1758" extrusionOk="0">
                  <a:moveTo>
                    <a:pt x="997" y="0"/>
                  </a:moveTo>
                  <a:cubicBezTo>
                    <a:pt x="997" y="0"/>
                    <a:pt x="912" y="0"/>
                    <a:pt x="912" y="68"/>
                  </a:cubicBezTo>
                  <a:lnTo>
                    <a:pt x="0" y="1605"/>
                  </a:lnTo>
                  <a:cubicBezTo>
                    <a:pt x="0" y="1690"/>
                    <a:pt x="0" y="1757"/>
                    <a:pt x="68" y="1757"/>
                  </a:cubicBezTo>
                  <a:lnTo>
                    <a:pt x="152" y="1757"/>
                  </a:lnTo>
                  <a:lnTo>
                    <a:pt x="1065" y="135"/>
                  </a:lnTo>
                  <a:cubicBezTo>
                    <a:pt x="1065" y="68"/>
                    <a:pt x="1065" y="68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61"/>
            <p:cNvSpPr/>
            <p:nvPr/>
          </p:nvSpPr>
          <p:spPr>
            <a:xfrm>
              <a:off x="7850513" y="1462155"/>
              <a:ext cx="873013" cy="1145700"/>
            </a:xfrm>
            <a:custGeom>
              <a:avLst/>
              <a:gdLst/>
              <a:ahLst/>
              <a:cxnLst/>
              <a:rect l="l" t="t" r="r" b="b"/>
              <a:pathLst>
                <a:path w="24719" h="32440" extrusionOk="0">
                  <a:moveTo>
                    <a:pt x="24566" y="1"/>
                  </a:moveTo>
                  <a:cubicBezTo>
                    <a:pt x="24591" y="206"/>
                    <a:pt x="24615" y="413"/>
                    <a:pt x="24636" y="623"/>
                  </a:cubicBezTo>
                  <a:lnTo>
                    <a:pt x="24636" y="623"/>
                  </a:lnTo>
                  <a:cubicBezTo>
                    <a:pt x="24617" y="414"/>
                    <a:pt x="24595" y="207"/>
                    <a:pt x="24566" y="1"/>
                  </a:cubicBezTo>
                  <a:close/>
                  <a:moveTo>
                    <a:pt x="24636" y="623"/>
                  </a:moveTo>
                  <a:lnTo>
                    <a:pt x="24636" y="623"/>
                  </a:lnTo>
                  <a:cubicBezTo>
                    <a:pt x="24702" y="1375"/>
                    <a:pt x="24707" y="2144"/>
                    <a:pt x="24676" y="2966"/>
                  </a:cubicBezTo>
                  <a:lnTo>
                    <a:pt x="24676" y="2966"/>
                  </a:lnTo>
                  <a:cubicBezTo>
                    <a:pt x="24695" y="2699"/>
                    <a:pt x="24718" y="2428"/>
                    <a:pt x="24718" y="2180"/>
                  </a:cubicBezTo>
                  <a:cubicBezTo>
                    <a:pt x="24718" y="1633"/>
                    <a:pt x="24685" y="1120"/>
                    <a:pt x="24636" y="623"/>
                  </a:cubicBezTo>
                  <a:close/>
                  <a:moveTo>
                    <a:pt x="24676" y="2966"/>
                  </a:moveTo>
                  <a:cubicBezTo>
                    <a:pt x="24662" y="3154"/>
                    <a:pt x="24651" y="3340"/>
                    <a:pt x="24651" y="3515"/>
                  </a:cubicBezTo>
                  <a:cubicBezTo>
                    <a:pt x="24661" y="3329"/>
                    <a:pt x="24669" y="3146"/>
                    <a:pt x="24676" y="2966"/>
                  </a:cubicBezTo>
                  <a:close/>
                  <a:moveTo>
                    <a:pt x="11" y="32168"/>
                  </a:moveTo>
                  <a:lnTo>
                    <a:pt x="11" y="32168"/>
                  </a:lnTo>
                  <a:cubicBezTo>
                    <a:pt x="7" y="32169"/>
                    <a:pt x="4" y="32169"/>
                    <a:pt x="1" y="32169"/>
                  </a:cubicBezTo>
                  <a:cubicBezTo>
                    <a:pt x="1" y="32169"/>
                    <a:pt x="4" y="32169"/>
                    <a:pt x="11" y="32168"/>
                  </a:cubicBezTo>
                  <a:close/>
                  <a:moveTo>
                    <a:pt x="8938" y="31595"/>
                  </a:moveTo>
                  <a:cubicBezTo>
                    <a:pt x="6066" y="31595"/>
                    <a:pt x="2822" y="31882"/>
                    <a:pt x="153" y="32102"/>
                  </a:cubicBezTo>
                  <a:cubicBezTo>
                    <a:pt x="88" y="32154"/>
                    <a:pt x="33" y="32166"/>
                    <a:pt x="11" y="32168"/>
                  </a:cubicBezTo>
                  <a:lnTo>
                    <a:pt x="11" y="32168"/>
                  </a:lnTo>
                  <a:cubicBezTo>
                    <a:pt x="2695" y="31949"/>
                    <a:pt x="5918" y="31679"/>
                    <a:pt x="8803" y="31679"/>
                  </a:cubicBezTo>
                  <a:cubicBezTo>
                    <a:pt x="11337" y="31679"/>
                    <a:pt x="13584" y="31882"/>
                    <a:pt x="14784" y="32440"/>
                  </a:cubicBezTo>
                  <a:lnTo>
                    <a:pt x="14852" y="32372"/>
                  </a:lnTo>
                  <a:cubicBezTo>
                    <a:pt x="13669" y="31814"/>
                    <a:pt x="11473" y="31595"/>
                    <a:pt x="8938" y="31595"/>
                  </a:cubicBezTo>
                  <a:close/>
                </a:path>
              </a:pathLst>
            </a:custGeom>
            <a:solidFill>
              <a:srgbClr val="86D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61"/>
            <p:cNvSpPr/>
            <p:nvPr/>
          </p:nvSpPr>
          <p:spPr>
            <a:xfrm>
              <a:off x="8710953" y="1419809"/>
              <a:ext cx="7205" cy="42381"/>
            </a:xfrm>
            <a:custGeom>
              <a:avLst/>
              <a:gdLst/>
              <a:ahLst/>
              <a:cxnLst/>
              <a:rect l="l" t="t" r="r" b="b"/>
              <a:pathLst>
                <a:path w="204" h="120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422"/>
                    <a:pt x="136" y="845"/>
                    <a:pt x="203" y="1200"/>
                  </a:cubicBezTo>
                  <a:lnTo>
                    <a:pt x="203" y="1200"/>
                  </a:lnTo>
                  <a:cubicBezTo>
                    <a:pt x="136" y="845"/>
                    <a:pt x="68" y="422"/>
                    <a:pt x="1" y="0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61"/>
            <p:cNvSpPr/>
            <p:nvPr/>
          </p:nvSpPr>
          <p:spPr>
            <a:xfrm>
              <a:off x="8710953" y="1586261"/>
              <a:ext cx="10171" cy="87164"/>
            </a:xfrm>
            <a:custGeom>
              <a:avLst/>
              <a:gdLst/>
              <a:ahLst/>
              <a:cxnLst/>
              <a:rect l="l" t="t" r="r" b="b"/>
              <a:pathLst>
                <a:path w="288" h="2468" extrusionOk="0">
                  <a:moveTo>
                    <a:pt x="288" y="1"/>
                  </a:moveTo>
                  <a:cubicBezTo>
                    <a:pt x="203" y="778"/>
                    <a:pt x="136" y="1623"/>
                    <a:pt x="1" y="2468"/>
                  </a:cubicBezTo>
                  <a:lnTo>
                    <a:pt x="1" y="2468"/>
                  </a:lnTo>
                  <a:cubicBezTo>
                    <a:pt x="136" y="1623"/>
                    <a:pt x="203" y="778"/>
                    <a:pt x="288" y="1"/>
                  </a:cubicBezTo>
                  <a:close/>
                </a:path>
              </a:pathLst>
            </a:custGeom>
            <a:solidFill>
              <a:srgbClr val="512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61"/>
            <p:cNvSpPr/>
            <p:nvPr/>
          </p:nvSpPr>
          <p:spPr>
            <a:xfrm>
              <a:off x="8340402" y="2259942"/>
              <a:ext cx="4803" cy="7805"/>
            </a:xfrm>
            <a:custGeom>
              <a:avLst/>
              <a:gdLst/>
              <a:ahLst/>
              <a:cxnLst/>
              <a:rect l="l" t="t" r="r" b="b"/>
              <a:pathLst>
                <a:path w="136" h="221" extrusionOk="0">
                  <a:moveTo>
                    <a:pt x="136" y="1"/>
                  </a:moveTo>
                  <a:lnTo>
                    <a:pt x="136" y="1"/>
                  </a:lnTo>
                  <a:cubicBezTo>
                    <a:pt x="136" y="68"/>
                    <a:pt x="68" y="136"/>
                    <a:pt x="1" y="220"/>
                  </a:cubicBezTo>
                  <a:lnTo>
                    <a:pt x="1" y="220"/>
                  </a:lnTo>
                  <a:cubicBezTo>
                    <a:pt x="68" y="136"/>
                    <a:pt x="136" y="68"/>
                    <a:pt x="136" y="1"/>
                  </a:cubicBezTo>
                  <a:close/>
                </a:path>
              </a:pathLst>
            </a:custGeom>
            <a:solidFill>
              <a:srgbClr val="408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61"/>
            <p:cNvSpPr/>
            <p:nvPr/>
          </p:nvSpPr>
          <p:spPr>
            <a:xfrm>
              <a:off x="8683511" y="1720538"/>
              <a:ext cx="17341" cy="62088"/>
            </a:xfrm>
            <a:custGeom>
              <a:avLst/>
              <a:gdLst/>
              <a:ahLst/>
              <a:cxnLst/>
              <a:rect l="l" t="t" r="r" b="b"/>
              <a:pathLst>
                <a:path w="491" h="1758" extrusionOk="0">
                  <a:moveTo>
                    <a:pt x="490" y="0"/>
                  </a:moveTo>
                  <a:cubicBezTo>
                    <a:pt x="355" y="558"/>
                    <a:pt x="136" y="1132"/>
                    <a:pt x="0" y="1757"/>
                  </a:cubicBezTo>
                  <a:lnTo>
                    <a:pt x="0" y="1757"/>
                  </a:lnTo>
                  <a:cubicBezTo>
                    <a:pt x="136" y="1132"/>
                    <a:pt x="355" y="558"/>
                    <a:pt x="490" y="0"/>
                  </a:cubicBezTo>
                  <a:close/>
                </a:path>
              </a:pathLst>
            </a:custGeom>
            <a:solidFill>
              <a:srgbClr val="408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61"/>
            <p:cNvSpPr/>
            <p:nvPr/>
          </p:nvSpPr>
          <p:spPr>
            <a:xfrm>
              <a:off x="8534330" y="1954446"/>
              <a:ext cx="72224" cy="106835"/>
            </a:xfrm>
            <a:custGeom>
              <a:avLst/>
              <a:gdLst/>
              <a:ahLst/>
              <a:cxnLst/>
              <a:rect l="l" t="t" r="r" b="b"/>
              <a:pathLst>
                <a:path w="2045" h="3025" extrusionOk="0">
                  <a:moveTo>
                    <a:pt x="2045" y="0"/>
                  </a:moveTo>
                  <a:lnTo>
                    <a:pt x="2045" y="0"/>
                  </a:lnTo>
                  <a:cubicBezTo>
                    <a:pt x="1487" y="980"/>
                    <a:pt x="778" y="2028"/>
                    <a:pt x="1" y="3024"/>
                  </a:cubicBezTo>
                  <a:lnTo>
                    <a:pt x="1" y="3024"/>
                  </a:lnTo>
                  <a:cubicBezTo>
                    <a:pt x="778" y="2028"/>
                    <a:pt x="1487" y="980"/>
                    <a:pt x="2045" y="0"/>
                  </a:cubicBezTo>
                  <a:close/>
                </a:path>
              </a:pathLst>
            </a:custGeom>
            <a:solidFill>
              <a:srgbClr val="408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1"/>
            <p:cNvSpPr/>
            <p:nvPr/>
          </p:nvSpPr>
          <p:spPr>
            <a:xfrm>
              <a:off x="8678744" y="1310007"/>
              <a:ext cx="32245" cy="109837"/>
            </a:xfrm>
            <a:custGeom>
              <a:avLst/>
              <a:gdLst/>
              <a:ahLst/>
              <a:cxnLst/>
              <a:rect l="l" t="t" r="r" b="b"/>
              <a:pathLst>
                <a:path w="913" h="3110" extrusionOk="0">
                  <a:moveTo>
                    <a:pt x="68" y="220"/>
                  </a:moveTo>
                  <a:cubicBezTo>
                    <a:pt x="423" y="1065"/>
                    <a:pt x="693" y="2045"/>
                    <a:pt x="913" y="3109"/>
                  </a:cubicBezTo>
                  <a:lnTo>
                    <a:pt x="913" y="3109"/>
                  </a:lnTo>
                  <a:cubicBezTo>
                    <a:pt x="693" y="2045"/>
                    <a:pt x="423" y="1065"/>
                    <a:pt x="68" y="220"/>
                  </a:cubicBezTo>
                  <a:close/>
                  <a:moveTo>
                    <a:pt x="68" y="220"/>
                  </a:moveTo>
                  <a:lnTo>
                    <a:pt x="68" y="220"/>
                  </a:lnTo>
                  <a:lnTo>
                    <a:pt x="68" y="220"/>
                  </a:lnTo>
                  <a:close/>
                  <a:moveTo>
                    <a:pt x="68" y="220"/>
                  </a:moveTo>
                  <a:lnTo>
                    <a:pt x="68" y="220"/>
                  </a:lnTo>
                  <a:lnTo>
                    <a:pt x="68" y="220"/>
                  </a:lnTo>
                  <a:close/>
                  <a:moveTo>
                    <a:pt x="68" y="152"/>
                  </a:moveTo>
                  <a:lnTo>
                    <a:pt x="68" y="152"/>
                  </a:lnTo>
                  <a:lnTo>
                    <a:pt x="68" y="152"/>
                  </a:lnTo>
                  <a:close/>
                  <a:moveTo>
                    <a:pt x="68" y="152"/>
                  </a:moveTo>
                  <a:lnTo>
                    <a:pt x="68" y="152"/>
                  </a:lnTo>
                  <a:lnTo>
                    <a:pt x="68" y="152"/>
                  </a:lnTo>
                  <a:close/>
                  <a:moveTo>
                    <a:pt x="68" y="152"/>
                  </a:moveTo>
                  <a:lnTo>
                    <a:pt x="68" y="152"/>
                  </a:lnTo>
                  <a:lnTo>
                    <a:pt x="68" y="152"/>
                  </a:lnTo>
                  <a:close/>
                  <a:moveTo>
                    <a:pt x="0" y="85"/>
                  </a:moveTo>
                  <a:lnTo>
                    <a:pt x="0" y="152"/>
                  </a:lnTo>
                  <a:lnTo>
                    <a:pt x="0" y="85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08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61"/>
            <p:cNvSpPr/>
            <p:nvPr/>
          </p:nvSpPr>
          <p:spPr>
            <a:xfrm>
              <a:off x="6172614" y="1272995"/>
              <a:ext cx="2550912" cy="1436892"/>
            </a:xfrm>
            <a:custGeom>
              <a:avLst/>
              <a:gdLst/>
              <a:ahLst/>
              <a:cxnLst/>
              <a:rect l="l" t="t" r="r" b="b"/>
              <a:pathLst>
                <a:path w="72228" h="40685" extrusionOk="0">
                  <a:moveTo>
                    <a:pt x="70386" y="4090"/>
                  </a:moveTo>
                  <a:lnTo>
                    <a:pt x="70470" y="4157"/>
                  </a:lnTo>
                  <a:cubicBezTo>
                    <a:pt x="70470" y="4157"/>
                    <a:pt x="70673" y="5002"/>
                    <a:pt x="70673" y="5914"/>
                  </a:cubicBezTo>
                  <a:cubicBezTo>
                    <a:pt x="70673" y="6337"/>
                    <a:pt x="70673" y="6759"/>
                    <a:pt x="70538" y="7114"/>
                  </a:cubicBezTo>
                  <a:cubicBezTo>
                    <a:pt x="70538" y="7181"/>
                    <a:pt x="70470" y="7181"/>
                    <a:pt x="70470" y="7181"/>
                  </a:cubicBezTo>
                  <a:lnTo>
                    <a:pt x="70386" y="7181"/>
                  </a:lnTo>
                  <a:cubicBezTo>
                    <a:pt x="70386" y="7181"/>
                    <a:pt x="70318" y="7114"/>
                    <a:pt x="70386" y="7114"/>
                  </a:cubicBezTo>
                  <a:cubicBezTo>
                    <a:pt x="70470" y="6691"/>
                    <a:pt x="70538" y="6337"/>
                    <a:pt x="70538" y="5914"/>
                  </a:cubicBezTo>
                  <a:cubicBezTo>
                    <a:pt x="70538" y="5205"/>
                    <a:pt x="70386" y="4647"/>
                    <a:pt x="70318" y="4360"/>
                  </a:cubicBezTo>
                  <a:lnTo>
                    <a:pt x="70318" y="4225"/>
                  </a:lnTo>
                  <a:cubicBezTo>
                    <a:pt x="70251" y="4157"/>
                    <a:pt x="70318" y="4157"/>
                    <a:pt x="70318" y="4090"/>
                  </a:cubicBezTo>
                  <a:close/>
                  <a:moveTo>
                    <a:pt x="69271" y="9006"/>
                  </a:moveTo>
                  <a:cubicBezTo>
                    <a:pt x="69271" y="9074"/>
                    <a:pt x="69338" y="9074"/>
                    <a:pt x="69338" y="9158"/>
                  </a:cubicBezTo>
                  <a:lnTo>
                    <a:pt x="68561" y="11186"/>
                  </a:lnTo>
                  <a:cubicBezTo>
                    <a:pt x="68561" y="11270"/>
                    <a:pt x="68494" y="11270"/>
                    <a:pt x="68494" y="11270"/>
                  </a:cubicBezTo>
                  <a:lnTo>
                    <a:pt x="68426" y="11270"/>
                  </a:lnTo>
                  <a:cubicBezTo>
                    <a:pt x="68426" y="11270"/>
                    <a:pt x="68358" y="11186"/>
                    <a:pt x="68426" y="11186"/>
                  </a:cubicBezTo>
                  <a:lnTo>
                    <a:pt x="69119" y="9074"/>
                  </a:lnTo>
                  <a:cubicBezTo>
                    <a:pt x="69203" y="9074"/>
                    <a:pt x="69203" y="9006"/>
                    <a:pt x="69271" y="9006"/>
                  </a:cubicBezTo>
                  <a:close/>
                  <a:moveTo>
                    <a:pt x="65740" y="12385"/>
                  </a:moveTo>
                  <a:lnTo>
                    <a:pt x="65740" y="12453"/>
                  </a:lnTo>
                  <a:cubicBezTo>
                    <a:pt x="65824" y="12453"/>
                    <a:pt x="65824" y="12537"/>
                    <a:pt x="65740" y="12537"/>
                  </a:cubicBezTo>
                  <a:lnTo>
                    <a:pt x="64473" y="14362"/>
                  </a:lnTo>
                  <a:cubicBezTo>
                    <a:pt x="64473" y="14429"/>
                    <a:pt x="64405" y="14429"/>
                    <a:pt x="64405" y="14429"/>
                  </a:cubicBezTo>
                  <a:lnTo>
                    <a:pt x="64337" y="14429"/>
                  </a:lnTo>
                  <a:lnTo>
                    <a:pt x="64337" y="14294"/>
                  </a:lnTo>
                  <a:lnTo>
                    <a:pt x="65672" y="12453"/>
                  </a:lnTo>
                  <a:cubicBezTo>
                    <a:pt x="65672" y="12453"/>
                    <a:pt x="65672" y="12385"/>
                    <a:pt x="65740" y="12385"/>
                  </a:cubicBezTo>
                  <a:close/>
                  <a:moveTo>
                    <a:pt x="69474" y="14075"/>
                  </a:moveTo>
                  <a:cubicBezTo>
                    <a:pt x="69541" y="14075"/>
                    <a:pt x="69541" y="14075"/>
                    <a:pt x="69541" y="14142"/>
                  </a:cubicBezTo>
                  <a:cubicBezTo>
                    <a:pt x="69541" y="14142"/>
                    <a:pt x="69626" y="14227"/>
                    <a:pt x="69541" y="14227"/>
                  </a:cubicBezTo>
                  <a:lnTo>
                    <a:pt x="68494" y="15984"/>
                  </a:lnTo>
                  <a:cubicBezTo>
                    <a:pt x="68494" y="16051"/>
                    <a:pt x="68426" y="16051"/>
                    <a:pt x="68426" y="16051"/>
                  </a:cubicBezTo>
                  <a:lnTo>
                    <a:pt x="68358" y="16051"/>
                  </a:lnTo>
                  <a:lnTo>
                    <a:pt x="68358" y="15916"/>
                  </a:lnTo>
                  <a:lnTo>
                    <a:pt x="69406" y="14142"/>
                  </a:lnTo>
                  <a:cubicBezTo>
                    <a:pt x="69474" y="14142"/>
                    <a:pt x="69474" y="14075"/>
                    <a:pt x="69474" y="14075"/>
                  </a:cubicBezTo>
                  <a:close/>
                  <a:moveTo>
                    <a:pt x="65182" y="16761"/>
                  </a:moveTo>
                  <a:lnTo>
                    <a:pt x="65182" y="16829"/>
                  </a:lnTo>
                  <a:lnTo>
                    <a:pt x="64135" y="18788"/>
                  </a:lnTo>
                  <a:cubicBezTo>
                    <a:pt x="64135" y="18788"/>
                    <a:pt x="64135" y="18873"/>
                    <a:pt x="64050" y="18873"/>
                  </a:cubicBezTo>
                  <a:lnTo>
                    <a:pt x="64050" y="18788"/>
                  </a:lnTo>
                  <a:cubicBezTo>
                    <a:pt x="63983" y="18788"/>
                    <a:pt x="63983" y="18721"/>
                    <a:pt x="63983" y="18721"/>
                  </a:cubicBezTo>
                  <a:lnTo>
                    <a:pt x="65047" y="16761"/>
                  </a:lnTo>
                  <a:close/>
                  <a:moveTo>
                    <a:pt x="64473" y="21407"/>
                  </a:moveTo>
                  <a:lnTo>
                    <a:pt x="64473" y="21542"/>
                  </a:lnTo>
                  <a:lnTo>
                    <a:pt x="63138" y="23164"/>
                  </a:lnTo>
                  <a:lnTo>
                    <a:pt x="63070" y="23164"/>
                  </a:lnTo>
                  <a:cubicBezTo>
                    <a:pt x="63003" y="23164"/>
                    <a:pt x="63003" y="23097"/>
                    <a:pt x="63003" y="23097"/>
                  </a:cubicBezTo>
                  <a:lnTo>
                    <a:pt x="64337" y="21475"/>
                  </a:lnTo>
                  <a:cubicBezTo>
                    <a:pt x="64337" y="21407"/>
                    <a:pt x="64405" y="21407"/>
                    <a:pt x="64405" y="21407"/>
                  </a:cubicBezTo>
                  <a:close/>
                  <a:moveTo>
                    <a:pt x="6116" y="21255"/>
                  </a:moveTo>
                  <a:cubicBezTo>
                    <a:pt x="6116" y="21255"/>
                    <a:pt x="6184" y="21255"/>
                    <a:pt x="6184" y="21323"/>
                  </a:cubicBezTo>
                  <a:lnTo>
                    <a:pt x="8803" y="23232"/>
                  </a:lnTo>
                  <a:lnTo>
                    <a:pt x="8803" y="23367"/>
                  </a:lnTo>
                  <a:lnTo>
                    <a:pt x="8650" y="23367"/>
                  </a:lnTo>
                  <a:lnTo>
                    <a:pt x="6049" y="21407"/>
                  </a:lnTo>
                  <a:lnTo>
                    <a:pt x="6049" y="21323"/>
                  </a:lnTo>
                  <a:cubicBezTo>
                    <a:pt x="6049" y="21255"/>
                    <a:pt x="6116" y="21255"/>
                    <a:pt x="6116" y="21255"/>
                  </a:cubicBezTo>
                  <a:close/>
                  <a:moveTo>
                    <a:pt x="59336" y="22522"/>
                  </a:moveTo>
                  <a:cubicBezTo>
                    <a:pt x="59336" y="22522"/>
                    <a:pt x="59336" y="22590"/>
                    <a:pt x="59404" y="22590"/>
                  </a:cubicBezTo>
                  <a:lnTo>
                    <a:pt x="59404" y="22674"/>
                  </a:lnTo>
                  <a:lnTo>
                    <a:pt x="57799" y="24364"/>
                  </a:lnTo>
                  <a:lnTo>
                    <a:pt x="57714" y="24364"/>
                  </a:lnTo>
                  <a:cubicBezTo>
                    <a:pt x="57647" y="24279"/>
                    <a:pt x="57647" y="24279"/>
                    <a:pt x="57714" y="24212"/>
                  </a:cubicBezTo>
                  <a:lnTo>
                    <a:pt x="59269" y="22590"/>
                  </a:lnTo>
                  <a:cubicBezTo>
                    <a:pt x="59269" y="22590"/>
                    <a:pt x="59269" y="22522"/>
                    <a:pt x="59336" y="22522"/>
                  </a:cubicBezTo>
                  <a:close/>
                  <a:moveTo>
                    <a:pt x="7535" y="25546"/>
                  </a:moveTo>
                  <a:lnTo>
                    <a:pt x="9495" y="26898"/>
                  </a:lnTo>
                  <a:lnTo>
                    <a:pt x="9495" y="27033"/>
                  </a:lnTo>
                  <a:lnTo>
                    <a:pt x="9428" y="27033"/>
                  </a:lnTo>
                  <a:lnTo>
                    <a:pt x="7451" y="25699"/>
                  </a:lnTo>
                  <a:cubicBezTo>
                    <a:pt x="7383" y="25631"/>
                    <a:pt x="7383" y="25631"/>
                    <a:pt x="7451" y="25546"/>
                  </a:cubicBezTo>
                  <a:close/>
                  <a:moveTo>
                    <a:pt x="58914" y="26678"/>
                  </a:moveTo>
                  <a:lnTo>
                    <a:pt x="58982" y="26746"/>
                  </a:lnTo>
                  <a:lnTo>
                    <a:pt x="58982" y="26814"/>
                  </a:lnTo>
                  <a:lnTo>
                    <a:pt x="57292" y="28368"/>
                  </a:lnTo>
                  <a:lnTo>
                    <a:pt x="57157" y="28368"/>
                  </a:lnTo>
                  <a:lnTo>
                    <a:pt x="57157" y="28233"/>
                  </a:lnTo>
                  <a:lnTo>
                    <a:pt x="58846" y="26746"/>
                  </a:lnTo>
                  <a:lnTo>
                    <a:pt x="58914" y="26678"/>
                  </a:lnTo>
                  <a:close/>
                  <a:moveTo>
                    <a:pt x="13229" y="27810"/>
                  </a:moveTo>
                  <a:lnTo>
                    <a:pt x="16253" y="29010"/>
                  </a:lnTo>
                  <a:cubicBezTo>
                    <a:pt x="16321" y="29010"/>
                    <a:pt x="16321" y="29078"/>
                    <a:pt x="16321" y="29078"/>
                  </a:cubicBezTo>
                  <a:lnTo>
                    <a:pt x="16253" y="29145"/>
                  </a:lnTo>
                  <a:lnTo>
                    <a:pt x="16186" y="29145"/>
                  </a:lnTo>
                  <a:lnTo>
                    <a:pt x="13162" y="28013"/>
                  </a:lnTo>
                  <a:cubicBezTo>
                    <a:pt x="13162" y="27946"/>
                    <a:pt x="13094" y="27946"/>
                    <a:pt x="13094" y="27878"/>
                  </a:cubicBezTo>
                  <a:cubicBezTo>
                    <a:pt x="13162" y="27878"/>
                    <a:pt x="13162" y="27810"/>
                    <a:pt x="13229" y="27810"/>
                  </a:cubicBezTo>
                  <a:close/>
                  <a:moveTo>
                    <a:pt x="51598" y="29213"/>
                  </a:moveTo>
                  <a:cubicBezTo>
                    <a:pt x="51666" y="29280"/>
                    <a:pt x="51666" y="29348"/>
                    <a:pt x="51598" y="29348"/>
                  </a:cubicBezTo>
                  <a:lnTo>
                    <a:pt x="49351" y="30615"/>
                  </a:lnTo>
                  <a:lnTo>
                    <a:pt x="49267" y="30615"/>
                  </a:lnTo>
                  <a:cubicBezTo>
                    <a:pt x="49199" y="30547"/>
                    <a:pt x="49267" y="30547"/>
                    <a:pt x="49267" y="30480"/>
                  </a:cubicBezTo>
                  <a:lnTo>
                    <a:pt x="51531" y="29213"/>
                  </a:lnTo>
                  <a:close/>
                  <a:moveTo>
                    <a:pt x="19075" y="31037"/>
                  </a:moveTo>
                  <a:lnTo>
                    <a:pt x="21390" y="31122"/>
                  </a:lnTo>
                  <a:cubicBezTo>
                    <a:pt x="21474" y="31122"/>
                    <a:pt x="21474" y="31189"/>
                    <a:pt x="21474" y="31189"/>
                  </a:cubicBezTo>
                  <a:cubicBezTo>
                    <a:pt x="21474" y="31257"/>
                    <a:pt x="21474" y="31257"/>
                    <a:pt x="21390" y="31257"/>
                  </a:cubicBezTo>
                  <a:lnTo>
                    <a:pt x="19075" y="31257"/>
                  </a:lnTo>
                  <a:cubicBezTo>
                    <a:pt x="19007" y="31257"/>
                    <a:pt x="19007" y="31189"/>
                    <a:pt x="19007" y="31122"/>
                  </a:cubicBezTo>
                  <a:cubicBezTo>
                    <a:pt x="19007" y="31122"/>
                    <a:pt x="19007" y="31037"/>
                    <a:pt x="19075" y="31037"/>
                  </a:cubicBezTo>
                  <a:close/>
                  <a:moveTo>
                    <a:pt x="13787" y="31815"/>
                  </a:moveTo>
                  <a:lnTo>
                    <a:pt x="16118" y="32457"/>
                  </a:lnTo>
                  <a:cubicBezTo>
                    <a:pt x="16118" y="32457"/>
                    <a:pt x="16186" y="32524"/>
                    <a:pt x="16118" y="32592"/>
                  </a:cubicBezTo>
                  <a:cubicBezTo>
                    <a:pt x="16118" y="32592"/>
                    <a:pt x="16118" y="32659"/>
                    <a:pt x="16051" y="32659"/>
                  </a:cubicBezTo>
                  <a:lnTo>
                    <a:pt x="16051" y="32592"/>
                  </a:lnTo>
                  <a:lnTo>
                    <a:pt x="13787" y="31967"/>
                  </a:lnTo>
                  <a:cubicBezTo>
                    <a:pt x="13719" y="31967"/>
                    <a:pt x="13719" y="31882"/>
                    <a:pt x="13719" y="31882"/>
                  </a:cubicBezTo>
                  <a:cubicBezTo>
                    <a:pt x="13719" y="31815"/>
                    <a:pt x="13787" y="31815"/>
                    <a:pt x="13787" y="31815"/>
                  </a:cubicBezTo>
                  <a:close/>
                  <a:moveTo>
                    <a:pt x="31611" y="32102"/>
                  </a:moveTo>
                  <a:cubicBezTo>
                    <a:pt x="31679" y="32169"/>
                    <a:pt x="31611" y="32237"/>
                    <a:pt x="31611" y="32237"/>
                  </a:cubicBezTo>
                  <a:lnTo>
                    <a:pt x="29499" y="32727"/>
                  </a:lnTo>
                  <a:lnTo>
                    <a:pt x="29415" y="32727"/>
                  </a:lnTo>
                  <a:cubicBezTo>
                    <a:pt x="29415" y="32727"/>
                    <a:pt x="29347" y="32727"/>
                    <a:pt x="29347" y="32659"/>
                  </a:cubicBezTo>
                  <a:lnTo>
                    <a:pt x="29415" y="32592"/>
                  </a:lnTo>
                  <a:lnTo>
                    <a:pt x="31527" y="32102"/>
                  </a:lnTo>
                  <a:close/>
                  <a:moveTo>
                    <a:pt x="26880" y="33369"/>
                  </a:moveTo>
                  <a:lnTo>
                    <a:pt x="26965" y="33437"/>
                  </a:lnTo>
                  <a:cubicBezTo>
                    <a:pt x="26965" y="33504"/>
                    <a:pt x="26880" y="33504"/>
                    <a:pt x="26880" y="33504"/>
                  </a:cubicBezTo>
                  <a:lnTo>
                    <a:pt x="24498" y="33656"/>
                  </a:lnTo>
                  <a:cubicBezTo>
                    <a:pt x="24498" y="33656"/>
                    <a:pt x="24431" y="33656"/>
                    <a:pt x="24431" y="33572"/>
                  </a:cubicBezTo>
                  <a:lnTo>
                    <a:pt x="24498" y="33504"/>
                  </a:lnTo>
                  <a:lnTo>
                    <a:pt x="26880" y="33369"/>
                  </a:lnTo>
                  <a:close/>
                  <a:moveTo>
                    <a:pt x="41884" y="32879"/>
                  </a:moveTo>
                  <a:lnTo>
                    <a:pt x="41951" y="32947"/>
                  </a:lnTo>
                  <a:cubicBezTo>
                    <a:pt x="41951" y="33014"/>
                    <a:pt x="41951" y="33014"/>
                    <a:pt x="41884" y="33082"/>
                  </a:cubicBezTo>
                  <a:lnTo>
                    <a:pt x="39704" y="33859"/>
                  </a:lnTo>
                  <a:lnTo>
                    <a:pt x="39552" y="33859"/>
                  </a:lnTo>
                  <a:cubicBezTo>
                    <a:pt x="39552" y="33791"/>
                    <a:pt x="39552" y="33724"/>
                    <a:pt x="39636" y="33724"/>
                  </a:cubicBezTo>
                  <a:lnTo>
                    <a:pt x="41816" y="32947"/>
                  </a:lnTo>
                  <a:cubicBezTo>
                    <a:pt x="41816" y="32879"/>
                    <a:pt x="41884" y="32879"/>
                    <a:pt x="41884" y="32879"/>
                  </a:cubicBezTo>
                  <a:close/>
                  <a:moveTo>
                    <a:pt x="35058" y="34839"/>
                  </a:moveTo>
                  <a:lnTo>
                    <a:pt x="35125" y="34923"/>
                  </a:lnTo>
                  <a:cubicBezTo>
                    <a:pt x="35125" y="34991"/>
                    <a:pt x="35125" y="34991"/>
                    <a:pt x="35058" y="35058"/>
                  </a:cubicBezTo>
                  <a:lnTo>
                    <a:pt x="32524" y="35616"/>
                  </a:lnTo>
                  <a:cubicBezTo>
                    <a:pt x="32524" y="35616"/>
                    <a:pt x="32456" y="35616"/>
                    <a:pt x="32456" y="35548"/>
                  </a:cubicBezTo>
                  <a:cubicBezTo>
                    <a:pt x="32456" y="35548"/>
                    <a:pt x="32456" y="35481"/>
                    <a:pt x="32524" y="35481"/>
                  </a:cubicBezTo>
                  <a:lnTo>
                    <a:pt x="35058" y="34839"/>
                  </a:lnTo>
                  <a:close/>
                  <a:moveTo>
                    <a:pt x="19430" y="35413"/>
                  </a:moveTo>
                  <a:lnTo>
                    <a:pt x="21677" y="36106"/>
                  </a:lnTo>
                  <a:cubicBezTo>
                    <a:pt x="21744" y="36106"/>
                    <a:pt x="21744" y="36190"/>
                    <a:pt x="21744" y="36258"/>
                  </a:cubicBezTo>
                  <a:lnTo>
                    <a:pt x="21609" y="36258"/>
                  </a:lnTo>
                  <a:lnTo>
                    <a:pt x="19362" y="35616"/>
                  </a:lnTo>
                  <a:cubicBezTo>
                    <a:pt x="19362" y="35548"/>
                    <a:pt x="19278" y="35548"/>
                    <a:pt x="19278" y="35481"/>
                  </a:cubicBezTo>
                  <a:cubicBezTo>
                    <a:pt x="19362" y="35481"/>
                    <a:pt x="19362" y="35413"/>
                    <a:pt x="19430" y="35413"/>
                  </a:cubicBezTo>
                  <a:close/>
                  <a:moveTo>
                    <a:pt x="30682" y="38015"/>
                  </a:moveTo>
                  <a:lnTo>
                    <a:pt x="30766" y="38083"/>
                  </a:lnTo>
                  <a:cubicBezTo>
                    <a:pt x="30766" y="38150"/>
                    <a:pt x="30682" y="38150"/>
                    <a:pt x="30682" y="38150"/>
                  </a:cubicBezTo>
                  <a:lnTo>
                    <a:pt x="28080" y="38302"/>
                  </a:lnTo>
                  <a:cubicBezTo>
                    <a:pt x="28012" y="38302"/>
                    <a:pt x="28012" y="38302"/>
                    <a:pt x="28012" y="38218"/>
                  </a:cubicBezTo>
                  <a:cubicBezTo>
                    <a:pt x="28012" y="38150"/>
                    <a:pt x="28012" y="38150"/>
                    <a:pt x="28080" y="38150"/>
                  </a:cubicBezTo>
                  <a:lnTo>
                    <a:pt x="30682" y="38015"/>
                  </a:lnTo>
                  <a:close/>
                  <a:moveTo>
                    <a:pt x="38217" y="37660"/>
                  </a:moveTo>
                  <a:lnTo>
                    <a:pt x="38285" y="37728"/>
                  </a:lnTo>
                  <a:cubicBezTo>
                    <a:pt x="38285" y="37796"/>
                    <a:pt x="38285" y="37796"/>
                    <a:pt x="38217" y="37880"/>
                  </a:cubicBezTo>
                  <a:lnTo>
                    <a:pt x="35058" y="38505"/>
                  </a:lnTo>
                  <a:cubicBezTo>
                    <a:pt x="34990" y="38505"/>
                    <a:pt x="34990" y="38505"/>
                    <a:pt x="34990" y="38438"/>
                  </a:cubicBezTo>
                  <a:cubicBezTo>
                    <a:pt x="34990" y="38438"/>
                    <a:pt x="34990" y="38370"/>
                    <a:pt x="35058" y="38370"/>
                  </a:cubicBezTo>
                  <a:lnTo>
                    <a:pt x="38217" y="37660"/>
                  </a:lnTo>
                  <a:close/>
                  <a:moveTo>
                    <a:pt x="70318" y="1"/>
                  </a:moveTo>
                  <a:cubicBezTo>
                    <a:pt x="69693" y="3870"/>
                    <a:pt x="68004" y="8094"/>
                    <a:pt x="64760" y="12537"/>
                  </a:cubicBezTo>
                  <a:cubicBezTo>
                    <a:pt x="61178" y="17521"/>
                    <a:pt x="57579" y="21407"/>
                    <a:pt x="54133" y="24279"/>
                  </a:cubicBezTo>
                  <a:lnTo>
                    <a:pt x="52865" y="25699"/>
                  </a:lnTo>
                  <a:lnTo>
                    <a:pt x="52730" y="25699"/>
                  </a:lnTo>
                  <a:lnTo>
                    <a:pt x="52730" y="25546"/>
                  </a:lnTo>
                  <a:lnTo>
                    <a:pt x="53220" y="25057"/>
                  </a:lnTo>
                  <a:lnTo>
                    <a:pt x="53220" y="25057"/>
                  </a:lnTo>
                  <a:cubicBezTo>
                    <a:pt x="47510" y="29568"/>
                    <a:pt x="42019" y="31612"/>
                    <a:pt x="36680" y="32034"/>
                  </a:cubicBezTo>
                  <a:lnTo>
                    <a:pt x="36680" y="32102"/>
                  </a:lnTo>
                  <a:cubicBezTo>
                    <a:pt x="36680" y="32102"/>
                    <a:pt x="36680" y="32169"/>
                    <a:pt x="36595" y="32169"/>
                  </a:cubicBezTo>
                  <a:lnTo>
                    <a:pt x="34483" y="32659"/>
                  </a:lnTo>
                  <a:cubicBezTo>
                    <a:pt x="34416" y="32659"/>
                    <a:pt x="34416" y="32659"/>
                    <a:pt x="34416" y="32592"/>
                  </a:cubicBezTo>
                  <a:cubicBezTo>
                    <a:pt x="34416" y="32592"/>
                    <a:pt x="34416" y="32524"/>
                    <a:pt x="34483" y="32524"/>
                  </a:cubicBezTo>
                  <a:lnTo>
                    <a:pt x="36393" y="32034"/>
                  </a:lnTo>
                  <a:lnTo>
                    <a:pt x="36393" y="32034"/>
                  </a:lnTo>
                  <a:cubicBezTo>
                    <a:pt x="35683" y="32102"/>
                    <a:pt x="34990" y="32169"/>
                    <a:pt x="34281" y="32169"/>
                  </a:cubicBezTo>
                  <a:cubicBezTo>
                    <a:pt x="28435" y="32169"/>
                    <a:pt x="22741" y="30412"/>
                    <a:pt x="17166" y="28081"/>
                  </a:cubicBezTo>
                  <a:cubicBezTo>
                    <a:pt x="11050" y="25479"/>
                    <a:pt x="5001" y="20410"/>
                    <a:pt x="0" y="15342"/>
                  </a:cubicBezTo>
                  <a:lnTo>
                    <a:pt x="0" y="15342"/>
                  </a:lnTo>
                  <a:cubicBezTo>
                    <a:pt x="203" y="16676"/>
                    <a:pt x="270" y="18028"/>
                    <a:pt x="355" y="19363"/>
                  </a:cubicBezTo>
                  <a:cubicBezTo>
                    <a:pt x="1335" y="20833"/>
                    <a:pt x="2382" y="22319"/>
                    <a:pt x="3582" y="23722"/>
                  </a:cubicBezTo>
                  <a:lnTo>
                    <a:pt x="3582" y="23789"/>
                  </a:lnTo>
                  <a:lnTo>
                    <a:pt x="3649" y="23789"/>
                  </a:lnTo>
                  <a:lnTo>
                    <a:pt x="3649" y="23857"/>
                  </a:lnTo>
                  <a:cubicBezTo>
                    <a:pt x="6268" y="27168"/>
                    <a:pt x="9225" y="30125"/>
                    <a:pt x="12249" y="32305"/>
                  </a:cubicBezTo>
                  <a:lnTo>
                    <a:pt x="12317" y="32305"/>
                  </a:lnTo>
                  <a:lnTo>
                    <a:pt x="12317" y="32389"/>
                  </a:lnTo>
                  <a:lnTo>
                    <a:pt x="12384" y="32389"/>
                  </a:lnTo>
                  <a:lnTo>
                    <a:pt x="12384" y="32457"/>
                  </a:lnTo>
                  <a:lnTo>
                    <a:pt x="12519" y="32457"/>
                  </a:lnTo>
                  <a:lnTo>
                    <a:pt x="12519" y="32524"/>
                  </a:lnTo>
                  <a:lnTo>
                    <a:pt x="12604" y="32524"/>
                  </a:lnTo>
                  <a:cubicBezTo>
                    <a:pt x="12604" y="32592"/>
                    <a:pt x="12672" y="32592"/>
                    <a:pt x="12739" y="32659"/>
                  </a:cubicBezTo>
                  <a:cubicBezTo>
                    <a:pt x="13026" y="32811"/>
                    <a:pt x="13297" y="33014"/>
                    <a:pt x="13584" y="33234"/>
                  </a:cubicBezTo>
                  <a:cubicBezTo>
                    <a:pt x="13651" y="33234"/>
                    <a:pt x="13651" y="33234"/>
                    <a:pt x="13651" y="33301"/>
                  </a:cubicBezTo>
                  <a:cubicBezTo>
                    <a:pt x="19920" y="37525"/>
                    <a:pt x="26610" y="40685"/>
                    <a:pt x="34281" y="40685"/>
                  </a:cubicBezTo>
                  <a:cubicBezTo>
                    <a:pt x="38369" y="40685"/>
                    <a:pt x="42728" y="39772"/>
                    <a:pt x="47510" y="37525"/>
                  </a:cubicBezTo>
                  <a:cubicBezTo>
                    <a:pt x="47510" y="37525"/>
                    <a:pt x="47577" y="37525"/>
                    <a:pt x="47662" y="37458"/>
                  </a:cubicBezTo>
                  <a:lnTo>
                    <a:pt x="47662" y="37458"/>
                  </a:lnTo>
                  <a:cubicBezTo>
                    <a:pt x="44553" y="37796"/>
                    <a:pt x="42238" y="38083"/>
                    <a:pt x="42238" y="38083"/>
                  </a:cubicBezTo>
                  <a:cubicBezTo>
                    <a:pt x="42238" y="38083"/>
                    <a:pt x="42238" y="38015"/>
                    <a:pt x="42373" y="37880"/>
                  </a:cubicBezTo>
                  <a:lnTo>
                    <a:pt x="42373" y="37880"/>
                  </a:lnTo>
                  <a:lnTo>
                    <a:pt x="41241" y="38218"/>
                  </a:lnTo>
                  <a:cubicBezTo>
                    <a:pt x="41174" y="38218"/>
                    <a:pt x="41174" y="38150"/>
                    <a:pt x="41174" y="38150"/>
                  </a:cubicBezTo>
                  <a:cubicBezTo>
                    <a:pt x="41174" y="38083"/>
                    <a:pt x="41174" y="38015"/>
                    <a:pt x="41241" y="38015"/>
                  </a:cubicBezTo>
                  <a:lnTo>
                    <a:pt x="42441" y="37660"/>
                  </a:lnTo>
                  <a:cubicBezTo>
                    <a:pt x="43353" y="36106"/>
                    <a:pt x="47087" y="30700"/>
                    <a:pt x="53710" y="30700"/>
                  </a:cubicBezTo>
                  <a:cubicBezTo>
                    <a:pt x="54758" y="30700"/>
                    <a:pt x="55822" y="30835"/>
                    <a:pt x="56954" y="31122"/>
                  </a:cubicBezTo>
                  <a:cubicBezTo>
                    <a:pt x="57157" y="31189"/>
                    <a:pt x="57376" y="31189"/>
                    <a:pt x="57579" y="31257"/>
                  </a:cubicBezTo>
                  <a:cubicBezTo>
                    <a:pt x="58424" y="30615"/>
                    <a:pt x="59269" y="29922"/>
                    <a:pt x="60114" y="29213"/>
                  </a:cubicBezTo>
                  <a:lnTo>
                    <a:pt x="60181" y="29213"/>
                  </a:lnTo>
                  <a:cubicBezTo>
                    <a:pt x="60891" y="28588"/>
                    <a:pt x="61668" y="27878"/>
                    <a:pt x="62361" y="27236"/>
                  </a:cubicBezTo>
                  <a:lnTo>
                    <a:pt x="62445" y="27168"/>
                  </a:lnTo>
                  <a:lnTo>
                    <a:pt x="62513" y="27168"/>
                  </a:lnTo>
                  <a:lnTo>
                    <a:pt x="62513" y="27101"/>
                  </a:lnTo>
                  <a:lnTo>
                    <a:pt x="62580" y="27101"/>
                  </a:lnTo>
                  <a:lnTo>
                    <a:pt x="62580" y="27033"/>
                  </a:lnTo>
                  <a:cubicBezTo>
                    <a:pt x="62648" y="27033"/>
                    <a:pt x="62648" y="27033"/>
                    <a:pt x="62648" y="26966"/>
                  </a:cubicBezTo>
                  <a:lnTo>
                    <a:pt x="62715" y="26966"/>
                  </a:lnTo>
                  <a:cubicBezTo>
                    <a:pt x="62715" y="26898"/>
                    <a:pt x="62715" y="26898"/>
                    <a:pt x="62783" y="26898"/>
                  </a:cubicBezTo>
                  <a:lnTo>
                    <a:pt x="62783" y="26814"/>
                  </a:lnTo>
                  <a:lnTo>
                    <a:pt x="62867" y="26814"/>
                  </a:lnTo>
                  <a:cubicBezTo>
                    <a:pt x="62867" y="26746"/>
                    <a:pt x="62935" y="26746"/>
                    <a:pt x="63003" y="26678"/>
                  </a:cubicBezTo>
                  <a:lnTo>
                    <a:pt x="63003" y="26611"/>
                  </a:lnTo>
                  <a:cubicBezTo>
                    <a:pt x="69963" y="20056"/>
                    <a:pt x="72160" y="12960"/>
                    <a:pt x="72227" y="7536"/>
                  </a:cubicBezTo>
                  <a:cubicBezTo>
                    <a:pt x="72227" y="6759"/>
                    <a:pt x="72160" y="6049"/>
                    <a:pt x="72075" y="5357"/>
                  </a:cubicBezTo>
                  <a:cubicBezTo>
                    <a:pt x="72008" y="5002"/>
                    <a:pt x="71940" y="4579"/>
                    <a:pt x="71873" y="4157"/>
                  </a:cubicBezTo>
                  <a:cubicBezTo>
                    <a:pt x="71653" y="3093"/>
                    <a:pt x="71383" y="2113"/>
                    <a:pt x="71028" y="1268"/>
                  </a:cubicBezTo>
                  <a:lnTo>
                    <a:pt x="71028" y="1200"/>
                  </a:lnTo>
                  <a:lnTo>
                    <a:pt x="70960" y="1200"/>
                  </a:lnTo>
                  <a:lnTo>
                    <a:pt x="70960" y="1133"/>
                  </a:lnTo>
                  <a:lnTo>
                    <a:pt x="70960" y="1048"/>
                  </a:lnTo>
                  <a:cubicBezTo>
                    <a:pt x="70741" y="710"/>
                    <a:pt x="70538" y="288"/>
                    <a:pt x="70318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61"/>
            <p:cNvSpPr/>
            <p:nvPr/>
          </p:nvSpPr>
          <p:spPr>
            <a:xfrm>
              <a:off x="7664354" y="2357206"/>
              <a:ext cx="830032" cy="260784"/>
            </a:xfrm>
            <a:custGeom>
              <a:avLst/>
              <a:gdLst/>
              <a:ahLst/>
              <a:cxnLst/>
              <a:rect l="l" t="t" r="r" b="b"/>
              <a:pathLst>
                <a:path w="23502" h="7384" extrusionOk="0">
                  <a:moveTo>
                    <a:pt x="15983" y="1690"/>
                  </a:moveTo>
                  <a:lnTo>
                    <a:pt x="18365" y="2535"/>
                  </a:lnTo>
                  <a:cubicBezTo>
                    <a:pt x="18433" y="2602"/>
                    <a:pt x="18433" y="2602"/>
                    <a:pt x="18433" y="2670"/>
                  </a:cubicBezTo>
                  <a:lnTo>
                    <a:pt x="18365" y="2738"/>
                  </a:lnTo>
                  <a:lnTo>
                    <a:pt x="18365" y="2670"/>
                  </a:lnTo>
                  <a:lnTo>
                    <a:pt x="15899" y="1825"/>
                  </a:lnTo>
                  <a:cubicBezTo>
                    <a:pt x="15831" y="1825"/>
                    <a:pt x="15831" y="1825"/>
                    <a:pt x="15831" y="1758"/>
                  </a:cubicBezTo>
                  <a:lnTo>
                    <a:pt x="15899" y="1690"/>
                  </a:lnTo>
                  <a:close/>
                  <a:moveTo>
                    <a:pt x="12182" y="1606"/>
                  </a:moveTo>
                  <a:cubicBezTo>
                    <a:pt x="12182" y="1690"/>
                    <a:pt x="12182" y="1690"/>
                    <a:pt x="12097" y="1758"/>
                  </a:cubicBezTo>
                  <a:lnTo>
                    <a:pt x="9850" y="3025"/>
                  </a:lnTo>
                  <a:lnTo>
                    <a:pt x="9783" y="3025"/>
                  </a:lnTo>
                  <a:cubicBezTo>
                    <a:pt x="9715" y="2957"/>
                    <a:pt x="9783" y="2873"/>
                    <a:pt x="9783" y="2873"/>
                  </a:cubicBezTo>
                  <a:lnTo>
                    <a:pt x="12030" y="1606"/>
                  </a:lnTo>
                  <a:close/>
                  <a:moveTo>
                    <a:pt x="5559" y="2873"/>
                  </a:moveTo>
                  <a:lnTo>
                    <a:pt x="5626" y="2957"/>
                  </a:lnTo>
                  <a:cubicBezTo>
                    <a:pt x="5626" y="2957"/>
                    <a:pt x="5626" y="3025"/>
                    <a:pt x="5559" y="3025"/>
                  </a:cubicBezTo>
                  <a:lnTo>
                    <a:pt x="3312" y="3870"/>
                  </a:lnTo>
                  <a:cubicBezTo>
                    <a:pt x="3312" y="3870"/>
                    <a:pt x="3227" y="3870"/>
                    <a:pt x="3227" y="3802"/>
                  </a:cubicBezTo>
                  <a:cubicBezTo>
                    <a:pt x="3227" y="3802"/>
                    <a:pt x="3227" y="3717"/>
                    <a:pt x="3312" y="3717"/>
                  </a:cubicBezTo>
                  <a:lnTo>
                    <a:pt x="5491" y="2873"/>
                  </a:lnTo>
                  <a:close/>
                  <a:moveTo>
                    <a:pt x="11962" y="3937"/>
                  </a:moveTo>
                  <a:lnTo>
                    <a:pt x="14496" y="4005"/>
                  </a:lnTo>
                  <a:cubicBezTo>
                    <a:pt x="14564" y="4072"/>
                    <a:pt x="14564" y="4072"/>
                    <a:pt x="14564" y="4140"/>
                  </a:cubicBezTo>
                  <a:cubicBezTo>
                    <a:pt x="14564" y="4140"/>
                    <a:pt x="14564" y="4224"/>
                    <a:pt x="14496" y="4224"/>
                  </a:cubicBezTo>
                  <a:lnTo>
                    <a:pt x="11895" y="4072"/>
                  </a:lnTo>
                  <a:cubicBezTo>
                    <a:pt x="11895" y="4072"/>
                    <a:pt x="11827" y="4072"/>
                    <a:pt x="11827" y="4005"/>
                  </a:cubicBezTo>
                  <a:lnTo>
                    <a:pt x="11895" y="3937"/>
                  </a:lnTo>
                  <a:close/>
                  <a:moveTo>
                    <a:pt x="16406" y="4917"/>
                  </a:moveTo>
                  <a:lnTo>
                    <a:pt x="19008" y="4985"/>
                  </a:lnTo>
                  <a:lnTo>
                    <a:pt x="19075" y="5069"/>
                  </a:lnTo>
                  <a:cubicBezTo>
                    <a:pt x="19075" y="5137"/>
                    <a:pt x="19008" y="5204"/>
                    <a:pt x="19008" y="5204"/>
                  </a:cubicBezTo>
                  <a:lnTo>
                    <a:pt x="16406" y="5069"/>
                  </a:lnTo>
                  <a:cubicBezTo>
                    <a:pt x="16321" y="5069"/>
                    <a:pt x="16321" y="5069"/>
                    <a:pt x="16321" y="4985"/>
                  </a:cubicBezTo>
                  <a:cubicBezTo>
                    <a:pt x="16321" y="4917"/>
                    <a:pt x="16321" y="4917"/>
                    <a:pt x="16406" y="4917"/>
                  </a:cubicBezTo>
                  <a:close/>
                  <a:moveTo>
                    <a:pt x="9428" y="4782"/>
                  </a:moveTo>
                  <a:cubicBezTo>
                    <a:pt x="9428" y="4782"/>
                    <a:pt x="9495" y="4782"/>
                    <a:pt x="9495" y="4849"/>
                  </a:cubicBezTo>
                  <a:cubicBezTo>
                    <a:pt x="9495" y="4917"/>
                    <a:pt x="9495" y="4917"/>
                    <a:pt x="9428" y="4917"/>
                  </a:cubicBezTo>
                  <a:lnTo>
                    <a:pt x="6961" y="5627"/>
                  </a:lnTo>
                  <a:lnTo>
                    <a:pt x="6894" y="5627"/>
                  </a:lnTo>
                  <a:lnTo>
                    <a:pt x="6826" y="5559"/>
                  </a:lnTo>
                  <a:cubicBezTo>
                    <a:pt x="6826" y="5491"/>
                    <a:pt x="6826" y="5491"/>
                    <a:pt x="6894" y="5407"/>
                  </a:cubicBezTo>
                  <a:lnTo>
                    <a:pt x="9428" y="4782"/>
                  </a:lnTo>
                  <a:close/>
                  <a:moveTo>
                    <a:pt x="11472" y="1"/>
                  </a:moveTo>
                  <a:cubicBezTo>
                    <a:pt x="4849" y="1"/>
                    <a:pt x="1115" y="5407"/>
                    <a:pt x="203" y="6961"/>
                  </a:cubicBezTo>
                  <a:lnTo>
                    <a:pt x="1267" y="6674"/>
                  </a:lnTo>
                  <a:cubicBezTo>
                    <a:pt x="1335" y="6674"/>
                    <a:pt x="1335" y="6759"/>
                    <a:pt x="1335" y="6759"/>
                  </a:cubicBezTo>
                  <a:cubicBezTo>
                    <a:pt x="1403" y="6826"/>
                    <a:pt x="1335" y="6826"/>
                    <a:pt x="1335" y="6894"/>
                  </a:cubicBezTo>
                  <a:lnTo>
                    <a:pt x="135" y="7181"/>
                  </a:lnTo>
                  <a:cubicBezTo>
                    <a:pt x="0" y="7316"/>
                    <a:pt x="0" y="7384"/>
                    <a:pt x="0" y="7384"/>
                  </a:cubicBezTo>
                  <a:cubicBezTo>
                    <a:pt x="0" y="7384"/>
                    <a:pt x="2315" y="7097"/>
                    <a:pt x="5424" y="6759"/>
                  </a:cubicBezTo>
                  <a:cubicBezTo>
                    <a:pt x="8093" y="6539"/>
                    <a:pt x="11337" y="6252"/>
                    <a:pt x="14209" y="6252"/>
                  </a:cubicBezTo>
                  <a:cubicBezTo>
                    <a:pt x="16744" y="6252"/>
                    <a:pt x="18940" y="6471"/>
                    <a:pt x="20123" y="7029"/>
                  </a:cubicBezTo>
                  <a:cubicBezTo>
                    <a:pt x="20697" y="6404"/>
                    <a:pt x="23502" y="2873"/>
                    <a:pt x="15206" y="626"/>
                  </a:cubicBezTo>
                  <a:cubicBezTo>
                    <a:pt x="15274" y="626"/>
                    <a:pt x="15274" y="626"/>
                    <a:pt x="15341" y="558"/>
                  </a:cubicBezTo>
                  <a:cubicBezTo>
                    <a:pt x="15138" y="490"/>
                    <a:pt x="14919" y="490"/>
                    <a:pt x="14716" y="423"/>
                  </a:cubicBezTo>
                  <a:cubicBezTo>
                    <a:pt x="13584" y="136"/>
                    <a:pt x="12520" y="1"/>
                    <a:pt x="11472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1"/>
            <p:cNvSpPr/>
            <p:nvPr/>
          </p:nvSpPr>
          <p:spPr>
            <a:xfrm>
              <a:off x="8653668" y="1417408"/>
              <a:ext cx="14975" cy="109237"/>
            </a:xfrm>
            <a:custGeom>
              <a:avLst/>
              <a:gdLst/>
              <a:ahLst/>
              <a:cxnLst/>
              <a:rect l="l" t="t" r="r" b="b"/>
              <a:pathLst>
                <a:path w="424" h="3093" extrusionOk="0">
                  <a:moveTo>
                    <a:pt x="68" y="1"/>
                  </a:moveTo>
                  <a:cubicBezTo>
                    <a:pt x="68" y="68"/>
                    <a:pt x="1" y="68"/>
                    <a:pt x="68" y="136"/>
                  </a:cubicBezTo>
                  <a:lnTo>
                    <a:pt x="68" y="271"/>
                  </a:lnTo>
                  <a:cubicBezTo>
                    <a:pt x="136" y="558"/>
                    <a:pt x="288" y="1116"/>
                    <a:pt x="288" y="1825"/>
                  </a:cubicBezTo>
                  <a:cubicBezTo>
                    <a:pt x="288" y="2248"/>
                    <a:pt x="220" y="2602"/>
                    <a:pt x="136" y="3025"/>
                  </a:cubicBezTo>
                  <a:cubicBezTo>
                    <a:pt x="68" y="3025"/>
                    <a:pt x="136" y="3092"/>
                    <a:pt x="136" y="3092"/>
                  </a:cubicBezTo>
                  <a:lnTo>
                    <a:pt x="220" y="3092"/>
                  </a:lnTo>
                  <a:cubicBezTo>
                    <a:pt x="220" y="3092"/>
                    <a:pt x="288" y="3092"/>
                    <a:pt x="288" y="3025"/>
                  </a:cubicBezTo>
                  <a:cubicBezTo>
                    <a:pt x="423" y="2670"/>
                    <a:pt x="423" y="2248"/>
                    <a:pt x="423" y="1825"/>
                  </a:cubicBezTo>
                  <a:cubicBezTo>
                    <a:pt x="423" y="913"/>
                    <a:pt x="220" y="68"/>
                    <a:pt x="220" y="68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61"/>
            <p:cNvSpPr/>
            <p:nvPr/>
          </p:nvSpPr>
          <p:spPr>
            <a:xfrm>
              <a:off x="8586847" y="1591064"/>
              <a:ext cx="34646" cy="79959"/>
            </a:xfrm>
            <a:custGeom>
              <a:avLst/>
              <a:gdLst/>
              <a:ahLst/>
              <a:cxnLst/>
              <a:rect l="l" t="t" r="r" b="b"/>
              <a:pathLst>
                <a:path w="981" h="2264" extrusionOk="0">
                  <a:moveTo>
                    <a:pt x="913" y="0"/>
                  </a:moveTo>
                  <a:cubicBezTo>
                    <a:pt x="845" y="0"/>
                    <a:pt x="845" y="68"/>
                    <a:pt x="761" y="68"/>
                  </a:cubicBezTo>
                  <a:lnTo>
                    <a:pt x="68" y="2180"/>
                  </a:lnTo>
                  <a:cubicBezTo>
                    <a:pt x="0" y="2180"/>
                    <a:pt x="68" y="2264"/>
                    <a:pt x="68" y="2264"/>
                  </a:cubicBezTo>
                  <a:lnTo>
                    <a:pt x="136" y="2264"/>
                  </a:lnTo>
                  <a:cubicBezTo>
                    <a:pt x="136" y="2264"/>
                    <a:pt x="203" y="2264"/>
                    <a:pt x="203" y="2180"/>
                  </a:cubicBezTo>
                  <a:lnTo>
                    <a:pt x="980" y="152"/>
                  </a:lnTo>
                  <a:cubicBezTo>
                    <a:pt x="980" y="68"/>
                    <a:pt x="913" y="68"/>
                    <a:pt x="913" y="0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61"/>
            <p:cNvSpPr/>
            <p:nvPr/>
          </p:nvSpPr>
          <p:spPr>
            <a:xfrm>
              <a:off x="8444836" y="1710402"/>
              <a:ext cx="52552" cy="72224"/>
            </a:xfrm>
            <a:custGeom>
              <a:avLst/>
              <a:gdLst/>
              <a:ahLst/>
              <a:cxnLst/>
              <a:rect l="l" t="t" r="r" b="b"/>
              <a:pathLst>
                <a:path w="1488" h="2045" extrusionOk="0">
                  <a:moveTo>
                    <a:pt x="1403" y="0"/>
                  </a:moveTo>
                  <a:cubicBezTo>
                    <a:pt x="1335" y="0"/>
                    <a:pt x="1335" y="68"/>
                    <a:pt x="1335" y="68"/>
                  </a:cubicBezTo>
                  <a:lnTo>
                    <a:pt x="0" y="1909"/>
                  </a:lnTo>
                  <a:lnTo>
                    <a:pt x="0" y="2044"/>
                  </a:lnTo>
                  <a:lnTo>
                    <a:pt x="68" y="2044"/>
                  </a:lnTo>
                  <a:cubicBezTo>
                    <a:pt x="68" y="2044"/>
                    <a:pt x="136" y="2044"/>
                    <a:pt x="136" y="1977"/>
                  </a:cubicBezTo>
                  <a:lnTo>
                    <a:pt x="1403" y="152"/>
                  </a:lnTo>
                  <a:cubicBezTo>
                    <a:pt x="1487" y="152"/>
                    <a:pt x="1487" y="68"/>
                    <a:pt x="1403" y="68"/>
                  </a:cubicBezTo>
                  <a:lnTo>
                    <a:pt x="1403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1"/>
            <p:cNvSpPr/>
            <p:nvPr/>
          </p:nvSpPr>
          <p:spPr>
            <a:xfrm>
              <a:off x="8586847" y="1770053"/>
              <a:ext cx="44783" cy="69858"/>
            </a:xfrm>
            <a:custGeom>
              <a:avLst/>
              <a:gdLst/>
              <a:ahLst/>
              <a:cxnLst/>
              <a:rect l="l" t="t" r="r" b="b"/>
              <a:pathLst>
                <a:path w="1268" h="1978" extrusionOk="0">
                  <a:moveTo>
                    <a:pt x="1116" y="1"/>
                  </a:moveTo>
                  <a:cubicBezTo>
                    <a:pt x="1116" y="1"/>
                    <a:pt x="1116" y="68"/>
                    <a:pt x="1048" y="68"/>
                  </a:cubicBezTo>
                  <a:lnTo>
                    <a:pt x="0" y="1842"/>
                  </a:lnTo>
                  <a:lnTo>
                    <a:pt x="0" y="1977"/>
                  </a:lnTo>
                  <a:lnTo>
                    <a:pt x="68" y="1977"/>
                  </a:lnTo>
                  <a:cubicBezTo>
                    <a:pt x="68" y="1977"/>
                    <a:pt x="136" y="1977"/>
                    <a:pt x="136" y="1910"/>
                  </a:cubicBezTo>
                  <a:lnTo>
                    <a:pt x="1183" y="153"/>
                  </a:lnTo>
                  <a:cubicBezTo>
                    <a:pt x="1268" y="153"/>
                    <a:pt x="1183" y="68"/>
                    <a:pt x="1183" y="68"/>
                  </a:cubicBezTo>
                  <a:cubicBezTo>
                    <a:pt x="1183" y="1"/>
                    <a:pt x="1183" y="1"/>
                    <a:pt x="1116" y="1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1"/>
            <p:cNvSpPr/>
            <p:nvPr/>
          </p:nvSpPr>
          <p:spPr>
            <a:xfrm>
              <a:off x="8432298" y="1864916"/>
              <a:ext cx="42416" cy="74626"/>
            </a:xfrm>
            <a:custGeom>
              <a:avLst/>
              <a:gdLst/>
              <a:ahLst/>
              <a:cxnLst/>
              <a:rect l="l" t="t" r="r" b="b"/>
              <a:pathLst>
                <a:path w="1201" h="2113" extrusionOk="0">
                  <a:moveTo>
                    <a:pt x="1065" y="1"/>
                  </a:moveTo>
                  <a:lnTo>
                    <a:pt x="1" y="1961"/>
                  </a:lnTo>
                  <a:cubicBezTo>
                    <a:pt x="1" y="1961"/>
                    <a:pt x="1" y="2028"/>
                    <a:pt x="68" y="2028"/>
                  </a:cubicBezTo>
                  <a:lnTo>
                    <a:pt x="68" y="2113"/>
                  </a:lnTo>
                  <a:cubicBezTo>
                    <a:pt x="153" y="2113"/>
                    <a:pt x="153" y="2028"/>
                    <a:pt x="153" y="2028"/>
                  </a:cubicBezTo>
                  <a:lnTo>
                    <a:pt x="1200" y="69"/>
                  </a:lnTo>
                  <a:lnTo>
                    <a:pt x="1200" y="1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1"/>
            <p:cNvSpPr/>
            <p:nvPr/>
          </p:nvSpPr>
          <p:spPr>
            <a:xfrm>
              <a:off x="8208526" y="2068415"/>
              <a:ext cx="62088" cy="65055"/>
            </a:xfrm>
            <a:custGeom>
              <a:avLst/>
              <a:gdLst/>
              <a:ahLst/>
              <a:cxnLst/>
              <a:rect l="l" t="t" r="r" b="b"/>
              <a:pathLst>
                <a:path w="1758" h="1842" extrusionOk="0">
                  <a:moveTo>
                    <a:pt x="1690" y="0"/>
                  </a:moveTo>
                  <a:cubicBezTo>
                    <a:pt x="1623" y="0"/>
                    <a:pt x="1623" y="68"/>
                    <a:pt x="1623" y="68"/>
                  </a:cubicBezTo>
                  <a:lnTo>
                    <a:pt x="68" y="1690"/>
                  </a:lnTo>
                  <a:cubicBezTo>
                    <a:pt x="1" y="1757"/>
                    <a:pt x="1" y="1757"/>
                    <a:pt x="68" y="1842"/>
                  </a:cubicBezTo>
                  <a:lnTo>
                    <a:pt x="153" y="1842"/>
                  </a:lnTo>
                  <a:lnTo>
                    <a:pt x="1758" y="152"/>
                  </a:lnTo>
                  <a:lnTo>
                    <a:pt x="1758" y="68"/>
                  </a:lnTo>
                  <a:cubicBezTo>
                    <a:pt x="1690" y="68"/>
                    <a:pt x="1690" y="0"/>
                    <a:pt x="1690" y="0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1"/>
            <p:cNvSpPr/>
            <p:nvPr/>
          </p:nvSpPr>
          <p:spPr>
            <a:xfrm>
              <a:off x="8191221" y="2215195"/>
              <a:ext cx="64490" cy="59687"/>
            </a:xfrm>
            <a:custGeom>
              <a:avLst/>
              <a:gdLst/>
              <a:ahLst/>
              <a:cxnLst/>
              <a:rect l="l" t="t" r="r" b="b"/>
              <a:pathLst>
                <a:path w="1826" h="1690" extrusionOk="0">
                  <a:moveTo>
                    <a:pt x="1758" y="0"/>
                  </a:moveTo>
                  <a:lnTo>
                    <a:pt x="1690" y="68"/>
                  </a:lnTo>
                  <a:lnTo>
                    <a:pt x="1" y="1555"/>
                  </a:lnTo>
                  <a:lnTo>
                    <a:pt x="1" y="1690"/>
                  </a:lnTo>
                  <a:lnTo>
                    <a:pt x="136" y="1690"/>
                  </a:lnTo>
                  <a:lnTo>
                    <a:pt x="1826" y="136"/>
                  </a:lnTo>
                  <a:lnTo>
                    <a:pt x="1826" y="68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61"/>
            <p:cNvSpPr/>
            <p:nvPr/>
          </p:nvSpPr>
          <p:spPr>
            <a:xfrm>
              <a:off x="8034906" y="2130468"/>
              <a:ext cx="49550" cy="50151"/>
            </a:xfrm>
            <a:custGeom>
              <a:avLst/>
              <a:gdLst/>
              <a:ahLst/>
              <a:cxnLst/>
              <a:rect l="l" t="t" r="r" b="b"/>
              <a:pathLst>
                <a:path w="1403" h="1420" extrusionOk="0">
                  <a:moveTo>
                    <a:pt x="1403" y="0"/>
                  </a:moveTo>
                  <a:lnTo>
                    <a:pt x="1403" y="0"/>
                  </a:lnTo>
                  <a:cubicBezTo>
                    <a:pt x="1115" y="288"/>
                    <a:pt x="761" y="575"/>
                    <a:pt x="490" y="778"/>
                  </a:cubicBezTo>
                  <a:lnTo>
                    <a:pt x="0" y="1267"/>
                  </a:lnTo>
                  <a:lnTo>
                    <a:pt x="0" y="1420"/>
                  </a:lnTo>
                  <a:lnTo>
                    <a:pt x="135" y="1420"/>
                  </a:lnTo>
                  <a:lnTo>
                    <a:pt x="1403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61"/>
            <p:cNvSpPr/>
            <p:nvPr/>
          </p:nvSpPr>
          <p:spPr>
            <a:xfrm>
              <a:off x="7910199" y="2304689"/>
              <a:ext cx="87128" cy="49586"/>
            </a:xfrm>
            <a:custGeom>
              <a:avLst/>
              <a:gdLst/>
              <a:ahLst/>
              <a:cxnLst/>
              <a:rect l="l" t="t" r="r" b="b"/>
              <a:pathLst>
                <a:path w="2467" h="1404" extrusionOk="0">
                  <a:moveTo>
                    <a:pt x="2332" y="1"/>
                  </a:moveTo>
                  <a:lnTo>
                    <a:pt x="68" y="1268"/>
                  </a:lnTo>
                  <a:cubicBezTo>
                    <a:pt x="68" y="1335"/>
                    <a:pt x="0" y="1335"/>
                    <a:pt x="68" y="1403"/>
                  </a:cubicBezTo>
                  <a:lnTo>
                    <a:pt x="152" y="1403"/>
                  </a:lnTo>
                  <a:lnTo>
                    <a:pt x="2399" y="136"/>
                  </a:lnTo>
                  <a:cubicBezTo>
                    <a:pt x="2467" y="136"/>
                    <a:pt x="2467" y="68"/>
                    <a:pt x="2399" y="1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61"/>
            <p:cNvSpPr/>
            <p:nvPr/>
          </p:nvSpPr>
          <p:spPr>
            <a:xfrm>
              <a:off x="8007464" y="2413891"/>
              <a:ext cx="87128" cy="50151"/>
            </a:xfrm>
            <a:custGeom>
              <a:avLst/>
              <a:gdLst/>
              <a:ahLst/>
              <a:cxnLst/>
              <a:rect l="l" t="t" r="r" b="b"/>
              <a:pathLst>
                <a:path w="2467" h="1420" extrusionOk="0">
                  <a:moveTo>
                    <a:pt x="2315" y="1"/>
                  </a:moveTo>
                  <a:lnTo>
                    <a:pt x="68" y="1268"/>
                  </a:lnTo>
                  <a:cubicBezTo>
                    <a:pt x="68" y="1268"/>
                    <a:pt x="0" y="1352"/>
                    <a:pt x="68" y="1420"/>
                  </a:cubicBezTo>
                  <a:lnTo>
                    <a:pt x="135" y="1420"/>
                  </a:lnTo>
                  <a:lnTo>
                    <a:pt x="2382" y="153"/>
                  </a:lnTo>
                  <a:cubicBezTo>
                    <a:pt x="2467" y="85"/>
                    <a:pt x="2467" y="85"/>
                    <a:pt x="2467" y="1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61"/>
            <p:cNvSpPr/>
            <p:nvPr/>
          </p:nvSpPr>
          <p:spPr>
            <a:xfrm>
              <a:off x="7905396" y="2526059"/>
              <a:ext cx="94333" cy="29879"/>
            </a:xfrm>
            <a:custGeom>
              <a:avLst/>
              <a:gdLst/>
              <a:ahLst/>
              <a:cxnLst/>
              <a:rect l="l" t="t" r="r" b="b"/>
              <a:pathLst>
                <a:path w="2671" h="846" extrusionOk="0">
                  <a:moveTo>
                    <a:pt x="2603" y="1"/>
                  </a:moveTo>
                  <a:lnTo>
                    <a:pt x="69" y="626"/>
                  </a:lnTo>
                  <a:cubicBezTo>
                    <a:pt x="1" y="710"/>
                    <a:pt x="1" y="710"/>
                    <a:pt x="1" y="778"/>
                  </a:cubicBezTo>
                  <a:lnTo>
                    <a:pt x="69" y="846"/>
                  </a:lnTo>
                  <a:lnTo>
                    <a:pt x="136" y="846"/>
                  </a:lnTo>
                  <a:lnTo>
                    <a:pt x="2603" y="136"/>
                  </a:lnTo>
                  <a:cubicBezTo>
                    <a:pt x="2670" y="136"/>
                    <a:pt x="2670" y="136"/>
                    <a:pt x="2670" y="68"/>
                  </a:cubicBezTo>
                  <a:cubicBezTo>
                    <a:pt x="2670" y="1"/>
                    <a:pt x="2603" y="1"/>
                    <a:pt x="2603" y="1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1"/>
            <p:cNvSpPr/>
            <p:nvPr/>
          </p:nvSpPr>
          <p:spPr>
            <a:xfrm>
              <a:off x="8082054" y="2496251"/>
              <a:ext cx="96699" cy="10171"/>
            </a:xfrm>
            <a:custGeom>
              <a:avLst/>
              <a:gdLst/>
              <a:ahLst/>
              <a:cxnLst/>
              <a:rect l="l" t="t" r="r" b="b"/>
              <a:pathLst>
                <a:path w="2738" h="288" extrusionOk="0">
                  <a:moveTo>
                    <a:pt x="68" y="0"/>
                  </a:moveTo>
                  <a:lnTo>
                    <a:pt x="0" y="68"/>
                  </a:lnTo>
                  <a:cubicBezTo>
                    <a:pt x="0" y="135"/>
                    <a:pt x="68" y="135"/>
                    <a:pt x="68" y="135"/>
                  </a:cubicBezTo>
                  <a:lnTo>
                    <a:pt x="2669" y="287"/>
                  </a:lnTo>
                  <a:cubicBezTo>
                    <a:pt x="2737" y="287"/>
                    <a:pt x="2737" y="203"/>
                    <a:pt x="2737" y="203"/>
                  </a:cubicBezTo>
                  <a:cubicBezTo>
                    <a:pt x="2737" y="135"/>
                    <a:pt x="2737" y="135"/>
                    <a:pt x="2669" y="6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1"/>
            <p:cNvSpPr/>
            <p:nvPr/>
          </p:nvSpPr>
          <p:spPr>
            <a:xfrm>
              <a:off x="8223466" y="2416893"/>
              <a:ext cx="91931" cy="37013"/>
            </a:xfrm>
            <a:custGeom>
              <a:avLst/>
              <a:gdLst/>
              <a:ahLst/>
              <a:cxnLst/>
              <a:rect l="l" t="t" r="r" b="b"/>
              <a:pathLst>
                <a:path w="2603" h="1048" extrusionOk="0">
                  <a:moveTo>
                    <a:pt x="68" y="0"/>
                  </a:moveTo>
                  <a:lnTo>
                    <a:pt x="0" y="68"/>
                  </a:lnTo>
                  <a:cubicBezTo>
                    <a:pt x="0" y="135"/>
                    <a:pt x="0" y="135"/>
                    <a:pt x="68" y="135"/>
                  </a:cubicBezTo>
                  <a:lnTo>
                    <a:pt x="2534" y="980"/>
                  </a:lnTo>
                  <a:lnTo>
                    <a:pt x="2534" y="1048"/>
                  </a:lnTo>
                  <a:lnTo>
                    <a:pt x="2602" y="980"/>
                  </a:lnTo>
                  <a:cubicBezTo>
                    <a:pt x="2602" y="912"/>
                    <a:pt x="2602" y="912"/>
                    <a:pt x="2534" y="845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1"/>
            <p:cNvSpPr/>
            <p:nvPr/>
          </p:nvSpPr>
          <p:spPr>
            <a:xfrm>
              <a:off x="8240771" y="2530863"/>
              <a:ext cx="97300" cy="10171"/>
            </a:xfrm>
            <a:custGeom>
              <a:avLst/>
              <a:gdLst/>
              <a:ahLst/>
              <a:cxnLst/>
              <a:rect l="l" t="t" r="r" b="b"/>
              <a:pathLst>
                <a:path w="2755" h="288" extrusionOk="0">
                  <a:moveTo>
                    <a:pt x="85" y="0"/>
                  </a:moveTo>
                  <a:cubicBezTo>
                    <a:pt x="0" y="0"/>
                    <a:pt x="0" y="0"/>
                    <a:pt x="0" y="68"/>
                  </a:cubicBezTo>
                  <a:cubicBezTo>
                    <a:pt x="0" y="152"/>
                    <a:pt x="0" y="152"/>
                    <a:pt x="85" y="152"/>
                  </a:cubicBezTo>
                  <a:lnTo>
                    <a:pt x="2687" y="287"/>
                  </a:lnTo>
                  <a:cubicBezTo>
                    <a:pt x="2687" y="287"/>
                    <a:pt x="2754" y="220"/>
                    <a:pt x="2754" y="152"/>
                  </a:cubicBezTo>
                  <a:lnTo>
                    <a:pt x="2687" y="6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1"/>
            <p:cNvSpPr/>
            <p:nvPr/>
          </p:nvSpPr>
          <p:spPr>
            <a:xfrm>
              <a:off x="7388066" y="2404355"/>
              <a:ext cx="79994" cy="22109"/>
            </a:xfrm>
            <a:custGeom>
              <a:avLst/>
              <a:gdLst/>
              <a:ahLst/>
              <a:cxnLst/>
              <a:rect l="l" t="t" r="r" b="b"/>
              <a:pathLst>
                <a:path w="2265" h="626" extrusionOk="0">
                  <a:moveTo>
                    <a:pt x="1978" y="0"/>
                  </a:moveTo>
                  <a:lnTo>
                    <a:pt x="68" y="490"/>
                  </a:lnTo>
                  <a:cubicBezTo>
                    <a:pt x="1" y="490"/>
                    <a:pt x="1" y="558"/>
                    <a:pt x="1" y="558"/>
                  </a:cubicBezTo>
                  <a:cubicBezTo>
                    <a:pt x="1" y="625"/>
                    <a:pt x="1" y="625"/>
                    <a:pt x="68" y="625"/>
                  </a:cubicBezTo>
                  <a:lnTo>
                    <a:pt x="2180" y="135"/>
                  </a:lnTo>
                  <a:cubicBezTo>
                    <a:pt x="2265" y="135"/>
                    <a:pt x="2265" y="68"/>
                    <a:pt x="2265" y="68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1"/>
            <p:cNvSpPr/>
            <p:nvPr/>
          </p:nvSpPr>
          <p:spPr>
            <a:xfrm>
              <a:off x="7209076" y="2406722"/>
              <a:ext cx="82360" cy="22109"/>
            </a:xfrm>
            <a:custGeom>
              <a:avLst/>
              <a:gdLst/>
              <a:ahLst/>
              <a:cxnLst/>
              <a:rect l="l" t="t" r="r" b="b"/>
              <a:pathLst>
                <a:path w="2332" h="626" extrusionOk="0">
                  <a:moveTo>
                    <a:pt x="2180" y="1"/>
                  </a:moveTo>
                  <a:lnTo>
                    <a:pt x="68" y="491"/>
                  </a:lnTo>
                  <a:lnTo>
                    <a:pt x="0" y="558"/>
                  </a:lnTo>
                  <a:cubicBezTo>
                    <a:pt x="0" y="626"/>
                    <a:pt x="68" y="626"/>
                    <a:pt x="68" y="626"/>
                  </a:cubicBezTo>
                  <a:lnTo>
                    <a:pt x="152" y="626"/>
                  </a:lnTo>
                  <a:lnTo>
                    <a:pt x="2264" y="136"/>
                  </a:lnTo>
                  <a:cubicBezTo>
                    <a:pt x="2264" y="136"/>
                    <a:pt x="2332" y="68"/>
                    <a:pt x="2264" y="1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61"/>
            <p:cNvSpPr/>
            <p:nvPr/>
          </p:nvSpPr>
          <p:spPr>
            <a:xfrm>
              <a:off x="7408373" y="2603052"/>
              <a:ext cx="116371" cy="29879"/>
            </a:xfrm>
            <a:custGeom>
              <a:avLst/>
              <a:gdLst/>
              <a:ahLst/>
              <a:cxnLst/>
              <a:rect l="l" t="t" r="r" b="b"/>
              <a:pathLst>
                <a:path w="3295" h="846" extrusionOk="0">
                  <a:moveTo>
                    <a:pt x="3227" y="0"/>
                  </a:moveTo>
                  <a:lnTo>
                    <a:pt x="68" y="710"/>
                  </a:lnTo>
                  <a:cubicBezTo>
                    <a:pt x="0" y="710"/>
                    <a:pt x="0" y="778"/>
                    <a:pt x="0" y="778"/>
                  </a:cubicBezTo>
                  <a:cubicBezTo>
                    <a:pt x="0" y="845"/>
                    <a:pt x="0" y="845"/>
                    <a:pt x="68" y="845"/>
                  </a:cubicBezTo>
                  <a:lnTo>
                    <a:pt x="3227" y="220"/>
                  </a:lnTo>
                  <a:cubicBezTo>
                    <a:pt x="3295" y="136"/>
                    <a:pt x="3295" y="136"/>
                    <a:pt x="3295" y="68"/>
                  </a:cubicBezTo>
                  <a:lnTo>
                    <a:pt x="3227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61"/>
            <p:cNvSpPr/>
            <p:nvPr/>
          </p:nvSpPr>
          <p:spPr>
            <a:xfrm>
              <a:off x="7778324" y="2458638"/>
              <a:ext cx="84762" cy="35247"/>
            </a:xfrm>
            <a:custGeom>
              <a:avLst/>
              <a:gdLst/>
              <a:ahLst/>
              <a:cxnLst/>
              <a:rect l="l" t="t" r="r" b="b"/>
              <a:pathLst>
                <a:path w="2400" h="998" extrusionOk="0">
                  <a:moveTo>
                    <a:pt x="2264" y="1"/>
                  </a:moveTo>
                  <a:lnTo>
                    <a:pt x="85" y="845"/>
                  </a:lnTo>
                  <a:cubicBezTo>
                    <a:pt x="0" y="845"/>
                    <a:pt x="0" y="930"/>
                    <a:pt x="0" y="930"/>
                  </a:cubicBezTo>
                  <a:cubicBezTo>
                    <a:pt x="0" y="998"/>
                    <a:pt x="85" y="998"/>
                    <a:pt x="85" y="998"/>
                  </a:cubicBezTo>
                  <a:lnTo>
                    <a:pt x="2332" y="153"/>
                  </a:lnTo>
                  <a:cubicBezTo>
                    <a:pt x="2399" y="153"/>
                    <a:pt x="2399" y="85"/>
                    <a:pt x="2399" y="85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61"/>
            <p:cNvSpPr/>
            <p:nvPr/>
          </p:nvSpPr>
          <p:spPr>
            <a:xfrm>
              <a:off x="7626741" y="2592915"/>
              <a:ext cx="87164" cy="29843"/>
            </a:xfrm>
            <a:custGeom>
              <a:avLst/>
              <a:gdLst/>
              <a:ahLst/>
              <a:cxnLst/>
              <a:rect l="l" t="t" r="r" b="b"/>
              <a:pathLst>
                <a:path w="2468" h="845" extrusionOk="0">
                  <a:moveTo>
                    <a:pt x="2332" y="0"/>
                  </a:moveTo>
                  <a:lnTo>
                    <a:pt x="1268" y="287"/>
                  </a:lnTo>
                  <a:lnTo>
                    <a:pt x="68" y="642"/>
                  </a:lnTo>
                  <a:cubicBezTo>
                    <a:pt x="1" y="642"/>
                    <a:pt x="1" y="710"/>
                    <a:pt x="1" y="777"/>
                  </a:cubicBezTo>
                  <a:cubicBezTo>
                    <a:pt x="1" y="777"/>
                    <a:pt x="1" y="845"/>
                    <a:pt x="68" y="845"/>
                  </a:cubicBezTo>
                  <a:lnTo>
                    <a:pt x="1200" y="507"/>
                  </a:lnTo>
                  <a:lnTo>
                    <a:pt x="2400" y="220"/>
                  </a:lnTo>
                  <a:cubicBezTo>
                    <a:pt x="2400" y="152"/>
                    <a:pt x="2468" y="152"/>
                    <a:pt x="2400" y="85"/>
                  </a:cubicBezTo>
                  <a:cubicBezTo>
                    <a:pt x="2400" y="85"/>
                    <a:pt x="2400" y="0"/>
                    <a:pt x="2332" y="0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1"/>
            <p:cNvSpPr/>
            <p:nvPr/>
          </p:nvSpPr>
          <p:spPr>
            <a:xfrm>
              <a:off x="7569456" y="2434199"/>
              <a:ext cx="84797" cy="34611"/>
            </a:xfrm>
            <a:custGeom>
              <a:avLst/>
              <a:gdLst/>
              <a:ahLst/>
              <a:cxnLst/>
              <a:rect l="l" t="t" r="r" b="b"/>
              <a:pathLst>
                <a:path w="2401" h="980" extrusionOk="0">
                  <a:moveTo>
                    <a:pt x="2333" y="0"/>
                  </a:moveTo>
                  <a:cubicBezTo>
                    <a:pt x="2333" y="0"/>
                    <a:pt x="2265" y="0"/>
                    <a:pt x="2265" y="68"/>
                  </a:cubicBezTo>
                  <a:lnTo>
                    <a:pt x="85" y="845"/>
                  </a:lnTo>
                  <a:cubicBezTo>
                    <a:pt x="1" y="845"/>
                    <a:pt x="1" y="912"/>
                    <a:pt x="1" y="980"/>
                  </a:cubicBezTo>
                  <a:lnTo>
                    <a:pt x="153" y="980"/>
                  </a:lnTo>
                  <a:lnTo>
                    <a:pt x="2333" y="203"/>
                  </a:lnTo>
                  <a:cubicBezTo>
                    <a:pt x="2400" y="135"/>
                    <a:pt x="2400" y="135"/>
                    <a:pt x="2400" y="68"/>
                  </a:cubicBezTo>
                  <a:lnTo>
                    <a:pt x="2333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1"/>
            <p:cNvSpPr/>
            <p:nvPr/>
          </p:nvSpPr>
          <p:spPr>
            <a:xfrm>
              <a:off x="7161928" y="2615589"/>
              <a:ext cx="97300" cy="10171"/>
            </a:xfrm>
            <a:custGeom>
              <a:avLst/>
              <a:gdLst/>
              <a:ahLst/>
              <a:cxnLst/>
              <a:rect l="l" t="t" r="r" b="b"/>
              <a:pathLst>
                <a:path w="2755" h="288" extrusionOk="0">
                  <a:moveTo>
                    <a:pt x="2670" y="0"/>
                  </a:moveTo>
                  <a:lnTo>
                    <a:pt x="68" y="135"/>
                  </a:lnTo>
                  <a:cubicBezTo>
                    <a:pt x="0" y="135"/>
                    <a:pt x="0" y="135"/>
                    <a:pt x="0" y="203"/>
                  </a:cubicBezTo>
                  <a:cubicBezTo>
                    <a:pt x="0" y="287"/>
                    <a:pt x="0" y="287"/>
                    <a:pt x="68" y="287"/>
                  </a:cubicBezTo>
                  <a:lnTo>
                    <a:pt x="2670" y="135"/>
                  </a:lnTo>
                  <a:cubicBezTo>
                    <a:pt x="2670" y="135"/>
                    <a:pt x="2754" y="135"/>
                    <a:pt x="2754" y="68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1"/>
            <p:cNvSpPr/>
            <p:nvPr/>
          </p:nvSpPr>
          <p:spPr>
            <a:xfrm>
              <a:off x="7318843" y="2503386"/>
              <a:ext cx="94333" cy="27512"/>
            </a:xfrm>
            <a:custGeom>
              <a:avLst/>
              <a:gdLst/>
              <a:ahLst/>
              <a:cxnLst/>
              <a:rect l="l" t="t" r="r" b="b"/>
              <a:pathLst>
                <a:path w="2671" h="779" extrusionOk="0">
                  <a:moveTo>
                    <a:pt x="2603" y="1"/>
                  </a:moveTo>
                  <a:lnTo>
                    <a:pt x="69" y="643"/>
                  </a:lnTo>
                  <a:cubicBezTo>
                    <a:pt x="1" y="643"/>
                    <a:pt x="1" y="710"/>
                    <a:pt x="1" y="710"/>
                  </a:cubicBezTo>
                  <a:cubicBezTo>
                    <a:pt x="1" y="778"/>
                    <a:pt x="69" y="778"/>
                    <a:pt x="69" y="778"/>
                  </a:cubicBezTo>
                  <a:lnTo>
                    <a:pt x="2603" y="220"/>
                  </a:lnTo>
                  <a:cubicBezTo>
                    <a:pt x="2670" y="153"/>
                    <a:pt x="2670" y="153"/>
                    <a:pt x="2670" y="85"/>
                  </a:cubicBezTo>
                  <a:lnTo>
                    <a:pt x="2603" y="1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61"/>
            <p:cNvSpPr/>
            <p:nvPr/>
          </p:nvSpPr>
          <p:spPr>
            <a:xfrm>
              <a:off x="6386214" y="2023668"/>
              <a:ext cx="97300" cy="74591"/>
            </a:xfrm>
            <a:custGeom>
              <a:avLst/>
              <a:gdLst/>
              <a:ahLst/>
              <a:cxnLst/>
              <a:rect l="l" t="t" r="r" b="b"/>
              <a:pathLst>
                <a:path w="2755" h="2112" extrusionOk="0">
                  <a:moveTo>
                    <a:pt x="68" y="0"/>
                  </a:moveTo>
                  <a:cubicBezTo>
                    <a:pt x="68" y="0"/>
                    <a:pt x="1" y="0"/>
                    <a:pt x="1" y="68"/>
                  </a:cubicBezTo>
                  <a:lnTo>
                    <a:pt x="1" y="152"/>
                  </a:lnTo>
                  <a:lnTo>
                    <a:pt x="2602" y="2112"/>
                  </a:lnTo>
                  <a:lnTo>
                    <a:pt x="2755" y="2112"/>
                  </a:lnTo>
                  <a:lnTo>
                    <a:pt x="2755" y="1977"/>
                  </a:lnTo>
                  <a:lnTo>
                    <a:pt x="136" y="68"/>
                  </a:lnTo>
                  <a:cubicBezTo>
                    <a:pt x="136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61"/>
            <p:cNvSpPr/>
            <p:nvPr/>
          </p:nvSpPr>
          <p:spPr>
            <a:xfrm>
              <a:off x="6635026" y="2255174"/>
              <a:ext cx="114005" cy="47184"/>
            </a:xfrm>
            <a:custGeom>
              <a:avLst/>
              <a:gdLst/>
              <a:ahLst/>
              <a:cxnLst/>
              <a:rect l="l" t="t" r="r" b="b"/>
              <a:pathLst>
                <a:path w="3228" h="1336" extrusionOk="0">
                  <a:moveTo>
                    <a:pt x="136" y="0"/>
                  </a:moveTo>
                  <a:cubicBezTo>
                    <a:pt x="69" y="0"/>
                    <a:pt x="69" y="68"/>
                    <a:pt x="1" y="68"/>
                  </a:cubicBezTo>
                  <a:cubicBezTo>
                    <a:pt x="1" y="136"/>
                    <a:pt x="69" y="136"/>
                    <a:pt x="69" y="203"/>
                  </a:cubicBezTo>
                  <a:lnTo>
                    <a:pt x="3093" y="1335"/>
                  </a:lnTo>
                  <a:lnTo>
                    <a:pt x="3160" y="1335"/>
                  </a:lnTo>
                  <a:lnTo>
                    <a:pt x="3228" y="1268"/>
                  </a:lnTo>
                  <a:cubicBezTo>
                    <a:pt x="3228" y="1268"/>
                    <a:pt x="3228" y="1200"/>
                    <a:pt x="3160" y="1200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61"/>
            <p:cNvSpPr/>
            <p:nvPr/>
          </p:nvSpPr>
          <p:spPr>
            <a:xfrm>
              <a:off x="7035420" y="2451469"/>
              <a:ext cx="89530" cy="10207"/>
            </a:xfrm>
            <a:custGeom>
              <a:avLst/>
              <a:gdLst/>
              <a:ahLst/>
              <a:cxnLst/>
              <a:rect l="l" t="t" r="r" b="b"/>
              <a:pathLst>
                <a:path w="2535" h="289" extrusionOk="0">
                  <a:moveTo>
                    <a:pt x="2450" y="1"/>
                  </a:moveTo>
                  <a:lnTo>
                    <a:pt x="68" y="136"/>
                  </a:lnTo>
                  <a:lnTo>
                    <a:pt x="1" y="204"/>
                  </a:lnTo>
                  <a:cubicBezTo>
                    <a:pt x="1" y="288"/>
                    <a:pt x="68" y="288"/>
                    <a:pt x="68" y="288"/>
                  </a:cubicBezTo>
                  <a:lnTo>
                    <a:pt x="2450" y="136"/>
                  </a:lnTo>
                  <a:cubicBezTo>
                    <a:pt x="2450" y="136"/>
                    <a:pt x="2535" y="136"/>
                    <a:pt x="2535" y="69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61"/>
            <p:cNvSpPr/>
            <p:nvPr/>
          </p:nvSpPr>
          <p:spPr>
            <a:xfrm>
              <a:off x="6853429" y="2523693"/>
              <a:ext cx="87164" cy="29879"/>
            </a:xfrm>
            <a:custGeom>
              <a:avLst/>
              <a:gdLst/>
              <a:ahLst/>
              <a:cxnLst/>
              <a:rect l="l" t="t" r="r" b="b"/>
              <a:pathLst>
                <a:path w="2468" h="846" extrusionOk="0">
                  <a:moveTo>
                    <a:pt x="153" y="0"/>
                  </a:moveTo>
                  <a:cubicBezTo>
                    <a:pt x="85" y="0"/>
                    <a:pt x="85" y="68"/>
                    <a:pt x="1" y="68"/>
                  </a:cubicBezTo>
                  <a:cubicBezTo>
                    <a:pt x="1" y="135"/>
                    <a:pt x="85" y="135"/>
                    <a:pt x="85" y="203"/>
                  </a:cubicBezTo>
                  <a:lnTo>
                    <a:pt x="2332" y="845"/>
                  </a:lnTo>
                  <a:lnTo>
                    <a:pt x="2467" y="845"/>
                  </a:lnTo>
                  <a:cubicBezTo>
                    <a:pt x="2467" y="777"/>
                    <a:pt x="2467" y="693"/>
                    <a:pt x="2400" y="693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61"/>
            <p:cNvSpPr/>
            <p:nvPr/>
          </p:nvSpPr>
          <p:spPr>
            <a:xfrm>
              <a:off x="6843893" y="2369144"/>
              <a:ext cx="87128" cy="7805"/>
            </a:xfrm>
            <a:custGeom>
              <a:avLst/>
              <a:gdLst/>
              <a:ahLst/>
              <a:cxnLst/>
              <a:rect l="l" t="t" r="r" b="b"/>
              <a:pathLst>
                <a:path w="2467" h="221" extrusionOk="0">
                  <a:moveTo>
                    <a:pt x="68" y="0"/>
                  </a:moveTo>
                  <a:cubicBezTo>
                    <a:pt x="0" y="0"/>
                    <a:pt x="0" y="85"/>
                    <a:pt x="0" y="85"/>
                  </a:cubicBezTo>
                  <a:cubicBezTo>
                    <a:pt x="0" y="152"/>
                    <a:pt x="0" y="220"/>
                    <a:pt x="68" y="220"/>
                  </a:cubicBezTo>
                  <a:lnTo>
                    <a:pt x="2383" y="220"/>
                  </a:lnTo>
                  <a:cubicBezTo>
                    <a:pt x="2467" y="220"/>
                    <a:pt x="2467" y="220"/>
                    <a:pt x="2467" y="152"/>
                  </a:cubicBezTo>
                  <a:cubicBezTo>
                    <a:pt x="2467" y="152"/>
                    <a:pt x="2467" y="85"/>
                    <a:pt x="2383" y="85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61"/>
            <p:cNvSpPr/>
            <p:nvPr/>
          </p:nvSpPr>
          <p:spPr>
            <a:xfrm>
              <a:off x="6657135" y="2396586"/>
              <a:ext cx="87128" cy="29879"/>
            </a:xfrm>
            <a:custGeom>
              <a:avLst/>
              <a:gdLst/>
              <a:ahLst/>
              <a:cxnLst/>
              <a:rect l="l" t="t" r="r" b="b"/>
              <a:pathLst>
                <a:path w="2467" h="846" extrusionOk="0">
                  <a:moveTo>
                    <a:pt x="68" y="1"/>
                  </a:moveTo>
                  <a:cubicBezTo>
                    <a:pt x="68" y="1"/>
                    <a:pt x="0" y="1"/>
                    <a:pt x="0" y="68"/>
                  </a:cubicBezTo>
                  <a:cubicBezTo>
                    <a:pt x="0" y="68"/>
                    <a:pt x="0" y="153"/>
                    <a:pt x="68" y="153"/>
                  </a:cubicBezTo>
                  <a:lnTo>
                    <a:pt x="2332" y="778"/>
                  </a:lnTo>
                  <a:lnTo>
                    <a:pt x="2332" y="845"/>
                  </a:lnTo>
                  <a:cubicBezTo>
                    <a:pt x="2399" y="845"/>
                    <a:pt x="2399" y="778"/>
                    <a:pt x="2399" y="778"/>
                  </a:cubicBezTo>
                  <a:cubicBezTo>
                    <a:pt x="2467" y="710"/>
                    <a:pt x="2399" y="643"/>
                    <a:pt x="2399" y="643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1"/>
            <p:cNvSpPr/>
            <p:nvPr/>
          </p:nvSpPr>
          <p:spPr>
            <a:xfrm>
              <a:off x="6433363" y="2175215"/>
              <a:ext cx="74626" cy="52552"/>
            </a:xfrm>
            <a:custGeom>
              <a:avLst/>
              <a:gdLst/>
              <a:ahLst/>
              <a:cxnLst/>
              <a:rect l="l" t="t" r="r" b="b"/>
              <a:pathLst>
                <a:path w="2113" h="1488" extrusionOk="0">
                  <a:moveTo>
                    <a:pt x="68" y="0"/>
                  </a:moveTo>
                  <a:cubicBezTo>
                    <a:pt x="0" y="85"/>
                    <a:pt x="0" y="85"/>
                    <a:pt x="68" y="153"/>
                  </a:cubicBezTo>
                  <a:lnTo>
                    <a:pt x="2045" y="1487"/>
                  </a:lnTo>
                  <a:lnTo>
                    <a:pt x="2112" y="1487"/>
                  </a:lnTo>
                  <a:lnTo>
                    <a:pt x="2112" y="135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1"/>
            <p:cNvSpPr/>
            <p:nvPr/>
          </p:nvSpPr>
          <p:spPr>
            <a:xfrm>
              <a:off x="8397687" y="2029036"/>
              <a:ext cx="51952" cy="62088"/>
            </a:xfrm>
            <a:custGeom>
              <a:avLst/>
              <a:gdLst/>
              <a:ahLst/>
              <a:cxnLst/>
              <a:rect l="l" t="t" r="r" b="b"/>
              <a:pathLst>
                <a:path w="1471" h="1758" extrusionOk="0">
                  <a:moveTo>
                    <a:pt x="1403" y="0"/>
                  </a:moveTo>
                  <a:cubicBezTo>
                    <a:pt x="1403" y="0"/>
                    <a:pt x="1335" y="0"/>
                    <a:pt x="1335" y="68"/>
                  </a:cubicBezTo>
                  <a:lnTo>
                    <a:pt x="1" y="1690"/>
                  </a:lnTo>
                  <a:cubicBezTo>
                    <a:pt x="1" y="1690"/>
                    <a:pt x="1" y="1757"/>
                    <a:pt x="68" y="1757"/>
                  </a:cubicBezTo>
                  <a:lnTo>
                    <a:pt x="136" y="1757"/>
                  </a:lnTo>
                  <a:lnTo>
                    <a:pt x="1471" y="135"/>
                  </a:lnTo>
                  <a:lnTo>
                    <a:pt x="1471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61"/>
            <p:cNvSpPr/>
            <p:nvPr/>
          </p:nvSpPr>
          <p:spPr>
            <a:xfrm>
              <a:off x="5510870" y="502119"/>
              <a:ext cx="1017391" cy="819366"/>
            </a:xfrm>
            <a:custGeom>
              <a:avLst/>
              <a:gdLst/>
              <a:ahLst/>
              <a:cxnLst/>
              <a:rect l="l" t="t" r="r" b="b"/>
              <a:pathLst>
                <a:path w="28807" h="23200" extrusionOk="0">
                  <a:moveTo>
                    <a:pt x="17699" y="0"/>
                  </a:moveTo>
                  <a:cubicBezTo>
                    <a:pt x="14678" y="0"/>
                    <a:pt x="11349" y="1057"/>
                    <a:pt x="8380" y="3176"/>
                  </a:cubicBezTo>
                  <a:cubicBezTo>
                    <a:pt x="2264" y="7535"/>
                    <a:pt x="0" y="14850"/>
                    <a:pt x="3379" y="19496"/>
                  </a:cubicBezTo>
                  <a:cubicBezTo>
                    <a:pt x="5110" y="21925"/>
                    <a:pt x="7686" y="23199"/>
                    <a:pt x="10807" y="23199"/>
                  </a:cubicBezTo>
                  <a:cubicBezTo>
                    <a:pt x="13657" y="23199"/>
                    <a:pt x="16962" y="22136"/>
                    <a:pt x="20494" y="19919"/>
                  </a:cubicBezTo>
                  <a:cubicBezTo>
                    <a:pt x="26830" y="15915"/>
                    <a:pt x="28807" y="8244"/>
                    <a:pt x="25495" y="3598"/>
                  </a:cubicBezTo>
                  <a:cubicBezTo>
                    <a:pt x="23787" y="1201"/>
                    <a:pt x="20918" y="0"/>
                    <a:pt x="17699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1"/>
            <p:cNvSpPr/>
            <p:nvPr/>
          </p:nvSpPr>
          <p:spPr>
            <a:xfrm>
              <a:off x="5486395" y="448861"/>
              <a:ext cx="907624" cy="737076"/>
            </a:xfrm>
            <a:custGeom>
              <a:avLst/>
              <a:gdLst/>
              <a:ahLst/>
              <a:cxnLst/>
              <a:rect l="l" t="t" r="r" b="b"/>
              <a:pathLst>
                <a:path w="25699" h="20870" extrusionOk="0">
                  <a:moveTo>
                    <a:pt x="8583" y="5106"/>
                  </a:moveTo>
                  <a:cubicBezTo>
                    <a:pt x="8516" y="5106"/>
                    <a:pt x="8516" y="5174"/>
                    <a:pt x="8448" y="5241"/>
                  </a:cubicBezTo>
                  <a:lnTo>
                    <a:pt x="8516" y="5106"/>
                  </a:lnTo>
                  <a:close/>
                  <a:moveTo>
                    <a:pt x="20143" y="0"/>
                  </a:moveTo>
                  <a:cubicBezTo>
                    <a:pt x="15806" y="0"/>
                    <a:pt x="9785" y="4088"/>
                    <a:pt x="8583" y="4954"/>
                  </a:cubicBezTo>
                  <a:cubicBezTo>
                    <a:pt x="8583" y="4954"/>
                    <a:pt x="8516" y="5038"/>
                    <a:pt x="8448" y="5106"/>
                  </a:cubicBezTo>
                  <a:cubicBezTo>
                    <a:pt x="8381" y="5106"/>
                    <a:pt x="8381" y="5174"/>
                    <a:pt x="8381" y="5174"/>
                  </a:cubicBezTo>
                  <a:cubicBezTo>
                    <a:pt x="7181" y="6221"/>
                    <a:pt x="1200" y="11509"/>
                    <a:pt x="626" y="15868"/>
                  </a:cubicBezTo>
                  <a:cubicBezTo>
                    <a:pt x="1" y="20666"/>
                    <a:pt x="1470" y="20869"/>
                    <a:pt x="1470" y="20869"/>
                  </a:cubicBezTo>
                  <a:lnTo>
                    <a:pt x="2738" y="18048"/>
                  </a:lnTo>
                  <a:cubicBezTo>
                    <a:pt x="2890" y="18690"/>
                    <a:pt x="3092" y="19315"/>
                    <a:pt x="3380" y="19889"/>
                  </a:cubicBezTo>
                  <a:cubicBezTo>
                    <a:pt x="3447" y="18048"/>
                    <a:pt x="4579" y="16088"/>
                    <a:pt x="6539" y="14753"/>
                  </a:cubicBezTo>
                  <a:cubicBezTo>
                    <a:pt x="7451" y="14111"/>
                    <a:pt x="8516" y="13689"/>
                    <a:pt x="9648" y="13554"/>
                  </a:cubicBezTo>
                  <a:cubicBezTo>
                    <a:pt x="9859" y="13520"/>
                    <a:pt x="10070" y="13503"/>
                    <a:pt x="10281" y="13503"/>
                  </a:cubicBezTo>
                  <a:cubicBezTo>
                    <a:pt x="10492" y="13503"/>
                    <a:pt x="10704" y="13520"/>
                    <a:pt x="10915" y="13554"/>
                  </a:cubicBezTo>
                  <a:cubicBezTo>
                    <a:pt x="11196" y="13554"/>
                    <a:pt x="11508" y="13584"/>
                    <a:pt x="11810" y="13584"/>
                  </a:cubicBezTo>
                  <a:cubicBezTo>
                    <a:pt x="11960" y="13584"/>
                    <a:pt x="12109" y="13576"/>
                    <a:pt x="12250" y="13554"/>
                  </a:cubicBezTo>
                  <a:cubicBezTo>
                    <a:pt x="13230" y="13402"/>
                    <a:pt x="14142" y="12979"/>
                    <a:pt x="14919" y="12354"/>
                  </a:cubicBezTo>
                  <a:cubicBezTo>
                    <a:pt x="15561" y="11864"/>
                    <a:pt x="16119" y="11154"/>
                    <a:pt x="16473" y="10377"/>
                  </a:cubicBezTo>
                  <a:cubicBezTo>
                    <a:pt x="16828" y="9532"/>
                    <a:pt x="16828" y="8688"/>
                    <a:pt x="17031" y="7843"/>
                  </a:cubicBezTo>
                  <a:cubicBezTo>
                    <a:pt x="17453" y="6018"/>
                    <a:pt x="19075" y="4532"/>
                    <a:pt x="20697" y="3771"/>
                  </a:cubicBezTo>
                  <a:cubicBezTo>
                    <a:pt x="21812" y="3197"/>
                    <a:pt x="22877" y="2994"/>
                    <a:pt x="23924" y="2994"/>
                  </a:cubicBezTo>
                  <a:cubicBezTo>
                    <a:pt x="23654" y="2774"/>
                    <a:pt x="23299" y="2639"/>
                    <a:pt x="23012" y="2504"/>
                  </a:cubicBezTo>
                  <a:lnTo>
                    <a:pt x="25546" y="2082"/>
                  </a:lnTo>
                  <a:cubicBezTo>
                    <a:pt x="25546" y="2082"/>
                    <a:pt x="25698" y="527"/>
                    <a:pt x="20832" y="37"/>
                  </a:cubicBezTo>
                  <a:cubicBezTo>
                    <a:pt x="20608" y="12"/>
                    <a:pt x="20378" y="0"/>
                    <a:pt x="20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1"/>
            <p:cNvSpPr/>
            <p:nvPr/>
          </p:nvSpPr>
          <p:spPr>
            <a:xfrm>
              <a:off x="6160076" y="889941"/>
              <a:ext cx="72224" cy="166487"/>
            </a:xfrm>
            <a:custGeom>
              <a:avLst/>
              <a:gdLst/>
              <a:ahLst/>
              <a:cxnLst/>
              <a:rect l="l" t="t" r="r" b="b"/>
              <a:pathLst>
                <a:path w="2045" h="4714" extrusionOk="0">
                  <a:moveTo>
                    <a:pt x="1622" y="0"/>
                  </a:moveTo>
                  <a:cubicBezTo>
                    <a:pt x="1690" y="423"/>
                    <a:pt x="1757" y="845"/>
                    <a:pt x="1757" y="1335"/>
                  </a:cubicBezTo>
                  <a:cubicBezTo>
                    <a:pt x="1757" y="1757"/>
                    <a:pt x="1690" y="2180"/>
                    <a:pt x="1555" y="2602"/>
                  </a:cubicBezTo>
                  <a:cubicBezTo>
                    <a:pt x="1403" y="3024"/>
                    <a:pt x="1200" y="3379"/>
                    <a:pt x="980" y="3734"/>
                  </a:cubicBezTo>
                  <a:cubicBezTo>
                    <a:pt x="710" y="4089"/>
                    <a:pt x="355" y="4376"/>
                    <a:pt x="0" y="4714"/>
                  </a:cubicBezTo>
                  <a:cubicBezTo>
                    <a:pt x="203" y="4579"/>
                    <a:pt x="423" y="4511"/>
                    <a:pt x="625" y="4376"/>
                  </a:cubicBezTo>
                  <a:cubicBezTo>
                    <a:pt x="777" y="4224"/>
                    <a:pt x="980" y="4089"/>
                    <a:pt x="1132" y="3869"/>
                  </a:cubicBezTo>
                  <a:cubicBezTo>
                    <a:pt x="1335" y="3734"/>
                    <a:pt x="1403" y="3531"/>
                    <a:pt x="1555" y="3312"/>
                  </a:cubicBezTo>
                  <a:cubicBezTo>
                    <a:pt x="1690" y="3109"/>
                    <a:pt x="1757" y="2889"/>
                    <a:pt x="1825" y="2687"/>
                  </a:cubicBezTo>
                  <a:cubicBezTo>
                    <a:pt x="1977" y="2264"/>
                    <a:pt x="2045" y="1757"/>
                    <a:pt x="1977" y="1267"/>
                  </a:cubicBezTo>
                  <a:cubicBezTo>
                    <a:pt x="1977" y="845"/>
                    <a:pt x="1825" y="355"/>
                    <a:pt x="1622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1"/>
            <p:cNvSpPr/>
            <p:nvPr/>
          </p:nvSpPr>
          <p:spPr>
            <a:xfrm>
              <a:off x="6113739" y="598218"/>
              <a:ext cx="381712" cy="212188"/>
            </a:xfrm>
            <a:custGeom>
              <a:avLst/>
              <a:gdLst/>
              <a:ahLst/>
              <a:cxnLst/>
              <a:rect l="l" t="t" r="r" b="b"/>
              <a:pathLst>
                <a:path w="10808" h="6008" extrusionOk="0">
                  <a:moveTo>
                    <a:pt x="7308" y="1"/>
                  </a:moveTo>
                  <a:cubicBezTo>
                    <a:pt x="5490" y="1"/>
                    <a:pt x="2612" y="366"/>
                    <a:pt x="1312" y="2499"/>
                  </a:cubicBezTo>
                  <a:cubicBezTo>
                    <a:pt x="1" y="4716"/>
                    <a:pt x="1687" y="6008"/>
                    <a:pt x="5128" y="6008"/>
                  </a:cubicBezTo>
                  <a:cubicBezTo>
                    <a:pt x="6696" y="6008"/>
                    <a:pt x="8629" y="5739"/>
                    <a:pt x="10807" y="5168"/>
                  </a:cubicBezTo>
                  <a:lnTo>
                    <a:pt x="8915" y="100"/>
                  </a:lnTo>
                  <a:cubicBezTo>
                    <a:pt x="8915" y="100"/>
                    <a:pt x="8255" y="1"/>
                    <a:pt x="7308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61"/>
            <p:cNvSpPr/>
            <p:nvPr/>
          </p:nvSpPr>
          <p:spPr>
            <a:xfrm>
              <a:off x="5608134" y="991443"/>
              <a:ext cx="346853" cy="323967"/>
            </a:xfrm>
            <a:custGeom>
              <a:avLst/>
              <a:gdLst/>
              <a:ahLst/>
              <a:cxnLst/>
              <a:rect l="l" t="t" r="r" b="b"/>
              <a:pathLst>
                <a:path w="9821" h="9173" extrusionOk="0">
                  <a:moveTo>
                    <a:pt x="6358" y="1"/>
                  </a:moveTo>
                  <a:cubicBezTo>
                    <a:pt x="6237" y="1"/>
                    <a:pt x="6112" y="6"/>
                    <a:pt x="5981" y="15"/>
                  </a:cubicBezTo>
                  <a:cubicBezTo>
                    <a:pt x="2044" y="235"/>
                    <a:pt x="0" y="5726"/>
                    <a:pt x="0" y="5726"/>
                  </a:cubicBezTo>
                  <a:lnTo>
                    <a:pt x="4359" y="9172"/>
                  </a:lnTo>
                  <a:cubicBezTo>
                    <a:pt x="9322" y="3932"/>
                    <a:pt x="9821" y="1"/>
                    <a:pt x="6358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61"/>
            <p:cNvSpPr/>
            <p:nvPr/>
          </p:nvSpPr>
          <p:spPr>
            <a:xfrm>
              <a:off x="6202422" y="683475"/>
              <a:ext cx="102068" cy="81795"/>
            </a:xfrm>
            <a:custGeom>
              <a:avLst/>
              <a:gdLst/>
              <a:ahLst/>
              <a:cxnLst/>
              <a:rect l="l" t="t" r="r" b="b"/>
              <a:pathLst>
                <a:path w="2890" h="2316" extrusionOk="0">
                  <a:moveTo>
                    <a:pt x="1690" y="0"/>
                  </a:moveTo>
                  <a:cubicBezTo>
                    <a:pt x="1403" y="0"/>
                    <a:pt x="1048" y="85"/>
                    <a:pt x="846" y="288"/>
                  </a:cubicBezTo>
                  <a:cubicBezTo>
                    <a:pt x="558" y="423"/>
                    <a:pt x="423" y="575"/>
                    <a:pt x="204" y="845"/>
                  </a:cubicBezTo>
                  <a:cubicBezTo>
                    <a:pt x="68" y="1065"/>
                    <a:pt x="1" y="1352"/>
                    <a:pt x="1" y="1622"/>
                  </a:cubicBezTo>
                  <a:cubicBezTo>
                    <a:pt x="1" y="1842"/>
                    <a:pt x="68" y="2045"/>
                    <a:pt x="204" y="2264"/>
                  </a:cubicBezTo>
                  <a:cubicBezTo>
                    <a:pt x="204" y="2298"/>
                    <a:pt x="242" y="2315"/>
                    <a:pt x="288" y="2315"/>
                  </a:cubicBezTo>
                  <a:cubicBezTo>
                    <a:pt x="335" y="2315"/>
                    <a:pt x="389" y="2298"/>
                    <a:pt x="423" y="2264"/>
                  </a:cubicBezTo>
                  <a:cubicBezTo>
                    <a:pt x="491" y="2264"/>
                    <a:pt x="491" y="2112"/>
                    <a:pt x="423" y="2045"/>
                  </a:cubicBezTo>
                  <a:cubicBezTo>
                    <a:pt x="356" y="1910"/>
                    <a:pt x="271" y="1842"/>
                    <a:pt x="271" y="1622"/>
                  </a:cubicBezTo>
                  <a:cubicBezTo>
                    <a:pt x="271" y="1420"/>
                    <a:pt x="356" y="1200"/>
                    <a:pt x="491" y="997"/>
                  </a:cubicBezTo>
                  <a:cubicBezTo>
                    <a:pt x="626" y="778"/>
                    <a:pt x="778" y="642"/>
                    <a:pt x="981" y="507"/>
                  </a:cubicBezTo>
                  <a:cubicBezTo>
                    <a:pt x="1200" y="423"/>
                    <a:pt x="1403" y="355"/>
                    <a:pt x="1690" y="355"/>
                  </a:cubicBezTo>
                  <a:cubicBezTo>
                    <a:pt x="1893" y="355"/>
                    <a:pt x="2045" y="355"/>
                    <a:pt x="2248" y="423"/>
                  </a:cubicBezTo>
                  <a:cubicBezTo>
                    <a:pt x="2383" y="507"/>
                    <a:pt x="2535" y="575"/>
                    <a:pt x="2603" y="710"/>
                  </a:cubicBezTo>
                  <a:cubicBezTo>
                    <a:pt x="2651" y="758"/>
                    <a:pt x="2698" y="806"/>
                    <a:pt x="2746" y="806"/>
                  </a:cubicBezTo>
                  <a:cubicBezTo>
                    <a:pt x="2766" y="806"/>
                    <a:pt x="2786" y="797"/>
                    <a:pt x="2805" y="778"/>
                  </a:cubicBezTo>
                  <a:cubicBezTo>
                    <a:pt x="2890" y="710"/>
                    <a:pt x="2890" y="642"/>
                    <a:pt x="2890" y="575"/>
                  </a:cubicBezTo>
                  <a:cubicBezTo>
                    <a:pt x="2738" y="355"/>
                    <a:pt x="2535" y="220"/>
                    <a:pt x="2316" y="152"/>
                  </a:cubicBezTo>
                  <a:cubicBezTo>
                    <a:pt x="2180" y="85"/>
                    <a:pt x="1893" y="0"/>
                    <a:pt x="1690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61"/>
            <p:cNvSpPr/>
            <p:nvPr/>
          </p:nvSpPr>
          <p:spPr>
            <a:xfrm>
              <a:off x="5774586" y="1039087"/>
              <a:ext cx="77027" cy="104469"/>
            </a:xfrm>
            <a:custGeom>
              <a:avLst/>
              <a:gdLst/>
              <a:ahLst/>
              <a:cxnLst/>
              <a:rect l="l" t="t" r="r" b="b"/>
              <a:pathLst>
                <a:path w="2181" h="2958" extrusionOk="0">
                  <a:moveTo>
                    <a:pt x="1690" y="1"/>
                  </a:moveTo>
                  <a:cubicBezTo>
                    <a:pt x="1065" y="1"/>
                    <a:pt x="491" y="356"/>
                    <a:pt x="221" y="913"/>
                  </a:cubicBezTo>
                  <a:cubicBezTo>
                    <a:pt x="69" y="1133"/>
                    <a:pt x="1" y="1420"/>
                    <a:pt x="1" y="1690"/>
                  </a:cubicBezTo>
                  <a:cubicBezTo>
                    <a:pt x="1" y="1910"/>
                    <a:pt x="69" y="2180"/>
                    <a:pt x="136" y="2400"/>
                  </a:cubicBezTo>
                  <a:cubicBezTo>
                    <a:pt x="288" y="2687"/>
                    <a:pt x="491" y="2890"/>
                    <a:pt x="711" y="2958"/>
                  </a:cubicBezTo>
                  <a:cubicBezTo>
                    <a:pt x="846" y="2958"/>
                    <a:pt x="913" y="2958"/>
                    <a:pt x="913" y="2822"/>
                  </a:cubicBezTo>
                  <a:cubicBezTo>
                    <a:pt x="981" y="2755"/>
                    <a:pt x="913" y="2687"/>
                    <a:pt x="846" y="2687"/>
                  </a:cubicBezTo>
                  <a:cubicBezTo>
                    <a:pt x="643" y="2603"/>
                    <a:pt x="558" y="2468"/>
                    <a:pt x="423" y="2333"/>
                  </a:cubicBezTo>
                  <a:cubicBezTo>
                    <a:pt x="356" y="2113"/>
                    <a:pt x="356" y="1910"/>
                    <a:pt x="356" y="1690"/>
                  </a:cubicBezTo>
                  <a:cubicBezTo>
                    <a:pt x="356" y="1420"/>
                    <a:pt x="356" y="1201"/>
                    <a:pt x="491" y="1065"/>
                  </a:cubicBezTo>
                  <a:cubicBezTo>
                    <a:pt x="711" y="643"/>
                    <a:pt x="1200" y="356"/>
                    <a:pt x="1690" y="356"/>
                  </a:cubicBezTo>
                  <a:lnTo>
                    <a:pt x="1978" y="356"/>
                  </a:lnTo>
                  <a:cubicBezTo>
                    <a:pt x="2045" y="356"/>
                    <a:pt x="2113" y="288"/>
                    <a:pt x="2113" y="221"/>
                  </a:cubicBezTo>
                  <a:cubicBezTo>
                    <a:pt x="2180" y="153"/>
                    <a:pt x="2113" y="69"/>
                    <a:pt x="2045" y="69"/>
                  </a:cubicBezTo>
                  <a:cubicBezTo>
                    <a:pt x="1910" y="1"/>
                    <a:pt x="1758" y="1"/>
                    <a:pt x="1690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61"/>
            <p:cNvSpPr/>
            <p:nvPr/>
          </p:nvSpPr>
          <p:spPr>
            <a:xfrm>
              <a:off x="5635576" y="925117"/>
              <a:ext cx="19707" cy="41816"/>
            </a:xfrm>
            <a:custGeom>
              <a:avLst/>
              <a:gdLst/>
              <a:ahLst/>
              <a:cxnLst/>
              <a:rect l="l" t="t" r="r" b="b"/>
              <a:pathLst>
                <a:path w="558" h="1184" extrusionOk="0">
                  <a:moveTo>
                    <a:pt x="68" y="1"/>
                  </a:moveTo>
                  <a:cubicBezTo>
                    <a:pt x="68" y="1"/>
                    <a:pt x="0" y="69"/>
                    <a:pt x="68" y="69"/>
                  </a:cubicBezTo>
                  <a:lnTo>
                    <a:pt x="355" y="1116"/>
                  </a:lnTo>
                  <a:cubicBezTo>
                    <a:pt x="355" y="1184"/>
                    <a:pt x="423" y="1184"/>
                    <a:pt x="490" y="1184"/>
                  </a:cubicBezTo>
                  <a:cubicBezTo>
                    <a:pt x="490" y="1184"/>
                    <a:pt x="558" y="1116"/>
                    <a:pt x="490" y="10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1"/>
            <p:cNvSpPr/>
            <p:nvPr/>
          </p:nvSpPr>
          <p:spPr>
            <a:xfrm>
              <a:off x="5700030" y="817717"/>
              <a:ext cx="22709" cy="52552"/>
            </a:xfrm>
            <a:custGeom>
              <a:avLst/>
              <a:gdLst/>
              <a:ahLst/>
              <a:cxnLst/>
              <a:rect l="l" t="t" r="r" b="b"/>
              <a:pathLst>
                <a:path w="643" h="1488" extrusionOk="0">
                  <a:moveTo>
                    <a:pt x="68" y="1"/>
                  </a:moveTo>
                  <a:lnTo>
                    <a:pt x="0" y="85"/>
                  </a:lnTo>
                  <a:lnTo>
                    <a:pt x="490" y="1420"/>
                  </a:lnTo>
                  <a:cubicBezTo>
                    <a:pt x="490" y="1488"/>
                    <a:pt x="558" y="1488"/>
                    <a:pt x="558" y="1488"/>
                  </a:cubicBezTo>
                  <a:cubicBezTo>
                    <a:pt x="642" y="1488"/>
                    <a:pt x="642" y="1420"/>
                    <a:pt x="642" y="1420"/>
                  </a:cubicBezTo>
                  <a:lnTo>
                    <a:pt x="220" y="85"/>
                  </a:lnTo>
                  <a:cubicBezTo>
                    <a:pt x="135" y="1"/>
                    <a:pt x="135" y="1"/>
                    <a:pt x="6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1"/>
            <p:cNvSpPr/>
            <p:nvPr/>
          </p:nvSpPr>
          <p:spPr>
            <a:xfrm>
              <a:off x="5685091" y="900077"/>
              <a:ext cx="17341" cy="42381"/>
            </a:xfrm>
            <a:custGeom>
              <a:avLst/>
              <a:gdLst/>
              <a:ahLst/>
              <a:cxnLst/>
              <a:rect l="l" t="t" r="r" b="b"/>
              <a:pathLst>
                <a:path w="491" h="1200" extrusionOk="0">
                  <a:moveTo>
                    <a:pt x="68" y="0"/>
                  </a:moveTo>
                  <a:cubicBezTo>
                    <a:pt x="1" y="0"/>
                    <a:pt x="1" y="68"/>
                    <a:pt x="1" y="68"/>
                  </a:cubicBezTo>
                  <a:lnTo>
                    <a:pt x="288" y="1132"/>
                  </a:lnTo>
                  <a:cubicBezTo>
                    <a:pt x="355" y="1200"/>
                    <a:pt x="355" y="1200"/>
                    <a:pt x="423" y="1200"/>
                  </a:cubicBezTo>
                  <a:lnTo>
                    <a:pt x="491" y="1132"/>
                  </a:lnTo>
                  <a:lnTo>
                    <a:pt x="136" y="68"/>
                  </a:lnTo>
                  <a:cubicBezTo>
                    <a:pt x="136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1"/>
            <p:cNvSpPr/>
            <p:nvPr/>
          </p:nvSpPr>
          <p:spPr>
            <a:xfrm>
              <a:off x="5759682" y="845194"/>
              <a:ext cx="34646" cy="47149"/>
            </a:xfrm>
            <a:custGeom>
              <a:avLst/>
              <a:gdLst/>
              <a:ahLst/>
              <a:cxnLst/>
              <a:rect l="l" t="t" r="r" b="b"/>
              <a:pathLst>
                <a:path w="981" h="1335" extrusionOk="0">
                  <a:moveTo>
                    <a:pt x="68" y="0"/>
                  </a:moveTo>
                  <a:cubicBezTo>
                    <a:pt x="68" y="68"/>
                    <a:pt x="1" y="68"/>
                    <a:pt x="68" y="152"/>
                  </a:cubicBezTo>
                  <a:lnTo>
                    <a:pt x="845" y="1335"/>
                  </a:lnTo>
                  <a:lnTo>
                    <a:pt x="913" y="1335"/>
                  </a:lnTo>
                  <a:cubicBezTo>
                    <a:pt x="980" y="1335"/>
                    <a:pt x="980" y="1267"/>
                    <a:pt x="980" y="1200"/>
                  </a:cubicBezTo>
                  <a:lnTo>
                    <a:pt x="220" y="68"/>
                  </a:lnTo>
                  <a:cubicBezTo>
                    <a:pt x="136" y="0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1"/>
            <p:cNvSpPr/>
            <p:nvPr/>
          </p:nvSpPr>
          <p:spPr>
            <a:xfrm>
              <a:off x="5597963" y="988512"/>
              <a:ext cx="20343" cy="53012"/>
            </a:xfrm>
            <a:custGeom>
              <a:avLst/>
              <a:gdLst/>
              <a:ahLst/>
              <a:cxnLst/>
              <a:rect l="l" t="t" r="r" b="b"/>
              <a:pathLst>
                <a:path w="576" h="1501" extrusionOk="0">
                  <a:moveTo>
                    <a:pt x="128" y="1"/>
                  </a:moveTo>
                  <a:cubicBezTo>
                    <a:pt x="115" y="1"/>
                    <a:pt x="97" y="8"/>
                    <a:pt x="69" y="31"/>
                  </a:cubicBezTo>
                  <a:cubicBezTo>
                    <a:pt x="1" y="31"/>
                    <a:pt x="1" y="31"/>
                    <a:pt x="1" y="98"/>
                  </a:cubicBezTo>
                  <a:lnTo>
                    <a:pt x="356" y="1433"/>
                  </a:lnTo>
                  <a:cubicBezTo>
                    <a:pt x="356" y="1501"/>
                    <a:pt x="423" y="1501"/>
                    <a:pt x="491" y="1501"/>
                  </a:cubicBezTo>
                  <a:cubicBezTo>
                    <a:pt x="491" y="1501"/>
                    <a:pt x="575" y="1433"/>
                    <a:pt x="491" y="1433"/>
                  </a:cubicBezTo>
                  <a:lnTo>
                    <a:pt x="153" y="31"/>
                  </a:lnTo>
                  <a:cubicBezTo>
                    <a:pt x="153" y="31"/>
                    <a:pt x="153" y="1"/>
                    <a:pt x="12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1"/>
            <p:cNvSpPr/>
            <p:nvPr/>
          </p:nvSpPr>
          <p:spPr>
            <a:xfrm>
              <a:off x="5816967" y="755664"/>
              <a:ext cx="29879" cy="38708"/>
            </a:xfrm>
            <a:custGeom>
              <a:avLst/>
              <a:gdLst/>
              <a:ahLst/>
              <a:cxnLst/>
              <a:rect l="l" t="t" r="r" b="b"/>
              <a:pathLst>
                <a:path w="846" h="1096" extrusionOk="0">
                  <a:moveTo>
                    <a:pt x="68" y="1"/>
                  </a:moveTo>
                  <a:cubicBezTo>
                    <a:pt x="0" y="68"/>
                    <a:pt x="0" y="68"/>
                    <a:pt x="0" y="153"/>
                  </a:cubicBezTo>
                  <a:lnTo>
                    <a:pt x="626" y="1065"/>
                  </a:lnTo>
                  <a:cubicBezTo>
                    <a:pt x="682" y="1065"/>
                    <a:pt x="701" y="1095"/>
                    <a:pt x="727" y="1095"/>
                  </a:cubicBezTo>
                  <a:cubicBezTo>
                    <a:pt x="740" y="1095"/>
                    <a:pt x="755" y="1088"/>
                    <a:pt x="778" y="1065"/>
                  </a:cubicBezTo>
                  <a:cubicBezTo>
                    <a:pt x="845" y="1065"/>
                    <a:pt x="845" y="998"/>
                    <a:pt x="778" y="998"/>
                  </a:cubicBezTo>
                  <a:lnTo>
                    <a:pt x="136" y="68"/>
                  </a:lnTo>
                  <a:cubicBezTo>
                    <a:pt x="136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61"/>
            <p:cNvSpPr/>
            <p:nvPr/>
          </p:nvSpPr>
          <p:spPr>
            <a:xfrm>
              <a:off x="5970916" y="661401"/>
              <a:ext cx="35247" cy="48950"/>
            </a:xfrm>
            <a:custGeom>
              <a:avLst/>
              <a:gdLst/>
              <a:ahLst/>
              <a:cxnLst/>
              <a:rect l="l" t="t" r="r" b="b"/>
              <a:pathLst>
                <a:path w="998" h="1386" extrusionOk="0">
                  <a:moveTo>
                    <a:pt x="68" y="0"/>
                  </a:moveTo>
                  <a:cubicBezTo>
                    <a:pt x="0" y="68"/>
                    <a:pt x="0" y="135"/>
                    <a:pt x="0" y="135"/>
                  </a:cubicBezTo>
                  <a:lnTo>
                    <a:pt x="778" y="1335"/>
                  </a:lnTo>
                  <a:cubicBezTo>
                    <a:pt x="811" y="1369"/>
                    <a:pt x="828" y="1386"/>
                    <a:pt x="845" y="1386"/>
                  </a:cubicBezTo>
                  <a:cubicBezTo>
                    <a:pt x="862" y="1386"/>
                    <a:pt x="879" y="1369"/>
                    <a:pt x="913" y="1335"/>
                  </a:cubicBezTo>
                  <a:cubicBezTo>
                    <a:pt x="913" y="1335"/>
                    <a:pt x="997" y="1267"/>
                    <a:pt x="913" y="1267"/>
                  </a:cubicBezTo>
                  <a:lnTo>
                    <a:pt x="153" y="68"/>
                  </a:lnTo>
                  <a:cubicBezTo>
                    <a:pt x="153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61"/>
            <p:cNvSpPr/>
            <p:nvPr/>
          </p:nvSpPr>
          <p:spPr>
            <a:xfrm>
              <a:off x="5911229" y="743903"/>
              <a:ext cx="35247" cy="49409"/>
            </a:xfrm>
            <a:custGeom>
              <a:avLst/>
              <a:gdLst/>
              <a:ahLst/>
              <a:cxnLst/>
              <a:rect l="l" t="t" r="r" b="b"/>
              <a:pathLst>
                <a:path w="998" h="1399" extrusionOk="0">
                  <a:moveTo>
                    <a:pt x="111" y="0"/>
                  </a:moveTo>
                  <a:cubicBezTo>
                    <a:pt x="90" y="0"/>
                    <a:pt x="69" y="21"/>
                    <a:pt x="69" y="63"/>
                  </a:cubicBezTo>
                  <a:cubicBezTo>
                    <a:pt x="1" y="63"/>
                    <a:pt x="1" y="131"/>
                    <a:pt x="1" y="131"/>
                  </a:cubicBezTo>
                  <a:lnTo>
                    <a:pt x="778" y="1331"/>
                  </a:lnTo>
                  <a:cubicBezTo>
                    <a:pt x="846" y="1398"/>
                    <a:pt x="846" y="1398"/>
                    <a:pt x="913" y="1398"/>
                  </a:cubicBezTo>
                  <a:cubicBezTo>
                    <a:pt x="913" y="1331"/>
                    <a:pt x="998" y="1246"/>
                    <a:pt x="913" y="1246"/>
                  </a:cubicBezTo>
                  <a:lnTo>
                    <a:pt x="153" y="63"/>
                  </a:lnTo>
                  <a:cubicBezTo>
                    <a:pt x="153" y="21"/>
                    <a:pt x="132" y="0"/>
                    <a:pt x="11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61"/>
            <p:cNvSpPr/>
            <p:nvPr/>
          </p:nvSpPr>
          <p:spPr>
            <a:xfrm>
              <a:off x="5998357" y="763434"/>
              <a:ext cx="25111" cy="27477"/>
            </a:xfrm>
            <a:custGeom>
              <a:avLst/>
              <a:gdLst/>
              <a:ahLst/>
              <a:cxnLst/>
              <a:rect l="l" t="t" r="r" b="b"/>
              <a:pathLst>
                <a:path w="711" h="778" extrusionOk="0">
                  <a:moveTo>
                    <a:pt x="68" y="0"/>
                  </a:moveTo>
                  <a:cubicBezTo>
                    <a:pt x="1" y="68"/>
                    <a:pt x="1" y="68"/>
                    <a:pt x="1" y="136"/>
                  </a:cubicBezTo>
                  <a:lnTo>
                    <a:pt x="491" y="778"/>
                  </a:lnTo>
                  <a:lnTo>
                    <a:pt x="643" y="778"/>
                  </a:lnTo>
                  <a:cubicBezTo>
                    <a:pt x="710" y="693"/>
                    <a:pt x="710" y="693"/>
                    <a:pt x="643" y="625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61"/>
            <p:cNvSpPr/>
            <p:nvPr/>
          </p:nvSpPr>
          <p:spPr>
            <a:xfrm>
              <a:off x="5846810" y="845194"/>
              <a:ext cx="32245" cy="47149"/>
            </a:xfrm>
            <a:custGeom>
              <a:avLst/>
              <a:gdLst/>
              <a:ahLst/>
              <a:cxnLst/>
              <a:rect l="l" t="t" r="r" b="b"/>
              <a:pathLst>
                <a:path w="913" h="1335" extrusionOk="0">
                  <a:moveTo>
                    <a:pt x="68" y="0"/>
                  </a:moveTo>
                  <a:cubicBezTo>
                    <a:pt x="0" y="0"/>
                    <a:pt x="0" y="68"/>
                    <a:pt x="0" y="152"/>
                  </a:cubicBezTo>
                  <a:lnTo>
                    <a:pt x="777" y="1335"/>
                  </a:lnTo>
                  <a:lnTo>
                    <a:pt x="913" y="1335"/>
                  </a:lnTo>
                  <a:lnTo>
                    <a:pt x="913" y="120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1"/>
            <p:cNvSpPr/>
            <p:nvPr/>
          </p:nvSpPr>
          <p:spPr>
            <a:xfrm>
              <a:off x="5928535" y="830254"/>
              <a:ext cx="32881" cy="49409"/>
            </a:xfrm>
            <a:custGeom>
              <a:avLst/>
              <a:gdLst/>
              <a:ahLst/>
              <a:cxnLst/>
              <a:rect l="l" t="t" r="r" b="b"/>
              <a:pathLst>
                <a:path w="931" h="1399" extrusionOk="0">
                  <a:moveTo>
                    <a:pt x="1" y="1"/>
                  </a:moveTo>
                  <a:lnTo>
                    <a:pt x="1" y="153"/>
                  </a:lnTo>
                  <a:lnTo>
                    <a:pt x="778" y="1335"/>
                  </a:lnTo>
                  <a:cubicBezTo>
                    <a:pt x="778" y="1378"/>
                    <a:pt x="795" y="1399"/>
                    <a:pt x="812" y="1399"/>
                  </a:cubicBezTo>
                  <a:cubicBezTo>
                    <a:pt x="829" y="1399"/>
                    <a:pt x="846" y="1378"/>
                    <a:pt x="846" y="1335"/>
                  </a:cubicBezTo>
                  <a:cubicBezTo>
                    <a:pt x="930" y="1335"/>
                    <a:pt x="930" y="1268"/>
                    <a:pt x="930" y="1268"/>
                  </a:cubicBezTo>
                  <a:lnTo>
                    <a:pt x="153" y="68"/>
                  </a:lnTo>
                  <a:cubicBezTo>
                    <a:pt x="85" y="1"/>
                    <a:pt x="85" y="1"/>
                    <a:pt x="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61"/>
            <p:cNvSpPr/>
            <p:nvPr/>
          </p:nvSpPr>
          <p:spPr>
            <a:xfrm>
              <a:off x="6087852" y="587411"/>
              <a:ext cx="40015" cy="41781"/>
            </a:xfrm>
            <a:custGeom>
              <a:avLst/>
              <a:gdLst/>
              <a:ahLst/>
              <a:cxnLst/>
              <a:rect l="l" t="t" r="r" b="b"/>
              <a:pathLst>
                <a:path w="1133" h="1183" extrusionOk="0">
                  <a:moveTo>
                    <a:pt x="69" y="0"/>
                  </a:moveTo>
                  <a:cubicBezTo>
                    <a:pt x="52" y="0"/>
                    <a:pt x="35" y="17"/>
                    <a:pt x="1" y="51"/>
                  </a:cubicBezTo>
                  <a:lnTo>
                    <a:pt x="1" y="119"/>
                  </a:lnTo>
                  <a:lnTo>
                    <a:pt x="981" y="1183"/>
                  </a:lnTo>
                  <a:lnTo>
                    <a:pt x="1133" y="1183"/>
                  </a:lnTo>
                  <a:lnTo>
                    <a:pt x="1133" y="1031"/>
                  </a:lnTo>
                  <a:lnTo>
                    <a:pt x="136" y="51"/>
                  </a:lnTo>
                  <a:cubicBezTo>
                    <a:pt x="102" y="17"/>
                    <a:pt x="85" y="0"/>
                    <a:pt x="69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61"/>
            <p:cNvSpPr/>
            <p:nvPr/>
          </p:nvSpPr>
          <p:spPr>
            <a:xfrm>
              <a:off x="6140369" y="548138"/>
              <a:ext cx="34646" cy="33198"/>
            </a:xfrm>
            <a:custGeom>
              <a:avLst/>
              <a:gdLst/>
              <a:ahLst/>
              <a:cxnLst/>
              <a:rect l="l" t="t" r="r" b="b"/>
              <a:pathLst>
                <a:path w="981" h="940" extrusionOk="0">
                  <a:moveTo>
                    <a:pt x="116" y="1"/>
                  </a:moveTo>
                  <a:cubicBezTo>
                    <a:pt x="91" y="1"/>
                    <a:pt x="46" y="31"/>
                    <a:pt x="1" y="31"/>
                  </a:cubicBezTo>
                  <a:cubicBezTo>
                    <a:pt x="1" y="31"/>
                    <a:pt x="1" y="115"/>
                    <a:pt x="68" y="183"/>
                  </a:cubicBezTo>
                  <a:lnTo>
                    <a:pt x="846" y="876"/>
                  </a:lnTo>
                  <a:cubicBezTo>
                    <a:pt x="879" y="918"/>
                    <a:pt x="913" y="939"/>
                    <a:pt x="938" y="939"/>
                  </a:cubicBezTo>
                  <a:cubicBezTo>
                    <a:pt x="964" y="939"/>
                    <a:pt x="981" y="918"/>
                    <a:pt x="981" y="876"/>
                  </a:cubicBezTo>
                  <a:lnTo>
                    <a:pt x="981" y="808"/>
                  </a:lnTo>
                  <a:lnTo>
                    <a:pt x="136" y="31"/>
                  </a:lnTo>
                  <a:cubicBezTo>
                    <a:pt x="136" y="8"/>
                    <a:pt x="128" y="1"/>
                    <a:pt x="116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61"/>
            <p:cNvSpPr/>
            <p:nvPr/>
          </p:nvSpPr>
          <p:spPr>
            <a:xfrm>
              <a:off x="6013297" y="612451"/>
              <a:ext cx="34611" cy="31680"/>
            </a:xfrm>
            <a:custGeom>
              <a:avLst/>
              <a:gdLst/>
              <a:ahLst/>
              <a:cxnLst/>
              <a:rect l="l" t="t" r="r" b="b"/>
              <a:pathLst>
                <a:path w="980" h="897" extrusionOk="0">
                  <a:moveTo>
                    <a:pt x="68" y="1"/>
                  </a:moveTo>
                  <a:cubicBezTo>
                    <a:pt x="51" y="1"/>
                    <a:pt x="34" y="18"/>
                    <a:pt x="0" y="52"/>
                  </a:cubicBezTo>
                  <a:lnTo>
                    <a:pt x="0" y="119"/>
                  </a:lnTo>
                  <a:lnTo>
                    <a:pt x="845" y="896"/>
                  </a:lnTo>
                  <a:lnTo>
                    <a:pt x="980" y="896"/>
                  </a:lnTo>
                  <a:lnTo>
                    <a:pt x="980" y="744"/>
                  </a:lnTo>
                  <a:lnTo>
                    <a:pt x="135" y="52"/>
                  </a:lnTo>
                  <a:cubicBezTo>
                    <a:pt x="101" y="18"/>
                    <a:pt x="85" y="1"/>
                    <a:pt x="6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1"/>
            <p:cNvSpPr/>
            <p:nvPr/>
          </p:nvSpPr>
          <p:spPr>
            <a:xfrm>
              <a:off x="6214959" y="457337"/>
              <a:ext cx="47184" cy="35212"/>
            </a:xfrm>
            <a:custGeom>
              <a:avLst/>
              <a:gdLst/>
              <a:ahLst/>
              <a:cxnLst/>
              <a:rect l="l" t="t" r="r" b="b"/>
              <a:pathLst>
                <a:path w="1336" h="997" extrusionOk="0">
                  <a:moveTo>
                    <a:pt x="136" y="0"/>
                  </a:moveTo>
                  <a:cubicBezTo>
                    <a:pt x="68" y="0"/>
                    <a:pt x="68" y="0"/>
                    <a:pt x="1" y="68"/>
                  </a:cubicBezTo>
                  <a:lnTo>
                    <a:pt x="1" y="152"/>
                  </a:lnTo>
                  <a:lnTo>
                    <a:pt x="1183" y="997"/>
                  </a:lnTo>
                  <a:cubicBezTo>
                    <a:pt x="1268" y="997"/>
                    <a:pt x="1268" y="997"/>
                    <a:pt x="1335" y="912"/>
                  </a:cubicBezTo>
                  <a:cubicBezTo>
                    <a:pt x="1335" y="912"/>
                    <a:pt x="1335" y="845"/>
                    <a:pt x="1268" y="845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1"/>
            <p:cNvSpPr/>
            <p:nvPr/>
          </p:nvSpPr>
          <p:spPr>
            <a:xfrm>
              <a:off x="6217361" y="515187"/>
              <a:ext cx="47149" cy="34046"/>
            </a:xfrm>
            <a:custGeom>
              <a:avLst/>
              <a:gdLst/>
              <a:ahLst/>
              <a:cxnLst/>
              <a:rect l="l" t="t" r="r" b="b"/>
              <a:pathLst>
                <a:path w="1335" h="964" extrusionOk="0">
                  <a:moveTo>
                    <a:pt x="68" y="1"/>
                  </a:moveTo>
                  <a:cubicBezTo>
                    <a:pt x="51" y="1"/>
                    <a:pt x="34" y="18"/>
                    <a:pt x="0" y="52"/>
                  </a:cubicBezTo>
                  <a:cubicBezTo>
                    <a:pt x="0" y="52"/>
                    <a:pt x="0" y="119"/>
                    <a:pt x="68" y="119"/>
                  </a:cubicBezTo>
                  <a:lnTo>
                    <a:pt x="1200" y="964"/>
                  </a:lnTo>
                  <a:lnTo>
                    <a:pt x="1335" y="964"/>
                  </a:lnTo>
                  <a:cubicBezTo>
                    <a:pt x="1335" y="896"/>
                    <a:pt x="1335" y="829"/>
                    <a:pt x="1267" y="829"/>
                  </a:cubicBezTo>
                  <a:lnTo>
                    <a:pt x="135" y="52"/>
                  </a:lnTo>
                  <a:cubicBezTo>
                    <a:pt x="102" y="18"/>
                    <a:pt x="85" y="1"/>
                    <a:pt x="6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61"/>
            <p:cNvSpPr/>
            <p:nvPr/>
          </p:nvSpPr>
          <p:spPr>
            <a:xfrm>
              <a:off x="6296719" y="469839"/>
              <a:ext cx="49550" cy="34646"/>
            </a:xfrm>
            <a:custGeom>
              <a:avLst/>
              <a:gdLst/>
              <a:ahLst/>
              <a:cxnLst/>
              <a:rect l="l" t="t" r="r" b="b"/>
              <a:pathLst>
                <a:path w="1403" h="981" extrusionOk="0">
                  <a:moveTo>
                    <a:pt x="135" y="1"/>
                  </a:moveTo>
                  <a:cubicBezTo>
                    <a:pt x="135" y="1"/>
                    <a:pt x="68" y="1"/>
                    <a:pt x="68" y="69"/>
                  </a:cubicBezTo>
                  <a:cubicBezTo>
                    <a:pt x="0" y="69"/>
                    <a:pt x="68" y="136"/>
                    <a:pt x="68" y="136"/>
                  </a:cubicBezTo>
                  <a:lnTo>
                    <a:pt x="1267" y="981"/>
                  </a:lnTo>
                  <a:cubicBezTo>
                    <a:pt x="1267" y="981"/>
                    <a:pt x="1335" y="981"/>
                    <a:pt x="1335" y="913"/>
                  </a:cubicBezTo>
                  <a:cubicBezTo>
                    <a:pt x="1403" y="913"/>
                    <a:pt x="1403" y="846"/>
                    <a:pt x="1335" y="846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61"/>
            <p:cNvSpPr/>
            <p:nvPr/>
          </p:nvSpPr>
          <p:spPr>
            <a:xfrm>
              <a:off x="5583059" y="740760"/>
              <a:ext cx="882549" cy="432639"/>
            </a:xfrm>
            <a:custGeom>
              <a:avLst/>
              <a:gdLst/>
              <a:ahLst/>
              <a:cxnLst/>
              <a:rect l="l" t="t" r="r" b="b"/>
              <a:pathLst>
                <a:path w="24989" h="12250" extrusionOk="0">
                  <a:moveTo>
                    <a:pt x="24854" y="0"/>
                  </a:moveTo>
                  <a:lnTo>
                    <a:pt x="24854" y="68"/>
                  </a:lnTo>
                  <a:cubicBezTo>
                    <a:pt x="24917" y="468"/>
                    <a:pt x="24921" y="868"/>
                    <a:pt x="24978" y="1267"/>
                  </a:cubicBezTo>
                  <a:lnTo>
                    <a:pt x="24978" y="1267"/>
                  </a:lnTo>
                  <a:cubicBezTo>
                    <a:pt x="24957" y="870"/>
                    <a:pt x="24905" y="440"/>
                    <a:pt x="24854" y="0"/>
                  </a:cubicBezTo>
                  <a:close/>
                  <a:moveTo>
                    <a:pt x="24978" y="1267"/>
                  </a:moveTo>
                  <a:cubicBezTo>
                    <a:pt x="24980" y="1290"/>
                    <a:pt x="24981" y="1313"/>
                    <a:pt x="24982" y="1335"/>
                  </a:cubicBezTo>
                  <a:lnTo>
                    <a:pt x="24989" y="1335"/>
                  </a:lnTo>
                  <a:cubicBezTo>
                    <a:pt x="24985" y="1313"/>
                    <a:pt x="24982" y="1290"/>
                    <a:pt x="24978" y="1267"/>
                  </a:cubicBezTo>
                  <a:close/>
                  <a:moveTo>
                    <a:pt x="24718" y="1335"/>
                  </a:moveTo>
                  <a:cubicBezTo>
                    <a:pt x="24654" y="1883"/>
                    <a:pt x="24574" y="2355"/>
                    <a:pt x="24449" y="2823"/>
                  </a:cubicBezTo>
                  <a:lnTo>
                    <a:pt x="24449" y="2823"/>
                  </a:lnTo>
                  <a:cubicBezTo>
                    <a:pt x="24474" y="2771"/>
                    <a:pt x="24520" y="2706"/>
                    <a:pt x="24566" y="2602"/>
                  </a:cubicBezTo>
                  <a:cubicBezTo>
                    <a:pt x="24786" y="2264"/>
                    <a:pt x="24854" y="1910"/>
                    <a:pt x="24921" y="1757"/>
                  </a:cubicBezTo>
                  <a:lnTo>
                    <a:pt x="24989" y="1690"/>
                  </a:lnTo>
                  <a:lnTo>
                    <a:pt x="24989" y="1622"/>
                  </a:lnTo>
                  <a:cubicBezTo>
                    <a:pt x="24989" y="1529"/>
                    <a:pt x="24986" y="1433"/>
                    <a:pt x="24982" y="1335"/>
                  </a:cubicBezTo>
                  <a:close/>
                  <a:moveTo>
                    <a:pt x="24449" y="2823"/>
                  </a:moveTo>
                  <a:lnTo>
                    <a:pt x="24449" y="2823"/>
                  </a:lnTo>
                  <a:cubicBezTo>
                    <a:pt x="24438" y="2847"/>
                    <a:pt x="24431" y="2868"/>
                    <a:pt x="24431" y="2889"/>
                  </a:cubicBezTo>
                  <a:cubicBezTo>
                    <a:pt x="24437" y="2867"/>
                    <a:pt x="24443" y="2845"/>
                    <a:pt x="24449" y="2823"/>
                  </a:cubicBezTo>
                  <a:close/>
                  <a:moveTo>
                    <a:pt x="1" y="9783"/>
                  </a:moveTo>
                  <a:cubicBezTo>
                    <a:pt x="153" y="10425"/>
                    <a:pt x="355" y="11050"/>
                    <a:pt x="643" y="11624"/>
                  </a:cubicBezTo>
                  <a:cubicBezTo>
                    <a:pt x="643" y="11624"/>
                    <a:pt x="643" y="11623"/>
                    <a:pt x="643" y="11622"/>
                  </a:cubicBezTo>
                  <a:lnTo>
                    <a:pt x="643" y="11622"/>
                  </a:lnTo>
                  <a:cubicBezTo>
                    <a:pt x="747" y="11835"/>
                    <a:pt x="864" y="12045"/>
                    <a:pt x="997" y="12249"/>
                  </a:cubicBezTo>
                  <a:cubicBezTo>
                    <a:pt x="1133" y="11979"/>
                    <a:pt x="1335" y="11557"/>
                    <a:pt x="1555" y="11134"/>
                  </a:cubicBezTo>
                  <a:cubicBezTo>
                    <a:pt x="1420" y="10982"/>
                    <a:pt x="1268" y="10780"/>
                    <a:pt x="1133" y="10560"/>
                  </a:cubicBezTo>
                  <a:cubicBezTo>
                    <a:pt x="1065" y="10425"/>
                    <a:pt x="997" y="10357"/>
                    <a:pt x="845" y="10205"/>
                  </a:cubicBezTo>
                  <a:cubicBezTo>
                    <a:pt x="710" y="10711"/>
                    <a:pt x="643" y="11133"/>
                    <a:pt x="643" y="11622"/>
                  </a:cubicBezTo>
                  <a:lnTo>
                    <a:pt x="643" y="11622"/>
                  </a:lnTo>
                  <a:cubicBezTo>
                    <a:pt x="352" y="11027"/>
                    <a:pt x="162" y="10405"/>
                    <a:pt x="1" y="9783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61"/>
            <p:cNvSpPr/>
            <p:nvPr/>
          </p:nvSpPr>
          <p:spPr>
            <a:xfrm>
              <a:off x="5575889" y="1006877"/>
              <a:ext cx="37048" cy="144449"/>
            </a:xfrm>
            <a:custGeom>
              <a:avLst/>
              <a:gdLst/>
              <a:ahLst/>
              <a:cxnLst/>
              <a:rect l="l" t="t" r="r" b="b"/>
              <a:pathLst>
                <a:path w="1049" h="4090" extrusionOk="0">
                  <a:moveTo>
                    <a:pt x="1" y="1"/>
                  </a:moveTo>
                  <a:cubicBezTo>
                    <a:pt x="1" y="778"/>
                    <a:pt x="68" y="1555"/>
                    <a:pt x="204" y="2248"/>
                  </a:cubicBezTo>
                  <a:cubicBezTo>
                    <a:pt x="356" y="2890"/>
                    <a:pt x="558" y="3515"/>
                    <a:pt x="846" y="4089"/>
                  </a:cubicBezTo>
                  <a:cubicBezTo>
                    <a:pt x="846" y="3599"/>
                    <a:pt x="913" y="3177"/>
                    <a:pt x="1048" y="2670"/>
                  </a:cubicBezTo>
                  <a:cubicBezTo>
                    <a:pt x="558" y="1825"/>
                    <a:pt x="204" y="981"/>
                    <a:pt x="1" y="1"/>
                  </a:cubicBezTo>
                  <a:close/>
                </a:path>
              </a:pathLst>
            </a:custGeom>
            <a:solidFill>
              <a:srgbClr val="8F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1"/>
            <p:cNvSpPr/>
            <p:nvPr/>
          </p:nvSpPr>
          <p:spPr>
            <a:xfrm>
              <a:off x="5630208" y="119066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2D6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1"/>
            <p:cNvSpPr/>
            <p:nvPr/>
          </p:nvSpPr>
          <p:spPr>
            <a:xfrm>
              <a:off x="5630208" y="1190669"/>
              <a:ext cx="390859" cy="124741"/>
            </a:xfrm>
            <a:custGeom>
              <a:avLst/>
              <a:gdLst/>
              <a:ahLst/>
              <a:cxnLst/>
              <a:rect l="l" t="t" r="r" b="b"/>
              <a:pathLst>
                <a:path w="11067" h="3532" extrusionOk="0">
                  <a:moveTo>
                    <a:pt x="0" y="0"/>
                  </a:moveTo>
                  <a:cubicBezTo>
                    <a:pt x="27" y="38"/>
                    <a:pt x="55" y="76"/>
                    <a:pt x="82" y="113"/>
                  </a:cubicBezTo>
                  <a:lnTo>
                    <a:pt x="82" y="113"/>
                  </a:lnTo>
                  <a:cubicBezTo>
                    <a:pt x="55" y="76"/>
                    <a:pt x="27" y="38"/>
                    <a:pt x="0" y="0"/>
                  </a:cubicBezTo>
                  <a:close/>
                  <a:moveTo>
                    <a:pt x="82" y="113"/>
                  </a:moveTo>
                  <a:lnTo>
                    <a:pt x="82" y="113"/>
                  </a:lnTo>
                  <a:cubicBezTo>
                    <a:pt x="1492" y="2023"/>
                    <a:pt x="3356" y="3183"/>
                    <a:pt x="5643" y="3531"/>
                  </a:cubicBezTo>
                  <a:cubicBezTo>
                    <a:pt x="5914" y="3312"/>
                    <a:pt x="6268" y="3109"/>
                    <a:pt x="6691" y="2957"/>
                  </a:cubicBezTo>
                  <a:cubicBezTo>
                    <a:pt x="8313" y="2332"/>
                    <a:pt x="9800" y="1622"/>
                    <a:pt x="11067" y="930"/>
                  </a:cubicBezTo>
                  <a:lnTo>
                    <a:pt x="11067" y="930"/>
                  </a:lnTo>
                  <a:cubicBezTo>
                    <a:pt x="9715" y="1352"/>
                    <a:pt x="8448" y="1555"/>
                    <a:pt x="7181" y="1555"/>
                  </a:cubicBezTo>
                  <a:cubicBezTo>
                    <a:pt x="6623" y="1555"/>
                    <a:pt x="6133" y="1487"/>
                    <a:pt x="5576" y="1420"/>
                  </a:cubicBezTo>
                  <a:cubicBezTo>
                    <a:pt x="5153" y="1910"/>
                    <a:pt x="4731" y="2467"/>
                    <a:pt x="4224" y="3041"/>
                  </a:cubicBezTo>
                  <a:cubicBezTo>
                    <a:pt x="2512" y="2482"/>
                    <a:pt x="1136" y="1537"/>
                    <a:pt x="82" y="113"/>
                  </a:cubicBez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61"/>
            <p:cNvSpPr/>
            <p:nvPr/>
          </p:nvSpPr>
          <p:spPr>
            <a:xfrm>
              <a:off x="6456037" y="743126"/>
              <a:ext cx="9571" cy="44818"/>
            </a:xfrm>
            <a:custGeom>
              <a:avLst/>
              <a:gdLst/>
              <a:ahLst/>
              <a:cxnLst/>
              <a:rect l="l" t="t" r="r" b="b"/>
              <a:pathLst>
                <a:path w="271" h="1269" extrusionOk="0">
                  <a:moveTo>
                    <a:pt x="136" y="1"/>
                  </a:moveTo>
                  <a:cubicBezTo>
                    <a:pt x="68" y="423"/>
                    <a:pt x="68" y="846"/>
                    <a:pt x="0" y="1268"/>
                  </a:cubicBezTo>
                  <a:lnTo>
                    <a:pt x="271" y="1268"/>
                  </a:lnTo>
                  <a:cubicBezTo>
                    <a:pt x="203" y="846"/>
                    <a:pt x="203" y="423"/>
                    <a:pt x="136" y="1"/>
                  </a:cubicBezTo>
                  <a:close/>
                </a:path>
              </a:pathLst>
            </a:custGeom>
            <a:solidFill>
              <a:srgbClr val="8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61"/>
            <p:cNvSpPr/>
            <p:nvPr/>
          </p:nvSpPr>
          <p:spPr>
            <a:xfrm>
              <a:off x="5618270" y="1133985"/>
              <a:ext cx="208868" cy="164120"/>
            </a:xfrm>
            <a:custGeom>
              <a:avLst/>
              <a:gdLst/>
              <a:ahLst/>
              <a:cxnLst/>
              <a:rect l="l" t="t" r="r" b="b"/>
              <a:pathLst>
                <a:path w="5914" h="4647" extrusionOk="0">
                  <a:moveTo>
                    <a:pt x="558" y="0"/>
                  </a:moveTo>
                  <a:cubicBezTo>
                    <a:pt x="338" y="423"/>
                    <a:pt x="136" y="845"/>
                    <a:pt x="0" y="1115"/>
                  </a:cubicBezTo>
                  <a:cubicBezTo>
                    <a:pt x="68" y="1267"/>
                    <a:pt x="203" y="1470"/>
                    <a:pt x="338" y="1605"/>
                  </a:cubicBezTo>
                  <a:cubicBezTo>
                    <a:pt x="1403" y="3092"/>
                    <a:pt x="2805" y="4072"/>
                    <a:pt x="4562" y="4646"/>
                  </a:cubicBezTo>
                  <a:cubicBezTo>
                    <a:pt x="5069" y="4072"/>
                    <a:pt x="5491" y="3515"/>
                    <a:pt x="5914" y="3025"/>
                  </a:cubicBezTo>
                  <a:cubicBezTo>
                    <a:pt x="3802" y="2670"/>
                    <a:pt x="1960" y="1690"/>
                    <a:pt x="558" y="0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61"/>
            <p:cNvSpPr/>
            <p:nvPr/>
          </p:nvSpPr>
          <p:spPr>
            <a:xfrm>
              <a:off x="5970916" y="882701"/>
              <a:ext cx="166522" cy="146674"/>
            </a:xfrm>
            <a:custGeom>
              <a:avLst/>
              <a:gdLst/>
              <a:ahLst/>
              <a:cxnLst/>
              <a:rect l="l" t="t" r="r" b="b"/>
              <a:pathLst>
                <a:path w="4715" h="4153" extrusionOk="0">
                  <a:moveTo>
                    <a:pt x="3684" y="0"/>
                  </a:moveTo>
                  <a:cubicBezTo>
                    <a:pt x="3099" y="0"/>
                    <a:pt x="2237" y="416"/>
                    <a:pt x="1487" y="1118"/>
                  </a:cubicBezTo>
                  <a:cubicBezTo>
                    <a:pt x="423" y="2047"/>
                    <a:pt x="0" y="3229"/>
                    <a:pt x="423" y="3804"/>
                  </a:cubicBezTo>
                  <a:cubicBezTo>
                    <a:pt x="637" y="4018"/>
                    <a:pt x="1082" y="4152"/>
                    <a:pt x="1598" y="4152"/>
                  </a:cubicBezTo>
                  <a:cubicBezTo>
                    <a:pt x="2260" y="4152"/>
                    <a:pt x="3039" y="3932"/>
                    <a:pt x="3599" y="3381"/>
                  </a:cubicBezTo>
                  <a:cubicBezTo>
                    <a:pt x="4647" y="2385"/>
                    <a:pt x="4714" y="695"/>
                    <a:pt x="4224" y="205"/>
                  </a:cubicBezTo>
                  <a:cubicBezTo>
                    <a:pt x="4104" y="66"/>
                    <a:pt x="3916" y="0"/>
                    <a:pt x="3684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61"/>
            <p:cNvSpPr/>
            <p:nvPr/>
          </p:nvSpPr>
          <p:spPr>
            <a:xfrm>
              <a:off x="6055642" y="889941"/>
              <a:ext cx="74626" cy="134277"/>
            </a:xfrm>
            <a:custGeom>
              <a:avLst/>
              <a:gdLst/>
              <a:ahLst/>
              <a:cxnLst/>
              <a:rect l="l" t="t" r="r" b="b"/>
              <a:pathLst>
                <a:path w="2113" h="3802" extrusionOk="0">
                  <a:moveTo>
                    <a:pt x="1" y="3802"/>
                  </a:moveTo>
                  <a:lnTo>
                    <a:pt x="1" y="3802"/>
                  </a:lnTo>
                  <a:lnTo>
                    <a:pt x="1" y="3802"/>
                  </a:lnTo>
                  <a:close/>
                  <a:moveTo>
                    <a:pt x="1200" y="3176"/>
                  </a:moveTo>
                  <a:cubicBezTo>
                    <a:pt x="845" y="3531"/>
                    <a:pt x="423" y="3734"/>
                    <a:pt x="1" y="3802"/>
                  </a:cubicBezTo>
                  <a:cubicBezTo>
                    <a:pt x="423" y="3734"/>
                    <a:pt x="845" y="3531"/>
                    <a:pt x="1200" y="3176"/>
                  </a:cubicBezTo>
                  <a:close/>
                  <a:moveTo>
                    <a:pt x="1825" y="0"/>
                  </a:moveTo>
                  <a:lnTo>
                    <a:pt x="1825" y="0"/>
                  </a:lnTo>
                  <a:cubicBezTo>
                    <a:pt x="2045" y="220"/>
                    <a:pt x="2113" y="575"/>
                    <a:pt x="2113" y="997"/>
                  </a:cubicBezTo>
                  <a:cubicBezTo>
                    <a:pt x="2113" y="575"/>
                    <a:pt x="2045" y="220"/>
                    <a:pt x="1825" y="0"/>
                  </a:cubicBezTo>
                  <a:lnTo>
                    <a:pt x="1825" y="0"/>
                  </a:lnTo>
                  <a:close/>
                  <a:moveTo>
                    <a:pt x="1825" y="0"/>
                  </a:moveTo>
                  <a:lnTo>
                    <a:pt x="1825" y="0"/>
                  </a:lnTo>
                  <a:close/>
                </a:path>
              </a:pathLst>
            </a:custGeom>
            <a:solidFill>
              <a:srgbClr val="95A4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1"/>
            <p:cNvSpPr/>
            <p:nvPr/>
          </p:nvSpPr>
          <p:spPr>
            <a:xfrm>
              <a:off x="5988221" y="882772"/>
              <a:ext cx="142047" cy="146815"/>
            </a:xfrm>
            <a:custGeom>
              <a:avLst/>
              <a:gdLst/>
              <a:ahLst/>
              <a:cxnLst/>
              <a:rect l="l" t="t" r="r" b="b"/>
              <a:pathLst>
                <a:path w="4022" h="4157" extrusionOk="0">
                  <a:moveTo>
                    <a:pt x="3244" y="0"/>
                  </a:moveTo>
                  <a:cubicBezTo>
                    <a:pt x="3667" y="558"/>
                    <a:pt x="3599" y="2112"/>
                    <a:pt x="2619" y="3092"/>
                  </a:cubicBezTo>
                  <a:cubicBezTo>
                    <a:pt x="2045" y="3650"/>
                    <a:pt x="1200" y="3869"/>
                    <a:pt x="575" y="3869"/>
                  </a:cubicBezTo>
                  <a:cubicBezTo>
                    <a:pt x="355" y="3869"/>
                    <a:pt x="152" y="3802"/>
                    <a:pt x="0" y="3802"/>
                  </a:cubicBezTo>
                  <a:cubicBezTo>
                    <a:pt x="220" y="4005"/>
                    <a:pt x="642" y="4157"/>
                    <a:pt x="1132" y="4157"/>
                  </a:cubicBezTo>
                  <a:cubicBezTo>
                    <a:pt x="1352" y="4157"/>
                    <a:pt x="1622" y="4072"/>
                    <a:pt x="1910" y="4005"/>
                  </a:cubicBezTo>
                  <a:cubicBezTo>
                    <a:pt x="2332" y="3937"/>
                    <a:pt x="2754" y="3734"/>
                    <a:pt x="3109" y="3379"/>
                  </a:cubicBezTo>
                  <a:cubicBezTo>
                    <a:pt x="3802" y="2737"/>
                    <a:pt x="4022" y="1893"/>
                    <a:pt x="4022" y="1200"/>
                  </a:cubicBezTo>
                  <a:cubicBezTo>
                    <a:pt x="4022" y="778"/>
                    <a:pt x="3954" y="423"/>
                    <a:pt x="3734" y="203"/>
                  </a:cubicBezTo>
                  <a:cubicBezTo>
                    <a:pt x="3599" y="68"/>
                    <a:pt x="3464" y="0"/>
                    <a:pt x="3244" y="0"/>
                  </a:cubicBezTo>
                  <a:close/>
                </a:path>
              </a:pathLst>
            </a:custGeom>
            <a:solidFill>
              <a:srgbClr val="1C12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1"/>
            <p:cNvSpPr/>
            <p:nvPr/>
          </p:nvSpPr>
          <p:spPr>
            <a:xfrm>
              <a:off x="5451183" y="1375027"/>
              <a:ext cx="785885" cy="1187339"/>
            </a:xfrm>
            <a:custGeom>
              <a:avLst/>
              <a:gdLst/>
              <a:ahLst/>
              <a:cxnLst/>
              <a:rect l="l" t="t" r="r" b="b"/>
              <a:pathLst>
                <a:path w="22252" h="33619" extrusionOk="0">
                  <a:moveTo>
                    <a:pt x="21407" y="1"/>
                  </a:moveTo>
                  <a:cubicBezTo>
                    <a:pt x="21407" y="1"/>
                    <a:pt x="18518" y="694"/>
                    <a:pt x="16203" y="2535"/>
                  </a:cubicBezTo>
                  <a:cubicBezTo>
                    <a:pt x="11557" y="6049"/>
                    <a:pt x="12402" y="16119"/>
                    <a:pt x="9090" y="23164"/>
                  </a:cubicBezTo>
                  <a:cubicBezTo>
                    <a:pt x="5779" y="30125"/>
                    <a:pt x="1" y="33014"/>
                    <a:pt x="1" y="33014"/>
                  </a:cubicBezTo>
                  <a:cubicBezTo>
                    <a:pt x="1136" y="33447"/>
                    <a:pt x="2441" y="33618"/>
                    <a:pt x="3794" y="33618"/>
                  </a:cubicBezTo>
                  <a:cubicBezTo>
                    <a:pt x="8826" y="33618"/>
                    <a:pt x="14514" y="31257"/>
                    <a:pt x="14514" y="31257"/>
                  </a:cubicBezTo>
                  <a:cubicBezTo>
                    <a:pt x="22252" y="22810"/>
                    <a:pt x="21272" y="15899"/>
                    <a:pt x="19430" y="6962"/>
                  </a:cubicBezTo>
                  <a:cubicBezTo>
                    <a:pt x="18383" y="1758"/>
                    <a:pt x="21407" y="1"/>
                    <a:pt x="2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1"/>
            <p:cNvSpPr/>
            <p:nvPr/>
          </p:nvSpPr>
          <p:spPr>
            <a:xfrm>
              <a:off x="5804429" y="1989057"/>
              <a:ext cx="32280" cy="116972"/>
            </a:xfrm>
            <a:custGeom>
              <a:avLst/>
              <a:gdLst/>
              <a:ahLst/>
              <a:cxnLst/>
              <a:rect l="l" t="t" r="r" b="b"/>
              <a:pathLst>
                <a:path w="914" h="3312" extrusionOk="0">
                  <a:moveTo>
                    <a:pt x="913" y="0"/>
                  </a:moveTo>
                  <a:cubicBezTo>
                    <a:pt x="355" y="1977"/>
                    <a:pt x="1" y="3312"/>
                    <a:pt x="1" y="3312"/>
                  </a:cubicBezTo>
                  <a:cubicBezTo>
                    <a:pt x="423" y="2247"/>
                    <a:pt x="710" y="1132"/>
                    <a:pt x="913" y="0"/>
                  </a:cubicBezTo>
                  <a:close/>
                </a:path>
              </a:pathLst>
            </a:custGeom>
            <a:solidFill>
              <a:srgbClr val="801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1"/>
            <p:cNvSpPr/>
            <p:nvPr/>
          </p:nvSpPr>
          <p:spPr>
            <a:xfrm>
              <a:off x="5804429" y="1486630"/>
              <a:ext cx="246481" cy="619398"/>
            </a:xfrm>
            <a:custGeom>
              <a:avLst/>
              <a:gdLst/>
              <a:ahLst/>
              <a:cxnLst/>
              <a:rect l="l" t="t" r="r" b="b"/>
              <a:pathLst>
                <a:path w="6979" h="17538" extrusionOk="0">
                  <a:moveTo>
                    <a:pt x="6624" y="0"/>
                  </a:moveTo>
                  <a:cubicBezTo>
                    <a:pt x="6556" y="0"/>
                    <a:pt x="6404" y="68"/>
                    <a:pt x="6336" y="68"/>
                  </a:cubicBezTo>
                  <a:cubicBezTo>
                    <a:pt x="5846" y="642"/>
                    <a:pt x="5289" y="1487"/>
                    <a:pt x="5289" y="2957"/>
                  </a:cubicBezTo>
                  <a:cubicBezTo>
                    <a:pt x="5069" y="7468"/>
                    <a:pt x="4714" y="10982"/>
                    <a:pt x="913" y="14226"/>
                  </a:cubicBezTo>
                  <a:cubicBezTo>
                    <a:pt x="710" y="15358"/>
                    <a:pt x="423" y="16473"/>
                    <a:pt x="1" y="17538"/>
                  </a:cubicBezTo>
                  <a:cubicBezTo>
                    <a:pt x="6978" y="13804"/>
                    <a:pt x="6134" y="7958"/>
                    <a:pt x="5914" y="2889"/>
                  </a:cubicBezTo>
                  <a:cubicBezTo>
                    <a:pt x="5846" y="1420"/>
                    <a:pt x="6201" y="575"/>
                    <a:pt x="6624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1"/>
            <p:cNvSpPr/>
            <p:nvPr/>
          </p:nvSpPr>
          <p:spPr>
            <a:xfrm>
              <a:off x="5498932" y="1469325"/>
              <a:ext cx="559147" cy="568965"/>
            </a:xfrm>
            <a:custGeom>
              <a:avLst/>
              <a:gdLst/>
              <a:ahLst/>
              <a:cxnLst/>
              <a:rect l="l" t="t" r="r" b="b"/>
              <a:pathLst>
                <a:path w="15832" h="16110" extrusionOk="0">
                  <a:moveTo>
                    <a:pt x="15831" y="0"/>
                  </a:moveTo>
                  <a:lnTo>
                    <a:pt x="15831" y="0"/>
                  </a:lnTo>
                  <a:cubicBezTo>
                    <a:pt x="15831" y="0"/>
                    <a:pt x="14209" y="0"/>
                    <a:pt x="12739" y="642"/>
                  </a:cubicBezTo>
                  <a:cubicBezTo>
                    <a:pt x="9783" y="1977"/>
                    <a:pt x="8870" y="7468"/>
                    <a:pt x="6184" y="10780"/>
                  </a:cubicBezTo>
                  <a:cubicBezTo>
                    <a:pt x="3515" y="14074"/>
                    <a:pt x="0" y="14919"/>
                    <a:pt x="0" y="14919"/>
                  </a:cubicBezTo>
                  <a:cubicBezTo>
                    <a:pt x="1357" y="15879"/>
                    <a:pt x="3482" y="16109"/>
                    <a:pt x="5204" y="16109"/>
                  </a:cubicBezTo>
                  <a:cubicBezTo>
                    <a:pt x="6784" y="16109"/>
                    <a:pt x="8026" y="15916"/>
                    <a:pt x="8026" y="15916"/>
                  </a:cubicBezTo>
                  <a:cubicBezTo>
                    <a:pt x="13297" y="12317"/>
                    <a:pt x="13719" y="8516"/>
                    <a:pt x="13939" y="3447"/>
                  </a:cubicBezTo>
                  <a:cubicBezTo>
                    <a:pt x="14006" y="558"/>
                    <a:pt x="15831" y="0"/>
                    <a:pt x="15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1"/>
            <p:cNvSpPr/>
            <p:nvPr/>
          </p:nvSpPr>
          <p:spPr>
            <a:xfrm>
              <a:off x="5717301" y="768166"/>
              <a:ext cx="992139" cy="741279"/>
            </a:xfrm>
            <a:custGeom>
              <a:avLst/>
              <a:gdLst/>
              <a:ahLst/>
              <a:cxnLst/>
              <a:rect l="l" t="t" r="r" b="b"/>
              <a:pathLst>
                <a:path w="28092" h="20989" extrusionOk="0">
                  <a:moveTo>
                    <a:pt x="23654" y="0"/>
                  </a:moveTo>
                  <a:cubicBezTo>
                    <a:pt x="22531" y="0"/>
                    <a:pt x="21517" y="527"/>
                    <a:pt x="21188" y="914"/>
                  </a:cubicBezTo>
                  <a:cubicBezTo>
                    <a:pt x="20985" y="1134"/>
                    <a:pt x="18518" y="9159"/>
                    <a:pt x="4225" y="14920"/>
                  </a:cubicBezTo>
                  <a:cubicBezTo>
                    <a:pt x="1" y="16610"/>
                    <a:pt x="2603" y="20698"/>
                    <a:pt x="6489" y="20985"/>
                  </a:cubicBezTo>
                  <a:cubicBezTo>
                    <a:pt x="6523" y="20987"/>
                    <a:pt x="6558" y="20988"/>
                    <a:pt x="6595" y="20988"/>
                  </a:cubicBezTo>
                  <a:cubicBezTo>
                    <a:pt x="10670" y="20988"/>
                    <a:pt x="28092" y="9805"/>
                    <a:pt x="27388" y="4580"/>
                  </a:cubicBezTo>
                  <a:cubicBezTo>
                    <a:pt x="26902" y="971"/>
                    <a:pt x="25177" y="0"/>
                    <a:pt x="236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1"/>
            <p:cNvSpPr/>
            <p:nvPr/>
          </p:nvSpPr>
          <p:spPr>
            <a:xfrm>
              <a:off x="6450668" y="802813"/>
              <a:ext cx="12538" cy="29879"/>
            </a:xfrm>
            <a:custGeom>
              <a:avLst/>
              <a:gdLst/>
              <a:ahLst/>
              <a:cxnLst/>
              <a:rect l="l" t="t" r="r" b="b"/>
              <a:pathLst>
                <a:path w="355" h="846" extrusionOk="0">
                  <a:moveTo>
                    <a:pt x="355" y="1"/>
                  </a:moveTo>
                  <a:lnTo>
                    <a:pt x="355" y="1"/>
                  </a:lnTo>
                  <a:cubicBezTo>
                    <a:pt x="287" y="153"/>
                    <a:pt x="220" y="423"/>
                    <a:pt x="0" y="845"/>
                  </a:cubicBezTo>
                  <a:cubicBezTo>
                    <a:pt x="220" y="507"/>
                    <a:pt x="287" y="153"/>
                    <a:pt x="355" y="1"/>
                  </a:cubicBezTo>
                  <a:close/>
                </a:path>
              </a:pathLst>
            </a:custGeom>
            <a:solidFill>
              <a:srgbClr val="D67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1"/>
            <p:cNvSpPr/>
            <p:nvPr/>
          </p:nvSpPr>
          <p:spPr>
            <a:xfrm>
              <a:off x="6450668" y="790875"/>
              <a:ext cx="25075" cy="41816"/>
            </a:xfrm>
            <a:custGeom>
              <a:avLst/>
              <a:gdLst/>
              <a:ahLst/>
              <a:cxnLst/>
              <a:rect l="l" t="t" r="r" b="b"/>
              <a:pathLst>
                <a:path w="710" h="1184" extrusionOk="0">
                  <a:moveTo>
                    <a:pt x="710" y="1"/>
                  </a:moveTo>
                  <a:lnTo>
                    <a:pt x="423" y="271"/>
                  </a:lnTo>
                  <a:lnTo>
                    <a:pt x="355" y="338"/>
                  </a:lnTo>
                  <a:cubicBezTo>
                    <a:pt x="288" y="491"/>
                    <a:pt x="220" y="761"/>
                    <a:pt x="0" y="1183"/>
                  </a:cubicBezTo>
                  <a:cubicBezTo>
                    <a:pt x="288" y="761"/>
                    <a:pt x="507" y="338"/>
                    <a:pt x="710" y="1"/>
                  </a:cubicBezTo>
                  <a:close/>
                </a:path>
              </a:pathLst>
            </a:custGeom>
            <a:solidFill>
              <a:srgbClr val="CF0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1"/>
            <p:cNvSpPr/>
            <p:nvPr/>
          </p:nvSpPr>
          <p:spPr>
            <a:xfrm>
              <a:off x="5740010" y="991973"/>
              <a:ext cx="932064" cy="517366"/>
            </a:xfrm>
            <a:custGeom>
              <a:avLst/>
              <a:gdLst/>
              <a:ahLst/>
              <a:cxnLst/>
              <a:rect l="l" t="t" r="r" b="b"/>
              <a:pathLst>
                <a:path w="26391" h="14649" extrusionOk="0">
                  <a:moveTo>
                    <a:pt x="26390" y="0"/>
                  </a:moveTo>
                  <a:lnTo>
                    <a:pt x="26390" y="0"/>
                  </a:lnTo>
                  <a:cubicBezTo>
                    <a:pt x="25900" y="710"/>
                    <a:pt x="25275" y="1403"/>
                    <a:pt x="24566" y="2112"/>
                  </a:cubicBezTo>
                  <a:cubicBezTo>
                    <a:pt x="24566" y="2247"/>
                    <a:pt x="24498" y="2399"/>
                    <a:pt x="24498" y="2535"/>
                  </a:cubicBezTo>
                  <a:cubicBezTo>
                    <a:pt x="24498" y="2467"/>
                    <a:pt x="24431" y="2332"/>
                    <a:pt x="24431" y="2247"/>
                  </a:cubicBezTo>
                  <a:cubicBezTo>
                    <a:pt x="23924" y="2822"/>
                    <a:pt x="23299" y="3379"/>
                    <a:pt x="22741" y="3869"/>
                  </a:cubicBezTo>
                  <a:cubicBezTo>
                    <a:pt x="22657" y="4156"/>
                    <a:pt x="22589" y="4444"/>
                    <a:pt x="22521" y="4714"/>
                  </a:cubicBezTo>
                  <a:cubicBezTo>
                    <a:pt x="22521" y="4511"/>
                    <a:pt x="22454" y="4292"/>
                    <a:pt x="22454" y="4089"/>
                  </a:cubicBezTo>
                  <a:cubicBezTo>
                    <a:pt x="21896" y="4579"/>
                    <a:pt x="21322" y="5069"/>
                    <a:pt x="20697" y="5491"/>
                  </a:cubicBezTo>
                  <a:cubicBezTo>
                    <a:pt x="20697" y="5846"/>
                    <a:pt x="20629" y="6201"/>
                    <a:pt x="20477" y="6471"/>
                  </a:cubicBezTo>
                  <a:cubicBezTo>
                    <a:pt x="20477" y="6201"/>
                    <a:pt x="20477" y="5981"/>
                    <a:pt x="20410" y="5778"/>
                  </a:cubicBezTo>
                  <a:cubicBezTo>
                    <a:pt x="19852" y="6201"/>
                    <a:pt x="19210" y="6691"/>
                    <a:pt x="18585" y="7113"/>
                  </a:cubicBezTo>
                  <a:cubicBezTo>
                    <a:pt x="18652" y="7248"/>
                    <a:pt x="18720" y="7468"/>
                    <a:pt x="18788" y="7603"/>
                  </a:cubicBezTo>
                  <a:cubicBezTo>
                    <a:pt x="18652" y="7468"/>
                    <a:pt x="18517" y="7400"/>
                    <a:pt x="18365" y="7248"/>
                  </a:cubicBezTo>
                  <a:cubicBezTo>
                    <a:pt x="17672" y="7738"/>
                    <a:pt x="17030" y="8161"/>
                    <a:pt x="16321" y="8583"/>
                  </a:cubicBezTo>
                  <a:cubicBezTo>
                    <a:pt x="16540" y="8735"/>
                    <a:pt x="16743" y="8803"/>
                    <a:pt x="16963" y="8870"/>
                  </a:cubicBezTo>
                  <a:lnTo>
                    <a:pt x="16743" y="8870"/>
                  </a:lnTo>
                  <a:cubicBezTo>
                    <a:pt x="16473" y="8870"/>
                    <a:pt x="16253" y="8870"/>
                    <a:pt x="15983" y="8803"/>
                  </a:cubicBezTo>
                  <a:cubicBezTo>
                    <a:pt x="15273" y="9293"/>
                    <a:pt x="14564" y="9715"/>
                    <a:pt x="13871" y="10137"/>
                  </a:cubicBezTo>
                  <a:cubicBezTo>
                    <a:pt x="14141" y="10273"/>
                    <a:pt x="14429" y="10357"/>
                    <a:pt x="14716" y="10492"/>
                  </a:cubicBezTo>
                  <a:lnTo>
                    <a:pt x="14429" y="10492"/>
                  </a:lnTo>
                  <a:cubicBezTo>
                    <a:pt x="14141" y="10492"/>
                    <a:pt x="13787" y="10425"/>
                    <a:pt x="13449" y="10357"/>
                  </a:cubicBezTo>
                  <a:cubicBezTo>
                    <a:pt x="12519" y="10847"/>
                    <a:pt x="11675" y="11269"/>
                    <a:pt x="10914" y="11624"/>
                  </a:cubicBezTo>
                  <a:cubicBezTo>
                    <a:pt x="11185" y="11827"/>
                    <a:pt x="11539" y="11962"/>
                    <a:pt x="11894" y="12114"/>
                  </a:cubicBezTo>
                  <a:lnTo>
                    <a:pt x="11675" y="12114"/>
                  </a:lnTo>
                  <a:cubicBezTo>
                    <a:pt x="11252" y="12114"/>
                    <a:pt x="10830" y="12047"/>
                    <a:pt x="10407" y="11894"/>
                  </a:cubicBezTo>
                  <a:cubicBezTo>
                    <a:pt x="8938" y="12536"/>
                    <a:pt x="7738" y="12891"/>
                    <a:pt x="6961" y="12891"/>
                  </a:cubicBezTo>
                  <a:lnTo>
                    <a:pt x="6826" y="12891"/>
                  </a:lnTo>
                  <a:cubicBezTo>
                    <a:pt x="5761" y="12807"/>
                    <a:pt x="4781" y="12469"/>
                    <a:pt x="4004" y="11894"/>
                  </a:cubicBezTo>
                  <a:lnTo>
                    <a:pt x="4004" y="11894"/>
                  </a:lnTo>
                  <a:cubicBezTo>
                    <a:pt x="4156" y="12047"/>
                    <a:pt x="4224" y="12182"/>
                    <a:pt x="4291" y="12317"/>
                  </a:cubicBezTo>
                  <a:cubicBezTo>
                    <a:pt x="4579" y="12672"/>
                    <a:pt x="4849" y="13026"/>
                    <a:pt x="5204" y="13314"/>
                  </a:cubicBezTo>
                  <a:cubicBezTo>
                    <a:pt x="5491" y="13584"/>
                    <a:pt x="5846" y="13871"/>
                    <a:pt x="6184" y="14158"/>
                  </a:cubicBezTo>
                  <a:cubicBezTo>
                    <a:pt x="5761" y="14074"/>
                    <a:pt x="5271" y="13939"/>
                    <a:pt x="4849" y="13736"/>
                  </a:cubicBezTo>
                  <a:cubicBezTo>
                    <a:pt x="4494" y="13449"/>
                    <a:pt x="4072" y="13094"/>
                    <a:pt x="3801" y="12739"/>
                  </a:cubicBezTo>
                  <a:cubicBezTo>
                    <a:pt x="3514" y="12317"/>
                    <a:pt x="3311" y="11894"/>
                    <a:pt x="3159" y="11472"/>
                  </a:cubicBezTo>
                  <a:cubicBezTo>
                    <a:pt x="3092" y="11337"/>
                    <a:pt x="3024" y="11117"/>
                    <a:pt x="2957" y="10915"/>
                  </a:cubicBezTo>
                  <a:cubicBezTo>
                    <a:pt x="2602" y="10357"/>
                    <a:pt x="2382" y="9783"/>
                    <a:pt x="2467" y="9225"/>
                  </a:cubicBezTo>
                  <a:lnTo>
                    <a:pt x="2467" y="9225"/>
                  </a:lnTo>
                  <a:cubicBezTo>
                    <a:pt x="0" y="11117"/>
                    <a:pt x="2382" y="14429"/>
                    <a:pt x="5846" y="14648"/>
                  </a:cubicBezTo>
                  <a:lnTo>
                    <a:pt x="5981" y="14648"/>
                  </a:lnTo>
                  <a:cubicBezTo>
                    <a:pt x="9715" y="14648"/>
                    <a:pt x="24076" y="5626"/>
                    <a:pt x="26390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1"/>
            <p:cNvSpPr/>
            <p:nvPr/>
          </p:nvSpPr>
          <p:spPr>
            <a:xfrm>
              <a:off x="5921400" y="1285532"/>
              <a:ext cx="116972" cy="141447"/>
            </a:xfrm>
            <a:custGeom>
              <a:avLst/>
              <a:gdLst/>
              <a:ahLst/>
              <a:cxnLst/>
              <a:rect l="l" t="t" r="r" b="b"/>
              <a:pathLst>
                <a:path w="3312" h="4005" extrusionOk="0">
                  <a:moveTo>
                    <a:pt x="0" y="1"/>
                  </a:moveTo>
                  <a:cubicBezTo>
                    <a:pt x="0" y="491"/>
                    <a:pt x="135" y="913"/>
                    <a:pt x="287" y="1403"/>
                  </a:cubicBezTo>
                  <a:cubicBezTo>
                    <a:pt x="423" y="1825"/>
                    <a:pt x="625" y="2248"/>
                    <a:pt x="913" y="2603"/>
                  </a:cubicBezTo>
                  <a:cubicBezTo>
                    <a:pt x="1200" y="3025"/>
                    <a:pt x="1622" y="3312"/>
                    <a:pt x="1977" y="3582"/>
                  </a:cubicBezTo>
                  <a:cubicBezTo>
                    <a:pt x="2399" y="3870"/>
                    <a:pt x="2889" y="4005"/>
                    <a:pt x="3312" y="4005"/>
                  </a:cubicBezTo>
                  <a:cubicBezTo>
                    <a:pt x="2957" y="3735"/>
                    <a:pt x="2602" y="3515"/>
                    <a:pt x="2315" y="3160"/>
                  </a:cubicBezTo>
                  <a:cubicBezTo>
                    <a:pt x="1977" y="2890"/>
                    <a:pt x="1690" y="2603"/>
                    <a:pt x="1402" y="2248"/>
                  </a:cubicBezTo>
                  <a:cubicBezTo>
                    <a:pt x="1200" y="1893"/>
                    <a:pt x="913" y="1538"/>
                    <a:pt x="710" y="1200"/>
                  </a:cubicBezTo>
                  <a:cubicBezTo>
                    <a:pt x="490" y="778"/>
                    <a:pt x="287" y="423"/>
                    <a:pt x="0" y="1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1"/>
            <p:cNvSpPr/>
            <p:nvPr/>
          </p:nvSpPr>
          <p:spPr>
            <a:xfrm>
              <a:off x="5842042" y="1349987"/>
              <a:ext cx="39414" cy="62088"/>
            </a:xfrm>
            <a:custGeom>
              <a:avLst/>
              <a:gdLst/>
              <a:ahLst/>
              <a:cxnLst/>
              <a:rect l="l" t="t" r="r" b="b"/>
              <a:pathLst>
                <a:path w="1116" h="1758" extrusionOk="0">
                  <a:moveTo>
                    <a:pt x="0" y="0"/>
                  </a:moveTo>
                  <a:cubicBezTo>
                    <a:pt x="0" y="220"/>
                    <a:pt x="68" y="490"/>
                    <a:pt x="68" y="778"/>
                  </a:cubicBezTo>
                  <a:cubicBezTo>
                    <a:pt x="338" y="1132"/>
                    <a:pt x="693" y="1487"/>
                    <a:pt x="1115" y="1757"/>
                  </a:cubicBezTo>
                  <a:cubicBezTo>
                    <a:pt x="980" y="1555"/>
                    <a:pt x="845" y="1335"/>
                    <a:pt x="693" y="1132"/>
                  </a:cubicBezTo>
                  <a:cubicBezTo>
                    <a:pt x="490" y="778"/>
                    <a:pt x="270" y="355"/>
                    <a:pt x="0" y="0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1"/>
            <p:cNvSpPr/>
            <p:nvPr/>
          </p:nvSpPr>
          <p:spPr>
            <a:xfrm>
              <a:off x="5844408" y="1377428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03"/>
                    <a:pt x="136" y="423"/>
                    <a:pt x="203" y="558"/>
                  </a:cubicBezTo>
                  <a:cubicBezTo>
                    <a:pt x="355" y="980"/>
                    <a:pt x="558" y="1403"/>
                    <a:pt x="845" y="1825"/>
                  </a:cubicBezTo>
                  <a:cubicBezTo>
                    <a:pt x="1116" y="2180"/>
                    <a:pt x="1538" y="2535"/>
                    <a:pt x="1893" y="2822"/>
                  </a:cubicBezTo>
                  <a:cubicBezTo>
                    <a:pt x="2315" y="3025"/>
                    <a:pt x="2805" y="3160"/>
                    <a:pt x="3228" y="3244"/>
                  </a:cubicBezTo>
                  <a:cubicBezTo>
                    <a:pt x="2890" y="2957"/>
                    <a:pt x="2535" y="2670"/>
                    <a:pt x="2248" y="2400"/>
                  </a:cubicBezTo>
                  <a:cubicBezTo>
                    <a:pt x="1893" y="2112"/>
                    <a:pt x="1623" y="1758"/>
                    <a:pt x="1335" y="1403"/>
                  </a:cubicBezTo>
                  <a:cubicBezTo>
                    <a:pt x="1268" y="1268"/>
                    <a:pt x="1200" y="1133"/>
                    <a:pt x="1048" y="980"/>
                  </a:cubicBezTo>
                  <a:cubicBezTo>
                    <a:pt x="626" y="710"/>
                    <a:pt x="271" y="355"/>
                    <a:pt x="1" y="1"/>
                  </a:cubicBezTo>
                  <a:close/>
                </a:path>
              </a:pathLst>
            </a:custGeom>
            <a:solidFill>
              <a:srgbClr val="DF3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1"/>
            <p:cNvSpPr/>
            <p:nvPr/>
          </p:nvSpPr>
          <p:spPr>
            <a:xfrm>
              <a:off x="6013297" y="1243187"/>
              <a:ext cx="112204" cy="168888"/>
            </a:xfrm>
            <a:custGeom>
              <a:avLst/>
              <a:gdLst/>
              <a:ahLst/>
              <a:cxnLst/>
              <a:rect l="l" t="t" r="r" b="b"/>
              <a:pathLst>
                <a:path w="3177" h="4782" extrusionOk="0">
                  <a:moveTo>
                    <a:pt x="68" y="0"/>
                  </a:moveTo>
                  <a:cubicBezTo>
                    <a:pt x="0" y="558"/>
                    <a:pt x="68" y="1200"/>
                    <a:pt x="287" y="1757"/>
                  </a:cubicBezTo>
                  <a:cubicBezTo>
                    <a:pt x="422" y="2315"/>
                    <a:pt x="710" y="2889"/>
                    <a:pt x="1064" y="3379"/>
                  </a:cubicBezTo>
                  <a:cubicBezTo>
                    <a:pt x="1402" y="3869"/>
                    <a:pt x="1909" y="4359"/>
                    <a:pt x="2399" y="4646"/>
                  </a:cubicBezTo>
                  <a:cubicBezTo>
                    <a:pt x="2534" y="4714"/>
                    <a:pt x="2602" y="4714"/>
                    <a:pt x="2669" y="4781"/>
                  </a:cubicBezTo>
                  <a:cubicBezTo>
                    <a:pt x="2822" y="4714"/>
                    <a:pt x="3024" y="4646"/>
                    <a:pt x="3176" y="4511"/>
                  </a:cubicBezTo>
                  <a:cubicBezTo>
                    <a:pt x="3024" y="4427"/>
                    <a:pt x="2822" y="4359"/>
                    <a:pt x="2669" y="4224"/>
                  </a:cubicBezTo>
                  <a:cubicBezTo>
                    <a:pt x="2247" y="3869"/>
                    <a:pt x="1909" y="3447"/>
                    <a:pt x="1554" y="3024"/>
                  </a:cubicBezTo>
                  <a:cubicBezTo>
                    <a:pt x="912" y="2112"/>
                    <a:pt x="490" y="1048"/>
                    <a:pt x="68" y="0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1"/>
            <p:cNvSpPr/>
            <p:nvPr/>
          </p:nvSpPr>
          <p:spPr>
            <a:xfrm>
              <a:off x="6107559" y="1402504"/>
              <a:ext cx="52552" cy="17341"/>
            </a:xfrm>
            <a:custGeom>
              <a:avLst/>
              <a:gdLst/>
              <a:ahLst/>
              <a:cxnLst/>
              <a:rect l="l" t="t" r="r" b="b"/>
              <a:pathLst>
                <a:path w="1488" h="491" extrusionOk="0">
                  <a:moveTo>
                    <a:pt x="507" y="0"/>
                  </a:moveTo>
                  <a:cubicBezTo>
                    <a:pt x="355" y="135"/>
                    <a:pt x="153" y="203"/>
                    <a:pt x="0" y="270"/>
                  </a:cubicBezTo>
                  <a:cubicBezTo>
                    <a:pt x="423" y="423"/>
                    <a:pt x="845" y="490"/>
                    <a:pt x="1268" y="490"/>
                  </a:cubicBezTo>
                  <a:lnTo>
                    <a:pt x="1487" y="490"/>
                  </a:lnTo>
                  <a:cubicBezTo>
                    <a:pt x="1132" y="338"/>
                    <a:pt x="778" y="203"/>
                    <a:pt x="507" y="0"/>
                  </a:cubicBezTo>
                  <a:close/>
                </a:path>
              </a:pathLst>
            </a:custGeom>
            <a:solidFill>
              <a:srgbClr val="DF3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1"/>
            <p:cNvSpPr/>
            <p:nvPr/>
          </p:nvSpPr>
          <p:spPr>
            <a:xfrm>
              <a:off x="6102791" y="1188268"/>
              <a:ext cx="127143" cy="169524"/>
            </a:xfrm>
            <a:custGeom>
              <a:avLst/>
              <a:gdLst/>
              <a:ahLst/>
              <a:cxnLst/>
              <a:rect l="l" t="t" r="r" b="b"/>
              <a:pathLst>
                <a:path w="3600" h="4800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643"/>
                    <a:pt x="220" y="1200"/>
                    <a:pt x="423" y="1758"/>
                  </a:cubicBezTo>
                  <a:cubicBezTo>
                    <a:pt x="642" y="2332"/>
                    <a:pt x="913" y="2890"/>
                    <a:pt x="1267" y="3312"/>
                  </a:cubicBezTo>
                  <a:cubicBezTo>
                    <a:pt x="1690" y="3802"/>
                    <a:pt x="2112" y="4225"/>
                    <a:pt x="2670" y="4579"/>
                  </a:cubicBezTo>
                  <a:cubicBezTo>
                    <a:pt x="2822" y="4647"/>
                    <a:pt x="3025" y="4715"/>
                    <a:pt x="3177" y="4799"/>
                  </a:cubicBezTo>
                  <a:cubicBezTo>
                    <a:pt x="3312" y="4715"/>
                    <a:pt x="3447" y="4647"/>
                    <a:pt x="3599" y="4579"/>
                  </a:cubicBezTo>
                  <a:cubicBezTo>
                    <a:pt x="3379" y="4444"/>
                    <a:pt x="3177" y="4292"/>
                    <a:pt x="2957" y="4157"/>
                  </a:cubicBezTo>
                  <a:cubicBezTo>
                    <a:pt x="2535" y="3802"/>
                    <a:pt x="2112" y="3380"/>
                    <a:pt x="1757" y="2957"/>
                  </a:cubicBezTo>
                  <a:cubicBezTo>
                    <a:pt x="1403" y="2535"/>
                    <a:pt x="1132" y="2045"/>
                    <a:pt x="845" y="1555"/>
                  </a:cubicBezTo>
                  <a:cubicBezTo>
                    <a:pt x="558" y="1065"/>
                    <a:pt x="288" y="575"/>
                    <a:pt x="0" y="1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1"/>
            <p:cNvSpPr/>
            <p:nvPr/>
          </p:nvSpPr>
          <p:spPr>
            <a:xfrm>
              <a:off x="6214959" y="1349987"/>
              <a:ext cx="44783" cy="12573"/>
            </a:xfrm>
            <a:custGeom>
              <a:avLst/>
              <a:gdLst/>
              <a:ahLst/>
              <a:cxnLst/>
              <a:rect l="l" t="t" r="r" b="b"/>
              <a:pathLst>
                <a:path w="1268" h="356" extrusionOk="0">
                  <a:moveTo>
                    <a:pt x="423" y="0"/>
                  </a:moveTo>
                  <a:cubicBezTo>
                    <a:pt x="271" y="68"/>
                    <a:pt x="136" y="136"/>
                    <a:pt x="1" y="220"/>
                  </a:cubicBezTo>
                  <a:cubicBezTo>
                    <a:pt x="339" y="288"/>
                    <a:pt x="693" y="355"/>
                    <a:pt x="981" y="355"/>
                  </a:cubicBezTo>
                  <a:lnTo>
                    <a:pt x="1268" y="355"/>
                  </a:lnTo>
                  <a:cubicBezTo>
                    <a:pt x="981" y="220"/>
                    <a:pt x="693" y="136"/>
                    <a:pt x="423" y="0"/>
                  </a:cubicBezTo>
                  <a:close/>
                </a:path>
              </a:pathLst>
            </a:custGeom>
            <a:solidFill>
              <a:srgbClr val="DF3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1"/>
            <p:cNvSpPr/>
            <p:nvPr/>
          </p:nvSpPr>
          <p:spPr>
            <a:xfrm>
              <a:off x="6493014" y="793277"/>
              <a:ext cx="171890" cy="191562"/>
            </a:xfrm>
            <a:custGeom>
              <a:avLst/>
              <a:gdLst/>
              <a:ahLst/>
              <a:cxnLst/>
              <a:rect l="l" t="t" r="r" b="b"/>
              <a:pathLst>
                <a:path w="4867" h="5424" extrusionOk="0">
                  <a:moveTo>
                    <a:pt x="1" y="0"/>
                  </a:moveTo>
                  <a:cubicBezTo>
                    <a:pt x="491" y="423"/>
                    <a:pt x="998" y="777"/>
                    <a:pt x="1488" y="1200"/>
                  </a:cubicBezTo>
                  <a:cubicBezTo>
                    <a:pt x="1910" y="1538"/>
                    <a:pt x="2332" y="1960"/>
                    <a:pt x="2755" y="2382"/>
                  </a:cubicBezTo>
                  <a:cubicBezTo>
                    <a:pt x="3177" y="2805"/>
                    <a:pt x="3532" y="3312"/>
                    <a:pt x="3870" y="3802"/>
                  </a:cubicBezTo>
                  <a:cubicBezTo>
                    <a:pt x="4225" y="4292"/>
                    <a:pt x="4512" y="4781"/>
                    <a:pt x="4799" y="5424"/>
                  </a:cubicBezTo>
                  <a:cubicBezTo>
                    <a:pt x="4867" y="4714"/>
                    <a:pt x="4799" y="4072"/>
                    <a:pt x="4512" y="3447"/>
                  </a:cubicBezTo>
                  <a:cubicBezTo>
                    <a:pt x="4225" y="2889"/>
                    <a:pt x="3870" y="2247"/>
                    <a:pt x="3380" y="1825"/>
                  </a:cubicBezTo>
                  <a:cubicBezTo>
                    <a:pt x="2958" y="1335"/>
                    <a:pt x="2400" y="912"/>
                    <a:pt x="1842" y="625"/>
                  </a:cubicBezTo>
                  <a:cubicBezTo>
                    <a:pt x="1268" y="270"/>
                    <a:pt x="643" y="68"/>
                    <a:pt x="1" y="0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1"/>
            <p:cNvSpPr/>
            <p:nvPr/>
          </p:nvSpPr>
          <p:spPr>
            <a:xfrm>
              <a:off x="6458403" y="877403"/>
              <a:ext cx="153984" cy="193964"/>
            </a:xfrm>
            <a:custGeom>
              <a:avLst/>
              <a:gdLst/>
              <a:ahLst/>
              <a:cxnLst/>
              <a:rect l="l" t="t" r="r" b="b"/>
              <a:pathLst>
                <a:path w="4360" h="5492" extrusionOk="0">
                  <a:moveTo>
                    <a:pt x="1" y="0"/>
                  </a:moveTo>
                  <a:lnTo>
                    <a:pt x="1" y="0"/>
                  </a:lnTo>
                  <a:cubicBezTo>
                    <a:pt x="558" y="355"/>
                    <a:pt x="1048" y="778"/>
                    <a:pt x="1471" y="1132"/>
                  </a:cubicBezTo>
                  <a:cubicBezTo>
                    <a:pt x="1978" y="1555"/>
                    <a:pt x="2400" y="1977"/>
                    <a:pt x="2822" y="2467"/>
                  </a:cubicBezTo>
                  <a:cubicBezTo>
                    <a:pt x="3160" y="2889"/>
                    <a:pt x="3515" y="3379"/>
                    <a:pt x="3735" y="3954"/>
                  </a:cubicBezTo>
                  <a:cubicBezTo>
                    <a:pt x="3938" y="4444"/>
                    <a:pt x="4005" y="4934"/>
                    <a:pt x="4090" y="5491"/>
                  </a:cubicBezTo>
                  <a:cubicBezTo>
                    <a:pt x="4157" y="5491"/>
                    <a:pt x="4225" y="5424"/>
                    <a:pt x="4225" y="5356"/>
                  </a:cubicBezTo>
                  <a:cubicBezTo>
                    <a:pt x="4360" y="4866"/>
                    <a:pt x="4360" y="4309"/>
                    <a:pt x="4225" y="3802"/>
                  </a:cubicBezTo>
                  <a:cubicBezTo>
                    <a:pt x="4090" y="3177"/>
                    <a:pt x="3735" y="2535"/>
                    <a:pt x="3312" y="2045"/>
                  </a:cubicBezTo>
                  <a:cubicBezTo>
                    <a:pt x="2890" y="1487"/>
                    <a:pt x="2400" y="1065"/>
                    <a:pt x="1826" y="710"/>
                  </a:cubicBezTo>
                  <a:cubicBezTo>
                    <a:pt x="1268" y="355"/>
                    <a:pt x="626" y="152"/>
                    <a:pt x="1" y="0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1"/>
            <p:cNvSpPr/>
            <p:nvPr/>
          </p:nvSpPr>
          <p:spPr>
            <a:xfrm>
              <a:off x="6602816" y="1066564"/>
              <a:ext cx="4803" cy="14939"/>
            </a:xfrm>
            <a:custGeom>
              <a:avLst/>
              <a:gdLst/>
              <a:ahLst/>
              <a:cxnLst/>
              <a:rect l="l" t="t" r="r" b="b"/>
              <a:pathLst>
                <a:path w="136" h="423" extrusionOk="0">
                  <a:moveTo>
                    <a:pt x="136" y="0"/>
                  </a:moveTo>
                  <a:lnTo>
                    <a:pt x="136" y="0"/>
                  </a:lnTo>
                  <a:cubicBezTo>
                    <a:pt x="136" y="68"/>
                    <a:pt x="68" y="135"/>
                    <a:pt x="1" y="135"/>
                  </a:cubicBezTo>
                  <a:cubicBezTo>
                    <a:pt x="1" y="220"/>
                    <a:pt x="68" y="355"/>
                    <a:pt x="68" y="423"/>
                  </a:cubicBezTo>
                  <a:cubicBezTo>
                    <a:pt x="68" y="287"/>
                    <a:pt x="136" y="135"/>
                    <a:pt x="136" y="0"/>
                  </a:cubicBezTo>
                  <a:close/>
                </a:path>
              </a:pathLst>
            </a:custGeom>
            <a:solidFill>
              <a:srgbClr val="DF3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1"/>
            <p:cNvSpPr/>
            <p:nvPr/>
          </p:nvSpPr>
          <p:spPr>
            <a:xfrm>
              <a:off x="6396350" y="944824"/>
              <a:ext cx="146850" cy="191562"/>
            </a:xfrm>
            <a:custGeom>
              <a:avLst/>
              <a:gdLst/>
              <a:ahLst/>
              <a:cxnLst/>
              <a:rect l="l" t="t" r="r" b="b"/>
              <a:pathLst>
                <a:path w="4158" h="5424" extrusionOk="0">
                  <a:moveTo>
                    <a:pt x="1" y="1"/>
                  </a:moveTo>
                  <a:lnTo>
                    <a:pt x="1" y="1"/>
                  </a:lnTo>
                  <a:cubicBezTo>
                    <a:pt x="981" y="845"/>
                    <a:pt x="1893" y="1690"/>
                    <a:pt x="2603" y="2670"/>
                  </a:cubicBezTo>
                  <a:cubicBezTo>
                    <a:pt x="2957" y="3160"/>
                    <a:pt x="3312" y="3667"/>
                    <a:pt x="3515" y="4224"/>
                  </a:cubicBezTo>
                  <a:cubicBezTo>
                    <a:pt x="3650" y="4512"/>
                    <a:pt x="3735" y="4782"/>
                    <a:pt x="3802" y="5069"/>
                  </a:cubicBezTo>
                  <a:cubicBezTo>
                    <a:pt x="3802" y="5204"/>
                    <a:pt x="3870" y="5356"/>
                    <a:pt x="3870" y="5424"/>
                  </a:cubicBezTo>
                  <a:cubicBezTo>
                    <a:pt x="3937" y="5356"/>
                    <a:pt x="4005" y="5272"/>
                    <a:pt x="4157" y="5204"/>
                  </a:cubicBezTo>
                  <a:lnTo>
                    <a:pt x="4157" y="5069"/>
                  </a:lnTo>
                  <a:cubicBezTo>
                    <a:pt x="4157" y="4714"/>
                    <a:pt x="4073" y="4359"/>
                    <a:pt x="4005" y="4089"/>
                  </a:cubicBezTo>
                  <a:cubicBezTo>
                    <a:pt x="3870" y="3380"/>
                    <a:pt x="3583" y="2822"/>
                    <a:pt x="3160" y="2248"/>
                  </a:cubicBezTo>
                  <a:cubicBezTo>
                    <a:pt x="2738" y="1758"/>
                    <a:pt x="2248" y="1268"/>
                    <a:pt x="1758" y="913"/>
                  </a:cubicBezTo>
                  <a:cubicBezTo>
                    <a:pt x="1200" y="490"/>
                    <a:pt x="626" y="203"/>
                    <a:pt x="1" y="1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1"/>
            <p:cNvSpPr/>
            <p:nvPr/>
          </p:nvSpPr>
          <p:spPr>
            <a:xfrm>
              <a:off x="6532994" y="1128617"/>
              <a:ext cx="10207" cy="29879"/>
            </a:xfrm>
            <a:custGeom>
              <a:avLst/>
              <a:gdLst/>
              <a:ahLst/>
              <a:cxnLst/>
              <a:rect l="l" t="t" r="r" b="b"/>
              <a:pathLst>
                <a:path w="289" h="846" extrusionOk="0">
                  <a:moveTo>
                    <a:pt x="288" y="0"/>
                  </a:moveTo>
                  <a:lnTo>
                    <a:pt x="288" y="0"/>
                  </a:lnTo>
                  <a:cubicBezTo>
                    <a:pt x="136" y="68"/>
                    <a:pt x="68" y="152"/>
                    <a:pt x="1" y="220"/>
                  </a:cubicBezTo>
                  <a:cubicBezTo>
                    <a:pt x="1" y="423"/>
                    <a:pt x="68" y="642"/>
                    <a:pt x="68" y="845"/>
                  </a:cubicBezTo>
                  <a:cubicBezTo>
                    <a:pt x="136" y="575"/>
                    <a:pt x="204" y="287"/>
                    <a:pt x="288" y="0"/>
                  </a:cubicBezTo>
                  <a:close/>
                </a:path>
              </a:pathLst>
            </a:custGeom>
            <a:solidFill>
              <a:srgbClr val="DF3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1"/>
            <p:cNvSpPr/>
            <p:nvPr/>
          </p:nvSpPr>
          <p:spPr>
            <a:xfrm>
              <a:off x="6336699" y="1026584"/>
              <a:ext cx="136679" cy="169489"/>
            </a:xfrm>
            <a:custGeom>
              <a:avLst/>
              <a:gdLst/>
              <a:ahLst/>
              <a:cxnLst/>
              <a:rect l="l" t="t" r="r" b="b"/>
              <a:pathLst>
                <a:path w="3870" h="4799" extrusionOk="0">
                  <a:moveTo>
                    <a:pt x="0" y="0"/>
                  </a:moveTo>
                  <a:lnTo>
                    <a:pt x="0" y="0"/>
                  </a:lnTo>
                  <a:cubicBezTo>
                    <a:pt x="490" y="423"/>
                    <a:pt x="913" y="777"/>
                    <a:pt x="1335" y="1132"/>
                  </a:cubicBezTo>
                  <a:cubicBezTo>
                    <a:pt x="1757" y="1555"/>
                    <a:pt x="2112" y="1977"/>
                    <a:pt x="2467" y="2399"/>
                  </a:cubicBezTo>
                  <a:cubicBezTo>
                    <a:pt x="2805" y="2822"/>
                    <a:pt x="3025" y="3312"/>
                    <a:pt x="3227" y="3802"/>
                  </a:cubicBezTo>
                  <a:cubicBezTo>
                    <a:pt x="3379" y="4089"/>
                    <a:pt x="3447" y="4444"/>
                    <a:pt x="3515" y="4798"/>
                  </a:cubicBezTo>
                  <a:cubicBezTo>
                    <a:pt x="3650" y="4731"/>
                    <a:pt x="3734" y="4579"/>
                    <a:pt x="3802" y="4511"/>
                  </a:cubicBezTo>
                  <a:cubicBezTo>
                    <a:pt x="3869" y="4224"/>
                    <a:pt x="3869" y="3954"/>
                    <a:pt x="3802" y="3666"/>
                  </a:cubicBezTo>
                  <a:cubicBezTo>
                    <a:pt x="3650" y="3041"/>
                    <a:pt x="3379" y="2467"/>
                    <a:pt x="3025" y="1977"/>
                  </a:cubicBezTo>
                  <a:cubicBezTo>
                    <a:pt x="2602" y="1487"/>
                    <a:pt x="2180" y="1065"/>
                    <a:pt x="1622" y="710"/>
                  </a:cubicBezTo>
                  <a:cubicBezTo>
                    <a:pt x="1115" y="423"/>
                    <a:pt x="558" y="152"/>
                    <a:pt x="0" y="0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1"/>
            <p:cNvSpPr/>
            <p:nvPr/>
          </p:nvSpPr>
          <p:spPr>
            <a:xfrm>
              <a:off x="6460805" y="1185902"/>
              <a:ext cx="10171" cy="34646"/>
            </a:xfrm>
            <a:custGeom>
              <a:avLst/>
              <a:gdLst/>
              <a:ahLst/>
              <a:cxnLst/>
              <a:rect l="l" t="t" r="r" b="b"/>
              <a:pathLst>
                <a:path w="288" h="981" extrusionOk="0">
                  <a:moveTo>
                    <a:pt x="288" y="0"/>
                  </a:moveTo>
                  <a:cubicBezTo>
                    <a:pt x="220" y="68"/>
                    <a:pt x="136" y="220"/>
                    <a:pt x="1" y="287"/>
                  </a:cubicBezTo>
                  <a:cubicBezTo>
                    <a:pt x="68" y="490"/>
                    <a:pt x="68" y="710"/>
                    <a:pt x="68" y="980"/>
                  </a:cubicBezTo>
                  <a:cubicBezTo>
                    <a:pt x="220" y="710"/>
                    <a:pt x="288" y="355"/>
                    <a:pt x="288" y="0"/>
                  </a:cubicBezTo>
                  <a:close/>
                </a:path>
              </a:pathLst>
            </a:custGeom>
            <a:solidFill>
              <a:srgbClr val="DF3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1"/>
            <p:cNvSpPr/>
            <p:nvPr/>
          </p:nvSpPr>
          <p:spPr>
            <a:xfrm>
              <a:off x="6182149" y="1133985"/>
              <a:ext cx="134277" cy="168888"/>
            </a:xfrm>
            <a:custGeom>
              <a:avLst/>
              <a:gdLst/>
              <a:ahLst/>
              <a:cxnLst/>
              <a:rect l="l" t="t" r="r" b="b"/>
              <a:pathLst>
                <a:path w="3802" h="4782" extrusionOk="0">
                  <a:moveTo>
                    <a:pt x="0" y="0"/>
                  </a:moveTo>
                  <a:cubicBezTo>
                    <a:pt x="85" y="558"/>
                    <a:pt x="220" y="1115"/>
                    <a:pt x="423" y="1690"/>
                  </a:cubicBezTo>
                  <a:cubicBezTo>
                    <a:pt x="642" y="2247"/>
                    <a:pt x="930" y="2805"/>
                    <a:pt x="1352" y="3295"/>
                  </a:cubicBezTo>
                  <a:cubicBezTo>
                    <a:pt x="1690" y="3802"/>
                    <a:pt x="2112" y="4224"/>
                    <a:pt x="2687" y="4494"/>
                  </a:cubicBezTo>
                  <a:cubicBezTo>
                    <a:pt x="2957" y="4646"/>
                    <a:pt x="3244" y="4714"/>
                    <a:pt x="3464" y="4782"/>
                  </a:cubicBezTo>
                  <a:cubicBezTo>
                    <a:pt x="3599" y="4714"/>
                    <a:pt x="3667" y="4646"/>
                    <a:pt x="3802" y="4562"/>
                  </a:cubicBezTo>
                  <a:cubicBezTo>
                    <a:pt x="3532" y="4427"/>
                    <a:pt x="3244" y="4292"/>
                    <a:pt x="2957" y="4072"/>
                  </a:cubicBezTo>
                  <a:cubicBezTo>
                    <a:pt x="2535" y="3717"/>
                    <a:pt x="2197" y="3295"/>
                    <a:pt x="1842" y="2872"/>
                  </a:cubicBezTo>
                  <a:cubicBezTo>
                    <a:pt x="1487" y="2450"/>
                    <a:pt x="1200" y="1960"/>
                    <a:pt x="845" y="1470"/>
                  </a:cubicBezTo>
                  <a:cubicBezTo>
                    <a:pt x="575" y="980"/>
                    <a:pt x="288" y="490"/>
                    <a:pt x="0" y="0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1"/>
            <p:cNvSpPr/>
            <p:nvPr/>
          </p:nvSpPr>
          <p:spPr>
            <a:xfrm>
              <a:off x="6304454" y="1295103"/>
              <a:ext cx="34646" cy="10171"/>
            </a:xfrm>
            <a:custGeom>
              <a:avLst/>
              <a:gdLst/>
              <a:ahLst/>
              <a:cxnLst/>
              <a:rect l="l" t="t" r="r" b="b"/>
              <a:pathLst>
                <a:path w="981" h="288" extrusionOk="0">
                  <a:moveTo>
                    <a:pt x="339" y="0"/>
                  </a:moveTo>
                  <a:cubicBezTo>
                    <a:pt x="204" y="84"/>
                    <a:pt x="136" y="152"/>
                    <a:pt x="1" y="220"/>
                  </a:cubicBezTo>
                  <a:cubicBezTo>
                    <a:pt x="271" y="287"/>
                    <a:pt x="491" y="287"/>
                    <a:pt x="761" y="287"/>
                  </a:cubicBezTo>
                  <a:lnTo>
                    <a:pt x="981" y="287"/>
                  </a:lnTo>
                  <a:cubicBezTo>
                    <a:pt x="761" y="220"/>
                    <a:pt x="558" y="152"/>
                    <a:pt x="339" y="0"/>
                  </a:cubicBezTo>
                  <a:close/>
                </a:path>
              </a:pathLst>
            </a:custGeom>
            <a:solidFill>
              <a:srgbClr val="DF3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1"/>
            <p:cNvSpPr/>
            <p:nvPr/>
          </p:nvSpPr>
          <p:spPr>
            <a:xfrm>
              <a:off x="6259707" y="1083869"/>
              <a:ext cx="136679" cy="164120"/>
            </a:xfrm>
            <a:custGeom>
              <a:avLst/>
              <a:gdLst/>
              <a:ahLst/>
              <a:cxnLst/>
              <a:rect l="l" t="t" r="r" b="b"/>
              <a:pathLst>
                <a:path w="3870" h="4647" extrusionOk="0">
                  <a:moveTo>
                    <a:pt x="1" y="0"/>
                  </a:moveTo>
                  <a:lnTo>
                    <a:pt x="1" y="0"/>
                  </a:lnTo>
                  <a:cubicBezTo>
                    <a:pt x="204" y="490"/>
                    <a:pt x="558" y="997"/>
                    <a:pt x="846" y="1419"/>
                  </a:cubicBezTo>
                  <a:cubicBezTo>
                    <a:pt x="1116" y="1909"/>
                    <a:pt x="1471" y="2332"/>
                    <a:pt x="1825" y="2754"/>
                  </a:cubicBezTo>
                  <a:cubicBezTo>
                    <a:pt x="2113" y="3176"/>
                    <a:pt x="2535" y="3531"/>
                    <a:pt x="2873" y="3954"/>
                  </a:cubicBezTo>
                  <a:cubicBezTo>
                    <a:pt x="3093" y="4156"/>
                    <a:pt x="3380" y="4444"/>
                    <a:pt x="3650" y="4646"/>
                  </a:cubicBezTo>
                  <a:cubicBezTo>
                    <a:pt x="3718" y="4579"/>
                    <a:pt x="3802" y="4579"/>
                    <a:pt x="3870" y="4511"/>
                  </a:cubicBezTo>
                  <a:cubicBezTo>
                    <a:pt x="3650" y="4156"/>
                    <a:pt x="3515" y="3869"/>
                    <a:pt x="3295" y="3599"/>
                  </a:cubicBezTo>
                  <a:cubicBezTo>
                    <a:pt x="3025" y="3109"/>
                    <a:pt x="2670" y="2686"/>
                    <a:pt x="2315" y="2264"/>
                  </a:cubicBezTo>
                  <a:cubicBezTo>
                    <a:pt x="1961" y="1909"/>
                    <a:pt x="1606" y="1487"/>
                    <a:pt x="1268" y="1065"/>
                  </a:cubicBezTo>
                  <a:cubicBezTo>
                    <a:pt x="846" y="710"/>
                    <a:pt x="491" y="355"/>
                    <a:pt x="1" y="0"/>
                  </a:cubicBezTo>
                  <a:close/>
                </a:path>
              </a:pathLst>
            </a:custGeom>
            <a:solidFill>
              <a:srgbClr val="E94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1"/>
            <p:cNvSpPr/>
            <p:nvPr/>
          </p:nvSpPr>
          <p:spPr>
            <a:xfrm>
              <a:off x="6388616" y="1243187"/>
              <a:ext cx="14939" cy="17341"/>
            </a:xfrm>
            <a:custGeom>
              <a:avLst/>
              <a:gdLst/>
              <a:ahLst/>
              <a:cxnLst/>
              <a:rect l="l" t="t" r="r" b="b"/>
              <a:pathLst>
                <a:path w="423" h="491" extrusionOk="0">
                  <a:moveTo>
                    <a:pt x="220" y="0"/>
                  </a:moveTo>
                  <a:cubicBezTo>
                    <a:pt x="152" y="68"/>
                    <a:pt x="68" y="68"/>
                    <a:pt x="0" y="135"/>
                  </a:cubicBezTo>
                  <a:cubicBezTo>
                    <a:pt x="152" y="287"/>
                    <a:pt x="287" y="355"/>
                    <a:pt x="423" y="490"/>
                  </a:cubicBezTo>
                  <a:cubicBezTo>
                    <a:pt x="355" y="355"/>
                    <a:pt x="287" y="135"/>
                    <a:pt x="220" y="0"/>
                  </a:cubicBezTo>
                  <a:close/>
                </a:path>
              </a:pathLst>
            </a:custGeom>
            <a:solidFill>
              <a:srgbClr val="DF38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1"/>
            <p:cNvSpPr/>
            <p:nvPr/>
          </p:nvSpPr>
          <p:spPr>
            <a:xfrm>
              <a:off x="4864630" y="213081"/>
              <a:ext cx="1287711" cy="734992"/>
            </a:xfrm>
            <a:custGeom>
              <a:avLst/>
              <a:gdLst/>
              <a:ahLst/>
              <a:cxnLst/>
              <a:rect l="l" t="t" r="r" b="b"/>
              <a:pathLst>
                <a:path w="36461" h="20811" extrusionOk="0">
                  <a:moveTo>
                    <a:pt x="29116" y="0"/>
                  </a:moveTo>
                  <a:cubicBezTo>
                    <a:pt x="27825" y="0"/>
                    <a:pt x="26513" y="219"/>
                    <a:pt x="25344" y="513"/>
                  </a:cubicBezTo>
                  <a:cubicBezTo>
                    <a:pt x="21677" y="1358"/>
                    <a:pt x="18721" y="3605"/>
                    <a:pt x="16474" y="6646"/>
                  </a:cubicBezTo>
                  <a:cubicBezTo>
                    <a:pt x="15274" y="8251"/>
                    <a:pt x="14294" y="10025"/>
                    <a:pt x="13094" y="11630"/>
                  </a:cubicBezTo>
                  <a:cubicBezTo>
                    <a:pt x="11337" y="14097"/>
                    <a:pt x="9293" y="15651"/>
                    <a:pt x="6472" y="16631"/>
                  </a:cubicBezTo>
                  <a:cubicBezTo>
                    <a:pt x="5422" y="16951"/>
                    <a:pt x="3613" y="17546"/>
                    <a:pt x="2071" y="17546"/>
                  </a:cubicBezTo>
                  <a:cubicBezTo>
                    <a:pt x="1256" y="17546"/>
                    <a:pt x="515" y="17380"/>
                    <a:pt x="1" y="16918"/>
                  </a:cubicBezTo>
                  <a:lnTo>
                    <a:pt x="1" y="16918"/>
                  </a:lnTo>
                  <a:cubicBezTo>
                    <a:pt x="1555" y="18320"/>
                    <a:pt x="3312" y="19740"/>
                    <a:pt x="5424" y="20010"/>
                  </a:cubicBezTo>
                  <a:cubicBezTo>
                    <a:pt x="5630" y="20036"/>
                    <a:pt x="5831" y="20048"/>
                    <a:pt x="6027" y="20048"/>
                  </a:cubicBezTo>
                  <a:cubicBezTo>
                    <a:pt x="8516" y="20048"/>
                    <a:pt x="10265" y="18107"/>
                    <a:pt x="12740" y="17966"/>
                  </a:cubicBezTo>
                  <a:cubicBezTo>
                    <a:pt x="12801" y="17962"/>
                    <a:pt x="12862" y="17961"/>
                    <a:pt x="12923" y="17961"/>
                  </a:cubicBezTo>
                  <a:cubicBezTo>
                    <a:pt x="14127" y="17961"/>
                    <a:pt x="15308" y="18590"/>
                    <a:pt x="15984" y="19588"/>
                  </a:cubicBezTo>
                  <a:cubicBezTo>
                    <a:pt x="16186" y="19942"/>
                    <a:pt x="16338" y="20297"/>
                    <a:pt x="16609" y="20584"/>
                  </a:cubicBezTo>
                  <a:cubicBezTo>
                    <a:pt x="16800" y="20741"/>
                    <a:pt x="17046" y="20810"/>
                    <a:pt x="17330" y="20810"/>
                  </a:cubicBezTo>
                  <a:cubicBezTo>
                    <a:pt x="19354" y="20810"/>
                    <a:pt x="23371" y="17304"/>
                    <a:pt x="24364" y="16563"/>
                  </a:cubicBezTo>
                  <a:cubicBezTo>
                    <a:pt x="27168" y="14384"/>
                    <a:pt x="29922" y="11985"/>
                    <a:pt x="32592" y="9602"/>
                  </a:cubicBezTo>
                  <a:cubicBezTo>
                    <a:pt x="33926" y="8470"/>
                    <a:pt x="35193" y="7339"/>
                    <a:pt x="36461" y="6139"/>
                  </a:cubicBezTo>
                  <a:cubicBezTo>
                    <a:pt x="36461" y="6139"/>
                    <a:pt x="35971" y="3605"/>
                    <a:pt x="34011" y="1712"/>
                  </a:cubicBezTo>
                  <a:cubicBezTo>
                    <a:pt x="32725" y="436"/>
                    <a:pt x="30941" y="0"/>
                    <a:pt x="29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1"/>
            <p:cNvSpPr/>
            <p:nvPr/>
          </p:nvSpPr>
          <p:spPr>
            <a:xfrm>
              <a:off x="4924317" y="827888"/>
              <a:ext cx="69823" cy="4803"/>
            </a:xfrm>
            <a:custGeom>
              <a:avLst/>
              <a:gdLst/>
              <a:ahLst/>
              <a:cxnLst/>
              <a:rect l="l" t="t" r="r" b="b"/>
              <a:pathLst>
                <a:path w="1977" h="136" extrusionOk="0">
                  <a:moveTo>
                    <a:pt x="1977" y="0"/>
                  </a:moveTo>
                  <a:cubicBezTo>
                    <a:pt x="1487" y="68"/>
                    <a:pt x="912" y="135"/>
                    <a:pt x="423" y="135"/>
                  </a:cubicBezTo>
                  <a:lnTo>
                    <a:pt x="0" y="135"/>
                  </a:lnTo>
                  <a:lnTo>
                    <a:pt x="0" y="135"/>
                  </a:lnTo>
                  <a:lnTo>
                    <a:pt x="423" y="135"/>
                  </a:lnTo>
                  <a:cubicBezTo>
                    <a:pt x="912" y="135"/>
                    <a:pt x="1487" y="68"/>
                    <a:pt x="1977" y="0"/>
                  </a:cubicBezTo>
                  <a:close/>
                </a:path>
              </a:pathLst>
            </a:custGeom>
            <a:solidFill>
              <a:srgbClr val="8B9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1"/>
            <p:cNvSpPr/>
            <p:nvPr/>
          </p:nvSpPr>
          <p:spPr>
            <a:xfrm>
              <a:off x="4914145" y="335597"/>
              <a:ext cx="1208353" cy="586588"/>
            </a:xfrm>
            <a:custGeom>
              <a:avLst/>
              <a:gdLst/>
              <a:ahLst/>
              <a:cxnLst/>
              <a:rect l="l" t="t" r="r" b="b"/>
              <a:pathLst>
                <a:path w="34214" h="16609" extrusionOk="0">
                  <a:moveTo>
                    <a:pt x="34011" y="0"/>
                  </a:moveTo>
                  <a:cubicBezTo>
                    <a:pt x="33791" y="136"/>
                    <a:pt x="33656" y="355"/>
                    <a:pt x="33521" y="490"/>
                  </a:cubicBezTo>
                  <a:lnTo>
                    <a:pt x="33656" y="490"/>
                  </a:lnTo>
                  <a:cubicBezTo>
                    <a:pt x="33656" y="490"/>
                    <a:pt x="33876" y="423"/>
                    <a:pt x="34214" y="423"/>
                  </a:cubicBezTo>
                  <a:cubicBezTo>
                    <a:pt x="34146" y="288"/>
                    <a:pt x="34079" y="136"/>
                    <a:pt x="34011" y="0"/>
                  </a:cubicBezTo>
                  <a:close/>
                  <a:moveTo>
                    <a:pt x="12402" y="11827"/>
                  </a:moveTo>
                  <a:cubicBezTo>
                    <a:pt x="9716" y="12250"/>
                    <a:pt x="7959" y="14649"/>
                    <a:pt x="5154" y="14649"/>
                  </a:cubicBezTo>
                  <a:cubicBezTo>
                    <a:pt x="5070" y="14649"/>
                    <a:pt x="5002" y="14649"/>
                    <a:pt x="4867" y="14581"/>
                  </a:cubicBezTo>
                  <a:cubicBezTo>
                    <a:pt x="3954" y="14581"/>
                    <a:pt x="3110" y="14294"/>
                    <a:pt x="2265" y="13939"/>
                  </a:cubicBezTo>
                  <a:cubicBezTo>
                    <a:pt x="1775" y="14007"/>
                    <a:pt x="1200" y="14074"/>
                    <a:pt x="711" y="14074"/>
                  </a:cubicBezTo>
                  <a:lnTo>
                    <a:pt x="288" y="14074"/>
                  </a:lnTo>
                  <a:cubicBezTo>
                    <a:pt x="221" y="14294"/>
                    <a:pt x="153" y="14429"/>
                    <a:pt x="1" y="14649"/>
                  </a:cubicBezTo>
                  <a:cubicBezTo>
                    <a:pt x="1200" y="15561"/>
                    <a:pt x="2468" y="16338"/>
                    <a:pt x="4022" y="16541"/>
                  </a:cubicBezTo>
                  <a:cubicBezTo>
                    <a:pt x="4225" y="16541"/>
                    <a:pt x="4444" y="16609"/>
                    <a:pt x="4647" y="16609"/>
                  </a:cubicBezTo>
                  <a:cubicBezTo>
                    <a:pt x="7114" y="16609"/>
                    <a:pt x="8871" y="14649"/>
                    <a:pt x="11338" y="14497"/>
                  </a:cubicBezTo>
                  <a:lnTo>
                    <a:pt x="11557" y="14497"/>
                  </a:lnTo>
                  <a:cubicBezTo>
                    <a:pt x="12757" y="14497"/>
                    <a:pt x="13940" y="15139"/>
                    <a:pt x="14582" y="16119"/>
                  </a:cubicBezTo>
                  <a:cubicBezTo>
                    <a:pt x="14582" y="16119"/>
                    <a:pt x="14582" y="16186"/>
                    <a:pt x="14649" y="16271"/>
                  </a:cubicBezTo>
                  <a:cubicBezTo>
                    <a:pt x="14649" y="15561"/>
                    <a:pt x="14869" y="14716"/>
                    <a:pt x="15426" y="13736"/>
                  </a:cubicBezTo>
                  <a:cubicBezTo>
                    <a:pt x="15561" y="13584"/>
                    <a:pt x="15714" y="13382"/>
                    <a:pt x="15849" y="13162"/>
                  </a:cubicBezTo>
                  <a:cubicBezTo>
                    <a:pt x="15139" y="12317"/>
                    <a:pt x="14024" y="11827"/>
                    <a:pt x="12892" y="11827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61"/>
            <p:cNvSpPr/>
            <p:nvPr/>
          </p:nvSpPr>
          <p:spPr>
            <a:xfrm>
              <a:off x="5386729" y="350537"/>
              <a:ext cx="865279" cy="669761"/>
            </a:xfrm>
            <a:custGeom>
              <a:avLst/>
              <a:gdLst/>
              <a:ahLst/>
              <a:cxnLst/>
              <a:rect l="l" t="t" r="r" b="b"/>
              <a:pathLst>
                <a:path w="24500" h="18964" extrusionOk="0">
                  <a:moveTo>
                    <a:pt x="20875" y="1"/>
                  </a:moveTo>
                  <a:cubicBezTo>
                    <a:pt x="20511" y="1"/>
                    <a:pt x="20275" y="67"/>
                    <a:pt x="20275" y="67"/>
                  </a:cubicBezTo>
                  <a:cubicBezTo>
                    <a:pt x="9935" y="2957"/>
                    <a:pt x="4647" y="9360"/>
                    <a:pt x="2045" y="13313"/>
                  </a:cubicBezTo>
                  <a:cubicBezTo>
                    <a:pt x="1" y="16473"/>
                    <a:pt x="2333" y="18297"/>
                    <a:pt x="3380" y="18872"/>
                  </a:cubicBezTo>
                  <a:cubicBezTo>
                    <a:pt x="3498" y="18934"/>
                    <a:pt x="3630" y="18964"/>
                    <a:pt x="3775" y="18964"/>
                  </a:cubicBezTo>
                  <a:cubicBezTo>
                    <a:pt x="4929" y="18964"/>
                    <a:pt x="6866" y="17056"/>
                    <a:pt x="8803" y="14428"/>
                  </a:cubicBezTo>
                  <a:cubicBezTo>
                    <a:pt x="10983" y="11472"/>
                    <a:pt x="12470" y="11539"/>
                    <a:pt x="15139" y="10272"/>
                  </a:cubicBezTo>
                  <a:cubicBezTo>
                    <a:pt x="17741" y="9005"/>
                    <a:pt x="16964" y="6268"/>
                    <a:pt x="19921" y="5981"/>
                  </a:cubicBezTo>
                  <a:cubicBezTo>
                    <a:pt x="20833" y="5913"/>
                    <a:pt x="21678" y="5710"/>
                    <a:pt x="22387" y="5423"/>
                  </a:cubicBezTo>
                  <a:cubicBezTo>
                    <a:pt x="23874" y="4866"/>
                    <a:pt x="24499" y="3024"/>
                    <a:pt x="23587" y="1622"/>
                  </a:cubicBezTo>
                  <a:cubicBezTo>
                    <a:pt x="22713" y="240"/>
                    <a:pt x="21565" y="1"/>
                    <a:pt x="2087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61"/>
            <p:cNvSpPr/>
            <p:nvPr/>
          </p:nvSpPr>
          <p:spPr>
            <a:xfrm>
              <a:off x="5682725" y="531927"/>
              <a:ext cx="511998" cy="348478"/>
            </a:xfrm>
            <a:custGeom>
              <a:avLst/>
              <a:gdLst/>
              <a:ahLst/>
              <a:cxnLst/>
              <a:rect l="l" t="t" r="r" b="b"/>
              <a:pathLst>
                <a:path w="14497" h="9867" extrusionOk="0">
                  <a:moveTo>
                    <a:pt x="68" y="9782"/>
                  </a:moveTo>
                  <a:cubicBezTo>
                    <a:pt x="68" y="9782"/>
                    <a:pt x="0" y="9782"/>
                    <a:pt x="0" y="9867"/>
                  </a:cubicBezTo>
                  <a:cubicBezTo>
                    <a:pt x="0" y="9782"/>
                    <a:pt x="68" y="9782"/>
                    <a:pt x="68" y="9782"/>
                  </a:cubicBezTo>
                  <a:close/>
                  <a:moveTo>
                    <a:pt x="135" y="9647"/>
                  </a:moveTo>
                  <a:lnTo>
                    <a:pt x="135" y="9647"/>
                  </a:lnTo>
                  <a:lnTo>
                    <a:pt x="135" y="9647"/>
                  </a:lnTo>
                  <a:close/>
                  <a:moveTo>
                    <a:pt x="135" y="9647"/>
                  </a:moveTo>
                  <a:lnTo>
                    <a:pt x="135" y="9647"/>
                  </a:lnTo>
                  <a:lnTo>
                    <a:pt x="135" y="9647"/>
                  </a:lnTo>
                  <a:close/>
                  <a:moveTo>
                    <a:pt x="422" y="9292"/>
                  </a:moveTo>
                  <a:cubicBezTo>
                    <a:pt x="355" y="9360"/>
                    <a:pt x="355" y="9360"/>
                    <a:pt x="355" y="9444"/>
                  </a:cubicBezTo>
                  <a:cubicBezTo>
                    <a:pt x="355" y="9360"/>
                    <a:pt x="355" y="9360"/>
                    <a:pt x="422" y="9292"/>
                  </a:cubicBezTo>
                  <a:close/>
                  <a:moveTo>
                    <a:pt x="14006" y="287"/>
                  </a:moveTo>
                  <a:lnTo>
                    <a:pt x="14006" y="287"/>
                  </a:lnTo>
                  <a:lnTo>
                    <a:pt x="14006" y="287"/>
                  </a:lnTo>
                  <a:close/>
                  <a:moveTo>
                    <a:pt x="14006" y="287"/>
                  </a:moveTo>
                  <a:lnTo>
                    <a:pt x="14006" y="287"/>
                  </a:lnTo>
                  <a:lnTo>
                    <a:pt x="14006" y="287"/>
                  </a:lnTo>
                  <a:close/>
                  <a:moveTo>
                    <a:pt x="14006" y="287"/>
                  </a:moveTo>
                  <a:lnTo>
                    <a:pt x="14006" y="287"/>
                  </a:lnTo>
                  <a:lnTo>
                    <a:pt x="14006" y="287"/>
                  </a:lnTo>
                  <a:close/>
                  <a:moveTo>
                    <a:pt x="14074" y="287"/>
                  </a:moveTo>
                  <a:lnTo>
                    <a:pt x="14074" y="287"/>
                  </a:lnTo>
                  <a:lnTo>
                    <a:pt x="14074" y="287"/>
                  </a:lnTo>
                  <a:close/>
                  <a:moveTo>
                    <a:pt x="14074" y="287"/>
                  </a:moveTo>
                  <a:lnTo>
                    <a:pt x="14074" y="287"/>
                  </a:lnTo>
                  <a:lnTo>
                    <a:pt x="14074" y="287"/>
                  </a:lnTo>
                  <a:close/>
                  <a:moveTo>
                    <a:pt x="14074" y="287"/>
                  </a:moveTo>
                  <a:lnTo>
                    <a:pt x="14074" y="287"/>
                  </a:lnTo>
                  <a:lnTo>
                    <a:pt x="14074" y="287"/>
                  </a:lnTo>
                  <a:close/>
                  <a:moveTo>
                    <a:pt x="14074" y="220"/>
                  </a:moveTo>
                  <a:lnTo>
                    <a:pt x="14074" y="287"/>
                  </a:lnTo>
                  <a:lnTo>
                    <a:pt x="14074" y="220"/>
                  </a:lnTo>
                  <a:close/>
                  <a:moveTo>
                    <a:pt x="14141" y="220"/>
                  </a:moveTo>
                  <a:lnTo>
                    <a:pt x="14141" y="220"/>
                  </a:lnTo>
                  <a:lnTo>
                    <a:pt x="14141" y="220"/>
                  </a:lnTo>
                  <a:close/>
                  <a:moveTo>
                    <a:pt x="14141" y="220"/>
                  </a:moveTo>
                  <a:lnTo>
                    <a:pt x="14141" y="220"/>
                  </a:lnTo>
                  <a:lnTo>
                    <a:pt x="14141" y="220"/>
                  </a:lnTo>
                  <a:close/>
                  <a:moveTo>
                    <a:pt x="14141" y="220"/>
                  </a:moveTo>
                  <a:lnTo>
                    <a:pt x="14141" y="220"/>
                  </a:lnTo>
                  <a:lnTo>
                    <a:pt x="14141" y="220"/>
                  </a:lnTo>
                  <a:close/>
                  <a:moveTo>
                    <a:pt x="14141" y="220"/>
                  </a:moveTo>
                  <a:lnTo>
                    <a:pt x="14141" y="220"/>
                  </a:lnTo>
                  <a:lnTo>
                    <a:pt x="14141" y="220"/>
                  </a:lnTo>
                  <a:close/>
                  <a:moveTo>
                    <a:pt x="14226" y="220"/>
                  </a:moveTo>
                  <a:lnTo>
                    <a:pt x="14141" y="220"/>
                  </a:lnTo>
                  <a:lnTo>
                    <a:pt x="14226" y="220"/>
                  </a:lnTo>
                  <a:close/>
                  <a:moveTo>
                    <a:pt x="14226" y="220"/>
                  </a:moveTo>
                  <a:lnTo>
                    <a:pt x="14226" y="220"/>
                  </a:lnTo>
                  <a:lnTo>
                    <a:pt x="14226" y="220"/>
                  </a:lnTo>
                  <a:close/>
                  <a:moveTo>
                    <a:pt x="14226" y="220"/>
                  </a:moveTo>
                  <a:lnTo>
                    <a:pt x="14226" y="220"/>
                  </a:lnTo>
                  <a:lnTo>
                    <a:pt x="14226" y="220"/>
                  </a:lnTo>
                  <a:close/>
                  <a:moveTo>
                    <a:pt x="14226" y="220"/>
                  </a:moveTo>
                  <a:lnTo>
                    <a:pt x="14226" y="220"/>
                  </a:lnTo>
                  <a:lnTo>
                    <a:pt x="14226" y="220"/>
                  </a:lnTo>
                  <a:close/>
                  <a:moveTo>
                    <a:pt x="14293" y="152"/>
                  </a:moveTo>
                  <a:cubicBezTo>
                    <a:pt x="14293" y="152"/>
                    <a:pt x="14226" y="152"/>
                    <a:pt x="14226" y="220"/>
                  </a:cubicBezTo>
                  <a:cubicBezTo>
                    <a:pt x="14226" y="152"/>
                    <a:pt x="14293" y="152"/>
                    <a:pt x="14293" y="152"/>
                  </a:cubicBezTo>
                  <a:close/>
                  <a:moveTo>
                    <a:pt x="14293" y="152"/>
                  </a:moveTo>
                  <a:lnTo>
                    <a:pt x="14293" y="152"/>
                  </a:lnTo>
                  <a:lnTo>
                    <a:pt x="14293" y="152"/>
                  </a:lnTo>
                  <a:close/>
                  <a:moveTo>
                    <a:pt x="14293" y="152"/>
                  </a:moveTo>
                  <a:lnTo>
                    <a:pt x="14293" y="152"/>
                  </a:lnTo>
                  <a:lnTo>
                    <a:pt x="14293" y="152"/>
                  </a:lnTo>
                  <a:close/>
                  <a:moveTo>
                    <a:pt x="14293" y="152"/>
                  </a:moveTo>
                  <a:lnTo>
                    <a:pt x="14293" y="152"/>
                  </a:lnTo>
                  <a:lnTo>
                    <a:pt x="14293" y="152"/>
                  </a:lnTo>
                  <a:close/>
                  <a:moveTo>
                    <a:pt x="14361" y="152"/>
                  </a:moveTo>
                  <a:lnTo>
                    <a:pt x="14293" y="152"/>
                  </a:lnTo>
                  <a:lnTo>
                    <a:pt x="14361" y="152"/>
                  </a:lnTo>
                  <a:close/>
                  <a:moveTo>
                    <a:pt x="14361" y="152"/>
                  </a:moveTo>
                  <a:lnTo>
                    <a:pt x="14361" y="152"/>
                  </a:lnTo>
                  <a:lnTo>
                    <a:pt x="14361" y="152"/>
                  </a:lnTo>
                  <a:close/>
                  <a:moveTo>
                    <a:pt x="14361" y="152"/>
                  </a:moveTo>
                  <a:lnTo>
                    <a:pt x="14361" y="152"/>
                  </a:lnTo>
                  <a:lnTo>
                    <a:pt x="14361" y="152"/>
                  </a:lnTo>
                  <a:close/>
                  <a:moveTo>
                    <a:pt x="14361" y="152"/>
                  </a:moveTo>
                  <a:lnTo>
                    <a:pt x="14361" y="152"/>
                  </a:lnTo>
                  <a:lnTo>
                    <a:pt x="14361" y="152"/>
                  </a:lnTo>
                  <a:close/>
                  <a:moveTo>
                    <a:pt x="14361" y="68"/>
                  </a:moveTo>
                  <a:lnTo>
                    <a:pt x="14361" y="68"/>
                  </a:lnTo>
                  <a:lnTo>
                    <a:pt x="14361" y="68"/>
                  </a:lnTo>
                  <a:close/>
                  <a:moveTo>
                    <a:pt x="14429" y="68"/>
                  </a:moveTo>
                  <a:lnTo>
                    <a:pt x="14429" y="68"/>
                  </a:lnTo>
                  <a:lnTo>
                    <a:pt x="14429" y="68"/>
                  </a:lnTo>
                  <a:close/>
                  <a:moveTo>
                    <a:pt x="14429" y="68"/>
                  </a:moveTo>
                  <a:lnTo>
                    <a:pt x="14429" y="68"/>
                  </a:lnTo>
                  <a:lnTo>
                    <a:pt x="14429" y="68"/>
                  </a:lnTo>
                  <a:close/>
                  <a:moveTo>
                    <a:pt x="14429" y="68"/>
                  </a:moveTo>
                  <a:lnTo>
                    <a:pt x="14429" y="68"/>
                  </a:lnTo>
                  <a:lnTo>
                    <a:pt x="14429" y="68"/>
                  </a:lnTo>
                  <a:close/>
                  <a:moveTo>
                    <a:pt x="14429" y="68"/>
                  </a:moveTo>
                  <a:lnTo>
                    <a:pt x="14429" y="68"/>
                  </a:lnTo>
                  <a:lnTo>
                    <a:pt x="14429" y="68"/>
                  </a:lnTo>
                  <a:close/>
                  <a:moveTo>
                    <a:pt x="14496" y="68"/>
                  </a:moveTo>
                  <a:lnTo>
                    <a:pt x="14429" y="68"/>
                  </a:lnTo>
                  <a:lnTo>
                    <a:pt x="14496" y="68"/>
                  </a:lnTo>
                  <a:close/>
                  <a:moveTo>
                    <a:pt x="14496" y="68"/>
                  </a:moveTo>
                  <a:lnTo>
                    <a:pt x="14496" y="68"/>
                  </a:lnTo>
                  <a:lnTo>
                    <a:pt x="14496" y="68"/>
                  </a:lnTo>
                  <a:close/>
                  <a:moveTo>
                    <a:pt x="14496" y="0"/>
                  </a:moveTo>
                  <a:lnTo>
                    <a:pt x="14496" y="0"/>
                  </a:lnTo>
                  <a:close/>
                </a:path>
              </a:pathLst>
            </a:custGeom>
            <a:solidFill>
              <a:srgbClr val="A59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1"/>
            <p:cNvSpPr/>
            <p:nvPr/>
          </p:nvSpPr>
          <p:spPr>
            <a:xfrm>
              <a:off x="5404034" y="484779"/>
              <a:ext cx="825900" cy="534672"/>
            </a:xfrm>
            <a:custGeom>
              <a:avLst/>
              <a:gdLst/>
              <a:ahLst/>
              <a:cxnLst/>
              <a:rect l="l" t="t" r="r" b="b"/>
              <a:pathLst>
                <a:path w="23385" h="15139" extrusionOk="0">
                  <a:moveTo>
                    <a:pt x="23384" y="0"/>
                  </a:moveTo>
                  <a:lnTo>
                    <a:pt x="23384" y="0"/>
                  </a:lnTo>
                  <a:cubicBezTo>
                    <a:pt x="23164" y="220"/>
                    <a:pt x="22877" y="288"/>
                    <a:pt x="22607" y="423"/>
                  </a:cubicBezTo>
                  <a:cubicBezTo>
                    <a:pt x="21965" y="558"/>
                    <a:pt x="21120" y="777"/>
                    <a:pt x="20208" y="777"/>
                  </a:cubicBezTo>
                  <a:lnTo>
                    <a:pt x="20073" y="777"/>
                  </a:lnTo>
                  <a:cubicBezTo>
                    <a:pt x="17183" y="777"/>
                    <a:pt x="17741" y="3515"/>
                    <a:pt x="15004" y="4511"/>
                  </a:cubicBezTo>
                  <a:cubicBezTo>
                    <a:pt x="12182" y="5559"/>
                    <a:pt x="10713" y="5356"/>
                    <a:pt x="8313" y="8093"/>
                  </a:cubicBezTo>
                  <a:cubicBezTo>
                    <a:pt x="6202" y="10492"/>
                    <a:pt x="4157" y="12182"/>
                    <a:pt x="3025" y="12182"/>
                  </a:cubicBezTo>
                  <a:cubicBezTo>
                    <a:pt x="2822" y="12182"/>
                    <a:pt x="2687" y="12114"/>
                    <a:pt x="2535" y="12047"/>
                  </a:cubicBezTo>
                  <a:cubicBezTo>
                    <a:pt x="2113" y="11759"/>
                    <a:pt x="1488" y="11269"/>
                    <a:pt x="1065" y="10492"/>
                  </a:cubicBezTo>
                  <a:lnTo>
                    <a:pt x="1065" y="10492"/>
                  </a:lnTo>
                  <a:cubicBezTo>
                    <a:pt x="1" y="13094"/>
                    <a:pt x="1978" y="14581"/>
                    <a:pt x="2890" y="15071"/>
                  </a:cubicBezTo>
                  <a:cubicBezTo>
                    <a:pt x="3025" y="15138"/>
                    <a:pt x="3177" y="15138"/>
                    <a:pt x="3312" y="15138"/>
                  </a:cubicBezTo>
                  <a:cubicBezTo>
                    <a:pt x="4377" y="15138"/>
                    <a:pt x="6134" y="13516"/>
                    <a:pt x="7891" y="11202"/>
                  </a:cubicBezTo>
                  <a:cubicBezTo>
                    <a:pt x="7891" y="11117"/>
                    <a:pt x="7959" y="11117"/>
                    <a:pt x="7959" y="11117"/>
                  </a:cubicBezTo>
                  <a:cubicBezTo>
                    <a:pt x="7959" y="11050"/>
                    <a:pt x="7959" y="11050"/>
                    <a:pt x="8026" y="10982"/>
                  </a:cubicBezTo>
                  <a:cubicBezTo>
                    <a:pt x="8094" y="10915"/>
                    <a:pt x="8178" y="10847"/>
                    <a:pt x="8246" y="10779"/>
                  </a:cubicBezTo>
                  <a:cubicBezTo>
                    <a:pt x="8246" y="10695"/>
                    <a:pt x="8246" y="10695"/>
                    <a:pt x="8313" y="10627"/>
                  </a:cubicBezTo>
                  <a:cubicBezTo>
                    <a:pt x="10493" y="7671"/>
                    <a:pt x="11980" y="7738"/>
                    <a:pt x="14649" y="6471"/>
                  </a:cubicBezTo>
                  <a:cubicBezTo>
                    <a:pt x="17251" y="5204"/>
                    <a:pt x="16474" y="2467"/>
                    <a:pt x="19431" y="2180"/>
                  </a:cubicBezTo>
                  <a:cubicBezTo>
                    <a:pt x="20343" y="2112"/>
                    <a:pt x="21188" y="1909"/>
                    <a:pt x="21897" y="1622"/>
                  </a:cubicBezTo>
                  <a:lnTo>
                    <a:pt x="21965" y="1622"/>
                  </a:lnTo>
                  <a:lnTo>
                    <a:pt x="21965" y="1555"/>
                  </a:lnTo>
                  <a:lnTo>
                    <a:pt x="22117" y="1555"/>
                  </a:lnTo>
                  <a:cubicBezTo>
                    <a:pt x="22117" y="1487"/>
                    <a:pt x="22184" y="1487"/>
                    <a:pt x="22184" y="1487"/>
                  </a:cubicBezTo>
                  <a:lnTo>
                    <a:pt x="22252" y="1487"/>
                  </a:lnTo>
                  <a:lnTo>
                    <a:pt x="22252" y="1403"/>
                  </a:lnTo>
                  <a:lnTo>
                    <a:pt x="22387" y="1403"/>
                  </a:lnTo>
                  <a:lnTo>
                    <a:pt x="22387" y="1335"/>
                  </a:lnTo>
                  <a:cubicBezTo>
                    <a:pt x="22877" y="1065"/>
                    <a:pt x="23232" y="558"/>
                    <a:pt x="23384" y="0"/>
                  </a:cubicBezTo>
                  <a:close/>
                </a:path>
              </a:pathLst>
            </a:custGeom>
            <a:solidFill>
              <a:srgbClr val="D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1"/>
            <p:cNvSpPr/>
            <p:nvPr/>
          </p:nvSpPr>
          <p:spPr>
            <a:xfrm>
              <a:off x="4794807" y="747082"/>
              <a:ext cx="139681" cy="127002"/>
            </a:xfrm>
            <a:custGeom>
              <a:avLst/>
              <a:gdLst/>
              <a:ahLst/>
              <a:cxnLst/>
              <a:rect l="l" t="t" r="r" b="b"/>
              <a:pathLst>
                <a:path w="3955" h="3596" extrusionOk="0">
                  <a:moveTo>
                    <a:pt x="2055" y="1"/>
                  </a:moveTo>
                  <a:cubicBezTo>
                    <a:pt x="1936" y="1"/>
                    <a:pt x="1814" y="14"/>
                    <a:pt x="1690" y="41"/>
                  </a:cubicBezTo>
                  <a:cubicBezTo>
                    <a:pt x="710" y="176"/>
                    <a:pt x="1" y="1156"/>
                    <a:pt x="220" y="2085"/>
                  </a:cubicBezTo>
                  <a:cubicBezTo>
                    <a:pt x="339" y="2944"/>
                    <a:pt x="1054" y="3595"/>
                    <a:pt x="1900" y="3595"/>
                  </a:cubicBezTo>
                  <a:cubicBezTo>
                    <a:pt x="2020" y="3595"/>
                    <a:pt x="2142" y="3582"/>
                    <a:pt x="2265" y="3555"/>
                  </a:cubicBezTo>
                  <a:cubicBezTo>
                    <a:pt x="3245" y="3420"/>
                    <a:pt x="3954" y="2508"/>
                    <a:pt x="3735" y="1511"/>
                  </a:cubicBezTo>
                  <a:cubicBezTo>
                    <a:pt x="3616" y="652"/>
                    <a:pt x="2901" y="1"/>
                    <a:pt x="205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1"/>
            <p:cNvSpPr/>
            <p:nvPr/>
          </p:nvSpPr>
          <p:spPr>
            <a:xfrm>
              <a:off x="4800176" y="812949"/>
              <a:ext cx="81795" cy="62088"/>
            </a:xfrm>
            <a:custGeom>
              <a:avLst/>
              <a:gdLst/>
              <a:ahLst/>
              <a:cxnLst/>
              <a:rect l="l" t="t" r="r" b="b"/>
              <a:pathLst>
                <a:path w="2316" h="1758" extrusionOk="0">
                  <a:moveTo>
                    <a:pt x="1826" y="1758"/>
                  </a:moveTo>
                  <a:lnTo>
                    <a:pt x="1826" y="1758"/>
                  </a:lnTo>
                  <a:lnTo>
                    <a:pt x="1826" y="1758"/>
                  </a:lnTo>
                  <a:lnTo>
                    <a:pt x="1826" y="1758"/>
                  </a:lnTo>
                  <a:close/>
                  <a:moveTo>
                    <a:pt x="2113" y="1690"/>
                  </a:moveTo>
                  <a:cubicBezTo>
                    <a:pt x="2045" y="1758"/>
                    <a:pt x="1893" y="1758"/>
                    <a:pt x="1826" y="1758"/>
                  </a:cubicBezTo>
                  <a:cubicBezTo>
                    <a:pt x="1893" y="1758"/>
                    <a:pt x="2045" y="1758"/>
                    <a:pt x="2113" y="1690"/>
                  </a:cubicBezTo>
                  <a:close/>
                  <a:moveTo>
                    <a:pt x="2113" y="1690"/>
                  </a:moveTo>
                  <a:lnTo>
                    <a:pt x="2113" y="1690"/>
                  </a:lnTo>
                  <a:lnTo>
                    <a:pt x="2113" y="1690"/>
                  </a:lnTo>
                  <a:close/>
                  <a:moveTo>
                    <a:pt x="2180" y="1690"/>
                  </a:moveTo>
                  <a:lnTo>
                    <a:pt x="2180" y="1690"/>
                  </a:lnTo>
                  <a:lnTo>
                    <a:pt x="2180" y="1690"/>
                  </a:lnTo>
                  <a:close/>
                  <a:moveTo>
                    <a:pt x="2180" y="1690"/>
                  </a:moveTo>
                  <a:lnTo>
                    <a:pt x="2180" y="1690"/>
                  </a:lnTo>
                  <a:lnTo>
                    <a:pt x="2180" y="1690"/>
                  </a:lnTo>
                  <a:close/>
                  <a:moveTo>
                    <a:pt x="2180" y="1690"/>
                  </a:moveTo>
                  <a:lnTo>
                    <a:pt x="2180" y="1690"/>
                  </a:lnTo>
                  <a:lnTo>
                    <a:pt x="2180" y="1690"/>
                  </a:lnTo>
                  <a:close/>
                  <a:moveTo>
                    <a:pt x="2180" y="1690"/>
                  </a:moveTo>
                  <a:lnTo>
                    <a:pt x="2180" y="1690"/>
                  </a:lnTo>
                  <a:lnTo>
                    <a:pt x="2180" y="1690"/>
                  </a:lnTo>
                  <a:close/>
                  <a:moveTo>
                    <a:pt x="2180" y="1690"/>
                  </a:moveTo>
                  <a:lnTo>
                    <a:pt x="2180" y="1690"/>
                  </a:lnTo>
                  <a:lnTo>
                    <a:pt x="2180" y="1690"/>
                  </a:lnTo>
                  <a:close/>
                  <a:moveTo>
                    <a:pt x="2180" y="1690"/>
                  </a:moveTo>
                  <a:lnTo>
                    <a:pt x="2180" y="1690"/>
                  </a:lnTo>
                  <a:lnTo>
                    <a:pt x="2180" y="1690"/>
                  </a:lnTo>
                  <a:close/>
                  <a:moveTo>
                    <a:pt x="2248" y="1690"/>
                  </a:moveTo>
                  <a:lnTo>
                    <a:pt x="2180" y="1690"/>
                  </a:lnTo>
                  <a:lnTo>
                    <a:pt x="2248" y="1690"/>
                  </a:lnTo>
                  <a:close/>
                  <a:moveTo>
                    <a:pt x="2248" y="1690"/>
                  </a:moveTo>
                  <a:lnTo>
                    <a:pt x="2248" y="1690"/>
                  </a:lnTo>
                  <a:lnTo>
                    <a:pt x="2248" y="1690"/>
                  </a:lnTo>
                  <a:close/>
                  <a:moveTo>
                    <a:pt x="2248" y="1690"/>
                  </a:moveTo>
                  <a:lnTo>
                    <a:pt x="2248" y="1690"/>
                  </a:lnTo>
                  <a:lnTo>
                    <a:pt x="2248" y="1690"/>
                  </a:lnTo>
                  <a:close/>
                  <a:moveTo>
                    <a:pt x="2248" y="1690"/>
                  </a:moveTo>
                  <a:lnTo>
                    <a:pt x="2248" y="1690"/>
                  </a:lnTo>
                  <a:lnTo>
                    <a:pt x="2248" y="1690"/>
                  </a:lnTo>
                  <a:close/>
                  <a:moveTo>
                    <a:pt x="2248" y="1690"/>
                  </a:moveTo>
                  <a:lnTo>
                    <a:pt x="2248" y="1690"/>
                  </a:lnTo>
                  <a:lnTo>
                    <a:pt x="2248" y="1690"/>
                  </a:lnTo>
                  <a:close/>
                  <a:moveTo>
                    <a:pt x="2248" y="1690"/>
                  </a:moveTo>
                  <a:lnTo>
                    <a:pt x="2248" y="1690"/>
                  </a:lnTo>
                  <a:lnTo>
                    <a:pt x="2248" y="1690"/>
                  </a:lnTo>
                  <a:close/>
                  <a:moveTo>
                    <a:pt x="2316" y="1690"/>
                  </a:moveTo>
                  <a:lnTo>
                    <a:pt x="2248" y="1690"/>
                  </a:lnTo>
                  <a:lnTo>
                    <a:pt x="2316" y="1690"/>
                  </a:lnTo>
                  <a:close/>
                  <a:moveTo>
                    <a:pt x="1" y="68"/>
                  </a:moveTo>
                  <a:cubicBezTo>
                    <a:pt x="1" y="136"/>
                    <a:pt x="1" y="220"/>
                    <a:pt x="68" y="220"/>
                  </a:cubicBezTo>
                  <a:cubicBezTo>
                    <a:pt x="1" y="220"/>
                    <a:pt x="1" y="136"/>
                    <a:pt x="1" y="68"/>
                  </a:cubicBezTo>
                  <a:close/>
                  <a:moveTo>
                    <a:pt x="1" y="68"/>
                  </a:moveTo>
                  <a:lnTo>
                    <a:pt x="1" y="68"/>
                  </a:lnTo>
                  <a:lnTo>
                    <a:pt x="1" y="68"/>
                  </a:lnTo>
                  <a:close/>
                  <a:moveTo>
                    <a:pt x="1" y="1"/>
                  </a:moveTo>
                  <a:lnTo>
                    <a:pt x="1" y="68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7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1"/>
            <p:cNvSpPr/>
            <p:nvPr/>
          </p:nvSpPr>
          <p:spPr>
            <a:xfrm>
              <a:off x="4800176" y="775971"/>
              <a:ext cx="126543" cy="99066"/>
            </a:xfrm>
            <a:custGeom>
              <a:avLst/>
              <a:gdLst/>
              <a:ahLst/>
              <a:cxnLst/>
              <a:rect l="l" t="t" r="r" b="b"/>
              <a:pathLst>
                <a:path w="3583" h="2805" extrusionOk="0">
                  <a:moveTo>
                    <a:pt x="356" y="0"/>
                  </a:moveTo>
                  <a:lnTo>
                    <a:pt x="356" y="0"/>
                  </a:lnTo>
                  <a:cubicBezTo>
                    <a:pt x="136" y="270"/>
                    <a:pt x="1" y="625"/>
                    <a:pt x="1" y="1048"/>
                  </a:cubicBezTo>
                  <a:lnTo>
                    <a:pt x="1" y="1115"/>
                  </a:lnTo>
                  <a:cubicBezTo>
                    <a:pt x="1" y="1183"/>
                    <a:pt x="1" y="1267"/>
                    <a:pt x="68" y="1267"/>
                  </a:cubicBezTo>
                  <a:cubicBezTo>
                    <a:pt x="204" y="2180"/>
                    <a:pt x="981" y="2805"/>
                    <a:pt x="1826" y="2805"/>
                  </a:cubicBezTo>
                  <a:cubicBezTo>
                    <a:pt x="1893" y="2805"/>
                    <a:pt x="2045" y="2805"/>
                    <a:pt x="2113" y="2737"/>
                  </a:cubicBezTo>
                  <a:lnTo>
                    <a:pt x="2316" y="2737"/>
                  </a:lnTo>
                  <a:cubicBezTo>
                    <a:pt x="3025" y="2534"/>
                    <a:pt x="3515" y="1960"/>
                    <a:pt x="3583" y="1267"/>
                  </a:cubicBezTo>
                  <a:lnTo>
                    <a:pt x="3583" y="1267"/>
                  </a:lnTo>
                  <a:cubicBezTo>
                    <a:pt x="3380" y="1690"/>
                    <a:pt x="2958" y="1960"/>
                    <a:pt x="2468" y="2028"/>
                  </a:cubicBezTo>
                  <a:lnTo>
                    <a:pt x="2113" y="2028"/>
                  </a:lnTo>
                  <a:cubicBezTo>
                    <a:pt x="1268" y="2028"/>
                    <a:pt x="491" y="1402"/>
                    <a:pt x="356" y="558"/>
                  </a:cubicBezTo>
                  <a:cubicBezTo>
                    <a:pt x="271" y="338"/>
                    <a:pt x="271" y="135"/>
                    <a:pt x="356" y="0"/>
                  </a:cubicBezTo>
                  <a:close/>
                </a:path>
              </a:pathLst>
            </a:custGeom>
            <a:solidFill>
              <a:srgbClr val="D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2" name="Google Shape;10082;p61"/>
          <p:cNvGrpSpPr/>
          <p:nvPr/>
        </p:nvGrpSpPr>
        <p:grpSpPr>
          <a:xfrm rot="1228534" flipH="1">
            <a:off x="6443247" y="2713289"/>
            <a:ext cx="2725107" cy="2565793"/>
            <a:chOff x="8375013" y="-855415"/>
            <a:chExt cx="2725169" cy="2565852"/>
          </a:xfrm>
        </p:grpSpPr>
        <p:sp>
          <p:nvSpPr>
            <p:cNvPr id="10083" name="Google Shape;10083;p61"/>
            <p:cNvSpPr/>
            <p:nvPr/>
          </p:nvSpPr>
          <p:spPr>
            <a:xfrm>
              <a:off x="9307642" y="-455020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981" y="0"/>
                  </a:moveTo>
                  <a:cubicBezTo>
                    <a:pt x="423" y="0"/>
                    <a:pt x="1" y="490"/>
                    <a:pt x="1" y="1065"/>
                  </a:cubicBezTo>
                  <a:cubicBezTo>
                    <a:pt x="1" y="1622"/>
                    <a:pt x="423" y="2045"/>
                    <a:pt x="981" y="2045"/>
                  </a:cubicBezTo>
                  <a:cubicBezTo>
                    <a:pt x="1555" y="2045"/>
                    <a:pt x="2045" y="1622"/>
                    <a:pt x="2045" y="1065"/>
                  </a:cubicBezTo>
                  <a:cubicBezTo>
                    <a:pt x="2045" y="490"/>
                    <a:pt x="1555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1"/>
            <p:cNvSpPr/>
            <p:nvPr/>
          </p:nvSpPr>
          <p:spPr>
            <a:xfrm>
              <a:off x="8402455" y="-243786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1065" y="0"/>
                  </a:moveTo>
                  <a:cubicBezTo>
                    <a:pt x="491" y="0"/>
                    <a:pt x="1" y="490"/>
                    <a:pt x="1" y="1065"/>
                  </a:cubicBezTo>
                  <a:cubicBezTo>
                    <a:pt x="1" y="1555"/>
                    <a:pt x="491" y="2045"/>
                    <a:pt x="1065" y="2045"/>
                  </a:cubicBezTo>
                  <a:cubicBezTo>
                    <a:pt x="1623" y="2045"/>
                    <a:pt x="2045" y="1555"/>
                    <a:pt x="2045" y="1065"/>
                  </a:cubicBezTo>
                  <a:cubicBezTo>
                    <a:pt x="2045" y="490"/>
                    <a:pt x="1623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1"/>
            <p:cNvSpPr/>
            <p:nvPr/>
          </p:nvSpPr>
          <p:spPr>
            <a:xfrm>
              <a:off x="8745564" y="-676390"/>
              <a:ext cx="2354618" cy="2386827"/>
            </a:xfrm>
            <a:custGeom>
              <a:avLst/>
              <a:gdLst/>
              <a:ahLst/>
              <a:cxnLst/>
              <a:rect l="l" t="t" r="r" b="b"/>
              <a:pathLst>
                <a:path w="66670" h="67582" extrusionOk="0">
                  <a:moveTo>
                    <a:pt x="1" y="0"/>
                  </a:moveTo>
                  <a:cubicBezTo>
                    <a:pt x="575" y="1977"/>
                    <a:pt x="1268" y="3869"/>
                    <a:pt x="2045" y="5778"/>
                  </a:cubicBezTo>
                  <a:cubicBezTo>
                    <a:pt x="2822" y="7755"/>
                    <a:pt x="3599" y="9580"/>
                    <a:pt x="4512" y="11472"/>
                  </a:cubicBezTo>
                  <a:cubicBezTo>
                    <a:pt x="6201" y="15206"/>
                    <a:pt x="8178" y="18805"/>
                    <a:pt x="10290" y="22319"/>
                  </a:cubicBezTo>
                  <a:cubicBezTo>
                    <a:pt x="14514" y="29432"/>
                    <a:pt x="19430" y="36055"/>
                    <a:pt x="25073" y="42036"/>
                  </a:cubicBezTo>
                  <a:cubicBezTo>
                    <a:pt x="25766" y="42813"/>
                    <a:pt x="26543" y="43505"/>
                    <a:pt x="27253" y="44283"/>
                  </a:cubicBezTo>
                  <a:cubicBezTo>
                    <a:pt x="28030" y="44992"/>
                    <a:pt x="28723" y="45685"/>
                    <a:pt x="29500" y="46394"/>
                  </a:cubicBezTo>
                  <a:cubicBezTo>
                    <a:pt x="30209" y="47104"/>
                    <a:pt x="30987" y="47797"/>
                    <a:pt x="31747" y="48506"/>
                  </a:cubicBezTo>
                  <a:lnTo>
                    <a:pt x="34078" y="50483"/>
                  </a:lnTo>
                  <a:cubicBezTo>
                    <a:pt x="34923" y="51176"/>
                    <a:pt x="35700" y="51818"/>
                    <a:pt x="36545" y="52443"/>
                  </a:cubicBezTo>
                  <a:cubicBezTo>
                    <a:pt x="37322" y="53017"/>
                    <a:pt x="38167" y="53710"/>
                    <a:pt x="39012" y="54285"/>
                  </a:cubicBezTo>
                  <a:lnTo>
                    <a:pt x="41546" y="56042"/>
                  </a:lnTo>
                  <a:cubicBezTo>
                    <a:pt x="42391" y="56599"/>
                    <a:pt x="43303" y="57174"/>
                    <a:pt x="44148" y="57731"/>
                  </a:cubicBezTo>
                  <a:cubicBezTo>
                    <a:pt x="44570" y="58018"/>
                    <a:pt x="44993" y="58289"/>
                    <a:pt x="45415" y="58576"/>
                  </a:cubicBezTo>
                  <a:lnTo>
                    <a:pt x="46817" y="59286"/>
                  </a:lnTo>
                  <a:cubicBezTo>
                    <a:pt x="47662" y="59843"/>
                    <a:pt x="48575" y="60333"/>
                    <a:pt x="49487" y="60823"/>
                  </a:cubicBezTo>
                  <a:lnTo>
                    <a:pt x="52241" y="62158"/>
                  </a:lnTo>
                  <a:cubicBezTo>
                    <a:pt x="52731" y="62445"/>
                    <a:pt x="53153" y="62665"/>
                    <a:pt x="53643" y="62867"/>
                  </a:cubicBezTo>
                  <a:lnTo>
                    <a:pt x="55062" y="63509"/>
                  </a:lnTo>
                  <a:cubicBezTo>
                    <a:pt x="55975" y="63847"/>
                    <a:pt x="56955" y="64270"/>
                    <a:pt x="57867" y="64692"/>
                  </a:cubicBezTo>
                  <a:lnTo>
                    <a:pt x="60756" y="65756"/>
                  </a:lnTo>
                  <a:cubicBezTo>
                    <a:pt x="61246" y="65892"/>
                    <a:pt x="61736" y="66111"/>
                    <a:pt x="62243" y="66246"/>
                  </a:cubicBezTo>
                  <a:lnTo>
                    <a:pt x="63713" y="66736"/>
                  </a:lnTo>
                  <a:lnTo>
                    <a:pt x="66669" y="67581"/>
                  </a:lnTo>
                  <a:lnTo>
                    <a:pt x="66669" y="67581"/>
                  </a:lnTo>
                  <a:lnTo>
                    <a:pt x="63780" y="66534"/>
                  </a:lnTo>
                  <a:lnTo>
                    <a:pt x="62310" y="65959"/>
                  </a:lnTo>
                  <a:cubicBezTo>
                    <a:pt x="61820" y="65824"/>
                    <a:pt x="61398" y="65621"/>
                    <a:pt x="60891" y="65402"/>
                  </a:cubicBezTo>
                  <a:lnTo>
                    <a:pt x="58087" y="64202"/>
                  </a:lnTo>
                  <a:cubicBezTo>
                    <a:pt x="57174" y="63780"/>
                    <a:pt x="56245" y="63290"/>
                    <a:pt x="55333" y="62867"/>
                  </a:cubicBezTo>
                  <a:lnTo>
                    <a:pt x="53930" y="62158"/>
                  </a:lnTo>
                  <a:cubicBezTo>
                    <a:pt x="53508" y="61955"/>
                    <a:pt x="53086" y="61735"/>
                    <a:pt x="52596" y="61465"/>
                  </a:cubicBezTo>
                  <a:lnTo>
                    <a:pt x="49909" y="59978"/>
                  </a:lnTo>
                  <a:cubicBezTo>
                    <a:pt x="49064" y="59488"/>
                    <a:pt x="48152" y="58931"/>
                    <a:pt x="47307" y="58441"/>
                  </a:cubicBezTo>
                  <a:lnTo>
                    <a:pt x="45973" y="57664"/>
                  </a:lnTo>
                  <a:cubicBezTo>
                    <a:pt x="45550" y="57376"/>
                    <a:pt x="45128" y="57089"/>
                    <a:pt x="44706" y="56819"/>
                  </a:cubicBezTo>
                  <a:cubicBezTo>
                    <a:pt x="43861" y="56244"/>
                    <a:pt x="43016" y="55687"/>
                    <a:pt x="42171" y="55129"/>
                  </a:cubicBezTo>
                  <a:lnTo>
                    <a:pt x="39704" y="53288"/>
                  </a:lnTo>
                  <a:cubicBezTo>
                    <a:pt x="38860" y="52730"/>
                    <a:pt x="38083" y="52021"/>
                    <a:pt x="37322" y="51395"/>
                  </a:cubicBezTo>
                  <a:cubicBezTo>
                    <a:pt x="36545" y="50753"/>
                    <a:pt x="35700" y="50196"/>
                    <a:pt x="34991" y="49486"/>
                  </a:cubicBezTo>
                  <a:lnTo>
                    <a:pt x="32676" y="47526"/>
                  </a:lnTo>
                  <a:cubicBezTo>
                    <a:pt x="31899" y="46817"/>
                    <a:pt x="31189" y="46107"/>
                    <a:pt x="30412" y="45415"/>
                  </a:cubicBezTo>
                  <a:cubicBezTo>
                    <a:pt x="29635" y="44705"/>
                    <a:pt x="28942" y="43995"/>
                    <a:pt x="28233" y="43303"/>
                  </a:cubicBezTo>
                  <a:cubicBezTo>
                    <a:pt x="27523" y="42525"/>
                    <a:pt x="26830" y="41816"/>
                    <a:pt x="26121" y="41123"/>
                  </a:cubicBezTo>
                  <a:cubicBezTo>
                    <a:pt x="23299" y="38167"/>
                    <a:pt x="20697" y="34990"/>
                    <a:pt x="18163" y="31831"/>
                  </a:cubicBezTo>
                  <a:cubicBezTo>
                    <a:pt x="15696" y="28587"/>
                    <a:pt x="13382" y="25208"/>
                    <a:pt x="11202" y="21761"/>
                  </a:cubicBezTo>
                  <a:cubicBezTo>
                    <a:pt x="9023" y="18315"/>
                    <a:pt x="6978" y="14784"/>
                    <a:pt x="5069" y="11202"/>
                  </a:cubicBezTo>
                  <a:cubicBezTo>
                    <a:pt x="4647" y="10289"/>
                    <a:pt x="4157" y="9360"/>
                    <a:pt x="3734" y="8448"/>
                  </a:cubicBezTo>
                  <a:cubicBezTo>
                    <a:pt x="3244" y="7535"/>
                    <a:pt x="2822" y="6623"/>
                    <a:pt x="2400" y="5643"/>
                  </a:cubicBezTo>
                  <a:cubicBezTo>
                    <a:pt x="1977" y="4714"/>
                    <a:pt x="1555" y="3802"/>
                    <a:pt x="1133" y="2822"/>
                  </a:cubicBezTo>
                  <a:cubicBezTo>
                    <a:pt x="778" y="1909"/>
                    <a:pt x="355" y="99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1"/>
            <p:cNvSpPr/>
            <p:nvPr/>
          </p:nvSpPr>
          <p:spPr>
            <a:xfrm>
              <a:off x="8902515" y="-855415"/>
              <a:ext cx="89530" cy="728600"/>
            </a:xfrm>
            <a:custGeom>
              <a:avLst/>
              <a:gdLst/>
              <a:ahLst/>
              <a:cxnLst/>
              <a:rect l="l" t="t" r="r" b="b"/>
              <a:pathLst>
                <a:path w="2535" h="20630" extrusionOk="0">
                  <a:moveTo>
                    <a:pt x="2315" y="1"/>
                  </a:moveTo>
                  <a:cubicBezTo>
                    <a:pt x="1825" y="778"/>
                    <a:pt x="1470" y="1623"/>
                    <a:pt x="1200" y="2467"/>
                  </a:cubicBezTo>
                  <a:lnTo>
                    <a:pt x="980" y="3109"/>
                  </a:lnTo>
                  <a:lnTo>
                    <a:pt x="777" y="3734"/>
                  </a:lnTo>
                  <a:cubicBezTo>
                    <a:pt x="625" y="4157"/>
                    <a:pt x="558" y="4579"/>
                    <a:pt x="490" y="5002"/>
                  </a:cubicBezTo>
                  <a:cubicBezTo>
                    <a:pt x="135" y="6759"/>
                    <a:pt x="0" y="8600"/>
                    <a:pt x="68" y="10357"/>
                  </a:cubicBezTo>
                  <a:lnTo>
                    <a:pt x="135" y="11692"/>
                  </a:lnTo>
                  <a:cubicBezTo>
                    <a:pt x="135" y="11895"/>
                    <a:pt x="203" y="12115"/>
                    <a:pt x="203" y="12317"/>
                  </a:cubicBezTo>
                  <a:lnTo>
                    <a:pt x="270" y="13027"/>
                  </a:lnTo>
                  <a:cubicBezTo>
                    <a:pt x="422" y="13872"/>
                    <a:pt x="558" y="14784"/>
                    <a:pt x="777" y="15629"/>
                  </a:cubicBezTo>
                  <a:cubicBezTo>
                    <a:pt x="845" y="16051"/>
                    <a:pt x="980" y="16473"/>
                    <a:pt x="1115" y="16896"/>
                  </a:cubicBezTo>
                  <a:cubicBezTo>
                    <a:pt x="1267" y="17318"/>
                    <a:pt x="1335" y="17741"/>
                    <a:pt x="1470" y="18163"/>
                  </a:cubicBezTo>
                  <a:cubicBezTo>
                    <a:pt x="1622" y="18585"/>
                    <a:pt x="1825" y="19008"/>
                    <a:pt x="1960" y="19430"/>
                  </a:cubicBezTo>
                  <a:cubicBezTo>
                    <a:pt x="2180" y="19785"/>
                    <a:pt x="2315" y="20207"/>
                    <a:pt x="2534" y="20630"/>
                  </a:cubicBezTo>
                  <a:cubicBezTo>
                    <a:pt x="2534" y="19717"/>
                    <a:pt x="2382" y="18873"/>
                    <a:pt x="2315" y="18028"/>
                  </a:cubicBezTo>
                  <a:cubicBezTo>
                    <a:pt x="2315" y="17538"/>
                    <a:pt x="2247" y="17115"/>
                    <a:pt x="2180" y="16693"/>
                  </a:cubicBezTo>
                  <a:lnTo>
                    <a:pt x="2180" y="16051"/>
                  </a:lnTo>
                  <a:cubicBezTo>
                    <a:pt x="2112" y="15848"/>
                    <a:pt x="2112" y="15629"/>
                    <a:pt x="2112" y="15426"/>
                  </a:cubicBezTo>
                  <a:cubicBezTo>
                    <a:pt x="2044" y="15004"/>
                    <a:pt x="2044" y="14581"/>
                    <a:pt x="1960" y="14159"/>
                  </a:cubicBezTo>
                  <a:cubicBezTo>
                    <a:pt x="1960" y="13736"/>
                    <a:pt x="1960" y="13314"/>
                    <a:pt x="1892" y="12824"/>
                  </a:cubicBezTo>
                  <a:cubicBezTo>
                    <a:pt x="1825" y="11979"/>
                    <a:pt x="1825" y="11135"/>
                    <a:pt x="1757" y="10290"/>
                  </a:cubicBezTo>
                  <a:cubicBezTo>
                    <a:pt x="1757" y="8600"/>
                    <a:pt x="1757" y="6911"/>
                    <a:pt x="1825" y="5221"/>
                  </a:cubicBezTo>
                  <a:cubicBezTo>
                    <a:pt x="1825" y="4799"/>
                    <a:pt x="1825" y="4376"/>
                    <a:pt x="1892" y="3954"/>
                  </a:cubicBezTo>
                  <a:lnTo>
                    <a:pt x="1892" y="3245"/>
                  </a:lnTo>
                  <a:lnTo>
                    <a:pt x="1960" y="2602"/>
                  </a:lnTo>
                  <a:cubicBezTo>
                    <a:pt x="2044" y="1758"/>
                    <a:pt x="2180" y="913"/>
                    <a:pt x="2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1"/>
            <p:cNvSpPr/>
            <p:nvPr/>
          </p:nvSpPr>
          <p:spPr>
            <a:xfrm>
              <a:off x="9064199" y="-425177"/>
              <a:ext cx="66856" cy="551977"/>
            </a:xfrm>
            <a:custGeom>
              <a:avLst/>
              <a:gdLst/>
              <a:ahLst/>
              <a:cxnLst/>
              <a:rect l="l" t="t" r="r" b="b"/>
              <a:pathLst>
                <a:path w="1893" h="15629" extrusionOk="0">
                  <a:moveTo>
                    <a:pt x="1690" y="0"/>
                  </a:moveTo>
                  <a:cubicBezTo>
                    <a:pt x="1335" y="558"/>
                    <a:pt x="1048" y="1200"/>
                    <a:pt x="845" y="1825"/>
                  </a:cubicBezTo>
                  <a:cubicBezTo>
                    <a:pt x="626" y="2467"/>
                    <a:pt x="491" y="3176"/>
                    <a:pt x="339" y="3802"/>
                  </a:cubicBezTo>
                  <a:cubicBezTo>
                    <a:pt x="68" y="5136"/>
                    <a:pt x="1" y="6471"/>
                    <a:pt x="1" y="7890"/>
                  </a:cubicBezTo>
                  <a:lnTo>
                    <a:pt x="68" y="8870"/>
                  </a:lnTo>
                  <a:cubicBezTo>
                    <a:pt x="68" y="9225"/>
                    <a:pt x="136" y="9512"/>
                    <a:pt x="203" y="9850"/>
                  </a:cubicBezTo>
                  <a:cubicBezTo>
                    <a:pt x="271" y="10560"/>
                    <a:pt x="423" y="11202"/>
                    <a:pt x="558" y="11827"/>
                  </a:cubicBezTo>
                  <a:cubicBezTo>
                    <a:pt x="626" y="12182"/>
                    <a:pt x="693" y="12536"/>
                    <a:pt x="761" y="12807"/>
                  </a:cubicBezTo>
                  <a:cubicBezTo>
                    <a:pt x="913" y="13161"/>
                    <a:pt x="981" y="13449"/>
                    <a:pt x="1116" y="13803"/>
                  </a:cubicBezTo>
                  <a:cubicBezTo>
                    <a:pt x="1335" y="14429"/>
                    <a:pt x="1606" y="15071"/>
                    <a:pt x="1893" y="15628"/>
                  </a:cubicBezTo>
                  <a:cubicBezTo>
                    <a:pt x="1893" y="15003"/>
                    <a:pt x="1758" y="14293"/>
                    <a:pt x="1758" y="13651"/>
                  </a:cubicBezTo>
                  <a:cubicBezTo>
                    <a:pt x="1690" y="13314"/>
                    <a:pt x="1690" y="13026"/>
                    <a:pt x="1606" y="12672"/>
                  </a:cubicBezTo>
                  <a:cubicBezTo>
                    <a:pt x="1606" y="12317"/>
                    <a:pt x="1538" y="12046"/>
                    <a:pt x="1538" y="11692"/>
                  </a:cubicBezTo>
                  <a:cubicBezTo>
                    <a:pt x="1538" y="11337"/>
                    <a:pt x="1471" y="11050"/>
                    <a:pt x="1471" y="10695"/>
                  </a:cubicBezTo>
                  <a:cubicBezTo>
                    <a:pt x="1471" y="10424"/>
                    <a:pt x="1403" y="10070"/>
                    <a:pt x="1403" y="9715"/>
                  </a:cubicBezTo>
                  <a:cubicBezTo>
                    <a:pt x="1335" y="9090"/>
                    <a:pt x="1335" y="8448"/>
                    <a:pt x="1335" y="7823"/>
                  </a:cubicBezTo>
                  <a:cubicBezTo>
                    <a:pt x="1268" y="6555"/>
                    <a:pt x="1268" y="5204"/>
                    <a:pt x="1335" y="3937"/>
                  </a:cubicBezTo>
                  <a:cubicBezTo>
                    <a:pt x="1403" y="2670"/>
                    <a:pt x="1471" y="1335"/>
                    <a:pt x="1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1"/>
            <p:cNvSpPr/>
            <p:nvPr/>
          </p:nvSpPr>
          <p:spPr>
            <a:xfrm>
              <a:off x="9215781" y="-293337"/>
              <a:ext cx="87128" cy="654045"/>
            </a:xfrm>
            <a:custGeom>
              <a:avLst/>
              <a:gdLst/>
              <a:ahLst/>
              <a:cxnLst/>
              <a:rect l="l" t="t" r="r" b="b"/>
              <a:pathLst>
                <a:path w="2467" h="18519" extrusionOk="0">
                  <a:moveTo>
                    <a:pt x="2180" y="1"/>
                  </a:moveTo>
                  <a:lnTo>
                    <a:pt x="2180" y="1"/>
                  </a:lnTo>
                  <a:cubicBezTo>
                    <a:pt x="1690" y="711"/>
                    <a:pt x="1402" y="1403"/>
                    <a:pt x="1048" y="2180"/>
                  </a:cubicBezTo>
                  <a:lnTo>
                    <a:pt x="845" y="2738"/>
                  </a:lnTo>
                  <a:lnTo>
                    <a:pt x="693" y="3312"/>
                  </a:lnTo>
                  <a:cubicBezTo>
                    <a:pt x="558" y="3735"/>
                    <a:pt x="490" y="4090"/>
                    <a:pt x="422" y="4512"/>
                  </a:cubicBezTo>
                  <a:cubicBezTo>
                    <a:pt x="68" y="6049"/>
                    <a:pt x="0" y="7739"/>
                    <a:pt x="68" y="9293"/>
                  </a:cubicBezTo>
                  <a:lnTo>
                    <a:pt x="135" y="10560"/>
                  </a:lnTo>
                  <a:cubicBezTo>
                    <a:pt x="135" y="10915"/>
                    <a:pt x="203" y="11338"/>
                    <a:pt x="270" y="11760"/>
                  </a:cubicBezTo>
                  <a:cubicBezTo>
                    <a:pt x="355" y="12537"/>
                    <a:pt x="558" y="13297"/>
                    <a:pt x="777" y="14075"/>
                  </a:cubicBezTo>
                  <a:cubicBezTo>
                    <a:pt x="845" y="14497"/>
                    <a:pt x="980" y="14852"/>
                    <a:pt x="1115" y="15207"/>
                  </a:cubicBezTo>
                  <a:cubicBezTo>
                    <a:pt x="1200" y="15629"/>
                    <a:pt x="1335" y="15984"/>
                    <a:pt x="1470" y="16339"/>
                  </a:cubicBezTo>
                  <a:cubicBezTo>
                    <a:pt x="1757" y="17099"/>
                    <a:pt x="2112" y="17808"/>
                    <a:pt x="2467" y="18518"/>
                  </a:cubicBezTo>
                  <a:cubicBezTo>
                    <a:pt x="2467" y="17741"/>
                    <a:pt x="2315" y="16964"/>
                    <a:pt x="2247" y="16187"/>
                  </a:cubicBezTo>
                  <a:cubicBezTo>
                    <a:pt x="2247" y="15764"/>
                    <a:pt x="2180" y="15409"/>
                    <a:pt x="2112" y="14987"/>
                  </a:cubicBezTo>
                  <a:cubicBezTo>
                    <a:pt x="2112" y="14649"/>
                    <a:pt x="2044" y="14227"/>
                    <a:pt x="2044" y="13872"/>
                  </a:cubicBezTo>
                  <a:cubicBezTo>
                    <a:pt x="1960" y="13450"/>
                    <a:pt x="1960" y="13095"/>
                    <a:pt x="1892" y="12672"/>
                  </a:cubicBezTo>
                  <a:cubicBezTo>
                    <a:pt x="1825" y="12318"/>
                    <a:pt x="1825" y="11895"/>
                    <a:pt x="1825" y="11540"/>
                  </a:cubicBezTo>
                  <a:cubicBezTo>
                    <a:pt x="1757" y="10763"/>
                    <a:pt x="1690" y="10003"/>
                    <a:pt x="1690" y="9226"/>
                  </a:cubicBezTo>
                  <a:cubicBezTo>
                    <a:pt x="1622" y="7739"/>
                    <a:pt x="1622" y="6201"/>
                    <a:pt x="1690" y="4647"/>
                  </a:cubicBezTo>
                  <a:cubicBezTo>
                    <a:pt x="1757" y="3160"/>
                    <a:pt x="1892" y="1623"/>
                    <a:pt x="2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1"/>
            <p:cNvSpPr/>
            <p:nvPr/>
          </p:nvSpPr>
          <p:spPr>
            <a:xfrm>
              <a:off x="9339887" y="-119080"/>
              <a:ext cx="129509" cy="720830"/>
            </a:xfrm>
            <a:custGeom>
              <a:avLst/>
              <a:gdLst/>
              <a:ahLst/>
              <a:cxnLst/>
              <a:rect l="l" t="t" r="r" b="b"/>
              <a:pathLst>
                <a:path w="3667" h="20410" extrusionOk="0">
                  <a:moveTo>
                    <a:pt x="1487" y="0"/>
                  </a:moveTo>
                  <a:lnTo>
                    <a:pt x="1487" y="0"/>
                  </a:lnTo>
                  <a:cubicBezTo>
                    <a:pt x="1065" y="761"/>
                    <a:pt x="845" y="1605"/>
                    <a:pt x="642" y="2450"/>
                  </a:cubicBezTo>
                  <a:lnTo>
                    <a:pt x="423" y="3160"/>
                  </a:lnTo>
                  <a:lnTo>
                    <a:pt x="355" y="3802"/>
                  </a:lnTo>
                  <a:cubicBezTo>
                    <a:pt x="287" y="4224"/>
                    <a:pt x="220" y="4647"/>
                    <a:pt x="135" y="5136"/>
                  </a:cubicBezTo>
                  <a:cubicBezTo>
                    <a:pt x="0" y="6894"/>
                    <a:pt x="68" y="8651"/>
                    <a:pt x="287" y="10408"/>
                  </a:cubicBezTo>
                  <a:lnTo>
                    <a:pt x="490" y="11743"/>
                  </a:lnTo>
                  <a:cubicBezTo>
                    <a:pt x="490" y="11962"/>
                    <a:pt x="558" y="12165"/>
                    <a:pt x="558" y="12385"/>
                  </a:cubicBezTo>
                  <a:lnTo>
                    <a:pt x="710" y="13094"/>
                  </a:lnTo>
                  <a:cubicBezTo>
                    <a:pt x="913" y="13939"/>
                    <a:pt x="1200" y="14784"/>
                    <a:pt x="1487" y="15628"/>
                  </a:cubicBezTo>
                  <a:cubicBezTo>
                    <a:pt x="1555" y="16051"/>
                    <a:pt x="1757" y="16473"/>
                    <a:pt x="1909" y="16896"/>
                  </a:cubicBezTo>
                  <a:cubicBezTo>
                    <a:pt x="2045" y="17318"/>
                    <a:pt x="2247" y="17656"/>
                    <a:pt x="2399" y="18078"/>
                  </a:cubicBezTo>
                  <a:cubicBezTo>
                    <a:pt x="2602" y="18501"/>
                    <a:pt x="2822" y="18855"/>
                    <a:pt x="3025" y="19278"/>
                  </a:cubicBezTo>
                  <a:cubicBezTo>
                    <a:pt x="3244" y="19633"/>
                    <a:pt x="3447" y="20055"/>
                    <a:pt x="3667" y="20410"/>
                  </a:cubicBezTo>
                  <a:cubicBezTo>
                    <a:pt x="3599" y="19565"/>
                    <a:pt x="3379" y="18720"/>
                    <a:pt x="3244" y="17875"/>
                  </a:cubicBezTo>
                  <a:cubicBezTo>
                    <a:pt x="3177" y="17386"/>
                    <a:pt x="3092" y="16963"/>
                    <a:pt x="2957" y="16541"/>
                  </a:cubicBezTo>
                  <a:lnTo>
                    <a:pt x="2889" y="15899"/>
                  </a:lnTo>
                  <a:cubicBezTo>
                    <a:pt x="2822" y="15696"/>
                    <a:pt x="2822" y="15476"/>
                    <a:pt x="2754" y="15274"/>
                  </a:cubicBezTo>
                  <a:cubicBezTo>
                    <a:pt x="2670" y="14851"/>
                    <a:pt x="2602" y="14429"/>
                    <a:pt x="2535" y="14006"/>
                  </a:cubicBezTo>
                  <a:cubicBezTo>
                    <a:pt x="2467" y="13584"/>
                    <a:pt x="2399" y="13162"/>
                    <a:pt x="2332" y="12739"/>
                  </a:cubicBezTo>
                  <a:cubicBezTo>
                    <a:pt x="2180" y="11895"/>
                    <a:pt x="2045" y="11050"/>
                    <a:pt x="1977" y="10205"/>
                  </a:cubicBezTo>
                  <a:cubicBezTo>
                    <a:pt x="1757" y="8516"/>
                    <a:pt x="1555" y="6826"/>
                    <a:pt x="1487" y="5136"/>
                  </a:cubicBezTo>
                  <a:lnTo>
                    <a:pt x="1487" y="3869"/>
                  </a:lnTo>
                  <a:lnTo>
                    <a:pt x="1403" y="3227"/>
                  </a:lnTo>
                  <a:lnTo>
                    <a:pt x="1403" y="2602"/>
                  </a:lnTo>
                  <a:cubicBezTo>
                    <a:pt x="1403" y="1690"/>
                    <a:pt x="1403" y="845"/>
                    <a:pt x="14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1"/>
            <p:cNvSpPr/>
            <p:nvPr/>
          </p:nvSpPr>
          <p:spPr>
            <a:xfrm>
              <a:off x="8994376" y="-437715"/>
              <a:ext cx="91931" cy="412932"/>
            </a:xfrm>
            <a:custGeom>
              <a:avLst/>
              <a:gdLst/>
              <a:ahLst/>
              <a:cxnLst/>
              <a:rect l="l" t="t" r="r" b="b"/>
              <a:pathLst>
                <a:path w="2603" h="11692" extrusionOk="0">
                  <a:moveTo>
                    <a:pt x="2603" y="0"/>
                  </a:moveTo>
                  <a:cubicBezTo>
                    <a:pt x="1758" y="642"/>
                    <a:pt x="1200" y="1622"/>
                    <a:pt x="846" y="2535"/>
                  </a:cubicBezTo>
                  <a:cubicBezTo>
                    <a:pt x="423" y="3531"/>
                    <a:pt x="204" y="4579"/>
                    <a:pt x="68" y="5643"/>
                  </a:cubicBezTo>
                  <a:cubicBezTo>
                    <a:pt x="1" y="6691"/>
                    <a:pt x="68" y="7755"/>
                    <a:pt x="288" y="8735"/>
                  </a:cubicBezTo>
                  <a:cubicBezTo>
                    <a:pt x="356" y="9293"/>
                    <a:pt x="558" y="9783"/>
                    <a:pt x="711" y="10289"/>
                  </a:cubicBezTo>
                  <a:cubicBezTo>
                    <a:pt x="846" y="10779"/>
                    <a:pt x="1048" y="11269"/>
                    <a:pt x="1268" y="11692"/>
                  </a:cubicBezTo>
                  <a:cubicBezTo>
                    <a:pt x="1200" y="11202"/>
                    <a:pt x="1048" y="10712"/>
                    <a:pt x="981" y="10205"/>
                  </a:cubicBezTo>
                  <a:lnTo>
                    <a:pt x="913" y="9445"/>
                  </a:lnTo>
                  <a:cubicBezTo>
                    <a:pt x="913" y="9157"/>
                    <a:pt x="846" y="8938"/>
                    <a:pt x="846" y="8668"/>
                  </a:cubicBezTo>
                  <a:cubicBezTo>
                    <a:pt x="846" y="8178"/>
                    <a:pt x="711" y="7671"/>
                    <a:pt x="778" y="7181"/>
                  </a:cubicBezTo>
                  <a:lnTo>
                    <a:pt x="778" y="6404"/>
                  </a:lnTo>
                  <a:lnTo>
                    <a:pt x="778" y="5711"/>
                  </a:lnTo>
                  <a:cubicBezTo>
                    <a:pt x="846" y="4646"/>
                    <a:pt x="1048" y="3667"/>
                    <a:pt x="1336" y="2754"/>
                  </a:cubicBezTo>
                  <a:cubicBezTo>
                    <a:pt x="1623" y="1757"/>
                    <a:pt x="2045" y="845"/>
                    <a:pt x="2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1"/>
            <p:cNvSpPr/>
            <p:nvPr/>
          </p:nvSpPr>
          <p:spPr>
            <a:xfrm>
              <a:off x="8820155" y="-813034"/>
              <a:ext cx="89530" cy="412932"/>
            </a:xfrm>
            <a:custGeom>
              <a:avLst/>
              <a:gdLst/>
              <a:ahLst/>
              <a:cxnLst/>
              <a:rect l="l" t="t" r="r" b="b"/>
              <a:pathLst>
                <a:path w="2535" h="11692" extrusionOk="0">
                  <a:moveTo>
                    <a:pt x="2535" y="0"/>
                  </a:moveTo>
                  <a:lnTo>
                    <a:pt x="2535" y="0"/>
                  </a:lnTo>
                  <a:cubicBezTo>
                    <a:pt x="1758" y="642"/>
                    <a:pt x="1200" y="1555"/>
                    <a:pt x="778" y="2534"/>
                  </a:cubicBezTo>
                  <a:cubicBezTo>
                    <a:pt x="355" y="3514"/>
                    <a:pt x="153" y="4579"/>
                    <a:pt x="68" y="5626"/>
                  </a:cubicBezTo>
                  <a:cubicBezTo>
                    <a:pt x="0" y="6623"/>
                    <a:pt x="68" y="7671"/>
                    <a:pt x="288" y="8735"/>
                  </a:cubicBezTo>
                  <a:cubicBezTo>
                    <a:pt x="355" y="9225"/>
                    <a:pt x="490" y="9715"/>
                    <a:pt x="642" y="10205"/>
                  </a:cubicBezTo>
                  <a:cubicBezTo>
                    <a:pt x="845" y="10695"/>
                    <a:pt x="997" y="11202"/>
                    <a:pt x="1200" y="11692"/>
                  </a:cubicBezTo>
                  <a:cubicBezTo>
                    <a:pt x="1132" y="11202"/>
                    <a:pt x="1065" y="10695"/>
                    <a:pt x="997" y="10137"/>
                  </a:cubicBezTo>
                  <a:lnTo>
                    <a:pt x="913" y="9428"/>
                  </a:lnTo>
                  <a:cubicBezTo>
                    <a:pt x="845" y="9157"/>
                    <a:pt x="845" y="8938"/>
                    <a:pt x="845" y="8667"/>
                  </a:cubicBezTo>
                  <a:cubicBezTo>
                    <a:pt x="778" y="8161"/>
                    <a:pt x="710" y="7671"/>
                    <a:pt x="710" y="7181"/>
                  </a:cubicBezTo>
                  <a:cubicBezTo>
                    <a:pt x="778" y="6893"/>
                    <a:pt x="710" y="6623"/>
                    <a:pt x="710" y="6403"/>
                  </a:cubicBezTo>
                  <a:lnTo>
                    <a:pt x="778" y="5626"/>
                  </a:lnTo>
                  <a:cubicBezTo>
                    <a:pt x="845" y="4646"/>
                    <a:pt x="997" y="3666"/>
                    <a:pt x="1335" y="2754"/>
                  </a:cubicBezTo>
                  <a:cubicBezTo>
                    <a:pt x="1622" y="1757"/>
                    <a:pt x="1977" y="845"/>
                    <a:pt x="2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1"/>
            <p:cNvSpPr/>
            <p:nvPr/>
          </p:nvSpPr>
          <p:spPr>
            <a:xfrm>
              <a:off x="9469361" y="42038"/>
              <a:ext cx="158752" cy="719029"/>
            </a:xfrm>
            <a:custGeom>
              <a:avLst/>
              <a:gdLst/>
              <a:ahLst/>
              <a:cxnLst/>
              <a:rect l="l" t="t" r="r" b="b"/>
              <a:pathLst>
                <a:path w="4495" h="20359" extrusionOk="0">
                  <a:moveTo>
                    <a:pt x="1116" y="0"/>
                  </a:moveTo>
                  <a:cubicBezTo>
                    <a:pt x="778" y="845"/>
                    <a:pt x="558" y="1690"/>
                    <a:pt x="355" y="2619"/>
                  </a:cubicBezTo>
                  <a:lnTo>
                    <a:pt x="271" y="3244"/>
                  </a:lnTo>
                  <a:lnTo>
                    <a:pt x="203" y="3954"/>
                  </a:lnTo>
                  <a:cubicBezTo>
                    <a:pt x="136" y="4376"/>
                    <a:pt x="136" y="4798"/>
                    <a:pt x="68" y="5288"/>
                  </a:cubicBezTo>
                  <a:cubicBezTo>
                    <a:pt x="1" y="7045"/>
                    <a:pt x="203" y="8802"/>
                    <a:pt x="491" y="10560"/>
                  </a:cubicBezTo>
                  <a:lnTo>
                    <a:pt x="778" y="11911"/>
                  </a:lnTo>
                  <a:cubicBezTo>
                    <a:pt x="845" y="12114"/>
                    <a:pt x="913" y="12334"/>
                    <a:pt x="913" y="12536"/>
                  </a:cubicBezTo>
                  <a:lnTo>
                    <a:pt x="1116" y="13178"/>
                  </a:lnTo>
                  <a:cubicBezTo>
                    <a:pt x="1335" y="14023"/>
                    <a:pt x="1690" y="14868"/>
                    <a:pt x="1960" y="15713"/>
                  </a:cubicBezTo>
                  <a:cubicBezTo>
                    <a:pt x="2180" y="16051"/>
                    <a:pt x="2315" y="16473"/>
                    <a:pt x="2535" y="16895"/>
                  </a:cubicBezTo>
                  <a:cubicBezTo>
                    <a:pt x="2738" y="17250"/>
                    <a:pt x="2890" y="17672"/>
                    <a:pt x="3092" y="18095"/>
                  </a:cubicBezTo>
                  <a:cubicBezTo>
                    <a:pt x="3312" y="18450"/>
                    <a:pt x="3515" y="18872"/>
                    <a:pt x="3802" y="19227"/>
                  </a:cubicBezTo>
                  <a:cubicBezTo>
                    <a:pt x="4005" y="19582"/>
                    <a:pt x="4224" y="20004"/>
                    <a:pt x="4495" y="20359"/>
                  </a:cubicBezTo>
                  <a:cubicBezTo>
                    <a:pt x="4360" y="19430"/>
                    <a:pt x="4072" y="18585"/>
                    <a:pt x="3870" y="17740"/>
                  </a:cubicBezTo>
                  <a:cubicBezTo>
                    <a:pt x="3802" y="17318"/>
                    <a:pt x="3650" y="16895"/>
                    <a:pt x="3582" y="16473"/>
                  </a:cubicBezTo>
                  <a:lnTo>
                    <a:pt x="3447" y="15915"/>
                  </a:lnTo>
                  <a:cubicBezTo>
                    <a:pt x="3380" y="15713"/>
                    <a:pt x="3312" y="15493"/>
                    <a:pt x="3312" y="15290"/>
                  </a:cubicBezTo>
                  <a:cubicBezTo>
                    <a:pt x="3160" y="14868"/>
                    <a:pt x="3092" y="14445"/>
                    <a:pt x="2957" y="14023"/>
                  </a:cubicBezTo>
                  <a:cubicBezTo>
                    <a:pt x="2890" y="13601"/>
                    <a:pt x="2805" y="13178"/>
                    <a:pt x="2670" y="12756"/>
                  </a:cubicBezTo>
                  <a:cubicBezTo>
                    <a:pt x="2467" y="11911"/>
                    <a:pt x="2315" y="11066"/>
                    <a:pt x="2180" y="10289"/>
                  </a:cubicBezTo>
                  <a:cubicBezTo>
                    <a:pt x="1893" y="8600"/>
                    <a:pt x="1622" y="6910"/>
                    <a:pt x="1403" y="5221"/>
                  </a:cubicBezTo>
                  <a:cubicBezTo>
                    <a:pt x="1403" y="4798"/>
                    <a:pt x="1335" y="4376"/>
                    <a:pt x="1268" y="3954"/>
                  </a:cubicBezTo>
                  <a:lnTo>
                    <a:pt x="1268" y="3312"/>
                  </a:lnTo>
                  <a:lnTo>
                    <a:pt x="1200" y="2686"/>
                  </a:lnTo>
                  <a:cubicBezTo>
                    <a:pt x="1116" y="1774"/>
                    <a:pt x="1116" y="929"/>
                    <a:pt x="1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1"/>
            <p:cNvSpPr/>
            <p:nvPr/>
          </p:nvSpPr>
          <p:spPr>
            <a:xfrm>
              <a:off x="9819640" y="549198"/>
              <a:ext cx="112204" cy="507230"/>
            </a:xfrm>
            <a:custGeom>
              <a:avLst/>
              <a:gdLst/>
              <a:ahLst/>
              <a:cxnLst/>
              <a:rect l="l" t="t" r="r" b="b"/>
              <a:pathLst>
                <a:path w="3177" h="14362" extrusionOk="0">
                  <a:moveTo>
                    <a:pt x="777" y="1"/>
                  </a:moveTo>
                  <a:cubicBezTo>
                    <a:pt x="575" y="575"/>
                    <a:pt x="422" y="1201"/>
                    <a:pt x="287" y="1843"/>
                  </a:cubicBezTo>
                  <a:cubicBezTo>
                    <a:pt x="152" y="2400"/>
                    <a:pt x="68" y="3042"/>
                    <a:pt x="68" y="3667"/>
                  </a:cubicBezTo>
                  <a:cubicBezTo>
                    <a:pt x="0" y="4934"/>
                    <a:pt x="152" y="6202"/>
                    <a:pt x="355" y="7469"/>
                  </a:cubicBezTo>
                  <a:lnTo>
                    <a:pt x="575" y="8381"/>
                  </a:lnTo>
                  <a:cubicBezTo>
                    <a:pt x="642" y="8668"/>
                    <a:pt x="710" y="9023"/>
                    <a:pt x="845" y="9293"/>
                  </a:cubicBezTo>
                  <a:cubicBezTo>
                    <a:pt x="997" y="9935"/>
                    <a:pt x="1200" y="10493"/>
                    <a:pt x="1419" y="11067"/>
                  </a:cubicBezTo>
                  <a:cubicBezTo>
                    <a:pt x="1554" y="11338"/>
                    <a:pt x="1690" y="11625"/>
                    <a:pt x="1842" y="11912"/>
                  </a:cubicBezTo>
                  <a:cubicBezTo>
                    <a:pt x="1909" y="12182"/>
                    <a:pt x="2044" y="12470"/>
                    <a:pt x="2180" y="12757"/>
                  </a:cubicBezTo>
                  <a:cubicBezTo>
                    <a:pt x="2534" y="13314"/>
                    <a:pt x="2822" y="13872"/>
                    <a:pt x="3176" y="14362"/>
                  </a:cubicBezTo>
                  <a:cubicBezTo>
                    <a:pt x="3109" y="13737"/>
                    <a:pt x="2889" y="13179"/>
                    <a:pt x="2754" y="12537"/>
                  </a:cubicBezTo>
                  <a:cubicBezTo>
                    <a:pt x="2602" y="11980"/>
                    <a:pt x="2467" y="11338"/>
                    <a:pt x="2332" y="10780"/>
                  </a:cubicBezTo>
                  <a:cubicBezTo>
                    <a:pt x="2180" y="10223"/>
                    <a:pt x="2044" y="9581"/>
                    <a:pt x="1909" y="9023"/>
                  </a:cubicBezTo>
                  <a:cubicBezTo>
                    <a:pt x="1757" y="8449"/>
                    <a:pt x="1690" y="7823"/>
                    <a:pt x="1554" y="7266"/>
                  </a:cubicBezTo>
                  <a:cubicBezTo>
                    <a:pt x="1335" y="6066"/>
                    <a:pt x="1132" y="4867"/>
                    <a:pt x="997" y="3667"/>
                  </a:cubicBezTo>
                  <a:cubicBezTo>
                    <a:pt x="912" y="2468"/>
                    <a:pt x="777" y="1268"/>
                    <a:pt x="7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1"/>
            <p:cNvSpPr/>
            <p:nvPr/>
          </p:nvSpPr>
          <p:spPr>
            <a:xfrm>
              <a:off x="9929407" y="651265"/>
              <a:ext cx="111639" cy="509596"/>
            </a:xfrm>
            <a:custGeom>
              <a:avLst/>
              <a:gdLst/>
              <a:ahLst/>
              <a:cxnLst/>
              <a:rect l="l" t="t" r="r" b="b"/>
              <a:pathLst>
                <a:path w="3161" h="14429" extrusionOk="0">
                  <a:moveTo>
                    <a:pt x="761" y="0"/>
                  </a:moveTo>
                  <a:cubicBezTo>
                    <a:pt x="491" y="575"/>
                    <a:pt x="339" y="1200"/>
                    <a:pt x="271" y="1842"/>
                  </a:cubicBezTo>
                  <a:cubicBezTo>
                    <a:pt x="136" y="2467"/>
                    <a:pt x="68" y="3109"/>
                    <a:pt x="68" y="3734"/>
                  </a:cubicBezTo>
                  <a:cubicBezTo>
                    <a:pt x="1" y="5001"/>
                    <a:pt x="136" y="6268"/>
                    <a:pt x="339" y="7468"/>
                  </a:cubicBezTo>
                  <a:lnTo>
                    <a:pt x="558" y="8380"/>
                  </a:lnTo>
                  <a:cubicBezTo>
                    <a:pt x="626" y="8735"/>
                    <a:pt x="694" y="9022"/>
                    <a:pt x="761" y="9292"/>
                  </a:cubicBezTo>
                  <a:cubicBezTo>
                    <a:pt x="981" y="9934"/>
                    <a:pt x="1183" y="10492"/>
                    <a:pt x="1403" y="11134"/>
                  </a:cubicBezTo>
                  <a:cubicBezTo>
                    <a:pt x="1538" y="11404"/>
                    <a:pt x="1606" y="11692"/>
                    <a:pt x="1758" y="11979"/>
                  </a:cubicBezTo>
                  <a:cubicBezTo>
                    <a:pt x="1893" y="12249"/>
                    <a:pt x="2028" y="12536"/>
                    <a:pt x="2180" y="12824"/>
                  </a:cubicBezTo>
                  <a:cubicBezTo>
                    <a:pt x="2535" y="13381"/>
                    <a:pt x="2805" y="13871"/>
                    <a:pt x="3160" y="14429"/>
                  </a:cubicBezTo>
                  <a:cubicBezTo>
                    <a:pt x="3093" y="13803"/>
                    <a:pt x="2873" y="13161"/>
                    <a:pt x="2738" y="12604"/>
                  </a:cubicBezTo>
                  <a:cubicBezTo>
                    <a:pt x="2603" y="11979"/>
                    <a:pt x="2451" y="11404"/>
                    <a:pt x="2315" y="10779"/>
                  </a:cubicBezTo>
                  <a:cubicBezTo>
                    <a:pt x="2180" y="10205"/>
                    <a:pt x="2028" y="9647"/>
                    <a:pt x="1893" y="9022"/>
                  </a:cubicBezTo>
                  <a:cubicBezTo>
                    <a:pt x="1758" y="8448"/>
                    <a:pt x="1690" y="7823"/>
                    <a:pt x="1538" y="7248"/>
                  </a:cubicBezTo>
                  <a:cubicBezTo>
                    <a:pt x="1336" y="6065"/>
                    <a:pt x="1116" y="4866"/>
                    <a:pt x="981" y="3666"/>
                  </a:cubicBezTo>
                  <a:cubicBezTo>
                    <a:pt x="913" y="2467"/>
                    <a:pt x="761" y="1267"/>
                    <a:pt x="7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61"/>
            <p:cNvSpPr/>
            <p:nvPr/>
          </p:nvSpPr>
          <p:spPr>
            <a:xfrm>
              <a:off x="10526131" y="1024183"/>
              <a:ext cx="111603" cy="507230"/>
            </a:xfrm>
            <a:custGeom>
              <a:avLst/>
              <a:gdLst/>
              <a:ahLst/>
              <a:cxnLst/>
              <a:rect l="l" t="t" r="r" b="b"/>
              <a:pathLst>
                <a:path w="3160" h="14362" extrusionOk="0">
                  <a:moveTo>
                    <a:pt x="760" y="1"/>
                  </a:moveTo>
                  <a:cubicBezTo>
                    <a:pt x="490" y="575"/>
                    <a:pt x="338" y="1200"/>
                    <a:pt x="270" y="1842"/>
                  </a:cubicBezTo>
                  <a:cubicBezTo>
                    <a:pt x="135" y="2400"/>
                    <a:pt x="68" y="3025"/>
                    <a:pt x="68" y="3667"/>
                  </a:cubicBezTo>
                  <a:cubicBezTo>
                    <a:pt x="0" y="4934"/>
                    <a:pt x="135" y="6201"/>
                    <a:pt x="338" y="7468"/>
                  </a:cubicBezTo>
                  <a:lnTo>
                    <a:pt x="558" y="8381"/>
                  </a:lnTo>
                  <a:cubicBezTo>
                    <a:pt x="625" y="8668"/>
                    <a:pt x="693" y="9023"/>
                    <a:pt x="760" y="9293"/>
                  </a:cubicBezTo>
                  <a:cubicBezTo>
                    <a:pt x="980" y="9867"/>
                    <a:pt x="1183" y="10493"/>
                    <a:pt x="1402" y="11050"/>
                  </a:cubicBezTo>
                  <a:cubicBezTo>
                    <a:pt x="1538" y="11337"/>
                    <a:pt x="1605" y="11624"/>
                    <a:pt x="1757" y="11895"/>
                  </a:cubicBezTo>
                  <a:cubicBezTo>
                    <a:pt x="1892" y="12182"/>
                    <a:pt x="2028" y="12469"/>
                    <a:pt x="2180" y="12740"/>
                  </a:cubicBezTo>
                  <a:cubicBezTo>
                    <a:pt x="2534" y="13314"/>
                    <a:pt x="2805" y="13872"/>
                    <a:pt x="3160" y="14362"/>
                  </a:cubicBezTo>
                  <a:cubicBezTo>
                    <a:pt x="3092" y="13736"/>
                    <a:pt x="2872" y="13162"/>
                    <a:pt x="2737" y="12537"/>
                  </a:cubicBezTo>
                  <a:cubicBezTo>
                    <a:pt x="2602" y="11979"/>
                    <a:pt x="2450" y="11337"/>
                    <a:pt x="2315" y="10780"/>
                  </a:cubicBezTo>
                  <a:cubicBezTo>
                    <a:pt x="2180" y="10205"/>
                    <a:pt x="2028" y="9580"/>
                    <a:pt x="1892" y="9023"/>
                  </a:cubicBezTo>
                  <a:cubicBezTo>
                    <a:pt x="1757" y="8381"/>
                    <a:pt x="1690" y="7823"/>
                    <a:pt x="1538" y="7249"/>
                  </a:cubicBezTo>
                  <a:cubicBezTo>
                    <a:pt x="1335" y="6066"/>
                    <a:pt x="1115" y="4866"/>
                    <a:pt x="980" y="3667"/>
                  </a:cubicBezTo>
                  <a:cubicBezTo>
                    <a:pt x="912" y="2467"/>
                    <a:pt x="760" y="1268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61"/>
            <p:cNvSpPr/>
            <p:nvPr/>
          </p:nvSpPr>
          <p:spPr>
            <a:xfrm>
              <a:off x="10070853" y="644096"/>
              <a:ext cx="142047" cy="639105"/>
            </a:xfrm>
            <a:custGeom>
              <a:avLst/>
              <a:gdLst/>
              <a:ahLst/>
              <a:cxnLst/>
              <a:rect l="l" t="t" r="r" b="b"/>
              <a:pathLst>
                <a:path w="4022" h="18096" extrusionOk="0">
                  <a:moveTo>
                    <a:pt x="980" y="0"/>
                  </a:moveTo>
                  <a:cubicBezTo>
                    <a:pt x="642" y="778"/>
                    <a:pt x="490" y="1538"/>
                    <a:pt x="355" y="2315"/>
                  </a:cubicBezTo>
                  <a:lnTo>
                    <a:pt x="220" y="2889"/>
                  </a:lnTo>
                  <a:lnTo>
                    <a:pt x="135" y="3515"/>
                  </a:lnTo>
                  <a:cubicBezTo>
                    <a:pt x="68" y="3869"/>
                    <a:pt x="68" y="4292"/>
                    <a:pt x="68" y="4647"/>
                  </a:cubicBezTo>
                  <a:cubicBezTo>
                    <a:pt x="0" y="6268"/>
                    <a:pt x="135" y="7806"/>
                    <a:pt x="422" y="9428"/>
                  </a:cubicBezTo>
                  <a:lnTo>
                    <a:pt x="710" y="10560"/>
                  </a:lnTo>
                  <a:cubicBezTo>
                    <a:pt x="777" y="10982"/>
                    <a:pt x="912" y="11337"/>
                    <a:pt x="980" y="11675"/>
                  </a:cubicBezTo>
                  <a:cubicBezTo>
                    <a:pt x="1200" y="12452"/>
                    <a:pt x="1487" y="13229"/>
                    <a:pt x="1757" y="13939"/>
                  </a:cubicBezTo>
                  <a:cubicBezTo>
                    <a:pt x="1909" y="14294"/>
                    <a:pt x="2044" y="14632"/>
                    <a:pt x="2247" y="14986"/>
                  </a:cubicBezTo>
                  <a:cubicBezTo>
                    <a:pt x="2399" y="15341"/>
                    <a:pt x="2602" y="15696"/>
                    <a:pt x="2754" y="16051"/>
                  </a:cubicBezTo>
                  <a:cubicBezTo>
                    <a:pt x="3176" y="16743"/>
                    <a:pt x="3514" y="17453"/>
                    <a:pt x="4021" y="18095"/>
                  </a:cubicBezTo>
                  <a:cubicBezTo>
                    <a:pt x="3869" y="17318"/>
                    <a:pt x="3666" y="16541"/>
                    <a:pt x="3447" y="15831"/>
                  </a:cubicBezTo>
                  <a:cubicBezTo>
                    <a:pt x="3379" y="15409"/>
                    <a:pt x="3311" y="15054"/>
                    <a:pt x="3176" y="14716"/>
                  </a:cubicBezTo>
                  <a:cubicBezTo>
                    <a:pt x="3092" y="14294"/>
                    <a:pt x="2957" y="13939"/>
                    <a:pt x="2889" y="13584"/>
                  </a:cubicBezTo>
                  <a:cubicBezTo>
                    <a:pt x="2822" y="13229"/>
                    <a:pt x="2754" y="12807"/>
                    <a:pt x="2669" y="12452"/>
                  </a:cubicBezTo>
                  <a:cubicBezTo>
                    <a:pt x="2534" y="12097"/>
                    <a:pt x="2467" y="11675"/>
                    <a:pt x="2399" y="11337"/>
                  </a:cubicBezTo>
                  <a:cubicBezTo>
                    <a:pt x="2247" y="10627"/>
                    <a:pt x="2112" y="9850"/>
                    <a:pt x="1909" y="9141"/>
                  </a:cubicBezTo>
                  <a:cubicBezTo>
                    <a:pt x="1690" y="7603"/>
                    <a:pt x="1402" y="6116"/>
                    <a:pt x="1267" y="4647"/>
                  </a:cubicBezTo>
                  <a:cubicBezTo>
                    <a:pt x="1132" y="3092"/>
                    <a:pt x="980" y="1622"/>
                    <a:pt x="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1"/>
            <p:cNvSpPr/>
            <p:nvPr/>
          </p:nvSpPr>
          <p:spPr>
            <a:xfrm>
              <a:off x="10209863" y="673939"/>
              <a:ext cx="159353" cy="718429"/>
            </a:xfrm>
            <a:custGeom>
              <a:avLst/>
              <a:gdLst/>
              <a:ahLst/>
              <a:cxnLst/>
              <a:rect l="l" t="t" r="r" b="b"/>
              <a:pathLst>
                <a:path w="4512" h="20342" extrusionOk="0">
                  <a:moveTo>
                    <a:pt x="1133" y="0"/>
                  </a:moveTo>
                  <a:cubicBezTo>
                    <a:pt x="778" y="845"/>
                    <a:pt x="575" y="1690"/>
                    <a:pt x="355" y="2602"/>
                  </a:cubicBezTo>
                  <a:lnTo>
                    <a:pt x="288" y="3227"/>
                  </a:lnTo>
                  <a:lnTo>
                    <a:pt x="220" y="3937"/>
                  </a:lnTo>
                  <a:cubicBezTo>
                    <a:pt x="153" y="4359"/>
                    <a:pt x="153" y="4781"/>
                    <a:pt x="85" y="5204"/>
                  </a:cubicBezTo>
                  <a:cubicBezTo>
                    <a:pt x="1" y="7029"/>
                    <a:pt x="220" y="8803"/>
                    <a:pt x="507" y="10560"/>
                  </a:cubicBezTo>
                  <a:lnTo>
                    <a:pt x="778" y="11894"/>
                  </a:lnTo>
                  <a:cubicBezTo>
                    <a:pt x="845" y="12097"/>
                    <a:pt x="930" y="12317"/>
                    <a:pt x="997" y="12519"/>
                  </a:cubicBezTo>
                  <a:lnTo>
                    <a:pt x="1133" y="13161"/>
                  </a:lnTo>
                  <a:cubicBezTo>
                    <a:pt x="1352" y="14006"/>
                    <a:pt x="1690" y="14851"/>
                    <a:pt x="1977" y="15628"/>
                  </a:cubicBezTo>
                  <a:cubicBezTo>
                    <a:pt x="2197" y="16051"/>
                    <a:pt x="2332" y="16473"/>
                    <a:pt x="2535" y="16895"/>
                  </a:cubicBezTo>
                  <a:cubicBezTo>
                    <a:pt x="2755" y="17250"/>
                    <a:pt x="2890" y="17672"/>
                    <a:pt x="3109" y="18095"/>
                  </a:cubicBezTo>
                  <a:cubicBezTo>
                    <a:pt x="3312" y="18433"/>
                    <a:pt x="3532" y="18855"/>
                    <a:pt x="3802" y="19210"/>
                  </a:cubicBezTo>
                  <a:cubicBezTo>
                    <a:pt x="4022" y="19565"/>
                    <a:pt x="4224" y="19987"/>
                    <a:pt x="4512" y="20342"/>
                  </a:cubicBezTo>
                  <a:cubicBezTo>
                    <a:pt x="4376" y="19430"/>
                    <a:pt x="4089" y="18585"/>
                    <a:pt x="3887" y="17740"/>
                  </a:cubicBezTo>
                  <a:cubicBezTo>
                    <a:pt x="3802" y="17318"/>
                    <a:pt x="3734" y="16895"/>
                    <a:pt x="3599" y="16473"/>
                  </a:cubicBezTo>
                  <a:lnTo>
                    <a:pt x="3464" y="15898"/>
                  </a:lnTo>
                  <a:cubicBezTo>
                    <a:pt x="3380" y="15696"/>
                    <a:pt x="3312" y="15476"/>
                    <a:pt x="3312" y="15273"/>
                  </a:cubicBezTo>
                  <a:cubicBezTo>
                    <a:pt x="3177" y="14851"/>
                    <a:pt x="3109" y="14429"/>
                    <a:pt x="2957" y="14006"/>
                  </a:cubicBezTo>
                  <a:cubicBezTo>
                    <a:pt x="2890" y="13584"/>
                    <a:pt x="2822" y="13161"/>
                    <a:pt x="2687" y="12739"/>
                  </a:cubicBezTo>
                  <a:cubicBezTo>
                    <a:pt x="2535" y="11894"/>
                    <a:pt x="2400" y="11050"/>
                    <a:pt x="2197" y="10272"/>
                  </a:cubicBezTo>
                  <a:cubicBezTo>
                    <a:pt x="1910" y="8583"/>
                    <a:pt x="1623" y="6893"/>
                    <a:pt x="1420" y="5204"/>
                  </a:cubicBezTo>
                  <a:cubicBezTo>
                    <a:pt x="1420" y="4781"/>
                    <a:pt x="1352" y="4359"/>
                    <a:pt x="1352" y="3937"/>
                  </a:cubicBezTo>
                  <a:lnTo>
                    <a:pt x="1268" y="3312"/>
                  </a:lnTo>
                  <a:lnTo>
                    <a:pt x="1200" y="2602"/>
                  </a:lnTo>
                  <a:cubicBezTo>
                    <a:pt x="1133" y="1757"/>
                    <a:pt x="1133" y="912"/>
                    <a:pt x="1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1"/>
            <p:cNvSpPr/>
            <p:nvPr/>
          </p:nvSpPr>
          <p:spPr>
            <a:xfrm>
              <a:off x="10401390" y="840391"/>
              <a:ext cx="151618" cy="658813"/>
            </a:xfrm>
            <a:custGeom>
              <a:avLst/>
              <a:gdLst/>
              <a:ahLst/>
              <a:cxnLst/>
              <a:rect l="l" t="t" r="r" b="b"/>
              <a:pathLst>
                <a:path w="4293" h="18654" extrusionOk="0">
                  <a:moveTo>
                    <a:pt x="1133" y="1"/>
                  </a:moveTo>
                  <a:cubicBezTo>
                    <a:pt x="778" y="710"/>
                    <a:pt x="575" y="1555"/>
                    <a:pt x="356" y="2316"/>
                  </a:cubicBezTo>
                  <a:lnTo>
                    <a:pt x="288" y="2958"/>
                  </a:lnTo>
                  <a:lnTo>
                    <a:pt x="153" y="3515"/>
                  </a:lnTo>
                  <a:cubicBezTo>
                    <a:pt x="69" y="3937"/>
                    <a:pt x="69" y="4360"/>
                    <a:pt x="69" y="4782"/>
                  </a:cubicBezTo>
                  <a:cubicBezTo>
                    <a:pt x="1" y="6404"/>
                    <a:pt x="153" y="8094"/>
                    <a:pt x="423" y="9716"/>
                  </a:cubicBezTo>
                  <a:lnTo>
                    <a:pt x="711" y="10915"/>
                  </a:lnTo>
                  <a:cubicBezTo>
                    <a:pt x="778" y="11118"/>
                    <a:pt x="778" y="11270"/>
                    <a:pt x="846" y="11473"/>
                  </a:cubicBezTo>
                  <a:lnTo>
                    <a:pt x="1065" y="12115"/>
                  </a:lnTo>
                  <a:cubicBezTo>
                    <a:pt x="1268" y="12875"/>
                    <a:pt x="1555" y="13652"/>
                    <a:pt x="1910" y="14362"/>
                  </a:cubicBezTo>
                  <a:cubicBezTo>
                    <a:pt x="2045" y="14784"/>
                    <a:pt x="2180" y="15139"/>
                    <a:pt x="2400" y="15494"/>
                  </a:cubicBezTo>
                  <a:cubicBezTo>
                    <a:pt x="2603" y="15832"/>
                    <a:pt x="2755" y="16186"/>
                    <a:pt x="2958" y="16609"/>
                  </a:cubicBezTo>
                  <a:cubicBezTo>
                    <a:pt x="3177" y="16964"/>
                    <a:pt x="3380" y="17318"/>
                    <a:pt x="3600" y="17606"/>
                  </a:cubicBezTo>
                  <a:cubicBezTo>
                    <a:pt x="3802" y="17944"/>
                    <a:pt x="4090" y="18298"/>
                    <a:pt x="4292" y="18653"/>
                  </a:cubicBezTo>
                  <a:cubicBezTo>
                    <a:pt x="4157" y="17808"/>
                    <a:pt x="3954" y="17031"/>
                    <a:pt x="3735" y="16254"/>
                  </a:cubicBezTo>
                  <a:cubicBezTo>
                    <a:pt x="3600" y="15916"/>
                    <a:pt x="3532" y="15494"/>
                    <a:pt x="3380" y="15139"/>
                  </a:cubicBezTo>
                  <a:cubicBezTo>
                    <a:pt x="3312" y="14717"/>
                    <a:pt x="3177" y="14362"/>
                    <a:pt x="3110" y="13939"/>
                  </a:cubicBezTo>
                  <a:cubicBezTo>
                    <a:pt x="3025" y="13585"/>
                    <a:pt x="2890" y="13230"/>
                    <a:pt x="2823" y="12807"/>
                  </a:cubicBezTo>
                  <a:cubicBezTo>
                    <a:pt x="2687" y="12453"/>
                    <a:pt x="2603" y="12030"/>
                    <a:pt x="2535" y="11692"/>
                  </a:cubicBezTo>
                  <a:cubicBezTo>
                    <a:pt x="2333" y="10915"/>
                    <a:pt x="2180" y="10138"/>
                    <a:pt x="2045" y="9361"/>
                  </a:cubicBezTo>
                  <a:cubicBezTo>
                    <a:pt x="1758" y="7806"/>
                    <a:pt x="1488" y="6337"/>
                    <a:pt x="1336" y="4715"/>
                  </a:cubicBezTo>
                  <a:cubicBezTo>
                    <a:pt x="1336" y="4360"/>
                    <a:pt x="1268" y="3937"/>
                    <a:pt x="1268" y="3583"/>
                  </a:cubicBezTo>
                  <a:lnTo>
                    <a:pt x="1201" y="2958"/>
                  </a:lnTo>
                  <a:lnTo>
                    <a:pt x="1133" y="2400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1"/>
            <p:cNvSpPr/>
            <p:nvPr/>
          </p:nvSpPr>
          <p:spPr>
            <a:xfrm>
              <a:off x="10597720" y="919749"/>
              <a:ext cx="159353" cy="718464"/>
            </a:xfrm>
            <a:custGeom>
              <a:avLst/>
              <a:gdLst/>
              <a:ahLst/>
              <a:cxnLst/>
              <a:rect l="l" t="t" r="r" b="b"/>
              <a:pathLst>
                <a:path w="4512" h="20343" extrusionOk="0">
                  <a:moveTo>
                    <a:pt x="1133" y="1"/>
                  </a:moveTo>
                  <a:cubicBezTo>
                    <a:pt x="778" y="846"/>
                    <a:pt x="575" y="1690"/>
                    <a:pt x="355" y="2603"/>
                  </a:cubicBezTo>
                  <a:lnTo>
                    <a:pt x="288" y="3245"/>
                  </a:lnTo>
                  <a:lnTo>
                    <a:pt x="220" y="3870"/>
                  </a:lnTo>
                  <a:cubicBezTo>
                    <a:pt x="153" y="4377"/>
                    <a:pt x="153" y="4799"/>
                    <a:pt x="85" y="5222"/>
                  </a:cubicBezTo>
                  <a:cubicBezTo>
                    <a:pt x="1" y="7046"/>
                    <a:pt x="220" y="8803"/>
                    <a:pt x="507" y="10560"/>
                  </a:cubicBezTo>
                  <a:lnTo>
                    <a:pt x="778" y="11828"/>
                  </a:lnTo>
                  <a:cubicBezTo>
                    <a:pt x="845" y="12115"/>
                    <a:pt x="930" y="12318"/>
                    <a:pt x="997" y="12537"/>
                  </a:cubicBezTo>
                  <a:lnTo>
                    <a:pt x="1133" y="13162"/>
                  </a:lnTo>
                  <a:cubicBezTo>
                    <a:pt x="1352" y="14007"/>
                    <a:pt x="1690" y="14852"/>
                    <a:pt x="1977" y="15629"/>
                  </a:cubicBezTo>
                  <a:cubicBezTo>
                    <a:pt x="2197" y="16051"/>
                    <a:pt x="2332" y="16474"/>
                    <a:pt x="2535" y="16896"/>
                  </a:cubicBezTo>
                  <a:cubicBezTo>
                    <a:pt x="2754" y="17251"/>
                    <a:pt x="2890" y="17673"/>
                    <a:pt x="3109" y="18096"/>
                  </a:cubicBezTo>
                  <a:cubicBezTo>
                    <a:pt x="3312" y="18451"/>
                    <a:pt x="3532" y="18873"/>
                    <a:pt x="3802" y="19228"/>
                  </a:cubicBezTo>
                  <a:cubicBezTo>
                    <a:pt x="4022" y="19582"/>
                    <a:pt x="4224" y="20005"/>
                    <a:pt x="4512" y="20343"/>
                  </a:cubicBezTo>
                  <a:cubicBezTo>
                    <a:pt x="4376" y="19430"/>
                    <a:pt x="4089" y="18586"/>
                    <a:pt x="3886" y="17741"/>
                  </a:cubicBezTo>
                  <a:cubicBezTo>
                    <a:pt x="3802" y="17319"/>
                    <a:pt x="3734" y="16896"/>
                    <a:pt x="3599" y="16474"/>
                  </a:cubicBezTo>
                  <a:lnTo>
                    <a:pt x="3464" y="15916"/>
                  </a:lnTo>
                  <a:cubicBezTo>
                    <a:pt x="3380" y="15697"/>
                    <a:pt x="3312" y="15494"/>
                    <a:pt x="3312" y="15274"/>
                  </a:cubicBezTo>
                  <a:cubicBezTo>
                    <a:pt x="3177" y="14852"/>
                    <a:pt x="3109" y="14429"/>
                    <a:pt x="2957" y="14007"/>
                  </a:cubicBezTo>
                  <a:cubicBezTo>
                    <a:pt x="2890" y="13585"/>
                    <a:pt x="2822" y="13162"/>
                    <a:pt x="2687" y="12740"/>
                  </a:cubicBezTo>
                  <a:cubicBezTo>
                    <a:pt x="2535" y="11895"/>
                    <a:pt x="2332" y="11050"/>
                    <a:pt x="2197" y="10206"/>
                  </a:cubicBezTo>
                  <a:cubicBezTo>
                    <a:pt x="1910" y="8601"/>
                    <a:pt x="1622" y="6911"/>
                    <a:pt x="1420" y="5222"/>
                  </a:cubicBezTo>
                  <a:cubicBezTo>
                    <a:pt x="1420" y="4799"/>
                    <a:pt x="1352" y="4377"/>
                    <a:pt x="1352" y="3954"/>
                  </a:cubicBezTo>
                  <a:lnTo>
                    <a:pt x="1268" y="3312"/>
                  </a:lnTo>
                  <a:lnTo>
                    <a:pt x="1200" y="2603"/>
                  </a:lnTo>
                  <a:cubicBezTo>
                    <a:pt x="1133" y="1758"/>
                    <a:pt x="1133" y="913"/>
                    <a:pt x="1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1"/>
            <p:cNvSpPr/>
            <p:nvPr/>
          </p:nvSpPr>
          <p:spPr>
            <a:xfrm>
              <a:off x="9618542" y="280714"/>
              <a:ext cx="223807" cy="696355"/>
            </a:xfrm>
            <a:custGeom>
              <a:avLst/>
              <a:gdLst/>
              <a:ahLst/>
              <a:cxnLst/>
              <a:rect l="l" t="t" r="r" b="b"/>
              <a:pathLst>
                <a:path w="6337" h="19717" extrusionOk="0">
                  <a:moveTo>
                    <a:pt x="423" y="0"/>
                  </a:moveTo>
                  <a:cubicBezTo>
                    <a:pt x="136" y="845"/>
                    <a:pt x="68" y="1774"/>
                    <a:pt x="0" y="2619"/>
                  </a:cubicBezTo>
                  <a:lnTo>
                    <a:pt x="0" y="3312"/>
                  </a:lnTo>
                  <a:lnTo>
                    <a:pt x="0" y="3954"/>
                  </a:lnTo>
                  <a:cubicBezTo>
                    <a:pt x="0" y="4444"/>
                    <a:pt x="0" y="4866"/>
                    <a:pt x="68" y="5288"/>
                  </a:cubicBezTo>
                  <a:cubicBezTo>
                    <a:pt x="203" y="7045"/>
                    <a:pt x="625" y="8803"/>
                    <a:pt x="1115" y="10492"/>
                  </a:cubicBezTo>
                  <a:lnTo>
                    <a:pt x="1622" y="11759"/>
                  </a:lnTo>
                  <a:cubicBezTo>
                    <a:pt x="1690" y="11979"/>
                    <a:pt x="1757" y="12182"/>
                    <a:pt x="1825" y="12401"/>
                  </a:cubicBezTo>
                  <a:lnTo>
                    <a:pt x="2112" y="13026"/>
                  </a:lnTo>
                  <a:cubicBezTo>
                    <a:pt x="2467" y="13804"/>
                    <a:pt x="2805" y="14581"/>
                    <a:pt x="3227" y="15425"/>
                  </a:cubicBezTo>
                  <a:cubicBezTo>
                    <a:pt x="3447" y="15780"/>
                    <a:pt x="3734" y="16135"/>
                    <a:pt x="3937" y="16557"/>
                  </a:cubicBezTo>
                  <a:cubicBezTo>
                    <a:pt x="4157" y="16895"/>
                    <a:pt x="4427" y="17250"/>
                    <a:pt x="4647" y="17605"/>
                  </a:cubicBezTo>
                  <a:cubicBezTo>
                    <a:pt x="4917" y="18027"/>
                    <a:pt x="5204" y="18382"/>
                    <a:pt x="5491" y="18669"/>
                  </a:cubicBezTo>
                  <a:cubicBezTo>
                    <a:pt x="5762" y="19007"/>
                    <a:pt x="6049" y="19362"/>
                    <a:pt x="6336" y="19717"/>
                  </a:cubicBezTo>
                  <a:cubicBezTo>
                    <a:pt x="6049" y="18872"/>
                    <a:pt x="5694" y="18027"/>
                    <a:pt x="5424" y="17250"/>
                  </a:cubicBezTo>
                  <a:cubicBezTo>
                    <a:pt x="5272" y="16828"/>
                    <a:pt x="5137" y="16405"/>
                    <a:pt x="4917" y="16051"/>
                  </a:cubicBezTo>
                  <a:lnTo>
                    <a:pt x="4714" y="15425"/>
                  </a:lnTo>
                  <a:cubicBezTo>
                    <a:pt x="4647" y="15206"/>
                    <a:pt x="4579" y="15003"/>
                    <a:pt x="4495" y="14783"/>
                  </a:cubicBezTo>
                  <a:cubicBezTo>
                    <a:pt x="4359" y="14446"/>
                    <a:pt x="4224" y="14023"/>
                    <a:pt x="4005" y="13601"/>
                  </a:cubicBezTo>
                  <a:cubicBezTo>
                    <a:pt x="3869" y="13246"/>
                    <a:pt x="3734" y="12824"/>
                    <a:pt x="3582" y="12401"/>
                  </a:cubicBezTo>
                  <a:cubicBezTo>
                    <a:pt x="3312" y="11624"/>
                    <a:pt x="3025" y="10779"/>
                    <a:pt x="2737" y="10002"/>
                  </a:cubicBezTo>
                  <a:cubicBezTo>
                    <a:pt x="2247" y="8380"/>
                    <a:pt x="1757" y="6758"/>
                    <a:pt x="1403" y="5069"/>
                  </a:cubicBezTo>
                  <a:cubicBezTo>
                    <a:pt x="1268" y="4646"/>
                    <a:pt x="1200" y="4224"/>
                    <a:pt x="1115" y="3802"/>
                  </a:cubicBezTo>
                  <a:lnTo>
                    <a:pt x="980" y="3176"/>
                  </a:lnTo>
                  <a:lnTo>
                    <a:pt x="845" y="2534"/>
                  </a:lnTo>
                  <a:cubicBezTo>
                    <a:pt x="693" y="1690"/>
                    <a:pt x="558" y="845"/>
                    <a:pt x="4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1"/>
            <p:cNvSpPr/>
            <p:nvPr/>
          </p:nvSpPr>
          <p:spPr>
            <a:xfrm>
              <a:off x="10001031" y="1462155"/>
              <a:ext cx="554944" cy="188595"/>
            </a:xfrm>
            <a:custGeom>
              <a:avLst/>
              <a:gdLst/>
              <a:ahLst/>
              <a:cxnLst/>
              <a:rect l="l" t="t" r="r" b="b"/>
              <a:pathLst>
                <a:path w="15713" h="5340" extrusionOk="0">
                  <a:moveTo>
                    <a:pt x="15713" y="1"/>
                  </a:moveTo>
                  <a:lnTo>
                    <a:pt x="15713" y="1"/>
                  </a:lnTo>
                  <a:cubicBezTo>
                    <a:pt x="14446" y="693"/>
                    <a:pt x="13179" y="1183"/>
                    <a:pt x="11911" y="1690"/>
                  </a:cubicBezTo>
                  <a:cubicBezTo>
                    <a:pt x="10644" y="2248"/>
                    <a:pt x="9377" y="2670"/>
                    <a:pt x="8026" y="3093"/>
                  </a:cubicBezTo>
                  <a:cubicBezTo>
                    <a:pt x="7400" y="3228"/>
                    <a:pt x="6758" y="3447"/>
                    <a:pt x="6066" y="3650"/>
                  </a:cubicBezTo>
                  <a:cubicBezTo>
                    <a:pt x="5778" y="3718"/>
                    <a:pt x="5424" y="3870"/>
                    <a:pt x="5069" y="3937"/>
                  </a:cubicBezTo>
                  <a:cubicBezTo>
                    <a:pt x="4731" y="4005"/>
                    <a:pt x="4444" y="4072"/>
                    <a:pt x="4089" y="4140"/>
                  </a:cubicBezTo>
                  <a:cubicBezTo>
                    <a:pt x="3734" y="4292"/>
                    <a:pt x="3464" y="4360"/>
                    <a:pt x="3109" y="4427"/>
                  </a:cubicBezTo>
                  <a:cubicBezTo>
                    <a:pt x="2754" y="4495"/>
                    <a:pt x="2399" y="4562"/>
                    <a:pt x="2045" y="4714"/>
                  </a:cubicBezTo>
                  <a:cubicBezTo>
                    <a:pt x="1419" y="4850"/>
                    <a:pt x="710" y="4985"/>
                    <a:pt x="0" y="5204"/>
                  </a:cubicBezTo>
                  <a:cubicBezTo>
                    <a:pt x="710" y="5272"/>
                    <a:pt x="1419" y="5340"/>
                    <a:pt x="2197" y="5340"/>
                  </a:cubicBezTo>
                  <a:lnTo>
                    <a:pt x="3244" y="5340"/>
                  </a:lnTo>
                  <a:cubicBezTo>
                    <a:pt x="3599" y="5272"/>
                    <a:pt x="3954" y="5272"/>
                    <a:pt x="4309" y="5204"/>
                  </a:cubicBezTo>
                  <a:cubicBezTo>
                    <a:pt x="5001" y="5137"/>
                    <a:pt x="5711" y="5069"/>
                    <a:pt x="6420" y="4917"/>
                  </a:cubicBezTo>
                  <a:cubicBezTo>
                    <a:pt x="6758" y="4850"/>
                    <a:pt x="7113" y="4782"/>
                    <a:pt x="7400" y="4647"/>
                  </a:cubicBezTo>
                  <a:lnTo>
                    <a:pt x="8448" y="4360"/>
                  </a:lnTo>
                  <a:cubicBezTo>
                    <a:pt x="9800" y="3937"/>
                    <a:pt x="11134" y="3380"/>
                    <a:pt x="12401" y="2670"/>
                  </a:cubicBezTo>
                  <a:cubicBezTo>
                    <a:pt x="12672" y="2535"/>
                    <a:pt x="12959" y="2315"/>
                    <a:pt x="13314" y="2113"/>
                  </a:cubicBezTo>
                  <a:lnTo>
                    <a:pt x="13736" y="1825"/>
                  </a:lnTo>
                  <a:lnTo>
                    <a:pt x="14159" y="1471"/>
                  </a:lnTo>
                  <a:cubicBezTo>
                    <a:pt x="14716" y="1048"/>
                    <a:pt x="15290" y="558"/>
                    <a:pt x="15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1"/>
            <p:cNvSpPr/>
            <p:nvPr/>
          </p:nvSpPr>
          <p:spPr>
            <a:xfrm>
              <a:off x="9795165" y="1392332"/>
              <a:ext cx="578819" cy="91931"/>
            </a:xfrm>
            <a:custGeom>
              <a:avLst/>
              <a:gdLst/>
              <a:ahLst/>
              <a:cxnLst/>
              <a:rect l="l" t="t" r="r" b="b"/>
              <a:pathLst>
                <a:path w="16389" h="2603" extrusionOk="0">
                  <a:moveTo>
                    <a:pt x="16389" y="1"/>
                  </a:moveTo>
                  <a:cubicBezTo>
                    <a:pt x="15054" y="356"/>
                    <a:pt x="13652" y="558"/>
                    <a:pt x="12317" y="778"/>
                  </a:cubicBezTo>
                  <a:cubicBezTo>
                    <a:pt x="10982" y="981"/>
                    <a:pt x="9631" y="1133"/>
                    <a:pt x="8228" y="1200"/>
                  </a:cubicBezTo>
                  <a:cubicBezTo>
                    <a:pt x="7603" y="1200"/>
                    <a:pt x="6894" y="1268"/>
                    <a:pt x="6184" y="1268"/>
                  </a:cubicBezTo>
                  <a:cubicBezTo>
                    <a:pt x="5829" y="1268"/>
                    <a:pt x="5559" y="1336"/>
                    <a:pt x="5204" y="1336"/>
                  </a:cubicBezTo>
                  <a:lnTo>
                    <a:pt x="2112" y="1336"/>
                  </a:lnTo>
                  <a:cubicBezTo>
                    <a:pt x="1403" y="1336"/>
                    <a:pt x="693" y="1336"/>
                    <a:pt x="0" y="1403"/>
                  </a:cubicBezTo>
                  <a:cubicBezTo>
                    <a:pt x="626" y="1623"/>
                    <a:pt x="1335" y="1826"/>
                    <a:pt x="1960" y="2045"/>
                  </a:cubicBezTo>
                  <a:cubicBezTo>
                    <a:pt x="2315" y="2113"/>
                    <a:pt x="2670" y="2180"/>
                    <a:pt x="3025" y="2248"/>
                  </a:cubicBezTo>
                  <a:cubicBezTo>
                    <a:pt x="3379" y="2316"/>
                    <a:pt x="3717" y="2400"/>
                    <a:pt x="4072" y="2400"/>
                  </a:cubicBezTo>
                  <a:cubicBezTo>
                    <a:pt x="4782" y="2535"/>
                    <a:pt x="5491" y="2603"/>
                    <a:pt x="6184" y="2603"/>
                  </a:cubicBezTo>
                  <a:lnTo>
                    <a:pt x="7248" y="2603"/>
                  </a:lnTo>
                  <a:lnTo>
                    <a:pt x="8364" y="2535"/>
                  </a:lnTo>
                  <a:cubicBezTo>
                    <a:pt x="9783" y="2468"/>
                    <a:pt x="11185" y="2248"/>
                    <a:pt x="12520" y="1826"/>
                  </a:cubicBezTo>
                  <a:cubicBezTo>
                    <a:pt x="12875" y="1758"/>
                    <a:pt x="13229" y="1623"/>
                    <a:pt x="13584" y="1471"/>
                  </a:cubicBezTo>
                  <a:lnTo>
                    <a:pt x="14074" y="1336"/>
                  </a:lnTo>
                  <a:lnTo>
                    <a:pt x="14564" y="1048"/>
                  </a:lnTo>
                  <a:cubicBezTo>
                    <a:pt x="15206" y="778"/>
                    <a:pt x="15831" y="423"/>
                    <a:pt x="16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1"/>
            <p:cNvSpPr/>
            <p:nvPr/>
          </p:nvSpPr>
          <p:spPr>
            <a:xfrm>
              <a:off x="9653153" y="1290300"/>
              <a:ext cx="574651" cy="121775"/>
            </a:xfrm>
            <a:custGeom>
              <a:avLst/>
              <a:gdLst/>
              <a:ahLst/>
              <a:cxnLst/>
              <a:rect l="l" t="t" r="r" b="b"/>
              <a:pathLst>
                <a:path w="16271" h="3448" extrusionOk="0">
                  <a:moveTo>
                    <a:pt x="16270" y="1"/>
                  </a:moveTo>
                  <a:lnTo>
                    <a:pt x="16270" y="1"/>
                  </a:lnTo>
                  <a:cubicBezTo>
                    <a:pt x="14919" y="491"/>
                    <a:pt x="13584" y="846"/>
                    <a:pt x="12249" y="1133"/>
                  </a:cubicBezTo>
                  <a:cubicBezTo>
                    <a:pt x="10982" y="1403"/>
                    <a:pt x="9580" y="1690"/>
                    <a:pt x="8245" y="1910"/>
                  </a:cubicBezTo>
                  <a:cubicBezTo>
                    <a:pt x="7603" y="1978"/>
                    <a:pt x="6894" y="2045"/>
                    <a:pt x="6201" y="2113"/>
                  </a:cubicBezTo>
                  <a:cubicBezTo>
                    <a:pt x="5914" y="2180"/>
                    <a:pt x="5559" y="2248"/>
                    <a:pt x="5204" y="2248"/>
                  </a:cubicBezTo>
                  <a:cubicBezTo>
                    <a:pt x="4866" y="2248"/>
                    <a:pt x="4511" y="2332"/>
                    <a:pt x="4157" y="2332"/>
                  </a:cubicBezTo>
                  <a:cubicBezTo>
                    <a:pt x="3869" y="2400"/>
                    <a:pt x="3515" y="2400"/>
                    <a:pt x="3177" y="2468"/>
                  </a:cubicBezTo>
                  <a:cubicBezTo>
                    <a:pt x="2822" y="2468"/>
                    <a:pt x="2467" y="2535"/>
                    <a:pt x="2112" y="2535"/>
                  </a:cubicBezTo>
                  <a:lnTo>
                    <a:pt x="0" y="2755"/>
                  </a:lnTo>
                  <a:cubicBezTo>
                    <a:pt x="710" y="2958"/>
                    <a:pt x="1403" y="3093"/>
                    <a:pt x="2112" y="3245"/>
                  </a:cubicBezTo>
                  <a:cubicBezTo>
                    <a:pt x="2467" y="3245"/>
                    <a:pt x="2822" y="3312"/>
                    <a:pt x="3177" y="3380"/>
                  </a:cubicBezTo>
                  <a:cubicBezTo>
                    <a:pt x="3515" y="3380"/>
                    <a:pt x="3869" y="3447"/>
                    <a:pt x="4224" y="3447"/>
                  </a:cubicBezTo>
                  <a:lnTo>
                    <a:pt x="6336" y="3447"/>
                  </a:lnTo>
                  <a:cubicBezTo>
                    <a:pt x="6691" y="3380"/>
                    <a:pt x="7046" y="3380"/>
                    <a:pt x="7400" y="3380"/>
                  </a:cubicBezTo>
                  <a:lnTo>
                    <a:pt x="8448" y="3245"/>
                  </a:lnTo>
                  <a:cubicBezTo>
                    <a:pt x="9850" y="3025"/>
                    <a:pt x="11269" y="2670"/>
                    <a:pt x="12604" y="2180"/>
                  </a:cubicBezTo>
                  <a:cubicBezTo>
                    <a:pt x="12959" y="2045"/>
                    <a:pt x="13229" y="1910"/>
                    <a:pt x="13584" y="1758"/>
                  </a:cubicBezTo>
                  <a:lnTo>
                    <a:pt x="14074" y="1488"/>
                  </a:lnTo>
                  <a:lnTo>
                    <a:pt x="14496" y="1268"/>
                  </a:lnTo>
                  <a:cubicBezTo>
                    <a:pt x="15138" y="913"/>
                    <a:pt x="15764" y="491"/>
                    <a:pt x="16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61"/>
            <p:cNvSpPr/>
            <p:nvPr/>
          </p:nvSpPr>
          <p:spPr>
            <a:xfrm>
              <a:off x="9158496" y="887539"/>
              <a:ext cx="574051" cy="122834"/>
            </a:xfrm>
            <a:custGeom>
              <a:avLst/>
              <a:gdLst/>
              <a:ahLst/>
              <a:cxnLst/>
              <a:rect l="l" t="t" r="r" b="b"/>
              <a:pathLst>
                <a:path w="16254" h="3478" extrusionOk="0">
                  <a:moveTo>
                    <a:pt x="16253" y="1"/>
                  </a:moveTo>
                  <a:lnTo>
                    <a:pt x="16253" y="1"/>
                  </a:lnTo>
                  <a:cubicBezTo>
                    <a:pt x="14919" y="491"/>
                    <a:pt x="13584" y="845"/>
                    <a:pt x="12249" y="1133"/>
                  </a:cubicBezTo>
                  <a:cubicBezTo>
                    <a:pt x="10914" y="1487"/>
                    <a:pt x="9580" y="1690"/>
                    <a:pt x="8228" y="1910"/>
                  </a:cubicBezTo>
                  <a:cubicBezTo>
                    <a:pt x="7535" y="1977"/>
                    <a:pt x="6893" y="2112"/>
                    <a:pt x="6201" y="2180"/>
                  </a:cubicBezTo>
                  <a:cubicBezTo>
                    <a:pt x="5846" y="2180"/>
                    <a:pt x="5491" y="2248"/>
                    <a:pt x="5136" y="2248"/>
                  </a:cubicBezTo>
                  <a:cubicBezTo>
                    <a:pt x="4849" y="2332"/>
                    <a:pt x="4511" y="2332"/>
                    <a:pt x="4156" y="2400"/>
                  </a:cubicBezTo>
                  <a:cubicBezTo>
                    <a:pt x="3802" y="2400"/>
                    <a:pt x="3447" y="2467"/>
                    <a:pt x="3092" y="2467"/>
                  </a:cubicBezTo>
                  <a:cubicBezTo>
                    <a:pt x="2737" y="2467"/>
                    <a:pt x="2399" y="2535"/>
                    <a:pt x="2044" y="2602"/>
                  </a:cubicBezTo>
                  <a:cubicBezTo>
                    <a:pt x="1402" y="2602"/>
                    <a:pt x="710" y="2670"/>
                    <a:pt x="0" y="2822"/>
                  </a:cubicBezTo>
                  <a:cubicBezTo>
                    <a:pt x="625" y="2957"/>
                    <a:pt x="1335" y="3092"/>
                    <a:pt x="2044" y="3244"/>
                  </a:cubicBezTo>
                  <a:cubicBezTo>
                    <a:pt x="2399" y="3312"/>
                    <a:pt x="2737" y="3312"/>
                    <a:pt x="3092" y="3380"/>
                  </a:cubicBezTo>
                  <a:cubicBezTo>
                    <a:pt x="3447" y="3380"/>
                    <a:pt x="3802" y="3447"/>
                    <a:pt x="4156" y="3447"/>
                  </a:cubicBezTo>
                  <a:cubicBezTo>
                    <a:pt x="4618" y="3447"/>
                    <a:pt x="5087" y="3477"/>
                    <a:pt x="5559" y="3477"/>
                  </a:cubicBezTo>
                  <a:cubicBezTo>
                    <a:pt x="5795" y="3477"/>
                    <a:pt x="6032" y="3470"/>
                    <a:pt x="6268" y="3447"/>
                  </a:cubicBezTo>
                  <a:cubicBezTo>
                    <a:pt x="6623" y="3447"/>
                    <a:pt x="7045" y="3447"/>
                    <a:pt x="7383" y="3380"/>
                  </a:cubicBezTo>
                  <a:lnTo>
                    <a:pt x="8448" y="3244"/>
                  </a:lnTo>
                  <a:cubicBezTo>
                    <a:pt x="9850" y="3025"/>
                    <a:pt x="11185" y="2670"/>
                    <a:pt x="12536" y="2180"/>
                  </a:cubicBezTo>
                  <a:cubicBezTo>
                    <a:pt x="12874" y="2045"/>
                    <a:pt x="13229" y="1910"/>
                    <a:pt x="13516" y="1758"/>
                  </a:cubicBezTo>
                  <a:lnTo>
                    <a:pt x="14006" y="1555"/>
                  </a:lnTo>
                  <a:lnTo>
                    <a:pt x="14496" y="1268"/>
                  </a:lnTo>
                  <a:cubicBezTo>
                    <a:pt x="15138" y="913"/>
                    <a:pt x="15696" y="491"/>
                    <a:pt x="16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61"/>
            <p:cNvSpPr/>
            <p:nvPr/>
          </p:nvSpPr>
          <p:spPr>
            <a:xfrm>
              <a:off x="9335119" y="1021817"/>
              <a:ext cx="574051" cy="121139"/>
            </a:xfrm>
            <a:custGeom>
              <a:avLst/>
              <a:gdLst/>
              <a:ahLst/>
              <a:cxnLst/>
              <a:rect l="l" t="t" r="r" b="b"/>
              <a:pathLst>
                <a:path w="16254" h="3430" extrusionOk="0">
                  <a:moveTo>
                    <a:pt x="16253" y="0"/>
                  </a:moveTo>
                  <a:lnTo>
                    <a:pt x="16253" y="0"/>
                  </a:lnTo>
                  <a:cubicBezTo>
                    <a:pt x="14919" y="422"/>
                    <a:pt x="13652" y="777"/>
                    <a:pt x="12317" y="1132"/>
                  </a:cubicBezTo>
                  <a:cubicBezTo>
                    <a:pt x="10982" y="1402"/>
                    <a:pt x="9647" y="1622"/>
                    <a:pt x="8296" y="1825"/>
                  </a:cubicBezTo>
                  <a:cubicBezTo>
                    <a:pt x="7603" y="1977"/>
                    <a:pt x="6893" y="2044"/>
                    <a:pt x="6268" y="2112"/>
                  </a:cubicBezTo>
                  <a:cubicBezTo>
                    <a:pt x="5913" y="2179"/>
                    <a:pt x="5559" y="2179"/>
                    <a:pt x="5204" y="2247"/>
                  </a:cubicBezTo>
                  <a:cubicBezTo>
                    <a:pt x="4849" y="2247"/>
                    <a:pt x="4494" y="2332"/>
                    <a:pt x="4224" y="2332"/>
                  </a:cubicBezTo>
                  <a:cubicBezTo>
                    <a:pt x="3869" y="2399"/>
                    <a:pt x="3514" y="2399"/>
                    <a:pt x="3160" y="2467"/>
                  </a:cubicBezTo>
                  <a:cubicBezTo>
                    <a:pt x="2805" y="2467"/>
                    <a:pt x="2467" y="2467"/>
                    <a:pt x="2112" y="2534"/>
                  </a:cubicBezTo>
                  <a:cubicBezTo>
                    <a:pt x="1402" y="2602"/>
                    <a:pt x="693" y="2602"/>
                    <a:pt x="0" y="2754"/>
                  </a:cubicBezTo>
                  <a:cubicBezTo>
                    <a:pt x="693" y="2957"/>
                    <a:pt x="1402" y="3092"/>
                    <a:pt x="2112" y="3176"/>
                  </a:cubicBezTo>
                  <a:cubicBezTo>
                    <a:pt x="2467" y="3244"/>
                    <a:pt x="2805" y="3311"/>
                    <a:pt x="3160" y="3311"/>
                  </a:cubicBezTo>
                  <a:cubicBezTo>
                    <a:pt x="3514" y="3379"/>
                    <a:pt x="3869" y="3379"/>
                    <a:pt x="4224" y="3379"/>
                  </a:cubicBezTo>
                  <a:cubicBezTo>
                    <a:pt x="4570" y="3413"/>
                    <a:pt x="4921" y="3430"/>
                    <a:pt x="5274" y="3430"/>
                  </a:cubicBezTo>
                  <a:cubicBezTo>
                    <a:pt x="5626" y="3430"/>
                    <a:pt x="5981" y="3413"/>
                    <a:pt x="6336" y="3379"/>
                  </a:cubicBezTo>
                  <a:cubicBezTo>
                    <a:pt x="6691" y="3379"/>
                    <a:pt x="7029" y="3379"/>
                    <a:pt x="7383" y="3311"/>
                  </a:cubicBezTo>
                  <a:lnTo>
                    <a:pt x="8448" y="3244"/>
                  </a:lnTo>
                  <a:cubicBezTo>
                    <a:pt x="9850" y="3024"/>
                    <a:pt x="11252" y="2669"/>
                    <a:pt x="12604" y="2112"/>
                  </a:cubicBezTo>
                  <a:cubicBezTo>
                    <a:pt x="12942" y="1977"/>
                    <a:pt x="13297" y="1909"/>
                    <a:pt x="13584" y="1690"/>
                  </a:cubicBezTo>
                  <a:lnTo>
                    <a:pt x="14074" y="1487"/>
                  </a:lnTo>
                  <a:lnTo>
                    <a:pt x="14564" y="1200"/>
                  </a:lnTo>
                  <a:cubicBezTo>
                    <a:pt x="15138" y="845"/>
                    <a:pt x="15763" y="490"/>
                    <a:pt x="16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61"/>
            <p:cNvSpPr/>
            <p:nvPr/>
          </p:nvSpPr>
          <p:spPr>
            <a:xfrm>
              <a:off x="8810619" y="484779"/>
              <a:ext cx="586588" cy="100726"/>
            </a:xfrm>
            <a:custGeom>
              <a:avLst/>
              <a:gdLst/>
              <a:ahLst/>
              <a:cxnLst/>
              <a:rect l="l" t="t" r="r" b="b"/>
              <a:pathLst>
                <a:path w="16609" h="2852" extrusionOk="0">
                  <a:moveTo>
                    <a:pt x="16608" y="0"/>
                  </a:moveTo>
                  <a:lnTo>
                    <a:pt x="16608" y="0"/>
                  </a:lnTo>
                  <a:cubicBezTo>
                    <a:pt x="15206" y="355"/>
                    <a:pt x="13854" y="642"/>
                    <a:pt x="12452" y="845"/>
                  </a:cubicBezTo>
                  <a:cubicBezTo>
                    <a:pt x="11117" y="1065"/>
                    <a:pt x="9715" y="1200"/>
                    <a:pt x="8363" y="1267"/>
                  </a:cubicBezTo>
                  <a:lnTo>
                    <a:pt x="7316" y="1335"/>
                  </a:lnTo>
                  <a:lnTo>
                    <a:pt x="3717" y="1335"/>
                  </a:lnTo>
                  <a:lnTo>
                    <a:pt x="3160" y="1267"/>
                  </a:lnTo>
                  <a:lnTo>
                    <a:pt x="2112" y="1267"/>
                  </a:lnTo>
                  <a:cubicBezTo>
                    <a:pt x="1402" y="1200"/>
                    <a:pt x="693" y="1200"/>
                    <a:pt x="0" y="1200"/>
                  </a:cubicBezTo>
                  <a:cubicBezTo>
                    <a:pt x="338" y="1335"/>
                    <a:pt x="625" y="1487"/>
                    <a:pt x="980" y="1622"/>
                  </a:cubicBezTo>
                  <a:cubicBezTo>
                    <a:pt x="1335" y="1757"/>
                    <a:pt x="1690" y="1909"/>
                    <a:pt x="2028" y="1977"/>
                  </a:cubicBezTo>
                  <a:cubicBezTo>
                    <a:pt x="2315" y="2112"/>
                    <a:pt x="2670" y="2180"/>
                    <a:pt x="3024" y="2247"/>
                  </a:cubicBezTo>
                  <a:lnTo>
                    <a:pt x="3582" y="2399"/>
                  </a:lnTo>
                  <a:cubicBezTo>
                    <a:pt x="3717" y="2467"/>
                    <a:pt x="3937" y="2467"/>
                    <a:pt x="4072" y="2535"/>
                  </a:cubicBezTo>
                  <a:cubicBezTo>
                    <a:pt x="4494" y="2602"/>
                    <a:pt x="4849" y="2602"/>
                    <a:pt x="5204" y="2670"/>
                  </a:cubicBezTo>
                  <a:cubicBezTo>
                    <a:pt x="5559" y="2754"/>
                    <a:pt x="5914" y="2754"/>
                    <a:pt x="6251" y="2822"/>
                  </a:cubicBezTo>
                  <a:cubicBezTo>
                    <a:pt x="6488" y="2844"/>
                    <a:pt x="6732" y="2852"/>
                    <a:pt x="6979" y="2852"/>
                  </a:cubicBezTo>
                  <a:cubicBezTo>
                    <a:pt x="7472" y="2852"/>
                    <a:pt x="7975" y="2822"/>
                    <a:pt x="8448" y="2822"/>
                  </a:cubicBezTo>
                  <a:cubicBezTo>
                    <a:pt x="9918" y="2754"/>
                    <a:pt x="11320" y="2467"/>
                    <a:pt x="12739" y="2045"/>
                  </a:cubicBezTo>
                  <a:cubicBezTo>
                    <a:pt x="14142" y="1555"/>
                    <a:pt x="15476" y="913"/>
                    <a:pt x="166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61"/>
            <p:cNvSpPr/>
            <p:nvPr/>
          </p:nvSpPr>
          <p:spPr>
            <a:xfrm>
              <a:off x="8750933" y="350501"/>
              <a:ext cx="578854" cy="103516"/>
            </a:xfrm>
            <a:custGeom>
              <a:avLst/>
              <a:gdLst/>
              <a:ahLst/>
              <a:cxnLst/>
              <a:rect l="l" t="t" r="r" b="b"/>
              <a:pathLst>
                <a:path w="16390" h="2931" extrusionOk="0">
                  <a:moveTo>
                    <a:pt x="1" y="1"/>
                  </a:moveTo>
                  <a:lnTo>
                    <a:pt x="1" y="1"/>
                  </a:lnTo>
                  <a:cubicBezTo>
                    <a:pt x="271" y="221"/>
                    <a:pt x="558" y="356"/>
                    <a:pt x="845" y="558"/>
                  </a:cubicBezTo>
                  <a:cubicBezTo>
                    <a:pt x="1183" y="710"/>
                    <a:pt x="1471" y="913"/>
                    <a:pt x="1825" y="1065"/>
                  </a:cubicBezTo>
                  <a:cubicBezTo>
                    <a:pt x="2113" y="1200"/>
                    <a:pt x="2450" y="1336"/>
                    <a:pt x="2805" y="1555"/>
                  </a:cubicBezTo>
                  <a:cubicBezTo>
                    <a:pt x="3092" y="1690"/>
                    <a:pt x="3447" y="1826"/>
                    <a:pt x="3802" y="1910"/>
                  </a:cubicBezTo>
                  <a:cubicBezTo>
                    <a:pt x="4140" y="2045"/>
                    <a:pt x="4495" y="2113"/>
                    <a:pt x="4850" y="2248"/>
                  </a:cubicBezTo>
                  <a:cubicBezTo>
                    <a:pt x="5204" y="2332"/>
                    <a:pt x="5559" y="2400"/>
                    <a:pt x="5914" y="2468"/>
                  </a:cubicBezTo>
                  <a:cubicBezTo>
                    <a:pt x="6607" y="2670"/>
                    <a:pt x="7316" y="2755"/>
                    <a:pt x="8026" y="2890"/>
                  </a:cubicBezTo>
                  <a:cubicBezTo>
                    <a:pt x="8539" y="2915"/>
                    <a:pt x="9061" y="2930"/>
                    <a:pt x="9590" y="2930"/>
                  </a:cubicBezTo>
                  <a:cubicBezTo>
                    <a:pt x="10506" y="2930"/>
                    <a:pt x="11442" y="2883"/>
                    <a:pt x="12385" y="2755"/>
                  </a:cubicBezTo>
                  <a:cubicBezTo>
                    <a:pt x="13787" y="2468"/>
                    <a:pt x="15206" y="2045"/>
                    <a:pt x="16389" y="1268"/>
                  </a:cubicBezTo>
                  <a:lnTo>
                    <a:pt x="16389" y="1268"/>
                  </a:lnTo>
                  <a:cubicBezTo>
                    <a:pt x="14987" y="1488"/>
                    <a:pt x="13652" y="1555"/>
                    <a:pt x="12250" y="1555"/>
                  </a:cubicBezTo>
                  <a:cubicBezTo>
                    <a:pt x="10898" y="1555"/>
                    <a:pt x="9496" y="1488"/>
                    <a:pt x="8161" y="1336"/>
                  </a:cubicBezTo>
                  <a:cubicBezTo>
                    <a:pt x="7519" y="1268"/>
                    <a:pt x="6826" y="1200"/>
                    <a:pt x="6117" y="1065"/>
                  </a:cubicBezTo>
                  <a:cubicBezTo>
                    <a:pt x="5762" y="1065"/>
                    <a:pt x="5492" y="981"/>
                    <a:pt x="5137" y="913"/>
                  </a:cubicBezTo>
                  <a:cubicBezTo>
                    <a:pt x="4782" y="846"/>
                    <a:pt x="4427" y="778"/>
                    <a:pt x="4072" y="778"/>
                  </a:cubicBezTo>
                  <a:cubicBezTo>
                    <a:pt x="3937" y="710"/>
                    <a:pt x="3802" y="710"/>
                    <a:pt x="3582" y="643"/>
                  </a:cubicBezTo>
                  <a:lnTo>
                    <a:pt x="3092" y="558"/>
                  </a:lnTo>
                  <a:cubicBezTo>
                    <a:pt x="2738" y="491"/>
                    <a:pt x="2383" y="423"/>
                    <a:pt x="2028" y="356"/>
                  </a:cubicBezTo>
                  <a:cubicBezTo>
                    <a:pt x="1403" y="221"/>
                    <a:pt x="693" y="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1"/>
            <p:cNvSpPr/>
            <p:nvPr/>
          </p:nvSpPr>
          <p:spPr>
            <a:xfrm>
              <a:off x="8517025" y="45005"/>
              <a:ext cx="696390" cy="220805"/>
            </a:xfrm>
            <a:custGeom>
              <a:avLst/>
              <a:gdLst/>
              <a:ahLst/>
              <a:cxnLst/>
              <a:rect l="l" t="t" r="r" b="b"/>
              <a:pathLst>
                <a:path w="19718" h="6252" extrusionOk="0">
                  <a:moveTo>
                    <a:pt x="1" y="1"/>
                  </a:moveTo>
                  <a:lnTo>
                    <a:pt x="1" y="1"/>
                  </a:lnTo>
                  <a:cubicBezTo>
                    <a:pt x="288" y="271"/>
                    <a:pt x="626" y="558"/>
                    <a:pt x="981" y="845"/>
                  </a:cubicBezTo>
                  <a:cubicBezTo>
                    <a:pt x="1335" y="1116"/>
                    <a:pt x="1690" y="1403"/>
                    <a:pt x="2045" y="1606"/>
                  </a:cubicBezTo>
                  <a:cubicBezTo>
                    <a:pt x="2400" y="1893"/>
                    <a:pt x="2822" y="2112"/>
                    <a:pt x="3160" y="2383"/>
                  </a:cubicBezTo>
                  <a:cubicBezTo>
                    <a:pt x="3515" y="2602"/>
                    <a:pt x="3937" y="2805"/>
                    <a:pt x="4292" y="3025"/>
                  </a:cubicBezTo>
                  <a:cubicBezTo>
                    <a:pt x="5069" y="3447"/>
                    <a:pt x="5846" y="3870"/>
                    <a:pt x="6691" y="4224"/>
                  </a:cubicBezTo>
                  <a:lnTo>
                    <a:pt x="7316" y="4495"/>
                  </a:lnTo>
                  <a:cubicBezTo>
                    <a:pt x="7536" y="4562"/>
                    <a:pt x="7739" y="4647"/>
                    <a:pt x="7958" y="4714"/>
                  </a:cubicBezTo>
                  <a:lnTo>
                    <a:pt x="9225" y="5137"/>
                  </a:lnTo>
                  <a:cubicBezTo>
                    <a:pt x="10915" y="5694"/>
                    <a:pt x="12672" y="6049"/>
                    <a:pt x="14429" y="6184"/>
                  </a:cubicBezTo>
                  <a:cubicBezTo>
                    <a:pt x="14852" y="6252"/>
                    <a:pt x="15274" y="6252"/>
                    <a:pt x="15764" y="6252"/>
                  </a:cubicBezTo>
                  <a:lnTo>
                    <a:pt x="17099" y="6252"/>
                  </a:lnTo>
                  <a:cubicBezTo>
                    <a:pt x="17943" y="6184"/>
                    <a:pt x="18873" y="6049"/>
                    <a:pt x="19717" y="5829"/>
                  </a:cubicBezTo>
                  <a:cubicBezTo>
                    <a:pt x="18873" y="5694"/>
                    <a:pt x="18028" y="5559"/>
                    <a:pt x="17099" y="5407"/>
                  </a:cubicBezTo>
                  <a:lnTo>
                    <a:pt x="16474" y="5272"/>
                  </a:lnTo>
                  <a:lnTo>
                    <a:pt x="15916" y="5137"/>
                  </a:lnTo>
                  <a:cubicBezTo>
                    <a:pt x="15494" y="5069"/>
                    <a:pt x="15071" y="4985"/>
                    <a:pt x="14649" y="4849"/>
                  </a:cubicBezTo>
                  <a:cubicBezTo>
                    <a:pt x="12959" y="4495"/>
                    <a:pt x="11337" y="4005"/>
                    <a:pt x="9715" y="3515"/>
                  </a:cubicBezTo>
                  <a:cubicBezTo>
                    <a:pt x="8871" y="3228"/>
                    <a:pt x="8094" y="3025"/>
                    <a:pt x="7316" y="2670"/>
                  </a:cubicBezTo>
                  <a:cubicBezTo>
                    <a:pt x="6894" y="2535"/>
                    <a:pt x="6472" y="2450"/>
                    <a:pt x="6049" y="2248"/>
                  </a:cubicBezTo>
                  <a:cubicBezTo>
                    <a:pt x="5694" y="2112"/>
                    <a:pt x="5272" y="1960"/>
                    <a:pt x="4850" y="1825"/>
                  </a:cubicBezTo>
                  <a:cubicBezTo>
                    <a:pt x="4647" y="1758"/>
                    <a:pt x="4427" y="1690"/>
                    <a:pt x="4292" y="1606"/>
                  </a:cubicBezTo>
                  <a:lnTo>
                    <a:pt x="3667" y="1335"/>
                  </a:lnTo>
                  <a:cubicBezTo>
                    <a:pt x="3245" y="1183"/>
                    <a:pt x="2890" y="1048"/>
                    <a:pt x="2467" y="913"/>
                  </a:cubicBezTo>
                  <a:cubicBezTo>
                    <a:pt x="1623" y="558"/>
                    <a:pt x="845" y="27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1"/>
            <p:cNvSpPr/>
            <p:nvPr/>
          </p:nvSpPr>
          <p:spPr>
            <a:xfrm>
              <a:off x="8378015" y="-196673"/>
              <a:ext cx="695755" cy="221441"/>
            </a:xfrm>
            <a:custGeom>
              <a:avLst/>
              <a:gdLst/>
              <a:ahLst/>
              <a:cxnLst/>
              <a:rect l="l" t="t" r="r" b="b"/>
              <a:pathLst>
                <a:path w="19700" h="6270" extrusionOk="0">
                  <a:moveTo>
                    <a:pt x="0" y="1"/>
                  </a:moveTo>
                  <a:lnTo>
                    <a:pt x="0" y="1"/>
                  </a:lnTo>
                  <a:cubicBezTo>
                    <a:pt x="270" y="288"/>
                    <a:pt x="625" y="575"/>
                    <a:pt x="980" y="846"/>
                  </a:cubicBezTo>
                  <a:cubicBezTo>
                    <a:pt x="1335" y="1133"/>
                    <a:pt x="1690" y="1353"/>
                    <a:pt x="2028" y="1623"/>
                  </a:cubicBezTo>
                  <a:cubicBezTo>
                    <a:pt x="2382" y="1843"/>
                    <a:pt x="2805" y="2113"/>
                    <a:pt x="3159" y="2332"/>
                  </a:cubicBezTo>
                  <a:cubicBezTo>
                    <a:pt x="3514" y="2620"/>
                    <a:pt x="3937" y="2822"/>
                    <a:pt x="4291" y="3042"/>
                  </a:cubicBezTo>
                  <a:cubicBezTo>
                    <a:pt x="5069" y="3464"/>
                    <a:pt x="5913" y="3887"/>
                    <a:pt x="6674" y="4157"/>
                  </a:cubicBezTo>
                  <a:lnTo>
                    <a:pt x="7316" y="4444"/>
                  </a:lnTo>
                  <a:cubicBezTo>
                    <a:pt x="7518" y="4512"/>
                    <a:pt x="7738" y="4647"/>
                    <a:pt x="7941" y="4732"/>
                  </a:cubicBezTo>
                  <a:lnTo>
                    <a:pt x="9208" y="5154"/>
                  </a:lnTo>
                  <a:cubicBezTo>
                    <a:pt x="10898" y="5644"/>
                    <a:pt x="12672" y="6066"/>
                    <a:pt x="14429" y="6202"/>
                  </a:cubicBezTo>
                  <a:cubicBezTo>
                    <a:pt x="14851" y="6202"/>
                    <a:pt x="15273" y="6269"/>
                    <a:pt x="15763" y="6269"/>
                  </a:cubicBezTo>
                  <a:lnTo>
                    <a:pt x="16388" y="6269"/>
                  </a:lnTo>
                  <a:lnTo>
                    <a:pt x="17098" y="6202"/>
                  </a:lnTo>
                  <a:cubicBezTo>
                    <a:pt x="17943" y="6202"/>
                    <a:pt x="18855" y="6066"/>
                    <a:pt x="19700" y="5779"/>
                  </a:cubicBezTo>
                  <a:cubicBezTo>
                    <a:pt x="18855" y="5712"/>
                    <a:pt x="18010" y="5576"/>
                    <a:pt x="17166" y="5424"/>
                  </a:cubicBezTo>
                  <a:lnTo>
                    <a:pt x="16541" y="5289"/>
                  </a:lnTo>
                  <a:lnTo>
                    <a:pt x="15899" y="5154"/>
                  </a:lnTo>
                  <a:cubicBezTo>
                    <a:pt x="15476" y="5070"/>
                    <a:pt x="15054" y="4934"/>
                    <a:pt x="14631" y="4867"/>
                  </a:cubicBezTo>
                  <a:cubicBezTo>
                    <a:pt x="12942" y="4512"/>
                    <a:pt x="11320" y="4022"/>
                    <a:pt x="9715" y="3532"/>
                  </a:cubicBezTo>
                  <a:cubicBezTo>
                    <a:pt x="8870" y="3245"/>
                    <a:pt x="8093" y="2958"/>
                    <a:pt x="7316" y="2687"/>
                  </a:cubicBezTo>
                  <a:cubicBezTo>
                    <a:pt x="6893" y="2535"/>
                    <a:pt x="6471" y="2400"/>
                    <a:pt x="6049" y="2265"/>
                  </a:cubicBezTo>
                  <a:cubicBezTo>
                    <a:pt x="5694" y="2113"/>
                    <a:pt x="5271" y="1978"/>
                    <a:pt x="4849" y="1843"/>
                  </a:cubicBezTo>
                  <a:cubicBezTo>
                    <a:pt x="4646" y="1690"/>
                    <a:pt x="4427" y="1690"/>
                    <a:pt x="4291" y="1555"/>
                  </a:cubicBezTo>
                  <a:lnTo>
                    <a:pt x="3649" y="1353"/>
                  </a:lnTo>
                  <a:cubicBezTo>
                    <a:pt x="3227" y="1201"/>
                    <a:pt x="2872" y="1065"/>
                    <a:pt x="2450" y="846"/>
                  </a:cubicBezTo>
                  <a:cubicBezTo>
                    <a:pt x="1605" y="575"/>
                    <a:pt x="845" y="22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61"/>
            <p:cNvSpPr/>
            <p:nvPr/>
          </p:nvSpPr>
          <p:spPr>
            <a:xfrm>
              <a:off x="8375013" y="-519475"/>
              <a:ext cx="611664" cy="392660"/>
            </a:xfrm>
            <a:custGeom>
              <a:avLst/>
              <a:gdLst/>
              <a:ahLst/>
              <a:cxnLst/>
              <a:rect l="l" t="t" r="r" b="b"/>
              <a:pathLst>
                <a:path w="17319" h="11118" extrusionOk="0">
                  <a:moveTo>
                    <a:pt x="1" y="1"/>
                  </a:moveTo>
                  <a:cubicBezTo>
                    <a:pt x="220" y="423"/>
                    <a:pt x="507" y="778"/>
                    <a:pt x="710" y="1116"/>
                  </a:cubicBezTo>
                  <a:cubicBezTo>
                    <a:pt x="997" y="1471"/>
                    <a:pt x="1268" y="1825"/>
                    <a:pt x="1555" y="2180"/>
                  </a:cubicBezTo>
                  <a:cubicBezTo>
                    <a:pt x="1842" y="2535"/>
                    <a:pt x="2113" y="2890"/>
                    <a:pt x="2400" y="3160"/>
                  </a:cubicBezTo>
                  <a:cubicBezTo>
                    <a:pt x="2687" y="3515"/>
                    <a:pt x="2957" y="3870"/>
                    <a:pt x="3312" y="4157"/>
                  </a:cubicBezTo>
                  <a:cubicBezTo>
                    <a:pt x="3954" y="4782"/>
                    <a:pt x="4579" y="5424"/>
                    <a:pt x="5289" y="5982"/>
                  </a:cubicBezTo>
                  <a:lnTo>
                    <a:pt x="5779" y="6336"/>
                  </a:lnTo>
                  <a:cubicBezTo>
                    <a:pt x="5998" y="6539"/>
                    <a:pt x="6134" y="6607"/>
                    <a:pt x="6336" y="6759"/>
                  </a:cubicBezTo>
                  <a:lnTo>
                    <a:pt x="7401" y="7536"/>
                  </a:lnTo>
                  <a:cubicBezTo>
                    <a:pt x="8871" y="8516"/>
                    <a:pt x="10493" y="9361"/>
                    <a:pt x="12115" y="9986"/>
                  </a:cubicBezTo>
                  <a:cubicBezTo>
                    <a:pt x="12537" y="10205"/>
                    <a:pt x="12959" y="10341"/>
                    <a:pt x="13382" y="10493"/>
                  </a:cubicBezTo>
                  <a:lnTo>
                    <a:pt x="14024" y="10628"/>
                  </a:lnTo>
                  <a:lnTo>
                    <a:pt x="14716" y="10830"/>
                  </a:lnTo>
                  <a:cubicBezTo>
                    <a:pt x="15561" y="10983"/>
                    <a:pt x="16473" y="11118"/>
                    <a:pt x="17318" y="11118"/>
                  </a:cubicBezTo>
                  <a:cubicBezTo>
                    <a:pt x="16558" y="10763"/>
                    <a:pt x="15713" y="10408"/>
                    <a:pt x="15004" y="9986"/>
                  </a:cubicBezTo>
                  <a:lnTo>
                    <a:pt x="14362" y="9715"/>
                  </a:lnTo>
                  <a:lnTo>
                    <a:pt x="13804" y="9428"/>
                  </a:lnTo>
                  <a:cubicBezTo>
                    <a:pt x="13449" y="9225"/>
                    <a:pt x="13094" y="9006"/>
                    <a:pt x="12672" y="8803"/>
                  </a:cubicBezTo>
                  <a:cubicBezTo>
                    <a:pt x="11202" y="7958"/>
                    <a:pt x="9800" y="7029"/>
                    <a:pt x="8381" y="6117"/>
                  </a:cubicBezTo>
                  <a:cubicBezTo>
                    <a:pt x="7688" y="5627"/>
                    <a:pt x="6978" y="5204"/>
                    <a:pt x="6269" y="4647"/>
                  </a:cubicBezTo>
                  <a:cubicBezTo>
                    <a:pt x="5914" y="4427"/>
                    <a:pt x="5576" y="4157"/>
                    <a:pt x="5221" y="3937"/>
                  </a:cubicBezTo>
                  <a:cubicBezTo>
                    <a:pt x="4866" y="3650"/>
                    <a:pt x="4512" y="3380"/>
                    <a:pt x="4157" y="3160"/>
                  </a:cubicBezTo>
                  <a:cubicBezTo>
                    <a:pt x="4022" y="3025"/>
                    <a:pt x="3802" y="2890"/>
                    <a:pt x="3667" y="2738"/>
                  </a:cubicBezTo>
                  <a:lnTo>
                    <a:pt x="3177" y="2383"/>
                  </a:lnTo>
                  <a:cubicBezTo>
                    <a:pt x="2822" y="2113"/>
                    <a:pt x="2467" y="1825"/>
                    <a:pt x="2113" y="1623"/>
                  </a:cubicBezTo>
                  <a:cubicBezTo>
                    <a:pt x="1420" y="1048"/>
                    <a:pt x="778" y="49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1"/>
            <p:cNvSpPr/>
            <p:nvPr/>
          </p:nvSpPr>
          <p:spPr>
            <a:xfrm>
              <a:off x="9066600" y="787909"/>
              <a:ext cx="584187" cy="94898"/>
            </a:xfrm>
            <a:custGeom>
              <a:avLst/>
              <a:gdLst/>
              <a:ahLst/>
              <a:cxnLst/>
              <a:rect l="l" t="t" r="r" b="b"/>
              <a:pathLst>
                <a:path w="16541" h="2687" extrusionOk="0">
                  <a:moveTo>
                    <a:pt x="16541" y="0"/>
                  </a:moveTo>
                  <a:cubicBezTo>
                    <a:pt x="15138" y="422"/>
                    <a:pt x="13787" y="642"/>
                    <a:pt x="12384" y="777"/>
                  </a:cubicBezTo>
                  <a:cubicBezTo>
                    <a:pt x="11050" y="997"/>
                    <a:pt x="9715" y="1064"/>
                    <a:pt x="8296" y="1132"/>
                  </a:cubicBezTo>
                  <a:lnTo>
                    <a:pt x="6268" y="1132"/>
                  </a:lnTo>
                  <a:cubicBezTo>
                    <a:pt x="5914" y="1132"/>
                    <a:pt x="5559" y="1132"/>
                    <a:pt x="5204" y="1064"/>
                  </a:cubicBezTo>
                  <a:lnTo>
                    <a:pt x="4224" y="1064"/>
                  </a:lnTo>
                  <a:lnTo>
                    <a:pt x="3650" y="997"/>
                  </a:lnTo>
                  <a:lnTo>
                    <a:pt x="3160" y="997"/>
                  </a:lnTo>
                  <a:cubicBezTo>
                    <a:pt x="2805" y="929"/>
                    <a:pt x="2467" y="929"/>
                    <a:pt x="2112" y="929"/>
                  </a:cubicBezTo>
                  <a:cubicBezTo>
                    <a:pt x="1403" y="845"/>
                    <a:pt x="693" y="777"/>
                    <a:pt x="0" y="777"/>
                  </a:cubicBezTo>
                  <a:cubicBezTo>
                    <a:pt x="271" y="929"/>
                    <a:pt x="625" y="1132"/>
                    <a:pt x="913" y="1267"/>
                  </a:cubicBezTo>
                  <a:cubicBezTo>
                    <a:pt x="1267" y="1419"/>
                    <a:pt x="1622" y="1554"/>
                    <a:pt x="1960" y="1622"/>
                  </a:cubicBezTo>
                  <a:cubicBezTo>
                    <a:pt x="2315" y="1774"/>
                    <a:pt x="2602" y="1842"/>
                    <a:pt x="2957" y="1977"/>
                  </a:cubicBezTo>
                  <a:cubicBezTo>
                    <a:pt x="3312" y="2044"/>
                    <a:pt x="3650" y="2196"/>
                    <a:pt x="4004" y="2264"/>
                  </a:cubicBezTo>
                  <a:cubicBezTo>
                    <a:pt x="4359" y="2332"/>
                    <a:pt x="4714" y="2399"/>
                    <a:pt x="5069" y="2399"/>
                  </a:cubicBezTo>
                  <a:cubicBezTo>
                    <a:pt x="5424" y="2467"/>
                    <a:pt x="5846" y="2534"/>
                    <a:pt x="6184" y="2534"/>
                  </a:cubicBezTo>
                  <a:cubicBezTo>
                    <a:pt x="6894" y="2686"/>
                    <a:pt x="7603" y="2619"/>
                    <a:pt x="8380" y="2686"/>
                  </a:cubicBezTo>
                  <a:cubicBezTo>
                    <a:pt x="9783" y="2619"/>
                    <a:pt x="11252" y="2399"/>
                    <a:pt x="12672" y="1977"/>
                  </a:cubicBezTo>
                  <a:cubicBezTo>
                    <a:pt x="14074" y="1554"/>
                    <a:pt x="15409" y="997"/>
                    <a:pt x="16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61"/>
            <p:cNvSpPr/>
            <p:nvPr/>
          </p:nvSpPr>
          <p:spPr>
            <a:xfrm>
              <a:off x="8902515" y="621422"/>
              <a:ext cx="586588" cy="103127"/>
            </a:xfrm>
            <a:custGeom>
              <a:avLst/>
              <a:gdLst/>
              <a:ahLst/>
              <a:cxnLst/>
              <a:rect l="l" t="t" r="r" b="b"/>
              <a:pathLst>
                <a:path w="16609" h="2920" extrusionOk="0">
                  <a:moveTo>
                    <a:pt x="16608" y="0"/>
                  </a:moveTo>
                  <a:lnTo>
                    <a:pt x="16608" y="0"/>
                  </a:lnTo>
                  <a:cubicBezTo>
                    <a:pt x="15206" y="423"/>
                    <a:pt x="13871" y="710"/>
                    <a:pt x="12452" y="913"/>
                  </a:cubicBezTo>
                  <a:cubicBezTo>
                    <a:pt x="11117" y="1132"/>
                    <a:pt x="9782" y="1267"/>
                    <a:pt x="8380" y="1335"/>
                  </a:cubicBezTo>
                  <a:lnTo>
                    <a:pt x="7383" y="1420"/>
                  </a:lnTo>
                  <a:lnTo>
                    <a:pt x="6336" y="1420"/>
                  </a:lnTo>
                  <a:cubicBezTo>
                    <a:pt x="5981" y="1420"/>
                    <a:pt x="5626" y="1487"/>
                    <a:pt x="5271" y="1487"/>
                  </a:cubicBezTo>
                  <a:cubicBezTo>
                    <a:pt x="4917" y="1420"/>
                    <a:pt x="4579" y="1420"/>
                    <a:pt x="4224" y="1420"/>
                  </a:cubicBezTo>
                  <a:lnTo>
                    <a:pt x="2180" y="1420"/>
                  </a:lnTo>
                  <a:cubicBezTo>
                    <a:pt x="1470" y="1335"/>
                    <a:pt x="777" y="1335"/>
                    <a:pt x="0" y="1335"/>
                  </a:cubicBezTo>
                  <a:cubicBezTo>
                    <a:pt x="355" y="1487"/>
                    <a:pt x="693" y="1622"/>
                    <a:pt x="980" y="1757"/>
                  </a:cubicBezTo>
                  <a:cubicBezTo>
                    <a:pt x="1335" y="1909"/>
                    <a:pt x="1690" y="2045"/>
                    <a:pt x="2044" y="2112"/>
                  </a:cubicBezTo>
                  <a:cubicBezTo>
                    <a:pt x="2382" y="2264"/>
                    <a:pt x="2737" y="2332"/>
                    <a:pt x="3092" y="2399"/>
                  </a:cubicBezTo>
                  <a:lnTo>
                    <a:pt x="3582" y="2535"/>
                  </a:lnTo>
                  <a:cubicBezTo>
                    <a:pt x="3801" y="2602"/>
                    <a:pt x="3937" y="2602"/>
                    <a:pt x="4156" y="2602"/>
                  </a:cubicBezTo>
                  <a:cubicBezTo>
                    <a:pt x="4494" y="2687"/>
                    <a:pt x="4849" y="2754"/>
                    <a:pt x="5204" y="2822"/>
                  </a:cubicBezTo>
                  <a:cubicBezTo>
                    <a:pt x="5559" y="2822"/>
                    <a:pt x="5913" y="2889"/>
                    <a:pt x="6336" y="2889"/>
                  </a:cubicBezTo>
                  <a:cubicBezTo>
                    <a:pt x="6567" y="2912"/>
                    <a:pt x="6799" y="2919"/>
                    <a:pt x="7036" y="2919"/>
                  </a:cubicBezTo>
                  <a:cubicBezTo>
                    <a:pt x="7509" y="2919"/>
                    <a:pt x="7997" y="2889"/>
                    <a:pt x="8515" y="2889"/>
                  </a:cubicBezTo>
                  <a:cubicBezTo>
                    <a:pt x="9918" y="2822"/>
                    <a:pt x="11404" y="2535"/>
                    <a:pt x="12807" y="2045"/>
                  </a:cubicBezTo>
                  <a:cubicBezTo>
                    <a:pt x="14141" y="1622"/>
                    <a:pt x="15476" y="997"/>
                    <a:pt x="166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61"/>
            <p:cNvSpPr/>
            <p:nvPr/>
          </p:nvSpPr>
          <p:spPr>
            <a:xfrm>
              <a:off x="9437152" y="1158460"/>
              <a:ext cx="581820" cy="79959"/>
            </a:xfrm>
            <a:custGeom>
              <a:avLst/>
              <a:gdLst/>
              <a:ahLst/>
              <a:cxnLst/>
              <a:rect l="l" t="t" r="r" b="b"/>
              <a:pathLst>
                <a:path w="16474" h="2264" extrusionOk="0">
                  <a:moveTo>
                    <a:pt x="16473" y="0"/>
                  </a:moveTo>
                  <a:cubicBezTo>
                    <a:pt x="15054" y="287"/>
                    <a:pt x="13719" y="490"/>
                    <a:pt x="12384" y="642"/>
                  </a:cubicBezTo>
                  <a:cubicBezTo>
                    <a:pt x="10982" y="777"/>
                    <a:pt x="9631" y="845"/>
                    <a:pt x="8296" y="845"/>
                  </a:cubicBezTo>
                  <a:lnTo>
                    <a:pt x="4140" y="845"/>
                  </a:lnTo>
                  <a:cubicBezTo>
                    <a:pt x="3802" y="845"/>
                    <a:pt x="3514" y="777"/>
                    <a:pt x="3160" y="777"/>
                  </a:cubicBezTo>
                  <a:lnTo>
                    <a:pt x="2112" y="777"/>
                  </a:lnTo>
                  <a:cubicBezTo>
                    <a:pt x="1403" y="710"/>
                    <a:pt x="693" y="710"/>
                    <a:pt x="0" y="710"/>
                  </a:cubicBezTo>
                  <a:cubicBezTo>
                    <a:pt x="625" y="997"/>
                    <a:pt x="1335" y="1200"/>
                    <a:pt x="1960" y="1419"/>
                  </a:cubicBezTo>
                  <a:cubicBezTo>
                    <a:pt x="2315" y="1487"/>
                    <a:pt x="2670" y="1622"/>
                    <a:pt x="3024" y="1690"/>
                  </a:cubicBezTo>
                  <a:cubicBezTo>
                    <a:pt x="3379" y="1757"/>
                    <a:pt x="3717" y="1842"/>
                    <a:pt x="4072" y="1909"/>
                  </a:cubicBezTo>
                  <a:cubicBezTo>
                    <a:pt x="4782" y="1977"/>
                    <a:pt x="5491" y="2112"/>
                    <a:pt x="6184" y="2179"/>
                  </a:cubicBezTo>
                  <a:lnTo>
                    <a:pt x="7248" y="2179"/>
                  </a:lnTo>
                  <a:lnTo>
                    <a:pt x="8296" y="2264"/>
                  </a:lnTo>
                  <a:cubicBezTo>
                    <a:pt x="9715" y="2179"/>
                    <a:pt x="11185" y="2044"/>
                    <a:pt x="12520" y="1690"/>
                  </a:cubicBezTo>
                  <a:cubicBezTo>
                    <a:pt x="12874" y="1554"/>
                    <a:pt x="13229" y="1487"/>
                    <a:pt x="13584" y="1419"/>
                  </a:cubicBezTo>
                  <a:lnTo>
                    <a:pt x="14074" y="1200"/>
                  </a:lnTo>
                  <a:lnTo>
                    <a:pt x="14564" y="997"/>
                  </a:lnTo>
                  <a:cubicBezTo>
                    <a:pt x="15274" y="710"/>
                    <a:pt x="15899" y="422"/>
                    <a:pt x="16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61"/>
            <p:cNvSpPr/>
            <p:nvPr/>
          </p:nvSpPr>
          <p:spPr>
            <a:xfrm>
              <a:off x="9732512" y="1238383"/>
              <a:ext cx="395627" cy="51952"/>
            </a:xfrm>
            <a:custGeom>
              <a:avLst/>
              <a:gdLst/>
              <a:ahLst/>
              <a:cxnLst/>
              <a:rect l="l" t="t" r="r" b="b"/>
              <a:pathLst>
                <a:path w="11202" h="1471" extrusionOk="0">
                  <a:moveTo>
                    <a:pt x="11202" y="1"/>
                  </a:moveTo>
                  <a:lnTo>
                    <a:pt x="11202" y="1"/>
                  </a:lnTo>
                  <a:cubicBezTo>
                    <a:pt x="10222" y="204"/>
                    <a:pt x="9293" y="339"/>
                    <a:pt x="8380" y="423"/>
                  </a:cubicBezTo>
                  <a:cubicBezTo>
                    <a:pt x="7468" y="491"/>
                    <a:pt x="6556" y="559"/>
                    <a:pt x="5643" y="559"/>
                  </a:cubicBezTo>
                  <a:lnTo>
                    <a:pt x="2889" y="559"/>
                  </a:lnTo>
                  <a:cubicBezTo>
                    <a:pt x="2619" y="559"/>
                    <a:pt x="2400" y="559"/>
                    <a:pt x="2197" y="491"/>
                  </a:cubicBezTo>
                  <a:lnTo>
                    <a:pt x="1487" y="491"/>
                  </a:lnTo>
                  <a:cubicBezTo>
                    <a:pt x="1161" y="491"/>
                    <a:pt x="834" y="461"/>
                    <a:pt x="502" y="461"/>
                  </a:cubicBezTo>
                  <a:cubicBezTo>
                    <a:pt x="336" y="461"/>
                    <a:pt x="169" y="468"/>
                    <a:pt x="0" y="491"/>
                  </a:cubicBezTo>
                  <a:cubicBezTo>
                    <a:pt x="507" y="626"/>
                    <a:pt x="930" y="761"/>
                    <a:pt x="1420" y="981"/>
                  </a:cubicBezTo>
                  <a:cubicBezTo>
                    <a:pt x="1842" y="1048"/>
                    <a:pt x="2332" y="1184"/>
                    <a:pt x="2822" y="1268"/>
                  </a:cubicBezTo>
                  <a:cubicBezTo>
                    <a:pt x="3244" y="1336"/>
                    <a:pt x="3734" y="1403"/>
                    <a:pt x="4224" y="1471"/>
                  </a:cubicBezTo>
                  <a:lnTo>
                    <a:pt x="5643" y="1471"/>
                  </a:lnTo>
                  <a:cubicBezTo>
                    <a:pt x="6623" y="1471"/>
                    <a:pt x="7603" y="1336"/>
                    <a:pt x="8532" y="1116"/>
                  </a:cubicBezTo>
                  <a:cubicBezTo>
                    <a:pt x="9445" y="913"/>
                    <a:pt x="10357" y="559"/>
                    <a:pt x="1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61"/>
            <p:cNvSpPr/>
            <p:nvPr/>
          </p:nvSpPr>
          <p:spPr>
            <a:xfrm>
              <a:off x="9173400" y="713318"/>
              <a:ext cx="392660" cy="54919"/>
            </a:xfrm>
            <a:custGeom>
              <a:avLst/>
              <a:gdLst/>
              <a:ahLst/>
              <a:cxnLst/>
              <a:rect l="l" t="t" r="r" b="b"/>
              <a:pathLst>
                <a:path w="11118" h="1555" extrusionOk="0">
                  <a:moveTo>
                    <a:pt x="11118" y="0"/>
                  </a:moveTo>
                  <a:lnTo>
                    <a:pt x="11118" y="0"/>
                  </a:lnTo>
                  <a:cubicBezTo>
                    <a:pt x="10205" y="220"/>
                    <a:pt x="9225" y="355"/>
                    <a:pt x="8313" y="423"/>
                  </a:cubicBezTo>
                  <a:cubicBezTo>
                    <a:pt x="7384" y="575"/>
                    <a:pt x="6471" y="575"/>
                    <a:pt x="5559" y="642"/>
                  </a:cubicBezTo>
                  <a:lnTo>
                    <a:pt x="4224" y="642"/>
                  </a:lnTo>
                  <a:cubicBezTo>
                    <a:pt x="3734" y="642"/>
                    <a:pt x="3244" y="575"/>
                    <a:pt x="2822" y="575"/>
                  </a:cubicBezTo>
                  <a:lnTo>
                    <a:pt x="1403" y="575"/>
                  </a:lnTo>
                  <a:cubicBezTo>
                    <a:pt x="913" y="507"/>
                    <a:pt x="490" y="507"/>
                    <a:pt x="0" y="507"/>
                  </a:cubicBezTo>
                  <a:cubicBezTo>
                    <a:pt x="423" y="710"/>
                    <a:pt x="845" y="845"/>
                    <a:pt x="1335" y="997"/>
                  </a:cubicBezTo>
                  <a:cubicBezTo>
                    <a:pt x="1758" y="1132"/>
                    <a:pt x="2248" y="1200"/>
                    <a:pt x="2738" y="1352"/>
                  </a:cubicBezTo>
                  <a:cubicBezTo>
                    <a:pt x="3160" y="1419"/>
                    <a:pt x="3667" y="1487"/>
                    <a:pt x="4157" y="1487"/>
                  </a:cubicBezTo>
                  <a:cubicBezTo>
                    <a:pt x="4647" y="1555"/>
                    <a:pt x="5137" y="1555"/>
                    <a:pt x="5627" y="1555"/>
                  </a:cubicBezTo>
                  <a:cubicBezTo>
                    <a:pt x="6539" y="1487"/>
                    <a:pt x="7536" y="1419"/>
                    <a:pt x="8448" y="1132"/>
                  </a:cubicBezTo>
                  <a:cubicBezTo>
                    <a:pt x="9360" y="929"/>
                    <a:pt x="10340" y="575"/>
                    <a:pt x="1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1"/>
            <p:cNvSpPr/>
            <p:nvPr/>
          </p:nvSpPr>
          <p:spPr>
            <a:xfrm>
              <a:off x="8889978" y="298585"/>
              <a:ext cx="392660" cy="51952"/>
            </a:xfrm>
            <a:custGeom>
              <a:avLst/>
              <a:gdLst/>
              <a:ahLst/>
              <a:cxnLst/>
              <a:rect l="l" t="t" r="r" b="b"/>
              <a:pathLst>
                <a:path w="11118" h="1471" extrusionOk="0">
                  <a:moveTo>
                    <a:pt x="11117" y="1"/>
                  </a:moveTo>
                  <a:lnTo>
                    <a:pt x="11117" y="1"/>
                  </a:lnTo>
                  <a:cubicBezTo>
                    <a:pt x="10205" y="204"/>
                    <a:pt x="9293" y="339"/>
                    <a:pt x="8380" y="423"/>
                  </a:cubicBezTo>
                  <a:cubicBezTo>
                    <a:pt x="7468" y="491"/>
                    <a:pt x="6539" y="559"/>
                    <a:pt x="5559" y="559"/>
                  </a:cubicBezTo>
                  <a:lnTo>
                    <a:pt x="2822" y="559"/>
                  </a:lnTo>
                  <a:cubicBezTo>
                    <a:pt x="2602" y="559"/>
                    <a:pt x="2315" y="559"/>
                    <a:pt x="2112" y="491"/>
                  </a:cubicBezTo>
                  <a:lnTo>
                    <a:pt x="1403" y="491"/>
                  </a:lnTo>
                  <a:cubicBezTo>
                    <a:pt x="1076" y="491"/>
                    <a:pt x="779" y="461"/>
                    <a:pt x="473" y="461"/>
                  </a:cubicBezTo>
                  <a:cubicBezTo>
                    <a:pt x="319" y="461"/>
                    <a:pt x="164" y="468"/>
                    <a:pt x="0" y="491"/>
                  </a:cubicBezTo>
                  <a:cubicBezTo>
                    <a:pt x="423" y="626"/>
                    <a:pt x="913" y="761"/>
                    <a:pt x="1335" y="913"/>
                  </a:cubicBezTo>
                  <a:cubicBezTo>
                    <a:pt x="1825" y="1048"/>
                    <a:pt x="2247" y="1184"/>
                    <a:pt x="2737" y="1268"/>
                  </a:cubicBezTo>
                  <a:cubicBezTo>
                    <a:pt x="3244" y="1336"/>
                    <a:pt x="3667" y="1403"/>
                    <a:pt x="4156" y="1471"/>
                  </a:cubicBezTo>
                  <a:lnTo>
                    <a:pt x="5626" y="1471"/>
                  </a:lnTo>
                  <a:cubicBezTo>
                    <a:pt x="6539" y="1471"/>
                    <a:pt x="7536" y="1336"/>
                    <a:pt x="8448" y="1116"/>
                  </a:cubicBezTo>
                  <a:cubicBezTo>
                    <a:pt x="9428" y="913"/>
                    <a:pt x="10340" y="559"/>
                    <a:pt x="11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61"/>
            <p:cNvSpPr/>
            <p:nvPr/>
          </p:nvSpPr>
          <p:spPr>
            <a:xfrm>
              <a:off x="8626226" y="-154292"/>
              <a:ext cx="383124" cy="97300"/>
            </a:xfrm>
            <a:custGeom>
              <a:avLst/>
              <a:gdLst/>
              <a:ahLst/>
              <a:cxnLst/>
              <a:rect l="l" t="t" r="r" b="b"/>
              <a:pathLst>
                <a:path w="10848" h="2755" extrusionOk="0">
                  <a:moveTo>
                    <a:pt x="1" y="1"/>
                  </a:moveTo>
                  <a:cubicBezTo>
                    <a:pt x="355" y="288"/>
                    <a:pt x="778" y="575"/>
                    <a:pt x="1132" y="778"/>
                  </a:cubicBezTo>
                  <a:cubicBezTo>
                    <a:pt x="1555" y="1065"/>
                    <a:pt x="1977" y="1268"/>
                    <a:pt x="2400" y="1487"/>
                  </a:cubicBezTo>
                  <a:cubicBezTo>
                    <a:pt x="2890" y="1690"/>
                    <a:pt x="3312" y="1842"/>
                    <a:pt x="3734" y="1977"/>
                  </a:cubicBezTo>
                  <a:cubicBezTo>
                    <a:pt x="4224" y="2180"/>
                    <a:pt x="4647" y="2332"/>
                    <a:pt x="5137" y="2400"/>
                  </a:cubicBezTo>
                  <a:cubicBezTo>
                    <a:pt x="6066" y="2602"/>
                    <a:pt x="7046" y="2754"/>
                    <a:pt x="8026" y="2754"/>
                  </a:cubicBezTo>
                  <a:cubicBezTo>
                    <a:pt x="8938" y="2754"/>
                    <a:pt x="9935" y="2687"/>
                    <a:pt x="10847" y="2332"/>
                  </a:cubicBezTo>
                  <a:cubicBezTo>
                    <a:pt x="9935" y="2332"/>
                    <a:pt x="9023" y="2180"/>
                    <a:pt x="8093" y="2045"/>
                  </a:cubicBezTo>
                  <a:cubicBezTo>
                    <a:pt x="7181" y="1910"/>
                    <a:pt x="6269" y="1690"/>
                    <a:pt x="5356" y="1487"/>
                  </a:cubicBezTo>
                  <a:cubicBezTo>
                    <a:pt x="4934" y="1420"/>
                    <a:pt x="4444" y="1268"/>
                    <a:pt x="4022" y="1200"/>
                  </a:cubicBezTo>
                  <a:cubicBezTo>
                    <a:pt x="3599" y="1065"/>
                    <a:pt x="3109" y="913"/>
                    <a:pt x="2687" y="778"/>
                  </a:cubicBezTo>
                  <a:cubicBezTo>
                    <a:pt x="2467" y="710"/>
                    <a:pt x="2264" y="643"/>
                    <a:pt x="2045" y="575"/>
                  </a:cubicBezTo>
                  <a:lnTo>
                    <a:pt x="1335" y="423"/>
                  </a:lnTo>
                  <a:cubicBezTo>
                    <a:pt x="913" y="288"/>
                    <a:pt x="423" y="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1"/>
            <p:cNvSpPr/>
            <p:nvPr/>
          </p:nvSpPr>
          <p:spPr>
            <a:xfrm>
              <a:off x="8589214" y="-442482"/>
              <a:ext cx="340779" cy="196789"/>
            </a:xfrm>
            <a:custGeom>
              <a:avLst/>
              <a:gdLst/>
              <a:ahLst/>
              <a:cxnLst/>
              <a:rect l="l" t="t" r="r" b="b"/>
              <a:pathLst>
                <a:path w="9649" h="5572" extrusionOk="0">
                  <a:moveTo>
                    <a:pt x="1" y="0"/>
                  </a:moveTo>
                  <a:lnTo>
                    <a:pt x="1" y="0"/>
                  </a:lnTo>
                  <a:cubicBezTo>
                    <a:pt x="271" y="423"/>
                    <a:pt x="559" y="777"/>
                    <a:pt x="913" y="1132"/>
                  </a:cubicBezTo>
                  <a:cubicBezTo>
                    <a:pt x="1268" y="1470"/>
                    <a:pt x="1538" y="1825"/>
                    <a:pt x="1893" y="2180"/>
                  </a:cubicBezTo>
                  <a:cubicBezTo>
                    <a:pt x="2248" y="2467"/>
                    <a:pt x="2603" y="2822"/>
                    <a:pt x="3025" y="3092"/>
                  </a:cubicBezTo>
                  <a:cubicBezTo>
                    <a:pt x="3380" y="3379"/>
                    <a:pt x="3802" y="3666"/>
                    <a:pt x="4225" y="3869"/>
                  </a:cubicBezTo>
                  <a:cubicBezTo>
                    <a:pt x="5070" y="4359"/>
                    <a:pt x="5914" y="4781"/>
                    <a:pt x="6827" y="5136"/>
                  </a:cubicBezTo>
                  <a:cubicBezTo>
                    <a:pt x="7620" y="5386"/>
                    <a:pt x="8464" y="5572"/>
                    <a:pt x="9281" y="5572"/>
                  </a:cubicBezTo>
                  <a:cubicBezTo>
                    <a:pt x="9404" y="5572"/>
                    <a:pt x="9527" y="5567"/>
                    <a:pt x="9648" y="5559"/>
                  </a:cubicBezTo>
                  <a:cubicBezTo>
                    <a:pt x="8803" y="5204"/>
                    <a:pt x="7959" y="4849"/>
                    <a:pt x="7114" y="4427"/>
                  </a:cubicBezTo>
                  <a:cubicBezTo>
                    <a:pt x="6269" y="4004"/>
                    <a:pt x="5492" y="3582"/>
                    <a:pt x="4715" y="3092"/>
                  </a:cubicBezTo>
                  <a:cubicBezTo>
                    <a:pt x="4292" y="2889"/>
                    <a:pt x="3938" y="2602"/>
                    <a:pt x="3515" y="2399"/>
                  </a:cubicBezTo>
                  <a:cubicBezTo>
                    <a:pt x="3093" y="2112"/>
                    <a:pt x="2738" y="1825"/>
                    <a:pt x="2383" y="1622"/>
                  </a:cubicBezTo>
                  <a:lnTo>
                    <a:pt x="1758" y="1200"/>
                  </a:lnTo>
                  <a:lnTo>
                    <a:pt x="1201" y="777"/>
                  </a:lnTo>
                  <a:cubicBezTo>
                    <a:pt x="846" y="558"/>
                    <a:pt x="423" y="28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1"/>
            <p:cNvSpPr/>
            <p:nvPr/>
          </p:nvSpPr>
          <p:spPr>
            <a:xfrm>
              <a:off x="8574310" y="-551684"/>
              <a:ext cx="315703" cy="233343"/>
            </a:xfrm>
            <a:custGeom>
              <a:avLst/>
              <a:gdLst/>
              <a:ahLst/>
              <a:cxnLst/>
              <a:rect l="l" t="t" r="r" b="b"/>
              <a:pathLst>
                <a:path w="8939" h="6607" extrusionOk="0">
                  <a:moveTo>
                    <a:pt x="1" y="0"/>
                  </a:moveTo>
                  <a:cubicBezTo>
                    <a:pt x="203" y="423"/>
                    <a:pt x="423" y="761"/>
                    <a:pt x="693" y="1183"/>
                  </a:cubicBezTo>
                  <a:cubicBezTo>
                    <a:pt x="981" y="1538"/>
                    <a:pt x="1268" y="1960"/>
                    <a:pt x="1623" y="2315"/>
                  </a:cubicBezTo>
                  <a:cubicBezTo>
                    <a:pt x="1893" y="2670"/>
                    <a:pt x="2248" y="3025"/>
                    <a:pt x="2602" y="3379"/>
                  </a:cubicBezTo>
                  <a:cubicBezTo>
                    <a:pt x="2957" y="3717"/>
                    <a:pt x="3312" y="4004"/>
                    <a:pt x="3734" y="4292"/>
                  </a:cubicBezTo>
                  <a:cubicBezTo>
                    <a:pt x="4427" y="4849"/>
                    <a:pt x="5272" y="5407"/>
                    <a:pt x="6117" y="5829"/>
                  </a:cubicBezTo>
                  <a:cubicBezTo>
                    <a:pt x="7029" y="6184"/>
                    <a:pt x="7958" y="6539"/>
                    <a:pt x="8938" y="6606"/>
                  </a:cubicBezTo>
                  <a:cubicBezTo>
                    <a:pt x="8093" y="6184"/>
                    <a:pt x="7249" y="5694"/>
                    <a:pt x="6472" y="5204"/>
                  </a:cubicBezTo>
                  <a:cubicBezTo>
                    <a:pt x="5694" y="4646"/>
                    <a:pt x="5002" y="4140"/>
                    <a:pt x="4292" y="3582"/>
                  </a:cubicBezTo>
                  <a:cubicBezTo>
                    <a:pt x="3870" y="3295"/>
                    <a:pt x="3515" y="3025"/>
                    <a:pt x="3160" y="2670"/>
                  </a:cubicBezTo>
                  <a:cubicBezTo>
                    <a:pt x="2805" y="2383"/>
                    <a:pt x="2467" y="2112"/>
                    <a:pt x="2113" y="1825"/>
                  </a:cubicBezTo>
                  <a:cubicBezTo>
                    <a:pt x="1960" y="1690"/>
                    <a:pt x="1758" y="1470"/>
                    <a:pt x="1623" y="1335"/>
                  </a:cubicBezTo>
                  <a:lnTo>
                    <a:pt x="1048" y="913"/>
                  </a:lnTo>
                  <a:cubicBezTo>
                    <a:pt x="693" y="558"/>
                    <a:pt x="355" y="2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1"/>
            <p:cNvSpPr/>
            <p:nvPr/>
          </p:nvSpPr>
          <p:spPr>
            <a:xfrm>
              <a:off x="8583845" y="-678792"/>
              <a:ext cx="283494" cy="273322"/>
            </a:xfrm>
            <a:custGeom>
              <a:avLst/>
              <a:gdLst/>
              <a:ahLst/>
              <a:cxnLst/>
              <a:rect l="l" t="t" r="r" b="b"/>
              <a:pathLst>
                <a:path w="8027" h="7739" extrusionOk="0">
                  <a:moveTo>
                    <a:pt x="1" y="1"/>
                  </a:moveTo>
                  <a:lnTo>
                    <a:pt x="643" y="1268"/>
                  </a:lnTo>
                  <a:cubicBezTo>
                    <a:pt x="846" y="1690"/>
                    <a:pt x="1065" y="2113"/>
                    <a:pt x="1353" y="2535"/>
                  </a:cubicBezTo>
                  <a:cubicBezTo>
                    <a:pt x="1623" y="2957"/>
                    <a:pt x="1910" y="3312"/>
                    <a:pt x="2197" y="3667"/>
                  </a:cubicBezTo>
                  <a:cubicBezTo>
                    <a:pt x="2468" y="4089"/>
                    <a:pt x="2822" y="4444"/>
                    <a:pt x="3177" y="4782"/>
                  </a:cubicBezTo>
                  <a:cubicBezTo>
                    <a:pt x="3802" y="5424"/>
                    <a:pt x="4580" y="6049"/>
                    <a:pt x="5424" y="6624"/>
                  </a:cubicBezTo>
                  <a:cubicBezTo>
                    <a:pt x="6202" y="7114"/>
                    <a:pt x="7114" y="7536"/>
                    <a:pt x="8026" y="7739"/>
                  </a:cubicBezTo>
                  <a:cubicBezTo>
                    <a:pt x="7266" y="7181"/>
                    <a:pt x="6556" y="6624"/>
                    <a:pt x="5847" y="5982"/>
                  </a:cubicBezTo>
                  <a:cubicBezTo>
                    <a:pt x="5154" y="5424"/>
                    <a:pt x="4444" y="4782"/>
                    <a:pt x="3802" y="4089"/>
                  </a:cubicBezTo>
                  <a:cubicBezTo>
                    <a:pt x="3532" y="3802"/>
                    <a:pt x="3177" y="3447"/>
                    <a:pt x="2890" y="3092"/>
                  </a:cubicBezTo>
                  <a:cubicBezTo>
                    <a:pt x="2535" y="2822"/>
                    <a:pt x="2265" y="2400"/>
                    <a:pt x="1910" y="2113"/>
                  </a:cubicBezTo>
                  <a:cubicBezTo>
                    <a:pt x="1775" y="1910"/>
                    <a:pt x="1623" y="1758"/>
                    <a:pt x="1488" y="1555"/>
                  </a:cubicBezTo>
                  <a:lnTo>
                    <a:pt x="998" y="1065"/>
                  </a:lnTo>
                  <a:cubicBezTo>
                    <a:pt x="711" y="710"/>
                    <a:pt x="356" y="35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1"/>
            <p:cNvSpPr/>
            <p:nvPr/>
          </p:nvSpPr>
          <p:spPr>
            <a:xfrm>
              <a:off x="9441919" y="972266"/>
              <a:ext cx="392660" cy="54354"/>
            </a:xfrm>
            <a:custGeom>
              <a:avLst/>
              <a:gdLst/>
              <a:ahLst/>
              <a:cxnLst/>
              <a:rect l="l" t="t" r="r" b="b"/>
              <a:pathLst>
                <a:path w="11118" h="1539" extrusionOk="0">
                  <a:moveTo>
                    <a:pt x="11117" y="1"/>
                  </a:moveTo>
                  <a:lnTo>
                    <a:pt x="11117" y="1"/>
                  </a:lnTo>
                  <a:cubicBezTo>
                    <a:pt x="10205" y="203"/>
                    <a:pt x="9293" y="356"/>
                    <a:pt x="8313" y="423"/>
                  </a:cubicBezTo>
                  <a:cubicBezTo>
                    <a:pt x="7384" y="558"/>
                    <a:pt x="6471" y="558"/>
                    <a:pt x="5559" y="626"/>
                  </a:cubicBezTo>
                  <a:lnTo>
                    <a:pt x="4224" y="626"/>
                  </a:lnTo>
                  <a:cubicBezTo>
                    <a:pt x="3734" y="626"/>
                    <a:pt x="3312" y="558"/>
                    <a:pt x="2822" y="558"/>
                  </a:cubicBezTo>
                  <a:lnTo>
                    <a:pt x="1403" y="558"/>
                  </a:lnTo>
                  <a:cubicBezTo>
                    <a:pt x="913" y="491"/>
                    <a:pt x="490" y="491"/>
                    <a:pt x="0" y="491"/>
                  </a:cubicBezTo>
                  <a:cubicBezTo>
                    <a:pt x="423" y="693"/>
                    <a:pt x="845" y="845"/>
                    <a:pt x="1335" y="981"/>
                  </a:cubicBezTo>
                  <a:cubicBezTo>
                    <a:pt x="1825" y="1048"/>
                    <a:pt x="2247" y="1200"/>
                    <a:pt x="2737" y="1268"/>
                  </a:cubicBezTo>
                  <a:cubicBezTo>
                    <a:pt x="3244" y="1403"/>
                    <a:pt x="3667" y="1471"/>
                    <a:pt x="4157" y="1471"/>
                  </a:cubicBezTo>
                  <a:cubicBezTo>
                    <a:pt x="4647" y="1538"/>
                    <a:pt x="5137" y="1538"/>
                    <a:pt x="5626" y="1538"/>
                  </a:cubicBezTo>
                  <a:cubicBezTo>
                    <a:pt x="6539" y="1471"/>
                    <a:pt x="7536" y="1403"/>
                    <a:pt x="8448" y="1116"/>
                  </a:cubicBezTo>
                  <a:cubicBezTo>
                    <a:pt x="9360" y="913"/>
                    <a:pt x="10340" y="558"/>
                    <a:pt x="11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3" name="Google Shape;10123;p61"/>
          <p:cNvGrpSpPr/>
          <p:nvPr/>
        </p:nvGrpSpPr>
        <p:grpSpPr>
          <a:xfrm>
            <a:off x="-767679" y="-1957030"/>
            <a:ext cx="3125290" cy="4807896"/>
            <a:chOff x="789707" y="-455020"/>
            <a:chExt cx="3580241" cy="5079716"/>
          </a:xfrm>
        </p:grpSpPr>
        <p:sp>
          <p:nvSpPr>
            <p:cNvPr id="10124" name="Google Shape;10124;p61"/>
            <p:cNvSpPr/>
            <p:nvPr/>
          </p:nvSpPr>
          <p:spPr>
            <a:xfrm>
              <a:off x="3452788" y="969900"/>
              <a:ext cx="114005" cy="114005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1622" y="0"/>
                  </a:moveTo>
                  <a:cubicBezTo>
                    <a:pt x="693" y="0"/>
                    <a:pt x="0" y="760"/>
                    <a:pt x="0" y="1605"/>
                  </a:cubicBezTo>
                  <a:cubicBezTo>
                    <a:pt x="0" y="2534"/>
                    <a:pt x="693" y="3227"/>
                    <a:pt x="1622" y="3227"/>
                  </a:cubicBezTo>
                  <a:cubicBezTo>
                    <a:pt x="2467" y="3227"/>
                    <a:pt x="3227" y="2534"/>
                    <a:pt x="3227" y="1605"/>
                  </a:cubicBezTo>
                  <a:cubicBezTo>
                    <a:pt x="3227" y="760"/>
                    <a:pt x="2467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1"/>
            <p:cNvSpPr/>
            <p:nvPr/>
          </p:nvSpPr>
          <p:spPr>
            <a:xfrm>
              <a:off x="3683694" y="1422176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78" y="1"/>
                    <a:pt x="1" y="778"/>
                    <a:pt x="1" y="1623"/>
                  </a:cubicBezTo>
                  <a:cubicBezTo>
                    <a:pt x="1" y="2535"/>
                    <a:pt x="778" y="3245"/>
                    <a:pt x="1623" y="3245"/>
                  </a:cubicBezTo>
                  <a:cubicBezTo>
                    <a:pt x="2535" y="3245"/>
                    <a:pt x="3245" y="2535"/>
                    <a:pt x="3245" y="1623"/>
                  </a:cubicBezTo>
                  <a:cubicBezTo>
                    <a:pt x="3245" y="778"/>
                    <a:pt x="2535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1"/>
            <p:cNvSpPr/>
            <p:nvPr/>
          </p:nvSpPr>
          <p:spPr>
            <a:xfrm>
              <a:off x="2980204" y="2727157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2" y="1"/>
                  </a:moveTo>
                  <a:cubicBezTo>
                    <a:pt x="710" y="1"/>
                    <a:pt x="0" y="778"/>
                    <a:pt x="0" y="1622"/>
                  </a:cubicBezTo>
                  <a:cubicBezTo>
                    <a:pt x="0" y="2535"/>
                    <a:pt x="710" y="3244"/>
                    <a:pt x="1622" y="3244"/>
                  </a:cubicBezTo>
                  <a:cubicBezTo>
                    <a:pt x="2467" y="3244"/>
                    <a:pt x="3244" y="2535"/>
                    <a:pt x="3244" y="1622"/>
                  </a:cubicBezTo>
                  <a:cubicBezTo>
                    <a:pt x="3244" y="778"/>
                    <a:pt x="2467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1"/>
            <p:cNvSpPr/>
            <p:nvPr/>
          </p:nvSpPr>
          <p:spPr>
            <a:xfrm>
              <a:off x="3357890" y="1414441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1065" y="0"/>
                  </a:moveTo>
                  <a:cubicBezTo>
                    <a:pt x="508" y="0"/>
                    <a:pt x="1" y="507"/>
                    <a:pt x="1" y="1064"/>
                  </a:cubicBezTo>
                  <a:cubicBezTo>
                    <a:pt x="1" y="1554"/>
                    <a:pt x="508" y="2044"/>
                    <a:pt x="1065" y="2044"/>
                  </a:cubicBezTo>
                  <a:cubicBezTo>
                    <a:pt x="1623" y="2044"/>
                    <a:pt x="2045" y="1554"/>
                    <a:pt x="2045" y="1064"/>
                  </a:cubicBezTo>
                  <a:cubicBezTo>
                    <a:pt x="2045" y="507"/>
                    <a:pt x="1623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1"/>
            <p:cNvSpPr/>
            <p:nvPr/>
          </p:nvSpPr>
          <p:spPr>
            <a:xfrm>
              <a:off x="2965265" y="1029551"/>
              <a:ext cx="72260" cy="69258"/>
            </a:xfrm>
            <a:custGeom>
              <a:avLst/>
              <a:gdLst/>
              <a:ahLst/>
              <a:cxnLst/>
              <a:rect l="l" t="t" r="r" b="b"/>
              <a:pathLst>
                <a:path w="2046" h="1961" extrusionOk="0">
                  <a:moveTo>
                    <a:pt x="981" y="1"/>
                  </a:moveTo>
                  <a:cubicBezTo>
                    <a:pt x="423" y="1"/>
                    <a:pt x="1" y="423"/>
                    <a:pt x="1" y="981"/>
                  </a:cubicBezTo>
                  <a:cubicBezTo>
                    <a:pt x="1" y="1538"/>
                    <a:pt x="423" y="1960"/>
                    <a:pt x="981" y="1960"/>
                  </a:cubicBezTo>
                  <a:cubicBezTo>
                    <a:pt x="1555" y="1960"/>
                    <a:pt x="2045" y="1538"/>
                    <a:pt x="2045" y="981"/>
                  </a:cubicBezTo>
                  <a:cubicBezTo>
                    <a:pt x="2045" y="423"/>
                    <a:pt x="1555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1"/>
            <p:cNvSpPr/>
            <p:nvPr/>
          </p:nvSpPr>
          <p:spPr>
            <a:xfrm>
              <a:off x="3890160" y="2389416"/>
              <a:ext cx="72224" cy="72260"/>
            </a:xfrm>
            <a:custGeom>
              <a:avLst/>
              <a:gdLst/>
              <a:ahLst/>
              <a:cxnLst/>
              <a:rect l="l" t="t" r="r" b="b"/>
              <a:pathLst>
                <a:path w="2045" h="2046" extrusionOk="0">
                  <a:moveTo>
                    <a:pt x="1065" y="1"/>
                  </a:moveTo>
                  <a:cubicBezTo>
                    <a:pt x="490" y="1"/>
                    <a:pt x="0" y="423"/>
                    <a:pt x="0" y="981"/>
                  </a:cubicBezTo>
                  <a:cubicBezTo>
                    <a:pt x="0" y="1538"/>
                    <a:pt x="490" y="2045"/>
                    <a:pt x="1065" y="2045"/>
                  </a:cubicBezTo>
                  <a:cubicBezTo>
                    <a:pt x="1622" y="2045"/>
                    <a:pt x="2045" y="1538"/>
                    <a:pt x="2045" y="981"/>
                  </a:cubicBezTo>
                  <a:cubicBezTo>
                    <a:pt x="2045" y="423"/>
                    <a:pt x="1622" y="1"/>
                    <a:pt x="106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1"/>
            <p:cNvSpPr/>
            <p:nvPr/>
          </p:nvSpPr>
          <p:spPr>
            <a:xfrm>
              <a:off x="3357890" y="2498618"/>
              <a:ext cx="72260" cy="69858"/>
            </a:xfrm>
            <a:custGeom>
              <a:avLst/>
              <a:gdLst/>
              <a:ahLst/>
              <a:cxnLst/>
              <a:rect l="l" t="t" r="r" b="b"/>
              <a:pathLst>
                <a:path w="2046" h="1978" extrusionOk="0">
                  <a:moveTo>
                    <a:pt x="1065" y="1"/>
                  </a:moveTo>
                  <a:cubicBezTo>
                    <a:pt x="508" y="1"/>
                    <a:pt x="1" y="423"/>
                    <a:pt x="1" y="981"/>
                  </a:cubicBezTo>
                  <a:cubicBezTo>
                    <a:pt x="1" y="1555"/>
                    <a:pt x="508" y="1977"/>
                    <a:pt x="1065" y="1977"/>
                  </a:cubicBezTo>
                  <a:cubicBezTo>
                    <a:pt x="1623" y="1977"/>
                    <a:pt x="2045" y="1555"/>
                    <a:pt x="2045" y="981"/>
                  </a:cubicBezTo>
                  <a:cubicBezTo>
                    <a:pt x="2045" y="423"/>
                    <a:pt x="1623" y="1"/>
                    <a:pt x="1065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1"/>
            <p:cNvSpPr/>
            <p:nvPr/>
          </p:nvSpPr>
          <p:spPr>
            <a:xfrm>
              <a:off x="3323279" y="1909698"/>
              <a:ext cx="72260" cy="69222"/>
            </a:xfrm>
            <a:custGeom>
              <a:avLst/>
              <a:gdLst/>
              <a:ahLst/>
              <a:cxnLst/>
              <a:rect l="l" t="t" r="r" b="b"/>
              <a:pathLst>
                <a:path w="2046" h="1960" extrusionOk="0">
                  <a:moveTo>
                    <a:pt x="981" y="0"/>
                  </a:moveTo>
                  <a:cubicBezTo>
                    <a:pt x="491" y="0"/>
                    <a:pt x="1" y="422"/>
                    <a:pt x="1" y="980"/>
                  </a:cubicBezTo>
                  <a:cubicBezTo>
                    <a:pt x="1" y="1538"/>
                    <a:pt x="491" y="1960"/>
                    <a:pt x="981" y="1960"/>
                  </a:cubicBezTo>
                  <a:cubicBezTo>
                    <a:pt x="1555" y="1960"/>
                    <a:pt x="2045" y="1538"/>
                    <a:pt x="2045" y="980"/>
                  </a:cubicBezTo>
                  <a:cubicBezTo>
                    <a:pt x="2045" y="422"/>
                    <a:pt x="1555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61"/>
            <p:cNvSpPr/>
            <p:nvPr/>
          </p:nvSpPr>
          <p:spPr>
            <a:xfrm>
              <a:off x="3246322" y="3117981"/>
              <a:ext cx="72224" cy="69258"/>
            </a:xfrm>
            <a:custGeom>
              <a:avLst/>
              <a:gdLst/>
              <a:ahLst/>
              <a:cxnLst/>
              <a:rect l="l" t="t" r="r" b="b"/>
              <a:pathLst>
                <a:path w="2045" h="1961" extrusionOk="0">
                  <a:moveTo>
                    <a:pt x="980" y="1"/>
                  </a:moveTo>
                  <a:cubicBezTo>
                    <a:pt x="490" y="1"/>
                    <a:pt x="0" y="423"/>
                    <a:pt x="0" y="981"/>
                  </a:cubicBezTo>
                  <a:cubicBezTo>
                    <a:pt x="0" y="1538"/>
                    <a:pt x="490" y="1961"/>
                    <a:pt x="980" y="1961"/>
                  </a:cubicBezTo>
                  <a:cubicBezTo>
                    <a:pt x="1555" y="1961"/>
                    <a:pt x="2045" y="1538"/>
                    <a:pt x="2045" y="981"/>
                  </a:cubicBezTo>
                  <a:cubicBezTo>
                    <a:pt x="2045" y="423"/>
                    <a:pt x="1555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1"/>
            <p:cNvSpPr/>
            <p:nvPr/>
          </p:nvSpPr>
          <p:spPr>
            <a:xfrm>
              <a:off x="3783360" y="1879855"/>
              <a:ext cx="72224" cy="71624"/>
            </a:xfrm>
            <a:custGeom>
              <a:avLst/>
              <a:gdLst/>
              <a:ahLst/>
              <a:cxnLst/>
              <a:rect l="l" t="t" r="r" b="b"/>
              <a:pathLst>
                <a:path w="2045" h="2028" extrusionOk="0">
                  <a:moveTo>
                    <a:pt x="980" y="0"/>
                  </a:moveTo>
                  <a:cubicBezTo>
                    <a:pt x="423" y="0"/>
                    <a:pt x="0" y="490"/>
                    <a:pt x="0" y="1048"/>
                  </a:cubicBezTo>
                  <a:cubicBezTo>
                    <a:pt x="0" y="1538"/>
                    <a:pt x="423" y="2028"/>
                    <a:pt x="980" y="2028"/>
                  </a:cubicBezTo>
                  <a:cubicBezTo>
                    <a:pt x="1555" y="2028"/>
                    <a:pt x="2045" y="1538"/>
                    <a:pt x="2045" y="1048"/>
                  </a:cubicBezTo>
                  <a:cubicBezTo>
                    <a:pt x="2045" y="490"/>
                    <a:pt x="1555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1"/>
            <p:cNvSpPr/>
            <p:nvPr/>
          </p:nvSpPr>
          <p:spPr>
            <a:xfrm>
              <a:off x="3817971" y="1098773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1065" y="0"/>
                  </a:moveTo>
                  <a:cubicBezTo>
                    <a:pt x="490" y="0"/>
                    <a:pt x="0" y="490"/>
                    <a:pt x="0" y="1065"/>
                  </a:cubicBezTo>
                  <a:cubicBezTo>
                    <a:pt x="0" y="1555"/>
                    <a:pt x="490" y="2045"/>
                    <a:pt x="1065" y="2045"/>
                  </a:cubicBezTo>
                  <a:cubicBezTo>
                    <a:pt x="1555" y="2045"/>
                    <a:pt x="2044" y="1555"/>
                    <a:pt x="2044" y="1065"/>
                  </a:cubicBezTo>
                  <a:cubicBezTo>
                    <a:pt x="2044" y="490"/>
                    <a:pt x="1555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1"/>
            <p:cNvSpPr/>
            <p:nvPr/>
          </p:nvSpPr>
          <p:spPr>
            <a:xfrm>
              <a:off x="2820887" y="3562522"/>
              <a:ext cx="69823" cy="72260"/>
            </a:xfrm>
            <a:custGeom>
              <a:avLst/>
              <a:gdLst/>
              <a:ahLst/>
              <a:cxnLst/>
              <a:rect l="l" t="t" r="r" b="b"/>
              <a:pathLst>
                <a:path w="1977" h="2046" extrusionOk="0">
                  <a:moveTo>
                    <a:pt x="997" y="1"/>
                  </a:moveTo>
                  <a:cubicBezTo>
                    <a:pt x="423" y="1"/>
                    <a:pt x="0" y="508"/>
                    <a:pt x="0" y="1065"/>
                  </a:cubicBezTo>
                  <a:cubicBezTo>
                    <a:pt x="0" y="1623"/>
                    <a:pt x="423" y="2045"/>
                    <a:pt x="997" y="2045"/>
                  </a:cubicBezTo>
                  <a:cubicBezTo>
                    <a:pt x="1555" y="2045"/>
                    <a:pt x="1977" y="1623"/>
                    <a:pt x="1977" y="1065"/>
                  </a:cubicBezTo>
                  <a:cubicBezTo>
                    <a:pt x="1977" y="508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61"/>
            <p:cNvSpPr/>
            <p:nvPr/>
          </p:nvSpPr>
          <p:spPr>
            <a:xfrm>
              <a:off x="1816634" y="969900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0"/>
                  </a:moveTo>
                  <a:cubicBezTo>
                    <a:pt x="778" y="0"/>
                    <a:pt x="0" y="760"/>
                    <a:pt x="0" y="1605"/>
                  </a:cubicBezTo>
                  <a:cubicBezTo>
                    <a:pt x="0" y="2534"/>
                    <a:pt x="778" y="3227"/>
                    <a:pt x="1622" y="3227"/>
                  </a:cubicBezTo>
                  <a:cubicBezTo>
                    <a:pt x="2535" y="3227"/>
                    <a:pt x="3244" y="2534"/>
                    <a:pt x="3244" y="1605"/>
                  </a:cubicBezTo>
                  <a:cubicBezTo>
                    <a:pt x="3244" y="760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61"/>
            <p:cNvSpPr/>
            <p:nvPr/>
          </p:nvSpPr>
          <p:spPr>
            <a:xfrm>
              <a:off x="2050542" y="1422176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22" y="1"/>
                  </a:moveTo>
                  <a:cubicBezTo>
                    <a:pt x="693" y="1"/>
                    <a:pt x="0" y="778"/>
                    <a:pt x="0" y="1623"/>
                  </a:cubicBezTo>
                  <a:cubicBezTo>
                    <a:pt x="0" y="2535"/>
                    <a:pt x="693" y="3245"/>
                    <a:pt x="1622" y="3245"/>
                  </a:cubicBezTo>
                  <a:cubicBezTo>
                    <a:pt x="2535" y="3245"/>
                    <a:pt x="3227" y="2535"/>
                    <a:pt x="3227" y="1623"/>
                  </a:cubicBezTo>
                  <a:cubicBezTo>
                    <a:pt x="3227" y="778"/>
                    <a:pt x="2535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1"/>
            <p:cNvSpPr/>
            <p:nvPr/>
          </p:nvSpPr>
          <p:spPr>
            <a:xfrm>
              <a:off x="1344051" y="2727157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2" y="1"/>
                  </a:moveTo>
                  <a:cubicBezTo>
                    <a:pt x="777" y="1"/>
                    <a:pt x="0" y="778"/>
                    <a:pt x="0" y="1622"/>
                  </a:cubicBezTo>
                  <a:cubicBezTo>
                    <a:pt x="0" y="2535"/>
                    <a:pt x="777" y="3244"/>
                    <a:pt x="1622" y="3244"/>
                  </a:cubicBezTo>
                  <a:cubicBezTo>
                    <a:pt x="2535" y="3244"/>
                    <a:pt x="3244" y="2535"/>
                    <a:pt x="3244" y="1622"/>
                  </a:cubicBezTo>
                  <a:cubicBezTo>
                    <a:pt x="3244" y="778"/>
                    <a:pt x="2535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1"/>
            <p:cNvSpPr/>
            <p:nvPr/>
          </p:nvSpPr>
          <p:spPr>
            <a:xfrm>
              <a:off x="1366724" y="300986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1"/>
                  </a:moveTo>
                  <a:cubicBezTo>
                    <a:pt x="710" y="1"/>
                    <a:pt x="0" y="693"/>
                    <a:pt x="0" y="1623"/>
                  </a:cubicBezTo>
                  <a:cubicBezTo>
                    <a:pt x="0" y="2467"/>
                    <a:pt x="710" y="3228"/>
                    <a:pt x="1622" y="3228"/>
                  </a:cubicBezTo>
                  <a:cubicBezTo>
                    <a:pt x="2535" y="3228"/>
                    <a:pt x="3244" y="2467"/>
                    <a:pt x="3244" y="1623"/>
                  </a:cubicBezTo>
                  <a:cubicBezTo>
                    <a:pt x="3244" y="693"/>
                    <a:pt x="2535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1"/>
            <p:cNvSpPr/>
            <p:nvPr/>
          </p:nvSpPr>
          <p:spPr>
            <a:xfrm>
              <a:off x="1533211" y="693611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2" y="1"/>
                  </a:moveTo>
                  <a:cubicBezTo>
                    <a:pt x="777" y="1"/>
                    <a:pt x="0" y="710"/>
                    <a:pt x="0" y="1623"/>
                  </a:cubicBezTo>
                  <a:cubicBezTo>
                    <a:pt x="0" y="2467"/>
                    <a:pt x="777" y="3245"/>
                    <a:pt x="1622" y="3245"/>
                  </a:cubicBezTo>
                  <a:cubicBezTo>
                    <a:pt x="2534" y="3245"/>
                    <a:pt x="3244" y="2467"/>
                    <a:pt x="3244" y="1623"/>
                  </a:cubicBezTo>
                  <a:cubicBezTo>
                    <a:pt x="3244" y="710"/>
                    <a:pt x="2534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1"/>
            <p:cNvSpPr/>
            <p:nvPr/>
          </p:nvSpPr>
          <p:spPr>
            <a:xfrm>
              <a:off x="1931204" y="2903780"/>
              <a:ext cx="114005" cy="114605"/>
            </a:xfrm>
            <a:custGeom>
              <a:avLst/>
              <a:gdLst/>
              <a:ahLst/>
              <a:cxnLst/>
              <a:rect l="l" t="t" r="r" b="b"/>
              <a:pathLst>
                <a:path w="3228" h="3245" extrusionOk="0">
                  <a:moveTo>
                    <a:pt x="1622" y="1"/>
                  </a:moveTo>
                  <a:cubicBezTo>
                    <a:pt x="777" y="1"/>
                    <a:pt x="0" y="710"/>
                    <a:pt x="0" y="1622"/>
                  </a:cubicBezTo>
                  <a:cubicBezTo>
                    <a:pt x="0" y="2535"/>
                    <a:pt x="777" y="3244"/>
                    <a:pt x="1622" y="3244"/>
                  </a:cubicBezTo>
                  <a:cubicBezTo>
                    <a:pt x="2535" y="3244"/>
                    <a:pt x="3227" y="2535"/>
                    <a:pt x="3227" y="1622"/>
                  </a:cubicBezTo>
                  <a:cubicBezTo>
                    <a:pt x="3227" y="710"/>
                    <a:pt x="2535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61"/>
            <p:cNvSpPr/>
            <p:nvPr/>
          </p:nvSpPr>
          <p:spPr>
            <a:xfrm>
              <a:off x="2537429" y="3276733"/>
              <a:ext cx="114605" cy="114570"/>
            </a:xfrm>
            <a:custGeom>
              <a:avLst/>
              <a:gdLst/>
              <a:ahLst/>
              <a:cxnLst/>
              <a:rect l="l" t="t" r="r" b="b"/>
              <a:pathLst>
                <a:path w="3245" h="3244" extrusionOk="0">
                  <a:moveTo>
                    <a:pt x="1623" y="0"/>
                  </a:moveTo>
                  <a:cubicBezTo>
                    <a:pt x="710" y="0"/>
                    <a:pt x="1" y="710"/>
                    <a:pt x="1" y="1622"/>
                  </a:cubicBezTo>
                  <a:cubicBezTo>
                    <a:pt x="1" y="2534"/>
                    <a:pt x="710" y="3244"/>
                    <a:pt x="1623" y="3244"/>
                  </a:cubicBezTo>
                  <a:cubicBezTo>
                    <a:pt x="2535" y="3244"/>
                    <a:pt x="3245" y="2534"/>
                    <a:pt x="3245" y="1622"/>
                  </a:cubicBezTo>
                  <a:cubicBezTo>
                    <a:pt x="3245" y="710"/>
                    <a:pt x="2535" y="0"/>
                    <a:pt x="162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1"/>
            <p:cNvSpPr/>
            <p:nvPr/>
          </p:nvSpPr>
          <p:spPr>
            <a:xfrm>
              <a:off x="1724738" y="1414441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980" y="0"/>
                  </a:moveTo>
                  <a:cubicBezTo>
                    <a:pt x="490" y="0"/>
                    <a:pt x="0" y="507"/>
                    <a:pt x="0" y="1064"/>
                  </a:cubicBezTo>
                  <a:cubicBezTo>
                    <a:pt x="0" y="1554"/>
                    <a:pt x="490" y="2044"/>
                    <a:pt x="980" y="2044"/>
                  </a:cubicBezTo>
                  <a:cubicBezTo>
                    <a:pt x="1555" y="2044"/>
                    <a:pt x="2045" y="1554"/>
                    <a:pt x="2045" y="1064"/>
                  </a:cubicBezTo>
                  <a:cubicBezTo>
                    <a:pt x="2045" y="507"/>
                    <a:pt x="1555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1"/>
            <p:cNvSpPr/>
            <p:nvPr/>
          </p:nvSpPr>
          <p:spPr>
            <a:xfrm>
              <a:off x="2356038" y="-243786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998" y="0"/>
                  </a:moveTo>
                  <a:cubicBezTo>
                    <a:pt x="491" y="0"/>
                    <a:pt x="1" y="490"/>
                    <a:pt x="1" y="1065"/>
                  </a:cubicBezTo>
                  <a:cubicBezTo>
                    <a:pt x="1" y="1555"/>
                    <a:pt x="491" y="2045"/>
                    <a:pt x="998" y="2045"/>
                  </a:cubicBezTo>
                  <a:cubicBezTo>
                    <a:pt x="1555" y="2045"/>
                    <a:pt x="2045" y="1555"/>
                    <a:pt x="2045" y="1065"/>
                  </a:cubicBezTo>
                  <a:cubicBezTo>
                    <a:pt x="2045" y="490"/>
                    <a:pt x="1555" y="0"/>
                    <a:pt x="99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61"/>
            <p:cNvSpPr/>
            <p:nvPr/>
          </p:nvSpPr>
          <p:spPr>
            <a:xfrm>
              <a:off x="1332113" y="1029551"/>
              <a:ext cx="69258" cy="69258"/>
            </a:xfrm>
            <a:custGeom>
              <a:avLst/>
              <a:gdLst/>
              <a:ahLst/>
              <a:cxnLst/>
              <a:rect l="l" t="t" r="r" b="b"/>
              <a:pathLst>
                <a:path w="1961" h="1961" extrusionOk="0">
                  <a:moveTo>
                    <a:pt x="980" y="1"/>
                  </a:moveTo>
                  <a:cubicBezTo>
                    <a:pt x="423" y="1"/>
                    <a:pt x="0" y="423"/>
                    <a:pt x="0" y="981"/>
                  </a:cubicBezTo>
                  <a:cubicBezTo>
                    <a:pt x="0" y="1538"/>
                    <a:pt x="423" y="1960"/>
                    <a:pt x="980" y="1960"/>
                  </a:cubicBezTo>
                  <a:cubicBezTo>
                    <a:pt x="1538" y="1960"/>
                    <a:pt x="1960" y="1538"/>
                    <a:pt x="1960" y="981"/>
                  </a:cubicBezTo>
                  <a:cubicBezTo>
                    <a:pt x="1960" y="423"/>
                    <a:pt x="1538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1"/>
            <p:cNvSpPr/>
            <p:nvPr/>
          </p:nvSpPr>
          <p:spPr>
            <a:xfrm>
              <a:off x="2515356" y="1805265"/>
              <a:ext cx="69858" cy="71624"/>
            </a:xfrm>
            <a:custGeom>
              <a:avLst/>
              <a:gdLst/>
              <a:ahLst/>
              <a:cxnLst/>
              <a:rect l="l" t="t" r="r" b="b"/>
              <a:pathLst>
                <a:path w="1978" h="2028" extrusionOk="0">
                  <a:moveTo>
                    <a:pt x="981" y="0"/>
                  </a:moveTo>
                  <a:cubicBezTo>
                    <a:pt x="423" y="0"/>
                    <a:pt x="1" y="490"/>
                    <a:pt x="1" y="1048"/>
                  </a:cubicBezTo>
                  <a:cubicBezTo>
                    <a:pt x="1" y="1605"/>
                    <a:pt x="423" y="2028"/>
                    <a:pt x="981" y="2028"/>
                  </a:cubicBezTo>
                  <a:cubicBezTo>
                    <a:pt x="1555" y="2028"/>
                    <a:pt x="1978" y="1605"/>
                    <a:pt x="1978" y="1048"/>
                  </a:cubicBezTo>
                  <a:cubicBezTo>
                    <a:pt x="1978" y="490"/>
                    <a:pt x="1555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1"/>
            <p:cNvSpPr/>
            <p:nvPr/>
          </p:nvSpPr>
          <p:spPr>
            <a:xfrm>
              <a:off x="2291619" y="2836959"/>
              <a:ext cx="129509" cy="128909"/>
            </a:xfrm>
            <a:custGeom>
              <a:avLst/>
              <a:gdLst/>
              <a:ahLst/>
              <a:cxnLst/>
              <a:rect l="l" t="t" r="r" b="b"/>
              <a:pathLst>
                <a:path w="3667" h="3650" extrusionOk="0">
                  <a:moveTo>
                    <a:pt x="1825" y="0"/>
                  </a:moveTo>
                  <a:cubicBezTo>
                    <a:pt x="845" y="0"/>
                    <a:pt x="0" y="845"/>
                    <a:pt x="0" y="1825"/>
                  </a:cubicBezTo>
                  <a:cubicBezTo>
                    <a:pt x="0" y="2805"/>
                    <a:pt x="845" y="3650"/>
                    <a:pt x="1825" y="3650"/>
                  </a:cubicBezTo>
                  <a:cubicBezTo>
                    <a:pt x="2822" y="3650"/>
                    <a:pt x="3666" y="2805"/>
                    <a:pt x="3666" y="1825"/>
                  </a:cubicBezTo>
                  <a:cubicBezTo>
                    <a:pt x="3666" y="845"/>
                    <a:pt x="2822" y="0"/>
                    <a:pt x="182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61"/>
            <p:cNvSpPr/>
            <p:nvPr/>
          </p:nvSpPr>
          <p:spPr>
            <a:xfrm>
              <a:off x="2257008" y="2389416"/>
              <a:ext cx="71624" cy="72260"/>
            </a:xfrm>
            <a:custGeom>
              <a:avLst/>
              <a:gdLst/>
              <a:ahLst/>
              <a:cxnLst/>
              <a:rect l="l" t="t" r="r" b="b"/>
              <a:pathLst>
                <a:path w="2028" h="2046" extrusionOk="0">
                  <a:moveTo>
                    <a:pt x="980" y="1"/>
                  </a:moveTo>
                  <a:cubicBezTo>
                    <a:pt x="490" y="1"/>
                    <a:pt x="0" y="423"/>
                    <a:pt x="0" y="981"/>
                  </a:cubicBezTo>
                  <a:cubicBezTo>
                    <a:pt x="0" y="1538"/>
                    <a:pt x="490" y="2045"/>
                    <a:pt x="980" y="2045"/>
                  </a:cubicBezTo>
                  <a:cubicBezTo>
                    <a:pt x="1538" y="2045"/>
                    <a:pt x="2028" y="1538"/>
                    <a:pt x="2028" y="981"/>
                  </a:cubicBezTo>
                  <a:cubicBezTo>
                    <a:pt x="2028" y="423"/>
                    <a:pt x="1538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1"/>
            <p:cNvSpPr/>
            <p:nvPr/>
          </p:nvSpPr>
          <p:spPr>
            <a:xfrm>
              <a:off x="1724738" y="2498618"/>
              <a:ext cx="72224" cy="69858"/>
            </a:xfrm>
            <a:custGeom>
              <a:avLst/>
              <a:gdLst/>
              <a:ahLst/>
              <a:cxnLst/>
              <a:rect l="l" t="t" r="r" b="b"/>
              <a:pathLst>
                <a:path w="2045" h="1978" extrusionOk="0">
                  <a:moveTo>
                    <a:pt x="980" y="1"/>
                  </a:moveTo>
                  <a:cubicBezTo>
                    <a:pt x="490" y="1"/>
                    <a:pt x="0" y="423"/>
                    <a:pt x="0" y="981"/>
                  </a:cubicBezTo>
                  <a:cubicBezTo>
                    <a:pt x="0" y="1555"/>
                    <a:pt x="490" y="1977"/>
                    <a:pt x="980" y="1977"/>
                  </a:cubicBezTo>
                  <a:cubicBezTo>
                    <a:pt x="1555" y="1977"/>
                    <a:pt x="2045" y="1555"/>
                    <a:pt x="2045" y="981"/>
                  </a:cubicBezTo>
                  <a:cubicBezTo>
                    <a:pt x="2045" y="423"/>
                    <a:pt x="1555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1"/>
            <p:cNvSpPr/>
            <p:nvPr/>
          </p:nvSpPr>
          <p:spPr>
            <a:xfrm>
              <a:off x="1690127" y="1909698"/>
              <a:ext cx="69258" cy="69222"/>
            </a:xfrm>
            <a:custGeom>
              <a:avLst/>
              <a:gdLst/>
              <a:ahLst/>
              <a:cxnLst/>
              <a:rect l="l" t="t" r="r" b="b"/>
              <a:pathLst>
                <a:path w="1961" h="1960" extrusionOk="0">
                  <a:moveTo>
                    <a:pt x="980" y="0"/>
                  </a:moveTo>
                  <a:cubicBezTo>
                    <a:pt x="423" y="0"/>
                    <a:pt x="1" y="422"/>
                    <a:pt x="1" y="980"/>
                  </a:cubicBezTo>
                  <a:cubicBezTo>
                    <a:pt x="1" y="1538"/>
                    <a:pt x="423" y="1960"/>
                    <a:pt x="980" y="1960"/>
                  </a:cubicBezTo>
                  <a:cubicBezTo>
                    <a:pt x="1538" y="1960"/>
                    <a:pt x="1960" y="1538"/>
                    <a:pt x="1960" y="980"/>
                  </a:cubicBezTo>
                  <a:cubicBezTo>
                    <a:pt x="1960" y="422"/>
                    <a:pt x="1538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1"/>
            <p:cNvSpPr/>
            <p:nvPr/>
          </p:nvSpPr>
          <p:spPr>
            <a:xfrm>
              <a:off x="2594714" y="3776758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1065" y="0"/>
                  </a:moveTo>
                  <a:cubicBezTo>
                    <a:pt x="491" y="0"/>
                    <a:pt x="1" y="490"/>
                    <a:pt x="1" y="1048"/>
                  </a:cubicBezTo>
                  <a:cubicBezTo>
                    <a:pt x="1" y="1538"/>
                    <a:pt x="491" y="2045"/>
                    <a:pt x="1065" y="2045"/>
                  </a:cubicBezTo>
                  <a:cubicBezTo>
                    <a:pt x="1623" y="2045"/>
                    <a:pt x="2045" y="1538"/>
                    <a:pt x="2045" y="1048"/>
                  </a:cubicBezTo>
                  <a:cubicBezTo>
                    <a:pt x="2045" y="490"/>
                    <a:pt x="1623" y="0"/>
                    <a:pt x="106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1"/>
            <p:cNvSpPr/>
            <p:nvPr/>
          </p:nvSpPr>
          <p:spPr>
            <a:xfrm>
              <a:off x="1647781" y="3706935"/>
              <a:ext cx="72224" cy="69858"/>
            </a:xfrm>
            <a:custGeom>
              <a:avLst/>
              <a:gdLst/>
              <a:ahLst/>
              <a:cxnLst/>
              <a:rect l="l" t="t" r="r" b="b"/>
              <a:pathLst>
                <a:path w="2045" h="1978" extrusionOk="0">
                  <a:moveTo>
                    <a:pt x="980" y="1"/>
                  </a:moveTo>
                  <a:cubicBezTo>
                    <a:pt x="490" y="1"/>
                    <a:pt x="0" y="423"/>
                    <a:pt x="0" y="980"/>
                  </a:cubicBezTo>
                  <a:cubicBezTo>
                    <a:pt x="0" y="1555"/>
                    <a:pt x="490" y="1977"/>
                    <a:pt x="980" y="1977"/>
                  </a:cubicBezTo>
                  <a:cubicBezTo>
                    <a:pt x="1537" y="1977"/>
                    <a:pt x="2044" y="1555"/>
                    <a:pt x="2044" y="980"/>
                  </a:cubicBezTo>
                  <a:cubicBezTo>
                    <a:pt x="2044" y="423"/>
                    <a:pt x="1537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1"/>
            <p:cNvSpPr/>
            <p:nvPr/>
          </p:nvSpPr>
          <p:spPr>
            <a:xfrm>
              <a:off x="1612570" y="3117981"/>
              <a:ext cx="69823" cy="69258"/>
            </a:xfrm>
            <a:custGeom>
              <a:avLst/>
              <a:gdLst/>
              <a:ahLst/>
              <a:cxnLst/>
              <a:rect l="l" t="t" r="r" b="b"/>
              <a:pathLst>
                <a:path w="1977" h="1961" extrusionOk="0">
                  <a:moveTo>
                    <a:pt x="997" y="1"/>
                  </a:moveTo>
                  <a:cubicBezTo>
                    <a:pt x="423" y="1"/>
                    <a:pt x="0" y="423"/>
                    <a:pt x="0" y="981"/>
                  </a:cubicBezTo>
                  <a:cubicBezTo>
                    <a:pt x="0" y="1538"/>
                    <a:pt x="423" y="1961"/>
                    <a:pt x="997" y="1961"/>
                  </a:cubicBezTo>
                  <a:cubicBezTo>
                    <a:pt x="1555" y="1961"/>
                    <a:pt x="1977" y="1538"/>
                    <a:pt x="1977" y="981"/>
                  </a:cubicBezTo>
                  <a:cubicBezTo>
                    <a:pt x="1977" y="423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1"/>
            <p:cNvSpPr/>
            <p:nvPr/>
          </p:nvSpPr>
          <p:spPr>
            <a:xfrm>
              <a:off x="2149572" y="1879855"/>
              <a:ext cx="69858" cy="71624"/>
            </a:xfrm>
            <a:custGeom>
              <a:avLst/>
              <a:gdLst/>
              <a:ahLst/>
              <a:cxnLst/>
              <a:rect l="l" t="t" r="r" b="b"/>
              <a:pathLst>
                <a:path w="1978" h="2028" extrusionOk="0">
                  <a:moveTo>
                    <a:pt x="998" y="0"/>
                  </a:moveTo>
                  <a:cubicBezTo>
                    <a:pt x="423" y="0"/>
                    <a:pt x="1" y="490"/>
                    <a:pt x="1" y="1048"/>
                  </a:cubicBezTo>
                  <a:cubicBezTo>
                    <a:pt x="1" y="1538"/>
                    <a:pt x="423" y="2028"/>
                    <a:pt x="998" y="2028"/>
                  </a:cubicBezTo>
                  <a:cubicBezTo>
                    <a:pt x="1555" y="2028"/>
                    <a:pt x="1978" y="1538"/>
                    <a:pt x="1978" y="1048"/>
                  </a:cubicBezTo>
                  <a:cubicBezTo>
                    <a:pt x="1978" y="490"/>
                    <a:pt x="1555" y="0"/>
                    <a:pt x="99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1"/>
            <p:cNvSpPr/>
            <p:nvPr/>
          </p:nvSpPr>
          <p:spPr>
            <a:xfrm>
              <a:off x="2008161" y="-316010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78" y="1"/>
                    <a:pt x="1" y="778"/>
                    <a:pt x="1" y="1623"/>
                  </a:cubicBezTo>
                  <a:cubicBezTo>
                    <a:pt x="1" y="2535"/>
                    <a:pt x="778" y="3245"/>
                    <a:pt x="1623" y="3245"/>
                  </a:cubicBezTo>
                  <a:cubicBezTo>
                    <a:pt x="2535" y="3245"/>
                    <a:pt x="3245" y="2535"/>
                    <a:pt x="3245" y="1623"/>
                  </a:cubicBezTo>
                  <a:cubicBezTo>
                    <a:pt x="3245" y="778"/>
                    <a:pt x="2535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1"/>
            <p:cNvSpPr/>
            <p:nvPr/>
          </p:nvSpPr>
          <p:spPr>
            <a:xfrm>
              <a:off x="1627474" y="-455020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97" y="0"/>
                  </a:moveTo>
                  <a:cubicBezTo>
                    <a:pt x="423" y="0"/>
                    <a:pt x="1" y="490"/>
                    <a:pt x="1" y="1065"/>
                  </a:cubicBezTo>
                  <a:cubicBezTo>
                    <a:pt x="1" y="1622"/>
                    <a:pt x="423" y="2045"/>
                    <a:pt x="997" y="2045"/>
                  </a:cubicBezTo>
                  <a:cubicBezTo>
                    <a:pt x="1555" y="2045"/>
                    <a:pt x="1977" y="1622"/>
                    <a:pt x="1977" y="1065"/>
                  </a:cubicBezTo>
                  <a:cubicBezTo>
                    <a:pt x="1977" y="490"/>
                    <a:pt x="1555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1"/>
            <p:cNvSpPr/>
            <p:nvPr/>
          </p:nvSpPr>
          <p:spPr>
            <a:xfrm>
              <a:off x="1590496" y="39637"/>
              <a:ext cx="72224" cy="69858"/>
            </a:xfrm>
            <a:custGeom>
              <a:avLst/>
              <a:gdLst/>
              <a:ahLst/>
              <a:cxnLst/>
              <a:rect l="l" t="t" r="r" b="b"/>
              <a:pathLst>
                <a:path w="2045" h="1978" extrusionOk="0">
                  <a:moveTo>
                    <a:pt x="1048" y="0"/>
                  </a:moveTo>
                  <a:cubicBezTo>
                    <a:pt x="490" y="0"/>
                    <a:pt x="0" y="423"/>
                    <a:pt x="0" y="997"/>
                  </a:cubicBezTo>
                  <a:cubicBezTo>
                    <a:pt x="0" y="1555"/>
                    <a:pt x="490" y="1977"/>
                    <a:pt x="1048" y="1977"/>
                  </a:cubicBezTo>
                  <a:cubicBezTo>
                    <a:pt x="1554" y="1977"/>
                    <a:pt x="2044" y="1555"/>
                    <a:pt x="2044" y="997"/>
                  </a:cubicBezTo>
                  <a:cubicBezTo>
                    <a:pt x="2044" y="423"/>
                    <a:pt x="1554" y="0"/>
                    <a:pt x="104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1"/>
            <p:cNvSpPr/>
            <p:nvPr/>
          </p:nvSpPr>
          <p:spPr>
            <a:xfrm>
              <a:off x="2087519" y="-101774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998" y="0"/>
                  </a:moveTo>
                  <a:cubicBezTo>
                    <a:pt x="491" y="0"/>
                    <a:pt x="1" y="490"/>
                    <a:pt x="1" y="980"/>
                  </a:cubicBezTo>
                  <a:cubicBezTo>
                    <a:pt x="1" y="1538"/>
                    <a:pt x="491" y="2045"/>
                    <a:pt x="998" y="2045"/>
                  </a:cubicBezTo>
                  <a:cubicBezTo>
                    <a:pt x="1555" y="2045"/>
                    <a:pt x="2045" y="1538"/>
                    <a:pt x="2045" y="980"/>
                  </a:cubicBezTo>
                  <a:cubicBezTo>
                    <a:pt x="2045" y="490"/>
                    <a:pt x="1555" y="0"/>
                    <a:pt x="998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1"/>
            <p:cNvSpPr/>
            <p:nvPr/>
          </p:nvSpPr>
          <p:spPr>
            <a:xfrm>
              <a:off x="1953278" y="-69565"/>
              <a:ext cx="72224" cy="69858"/>
            </a:xfrm>
            <a:custGeom>
              <a:avLst/>
              <a:gdLst/>
              <a:ahLst/>
              <a:cxnLst/>
              <a:rect l="l" t="t" r="r" b="b"/>
              <a:pathLst>
                <a:path w="2045" h="1978" extrusionOk="0">
                  <a:moveTo>
                    <a:pt x="997" y="1"/>
                  </a:moveTo>
                  <a:cubicBezTo>
                    <a:pt x="423" y="1"/>
                    <a:pt x="0" y="423"/>
                    <a:pt x="0" y="981"/>
                  </a:cubicBezTo>
                  <a:cubicBezTo>
                    <a:pt x="0" y="1555"/>
                    <a:pt x="423" y="1977"/>
                    <a:pt x="997" y="1977"/>
                  </a:cubicBezTo>
                  <a:cubicBezTo>
                    <a:pt x="1555" y="1977"/>
                    <a:pt x="2045" y="1555"/>
                    <a:pt x="2045" y="981"/>
                  </a:cubicBezTo>
                  <a:cubicBezTo>
                    <a:pt x="2045" y="423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1"/>
            <p:cNvSpPr/>
            <p:nvPr/>
          </p:nvSpPr>
          <p:spPr>
            <a:xfrm>
              <a:off x="1895993" y="407786"/>
              <a:ext cx="72224" cy="69858"/>
            </a:xfrm>
            <a:custGeom>
              <a:avLst/>
              <a:gdLst/>
              <a:ahLst/>
              <a:cxnLst/>
              <a:rect l="l" t="t" r="r" b="b"/>
              <a:pathLst>
                <a:path w="2045" h="1978" extrusionOk="0">
                  <a:moveTo>
                    <a:pt x="997" y="1"/>
                  </a:moveTo>
                  <a:cubicBezTo>
                    <a:pt x="507" y="1"/>
                    <a:pt x="0" y="423"/>
                    <a:pt x="0" y="981"/>
                  </a:cubicBezTo>
                  <a:cubicBezTo>
                    <a:pt x="0" y="1555"/>
                    <a:pt x="507" y="1978"/>
                    <a:pt x="997" y="1978"/>
                  </a:cubicBezTo>
                  <a:cubicBezTo>
                    <a:pt x="1555" y="1978"/>
                    <a:pt x="2045" y="1555"/>
                    <a:pt x="2045" y="981"/>
                  </a:cubicBezTo>
                  <a:cubicBezTo>
                    <a:pt x="2045" y="423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1"/>
            <p:cNvSpPr/>
            <p:nvPr/>
          </p:nvSpPr>
          <p:spPr>
            <a:xfrm>
              <a:off x="2184784" y="1098773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981" y="0"/>
                  </a:moveTo>
                  <a:cubicBezTo>
                    <a:pt x="423" y="0"/>
                    <a:pt x="1" y="490"/>
                    <a:pt x="1" y="1065"/>
                  </a:cubicBezTo>
                  <a:cubicBezTo>
                    <a:pt x="1" y="1555"/>
                    <a:pt x="423" y="2045"/>
                    <a:pt x="981" y="2045"/>
                  </a:cubicBezTo>
                  <a:cubicBezTo>
                    <a:pt x="1538" y="2045"/>
                    <a:pt x="2045" y="1555"/>
                    <a:pt x="2045" y="1065"/>
                  </a:cubicBezTo>
                  <a:cubicBezTo>
                    <a:pt x="2045" y="490"/>
                    <a:pt x="1538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1"/>
            <p:cNvSpPr/>
            <p:nvPr/>
          </p:nvSpPr>
          <p:spPr>
            <a:xfrm>
              <a:off x="2234334" y="728222"/>
              <a:ext cx="114570" cy="114605"/>
            </a:xfrm>
            <a:custGeom>
              <a:avLst/>
              <a:gdLst/>
              <a:ahLst/>
              <a:cxnLst/>
              <a:rect l="l" t="t" r="r" b="b"/>
              <a:pathLst>
                <a:path w="3244" h="3245" extrusionOk="0">
                  <a:moveTo>
                    <a:pt x="1622" y="1"/>
                  </a:moveTo>
                  <a:cubicBezTo>
                    <a:pt x="777" y="1"/>
                    <a:pt x="0" y="710"/>
                    <a:pt x="0" y="1622"/>
                  </a:cubicBezTo>
                  <a:cubicBezTo>
                    <a:pt x="0" y="2535"/>
                    <a:pt x="777" y="3244"/>
                    <a:pt x="1622" y="3244"/>
                  </a:cubicBezTo>
                  <a:cubicBezTo>
                    <a:pt x="2534" y="3244"/>
                    <a:pt x="3244" y="2535"/>
                    <a:pt x="3244" y="1622"/>
                  </a:cubicBezTo>
                  <a:cubicBezTo>
                    <a:pt x="3244" y="710"/>
                    <a:pt x="2534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61"/>
            <p:cNvSpPr/>
            <p:nvPr/>
          </p:nvSpPr>
          <p:spPr>
            <a:xfrm>
              <a:off x="2560103" y="1384598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0"/>
                  </a:moveTo>
                  <a:cubicBezTo>
                    <a:pt x="778" y="0"/>
                    <a:pt x="1" y="710"/>
                    <a:pt x="1" y="1622"/>
                  </a:cubicBezTo>
                  <a:cubicBezTo>
                    <a:pt x="1" y="2467"/>
                    <a:pt x="778" y="3244"/>
                    <a:pt x="1623" y="3244"/>
                  </a:cubicBezTo>
                  <a:cubicBezTo>
                    <a:pt x="2535" y="3244"/>
                    <a:pt x="3245" y="2467"/>
                    <a:pt x="3245" y="1622"/>
                  </a:cubicBezTo>
                  <a:cubicBezTo>
                    <a:pt x="3245" y="710"/>
                    <a:pt x="2535" y="0"/>
                    <a:pt x="162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61"/>
            <p:cNvSpPr/>
            <p:nvPr/>
          </p:nvSpPr>
          <p:spPr>
            <a:xfrm>
              <a:off x="2761201" y="2040974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997" y="0"/>
                  </a:moveTo>
                  <a:cubicBezTo>
                    <a:pt x="423" y="0"/>
                    <a:pt x="1" y="422"/>
                    <a:pt x="1" y="997"/>
                  </a:cubicBezTo>
                  <a:cubicBezTo>
                    <a:pt x="1" y="1554"/>
                    <a:pt x="423" y="2044"/>
                    <a:pt x="997" y="2044"/>
                  </a:cubicBezTo>
                  <a:cubicBezTo>
                    <a:pt x="1555" y="2044"/>
                    <a:pt x="2045" y="1554"/>
                    <a:pt x="2045" y="997"/>
                  </a:cubicBezTo>
                  <a:cubicBezTo>
                    <a:pt x="2045" y="422"/>
                    <a:pt x="1555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1"/>
            <p:cNvSpPr/>
            <p:nvPr/>
          </p:nvSpPr>
          <p:spPr>
            <a:xfrm>
              <a:off x="2726590" y="2533229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81" y="1"/>
                  </a:moveTo>
                  <a:cubicBezTo>
                    <a:pt x="423" y="1"/>
                    <a:pt x="1" y="507"/>
                    <a:pt x="1" y="1065"/>
                  </a:cubicBezTo>
                  <a:cubicBezTo>
                    <a:pt x="1" y="1623"/>
                    <a:pt x="423" y="2045"/>
                    <a:pt x="981" y="2045"/>
                  </a:cubicBezTo>
                  <a:cubicBezTo>
                    <a:pt x="1555" y="2045"/>
                    <a:pt x="1977" y="1623"/>
                    <a:pt x="1977" y="1065"/>
                  </a:cubicBezTo>
                  <a:cubicBezTo>
                    <a:pt x="1977" y="507"/>
                    <a:pt x="1555" y="1"/>
                    <a:pt x="981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61"/>
            <p:cNvSpPr/>
            <p:nvPr/>
          </p:nvSpPr>
          <p:spPr>
            <a:xfrm>
              <a:off x="2662135" y="171512"/>
              <a:ext cx="72260" cy="72224"/>
            </a:xfrm>
            <a:custGeom>
              <a:avLst/>
              <a:gdLst/>
              <a:ahLst/>
              <a:cxnLst/>
              <a:rect l="l" t="t" r="r" b="b"/>
              <a:pathLst>
                <a:path w="2046" h="2045" extrusionOk="0">
                  <a:moveTo>
                    <a:pt x="1049" y="0"/>
                  </a:moveTo>
                  <a:cubicBezTo>
                    <a:pt x="491" y="0"/>
                    <a:pt x="1" y="423"/>
                    <a:pt x="1" y="980"/>
                  </a:cubicBezTo>
                  <a:cubicBezTo>
                    <a:pt x="1" y="1555"/>
                    <a:pt x="491" y="2045"/>
                    <a:pt x="1049" y="2045"/>
                  </a:cubicBezTo>
                  <a:cubicBezTo>
                    <a:pt x="1538" y="2045"/>
                    <a:pt x="2045" y="1555"/>
                    <a:pt x="2045" y="980"/>
                  </a:cubicBezTo>
                  <a:cubicBezTo>
                    <a:pt x="2045" y="423"/>
                    <a:pt x="1538" y="0"/>
                    <a:pt x="1049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1"/>
            <p:cNvSpPr/>
            <p:nvPr/>
          </p:nvSpPr>
          <p:spPr>
            <a:xfrm>
              <a:off x="2626959" y="663768"/>
              <a:ext cx="72224" cy="72260"/>
            </a:xfrm>
            <a:custGeom>
              <a:avLst/>
              <a:gdLst/>
              <a:ahLst/>
              <a:cxnLst/>
              <a:rect l="l" t="t" r="r" b="b"/>
              <a:pathLst>
                <a:path w="2045" h="2046" extrusionOk="0">
                  <a:moveTo>
                    <a:pt x="997" y="1"/>
                  </a:moveTo>
                  <a:cubicBezTo>
                    <a:pt x="507" y="1"/>
                    <a:pt x="0" y="491"/>
                    <a:pt x="0" y="1065"/>
                  </a:cubicBezTo>
                  <a:cubicBezTo>
                    <a:pt x="0" y="1623"/>
                    <a:pt x="507" y="2045"/>
                    <a:pt x="997" y="2045"/>
                  </a:cubicBezTo>
                  <a:cubicBezTo>
                    <a:pt x="1555" y="2045"/>
                    <a:pt x="2045" y="1623"/>
                    <a:pt x="2045" y="1065"/>
                  </a:cubicBezTo>
                  <a:cubicBezTo>
                    <a:pt x="2045" y="491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1"/>
            <p:cNvSpPr/>
            <p:nvPr/>
          </p:nvSpPr>
          <p:spPr>
            <a:xfrm>
              <a:off x="2746297" y="2449103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0"/>
                  </a:moveTo>
                  <a:cubicBezTo>
                    <a:pt x="710" y="0"/>
                    <a:pt x="0" y="693"/>
                    <a:pt x="0" y="1622"/>
                  </a:cubicBezTo>
                  <a:cubicBezTo>
                    <a:pt x="0" y="2535"/>
                    <a:pt x="710" y="3227"/>
                    <a:pt x="1622" y="3227"/>
                  </a:cubicBezTo>
                  <a:cubicBezTo>
                    <a:pt x="2535" y="3227"/>
                    <a:pt x="3244" y="2535"/>
                    <a:pt x="3244" y="1622"/>
                  </a:cubicBezTo>
                  <a:cubicBezTo>
                    <a:pt x="3244" y="693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1"/>
            <p:cNvSpPr/>
            <p:nvPr/>
          </p:nvSpPr>
          <p:spPr>
            <a:xfrm>
              <a:off x="2162110" y="4224266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3" y="1"/>
                  </a:moveTo>
                  <a:cubicBezTo>
                    <a:pt x="778" y="1"/>
                    <a:pt x="1" y="693"/>
                    <a:pt x="1" y="1623"/>
                  </a:cubicBezTo>
                  <a:cubicBezTo>
                    <a:pt x="1" y="2535"/>
                    <a:pt x="778" y="3228"/>
                    <a:pt x="1623" y="3228"/>
                  </a:cubicBezTo>
                  <a:cubicBezTo>
                    <a:pt x="2535" y="3228"/>
                    <a:pt x="3245" y="2535"/>
                    <a:pt x="3245" y="1623"/>
                  </a:cubicBezTo>
                  <a:cubicBezTo>
                    <a:pt x="3245" y="693"/>
                    <a:pt x="2535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1"/>
            <p:cNvSpPr/>
            <p:nvPr/>
          </p:nvSpPr>
          <p:spPr>
            <a:xfrm>
              <a:off x="2234334" y="3756451"/>
              <a:ext cx="114570" cy="114605"/>
            </a:xfrm>
            <a:custGeom>
              <a:avLst/>
              <a:gdLst/>
              <a:ahLst/>
              <a:cxnLst/>
              <a:rect l="l" t="t" r="r" b="b"/>
              <a:pathLst>
                <a:path w="3244" h="3245" extrusionOk="0">
                  <a:moveTo>
                    <a:pt x="1622" y="1"/>
                  </a:moveTo>
                  <a:cubicBezTo>
                    <a:pt x="777" y="1"/>
                    <a:pt x="0" y="710"/>
                    <a:pt x="0" y="1623"/>
                  </a:cubicBezTo>
                  <a:cubicBezTo>
                    <a:pt x="0" y="2468"/>
                    <a:pt x="777" y="3245"/>
                    <a:pt x="1622" y="3245"/>
                  </a:cubicBezTo>
                  <a:cubicBezTo>
                    <a:pt x="2534" y="3245"/>
                    <a:pt x="3244" y="2468"/>
                    <a:pt x="3244" y="1623"/>
                  </a:cubicBezTo>
                  <a:cubicBezTo>
                    <a:pt x="3244" y="710"/>
                    <a:pt x="2534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1"/>
            <p:cNvSpPr/>
            <p:nvPr/>
          </p:nvSpPr>
          <p:spPr>
            <a:xfrm>
              <a:off x="1925836" y="3450954"/>
              <a:ext cx="127108" cy="129509"/>
            </a:xfrm>
            <a:custGeom>
              <a:avLst/>
              <a:gdLst/>
              <a:ahLst/>
              <a:cxnLst/>
              <a:rect l="l" t="t" r="r" b="b"/>
              <a:pathLst>
                <a:path w="3599" h="3667" extrusionOk="0">
                  <a:moveTo>
                    <a:pt x="1774" y="0"/>
                  </a:moveTo>
                  <a:cubicBezTo>
                    <a:pt x="777" y="0"/>
                    <a:pt x="0" y="845"/>
                    <a:pt x="0" y="1825"/>
                  </a:cubicBezTo>
                  <a:cubicBezTo>
                    <a:pt x="0" y="2822"/>
                    <a:pt x="777" y="3667"/>
                    <a:pt x="1774" y="3667"/>
                  </a:cubicBezTo>
                  <a:cubicBezTo>
                    <a:pt x="2822" y="3667"/>
                    <a:pt x="3599" y="2822"/>
                    <a:pt x="3599" y="1825"/>
                  </a:cubicBezTo>
                  <a:cubicBezTo>
                    <a:pt x="3599" y="845"/>
                    <a:pt x="2822" y="0"/>
                    <a:pt x="1774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1"/>
            <p:cNvSpPr/>
            <p:nvPr/>
          </p:nvSpPr>
          <p:spPr>
            <a:xfrm>
              <a:off x="1222311" y="4152077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97" y="0"/>
                  </a:moveTo>
                  <a:cubicBezTo>
                    <a:pt x="423" y="0"/>
                    <a:pt x="1" y="490"/>
                    <a:pt x="1" y="1048"/>
                  </a:cubicBezTo>
                  <a:cubicBezTo>
                    <a:pt x="1" y="1622"/>
                    <a:pt x="423" y="2045"/>
                    <a:pt x="997" y="2045"/>
                  </a:cubicBezTo>
                  <a:cubicBezTo>
                    <a:pt x="1555" y="2045"/>
                    <a:pt x="1977" y="1622"/>
                    <a:pt x="1977" y="1048"/>
                  </a:cubicBezTo>
                  <a:cubicBezTo>
                    <a:pt x="1977" y="490"/>
                    <a:pt x="1555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1"/>
            <p:cNvSpPr/>
            <p:nvPr/>
          </p:nvSpPr>
          <p:spPr>
            <a:xfrm>
              <a:off x="1185334" y="3562522"/>
              <a:ext cx="72224" cy="72260"/>
            </a:xfrm>
            <a:custGeom>
              <a:avLst/>
              <a:gdLst/>
              <a:ahLst/>
              <a:cxnLst/>
              <a:rect l="l" t="t" r="r" b="b"/>
              <a:pathLst>
                <a:path w="2045" h="2046" extrusionOk="0">
                  <a:moveTo>
                    <a:pt x="1048" y="1"/>
                  </a:moveTo>
                  <a:cubicBezTo>
                    <a:pt x="490" y="1"/>
                    <a:pt x="0" y="508"/>
                    <a:pt x="0" y="1065"/>
                  </a:cubicBezTo>
                  <a:cubicBezTo>
                    <a:pt x="0" y="1623"/>
                    <a:pt x="490" y="2045"/>
                    <a:pt x="1048" y="2045"/>
                  </a:cubicBezTo>
                  <a:cubicBezTo>
                    <a:pt x="1622" y="2045"/>
                    <a:pt x="2044" y="1623"/>
                    <a:pt x="2044" y="1065"/>
                  </a:cubicBezTo>
                  <a:cubicBezTo>
                    <a:pt x="2044" y="508"/>
                    <a:pt x="1622" y="1"/>
                    <a:pt x="1048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61"/>
            <p:cNvSpPr/>
            <p:nvPr/>
          </p:nvSpPr>
          <p:spPr>
            <a:xfrm>
              <a:off x="1356588" y="1561221"/>
              <a:ext cx="22709" cy="47184"/>
            </a:xfrm>
            <a:custGeom>
              <a:avLst/>
              <a:gdLst/>
              <a:ahLst/>
              <a:cxnLst/>
              <a:rect l="l" t="t" r="r" b="b"/>
              <a:pathLst>
                <a:path w="643" h="1336" extrusionOk="0">
                  <a:moveTo>
                    <a:pt x="575" y="0"/>
                  </a:moveTo>
                  <a:cubicBezTo>
                    <a:pt x="575" y="0"/>
                    <a:pt x="490" y="0"/>
                    <a:pt x="490" y="68"/>
                  </a:cubicBezTo>
                  <a:lnTo>
                    <a:pt x="0" y="1200"/>
                  </a:lnTo>
                  <a:cubicBezTo>
                    <a:pt x="0" y="1267"/>
                    <a:pt x="0" y="1267"/>
                    <a:pt x="68" y="1335"/>
                  </a:cubicBezTo>
                  <a:cubicBezTo>
                    <a:pt x="68" y="1335"/>
                    <a:pt x="152" y="1335"/>
                    <a:pt x="152" y="1267"/>
                  </a:cubicBezTo>
                  <a:lnTo>
                    <a:pt x="642" y="68"/>
                  </a:lnTo>
                  <a:cubicBezTo>
                    <a:pt x="642" y="68"/>
                    <a:pt x="642" y="0"/>
                    <a:pt x="575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1"/>
            <p:cNvSpPr/>
            <p:nvPr/>
          </p:nvSpPr>
          <p:spPr>
            <a:xfrm>
              <a:off x="1396568" y="1546281"/>
              <a:ext cx="12538" cy="50186"/>
            </a:xfrm>
            <a:custGeom>
              <a:avLst/>
              <a:gdLst/>
              <a:ahLst/>
              <a:cxnLst/>
              <a:rect l="l" t="t" r="r" b="b"/>
              <a:pathLst>
                <a:path w="355" h="1421" extrusionOk="0">
                  <a:moveTo>
                    <a:pt x="287" y="1"/>
                  </a:moveTo>
                  <a:cubicBezTo>
                    <a:pt x="203" y="1"/>
                    <a:pt x="203" y="1"/>
                    <a:pt x="203" y="68"/>
                  </a:cubicBezTo>
                  <a:lnTo>
                    <a:pt x="0" y="1336"/>
                  </a:lnTo>
                  <a:lnTo>
                    <a:pt x="68" y="1420"/>
                  </a:lnTo>
                  <a:cubicBezTo>
                    <a:pt x="135" y="1420"/>
                    <a:pt x="135" y="1420"/>
                    <a:pt x="203" y="1336"/>
                  </a:cubicBezTo>
                  <a:lnTo>
                    <a:pt x="355" y="68"/>
                  </a:lnTo>
                  <a:lnTo>
                    <a:pt x="287" y="1"/>
                  </a:ln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1"/>
            <p:cNvSpPr/>
            <p:nvPr/>
          </p:nvSpPr>
          <p:spPr>
            <a:xfrm>
              <a:off x="1329111" y="1619812"/>
              <a:ext cx="10207" cy="49586"/>
            </a:xfrm>
            <a:custGeom>
              <a:avLst/>
              <a:gdLst/>
              <a:ahLst/>
              <a:cxnLst/>
              <a:rect l="l" t="t" r="r" b="b"/>
              <a:pathLst>
                <a:path w="289" h="1404" extrusionOk="0">
                  <a:moveTo>
                    <a:pt x="203" y="1"/>
                  </a:moveTo>
                  <a:cubicBezTo>
                    <a:pt x="183" y="1"/>
                    <a:pt x="153" y="31"/>
                    <a:pt x="153" y="31"/>
                  </a:cubicBezTo>
                  <a:lnTo>
                    <a:pt x="1" y="1298"/>
                  </a:lnTo>
                  <a:cubicBezTo>
                    <a:pt x="1" y="1366"/>
                    <a:pt x="85" y="1366"/>
                    <a:pt x="85" y="1366"/>
                  </a:cubicBezTo>
                  <a:cubicBezTo>
                    <a:pt x="108" y="1394"/>
                    <a:pt x="123" y="1403"/>
                    <a:pt x="133" y="1403"/>
                  </a:cubicBezTo>
                  <a:cubicBezTo>
                    <a:pt x="153" y="1403"/>
                    <a:pt x="153" y="1366"/>
                    <a:pt x="153" y="1366"/>
                  </a:cubicBezTo>
                  <a:lnTo>
                    <a:pt x="288" y="98"/>
                  </a:lnTo>
                  <a:cubicBezTo>
                    <a:pt x="288" y="31"/>
                    <a:pt x="288" y="31"/>
                    <a:pt x="221" y="31"/>
                  </a:cubicBezTo>
                  <a:cubicBezTo>
                    <a:pt x="221" y="8"/>
                    <a:pt x="213" y="1"/>
                    <a:pt x="20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1"/>
            <p:cNvSpPr/>
            <p:nvPr/>
          </p:nvSpPr>
          <p:spPr>
            <a:xfrm>
              <a:off x="789707" y="1426944"/>
              <a:ext cx="3339164" cy="3197752"/>
            </a:xfrm>
            <a:custGeom>
              <a:avLst/>
              <a:gdLst/>
              <a:ahLst/>
              <a:cxnLst/>
              <a:rect l="l" t="t" r="r" b="b"/>
              <a:pathLst>
                <a:path w="94547" h="90543" extrusionOk="0">
                  <a:moveTo>
                    <a:pt x="94547" y="1"/>
                  </a:moveTo>
                  <a:cubicBezTo>
                    <a:pt x="91810" y="778"/>
                    <a:pt x="89123" y="1690"/>
                    <a:pt x="86521" y="2687"/>
                  </a:cubicBezTo>
                  <a:cubicBezTo>
                    <a:pt x="83852" y="3667"/>
                    <a:pt x="81250" y="4799"/>
                    <a:pt x="78631" y="5914"/>
                  </a:cubicBezTo>
                  <a:cubicBezTo>
                    <a:pt x="73495" y="8246"/>
                    <a:pt x="68427" y="10848"/>
                    <a:pt x="63510" y="13669"/>
                  </a:cubicBezTo>
                  <a:cubicBezTo>
                    <a:pt x="58644" y="16541"/>
                    <a:pt x="53863" y="19650"/>
                    <a:pt x="49284" y="22961"/>
                  </a:cubicBezTo>
                  <a:cubicBezTo>
                    <a:pt x="44706" y="26341"/>
                    <a:pt x="40279" y="29922"/>
                    <a:pt x="36055" y="33724"/>
                  </a:cubicBezTo>
                  <a:cubicBezTo>
                    <a:pt x="34991" y="34704"/>
                    <a:pt x="34011" y="35700"/>
                    <a:pt x="32946" y="36680"/>
                  </a:cubicBezTo>
                  <a:cubicBezTo>
                    <a:pt x="31966" y="37660"/>
                    <a:pt x="30987" y="38657"/>
                    <a:pt x="29990" y="39705"/>
                  </a:cubicBezTo>
                  <a:cubicBezTo>
                    <a:pt x="28030" y="41749"/>
                    <a:pt x="26053" y="43861"/>
                    <a:pt x="24228" y="46040"/>
                  </a:cubicBezTo>
                  <a:cubicBezTo>
                    <a:pt x="23299" y="47105"/>
                    <a:pt x="22387" y="48220"/>
                    <a:pt x="21542" y="49284"/>
                  </a:cubicBezTo>
                  <a:cubicBezTo>
                    <a:pt x="20630" y="50416"/>
                    <a:pt x="19785" y="51531"/>
                    <a:pt x="18940" y="52663"/>
                  </a:cubicBezTo>
                  <a:cubicBezTo>
                    <a:pt x="18095" y="53795"/>
                    <a:pt x="17251" y="54978"/>
                    <a:pt x="16406" y="56110"/>
                  </a:cubicBezTo>
                  <a:cubicBezTo>
                    <a:pt x="16051" y="56752"/>
                    <a:pt x="15629" y="57309"/>
                    <a:pt x="15206" y="57935"/>
                  </a:cubicBezTo>
                  <a:lnTo>
                    <a:pt x="14649" y="58779"/>
                  </a:lnTo>
                  <a:lnTo>
                    <a:pt x="14091" y="59709"/>
                  </a:lnTo>
                  <a:lnTo>
                    <a:pt x="12959" y="61466"/>
                  </a:lnTo>
                  <a:lnTo>
                    <a:pt x="11827" y="63290"/>
                  </a:lnTo>
                  <a:cubicBezTo>
                    <a:pt x="11472" y="63932"/>
                    <a:pt x="11135" y="64558"/>
                    <a:pt x="10780" y="65115"/>
                  </a:cubicBezTo>
                  <a:lnTo>
                    <a:pt x="9715" y="67024"/>
                  </a:lnTo>
                  <a:cubicBezTo>
                    <a:pt x="9023" y="68291"/>
                    <a:pt x="8381" y="69491"/>
                    <a:pt x="7756" y="70758"/>
                  </a:cubicBezTo>
                  <a:cubicBezTo>
                    <a:pt x="7113" y="72025"/>
                    <a:pt x="6488" y="73360"/>
                    <a:pt x="5914" y="74627"/>
                  </a:cubicBezTo>
                  <a:cubicBezTo>
                    <a:pt x="3532" y="79763"/>
                    <a:pt x="1555" y="85119"/>
                    <a:pt x="1" y="90542"/>
                  </a:cubicBezTo>
                  <a:cubicBezTo>
                    <a:pt x="1977" y="85254"/>
                    <a:pt x="4157" y="80050"/>
                    <a:pt x="6759" y="75049"/>
                  </a:cubicBezTo>
                  <a:cubicBezTo>
                    <a:pt x="9293" y="69981"/>
                    <a:pt x="12182" y="65200"/>
                    <a:pt x="15358" y="60553"/>
                  </a:cubicBezTo>
                  <a:cubicBezTo>
                    <a:pt x="16896" y="58222"/>
                    <a:pt x="18518" y="55907"/>
                    <a:pt x="20275" y="53711"/>
                  </a:cubicBezTo>
                  <a:cubicBezTo>
                    <a:pt x="21120" y="52596"/>
                    <a:pt x="22032" y="51531"/>
                    <a:pt x="22877" y="50416"/>
                  </a:cubicBezTo>
                  <a:cubicBezTo>
                    <a:pt x="23806" y="49352"/>
                    <a:pt x="24651" y="48220"/>
                    <a:pt x="25631" y="47240"/>
                  </a:cubicBezTo>
                  <a:cubicBezTo>
                    <a:pt x="26543" y="46108"/>
                    <a:pt x="27455" y="45128"/>
                    <a:pt x="28452" y="44081"/>
                  </a:cubicBezTo>
                  <a:cubicBezTo>
                    <a:pt x="29365" y="43016"/>
                    <a:pt x="30345" y="42036"/>
                    <a:pt x="31324" y="41039"/>
                  </a:cubicBezTo>
                  <a:cubicBezTo>
                    <a:pt x="32321" y="39992"/>
                    <a:pt x="33301" y="39012"/>
                    <a:pt x="34281" y="38015"/>
                  </a:cubicBezTo>
                  <a:cubicBezTo>
                    <a:pt x="35346" y="37103"/>
                    <a:pt x="36325" y="36123"/>
                    <a:pt x="37390" y="35211"/>
                  </a:cubicBezTo>
                  <a:cubicBezTo>
                    <a:pt x="41462" y="31325"/>
                    <a:pt x="45837" y="27810"/>
                    <a:pt x="50332" y="24431"/>
                  </a:cubicBezTo>
                  <a:cubicBezTo>
                    <a:pt x="54843" y="21052"/>
                    <a:pt x="59489" y="17960"/>
                    <a:pt x="64270" y="15004"/>
                  </a:cubicBezTo>
                  <a:cubicBezTo>
                    <a:pt x="66669" y="13517"/>
                    <a:pt x="69136" y="12115"/>
                    <a:pt x="71603" y="10712"/>
                  </a:cubicBezTo>
                  <a:cubicBezTo>
                    <a:pt x="74070" y="9361"/>
                    <a:pt x="76519" y="8026"/>
                    <a:pt x="79054" y="6759"/>
                  </a:cubicBezTo>
                  <a:cubicBezTo>
                    <a:pt x="81588" y="5492"/>
                    <a:pt x="84122" y="4292"/>
                    <a:pt x="86741" y="3177"/>
                  </a:cubicBezTo>
                  <a:cubicBezTo>
                    <a:pt x="88008" y="2603"/>
                    <a:pt x="89275" y="2045"/>
                    <a:pt x="90610" y="1555"/>
                  </a:cubicBezTo>
                  <a:cubicBezTo>
                    <a:pt x="91877" y="998"/>
                    <a:pt x="93212" y="491"/>
                    <a:pt x="945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1"/>
            <p:cNvSpPr/>
            <p:nvPr/>
          </p:nvSpPr>
          <p:spPr>
            <a:xfrm>
              <a:off x="3365660" y="1643122"/>
              <a:ext cx="1004288" cy="114429"/>
            </a:xfrm>
            <a:custGeom>
              <a:avLst/>
              <a:gdLst/>
              <a:ahLst/>
              <a:cxnLst/>
              <a:rect l="l" t="t" r="r" b="b"/>
              <a:pathLst>
                <a:path w="28436" h="3240" extrusionOk="0">
                  <a:moveTo>
                    <a:pt x="15142" y="0"/>
                  </a:moveTo>
                  <a:cubicBezTo>
                    <a:pt x="14837" y="0"/>
                    <a:pt x="14531" y="4"/>
                    <a:pt x="14226" y="13"/>
                  </a:cubicBezTo>
                  <a:lnTo>
                    <a:pt x="12385" y="80"/>
                  </a:lnTo>
                  <a:lnTo>
                    <a:pt x="11962" y="80"/>
                  </a:lnTo>
                  <a:lnTo>
                    <a:pt x="11472" y="148"/>
                  </a:lnTo>
                  <a:cubicBezTo>
                    <a:pt x="11185" y="148"/>
                    <a:pt x="10915" y="216"/>
                    <a:pt x="10560" y="216"/>
                  </a:cubicBezTo>
                  <a:cubicBezTo>
                    <a:pt x="9361" y="368"/>
                    <a:pt x="8161" y="570"/>
                    <a:pt x="6961" y="858"/>
                  </a:cubicBezTo>
                  <a:cubicBezTo>
                    <a:pt x="6336" y="925"/>
                    <a:pt x="5779" y="1128"/>
                    <a:pt x="5204" y="1280"/>
                  </a:cubicBezTo>
                  <a:cubicBezTo>
                    <a:pt x="4579" y="1415"/>
                    <a:pt x="4005" y="1635"/>
                    <a:pt x="3447" y="1770"/>
                  </a:cubicBezTo>
                  <a:cubicBezTo>
                    <a:pt x="2822" y="1973"/>
                    <a:pt x="2248" y="2192"/>
                    <a:pt x="1690" y="2480"/>
                  </a:cubicBezTo>
                  <a:cubicBezTo>
                    <a:pt x="1133" y="2682"/>
                    <a:pt x="558" y="2902"/>
                    <a:pt x="1" y="3172"/>
                  </a:cubicBezTo>
                  <a:cubicBezTo>
                    <a:pt x="1268" y="3172"/>
                    <a:pt x="2467" y="3037"/>
                    <a:pt x="3667" y="2969"/>
                  </a:cubicBezTo>
                  <a:cubicBezTo>
                    <a:pt x="4224" y="2902"/>
                    <a:pt x="4849" y="2902"/>
                    <a:pt x="5424" y="2817"/>
                  </a:cubicBezTo>
                  <a:cubicBezTo>
                    <a:pt x="5779" y="2750"/>
                    <a:pt x="6049" y="2750"/>
                    <a:pt x="6336" y="2750"/>
                  </a:cubicBezTo>
                  <a:cubicBezTo>
                    <a:pt x="6623" y="2682"/>
                    <a:pt x="6894" y="2682"/>
                    <a:pt x="7249" y="2682"/>
                  </a:cubicBezTo>
                  <a:cubicBezTo>
                    <a:pt x="7806" y="2615"/>
                    <a:pt x="8381" y="2615"/>
                    <a:pt x="9006" y="2547"/>
                  </a:cubicBezTo>
                  <a:lnTo>
                    <a:pt x="9850" y="2547"/>
                  </a:lnTo>
                  <a:lnTo>
                    <a:pt x="10763" y="2480"/>
                  </a:lnTo>
                  <a:cubicBezTo>
                    <a:pt x="11962" y="2395"/>
                    <a:pt x="13094" y="2395"/>
                    <a:pt x="14294" y="2327"/>
                  </a:cubicBezTo>
                  <a:cubicBezTo>
                    <a:pt x="16609" y="2327"/>
                    <a:pt x="18940" y="2327"/>
                    <a:pt x="21322" y="2480"/>
                  </a:cubicBezTo>
                  <a:cubicBezTo>
                    <a:pt x="21897" y="2547"/>
                    <a:pt x="22522" y="2547"/>
                    <a:pt x="23096" y="2615"/>
                  </a:cubicBezTo>
                  <a:lnTo>
                    <a:pt x="23941" y="2682"/>
                  </a:lnTo>
                  <a:lnTo>
                    <a:pt x="24854" y="2750"/>
                  </a:lnTo>
                  <a:cubicBezTo>
                    <a:pt x="26053" y="2902"/>
                    <a:pt x="27236" y="3037"/>
                    <a:pt x="28435" y="3240"/>
                  </a:cubicBezTo>
                  <a:cubicBezTo>
                    <a:pt x="27945" y="2902"/>
                    <a:pt x="27388" y="2615"/>
                    <a:pt x="26813" y="2327"/>
                  </a:cubicBezTo>
                  <a:cubicBezTo>
                    <a:pt x="26543" y="2192"/>
                    <a:pt x="26256" y="2125"/>
                    <a:pt x="25969" y="1973"/>
                  </a:cubicBezTo>
                  <a:cubicBezTo>
                    <a:pt x="25698" y="1838"/>
                    <a:pt x="25411" y="1770"/>
                    <a:pt x="25124" y="1635"/>
                  </a:cubicBezTo>
                  <a:lnTo>
                    <a:pt x="24211" y="1348"/>
                  </a:lnTo>
                  <a:lnTo>
                    <a:pt x="23367" y="1060"/>
                  </a:lnTo>
                  <a:cubicBezTo>
                    <a:pt x="22742" y="925"/>
                    <a:pt x="22167" y="790"/>
                    <a:pt x="21542" y="638"/>
                  </a:cubicBezTo>
                  <a:cubicBezTo>
                    <a:pt x="19442" y="209"/>
                    <a:pt x="17289" y="0"/>
                    <a:pt x="15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1"/>
            <p:cNvSpPr/>
            <p:nvPr/>
          </p:nvSpPr>
          <p:spPr>
            <a:xfrm>
              <a:off x="3012414" y="1854780"/>
              <a:ext cx="760845" cy="89565"/>
            </a:xfrm>
            <a:custGeom>
              <a:avLst/>
              <a:gdLst/>
              <a:ahLst/>
              <a:cxnLst/>
              <a:rect l="l" t="t" r="r" b="b"/>
              <a:pathLst>
                <a:path w="21543" h="2536" extrusionOk="0">
                  <a:moveTo>
                    <a:pt x="10780" y="1"/>
                  </a:moveTo>
                  <a:lnTo>
                    <a:pt x="9445" y="68"/>
                  </a:lnTo>
                  <a:cubicBezTo>
                    <a:pt x="9158" y="136"/>
                    <a:pt x="8938" y="136"/>
                    <a:pt x="8735" y="136"/>
                  </a:cubicBezTo>
                  <a:lnTo>
                    <a:pt x="8026" y="203"/>
                  </a:lnTo>
                  <a:cubicBezTo>
                    <a:pt x="7113" y="356"/>
                    <a:pt x="6201" y="491"/>
                    <a:pt x="5289" y="710"/>
                  </a:cubicBezTo>
                  <a:cubicBezTo>
                    <a:pt x="4799" y="778"/>
                    <a:pt x="4376" y="913"/>
                    <a:pt x="3954" y="981"/>
                  </a:cubicBezTo>
                  <a:cubicBezTo>
                    <a:pt x="3447" y="1133"/>
                    <a:pt x="3025" y="1268"/>
                    <a:pt x="2602" y="1403"/>
                  </a:cubicBezTo>
                  <a:cubicBezTo>
                    <a:pt x="2180" y="1555"/>
                    <a:pt x="1690" y="1758"/>
                    <a:pt x="1268" y="1893"/>
                  </a:cubicBezTo>
                  <a:cubicBezTo>
                    <a:pt x="845" y="2045"/>
                    <a:pt x="423" y="2248"/>
                    <a:pt x="1" y="2467"/>
                  </a:cubicBezTo>
                  <a:cubicBezTo>
                    <a:pt x="913" y="2467"/>
                    <a:pt x="1842" y="2315"/>
                    <a:pt x="2754" y="2248"/>
                  </a:cubicBezTo>
                  <a:cubicBezTo>
                    <a:pt x="3244" y="2248"/>
                    <a:pt x="3667" y="2180"/>
                    <a:pt x="4157" y="2180"/>
                  </a:cubicBezTo>
                  <a:lnTo>
                    <a:pt x="4799" y="2113"/>
                  </a:lnTo>
                  <a:lnTo>
                    <a:pt x="5492" y="2113"/>
                  </a:lnTo>
                  <a:cubicBezTo>
                    <a:pt x="5914" y="2045"/>
                    <a:pt x="6336" y="2045"/>
                    <a:pt x="6826" y="1977"/>
                  </a:cubicBezTo>
                  <a:cubicBezTo>
                    <a:pt x="7249" y="1977"/>
                    <a:pt x="7755" y="1977"/>
                    <a:pt x="8178" y="1893"/>
                  </a:cubicBezTo>
                  <a:cubicBezTo>
                    <a:pt x="9090" y="1825"/>
                    <a:pt x="9935" y="1825"/>
                    <a:pt x="10847" y="1825"/>
                  </a:cubicBezTo>
                  <a:cubicBezTo>
                    <a:pt x="12604" y="1825"/>
                    <a:pt x="14362" y="1825"/>
                    <a:pt x="16203" y="1893"/>
                  </a:cubicBezTo>
                  <a:cubicBezTo>
                    <a:pt x="16625" y="1977"/>
                    <a:pt x="17048" y="1977"/>
                    <a:pt x="17538" y="2045"/>
                  </a:cubicBezTo>
                  <a:lnTo>
                    <a:pt x="18163" y="2045"/>
                  </a:lnTo>
                  <a:lnTo>
                    <a:pt x="18873" y="2113"/>
                  </a:lnTo>
                  <a:cubicBezTo>
                    <a:pt x="19785" y="2248"/>
                    <a:pt x="20630" y="2315"/>
                    <a:pt x="21542" y="2535"/>
                  </a:cubicBezTo>
                  <a:cubicBezTo>
                    <a:pt x="20765" y="1977"/>
                    <a:pt x="19920" y="1623"/>
                    <a:pt x="19075" y="1268"/>
                  </a:cubicBezTo>
                  <a:lnTo>
                    <a:pt x="18383" y="1048"/>
                  </a:lnTo>
                  <a:lnTo>
                    <a:pt x="17741" y="845"/>
                  </a:lnTo>
                  <a:cubicBezTo>
                    <a:pt x="17251" y="710"/>
                    <a:pt x="16828" y="626"/>
                    <a:pt x="16338" y="558"/>
                  </a:cubicBezTo>
                  <a:cubicBezTo>
                    <a:pt x="14514" y="136"/>
                    <a:pt x="12672" y="1"/>
                    <a:pt x="10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1"/>
            <p:cNvSpPr/>
            <p:nvPr/>
          </p:nvSpPr>
          <p:spPr>
            <a:xfrm>
              <a:off x="2686610" y="2063047"/>
              <a:ext cx="902857" cy="112204"/>
            </a:xfrm>
            <a:custGeom>
              <a:avLst/>
              <a:gdLst/>
              <a:ahLst/>
              <a:cxnLst/>
              <a:rect l="l" t="t" r="r" b="b"/>
              <a:pathLst>
                <a:path w="25564" h="3177" extrusionOk="0">
                  <a:moveTo>
                    <a:pt x="13817" y="1"/>
                  </a:moveTo>
                  <a:cubicBezTo>
                    <a:pt x="13464" y="1"/>
                    <a:pt x="13110" y="6"/>
                    <a:pt x="12757" y="17"/>
                  </a:cubicBezTo>
                  <a:lnTo>
                    <a:pt x="11135" y="85"/>
                  </a:lnTo>
                  <a:cubicBezTo>
                    <a:pt x="10847" y="85"/>
                    <a:pt x="10560" y="85"/>
                    <a:pt x="10290" y="152"/>
                  </a:cubicBezTo>
                  <a:cubicBezTo>
                    <a:pt x="10003" y="152"/>
                    <a:pt x="9715" y="220"/>
                    <a:pt x="9445" y="220"/>
                  </a:cubicBezTo>
                  <a:cubicBezTo>
                    <a:pt x="8381" y="372"/>
                    <a:pt x="7266" y="642"/>
                    <a:pt x="6201" y="862"/>
                  </a:cubicBezTo>
                  <a:cubicBezTo>
                    <a:pt x="5644" y="997"/>
                    <a:pt x="5154" y="1149"/>
                    <a:pt x="4579" y="1284"/>
                  </a:cubicBezTo>
                  <a:cubicBezTo>
                    <a:pt x="4089" y="1487"/>
                    <a:pt x="3532" y="1639"/>
                    <a:pt x="3042" y="1842"/>
                  </a:cubicBezTo>
                  <a:cubicBezTo>
                    <a:pt x="2535" y="1994"/>
                    <a:pt x="1977" y="2264"/>
                    <a:pt x="1487" y="2484"/>
                  </a:cubicBezTo>
                  <a:cubicBezTo>
                    <a:pt x="998" y="2687"/>
                    <a:pt x="508" y="2906"/>
                    <a:pt x="1" y="3176"/>
                  </a:cubicBezTo>
                  <a:cubicBezTo>
                    <a:pt x="1133" y="3109"/>
                    <a:pt x="2197" y="3041"/>
                    <a:pt x="3245" y="2906"/>
                  </a:cubicBezTo>
                  <a:cubicBezTo>
                    <a:pt x="3802" y="2839"/>
                    <a:pt x="4377" y="2839"/>
                    <a:pt x="4867" y="2754"/>
                  </a:cubicBezTo>
                  <a:cubicBezTo>
                    <a:pt x="5154" y="2754"/>
                    <a:pt x="5424" y="2687"/>
                    <a:pt x="5711" y="2687"/>
                  </a:cubicBezTo>
                  <a:cubicBezTo>
                    <a:pt x="5914" y="2619"/>
                    <a:pt x="6201" y="2619"/>
                    <a:pt x="6488" y="2619"/>
                  </a:cubicBezTo>
                  <a:cubicBezTo>
                    <a:pt x="7046" y="2551"/>
                    <a:pt x="7536" y="2551"/>
                    <a:pt x="8110" y="2484"/>
                  </a:cubicBezTo>
                  <a:lnTo>
                    <a:pt x="8448" y="2416"/>
                  </a:lnTo>
                  <a:lnTo>
                    <a:pt x="8871" y="2416"/>
                  </a:lnTo>
                  <a:lnTo>
                    <a:pt x="9648" y="2332"/>
                  </a:lnTo>
                  <a:cubicBezTo>
                    <a:pt x="10712" y="2264"/>
                    <a:pt x="11760" y="2264"/>
                    <a:pt x="12824" y="2197"/>
                  </a:cubicBezTo>
                  <a:cubicBezTo>
                    <a:pt x="14936" y="2197"/>
                    <a:pt x="17048" y="2197"/>
                    <a:pt x="19160" y="2332"/>
                  </a:cubicBezTo>
                  <a:cubicBezTo>
                    <a:pt x="19650" y="2332"/>
                    <a:pt x="20207" y="2416"/>
                    <a:pt x="20697" y="2484"/>
                  </a:cubicBezTo>
                  <a:lnTo>
                    <a:pt x="21542" y="2551"/>
                  </a:lnTo>
                  <a:lnTo>
                    <a:pt x="22319" y="2619"/>
                  </a:lnTo>
                  <a:cubicBezTo>
                    <a:pt x="23384" y="2754"/>
                    <a:pt x="24431" y="2906"/>
                    <a:pt x="25563" y="3109"/>
                  </a:cubicBezTo>
                  <a:cubicBezTo>
                    <a:pt x="25073" y="2754"/>
                    <a:pt x="24651" y="2484"/>
                    <a:pt x="24161" y="2264"/>
                  </a:cubicBezTo>
                  <a:cubicBezTo>
                    <a:pt x="23874" y="2129"/>
                    <a:pt x="23587" y="1994"/>
                    <a:pt x="23384" y="1909"/>
                  </a:cubicBezTo>
                  <a:cubicBezTo>
                    <a:pt x="23097" y="1774"/>
                    <a:pt x="22894" y="1639"/>
                    <a:pt x="22607" y="1571"/>
                  </a:cubicBezTo>
                  <a:lnTo>
                    <a:pt x="21829" y="1284"/>
                  </a:lnTo>
                  <a:lnTo>
                    <a:pt x="21052" y="997"/>
                  </a:lnTo>
                  <a:cubicBezTo>
                    <a:pt x="20495" y="862"/>
                    <a:pt x="19937" y="727"/>
                    <a:pt x="19430" y="575"/>
                  </a:cubicBezTo>
                  <a:cubicBezTo>
                    <a:pt x="17594" y="162"/>
                    <a:pt x="15709" y="1"/>
                    <a:pt x="13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1"/>
            <p:cNvSpPr/>
            <p:nvPr/>
          </p:nvSpPr>
          <p:spPr>
            <a:xfrm>
              <a:off x="2351270" y="2232642"/>
              <a:ext cx="999521" cy="166381"/>
            </a:xfrm>
            <a:custGeom>
              <a:avLst/>
              <a:gdLst/>
              <a:ahLst/>
              <a:cxnLst/>
              <a:rect l="l" t="t" r="r" b="b"/>
              <a:pathLst>
                <a:path w="28301" h="4711" extrusionOk="0">
                  <a:moveTo>
                    <a:pt x="17498" y="1"/>
                  </a:moveTo>
                  <a:cubicBezTo>
                    <a:pt x="16275" y="1"/>
                    <a:pt x="15063" y="72"/>
                    <a:pt x="13872" y="216"/>
                  </a:cubicBezTo>
                  <a:lnTo>
                    <a:pt x="12030" y="486"/>
                  </a:lnTo>
                  <a:lnTo>
                    <a:pt x="11540" y="571"/>
                  </a:lnTo>
                  <a:lnTo>
                    <a:pt x="11118" y="638"/>
                  </a:lnTo>
                  <a:cubicBezTo>
                    <a:pt x="10847" y="706"/>
                    <a:pt x="10493" y="774"/>
                    <a:pt x="10205" y="841"/>
                  </a:cubicBezTo>
                  <a:cubicBezTo>
                    <a:pt x="9006" y="1061"/>
                    <a:pt x="7806" y="1416"/>
                    <a:pt x="6691" y="1754"/>
                  </a:cubicBezTo>
                  <a:cubicBezTo>
                    <a:pt x="6049" y="1906"/>
                    <a:pt x="5492" y="2108"/>
                    <a:pt x="4934" y="2396"/>
                  </a:cubicBezTo>
                  <a:cubicBezTo>
                    <a:pt x="4360" y="2598"/>
                    <a:pt x="3802" y="2818"/>
                    <a:pt x="3244" y="3021"/>
                  </a:cubicBezTo>
                  <a:cubicBezTo>
                    <a:pt x="2670" y="3308"/>
                    <a:pt x="2112" y="3595"/>
                    <a:pt x="1622" y="3865"/>
                  </a:cubicBezTo>
                  <a:cubicBezTo>
                    <a:pt x="1048" y="4153"/>
                    <a:pt x="491" y="4440"/>
                    <a:pt x="1" y="4710"/>
                  </a:cubicBezTo>
                  <a:cubicBezTo>
                    <a:pt x="1200" y="4575"/>
                    <a:pt x="2400" y="4372"/>
                    <a:pt x="3582" y="4153"/>
                  </a:cubicBezTo>
                  <a:cubicBezTo>
                    <a:pt x="4157" y="4085"/>
                    <a:pt x="4782" y="3950"/>
                    <a:pt x="5356" y="3865"/>
                  </a:cubicBezTo>
                  <a:cubicBezTo>
                    <a:pt x="5627" y="3798"/>
                    <a:pt x="5914" y="3730"/>
                    <a:pt x="6201" y="3663"/>
                  </a:cubicBezTo>
                  <a:cubicBezTo>
                    <a:pt x="6539" y="3663"/>
                    <a:pt x="6826" y="3595"/>
                    <a:pt x="7113" y="3528"/>
                  </a:cubicBezTo>
                  <a:cubicBezTo>
                    <a:pt x="7671" y="3443"/>
                    <a:pt x="8313" y="3375"/>
                    <a:pt x="8871" y="3240"/>
                  </a:cubicBezTo>
                  <a:cubicBezTo>
                    <a:pt x="9158" y="3240"/>
                    <a:pt x="9428" y="3173"/>
                    <a:pt x="9715" y="3173"/>
                  </a:cubicBezTo>
                  <a:lnTo>
                    <a:pt x="10628" y="3021"/>
                  </a:lnTo>
                  <a:cubicBezTo>
                    <a:pt x="11760" y="2818"/>
                    <a:pt x="12959" y="2683"/>
                    <a:pt x="14074" y="2531"/>
                  </a:cubicBezTo>
                  <a:cubicBezTo>
                    <a:pt x="16406" y="2328"/>
                    <a:pt x="18788" y="2108"/>
                    <a:pt x="21120" y="2041"/>
                  </a:cubicBezTo>
                  <a:cubicBezTo>
                    <a:pt x="21677" y="2041"/>
                    <a:pt x="22319" y="1973"/>
                    <a:pt x="22877" y="1973"/>
                  </a:cubicBezTo>
                  <a:lnTo>
                    <a:pt x="24634" y="1973"/>
                  </a:lnTo>
                  <a:cubicBezTo>
                    <a:pt x="25833" y="1973"/>
                    <a:pt x="27033" y="2041"/>
                    <a:pt x="28300" y="2108"/>
                  </a:cubicBezTo>
                  <a:cubicBezTo>
                    <a:pt x="27743" y="1838"/>
                    <a:pt x="27168" y="1618"/>
                    <a:pt x="26611" y="1416"/>
                  </a:cubicBezTo>
                  <a:cubicBezTo>
                    <a:pt x="26323" y="1264"/>
                    <a:pt x="25969" y="1196"/>
                    <a:pt x="25698" y="1128"/>
                  </a:cubicBezTo>
                  <a:cubicBezTo>
                    <a:pt x="25411" y="993"/>
                    <a:pt x="25124" y="909"/>
                    <a:pt x="24854" y="841"/>
                  </a:cubicBezTo>
                  <a:lnTo>
                    <a:pt x="23941" y="638"/>
                  </a:lnTo>
                  <a:lnTo>
                    <a:pt x="23012" y="419"/>
                  </a:lnTo>
                  <a:cubicBezTo>
                    <a:pt x="22387" y="351"/>
                    <a:pt x="21829" y="284"/>
                    <a:pt x="21187" y="216"/>
                  </a:cubicBezTo>
                  <a:cubicBezTo>
                    <a:pt x="19954" y="72"/>
                    <a:pt x="18721" y="1"/>
                    <a:pt x="17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1"/>
            <p:cNvSpPr/>
            <p:nvPr/>
          </p:nvSpPr>
          <p:spPr>
            <a:xfrm>
              <a:off x="3223648" y="1762884"/>
              <a:ext cx="569883" cy="126543"/>
            </a:xfrm>
            <a:custGeom>
              <a:avLst/>
              <a:gdLst/>
              <a:ahLst/>
              <a:cxnLst/>
              <a:rect l="l" t="t" r="r" b="b"/>
              <a:pathLst>
                <a:path w="16136" h="3583" extrusionOk="0">
                  <a:moveTo>
                    <a:pt x="7333" y="1"/>
                  </a:moveTo>
                  <a:cubicBezTo>
                    <a:pt x="6978" y="1"/>
                    <a:pt x="6623" y="68"/>
                    <a:pt x="6269" y="68"/>
                  </a:cubicBezTo>
                  <a:cubicBezTo>
                    <a:pt x="5491" y="68"/>
                    <a:pt x="4799" y="204"/>
                    <a:pt x="4089" y="271"/>
                  </a:cubicBezTo>
                  <a:cubicBezTo>
                    <a:pt x="3380" y="423"/>
                    <a:pt x="2687" y="626"/>
                    <a:pt x="2045" y="778"/>
                  </a:cubicBezTo>
                  <a:cubicBezTo>
                    <a:pt x="1352" y="981"/>
                    <a:pt x="642" y="1268"/>
                    <a:pt x="0" y="1538"/>
                  </a:cubicBezTo>
                  <a:cubicBezTo>
                    <a:pt x="710" y="1471"/>
                    <a:pt x="1420" y="1336"/>
                    <a:pt x="2112" y="1268"/>
                  </a:cubicBezTo>
                  <a:lnTo>
                    <a:pt x="3177" y="1116"/>
                  </a:lnTo>
                  <a:cubicBezTo>
                    <a:pt x="3532" y="1116"/>
                    <a:pt x="3886" y="1048"/>
                    <a:pt x="4224" y="1048"/>
                  </a:cubicBezTo>
                  <a:cubicBezTo>
                    <a:pt x="4678" y="1001"/>
                    <a:pt x="5166" y="953"/>
                    <a:pt x="5658" y="953"/>
                  </a:cubicBezTo>
                  <a:cubicBezTo>
                    <a:pt x="5861" y="953"/>
                    <a:pt x="6066" y="961"/>
                    <a:pt x="6269" y="981"/>
                  </a:cubicBezTo>
                  <a:cubicBezTo>
                    <a:pt x="6505" y="981"/>
                    <a:pt x="6742" y="951"/>
                    <a:pt x="6978" y="951"/>
                  </a:cubicBezTo>
                  <a:cubicBezTo>
                    <a:pt x="7096" y="951"/>
                    <a:pt x="7215" y="958"/>
                    <a:pt x="7333" y="981"/>
                  </a:cubicBezTo>
                  <a:lnTo>
                    <a:pt x="8313" y="1048"/>
                  </a:lnTo>
                  <a:cubicBezTo>
                    <a:pt x="9715" y="1200"/>
                    <a:pt x="11067" y="1403"/>
                    <a:pt x="12402" y="1826"/>
                  </a:cubicBezTo>
                  <a:cubicBezTo>
                    <a:pt x="13669" y="2248"/>
                    <a:pt x="14936" y="2805"/>
                    <a:pt x="16135" y="3583"/>
                  </a:cubicBezTo>
                  <a:cubicBezTo>
                    <a:pt x="15206" y="2535"/>
                    <a:pt x="13939" y="1690"/>
                    <a:pt x="12604" y="1116"/>
                  </a:cubicBezTo>
                  <a:cubicBezTo>
                    <a:pt x="11270" y="558"/>
                    <a:pt x="9867" y="204"/>
                    <a:pt x="8448" y="68"/>
                  </a:cubicBezTo>
                  <a:lnTo>
                    <a:pt x="73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1"/>
            <p:cNvSpPr/>
            <p:nvPr/>
          </p:nvSpPr>
          <p:spPr>
            <a:xfrm>
              <a:off x="3745747" y="1528976"/>
              <a:ext cx="569883" cy="127143"/>
            </a:xfrm>
            <a:custGeom>
              <a:avLst/>
              <a:gdLst/>
              <a:ahLst/>
              <a:cxnLst/>
              <a:rect l="l" t="t" r="r" b="b"/>
              <a:pathLst>
                <a:path w="16136" h="3600" extrusionOk="0">
                  <a:moveTo>
                    <a:pt x="7333" y="1"/>
                  </a:moveTo>
                  <a:cubicBezTo>
                    <a:pt x="6979" y="1"/>
                    <a:pt x="6624" y="69"/>
                    <a:pt x="6269" y="69"/>
                  </a:cubicBezTo>
                  <a:cubicBezTo>
                    <a:pt x="5492" y="69"/>
                    <a:pt x="4799" y="221"/>
                    <a:pt x="4089" y="288"/>
                  </a:cubicBezTo>
                  <a:cubicBezTo>
                    <a:pt x="3380" y="423"/>
                    <a:pt x="2687" y="643"/>
                    <a:pt x="1978" y="778"/>
                  </a:cubicBezTo>
                  <a:cubicBezTo>
                    <a:pt x="1352" y="981"/>
                    <a:pt x="643" y="1268"/>
                    <a:pt x="1" y="1555"/>
                  </a:cubicBezTo>
                  <a:cubicBezTo>
                    <a:pt x="710" y="1488"/>
                    <a:pt x="1420" y="1336"/>
                    <a:pt x="2113" y="1268"/>
                  </a:cubicBezTo>
                  <a:lnTo>
                    <a:pt x="3177" y="1133"/>
                  </a:lnTo>
                  <a:cubicBezTo>
                    <a:pt x="3532" y="1133"/>
                    <a:pt x="3887" y="1065"/>
                    <a:pt x="4225" y="1065"/>
                  </a:cubicBezTo>
                  <a:cubicBezTo>
                    <a:pt x="4683" y="1005"/>
                    <a:pt x="5176" y="953"/>
                    <a:pt x="5673" y="953"/>
                  </a:cubicBezTo>
                  <a:cubicBezTo>
                    <a:pt x="5872" y="953"/>
                    <a:pt x="6071" y="962"/>
                    <a:pt x="6269" y="981"/>
                  </a:cubicBezTo>
                  <a:cubicBezTo>
                    <a:pt x="6506" y="981"/>
                    <a:pt x="6742" y="951"/>
                    <a:pt x="6979" y="951"/>
                  </a:cubicBezTo>
                  <a:cubicBezTo>
                    <a:pt x="7097" y="951"/>
                    <a:pt x="7215" y="958"/>
                    <a:pt x="7333" y="981"/>
                  </a:cubicBezTo>
                  <a:lnTo>
                    <a:pt x="8313" y="1065"/>
                  </a:lnTo>
                  <a:cubicBezTo>
                    <a:pt x="9716" y="1201"/>
                    <a:pt x="11067" y="1403"/>
                    <a:pt x="12402" y="1826"/>
                  </a:cubicBezTo>
                  <a:cubicBezTo>
                    <a:pt x="13669" y="2248"/>
                    <a:pt x="14936" y="2822"/>
                    <a:pt x="16136" y="3600"/>
                  </a:cubicBezTo>
                  <a:cubicBezTo>
                    <a:pt x="15207" y="2535"/>
                    <a:pt x="13939" y="1690"/>
                    <a:pt x="12605" y="1133"/>
                  </a:cubicBezTo>
                  <a:cubicBezTo>
                    <a:pt x="11270" y="558"/>
                    <a:pt x="9868" y="221"/>
                    <a:pt x="8381" y="69"/>
                  </a:cubicBezTo>
                  <a:lnTo>
                    <a:pt x="73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61"/>
            <p:cNvSpPr/>
            <p:nvPr/>
          </p:nvSpPr>
          <p:spPr>
            <a:xfrm>
              <a:off x="2129900" y="2409724"/>
              <a:ext cx="992351" cy="205901"/>
            </a:xfrm>
            <a:custGeom>
              <a:avLst/>
              <a:gdLst/>
              <a:ahLst/>
              <a:cxnLst/>
              <a:rect l="l" t="t" r="r" b="b"/>
              <a:pathLst>
                <a:path w="28098" h="5830" extrusionOk="0">
                  <a:moveTo>
                    <a:pt x="19082" y="1"/>
                  </a:moveTo>
                  <a:cubicBezTo>
                    <a:pt x="17230" y="1"/>
                    <a:pt x="15388" y="156"/>
                    <a:pt x="13584" y="473"/>
                  </a:cubicBezTo>
                  <a:lnTo>
                    <a:pt x="11760" y="828"/>
                  </a:lnTo>
                  <a:lnTo>
                    <a:pt x="11337" y="963"/>
                  </a:lnTo>
                  <a:lnTo>
                    <a:pt x="10847" y="1048"/>
                  </a:lnTo>
                  <a:cubicBezTo>
                    <a:pt x="10560" y="1115"/>
                    <a:pt x="10273" y="1251"/>
                    <a:pt x="10002" y="1318"/>
                  </a:cubicBezTo>
                  <a:cubicBezTo>
                    <a:pt x="8803" y="1605"/>
                    <a:pt x="7671" y="2028"/>
                    <a:pt x="6471" y="2450"/>
                  </a:cubicBezTo>
                  <a:cubicBezTo>
                    <a:pt x="5914" y="2653"/>
                    <a:pt x="5356" y="2872"/>
                    <a:pt x="4782" y="3160"/>
                  </a:cubicBezTo>
                  <a:cubicBezTo>
                    <a:pt x="4224" y="3430"/>
                    <a:pt x="3734" y="3650"/>
                    <a:pt x="3177" y="3920"/>
                  </a:cubicBezTo>
                  <a:cubicBezTo>
                    <a:pt x="2602" y="4207"/>
                    <a:pt x="2112" y="4494"/>
                    <a:pt x="1555" y="4849"/>
                  </a:cubicBezTo>
                  <a:cubicBezTo>
                    <a:pt x="1065" y="5120"/>
                    <a:pt x="490" y="5474"/>
                    <a:pt x="0" y="5829"/>
                  </a:cubicBezTo>
                  <a:cubicBezTo>
                    <a:pt x="1200" y="5610"/>
                    <a:pt x="2400" y="5339"/>
                    <a:pt x="3599" y="5052"/>
                  </a:cubicBezTo>
                  <a:cubicBezTo>
                    <a:pt x="4157" y="4917"/>
                    <a:pt x="4714" y="4765"/>
                    <a:pt x="5289" y="4630"/>
                  </a:cubicBezTo>
                  <a:cubicBezTo>
                    <a:pt x="5559" y="4562"/>
                    <a:pt x="5914" y="4494"/>
                    <a:pt x="6201" y="4427"/>
                  </a:cubicBezTo>
                  <a:cubicBezTo>
                    <a:pt x="6471" y="4342"/>
                    <a:pt x="6759" y="4275"/>
                    <a:pt x="7046" y="4207"/>
                  </a:cubicBezTo>
                  <a:cubicBezTo>
                    <a:pt x="7603" y="4072"/>
                    <a:pt x="8161" y="4004"/>
                    <a:pt x="8803" y="3852"/>
                  </a:cubicBezTo>
                  <a:cubicBezTo>
                    <a:pt x="9090" y="3785"/>
                    <a:pt x="9360" y="3717"/>
                    <a:pt x="9648" y="3650"/>
                  </a:cubicBezTo>
                  <a:lnTo>
                    <a:pt x="10492" y="3498"/>
                  </a:lnTo>
                  <a:cubicBezTo>
                    <a:pt x="11692" y="3227"/>
                    <a:pt x="12807" y="3008"/>
                    <a:pt x="13939" y="2805"/>
                  </a:cubicBezTo>
                  <a:cubicBezTo>
                    <a:pt x="16271" y="2450"/>
                    <a:pt x="18585" y="2095"/>
                    <a:pt x="20917" y="1893"/>
                  </a:cubicBezTo>
                  <a:cubicBezTo>
                    <a:pt x="21542" y="1808"/>
                    <a:pt x="22099" y="1741"/>
                    <a:pt x="22674" y="1741"/>
                  </a:cubicBezTo>
                  <a:lnTo>
                    <a:pt x="23586" y="1673"/>
                  </a:lnTo>
                  <a:lnTo>
                    <a:pt x="24499" y="1605"/>
                  </a:lnTo>
                  <a:cubicBezTo>
                    <a:pt x="25698" y="1538"/>
                    <a:pt x="26830" y="1538"/>
                    <a:pt x="28097" y="1538"/>
                  </a:cubicBezTo>
                  <a:cubicBezTo>
                    <a:pt x="27523" y="1251"/>
                    <a:pt x="26965" y="1115"/>
                    <a:pt x="26323" y="896"/>
                  </a:cubicBezTo>
                  <a:cubicBezTo>
                    <a:pt x="26053" y="828"/>
                    <a:pt x="25766" y="761"/>
                    <a:pt x="25478" y="693"/>
                  </a:cubicBezTo>
                  <a:cubicBezTo>
                    <a:pt x="25141" y="625"/>
                    <a:pt x="24853" y="541"/>
                    <a:pt x="24566" y="473"/>
                  </a:cubicBezTo>
                  <a:lnTo>
                    <a:pt x="23654" y="271"/>
                  </a:lnTo>
                  <a:lnTo>
                    <a:pt x="22741" y="203"/>
                  </a:lnTo>
                  <a:cubicBezTo>
                    <a:pt x="22099" y="119"/>
                    <a:pt x="21542" y="51"/>
                    <a:pt x="20917" y="51"/>
                  </a:cubicBezTo>
                  <a:cubicBezTo>
                    <a:pt x="20305" y="17"/>
                    <a:pt x="19693" y="1"/>
                    <a:pt x="190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1"/>
            <p:cNvSpPr/>
            <p:nvPr/>
          </p:nvSpPr>
          <p:spPr>
            <a:xfrm>
              <a:off x="1714602" y="2883473"/>
              <a:ext cx="703525" cy="145049"/>
            </a:xfrm>
            <a:custGeom>
              <a:avLst/>
              <a:gdLst/>
              <a:ahLst/>
              <a:cxnLst/>
              <a:rect l="l" t="t" r="r" b="b"/>
              <a:pathLst>
                <a:path w="19920" h="4107" extrusionOk="0">
                  <a:moveTo>
                    <a:pt x="13915" y="1"/>
                  </a:moveTo>
                  <a:cubicBezTo>
                    <a:pt x="12498" y="1"/>
                    <a:pt x="11049" y="134"/>
                    <a:pt x="9647" y="373"/>
                  </a:cubicBezTo>
                  <a:lnTo>
                    <a:pt x="8313" y="576"/>
                  </a:lnTo>
                  <a:cubicBezTo>
                    <a:pt x="8093" y="643"/>
                    <a:pt x="7890" y="728"/>
                    <a:pt x="7671" y="795"/>
                  </a:cubicBezTo>
                  <a:lnTo>
                    <a:pt x="7113" y="930"/>
                  </a:lnTo>
                  <a:cubicBezTo>
                    <a:pt x="6268" y="1150"/>
                    <a:pt x="5424" y="1420"/>
                    <a:pt x="4579" y="1775"/>
                  </a:cubicBezTo>
                  <a:cubicBezTo>
                    <a:pt x="4224" y="1910"/>
                    <a:pt x="3802" y="2062"/>
                    <a:pt x="3447" y="2265"/>
                  </a:cubicBezTo>
                  <a:cubicBezTo>
                    <a:pt x="3025" y="2417"/>
                    <a:pt x="2602" y="2620"/>
                    <a:pt x="2264" y="2755"/>
                  </a:cubicBezTo>
                  <a:cubicBezTo>
                    <a:pt x="1842" y="2975"/>
                    <a:pt x="1487" y="3177"/>
                    <a:pt x="1132" y="3465"/>
                  </a:cubicBezTo>
                  <a:cubicBezTo>
                    <a:pt x="777" y="3684"/>
                    <a:pt x="355" y="3887"/>
                    <a:pt x="0" y="4107"/>
                  </a:cubicBezTo>
                  <a:cubicBezTo>
                    <a:pt x="845" y="3955"/>
                    <a:pt x="1690" y="3752"/>
                    <a:pt x="2535" y="3532"/>
                  </a:cubicBezTo>
                  <a:cubicBezTo>
                    <a:pt x="2957" y="3465"/>
                    <a:pt x="3379" y="3397"/>
                    <a:pt x="3734" y="3262"/>
                  </a:cubicBezTo>
                  <a:cubicBezTo>
                    <a:pt x="4157" y="3177"/>
                    <a:pt x="4579" y="3110"/>
                    <a:pt x="5001" y="2975"/>
                  </a:cubicBezTo>
                  <a:cubicBezTo>
                    <a:pt x="5424" y="2907"/>
                    <a:pt x="5846" y="2840"/>
                    <a:pt x="6201" y="2687"/>
                  </a:cubicBezTo>
                  <a:cubicBezTo>
                    <a:pt x="6623" y="2620"/>
                    <a:pt x="7046" y="2552"/>
                    <a:pt x="7468" y="2485"/>
                  </a:cubicBezTo>
                  <a:cubicBezTo>
                    <a:pt x="8245" y="2265"/>
                    <a:pt x="9090" y="2130"/>
                    <a:pt x="9935" y="1995"/>
                  </a:cubicBezTo>
                  <a:cubicBezTo>
                    <a:pt x="11557" y="1708"/>
                    <a:pt x="13162" y="1488"/>
                    <a:pt x="14851" y="1353"/>
                  </a:cubicBezTo>
                  <a:cubicBezTo>
                    <a:pt x="15274" y="1285"/>
                    <a:pt x="15696" y="1285"/>
                    <a:pt x="16051" y="1218"/>
                  </a:cubicBezTo>
                  <a:lnTo>
                    <a:pt x="16693" y="1218"/>
                  </a:lnTo>
                  <a:lnTo>
                    <a:pt x="17318" y="1150"/>
                  </a:lnTo>
                  <a:cubicBezTo>
                    <a:pt x="17881" y="1150"/>
                    <a:pt x="18444" y="1112"/>
                    <a:pt x="19028" y="1112"/>
                  </a:cubicBezTo>
                  <a:cubicBezTo>
                    <a:pt x="19319" y="1112"/>
                    <a:pt x="19616" y="1122"/>
                    <a:pt x="19920" y="1150"/>
                  </a:cubicBezTo>
                  <a:cubicBezTo>
                    <a:pt x="19075" y="728"/>
                    <a:pt x="18230" y="508"/>
                    <a:pt x="17386" y="373"/>
                  </a:cubicBezTo>
                  <a:lnTo>
                    <a:pt x="16760" y="221"/>
                  </a:lnTo>
                  <a:lnTo>
                    <a:pt x="16118" y="153"/>
                  </a:lnTo>
                  <a:cubicBezTo>
                    <a:pt x="15696" y="86"/>
                    <a:pt x="15274" y="86"/>
                    <a:pt x="14784" y="18"/>
                  </a:cubicBezTo>
                  <a:cubicBezTo>
                    <a:pt x="14496" y="6"/>
                    <a:pt x="14206" y="1"/>
                    <a:pt x="13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1"/>
            <p:cNvSpPr/>
            <p:nvPr/>
          </p:nvSpPr>
          <p:spPr>
            <a:xfrm>
              <a:off x="1570789" y="3032406"/>
              <a:ext cx="703560" cy="145296"/>
            </a:xfrm>
            <a:custGeom>
              <a:avLst/>
              <a:gdLst/>
              <a:ahLst/>
              <a:cxnLst/>
              <a:rect l="l" t="t" r="r" b="b"/>
              <a:pathLst>
                <a:path w="19921" h="4114" extrusionOk="0">
                  <a:moveTo>
                    <a:pt x="13591" y="1"/>
                  </a:moveTo>
                  <a:cubicBezTo>
                    <a:pt x="12272" y="1"/>
                    <a:pt x="10927" y="92"/>
                    <a:pt x="9631" y="312"/>
                  </a:cubicBezTo>
                  <a:lnTo>
                    <a:pt x="8296" y="582"/>
                  </a:lnTo>
                  <a:cubicBezTo>
                    <a:pt x="8093" y="650"/>
                    <a:pt x="7874" y="650"/>
                    <a:pt x="7671" y="734"/>
                  </a:cubicBezTo>
                  <a:lnTo>
                    <a:pt x="7097" y="937"/>
                  </a:lnTo>
                  <a:cubicBezTo>
                    <a:pt x="6252" y="1157"/>
                    <a:pt x="5407" y="1427"/>
                    <a:pt x="4647" y="1714"/>
                  </a:cubicBezTo>
                  <a:cubicBezTo>
                    <a:pt x="4224" y="1849"/>
                    <a:pt x="3802" y="2069"/>
                    <a:pt x="3447" y="2204"/>
                  </a:cubicBezTo>
                  <a:cubicBezTo>
                    <a:pt x="3025" y="2424"/>
                    <a:pt x="2602" y="2559"/>
                    <a:pt x="2248" y="2762"/>
                  </a:cubicBezTo>
                  <a:cubicBezTo>
                    <a:pt x="1825" y="2981"/>
                    <a:pt x="1470" y="3184"/>
                    <a:pt x="1116" y="3404"/>
                  </a:cubicBezTo>
                  <a:cubicBezTo>
                    <a:pt x="761" y="3607"/>
                    <a:pt x="338" y="3826"/>
                    <a:pt x="1" y="4113"/>
                  </a:cubicBezTo>
                  <a:cubicBezTo>
                    <a:pt x="845" y="3961"/>
                    <a:pt x="1690" y="3759"/>
                    <a:pt x="2535" y="3539"/>
                  </a:cubicBezTo>
                  <a:cubicBezTo>
                    <a:pt x="2957" y="3471"/>
                    <a:pt x="3380" y="3336"/>
                    <a:pt x="3802" y="3269"/>
                  </a:cubicBezTo>
                  <a:cubicBezTo>
                    <a:pt x="4140" y="3184"/>
                    <a:pt x="4562" y="3049"/>
                    <a:pt x="4985" y="2981"/>
                  </a:cubicBezTo>
                  <a:cubicBezTo>
                    <a:pt x="5407" y="2914"/>
                    <a:pt x="5829" y="2762"/>
                    <a:pt x="6184" y="2694"/>
                  </a:cubicBezTo>
                  <a:cubicBezTo>
                    <a:pt x="6607" y="2627"/>
                    <a:pt x="7029" y="2559"/>
                    <a:pt x="7451" y="2492"/>
                  </a:cubicBezTo>
                  <a:cubicBezTo>
                    <a:pt x="8229" y="2272"/>
                    <a:pt x="9073" y="2137"/>
                    <a:pt x="9918" y="2002"/>
                  </a:cubicBezTo>
                  <a:cubicBezTo>
                    <a:pt x="11540" y="1714"/>
                    <a:pt x="13162" y="1495"/>
                    <a:pt x="14851" y="1292"/>
                  </a:cubicBezTo>
                  <a:cubicBezTo>
                    <a:pt x="15274" y="1292"/>
                    <a:pt x="15696" y="1224"/>
                    <a:pt x="16051" y="1224"/>
                  </a:cubicBezTo>
                  <a:lnTo>
                    <a:pt x="16676" y="1157"/>
                  </a:lnTo>
                  <a:lnTo>
                    <a:pt x="17318" y="1157"/>
                  </a:lnTo>
                  <a:cubicBezTo>
                    <a:pt x="18163" y="1072"/>
                    <a:pt x="19008" y="1072"/>
                    <a:pt x="19920" y="1072"/>
                  </a:cubicBezTo>
                  <a:cubicBezTo>
                    <a:pt x="19075" y="734"/>
                    <a:pt x="18231" y="515"/>
                    <a:pt x="17386" y="312"/>
                  </a:cubicBezTo>
                  <a:lnTo>
                    <a:pt x="16744" y="228"/>
                  </a:lnTo>
                  <a:lnTo>
                    <a:pt x="16119" y="92"/>
                  </a:lnTo>
                  <a:cubicBezTo>
                    <a:pt x="15696" y="25"/>
                    <a:pt x="15274" y="25"/>
                    <a:pt x="14784" y="25"/>
                  </a:cubicBezTo>
                  <a:cubicBezTo>
                    <a:pt x="14390" y="9"/>
                    <a:pt x="13992" y="1"/>
                    <a:pt x="135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1"/>
            <p:cNvSpPr/>
            <p:nvPr/>
          </p:nvSpPr>
          <p:spPr>
            <a:xfrm>
              <a:off x="1045688" y="3846828"/>
              <a:ext cx="704160" cy="145967"/>
            </a:xfrm>
            <a:custGeom>
              <a:avLst/>
              <a:gdLst/>
              <a:ahLst/>
              <a:cxnLst/>
              <a:rect l="l" t="t" r="r" b="b"/>
              <a:pathLst>
                <a:path w="19938" h="4133" extrusionOk="0">
                  <a:moveTo>
                    <a:pt x="13389" y="0"/>
                  </a:moveTo>
                  <a:cubicBezTo>
                    <a:pt x="12141" y="0"/>
                    <a:pt x="10877" y="134"/>
                    <a:pt x="9648" y="331"/>
                  </a:cubicBezTo>
                  <a:lnTo>
                    <a:pt x="8313" y="618"/>
                  </a:lnTo>
                  <a:cubicBezTo>
                    <a:pt x="8110" y="686"/>
                    <a:pt x="7891" y="686"/>
                    <a:pt x="7756" y="753"/>
                  </a:cubicBezTo>
                  <a:lnTo>
                    <a:pt x="7114" y="973"/>
                  </a:lnTo>
                  <a:cubicBezTo>
                    <a:pt x="6269" y="1176"/>
                    <a:pt x="5424" y="1463"/>
                    <a:pt x="4647" y="1750"/>
                  </a:cubicBezTo>
                  <a:cubicBezTo>
                    <a:pt x="4224" y="1885"/>
                    <a:pt x="3802" y="2088"/>
                    <a:pt x="3464" y="2240"/>
                  </a:cubicBezTo>
                  <a:cubicBezTo>
                    <a:pt x="3042" y="2443"/>
                    <a:pt x="2619" y="2595"/>
                    <a:pt x="2265" y="2798"/>
                  </a:cubicBezTo>
                  <a:cubicBezTo>
                    <a:pt x="1842" y="3017"/>
                    <a:pt x="1487" y="3220"/>
                    <a:pt x="1133" y="3440"/>
                  </a:cubicBezTo>
                  <a:cubicBezTo>
                    <a:pt x="778" y="3642"/>
                    <a:pt x="355" y="3862"/>
                    <a:pt x="1" y="4132"/>
                  </a:cubicBezTo>
                  <a:cubicBezTo>
                    <a:pt x="930" y="3997"/>
                    <a:pt x="1690" y="3778"/>
                    <a:pt x="2535" y="3575"/>
                  </a:cubicBezTo>
                  <a:cubicBezTo>
                    <a:pt x="2957" y="3507"/>
                    <a:pt x="3380" y="3355"/>
                    <a:pt x="3802" y="3288"/>
                  </a:cubicBezTo>
                  <a:cubicBezTo>
                    <a:pt x="4157" y="3220"/>
                    <a:pt x="4579" y="3085"/>
                    <a:pt x="5002" y="3017"/>
                  </a:cubicBezTo>
                  <a:cubicBezTo>
                    <a:pt x="5424" y="2933"/>
                    <a:pt x="5846" y="2798"/>
                    <a:pt x="6201" y="2730"/>
                  </a:cubicBezTo>
                  <a:cubicBezTo>
                    <a:pt x="6624" y="2662"/>
                    <a:pt x="7046" y="2595"/>
                    <a:pt x="7468" y="2443"/>
                  </a:cubicBezTo>
                  <a:cubicBezTo>
                    <a:pt x="8246" y="2308"/>
                    <a:pt x="9090" y="2172"/>
                    <a:pt x="9935" y="2020"/>
                  </a:cubicBezTo>
                  <a:cubicBezTo>
                    <a:pt x="11557" y="1750"/>
                    <a:pt x="13179" y="1530"/>
                    <a:pt x="14869" y="1328"/>
                  </a:cubicBezTo>
                  <a:cubicBezTo>
                    <a:pt x="15291" y="1328"/>
                    <a:pt x="15713" y="1243"/>
                    <a:pt x="16136" y="1243"/>
                  </a:cubicBezTo>
                  <a:lnTo>
                    <a:pt x="16693" y="1176"/>
                  </a:lnTo>
                  <a:lnTo>
                    <a:pt x="17318" y="1176"/>
                  </a:lnTo>
                  <a:cubicBezTo>
                    <a:pt x="18163" y="1108"/>
                    <a:pt x="19008" y="1108"/>
                    <a:pt x="19937" y="1108"/>
                  </a:cubicBezTo>
                  <a:cubicBezTo>
                    <a:pt x="19092" y="753"/>
                    <a:pt x="18248" y="551"/>
                    <a:pt x="17403" y="331"/>
                  </a:cubicBezTo>
                  <a:lnTo>
                    <a:pt x="16761" y="263"/>
                  </a:lnTo>
                  <a:lnTo>
                    <a:pt x="16136" y="128"/>
                  </a:lnTo>
                  <a:cubicBezTo>
                    <a:pt x="15713" y="61"/>
                    <a:pt x="15291" y="61"/>
                    <a:pt x="14784" y="61"/>
                  </a:cubicBezTo>
                  <a:cubicBezTo>
                    <a:pt x="14323" y="19"/>
                    <a:pt x="13857" y="0"/>
                    <a:pt x="13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1"/>
            <p:cNvSpPr/>
            <p:nvPr/>
          </p:nvSpPr>
          <p:spPr>
            <a:xfrm>
              <a:off x="1398934" y="3226582"/>
              <a:ext cx="880183" cy="182026"/>
            </a:xfrm>
            <a:custGeom>
              <a:avLst/>
              <a:gdLst/>
              <a:ahLst/>
              <a:cxnLst/>
              <a:rect l="l" t="t" r="r" b="b"/>
              <a:pathLst>
                <a:path w="24922" h="5154" extrusionOk="0">
                  <a:moveTo>
                    <a:pt x="17499" y="1"/>
                  </a:moveTo>
                  <a:cubicBezTo>
                    <a:pt x="15666" y="1"/>
                    <a:pt x="13809" y="144"/>
                    <a:pt x="12047" y="440"/>
                  </a:cubicBezTo>
                  <a:lnTo>
                    <a:pt x="10425" y="795"/>
                  </a:lnTo>
                  <a:lnTo>
                    <a:pt x="10003" y="863"/>
                  </a:lnTo>
                  <a:lnTo>
                    <a:pt x="9648" y="998"/>
                  </a:lnTo>
                  <a:cubicBezTo>
                    <a:pt x="9361" y="1065"/>
                    <a:pt x="9090" y="1065"/>
                    <a:pt x="8871" y="1217"/>
                  </a:cubicBezTo>
                  <a:cubicBezTo>
                    <a:pt x="7823" y="1420"/>
                    <a:pt x="6759" y="1842"/>
                    <a:pt x="5779" y="2197"/>
                  </a:cubicBezTo>
                  <a:cubicBezTo>
                    <a:pt x="5204" y="2417"/>
                    <a:pt x="4714" y="2620"/>
                    <a:pt x="4224" y="2839"/>
                  </a:cubicBezTo>
                  <a:cubicBezTo>
                    <a:pt x="3735" y="3042"/>
                    <a:pt x="3245" y="3262"/>
                    <a:pt x="2755" y="3532"/>
                  </a:cubicBezTo>
                  <a:cubicBezTo>
                    <a:pt x="2332" y="3752"/>
                    <a:pt x="1825" y="4022"/>
                    <a:pt x="1335" y="4309"/>
                  </a:cubicBezTo>
                  <a:cubicBezTo>
                    <a:pt x="913" y="4596"/>
                    <a:pt x="423" y="4867"/>
                    <a:pt x="1" y="5154"/>
                  </a:cubicBezTo>
                  <a:cubicBezTo>
                    <a:pt x="1065" y="5019"/>
                    <a:pt x="2113" y="4732"/>
                    <a:pt x="3093" y="4529"/>
                  </a:cubicBezTo>
                  <a:cubicBezTo>
                    <a:pt x="3667" y="4377"/>
                    <a:pt x="4157" y="4242"/>
                    <a:pt x="4714" y="4174"/>
                  </a:cubicBezTo>
                  <a:lnTo>
                    <a:pt x="5424" y="3954"/>
                  </a:lnTo>
                  <a:cubicBezTo>
                    <a:pt x="5711" y="3887"/>
                    <a:pt x="5982" y="3819"/>
                    <a:pt x="6201" y="3752"/>
                  </a:cubicBezTo>
                  <a:cubicBezTo>
                    <a:pt x="6759" y="3684"/>
                    <a:pt x="7249" y="3532"/>
                    <a:pt x="7739" y="3464"/>
                  </a:cubicBezTo>
                  <a:cubicBezTo>
                    <a:pt x="8313" y="3329"/>
                    <a:pt x="8803" y="3262"/>
                    <a:pt x="9293" y="3110"/>
                  </a:cubicBezTo>
                  <a:cubicBezTo>
                    <a:pt x="10357" y="2907"/>
                    <a:pt x="11337" y="2687"/>
                    <a:pt x="12385" y="2552"/>
                  </a:cubicBezTo>
                  <a:cubicBezTo>
                    <a:pt x="14429" y="2197"/>
                    <a:pt x="16541" y="1842"/>
                    <a:pt x="18585" y="1707"/>
                  </a:cubicBezTo>
                  <a:cubicBezTo>
                    <a:pt x="19143" y="1640"/>
                    <a:pt x="19650" y="1572"/>
                    <a:pt x="20140" y="1572"/>
                  </a:cubicBezTo>
                  <a:lnTo>
                    <a:pt x="20985" y="1488"/>
                  </a:lnTo>
                  <a:lnTo>
                    <a:pt x="21762" y="1420"/>
                  </a:lnTo>
                  <a:cubicBezTo>
                    <a:pt x="22460" y="1420"/>
                    <a:pt x="23166" y="1390"/>
                    <a:pt x="23869" y="1390"/>
                  </a:cubicBezTo>
                  <a:cubicBezTo>
                    <a:pt x="24221" y="1390"/>
                    <a:pt x="24572" y="1398"/>
                    <a:pt x="24921" y="1420"/>
                  </a:cubicBezTo>
                  <a:cubicBezTo>
                    <a:pt x="24431" y="1150"/>
                    <a:pt x="23941" y="998"/>
                    <a:pt x="23451" y="863"/>
                  </a:cubicBezTo>
                  <a:cubicBezTo>
                    <a:pt x="23164" y="727"/>
                    <a:pt x="22877" y="643"/>
                    <a:pt x="22607" y="575"/>
                  </a:cubicBezTo>
                  <a:cubicBezTo>
                    <a:pt x="22387" y="508"/>
                    <a:pt x="22100" y="508"/>
                    <a:pt x="21829" y="440"/>
                  </a:cubicBezTo>
                  <a:lnTo>
                    <a:pt x="20985" y="305"/>
                  </a:lnTo>
                  <a:lnTo>
                    <a:pt x="20207" y="153"/>
                  </a:lnTo>
                  <a:cubicBezTo>
                    <a:pt x="19650" y="85"/>
                    <a:pt x="19075" y="85"/>
                    <a:pt x="18585" y="18"/>
                  </a:cubicBezTo>
                  <a:cubicBezTo>
                    <a:pt x="18225" y="7"/>
                    <a:pt x="17862" y="1"/>
                    <a:pt x="174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61"/>
            <p:cNvSpPr/>
            <p:nvPr/>
          </p:nvSpPr>
          <p:spPr>
            <a:xfrm>
              <a:off x="1244985" y="3419628"/>
              <a:ext cx="991751" cy="205583"/>
            </a:xfrm>
            <a:custGeom>
              <a:avLst/>
              <a:gdLst/>
              <a:ahLst/>
              <a:cxnLst/>
              <a:rect l="l" t="t" r="r" b="b"/>
              <a:pathLst>
                <a:path w="28081" h="5821" extrusionOk="0">
                  <a:moveTo>
                    <a:pt x="19331" y="1"/>
                  </a:moveTo>
                  <a:cubicBezTo>
                    <a:pt x="17395" y="1"/>
                    <a:pt x="15474" y="186"/>
                    <a:pt x="13584" y="465"/>
                  </a:cubicBezTo>
                  <a:lnTo>
                    <a:pt x="11760" y="820"/>
                  </a:lnTo>
                  <a:lnTo>
                    <a:pt x="11337" y="955"/>
                  </a:lnTo>
                  <a:lnTo>
                    <a:pt x="10831" y="1023"/>
                  </a:lnTo>
                  <a:cubicBezTo>
                    <a:pt x="10560" y="1175"/>
                    <a:pt x="10273" y="1242"/>
                    <a:pt x="9986" y="1310"/>
                  </a:cubicBezTo>
                  <a:cubicBezTo>
                    <a:pt x="8803" y="1597"/>
                    <a:pt x="7604" y="2019"/>
                    <a:pt x="6472" y="2442"/>
                  </a:cubicBezTo>
                  <a:cubicBezTo>
                    <a:pt x="5914" y="2645"/>
                    <a:pt x="5340" y="2932"/>
                    <a:pt x="4782" y="3135"/>
                  </a:cubicBezTo>
                  <a:cubicBezTo>
                    <a:pt x="4225" y="3422"/>
                    <a:pt x="3735" y="3624"/>
                    <a:pt x="3160" y="3912"/>
                  </a:cubicBezTo>
                  <a:cubicBezTo>
                    <a:pt x="2603" y="4199"/>
                    <a:pt x="2113" y="4554"/>
                    <a:pt x="1538" y="4824"/>
                  </a:cubicBezTo>
                  <a:cubicBezTo>
                    <a:pt x="1048" y="5111"/>
                    <a:pt x="491" y="5466"/>
                    <a:pt x="1" y="5821"/>
                  </a:cubicBezTo>
                  <a:cubicBezTo>
                    <a:pt x="1200" y="5601"/>
                    <a:pt x="2383" y="5314"/>
                    <a:pt x="3515" y="5044"/>
                  </a:cubicBezTo>
                  <a:cubicBezTo>
                    <a:pt x="4157" y="4892"/>
                    <a:pt x="4714" y="4756"/>
                    <a:pt x="5272" y="4621"/>
                  </a:cubicBezTo>
                  <a:cubicBezTo>
                    <a:pt x="5559" y="4554"/>
                    <a:pt x="5846" y="4469"/>
                    <a:pt x="6184" y="4402"/>
                  </a:cubicBezTo>
                  <a:cubicBezTo>
                    <a:pt x="6472" y="4334"/>
                    <a:pt x="6759" y="4267"/>
                    <a:pt x="7029" y="4199"/>
                  </a:cubicBezTo>
                  <a:cubicBezTo>
                    <a:pt x="7604" y="4131"/>
                    <a:pt x="8161" y="3979"/>
                    <a:pt x="8803" y="3844"/>
                  </a:cubicBezTo>
                  <a:cubicBezTo>
                    <a:pt x="9073" y="3777"/>
                    <a:pt x="9361" y="3709"/>
                    <a:pt x="9648" y="3624"/>
                  </a:cubicBezTo>
                  <a:lnTo>
                    <a:pt x="10493" y="3489"/>
                  </a:lnTo>
                  <a:cubicBezTo>
                    <a:pt x="11608" y="3202"/>
                    <a:pt x="12807" y="2999"/>
                    <a:pt x="13939" y="2780"/>
                  </a:cubicBezTo>
                  <a:cubicBezTo>
                    <a:pt x="16254" y="2442"/>
                    <a:pt x="18586" y="2087"/>
                    <a:pt x="20900" y="1867"/>
                  </a:cubicBezTo>
                  <a:cubicBezTo>
                    <a:pt x="21542" y="1800"/>
                    <a:pt x="22100" y="1732"/>
                    <a:pt x="22657" y="1732"/>
                  </a:cubicBezTo>
                  <a:lnTo>
                    <a:pt x="23587" y="1665"/>
                  </a:lnTo>
                  <a:lnTo>
                    <a:pt x="24499" y="1597"/>
                  </a:lnTo>
                  <a:cubicBezTo>
                    <a:pt x="25614" y="1513"/>
                    <a:pt x="26814" y="1513"/>
                    <a:pt x="28081" y="1513"/>
                  </a:cubicBezTo>
                  <a:cubicBezTo>
                    <a:pt x="27523" y="1310"/>
                    <a:pt x="26966" y="1090"/>
                    <a:pt x="26324" y="887"/>
                  </a:cubicBezTo>
                  <a:cubicBezTo>
                    <a:pt x="26036" y="820"/>
                    <a:pt x="25766" y="752"/>
                    <a:pt x="25479" y="668"/>
                  </a:cubicBezTo>
                  <a:cubicBezTo>
                    <a:pt x="25124" y="600"/>
                    <a:pt x="24854" y="533"/>
                    <a:pt x="24566" y="465"/>
                  </a:cubicBezTo>
                  <a:lnTo>
                    <a:pt x="23654" y="330"/>
                  </a:lnTo>
                  <a:lnTo>
                    <a:pt x="22742" y="178"/>
                  </a:lnTo>
                  <a:cubicBezTo>
                    <a:pt x="22100" y="110"/>
                    <a:pt x="21542" y="43"/>
                    <a:pt x="20900" y="43"/>
                  </a:cubicBezTo>
                  <a:cubicBezTo>
                    <a:pt x="20376" y="14"/>
                    <a:pt x="19853" y="1"/>
                    <a:pt x="19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61"/>
            <p:cNvSpPr/>
            <p:nvPr/>
          </p:nvSpPr>
          <p:spPr>
            <a:xfrm>
              <a:off x="1093438" y="3678010"/>
              <a:ext cx="912392" cy="197813"/>
            </a:xfrm>
            <a:custGeom>
              <a:avLst/>
              <a:gdLst/>
              <a:ahLst/>
              <a:cxnLst/>
              <a:rect l="l" t="t" r="r" b="b"/>
              <a:pathLst>
                <a:path w="25834" h="5601" extrusionOk="0">
                  <a:moveTo>
                    <a:pt x="17769" y="0"/>
                  </a:moveTo>
                  <a:cubicBezTo>
                    <a:pt x="15980" y="0"/>
                    <a:pt x="14169" y="185"/>
                    <a:pt x="12452" y="465"/>
                  </a:cubicBezTo>
                  <a:lnTo>
                    <a:pt x="10763" y="820"/>
                  </a:lnTo>
                  <a:lnTo>
                    <a:pt x="10340" y="887"/>
                  </a:lnTo>
                  <a:lnTo>
                    <a:pt x="9918" y="1039"/>
                  </a:lnTo>
                  <a:cubicBezTo>
                    <a:pt x="9631" y="1107"/>
                    <a:pt x="9428" y="1174"/>
                    <a:pt x="9141" y="1242"/>
                  </a:cubicBezTo>
                  <a:cubicBezTo>
                    <a:pt x="8026" y="1529"/>
                    <a:pt x="6961" y="1951"/>
                    <a:pt x="5914" y="2374"/>
                  </a:cubicBezTo>
                  <a:cubicBezTo>
                    <a:pt x="5407" y="2577"/>
                    <a:pt x="4917" y="2796"/>
                    <a:pt x="4359" y="3067"/>
                  </a:cubicBezTo>
                  <a:cubicBezTo>
                    <a:pt x="3869" y="3286"/>
                    <a:pt x="3379" y="3573"/>
                    <a:pt x="2872" y="3776"/>
                  </a:cubicBezTo>
                  <a:cubicBezTo>
                    <a:pt x="2383" y="4063"/>
                    <a:pt x="1893" y="4334"/>
                    <a:pt x="1403" y="4689"/>
                  </a:cubicBezTo>
                  <a:cubicBezTo>
                    <a:pt x="980" y="4976"/>
                    <a:pt x="490" y="5263"/>
                    <a:pt x="0" y="5601"/>
                  </a:cubicBezTo>
                  <a:cubicBezTo>
                    <a:pt x="1115" y="5398"/>
                    <a:pt x="2247" y="5111"/>
                    <a:pt x="3295" y="4841"/>
                  </a:cubicBezTo>
                  <a:cubicBezTo>
                    <a:pt x="3802" y="4689"/>
                    <a:pt x="4359" y="4621"/>
                    <a:pt x="4917" y="4486"/>
                  </a:cubicBezTo>
                  <a:cubicBezTo>
                    <a:pt x="5136" y="4418"/>
                    <a:pt x="5407" y="4334"/>
                    <a:pt x="5694" y="4266"/>
                  </a:cubicBezTo>
                  <a:cubicBezTo>
                    <a:pt x="5914" y="4131"/>
                    <a:pt x="6184" y="4131"/>
                    <a:pt x="6471" y="4063"/>
                  </a:cubicBezTo>
                  <a:cubicBezTo>
                    <a:pt x="7029" y="3911"/>
                    <a:pt x="7519" y="3776"/>
                    <a:pt x="8093" y="3709"/>
                  </a:cubicBezTo>
                  <a:lnTo>
                    <a:pt x="8448" y="3573"/>
                  </a:lnTo>
                  <a:lnTo>
                    <a:pt x="8870" y="3489"/>
                  </a:lnTo>
                  <a:lnTo>
                    <a:pt x="9631" y="3354"/>
                  </a:lnTo>
                  <a:cubicBezTo>
                    <a:pt x="10695" y="3067"/>
                    <a:pt x="11743" y="2931"/>
                    <a:pt x="12807" y="2729"/>
                  </a:cubicBezTo>
                  <a:cubicBezTo>
                    <a:pt x="14919" y="2306"/>
                    <a:pt x="17098" y="2019"/>
                    <a:pt x="19210" y="1799"/>
                  </a:cubicBezTo>
                  <a:cubicBezTo>
                    <a:pt x="19768" y="1799"/>
                    <a:pt x="20342" y="1732"/>
                    <a:pt x="20832" y="1664"/>
                  </a:cubicBezTo>
                  <a:lnTo>
                    <a:pt x="21677" y="1664"/>
                  </a:lnTo>
                  <a:lnTo>
                    <a:pt x="22454" y="1597"/>
                  </a:lnTo>
                  <a:cubicBezTo>
                    <a:pt x="23198" y="1597"/>
                    <a:pt x="23948" y="1567"/>
                    <a:pt x="24702" y="1567"/>
                  </a:cubicBezTo>
                  <a:cubicBezTo>
                    <a:pt x="25079" y="1567"/>
                    <a:pt x="25456" y="1574"/>
                    <a:pt x="25833" y="1597"/>
                  </a:cubicBezTo>
                  <a:cubicBezTo>
                    <a:pt x="25259" y="1309"/>
                    <a:pt x="24769" y="1107"/>
                    <a:pt x="24211" y="955"/>
                  </a:cubicBezTo>
                  <a:cubicBezTo>
                    <a:pt x="23924" y="820"/>
                    <a:pt x="23654" y="820"/>
                    <a:pt x="23434" y="684"/>
                  </a:cubicBezTo>
                  <a:cubicBezTo>
                    <a:pt x="23147" y="617"/>
                    <a:pt x="22877" y="532"/>
                    <a:pt x="22589" y="532"/>
                  </a:cubicBezTo>
                  <a:lnTo>
                    <a:pt x="21745" y="330"/>
                  </a:lnTo>
                  <a:lnTo>
                    <a:pt x="20900" y="194"/>
                  </a:lnTo>
                  <a:cubicBezTo>
                    <a:pt x="20342" y="110"/>
                    <a:pt x="19768" y="110"/>
                    <a:pt x="19210" y="42"/>
                  </a:cubicBezTo>
                  <a:cubicBezTo>
                    <a:pt x="18733" y="14"/>
                    <a:pt x="18252" y="0"/>
                    <a:pt x="177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1"/>
            <p:cNvSpPr/>
            <p:nvPr/>
          </p:nvSpPr>
          <p:spPr>
            <a:xfrm>
              <a:off x="899509" y="3948966"/>
              <a:ext cx="989349" cy="205513"/>
            </a:xfrm>
            <a:custGeom>
              <a:avLst/>
              <a:gdLst/>
              <a:ahLst/>
              <a:cxnLst/>
              <a:rect l="l" t="t" r="r" b="b"/>
              <a:pathLst>
                <a:path w="28013" h="5819" extrusionOk="0">
                  <a:moveTo>
                    <a:pt x="19320" y="0"/>
                  </a:moveTo>
                  <a:cubicBezTo>
                    <a:pt x="17361" y="0"/>
                    <a:pt x="15412" y="194"/>
                    <a:pt x="13517" y="463"/>
                  </a:cubicBezTo>
                  <a:lnTo>
                    <a:pt x="11675" y="886"/>
                  </a:lnTo>
                  <a:lnTo>
                    <a:pt x="11253" y="970"/>
                  </a:lnTo>
                  <a:lnTo>
                    <a:pt x="10830" y="1105"/>
                  </a:lnTo>
                  <a:cubicBezTo>
                    <a:pt x="10560" y="1173"/>
                    <a:pt x="10205" y="1240"/>
                    <a:pt x="9918" y="1308"/>
                  </a:cubicBezTo>
                  <a:cubicBezTo>
                    <a:pt x="8718" y="1595"/>
                    <a:pt x="7603" y="2018"/>
                    <a:pt x="6471" y="2440"/>
                  </a:cubicBezTo>
                  <a:cubicBezTo>
                    <a:pt x="5914" y="2660"/>
                    <a:pt x="5339" y="2930"/>
                    <a:pt x="4782" y="3149"/>
                  </a:cubicBezTo>
                  <a:cubicBezTo>
                    <a:pt x="4224" y="3420"/>
                    <a:pt x="3650" y="3707"/>
                    <a:pt x="3092" y="3927"/>
                  </a:cubicBezTo>
                  <a:cubicBezTo>
                    <a:pt x="2535" y="4197"/>
                    <a:pt x="2028" y="4552"/>
                    <a:pt x="1538" y="4839"/>
                  </a:cubicBezTo>
                  <a:cubicBezTo>
                    <a:pt x="980" y="5194"/>
                    <a:pt x="490" y="5464"/>
                    <a:pt x="0" y="5819"/>
                  </a:cubicBezTo>
                  <a:cubicBezTo>
                    <a:pt x="1183" y="5616"/>
                    <a:pt x="2315" y="5329"/>
                    <a:pt x="3515" y="5042"/>
                  </a:cubicBezTo>
                  <a:cubicBezTo>
                    <a:pt x="4072" y="4907"/>
                    <a:pt x="4714" y="4771"/>
                    <a:pt x="5272" y="4619"/>
                  </a:cubicBezTo>
                  <a:cubicBezTo>
                    <a:pt x="5559" y="4552"/>
                    <a:pt x="5829" y="4484"/>
                    <a:pt x="6116" y="4417"/>
                  </a:cubicBezTo>
                  <a:cubicBezTo>
                    <a:pt x="6404" y="4349"/>
                    <a:pt x="6674" y="4265"/>
                    <a:pt x="6961" y="4197"/>
                  </a:cubicBezTo>
                  <a:cubicBezTo>
                    <a:pt x="7603" y="4129"/>
                    <a:pt x="8161" y="3994"/>
                    <a:pt x="8718" y="3842"/>
                  </a:cubicBezTo>
                  <a:cubicBezTo>
                    <a:pt x="9006" y="3775"/>
                    <a:pt x="9293" y="3707"/>
                    <a:pt x="9563" y="3639"/>
                  </a:cubicBezTo>
                  <a:lnTo>
                    <a:pt x="10475" y="3504"/>
                  </a:lnTo>
                  <a:cubicBezTo>
                    <a:pt x="11607" y="3217"/>
                    <a:pt x="12739" y="3082"/>
                    <a:pt x="13939" y="2795"/>
                  </a:cubicBezTo>
                  <a:cubicBezTo>
                    <a:pt x="16254" y="2440"/>
                    <a:pt x="18585" y="2085"/>
                    <a:pt x="20900" y="1882"/>
                  </a:cubicBezTo>
                  <a:cubicBezTo>
                    <a:pt x="21457" y="1815"/>
                    <a:pt x="22032" y="1730"/>
                    <a:pt x="22657" y="1730"/>
                  </a:cubicBezTo>
                  <a:lnTo>
                    <a:pt x="23502" y="1663"/>
                  </a:lnTo>
                  <a:lnTo>
                    <a:pt x="24414" y="1595"/>
                  </a:lnTo>
                  <a:cubicBezTo>
                    <a:pt x="25214" y="1595"/>
                    <a:pt x="26013" y="1565"/>
                    <a:pt x="26813" y="1565"/>
                  </a:cubicBezTo>
                  <a:cubicBezTo>
                    <a:pt x="27213" y="1565"/>
                    <a:pt x="27613" y="1573"/>
                    <a:pt x="28013" y="1595"/>
                  </a:cubicBezTo>
                  <a:cubicBezTo>
                    <a:pt x="27455" y="1308"/>
                    <a:pt x="26881" y="1105"/>
                    <a:pt x="26323" y="886"/>
                  </a:cubicBezTo>
                  <a:cubicBezTo>
                    <a:pt x="26036" y="818"/>
                    <a:pt x="25681" y="750"/>
                    <a:pt x="25411" y="683"/>
                  </a:cubicBezTo>
                  <a:cubicBezTo>
                    <a:pt x="25124" y="615"/>
                    <a:pt x="24836" y="548"/>
                    <a:pt x="24498" y="463"/>
                  </a:cubicBezTo>
                  <a:lnTo>
                    <a:pt x="23569" y="328"/>
                  </a:lnTo>
                  <a:lnTo>
                    <a:pt x="22657" y="193"/>
                  </a:lnTo>
                  <a:cubicBezTo>
                    <a:pt x="22099" y="125"/>
                    <a:pt x="21457" y="41"/>
                    <a:pt x="20832" y="41"/>
                  </a:cubicBezTo>
                  <a:cubicBezTo>
                    <a:pt x="20328" y="13"/>
                    <a:pt x="19824" y="0"/>
                    <a:pt x="19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1"/>
            <p:cNvSpPr/>
            <p:nvPr/>
          </p:nvSpPr>
          <p:spPr>
            <a:xfrm>
              <a:off x="1826770" y="2607819"/>
              <a:ext cx="964309" cy="298398"/>
            </a:xfrm>
            <a:custGeom>
              <a:avLst/>
              <a:gdLst/>
              <a:ahLst/>
              <a:cxnLst/>
              <a:rect l="l" t="t" r="r" b="b"/>
              <a:pathLst>
                <a:path w="27304" h="8449" extrusionOk="0">
                  <a:moveTo>
                    <a:pt x="21897" y="1"/>
                  </a:moveTo>
                  <a:cubicBezTo>
                    <a:pt x="21255" y="1"/>
                    <a:pt x="20630" y="1"/>
                    <a:pt x="20055" y="85"/>
                  </a:cubicBezTo>
                  <a:cubicBezTo>
                    <a:pt x="17589" y="288"/>
                    <a:pt x="15139" y="778"/>
                    <a:pt x="12807" y="1487"/>
                  </a:cubicBezTo>
                  <a:lnTo>
                    <a:pt x="11050" y="2045"/>
                  </a:lnTo>
                  <a:lnTo>
                    <a:pt x="10628" y="2197"/>
                  </a:lnTo>
                  <a:lnTo>
                    <a:pt x="10205" y="2400"/>
                  </a:lnTo>
                  <a:cubicBezTo>
                    <a:pt x="9918" y="2467"/>
                    <a:pt x="9648" y="2619"/>
                    <a:pt x="9361" y="2754"/>
                  </a:cubicBezTo>
                  <a:cubicBezTo>
                    <a:pt x="8229" y="3177"/>
                    <a:pt x="7114" y="3734"/>
                    <a:pt x="6049" y="4309"/>
                  </a:cubicBezTo>
                  <a:cubicBezTo>
                    <a:pt x="5492" y="4579"/>
                    <a:pt x="5002" y="4866"/>
                    <a:pt x="4427" y="5221"/>
                  </a:cubicBezTo>
                  <a:cubicBezTo>
                    <a:pt x="3937" y="5491"/>
                    <a:pt x="3447" y="5846"/>
                    <a:pt x="2890" y="6201"/>
                  </a:cubicBezTo>
                  <a:cubicBezTo>
                    <a:pt x="2383" y="6556"/>
                    <a:pt x="1893" y="6911"/>
                    <a:pt x="1470" y="7265"/>
                  </a:cubicBezTo>
                  <a:cubicBezTo>
                    <a:pt x="981" y="7688"/>
                    <a:pt x="491" y="8026"/>
                    <a:pt x="1" y="8448"/>
                  </a:cubicBezTo>
                  <a:cubicBezTo>
                    <a:pt x="1200" y="8110"/>
                    <a:pt x="2315" y="7603"/>
                    <a:pt x="3447" y="7181"/>
                  </a:cubicBezTo>
                  <a:cubicBezTo>
                    <a:pt x="4005" y="7046"/>
                    <a:pt x="4579" y="6843"/>
                    <a:pt x="5137" y="6623"/>
                  </a:cubicBezTo>
                  <a:cubicBezTo>
                    <a:pt x="5424" y="6488"/>
                    <a:pt x="5694" y="6421"/>
                    <a:pt x="5982" y="6269"/>
                  </a:cubicBezTo>
                  <a:cubicBezTo>
                    <a:pt x="6269" y="6201"/>
                    <a:pt x="6539" y="6066"/>
                    <a:pt x="6826" y="5998"/>
                  </a:cubicBezTo>
                  <a:cubicBezTo>
                    <a:pt x="7384" y="5779"/>
                    <a:pt x="7958" y="5576"/>
                    <a:pt x="8448" y="5356"/>
                  </a:cubicBezTo>
                  <a:cubicBezTo>
                    <a:pt x="8719" y="5289"/>
                    <a:pt x="9006" y="5221"/>
                    <a:pt x="9293" y="5069"/>
                  </a:cubicBezTo>
                  <a:lnTo>
                    <a:pt x="10138" y="4799"/>
                  </a:lnTo>
                  <a:cubicBezTo>
                    <a:pt x="11253" y="4444"/>
                    <a:pt x="12385" y="4089"/>
                    <a:pt x="13517" y="3734"/>
                  </a:cubicBezTo>
                  <a:cubicBezTo>
                    <a:pt x="15764" y="3042"/>
                    <a:pt x="18011" y="2400"/>
                    <a:pt x="20275" y="1910"/>
                  </a:cubicBezTo>
                  <a:cubicBezTo>
                    <a:pt x="20900" y="1775"/>
                    <a:pt x="21475" y="1622"/>
                    <a:pt x="22032" y="1555"/>
                  </a:cubicBezTo>
                  <a:lnTo>
                    <a:pt x="22877" y="1352"/>
                  </a:lnTo>
                  <a:lnTo>
                    <a:pt x="23789" y="1200"/>
                  </a:lnTo>
                  <a:cubicBezTo>
                    <a:pt x="24921" y="997"/>
                    <a:pt x="26121" y="845"/>
                    <a:pt x="27303" y="710"/>
                  </a:cubicBezTo>
                  <a:cubicBezTo>
                    <a:pt x="26746" y="507"/>
                    <a:pt x="26188" y="355"/>
                    <a:pt x="25546" y="288"/>
                  </a:cubicBezTo>
                  <a:cubicBezTo>
                    <a:pt x="25276" y="220"/>
                    <a:pt x="24921" y="153"/>
                    <a:pt x="24634" y="153"/>
                  </a:cubicBezTo>
                  <a:cubicBezTo>
                    <a:pt x="24347" y="85"/>
                    <a:pt x="24009" y="85"/>
                    <a:pt x="23722" y="85"/>
                  </a:cubicBezTo>
                  <a:lnTo>
                    <a:pt x="228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1"/>
            <p:cNvSpPr/>
            <p:nvPr/>
          </p:nvSpPr>
          <p:spPr>
            <a:xfrm>
              <a:off x="894141" y="3112613"/>
              <a:ext cx="251249" cy="766213"/>
            </a:xfrm>
            <a:custGeom>
              <a:avLst/>
              <a:gdLst/>
              <a:ahLst/>
              <a:cxnLst/>
              <a:rect l="l" t="t" r="r" b="b"/>
              <a:pathLst>
                <a:path w="7114" h="21695" extrusionOk="0">
                  <a:moveTo>
                    <a:pt x="220" y="1"/>
                  </a:moveTo>
                  <a:cubicBezTo>
                    <a:pt x="152" y="491"/>
                    <a:pt x="68" y="998"/>
                    <a:pt x="68" y="1488"/>
                  </a:cubicBezTo>
                  <a:cubicBezTo>
                    <a:pt x="0" y="1978"/>
                    <a:pt x="0" y="2468"/>
                    <a:pt x="0" y="2958"/>
                  </a:cubicBezTo>
                  <a:lnTo>
                    <a:pt x="0" y="4444"/>
                  </a:lnTo>
                  <a:cubicBezTo>
                    <a:pt x="0" y="4934"/>
                    <a:pt x="0" y="5424"/>
                    <a:pt x="68" y="5847"/>
                  </a:cubicBezTo>
                  <a:cubicBezTo>
                    <a:pt x="220" y="6827"/>
                    <a:pt x="287" y="7823"/>
                    <a:pt x="490" y="8803"/>
                  </a:cubicBezTo>
                  <a:cubicBezTo>
                    <a:pt x="575" y="9023"/>
                    <a:pt x="575" y="9293"/>
                    <a:pt x="642" y="9513"/>
                  </a:cubicBezTo>
                  <a:cubicBezTo>
                    <a:pt x="710" y="9716"/>
                    <a:pt x="777" y="10003"/>
                    <a:pt x="777" y="10206"/>
                  </a:cubicBezTo>
                  <a:lnTo>
                    <a:pt x="1200" y="11625"/>
                  </a:lnTo>
                  <a:cubicBezTo>
                    <a:pt x="1757" y="13517"/>
                    <a:pt x="2467" y="15359"/>
                    <a:pt x="3447" y="17116"/>
                  </a:cubicBezTo>
                  <a:cubicBezTo>
                    <a:pt x="3667" y="17538"/>
                    <a:pt x="3954" y="17960"/>
                    <a:pt x="4224" y="18383"/>
                  </a:cubicBezTo>
                  <a:lnTo>
                    <a:pt x="4646" y="18940"/>
                  </a:lnTo>
                  <a:lnTo>
                    <a:pt x="5069" y="19582"/>
                  </a:lnTo>
                  <a:cubicBezTo>
                    <a:pt x="5221" y="19785"/>
                    <a:pt x="5356" y="19920"/>
                    <a:pt x="5491" y="20140"/>
                  </a:cubicBezTo>
                  <a:cubicBezTo>
                    <a:pt x="5711" y="20343"/>
                    <a:pt x="5846" y="20495"/>
                    <a:pt x="5981" y="20698"/>
                  </a:cubicBezTo>
                  <a:cubicBezTo>
                    <a:pt x="6336" y="21052"/>
                    <a:pt x="6691" y="21407"/>
                    <a:pt x="7113" y="21694"/>
                  </a:cubicBezTo>
                  <a:cubicBezTo>
                    <a:pt x="6623" y="20850"/>
                    <a:pt x="6268" y="20005"/>
                    <a:pt x="5846" y="19076"/>
                  </a:cubicBezTo>
                  <a:lnTo>
                    <a:pt x="5559" y="18450"/>
                  </a:lnTo>
                  <a:lnTo>
                    <a:pt x="5288" y="17808"/>
                  </a:lnTo>
                  <a:cubicBezTo>
                    <a:pt x="5136" y="17318"/>
                    <a:pt x="4934" y="16896"/>
                    <a:pt x="4799" y="16474"/>
                  </a:cubicBezTo>
                  <a:cubicBezTo>
                    <a:pt x="4089" y="14717"/>
                    <a:pt x="3531" y="12892"/>
                    <a:pt x="3025" y="11135"/>
                  </a:cubicBezTo>
                  <a:cubicBezTo>
                    <a:pt x="2754" y="10206"/>
                    <a:pt x="2467" y="9293"/>
                    <a:pt x="2264" y="8381"/>
                  </a:cubicBezTo>
                  <a:cubicBezTo>
                    <a:pt x="2112" y="7959"/>
                    <a:pt x="1977" y="7469"/>
                    <a:pt x="1909" y="7046"/>
                  </a:cubicBezTo>
                  <a:cubicBezTo>
                    <a:pt x="1757" y="6556"/>
                    <a:pt x="1690" y="6134"/>
                    <a:pt x="1555" y="5644"/>
                  </a:cubicBezTo>
                  <a:cubicBezTo>
                    <a:pt x="1487" y="5424"/>
                    <a:pt x="1419" y="5221"/>
                    <a:pt x="1419" y="4934"/>
                  </a:cubicBezTo>
                  <a:lnTo>
                    <a:pt x="1267" y="4225"/>
                  </a:lnTo>
                  <a:cubicBezTo>
                    <a:pt x="1132" y="3802"/>
                    <a:pt x="997" y="3312"/>
                    <a:pt x="913" y="2822"/>
                  </a:cubicBezTo>
                  <a:cubicBezTo>
                    <a:pt x="710" y="1910"/>
                    <a:pt x="490" y="998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1"/>
            <p:cNvSpPr/>
            <p:nvPr/>
          </p:nvSpPr>
          <p:spPr>
            <a:xfrm>
              <a:off x="1123281" y="2829190"/>
              <a:ext cx="121739" cy="803191"/>
            </a:xfrm>
            <a:custGeom>
              <a:avLst/>
              <a:gdLst/>
              <a:ahLst/>
              <a:cxnLst/>
              <a:rect l="l" t="t" r="r" b="b"/>
              <a:pathLst>
                <a:path w="3447" h="22742" extrusionOk="0">
                  <a:moveTo>
                    <a:pt x="1825" y="1"/>
                  </a:moveTo>
                  <a:cubicBezTo>
                    <a:pt x="1605" y="491"/>
                    <a:pt x="1470" y="913"/>
                    <a:pt x="1335" y="1420"/>
                  </a:cubicBezTo>
                  <a:cubicBezTo>
                    <a:pt x="1183" y="1910"/>
                    <a:pt x="1048" y="2332"/>
                    <a:pt x="912" y="2822"/>
                  </a:cubicBezTo>
                  <a:cubicBezTo>
                    <a:pt x="845" y="3312"/>
                    <a:pt x="693" y="3802"/>
                    <a:pt x="625" y="4224"/>
                  </a:cubicBezTo>
                  <a:cubicBezTo>
                    <a:pt x="490" y="4714"/>
                    <a:pt x="422" y="5221"/>
                    <a:pt x="338" y="5711"/>
                  </a:cubicBezTo>
                  <a:cubicBezTo>
                    <a:pt x="203" y="6691"/>
                    <a:pt x="68" y="7603"/>
                    <a:pt x="68" y="8600"/>
                  </a:cubicBezTo>
                  <a:cubicBezTo>
                    <a:pt x="68" y="8871"/>
                    <a:pt x="68" y="9090"/>
                    <a:pt x="0" y="9361"/>
                  </a:cubicBezTo>
                  <a:lnTo>
                    <a:pt x="0" y="10070"/>
                  </a:lnTo>
                  <a:lnTo>
                    <a:pt x="68" y="11557"/>
                  </a:lnTo>
                  <a:cubicBezTo>
                    <a:pt x="135" y="13517"/>
                    <a:pt x="422" y="15494"/>
                    <a:pt x="980" y="17386"/>
                  </a:cubicBezTo>
                  <a:cubicBezTo>
                    <a:pt x="1115" y="17893"/>
                    <a:pt x="1267" y="18315"/>
                    <a:pt x="1402" y="18805"/>
                  </a:cubicBezTo>
                  <a:lnTo>
                    <a:pt x="1690" y="19498"/>
                  </a:lnTo>
                  <a:lnTo>
                    <a:pt x="1960" y="20140"/>
                  </a:lnTo>
                  <a:cubicBezTo>
                    <a:pt x="2027" y="20427"/>
                    <a:pt x="2180" y="20630"/>
                    <a:pt x="2247" y="20849"/>
                  </a:cubicBezTo>
                  <a:cubicBezTo>
                    <a:pt x="2382" y="21052"/>
                    <a:pt x="2450" y="21272"/>
                    <a:pt x="2602" y="21474"/>
                  </a:cubicBezTo>
                  <a:cubicBezTo>
                    <a:pt x="2872" y="21897"/>
                    <a:pt x="3092" y="22319"/>
                    <a:pt x="3447" y="22742"/>
                  </a:cubicBezTo>
                  <a:cubicBezTo>
                    <a:pt x="3159" y="21762"/>
                    <a:pt x="3024" y="20849"/>
                    <a:pt x="2805" y="19920"/>
                  </a:cubicBezTo>
                  <a:lnTo>
                    <a:pt x="2737" y="19227"/>
                  </a:lnTo>
                  <a:lnTo>
                    <a:pt x="2602" y="18518"/>
                  </a:lnTo>
                  <a:cubicBezTo>
                    <a:pt x="2534" y="18028"/>
                    <a:pt x="2450" y="17538"/>
                    <a:pt x="2382" y="17116"/>
                  </a:cubicBezTo>
                  <a:cubicBezTo>
                    <a:pt x="2180" y="15206"/>
                    <a:pt x="2027" y="13314"/>
                    <a:pt x="1960" y="11472"/>
                  </a:cubicBezTo>
                  <a:cubicBezTo>
                    <a:pt x="1892" y="10493"/>
                    <a:pt x="1825" y="9580"/>
                    <a:pt x="1825" y="8668"/>
                  </a:cubicBezTo>
                  <a:lnTo>
                    <a:pt x="1825" y="7249"/>
                  </a:lnTo>
                  <a:lnTo>
                    <a:pt x="1825" y="5779"/>
                  </a:lnTo>
                  <a:lnTo>
                    <a:pt x="1825" y="5069"/>
                  </a:lnTo>
                  <a:lnTo>
                    <a:pt x="1825" y="4377"/>
                  </a:lnTo>
                  <a:lnTo>
                    <a:pt x="1825" y="2957"/>
                  </a:lnTo>
                  <a:cubicBezTo>
                    <a:pt x="1825" y="1977"/>
                    <a:pt x="1892" y="997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1"/>
            <p:cNvSpPr/>
            <p:nvPr/>
          </p:nvSpPr>
          <p:spPr>
            <a:xfrm>
              <a:off x="1224713" y="2637663"/>
              <a:ext cx="161719" cy="793620"/>
            </a:xfrm>
            <a:custGeom>
              <a:avLst/>
              <a:gdLst/>
              <a:ahLst/>
              <a:cxnLst/>
              <a:rect l="l" t="t" r="r" b="b"/>
              <a:pathLst>
                <a:path w="4579" h="22471" extrusionOk="0">
                  <a:moveTo>
                    <a:pt x="1132" y="0"/>
                  </a:moveTo>
                  <a:cubicBezTo>
                    <a:pt x="997" y="507"/>
                    <a:pt x="845" y="930"/>
                    <a:pt x="777" y="1419"/>
                  </a:cubicBezTo>
                  <a:cubicBezTo>
                    <a:pt x="642" y="1909"/>
                    <a:pt x="507" y="2399"/>
                    <a:pt x="423" y="2889"/>
                  </a:cubicBezTo>
                  <a:cubicBezTo>
                    <a:pt x="355" y="3312"/>
                    <a:pt x="287" y="3802"/>
                    <a:pt x="287" y="4309"/>
                  </a:cubicBezTo>
                  <a:cubicBezTo>
                    <a:pt x="220" y="4799"/>
                    <a:pt x="152" y="5288"/>
                    <a:pt x="152" y="5778"/>
                  </a:cubicBezTo>
                  <a:cubicBezTo>
                    <a:pt x="85" y="6758"/>
                    <a:pt x="0" y="7755"/>
                    <a:pt x="85" y="8735"/>
                  </a:cubicBezTo>
                  <a:lnTo>
                    <a:pt x="85" y="9445"/>
                  </a:lnTo>
                  <a:cubicBezTo>
                    <a:pt x="152" y="9715"/>
                    <a:pt x="152" y="9935"/>
                    <a:pt x="152" y="10222"/>
                  </a:cubicBezTo>
                  <a:lnTo>
                    <a:pt x="287" y="11624"/>
                  </a:lnTo>
                  <a:cubicBezTo>
                    <a:pt x="575" y="13601"/>
                    <a:pt x="1065" y="15493"/>
                    <a:pt x="1690" y="17402"/>
                  </a:cubicBezTo>
                  <a:cubicBezTo>
                    <a:pt x="1909" y="17825"/>
                    <a:pt x="2045" y="18315"/>
                    <a:pt x="2264" y="18737"/>
                  </a:cubicBezTo>
                  <a:lnTo>
                    <a:pt x="2619" y="19430"/>
                  </a:lnTo>
                  <a:lnTo>
                    <a:pt x="2957" y="20072"/>
                  </a:lnTo>
                  <a:cubicBezTo>
                    <a:pt x="3041" y="20275"/>
                    <a:pt x="3177" y="20494"/>
                    <a:pt x="3312" y="20697"/>
                  </a:cubicBezTo>
                  <a:cubicBezTo>
                    <a:pt x="3464" y="20917"/>
                    <a:pt x="3531" y="21119"/>
                    <a:pt x="3667" y="21339"/>
                  </a:cubicBezTo>
                  <a:cubicBezTo>
                    <a:pt x="3954" y="21761"/>
                    <a:pt x="4309" y="22116"/>
                    <a:pt x="4579" y="22471"/>
                  </a:cubicBezTo>
                  <a:cubicBezTo>
                    <a:pt x="4309" y="21542"/>
                    <a:pt x="4021" y="20629"/>
                    <a:pt x="3802" y="19717"/>
                  </a:cubicBezTo>
                  <a:lnTo>
                    <a:pt x="3599" y="19007"/>
                  </a:lnTo>
                  <a:lnTo>
                    <a:pt x="3464" y="18315"/>
                  </a:lnTo>
                  <a:cubicBezTo>
                    <a:pt x="3312" y="17892"/>
                    <a:pt x="3244" y="17402"/>
                    <a:pt x="3109" y="16980"/>
                  </a:cubicBezTo>
                  <a:cubicBezTo>
                    <a:pt x="2754" y="15138"/>
                    <a:pt x="2467" y="13246"/>
                    <a:pt x="2197" y="11405"/>
                  </a:cubicBezTo>
                  <a:cubicBezTo>
                    <a:pt x="2045" y="10492"/>
                    <a:pt x="1977" y="9512"/>
                    <a:pt x="1842" y="8600"/>
                  </a:cubicBezTo>
                  <a:cubicBezTo>
                    <a:pt x="1842" y="8110"/>
                    <a:pt x="1774" y="7688"/>
                    <a:pt x="1690" y="7181"/>
                  </a:cubicBezTo>
                  <a:cubicBezTo>
                    <a:pt x="1690" y="6691"/>
                    <a:pt x="1622" y="6201"/>
                    <a:pt x="1622" y="5778"/>
                  </a:cubicBezTo>
                  <a:cubicBezTo>
                    <a:pt x="1555" y="5491"/>
                    <a:pt x="1555" y="5288"/>
                    <a:pt x="1555" y="5069"/>
                  </a:cubicBezTo>
                  <a:lnTo>
                    <a:pt x="1487" y="4376"/>
                  </a:lnTo>
                  <a:cubicBezTo>
                    <a:pt x="1487" y="3886"/>
                    <a:pt x="1419" y="3379"/>
                    <a:pt x="1419" y="2889"/>
                  </a:cubicBezTo>
                  <a:cubicBezTo>
                    <a:pt x="1352" y="1977"/>
                    <a:pt x="1267" y="997"/>
                    <a:pt x="1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61"/>
            <p:cNvSpPr/>
            <p:nvPr/>
          </p:nvSpPr>
          <p:spPr>
            <a:xfrm>
              <a:off x="1789192" y="1961580"/>
              <a:ext cx="161719" cy="793054"/>
            </a:xfrm>
            <a:custGeom>
              <a:avLst/>
              <a:gdLst/>
              <a:ahLst/>
              <a:cxnLst/>
              <a:rect l="l" t="t" r="r" b="b"/>
              <a:pathLst>
                <a:path w="4579" h="22455" extrusionOk="0">
                  <a:moveTo>
                    <a:pt x="1132" y="1"/>
                  </a:moveTo>
                  <a:cubicBezTo>
                    <a:pt x="997" y="491"/>
                    <a:pt x="845" y="913"/>
                    <a:pt x="777" y="1403"/>
                  </a:cubicBezTo>
                  <a:cubicBezTo>
                    <a:pt x="642" y="1910"/>
                    <a:pt x="490" y="2400"/>
                    <a:pt x="423" y="2890"/>
                  </a:cubicBezTo>
                  <a:cubicBezTo>
                    <a:pt x="355" y="3312"/>
                    <a:pt x="287" y="3802"/>
                    <a:pt x="220" y="4292"/>
                  </a:cubicBezTo>
                  <a:cubicBezTo>
                    <a:pt x="220" y="4782"/>
                    <a:pt x="152" y="5289"/>
                    <a:pt x="152" y="5779"/>
                  </a:cubicBezTo>
                  <a:cubicBezTo>
                    <a:pt x="68" y="6759"/>
                    <a:pt x="0" y="7739"/>
                    <a:pt x="68" y="8736"/>
                  </a:cubicBezTo>
                  <a:lnTo>
                    <a:pt x="68" y="9429"/>
                  </a:lnTo>
                  <a:cubicBezTo>
                    <a:pt x="68" y="9716"/>
                    <a:pt x="152" y="9935"/>
                    <a:pt x="152" y="10138"/>
                  </a:cubicBezTo>
                  <a:lnTo>
                    <a:pt x="287" y="11625"/>
                  </a:lnTo>
                  <a:cubicBezTo>
                    <a:pt x="575" y="13585"/>
                    <a:pt x="997" y="15494"/>
                    <a:pt x="1690" y="17386"/>
                  </a:cubicBezTo>
                  <a:cubicBezTo>
                    <a:pt x="1909" y="17809"/>
                    <a:pt x="2045" y="18299"/>
                    <a:pt x="2264" y="18721"/>
                  </a:cubicBezTo>
                  <a:lnTo>
                    <a:pt x="2602" y="19430"/>
                  </a:lnTo>
                  <a:lnTo>
                    <a:pt x="2889" y="20073"/>
                  </a:lnTo>
                  <a:cubicBezTo>
                    <a:pt x="3024" y="20275"/>
                    <a:pt x="3177" y="20495"/>
                    <a:pt x="3312" y="20698"/>
                  </a:cubicBezTo>
                  <a:cubicBezTo>
                    <a:pt x="3447" y="20917"/>
                    <a:pt x="3531" y="21120"/>
                    <a:pt x="3666" y="21340"/>
                  </a:cubicBezTo>
                  <a:cubicBezTo>
                    <a:pt x="3954" y="21762"/>
                    <a:pt x="4224" y="22100"/>
                    <a:pt x="4579" y="22455"/>
                  </a:cubicBezTo>
                  <a:cubicBezTo>
                    <a:pt x="4292" y="21542"/>
                    <a:pt x="4021" y="20630"/>
                    <a:pt x="3802" y="19718"/>
                  </a:cubicBezTo>
                  <a:lnTo>
                    <a:pt x="3599" y="19008"/>
                  </a:lnTo>
                  <a:lnTo>
                    <a:pt x="3447" y="18299"/>
                  </a:lnTo>
                  <a:cubicBezTo>
                    <a:pt x="3312" y="17876"/>
                    <a:pt x="3244" y="17386"/>
                    <a:pt x="3109" y="16964"/>
                  </a:cubicBezTo>
                  <a:cubicBezTo>
                    <a:pt x="2754" y="15139"/>
                    <a:pt x="2467" y="13230"/>
                    <a:pt x="2180" y="11405"/>
                  </a:cubicBezTo>
                  <a:cubicBezTo>
                    <a:pt x="2045" y="10425"/>
                    <a:pt x="1909" y="9513"/>
                    <a:pt x="1842" y="8584"/>
                  </a:cubicBezTo>
                  <a:cubicBezTo>
                    <a:pt x="1842" y="8094"/>
                    <a:pt x="1757" y="7671"/>
                    <a:pt x="1690" y="7181"/>
                  </a:cubicBezTo>
                  <a:cubicBezTo>
                    <a:pt x="1690" y="6691"/>
                    <a:pt x="1622" y="6202"/>
                    <a:pt x="1622" y="5779"/>
                  </a:cubicBezTo>
                  <a:cubicBezTo>
                    <a:pt x="1555" y="5492"/>
                    <a:pt x="1555" y="5289"/>
                    <a:pt x="1555" y="5070"/>
                  </a:cubicBezTo>
                  <a:lnTo>
                    <a:pt x="1487" y="4360"/>
                  </a:lnTo>
                  <a:cubicBezTo>
                    <a:pt x="1487" y="3870"/>
                    <a:pt x="1419" y="3380"/>
                    <a:pt x="1335" y="2890"/>
                  </a:cubicBezTo>
                  <a:cubicBezTo>
                    <a:pt x="1267" y="1978"/>
                    <a:pt x="1267" y="981"/>
                    <a:pt x="1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61"/>
            <p:cNvSpPr/>
            <p:nvPr/>
          </p:nvSpPr>
          <p:spPr>
            <a:xfrm>
              <a:off x="1602999" y="2205059"/>
              <a:ext cx="161754" cy="793620"/>
            </a:xfrm>
            <a:custGeom>
              <a:avLst/>
              <a:gdLst/>
              <a:ahLst/>
              <a:cxnLst/>
              <a:rect l="l" t="t" r="r" b="b"/>
              <a:pathLst>
                <a:path w="4580" h="22471" extrusionOk="0">
                  <a:moveTo>
                    <a:pt x="1116" y="0"/>
                  </a:moveTo>
                  <a:cubicBezTo>
                    <a:pt x="981" y="507"/>
                    <a:pt x="846" y="929"/>
                    <a:pt x="694" y="1419"/>
                  </a:cubicBezTo>
                  <a:cubicBezTo>
                    <a:pt x="626" y="1909"/>
                    <a:pt x="491" y="2399"/>
                    <a:pt x="423" y="2822"/>
                  </a:cubicBezTo>
                  <a:cubicBezTo>
                    <a:pt x="356" y="3312"/>
                    <a:pt x="271" y="3802"/>
                    <a:pt x="204" y="4309"/>
                  </a:cubicBezTo>
                  <a:cubicBezTo>
                    <a:pt x="136" y="4798"/>
                    <a:pt x="136" y="5288"/>
                    <a:pt x="68" y="5778"/>
                  </a:cubicBezTo>
                  <a:cubicBezTo>
                    <a:pt x="68" y="6758"/>
                    <a:pt x="1" y="7755"/>
                    <a:pt x="68" y="8667"/>
                  </a:cubicBezTo>
                  <a:lnTo>
                    <a:pt x="68" y="9445"/>
                  </a:lnTo>
                  <a:cubicBezTo>
                    <a:pt x="68" y="9647"/>
                    <a:pt x="136" y="9935"/>
                    <a:pt x="136" y="10137"/>
                  </a:cubicBezTo>
                  <a:lnTo>
                    <a:pt x="271" y="11624"/>
                  </a:lnTo>
                  <a:cubicBezTo>
                    <a:pt x="558" y="13601"/>
                    <a:pt x="981" y="15493"/>
                    <a:pt x="1690" y="17318"/>
                  </a:cubicBezTo>
                  <a:cubicBezTo>
                    <a:pt x="1893" y="17825"/>
                    <a:pt x="2045" y="18315"/>
                    <a:pt x="2248" y="18737"/>
                  </a:cubicBezTo>
                  <a:lnTo>
                    <a:pt x="2535" y="19362"/>
                  </a:lnTo>
                  <a:lnTo>
                    <a:pt x="2890" y="20072"/>
                  </a:lnTo>
                  <a:cubicBezTo>
                    <a:pt x="3025" y="20275"/>
                    <a:pt x="3160" y="20494"/>
                    <a:pt x="3312" y="20697"/>
                  </a:cubicBezTo>
                  <a:cubicBezTo>
                    <a:pt x="3447" y="20917"/>
                    <a:pt x="3515" y="21119"/>
                    <a:pt x="3650" y="21339"/>
                  </a:cubicBezTo>
                  <a:cubicBezTo>
                    <a:pt x="3937" y="21694"/>
                    <a:pt x="4225" y="22116"/>
                    <a:pt x="4579" y="22471"/>
                  </a:cubicBezTo>
                  <a:cubicBezTo>
                    <a:pt x="4292" y="21542"/>
                    <a:pt x="4005" y="20629"/>
                    <a:pt x="3802" y="19717"/>
                  </a:cubicBezTo>
                  <a:lnTo>
                    <a:pt x="3583" y="19007"/>
                  </a:lnTo>
                  <a:lnTo>
                    <a:pt x="3447" y="18315"/>
                  </a:lnTo>
                  <a:cubicBezTo>
                    <a:pt x="3312" y="17892"/>
                    <a:pt x="3228" y="17402"/>
                    <a:pt x="3093" y="16980"/>
                  </a:cubicBezTo>
                  <a:cubicBezTo>
                    <a:pt x="2738" y="15071"/>
                    <a:pt x="2383" y="13246"/>
                    <a:pt x="2180" y="11405"/>
                  </a:cubicBezTo>
                  <a:cubicBezTo>
                    <a:pt x="2045" y="10425"/>
                    <a:pt x="1893" y="9512"/>
                    <a:pt x="1826" y="8600"/>
                  </a:cubicBezTo>
                  <a:cubicBezTo>
                    <a:pt x="1826" y="8110"/>
                    <a:pt x="1758" y="7603"/>
                    <a:pt x="1690" y="7181"/>
                  </a:cubicBezTo>
                  <a:cubicBezTo>
                    <a:pt x="1690" y="6691"/>
                    <a:pt x="1623" y="6201"/>
                    <a:pt x="1623" y="5778"/>
                  </a:cubicBezTo>
                  <a:cubicBezTo>
                    <a:pt x="1538" y="5491"/>
                    <a:pt x="1538" y="5288"/>
                    <a:pt x="1538" y="5069"/>
                  </a:cubicBezTo>
                  <a:lnTo>
                    <a:pt x="1471" y="4309"/>
                  </a:lnTo>
                  <a:cubicBezTo>
                    <a:pt x="1471" y="3886"/>
                    <a:pt x="1403" y="3379"/>
                    <a:pt x="1336" y="2889"/>
                  </a:cubicBezTo>
                  <a:cubicBezTo>
                    <a:pt x="1268" y="1909"/>
                    <a:pt x="1268" y="997"/>
                    <a:pt x="1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1"/>
            <p:cNvSpPr/>
            <p:nvPr/>
          </p:nvSpPr>
          <p:spPr>
            <a:xfrm>
              <a:off x="2383480" y="1491998"/>
              <a:ext cx="131911" cy="807958"/>
            </a:xfrm>
            <a:custGeom>
              <a:avLst/>
              <a:gdLst/>
              <a:ahLst/>
              <a:cxnLst/>
              <a:rect l="l" t="t" r="r" b="b"/>
              <a:pathLst>
                <a:path w="3735" h="22877" extrusionOk="0">
                  <a:moveTo>
                    <a:pt x="2400" y="0"/>
                  </a:moveTo>
                  <a:cubicBezTo>
                    <a:pt x="2180" y="423"/>
                    <a:pt x="1978" y="913"/>
                    <a:pt x="1826" y="1335"/>
                  </a:cubicBezTo>
                  <a:cubicBezTo>
                    <a:pt x="1623" y="1825"/>
                    <a:pt x="1403" y="2248"/>
                    <a:pt x="1268" y="2737"/>
                  </a:cubicBezTo>
                  <a:cubicBezTo>
                    <a:pt x="1133" y="3227"/>
                    <a:pt x="981" y="3717"/>
                    <a:pt x="846" y="4224"/>
                  </a:cubicBezTo>
                  <a:cubicBezTo>
                    <a:pt x="778" y="4427"/>
                    <a:pt x="710" y="4647"/>
                    <a:pt x="643" y="4917"/>
                  </a:cubicBezTo>
                  <a:cubicBezTo>
                    <a:pt x="558" y="5137"/>
                    <a:pt x="558" y="5407"/>
                    <a:pt x="491" y="5627"/>
                  </a:cubicBezTo>
                  <a:cubicBezTo>
                    <a:pt x="423" y="6117"/>
                    <a:pt x="356" y="6606"/>
                    <a:pt x="221" y="7096"/>
                  </a:cubicBezTo>
                  <a:cubicBezTo>
                    <a:pt x="136" y="7603"/>
                    <a:pt x="136" y="8093"/>
                    <a:pt x="68" y="8651"/>
                  </a:cubicBezTo>
                  <a:cubicBezTo>
                    <a:pt x="1" y="9631"/>
                    <a:pt x="1" y="10628"/>
                    <a:pt x="1" y="11607"/>
                  </a:cubicBezTo>
                  <a:cubicBezTo>
                    <a:pt x="68" y="13652"/>
                    <a:pt x="423" y="15629"/>
                    <a:pt x="981" y="17588"/>
                  </a:cubicBezTo>
                  <a:cubicBezTo>
                    <a:pt x="1133" y="18011"/>
                    <a:pt x="1336" y="18501"/>
                    <a:pt x="1488" y="19008"/>
                  </a:cubicBezTo>
                  <a:cubicBezTo>
                    <a:pt x="1623" y="19210"/>
                    <a:pt x="1690" y="19498"/>
                    <a:pt x="1758" y="19700"/>
                  </a:cubicBezTo>
                  <a:lnTo>
                    <a:pt x="2113" y="20342"/>
                  </a:lnTo>
                  <a:cubicBezTo>
                    <a:pt x="2248" y="20613"/>
                    <a:pt x="2332" y="20832"/>
                    <a:pt x="2468" y="21035"/>
                  </a:cubicBezTo>
                  <a:cubicBezTo>
                    <a:pt x="2603" y="21255"/>
                    <a:pt x="2755" y="21457"/>
                    <a:pt x="2890" y="21677"/>
                  </a:cubicBezTo>
                  <a:cubicBezTo>
                    <a:pt x="3093" y="22099"/>
                    <a:pt x="3448" y="22522"/>
                    <a:pt x="3735" y="22877"/>
                  </a:cubicBezTo>
                  <a:cubicBezTo>
                    <a:pt x="3245" y="20967"/>
                    <a:pt x="2890" y="19075"/>
                    <a:pt x="2603" y="17166"/>
                  </a:cubicBezTo>
                  <a:cubicBezTo>
                    <a:pt x="2332" y="15341"/>
                    <a:pt x="2180" y="13432"/>
                    <a:pt x="2113" y="11540"/>
                  </a:cubicBezTo>
                  <a:lnTo>
                    <a:pt x="2113" y="10138"/>
                  </a:lnTo>
                  <a:cubicBezTo>
                    <a:pt x="2045" y="9631"/>
                    <a:pt x="2113" y="9141"/>
                    <a:pt x="2113" y="8718"/>
                  </a:cubicBezTo>
                  <a:cubicBezTo>
                    <a:pt x="2113" y="8228"/>
                    <a:pt x="2045" y="7738"/>
                    <a:pt x="2113" y="7248"/>
                  </a:cubicBezTo>
                  <a:lnTo>
                    <a:pt x="2113" y="5829"/>
                  </a:lnTo>
                  <a:lnTo>
                    <a:pt x="2180" y="5137"/>
                  </a:lnTo>
                  <a:lnTo>
                    <a:pt x="2180" y="4427"/>
                  </a:lnTo>
                  <a:cubicBezTo>
                    <a:pt x="2248" y="3937"/>
                    <a:pt x="2248" y="3447"/>
                    <a:pt x="2248" y="2957"/>
                  </a:cubicBezTo>
                  <a:cubicBezTo>
                    <a:pt x="2332" y="1960"/>
                    <a:pt x="2400" y="980"/>
                    <a:pt x="2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1"/>
            <p:cNvSpPr/>
            <p:nvPr/>
          </p:nvSpPr>
          <p:spPr>
            <a:xfrm>
              <a:off x="2560103" y="1412040"/>
              <a:ext cx="153984" cy="800789"/>
            </a:xfrm>
            <a:custGeom>
              <a:avLst/>
              <a:gdLst/>
              <a:ahLst/>
              <a:cxnLst/>
              <a:rect l="l" t="t" r="r" b="b"/>
              <a:pathLst>
                <a:path w="4360" h="22674" extrusionOk="0">
                  <a:moveTo>
                    <a:pt x="4360" y="0"/>
                  </a:moveTo>
                  <a:lnTo>
                    <a:pt x="4360" y="0"/>
                  </a:lnTo>
                  <a:cubicBezTo>
                    <a:pt x="4090" y="355"/>
                    <a:pt x="3802" y="778"/>
                    <a:pt x="3515" y="1200"/>
                  </a:cubicBezTo>
                  <a:cubicBezTo>
                    <a:pt x="3312" y="1622"/>
                    <a:pt x="3025" y="2045"/>
                    <a:pt x="2822" y="2535"/>
                  </a:cubicBezTo>
                  <a:cubicBezTo>
                    <a:pt x="2603" y="2957"/>
                    <a:pt x="2400" y="3380"/>
                    <a:pt x="2180" y="3869"/>
                  </a:cubicBezTo>
                  <a:cubicBezTo>
                    <a:pt x="1978" y="4292"/>
                    <a:pt x="1758" y="4799"/>
                    <a:pt x="1623" y="5221"/>
                  </a:cubicBezTo>
                  <a:cubicBezTo>
                    <a:pt x="1471" y="5711"/>
                    <a:pt x="1268" y="6201"/>
                    <a:pt x="1133" y="6623"/>
                  </a:cubicBezTo>
                  <a:cubicBezTo>
                    <a:pt x="1048" y="6911"/>
                    <a:pt x="981" y="7113"/>
                    <a:pt x="913" y="7401"/>
                  </a:cubicBezTo>
                  <a:lnTo>
                    <a:pt x="778" y="8093"/>
                  </a:lnTo>
                  <a:cubicBezTo>
                    <a:pt x="626" y="8600"/>
                    <a:pt x="491" y="9090"/>
                    <a:pt x="423" y="9580"/>
                  </a:cubicBezTo>
                  <a:lnTo>
                    <a:pt x="204" y="11050"/>
                  </a:lnTo>
                  <a:cubicBezTo>
                    <a:pt x="1" y="13027"/>
                    <a:pt x="1" y="15071"/>
                    <a:pt x="356" y="17048"/>
                  </a:cubicBezTo>
                  <a:cubicBezTo>
                    <a:pt x="423" y="17538"/>
                    <a:pt x="491" y="18028"/>
                    <a:pt x="626" y="18518"/>
                  </a:cubicBezTo>
                  <a:cubicBezTo>
                    <a:pt x="711" y="18737"/>
                    <a:pt x="711" y="19008"/>
                    <a:pt x="778" y="19227"/>
                  </a:cubicBezTo>
                  <a:lnTo>
                    <a:pt x="981" y="19920"/>
                  </a:lnTo>
                  <a:cubicBezTo>
                    <a:pt x="1048" y="20207"/>
                    <a:pt x="1200" y="20427"/>
                    <a:pt x="1268" y="20630"/>
                  </a:cubicBezTo>
                  <a:cubicBezTo>
                    <a:pt x="1336" y="20917"/>
                    <a:pt x="1403" y="21120"/>
                    <a:pt x="1555" y="21339"/>
                  </a:cubicBezTo>
                  <a:cubicBezTo>
                    <a:pt x="1758" y="21829"/>
                    <a:pt x="1978" y="22251"/>
                    <a:pt x="2248" y="22674"/>
                  </a:cubicBezTo>
                  <a:cubicBezTo>
                    <a:pt x="2045" y="20697"/>
                    <a:pt x="1978" y="18805"/>
                    <a:pt x="1978" y="16896"/>
                  </a:cubicBezTo>
                  <a:cubicBezTo>
                    <a:pt x="1978" y="15003"/>
                    <a:pt x="2113" y="13162"/>
                    <a:pt x="2316" y="11270"/>
                  </a:cubicBezTo>
                  <a:cubicBezTo>
                    <a:pt x="2468" y="10357"/>
                    <a:pt x="2535" y="9445"/>
                    <a:pt x="2738" y="8448"/>
                  </a:cubicBezTo>
                  <a:cubicBezTo>
                    <a:pt x="2822" y="8026"/>
                    <a:pt x="2890" y="7536"/>
                    <a:pt x="2958" y="7113"/>
                  </a:cubicBezTo>
                  <a:cubicBezTo>
                    <a:pt x="3025" y="6623"/>
                    <a:pt x="3160" y="6133"/>
                    <a:pt x="3245" y="5711"/>
                  </a:cubicBezTo>
                  <a:cubicBezTo>
                    <a:pt x="3245" y="5424"/>
                    <a:pt x="3312" y="5221"/>
                    <a:pt x="3312" y="5001"/>
                  </a:cubicBezTo>
                  <a:cubicBezTo>
                    <a:pt x="3380" y="4714"/>
                    <a:pt x="3448" y="4512"/>
                    <a:pt x="3515" y="4292"/>
                  </a:cubicBezTo>
                  <a:cubicBezTo>
                    <a:pt x="3583" y="3802"/>
                    <a:pt x="3667" y="3312"/>
                    <a:pt x="3802" y="2890"/>
                  </a:cubicBezTo>
                  <a:cubicBezTo>
                    <a:pt x="4005" y="1910"/>
                    <a:pt x="4225" y="997"/>
                    <a:pt x="4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61"/>
            <p:cNvSpPr/>
            <p:nvPr/>
          </p:nvSpPr>
          <p:spPr>
            <a:xfrm>
              <a:off x="2820887" y="1096372"/>
              <a:ext cx="318670" cy="957140"/>
            </a:xfrm>
            <a:custGeom>
              <a:avLst/>
              <a:gdLst/>
              <a:ahLst/>
              <a:cxnLst/>
              <a:rect l="l" t="t" r="r" b="b"/>
              <a:pathLst>
                <a:path w="9023" h="27101" extrusionOk="0">
                  <a:moveTo>
                    <a:pt x="9022" y="1"/>
                  </a:moveTo>
                  <a:cubicBezTo>
                    <a:pt x="8600" y="423"/>
                    <a:pt x="8245" y="913"/>
                    <a:pt x="7823" y="1403"/>
                  </a:cubicBezTo>
                  <a:cubicBezTo>
                    <a:pt x="7468" y="1826"/>
                    <a:pt x="7045" y="2332"/>
                    <a:pt x="6691" y="2822"/>
                  </a:cubicBezTo>
                  <a:cubicBezTo>
                    <a:pt x="6336" y="3312"/>
                    <a:pt x="5998" y="3802"/>
                    <a:pt x="5711" y="4360"/>
                  </a:cubicBezTo>
                  <a:cubicBezTo>
                    <a:pt x="5356" y="4867"/>
                    <a:pt x="5001" y="5357"/>
                    <a:pt x="4731" y="5914"/>
                  </a:cubicBezTo>
                  <a:cubicBezTo>
                    <a:pt x="4156" y="6979"/>
                    <a:pt x="3531" y="8026"/>
                    <a:pt x="3109" y="9158"/>
                  </a:cubicBezTo>
                  <a:cubicBezTo>
                    <a:pt x="2957" y="9428"/>
                    <a:pt x="2822" y="9716"/>
                    <a:pt x="2686" y="10003"/>
                  </a:cubicBezTo>
                  <a:lnTo>
                    <a:pt x="2534" y="10425"/>
                  </a:lnTo>
                  <a:lnTo>
                    <a:pt x="2332" y="10848"/>
                  </a:lnTo>
                  <a:lnTo>
                    <a:pt x="1690" y="12605"/>
                  </a:lnTo>
                  <a:cubicBezTo>
                    <a:pt x="997" y="14919"/>
                    <a:pt x="423" y="17319"/>
                    <a:pt x="152" y="19785"/>
                  </a:cubicBezTo>
                  <a:cubicBezTo>
                    <a:pt x="85" y="20410"/>
                    <a:pt x="85" y="20985"/>
                    <a:pt x="0" y="21610"/>
                  </a:cubicBezTo>
                  <a:lnTo>
                    <a:pt x="0" y="22522"/>
                  </a:lnTo>
                  <a:lnTo>
                    <a:pt x="85" y="23451"/>
                  </a:lnTo>
                  <a:lnTo>
                    <a:pt x="85" y="24364"/>
                  </a:lnTo>
                  <a:cubicBezTo>
                    <a:pt x="152" y="24719"/>
                    <a:pt x="152" y="24989"/>
                    <a:pt x="220" y="25276"/>
                  </a:cubicBezTo>
                  <a:cubicBezTo>
                    <a:pt x="287" y="25901"/>
                    <a:pt x="423" y="26543"/>
                    <a:pt x="575" y="27101"/>
                  </a:cubicBezTo>
                  <a:cubicBezTo>
                    <a:pt x="777" y="25901"/>
                    <a:pt x="997" y="24719"/>
                    <a:pt x="1200" y="23519"/>
                  </a:cubicBezTo>
                  <a:lnTo>
                    <a:pt x="1352" y="22674"/>
                  </a:lnTo>
                  <a:lnTo>
                    <a:pt x="1555" y="21830"/>
                  </a:lnTo>
                  <a:cubicBezTo>
                    <a:pt x="1690" y="21255"/>
                    <a:pt x="1842" y="20630"/>
                    <a:pt x="1977" y="20072"/>
                  </a:cubicBezTo>
                  <a:cubicBezTo>
                    <a:pt x="2534" y="17808"/>
                    <a:pt x="3244" y="15561"/>
                    <a:pt x="3954" y="13314"/>
                  </a:cubicBezTo>
                  <a:cubicBezTo>
                    <a:pt x="4376" y="12250"/>
                    <a:pt x="4731" y="11118"/>
                    <a:pt x="5153" y="10003"/>
                  </a:cubicBezTo>
                  <a:lnTo>
                    <a:pt x="5424" y="9158"/>
                  </a:lnTo>
                  <a:cubicBezTo>
                    <a:pt x="5576" y="8871"/>
                    <a:pt x="5643" y="8668"/>
                    <a:pt x="5778" y="8381"/>
                  </a:cubicBezTo>
                  <a:cubicBezTo>
                    <a:pt x="5998" y="7823"/>
                    <a:pt x="6201" y="7249"/>
                    <a:pt x="6420" y="6691"/>
                  </a:cubicBezTo>
                  <a:cubicBezTo>
                    <a:pt x="6488" y="6404"/>
                    <a:pt x="6623" y="6134"/>
                    <a:pt x="6691" y="5847"/>
                  </a:cubicBezTo>
                  <a:cubicBezTo>
                    <a:pt x="6843" y="5559"/>
                    <a:pt x="6978" y="5357"/>
                    <a:pt x="7045" y="5069"/>
                  </a:cubicBezTo>
                  <a:cubicBezTo>
                    <a:pt x="7265" y="4512"/>
                    <a:pt x="7468" y="3937"/>
                    <a:pt x="7688" y="3380"/>
                  </a:cubicBezTo>
                  <a:cubicBezTo>
                    <a:pt x="8177" y="2248"/>
                    <a:pt x="8667" y="1133"/>
                    <a:pt x="90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1"/>
            <p:cNvSpPr/>
            <p:nvPr/>
          </p:nvSpPr>
          <p:spPr>
            <a:xfrm>
              <a:off x="3159194" y="910213"/>
              <a:ext cx="315703" cy="957140"/>
            </a:xfrm>
            <a:custGeom>
              <a:avLst/>
              <a:gdLst/>
              <a:ahLst/>
              <a:cxnLst/>
              <a:rect l="l" t="t" r="r" b="b"/>
              <a:pathLst>
                <a:path w="8939" h="27101" extrusionOk="0">
                  <a:moveTo>
                    <a:pt x="8938" y="1"/>
                  </a:moveTo>
                  <a:cubicBezTo>
                    <a:pt x="8584" y="423"/>
                    <a:pt x="8161" y="913"/>
                    <a:pt x="7739" y="1335"/>
                  </a:cubicBezTo>
                  <a:cubicBezTo>
                    <a:pt x="7401" y="1825"/>
                    <a:pt x="6979" y="2315"/>
                    <a:pt x="6624" y="2805"/>
                  </a:cubicBezTo>
                  <a:cubicBezTo>
                    <a:pt x="6337" y="3295"/>
                    <a:pt x="5982" y="3802"/>
                    <a:pt x="5627" y="4292"/>
                  </a:cubicBezTo>
                  <a:cubicBezTo>
                    <a:pt x="5289" y="4850"/>
                    <a:pt x="5002" y="5339"/>
                    <a:pt x="4647" y="5829"/>
                  </a:cubicBezTo>
                  <a:cubicBezTo>
                    <a:pt x="4089" y="6961"/>
                    <a:pt x="3515" y="8026"/>
                    <a:pt x="3025" y="9141"/>
                  </a:cubicBezTo>
                  <a:cubicBezTo>
                    <a:pt x="2890" y="9428"/>
                    <a:pt x="2755" y="9715"/>
                    <a:pt x="2670" y="9986"/>
                  </a:cubicBezTo>
                  <a:lnTo>
                    <a:pt x="2467" y="10408"/>
                  </a:lnTo>
                  <a:lnTo>
                    <a:pt x="2332" y="10830"/>
                  </a:lnTo>
                  <a:lnTo>
                    <a:pt x="1690" y="12588"/>
                  </a:lnTo>
                  <a:cubicBezTo>
                    <a:pt x="913" y="14919"/>
                    <a:pt x="356" y="17318"/>
                    <a:pt x="136" y="19768"/>
                  </a:cubicBezTo>
                  <a:cubicBezTo>
                    <a:pt x="68" y="20342"/>
                    <a:pt x="1" y="20968"/>
                    <a:pt x="1" y="21610"/>
                  </a:cubicBezTo>
                  <a:lnTo>
                    <a:pt x="1" y="22522"/>
                  </a:lnTo>
                  <a:lnTo>
                    <a:pt x="1" y="23434"/>
                  </a:lnTo>
                  <a:cubicBezTo>
                    <a:pt x="1" y="23721"/>
                    <a:pt x="1" y="24076"/>
                    <a:pt x="68" y="24347"/>
                  </a:cubicBezTo>
                  <a:cubicBezTo>
                    <a:pt x="68" y="24634"/>
                    <a:pt x="136" y="24989"/>
                    <a:pt x="136" y="25259"/>
                  </a:cubicBezTo>
                  <a:cubicBezTo>
                    <a:pt x="288" y="25901"/>
                    <a:pt x="356" y="26459"/>
                    <a:pt x="558" y="27101"/>
                  </a:cubicBezTo>
                  <a:cubicBezTo>
                    <a:pt x="710" y="25833"/>
                    <a:pt x="913" y="24701"/>
                    <a:pt x="1133" y="23502"/>
                  </a:cubicBezTo>
                  <a:lnTo>
                    <a:pt x="1336" y="22657"/>
                  </a:lnTo>
                  <a:lnTo>
                    <a:pt x="1555" y="21745"/>
                  </a:lnTo>
                  <a:cubicBezTo>
                    <a:pt x="1623" y="21187"/>
                    <a:pt x="1825" y="20613"/>
                    <a:pt x="1910" y="20055"/>
                  </a:cubicBezTo>
                  <a:cubicBezTo>
                    <a:pt x="2535" y="17808"/>
                    <a:pt x="3177" y="15544"/>
                    <a:pt x="3937" y="13297"/>
                  </a:cubicBezTo>
                  <a:cubicBezTo>
                    <a:pt x="4292" y="12165"/>
                    <a:pt x="4647" y="11118"/>
                    <a:pt x="5069" y="9986"/>
                  </a:cubicBezTo>
                  <a:lnTo>
                    <a:pt x="5424" y="9141"/>
                  </a:lnTo>
                  <a:cubicBezTo>
                    <a:pt x="5492" y="8871"/>
                    <a:pt x="5559" y="8583"/>
                    <a:pt x="5711" y="8296"/>
                  </a:cubicBezTo>
                  <a:cubicBezTo>
                    <a:pt x="5914" y="7806"/>
                    <a:pt x="6134" y="7249"/>
                    <a:pt x="6337" y="6674"/>
                  </a:cubicBezTo>
                  <a:cubicBezTo>
                    <a:pt x="6472" y="6404"/>
                    <a:pt x="6556" y="6117"/>
                    <a:pt x="6691" y="5829"/>
                  </a:cubicBezTo>
                  <a:cubicBezTo>
                    <a:pt x="6759" y="5559"/>
                    <a:pt x="6894" y="5272"/>
                    <a:pt x="7046" y="4985"/>
                  </a:cubicBezTo>
                  <a:cubicBezTo>
                    <a:pt x="7249" y="4495"/>
                    <a:pt x="7468" y="3937"/>
                    <a:pt x="7671" y="3380"/>
                  </a:cubicBezTo>
                  <a:cubicBezTo>
                    <a:pt x="8094" y="2248"/>
                    <a:pt x="8584" y="1116"/>
                    <a:pt x="8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1"/>
            <p:cNvSpPr/>
            <p:nvPr/>
          </p:nvSpPr>
          <p:spPr>
            <a:xfrm>
              <a:off x="3365660" y="912615"/>
              <a:ext cx="554379" cy="835400"/>
            </a:xfrm>
            <a:custGeom>
              <a:avLst/>
              <a:gdLst/>
              <a:ahLst/>
              <a:cxnLst/>
              <a:rect l="l" t="t" r="r" b="b"/>
              <a:pathLst>
                <a:path w="15697" h="23654" extrusionOk="0">
                  <a:moveTo>
                    <a:pt x="15696" y="0"/>
                  </a:moveTo>
                  <a:lnTo>
                    <a:pt x="15696" y="0"/>
                  </a:lnTo>
                  <a:cubicBezTo>
                    <a:pt x="15139" y="271"/>
                    <a:pt x="14649" y="625"/>
                    <a:pt x="14142" y="980"/>
                  </a:cubicBezTo>
                  <a:cubicBezTo>
                    <a:pt x="13652" y="1335"/>
                    <a:pt x="13094" y="1690"/>
                    <a:pt x="12672" y="2045"/>
                  </a:cubicBezTo>
                  <a:cubicBezTo>
                    <a:pt x="12182" y="2467"/>
                    <a:pt x="11692" y="2805"/>
                    <a:pt x="11270" y="3227"/>
                  </a:cubicBezTo>
                  <a:cubicBezTo>
                    <a:pt x="10763" y="3650"/>
                    <a:pt x="10340" y="4004"/>
                    <a:pt x="9918" y="4494"/>
                  </a:cubicBezTo>
                  <a:cubicBezTo>
                    <a:pt x="9006" y="5339"/>
                    <a:pt x="8161" y="6184"/>
                    <a:pt x="7384" y="7181"/>
                  </a:cubicBezTo>
                  <a:cubicBezTo>
                    <a:pt x="7181" y="7383"/>
                    <a:pt x="6961" y="7603"/>
                    <a:pt x="6826" y="7873"/>
                  </a:cubicBezTo>
                  <a:lnTo>
                    <a:pt x="6471" y="8228"/>
                  </a:lnTo>
                  <a:lnTo>
                    <a:pt x="6269" y="8583"/>
                  </a:lnTo>
                  <a:lnTo>
                    <a:pt x="5137" y="10070"/>
                  </a:lnTo>
                  <a:cubicBezTo>
                    <a:pt x="3802" y="12097"/>
                    <a:pt x="2535" y="14209"/>
                    <a:pt x="1622" y="16541"/>
                  </a:cubicBezTo>
                  <a:cubicBezTo>
                    <a:pt x="1403" y="17098"/>
                    <a:pt x="1200" y="17673"/>
                    <a:pt x="980" y="18230"/>
                  </a:cubicBezTo>
                  <a:lnTo>
                    <a:pt x="710" y="19142"/>
                  </a:lnTo>
                  <a:lnTo>
                    <a:pt x="491" y="20055"/>
                  </a:lnTo>
                  <a:cubicBezTo>
                    <a:pt x="423" y="20342"/>
                    <a:pt x="355" y="20629"/>
                    <a:pt x="288" y="20900"/>
                  </a:cubicBezTo>
                  <a:cubicBezTo>
                    <a:pt x="288" y="21254"/>
                    <a:pt x="203" y="21542"/>
                    <a:pt x="136" y="21812"/>
                  </a:cubicBezTo>
                  <a:cubicBezTo>
                    <a:pt x="68" y="22454"/>
                    <a:pt x="1" y="23079"/>
                    <a:pt x="1" y="23653"/>
                  </a:cubicBezTo>
                  <a:cubicBezTo>
                    <a:pt x="491" y="22522"/>
                    <a:pt x="1048" y="21474"/>
                    <a:pt x="1622" y="20410"/>
                  </a:cubicBezTo>
                  <a:lnTo>
                    <a:pt x="1977" y="19632"/>
                  </a:lnTo>
                  <a:lnTo>
                    <a:pt x="2400" y="18855"/>
                  </a:lnTo>
                  <a:cubicBezTo>
                    <a:pt x="2670" y="18365"/>
                    <a:pt x="3025" y="17875"/>
                    <a:pt x="3312" y="17318"/>
                  </a:cubicBezTo>
                  <a:cubicBezTo>
                    <a:pt x="4512" y="15273"/>
                    <a:pt x="5779" y="13364"/>
                    <a:pt x="7113" y="11404"/>
                  </a:cubicBezTo>
                  <a:cubicBezTo>
                    <a:pt x="7739" y="10408"/>
                    <a:pt x="8448" y="9495"/>
                    <a:pt x="9158" y="8515"/>
                  </a:cubicBezTo>
                  <a:lnTo>
                    <a:pt x="9648" y="7806"/>
                  </a:lnTo>
                  <a:cubicBezTo>
                    <a:pt x="9850" y="7603"/>
                    <a:pt x="10003" y="7316"/>
                    <a:pt x="10205" y="7113"/>
                  </a:cubicBezTo>
                  <a:cubicBezTo>
                    <a:pt x="10560" y="6691"/>
                    <a:pt x="10915" y="6184"/>
                    <a:pt x="11270" y="5694"/>
                  </a:cubicBezTo>
                  <a:cubicBezTo>
                    <a:pt x="11472" y="5491"/>
                    <a:pt x="11608" y="5204"/>
                    <a:pt x="11827" y="5001"/>
                  </a:cubicBezTo>
                  <a:cubicBezTo>
                    <a:pt x="11962" y="4782"/>
                    <a:pt x="12182" y="4579"/>
                    <a:pt x="12385" y="4292"/>
                  </a:cubicBezTo>
                  <a:cubicBezTo>
                    <a:pt x="12740" y="3869"/>
                    <a:pt x="13094" y="3379"/>
                    <a:pt x="13449" y="2889"/>
                  </a:cubicBezTo>
                  <a:cubicBezTo>
                    <a:pt x="14226" y="1960"/>
                    <a:pt x="14987" y="980"/>
                    <a:pt x="156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1"/>
            <p:cNvSpPr/>
            <p:nvPr/>
          </p:nvSpPr>
          <p:spPr>
            <a:xfrm>
              <a:off x="1968182" y="1837474"/>
              <a:ext cx="121775" cy="807958"/>
            </a:xfrm>
            <a:custGeom>
              <a:avLst/>
              <a:gdLst/>
              <a:ahLst/>
              <a:cxnLst/>
              <a:rect l="l" t="t" r="r" b="b"/>
              <a:pathLst>
                <a:path w="3448" h="22877" extrusionOk="0">
                  <a:moveTo>
                    <a:pt x="2755" y="1"/>
                  </a:moveTo>
                  <a:lnTo>
                    <a:pt x="2755" y="1"/>
                  </a:lnTo>
                  <a:cubicBezTo>
                    <a:pt x="2535" y="423"/>
                    <a:pt x="2332" y="913"/>
                    <a:pt x="2113" y="1335"/>
                  </a:cubicBezTo>
                  <a:cubicBezTo>
                    <a:pt x="1910" y="1825"/>
                    <a:pt x="1690" y="2248"/>
                    <a:pt x="1555" y="2738"/>
                  </a:cubicBezTo>
                  <a:cubicBezTo>
                    <a:pt x="1336" y="3160"/>
                    <a:pt x="1200" y="3650"/>
                    <a:pt x="1065" y="4157"/>
                  </a:cubicBezTo>
                  <a:cubicBezTo>
                    <a:pt x="998" y="4360"/>
                    <a:pt x="913" y="4647"/>
                    <a:pt x="846" y="4850"/>
                  </a:cubicBezTo>
                  <a:cubicBezTo>
                    <a:pt x="778" y="5069"/>
                    <a:pt x="710" y="5340"/>
                    <a:pt x="710" y="5559"/>
                  </a:cubicBezTo>
                  <a:cubicBezTo>
                    <a:pt x="575" y="6049"/>
                    <a:pt x="491" y="6539"/>
                    <a:pt x="356" y="7029"/>
                  </a:cubicBezTo>
                  <a:cubicBezTo>
                    <a:pt x="288" y="7536"/>
                    <a:pt x="220" y="8026"/>
                    <a:pt x="153" y="8516"/>
                  </a:cubicBezTo>
                  <a:cubicBezTo>
                    <a:pt x="68" y="9496"/>
                    <a:pt x="68" y="10560"/>
                    <a:pt x="1" y="11540"/>
                  </a:cubicBezTo>
                  <a:cubicBezTo>
                    <a:pt x="68" y="13517"/>
                    <a:pt x="288" y="15561"/>
                    <a:pt x="846" y="17454"/>
                  </a:cubicBezTo>
                  <a:cubicBezTo>
                    <a:pt x="998" y="17944"/>
                    <a:pt x="1133" y="18433"/>
                    <a:pt x="1336" y="18940"/>
                  </a:cubicBezTo>
                  <a:cubicBezTo>
                    <a:pt x="1420" y="19143"/>
                    <a:pt x="1488" y="19430"/>
                    <a:pt x="1555" y="19633"/>
                  </a:cubicBezTo>
                  <a:lnTo>
                    <a:pt x="1910" y="20343"/>
                  </a:lnTo>
                  <a:cubicBezTo>
                    <a:pt x="1978" y="20545"/>
                    <a:pt x="2113" y="20765"/>
                    <a:pt x="2180" y="20968"/>
                  </a:cubicBezTo>
                  <a:cubicBezTo>
                    <a:pt x="2332" y="21187"/>
                    <a:pt x="2467" y="21390"/>
                    <a:pt x="2603" y="21610"/>
                  </a:cubicBezTo>
                  <a:cubicBezTo>
                    <a:pt x="2822" y="22100"/>
                    <a:pt x="3110" y="22522"/>
                    <a:pt x="3447" y="22877"/>
                  </a:cubicBezTo>
                  <a:cubicBezTo>
                    <a:pt x="2957" y="20968"/>
                    <a:pt x="2687" y="19075"/>
                    <a:pt x="2467" y="17166"/>
                  </a:cubicBezTo>
                  <a:cubicBezTo>
                    <a:pt x="2265" y="15274"/>
                    <a:pt x="2180" y="13365"/>
                    <a:pt x="2113" y="11540"/>
                  </a:cubicBezTo>
                  <a:lnTo>
                    <a:pt x="2113" y="10138"/>
                  </a:lnTo>
                  <a:cubicBezTo>
                    <a:pt x="2113" y="9648"/>
                    <a:pt x="2180" y="9141"/>
                    <a:pt x="2180" y="8651"/>
                  </a:cubicBezTo>
                  <a:lnTo>
                    <a:pt x="2180" y="7249"/>
                  </a:lnTo>
                  <a:cubicBezTo>
                    <a:pt x="2265" y="6759"/>
                    <a:pt x="2265" y="6336"/>
                    <a:pt x="2332" y="5847"/>
                  </a:cubicBezTo>
                  <a:lnTo>
                    <a:pt x="2332" y="5137"/>
                  </a:lnTo>
                  <a:cubicBezTo>
                    <a:pt x="2400" y="4850"/>
                    <a:pt x="2400" y="4647"/>
                    <a:pt x="2400" y="4360"/>
                  </a:cubicBezTo>
                  <a:cubicBezTo>
                    <a:pt x="2467" y="3937"/>
                    <a:pt x="2467" y="3447"/>
                    <a:pt x="2535" y="2957"/>
                  </a:cubicBezTo>
                  <a:cubicBezTo>
                    <a:pt x="2603" y="1961"/>
                    <a:pt x="2755" y="981"/>
                    <a:pt x="2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1"/>
            <p:cNvSpPr/>
            <p:nvPr/>
          </p:nvSpPr>
          <p:spPr>
            <a:xfrm>
              <a:off x="2187185" y="1616104"/>
              <a:ext cx="136679" cy="807958"/>
            </a:xfrm>
            <a:custGeom>
              <a:avLst/>
              <a:gdLst/>
              <a:ahLst/>
              <a:cxnLst/>
              <a:rect l="l" t="t" r="r" b="b"/>
              <a:pathLst>
                <a:path w="3870" h="22877" extrusionOk="0">
                  <a:moveTo>
                    <a:pt x="2399" y="1"/>
                  </a:moveTo>
                  <a:lnTo>
                    <a:pt x="2399" y="1"/>
                  </a:lnTo>
                  <a:cubicBezTo>
                    <a:pt x="2180" y="491"/>
                    <a:pt x="1977" y="913"/>
                    <a:pt x="1757" y="1403"/>
                  </a:cubicBezTo>
                  <a:cubicBezTo>
                    <a:pt x="1622" y="1825"/>
                    <a:pt x="1403" y="2315"/>
                    <a:pt x="1267" y="2822"/>
                  </a:cubicBezTo>
                  <a:cubicBezTo>
                    <a:pt x="1132" y="3245"/>
                    <a:pt x="980" y="3734"/>
                    <a:pt x="845" y="4224"/>
                  </a:cubicBezTo>
                  <a:cubicBezTo>
                    <a:pt x="778" y="4427"/>
                    <a:pt x="710" y="4714"/>
                    <a:pt x="625" y="4934"/>
                  </a:cubicBezTo>
                  <a:cubicBezTo>
                    <a:pt x="558" y="5204"/>
                    <a:pt x="558" y="5424"/>
                    <a:pt x="490" y="5694"/>
                  </a:cubicBezTo>
                  <a:cubicBezTo>
                    <a:pt x="423" y="6201"/>
                    <a:pt x="355" y="6691"/>
                    <a:pt x="288" y="7181"/>
                  </a:cubicBezTo>
                  <a:cubicBezTo>
                    <a:pt x="203" y="7671"/>
                    <a:pt x="136" y="8161"/>
                    <a:pt x="136" y="8651"/>
                  </a:cubicBezTo>
                  <a:cubicBezTo>
                    <a:pt x="0" y="9648"/>
                    <a:pt x="68" y="10695"/>
                    <a:pt x="68" y="11692"/>
                  </a:cubicBezTo>
                  <a:cubicBezTo>
                    <a:pt x="203" y="13652"/>
                    <a:pt x="490" y="15696"/>
                    <a:pt x="1132" y="17605"/>
                  </a:cubicBezTo>
                  <a:cubicBezTo>
                    <a:pt x="1267" y="18095"/>
                    <a:pt x="1403" y="18585"/>
                    <a:pt x="1622" y="19008"/>
                  </a:cubicBezTo>
                  <a:cubicBezTo>
                    <a:pt x="1690" y="19295"/>
                    <a:pt x="1825" y="19498"/>
                    <a:pt x="1893" y="19717"/>
                  </a:cubicBezTo>
                  <a:lnTo>
                    <a:pt x="2247" y="20410"/>
                  </a:lnTo>
                  <a:cubicBezTo>
                    <a:pt x="2315" y="20630"/>
                    <a:pt x="2467" y="20832"/>
                    <a:pt x="2602" y="21052"/>
                  </a:cubicBezTo>
                  <a:cubicBezTo>
                    <a:pt x="2737" y="21255"/>
                    <a:pt x="2822" y="21474"/>
                    <a:pt x="3025" y="21677"/>
                  </a:cubicBezTo>
                  <a:cubicBezTo>
                    <a:pt x="3244" y="22100"/>
                    <a:pt x="3582" y="22522"/>
                    <a:pt x="3869" y="22877"/>
                  </a:cubicBezTo>
                  <a:cubicBezTo>
                    <a:pt x="3379" y="20985"/>
                    <a:pt x="3025" y="19143"/>
                    <a:pt x="2737" y="17251"/>
                  </a:cubicBezTo>
                  <a:cubicBezTo>
                    <a:pt x="2467" y="15342"/>
                    <a:pt x="2247" y="13449"/>
                    <a:pt x="2180" y="11540"/>
                  </a:cubicBezTo>
                  <a:lnTo>
                    <a:pt x="2112" y="10138"/>
                  </a:lnTo>
                  <a:lnTo>
                    <a:pt x="2112" y="8735"/>
                  </a:lnTo>
                  <a:lnTo>
                    <a:pt x="2112" y="7316"/>
                  </a:lnTo>
                  <a:cubicBezTo>
                    <a:pt x="2112" y="6826"/>
                    <a:pt x="2112" y="6336"/>
                    <a:pt x="2180" y="5846"/>
                  </a:cubicBezTo>
                  <a:lnTo>
                    <a:pt x="2180" y="5137"/>
                  </a:lnTo>
                  <a:lnTo>
                    <a:pt x="2180" y="4427"/>
                  </a:lnTo>
                  <a:cubicBezTo>
                    <a:pt x="2247" y="3937"/>
                    <a:pt x="2247" y="3447"/>
                    <a:pt x="2247" y="2957"/>
                  </a:cubicBezTo>
                  <a:cubicBezTo>
                    <a:pt x="2315" y="1977"/>
                    <a:pt x="2399" y="1048"/>
                    <a:pt x="2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1"/>
            <p:cNvSpPr/>
            <p:nvPr/>
          </p:nvSpPr>
          <p:spPr>
            <a:xfrm>
              <a:off x="1471158" y="2342303"/>
              <a:ext cx="102068" cy="802590"/>
            </a:xfrm>
            <a:custGeom>
              <a:avLst/>
              <a:gdLst/>
              <a:ahLst/>
              <a:cxnLst/>
              <a:rect l="l" t="t" r="r" b="b"/>
              <a:pathLst>
                <a:path w="2890" h="22725" extrusionOk="0">
                  <a:moveTo>
                    <a:pt x="2247" y="0"/>
                  </a:moveTo>
                  <a:lnTo>
                    <a:pt x="2247" y="0"/>
                  </a:lnTo>
                  <a:cubicBezTo>
                    <a:pt x="2044" y="490"/>
                    <a:pt x="1892" y="912"/>
                    <a:pt x="1690" y="1402"/>
                  </a:cubicBezTo>
                  <a:cubicBezTo>
                    <a:pt x="1554" y="1825"/>
                    <a:pt x="1402" y="2315"/>
                    <a:pt x="1267" y="2737"/>
                  </a:cubicBezTo>
                  <a:cubicBezTo>
                    <a:pt x="1132" y="3227"/>
                    <a:pt x="980" y="3717"/>
                    <a:pt x="845" y="4139"/>
                  </a:cubicBezTo>
                  <a:cubicBezTo>
                    <a:pt x="777" y="4646"/>
                    <a:pt x="625" y="5136"/>
                    <a:pt x="558" y="5626"/>
                  </a:cubicBezTo>
                  <a:cubicBezTo>
                    <a:pt x="355" y="6539"/>
                    <a:pt x="203" y="7519"/>
                    <a:pt x="135" y="8515"/>
                  </a:cubicBezTo>
                  <a:cubicBezTo>
                    <a:pt x="135" y="8718"/>
                    <a:pt x="68" y="9005"/>
                    <a:pt x="68" y="9208"/>
                  </a:cubicBezTo>
                  <a:cubicBezTo>
                    <a:pt x="68" y="9495"/>
                    <a:pt x="0" y="9715"/>
                    <a:pt x="0" y="9985"/>
                  </a:cubicBezTo>
                  <a:lnTo>
                    <a:pt x="0" y="11472"/>
                  </a:lnTo>
                  <a:cubicBezTo>
                    <a:pt x="0" y="13432"/>
                    <a:pt x="203" y="15409"/>
                    <a:pt x="710" y="17318"/>
                  </a:cubicBezTo>
                  <a:cubicBezTo>
                    <a:pt x="777" y="17808"/>
                    <a:pt x="912" y="18298"/>
                    <a:pt x="1048" y="18720"/>
                  </a:cubicBezTo>
                  <a:lnTo>
                    <a:pt x="1267" y="19430"/>
                  </a:lnTo>
                  <a:lnTo>
                    <a:pt x="1554" y="20122"/>
                  </a:lnTo>
                  <a:cubicBezTo>
                    <a:pt x="1622" y="20342"/>
                    <a:pt x="1690" y="20612"/>
                    <a:pt x="1825" y="20832"/>
                  </a:cubicBezTo>
                  <a:cubicBezTo>
                    <a:pt x="1892" y="21035"/>
                    <a:pt x="2044" y="21254"/>
                    <a:pt x="2112" y="21457"/>
                  </a:cubicBezTo>
                  <a:cubicBezTo>
                    <a:pt x="2399" y="21879"/>
                    <a:pt x="2602" y="22386"/>
                    <a:pt x="2889" y="22724"/>
                  </a:cubicBezTo>
                  <a:cubicBezTo>
                    <a:pt x="2669" y="21812"/>
                    <a:pt x="2534" y="20832"/>
                    <a:pt x="2467" y="19920"/>
                  </a:cubicBezTo>
                  <a:lnTo>
                    <a:pt x="2315" y="19210"/>
                  </a:lnTo>
                  <a:lnTo>
                    <a:pt x="2247" y="18500"/>
                  </a:lnTo>
                  <a:cubicBezTo>
                    <a:pt x="2179" y="18010"/>
                    <a:pt x="2179" y="17520"/>
                    <a:pt x="2112" y="17098"/>
                  </a:cubicBezTo>
                  <a:cubicBezTo>
                    <a:pt x="1977" y="15206"/>
                    <a:pt x="1892" y="13297"/>
                    <a:pt x="1892" y="11472"/>
                  </a:cubicBezTo>
                  <a:lnTo>
                    <a:pt x="1892" y="8583"/>
                  </a:lnTo>
                  <a:cubicBezTo>
                    <a:pt x="1977" y="8161"/>
                    <a:pt x="1892" y="7671"/>
                    <a:pt x="1977" y="7181"/>
                  </a:cubicBezTo>
                  <a:cubicBezTo>
                    <a:pt x="1977" y="6758"/>
                    <a:pt x="1977" y="6251"/>
                    <a:pt x="2044" y="5761"/>
                  </a:cubicBezTo>
                  <a:lnTo>
                    <a:pt x="2044" y="5069"/>
                  </a:lnTo>
                  <a:lnTo>
                    <a:pt x="2112" y="4359"/>
                  </a:lnTo>
                  <a:cubicBezTo>
                    <a:pt x="2112" y="3869"/>
                    <a:pt x="2112" y="3379"/>
                    <a:pt x="2179" y="2957"/>
                  </a:cubicBezTo>
                  <a:cubicBezTo>
                    <a:pt x="2179" y="1960"/>
                    <a:pt x="2247" y="980"/>
                    <a:pt x="2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1"/>
            <p:cNvSpPr/>
            <p:nvPr/>
          </p:nvSpPr>
          <p:spPr>
            <a:xfrm>
              <a:off x="1391765" y="2752233"/>
              <a:ext cx="69258" cy="541841"/>
            </a:xfrm>
            <a:custGeom>
              <a:avLst/>
              <a:gdLst/>
              <a:ahLst/>
              <a:cxnLst/>
              <a:rect l="l" t="t" r="r" b="b"/>
              <a:pathLst>
                <a:path w="1961" h="15342" extrusionOk="0">
                  <a:moveTo>
                    <a:pt x="1538" y="0"/>
                  </a:moveTo>
                  <a:cubicBezTo>
                    <a:pt x="1268" y="558"/>
                    <a:pt x="1048" y="1200"/>
                    <a:pt x="846" y="1825"/>
                  </a:cubicBezTo>
                  <a:cubicBezTo>
                    <a:pt x="694" y="2467"/>
                    <a:pt x="491" y="3092"/>
                    <a:pt x="423" y="3734"/>
                  </a:cubicBezTo>
                  <a:cubicBezTo>
                    <a:pt x="271" y="4359"/>
                    <a:pt x="136" y="5069"/>
                    <a:pt x="136" y="5711"/>
                  </a:cubicBezTo>
                  <a:cubicBezTo>
                    <a:pt x="69" y="6049"/>
                    <a:pt x="69" y="6336"/>
                    <a:pt x="69" y="6691"/>
                  </a:cubicBezTo>
                  <a:lnTo>
                    <a:pt x="1" y="7671"/>
                  </a:lnTo>
                  <a:cubicBezTo>
                    <a:pt x="69" y="9005"/>
                    <a:pt x="204" y="10357"/>
                    <a:pt x="491" y="11692"/>
                  </a:cubicBezTo>
                  <a:cubicBezTo>
                    <a:pt x="761" y="12959"/>
                    <a:pt x="1184" y="14226"/>
                    <a:pt x="1961" y="15341"/>
                  </a:cubicBezTo>
                  <a:cubicBezTo>
                    <a:pt x="1826" y="14648"/>
                    <a:pt x="1758" y="14006"/>
                    <a:pt x="1690" y="13381"/>
                  </a:cubicBezTo>
                  <a:lnTo>
                    <a:pt x="1606" y="12959"/>
                  </a:lnTo>
                  <a:lnTo>
                    <a:pt x="1538" y="12469"/>
                  </a:lnTo>
                  <a:cubicBezTo>
                    <a:pt x="1538" y="12114"/>
                    <a:pt x="1471" y="11827"/>
                    <a:pt x="1471" y="11472"/>
                  </a:cubicBezTo>
                  <a:cubicBezTo>
                    <a:pt x="1336" y="10205"/>
                    <a:pt x="1336" y="8938"/>
                    <a:pt x="1268" y="7671"/>
                  </a:cubicBezTo>
                  <a:cubicBezTo>
                    <a:pt x="1336" y="7045"/>
                    <a:pt x="1268" y="6403"/>
                    <a:pt x="1336" y="5778"/>
                  </a:cubicBezTo>
                  <a:lnTo>
                    <a:pt x="1336" y="4866"/>
                  </a:lnTo>
                  <a:cubicBezTo>
                    <a:pt x="1336" y="4511"/>
                    <a:pt x="1403" y="4156"/>
                    <a:pt x="1403" y="3869"/>
                  </a:cubicBezTo>
                  <a:lnTo>
                    <a:pt x="1403" y="2889"/>
                  </a:lnTo>
                  <a:lnTo>
                    <a:pt x="1471" y="1909"/>
                  </a:lnTo>
                  <a:cubicBezTo>
                    <a:pt x="1471" y="1267"/>
                    <a:pt x="1538" y="642"/>
                    <a:pt x="1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1"/>
            <p:cNvSpPr/>
            <p:nvPr/>
          </p:nvSpPr>
          <p:spPr>
            <a:xfrm>
              <a:off x="2125132" y="1986655"/>
              <a:ext cx="69258" cy="544243"/>
            </a:xfrm>
            <a:custGeom>
              <a:avLst/>
              <a:gdLst/>
              <a:ahLst/>
              <a:cxnLst/>
              <a:rect l="l" t="t" r="r" b="b"/>
              <a:pathLst>
                <a:path w="1961" h="15410" extrusionOk="0">
                  <a:moveTo>
                    <a:pt x="1538" y="1"/>
                  </a:moveTo>
                  <a:lnTo>
                    <a:pt x="1538" y="1"/>
                  </a:lnTo>
                  <a:cubicBezTo>
                    <a:pt x="1267" y="626"/>
                    <a:pt x="1048" y="1268"/>
                    <a:pt x="845" y="1893"/>
                  </a:cubicBezTo>
                  <a:cubicBezTo>
                    <a:pt x="693" y="2535"/>
                    <a:pt x="490" y="3160"/>
                    <a:pt x="355" y="3802"/>
                  </a:cubicBezTo>
                  <a:cubicBezTo>
                    <a:pt x="271" y="4427"/>
                    <a:pt x="135" y="5137"/>
                    <a:pt x="135" y="5762"/>
                  </a:cubicBezTo>
                  <a:cubicBezTo>
                    <a:pt x="68" y="6117"/>
                    <a:pt x="68" y="6404"/>
                    <a:pt x="0" y="6759"/>
                  </a:cubicBezTo>
                  <a:lnTo>
                    <a:pt x="0" y="7739"/>
                  </a:lnTo>
                  <a:cubicBezTo>
                    <a:pt x="0" y="9073"/>
                    <a:pt x="135" y="10408"/>
                    <a:pt x="490" y="11675"/>
                  </a:cubicBezTo>
                  <a:cubicBezTo>
                    <a:pt x="777" y="13027"/>
                    <a:pt x="1200" y="14294"/>
                    <a:pt x="1960" y="15409"/>
                  </a:cubicBezTo>
                  <a:cubicBezTo>
                    <a:pt x="1825" y="14716"/>
                    <a:pt x="1757" y="14074"/>
                    <a:pt x="1690" y="13449"/>
                  </a:cubicBezTo>
                  <a:lnTo>
                    <a:pt x="1622" y="12942"/>
                  </a:lnTo>
                  <a:lnTo>
                    <a:pt x="1538" y="12520"/>
                  </a:lnTo>
                  <a:cubicBezTo>
                    <a:pt x="1470" y="12182"/>
                    <a:pt x="1470" y="11895"/>
                    <a:pt x="1470" y="11540"/>
                  </a:cubicBezTo>
                  <a:cubicBezTo>
                    <a:pt x="1335" y="10273"/>
                    <a:pt x="1335" y="9006"/>
                    <a:pt x="1267" y="7739"/>
                  </a:cubicBezTo>
                  <a:cubicBezTo>
                    <a:pt x="1267" y="7113"/>
                    <a:pt x="1267" y="6471"/>
                    <a:pt x="1335" y="5846"/>
                  </a:cubicBezTo>
                  <a:lnTo>
                    <a:pt x="1335" y="4850"/>
                  </a:lnTo>
                  <a:cubicBezTo>
                    <a:pt x="1335" y="4579"/>
                    <a:pt x="1335" y="4224"/>
                    <a:pt x="1403" y="3937"/>
                  </a:cubicBezTo>
                  <a:lnTo>
                    <a:pt x="1403" y="2957"/>
                  </a:lnTo>
                  <a:lnTo>
                    <a:pt x="1470" y="1960"/>
                  </a:lnTo>
                  <a:cubicBezTo>
                    <a:pt x="1470" y="1335"/>
                    <a:pt x="1538" y="693"/>
                    <a:pt x="1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1"/>
            <p:cNvSpPr/>
            <p:nvPr/>
          </p:nvSpPr>
          <p:spPr>
            <a:xfrm>
              <a:off x="2704516" y="1605968"/>
              <a:ext cx="69258" cy="542441"/>
            </a:xfrm>
            <a:custGeom>
              <a:avLst/>
              <a:gdLst/>
              <a:ahLst/>
              <a:cxnLst/>
              <a:rect l="l" t="t" r="r" b="b"/>
              <a:pathLst>
                <a:path w="1961" h="15359" extrusionOk="0">
                  <a:moveTo>
                    <a:pt x="1538" y="0"/>
                  </a:moveTo>
                  <a:cubicBezTo>
                    <a:pt x="1268" y="575"/>
                    <a:pt x="1048" y="1200"/>
                    <a:pt x="845" y="1842"/>
                  </a:cubicBezTo>
                  <a:cubicBezTo>
                    <a:pt x="693" y="2467"/>
                    <a:pt x="491" y="3109"/>
                    <a:pt x="423" y="3734"/>
                  </a:cubicBezTo>
                  <a:cubicBezTo>
                    <a:pt x="271" y="4444"/>
                    <a:pt x="136" y="5069"/>
                    <a:pt x="136" y="5711"/>
                  </a:cubicBezTo>
                  <a:cubicBezTo>
                    <a:pt x="68" y="6066"/>
                    <a:pt x="68" y="6404"/>
                    <a:pt x="68" y="6691"/>
                  </a:cubicBezTo>
                  <a:lnTo>
                    <a:pt x="1" y="7755"/>
                  </a:lnTo>
                  <a:cubicBezTo>
                    <a:pt x="68" y="9022"/>
                    <a:pt x="203" y="10357"/>
                    <a:pt x="491" y="11692"/>
                  </a:cubicBezTo>
                  <a:cubicBezTo>
                    <a:pt x="761" y="12959"/>
                    <a:pt x="1183" y="14226"/>
                    <a:pt x="1960" y="15358"/>
                  </a:cubicBezTo>
                  <a:cubicBezTo>
                    <a:pt x="1825" y="14716"/>
                    <a:pt x="1758" y="14091"/>
                    <a:pt x="1690" y="13449"/>
                  </a:cubicBezTo>
                  <a:lnTo>
                    <a:pt x="1606" y="12959"/>
                  </a:lnTo>
                  <a:lnTo>
                    <a:pt x="1538" y="12469"/>
                  </a:lnTo>
                  <a:cubicBezTo>
                    <a:pt x="1538" y="12182"/>
                    <a:pt x="1470" y="11827"/>
                    <a:pt x="1470" y="11472"/>
                  </a:cubicBezTo>
                  <a:cubicBezTo>
                    <a:pt x="1335" y="10205"/>
                    <a:pt x="1335" y="8938"/>
                    <a:pt x="1268" y="7671"/>
                  </a:cubicBezTo>
                  <a:cubicBezTo>
                    <a:pt x="1335" y="7046"/>
                    <a:pt x="1268" y="6404"/>
                    <a:pt x="1335" y="5779"/>
                  </a:cubicBezTo>
                  <a:lnTo>
                    <a:pt x="1335" y="4866"/>
                  </a:lnTo>
                  <a:cubicBezTo>
                    <a:pt x="1335" y="4511"/>
                    <a:pt x="1403" y="4224"/>
                    <a:pt x="1403" y="3869"/>
                  </a:cubicBezTo>
                  <a:lnTo>
                    <a:pt x="1403" y="2890"/>
                  </a:lnTo>
                  <a:lnTo>
                    <a:pt x="1470" y="1977"/>
                  </a:lnTo>
                  <a:cubicBezTo>
                    <a:pt x="1538" y="1268"/>
                    <a:pt x="1538" y="642"/>
                    <a:pt x="1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1"/>
            <p:cNvSpPr/>
            <p:nvPr/>
          </p:nvSpPr>
          <p:spPr>
            <a:xfrm>
              <a:off x="3007646" y="1414441"/>
              <a:ext cx="141447" cy="527502"/>
            </a:xfrm>
            <a:custGeom>
              <a:avLst/>
              <a:gdLst/>
              <a:ahLst/>
              <a:cxnLst/>
              <a:rect l="l" t="t" r="r" b="b"/>
              <a:pathLst>
                <a:path w="4005" h="14936" extrusionOk="0">
                  <a:moveTo>
                    <a:pt x="4005" y="0"/>
                  </a:moveTo>
                  <a:cubicBezTo>
                    <a:pt x="3582" y="507"/>
                    <a:pt x="3244" y="1064"/>
                    <a:pt x="2889" y="1622"/>
                  </a:cubicBezTo>
                  <a:cubicBezTo>
                    <a:pt x="2535" y="2196"/>
                    <a:pt x="2180" y="2754"/>
                    <a:pt x="1893" y="3312"/>
                  </a:cubicBezTo>
                  <a:cubicBezTo>
                    <a:pt x="1622" y="3954"/>
                    <a:pt x="1403" y="4511"/>
                    <a:pt x="1200" y="5153"/>
                  </a:cubicBezTo>
                  <a:cubicBezTo>
                    <a:pt x="1048" y="5491"/>
                    <a:pt x="913" y="5778"/>
                    <a:pt x="845" y="6133"/>
                  </a:cubicBezTo>
                  <a:lnTo>
                    <a:pt x="558" y="7045"/>
                  </a:lnTo>
                  <a:cubicBezTo>
                    <a:pt x="288" y="8380"/>
                    <a:pt x="68" y="9647"/>
                    <a:pt x="0" y="10982"/>
                  </a:cubicBezTo>
                  <a:cubicBezTo>
                    <a:pt x="0" y="12334"/>
                    <a:pt x="68" y="13668"/>
                    <a:pt x="558" y="14935"/>
                  </a:cubicBezTo>
                  <a:cubicBezTo>
                    <a:pt x="558" y="14293"/>
                    <a:pt x="625" y="13668"/>
                    <a:pt x="710" y="13026"/>
                  </a:cubicBezTo>
                  <a:lnTo>
                    <a:pt x="778" y="12536"/>
                  </a:lnTo>
                  <a:lnTo>
                    <a:pt x="845" y="12046"/>
                  </a:lnTo>
                  <a:cubicBezTo>
                    <a:pt x="913" y="11759"/>
                    <a:pt x="980" y="11404"/>
                    <a:pt x="980" y="11134"/>
                  </a:cubicBezTo>
                  <a:cubicBezTo>
                    <a:pt x="1200" y="9867"/>
                    <a:pt x="1470" y="8600"/>
                    <a:pt x="1825" y="7400"/>
                  </a:cubicBezTo>
                  <a:cubicBezTo>
                    <a:pt x="1977" y="6758"/>
                    <a:pt x="2112" y="6133"/>
                    <a:pt x="2315" y="5575"/>
                  </a:cubicBezTo>
                  <a:cubicBezTo>
                    <a:pt x="2400" y="5221"/>
                    <a:pt x="2467" y="4933"/>
                    <a:pt x="2602" y="4646"/>
                  </a:cubicBezTo>
                  <a:cubicBezTo>
                    <a:pt x="2670" y="4308"/>
                    <a:pt x="2737" y="4021"/>
                    <a:pt x="2889" y="3734"/>
                  </a:cubicBezTo>
                  <a:cubicBezTo>
                    <a:pt x="2957" y="3379"/>
                    <a:pt x="3025" y="3109"/>
                    <a:pt x="3160" y="2754"/>
                  </a:cubicBezTo>
                  <a:lnTo>
                    <a:pt x="3447" y="1842"/>
                  </a:lnTo>
                  <a:cubicBezTo>
                    <a:pt x="3667" y="1267"/>
                    <a:pt x="3869" y="642"/>
                    <a:pt x="4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1"/>
            <p:cNvSpPr/>
            <p:nvPr/>
          </p:nvSpPr>
          <p:spPr>
            <a:xfrm>
              <a:off x="3268395" y="1250321"/>
              <a:ext cx="144449" cy="527537"/>
            </a:xfrm>
            <a:custGeom>
              <a:avLst/>
              <a:gdLst/>
              <a:ahLst/>
              <a:cxnLst/>
              <a:rect l="l" t="t" r="r" b="b"/>
              <a:pathLst>
                <a:path w="4090" h="14937" extrusionOk="0">
                  <a:moveTo>
                    <a:pt x="4089" y="1"/>
                  </a:moveTo>
                  <a:cubicBezTo>
                    <a:pt x="3667" y="508"/>
                    <a:pt x="3245" y="1065"/>
                    <a:pt x="2890" y="1623"/>
                  </a:cubicBezTo>
                  <a:cubicBezTo>
                    <a:pt x="2619" y="2197"/>
                    <a:pt x="2265" y="2755"/>
                    <a:pt x="1977" y="3380"/>
                  </a:cubicBezTo>
                  <a:cubicBezTo>
                    <a:pt x="1690" y="3954"/>
                    <a:pt x="1420" y="4579"/>
                    <a:pt x="1200" y="5221"/>
                  </a:cubicBezTo>
                  <a:cubicBezTo>
                    <a:pt x="1133" y="5492"/>
                    <a:pt x="997" y="5779"/>
                    <a:pt x="930" y="6134"/>
                  </a:cubicBezTo>
                  <a:lnTo>
                    <a:pt x="643" y="7046"/>
                  </a:lnTo>
                  <a:cubicBezTo>
                    <a:pt x="288" y="8381"/>
                    <a:pt x="85" y="9716"/>
                    <a:pt x="85" y="10983"/>
                  </a:cubicBezTo>
                  <a:cubicBezTo>
                    <a:pt x="1" y="12334"/>
                    <a:pt x="153" y="13737"/>
                    <a:pt x="575" y="14936"/>
                  </a:cubicBezTo>
                  <a:cubicBezTo>
                    <a:pt x="643" y="14294"/>
                    <a:pt x="710" y="13669"/>
                    <a:pt x="778" y="13027"/>
                  </a:cubicBezTo>
                  <a:lnTo>
                    <a:pt x="845" y="12537"/>
                  </a:lnTo>
                  <a:lnTo>
                    <a:pt x="930" y="12047"/>
                  </a:lnTo>
                  <a:cubicBezTo>
                    <a:pt x="930" y="11760"/>
                    <a:pt x="997" y="11405"/>
                    <a:pt x="1065" y="11135"/>
                  </a:cubicBezTo>
                  <a:cubicBezTo>
                    <a:pt x="1268" y="9868"/>
                    <a:pt x="1555" y="8601"/>
                    <a:pt x="1842" y="7401"/>
                  </a:cubicBezTo>
                  <a:cubicBezTo>
                    <a:pt x="2045" y="6759"/>
                    <a:pt x="2197" y="6134"/>
                    <a:pt x="2332" y="5576"/>
                  </a:cubicBezTo>
                  <a:cubicBezTo>
                    <a:pt x="2467" y="5221"/>
                    <a:pt x="2535" y="4934"/>
                    <a:pt x="2619" y="4647"/>
                  </a:cubicBezTo>
                  <a:cubicBezTo>
                    <a:pt x="2755" y="4309"/>
                    <a:pt x="2822" y="4022"/>
                    <a:pt x="2890" y="3735"/>
                  </a:cubicBezTo>
                  <a:cubicBezTo>
                    <a:pt x="2957" y="3380"/>
                    <a:pt x="3109" y="3110"/>
                    <a:pt x="3177" y="2822"/>
                  </a:cubicBezTo>
                  <a:lnTo>
                    <a:pt x="3464" y="1842"/>
                  </a:lnTo>
                  <a:cubicBezTo>
                    <a:pt x="3667" y="1268"/>
                    <a:pt x="3887" y="643"/>
                    <a:pt x="4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1"/>
            <p:cNvSpPr/>
            <p:nvPr/>
          </p:nvSpPr>
          <p:spPr>
            <a:xfrm>
              <a:off x="3529745" y="1205573"/>
              <a:ext cx="278690" cy="467851"/>
            </a:xfrm>
            <a:custGeom>
              <a:avLst/>
              <a:gdLst/>
              <a:ahLst/>
              <a:cxnLst/>
              <a:rect l="l" t="t" r="r" b="b"/>
              <a:pathLst>
                <a:path w="7891" h="13247" extrusionOk="0">
                  <a:moveTo>
                    <a:pt x="7891" y="1"/>
                  </a:moveTo>
                  <a:cubicBezTo>
                    <a:pt x="7384" y="423"/>
                    <a:pt x="6826" y="778"/>
                    <a:pt x="6336" y="1200"/>
                  </a:cubicBezTo>
                  <a:cubicBezTo>
                    <a:pt x="5847" y="1690"/>
                    <a:pt x="5357" y="2113"/>
                    <a:pt x="4934" y="2619"/>
                  </a:cubicBezTo>
                  <a:cubicBezTo>
                    <a:pt x="4427" y="3109"/>
                    <a:pt x="4005" y="3599"/>
                    <a:pt x="3583" y="4089"/>
                  </a:cubicBezTo>
                  <a:cubicBezTo>
                    <a:pt x="3447" y="4377"/>
                    <a:pt x="3245" y="4647"/>
                    <a:pt x="3025" y="4934"/>
                  </a:cubicBezTo>
                  <a:lnTo>
                    <a:pt x="2467" y="5779"/>
                  </a:lnTo>
                  <a:cubicBezTo>
                    <a:pt x="1758" y="6911"/>
                    <a:pt x="1200" y="8110"/>
                    <a:pt x="778" y="9293"/>
                  </a:cubicBezTo>
                  <a:cubicBezTo>
                    <a:pt x="356" y="10560"/>
                    <a:pt x="1" y="11912"/>
                    <a:pt x="68" y="13247"/>
                  </a:cubicBezTo>
                  <a:cubicBezTo>
                    <a:pt x="288" y="12605"/>
                    <a:pt x="558" y="12047"/>
                    <a:pt x="846" y="11405"/>
                  </a:cubicBezTo>
                  <a:lnTo>
                    <a:pt x="981" y="10983"/>
                  </a:lnTo>
                  <a:lnTo>
                    <a:pt x="1268" y="10560"/>
                  </a:lnTo>
                  <a:cubicBezTo>
                    <a:pt x="1335" y="10290"/>
                    <a:pt x="1555" y="10003"/>
                    <a:pt x="1690" y="9715"/>
                  </a:cubicBezTo>
                  <a:cubicBezTo>
                    <a:pt x="2248" y="8600"/>
                    <a:pt x="2890" y="7468"/>
                    <a:pt x="3583" y="6421"/>
                  </a:cubicBezTo>
                  <a:cubicBezTo>
                    <a:pt x="3937" y="5914"/>
                    <a:pt x="4225" y="5357"/>
                    <a:pt x="4579" y="4799"/>
                  </a:cubicBezTo>
                  <a:cubicBezTo>
                    <a:pt x="4782" y="4579"/>
                    <a:pt x="4934" y="4309"/>
                    <a:pt x="5137" y="4022"/>
                  </a:cubicBezTo>
                  <a:cubicBezTo>
                    <a:pt x="5357" y="3735"/>
                    <a:pt x="5492" y="3532"/>
                    <a:pt x="5694" y="3245"/>
                  </a:cubicBezTo>
                  <a:cubicBezTo>
                    <a:pt x="5847" y="2957"/>
                    <a:pt x="6049" y="2687"/>
                    <a:pt x="6269" y="2467"/>
                  </a:cubicBezTo>
                  <a:lnTo>
                    <a:pt x="6826" y="1623"/>
                  </a:lnTo>
                  <a:cubicBezTo>
                    <a:pt x="7181" y="1133"/>
                    <a:pt x="7536" y="643"/>
                    <a:pt x="7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1"/>
            <p:cNvSpPr/>
            <p:nvPr/>
          </p:nvSpPr>
          <p:spPr>
            <a:xfrm>
              <a:off x="3634179" y="1185902"/>
              <a:ext cx="328206" cy="432639"/>
            </a:xfrm>
            <a:custGeom>
              <a:avLst/>
              <a:gdLst/>
              <a:ahLst/>
              <a:cxnLst/>
              <a:rect l="l" t="t" r="r" b="b"/>
              <a:pathLst>
                <a:path w="9293" h="12250" extrusionOk="0">
                  <a:moveTo>
                    <a:pt x="9293" y="0"/>
                  </a:moveTo>
                  <a:lnTo>
                    <a:pt x="9293" y="0"/>
                  </a:lnTo>
                  <a:cubicBezTo>
                    <a:pt x="8735" y="287"/>
                    <a:pt x="8161" y="642"/>
                    <a:pt x="7603" y="980"/>
                  </a:cubicBezTo>
                  <a:cubicBezTo>
                    <a:pt x="7046" y="1402"/>
                    <a:pt x="6471" y="1757"/>
                    <a:pt x="5981" y="2180"/>
                  </a:cubicBezTo>
                  <a:cubicBezTo>
                    <a:pt x="5491" y="2670"/>
                    <a:pt x="5001" y="3092"/>
                    <a:pt x="4579" y="3599"/>
                  </a:cubicBezTo>
                  <a:cubicBezTo>
                    <a:pt x="4292" y="3802"/>
                    <a:pt x="4089" y="4021"/>
                    <a:pt x="3869" y="4292"/>
                  </a:cubicBezTo>
                  <a:lnTo>
                    <a:pt x="3244" y="5069"/>
                  </a:lnTo>
                  <a:cubicBezTo>
                    <a:pt x="2400" y="6133"/>
                    <a:pt x="1690" y="7248"/>
                    <a:pt x="1132" y="8448"/>
                  </a:cubicBezTo>
                  <a:cubicBezTo>
                    <a:pt x="558" y="9647"/>
                    <a:pt x="68" y="10915"/>
                    <a:pt x="0" y="12249"/>
                  </a:cubicBezTo>
                  <a:cubicBezTo>
                    <a:pt x="288" y="11624"/>
                    <a:pt x="626" y="11050"/>
                    <a:pt x="913" y="10560"/>
                  </a:cubicBezTo>
                  <a:lnTo>
                    <a:pt x="1200" y="10137"/>
                  </a:lnTo>
                  <a:lnTo>
                    <a:pt x="1470" y="9715"/>
                  </a:lnTo>
                  <a:cubicBezTo>
                    <a:pt x="1622" y="9428"/>
                    <a:pt x="1825" y="9157"/>
                    <a:pt x="1977" y="8938"/>
                  </a:cubicBezTo>
                  <a:cubicBezTo>
                    <a:pt x="2670" y="7890"/>
                    <a:pt x="3447" y="6826"/>
                    <a:pt x="4224" y="5846"/>
                  </a:cubicBezTo>
                  <a:cubicBezTo>
                    <a:pt x="4647" y="5356"/>
                    <a:pt x="5001" y="4866"/>
                    <a:pt x="5424" y="4359"/>
                  </a:cubicBezTo>
                  <a:cubicBezTo>
                    <a:pt x="5627" y="4156"/>
                    <a:pt x="5846" y="3869"/>
                    <a:pt x="6049" y="3666"/>
                  </a:cubicBezTo>
                  <a:cubicBezTo>
                    <a:pt x="6269" y="3447"/>
                    <a:pt x="6471" y="3176"/>
                    <a:pt x="6691" y="2957"/>
                  </a:cubicBezTo>
                  <a:cubicBezTo>
                    <a:pt x="6894" y="2670"/>
                    <a:pt x="7113" y="2467"/>
                    <a:pt x="7316" y="2180"/>
                  </a:cubicBezTo>
                  <a:lnTo>
                    <a:pt x="7958" y="1487"/>
                  </a:lnTo>
                  <a:cubicBezTo>
                    <a:pt x="8448" y="980"/>
                    <a:pt x="8870" y="558"/>
                    <a:pt x="9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1"/>
            <p:cNvSpPr/>
            <p:nvPr/>
          </p:nvSpPr>
          <p:spPr>
            <a:xfrm>
              <a:off x="3753516" y="1205573"/>
              <a:ext cx="383124" cy="383124"/>
            </a:xfrm>
            <a:custGeom>
              <a:avLst/>
              <a:gdLst/>
              <a:ahLst/>
              <a:cxnLst/>
              <a:rect l="l" t="t" r="r" b="b"/>
              <a:pathLst>
                <a:path w="10848" h="10848" extrusionOk="0">
                  <a:moveTo>
                    <a:pt x="10847" y="1"/>
                  </a:moveTo>
                  <a:lnTo>
                    <a:pt x="10847" y="1"/>
                  </a:lnTo>
                  <a:cubicBezTo>
                    <a:pt x="10205" y="220"/>
                    <a:pt x="9648" y="508"/>
                    <a:pt x="9006" y="778"/>
                  </a:cubicBezTo>
                  <a:cubicBezTo>
                    <a:pt x="8448" y="1065"/>
                    <a:pt x="7891" y="1352"/>
                    <a:pt x="7316" y="1775"/>
                  </a:cubicBezTo>
                  <a:cubicBezTo>
                    <a:pt x="6759" y="2113"/>
                    <a:pt x="6201" y="2467"/>
                    <a:pt x="5694" y="2890"/>
                  </a:cubicBezTo>
                  <a:cubicBezTo>
                    <a:pt x="5424" y="3109"/>
                    <a:pt x="5137" y="3312"/>
                    <a:pt x="4934" y="3532"/>
                  </a:cubicBezTo>
                  <a:lnTo>
                    <a:pt x="4157" y="4225"/>
                  </a:lnTo>
                  <a:cubicBezTo>
                    <a:pt x="3244" y="5154"/>
                    <a:pt x="2400" y="6134"/>
                    <a:pt x="1622" y="7266"/>
                  </a:cubicBezTo>
                  <a:cubicBezTo>
                    <a:pt x="913" y="8381"/>
                    <a:pt x="288" y="9580"/>
                    <a:pt x="0" y="10847"/>
                  </a:cubicBezTo>
                  <a:cubicBezTo>
                    <a:pt x="355" y="10358"/>
                    <a:pt x="778" y="9800"/>
                    <a:pt x="1200" y="9293"/>
                  </a:cubicBezTo>
                  <a:lnTo>
                    <a:pt x="1470" y="8955"/>
                  </a:lnTo>
                  <a:lnTo>
                    <a:pt x="1825" y="8600"/>
                  </a:lnTo>
                  <a:cubicBezTo>
                    <a:pt x="1977" y="8313"/>
                    <a:pt x="2180" y="8110"/>
                    <a:pt x="2400" y="7891"/>
                  </a:cubicBezTo>
                  <a:cubicBezTo>
                    <a:pt x="3244" y="6911"/>
                    <a:pt x="4157" y="5999"/>
                    <a:pt x="5069" y="5154"/>
                  </a:cubicBezTo>
                  <a:cubicBezTo>
                    <a:pt x="5559" y="4647"/>
                    <a:pt x="5981" y="4225"/>
                    <a:pt x="6471" y="3802"/>
                  </a:cubicBezTo>
                  <a:cubicBezTo>
                    <a:pt x="6691" y="3599"/>
                    <a:pt x="6894" y="3380"/>
                    <a:pt x="7181" y="3177"/>
                  </a:cubicBezTo>
                  <a:cubicBezTo>
                    <a:pt x="7384" y="2957"/>
                    <a:pt x="7671" y="2755"/>
                    <a:pt x="7891" y="2535"/>
                  </a:cubicBezTo>
                  <a:cubicBezTo>
                    <a:pt x="8161" y="2332"/>
                    <a:pt x="8381" y="2113"/>
                    <a:pt x="8651" y="1910"/>
                  </a:cubicBezTo>
                  <a:lnTo>
                    <a:pt x="9360" y="1268"/>
                  </a:lnTo>
                  <a:cubicBezTo>
                    <a:pt x="9850" y="845"/>
                    <a:pt x="10340" y="423"/>
                    <a:pt x="10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61"/>
            <p:cNvSpPr/>
            <p:nvPr/>
          </p:nvSpPr>
          <p:spPr>
            <a:xfrm>
              <a:off x="1764717" y="2351838"/>
              <a:ext cx="69258" cy="544808"/>
            </a:xfrm>
            <a:custGeom>
              <a:avLst/>
              <a:gdLst/>
              <a:ahLst/>
              <a:cxnLst/>
              <a:rect l="l" t="t" r="r" b="b"/>
              <a:pathLst>
                <a:path w="1961" h="15426" extrusionOk="0">
                  <a:moveTo>
                    <a:pt x="1538" y="0"/>
                  </a:moveTo>
                  <a:lnTo>
                    <a:pt x="1538" y="0"/>
                  </a:lnTo>
                  <a:cubicBezTo>
                    <a:pt x="1268" y="642"/>
                    <a:pt x="1048" y="1268"/>
                    <a:pt x="845" y="1910"/>
                  </a:cubicBezTo>
                  <a:cubicBezTo>
                    <a:pt x="626" y="2535"/>
                    <a:pt x="490" y="3177"/>
                    <a:pt x="338" y="3802"/>
                  </a:cubicBezTo>
                  <a:cubicBezTo>
                    <a:pt x="203" y="4444"/>
                    <a:pt x="136" y="5137"/>
                    <a:pt x="68" y="5779"/>
                  </a:cubicBezTo>
                  <a:cubicBezTo>
                    <a:pt x="68" y="6133"/>
                    <a:pt x="0" y="6404"/>
                    <a:pt x="0" y="6759"/>
                  </a:cubicBezTo>
                  <a:lnTo>
                    <a:pt x="0" y="7755"/>
                  </a:lnTo>
                  <a:cubicBezTo>
                    <a:pt x="0" y="9090"/>
                    <a:pt x="136" y="10425"/>
                    <a:pt x="423" y="11692"/>
                  </a:cubicBezTo>
                  <a:cubicBezTo>
                    <a:pt x="761" y="13027"/>
                    <a:pt x="1183" y="14294"/>
                    <a:pt x="1960" y="15426"/>
                  </a:cubicBezTo>
                  <a:cubicBezTo>
                    <a:pt x="1825" y="14716"/>
                    <a:pt x="1690" y="14091"/>
                    <a:pt x="1606" y="13449"/>
                  </a:cubicBezTo>
                  <a:lnTo>
                    <a:pt x="1538" y="12959"/>
                  </a:lnTo>
                  <a:lnTo>
                    <a:pt x="1470" y="12537"/>
                  </a:lnTo>
                  <a:cubicBezTo>
                    <a:pt x="1470" y="12182"/>
                    <a:pt x="1470" y="11895"/>
                    <a:pt x="1403" y="11557"/>
                  </a:cubicBezTo>
                  <a:cubicBezTo>
                    <a:pt x="1335" y="10290"/>
                    <a:pt x="1268" y="9023"/>
                    <a:pt x="1268" y="7755"/>
                  </a:cubicBezTo>
                  <a:lnTo>
                    <a:pt x="1268" y="5846"/>
                  </a:lnTo>
                  <a:cubicBezTo>
                    <a:pt x="1268" y="5491"/>
                    <a:pt x="1268" y="5221"/>
                    <a:pt x="1335" y="4866"/>
                  </a:cubicBezTo>
                  <a:lnTo>
                    <a:pt x="1335" y="3954"/>
                  </a:lnTo>
                  <a:cubicBezTo>
                    <a:pt x="1335" y="3599"/>
                    <a:pt x="1403" y="3312"/>
                    <a:pt x="1403" y="2957"/>
                  </a:cubicBezTo>
                  <a:lnTo>
                    <a:pt x="1403" y="1977"/>
                  </a:lnTo>
                  <a:cubicBezTo>
                    <a:pt x="1470" y="1335"/>
                    <a:pt x="1538" y="710"/>
                    <a:pt x="1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61"/>
            <p:cNvSpPr/>
            <p:nvPr/>
          </p:nvSpPr>
          <p:spPr>
            <a:xfrm>
              <a:off x="1264692" y="-79701"/>
              <a:ext cx="1583672" cy="2682788"/>
            </a:xfrm>
            <a:custGeom>
              <a:avLst/>
              <a:gdLst/>
              <a:ahLst/>
              <a:cxnLst/>
              <a:rect l="l" t="t" r="r" b="b"/>
              <a:pathLst>
                <a:path w="44841" h="75962" extrusionOk="0">
                  <a:moveTo>
                    <a:pt x="44840" y="0"/>
                  </a:moveTo>
                  <a:cubicBezTo>
                    <a:pt x="43218" y="997"/>
                    <a:pt x="41681" y="2112"/>
                    <a:pt x="40127" y="3244"/>
                  </a:cubicBezTo>
                  <a:cubicBezTo>
                    <a:pt x="38572" y="4376"/>
                    <a:pt x="37102" y="5559"/>
                    <a:pt x="35615" y="6759"/>
                  </a:cubicBezTo>
                  <a:cubicBezTo>
                    <a:pt x="32743" y="9225"/>
                    <a:pt x="29922" y="11827"/>
                    <a:pt x="27252" y="14581"/>
                  </a:cubicBezTo>
                  <a:cubicBezTo>
                    <a:pt x="21897" y="20004"/>
                    <a:pt x="17115" y="26053"/>
                    <a:pt x="13094" y="32591"/>
                  </a:cubicBezTo>
                  <a:cubicBezTo>
                    <a:pt x="12537" y="33368"/>
                    <a:pt x="12114" y="34213"/>
                    <a:pt x="11624" y="35058"/>
                  </a:cubicBezTo>
                  <a:cubicBezTo>
                    <a:pt x="11117" y="35835"/>
                    <a:pt x="10627" y="36680"/>
                    <a:pt x="10205" y="37525"/>
                  </a:cubicBezTo>
                  <a:cubicBezTo>
                    <a:pt x="9715" y="38369"/>
                    <a:pt x="9293" y="39214"/>
                    <a:pt x="8870" y="40059"/>
                  </a:cubicBezTo>
                  <a:lnTo>
                    <a:pt x="7603" y="42661"/>
                  </a:lnTo>
                  <a:cubicBezTo>
                    <a:pt x="7181" y="43506"/>
                    <a:pt x="6826" y="44418"/>
                    <a:pt x="6471" y="45347"/>
                  </a:cubicBezTo>
                  <a:cubicBezTo>
                    <a:pt x="6049" y="46192"/>
                    <a:pt x="5711" y="47104"/>
                    <a:pt x="5356" y="47949"/>
                  </a:cubicBezTo>
                  <a:lnTo>
                    <a:pt x="4359" y="50686"/>
                  </a:lnTo>
                  <a:cubicBezTo>
                    <a:pt x="4089" y="51598"/>
                    <a:pt x="3802" y="52528"/>
                    <a:pt x="3514" y="53440"/>
                  </a:cubicBezTo>
                  <a:lnTo>
                    <a:pt x="3092" y="54775"/>
                  </a:lnTo>
                  <a:lnTo>
                    <a:pt x="2754" y="56177"/>
                  </a:lnTo>
                  <a:cubicBezTo>
                    <a:pt x="2467" y="57089"/>
                    <a:pt x="2180" y="58019"/>
                    <a:pt x="1977" y="58931"/>
                  </a:cubicBezTo>
                  <a:lnTo>
                    <a:pt x="1403" y="61736"/>
                  </a:lnTo>
                  <a:cubicBezTo>
                    <a:pt x="1335" y="62242"/>
                    <a:pt x="1200" y="62665"/>
                    <a:pt x="1132" y="63155"/>
                  </a:cubicBezTo>
                  <a:lnTo>
                    <a:pt x="913" y="64557"/>
                  </a:lnTo>
                  <a:cubicBezTo>
                    <a:pt x="777" y="65537"/>
                    <a:pt x="642" y="66466"/>
                    <a:pt x="490" y="67446"/>
                  </a:cubicBezTo>
                  <a:lnTo>
                    <a:pt x="287" y="70268"/>
                  </a:lnTo>
                  <a:cubicBezTo>
                    <a:pt x="220" y="70758"/>
                    <a:pt x="135" y="71248"/>
                    <a:pt x="135" y="71670"/>
                  </a:cubicBezTo>
                  <a:lnTo>
                    <a:pt x="68" y="73140"/>
                  </a:lnTo>
                  <a:lnTo>
                    <a:pt x="0" y="75961"/>
                  </a:lnTo>
                  <a:lnTo>
                    <a:pt x="287" y="73140"/>
                  </a:lnTo>
                  <a:lnTo>
                    <a:pt x="423" y="71738"/>
                  </a:lnTo>
                  <a:cubicBezTo>
                    <a:pt x="423" y="71248"/>
                    <a:pt x="558" y="70758"/>
                    <a:pt x="642" y="70335"/>
                  </a:cubicBezTo>
                  <a:lnTo>
                    <a:pt x="980" y="67514"/>
                  </a:lnTo>
                  <a:cubicBezTo>
                    <a:pt x="1200" y="66534"/>
                    <a:pt x="1403" y="65621"/>
                    <a:pt x="1555" y="64692"/>
                  </a:cubicBezTo>
                  <a:lnTo>
                    <a:pt x="1825" y="63290"/>
                  </a:lnTo>
                  <a:cubicBezTo>
                    <a:pt x="1909" y="62800"/>
                    <a:pt x="2045" y="62378"/>
                    <a:pt x="2112" y="61888"/>
                  </a:cubicBezTo>
                  <a:lnTo>
                    <a:pt x="2822" y="59134"/>
                  </a:lnTo>
                  <a:cubicBezTo>
                    <a:pt x="3092" y="58221"/>
                    <a:pt x="3379" y="57309"/>
                    <a:pt x="3599" y="56397"/>
                  </a:cubicBezTo>
                  <a:lnTo>
                    <a:pt x="4021" y="55062"/>
                  </a:lnTo>
                  <a:lnTo>
                    <a:pt x="4511" y="53710"/>
                  </a:lnTo>
                  <a:cubicBezTo>
                    <a:pt x="4782" y="52798"/>
                    <a:pt x="5069" y="51953"/>
                    <a:pt x="5424" y="51041"/>
                  </a:cubicBezTo>
                  <a:lnTo>
                    <a:pt x="6404" y="48371"/>
                  </a:lnTo>
                  <a:cubicBezTo>
                    <a:pt x="6758" y="47527"/>
                    <a:pt x="7181" y="46682"/>
                    <a:pt x="7536" y="45770"/>
                  </a:cubicBezTo>
                  <a:cubicBezTo>
                    <a:pt x="7958" y="44925"/>
                    <a:pt x="8313" y="44080"/>
                    <a:pt x="8735" y="43235"/>
                  </a:cubicBezTo>
                  <a:lnTo>
                    <a:pt x="10002" y="40617"/>
                  </a:lnTo>
                  <a:cubicBezTo>
                    <a:pt x="10425" y="39772"/>
                    <a:pt x="10847" y="39011"/>
                    <a:pt x="11337" y="38167"/>
                  </a:cubicBezTo>
                  <a:cubicBezTo>
                    <a:pt x="11759" y="37322"/>
                    <a:pt x="12249" y="36477"/>
                    <a:pt x="12672" y="35700"/>
                  </a:cubicBezTo>
                  <a:cubicBezTo>
                    <a:pt x="13162" y="34855"/>
                    <a:pt x="13652" y="34011"/>
                    <a:pt x="14158" y="33233"/>
                  </a:cubicBezTo>
                  <a:cubicBezTo>
                    <a:pt x="16118" y="29989"/>
                    <a:pt x="18298" y="26898"/>
                    <a:pt x="20629" y="23941"/>
                  </a:cubicBezTo>
                  <a:cubicBezTo>
                    <a:pt x="22944" y="20917"/>
                    <a:pt x="25411" y="18028"/>
                    <a:pt x="27945" y="15206"/>
                  </a:cubicBezTo>
                  <a:cubicBezTo>
                    <a:pt x="30547" y="12469"/>
                    <a:pt x="33233" y="9783"/>
                    <a:pt x="36038" y="7248"/>
                  </a:cubicBezTo>
                  <a:cubicBezTo>
                    <a:pt x="37457" y="5981"/>
                    <a:pt x="38927" y="4714"/>
                    <a:pt x="40346" y="3532"/>
                  </a:cubicBezTo>
                  <a:cubicBezTo>
                    <a:pt x="41106" y="2890"/>
                    <a:pt x="41816" y="2332"/>
                    <a:pt x="42593" y="1690"/>
                  </a:cubicBezTo>
                  <a:cubicBezTo>
                    <a:pt x="43370" y="1132"/>
                    <a:pt x="44063" y="575"/>
                    <a:pt x="44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61"/>
            <p:cNvSpPr/>
            <p:nvPr/>
          </p:nvSpPr>
          <p:spPr>
            <a:xfrm>
              <a:off x="2413323" y="74848"/>
              <a:ext cx="651643" cy="196330"/>
            </a:xfrm>
            <a:custGeom>
              <a:avLst/>
              <a:gdLst/>
              <a:ahLst/>
              <a:cxnLst/>
              <a:rect l="l" t="t" r="r" b="b"/>
              <a:pathLst>
                <a:path w="18451" h="5559" extrusionOk="0">
                  <a:moveTo>
                    <a:pt x="14784" y="0"/>
                  </a:moveTo>
                  <a:cubicBezTo>
                    <a:pt x="14362" y="0"/>
                    <a:pt x="13939" y="0"/>
                    <a:pt x="13584" y="68"/>
                  </a:cubicBezTo>
                  <a:cubicBezTo>
                    <a:pt x="11895" y="135"/>
                    <a:pt x="10273" y="490"/>
                    <a:pt x="8668" y="913"/>
                  </a:cubicBezTo>
                  <a:lnTo>
                    <a:pt x="7536" y="1335"/>
                  </a:lnTo>
                  <a:cubicBezTo>
                    <a:pt x="7114" y="1470"/>
                    <a:pt x="6759" y="1605"/>
                    <a:pt x="6336" y="1757"/>
                  </a:cubicBezTo>
                  <a:cubicBezTo>
                    <a:pt x="5559" y="2112"/>
                    <a:pt x="4867" y="2450"/>
                    <a:pt x="4089" y="2805"/>
                  </a:cubicBezTo>
                  <a:cubicBezTo>
                    <a:pt x="3735" y="3025"/>
                    <a:pt x="3380" y="3227"/>
                    <a:pt x="3025" y="3447"/>
                  </a:cubicBezTo>
                  <a:cubicBezTo>
                    <a:pt x="2670" y="3650"/>
                    <a:pt x="2332" y="3869"/>
                    <a:pt x="1977" y="4072"/>
                  </a:cubicBezTo>
                  <a:cubicBezTo>
                    <a:pt x="1335" y="4562"/>
                    <a:pt x="643" y="5069"/>
                    <a:pt x="1" y="5559"/>
                  </a:cubicBezTo>
                  <a:cubicBezTo>
                    <a:pt x="845" y="5339"/>
                    <a:pt x="1555" y="5069"/>
                    <a:pt x="2332" y="4782"/>
                  </a:cubicBezTo>
                  <a:cubicBezTo>
                    <a:pt x="2755" y="4646"/>
                    <a:pt x="3092" y="4494"/>
                    <a:pt x="3447" y="4359"/>
                  </a:cubicBezTo>
                  <a:cubicBezTo>
                    <a:pt x="3870" y="4224"/>
                    <a:pt x="4224" y="4072"/>
                    <a:pt x="4579" y="3937"/>
                  </a:cubicBezTo>
                  <a:cubicBezTo>
                    <a:pt x="5002" y="3869"/>
                    <a:pt x="5356" y="3717"/>
                    <a:pt x="5779" y="3582"/>
                  </a:cubicBezTo>
                  <a:cubicBezTo>
                    <a:pt x="6134" y="3447"/>
                    <a:pt x="6472" y="3295"/>
                    <a:pt x="6894" y="3160"/>
                  </a:cubicBezTo>
                  <a:cubicBezTo>
                    <a:pt x="7604" y="2957"/>
                    <a:pt x="8381" y="2670"/>
                    <a:pt x="9158" y="2450"/>
                  </a:cubicBezTo>
                  <a:cubicBezTo>
                    <a:pt x="10628" y="2028"/>
                    <a:pt x="12182" y="1605"/>
                    <a:pt x="13737" y="1267"/>
                  </a:cubicBezTo>
                  <a:cubicBezTo>
                    <a:pt x="15274" y="913"/>
                    <a:pt x="16828" y="625"/>
                    <a:pt x="18450" y="490"/>
                  </a:cubicBezTo>
                  <a:cubicBezTo>
                    <a:pt x="17673" y="203"/>
                    <a:pt x="16896" y="135"/>
                    <a:pt x="16051" y="68"/>
                  </a:cubicBezTo>
                  <a:lnTo>
                    <a:pt x="154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1"/>
            <p:cNvSpPr/>
            <p:nvPr/>
          </p:nvSpPr>
          <p:spPr>
            <a:xfrm>
              <a:off x="2219395" y="307096"/>
              <a:ext cx="494692" cy="150276"/>
            </a:xfrm>
            <a:custGeom>
              <a:avLst/>
              <a:gdLst/>
              <a:ahLst/>
              <a:cxnLst/>
              <a:rect l="l" t="t" r="r" b="b"/>
              <a:pathLst>
                <a:path w="14007" h="4255" extrusionOk="0">
                  <a:moveTo>
                    <a:pt x="11479" y="0"/>
                  </a:moveTo>
                  <a:cubicBezTo>
                    <a:pt x="11061" y="0"/>
                    <a:pt x="10656" y="30"/>
                    <a:pt x="10273" y="30"/>
                  </a:cubicBezTo>
                  <a:cubicBezTo>
                    <a:pt x="9006" y="98"/>
                    <a:pt x="7739" y="385"/>
                    <a:pt x="6556" y="740"/>
                  </a:cubicBezTo>
                  <a:lnTo>
                    <a:pt x="5627" y="1027"/>
                  </a:lnTo>
                  <a:cubicBezTo>
                    <a:pt x="5356" y="1095"/>
                    <a:pt x="5069" y="1230"/>
                    <a:pt x="4782" y="1365"/>
                  </a:cubicBezTo>
                  <a:cubicBezTo>
                    <a:pt x="4157" y="1585"/>
                    <a:pt x="3667" y="1872"/>
                    <a:pt x="3093" y="2142"/>
                  </a:cubicBezTo>
                  <a:cubicBezTo>
                    <a:pt x="2822" y="2294"/>
                    <a:pt x="2535" y="2429"/>
                    <a:pt x="2248" y="2632"/>
                  </a:cubicBezTo>
                  <a:cubicBezTo>
                    <a:pt x="1977" y="2784"/>
                    <a:pt x="1758" y="2919"/>
                    <a:pt x="1487" y="3139"/>
                  </a:cubicBezTo>
                  <a:cubicBezTo>
                    <a:pt x="981" y="3477"/>
                    <a:pt x="423" y="3832"/>
                    <a:pt x="1" y="4254"/>
                  </a:cubicBezTo>
                  <a:cubicBezTo>
                    <a:pt x="558" y="4051"/>
                    <a:pt x="1133" y="3832"/>
                    <a:pt x="1758" y="3629"/>
                  </a:cubicBezTo>
                  <a:cubicBezTo>
                    <a:pt x="2332" y="3477"/>
                    <a:pt x="2890" y="3207"/>
                    <a:pt x="3447" y="2987"/>
                  </a:cubicBezTo>
                  <a:cubicBezTo>
                    <a:pt x="4022" y="2852"/>
                    <a:pt x="4579" y="2632"/>
                    <a:pt x="5137" y="2429"/>
                  </a:cubicBezTo>
                  <a:cubicBezTo>
                    <a:pt x="5779" y="2210"/>
                    <a:pt x="6336" y="2075"/>
                    <a:pt x="6894" y="1872"/>
                  </a:cubicBezTo>
                  <a:cubicBezTo>
                    <a:pt x="8026" y="1517"/>
                    <a:pt x="9226" y="1230"/>
                    <a:pt x="10358" y="943"/>
                  </a:cubicBezTo>
                  <a:cubicBezTo>
                    <a:pt x="11540" y="740"/>
                    <a:pt x="12740" y="520"/>
                    <a:pt x="14007" y="385"/>
                  </a:cubicBezTo>
                  <a:cubicBezTo>
                    <a:pt x="13382" y="182"/>
                    <a:pt x="12740" y="98"/>
                    <a:pt x="12115" y="30"/>
                  </a:cubicBezTo>
                  <a:cubicBezTo>
                    <a:pt x="11901" y="8"/>
                    <a:pt x="11688" y="0"/>
                    <a:pt x="11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1"/>
            <p:cNvSpPr/>
            <p:nvPr/>
          </p:nvSpPr>
          <p:spPr>
            <a:xfrm>
              <a:off x="2050542" y="483719"/>
              <a:ext cx="584187" cy="184887"/>
            </a:xfrm>
            <a:custGeom>
              <a:avLst/>
              <a:gdLst/>
              <a:ahLst/>
              <a:cxnLst/>
              <a:rect l="l" t="t" r="r" b="b"/>
              <a:pathLst>
                <a:path w="16541" h="5235" extrusionOk="0">
                  <a:moveTo>
                    <a:pt x="12857" y="0"/>
                  </a:moveTo>
                  <a:cubicBezTo>
                    <a:pt x="12600" y="0"/>
                    <a:pt x="12334" y="30"/>
                    <a:pt x="12097" y="30"/>
                  </a:cubicBezTo>
                  <a:cubicBezTo>
                    <a:pt x="10627" y="98"/>
                    <a:pt x="9141" y="385"/>
                    <a:pt x="7671" y="875"/>
                  </a:cubicBezTo>
                  <a:lnTo>
                    <a:pt x="6606" y="1230"/>
                  </a:lnTo>
                  <a:cubicBezTo>
                    <a:pt x="6268" y="1297"/>
                    <a:pt x="5914" y="1517"/>
                    <a:pt x="5559" y="1652"/>
                  </a:cubicBezTo>
                  <a:cubicBezTo>
                    <a:pt x="4849" y="1939"/>
                    <a:pt x="4224" y="2277"/>
                    <a:pt x="3582" y="2632"/>
                  </a:cubicBezTo>
                  <a:cubicBezTo>
                    <a:pt x="3227" y="2784"/>
                    <a:pt x="2957" y="2987"/>
                    <a:pt x="2602" y="3207"/>
                  </a:cubicBezTo>
                  <a:cubicBezTo>
                    <a:pt x="2315" y="3409"/>
                    <a:pt x="1960" y="3629"/>
                    <a:pt x="1690" y="3832"/>
                  </a:cubicBezTo>
                  <a:cubicBezTo>
                    <a:pt x="1115" y="4254"/>
                    <a:pt x="490" y="4744"/>
                    <a:pt x="0" y="5234"/>
                  </a:cubicBezTo>
                  <a:cubicBezTo>
                    <a:pt x="693" y="5031"/>
                    <a:pt x="1335" y="4744"/>
                    <a:pt x="2045" y="4474"/>
                  </a:cubicBezTo>
                  <a:cubicBezTo>
                    <a:pt x="2383" y="4322"/>
                    <a:pt x="2737" y="4187"/>
                    <a:pt x="3092" y="4051"/>
                  </a:cubicBezTo>
                  <a:cubicBezTo>
                    <a:pt x="3379" y="3967"/>
                    <a:pt x="3734" y="3832"/>
                    <a:pt x="4072" y="3697"/>
                  </a:cubicBezTo>
                  <a:cubicBezTo>
                    <a:pt x="4427" y="3545"/>
                    <a:pt x="4782" y="3409"/>
                    <a:pt x="5069" y="3342"/>
                  </a:cubicBezTo>
                  <a:cubicBezTo>
                    <a:pt x="5424" y="3207"/>
                    <a:pt x="5762" y="3055"/>
                    <a:pt x="6116" y="2987"/>
                  </a:cubicBezTo>
                  <a:cubicBezTo>
                    <a:pt x="6758" y="2700"/>
                    <a:pt x="7451" y="2497"/>
                    <a:pt x="8093" y="2277"/>
                  </a:cubicBezTo>
                  <a:cubicBezTo>
                    <a:pt x="9495" y="1855"/>
                    <a:pt x="10830" y="1517"/>
                    <a:pt x="12249" y="1230"/>
                  </a:cubicBezTo>
                  <a:cubicBezTo>
                    <a:pt x="13652" y="943"/>
                    <a:pt x="15054" y="672"/>
                    <a:pt x="16541" y="520"/>
                  </a:cubicBezTo>
                  <a:cubicBezTo>
                    <a:pt x="15831" y="318"/>
                    <a:pt x="15054" y="165"/>
                    <a:pt x="14361" y="98"/>
                  </a:cubicBezTo>
                  <a:lnTo>
                    <a:pt x="13787" y="30"/>
                  </a:lnTo>
                  <a:lnTo>
                    <a:pt x="13229" y="30"/>
                  </a:lnTo>
                  <a:cubicBezTo>
                    <a:pt x="13111" y="8"/>
                    <a:pt x="12985" y="0"/>
                    <a:pt x="128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1"/>
            <p:cNvSpPr/>
            <p:nvPr/>
          </p:nvSpPr>
          <p:spPr>
            <a:xfrm>
              <a:off x="1871518" y="626790"/>
              <a:ext cx="631336" cy="248247"/>
            </a:xfrm>
            <a:custGeom>
              <a:avLst/>
              <a:gdLst/>
              <a:ahLst/>
              <a:cxnLst/>
              <a:rect l="l" t="t" r="r" b="b"/>
              <a:pathLst>
                <a:path w="17876" h="7029" extrusionOk="0">
                  <a:moveTo>
                    <a:pt x="14852" y="0"/>
                  </a:moveTo>
                  <a:lnTo>
                    <a:pt x="14210" y="68"/>
                  </a:lnTo>
                  <a:cubicBezTo>
                    <a:pt x="13787" y="136"/>
                    <a:pt x="13365" y="203"/>
                    <a:pt x="12943" y="203"/>
                  </a:cubicBezTo>
                  <a:cubicBezTo>
                    <a:pt x="11337" y="490"/>
                    <a:pt x="9716" y="980"/>
                    <a:pt x="8161" y="1605"/>
                  </a:cubicBezTo>
                  <a:lnTo>
                    <a:pt x="7029" y="2112"/>
                  </a:lnTo>
                  <a:cubicBezTo>
                    <a:pt x="6691" y="2247"/>
                    <a:pt x="6336" y="2450"/>
                    <a:pt x="5982" y="2670"/>
                  </a:cubicBezTo>
                  <a:cubicBezTo>
                    <a:pt x="5204" y="3025"/>
                    <a:pt x="4495" y="3447"/>
                    <a:pt x="3802" y="3869"/>
                  </a:cubicBezTo>
                  <a:cubicBezTo>
                    <a:pt x="3447" y="4072"/>
                    <a:pt x="3160" y="4359"/>
                    <a:pt x="2805" y="4562"/>
                  </a:cubicBezTo>
                  <a:cubicBezTo>
                    <a:pt x="2467" y="4849"/>
                    <a:pt x="2180" y="5137"/>
                    <a:pt x="1825" y="5339"/>
                  </a:cubicBezTo>
                  <a:cubicBezTo>
                    <a:pt x="1200" y="5914"/>
                    <a:pt x="626" y="6471"/>
                    <a:pt x="1" y="7029"/>
                  </a:cubicBezTo>
                  <a:cubicBezTo>
                    <a:pt x="778" y="6758"/>
                    <a:pt x="1538" y="6336"/>
                    <a:pt x="2248" y="5981"/>
                  </a:cubicBezTo>
                  <a:cubicBezTo>
                    <a:pt x="2603" y="5829"/>
                    <a:pt x="2957" y="5694"/>
                    <a:pt x="3380" y="5491"/>
                  </a:cubicBezTo>
                  <a:cubicBezTo>
                    <a:pt x="3735" y="5339"/>
                    <a:pt x="4073" y="5137"/>
                    <a:pt x="4427" y="4984"/>
                  </a:cubicBezTo>
                  <a:cubicBezTo>
                    <a:pt x="4782" y="4849"/>
                    <a:pt x="5137" y="4647"/>
                    <a:pt x="5492" y="4494"/>
                  </a:cubicBezTo>
                  <a:cubicBezTo>
                    <a:pt x="5847" y="4292"/>
                    <a:pt x="6269" y="4140"/>
                    <a:pt x="6607" y="4005"/>
                  </a:cubicBezTo>
                  <a:cubicBezTo>
                    <a:pt x="7316" y="3650"/>
                    <a:pt x="8094" y="3379"/>
                    <a:pt x="8803" y="3092"/>
                  </a:cubicBezTo>
                  <a:cubicBezTo>
                    <a:pt x="10273" y="2450"/>
                    <a:pt x="11760" y="1893"/>
                    <a:pt x="13230" y="1470"/>
                  </a:cubicBezTo>
                  <a:cubicBezTo>
                    <a:pt x="14784" y="980"/>
                    <a:pt x="16322" y="558"/>
                    <a:pt x="17876" y="203"/>
                  </a:cubicBezTo>
                  <a:cubicBezTo>
                    <a:pt x="17099" y="0"/>
                    <a:pt x="16254" y="0"/>
                    <a:pt x="15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1"/>
            <p:cNvSpPr/>
            <p:nvPr/>
          </p:nvSpPr>
          <p:spPr>
            <a:xfrm>
              <a:off x="2333965" y="245891"/>
              <a:ext cx="382524" cy="92143"/>
            </a:xfrm>
            <a:custGeom>
              <a:avLst/>
              <a:gdLst/>
              <a:ahLst/>
              <a:cxnLst/>
              <a:rect l="l" t="t" r="r" b="b"/>
              <a:pathLst>
                <a:path w="10831" h="2609" extrusionOk="0">
                  <a:moveTo>
                    <a:pt x="6969" y="0"/>
                  </a:moveTo>
                  <a:cubicBezTo>
                    <a:pt x="6364" y="0"/>
                    <a:pt x="5768" y="58"/>
                    <a:pt x="5204" y="141"/>
                  </a:cubicBezTo>
                  <a:cubicBezTo>
                    <a:pt x="4224" y="361"/>
                    <a:pt x="3312" y="648"/>
                    <a:pt x="2383" y="1071"/>
                  </a:cubicBezTo>
                  <a:cubicBezTo>
                    <a:pt x="1960" y="1273"/>
                    <a:pt x="1538" y="1561"/>
                    <a:pt x="1116" y="1763"/>
                  </a:cubicBezTo>
                  <a:cubicBezTo>
                    <a:pt x="778" y="2051"/>
                    <a:pt x="355" y="2338"/>
                    <a:pt x="1" y="2608"/>
                  </a:cubicBezTo>
                  <a:cubicBezTo>
                    <a:pt x="423" y="2473"/>
                    <a:pt x="845" y="2253"/>
                    <a:pt x="1268" y="2051"/>
                  </a:cubicBezTo>
                  <a:lnTo>
                    <a:pt x="1960" y="1763"/>
                  </a:lnTo>
                  <a:cubicBezTo>
                    <a:pt x="2180" y="1696"/>
                    <a:pt x="2383" y="1628"/>
                    <a:pt x="2602" y="1561"/>
                  </a:cubicBezTo>
                  <a:cubicBezTo>
                    <a:pt x="3025" y="1409"/>
                    <a:pt x="3515" y="1206"/>
                    <a:pt x="3937" y="1138"/>
                  </a:cubicBezTo>
                  <a:cubicBezTo>
                    <a:pt x="4157" y="1071"/>
                    <a:pt x="4360" y="986"/>
                    <a:pt x="4647" y="919"/>
                  </a:cubicBezTo>
                  <a:lnTo>
                    <a:pt x="5272" y="783"/>
                  </a:lnTo>
                  <a:cubicBezTo>
                    <a:pt x="6030" y="671"/>
                    <a:pt x="6799" y="547"/>
                    <a:pt x="7561" y="547"/>
                  </a:cubicBezTo>
                  <a:cubicBezTo>
                    <a:pt x="7716" y="547"/>
                    <a:pt x="7871" y="552"/>
                    <a:pt x="8026" y="564"/>
                  </a:cubicBezTo>
                  <a:cubicBezTo>
                    <a:pt x="9006" y="564"/>
                    <a:pt x="9918" y="716"/>
                    <a:pt x="10830" y="1071"/>
                  </a:cubicBezTo>
                  <a:cubicBezTo>
                    <a:pt x="9986" y="496"/>
                    <a:pt x="9073" y="226"/>
                    <a:pt x="8093" y="74"/>
                  </a:cubicBezTo>
                  <a:cubicBezTo>
                    <a:pt x="7719" y="22"/>
                    <a:pt x="7342" y="0"/>
                    <a:pt x="69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1"/>
            <p:cNvSpPr/>
            <p:nvPr/>
          </p:nvSpPr>
          <p:spPr>
            <a:xfrm>
              <a:off x="2629926" y="-1579"/>
              <a:ext cx="382524" cy="93768"/>
            </a:xfrm>
            <a:custGeom>
              <a:avLst/>
              <a:gdLst/>
              <a:ahLst/>
              <a:cxnLst/>
              <a:rect l="l" t="t" r="r" b="b"/>
              <a:pathLst>
                <a:path w="10831" h="2655" extrusionOk="0">
                  <a:moveTo>
                    <a:pt x="6959" y="0"/>
                  </a:moveTo>
                  <a:cubicBezTo>
                    <a:pt x="6356" y="0"/>
                    <a:pt x="5768" y="52"/>
                    <a:pt x="5204" y="188"/>
                  </a:cubicBezTo>
                  <a:cubicBezTo>
                    <a:pt x="4224" y="323"/>
                    <a:pt x="3295" y="678"/>
                    <a:pt x="2383" y="1100"/>
                  </a:cubicBezTo>
                  <a:cubicBezTo>
                    <a:pt x="1961" y="1320"/>
                    <a:pt x="1538" y="1522"/>
                    <a:pt x="1116" y="1809"/>
                  </a:cubicBezTo>
                  <a:cubicBezTo>
                    <a:pt x="761" y="2080"/>
                    <a:pt x="339" y="2367"/>
                    <a:pt x="1" y="2654"/>
                  </a:cubicBezTo>
                  <a:cubicBezTo>
                    <a:pt x="423" y="2435"/>
                    <a:pt x="845" y="2232"/>
                    <a:pt x="1335" y="2080"/>
                  </a:cubicBezTo>
                  <a:lnTo>
                    <a:pt x="1961" y="1809"/>
                  </a:lnTo>
                  <a:cubicBezTo>
                    <a:pt x="2180" y="1742"/>
                    <a:pt x="2383" y="1590"/>
                    <a:pt x="2603" y="1522"/>
                  </a:cubicBezTo>
                  <a:cubicBezTo>
                    <a:pt x="3092" y="1387"/>
                    <a:pt x="3515" y="1235"/>
                    <a:pt x="3937" y="1100"/>
                  </a:cubicBezTo>
                  <a:cubicBezTo>
                    <a:pt x="4140" y="1100"/>
                    <a:pt x="4427" y="965"/>
                    <a:pt x="4647" y="965"/>
                  </a:cubicBezTo>
                  <a:lnTo>
                    <a:pt x="5272" y="813"/>
                  </a:lnTo>
                  <a:cubicBezTo>
                    <a:pt x="5956" y="661"/>
                    <a:pt x="6641" y="585"/>
                    <a:pt x="7360" y="585"/>
                  </a:cubicBezTo>
                  <a:cubicBezTo>
                    <a:pt x="7600" y="585"/>
                    <a:pt x="7844" y="593"/>
                    <a:pt x="8093" y="610"/>
                  </a:cubicBezTo>
                  <a:cubicBezTo>
                    <a:pt x="9006" y="610"/>
                    <a:pt x="9918" y="745"/>
                    <a:pt x="10831" y="1032"/>
                  </a:cubicBezTo>
                  <a:cubicBezTo>
                    <a:pt x="10053" y="542"/>
                    <a:pt x="9073" y="188"/>
                    <a:pt x="8093" y="52"/>
                  </a:cubicBezTo>
                  <a:cubicBezTo>
                    <a:pt x="7712" y="20"/>
                    <a:pt x="7333" y="0"/>
                    <a:pt x="6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1"/>
            <p:cNvSpPr/>
            <p:nvPr/>
          </p:nvSpPr>
          <p:spPr>
            <a:xfrm>
              <a:off x="1769485" y="773958"/>
              <a:ext cx="614030" cy="280103"/>
            </a:xfrm>
            <a:custGeom>
              <a:avLst/>
              <a:gdLst/>
              <a:ahLst/>
              <a:cxnLst/>
              <a:rect l="l" t="t" r="r" b="b"/>
              <a:pathLst>
                <a:path w="17386" h="7931" extrusionOk="0">
                  <a:moveTo>
                    <a:pt x="15996" y="0"/>
                  </a:moveTo>
                  <a:cubicBezTo>
                    <a:pt x="15641" y="0"/>
                    <a:pt x="15280" y="21"/>
                    <a:pt x="14919" y="57"/>
                  </a:cubicBezTo>
                  <a:lnTo>
                    <a:pt x="14294" y="125"/>
                  </a:lnTo>
                  <a:lnTo>
                    <a:pt x="13720" y="192"/>
                  </a:lnTo>
                  <a:cubicBezTo>
                    <a:pt x="13297" y="260"/>
                    <a:pt x="12875" y="327"/>
                    <a:pt x="12452" y="395"/>
                  </a:cubicBezTo>
                  <a:cubicBezTo>
                    <a:pt x="10847" y="750"/>
                    <a:pt x="9293" y="1324"/>
                    <a:pt x="7806" y="2017"/>
                  </a:cubicBezTo>
                  <a:lnTo>
                    <a:pt x="6691" y="2591"/>
                  </a:lnTo>
                  <a:cubicBezTo>
                    <a:pt x="6336" y="2794"/>
                    <a:pt x="5982" y="3014"/>
                    <a:pt x="5627" y="3217"/>
                  </a:cubicBezTo>
                  <a:cubicBezTo>
                    <a:pt x="4934" y="3639"/>
                    <a:pt x="4224" y="4129"/>
                    <a:pt x="3582" y="4619"/>
                  </a:cubicBezTo>
                  <a:cubicBezTo>
                    <a:pt x="3245" y="4839"/>
                    <a:pt x="2890" y="5126"/>
                    <a:pt x="2603" y="5396"/>
                  </a:cubicBezTo>
                  <a:cubicBezTo>
                    <a:pt x="2248" y="5616"/>
                    <a:pt x="1977" y="5886"/>
                    <a:pt x="1690" y="6173"/>
                  </a:cubicBezTo>
                  <a:cubicBezTo>
                    <a:pt x="1048" y="6731"/>
                    <a:pt x="491" y="7373"/>
                    <a:pt x="1" y="7930"/>
                  </a:cubicBezTo>
                  <a:cubicBezTo>
                    <a:pt x="710" y="7576"/>
                    <a:pt x="1403" y="7238"/>
                    <a:pt x="2113" y="6815"/>
                  </a:cubicBezTo>
                  <a:cubicBezTo>
                    <a:pt x="2467" y="6596"/>
                    <a:pt x="2822" y="6460"/>
                    <a:pt x="3160" y="6241"/>
                  </a:cubicBezTo>
                  <a:cubicBezTo>
                    <a:pt x="3515" y="6038"/>
                    <a:pt x="3870" y="5818"/>
                    <a:pt x="4224" y="5683"/>
                  </a:cubicBezTo>
                  <a:cubicBezTo>
                    <a:pt x="4579" y="5464"/>
                    <a:pt x="4934" y="5261"/>
                    <a:pt x="5272" y="5126"/>
                  </a:cubicBezTo>
                  <a:cubicBezTo>
                    <a:pt x="5627" y="4906"/>
                    <a:pt x="5982" y="4703"/>
                    <a:pt x="6336" y="4551"/>
                  </a:cubicBezTo>
                  <a:cubicBezTo>
                    <a:pt x="7046" y="4197"/>
                    <a:pt x="7739" y="3859"/>
                    <a:pt x="8448" y="3504"/>
                  </a:cubicBezTo>
                  <a:cubicBezTo>
                    <a:pt x="9918" y="2794"/>
                    <a:pt x="11337" y="2169"/>
                    <a:pt x="12807" y="1595"/>
                  </a:cubicBezTo>
                  <a:cubicBezTo>
                    <a:pt x="14294" y="1037"/>
                    <a:pt x="15832" y="547"/>
                    <a:pt x="17386" y="125"/>
                  </a:cubicBezTo>
                  <a:cubicBezTo>
                    <a:pt x="16941" y="38"/>
                    <a:pt x="16473" y="0"/>
                    <a:pt x="159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1"/>
            <p:cNvSpPr/>
            <p:nvPr/>
          </p:nvSpPr>
          <p:spPr>
            <a:xfrm>
              <a:off x="1573191" y="1200241"/>
              <a:ext cx="437407" cy="199297"/>
            </a:xfrm>
            <a:custGeom>
              <a:avLst/>
              <a:gdLst/>
              <a:ahLst/>
              <a:cxnLst/>
              <a:rect l="l" t="t" r="r" b="b"/>
              <a:pathLst>
                <a:path w="12385" h="5643" extrusionOk="0">
                  <a:moveTo>
                    <a:pt x="11356" y="1"/>
                  </a:moveTo>
                  <a:cubicBezTo>
                    <a:pt x="10530" y="1"/>
                    <a:pt x="9721" y="148"/>
                    <a:pt x="8870" y="304"/>
                  </a:cubicBezTo>
                  <a:cubicBezTo>
                    <a:pt x="7738" y="574"/>
                    <a:pt x="6606" y="929"/>
                    <a:pt x="5559" y="1419"/>
                  </a:cubicBezTo>
                  <a:lnTo>
                    <a:pt x="4781" y="1841"/>
                  </a:lnTo>
                  <a:cubicBezTo>
                    <a:pt x="4494" y="1993"/>
                    <a:pt x="4291" y="2128"/>
                    <a:pt x="4004" y="2264"/>
                  </a:cubicBezTo>
                  <a:cubicBezTo>
                    <a:pt x="3514" y="2618"/>
                    <a:pt x="3024" y="2906"/>
                    <a:pt x="2602" y="3260"/>
                  </a:cubicBezTo>
                  <a:cubicBezTo>
                    <a:pt x="2112" y="3615"/>
                    <a:pt x="1690" y="4038"/>
                    <a:pt x="1267" y="4376"/>
                  </a:cubicBezTo>
                  <a:lnTo>
                    <a:pt x="0" y="5643"/>
                  </a:lnTo>
                  <a:cubicBezTo>
                    <a:pt x="558" y="5372"/>
                    <a:pt x="1048" y="5085"/>
                    <a:pt x="1538" y="4798"/>
                  </a:cubicBezTo>
                  <a:lnTo>
                    <a:pt x="2315" y="4460"/>
                  </a:lnTo>
                  <a:cubicBezTo>
                    <a:pt x="2534" y="4308"/>
                    <a:pt x="2805" y="4173"/>
                    <a:pt x="3092" y="4038"/>
                  </a:cubicBezTo>
                  <a:cubicBezTo>
                    <a:pt x="3582" y="3750"/>
                    <a:pt x="4072" y="3463"/>
                    <a:pt x="4579" y="3260"/>
                  </a:cubicBezTo>
                  <a:cubicBezTo>
                    <a:pt x="5069" y="2973"/>
                    <a:pt x="5559" y="2686"/>
                    <a:pt x="6049" y="2483"/>
                  </a:cubicBezTo>
                  <a:cubicBezTo>
                    <a:pt x="7113" y="1993"/>
                    <a:pt x="8093" y="1571"/>
                    <a:pt x="9140" y="1149"/>
                  </a:cubicBezTo>
                  <a:cubicBezTo>
                    <a:pt x="10205" y="726"/>
                    <a:pt x="11252" y="371"/>
                    <a:pt x="12384" y="84"/>
                  </a:cubicBezTo>
                  <a:cubicBezTo>
                    <a:pt x="12036" y="25"/>
                    <a:pt x="11695" y="1"/>
                    <a:pt x="11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61"/>
            <p:cNvSpPr/>
            <p:nvPr/>
          </p:nvSpPr>
          <p:spPr>
            <a:xfrm>
              <a:off x="1508136" y="1323004"/>
              <a:ext cx="435641" cy="198873"/>
            </a:xfrm>
            <a:custGeom>
              <a:avLst/>
              <a:gdLst/>
              <a:ahLst/>
              <a:cxnLst/>
              <a:rect l="l" t="t" r="r" b="b"/>
              <a:pathLst>
                <a:path w="12335" h="5631" extrusionOk="0">
                  <a:moveTo>
                    <a:pt x="11383" y="1"/>
                  </a:moveTo>
                  <a:cubicBezTo>
                    <a:pt x="10545" y="1"/>
                    <a:pt x="9690" y="115"/>
                    <a:pt x="8871" y="274"/>
                  </a:cubicBezTo>
                  <a:cubicBezTo>
                    <a:pt x="7688" y="562"/>
                    <a:pt x="6623" y="984"/>
                    <a:pt x="5491" y="1474"/>
                  </a:cubicBezTo>
                  <a:lnTo>
                    <a:pt x="4731" y="1829"/>
                  </a:lnTo>
                  <a:cubicBezTo>
                    <a:pt x="4512" y="1964"/>
                    <a:pt x="4224" y="2167"/>
                    <a:pt x="4022" y="2319"/>
                  </a:cubicBezTo>
                  <a:cubicBezTo>
                    <a:pt x="3464" y="2589"/>
                    <a:pt x="3042" y="2944"/>
                    <a:pt x="2535" y="3231"/>
                  </a:cubicBezTo>
                  <a:cubicBezTo>
                    <a:pt x="2045" y="3586"/>
                    <a:pt x="1622" y="4008"/>
                    <a:pt x="1200" y="4363"/>
                  </a:cubicBezTo>
                  <a:cubicBezTo>
                    <a:pt x="778" y="4785"/>
                    <a:pt x="355" y="5208"/>
                    <a:pt x="1" y="5630"/>
                  </a:cubicBezTo>
                  <a:cubicBezTo>
                    <a:pt x="507" y="5411"/>
                    <a:pt x="997" y="5123"/>
                    <a:pt x="1487" y="4853"/>
                  </a:cubicBezTo>
                  <a:lnTo>
                    <a:pt x="2264" y="4431"/>
                  </a:lnTo>
                  <a:cubicBezTo>
                    <a:pt x="2535" y="4279"/>
                    <a:pt x="2754" y="4143"/>
                    <a:pt x="3042" y="4008"/>
                  </a:cubicBezTo>
                  <a:cubicBezTo>
                    <a:pt x="3532" y="3721"/>
                    <a:pt x="4022" y="3434"/>
                    <a:pt x="4512" y="3231"/>
                  </a:cubicBezTo>
                  <a:cubicBezTo>
                    <a:pt x="5002" y="2944"/>
                    <a:pt x="5491" y="2741"/>
                    <a:pt x="5998" y="2454"/>
                  </a:cubicBezTo>
                  <a:cubicBezTo>
                    <a:pt x="7046" y="1964"/>
                    <a:pt x="8026" y="1542"/>
                    <a:pt x="9090" y="1119"/>
                  </a:cubicBezTo>
                  <a:cubicBezTo>
                    <a:pt x="10138" y="764"/>
                    <a:pt x="11202" y="342"/>
                    <a:pt x="12334" y="55"/>
                  </a:cubicBezTo>
                  <a:cubicBezTo>
                    <a:pt x="12021" y="17"/>
                    <a:pt x="11704" y="1"/>
                    <a:pt x="11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61"/>
            <p:cNvSpPr/>
            <p:nvPr/>
          </p:nvSpPr>
          <p:spPr>
            <a:xfrm>
              <a:off x="1314207" y="1947206"/>
              <a:ext cx="438008" cy="201204"/>
            </a:xfrm>
            <a:custGeom>
              <a:avLst/>
              <a:gdLst/>
              <a:ahLst/>
              <a:cxnLst/>
              <a:rect l="l" t="t" r="r" b="b"/>
              <a:pathLst>
                <a:path w="12402" h="5697" extrusionOk="0">
                  <a:moveTo>
                    <a:pt x="11458" y="0"/>
                  </a:moveTo>
                  <a:cubicBezTo>
                    <a:pt x="10596" y="0"/>
                    <a:pt x="9752" y="129"/>
                    <a:pt x="8871" y="340"/>
                  </a:cubicBezTo>
                  <a:cubicBezTo>
                    <a:pt x="7755" y="543"/>
                    <a:pt x="6623" y="966"/>
                    <a:pt x="5576" y="1472"/>
                  </a:cubicBezTo>
                  <a:lnTo>
                    <a:pt x="4799" y="1895"/>
                  </a:lnTo>
                  <a:cubicBezTo>
                    <a:pt x="4512" y="2030"/>
                    <a:pt x="4309" y="2165"/>
                    <a:pt x="4022" y="2317"/>
                  </a:cubicBezTo>
                  <a:cubicBezTo>
                    <a:pt x="3532" y="2587"/>
                    <a:pt x="3042" y="2942"/>
                    <a:pt x="2619" y="3297"/>
                  </a:cubicBezTo>
                  <a:cubicBezTo>
                    <a:pt x="2112" y="3652"/>
                    <a:pt x="1690" y="4007"/>
                    <a:pt x="1268" y="4429"/>
                  </a:cubicBezTo>
                  <a:cubicBezTo>
                    <a:pt x="845" y="4767"/>
                    <a:pt x="423" y="5189"/>
                    <a:pt x="1" y="5696"/>
                  </a:cubicBezTo>
                  <a:cubicBezTo>
                    <a:pt x="575" y="5409"/>
                    <a:pt x="1065" y="5122"/>
                    <a:pt x="1555" y="4851"/>
                  </a:cubicBezTo>
                  <a:lnTo>
                    <a:pt x="2332" y="4429"/>
                  </a:lnTo>
                  <a:cubicBezTo>
                    <a:pt x="2535" y="4277"/>
                    <a:pt x="2822" y="4142"/>
                    <a:pt x="3042" y="4007"/>
                  </a:cubicBezTo>
                  <a:cubicBezTo>
                    <a:pt x="3599" y="3787"/>
                    <a:pt x="4089" y="3500"/>
                    <a:pt x="4579" y="3229"/>
                  </a:cubicBezTo>
                  <a:cubicBezTo>
                    <a:pt x="5069" y="2942"/>
                    <a:pt x="5576" y="2740"/>
                    <a:pt x="6066" y="2452"/>
                  </a:cubicBezTo>
                  <a:cubicBezTo>
                    <a:pt x="7046" y="2030"/>
                    <a:pt x="8110" y="1540"/>
                    <a:pt x="9158" y="1185"/>
                  </a:cubicBezTo>
                  <a:cubicBezTo>
                    <a:pt x="10222" y="763"/>
                    <a:pt x="11270" y="408"/>
                    <a:pt x="12402" y="53"/>
                  </a:cubicBezTo>
                  <a:cubicBezTo>
                    <a:pt x="12083" y="17"/>
                    <a:pt x="11770" y="0"/>
                    <a:pt x="11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1"/>
            <p:cNvSpPr/>
            <p:nvPr/>
          </p:nvSpPr>
          <p:spPr>
            <a:xfrm>
              <a:off x="1438913" y="1453820"/>
              <a:ext cx="546609" cy="251814"/>
            </a:xfrm>
            <a:custGeom>
              <a:avLst/>
              <a:gdLst/>
              <a:ahLst/>
              <a:cxnLst/>
              <a:rect l="l" t="t" r="r" b="b"/>
              <a:pathLst>
                <a:path w="15477" h="7130" extrusionOk="0">
                  <a:moveTo>
                    <a:pt x="14393" y="0"/>
                  </a:moveTo>
                  <a:cubicBezTo>
                    <a:pt x="14024" y="0"/>
                    <a:pt x="13652" y="17"/>
                    <a:pt x="13297" y="17"/>
                  </a:cubicBezTo>
                  <a:lnTo>
                    <a:pt x="12740" y="85"/>
                  </a:lnTo>
                  <a:lnTo>
                    <a:pt x="12182" y="152"/>
                  </a:lnTo>
                  <a:cubicBezTo>
                    <a:pt x="11827" y="237"/>
                    <a:pt x="11473" y="304"/>
                    <a:pt x="11118" y="372"/>
                  </a:cubicBezTo>
                  <a:cubicBezTo>
                    <a:pt x="9648" y="727"/>
                    <a:pt x="8229" y="1217"/>
                    <a:pt x="6962" y="1842"/>
                  </a:cubicBezTo>
                  <a:lnTo>
                    <a:pt x="5982" y="2349"/>
                  </a:lnTo>
                  <a:cubicBezTo>
                    <a:pt x="5627" y="2484"/>
                    <a:pt x="5272" y="2686"/>
                    <a:pt x="5002" y="2906"/>
                  </a:cubicBezTo>
                  <a:cubicBezTo>
                    <a:pt x="4360" y="3261"/>
                    <a:pt x="3735" y="3683"/>
                    <a:pt x="3160" y="4106"/>
                  </a:cubicBezTo>
                  <a:cubicBezTo>
                    <a:pt x="2890" y="4308"/>
                    <a:pt x="2603" y="4596"/>
                    <a:pt x="2315" y="4798"/>
                  </a:cubicBezTo>
                  <a:cubicBezTo>
                    <a:pt x="2045" y="5018"/>
                    <a:pt x="1758" y="5305"/>
                    <a:pt x="1471" y="5508"/>
                  </a:cubicBezTo>
                  <a:cubicBezTo>
                    <a:pt x="981" y="5998"/>
                    <a:pt x="423" y="6572"/>
                    <a:pt x="1" y="7130"/>
                  </a:cubicBezTo>
                  <a:cubicBezTo>
                    <a:pt x="626" y="6775"/>
                    <a:pt x="1268" y="6420"/>
                    <a:pt x="1893" y="6066"/>
                  </a:cubicBezTo>
                  <a:cubicBezTo>
                    <a:pt x="2180" y="5930"/>
                    <a:pt x="2535" y="5728"/>
                    <a:pt x="2805" y="5576"/>
                  </a:cubicBezTo>
                  <a:cubicBezTo>
                    <a:pt x="3160" y="5373"/>
                    <a:pt x="3447" y="5221"/>
                    <a:pt x="3802" y="5018"/>
                  </a:cubicBezTo>
                  <a:cubicBezTo>
                    <a:pt x="4072" y="4883"/>
                    <a:pt x="4360" y="4731"/>
                    <a:pt x="4714" y="4528"/>
                  </a:cubicBezTo>
                  <a:cubicBezTo>
                    <a:pt x="5002" y="4376"/>
                    <a:pt x="5340" y="4241"/>
                    <a:pt x="5627" y="4038"/>
                  </a:cubicBezTo>
                  <a:cubicBezTo>
                    <a:pt x="6269" y="3751"/>
                    <a:pt x="6894" y="3396"/>
                    <a:pt x="7536" y="3109"/>
                  </a:cubicBezTo>
                  <a:cubicBezTo>
                    <a:pt x="8803" y="2484"/>
                    <a:pt x="10070" y="1926"/>
                    <a:pt x="11405" y="1419"/>
                  </a:cubicBezTo>
                  <a:cubicBezTo>
                    <a:pt x="12740" y="929"/>
                    <a:pt x="14074" y="439"/>
                    <a:pt x="15477" y="85"/>
                  </a:cubicBezTo>
                  <a:cubicBezTo>
                    <a:pt x="15130" y="17"/>
                    <a:pt x="14763" y="0"/>
                    <a:pt x="14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1"/>
            <p:cNvSpPr/>
            <p:nvPr/>
          </p:nvSpPr>
          <p:spPr>
            <a:xfrm>
              <a:off x="1376861" y="1589475"/>
              <a:ext cx="616432" cy="282646"/>
            </a:xfrm>
            <a:custGeom>
              <a:avLst/>
              <a:gdLst/>
              <a:ahLst/>
              <a:cxnLst/>
              <a:rect l="l" t="t" r="r" b="b"/>
              <a:pathLst>
                <a:path w="17454" h="8003" extrusionOk="0">
                  <a:moveTo>
                    <a:pt x="16011" y="1"/>
                  </a:moveTo>
                  <a:cubicBezTo>
                    <a:pt x="15675" y="1"/>
                    <a:pt x="15337" y="17"/>
                    <a:pt x="14987" y="45"/>
                  </a:cubicBezTo>
                  <a:lnTo>
                    <a:pt x="14362" y="113"/>
                  </a:lnTo>
                  <a:lnTo>
                    <a:pt x="13720" y="197"/>
                  </a:lnTo>
                  <a:cubicBezTo>
                    <a:pt x="13297" y="265"/>
                    <a:pt x="12942" y="332"/>
                    <a:pt x="12520" y="467"/>
                  </a:cubicBezTo>
                  <a:cubicBezTo>
                    <a:pt x="10898" y="822"/>
                    <a:pt x="9361" y="1380"/>
                    <a:pt x="7874" y="2089"/>
                  </a:cubicBezTo>
                  <a:lnTo>
                    <a:pt x="6759" y="2647"/>
                  </a:lnTo>
                  <a:cubicBezTo>
                    <a:pt x="6404" y="2799"/>
                    <a:pt x="6049" y="3069"/>
                    <a:pt x="5694" y="3289"/>
                  </a:cubicBezTo>
                  <a:cubicBezTo>
                    <a:pt x="4917" y="3711"/>
                    <a:pt x="4292" y="4134"/>
                    <a:pt x="3582" y="4624"/>
                  </a:cubicBezTo>
                  <a:cubicBezTo>
                    <a:pt x="3295" y="4911"/>
                    <a:pt x="2957" y="5114"/>
                    <a:pt x="2670" y="5401"/>
                  </a:cubicBezTo>
                  <a:cubicBezTo>
                    <a:pt x="2315" y="5688"/>
                    <a:pt x="2028" y="5958"/>
                    <a:pt x="1690" y="6246"/>
                  </a:cubicBezTo>
                  <a:cubicBezTo>
                    <a:pt x="1116" y="6803"/>
                    <a:pt x="558" y="7378"/>
                    <a:pt x="1" y="8003"/>
                  </a:cubicBezTo>
                  <a:cubicBezTo>
                    <a:pt x="761" y="7648"/>
                    <a:pt x="1470" y="7226"/>
                    <a:pt x="2180" y="6871"/>
                  </a:cubicBezTo>
                  <a:lnTo>
                    <a:pt x="3228" y="6246"/>
                  </a:lnTo>
                  <a:cubicBezTo>
                    <a:pt x="3582" y="6110"/>
                    <a:pt x="3937" y="5891"/>
                    <a:pt x="4292" y="5688"/>
                  </a:cubicBezTo>
                  <a:cubicBezTo>
                    <a:pt x="4647" y="5468"/>
                    <a:pt x="4985" y="5333"/>
                    <a:pt x="5339" y="5114"/>
                  </a:cubicBezTo>
                  <a:cubicBezTo>
                    <a:pt x="5694" y="4911"/>
                    <a:pt x="6049" y="4759"/>
                    <a:pt x="6404" y="4556"/>
                  </a:cubicBezTo>
                  <a:cubicBezTo>
                    <a:pt x="7097" y="4201"/>
                    <a:pt x="7806" y="3846"/>
                    <a:pt x="8516" y="3492"/>
                  </a:cubicBezTo>
                  <a:cubicBezTo>
                    <a:pt x="9986" y="2867"/>
                    <a:pt x="11405" y="2225"/>
                    <a:pt x="12875" y="1667"/>
                  </a:cubicBezTo>
                  <a:cubicBezTo>
                    <a:pt x="14362" y="1042"/>
                    <a:pt x="15899" y="535"/>
                    <a:pt x="17453" y="113"/>
                  </a:cubicBezTo>
                  <a:cubicBezTo>
                    <a:pt x="16959" y="33"/>
                    <a:pt x="16487" y="1"/>
                    <a:pt x="16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61"/>
            <p:cNvSpPr/>
            <p:nvPr/>
          </p:nvSpPr>
          <p:spPr>
            <a:xfrm>
              <a:off x="1324343" y="1799896"/>
              <a:ext cx="566917" cy="263786"/>
            </a:xfrm>
            <a:custGeom>
              <a:avLst/>
              <a:gdLst/>
              <a:ahLst/>
              <a:cxnLst/>
              <a:rect l="l" t="t" r="r" b="b"/>
              <a:pathLst>
                <a:path w="16052" h="7469" extrusionOk="0">
                  <a:moveTo>
                    <a:pt x="13737" y="0"/>
                  </a:moveTo>
                  <a:lnTo>
                    <a:pt x="13162" y="68"/>
                  </a:lnTo>
                  <a:lnTo>
                    <a:pt x="12605" y="152"/>
                  </a:lnTo>
                  <a:cubicBezTo>
                    <a:pt x="12182" y="220"/>
                    <a:pt x="11827" y="288"/>
                    <a:pt x="11473" y="355"/>
                  </a:cubicBezTo>
                  <a:cubicBezTo>
                    <a:pt x="10003" y="642"/>
                    <a:pt x="8516" y="1200"/>
                    <a:pt x="7114" y="1842"/>
                  </a:cubicBezTo>
                  <a:lnTo>
                    <a:pt x="6134" y="2399"/>
                  </a:lnTo>
                  <a:cubicBezTo>
                    <a:pt x="5779" y="2535"/>
                    <a:pt x="5492" y="2754"/>
                    <a:pt x="5137" y="2957"/>
                  </a:cubicBezTo>
                  <a:cubicBezTo>
                    <a:pt x="4512" y="3312"/>
                    <a:pt x="3870" y="3802"/>
                    <a:pt x="3245" y="4224"/>
                  </a:cubicBezTo>
                  <a:cubicBezTo>
                    <a:pt x="2957" y="4511"/>
                    <a:pt x="2670" y="4714"/>
                    <a:pt x="2400" y="5001"/>
                  </a:cubicBezTo>
                  <a:cubicBezTo>
                    <a:pt x="2113" y="5221"/>
                    <a:pt x="1825" y="5491"/>
                    <a:pt x="1555" y="5779"/>
                  </a:cubicBezTo>
                  <a:cubicBezTo>
                    <a:pt x="1268" y="5981"/>
                    <a:pt x="981" y="6269"/>
                    <a:pt x="778" y="6556"/>
                  </a:cubicBezTo>
                  <a:cubicBezTo>
                    <a:pt x="491" y="6826"/>
                    <a:pt x="288" y="7113"/>
                    <a:pt x="1" y="7468"/>
                  </a:cubicBezTo>
                  <a:cubicBezTo>
                    <a:pt x="710" y="7113"/>
                    <a:pt x="1335" y="6691"/>
                    <a:pt x="1978" y="6336"/>
                  </a:cubicBezTo>
                  <a:cubicBezTo>
                    <a:pt x="2332" y="6201"/>
                    <a:pt x="2670" y="5981"/>
                    <a:pt x="2957" y="5779"/>
                  </a:cubicBezTo>
                  <a:cubicBezTo>
                    <a:pt x="3312" y="5643"/>
                    <a:pt x="3599" y="5424"/>
                    <a:pt x="3937" y="5289"/>
                  </a:cubicBezTo>
                  <a:cubicBezTo>
                    <a:pt x="4225" y="5069"/>
                    <a:pt x="4579" y="4934"/>
                    <a:pt x="4867" y="4714"/>
                  </a:cubicBezTo>
                  <a:cubicBezTo>
                    <a:pt x="5205" y="4511"/>
                    <a:pt x="5559" y="4376"/>
                    <a:pt x="5847" y="4224"/>
                  </a:cubicBezTo>
                  <a:cubicBezTo>
                    <a:pt x="6472" y="3869"/>
                    <a:pt x="7181" y="3531"/>
                    <a:pt x="7823" y="3244"/>
                  </a:cubicBezTo>
                  <a:cubicBezTo>
                    <a:pt x="9090" y="2602"/>
                    <a:pt x="10425" y="1977"/>
                    <a:pt x="11827" y="1487"/>
                  </a:cubicBezTo>
                  <a:cubicBezTo>
                    <a:pt x="13162" y="997"/>
                    <a:pt x="14581" y="490"/>
                    <a:pt x="16051" y="152"/>
                  </a:cubicBezTo>
                  <a:cubicBezTo>
                    <a:pt x="15274" y="0"/>
                    <a:pt x="14497" y="0"/>
                    <a:pt x="1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61"/>
            <p:cNvSpPr/>
            <p:nvPr/>
          </p:nvSpPr>
          <p:spPr>
            <a:xfrm>
              <a:off x="1247387" y="1997180"/>
              <a:ext cx="616432" cy="282505"/>
            </a:xfrm>
            <a:custGeom>
              <a:avLst/>
              <a:gdLst/>
              <a:ahLst/>
              <a:cxnLst/>
              <a:rect l="l" t="t" r="r" b="b"/>
              <a:pathLst>
                <a:path w="17454" h="7999" extrusionOk="0">
                  <a:moveTo>
                    <a:pt x="16063" y="1"/>
                  </a:moveTo>
                  <a:cubicBezTo>
                    <a:pt x="15708" y="1"/>
                    <a:pt x="15347" y="21"/>
                    <a:pt x="14986" y="57"/>
                  </a:cubicBezTo>
                  <a:lnTo>
                    <a:pt x="14361" y="125"/>
                  </a:lnTo>
                  <a:lnTo>
                    <a:pt x="13804" y="193"/>
                  </a:lnTo>
                  <a:cubicBezTo>
                    <a:pt x="13381" y="260"/>
                    <a:pt x="12959" y="328"/>
                    <a:pt x="12537" y="395"/>
                  </a:cubicBezTo>
                  <a:cubicBezTo>
                    <a:pt x="10915" y="818"/>
                    <a:pt x="9360" y="1392"/>
                    <a:pt x="7890" y="2085"/>
                  </a:cubicBezTo>
                  <a:lnTo>
                    <a:pt x="6758" y="2659"/>
                  </a:lnTo>
                  <a:cubicBezTo>
                    <a:pt x="6404" y="2794"/>
                    <a:pt x="6049" y="3014"/>
                    <a:pt x="5694" y="3217"/>
                  </a:cubicBezTo>
                  <a:cubicBezTo>
                    <a:pt x="5001" y="3639"/>
                    <a:pt x="4292" y="4129"/>
                    <a:pt x="3667" y="4619"/>
                  </a:cubicBezTo>
                  <a:cubicBezTo>
                    <a:pt x="3312" y="4839"/>
                    <a:pt x="2957" y="5126"/>
                    <a:pt x="2670" y="5396"/>
                  </a:cubicBezTo>
                  <a:cubicBezTo>
                    <a:pt x="2315" y="5683"/>
                    <a:pt x="2045" y="5886"/>
                    <a:pt x="1757" y="6173"/>
                  </a:cubicBezTo>
                  <a:cubicBezTo>
                    <a:pt x="1132" y="6731"/>
                    <a:pt x="558" y="7373"/>
                    <a:pt x="0" y="7998"/>
                  </a:cubicBezTo>
                  <a:cubicBezTo>
                    <a:pt x="777" y="7660"/>
                    <a:pt x="1470" y="7238"/>
                    <a:pt x="2180" y="6815"/>
                  </a:cubicBezTo>
                  <a:cubicBezTo>
                    <a:pt x="2535" y="6663"/>
                    <a:pt x="2889" y="6461"/>
                    <a:pt x="3244" y="6241"/>
                  </a:cubicBezTo>
                  <a:cubicBezTo>
                    <a:pt x="3582" y="6038"/>
                    <a:pt x="3937" y="5819"/>
                    <a:pt x="4292" y="5683"/>
                  </a:cubicBezTo>
                  <a:cubicBezTo>
                    <a:pt x="4646" y="5464"/>
                    <a:pt x="5001" y="5329"/>
                    <a:pt x="5356" y="5126"/>
                  </a:cubicBezTo>
                  <a:cubicBezTo>
                    <a:pt x="5694" y="4906"/>
                    <a:pt x="6049" y="4771"/>
                    <a:pt x="6404" y="4552"/>
                  </a:cubicBezTo>
                  <a:cubicBezTo>
                    <a:pt x="7113" y="4197"/>
                    <a:pt x="7806" y="3859"/>
                    <a:pt x="8515" y="3504"/>
                  </a:cubicBezTo>
                  <a:cubicBezTo>
                    <a:pt x="10002" y="2794"/>
                    <a:pt x="11405" y="2169"/>
                    <a:pt x="12874" y="1595"/>
                  </a:cubicBezTo>
                  <a:cubicBezTo>
                    <a:pt x="14361" y="1037"/>
                    <a:pt x="15916" y="547"/>
                    <a:pt x="17453" y="125"/>
                  </a:cubicBezTo>
                  <a:cubicBezTo>
                    <a:pt x="17008" y="38"/>
                    <a:pt x="16540" y="1"/>
                    <a:pt x="160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1"/>
            <p:cNvSpPr/>
            <p:nvPr/>
          </p:nvSpPr>
          <p:spPr>
            <a:xfrm>
              <a:off x="1625072" y="946590"/>
              <a:ext cx="577053" cy="353917"/>
            </a:xfrm>
            <a:custGeom>
              <a:avLst/>
              <a:gdLst/>
              <a:ahLst/>
              <a:cxnLst/>
              <a:rect l="l" t="t" r="r" b="b"/>
              <a:pathLst>
                <a:path w="16339" h="10021" extrusionOk="0">
                  <a:moveTo>
                    <a:pt x="15878" y="0"/>
                  </a:moveTo>
                  <a:cubicBezTo>
                    <a:pt x="15189" y="0"/>
                    <a:pt x="14508" y="113"/>
                    <a:pt x="13872" y="238"/>
                  </a:cubicBezTo>
                  <a:lnTo>
                    <a:pt x="13247" y="373"/>
                  </a:lnTo>
                  <a:lnTo>
                    <a:pt x="12605" y="508"/>
                  </a:lnTo>
                  <a:cubicBezTo>
                    <a:pt x="12250" y="660"/>
                    <a:pt x="11828" y="795"/>
                    <a:pt x="11473" y="930"/>
                  </a:cubicBezTo>
                  <a:cubicBezTo>
                    <a:pt x="9935" y="1505"/>
                    <a:pt x="8381" y="2265"/>
                    <a:pt x="7046" y="3110"/>
                  </a:cubicBezTo>
                  <a:lnTo>
                    <a:pt x="5982" y="3820"/>
                  </a:lnTo>
                  <a:cubicBezTo>
                    <a:pt x="5644" y="4039"/>
                    <a:pt x="5357" y="4309"/>
                    <a:pt x="5002" y="4597"/>
                  </a:cubicBezTo>
                  <a:cubicBezTo>
                    <a:pt x="4377" y="5087"/>
                    <a:pt x="3735" y="5644"/>
                    <a:pt x="3177" y="6219"/>
                  </a:cubicBezTo>
                  <a:cubicBezTo>
                    <a:pt x="2822" y="6489"/>
                    <a:pt x="2535" y="6776"/>
                    <a:pt x="2265" y="7063"/>
                  </a:cubicBezTo>
                  <a:cubicBezTo>
                    <a:pt x="1978" y="7418"/>
                    <a:pt x="1691" y="7689"/>
                    <a:pt x="1488" y="7976"/>
                  </a:cubicBezTo>
                  <a:cubicBezTo>
                    <a:pt x="913" y="8685"/>
                    <a:pt x="423" y="9310"/>
                    <a:pt x="1" y="10020"/>
                  </a:cubicBezTo>
                  <a:cubicBezTo>
                    <a:pt x="711" y="9530"/>
                    <a:pt x="1336" y="9023"/>
                    <a:pt x="1978" y="8601"/>
                  </a:cubicBezTo>
                  <a:cubicBezTo>
                    <a:pt x="2333" y="8331"/>
                    <a:pt x="2687" y="8111"/>
                    <a:pt x="2958" y="7908"/>
                  </a:cubicBezTo>
                  <a:cubicBezTo>
                    <a:pt x="3312" y="7621"/>
                    <a:pt x="3600" y="7418"/>
                    <a:pt x="3954" y="7199"/>
                  </a:cubicBezTo>
                  <a:cubicBezTo>
                    <a:pt x="4292" y="6911"/>
                    <a:pt x="4580" y="6709"/>
                    <a:pt x="4934" y="6489"/>
                  </a:cubicBezTo>
                  <a:cubicBezTo>
                    <a:pt x="5222" y="6219"/>
                    <a:pt x="5560" y="5999"/>
                    <a:pt x="5914" y="5796"/>
                  </a:cubicBezTo>
                  <a:cubicBezTo>
                    <a:pt x="6556" y="5306"/>
                    <a:pt x="7181" y="4884"/>
                    <a:pt x="7891" y="4462"/>
                  </a:cubicBezTo>
                  <a:cubicBezTo>
                    <a:pt x="9226" y="3617"/>
                    <a:pt x="10561" y="2840"/>
                    <a:pt x="11980" y="2062"/>
                  </a:cubicBezTo>
                  <a:cubicBezTo>
                    <a:pt x="13382" y="1285"/>
                    <a:pt x="14784" y="576"/>
                    <a:pt x="16339" y="18"/>
                  </a:cubicBezTo>
                  <a:cubicBezTo>
                    <a:pt x="16185" y="6"/>
                    <a:pt x="16032" y="0"/>
                    <a:pt x="15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1"/>
            <p:cNvSpPr/>
            <p:nvPr/>
          </p:nvSpPr>
          <p:spPr>
            <a:xfrm>
              <a:off x="1060628" y="1603566"/>
              <a:ext cx="298362" cy="452347"/>
            </a:xfrm>
            <a:custGeom>
              <a:avLst/>
              <a:gdLst/>
              <a:ahLst/>
              <a:cxnLst/>
              <a:rect l="l" t="t" r="r" b="b"/>
              <a:pathLst>
                <a:path w="8448" h="12808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643"/>
                    <a:pt x="220" y="1268"/>
                    <a:pt x="422" y="1910"/>
                  </a:cubicBezTo>
                  <a:cubicBezTo>
                    <a:pt x="574" y="2535"/>
                    <a:pt x="777" y="3177"/>
                    <a:pt x="997" y="3802"/>
                  </a:cubicBezTo>
                  <a:cubicBezTo>
                    <a:pt x="1267" y="4444"/>
                    <a:pt x="1487" y="5002"/>
                    <a:pt x="1842" y="5627"/>
                  </a:cubicBezTo>
                  <a:cubicBezTo>
                    <a:pt x="1977" y="5914"/>
                    <a:pt x="2112" y="6201"/>
                    <a:pt x="2264" y="6472"/>
                  </a:cubicBezTo>
                  <a:lnTo>
                    <a:pt x="2754" y="7316"/>
                  </a:lnTo>
                  <a:cubicBezTo>
                    <a:pt x="3464" y="8448"/>
                    <a:pt x="4308" y="9513"/>
                    <a:pt x="5221" y="10493"/>
                  </a:cubicBezTo>
                  <a:cubicBezTo>
                    <a:pt x="6201" y="11405"/>
                    <a:pt x="7181" y="12250"/>
                    <a:pt x="8448" y="12807"/>
                  </a:cubicBezTo>
                  <a:cubicBezTo>
                    <a:pt x="7958" y="12317"/>
                    <a:pt x="7535" y="11828"/>
                    <a:pt x="7181" y="11338"/>
                  </a:cubicBezTo>
                  <a:lnTo>
                    <a:pt x="6843" y="10983"/>
                  </a:lnTo>
                  <a:lnTo>
                    <a:pt x="6555" y="10560"/>
                  </a:lnTo>
                  <a:cubicBezTo>
                    <a:pt x="6336" y="10358"/>
                    <a:pt x="6201" y="10070"/>
                    <a:pt x="5998" y="9783"/>
                  </a:cubicBezTo>
                  <a:cubicBezTo>
                    <a:pt x="5221" y="8803"/>
                    <a:pt x="4511" y="7739"/>
                    <a:pt x="3886" y="6691"/>
                  </a:cubicBezTo>
                  <a:cubicBezTo>
                    <a:pt x="3531" y="6134"/>
                    <a:pt x="3176" y="5559"/>
                    <a:pt x="2889" y="5002"/>
                  </a:cubicBezTo>
                  <a:cubicBezTo>
                    <a:pt x="2686" y="4782"/>
                    <a:pt x="2534" y="4512"/>
                    <a:pt x="2399" y="4225"/>
                  </a:cubicBezTo>
                  <a:cubicBezTo>
                    <a:pt x="2264" y="3937"/>
                    <a:pt x="2044" y="3667"/>
                    <a:pt x="1909" y="3380"/>
                  </a:cubicBezTo>
                  <a:cubicBezTo>
                    <a:pt x="1774" y="3093"/>
                    <a:pt x="1622" y="2822"/>
                    <a:pt x="1487" y="2535"/>
                  </a:cubicBezTo>
                  <a:lnTo>
                    <a:pt x="997" y="1690"/>
                  </a:lnTo>
                  <a:cubicBezTo>
                    <a:pt x="642" y="1133"/>
                    <a:pt x="355" y="55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1"/>
            <p:cNvSpPr/>
            <p:nvPr/>
          </p:nvSpPr>
          <p:spPr>
            <a:xfrm>
              <a:off x="1192468" y="1367292"/>
              <a:ext cx="186830" cy="509596"/>
            </a:xfrm>
            <a:custGeom>
              <a:avLst/>
              <a:gdLst/>
              <a:ahLst/>
              <a:cxnLst/>
              <a:rect l="l" t="t" r="r" b="b"/>
              <a:pathLst>
                <a:path w="5290" h="14429" extrusionOk="0">
                  <a:moveTo>
                    <a:pt x="68" y="0"/>
                  </a:moveTo>
                  <a:cubicBezTo>
                    <a:pt x="1" y="642"/>
                    <a:pt x="1" y="1267"/>
                    <a:pt x="1" y="1977"/>
                  </a:cubicBezTo>
                  <a:cubicBezTo>
                    <a:pt x="68" y="2602"/>
                    <a:pt x="68" y="3312"/>
                    <a:pt x="153" y="3954"/>
                  </a:cubicBezTo>
                  <a:cubicBezTo>
                    <a:pt x="221" y="4579"/>
                    <a:pt x="356" y="5221"/>
                    <a:pt x="491" y="5846"/>
                  </a:cubicBezTo>
                  <a:cubicBezTo>
                    <a:pt x="575" y="6201"/>
                    <a:pt x="643" y="6556"/>
                    <a:pt x="711" y="6826"/>
                  </a:cubicBezTo>
                  <a:lnTo>
                    <a:pt x="1065" y="7823"/>
                  </a:lnTo>
                  <a:cubicBezTo>
                    <a:pt x="1488" y="9022"/>
                    <a:pt x="1978" y="10290"/>
                    <a:pt x="2687" y="11405"/>
                  </a:cubicBezTo>
                  <a:cubicBezTo>
                    <a:pt x="3380" y="12537"/>
                    <a:pt x="4225" y="13584"/>
                    <a:pt x="5289" y="14429"/>
                  </a:cubicBezTo>
                  <a:cubicBezTo>
                    <a:pt x="4934" y="13871"/>
                    <a:pt x="4647" y="13314"/>
                    <a:pt x="4377" y="12672"/>
                  </a:cubicBezTo>
                  <a:lnTo>
                    <a:pt x="4157" y="12249"/>
                  </a:lnTo>
                  <a:lnTo>
                    <a:pt x="3954" y="11827"/>
                  </a:lnTo>
                  <a:cubicBezTo>
                    <a:pt x="3802" y="11557"/>
                    <a:pt x="3735" y="11269"/>
                    <a:pt x="3600" y="10915"/>
                  </a:cubicBezTo>
                  <a:cubicBezTo>
                    <a:pt x="3110" y="9783"/>
                    <a:pt x="2687" y="8600"/>
                    <a:pt x="2265" y="7400"/>
                  </a:cubicBezTo>
                  <a:cubicBezTo>
                    <a:pt x="2045" y="6758"/>
                    <a:pt x="1842" y="6201"/>
                    <a:pt x="1690" y="5559"/>
                  </a:cubicBezTo>
                  <a:cubicBezTo>
                    <a:pt x="1555" y="5289"/>
                    <a:pt x="1488" y="4934"/>
                    <a:pt x="1420" y="4647"/>
                  </a:cubicBezTo>
                  <a:cubicBezTo>
                    <a:pt x="1336" y="4376"/>
                    <a:pt x="1200" y="4021"/>
                    <a:pt x="1133" y="3734"/>
                  </a:cubicBezTo>
                  <a:cubicBezTo>
                    <a:pt x="1065" y="3447"/>
                    <a:pt x="998" y="3109"/>
                    <a:pt x="846" y="2822"/>
                  </a:cubicBezTo>
                  <a:lnTo>
                    <a:pt x="643" y="1909"/>
                  </a:lnTo>
                  <a:cubicBezTo>
                    <a:pt x="423" y="1267"/>
                    <a:pt x="288" y="642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1"/>
            <p:cNvSpPr/>
            <p:nvPr/>
          </p:nvSpPr>
          <p:spPr>
            <a:xfrm>
              <a:off x="1209774" y="1228247"/>
              <a:ext cx="223807" cy="492326"/>
            </a:xfrm>
            <a:custGeom>
              <a:avLst/>
              <a:gdLst/>
              <a:ahLst/>
              <a:cxnLst/>
              <a:rect l="l" t="t" r="r" b="b"/>
              <a:pathLst>
                <a:path w="6337" h="13940" extrusionOk="0">
                  <a:moveTo>
                    <a:pt x="1" y="1"/>
                  </a:moveTo>
                  <a:cubicBezTo>
                    <a:pt x="1" y="626"/>
                    <a:pt x="85" y="1335"/>
                    <a:pt x="85" y="1977"/>
                  </a:cubicBezTo>
                  <a:cubicBezTo>
                    <a:pt x="221" y="2603"/>
                    <a:pt x="288" y="3312"/>
                    <a:pt x="423" y="3937"/>
                  </a:cubicBezTo>
                  <a:cubicBezTo>
                    <a:pt x="575" y="4579"/>
                    <a:pt x="710" y="5204"/>
                    <a:pt x="930" y="5846"/>
                  </a:cubicBezTo>
                  <a:cubicBezTo>
                    <a:pt x="998" y="6117"/>
                    <a:pt x="1133" y="6472"/>
                    <a:pt x="1268" y="6759"/>
                  </a:cubicBezTo>
                  <a:lnTo>
                    <a:pt x="1623" y="7671"/>
                  </a:lnTo>
                  <a:cubicBezTo>
                    <a:pt x="2113" y="8938"/>
                    <a:pt x="2755" y="10070"/>
                    <a:pt x="3532" y="11118"/>
                  </a:cubicBezTo>
                  <a:cubicBezTo>
                    <a:pt x="4377" y="12250"/>
                    <a:pt x="5222" y="13230"/>
                    <a:pt x="6337" y="13939"/>
                  </a:cubicBezTo>
                  <a:cubicBezTo>
                    <a:pt x="5999" y="13382"/>
                    <a:pt x="5644" y="12875"/>
                    <a:pt x="5357" y="12317"/>
                  </a:cubicBezTo>
                  <a:lnTo>
                    <a:pt x="5069" y="11895"/>
                  </a:lnTo>
                  <a:lnTo>
                    <a:pt x="4867" y="11473"/>
                  </a:lnTo>
                  <a:cubicBezTo>
                    <a:pt x="4732" y="11185"/>
                    <a:pt x="4579" y="10915"/>
                    <a:pt x="4444" y="10628"/>
                  </a:cubicBezTo>
                  <a:cubicBezTo>
                    <a:pt x="3802" y="9496"/>
                    <a:pt x="3312" y="8381"/>
                    <a:pt x="2755" y="7181"/>
                  </a:cubicBezTo>
                  <a:cubicBezTo>
                    <a:pt x="2535" y="6624"/>
                    <a:pt x="2265" y="6049"/>
                    <a:pt x="2045" y="5424"/>
                  </a:cubicBezTo>
                  <a:cubicBezTo>
                    <a:pt x="1978" y="5137"/>
                    <a:pt x="1842" y="4850"/>
                    <a:pt x="1690" y="4512"/>
                  </a:cubicBezTo>
                  <a:cubicBezTo>
                    <a:pt x="1623" y="4225"/>
                    <a:pt x="1488" y="3937"/>
                    <a:pt x="1352" y="3667"/>
                  </a:cubicBezTo>
                  <a:cubicBezTo>
                    <a:pt x="1268" y="3312"/>
                    <a:pt x="1133" y="3025"/>
                    <a:pt x="1065" y="2738"/>
                  </a:cubicBezTo>
                  <a:lnTo>
                    <a:pt x="710" y="1825"/>
                  </a:lnTo>
                  <a:cubicBezTo>
                    <a:pt x="508" y="1200"/>
                    <a:pt x="288" y="62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61"/>
            <p:cNvSpPr/>
            <p:nvPr/>
          </p:nvSpPr>
          <p:spPr>
            <a:xfrm>
              <a:off x="1453853" y="686442"/>
              <a:ext cx="223772" cy="492326"/>
            </a:xfrm>
            <a:custGeom>
              <a:avLst/>
              <a:gdLst/>
              <a:ahLst/>
              <a:cxnLst/>
              <a:rect l="l" t="t" r="r" b="b"/>
              <a:pathLst>
                <a:path w="6336" h="13940" extrusionOk="0">
                  <a:moveTo>
                    <a:pt x="0" y="1"/>
                  </a:moveTo>
                  <a:cubicBezTo>
                    <a:pt x="0" y="626"/>
                    <a:pt x="0" y="1336"/>
                    <a:pt x="68" y="1961"/>
                  </a:cubicBezTo>
                  <a:cubicBezTo>
                    <a:pt x="203" y="2603"/>
                    <a:pt x="203" y="3295"/>
                    <a:pt x="422" y="3937"/>
                  </a:cubicBezTo>
                  <a:cubicBezTo>
                    <a:pt x="558" y="4563"/>
                    <a:pt x="693" y="5205"/>
                    <a:pt x="912" y="5830"/>
                  </a:cubicBezTo>
                  <a:cubicBezTo>
                    <a:pt x="980" y="6117"/>
                    <a:pt x="1115" y="6472"/>
                    <a:pt x="1200" y="6759"/>
                  </a:cubicBezTo>
                  <a:lnTo>
                    <a:pt x="1622" y="7671"/>
                  </a:lnTo>
                  <a:cubicBezTo>
                    <a:pt x="2112" y="8938"/>
                    <a:pt x="2737" y="10054"/>
                    <a:pt x="3514" y="11186"/>
                  </a:cubicBezTo>
                  <a:cubicBezTo>
                    <a:pt x="4359" y="12250"/>
                    <a:pt x="5204" y="13230"/>
                    <a:pt x="6336" y="13939"/>
                  </a:cubicBezTo>
                  <a:cubicBezTo>
                    <a:pt x="5981" y="13433"/>
                    <a:pt x="5626" y="12875"/>
                    <a:pt x="5271" y="12318"/>
                  </a:cubicBezTo>
                  <a:lnTo>
                    <a:pt x="5069" y="11895"/>
                  </a:lnTo>
                  <a:lnTo>
                    <a:pt x="4849" y="11473"/>
                  </a:lnTo>
                  <a:cubicBezTo>
                    <a:pt x="4646" y="11186"/>
                    <a:pt x="4494" y="10898"/>
                    <a:pt x="4359" y="10628"/>
                  </a:cubicBezTo>
                  <a:cubicBezTo>
                    <a:pt x="3801" y="9496"/>
                    <a:pt x="3227" y="8364"/>
                    <a:pt x="2737" y="7181"/>
                  </a:cubicBezTo>
                  <a:cubicBezTo>
                    <a:pt x="2534" y="6607"/>
                    <a:pt x="2247" y="6049"/>
                    <a:pt x="2044" y="5407"/>
                  </a:cubicBezTo>
                  <a:cubicBezTo>
                    <a:pt x="1892" y="5137"/>
                    <a:pt x="1757" y="4850"/>
                    <a:pt x="1690" y="4563"/>
                  </a:cubicBezTo>
                  <a:cubicBezTo>
                    <a:pt x="1538" y="4225"/>
                    <a:pt x="1470" y="3937"/>
                    <a:pt x="1335" y="3650"/>
                  </a:cubicBezTo>
                  <a:cubicBezTo>
                    <a:pt x="1267" y="3380"/>
                    <a:pt x="1115" y="3025"/>
                    <a:pt x="1048" y="2738"/>
                  </a:cubicBezTo>
                  <a:lnTo>
                    <a:pt x="693" y="1826"/>
                  </a:lnTo>
                  <a:cubicBezTo>
                    <a:pt x="490" y="1184"/>
                    <a:pt x="270" y="62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1"/>
            <p:cNvSpPr/>
            <p:nvPr/>
          </p:nvSpPr>
          <p:spPr>
            <a:xfrm>
              <a:off x="1376861" y="877403"/>
              <a:ext cx="223807" cy="492291"/>
            </a:xfrm>
            <a:custGeom>
              <a:avLst/>
              <a:gdLst/>
              <a:ahLst/>
              <a:cxnLst/>
              <a:rect l="l" t="t" r="r" b="b"/>
              <a:pathLst>
                <a:path w="6337" h="13939" extrusionOk="0">
                  <a:moveTo>
                    <a:pt x="1" y="0"/>
                  </a:moveTo>
                  <a:cubicBezTo>
                    <a:pt x="1" y="710"/>
                    <a:pt x="1" y="1352"/>
                    <a:pt x="68" y="1977"/>
                  </a:cubicBezTo>
                  <a:cubicBezTo>
                    <a:pt x="203" y="2619"/>
                    <a:pt x="203" y="3312"/>
                    <a:pt x="423" y="3954"/>
                  </a:cubicBezTo>
                  <a:cubicBezTo>
                    <a:pt x="558" y="4579"/>
                    <a:pt x="693" y="5221"/>
                    <a:pt x="913" y="5846"/>
                  </a:cubicBezTo>
                  <a:cubicBezTo>
                    <a:pt x="980" y="6201"/>
                    <a:pt x="1116" y="6488"/>
                    <a:pt x="1183" y="6843"/>
                  </a:cubicBezTo>
                  <a:lnTo>
                    <a:pt x="1606" y="7755"/>
                  </a:lnTo>
                  <a:cubicBezTo>
                    <a:pt x="2112" y="8955"/>
                    <a:pt x="2738" y="10070"/>
                    <a:pt x="3515" y="11202"/>
                  </a:cubicBezTo>
                  <a:cubicBezTo>
                    <a:pt x="4360" y="12249"/>
                    <a:pt x="5204" y="13246"/>
                    <a:pt x="6336" y="13939"/>
                  </a:cubicBezTo>
                  <a:cubicBezTo>
                    <a:pt x="5981" y="13449"/>
                    <a:pt x="5627" y="12891"/>
                    <a:pt x="5339" y="12334"/>
                  </a:cubicBezTo>
                  <a:lnTo>
                    <a:pt x="5069" y="11911"/>
                  </a:lnTo>
                  <a:lnTo>
                    <a:pt x="4849" y="11489"/>
                  </a:lnTo>
                  <a:cubicBezTo>
                    <a:pt x="4714" y="11202"/>
                    <a:pt x="4562" y="10915"/>
                    <a:pt x="4360" y="10644"/>
                  </a:cubicBezTo>
                  <a:cubicBezTo>
                    <a:pt x="3802" y="9512"/>
                    <a:pt x="3228" y="8380"/>
                    <a:pt x="2738" y="7181"/>
                  </a:cubicBezTo>
                  <a:cubicBezTo>
                    <a:pt x="2535" y="6623"/>
                    <a:pt x="2248" y="6066"/>
                    <a:pt x="2028" y="5424"/>
                  </a:cubicBezTo>
                  <a:cubicBezTo>
                    <a:pt x="1893" y="5153"/>
                    <a:pt x="1825" y="4866"/>
                    <a:pt x="1690" y="4579"/>
                  </a:cubicBezTo>
                  <a:cubicBezTo>
                    <a:pt x="1606" y="4309"/>
                    <a:pt x="1470" y="3954"/>
                    <a:pt x="1335" y="3667"/>
                  </a:cubicBezTo>
                  <a:cubicBezTo>
                    <a:pt x="1268" y="3379"/>
                    <a:pt x="1116" y="3042"/>
                    <a:pt x="1048" y="2754"/>
                  </a:cubicBezTo>
                  <a:lnTo>
                    <a:pt x="693" y="1842"/>
                  </a:lnTo>
                  <a:cubicBezTo>
                    <a:pt x="491" y="1268"/>
                    <a:pt x="271" y="64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1"/>
            <p:cNvSpPr/>
            <p:nvPr/>
          </p:nvSpPr>
          <p:spPr>
            <a:xfrm>
              <a:off x="1774253" y="263409"/>
              <a:ext cx="186830" cy="517366"/>
            </a:xfrm>
            <a:custGeom>
              <a:avLst/>
              <a:gdLst/>
              <a:ahLst/>
              <a:cxnLst/>
              <a:rect l="l" t="t" r="r" b="b"/>
              <a:pathLst>
                <a:path w="5290" h="14649" extrusionOk="0">
                  <a:moveTo>
                    <a:pt x="288" y="0"/>
                  </a:moveTo>
                  <a:cubicBezTo>
                    <a:pt x="153" y="710"/>
                    <a:pt x="68" y="1335"/>
                    <a:pt x="1" y="2044"/>
                  </a:cubicBezTo>
                  <a:lnTo>
                    <a:pt x="1" y="3024"/>
                  </a:lnTo>
                  <a:cubicBezTo>
                    <a:pt x="1" y="3379"/>
                    <a:pt x="1" y="3734"/>
                    <a:pt x="68" y="4089"/>
                  </a:cubicBezTo>
                  <a:cubicBezTo>
                    <a:pt x="68" y="4376"/>
                    <a:pt x="153" y="4714"/>
                    <a:pt x="153" y="5069"/>
                  </a:cubicBezTo>
                  <a:cubicBezTo>
                    <a:pt x="220" y="5424"/>
                    <a:pt x="288" y="5711"/>
                    <a:pt x="356" y="6066"/>
                  </a:cubicBezTo>
                  <a:cubicBezTo>
                    <a:pt x="423" y="6691"/>
                    <a:pt x="643" y="7400"/>
                    <a:pt x="846" y="8025"/>
                  </a:cubicBezTo>
                  <a:cubicBezTo>
                    <a:pt x="1268" y="9293"/>
                    <a:pt x="1842" y="10560"/>
                    <a:pt x="2535" y="11692"/>
                  </a:cubicBezTo>
                  <a:cubicBezTo>
                    <a:pt x="3312" y="12824"/>
                    <a:pt x="4157" y="13871"/>
                    <a:pt x="5289" y="14648"/>
                  </a:cubicBezTo>
                  <a:cubicBezTo>
                    <a:pt x="4579" y="13516"/>
                    <a:pt x="4022" y="12317"/>
                    <a:pt x="3532" y="11202"/>
                  </a:cubicBezTo>
                  <a:cubicBezTo>
                    <a:pt x="3025" y="10002"/>
                    <a:pt x="2535" y="8803"/>
                    <a:pt x="2180" y="7603"/>
                  </a:cubicBezTo>
                  <a:lnTo>
                    <a:pt x="1910" y="6691"/>
                  </a:lnTo>
                  <a:cubicBezTo>
                    <a:pt x="1758" y="6336"/>
                    <a:pt x="1690" y="6066"/>
                    <a:pt x="1623" y="5778"/>
                  </a:cubicBezTo>
                  <a:cubicBezTo>
                    <a:pt x="1555" y="5424"/>
                    <a:pt x="1488" y="5136"/>
                    <a:pt x="1420" y="4798"/>
                  </a:cubicBezTo>
                  <a:cubicBezTo>
                    <a:pt x="1336" y="4511"/>
                    <a:pt x="1200" y="4224"/>
                    <a:pt x="1133" y="3869"/>
                  </a:cubicBezTo>
                  <a:lnTo>
                    <a:pt x="1065" y="3379"/>
                  </a:lnTo>
                  <a:lnTo>
                    <a:pt x="913" y="2957"/>
                  </a:lnTo>
                  <a:cubicBezTo>
                    <a:pt x="846" y="2602"/>
                    <a:pt x="778" y="2332"/>
                    <a:pt x="710" y="1977"/>
                  </a:cubicBezTo>
                  <a:cubicBezTo>
                    <a:pt x="575" y="1335"/>
                    <a:pt x="423" y="710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1"/>
            <p:cNvSpPr/>
            <p:nvPr/>
          </p:nvSpPr>
          <p:spPr>
            <a:xfrm>
              <a:off x="1895993" y="169111"/>
              <a:ext cx="129509" cy="532305"/>
            </a:xfrm>
            <a:custGeom>
              <a:avLst/>
              <a:gdLst/>
              <a:ahLst/>
              <a:cxnLst/>
              <a:rect l="l" t="t" r="r" b="b"/>
              <a:pathLst>
                <a:path w="3667" h="15072" extrusionOk="0">
                  <a:moveTo>
                    <a:pt x="930" y="1"/>
                  </a:moveTo>
                  <a:cubicBezTo>
                    <a:pt x="710" y="558"/>
                    <a:pt x="507" y="1268"/>
                    <a:pt x="355" y="1893"/>
                  </a:cubicBezTo>
                  <a:cubicBezTo>
                    <a:pt x="288" y="2248"/>
                    <a:pt x="288" y="2535"/>
                    <a:pt x="220" y="2890"/>
                  </a:cubicBezTo>
                  <a:cubicBezTo>
                    <a:pt x="153" y="3245"/>
                    <a:pt x="85" y="3515"/>
                    <a:pt x="85" y="3870"/>
                  </a:cubicBezTo>
                  <a:cubicBezTo>
                    <a:pt x="85" y="4225"/>
                    <a:pt x="85" y="4579"/>
                    <a:pt x="0" y="4850"/>
                  </a:cubicBezTo>
                  <a:cubicBezTo>
                    <a:pt x="0" y="5204"/>
                    <a:pt x="85" y="5559"/>
                    <a:pt x="85" y="5914"/>
                  </a:cubicBezTo>
                  <a:cubicBezTo>
                    <a:pt x="85" y="6539"/>
                    <a:pt x="153" y="7249"/>
                    <a:pt x="220" y="7891"/>
                  </a:cubicBezTo>
                  <a:cubicBezTo>
                    <a:pt x="507" y="9226"/>
                    <a:pt x="845" y="10560"/>
                    <a:pt x="1420" y="11760"/>
                  </a:cubicBezTo>
                  <a:cubicBezTo>
                    <a:pt x="1977" y="12959"/>
                    <a:pt x="2687" y="14142"/>
                    <a:pt x="3667" y="15071"/>
                  </a:cubicBezTo>
                  <a:cubicBezTo>
                    <a:pt x="3177" y="13872"/>
                    <a:pt x="2754" y="12605"/>
                    <a:pt x="2467" y="11405"/>
                  </a:cubicBezTo>
                  <a:cubicBezTo>
                    <a:pt x="2112" y="10138"/>
                    <a:pt x="1842" y="8938"/>
                    <a:pt x="1622" y="7671"/>
                  </a:cubicBezTo>
                  <a:cubicBezTo>
                    <a:pt x="1555" y="7046"/>
                    <a:pt x="1487" y="6404"/>
                    <a:pt x="1420" y="5779"/>
                  </a:cubicBezTo>
                  <a:cubicBezTo>
                    <a:pt x="1352" y="5492"/>
                    <a:pt x="1352" y="5137"/>
                    <a:pt x="1268" y="4850"/>
                  </a:cubicBezTo>
                  <a:cubicBezTo>
                    <a:pt x="1268" y="4512"/>
                    <a:pt x="1268" y="4225"/>
                    <a:pt x="1200" y="3870"/>
                  </a:cubicBezTo>
                  <a:cubicBezTo>
                    <a:pt x="1200" y="3735"/>
                    <a:pt x="1200" y="3583"/>
                    <a:pt x="1132" y="3380"/>
                  </a:cubicBezTo>
                  <a:lnTo>
                    <a:pt x="1132" y="2890"/>
                  </a:lnTo>
                  <a:cubicBezTo>
                    <a:pt x="1132" y="2603"/>
                    <a:pt x="1065" y="2248"/>
                    <a:pt x="1065" y="1977"/>
                  </a:cubicBezTo>
                  <a:cubicBezTo>
                    <a:pt x="997" y="1268"/>
                    <a:pt x="997" y="626"/>
                    <a:pt x="9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1"/>
            <p:cNvSpPr/>
            <p:nvPr/>
          </p:nvSpPr>
          <p:spPr>
            <a:xfrm>
              <a:off x="2057711" y="-114312"/>
              <a:ext cx="89530" cy="676083"/>
            </a:xfrm>
            <a:custGeom>
              <a:avLst/>
              <a:gdLst/>
              <a:ahLst/>
              <a:cxnLst/>
              <a:rect l="l" t="t" r="r" b="b"/>
              <a:pathLst>
                <a:path w="2535" h="19143" extrusionOk="0">
                  <a:moveTo>
                    <a:pt x="2534" y="0"/>
                  </a:moveTo>
                  <a:lnTo>
                    <a:pt x="2534" y="0"/>
                  </a:lnTo>
                  <a:cubicBezTo>
                    <a:pt x="2180" y="710"/>
                    <a:pt x="1842" y="1470"/>
                    <a:pt x="1554" y="2248"/>
                  </a:cubicBezTo>
                  <a:cubicBezTo>
                    <a:pt x="1419" y="2670"/>
                    <a:pt x="1267" y="3025"/>
                    <a:pt x="1132" y="3447"/>
                  </a:cubicBezTo>
                  <a:cubicBezTo>
                    <a:pt x="1064" y="3802"/>
                    <a:pt x="912" y="4224"/>
                    <a:pt x="845" y="4647"/>
                  </a:cubicBezTo>
                  <a:cubicBezTo>
                    <a:pt x="642" y="5424"/>
                    <a:pt x="422" y="6201"/>
                    <a:pt x="355" y="7046"/>
                  </a:cubicBezTo>
                  <a:cubicBezTo>
                    <a:pt x="287" y="7468"/>
                    <a:pt x="220" y="7891"/>
                    <a:pt x="152" y="8313"/>
                  </a:cubicBezTo>
                  <a:lnTo>
                    <a:pt x="68" y="9496"/>
                  </a:lnTo>
                  <a:cubicBezTo>
                    <a:pt x="0" y="11185"/>
                    <a:pt x="68" y="12807"/>
                    <a:pt x="355" y="14429"/>
                  </a:cubicBezTo>
                  <a:cubicBezTo>
                    <a:pt x="422" y="14851"/>
                    <a:pt x="490" y="15274"/>
                    <a:pt x="642" y="15696"/>
                  </a:cubicBezTo>
                  <a:lnTo>
                    <a:pt x="777" y="16254"/>
                  </a:lnTo>
                  <a:lnTo>
                    <a:pt x="997" y="16896"/>
                  </a:lnTo>
                  <a:cubicBezTo>
                    <a:pt x="1267" y="17673"/>
                    <a:pt x="1554" y="18450"/>
                    <a:pt x="1977" y="19143"/>
                  </a:cubicBezTo>
                  <a:cubicBezTo>
                    <a:pt x="1757" y="17521"/>
                    <a:pt x="1690" y="15916"/>
                    <a:pt x="1622" y="14361"/>
                  </a:cubicBezTo>
                  <a:cubicBezTo>
                    <a:pt x="1554" y="12739"/>
                    <a:pt x="1622" y="11185"/>
                    <a:pt x="1690" y="9580"/>
                  </a:cubicBezTo>
                  <a:cubicBezTo>
                    <a:pt x="1690" y="8803"/>
                    <a:pt x="1757" y="8026"/>
                    <a:pt x="1842" y="7181"/>
                  </a:cubicBezTo>
                  <a:cubicBezTo>
                    <a:pt x="1842" y="6826"/>
                    <a:pt x="1909" y="6404"/>
                    <a:pt x="1909" y="6049"/>
                  </a:cubicBezTo>
                  <a:cubicBezTo>
                    <a:pt x="1977" y="5627"/>
                    <a:pt x="2044" y="5204"/>
                    <a:pt x="2044" y="4849"/>
                  </a:cubicBezTo>
                  <a:cubicBezTo>
                    <a:pt x="2044" y="4427"/>
                    <a:pt x="2112" y="4005"/>
                    <a:pt x="2180" y="3667"/>
                  </a:cubicBezTo>
                  <a:cubicBezTo>
                    <a:pt x="2180" y="3244"/>
                    <a:pt x="2264" y="2822"/>
                    <a:pt x="2332" y="2467"/>
                  </a:cubicBezTo>
                  <a:cubicBezTo>
                    <a:pt x="2399" y="1622"/>
                    <a:pt x="2467" y="845"/>
                    <a:pt x="25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61"/>
            <p:cNvSpPr/>
            <p:nvPr/>
          </p:nvSpPr>
          <p:spPr>
            <a:xfrm>
              <a:off x="2242069" y="-295703"/>
              <a:ext cx="89565" cy="673717"/>
            </a:xfrm>
            <a:custGeom>
              <a:avLst/>
              <a:gdLst/>
              <a:ahLst/>
              <a:cxnLst/>
              <a:rect l="l" t="t" r="r" b="b"/>
              <a:pathLst>
                <a:path w="2536" h="19076" extrusionOk="0">
                  <a:moveTo>
                    <a:pt x="2535" y="0"/>
                  </a:moveTo>
                  <a:cubicBezTo>
                    <a:pt x="2180" y="693"/>
                    <a:pt x="1825" y="1470"/>
                    <a:pt x="1538" y="2247"/>
                  </a:cubicBezTo>
                  <a:cubicBezTo>
                    <a:pt x="1403" y="2602"/>
                    <a:pt x="1268" y="3025"/>
                    <a:pt x="1183" y="3379"/>
                  </a:cubicBezTo>
                  <a:cubicBezTo>
                    <a:pt x="1048" y="3802"/>
                    <a:pt x="913" y="4157"/>
                    <a:pt x="845" y="4579"/>
                  </a:cubicBezTo>
                  <a:cubicBezTo>
                    <a:pt x="626" y="5339"/>
                    <a:pt x="423" y="6184"/>
                    <a:pt x="339" y="7029"/>
                  </a:cubicBezTo>
                  <a:cubicBezTo>
                    <a:pt x="271" y="7384"/>
                    <a:pt x="203" y="7806"/>
                    <a:pt x="203" y="8228"/>
                  </a:cubicBezTo>
                  <a:lnTo>
                    <a:pt x="68" y="9495"/>
                  </a:lnTo>
                  <a:cubicBezTo>
                    <a:pt x="1" y="11117"/>
                    <a:pt x="68" y="12807"/>
                    <a:pt x="423" y="14429"/>
                  </a:cubicBezTo>
                  <a:cubicBezTo>
                    <a:pt x="491" y="14851"/>
                    <a:pt x="558" y="15206"/>
                    <a:pt x="626" y="15628"/>
                  </a:cubicBezTo>
                  <a:lnTo>
                    <a:pt x="761" y="16254"/>
                  </a:lnTo>
                  <a:lnTo>
                    <a:pt x="981" y="16828"/>
                  </a:lnTo>
                  <a:cubicBezTo>
                    <a:pt x="1268" y="17588"/>
                    <a:pt x="1538" y="18365"/>
                    <a:pt x="1961" y="19075"/>
                  </a:cubicBezTo>
                  <a:cubicBezTo>
                    <a:pt x="1758" y="17453"/>
                    <a:pt x="1690" y="15899"/>
                    <a:pt x="1606" y="14294"/>
                  </a:cubicBezTo>
                  <a:cubicBezTo>
                    <a:pt x="1538" y="12739"/>
                    <a:pt x="1606" y="11117"/>
                    <a:pt x="1690" y="9563"/>
                  </a:cubicBezTo>
                  <a:cubicBezTo>
                    <a:pt x="1758" y="8718"/>
                    <a:pt x="1758" y="7958"/>
                    <a:pt x="1825" y="7181"/>
                  </a:cubicBezTo>
                  <a:cubicBezTo>
                    <a:pt x="1893" y="6758"/>
                    <a:pt x="1893" y="6404"/>
                    <a:pt x="1961" y="5981"/>
                  </a:cubicBezTo>
                  <a:cubicBezTo>
                    <a:pt x="1961" y="5559"/>
                    <a:pt x="2028" y="5204"/>
                    <a:pt x="2028" y="4782"/>
                  </a:cubicBezTo>
                  <a:cubicBezTo>
                    <a:pt x="2113" y="4427"/>
                    <a:pt x="2113" y="4005"/>
                    <a:pt x="2180" y="3582"/>
                  </a:cubicBezTo>
                  <a:cubicBezTo>
                    <a:pt x="2248" y="3227"/>
                    <a:pt x="2248" y="2805"/>
                    <a:pt x="2315" y="2383"/>
                  </a:cubicBezTo>
                  <a:cubicBezTo>
                    <a:pt x="2383" y="1622"/>
                    <a:pt x="2535" y="778"/>
                    <a:pt x="2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1"/>
            <p:cNvSpPr/>
            <p:nvPr/>
          </p:nvSpPr>
          <p:spPr>
            <a:xfrm>
              <a:off x="2400786" y="-375662"/>
              <a:ext cx="219039" cy="644474"/>
            </a:xfrm>
            <a:custGeom>
              <a:avLst/>
              <a:gdLst/>
              <a:ahLst/>
              <a:cxnLst/>
              <a:rect l="l" t="t" r="r" b="b"/>
              <a:pathLst>
                <a:path w="6202" h="18248" extrusionOk="0">
                  <a:moveTo>
                    <a:pt x="6201" y="0"/>
                  </a:moveTo>
                  <a:lnTo>
                    <a:pt x="6201" y="0"/>
                  </a:lnTo>
                  <a:cubicBezTo>
                    <a:pt x="5644" y="642"/>
                    <a:pt x="5137" y="1268"/>
                    <a:pt x="4579" y="1910"/>
                  </a:cubicBezTo>
                  <a:cubicBezTo>
                    <a:pt x="4377" y="2264"/>
                    <a:pt x="4157" y="2619"/>
                    <a:pt x="3954" y="2889"/>
                  </a:cubicBezTo>
                  <a:cubicBezTo>
                    <a:pt x="3667" y="3244"/>
                    <a:pt x="3447" y="3599"/>
                    <a:pt x="3245" y="3954"/>
                  </a:cubicBezTo>
                  <a:cubicBezTo>
                    <a:pt x="2890" y="4647"/>
                    <a:pt x="2468" y="5424"/>
                    <a:pt x="2113" y="6133"/>
                  </a:cubicBezTo>
                  <a:cubicBezTo>
                    <a:pt x="1978" y="6556"/>
                    <a:pt x="1758" y="6911"/>
                    <a:pt x="1623" y="7333"/>
                  </a:cubicBezTo>
                  <a:lnTo>
                    <a:pt x="1200" y="8448"/>
                  </a:lnTo>
                  <a:cubicBezTo>
                    <a:pt x="643" y="10002"/>
                    <a:pt x="288" y="11624"/>
                    <a:pt x="68" y="13314"/>
                  </a:cubicBezTo>
                  <a:cubicBezTo>
                    <a:pt x="68" y="13736"/>
                    <a:pt x="1" y="14091"/>
                    <a:pt x="1" y="14513"/>
                  </a:cubicBezTo>
                  <a:lnTo>
                    <a:pt x="1" y="15139"/>
                  </a:lnTo>
                  <a:lnTo>
                    <a:pt x="1" y="15781"/>
                  </a:lnTo>
                  <a:cubicBezTo>
                    <a:pt x="68" y="16625"/>
                    <a:pt x="153" y="17470"/>
                    <a:pt x="356" y="18247"/>
                  </a:cubicBezTo>
                  <a:cubicBezTo>
                    <a:pt x="575" y="16625"/>
                    <a:pt x="913" y="15071"/>
                    <a:pt x="1336" y="13517"/>
                  </a:cubicBezTo>
                  <a:cubicBezTo>
                    <a:pt x="1690" y="11979"/>
                    <a:pt x="2180" y="10492"/>
                    <a:pt x="2687" y="8955"/>
                  </a:cubicBezTo>
                  <a:cubicBezTo>
                    <a:pt x="2958" y="8245"/>
                    <a:pt x="3245" y="7468"/>
                    <a:pt x="3532" y="6758"/>
                  </a:cubicBezTo>
                  <a:cubicBezTo>
                    <a:pt x="3667" y="6336"/>
                    <a:pt x="3802" y="5998"/>
                    <a:pt x="3954" y="5643"/>
                  </a:cubicBezTo>
                  <a:cubicBezTo>
                    <a:pt x="4090" y="5289"/>
                    <a:pt x="4225" y="4866"/>
                    <a:pt x="4377" y="4511"/>
                  </a:cubicBezTo>
                  <a:cubicBezTo>
                    <a:pt x="4512" y="4157"/>
                    <a:pt x="4715" y="3802"/>
                    <a:pt x="4867" y="3379"/>
                  </a:cubicBezTo>
                  <a:cubicBezTo>
                    <a:pt x="5002" y="3042"/>
                    <a:pt x="5137" y="2687"/>
                    <a:pt x="5289" y="2264"/>
                  </a:cubicBezTo>
                  <a:cubicBezTo>
                    <a:pt x="5559" y="1555"/>
                    <a:pt x="5914" y="778"/>
                    <a:pt x="6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1"/>
            <p:cNvSpPr/>
            <p:nvPr/>
          </p:nvSpPr>
          <p:spPr>
            <a:xfrm>
              <a:off x="1573191" y="561735"/>
              <a:ext cx="173656" cy="519768"/>
            </a:xfrm>
            <a:custGeom>
              <a:avLst/>
              <a:gdLst/>
              <a:ahLst/>
              <a:cxnLst/>
              <a:rect l="l" t="t" r="r" b="b"/>
              <a:pathLst>
                <a:path w="4917" h="14717" extrusionOk="0">
                  <a:moveTo>
                    <a:pt x="355" y="1"/>
                  </a:moveTo>
                  <a:cubicBezTo>
                    <a:pt x="203" y="710"/>
                    <a:pt x="68" y="1336"/>
                    <a:pt x="0" y="2045"/>
                  </a:cubicBezTo>
                  <a:lnTo>
                    <a:pt x="0" y="3025"/>
                  </a:lnTo>
                  <a:lnTo>
                    <a:pt x="0" y="4022"/>
                  </a:lnTo>
                  <a:cubicBezTo>
                    <a:pt x="0" y="4377"/>
                    <a:pt x="68" y="4715"/>
                    <a:pt x="68" y="5002"/>
                  </a:cubicBezTo>
                  <a:cubicBezTo>
                    <a:pt x="68" y="5357"/>
                    <a:pt x="135" y="5711"/>
                    <a:pt x="203" y="6066"/>
                  </a:cubicBezTo>
                  <a:cubicBezTo>
                    <a:pt x="270" y="6691"/>
                    <a:pt x="490" y="7333"/>
                    <a:pt x="625" y="8026"/>
                  </a:cubicBezTo>
                  <a:cubicBezTo>
                    <a:pt x="1048" y="9293"/>
                    <a:pt x="1538" y="10560"/>
                    <a:pt x="2247" y="11692"/>
                  </a:cubicBezTo>
                  <a:cubicBezTo>
                    <a:pt x="2957" y="12892"/>
                    <a:pt x="3869" y="13939"/>
                    <a:pt x="4917" y="14717"/>
                  </a:cubicBezTo>
                  <a:cubicBezTo>
                    <a:pt x="4291" y="13585"/>
                    <a:pt x="3734" y="12402"/>
                    <a:pt x="3227" y="11202"/>
                  </a:cubicBezTo>
                  <a:cubicBezTo>
                    <a:pt x="2805" y="10003"/>
                    <a:pt x="2382" y="8803"/>
                    <a:pt x="2044" y="7604"/>
                  </a:cubicBezTo>
                  <a:cubicBezTo>
                    <a:pt x="1825" y="6979"/>
                    <a:pt x="1690" y="6404"/>
                    <a:pt x="1538" y="5779"/>
                  </a:cubicBezTo>
                  <a:cubicBezTo>
                    <a:pt x="1470" y="5424"/>
                    <a:pt x="1402" y="5137"/>
                    <a:pt x="1335" y="4867"/>
                  </a:cubicBezTo>
                  <a:cubicBezTo>
                    <a:pt x="1267" y="4512"/>
                    <a:pt x="1200" y="4225"/>
                    <a:pt x="1115" y="3870"/>
                  </a:cubicBezTo>
                  <a:lnTo>
                    <a:pt x="980" y="3380"/>
                  </a:lnTo>
                  <a:lnTo>
                    <a:pt x="912" y="2957"/>
                  </a:lnTo>
                  <a:cubicBezTo>
                    <a:pt x="845" y="2603"/>
                    <a:pt x="777" y="2332"/>
                    <a:pt x="693" y="1978"/>
                  </a:cubicBezTo>
                  <a:cubicBezTo>
                    <a:pt x="558" y="1336"/>
                    <a:pt x="490" y="710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1"/>
            <p:cNvSpPr/>
            <p:nvPr/>
          </p:nvSpPr>
          <p:spPr>
            <a:xfrm>
              <a:off x="1669855" y="382746"/>
              <a:ext cx="189161" cy="514964"/>
            </a:xfrm>
            <a:custGeom>
              <a:avLst/>
              <a:gdLst/>
              <a:ahLst/>
              <a:cxnLst/>
              <a:rect l="l" t="t" r="r" b="b"/>
              <a:pathLst>
                <a:path w="5356" h="14581" extrusionOk="0">
                  <a:moveTo>
                    <a:pt x="220" y="0"/>
                  </a:moveTo>
                  <a:cubicBezTo>
                    <a:pt x="152" y="642"/>
                    <a:pt x="68" y="1267"/>
                    <a:pt x="0" y="1977"/>
                  </a:cubicBezTo>
                  <a:lnTo>
                    <a:pt x="0" y="2957"/>
                  </a:lnTo>
                  <a:cubicBezTo>
                    <a:pt x="0" y="3312"/>
                    <a:pt x="0" y="3666"/>
                    <a:pt x="68" y="4021"/>
                  </a:cubicBezTo>
                  <a:cubicBezTo>
                    <a:pt x="68" y="4292"/>
                    <a:pt x="152" y="4646"/>
                    <a:pt x="152" y="5001"/>
                  </a:cubicBezTo>
                  <a:cubicBezTo>
                    <a:pt x="220" y="5356"/>
                    <a:pt x="287" y="5643"/>
                    <a:pt x="355" y="5981"/>
                  </a:cubicBezTo>
                  <a:cubicBezTo>
                    <a:pt x="423" y="6691"/>
                    <a:pt x="642" y="7333"/>
                    <a:pt x="845" y="7958"/>
                  </a:cubicBezTo>
                  <a:cubicBezTo>
                    <a:pt x="1267" y="9225"/>
                    <a:pt x="1842" y="10492"/>
                    <a:pt x="2602" y="11624"/>
                  </a:cubicBezTo>
                  <a:cubicBezTo>
                    <a:pt x="3379" y="12739"/>
                    <a:pt x="4224" y="13804"/>
                    <a:pt x="5356" y="14581"/>
                  </a:cubicBezTo>
                  <a:cubicBezTo>
                    <a:pt x="4714" y="13381"/>
                    <a:pt x="4089" y="12249"/>
                    <a:pt x="3599" y="11050"/>
                  </a:cubicBezTo>
                  <a:cubicBezTo>
                    <a:pt x="3024" y="9935"/>
                    <a:pt x="2602" y="8735"/>
                    <a:pt x="2180" y="7535"/>
                  </a:cubicBezTo>
                  <a:lnTo>
                    <a:pt x="1909" y="6623"/>
                  </a:lnTo>
                  <a:cubicBezTo>
                    <a:pt x="1842" y="6268"/>
                    <a:pt x="1757" y="5981"/>
                    <a:pt x="1622" y="5711"/>
                  </a:cubicBezTo>
                  <a:cubicBezTo>
                    <a:pt x="1554" y="5356"/>
                    <a:pt x="1487" y="5069"/>
                    <a:pt x="1419" y="4714"/>
                  </a:cubicBezTo>
                  <a:cubicBezTo>
                    <a:pt x="1335" y="4444"/>
                    <a:pt x="1200" y="4089"/>
                    <a:pt x="1132" y="3802"/>
                  </a:cubicBezTo>
                  <a:lnTo>
                    <a:pt x="1065" y="3312"/>
                  </a:lnTo>
                  <a:lnTo>
                    <a:pt x="912" y="2889"/>
                  </a:lnTo>
                  <a:cubicBezTo>
                    <a:pt x="845" y="2535"/>
                    <a:pt x="777" y="2264"/>
                    <a:pt x="710" y="1909"/>
                  </a:cubicBezTo>
                  <a:cubicBezTo>
                    <a:pt x="575" y="1267"/>
                    <a:pt x="423" y="642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61"/>
            <p:cNvSpPr/>
            <p:nvPr/>
          </p:nvSpPr>
          <p:spPr>
            <a:xfrm>
              <a:off x="1336881" y="984804"/>
              <a:ext cx="166522" cy="516766"/>
            </a:xfrm>
            <a:custGeom>
              <a:avLst/>
              <a:gdLst/>
              <a:ahLst/>
              <a:cxnLst/>
              <a:rect l="l" t="t" r="r" b="b"/>
              <a:pathLst>
                <a:path w="4715" h="14632" extrusionOk="0">
                  <a:moveTo>
                    <a:pt x="136" y="1"/>
                  </a:moveTo>
                  <a:cubicBezTo>
                    <a:pt x="68" y="626"/>
                    <a:pt x="1" y="1268"/>
                    <a:pt x="1" y="1960"/>
                  </a:cubicBezTo>
                  <a:cubicBezTo>
                    <a:pt x="1" y="2602"/>
                    <a:pt x="1" y="3295"/>
                    <a:pt x="68" y="3937"/>
                  </a:cubicBezTo>
                  <a:cubicBezTo>
                    <a:pt x="136" y="4562"/>
                    <a:pt x="203" y="5204"/>
                    <a:pt x="355" y="5914"/>
                  </a:cubicBezTo>
                  <a:cubicBezTo>
                    <a:pt x="423" y="6184"/>
                    <a:pt x="423" y="6539"/>
                    <a:pt x="558" y="6894"/>
                  </a:cubicBezTo>
                  <a:lnTo>
                    <a:pt x="778" y="7806"/>
                  </a:lnTo>
                  <a:cubicBezTo>
                    <a:pt x="1133" y="9073"/>
                    <a:pt x="1623" y="10340"/>
                    <a:pt x="2248" y="11472"/>
                  </a:cubicBezTo>
                  <a:cubicBezTo>
                    <a:pt x="2957" y="12672"/>
                    <a:pt x="3667" y="13787"/>
                    <a:pt x="4714" y="14632"/>
                  </a:cubicBezTo>
                  <a:cubicBezTo>
                    <a:pt x="4427" y="14007"/>
                    <a:pt x="4157" y="13432"/>
                    <a:pt x="3870" y="12875"/>
                  </a:cubicBezTo>
                  <a:lnTo>
                    <a:pt x="3734" y="12452"/>
                  </a:lnTo>
                  <a:lnTo>
                    <a:pt x="3515" y="11962"/>
                  </a:lnTo>
                  <a:cubicBezTo>
                    <a:pt x="3380" y="11675"/>
                    <a:pt x="3312" y="11405"/>
                    <a:pt x="3160" y="11050"/>
                  </a:cubicBezTo>
                  <a:cubicBezTo>
                    <a:pt x="2738" y="9918"/>
                    <a:pt x="2400" y="8651"/>
                    <a:pt x="1977" y="7451"/>
                  </a:cubicBezTo>
                  <a:cubicBezTo>
                    <a:pt x="1825" y="6826"/>
                    <a:pt x="1690" y="6252"/>
                    <a:pt x="1470" y="5627"/>
                  </a:cubicBezTo>
                  <a:cubicBezTo>
                    <a:pt x="1403" y="5339"/>
                    <a:pt x="1335" y="4985"/>
                    <a:pt x="1268" y="4714"/>
                  </a:cubicBezTo>
                  <a:cubicBezTo>
                    <a:pt x="1200" y="4359"/>
                    <a:pt x="1133" y="4072"/>
                    <a:pt x="1048" y="3802"/>
                  </a:cubicBezTo>
                  <a:cubicBezTo>
                    <a:pt x="980" y="3447"/>
                    <a:pt x="913" y="3160"/>
                    <a:pt x="845" y="2805"/>
                  </a:cubicBezTo>
                  <a:lnTo>
                    <a:pt x="626" y="1893"/>
                  </a:lnTo>
                  <a:cubicBezTo>
                    <a:pt x="491" y="1268"/>
                    <a:pt x="355" y="626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61"/>
            <p:cNvSpPr/>
            <p:nvPr/>
          </p:nvSpPr>
          <p:spPr>
            <a:xfrm>
              <a:off x="1344051" y="1268227"/>
              <a:ext cx="114605" cy="350314"/>
            </a:xfrm>
            <a:custGeom>
              <a:avLst/>
              <a:gdLst/>
              <a:ahLst/>
              <a:cxnLst/>
              <a:rect l="l" t="t" r="r" b="b"/>
              <a:pathLst>
                <a:path w="3245" h="9919" extrusionOk="0">
                  <a:moveTo>
                    <a:pt x="152" y="1"/>
                  </a:moveTo>
                  <a:cubicBezTo>
                    <a:pt x="85" y="423"/>
                    <a:pt x="85" y="913"/>
                    <a:pt x="0" y="1335"/>
                  </a:cubicBezTo>
                  <a:cubicBezTo>
                    <a:pt x="85" y="1758"/>
                    <a:pt x="0" y="2248"/>
                    <a:pt x="85" y="2670"/>
                  </a:cubicBezTo>
                  <a:cubicBezTo>
                    <a:pt x="152" y="3093"/>
                    <a:pt x="152" y="3583"/>
                    <a:pt x="288" y="4005"/>
                  </a:cubicBezTo>
                  <a:cubicBezTo>
                    <a:pt x="355" y="4427"/>
                    <a:pt x="423" y="4850"/>
                    <a:pt x="575" y="5272"/>
                  </a:cubicBezTo>
                  <a:cubicBezTo>
                    <a:pt x="777" y="6184"/>
                    <a:pt x="1132" y="6962"/>
                    <a:pt x="1555" y="7806"/>
                  </a:cubicBezTo>
                  <a:cubicBezTo>
                    <a:pt x="1977" y="8584"/>
                    <a:pt x="2535" y="9293"/>
                    <a:pt x="3244" y="9918"/>
                  </a:cubicBezTo>
                  <a:cubicBezTo>
                    <a:pt x="2822" y="9073"/>
                    <a:pt x="2467" y="8296"/>
                    <a:pt x="2197" y="7519"/>
                  </a:cubicBezTo>
                  <a:cubicBezTo>
                    <a:pt x="1909" y="6674"/>
                    <a:pt x="1622" y="5914"/>
                    <a:pt x="1420" y="5069"/>
                  </a:cubicBezTo>
                  <a:cubicBezTo>
                    <a:pt x="1132" y="4225"/>
                    <a:pt x="930" y="3380"/>
                    <a:pt x="710" y="2535"/>
                  </a:cubicBezTo>
                  <a:cubicBezTo>
                    <a:pt x="710" y="2383"/>
                    <a:pt x="642" y="2113"/>
                    <a:pt x="575" y="1893"/>
                  </a:cubicBezTo>
                  <a:lnTo>
                    <a:pt x="423" y="1268"/>
                  </a:lnTo>
                  <a:cubicBezTo>
                    <a:pt x="355" y="845"/>
                    <a:pt x="288" y="423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61"/>
            <p:cNvSpPr/>
            <p:nvPr/>
          </p:nvSpPr>
          <p:spPr>
            <a:xfrm>
              <a:off x="1682357" y="638728"/>
              <a:ext cx="112239" cy="350879"/>
            </a:xfrm>
            <a:custGeom>
              <a:avLst/>
              <a:gdLst/>
              <a:ahLst/>
              <a:cxnLst/>
              <a:rect l="l" t="t" r="r" b="b"/>
              <a:pathLst>
                <a:path w="3178" h="9935" extrusionOk="0">
                  <a:moveTo>
                    <a:pt x="136" y="0"/>
                  </a:moveTo>
                  <a:cubicBezTo>
                    <a:pt x="69" y="423"/>
                    <a:pt x="1" y="930"/>
                    <a:pt x="1" y="1352"/>
                  </a:cubicBezTo>
                  <a:cubicBezTo>
                    <a:pt x="1" y="1774"/>
                    <a:pt x="1" y="2264"/>
                    <a:pt x="69" y="2687"/>
                  </a:cubicBezTo>
                  <a:cubicBezTo>
                    <a:pt x="69" y="3109"/>
                    <a:pt x="136" y="3531"/>
                    <a:pt x="221" y="4021"/>
                  </a:cubicBezTo>
                  <a:cubicBezTo>
                    <a:pt x="288" y="4444"/>
                    <a:pt x="423" y="4866"/>
                    <a:pt x="491" y="5288"/>
                  </a:cubicBezTo>
                  <a:cubicBezTo>
                    <a:pt x="778" y="6133"/>
                    <a:pt x="1133" y="6978"/>
                    <a:pt x="1555" y="7823"/>
                  </a:cubicBezTo>
                  <a:cubicBezTo>
                    <a:pt x="1978" y="8600"/>
                    <a:pt x="2468" y="9293"/>
                    <a:pt x="3177" y="9935"/>
                  </a:cubicBezTo>
                  <a:cubicBezTo>
                    <a:pt x="2755" y="9090"/>
                    <a:pt x="2468" y="8313"/>
                    <a:pt x="2113" y="7536"/>
                  </a:cubicBezTo>
                  <a:cubicBezTo>
                    <a:pt x="1826" y="6691"/>
                    <a:pt x="1555" y="5914"/>
                    <a:pt x="1336" y="5069"/>
                  </a:cubicBezTo>
                  <a:lnTo>
                    <a:pt x="711" y="2535"/>
                  </a:lnTo>
                  <a:cubicBezTo>
                    <a:pt x="643" y="2332"/>
                    <a:pt x="643" y="2112"/>
                    <a:pt x="558" y="1909"/>
                  </a:cubicBezTo>
                  <a:lnTo>
                    <a:pt x="423" y="1267"/>
                  </a:lnTo>
                  <a:cubicBezTo>
                    <a:pt x="288" y="845"/>
                    <a:pt x="221" y="423"/>
                    <a:pt x="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61"/>
            <p:cNvSpPr/>
            <p:nvPr/>
          </p:nvSpPr>
          <p:spPr>
            <a:xfrm>
              <a:off x="1988489" y="286082"/>
              <a:ext cx="114005" cy="347913"/>
            </a:xfrm>
            <a:custGeom>
              <a:avLst/>
              <a:gdLst/>
              <a:ahLst/>
              <a:cxnLst/>
              <a:rect l="l" t="t" r="r" b="b"/>
              <a:pathLst>
                <a:path w="3228" h="9851" extrusionOk="0">
                  <a:moveTo>
                    <a:pt x="135" y="0"/>
                  </a:moveTo>
                  <a:cubicBezTo>
                    <a:pt x="68" y="423"/>
                    <a:pt x="68" y="845"/>
                    <a:pt x="0" y="1335"/>
                  </a:cubicBezTo>
                  <a:cubicBezTo>
                    <a:pt x="0" y="1757"/>
                    <a:pt x="0" y="2180"/>
                    <a:pt x="68" y="2670"/>
                  </a:cubicBezTo>
                  <a:cubicBezTo>
                    <a:pt x="68" y="3092"/>
                    <a:pt x="135" y="3514"/>
                    <a:pt x="203" y="4004"/>
                  </a:cubicBezTo>
                  <a:cubicBezTo>
                    <a:pt x="271" y="4427"/>
                    <a:pt x="423" y="4849"/>
                    <a:pt x="558" y="5272"/>
                  </a:cubicBezTo>
                  <a:cubicBezTo>
                    <a:pt x="761" y="6116"/>
                    <a:pt x="1115" y="6961"/>
                    <a:pt x="1538" y="7738"/>
                  </a:cubicBezTo>
                  <a:cubicBezTo>
                    <a:pt x="1960" y="8515"/>
                    <a:pt x="2535" y="9293"/>
                    <a:pt x="3227" y="9850"/>
                  </a:cubicBezTo>
                  <a:cubicBezTo>
                    <a:pt x="2805" y="9073"/>
                    <a:pt x="2450" y="8296"/>
                    <a:pt x="2180" y="7451"/>
                  </a:cubicBezTo>
                  <a:cubicBezTo>
                    <a:pt x="1892" y="6691"/>
                    <a:pt x="1605" y="5846"/>
                    <a:pt x="1335" y="5069"/>
                  </a:cubicBezTo>
                  <a:lnTo>
                    <a:pt x="693" y="2534"/>
                  </a:lnTo>
                  <a:cubicBezTo>
                    <a:pt x="693" y="2315"/>
                    <a:pt x="625" y="2112"/>
                    <a:pt x="558" y="1892"/>
                  </a:cubicBezTo>
                  <a:lnTo>
                    <a:pt x="423" y="1267"/>
                  </a:lnTo>
                  <a:cubicBezTo>
                    <a:pt x="338" y="845"/>
                    <a:pt x="271" y="423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1"/>
            <p:cNvSpPr/>
            <p:nvPr/>
          </p:nvSpPr>
          <p:spPr>
            <a:xfrm>
              <a:off x="2177049" y="89752"/>
              <a:ext cx="50151" cy="365218"/>
            </a:xfrm>
            <a:custGeom>
              <a:avLst/>
              <a:gdLst/>
              <a:ahLst/>
              <a:cxnLst/>
              <a:rect l="l" t="t" r="r" b="b"/>
              <a:pathLst>
                <a:path w="1420" h="10341" extrusionOk="0">
                  <a:moveTo>
                    <a:pt x="997" y="1"/>
                  </a:moveTo>
                  <a:lnTo>
                    <a:pt x="997" y="1"/>
                  </a:lnTo>
                  <a:cubicBezTo>
                    <a:pt x="777" y="423"/>
                    <a:pt x="642" y="845"/>
                    <a:pt x="490" y="1268"/>
                  </a:cubicBezTo>
                  <a:cubicBezTo>
                    <a:pt x="423" y="1690"/>
                    <a:pt x="287" y="2113"/>
                    <a:pt x="220" y="2603"/>
                  </a:cubicBezTo>
                  <a:cubicBezTo>
                    <a:pt x="152" y="3025"/>
                    <a:pt x="68" y="3447"/>
                    <a:pt x="68" y="3870"/>
                  </a:cubicBezTo>
                  <a:cubicBezTo>
                    <a:pt x="0" y="4360"/>
                    <a:pt x="0" y="4782"/>
                    <a:pt x="0" y="5272"/>
                  </a:cubicBezTo>
                  <a:cubicBezTo>
                    <a:pt x="68" y="6117"/>
                    <a:pt x="152" y="7029"/>
                    <a:pt x="355" y="7874"/>
                  </a:cubicBezTo>
                  <a:cubicBezTo>
                    <a:pt x="642" y="8786"/>
                    <a:pt x="912" y="9631"/>
                    <a:pt x="1419" y="10341"/>
                  </a:cubicBezTo>
                  <a:cubicBezTo>
                    <a:pt x="1267" y="9496"/>
                    <a:pt x="1132" y="8651"/>
                    <a:pt x="1065" y="7806"/>
                  </a:cubicBezTo>
                  <a:cubicBezTo>
                    <a:pt x="997" y="6961"/>
                    <a:pt x="912" y="6049"/>
                    <a:pt x="912" y="5204"/>
                  </a:cubicBezTo>
                  <a:cubicBezTo>
                    <a:pt x="845" y="4360"/>
                    <a:pt x="845" y="3515"/>
                    <a:pt x="912" y="2670"/>
                  </a:cubicBezTo>
                  <a:lnTo>
                    <a:pt x="912" y="1961"/>
                  </a:lnTo>
                  <a:lnTo>
                    <a:pt x="912" y="1335"/>
                  </a:lnTo>
                  <a:cubicBezTo>
                    <a:pt x="912" y="913"/>
                    <a:pt x="997" y="491"/>
                    <a:pt x="9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1"/>
            <p:cNvSpPr/>
            <p:nvPr/>
          </p:nvSpPr>
          <p:spPr>
            <a:xfrm>
              <a:off x="2319061" y="-64797"/>
              <a:ext cx="49550" cy="365819"/>
            </a:xfrm>
            <a:custGeom>
              <a:avLst/>
              <a:gdLst/>
              <a:ahLst/>
              <a:cxnLst/>
              <a:rect l="l" t="t" r="r" b="b"/>
              <a:pathLst>
                <a:path w="1403" h="10358" extrusionOk="0">
                  <a:moveTo>
                    <a:pt x="913" y="1"/>
                  </a:moveTo>
                  <a:cubicBezTo>
                    <a:pt x="777" y="423"/>
                    <a:pt x="625" y="846"/>
                    <a:pt x="490" y="1268"/>
                  </a:cubicBezTo>
                  <a:cubicBezTo>
                    <a:pt x="355" y="1690"/>
                    <a:pt x="271" y="2113"/>
                    <a:pt x="203" y="2603"/>
                  </a:cubicBezTo>
                  <a:cubicBezTo>
                    <a:pt x="135" y="3025"/>
                    <a:pt x="68" y="3447"/>
                    <a:pt x="0" y="3954"/>
                  </a:cubicBezTo>
                  <a:lnTo>
                    <a:pt x="0" y="5289"/>
                  </a:lnTo>
                  <a:cubicBezTo>
                    <a:pt x="0" y="6134"/>
                    <a:pt x="135" y="7046"/>
                    <a:pt x="355" y="7891"/>
                  </a:cubicBezTo>
                  <a:cubicBezTo>
                    <a:pt x="558" y="8803"/>
                    <a:pt x="845" y="9648"/>
                    <a:pt x="1403" y="10358"/>
                  </a:cubicBezTo>
                  <a:cubicBezTo>
                    <a:pt x="1200" y="9513"/>
                    <a:pt x="1115" y="8668"/>
                    <a:pt x="980" y="7823"/>
                  </a:cubicBezTo>
                  <a:cubicBezTo>
                    <a:pt x="913" y="6979"/>
                    <a:pt x="845" y="6066"/>
                    <a:pt x="845" y="5221"/>
                  </a:cubicBezTo>
                  <a:lnTo>
                    <a:pt x="845" y="2687"/>
                  </a:lnTo>
                  <a:cubicBezTo>
                    <a:pt x="845" y="2468"/>
                    <a:pt x="845" y="2265"/>
                    <a:pt x="913" y="1978"/>
                  </a:cubicBezTo>
                  <a:lnTo>
                    <a:pt x="913" y="1336"/>
                  </a:lnTo>
                  <a:lnTo>
                    <a:pt x="9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1"/>
            <p:cNvSpPr/>
            <p:nvPr/>
          </p:nvSpPr>
          <p:spPr>
            <a:xfrm>
              <a:off x="2495684" y="-163827"/>
              <a:ext cx="106835" cy="352681"/>
            </a:xfrm>
            <a:custGeom>
              <a:avLst/>
              <a:gdLst/>
              <a:ahLst/>
              <a:cxnLst/>
              <a:rect l="l" t="t" r="r" b="b"/>
              <a:pathLst>
                <a:path w="3025" h="9986" extrusionOk="0">
                  <a:moveTo>
                    <a:pt x="3024" y="0"/>
                  </a:moveTo>
                  <a:cubicBezTo>
                    <a:pt x="2737" y="338"/>
                    <a:pt x="2450" y="693"/>
                    <a:pt x="2180" y="1048"/>
                  </a:cubicBezTo>
                  <a:cubicBezTo>
                    <a:pt x="1960" y="1402"/>
                    <a:pt x="1757" y="1825"/>
                    <a:pt x="1538" y="2180"/>
                  </a:cubicBezTo>
                  <a:cubicBezTo>
                    <a:pt x="1335" y="2602"/>
                    <a:pt x="1115" y="3024"/>
                    <a:pt x="980" y="3447"/>
                  </a:cubicBezTo>
                  <a:cubicBezTo>
                    <a:pt x="760" y="3869"/>
                    <a:pt x="625" y="4292"/>
                    <a:pt x="558" y="4714"/>
                  </a:cubicBezTo>
                  <a:cubicBezTo>
                    <a:pt x="271" y="5559"/>
                    <a:pt x="135" y="6403"/>
                    <a:pt x="68" y="7316"/>
                  </a:cubicBezTo>
                  <a:cubicBezTo>
                    <a:pt x="0" y="8228"/>
                    <a:pt x="68" y="9141"/>
                    <a:pt x="338" y="9985"/>
                  </a:cubicBezTo>
                  <a:cubicBezTo>
                    <a:pt x="423" y="9073"/>
                    <a:pt x="558" y="8228"/>
                    <a:pt x="693" y="7383"/>
                  </a:cubicBezTo>
                  <a:cubicBezTo>
                    <a:pt x="913" y="6606"/>
                    <a:pt x="1115" y="5761"/>
                    <a:pt x="1335" y="4917"/>
                  </a:cubicBezTo>
                  <a:cubicBezTo>
                    <a:pt x="1605" y="4072"/>
                    <a:pt x="1892" y="3295"/>
                    <a:pt x="2180" y="2450"/>
                  </a:cubicBezTo>
                  <a:cubicBezTo>
                    <a:pt x="2180" y="2247"/>
                    <a:pt x="2315" y="2028"/>
                    <a:pt x="2382" y="1892"/>
                  </a:cubicBezTo>
                  <a:lnTo>
                    <a:pt x="2602" y="1267"/>
                  </a:lnTo>
                  <a:cubicBezTo>
                    <a:pt x="2737" y="845"/>
                    <a:pt x="2872" y="423"/>
                    <a:pt x="30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61"/>
            <p:cNvSpPr/>
            <p:nvPr/>
          </p:nvSpPr>
          <p:spPr>
            <a:xfrm>
              <a:off x="2557737" y="-206208"/>
              <a:ext cx="139045" cy="340743"/>
            </a:xfrm>
            <a:custGeom>
              <a:avLst/>
              <a:gdLst/>
              <a:ahLst/>
              <a:cxnLst/>
              <a:rect l="l" t="t" r="r" b="b"/>
              <a:pathLst>
                <a:path w="3937" h="9648" extrusionOk="0">
                  <a:moveTo>
                    <a:pt x="3937" y="1"/>
                  </a:moveTo>
                  <a:lnTo>
                    <a:pt x="3937" y="1"/>
                  </a:lnTo>
                  <a:cubicBezTo>
                    <a:pt x="3650" y="355"/>
                    <a:pt x="3312" y="626"/>
                    <a:pt x="3025" y="981"/>
                  </a:cubicBezTo>
                  <a:cubicBezTo>
                    <a:pt x="2737" y="1335"/>
                    <a:pt x="2467" y="1690"/>
                    <a:pt x="2247" y="2045"/>
                  </a:cubicBezTo>
                  <a:cubicBezTo>
                    <a:pt x="1960" y="2383"/>
                    <a:pt x="1757" y="2805"/>
                    <a:pt x="1538" y="3160"/>
                  </a:cubicBezTo>
                  <a:cubicBezTo>
                    <a:pt x="1335" y="3582"/>
                    <a:pt x="1115" y="4005"/>
                    <a:pt x="980" y="4427"/>
                  </a:cubicBezTo>
                  <a:cubicBezTo>
                    <a:pt x="625" y="5204"/>
                    <a:pt x="355" y="6117"/>
                    <a:pt x="203" y="6961"/>
                  </a:cubicBezTo>
                  <a:cubicBezTo>
                    <a:pt x="68" y="7874"/>
                    <a:pt x="0" y="8803"/>
                    <a:pt x="135" y="9648"/>
                  </a:cubicBezTo>
                  <a:cubicBezTo>
                    <a:pt x="355" y="8803"/>
                    <a:pt x="558" y="7958"/>
                    <a:pt x="845" y="7114"/>
                  </a:cubicBezTo>
                  <a:cubicBezTo>
                    <a:pt x="1115" y="6336"/>
                    <a:pt x="1403" y="5559"/>
                    <a:pt x="1757" y="4714"/>
                  </a:cubicBezTo>
                  <a:cubicBezTo>
                    <a:pt x="2112" y="3937"/>
                    <a:pt x="2467" y="3160"/>
                    <a:pt x="2805" y="2383"/>
                  </a:cubicBezTo>
                  <a:cubicBezTo>
                    <a:pt x="2889" y="2180"/>
                    <a:pt x="3025" y="1960"/>
                    <a:pt x="3092" y="1825"/>
                  </a:cubicBezTo>
                  <a:lnTo>
                    <a:pt x="3379" y="1200"/>
                  </a:lnTo>
                  <a:cubicBezTo>
                    <a:pt x="3582" y="845"/>
                    <a:pt x="3802" y="423"/>
                    <a:pt x="3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61"/>
            <p:cNvSpPr/>
            <p:nvPr/>
          </p:nvSpPr>
          <p:spPr>
            <a:xfrm>
              <a:off x="2634693" y="-223514"/>
              <a:ext cx="179060" cy="318069"/>
            </a:xfrm>
            <a:custGeom>
              <a:avLst/>
              <a:gdLst/>
              <a:ahLst/>
              <a:cxnLst/>
              <a:rect l="l" t="t" r="r" b="b"/>
              <a:pathLst>
                <a:path w="5070" h="9006" extrusionOk="0">
                  <a:moveTo>
                    <a:pt x="5069" y="1"/>
                  </a:moveTo>
                  <a:lnTo>
                    <a:pt x="5069" y="1"/>
                  </a:lnTo>
                  <a:cubicBezTo>
                    <a:pt x="4715" y="203"/>
                    <a:pt x="4360" y="491"/>
                    <a:pt x="4005" y="761"/>
                  </a:cubicBezTo>
                  <a:cubicBezTo>
                    <a:pt x="3735" y="1116"/>
                    <a:pt x="3380" y="1403"/>
                    <a:pt x="3093" y="1758"/>
                  </a:cubicBezTo>
                  <a:cubicBezTo>
                    <a:pt x="2822" y="2113"/>
                    <a:pt x="2535" y="2450"/>
                    <a:pt x="2248" y="2805"/>
                  </a:cubicBezTo>
                  <a:cubicBezTo>
                    <a:pt x="1978" y="3160"/>
                    <a:pt x="1758" y="3515"/>
                    <a:pt x="1555" y="3937"/>
                  </a:cubicBezTo>
                  <a:cubicBezTo>
                    <a:pt x="1048" y="4714"/>
                    <a:pt x="710" y="5492"/>
                    <a:pt x="423" y="6336"/>
                  </a:cubicBezTo>
                  <a:cubicBezTo>
                    <a:pt x="136" y="7181"/>
                    <a:pt x="1" y="8093"/>
                    <a:pt x="1" y="9006"/>
                  </a:cubicBezTo>
                  <a:cubicBezTo>
                    <a:pt x="356" y="8161"/>
                    <a:pt x="710" y="7384"/>
                    <a:pt x="1048" y="6607"/>
                  </a:cubicBezTo>
                  <a:cubicBezTo>
                    <a:pt x="1403" y="5830"/>
                    <a:pt x="1826" y="5069"/>
                    <a:pt x="2248" y="4360"/>
                  </a:cubicBezTo>
                  <a:cubicBezTo>
                    <a:pt x="2670" y="3582"/>
                    <a:pt x="3160" y="2873"/>
                    <a:pt x="3667" y="2180"/>
                  </a:cubicBezTo>
                  <a:cubicBezTo>
                    <a:pt x="3735" y="1961"/>
                    <a:pt x="3870" y="1825"/>
                    <a:pt x="4005" y="1606"/>
                  </a:cubicBezTo>
                  <a:lnTo>
                    <a:pt x="4360" y="1048"/>
                  </a:lnTo>
                  <a:cubicBezTo>
                    <a:pt x="4579" y="693"/>
                    <a:pt x="4850" y="339"/>
                    <a:pt x="50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61"/>
            <p:cNvSpPr/>
            <p:nvPr/>
          </p:nvSpPr>
          <p:spPr>
            <a:xfrm>
              <a:off x="1513504" y="942423"/>
              <a:ext cx="111603" cy="347913"/>
            </a:xfrm>
            <a:custGeom>
              <a:avLst/>
              <a:gdLst/>
              <a:ahLst/>
              <a:cxnLst/>
              <a:rect l="l" t="t" r="r" b="b"/>
              <a:pathLst>
                <a:path w="3160" h="9851" extrusionOk="0">
                  <a:moveTo>
                    <a:pt x="136" y="1"/>
                  </a:moveTo>
                  <a:cubicBezTo>
                    <a:pt x="68" y="423"/>
                    <a:pt x="1" y="846"/>
                    <a:pt x="1" y="1336"/>
                  </a:cubicBezTo>
                  <a:cubicBezTo>
                    <a:pt x="1" y="1758"/>
                    <a:pt x="1" y="2180"/>
                    <a:pt x="68" y="2670"/>
                  </a:cubicBezTo>
                  <a:cubicBezTo>
                    <a:pt x="68" y="3093"/>
                    <a:pt x="136" y="3515"/>
                    <a:pt x="203" y="4005"/>
                  </a:cubicBezTo>
                  <a:cubicBezTo>
                    <a:pt x="271" y="4427"/>
                    <a:pt x="423" y="4850"/>
                    <a:pt x="558" y="5272"/>
                  </a:cubicBezTo>
                  <a:cubicBezTo>
                    <a:pt x="778" y="6117"/>
                    <a:pt x="1116" y="6962"/>
                    <a:pt x="1538" y="7739"/>
                  </a:cubicBezTo>
                  <a:cubicBezTo>
                    <a:pt x="1960" y="8584"/>
                    <a:pt x="2535" y="9293"/>
                    <a:pt x="3160" y="9851"/>
                  </a:cubicBezTo>
                  <a:cubicBezTo>
                    <a:pt x="2805" y="9074"/>
                    <a:pt x="2467" y="8296"/>
                    <a:pt x="2180" y="7452"/>
                  </a:cubicBezTo>
                  <a:cubicBezTo>
                    <a:pt x="1893" y="6691"/>
                    <a:pt x="1623" y="5847"/>
                    <a:pt x="1335" y="5070"/>
                  </a:cubicBezTo>
                  <a:lnTo>
                    <a:pt x="693" y="2535"/>
                  </a:lnTo>
                  <a:cubicBezTo>
                    <a:pt x="626" y="2316"/>
                    <a:pt x="626" y="2113"/>
                    <a:pt x="558" y="1893"/>
                  </a:cubicBezTo>
                  <a:lnTo>
                    <a:pt x="423" y="1268"/>
                  </a:lnTo>
                  <a:cubicBezTo>
                    <a:pt x="355" y="846"/>
                    <a:pt x="271" y="423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3" name="Google Shape;10253;p61"/>
          <p:cNvGrpSpPr/>
          <p:nvPr/>
        </p:nvGrpSpPr>
        <p:grpSpPr>
          <a:xfrm>
            <a:off x="91617" y="2613221"/>
            <a:ext cx="3890251" cy="2562938"/>
            <a:chOff x="472617" y="2232221"/>
            <a:chExt cx="3890251" cy="2562938"/>
          </a:xfrm>
        </p:grpSpPr>
        <p:sp>
          <p:nvSpPr>
            <p:cNvPr id="10254" name="Google Shape;10254;p61"/>
            <p:cNvSpPr/>
            <p:nvPr/>
          </p:nvSpPr>
          <p:spPr>
            <a:xfrm>
              <a:off x="4290644" y="4629325"/>
              <a:ext cx="72224" cy="72260"/>
            </a:xfrm>
            <a:custGeom>
              <a:avLst/>
              <a:gdLst/>
              <a:ahLst/>
              <a:cxnLst/>
              <a:rect l="l" t="t" r="r" b="b"/>
              <a:pathLst>
                <a:path w="2045" h="2046" extrusionOk="0">
                  <a:moveTo>
                    <a:pt x="1064" y="1"/>
                  </a:moveTo>
                  <a:cubicBezTo>
                    <a:pt x="507" y="1"/>
                    <a:pt x="0" y="491"/>
                    <a:pt x="0" y="981"/>
                  </a:cubicBezTo>
                  <a:cubicBezTo>
                    <a:pt x="0" y="1555"/>
                    <a:pt x="507" y="2045"/>
                    <a:pt x="1064" y="2045"/>
                  </a:cubicBezTo>
                  <a:cubicBezTo>
                    <a:pt x="1622" y="2045"/>
                    <a:pt x="2044" y="1555"/>
                    <a:pt x="2044" y="981"/>
                  </a:cubicBezTo>
                  <a:cubicBezTo>
                    <a:pt x="2044" y="491"/>
                    <a:pt x="1622" y="1"/>
                    <a:pt x="1064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61"/>
            <p:cNvSpPr/>
            <p:nvPr/>
          </p:nvSpPr>
          <p:spPr>
            <a:xfrm>
              <a:off x="3833519" y="4362457"/>
              <a:ext cx="129545" cy="114464"/>
            </a:xfrm>
            <a:custGeom>
              <a:avLst/>
              <a:gdLst/>
              <a:ahLst/>
              <a:cxnLst/>
              <a:rect l="l" t="t" r="r" b="b"/>
              <a:pathLst>
                <a:path w="3668" h="3241" extrusionOk="0">
                  <a:moveTo>
                    <a:pt x="1812" y="0"/>
                  </a:moveTo>
                  <a:cubicBezTo>
                    <a:pt x="1184" y="0"/>
                    <a:pt x="561" y="398"/>
                    <a:pt x="356" y="1039"/>
                  </a:cubicBezTo>
                  <a:cubicBezTo>
                    <a:pt x="1" y="1883"/>
                    <a:pt x="423" y="2796"/>
                    <a:pt x="1268" y="3151"/>
                  </a:cubicBezTo>
                  <a:cubicBezTo>
                    <a:pt x="1447" y="3211"/>
                    <a:pt x="1628" y="3240"/>
                    <a:pt x="1807" y="3240"/>
                  </a:cubicBezTo>
                  <a:cubicBezTo>
                    <a:pt x="2474" y="3240"/>
                    <a:pt x="3100" y="2837"/>
                    <a:pt x="3380" y="2171"/>
                  </a:cubicBezTo>
                  <a:cubicBezTo>
                    <a:pt x="3667" y="1326"/>
                    <a:pt x="3245" y="414"/>
                    <a:pt x="2400" y="126"/>
                  </a:cubicBezTo>
                  <a:cubicBezTo>
                    <a:pt x="2212" y="41"/>
                    <a:pt x="2012" y="0"/>
                    <a:pt x="181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61"/>
            <p:cNvSpPr/>
            <p:nvPr/>
          </p:nvSpPr>
          <p:spPr>
            <a:xfrm rot="-5036976">
              <a:off x="1605721" y="2234616"/>
              <a:ext cx="69821" cy="72258"/>
            </a:xfrm>
            <a:custGeom>
              <a:avLst/>
              <a:gdLst/>
              <a:ahLst/>
              <a:cxnLst/>
              <a:rect l="l" t="t" r="r" b="b"/>
              <a:pathLst>
                <a:path w="1977" h="2046" extrusionOk="0">
                  <a:moveTo>
                    <a:pt x="997" y="1"/>
                  </a:moveTo>
                  <a:cubicBezTo>
                    <a:pt x="423" y="1"/>
                    <a:pt x="0" y="508"/>
                    <a:pt x="0" y="1065"/>
                  </a:cubicBezTo>
                  <a:cubicBezTo>
                    <a:pt x="0" y="1623"/>
                    <a:pt x="423" y="2045"/>
                    <a:pt x="997" y="2045"/>
                  </a:cubicBezTo>
                  <a:cubicBezTo>
                    <a:pt x="1555" y="2045"/>
                    <a:pt x="1977" y="1623"/>
                    <a:pt x="1977" y="1065"/>
                  </a:cubicBezTo>
                  <a:cubicBezTo>
                    <a:pt x="1977" y="508"/>
                    <a:pt x="1555" y="1"/>
                    <a:pt x="997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1"/>
            <p:cNvSpPr/>
            <p:nvPr/>
          </p:nvSpPr>
          <p:spPr>
            <a:xfrm rot="-5036976">
              <a:off x="1292646" y="2445173"/>
              <a:ext cx="114603" cy="114567"/>
            </a:xfrm>
            <a:custGeom>
              <a:avLst/>
              <a:gdLst/>
              <a:ahLst/>
              <a:cxnLst/>
              <a:rect l="l" t="t" r="r" b="b"/>
              <a:pathLst>
                <a:path w="3245" h="3244" extrusionOk="0">
                  <a:moveTo>
                    <a:pt x="1623" y="0"/>
                  </a:moveTo>
                  <a:cubicBezTo>
                    <a:pt x="711" y="0"/>
                    <a:pt x="1" y="710"/>
                    <a:pt x="1" y="1622"/>
                  </a:cubicBezTo>
                  <a:cubicBezTo>
                    <a:pt x="1" y="2534"/>
                    <a:pt x="711" y="3244"/>
                    <a:pt x="1623" y="3244"/>
                  </a:cubicBezTo>
                  <a:cubicBezTo>
                    <a:pt x="2535" y="3244"/>
                    <a:pt x="3245" y="2534"/>
                    <a:pt x="3245" y="1622"/>
                  </a:cubicBezTo>
                  <a:cubicBezTo>
                    <a:pt x="3245" y="710"/>
                    <a:pt x="2535" y="0"/>
                    <a:pt x="162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1"/>
            <p:cNvSpPr/>
            <p:nvPr/>
          </p:nvSpPr>
          <p:spPr>
            <a:xfrm rot="-5036976">
              <a:off x="1415414" y="3301661"/>
              <a:ext cx="114603" cy="114603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10" y="1"/>
                    <a:pt x="1" y="710"/>
                    <a:pt x="1" y="1623"/>
                  </a:cubicBezTo>
                  <a:cubicBezTo>
                    <a:pt x="1" y="2468"/>
                    <a:pt x="710" y="3245"/>
                    <a:pt x="1623" y="3245"/>
                  </a:cubicBezTo>
                  <a:cubicBezTo>
                    <a:pt x="2467" y="3245"/>
                    <a:pt x="3245" y="2468"/>
                    <a:pt x="3245" y="1623"/>
                  </a:cubicBezTo>
                  <a:cubicBezTo>
                    <a:pt x="3245" y="710"/>
                    <a:pt x="2467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61"/>
            <p:cNvSpPr/>
            <p:nvPr/>
          </p:nvSpPr>
          <p:spPr>
            <a:xfrm>
              <a:off x="965593" y="3038157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0"/>
                  </a:moveTo>
                  <a:cubicBezTo>
                    <a:pt x="710" y="0"/>
                    <a:pt x="0" y="693"/>
                    <a:pt x="0" y="1622"/>
                  </a:cubicBezTo>
                  <a:cubicBezTo>
                    <a:pt x="0" y="2467"/>
                    <a:pt x="710" y="3227"/>
                    <a:pt x="1622" y="3227"/>
                  </a:cubicBezTo>
                  <a:cubicBezTo>
                    <a:pt x="2535" y="3227"/>
                    <a:pt x="3244" y="2467"/>
                    <a:pt x="3244" y="1622"/>
                  </a:cubicBezTo>
                  <a:cubicBezTo>
                    <a:pt x="3244" y="693"/>
                    <a:pt x="2535" y="0"/>
                    <a:pt x="1622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1"/>
            <p:cNvSpPr/>
            <p:nvPr/>
          </p:nvSpPr>
          <p:spPr>
            <a:xfrm>
              <a:off x="1527671" y="2918819"/>
              <a:ext cx="69258" cy="69222"/>
            </a:xfrm>
            <a:custGeom>
              <a:avLst/>
              <a:gdLst/>
              <a:ahLst/>
              <a:cxnLst/>
              <a:rect l="l" t="t" r="r" b="b"/>
              <a:pathLst>
                <a:path w="1961" h="1960" extrusionOk="0">
                  <a:moveTo>
                    <a:pt x="981" y="0"/>
                  </a:moveTo>
                  <a:cubicBezTo>
                    <a:pt x="423" y="0"/>
                    <a:pt x="1" y="422"/>
                    <a:pt x="1" y="980"/>
                  </a:cubicBezTo>
                  <a:cubicBezTo>
                    <a:pt x="1" y="1538"/>
                    <a:pt x="423" y="1960"/>
                    <a:pt x="981" y="1960"/>
                  </a:cubicBezTo>
                  <a:cubicBezTo>
                    <a:pt x="1538" y="1960"/>
                    <a:pt x="1961" y="1538"/>
                    <a:pt x="1961" y="980"/>
                  </a:cubicBezTo>
                  <a:cubicBezTo>
                    <a:pt x="1961" y="422"/>
                    <a:pt x="1538" y="0"/>
                    <a:pt x="981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1"/>
            <p:cNvSpPr/>
            <p:nvPr/>
          </p:nvSpPr>
          <p:spPr>
            <a:xfrm>
              <a:off x="1473015" y="4532765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980" y="0"/>
                  </a:moveTo>
                  <a:cubicBezTo>
                    <a:pt x="490" y="0"/>
                    <a:pt x="0" y="490"/>
                    <a:pt x="0" y="1048"/>
                  </a:cubicBezTo>
                  <a:cubicBezTo>
                    <a:pt x="0" y="1622"/>
                    <a:pt x="490" y="2045"/>
                    <a:pt x="980" y="2045"/>
                  </a:cubicBezTo>
                  <a:cubicBezTo>
                    <a:pt x="1537" y="2045"/>
                    <a:pt x="2044" y="1622"/>
                    <a:pt x="2044" y="1048"/>
                  </a:cubicBezTo>
                  <a:cubicBezTo>
                    <a:pt x="2044" y="490"/>
                    <a:pt x="1537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61"/>
            <p:cNvSpPr/>
            <p:nvPr/>
          </p:nvSpPr>
          <p:spPr>
            <a:xfrm>
              <a:off x="906695" y="3684570"/>
              <a:ext cx="114605" cy="114570"/>
            </a:xfrm>
            <a:custGeom>
              <a:avLst/>
              <a:gdLst/>
              <a:ahLst/>
              <a:cxnLst/>
              <a:rect l="l" t="t" r="r" b="b"/>
              <a:pathLst>
                <a:path w="3245" h="3244" extrusionOk="0">
                  <a:moveTo>
                    <a:pt x="1623" y="0"/>
                  </a:moveTo>
                  <a:cubicBezTo>
                    <a:pt x="711" y="0"/>
                    <a:pt x="1" y="710"/>
                    <a:pt x="1" y="1622"/>
                  </a:cubicBezTo>
                  <a:cubicBezTo>
                    <a:pt x="1" y="2534"/>
                    <a:pt x="711" y="3244"/>
                    <a:pt x="1623" y="3244"/>
                  </a:cubicBezTo>
                  <a:cubicBezTo>
                    <a:pt x="2535" y="3244"/>
                    <a:pt x="3245" y="2534"/>
                    <a:pt x="3245" y="1622"/>
                  </a:cubicBezTo>
                  <a:cubicBezTo>
                    <a:pt x="3245" y="710"/>
                    <a:pt x="2535" y="0"/>
                    <a:pt x="1623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61"/>
            <p:cNvSpPr/>
            <p:nvPr/>
          </p:nvSpPr>
          <p:spPr>
            <a:xfrm>
              <a:off x="1214032" y="4157446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97" y="0"/>
                  </a:moveTo>
                  <a:cubicBezTo>
                    <a:pt x="423" y="0"/>
                    <a:pt x="0" y="490"/>
                    <a:pt x="0" y="1048"/>
                  </a:cubicBezTo>
                  <a:cubicBezTo>
                    <a:pt x="0" y="1538"/>
                    <a:pt x="423" y="2045"/>
                    <a:pt x="997" y="2045"/>
                  </a:cubicBezTo>
                  <a:cubicBezTo>
                    <a:pt x="1555" y="2045"/>
                    <a:pt x="1977" y="1538"/>
                    <a:pt x="1977" y="1048"/>
                  </a:cubicBezTo>
                  <a:cubicBezTo>
                    <a:pt x="1977" y="490"/>
                    <a:pt x="1555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1"/>
            <p:cNvSpPr/>
            <p:nvPr/>
          </p:nvSpPr>
          <p:spPr>
            <a:xfrm>
              <a:off x="472617" y="4441938"/>
              <a:ext cx="114605" cy="114605"/>
            </a:xfrm>
            <a:custGeom>
              <a:avLst/>
              <a:gdLst/>
              <a:ahLst/>
              <a:cxnLst/>
              <a:rect l="l" t="t" r="r" b="b"/>
              <a:pathLst>
                <a:path w="3245" h="3245" extrusionOk="0">
                  <a:moveTo>
                    <a:pt x="1623" y="1"/>
                  </a:moveTo>
                  <a:cubicBezTo>
                    <a:pt x="710" y="1"/>
                    <a:pt x="1" y="710"/>
                    <a:pt x="1" y="1623"/>
                  </a:cubicBezTo>
                  <a:cubicBezTo>
                    <a:pt x="1" y="2468"/>
                    <a:pt x="710" y="3245"/>
                    <a:pt x="1623" y="3245"/>
                  </a:cubicBezTo>
                  <a:cubicBezTo>
                    <a:pt x="2467" y="3245"/>
                    <a:pt x="3245" y="2468"/>
                    <a:pt x="3245" y="1623"/>
                  </a:cubicBezTo>
                  <a:cubicBezTo>
                    <a:pt x="3245" y="710"/>
                    <a:pt x="2467" y="1"/>
                    <a:pt x="1623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61"/>
            <p:cNvSpPr/>
            <p:nvPr/>
          </p:nvSpPr>
          <p:spPr>
            <a:xfrm>
              <a:off x="3149415" y="4608965"/>
              <a:ext cx="72224" cy="72224"/>
            </a:xfrm>
            <a:custGeom>
              <a:avLst/>
              <a:gdLst/>
              <a:ahLst/>
              <a:cxnLst/>
              <a:rect l="l" t="t" r="r" b="b"/>
              <a:pathLst>
                <a:path w="2045" h="2045" extrusionOk="0">
                  <a:moveTo>
                    <a:pt x="980" y="0"/>
                  </a:moveTo>
                  <a:cubicBezTo>
                    <a:pt x="490" y="0"/>
                    <a:pt x="0" y="490"/>
                    <a:pt x="0" y="1048"/>
                  </a:cubicBezTo>
                  <a:cubicBezTo>
                    <a:pt x="0" y="1622"/>
                    <a:pt x="490" y="2045"/>
                    <a:pt x="980" y="2045"/>
                  </a:cubicBezTo>
                  <a:cubicBezTo>
                    <a:pt x="1537" y="2045"/>
                    <a:pt x="2044" y="1622"/>
                    <a:pt x="2044" y="1048"/>
                  </a:cubicBezTo>
                  <a:cubicBezTo>
                    <a:pt x="2044" y="490"/>
                    <a:pt x="1537" y="0"/>
                    <a:pt x="980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61"/>
            <p:cNvSpPr/>
            <p:nvPr/>
          </p:nvSpPr>
          <p:spPr>
            <a:xfrm>
              <a:off x="2890432" y="4233646"/>
              <a:ext cx="69858" cy="72224"/>
            </a:xfrm>
            <a:custGeom>
              <a:avLst/>
              <a:gdLst/>
              <a:ahLst/>
              <a:cxnLst/>
              <a:rect l="l" t="t" r="r" b="b"/>
              <a:pathLst>
                <a:path w="1978" h="2045" extrusionOk="0">
                  <a:moveTo>
                    <a:pt x="997" y="0"/>
                  </a:moveTo>
                  <a:cubicBezTo>
                    <a:pt x="423" y="0"/>
                    <a:pt x="0" y="490"/>
                    <a:pt x="0" y="1048"/>
                  </a:cubicBezTo>
                  <a:cubicBezTo>
                    <a:pt x="0" y="1538"/>
                    <a:pt x="423" y="2045"/>
                    <a:pt x="997" y="2045"/>
                  </a:cubicBezTo>
                  <a:cubicBezTo>
                    <a:pt x="1555" y="2045"/>
                    <a:pt x="1977" y="1538"/>
                    <a:pt x="1977" y="1048"/>
                  </a:cubicBezTo>
                  <a:cubicBezTo>
                    <a:pt x="1977" y="490"/>
                    <a:pt x="1555" y="0"/>
                    <a:pt x="997" y="0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1"/>
            <p:cNvSpPr/>
            <p:nvPr/>
          </p:nvSpPr>
          <p:spPr>
            <a:xfrm>
              <a:off x="2457828" y="4681154"/>
              <a:ext cx="114605" cy="114005"/>
            </a:xfrm>
            <a:custGeom>
              <a:avLst/>
              <a:gdLst/>
              <a:ahLst/>
              <a:cxnLst/>
              <a:rect l="l" t="t" r="r" b="b"/>
              <a:pathLst>
                <a:path w="3245" h="3228" extrusionOk="0">
                  <a:moveTo>
                    <a:pt x="1622" y="1"/>
                  </a:moveTo>
                  <a:cubicBezTo>
                    <a:pt x="710" y="1"/>
                    <a:pt x="0" y="693"/>
                    <a:pt x="0" y="1623"/>
                  </a:cubicBezTo>
                  <a:cubicBezTo>
                    <a:pt x="0" y="2535"/>
                    <a:pt x="710" y="3228"/>
                    <a:pt x="1622" y="3228"/>
                  </a:cubicBezTo>
                  <a:cubicBezTo>
                    <a:pt x="2467" y="3228"/>
                    <a:pt x="3244" y="2535"/>
                    <a:pt x="3244" y="1623"/>
                  </a:cubicBezTo>
                  <a:cubicBezTo>
                    <a:pt x="3244" y="693"/>
                    <a:pt x="2467" y="1"/>
                    <a:pt x="1622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61"/>
            <p:cNvSpPr/>
            <p:nvPr/>
          </p:nvSpPr>
          <p:spPr>
            <a:xfrm>
              <a:off x="2194677" y="4459784"/>
              <a:ext cx="69258" cy="72224"/>
            </a:xfrm>
            <a:custGeom>
              <a:avLst/>
              <a:gdLst/>
              <a:ahLst/>
              <a:cxnLst/>
              <a:rect l="l" t="t" r="r" b="b"/>
              <a:pathLst>
                <a:path w="1961" h="2045" extrusionOk="0">
                  <a:moveTo>
                    <a:pt x="980" y="1"/>
                  </a:moveTo>
                  <a:cubicBezTo>
                    <a:pt x="423" y="1"/>
                    <a:pt x="1" y="491"/>
                    <a:pt x="1" y="1048"/>
                  </a:cubicBezTo>
                  <a:cubicBezTo>
                    <a:pt x="1" y="1555"/>
                    <a:pt x="423" y="2045"/>
                    <a:pt x="980" y="2045"/>
                  </a:cubicBezTo>
                  <a:cubicBezTo>
                    <a:pt x="1538" y="2045"/>
                    <a:pt x="1960" y="1555"/>
                    <a:pt x="1960" y="1048"/>
                  </a:cubicBezTo>
                  <a:cubicBezTo>
                    <a:pt x="1960" y="491"/>
                    <a:pt x="1538" y="1"/>
                    <a:pt x="980" y="1"/>
                  </a:cubicBezTo>
                  <a:close/>
                </a:path>
              </a:pathLst>
            </a:custGeom>
            <a:solidFill>
              <a:srgbClr val="FB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7025F201-327F-456E-AE4C-D9EB036DCDC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5294800"/>
              </p:ext>
            </p:extLst>
          </p:nvPr>
        </p:nvGraphicFramePr>
        <p:xfrm>
          <a:off x="-617813" y="2052420"/>
          <a:ext cx="7814854" cy="27705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70" name="TextBox 569">
            <a:extLst>
              <a:ext uri="{FF2B5EF4-FFF2-40B4-BE49-F238E27FC236}">
                <a16:creationId xmlns:a16="http://schemas.microsoft.com/office/drawing/2014/main" id="{E263806E-5ED7-458F-8E3A-79A511F49A44}"/>
              </a:ext>
            </a:extLst>
          </p:cNvPr>
          <p:cNvSpPr txBox="1"/>
          <p:nvPr/>
        </p:nvSpPr>
        <p:spPr>
          <a:xfrm>
            <a:off x="1238744" y="1408450"/>
            <a:ext cx="489538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solidFill>
                  <a:schemeClr val="accent4"/>
                </a:solidFill>
                <a:latin typeface="Comic Sans MS" panose="030F0702030302020204" pitchFamily="66" charset="0"/>
              </a:rPr>
              <a:t>[S1 + wish(es) + S2 + Past simple]</a:t>
            </a:r>
            <a:endParaRPr lang="th-TH" sz="2400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  <p:sp>
        <p:nvSpPr>
          <p:cNvPr id="9706" name="Google Shape;9706;p61"/>
          <p:cNvSpPr txBox="1">
            <a:spLocks noGrp="1"/>
          </p:cNvSpPr>
          <p:nvPr>
            <p:ph type="title"/>
          </p:nvPr>
        </p:nvSpPr>
        <p:spPr>
          <a:xfrm>
            <a:off x="1213188" y="474446"/>
            <a:ext cx="4692086" cy="92584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Present wishes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7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5" name="Google Shape;7455;p56"/>
          <p:cNvSpPr/>
          <p:nvPr/>
        </p:nvSpPr>
        <p:spPr>
          <a:xfrm>
            <a:off x="7399289" y="1006594"/>
            <a:ext cx="31" cy="3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6" name="Google Shape;7456;p56"/>
          <p:cNvSpPr/>
          <p:nvPr/>
        </p:nvSpPr>
        <p:spPr>
          <a:xfrm>
            <a:off x="2307842" y="3479028"/>
            <a:ext cx="1177809" cy="242414"/>
          </a:xfrm>
          <a:custGeom>
            <a:avLst/>
            <a:gdLst/>
            <a:ahLst/>
            <a:cxnLst/>
            <a:rect l="l" t="t" r="r" b="b"/>
            <a:pathLst>
              <a:path w="37951" h="7811" extrusionOk="0">
                <a:moveTo>
                  <a:pt x="79" y="0"/>
                </a:moveTo>
                <a:cubicBezTo>
                  <a:pt x="0" y="2205"/>
                  <a:pt x="391" y="4800"/>
                  <a:pt x="2108" y="6108"/>
                </a:cubicBezTo>
                <a:cubicBezTo>
                  <a:pt x="2927" y="6752"/>
                  <a:pt x="11454" y="7727"/>
                  <a:pt x="19746" y="7805"/>
                </a:cubicBezTo>
                <a:cubicBezTo>
                  <a:pt x="20104" y="7809"/>
                  <a:pt x="20461" y="7810"/>
                  <a:pt x="20817" y="7810"/>
                </a:cubicBezTo>
                <a:cubicBezTo>
                  <a:pt x="28309" y="7810"/>
                  <a:pt x="35315" y="7042"/>
                  <a:pt x="36097" y="6186"/>
                </a:cubicBezTo>
                <a:cubicBezTo>
                  <a:pt x="37561" y="4547"/>
                  <a:pt x="37951" y="2108"/>
                  <a:pt x="37951" y="0"/>
                </a:cubicBezTo>
                <a:lnTo>
                  <a:pt x="37951" y="0"/>
                </a:lnTo>
                <a:cubicBezTo>
                  <a:pt x="31563" y="1802"/>
                  <a:pt x="25242" y="2403"/>
                  <a:pt x="19646" y="2403"/>
                </a:cubicBezTo>
                <a:cubicBezTo>
                  <a:pt x="8577" y="2403"/>
                  <a:pt x="351" y="52"/>
                  <a:pt x="79" y="0"/>
                </a:cubicBezTo>
                <a:close/>
              </a:path>
            </a:pathLst>
          </a:custGeom>
          <a:solidFill>
            <a:srgbClr val="A5222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7" name="Google Shape;7457;p56"/>
          <p:cNvSpPr/>
          <p:nvPr/>
        </p:nvSpPr>
        <p:spPr>
          <a:xfrm>
            <a:off x="2216023" y="3763809"/>
            <a:ext cx="1059752" cy="139689"/>
          </a:xfrm>
          <a:custGeom>
            <a:avLst/>
            <a:gdLst/>
            <a:ahLst/>
            <a:cxnLst/>
            <a:rect l="l" t="t" r="r" b="b"/>
            <a:pathLst>
              <a:path w="34147" h="4501" extrusionOk="0">
                <a:moveTo>
                  <a:pt x="157" y="1"/>
                </a:moveTo>
                <a:cubicBezTo>
                  <a:pt x="157" y="1"/>
                  <a:pt x="1" y="2186"/>
                  <a:pt x="1132" y="2674"/>
                </a:cubicBezTo>
                <a:cubicBezTo>
                  <a:pt x="2641" y="3277"/>
                  <a:pt x="10840" y="4500"/>
                  <a:pt x="19221" y="4500"/>
                </a:cubicBezTo>
                <a:cubicBezTo>
                  <a:pt x="24388" y="4500"/>
                  <a:pt x="29625" y="4036"/>
                  <a:pt x="33405" y="2674"/>
                </a:cubicBezTo>
                <a:cubicBezTo>
                  <a:pt x="34049" y="2440"/>
                  <a:pt x="34146" y="79"/>
                  <a:pt x="34146" y="79"/>
                </a:cubicBezTo>
                <a:lnTo>
                  <a:pt x="34146" y="79"/>
                </a:lnTo>
                <a:cubicBezTo>
                  <a:pt x="33364" y="935"/>
                  <a:pt x="26358" y="1703"/>
                  <a:pt x="18866" y="1703"/>
                </a:cubicBezTo>
                <a:cubicBezTo>
                  <a:pt x="18510" y="1703"/>
                  <a:pt x="18153" y="1702"/>
                  <a:pt x="17795" y="1698"/>
                </a:cubicBezTo>
                <a:cubicBezTo>
                  <a:pt x="9503" y="1620"/>
                  <a:pt x="976" y="645"/>
                  <a:pt x="157" y="1"/>
                </a:cubicBezTo>
                <a:close/>
              </a:path>
            </a:pathLst>
          </a:custGeom>
          <a:solidFill>
            <a:srgbClr val="D14B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8" name="Google Shape;7458;p56"/>
          <p:cNvSpPr/>
          <p:nvPr/>
        </p:nvSpPr>
        <p:spPr>
          <a:xfrm>
            <a:off x="2263879" y="3788637"/>
            <a:ext cx="24859" cy="66042"/>
          </a:xfrm>
          <a:custGeom>
            <a:avLst/>
            <a:gdLst/>
            <a:ahLst/>
            <a:cxnLst/>
            <a:rect l="l" t="t" r="r" b="b"/>
            <a:pathLst>
              <a:path w="801" h="2128" extrusionOk="0">
                <a:moveTo>
                  <a:pt x="78" y="1"/>
                </a:moveTo>
                <a:cubicBezTo>
                  <a:pt x="78" y="1"/>
                  <a:pt x="0" y="1"/>
                  <a:pt x="0" y="79"/>
                </a:cubicBezTo>
                <a:cubicBezTo>
                  <a:pt x="0" y="79"/>
                  <a:pt x="0" y="176"/>
                  <a:pt x="78" y="410"/>
                </a:cubicBezTo>
                <a:cubicBezTo>
                  <a:pt x="78" y="488"/>
                  <a:pt x="78" y="664"/>
                  <a:pt x="156" y="742"/>
                </a:cubicBezTo>
                <a:cubicBezTo>
                  <a:pt x="156" y="820"/>
                  <a:pt x="156" y="976"/>
                  <a:pt x="234" y="1152"/>
                </a:cubicBezTo>
                <a:cubicBezTo>
                  <a:pt x="312" y="1386"/>
                  <a:pt x="410" y="1640"/>
                  <a:pt x="488" y="1796"/>
                </a:cubicBezTo>
                <a:cubicBezTo>
                  <a:pt x="488" y="1874"/>
                  <a:pt x="566" y="1952"/>
                  <a:pt x="566" y="2030"/>
                </a:cubicBezTo>
                <a:lnTo>
                  <a:pt x="644" y="2127"/>
                </a:lnTo>
                <a:lnTo>
                  <a:pt x="722" y="2127"/>
                </a:lnTo>
                <a:cubicBezTo>
                  <a:pt x="800" y="2127"/>
                  <a:pt x="800" y="2127"/>
                  <a:pt x="800" y="2030"/>
                </a:cubicBezTo>
                <a:cubicBezTo>
                  <a:pt x="800" y="2030"/>
                  <a:pt x="800" y="1952"/>
                  <a:pt x="722" y="1952"/>
                </a:cubicBezTo>
                <a:lnTo>
                  <a:pt x="800" y="1952"/>
                </a:lnTo>
                <a:cubicBezTo>
                  <a:pt x="722" y="1874"/>
                  <a:pt x="722" y="1796"/>
                  <a:pt x="722" y="1718"/>
                </a:cubicBezTo>
                <a:cubicBezTo>
                  <a:pt x="644" y="1542"/>
                  <a:pt x="644" y="1308"/>
                  <a:pt x="566" y="1054"/>
                </a:cubicBezTo>
                <a:cubicBezTo>
                  <a:pt x="488" y="898"/>
                  <a:pt x="488" y="742"/>
                  <a:pt x="410" y="664"/>
                </a:cubicBezTo>
                <a:cubicBezTo>
                  <a:pt x="410" y="566"/>
                  <a:pt x="312" y="410"/>
                  <a:pt x="312" y="332"/>
                </a:cubicBezTo>
                <a:cubicBezTo>
                  <a:pt x="234" y="176"/>
                  <a:pt x="156" y="1"/>
                  <a:pt x="156" y="1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9" name="Google Shape;7459;p56"/>
          <p:cNvSpPr/>
          <p:nvPr/>
        </p:nvSpPr>
        <p:spPr>
          <a:xfrm>
            <a:off x="2357108" y="3803782"/>
            <a:ext cx="20018" cy="63001"/>
          </a:xfrm>
          <a:custGeom>
            <a:avLst/>
            <a:gdLst/>
            <a:ahLst/>
            <a:cxnLst/>
            <a:rect l="l" t="t" r="r" b="b"/>
            <a:pathLst>
              <a:path w="645" h="2030" extrusionOk="0">
                <a:moveTo>
                  <a:pt x="79" y="0"/>
                </a:moveTo>
                <a:cubicBezTo>
                  <a:pt x="1" y="0"/>
                  <a:pt x="1" y="0"/>
                  <a:pt x="1" y="78"/>
                </a:cubicBezTo>
                <a:lnTo>
                  <a:pt x="1" y="410"/>
                </a:lnTo>
                <a:cubicBezTo>
                  <a:pt x="1" y="488"/>
                  <a:pt x="79" y="566"/>
                  <a:pt x="79" y="664"/>
                </a:cubicBezTo>
                <a:cubicBezTo>
                  <a:pt x="79" y="820"/>
                  <a:pt x="157" y="898"/>
                  <a:pt x="157" y="1054"/>
                </a:cubicBezTo>
                <a:cubicBezTo>
                  <a:pt x="235" y="1308"/>
                  <a:pt x="235" y="1464"/>
                  <a:pt x="333" y="1717"/>
                </a:cubicBezTo>
                <a:cubicBezTo>
                  <a:pt x="411" y="1874"/>
                  <a:pt x="489" y="1952"/>
                  <a:pt x="489" y="1952"/>
                </a:cubicBezTo>
                <a:cubicBezTo>
                  <a:pt x="489" y="1952"/>
                  <a:pt x="489" y="2030"/>
                  <a:pt x="567" y="2030"/>
                </a:cubicBezTo>
                <a:cubicBezTo>
                  <a:pt x="567" y="2030"/>
                  <a:pt x="645" y="1952"/>
                  <a:pt x="645" y="1874"/>
                </a:cubicBezTo>
                <a:cubicBezTo>
                  <a:pt x="645" y="1874"/>
                  <a:pt x="645" y="1795"/>
                  <a:pt x="567" y="1639"/>
                </a:cubicBezTo>
                <a:cubicBezTo>
                  <a:pt x="567" y="1386"/>
                  <a:pt x="489" y="1230"/>
                  <a:pt x="489" y="976"/>
                </a:cubicBezTo>
                <a:cubicBezTo>
                  <a:pt x="411" y="820"/>
                  <a:pt x="411" y="742"/>
                  <a:pt x="411" y="566"/>
                </a:cubicBezTo>
                <a:cubicBezTo>
                  <a:pt x="333" y="488"/>
                  <a:pt x="333" y="410"/>
                  <a:pt x="235" y="332"/>
                </a:cubicBezTo>
                <a:cubicBezTo>
                  <a:pt x="235" y="176"/>
                  <a:pt x="157" y="0"/>
                  <a:pt x="157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0" name="Google Shape;7460;p56"/>
          <p:cNvSpPr/>
          <p:nvPr/>
        </p:nvSpPr>
        <p:spPr>
          <a:xfrm>
            <a:off x="2463092" y="3809213"/>
            <a:ext cx="17597" cy="75725"/>
          </a:xfrm>
          <a:custGeom>
            <a:avLst/>
            <a:gdLst/>
            <a:ahLst/>
            <a:cxnLst/>
            <a:rect l="l" t="t" r="r" b="b"/>
            <a:pathLst>
              <a:path w="567" h="2440" extrusionOk="0">
                <a:moveTo>
                  <a:pt x="79" y="1"/>
                </a:moveTo>
                <a:cubicBezTo>
                  <a:pt x="0" y="1"/>
                  <a:pt x="0" y="79"/>
                  <a:pt x="0" y="79"/>
                </a:cubicBezTo>
                <a:lnTo>
                  <a:pt x="0" y="489"/>
                </a:lnTo>
                <a:lnTo>
                  <a:pt x="0" y="801"/>
                </a:lnTo>
                <a:cubicBezTo>
                  <a:pt x="79" y="977"/>
                  <a:pt x="79" y="1133"/>
                  <a:pt x="79" y="1211"/>
                </a:cubicBezTo>
                <a:cubicBezTo>
                  <a:pt x="157" y="1542"/>
                  <a:pt x="235" y="1777"/>
                  <a:pt x="235" y="2030"/>
                </a:cubicBezTo>
                <a:lnTo>
                  <a:pt x="410" y="2342"/>
                </a:lnTo>
                <a:cubicBezTo>
                  <a:pt x="410" y="2342"/>
                  <a:pt x="410" y="2440"/>
                  <a:pt x="488" y="2440"/>
                </a:cubicBezTo>
                <a:lnTo>
                  <a:pt x="566" y="2342"/>
                </a:lnTo>
                <a:cubicBezTo>
                  <a:pt x="566" y="2342"/>
                  <a:pt x="566" y="2186"/>
                  <a:pt x="488" y="1952"/>
                </a:cubicBezTo>
                <a:cubicBezTo>
                  <a:pt x="488" y="1777"/>
                  <a:pt x="488" y="1464"/>
                  <a:pt x="410" y="1211"/>
                </a:cubicBezTo>
                <a:cubicBezTo>
                  <a:pt x="410" y="1055"/>
                  <a:pt x="332" y="879"/>
                  <a:pt x="332" y="723"/>
                </a:cubicBezTo>
                <a:cubicBezTo>
                  <a:pt x="332" y="645"/>
                  <a:pt x="235" y="489"/>
                  <a:pt x="235" y="391"/>
                </a:cubicBezTo>
                <a:cubicBezTo>
                  <a:pt x="157" y="157"/>
                  <a:pt x="157" y="79"/>
                  <a:pt x="157" y="79"/>
                </a:cubicBezTo>
                <a:lnTo>
                  <a:pt x="79" y="1"/>
                </a:ln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1" name="Google Shape;7461;p56"/>
          <p:cNvSpPr/>
          <p:nvPr/>
        </p:nvSpPr>
        <p:spPr>
          <a:xfrm>
            <a:off x="2584191" y="3814085"/>
            <a:ext cx="17597" cy="78146"/>
          </a:xfrm>
          <a:custGeom>
            <a:avLst/>
            <a:gdLst/>
            <a:ahLst/>
            <a:cxnLst/>
            <a:rect l="l" t="t" r="r" b="b"/>
            <a:pathLst>
              <a:path w="567" h="2518" extrusionOk="0">
                <a:moveTo>
                  <a:pt x="157" y="0"/>
                </a:moveTo>
                <a:cubicBezTo>
                  <a:pt x="79" y="0"/>
                  <a:pt x="79" y="0"/>
                  <a:pt x="79" y="78"/>
                </a:cubicBezTo>
                <a:cubicBezTo>
                  <a:pt x="79" y="78"/>
                  <a:pt x="1" y="234"/>
                  <a:pt x="79" y="410"/>
                </a:cubicBezTo>
                <a:lnTo>
                  <a:pt x="79" y="820"/>
                </a:lnTo>
                <a:cubicBezTo>
                  <a:pt x="79" y="976"/>
                  <a:pt x="79" y="1132"/>
                  <a:pt x="157" y="1210"/>
                </a:cubicBezTo>
                <a:cubicBezTo>
                  <a:pt x="157" y="1542"/>
                  <a:pt x="235" y="1873"/>
                  <a:pt x="333" y="2029"/>
                </a:cubicBezTo>
                <a:cubicBezTo>
                  <a:pt x="333" y="2185"/>
                  <a:pt x="333" y="2283"/>
                  <a:pt x="411" y="2361"/>
                </a:cubicBezTo>
                <a:lnTo>
                  <a:pt x="411" y="2439"/>
                </a:lnTo>
                <a:lnTo>
                  <a:pt x="489" y="2517"/>
                </a:lnTo>
                <a:cubicBezTo>
                  <a:pt x="567" y="2517"/>
                  <a:pt x="567" y="2439"/>
                  <a:pt x="567" y="2439"/>
                </a:cubicBezTo>
                <a:lnTo>
                  <a:pt x="567" y="2361"/>
                </a:lnTo>
                <a:lnTo>
                  <a:pt x="567" y="2283"/>
                </a:lnTo>
                <a:lnTo>
                  <a:pt x="567" y="2029"/>
                </a:lnTo>
                <a:cubicBezTo>
                  <a:pt x="567" y="1795"/>
                  <a:pt x="489" y="1542"/>
                  <a:pt x="489" y="1210"/>
                </a:cubicBezTo>
                <a:cubicBezTo>
                  <a:pt x="411" y="898"/>
                  <a:pt x="333" y="644"/>
                  <a:pt x="333" y="410"/>
                </a:cubicBezTo>
                <a:cubicBezTo>
                  <a:pt x="235" y="156"/>
                  <a:pt x="235" y="0"/>
                  <a:pt x="235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2" name="Google Shape;7462;p56"/>
          <p:cNvSpPr/>
          <p:nvPr/>
        </p:nvSpPr>
        <p:spPr>
          <a:xfrm>
            <a:off x="2702900" y="3814085"/>
            <a:ext cx="9714" cy="82988"/>
          </a:xfrm>
          <a:custGeom>
            <a:avLst/>
            <a:gdLst/>
            <a:ahLst/>
            <a:cxnLst/>
            <a:rect l="l" t="t" r="r" b="b"/>
            <a:pathLst>
              <a:path w="313" h="2674" extrusionOk="0">
                <a:moveTo>
                  <a:pt x="78" y="0"/>
                </a:moveTo>
                <a:cubicBezTo>
                  <a:pt x="78" y="0"/>
                  <a:pt x="0" y="0"/>
                  <a:pt x="0" y="78"/>
                </a:cubicBezTo>
                <a:lnTo>
                  <a:pt x="0" y="488"/>
                </a:lnTo>
                <a:lnTo>
                  <a:pt x="0" y="898"/>
                </a:lnTo>
                <a:lnTo>
                  <a:pt x="0" y="1385"/>
                </a:lnTo>
                <a:cubicBezTo>
                  <a:pt x="0" y="1698"/>
                  <a:pt x="78" y="2029"/>
                  <a:pt x="78" y="2185"/>
                </a:cubicBezTo>
                <a:cubicBezTo>
                  <a:pt x="78" y="2439"/>
                  <a:pt x="156" y="2595"/>
                  <a:pt x="156" y="2595"/>
                </a:cubicBezTo>
                <a:cubicBezTo>
                  <a:pt x="156" y="2673"/>
                  <a:pt x="156" y="2673"/>
                  <a:pt x="234" y="2673"/>
                </a:cubicBezTo>
                <a:cubicBezTo>
                  <a:pt x="234" y="2673"/>
                  <a:pt x="312" y="2673"/>
                  <a:pt x="312" y="2595"/>
                </a:cubicBezTo>
                <a:lnTo>
                  <a:pt x="312" y="2185"/>
                </a:lnTo>
                <a:lnTo>
                  <a:pt x="312" y="1307"/>
                </a:lnTo>
                <a:lnTo>
                  <a:pt x="312" y="898"/>
                </a:lnTo>
                <a:cubicBezTo>
                  <a:pt x="234" y="722"/>
                  <a:pt x="234" y="566"/>
                  <a:pt x="234" y="410"/>
                </a:cubicBezTo>
                <a:cubicBezTo>
                  <a:pt x="234" y="156"/>
                  <a:pt x="156" y="0"/>
                  <a:pt x="156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3" name="Google Shape;7463;p56"/>
          <p:cNvSpPr/>
          <p:nvPr/>
        </p:nvSpPr>
        <p:spPr>
          <a:xfrm>
            <a:off x="2818536" y="3814085"/>
            <a:ext cx="10335" cy="84322"/>
          </a:xfrm>
          <a:custGeom>
            <a:avLst/>
            <a:gdLst/>
            <a:ahLst/>
            <a:cxnLst/>
            <a:rect l="l" t="t" r="r" b="b"/>
            <a:pathLst>
              <a:path w="333" h="2717" extrusionOk="0">
                <a:moveTo>
                  <a:pt x="98" y="0"/>
                </a:moveTo>
                <a:cubicBezTo>
                  <a:pt x="98" y="0"/>
                  <a:pt x="1" y="0"/>
                  <a:pt x="1" y="78"/>
                </a:cubicBezTo>
                <a:lnTo>
                  <a:pt x="1" y="488"/>
                </a:lnTo>
                <a:lnTo>
                  <a:pt x="1" y="1385"/>
                </a:lnTo>
                <a:lnTo>
                  <a:pt x="1" y="2185"/>
                </a:lnTo>
                <a:lnTo>
                  <a:pt x="1" y="2517"/>
                </a:lnTo>
                <a:lnTo>
                  <a:pt x="1" y="2595"/>
                </a:lnTo>
                <a:cubicBezTo>
                  <a:pt x="1" y="2673"/>
                  <a:pt x="98" y="2673"/>
                  <a:pt x="98" y="2673"/>
                </a:cubicBezTo>
                <a:cubicBezTo>
                  <a:pt x="98" y="2706"/>
                  <a:pt x="107" y="2717"/>
                  <a:pt x="119" y="2717"/>
                </a:cubicBezTo>
                <a:cubicBezTo>
                  <a:pt x="142" y="2717"/>
                  <a:pt x="176" y="2673"/>
                  <a:pt x="176" y="2673"/>
                </a:cubicBezTo>
                <a:lnTo>
                  <a:pt x="176" y="2595"/>
                </a:lnTo>
                <a:cubicBezTo>
                  <a:pt x="176" y="2595"/>
                  <a:pt x="255" y="2595"/>
                  <a:pt x="255" y="2517"/>
                </a:cubicBezTo>
                <a:lnTo>
                  <a:pt x="255" y="2283"/>
                </a:lnTo>
                <a:cubicBezTo>
                  <a:pt x="333" y="1951"/>
                  <a:pt x="333" y="1620"/>
                  <a:pt x="333" y="1307"/>
                </a:cubicBezTo>
                <a:lnTo>
                  <a:pt x="333" y="898"/>
                </a:lnTo>
                <a:cubicBezTo>
                  <a:pt x="255" y="722"/>
                  <a:pt x="255" y="566"/>
                  <a:pt x="255" y="410"/>
                </a:cubicBezTo>
                <a:cubicBezTo>
                  <a:pt x="255" y="156"/>
                  <a:pt x="176" y="0"/>
                  <a:pt x="176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4" name="Google Shape;7464;p56"/>
          <p:cNvSpPr/>
          <p:nvPr/>
        </p:nvSpPr>
        <p:spPr>
          <a:xfrm>
            <a:off x="2909376" y="3814085"/>
            <a:ext cx="12755" cy="84322"/>
          </a:xfrm>
          <a:custGeom>
            <a:avLst/>
            <a:gdLst/>
            <a:ahLst/>
            <a:cxnLst/>
            <a:rect l="l" t="t" r="r" b="b"/>
            <a:pathLst>
              <a:path w="411" h="2717" extrusionOk="0">
                <a:moveTo>
                  <a:pt x="98" y="0"/>
                </a:moveTo>
                <a:cubicBezTo>
                  <a:pt x="98" y="0"/>
                  <a:pt x="1" y="0"/>
                  <a:pt x="1" y="78"/>
                </a:cubicBezTo>
                <a:lnTo>
                  <a:pt x="1" y="488"/>
                </a:lnTo>
                <a:lnTo>
                  <a:pt x="1" y="1385"/>
                </a:lnTo>
                <a:cubicBezTo>
                  <a:pt x="98" y="1698"/>
                  <a:pt x="98" y="2029"/>
                  <a:pt x="98" y="2185"/>
                </a:cubicBezTo>
                <a:lnTo>
                  <a:pt x="98" y="2517"/>
                </a:lnTo>
                <a:lnTo>
                  <a:pt x="98" y="2595"/>
                </a:lnTo>
                <a:lnTo>
                  <a:pt x="98" y="2673"/>
                </a:lnTo>
                <a:cubicBezTo>
                  <a:pt x="98" y="2706"/>
                  <a:pt x="107" y="2717"/>
                  <a:pt x="118" y="2717"/>
                </a:cubicBezTo>
                <a:cubicBezTo>
                  <a:pt x="142" y="2717"/>
                  <a:pt x="176" y="2673"/>
                  <a:pt x="176" y="2673"/>
                </a:cubicBezTo>
                <a:cubicBezTo>
                  <a:pt x="254" y="2595"/>
                  <a:pt x="254" y="2595"/>
                  <a:pt x="254" y="2517"/>
                </a:cubicBezTo>
                <a:cubicBezTo>
                  <a:pt x="254" y="2517"/>
                  <a:pt x="332" y="2361"/>
                  <a:pt x="332" y="2283"/>
                </a:cubicBezTo>
                <a:cubicBezTo>
                  <a:pt x="332" y="2029"/>
                  <a:pt x="410" y="1620"/>
                  <a:pt x="332" y="1307"/>
                </a:cubicBezTo>
                <a:lnTo>
                  <a:pt x="332" y="898"/>
                </a:lnTo>
                <a:cubicBezTo>
                  <a:pt x="332" y="722"/>
                  <a:pt x="332" y="566"/>
                  <a:pt x="254" y="410"/>
                </a:cubicBezTo>
                <a:cubicBezTo>
                  <a:pt x="254" y="156"/>
                  <a:pt x="176" y="0"/>
                  <a:pt x="176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5" name="Google Shape;7465;p56"/>
          <p:cNvSpPr/>
          <p:nvPr/>
        </p:nvSpPr>
        <p:spPr>
          <a:xfrm>
            <a:off x="2992953" y="3811665"/>
            <a:ext cx="12755" cy="76781"/>
          </a:xfrm>
          <a:custGeom>
            <a:avLst/>
            <a:gdLst/>
            <a:ahLst/>
            <a:cxnLst/>
            <a:rect l="l" t="t" r="r" b="b"/>
            <a:pathLst>
              <a:path w="411" h="2474" extrusionOk="0">
                <a:moveTo>
                  <a:pt x="78" y="0"/>
                </a:moveTo>
                <a:cubicBezTo>
                  <a:pt x="78" y="0"/>
                  <a:pt x="0" y="0"/>
                  <a:pt x="0" y="78"/>
                </a:cubicBezTo>
                <a:lnTo>
                  <a:pt x="0" y="488"/>
                </a:lnTo>
                <a:lnTo>
                  <a:pt x="0" y="1210"/>
                </a:lnTo>
                <a:cubicBezTo>
                  <a:pt x="0" y="1541"/>
                  <a:pt x="78" y="1776"/>
                  <a:pt x="78" y="2029"/>
                </a:cubicBezTo>
                <a:lnTo>
                  <a:pt x="78" y="2263"/>
                </a:lnTo>
                <a:lnTo>
                  <a:pt x="78" y="2361"/>
                </a:lnTo>
                <a:lnTo>
                  <a:pt x="0" y="2361"/>
                </a:lnTo>
                <a:lnTo>
                  <a:pt x="78" y="2439"/>
                </a:lnTo>
                <a:cubicBezTo>
                  <a:pt x="78" y="2465"/>
                  <a:pt x="87" y="2474"/>
                  <a:pt x="99" y="2474"/>
                </a:cubicBezTo>
                <a:cubicBezTo>
                  <a:pt x="122" y="2474"/>
                  <a:pt x="156" y="2439"/>
                  <a:pt x="156" y="2439"/>
                </a:cubicBezTo>
                <a:lnTo>
                  <a:pt x="234" y="2361"/>
                </a:lnTo>
                <a:cubicBezTo>
                  <a:pt x="234" y="2263"/>
                  <a:pt x="332" y="2185"/>
                  <a:pt x="332" y="2029"/>
                </a:cubicBezTo>
                <a:cubicBezTo>
                  <a:pt x="332" y="1776"/>
                  <a:pt x="410" y="1541"/>
                  <a:pt x="332" y="1210"/>
                </a:cubicBezTo>
                <a:lnTo>
                  <a:pt x="332" y="800"/>
                </a:lnTo>
                <a:cubicBezTo>
                  <a:pt x="332" y="644"/>
                  <a:pt x="234" y="566"/>
                  <a:pt x="234" y="410"/>
                </a:cubicBezTo>
                <a:cubicBezTo>
                  <a:pt x="234" y="234"/>
                  <a:pt x="156" y="78"/>
                  <a:pt x="156" y="78"/>
                </a:cubicBezTo>
                <a:cubicBezTo>
                  <a:pt x="156" y="0"/>
                  <a:pt x="156" y="0"/>
                  <a:pt x="78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6" name="Google Shape;7466;p56"/>
          <p:cNvSpPr/>
          <p:nvPr/>
        </p:nvSpPr>
        <p:spPr>
          <a:xfrm>
            <a:off x="3086213" y="3809213"/>
            <a:ext cx="12724" cy="65453"/>
          </a:xfrm>
          <a:custGeom>
            <a:avLst/>
            <a:gdLst/>
            <a:ahLst/>
            <a:cxnLst/>
            <a:rect l="l" t="t" r="r" b="b"/>
            <a:pathLst>
              <a:path w="410" h="2109" extrusionOk="0">
                <a:moveTo>
                  <a:pt x="156" y="1"/>
                </a:moveTo>
                <a:cubicBezTo>
                  <a:pt x="78" y="1"/>
                  <a:pt x="78" y="1"/>
                  <a:pt x="78" y="79"/>
                </a:cubicBezTo>
                <a:cubicBezTo>
                  <a:pt x="78" y="79"/>
                  <a:pt x="78" y="235"/>
                  <a:pt x="0" y="391"/>
                </a:cubicBezTo>
                <a:lnTo>
                  <a:pt x="0" y="1055"/>
                </a:lnTo>
                <a:cubicBezTo>
                  <a:pt x="78" y="1289"/>
                  <a:pt x="78" y="1542"/>
                  <a:pt x="78" y="1699"/>
                </a:cubicBezTo>
                <a:lnTo>
                  <a:pt x="78" y="1952"/>
                </a:lnTo>
                <a:lnTo>
                  <a:pt x="78" y="2030"/>
                </a:lnTo>
                <a:lnTo>
                  <a:pt x="78" y="2108"/>
                </a:lnTo>
                <a:cubicBezTo>
                  <a:pt x="156" y="2108"/>
                  <a:pt x="156" y="2108"/>
                  <a:pt x="254" y="2030"/>
                </a:cubicBezTo>
                <a:lnTo>
                  <a:pt x="254" y="1952"/>
                </a:lnTo>
                <a:cubicBezTo>
                  <a:pt x="332" y="1952"/>
                  <a:pt x="332" y="1855"/>
                  <a:pt x="332" y="1699"/>
                </a:cubicBezTo>
                <a:cubicBezTo>
                  <a:pt x="332" y="1542"/>
                  <a:pt x="410" y="1289"/>
                  <a:pt x="332" y="1055"/>
                </a:cubicBezTo>
                <a:lnTo>
                  <a:pt x="332" y="645"/>
                </a:lnTo>
                <a:lnTo>
                  <a:pt x="332" y="391"/>
                </a:lnTo>
                <a:cubicBezTo>
                  <a:pt x="254" y="157"/>
                  <a:pt x="254" y="79"/>
                  <a:pt x="254" y="79"/>
                </a:cubicBezTo>
                <a:cubicBezTo>
                  <a:pt x="254" y="1"/>
                  <a:pt x="156" y="1"/>
                  <a:pt x="156" y="1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7" name="Google Shape;7467;p56"/>
          <p:cNvSpPr/>
          <p:nvPr/>
        </p:nvSpPr>
        <p:spPr>
          <a:xfrm>
            <a:off x="3169759" y="3796519"/>
            <a:ext cx="15176" cy="67843"/>
          </a:xfrm>
          <a:custGeom>
            <a:avLst/>
            <a:gdLst/>
            <a:ahLst/>
            <a:cxnLst/>
            <a:rect l="l" t="t" r="r" b="b"/>
            <a:pathLst>
              <a:path w="489" h="2186" extrusionOk="0">
                <a:moveTo>
                  <a:pt x="79" y="0"/>
                </a:moveTo>
                <a:cubicBezTo>
                  <a:pt x="1" y="0"/>
                  <a:pt x="1" y="78"/>
                  <a:pt x="1" y="78"/>
                </a:cubicBezTo>
                <a:lnTo>
                  <a:pt x="1" y="410"/>
                </a:lnTo>
                <a:cubicBezTo>
                  <a:pt x="79" y="644"/>
                  <a:pt x="79" y="898"/>
                  <a:pt x="79" y="1132"/>
                </a:cubicBezTo>
                <a:cubicBezTo>
                  <a:pt x="157" y="1288"/>
                  <a:pt x="157" y="1386"/>
                  <a:pt x="157" y="1542"/>
                </a:cubicBezTo>
                <a:lnTo>
                  <a:pt x="157" y="1873"/>
                </a:lnTo>
                <a:cubicBezTo>
                  <a:pt x="157" y="1951"/>
                  <a:pt x="157" y="1951"/>
                  <a:pt x="79" y="2029"/>
                </a:cubicBezTo>
                <a:lnTo>
                  <a:pt x="79" y="2108"/>
                </a:lnTo>
                <a:lnTo>
                  <a:pt x="79" y="2186"/>
                </a:lnTo>
                <a:lnTo>
                  <a:pt x="157" y="2186"/>
                </a:lnTo>
                <a:lnTo>
                  <a:pt x="235" y="2108"/>
                </a:lnTo>
                <a:cubicBezTo>
                  <a:pt x="313" y="2108"/>
                  <a:pt x="313" y="2108"/>
                  <a:pt x="313" y="2029"/>
                </a:cubicBezTo>
                <a:cubicBezTo>
                  <a:pt x="391" y="2029"/>
                  <a:pt x="391" y="1951"/>
                  <a:pt x="391" y="1873"/>
                </a:cubicBezTo>
                <a:cubicBezTo>
                  <a:pt x="391" y="1776"/>
                  <a:pt x="488" y="1620"/>
                  <a:pt x="488" y="1542"/>
                </a:cubicBezTo>
                <a:cubicBezTo>
                  <a:pt x="488" y="1386"/>
                  <a:pt x="488" y="1210"/>
                  <a:pt x="391" y="1132"/>
                </a:cubicBezTo>
                <a:cubicBezTo>
                  <a:pt x="391" y="976"/>
                  <a:pt x="391" y="800"/>
                  <a:pt x="313" y="722"/>
                </a:cubicBezTo>
                <a:cubicBezTo>
                  <a:pt x="313" y="566"/>
                  <a:pt x="313" y="488"/>
                  <a:pt x="235" y="410"/>
                </a:cubicBezTo>
                <a:cubicBezTo>
                  <a:pt x="157" y="156"/>
                  <a:pt x="157" y="78"/>
                  <a:pt x="157" y="78"/>
                </a:cubicBezTo>
                <a:lnTo>
                  <a:pt x="79" y="0"/>
                </a:ln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8" name="Google Shape;7468;p56"/>
          <p:cNvSpPr/>
          <p:nvPr/>
        </p:nvSpPr>
        <p:spPr>
          <a:xfrm>
            <a:off x="2345394" y="3433624"/>
            <a:ext cx="23028" cy="60580"/>
          </a:xfrm>
          <a:custGeom>
            <a:avLst/>
            <a:gdLst/>
            <a:ahLst/>
            <a:cxnLst/>
            <a:rect l="l" t="t" r="r" b="b"/>
            <a:pathLst>
              <a:path w="742" h="1952" extrusionOk="0">
                <a:moveTo>
                  <a:pt x="410" y="0"/>
                </a:moveTo>
                <a:cubicBezTo>
                  <a:pt x="78" y="566"/>
                  <a:pt x="0" y="1132"/>
                  <a:pt x="78" y="1795"/>
                </a:cubicBezTo>
                <a:cubicBezTo>
                  <a:pt x="254" y="1795"/>
                  <a:pt x="488" y="1873"/>
                  <a:pt x="742" y="1951"/>
                </a:cubicBezTo>
                <a:cubicBezTo>
                  <a:pt x="644" y="1307"/>
                  <a:pt x="644" y="644"/>
                  <a:pt x="488" y="78"/>
                </a:cubicBezTo>
                <a:lnTo>
                  <a:pt x="488" y="0"/>
                </a:ln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9" name="Google Shape;7469;p56"/>
          <p:cNvSpPr/>
          <p:nvPr/>
        </p:nvSpPr>
        <p:spPr>
          <a:xfrm>
            <a:off x="2347815" y="3489331"/>
            <a:ext cx="30290" cy="65422"/>
          </a:xfrm>
          <a:custGeom>
            <a:avLst/>
            <a:gdLst/>
            <a:ahLst/>
            <a:cxnLst/>
            <a:rect l="l" t="t" r="r" b="b"/>
            <a:pathLst>
              <a:path w="976" h="2108" extrusionOk="0">
                <a:moveTo>
                  <a:pt x="0" y="0"/>
                </a:moveTo>
                <a:lnTo>
                  <a:pt x="0" y="156"/>
                </a:lnTo>
                <a:cubicBezTo>
                  <a:pt x="0" y="800"/>
                  <a:pt x="0" y="1542"/>
                  <a:pt x="410" y="2029"/>
                </a:cubicBezTo>
                <a:cubicBezTo>
                  <a:pt x="488" y="2107"/>
                  <a:pt x="488" y="2107"/>
                  <a:pt x="566" y="2107"/>
                </a:cubicBezTo>
                <a:cubicBezTo>
                  <a:pt x="664" y="2107"/>
                  <a:pt x="820" y="2029"/>
                  <a:pt x="820" y="1951"/>
                </a:cubicBezTo>
                <a:cubicBezTo>
                  <a:pt x="976" y="1386"/>
                  <a:pt x="742" y="800"/>
                  <a:pt x="664" y="234"/>
                </a:cubicBezTo>
                <a:lnTo>
                  <a:pt x="664" y="156"/>
                </a:lnTo>
                <a:cubicBezTo>
                  <a:pt x="410" y="78"/>
                  <a:pt x="176" y="0"/>
                  <a:pt x="0" y="0"/>
                </a:cubicBezTo>
                <a:close/>
              </a:path>
            </a:pathLst>
          </a:custGeom>
          <a:solidFill>
            <a:srgbClr val="931D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0" name="Google Shape;7470;p56"/>
          <p:cNvSpPr/>
          <p:nvPr/>
        </p:nvSpPr>
        <p:spPr>
          <a:xfrm>
            <a:off x="2401102" y="3514159"/>
            <a:ext cx="32711" cy="73305"/>
          </a:xfrm>
          <a:custGeom>
            <a:avLst/>
            <a:gdLst/>
            <a:ahLst/>
            <a:cxnLst/>
            <a:rect l="l" t="t" r="r" b="b"/>
            <a:pathLst>
              <a:path w="1054" h="2362" extrusionOk="0">
                <a:moveTo>
                  <a:pt x="234" y="0"/>
                </a:moveTo>
                <a:cubicBezTo>
                  <a:pt x="0" y="332"/>
                  <a:pt x="78" y="664"/>
                  <a:pt x="156" y="1073"/>
                </a:cubicBezTo>
                <a:cubicBezTo>
                  <a:pt x="156" y="1385"/>
                  <a:pt x="156" y="1873"/>
                  <a:pt x="312" y="2205"/>
                </a:cubicBezTo>
                <a:cubicBezTo>
                  <a:pt x="410" y="2283"/>
                  <a:pt x="488" y="2361"/>
                  <a:pt x="644" y="2361"/>
                </a:cubicBezTo>
                <a:cubicBezTo>
                  <a:pt x="722" y="2361"/>
                  <a:pt x="898" y="2283"/>
                  <a:pt x="898" y="2205"/>
                </a:cubicBezTo>
                <a:cubicBezTo>
                  <a:pt x="1054" y="1873"/>
                  <a:pt x="976" y="1561"/>
                  <a:pt x="800" y="1229"/>
                </a:cubicBezTo>
                <a:cubicBezTo>
                  <a:pt x="644" y="820"/>
                  <a:pt x="566" y="410"/>
                  <a:pt x="410" y="0"/>
                </a:cubicBezTo>
                <a:close/>
              </a:path>
            </a:pathLst>
          </a:custGeom>
          <a:solidFill>
            <a:srgbClr val="931D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1" name="Google Shape;7471;p56"/>
          <p:cNvSpPr/>
          <p:nvPr/>
        </p:nvSpPr>
        <p:spPr>
          <a:xfrm>
            <a:off x="2385957" y="3438465"/>
            <a:ext cx="27900" cy="30290"/>
          </a:xfrm>
          <a:custGeom>
            <a:avLst/>
            <a:gdLst/>
            <a:ahLst/>
            <a:cxnLst/>
            <a:rect l="l" t="t" r="r" b="b"/>
            <a:pathLst>
              <a:path w="899" h="976" extrusionOk="0">
                <a:moveTo>
                  <a:pt x="157" y="0"/>
                </a:moveTo>
                <a:cubicBezTo>
                  <a:pt x="79" y="254"/>
                  <a:pt x="0" y="488"/>
                  <a:pt x="157" y="742"/>
                </a:cubicBezTo>
                <a:cubicBezTo>
                  <a:pt x="157" y="898"/>
                  <a:pt x="313" y="976"/>
                  <a:pt x="488" y="976"/>
                </a:cubicBezTo>
                <a:cubicBezTo>
                  <a:pt x="566" y="976"/>
                  <a:pt x="722" y="898"/>
                  <a:pt x="800" y="742"/>
                </a:cubicBezTo>
                <a:cubicBezTo>
                  <a:pt x="898" y="586"/>
                  <a:pt x="800" y="332"/>
                  <a:pt x="800" y="98"/>
                </a:cubicBezTo>
                <a:cubicBezTo>
                  <a:pt x="566" y="98"/>
                  <a:pt x="313" y="0"/>
                  <a:pt x="157" y="0"/>
                </a:cubicBez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2" name="Google Shape;7472;p56"/>
          <p:cNvSpPr/>
          <p:nvPr/>
        </p:nvSpPr>
        <p:spPr>
          <a:xfrm>
            <a:off x="3397822" y="3496594"/>
            <a:ext cx="15176" cy="5462"/>
          </a:xfrm>
          <a:custGeom>
            <a:avLst/>
            <a:gdLst/>
            <a:ahLst/>
            <a:cxnLst/>
            <a:rect l="l" t="t" r="r" b="b"/>
            <a:pathLst>
              <a:path w="489" h="176" extrusionOk="0">
                <a:moveTo>
                  <a:pt x="488" y="0"/>
                </a:moveTo>
                <a:cubicBezTo>
                  <a:pt x="313" y="78"/>
                  <a:pt x="157" y="78"/>
                  <a:pt x="1" y="176"/>
                </a:cubicBezTo>
                <a:lnTo>
                  <a:pt x="1" y="176"/>
                </a:lnTo>
                <a:cubicBezTo>
                  <a:pt x="157" y="78"/>
                  <a:pt x="313" y="78"/>
                  <a:pt x="488" y="0"/>
                </a:cubicBezTo>
                <a:close/>
              </a:path>
            </a:pathLst>
          </a:custGeom>
          <a:solidFill>
            <a:srgbClr val="232C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3" name="Google Shape;7473;p56"/>
          <p:cNvSpPr/>
          <p:nvPr/>
        </p:nvSpPr>
        <p:spPr>
          <a:xfrm>
            <a:off x="3397822" y="3479028"/>
            <a:ext cx="15176" cy="23028"/>
          </a:xfrm>
          <a:custGeom>
            <a:avLst/>
            <a:gdLst/>
            <a:ahLst/>
            <a:cxnLst/>
            <a:rect l="l" t="t" r="r" b="b"/>
            <a:pathLst>
              <a:path w="489" h="742" extrusionOk="0">
                <a:moveTo>
                  <a:pt x="235" y="0"/>
                </a:moveTo>
                <a:lnTo>
                  <a:pt x="157" y="79"/>
                </a:lnTo>
                <a:cubicBezTo>
                  <a:pt x="79" y="332"/>
                  <a:pt x="79" y="488"/>
                  <a:pt x="1" y="742"/>
                </a:cubicBezTo>
                <a:cubicBezTo>
                  <a:pt x="157" y="644"/>
                  <a:pt x="313" y="644"/>
                  <a:pt x="488" y="566"/>
                </a:cubicBezTo>
                <a:cubicBezTo>
                  <a:pt x="391" y="410"/>
                  <a:pt x="391" y="254"/>
                  <a:pt x="313" y="79"/>
                </a:cubicBezTo>
                <a:cubicBezTo>
                  <a:pt x="313" y="79"/>
                  <a:pt x="313" y="0"/>
                  <a:pt x="235" y="0"/>
                </a:cubicBez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4" name="Google Shape;7474;p56"/>
          <p:cNvSpPr/>
          <p:nvPr/>
        </p:nvSpPr>
        <p:spPr>
          <a:xfrm>
            <a:off x="3392391" y="3496594"/>
            <a:ext cx="27869" cy="66042"/>
          </a:xfrm>
          <a:custGeom>
            <a:avLst/>
            <a:gdLst/>
            <a:ahLst/>
            <a:cxnLst/>
            <a:rect l="l" t="t" r="r" b="b"/>
            <a:pathLst>
              <a:path w="898" h="2128" extrusionOk="0">
                <a:moveTo>
                  <a:pt x="663" y="0"/>
                </a:moveTo>
                <a:cubicBezTo>
                  <a:pt x="488" y="78"/>
                  <a:pt x="332" y="78"/>
                  <a:pt x="176" y="176"/>
                </a:cubicBezTo>
                <a:cubicBezTo>
                  <a:pt x="176" y="410"/>
                  <a:pt x="78" y="664"/>
                  <a:pt x="78" y="898"/>
                </a:cubicBezTo>
                <a:cubicBezTo>
                  <a:pt x="78" y="1308"/>
                  <a:pt x="0" y="1795"/>
                  <a:pt x="332" y="2030"/>
                </a:cubicBezTo>
                <a:cubicBezTo>
                  <a:pt x="410" y="2030"/>
                  <a:pt x="488" y="2127"/>
                  <a:pt x="566" y="2127"/>
                </a:cubicBezTo>
                <a:cubicBezTo>
                  <a:pt x="742" y="2127"/>
                  <a:pt x="898" y="1951"/>
                  <a:pt x="820" y="1795"/>
                </a:cubicBezTo>
                <a:lnTo>
                  <a:pt x="820" y="1717"/>
                </a:lnTo>
                <a:lnTo>
                  <a:pt x="820" y="1464"/>
                </a:lnTo>
                <a:cubicBezTo>
                  <a:pt x="742" y="1230"/>
                  <a:pt x="742" y="976"/>
                  <a:pt x="742" y="742"/>
                </a:cubicBezTo>
                <a:cubicBezTo>
                  <a:pt x="663" y="488"/>
                  <a:pt x="663" y="254"/>
                  <a:pt x="663" y="0"/>
                </a:cubicBezTo>
                <a:close/>
              </a:path>
            </a:pathLst>
          </a:custGeom>
          <a:solidFill>
            <a:srgbClr val="931D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5" name="Google Shape;7475;p56"/>
          <p:cNvSpPr/>
          <p:nvPr/>
        </p:nvSpPr>
        <p:spPr>
          <a:xfrm>
            <a:off x="3430533" y="3489331"/>
            <a:ext cx="15176" cy="4872"/>
          </a:xfrm>
          <a:custGeom>
            <a:avLst/>
            <a:gdLst/>
            <a:ahLst/>
            <a:cxnLst/>
            <a:rect l="l" t="t" r="r" b="b"/>
            <a:pathLst>
              <a:path w="489" h="157" extrusionOk="0">
                <a:moveTo>
                  <a:pt x="488" y="0"/>
                </a:moveTo>
                <a:cubicBezTo>
                  <a:pt x="312" y="78"/>
                  <a:pt x="156" y="78"/>
                  <a:pt x="0" y="156"/>
                </a:cubicBezTo>
                <a:lnTo>
                  <a:pt x="0" y="156"/>
                </a:lnTo>
                <a:cubicBezTo>
                  <a:pt x="156" y="78"/>
                  <a:pt x="312" y="78"/>
                  <a:pt x="488" y="0"/>
                </a:cubicBezTo>
                <a:close/>
              </a:path>
            </a:pathLst>
          </a:custGeom>
          <a:solidFill>
            <a:srgbClr val="232C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6" name="Google Shape;7476;p56"/>
          <p:cNvSpPr/>
          <p:nvPr/>
        </p:nvSpPr>
        <p:spPr>
          <a:xfrm>
            <a:off x="3430533" y="3466303"/>
            <a:ext cx="15176" cy="27900"/>
          </a:xfrm>
          <a:custGeom>
            <a:avLst/>
            <a:gdLst/>
            <a:ahLst/>
            <a:cxnLst/>
            <a:rect l="l" t="t" r="r" b="b"/>
            <a:pathLst>
              <a:path w="489" h="899" extrusionOk="0">
                <a:moveTo>
                  <a:pt x="156" y="1"/>
                </a:moveTo>
                <a:cubicBezTo>
                  <a:pt x="156" y="1"/>
                  <a:pt x="78" y="1"/>
                  <a:pt x="78" y="79"/>
                </a:cubicBezTo>
                <a:cubicBezTo>
                  <a:pt x="0" y="332"/>
                  <a:pt x="0" y="567"/>
                  <a:pt x="0" y="898"/>
                </a:cubicBezTo>
                <a:cubicBezTo>
                  <a:pt x="156" y="820"/>
                  <a:pt x="312" y="820"/>
                  <a:pt x="488" y="742"/>
                </a:cubicBezTo>
                <a:cubicBezTo>
                  <a:pt x="410" y="489"/>
                  <a:pt x="410" y="332"/>
                  <a:pt x="234" y="79"/>
                </a:cubicBezTo>
                <a:cubicBezTo>
                  <a:pt x="234" y="1"/>
                  <a:pt x="234" y="1"/>
                  <a:pt x="156" y="1"/>
                </a:cubicBez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7" name="Google Shape;7477;p56"/>
          <p:cNvSpPr/>
          <p:nvPr/>
        </p:nvSpPr>
        <p:spPr>
          <a:xfrm>
            <a:off x="3430533" y="3489331"/>
            <a:ext cx="24859" cy="39973"/>
          </a:xfrm>
          <a:custGeom>
            <a:avLst/>
            <a:gdLst/>
            <a:ahLst/>
            <a:cxnLst/>
            <a:rect l="l" t="t" r="r" b="b"/>
            <a:pathLst>
              <a:path w="801" h="1288" extrusionOk="0">
                <a:moveTo>
                  <a:pt x="488" y="0"/>
                </a:moveTo>
                <a:cubicBezTo>
                  <a:pt x="312" y="78"/>
                  <a:pt x="156" y="78"/>
                  <a:pt x="0" y="156"/>
                </a:cubicBezTo>
                <a:lnTo>
                  <a:pt x="0" y="976"/>
                </a:lnTo>
                <a:cubicBezTo>
                  <a:pt x="0" y="1210"/>
                  <a:pt x="234" y="1288"/>
                  <a:pt x="410" y="1288"/>
                </a:cubicBezTo>
                <a:cubicBezTo>
                  <a:pt x="566" y="1288"/>
                  <a:pt x="800" y="1132"/>
                  <a:pt x="722" y="898"/>
                </a:cubicBezTo>
                <a:cubicBezTo>
                  <a:pt x="644" y="566"/>
                  <a:pt x="566" y="312"/>
                  <a:pt x="488" y="0"/>
                </a:cubicBezTo>
                <a:close/>
              </a:path>
            </a:pathLst>
          </a:custGeom>
          <a:solidFill>
            <a:srgbClr val="931D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8" name="Google Shape;7478;p56"/>
          <p:cNvSpPr/>
          <p:nvPr/>
        </p:nvSpPr>
        <p:spPr>
          <a:xfrm>
            <a:off x="3412967" y="3431203"/>
            <a:ext cx="15176" cy="2452"/>
          </a:xfrm>
          <a:custGeom>
            <a:avLst/>
            <a:gdLst/>
            <a:ahLst/>
            <a:cxnLst/>
            <a:rect l="l" t="t" r="r" b="b"/>
            <a:pathLst>
              <a:path w="489" h="79" extrusionOk="0">
                <a:moveTo>
                  <a:pt x="488" y="0"/>
                </a:moveTo>
                <a:cubicBezTo>
                  <a:pt x="313" y="0"/>
                  <a:pt x="157" y="78"/>
                  <a:pt x="0" y="78"/>
                </a:cubicBezTo>
                <a:lnTo>
                  <a:pt x="0" y="78"/>
                </a:lnTo>
                <a:cubicBezTo>
                  <a:pt x="157" y="78"/>
                  <a:pt x="313" y="0"/>
                  <a:pt x="488" y="0"/>
                </a:cubicBezTo>
                <a:close/>
              </a:path>
            </a:pathLst>
          </a:custGeom>
          <a:solidFill>
            <a:srgbClr val="232C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9" name="Google Shape;7479;p56"/>
          <p:cNvSpPr/>
          <p:nvPr/>
        </p:nvSpPr>
        <p:spPr>
          <a:xfrm>
            <a:off x="3412967" y="3431203"/>
            <a:ext cx="15176" cy="10304"/>
          </a:xfrm>
          <a:custGeom>
            <a:avLst/>
            <a:gdLst/>
            <a:ahLst/>
            <a:cxnLst/>
            <a:rect l="l" t="t" r="r" b="b"/>
            <a:pathLst>
              <a:path w="489" h="332" extrusionOk="0">
                <a:moveTo>
                  <a:pt x="488" y="0"/>
                </a:moveTo>
                <a:cubicBezTo>
                  <a:pt x="313" y="0"/>
                  <a:pt x="157" y="78"/>
                  <a:pt x="0" y="78"/>
                </a:cubicBezTo>
                <a:lnTo>
                  <a:pt x="0" y="156"/>
                </a:lnTo>
                <a:cubicBezTo>
                  <a:pt x="0" y="332"/>
                  <a:pt x="157" y="332"/>
                  <a:pt x="235" y="332"/>
                </a:cubicBezTo>
                <a:cubicBezTo>
                  <a:pt x="313" y="332"/>
                  <a:pt x="391" y="332"/>
                  <a:pt x="391" y="234"/>
                </a:cubicBezTo>
                <a:cubicBezTo>
                  <a:pt x="488" y="156"/>
                  <a:pt x="488" y="78"/>
                  <a:pt x="488" y="0"/>
                </a:cubicBez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0" name="Google Shape;7480;p56"/>
          <p:cNvSpPr/>
          <p:nvPr/>
        </p:nvSpPr>
        <p:spPr>
          <a:xfrm>
            <a:off x="3859250" y="3496594"/>
            <a:ext cx="1539336" cy="227735"/>
          </a:xfrm>
          <a:custGeom>
            <a:avLst/>
            <a:gdLst/>
            <a:ahLst/>
            <a:cxnLst/>
            <a:rect l="l" t="t" r="r" b="b"/>
            <a:pathLst>
              <a:path w="49600" h="7338" extrusionOk="0">
                <a:moveTo>
                  <a:pt x="79" y="0"/>
                </a:moveTo>
                <a:lnTo>
                  <a:pt x="79" y="0"/>
                </a:lnTo>
                <a:cubicBezTo>
                  <a:pt x="79" y="0"/>
                  <a:pt x="1" y="3005"/>
                  <a:pt x="820" y="3590"/>
                </a:cubicBezTo>
                <a:cubicBezTo>
                  <a:pt x="1119" y="3889"/>
                  <a:pt x="12477" y="7338"/>
                  <a:pt x="24424" y="7338"/>
                </a:cubicBezTo>
                <a:cubicBezTo>
                  <a:pt x="24952" y="7338"/>
                  <a:pt x="25481" y="7331"/>
                  <a:pt x="26010" y="7317"/>
                </a:cubicBezTo>
                <a:cubicBezTo>
                  <a:pt x="42692" y="6907"/>
                  <a:pt x="48448" y="4878"/>
                  <a:pt x="48858" y="4390"/>
                </a:cubicBezTo>
                <a:cubicBezTo>
                  <a:pt x="49600" y="3415"/>
                  <a:pt x="49600" y="820"/>
                  <a:pt x="49600" y="820"/>
                </a:cubicBezTo>
                <a:lnTo>
                  <a:pt x="49600" y="820"/>
                </a:lnTo>
                <a:cubicBezTo>
                  <a:pt x="48780" y="2283"/>
                  <a:pt x="37971" y="4156"/>
                  <a:pt x="25698" y="4156"/>
                </a:cubicBezTo>
                <a:cubicBezTo>
                  <a:pt x="13171" y="4156"/>
                  <a:pt x="2849" y="1795"/>
                  <a:pt x="79" y="0"/>
                </a:cubicBezTo>
                <a:close/>
              </a:path>
            </a:pathLst>
          </a:custGeom>
          <a:solidFill>
            <a:srgbClr val="4A94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1" name="Google Shape;7481;p56"/>
          <p:cNvSpPr/>
          <p:nvPr/>
        </p:nvSpPr>
        <p:spPr>
          <a:xfrm>
            <a:off x="5677325" y="3735970"/>
            <a:ext cx="979216" cy="141116"/>
          </a:xfrm>
          <a:custGeom>
            <a:avLst/>
            <a:gdLst/>
            <a:ahLst/>
            <a:cxnLst/>
            <a:rect l="l" t="t" r="r" b="b"/>
            <a:pathLst>
              <a:path w="31552" h="4547" extrusionOk="0">
                <a:moveTo>
                  <a:pt x="411" y="0"/>
                </a:moveTo>
                <a:cubicBezTo>
                  <a:pt x="411" y="0"/>
                  <a:pt x="1" y="2107"/>
                  <a:pt x="411" y="2517"/>
                </a:cubicBezTo>
                <a:cubicBezTo>
                  <a:pt x="899" y="2849"/>
                  <a:pt x="8859" y="4468"/>
                  <a:pt x="16098" y="4546"/>
                </a:cubicBezTo>
                <a:cubicBezTo>
                  <a:pt x="25288" y="4546"/>
                  <a:pt x="30654" y="2927"/>
                  <a:pt x="31064" y="2517"/>
                </a:cubicBezTo>
                <a:cubicBezTo>
                  <a:pt x="31551" y="2029"/>
                  <a:pt x="31298" y="0"/>
                  <a:pt x="31298" y="0"/>
                </a:cubicBezTo>
                <a:lnTo>
                  <a:pt x="31298" y="0"/>
                </a:lnTo>
                <a:cubicBezTo>
                  <a:pt x="30908" y="1132"/>
                  <a:pt x="23493" y="2185"/>
                  <a:pt x="17152" y="2263"/>
                </a:cubicBezTo>
                <a:cubicBezTo>
                  <a:pt x="16694" y="2274"/>
                  <a:pt x="16231" y="2279"/>
                  <a:pt x="15766" y="2279"/>
                </a:cubicBezTo>
                <a:cubicBezTo>
                  <a:pt x="8651" y="2279"/>
                  <a:pt x="1015" y="1062"/>
                  <a:pt x="411" y="0"/>
                </a:cubicBezTo>
                <a:close/>
              </a:path>
            </a:pathLst>
          </a:custGeom>
          <a:solidFill>
            <a:srgbClr val="CC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2" name="Google Shape;7482;p56"/>
          <p:cNvSpPr/>
          <p:nvPr/>
        </p:nvSpPr>
        <p:spPr>
          <a:xfrm>
            <a:off x="566902" y="360476"/>
            <a:ext cx="12135" cy="7914"/>
          </a:xfrm>
          <a:custGeom>
            <a:avLst/>
            <a:gdLst/>
            <a:ahLst/>
            <a:cxnLst/>
            <a:rect l="l" t="t" r="r" b="b"/>
            <a:pathLst>
              <a:path w="391" h="255" extrusionOk="0">
                <a:moveTo>
                  <a:pt x="156" y="0"/>
                </a:moveTo>
                <a:cubicBezTo>
                  <a:pt x="78" y="0"/>
                  <a:pt x="0" y="157"/>
                  <a:pt x="156" y="254"/>
                </a:cubicBezTo>
                <a:cubicBezTo>
                  <a:pt x="312" y="254"/>
                  <a:pt x="390" y="78"/>
                  <a:pt x="234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3" name="Google Shape;7483;p56"/>
          <p:cNvSpPr/>
          <p:nvPr/>
        </p:nvSpPr>
        <p:spPr>
          <a:xfrm>
            <a:off x="829086" y="413763"/>
            <a:ext cx="32742" cy="37583"/>
          </a:xfrm>
          <a:custGeom>
            <a:avLst/>
            <a:gdLst/>
            <a:ahLst/>
            <a:cxnLst/>
            <a:rect l="l" t="t" r="r" b="b"/>
            <a:pathLst>
              <a:path w="1055" h="1211" extrusionOk="0">
                <a:moveTo>
                  <a:pt x="235" y="0"/>
                </a:moveTo>
                <a:cubicBezTo>
                  <a:pt x="79" y="0"/>
                  <a:pt x="1" y="157"/>
                  <a:pt x="1" y="313"/>
                </a:cubicBezTo>
                <a:cubicBezTo>
                  <a:pt x="79" y="488"/>
                  <a:pt x="157" y="644"/>
                  <a:pt x="235" y="800"/>
                </a:cubicBezTo>
                <a:cubicBezTo>
                  <a:pt x="410" y="976"/>
                  <a:pt x="488" y="1132"/>
                  <a:pt x="645" y="1132"/>
                </a:cubicBezTo>
                <a:lnTo>
                  <a:pt x="723" y="1210"/>
                </a:lnTo>
                <a:cubicBezTo>
                  <a:pt x="976" y="1210"/>
                  <a:pt x="1054" y="976"/>
                  <a:pt x="976" y="800"/>
                </a:cubicBezTo>
                <a:cubicBezTo>
                  <a:pt x="898" y="722"/>
                  <a:pt x="820" y="566"/>
                  <a:pt x="723" y="488"/>
                </a:cubicBezTo>
                <a:cubicBezTo>
                  <a:pt x="645" y="235"/>
                  <a:pt x="567" y="157"/>
                  <a:pt x="332" y="78"/>
                </a:cubicBezTo>
                <a:cubicBezTo>
                  <a:pt x="332" y="78"/>
                  <a:pt x="332" y="0"/>
                  <a:pt x="235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4" name="Google Shape;7484;p56"/>
          <p:cNvSpPr/>
          <p:nvPr/>
        </p:nvSpPr>
        <p:spPr>
          <a:xfrm>
            <a:off x="859376" y="453736"/>
            <a:ext cx="10304" cy="10304"/>
          </a:xfrm>
          <a:custGeom>
            <a:avLst/>
            <a:gdLst/>
            <a:ahLst/>
            <a:cxnLst/>
            <a:rect l="l" t="t" r="r" b="b"/>
            <a:pathLst>
              <a:path w="332" h="332" extrusionOk="0">
                <a:moveTo>
                  <a:pt x="156" y="0"/>
                </a:moveTo>
                <a:cubicBezTo>
                  <a:pt x="0" y="0"/>
                  <a:pt x="0" y="332"/>
                  <a:pt x="156" y="332"/>
                </a:cubicBezTo>
                <a:cubicBezTo>
                  <a:pt x="332" y="332"/>
                  <a:pt x="332" y="78"/>
                  <a:pt x="156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5" name="Google Shape;7485;p56"/>
          <p:cNvSpPr/>
          <p:nvPr/>
        </p:nvSpPr>
        <p:spPr>
          <a:xfrm>
            <a:off x="1162154" y="410722"/>
            <a:ext cx="35132" cy="35783"/>
          </a:xfrm>
          <a:custGeom>
            <a:avLst/>
            <a:gdLst/>
            <a:ahLst/>
            <a:cxnLst/>
            <a:rect l="l" t="t" r="r" b="b"/>
            <a:pathLst>
              <a:path w="1132" h="1153" extrusionOk="0">
                <a:moveTo>
                  <a:pt x="332" y="1"/>
                </a:moveTo>
                <a:cubicBezTo>
                  <a:pt x="156" y="1"/>
                  <a:pt x="0" y="98"/>
                  <a:pt x="78" y="255"/>
                </a:cubicBezTo>
                <a:cubicBezTo>
                  <a:pt x="156" y="411"/>
                  <a:pt x="234" y="586"/>
                  <a:pt x="332" y="742"/>
                </a:cubicBezTo>
                <a:cubicBezTo>
                  <a:pt x="410" y="898"/>
                  <a:pt x="566" y="1074"/>
                  <a:pt x="722" y="1152"/>
                </a:cubicBezTo>
                <a:lnTo>
                  <a:pt x="820" y="1152"/>
                </a:lnTo>
                <a:cubicBezTo>
                  <a:pt x="976" y="1152"/>
                  <a:pt x="1132" y="898"/>
                  <a:pt x="976" y="742"/>
                </a:cubicBezTo>
                <a:cubicBezTo>
                  <a:pt x="898" y="664"/>
                  <a:pt x="820" y="489"/>
                  <a:pt x="722" y="411"/>
                </a:cubicBezTo>
                <a:cubicBezTo>
                  <a:pt x="644" y="255"/>
                  <a:pt x="566" y="98"/>
                  <a:pt x="410" y="1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6" name="Google Shape;7486;p56"/>
          <p:cNvSpPr/>
          <p:nvPr/>
        </p:nvSpPr>
        <p:spPr>
          <a:xfrm>
            <a:off x="1194833" y="451315"/>
            <a:ext cx="10335" cy="7883"/>
          </a:xfrm>
          <a:custGeom>
            <a:avLst/>
            <a:gdLst/>
            <a:ahLst/>
            <a:cxnLst/>
            <a:rect l="l" t="t" r="r" b="b"/>
            <a:pathLst>
              <a:path w="333" h="254" extrusionOk="0">
                <a:moveTo>
                  <a:pt x="157" y="0"/>
                </a:moveTo>
                <a:cubicBezTo>
                  <a:pt x="1" y="0"/>
                  <a:pt x="1" y="254"/>
                  <a:pt x="157" y="254"/>
                </a:cubicBezTo>
                <a:cubicBezTo>
                  <a:pt x="333" y="254"/>
                  <a:pt x="333" y="0"/>
                  <a:pt x="157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4" name="Google Shape;7864;p56"/>
          <p:cNvSpPr/>
          <p:nvPr/>
        </p:nvSpPr>
        <p:spPr>
          <a:xfrm>
            <a:off x="7553098" y="360476"/>
            <a:ext cx="12755" cy="7914"/>
          </a:xfrm>
          <a:custGeom>
            <a:avLst/>
            <a:gdLst/>
            <a:ahLst/>
            <a:cxnLst/>
            <a:rect l="l" t="t" r="r" b="b"/>
            <a:pathLst>
              <a:path w="411" h="255" extrusionOk="0">
                <a:moveTo>
                  <a:pt x="157" y="0"/>
                </a:moveTo>
                <a:cubicBezTo>
                  <a:pt x="1" y="0"/>
                  <a:pt x="1" y="157"/>
                  <a:pt x="157" y="254"/>
                </a:cubicBezTo>
                <a:cubicBezTo>
                  <a:pt x="332" y="254"/>
                  <a:pt x="410" y="78"/>
                  <a:pt x="254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5" name="Google Shape;7865;p56"/>
          <p:cNvSpPr/>
          <p:nvPr/>
        </p:nvSpPr>
        <p:spPr>
          <a:xfrm>
            <a:off x="7812892" y="413763"/>
            <a:ext cx="35752" cy="37583"/>
          </a:xfrm>
          <a:custGeom>
            <a:avLst/>
            <a:gdLst/>
            <a:ahLst/>
            <a:cxnLst/>
            <a:rect l="l" t="t" r="r" b="b"/>
            <a:pathLst>
              <a:path w="1152" h="1211" extrusionOk="0">
                <a:moveTo>
                  <a:pt x="332" y="0"/>
                </a:moveTo>
                <a:cubicBezTo>
                  <a:pt x="176" y="0"/>
                  <a:pt x="0" y="157"/>
                  <a:pt x="78" y="313"/>
                </a:cubicBezTo>
                <a:cubicBezTo>
                  <a:pt x="78" y="488"/>
                  <a:pt x="254" y="644"/>
                  <a:pt x="332" y="800"/>
                </a:cubicBezTo>
                <a:cubicBezTo>
                  <a:pt x="410" y="976"/>
                  <a:pt x="566" y="1132"/>
                  <a:pt x="742" y="1132"/>
                </a:cubicBezTo>
                <a:cubicBezTo>
                  <a:pt x="742" y="1210"/>
                  <a:pt x="820" y="1210"/>
                  <a:pt x="820" y="1210"/>
                </a:cubicBezTo>
                <a:cubicBezTo>
                  <a:pt x="976" y="1210"/>
                  <a:pt x="1151" y="976"/>
                  <a:pt x="976" y="800"/>
                </a:cubicBezTo>
                <a:cubicBezTo>
                  <a:pt x="898" y="722"/>
                  <a:pt x="820" y="566"/>
                  <a:pt x="742" y="488"/>
                </a:cubicBezTo>
                <a:cubicBezTo>
                  <a:pt x="663" y="235"/>
                  <a:pt x="566" y="157"/>
                  <a:pt x="410" y="78"/>
                </a:cubicBezTo>
                <a:lnTo>
                  <a:pt x="332" y="0"/>
                </a:ln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6" name="Google Shape;7866;p56"/>
          <p:cNvSpPr/>
          <p:nvPr/>
        </p:nvSpPr>
        <p:spPr>
          <a:xfrm>
            <a:off x="7845572" y="453736"/>
            <a:ext cx="10335" cy="10304"/>
          </a:xfrm>
          <a:custGeom>
            <a:avLst/>
            <a:gdLst/>
            <a:ahLst/>
            <a:cxnLst/>
            <a:rect l="l" t="t" r="r" b="b"/>
            <a:pathLst>
              <a:path w="333" h="332" extrusionOk="0">
                <a:moveTo>
                  <a:pt x="176" y="0"/>
                </a:moveTo>
                <a:cubicBezTo>
                  <a:pt x="1" y="0"/>
                  <a:pt x="1" y="332"/>
                  <a:pt x="176" y="332"/>
                </a:cubicBezTo>
                <a:cubicBezTo>
                  <a:pt x="332" y="332"/>
                  <a:pt x="332" y="78"/>
                  <a:pt x="176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7" name="Google Shape;7867;p56"/>
          <p:cNvSpPr/>
          <p:nvPr/>
        </p:nvSpPr>
        <p:spPr>
          <a:xfrm>
            <a:off x="8148349" y="410722"/>
            <a:ext cx="33332" cy="35783"/>
          </a:xfrm>
          <a:custGeom>
            <a:avLst/>
            <a:gdLst/>
            <a:ahLst/>
            <a:cxnLst/>
            <a:rect l="l" t="t" r="r" b="b"/>
            <a:pathLst>
              <a:path w="1074" h="1153" extrusionOk="0">
                <a:moveTo>
                  <a:pt x="332" y="1"/>
                </a:moveTo>
                <a:cubicBezTo>
                  <a:pt x="176" y="1"/>
                  <a:pt x="1" y="98"/>
                  <a:pt x="98" y="255"/>
                </a:cubicBezTo>
                <a:cubicBezTo>
                  <a:pt x="98" y="411"/>
                  <a:pt x="254" y="586"/>
                  <a:pt x="332" y="742"/>
                </a:cubicBezTo>
                <a:cubicBezTo>
                  <a:pt x="410" y="898"/>
                  <a:pt x="586" y="1074"/>
                  <a:pt x="742" y="1152"/>
                </a:cubicBezTo>
                <a:lnTo>
                  <a:pt x="820" y="1152"/>
                </a:lnTo>
                <a:cubicBezTo>
                  <a:pt x="976" y="1152"/>
                  <a:pt x="1074" y="898"/>
                  <a:pt x="976" y="742"/>
                </a:cubicBezTo>
                <a:cubicBezTo>
                  <a:pt x="898" y="664"/>
                  <a:pt x="820" y="489"/>
                  <a:pt x="742" y="411"/>
                </a:cubicBezTo>
                <a:cubicBezTo>
                  <a:pt x="664" y="255"/>
                  <a:pt x="586" y="98"/>
                  <a:pt x="410" y="1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8" name="Google Shape;7868;p56"/>
          <p:cNvSpPr/>
          <p:nvPr/>
        </p:nvSpPr>
        <p:spPr>
          <a:xfrm>
            <a:off x="8178639" y="451315"/>
            <a:ext cx="12724" cy="7883"/>
          </a:xfrm>
          <a:custGeom>
            <a:avLst/>
            <a:gdLst/>
            <a:ahLst/>
            <a:cxnLst/>
            <a:rect l="l" t="t" r="r" b="b"/>
            <a:pathLst>
              <a:path w="410" h="254" extrusionOk="0">
                <a:moveTo>
                  <a:pt x="176" y="0"/>
                </a:moveTo>
                <a:cubicBezTo>
                  <a:pt x="98" y="0"/>
                  <a:pt x="0" y="254"/>
                  <a:pt x="176" y="254"/>
                </a:cubicBezTo>
                <a:lnTo>
                  <a:pt x="254" y="254"/>
                </a:lnTo>
                <a:cubicBezTo>
                  <a:pt x="332" y="254"/>
                  <a:pt x="410" y="0"/>
                  <a:pt x="254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9" name="Google Shape;7869;p56"/>
          <p:cNvSpPr/>
          <p:nvPr/>
        </p:nvSpPr>
        <p:spPr>
          <a:xfrm>
            <a:off x="8514717" y="368359"/>
            <a:ext cx="12135" cy="7293"/>
          </a:xfrm>
          <a:custGeom>
            <a:avLst/>
            <a:gdLst/>
            <a:ahLst/>
            <a:cxnLst/>
            <a:rect l="l" t="t" r="r" b="b"/>
            <a:pathLst>
              <a:path w="391" h="235" extrusionOk="0">
                <a:moveTo>
                  <a:pt x="156" y="0"/>
                </a:moveTo>
                <a:cubicBezTo>
                  <a:pt x="0" y="0"/>
                  <a:pt x="0" y="234"/>
                  <a:pt x="156" y="234"/>
                </a:cubicBezTo>
                <a:lnTo>
                  <a:pt x="234" y="234"/>
                </a:lnTo>
                <a:cubicBezTo>
                  <a:pt x="390" y="234"/>
                  <a:pt x="390" y="0"/>
                  <a:pt x="156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70" name="Google Shape;7870;p56"/>
          <p:cNvSpPr/>
          <p:nvPr/>
        </p:nvSpPr>
        <p:spPr>
          <a:xfrm>
            <a:off x="9212760" y="2305874"/>
            <a:ext cx="38142" cy="27497"/>
          </a:xfrm>
          <a:custGeom>
            <a:avLst/>
            <a:gdLst/>
            <a:ahLst/>
            <a:cxnLst/>
            <a:rect l="l" t="t" r="r" b="b"/>
            <a:pathLst>
              <a:path w="1229" h="886" extrusionOk="0">
                <a:moveTo>
                  <a:pt x="488" y="1"/>
                </a:moveTo>
                <a:cubicBezTo>
                  <a:pt x="1" y="1"/>
                  <a:pt x="26" y="885"/>
                  <a:pt x="565" y="885"/>
                </a:cubicBezTo>
                <a:lnTo>
                  <a:pt x="741" y="885"/>
                </a:lnTo>
                <a:cubicBezTo>
                  <a:pt x="975" y="885"/>
                  <a:pt x="1229" y="651"/>
                  <a:pt x="1229" y="398"/>
                </a:cubicBezTo>
                <a:cubicBezTo>
                  <a:pt x="1229" y="163"/>
                  <a:pt x="975" y="7"/>
                  <a:pt x="741" y="7"/>
                </a:cubicBezTo>
                <a:lnTo>
                  <a:pt x="565" y="7"/>
                </a:lnTo>
                <a:cubicBezTo>
                  <a:pt x="538" y="3"/>
                  <a:pt x="513" y="1"/>
                  <a:pt x="48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71" name="Google Shape;7871;p56"/>
          <p:cNvGrpSpPr/>
          <p:nvPr/>
        </p:nvGrpSpPr>
        <p:grpSpPr>
          <a:xfrm>
            <a:off x="-96817" y="-336291"/>
            <a:ext cx="9304735" cy="3556642"/>
            <a:chOff x="-96817" y="-336291"/>
            <a:chExt cx="9304735" cy="3556642"/>
          </a:xfrm>
        </p:grpSpPr>
        <p:sp>
          <p:nvSpPr>
            <p:cNvPr id="7872" name="Google Shape;7872;p56"/>
            <p:cNvSpPr/>
            <p:nvPr/>
          </p:nvSpPr>
          <p:spPr>
            <a:xfrm>
              <a:off x="1896069" y="352376"/>
              <a:ext cx="38173" cy="37180"/>
            </a:xfrm>
            <a:custGeom>
              <a:avLst/>
              <a:gdLst/>
              <a:ahLst/>
              <a:cxnLst/>
              <a:rect l="l" t="t" r="r" b="b"/>
              <a:pathLst>
                <a:path w="1230" h="1198" extrusionOk="0">
                  <a:moveTo>
                    <a:pt x="725" y="0"/>
                  </a:moveTo>
                  <a:cubicBezTo>
                    <a:pt x="677" y="0"/>
                    <a:pt x="630" y="9"/>
                    <a:pt x="586" y="27"/>
                  </a:cubicBezTo>
                  <a:cubicBezTo>
                    <a:pt x="410" y="105"/>
                    <a:pt x="410" y="183"/>
                    <a:pt x="332" y="339"/>
                  </a:cubicBezTo>
                  <a:cubicBezTo>
                    <a:pt x="254" y="339"/>
                    <a:pt x="176" y="418"/>
                    <a:pt x="176" y="515"/>
                  </a:cubicBezTo>
                  <a:cubicBezTo>
                    <a:pt x="0" y="749"/>
                    <a:pt x="98" y="1003"/>
                    <a:pt x="332" y="1081"/>
                  </a:cubicBezTo>
                  <a:cubicBezTo>
                    <a:pt x="410" y="1159"/>
                    <a:pt x="532" y="1198"/>
                    <a:pt x="654" y="1198"/>
                  </a:cubicBezTo>
                  <a:cubicBezTo>
                    <a:pt x="776" y="1198"/>
                    <a:pt x="898" y="1159"/>
                    <a:pt x="976" y="1081"/>
                  </a:cubicBezTo>
                  <a:cubicBezTo>
                    <a:pt x="1152" y="905"/>
                    <a:pt x="1230" y="593"/>
                    <a:pt x="1152" y="418"/>
                  </a:cubicBezTo>
                  <a:cubicBezTo>
                    <a:pt x="1152" y="164"/>
                    <a:pt x="933" y="0"/>
                    <a:pt x="7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56"/>
            <p:cNvSpPr/>
            <p:nvPr/>
          </p:nvSpPr>
          <p:spPr>
            <a:xfrm>
              <a:off x="2913396" y="330186"/>
              <a:ext cx="9714" cy="7914"/>
            </a:xfrm>
            <a:custGeom>
              <a:avLst/>
              <a:gdLst/>
              <a:ahLst/>
              <a:cxnLst/>
              <a:rect l="l" t="t" r="r" b="b"/>
              <a:pathLst>
                <a:path w="313" h="255" extrusionOk="0">
                  <a:moveTo>
                    <a:pt x="156" y="1"/>
                  </a:moveTo>
                  <a:cubicBezTo>
                    <a:pt x="0" y="1"/>
                    <a:pt x="0" y="254"/>
                    <a:pt x="156" y="254"/>
                  </a:cubicBezTo>
                  <a:cubicBezTo>
                    <a:pt x="312" y="254"/>
                    <a:pt x="312" y="1"/>
                    <a:pt x="156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56"/>
            <p:cNvSpPr/>
            <p:nvPr/>
          </p:nvSpPr>
          <p:spPr>
            <a:xfrm>
              <a:off x="4918971" y="332606"/>
              <a:ext cx="38173" cy="32742"/>
            </a:xfrm>
            <a:custGeom>
              <a:avLst/>
              <a:gdLst/>
              <a:ahLst/>
              <a:cxnLst/>
              <a:rect l="l" t="t" r="r" b="b"/>
              <a:pathLst>
                <a:path w="1230" h="1055" extrusionOk="0">
                  <a:moveTo>
                    <a:pt x="332" y="1"/>
                  </a:moveTo>
                  <a:cubicBezTo>
                    <a:pt x="156" y="1"/>
                    <a:pt x="0" y="176"/>
                    <a:pt x="78" y="333"/>
                  </a:cubicBezTo>
                  <a:cubicBezTo>
                    <a:pt x="156" y="489"/>
                    <a:pt x="332" y="664"/>
                    <a:pt x="410" y="742"/>
                  </a:cubicBezTo>
                  <a:cubicBezTo>
                    <a:pt x="566" y="898"/>
                    <a:pt x="742" y="1055"/>
                    <a:pt x="898" y="1055"/>
                  </a:cubicBezTo>
                  <a:cubicBezTo>
                    <a:pt x="1132" y="1055"/>
                    <a:pt x="1230" y="820"/>
                    <a:pt x="1054" y="664"/>
                  </a:cubicBezTo>
                  <a:cubicBezTo>
                    <a:pt x="976" y="567"/>
                    <a:pt x="898" y="411"/>
                    <a:pt x="820" y="333"/>
                  </a:cubicBezTo>
                  <a:cubicBezTo>
                    <a:pt x="644" y="176"/>
                    <a:pt x="566" y="79"/>
                    <a:pt x="332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56"/>
            <p:cNvSpPr/>
            <p:nvPr/>
          </p:nvSpPr>
          <p:spPr>
            <a:xfrm>
              <a:off x="1492769" y="332606"/>
              <a:ext cx="37583" cy="32742"/>
            </a:xfrm>
            <a:custGeom>
              <a:avLst/>
              <a:gdLst/>
              <a:ahLst/>
              <a:cxnLst/>
              <a:rect l="l" t="t" r="r" b="b"/>
              <a:pathLst>
                <a:path w="1211" h="1055" extrusionOk="0">
                  <a:moveTo>
                    <a:pt x="235" y="1"/>
                  </a:moveTo>
                  <a:cubicBezTo>
                    <a:pt x="157" y="1"/>
                    <a:pt x="1" y="176"/>
                    <a:pt x="79" y="333"/>
                  </a:cubicBezTo>
                  <a:cubicBezTo>
                    <a:pt x="157" y="489"/>
                    <a:pt x="235" y="664"/>
                    <a:pt x="410" y="742"/>
                  </a:cubicBezTo>
                  <a:cubicBezTo>
                    <a:pt x="488" y="898"/>
                    <a:pt x="645" y="1055"/>
                    <a:pt x="801" y="1055"/>
                  </a:cubicBezTo>
                  <a:lnTo>
                    <a:pt x="898" y="1055"/>
                  </a:lnTo>
                  <a:cubicBezTo>
                    <a:pt x="1132" y="1055"/>
                    <a:pt x="1210" y="820"/>
                    <a:pt x="1054" y="664"/>
                  </a:cubicBezTo>
                  <a:cubicBezTo>
                    <a:pt x="976" y="567"/>
                    <a:pt x="801" y="411"/>
                    <a:pt x="723" y="333"/>
                  </a:cubicBezTo>
                  <a:cubicBezTo>
                    <a:pt x="645" y="176"/>
                    <a:pt x="488" y="79"/>
                    <a:pt x="313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56"/>
            <p:cNvSpPr/>
            <p:nvPr/>
          </p:nvSpPr>
          <p:spPr>
            <a:xfrm>
              <a:off x="8476544" y="332606"/>
              <a:ext cx="38204" cy="32742"/>
            </a:xfrm>
            <a:custGeom>
              <a:avLst/>
              <a:gdLst/>
              <a:ahLst/>
              <a:cxnLst/>
              <a:rect l="l" t="t" r="r" b="b"/>
              <a:pathLst>
                <a:path w="1231" h="1055" extrusionOk="0">
                  <a:moveTo>
                    <a:pt x="333" y="1"/>
                  </a:moveTo>
                  <a:cubicBezTo>
                    <a:pt x="157" y="1"/>
                    <a:pt x="1" y="176"/>
                    <a:pt x="79" y="333"/>
                  </a:cubicBezTo>
                  <a:cubicBezTo>
                    <a:pt x="157" y="489"/>
                    <a:pt x="333" y="664"/>
                    <a:pt x="411" y="742"/>
                  </a:cubicBezTo>
                  <a:cubicBezTo>
                    <a:pt x="567" y="898"/>
                    <a:pt x="742" y="1055"/>
                    <a:pt x="899" y="1055"/>
                  </a:cubicBezTo>
                  <a:lnTo>
                    <a:pt x="977" y="1055"/>
                  </a:lnTo>
                  <a:cubicBezTo>
                    <a:pt x="1133" y="1055"/>
                    <a:pt x="1230" y="820"/>
                    <a:pt x="1133" y="664"/>
                  </a:cubicBezTo>
                  <a:cubicBezTo>
                    <a:pt x="977" y="567"/>
                    <a:pt x="899" y="411"/>
                    <a:pt x="820" y="333"/>
                  </a:cubicBezTo>
                  <a:cubicBezTo>
                    <a:pt x="645" y="176"/>
                    <a:pt x="567" y="79"/>
                    <a:pt x="411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77" name="Google Shape;7877;p56"/>
            <p:cNvGrpSpPr/>
            <p:nvPr/>
          </p:nvGrpSpPr>
          <p:grpSpPr>
            <a:xfrm>
              <a:off x="152709" y="-336291"/>
              <a:ext cx="8838582" cy="820317"/>
              <a:chOff x="152709" y="-336291"/>
              <a:chExt cx="8838582" cy="820317"/>
            </a:xfrm>
          </p:grpSpPr>
          <p:sp>
            <p:nvSpPr>
              <p:cNvPr id="7878" name="Google Shape;7878;p56"/>
              <p:cNvSpPr/>
              <p:nvPr/>
            </p:nvSpPr>
            <p:spPr>
              <a:xfrm>
                <a:off x="4488702" y="-13589"/>
                <a:ext cx="34263" cy="28863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30" extrusionOk="0">
                    <a:moveTo>
                      <a:pt x="572" y="0"/>
                    </a:moveTo>
                    <a:cubicBezTo>
                      <a:pt x="290" y="0"/>
                      <a:pt x="50" y="229"/>
                      <a:pt x="50" y="503"/>
                    </a:cubicBezTo>
                    <a:cubicBezTo>
                      <a:pt x="0" y="764"/>
                      <a:pt x="244" y="930"/>
                      <a:pt x="468" y="930"/>
                    </a:cubicBezTo>
                    <a:cubicBezTo>
                      <a:pt x="595" y="930"/>
                      <a:pt x="715" y="876"/>
                      <a:pt x="772" y="756"/>
                    </a:cubicBezTo>
                    <a:cubicBezTo>
                      <a:pt x="1104" y="678"/>
                      <a:pt x="1026" y="112"/>
                      <a:pt x="694" y="15"/>
                    </a:cubicBezTo>
                    <a:cubicBezTo>
                      <a:pt x="653" y="5"/>
                      <a:pt x="612" y="0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56"/>
              <p:cNvSpPr/>
              <p:nvPr/>
            </p:nvSpPr>
            <p:spPr>
              <a:xfrm>
                <a:off x="4722147" y="-48255"/>
                <a:ext cx="3274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20" extrusionOk="0">
                    <a:moveTo>
                      <a:pt x="567" y="0"/>
                    </a:moveTo>
                    <a:cubicBezTo>
                      <a:pt x="1" y="0"/>
                      <a:pt x="1" y="820"/>
                      <a:pt x="567" y="820"/>
                    </a:cubicBezTo>
                    <a:cubicBezTo>
                      <a:pt x="1055" y="820"/>
                      <a:pt x="1055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56"/>
              <p:cNvSpPr/>
              <p:nvPr/>
            </p:nvSpPr>
            <p:spPr>
              <a:xfrm>
                <a:off x="4299482" y="-85063"/>
                <a:ext cx="23059" cy="257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830" extrusionOk="0">
                    <a:moveTo>
                      <a:pt x="371" y="1"/>
                    </a:moveTo>
                    <a:cubicBezTo>
                      <a:pt x="206" y="1"/>
                      <a:pt x="40" y="123"/>
                      <a:pt x="40" y="367"/>
                    </a:cubicBezTo>
                    <a:lnTo>
                      <a:pt x="40" y="464"/>
                    </a:lnTo>
                    <a:cubicBezTo>
                      <a:pt x="1" y="708"/>
                      <a:pt x="186" y="830"/>
                      <a:pt x="371" y="830"/>
                    </a:cubicBezTo>
                    <a:cubicBezTo>
                      <a:pt x="557" y="830"/>
                      <a:pt x="742" y="708"/>
                      <a:pt x="703" y="464"/>
                    </a:cubicBezTo>
                    <a:lnTo>
                      <a:pt x="703" y="367"/>
                    </a:lnTo>
                    <a:cubicBezTo>
                      <a:pt x="703" y="123"/>
                      <a:pt x="537" y="1"/>
                      <a:pt x="3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56"/>
              <p:cNvSpPr/>
              <p:nvPr/>
            </p:nvSpPr>
            <p:spPr>
              <a:xfrm>
                <a:off x="6322033" y="-13154"/>
                <a:ext cx="3271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821" extrusionOk="0">
                    <a:moveTo>
                      <a:pt x="410" y="1"/>
                    </a:moveTo>
                    <a:cubicBezTo>
                      <a:pt x="156" y="1"/>
                      <a:pt x="0" y="176"/>
                      <a:pt x="0" y="410"/>
                    </a:cubicBezTo>
                    <a:cubicBezTo>
                      <a:pt x="0" y="664"/>
                      <a:pt x="156" y="820"/>
                      <a:pt x="410" y="820"/>
                    </a:cubicBezTo>
                    <a:lnTo>
                      <a:pt x="644" y="820"/>
                    </a:lnTo>
                    <a:cubicBezTo>
                      <a:pt x="1054" y="742"/>
                      <a:pt x="1054" y="98"/>
                      <a:pt x="6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56"/>
              <p:cNvSpPr/>
              <p:nvPr/>
            </p:nvSpPr>
            <p:spPr>
              <a:xfrm>
                <a:off x="6528508" y="-73704"/>
                <a:ext cx="35752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21" extrusionOk="0">
                    <a:moveTo>
                      <a:pt x="586" y="1"/>
                    </a:moveTo>
                    <a:cubicBezTo>
                      <a:pt x="1" y="1"/>
                      <a:pt x="1" y="820"/>
                      <a:pt x="586" y="820"/>
                    </a:cubicBezTo>
                    <a:cubicBezTo>
                      <a:pt x="1152" y="820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56"/>
              <p:cNvSpPr/>
              <p:nvPr/>
            </p:nvSpPr>
            <p:spPr>
              <a:xfrm>
                <a:off x="6578071" y="-215689"/>
                <a:ext cx="26163" cy="3112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03" extrusionOk="0">
                    <a:moveTo>
                      <a:pt x="458" y="0"/>
                    </a:moveTo>
                    <a:cubicBezTo>
                      <a:pt x="400" y="0"/>
                      <a:pt x="339" y="10"/>
                      <a:pt x="277" y="29"/>
                    </a:cubicBezTo>
                    <a:cubicBezTo>
                      <a:pt x="121" y="107"/>
                      <a:pt x="43" y="439"/>
                      <a:pt x="43" y="595"/>
                    </a:cubicBezTo>
                    <a:cubicBezTo>
                      <a:pt x="0" y="858"/>
                      <a:pt x="214" y="1002"/>
                      <a:pt x="432" y="1002"/>
                    </a:cubicBezTo>
                    <a:cubicBezTo>
                      <a:pt x="618" y="1002"/>
                      <a:pt x="807" y="898"/>
                      <a:pt x="843" y="673"/>
                    </a:cubicBezTo>
                    <a:lnTo>
                      <a:pt x="843" y="283"/>
                    </a:lnTo>
                    <a:cubicBezTo>
                      <a:pt x="784" y="92"/>
                      <a:pt x="636" y="0"/>
                      <a:pt x="4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56"/>
              <p:cNvSpPr/>
              <p:nvPr/>
            </p:nvSpPr>
            <p:spPr>
              <a:xfrm>
                <a:off x="5990175" y="-194802"/>
                <a:ext cx="11545" cy="1334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430" extrusionOk="0">
                    <a:moveTo>
                      <a:pt x="118" y="0"/>
                    </a:moveTo>
                    <a:lnTo>
                      <a:pt x="118" y="98"/>
                    </a:lnTo>
                    <a:cubicBezTo>
                      <a:pt x="40" y="98"/>
                      <a:pt x="40" y="176"/>
                      <a:pt x="40" y="176"/>
                    </a:cubicBezTo>
                    <a:lnTo>
                      <a:pt x="40" y="254"/>
                    </a:lnTo>
                    <a:cubicBezTo>
                      <a:pt x="1" y="371"/>
                      <a:pt x="84" y="429"/>
                      <a:pt x="176" y="429"/>
                    </a:cubicBezTo>
                    <a:cubicBezTo>
                      <a:pt x="269" y="429"/>
                      <a:pt x="371" y="371"/>
                      <a:pt x="371" y="254"/>
                    </a:cubicBezTo>
                    <a:lnTo>
                      <a:pt x="371" y="176"/>
                    </a:lnTo>
                    <a:cubicBezTo>
                      <a:pt x="371" y="176"/>
                      <a:pt x="371" y="98"/>
                      <a:pt x="274" y="98"/>
                    </a:cubicBez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56"/>
              <p:cNvSpPr/>
              <p:nvPr/>
            </p:nvSpPr>
            <p:spPr>
              <a:xfrm>
                <a:off x="3960393" y="-179657"/>
                <a:ext cx="3513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0"/>
                    </a:moveTo>
                    <a:cubicBezTo>
                      <a:pt x="0" y="0"/>
                      <a:pt x="0" y="820"/>
                      <a:pt x="566" y="820"/>
                    </a:cubicBezTo>
                    <a:cubicBezTo>
                      <a:pt x="1132" y="820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56"/>
              <p:cNvSpPr/>
              <p:nvPr/>
            </p:nvSpPr>
            <p:spPr>
              <a:xfrm>
                <a:off x="2817095" y="-139095"/>
                <a:ext cx="30321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489" y="0"/>
                    </a:moveTo>
                    <a:cubicBezTo>
                      <a:pt x="1" y="0"/>
                      <a:pt x="1" y="820"/>
                      <a:pt x="489" y="820"/>
                    </a:cubicBezTo>
                    <a:cubicBezTo>
                      <a:pt x="976" y="82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56"/>
              <p:cNvSpPr/>
              <p:nvPr/>
            </p:nvSpPr>
            <p:spPr>
              <a:xfrm>
                <a:off x="2923079" y="-53128"/>
                <a:ext cx="30321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01" extrusionOk="0">
                    <a:moveTo>
                      <a:pt x="410" y="1"/>
                    </a:moveTo>
                    <a:cubicBezTo>
                      <a:pt x="176" y="1"/>
                      <a:pt x="0" y="235"/>
                      <a:pt x="0" y="411"/>
                    </a:cubicBezTo>
                    <a:cubicBezTo>
                      <a:pt x="0" y="567"/>
                      <a:pt x="176" y="801"/>
                      <a:pt x="410" y="801"/>
                    </a:cubicBezTo>
                    <a:lnTo>
                      <a:pt x="488" y="801"/>
                    </a:lnTo>
                    <a:cubicBezTo>
                      <a:pt x="976" y="723"/>
                      <a:pt x="976" y="79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56"/>
              <p:cNvSpPr/>
              <p:nvPr/>
            </p:nvSpPr>
            <p:spPr>
              <a:xfrm>
                <a:off x="2996353" y="-160912"/>
                <a:ext cx="15176" cy="1564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4" extrusionOk="0">
                    <a:moveTo>
                      <a:pt x="244" y="1"/>
                    </a:moveTo>
                    <a:cubicBezTo>
                      <a:pt x="181" y="1"/>
                      <a:pt x="117" y="20"/>
                      <a:pt x="78" y="59"/>
                    </a:cubicBezTo>
                    <a:cubicBezTo>
                      <a:pt x="0" y="137"/>
                      <a:pt x="0" y="294"/>
                      <a:pt x="0" y="372"/>
                    </a:cubicBezTo>
                    <a:lnTo>
                      <a:pt x="78" y="372"/>
                    </a:lnTo>
                    <a:cubicBezTo>
                      <a:pt x="78" y="459"/>
                      <a:pt x="142" y="503"/>
                      <a:pt x="215" y="503"/>
                    </a:cubicBezTo>
                    <a:cubicBezTo>
                      <a:pt x="288" y="503"/>
                      <a:pt x="371" y="459"/>
                      <a:pt x="410" y="372"/>
                    </a:cubicBezTo>
                    <a:cubicBezTo>
                      <a:pt x="488" y="294"/>
                      <a:pt x="488" y="137"/>
                      <a:pt x="410" y="59"/>
                    </a:cubicBezTo>
                    <a:cubicBezTo>
                      <a:pt x="371" y="20"/>
                      <a:pt x="308" y="1"/>
                      <a:pt x="2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56"/>
              <p:cNvSpPr/>
              <p:nvPr/>
            </p:nvSpPr>
            <p:spPr>
              <a:xfrm>
                <a:off x="7840730" y="-173388"/>
                <a:ext cx="30321" cy="29483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0" extrusionOk="0">
                    <a:moveTo>
                      <a:pt x="512" y="0"/>
                    </a:moveTo>
                    <a:cubicBezTo>
                      <a:pt x="435" y="0"/>
                      <a:pt x="351" y="19"/>
                      <a:pt x="254" y="52"/>
                    </a:cubicBezTo>
                    <a:cubicBezTo>
                      <a:pt x="79" y="130"/>
                      <a:pt x="1" y="286"/>
                      <a:pt x="1" y="539"/>
                    </a:cubicBezTo>
                    <a:cubicBezTo>
                      <a:pt x="1" y="774"/>
                      <a:pt x="254" y="949"/>
                      <a:pt x="488" y="949"/>
                    </a:cubicBezTo>
                    <a:cubicBezTo>
                      <a:pt x="644" y="949"/>
                      <a:pt x="820" y="696"/>
                      <a:pt x="820" y="539"/>
                    </a:cubicBezTo>
                    <a:cubicBezTo>
                      <a:pt x="898" y="461"/>
                      <a:pt x="976" y="208"/>
                      <a:pt x="820" y="130"/>
                    </a:cubicBezTo>
                    <a:cubicBezTo>
                      <a:pt x="717" y="38"/>
                      <a:pt x="621" y="0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56"/>
              <p:cNvSpPr/>
              <p:nvPr/>
            </p:nvSpPr>
            <p:spPr>
              <a:xfrm>
                <a:off x="7838310" y="-7692"/>
                <a:ext cx="3758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801" extrusionOk="0">
                    <a:moveTo>
                      <a:pt x="488" y="0"/>
                    </a:moveTo>
                    <a:cubicBezTo>
                      <a:pt x="1" y="0"/>
                      <a:pt x="1" y="800"/>
                      <a:pt x="488" y="800"/>
                    </a:cubicBezTo>
                    <a:cubicBezTo>
                      <a:pt x="722" y="800"/>
                      <a:pt x="898" y="722"/>
                      <a:pt x="1054" y="644"/>
                    </a:cubicBezTo>
                    <a:cubicBezTo>
                      <a:pt x="1210" y="488"/>
                      <a:pt x="1210" y="313"/>
                      <a:pt x="1054" y="156"/>
                    </a:cubicBezTo>
                    <a:cubicBezTo>
                      <a:pt x="898" y="78"/>
                      <a:pt x="72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56"/>
              <p:cNvSpPr/>
              <p:nvPr/>
            </p:nvSpPr>
            <p:spPr>
              <a:xfrm>
                <a:off x="1134284" y="-106415"/>
                <a:ext cx="23059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5" extrusionOk="0">
                    <a:moveTo>
                      <a:pt x="332" y="1"/>
                    </a:moveTo>
                    <a:cubicBezTo>
                      <a:pt x="1" y="1"/>
                      <a:pt x="1" y="664"/>
                      <a:pt x="332" y="664"/>
                    </a:cubicBezTo>
                    <a:cubicBezTo>
                      <a:pt x="742" y="664"/>
                      <a:pt x="742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56"/>
              <p:cNvSpPr/>
              <p:nvPr/>
            </p:nvSpPr>
            <p:spPr>
              <a:xfrm>
                <a:off x="1240269" y="-60979"/>
                <a:ext cx="30290" cy="3029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976" extrusionOk="0">
                    <a:moveTo>
                      <a:pt x="332" y="0"/>
                    </a:moveTo>
                    <a:cubicBezTo>
                      <a:pt x="78" y="78"/>
                      <a:pt x="0" y="254"/>
                      <a:pt x="0" y="566"/>
                    </a:cubicBezTo>
                    <a:cubicBezTo>
                      <a:pt x="0" y="820"/>
                      <a:pt x="254" y="976"/>
                      <a:pt x="488" y="976"/>
                    </a:cubicBezTo>
                    <a:cubicBezTo>
                      <a:pt x="566" y="976"/>
                      <a:pt x="644" y="976"/>
                      <a:pt x="742" y="898"/>
                    </a:cubicBezTo>
                    <a:cubicBezTo>
                      <a:pt x="898" y="898"/>
                      <a:pt x="976" y="742"/>
                      <a:pt x="976" y="566"/>
                    </a:cubicBezTo>
                    <a:cubicBezTo>
                      <a:pt x="976" y="488"/>
                      <a:pt x="898" y="410"/>
                      <a:pt x="820" y="332"/>
                    </a:cubicBezTo>
                    <a:cubicBezTo>
                      <a:pt x="742" y="78"/>
                      <a:pt x="566" y="0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56"/>
              <p:cNvSpPr/>
              <p:nvPr/>
            </p:nvSpPr>
            <p:spPr>
              <a:xfrm>
                <a:off x="1339643" y="-188751"/>
                <a:ext cx="26597" cy="3916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262" extrusionOk="0">
                    <a:moveTo>
                      <a:pt x="457" y="0"/>
                    </a:moveTo>
                    <a:cubicBezTo>
                      <a:pt x="393" y="0"/>
                      <a:pt x="330" y="20"/>
                      <a:pt x="291" y="59"/>
                    </a:cubicBezTo>
                    <a:cubicBezTo>
                      <a:pt x="135" y="137"/>
                      <a:pt x="57" y="293"/>
                      <a:pt x="57" y="547"/>
                    </a:cubicBezTo>
                    <a:cubicBezTo>
                      <a:pt x="135" y="625"/>
                      <a:pt x="57" y="781"/>
                      <a:pt x="57" y="956"/>
                    </a:cubicBezTo>
                    <a:cubicBezTo>
                      <a:pt x="1" y="1124"/>
                      <a:pt x="105" y="1262"/>
                      <a:pt x="226" y="1262"/>
                    </a:cubicBezTo>
                    <a:cubicBezTo>
                      <a:pt x="274" y="1262"/>
                      <a:pt x="325" y="1240"/>
                      <a:pt x="369" y="1191"/>
                    </a:cubicBezTo>
                    <a:cubicBezTo>
                      <a:pt x="544" y="1034"/>
                      <a:pt x="623" y="781"/>
                      <a:pt x="779" y="625"/>
                    </a:cubicBezTo>
                    <a:cubicBezTo>
                      <a:pt x="857" y="391"/>
                      <a:pt x="779" y="215"/>
                      <a:pt x="623" y="59"/>
                    </a:cubicBezTo>
                    <a:cubicBezTo>
                      <a:pt x="583" y="20"/>
                      <a:pt x="520" y="0"/>
                      <a:pt x="4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56"/>
              <p:cNvSpPr/>
              <p:nvPr/>
            </p:nvSpPr>
            <p:spPr>
              <a:xfrm>
                <a:off x="3074468" y="-5272"/>
                <a:ext cx="146578" cy="141116"/>
              </a:xfrm>
              <a:custGeom>
                <a:avLst/>
                <a:gdLst/>
                <a:ahLst/>
                <a:cxnLst/>
                <a:rect l="l" t="t" r="r" b="b"/>
                <a:pathLst>
                  <a:path w="4723" h="4547" extrusionOk="0">
                    <a:moveTo>
                      <a:pt x="1874" y="0"/>
                    </a:moveTo>
                    <a:lnTo>
                      <a:pt x="1639" y="1698"/>
                    </a:lnTo>
                    <a:lnTo>
                      <a:pt x="0" y="1795"/>
                    </a:lnTo>
                    <a:lnTo>
                      <a:pt x="1230" y="2595"/>
                    </a:lnTo>
                    <a:lnTo>
                      <a:pt x="820" y="4547"/>
                    </a:lnTo>
                    <a:lnTo>
                      <a:pt x="2693" y="3259"/>
                    </a:lnTo>
                    <a:lnTo>
                      <a:pt x="4156" y="4059"/>
                    </a:lnTo>
                    <a:lnTo>
                      <a:pt x="3747" y="2361"/>
                    </a:lnTo>
                    <a:lnTo>
                      <a:pt x="4722" y="898"/>
                    </a:lnTo>
                    <a:lnTo>
                      <a:pt x="2771" y="1386"/>
                    </a:lnTo>
                    <a:lnTo>
                      <a:pt x="1874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56"/>
              <p:cNvSpPr/>
              <p:nvPr/>
            </p:nvSpPr>
            <p:spPr>
              <a:xfrm>
                <a:off x="5779448" y="-13154"/>
                <a:ext cx="143537" cy="146578"/>
              </a:xfrm>
              <a:custGeom>
                <a:avLst/>
                <a:gdLst/>
                <a:ahLst/>
                <a:cxnLst/>
                <a:rect l="l" t="t" r="r" b="b"/>
                <a:pathLst>
                  <a:path w="4625" h="4723" extrusionOk="0">
                    <a:moveTo>
                      <a:pt x="1210" y="1"/>
                    </a:moveTo>
                    <a:lnTo>
                      <a:pt x="1542" y="1640"/>
                    </a:lnTo>
                    <a:lnTo>
                      <a:pt x="1" y="2284"/>
                    </a:lnTo>
                    <a:lnTo>
                      <a:pt x="1386" y="2693"/>
                    </a:lnTo>
                    <a:lnTo>
                      <a:pt x="1620" y="4723"/>
                    </a:lnTo>
                    <a:lnTo>
                      <a:pt x="3005" y="2849"/>
                    </a:lnTo>
                    <a:lnTo>
                      <a:pt x="4625" y="3259"/>
                    </a:lnTo>
                    <a:lnTo>
                      <a:pt x="3747" y="1718"/>
                    </a:lnTo>
                    <a:lnTo>
                      <a:pt x="4235" y="1"/>
                    </a:lnTo>
                    <a:lnTo>
                      <a:pt x="2518" y="1074"/>
                    </a:lnTo>
                    <a:lnTo>
                      <a:pt x="1210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56"/>
              <p:cNvSpPr/>
              <p:nvPr/>
            </p:nvSpPr>
            <p:spPr>
              <a:xfrm>
                <a:off x="3288827" y="-116098"/>
                <a:ext cx="124171" cy="118119"/>
              </a:xfrm>
              <a:custGeom>
                <a:avLst/>
                <a:gdLst/>
                <a:ahLst/>
                <a:cxnLst/>
                <a:rect l="l" t="t" r="r" b="b"/>
                <a:pathLst>
                  <a:path w="4001" h="3806" extrusionOk="0">
                    <a:moveTo>
                      <a:pt x="1718" y="1"/>
                    </a:moveTo>
                    <a:lnTo>
                      <a:pt x="1386" y="1054"/>
                    </a:lnTo>
                    <a:lnTo>
                      <a:pt x="1" y="1464"/>
                    </a:lnTo>
                    <a:lnTo>
                      <a:pt x="898" y="2264"/>
                    </a:lnTo>
                    <a:lnTo>
                      <a:pt x="898" y="3806"/>
                    </a:lnTo>
                    <a:lnTo>
                      <a:pt x="2283" y="2752"/>
                    </a:lnTo>
                    <a:lnTo>
                      <a:pt x="3669" y="3571"/>
                    </a:lnTo>
                    <a:lnTo>
                      <a:pt x="3181" y="1854"/>
                    </a:lnTo>
                    <a:lnTo>
                      <a:pt x="4000" y="879"/>
                    </a:lnTo>
                    <a:lnTo>
                      <a:pt x="2440" y="879"/>
                    </a:lnTo>
                    <a:lnTo>
                      <a:pt x="171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56"/>
              <p:cNvSpPr/>
              <p:nvPr/>
            </p:nvSpPr>
            <p:spPr>
              <a:xfrm>
                <a:off x="2680851" y="107975"/>
                <a:ext cx="83608" cy="81157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15" extrusionOk="0">
                    <a:moveTo>
                      <a:pt x="1152" y="0"/>
                    </a:moveTo>
                    <a:lnTo>
                      <a:pt x="898" y="741"/>
                    </a:lnTo>
                    <a:lnTo>
                      <a:pt x="1" y="976"/>
                    </a:lnTo>
                    <a:lnTo>
                      <a:pt x="567" y="1561"/>
                    </a:lnTo>
                    <a:lnTo>
                      <a:pt x="567" y="2615"/>
                    </a:lnTo>
                    <a:lnTo>
                      <a:pt x="1464" y="1873"/>
                    </a:lnTo>
                    <a:lnTo>
                      <a:pt x="2440" y="2439"/>
                    </a:lnTo>
                    <a:lnTo>
                      <a:pt x="2128" y="1307"/>
                    </a:lnTo>
                    <a:lnTo>
                      <a:pt x="2693" y="585"/>
                    </a:lnTo>
                    <a:lnTo>
                      <a:pt x="1640" y="663"/>
                    </a:lnTo>
                    <a:lnTo>
                      <a:pt x="115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56"/>
              <p:cNvSpPr/>
              <p:nvPr/>
            </p:nvSpPr>
            <p:spPr>
              <a:xfrm>
                <a:off x="6079804" y="103103"/>
                <a:ext cx="82988" cy="78146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2518" extrusionOk="0">
                    <a:moveTo>
                      <a:pt x="1132" y="1"/>
                    </a:moveTo>
                    <a:lnTo>
                      <a:pt x="898" y="645"/>
                    </a:lnTo>
                    <a:lnTo>
                      <a:pt x="0" y="977"/>
                    </a:lnTo>
                    <a:lnTo>
                      <a:pt x="566" y="1542"/>
                    </a:lnTo>
                    <a:lnTo>
                      <a:pt x="566" y="2518"/>
                    </a:lnTo>
                    <a:lnTo>
                      <a:pt x="1464" y="1874"/>
                    </a:lnTo>
                    <a:lnTo>
                      <a:pt x="2439" y="2362"/>
                    </a:lnTo>
                    <a:lnTo>
                      <a:pt x="2108" y="1308"/>
                    </a:lnTo>
                    <a:lnTo>
                      <a:pt x="2673" y="567"/>
                    </a:lnTo>
                    <a:lnTo>
                      <a:pt x="2673" y="567"/>
                    </a:lnTo>
                    <a:lnTo>
                      <a:pt x="1620" y="645"/>
                    </a:lnTo>
                    <a:lnTo>
                      <a:pt x="1132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56"/>
              <p:cNvSpPr/>
              <p:nvPr/>
            </p:nvSpPr>
            <p:spPr>
              <a:xfrm>
                <a:off x="4459964" y="241798"/>
                <a:ext cx="55118" cy="50897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640" extrusionOk="0">
                    <a:moveTo>
                      <a:pt x="800" y="0"/>
                    </a:moveTo>
                    <a:lnTo>
                      <a:pt x="644" y="410"/>
                    </a:lnTo>
                    <a:lnTo>
                      <a:pt x="0" y="664"/>
                    </a:lnTo>
                    <a:lnTo>
                      <a:pt x="410" y="976"/>
                    </a:lnTo>
                    <a:lnTo>
                      <a:pt x="410" y="1639"/>
                    </a:lnTo>
                    <a:lnTo>
                      <a:pt x="976" y="1229"/>
                    </a:lnTo>
                    <a:lnTo>
                      <a:pt x="1620" y="1542"/>
                    </a:lnTo>
                    <a:lnTo>
                      <a:pt x="1464" y="820"/>
                    </a:lnTo>
                    <a:lnTo>
                      <a:pt x="1776" y="332"/>
                    </a:lnTo>
                    <a:lnTo>
                      <a:pt x="1132" y="410"/>
                    </a:lnTo>
                    <a:lnTo>
                      <a:pt x="800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56"/>
              <p:cNvSpPr/>
              <p:nvPr/>
            </p:nvSpPr>
            <p:spPr>
              <a:xfrm>
                <a:off x="6977833" y="-111256"/>
                <a:ext cx="55739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99" extrusionOk="0">
                    <a:moveTo>
                      <a:pt x="742" y="1"/>
                    </a:moveTo>
                    <a:lnTo>
                      <a:pt x="566" y="489"/>
                    </a:lnTo>
                    <a:lnTo>
                      <a:pt x="0" y="645"/>
                    </a:lnTo>
                    <a:lnTo>
                      <a:pt x="332" y="1054"/>
                    </a:lnTo>
                    <a:lnTo>
                      <a:pt x="332" y="1698"/>
                    </a:lnTo>
                    <a:lnTo>
                      <a:pt x="976" y="1211"/>
                    </a:lnTo>
                    <a:lnTo>
                      <a:pt x="1620" y="1620"/>
                    </a:lnTo>
                    <a:lnTo>
                      <a:pt x="1386" y="898"/>
                    </a:lnTo>
                    <a:lnTo>
                      <a:pt x="1795" y="411"/>
                    </a:lnTo>
                    <a:lnTo>
                      <a:pt x="1054" y="411"/>
                    </a:lnTo>
                    <a:lnTo>
                      <a:pt x="742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56"/>
              <p:cNvSpPr/>
              <p:nvPr/>
            </p:nvSpPr>
            <p:spPr>
              <a:xfrm>
                <a:off x="2421088" y="12294"/>
                <a:ext cx="55739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20" extrusionOk="0">
                    <a:moveTo>
                      <a:pt x="742" y="0"/>
                    </a:moveTo>
                    <a:lnTo>
                      <a:pt x="644" y="410"/>
                    </a:lnTo>
                    <a:lnTo>
                      <a:pt x="0" y="644"/>
                    </a:lnTo>
                    <a:lnTo>
                      <a:pt x="410" y="976"/>
                    </a:lnTo>
                    <a:lnTo>
                      <a:pt x="410" y="1620"/>
                    </a:lnTo>
                    <a:lnTo>
                      <a:pt x="976" y="1229"/>
                    </a:lnTo>
                    <a:lnTo>
                      <a:pt x="1620" y="1542"/>
                    </a:lnTo>
                    <a:lnTo>
                      <a:pt x="1386" y="820"/>
                    </a:lnTo>
                    <a:lnTo>
                      <a:pt x="1795" y="332"/>
                    </a:lnTo>
                    <a:lnTo>
                      <a:pt x="1132" y="41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56"/>
              <p:cNvSpPr/>
              <p:nvPr/>
            </p:nvSpPr>
            <p:spPr>
              <a:xfrm>
                <a:off x="3685454" y="-156660"/>
                <a:ext cx="106016" cy="110857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572" extrusionOk="0">
                    <a:moveTo>
                      <a:pt x="2108" y="0"/>
                    </a:moveTo>
                    <a:lnTo>
                      <a:pt x="1289" y="722"/>
                    </a:lnTo>
                    <a:lnTo>
                      <a:pt x="1" y="722"/>
                    </a:lnTo>
                    <a:lnTo>
                      <a:pt x="489" y="1620"/>
                    </a:lnTo>
                    <a:lnTo>
                      <a:pt x="1" y="3005"/>
                    </a:lnTo>
                    <a:lnTo>
                      <a:pt x="1" y="3005"/>
                    </a:lnTo>
                    <a:lnTo>
                      <a:pt x="1210" y="2596"/>
                    </a:lnTo>
                    <a:lnTo>
                      <a:pt x="1776" y="3571"/>
                    </a:lnTo>
                    <a:lnTo>
                      <a:pt x="2264" y="2186"/>
                    </a:lnTo>
                    <a:lnTo>
                      <a:pt x="3415" y="1796"/>
                    </a:lnTo>
                    <a:lnTo>
                      <a:pt x="2030" y="976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56"/>
              <p:cNvSpPr/>
              <p:nvPr/>
            </p:nvSpPr>
            <p:spPr>
              <a:xfrm>
                <a:off x="6488535" y="98261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186" y="1"/>
                    </a:moveTo>
                    <a:lnTo>
                      <a:pt x="1289" y="801"/>
                    </a:lnTo>
                    <a:lnTo>
                      <a:pt x="1" y="801"/>
                    </a:lnTo>
                    <a:lnTo>
                      <a:pt x="567" y="1620"/>
                    </a:lnTo>
                    <a:lnTo>
                      <a:pt x="1" y="3084"/>
                    </a:lnTo>
                    <a:lnTo>
                      <a:pt x="1211" y="2596"/>
                    </a:lnTo>
                    <a:lnTo>
                      <a:pt x="1874" y="3650"/>
                    </a:lnTo>
                    <a:lnTo>
                      <a:pt x="2264" y="2186"/>
                    </a:lnTo>
                    <a:lnTo>
                      <a:pt x="3415" y="1874"/>
                    </a:lnTo>
                    <a:lnTo>
                      <a:pt x="2030" y="1054"/>
                    </a:lnTo>
                    <a:lnTo>
                      <a:pt x="2186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56"/>
              <p:cNvSpPr/>
              <p:nvPr/>
            </p:nvSpPr>
            <p:spPr>
              <a:xfrm>
                <a:off x="5004938" y="52857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186" y="0"/>
                    </a:moveTo>
                    <a:lnTo>
                      <a:pt x="1289" y="800"/>
                    </a:lnTo>
                    <a:lnTo>
                      <a:pt x="1" y="800"/>
                    </a:lnTo>
                    <a:lnTo>
                      <a:pt x="567" y="1620"/>
                    </a:lnTo>
                    <a:lnTo>
                      <a:pt x="1" y="3083"/>
                    </a:lnTo>
                    <a:lnTo>
                      <a:pt x="1289" y="2596"/>
                    </a:lnTo>
                    <a:lnTo>
                      <a:pt x="1874" y="3649"/>
                    </a:lnTo>
                    <a:lnTo>
                      <a:pt x="2264" y="2186"/>
                    </a:lnTo>
                    <a:lnTo>
                      <a:pt x="3415" y="1874"/>
                    </a:lnTo>
                    <a:lnTo>
                      <a:pt x="2108" y="1054"/>
                    </a:lnTo>
                    <a:lnTo>
                      <a:pt x="2186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56"/>
              <p:cNvSpPr/>
              <p:nvPr/>
            </p:nvSpPr>
            <p:spPr>
              <a:xfrm>
                <a:off x="4318258" y="211508"/>
                <a:ext cx="88450" cy="8360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94" extrusionOk="0">
                    <a:moveTo>
                      <a:pt x="1308" y="1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20" y="1640"/>
                    </a:lnTo>
                    <a:lnTo>
                      <a:pt x="410" y="2693"/>
                    </a:lnTo>
                    <a:lnTo>
                      <a:pt x="1386" y="2030"/>
                    </a:lnTo>
                    <a:lnTo>
                      <a:pt x="2615" y="2518"/>
                    </a:lnTo>
                    <a:lnTo>
                      <a:pt x="2205" y="1640"/>
                    </a:lnTo>
                    <a:lnTo>
                      <a:pt x="2849" y="664"/>
                    </a:lnTo>
                    <a:lnTo>
                      <a:pt x="1796" y="742"/>
                    </a:lnTo>
                    <a:lnTo>
                      <a:pt x="130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56"/>
              <p:cNvSpPr/>
              <p:nvPr/>
            </p:nvSpPr>
            <p:spPr>
              <a:xfrm>
                <a:off x="5216907" y="-126370"/>
                <a:ext cx="90839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2674" extrusionOk="0">
                    <a:moveTo>
                      <a:pt x="1288" y="0"/>
                    </a:moveTo>
                    <a:lnTo>
                      <a:pt x="976" y="898"/>
                    </a:lnTo>
                    <a:lnTo>
                      <a:pt x="0" y="898"/>
                    </a:lnTo>
                    <a:lnTo>
                      <a:pt x="898" y="1620"/>
                    </a:lnTo>
                    <a:lnTo>
                      <a:pt x="488" y="2673"/>
                    </a:lnTo>
                    <a:lnTo>
                      <a:pt x="1463" y="2107"/>
                    </a:lnTo>
                    <a:lnTo>
                      <a:pt x="2673" y="2595"/>
                    </a:lnTo>
                    <a:lnTo>
                      <a:pt x="2673" y="2595"/>
                    </a:lnTo>
                    <a:lnTo>
                      <a:pt x="2263" y="1620"/>
                    </a:lnTo>
                    <a:lnTo>
                      <a:pt x="2927" y="644"/>
                    </a:lnTo>
                    <a:lnTo>
                      <a:pt x="1873" y="820"/>
                    </a:lnTo>
                    <a:lnTo>
                      <a:pt x="128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56"/>
              <p:cNvSpPr/>
              <p:nvPr/>
            </p:nvSpPr>
            <p:spPr>
              <a:xfrm>
                <a:off x="2174019" y="-2851"/>
                <a:ext cx="133854" cy="189996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22" extrusionOk="0">
                    <a:moveTo>
                      <a:pt x="2927" y="0"/>
                    </a:moveTo>
                    <a:cubicBezTo>
                      <a:pt x="2108" y="332"/>
                      <a:pt x="644" y="1464"/>
                      <a:pt x="410" y="2693"/>
                    </a:cubicBezTo>
                    <a:cubicBezTo>
                      <a:pt x="0" y="4234"/>
                      <a:pt x="644" y="6010"/>
                      <a:pt x="976" y="6108"/>
                    </a:cubicBezTo>
                    <a:cubicBezTo>
                      <a:pt x="995" y="6117"/>
                      <a:pt x="1022" y="6122"/>
                      <a:pt x="1054" y="6122"/>
                    </a:cubicBezTo>
                    <a:cubicBezTo>
                      <a:pt x="1546" y="6122"/>
                      <a:pt x="3445" y="5046"/>
                      <a:pt x="3903" y="3747"/>
                    </a:cubicBezTo>
                    <a:cubicBezTo>
                      <a:pt x="4312" y="2771"/>
                      <a:pt x="4312" y="1308"/>
                      <a:pt x="3727" y="566"/>
                    </a:cubicBezTo>
                    <a:cubicBezTo>
                      <a:pt x="3727" y="566"/>
                      <a:pt x="3571" y="410"/>
                      <a:pt x="3239" y="254"/>
                    </a:cubicBezTo>
                    <a:lnTo>
                      <a:pt x="2927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56"/>
              <p:cNvSpPr/>
              <p:nvPr/>
            </p:nvSpPr>
            <p:spPr>
              <a:xfrm>
                <a:off x="2213992" y="5032"/>
                <a:ext cx="70884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830" extrusionOk="0">
                    <a:moveTo>
                      <a:pt x="1151" y="1854"/>
                    </a:moveTo>
                    <a:lnTo>
                      <a:pt x="1229" y="1951"/>
                    </a:lnTo>
                    <a:lnTo>
                      <a:pt x="1229" y="2029"/>
                    </a:lnTo>
                    <a:cubicBezTo>
                      <a:pt x="1162" y="2096"/>
                      <a:pt x="1153" y="2164"/>
                      <a:pt x="1102" y="2181"/>
                    </a:cubicBezTo>
                    <a:lnTo>
                      <a:pt x="1102" y="2181"/>
                    </a:lnTo>
                    <a:cubicBezTo>
                      <a:pt x="1073" y="2103"/>
                      <a:pt x="1073" y="2007"/>
                      <a:pt x="1073" y="1951"/>
                    </a:cubicBezTo>
                    <a:lnTo>
                      <a:pt x="1151" y="1854"/>
                    </a:lnTo>
                    <a:close/>
                    <a:moveTo>
                      <a:pt x="1717" y="0"/>
                    </a:moveTo>
                    <a:cubicBezTo>
                      <a:pt x="1717" y="0"/>
                      <a:pt x="1639" y="156"/>
                      <a:pt x="1464" y="234"/>
                    </a:cubicBezTo>
                    <a:cubicBezTo>
                      <a:pt x="1229" y="390"/>
                      <a:pt x="976" y="644"/>
                      <a:pt x="742" y="976"/>
                    </a:cubicBezTo>
                    <a:cubicBezTo>
                      <a:pt x="585" y="1132"/>
                      <a:pt x="410" y="1288"/>
                      <a:pt x="254" y="1463"/>
                    </a:cubicBezTo>
                    <a:cubicBezTo>
                      <a:pt x="176" y="1541"/>
                      <a:pt x="176" y="1698"/>
                      <a:pt x="98" y="1776"/>
                    </a:cubicBezTo>
                    <a:cubicBezTo>
                      <a:pt x="98" y="1854"/>
                      <a:pt x="0" y="1951"/>
                      <a:pt x="0" y="2029"/>
                    </a:cubicBezTo>
                    <a:lnTo>
                      <a:pt x="0" y="2107"/>
                    </a:lnTo>
                    <a:lnTo>
                      <a:pt x="0" y="2185"/>
                    </a:lnTo>
                    <a:lnTo>
                      <a:pt x="98" y="2263"/>
                    </a:lnTo>
                    <a:cubicBezTo>
                      <a:pt x="176" y="2341"/>
                      <a:pt x="254" y="2517"/>
                      <a:pt x="410" y="2517"/>
                    </a:cubicBezTo>
                    <a:cubicBezTo>
                      <a:pt x="488" y="2595"/>
                      <a:pt x="742" y="2595"/>
                      <a:pt x="820" y="2595"/>
                    </a:cubicBezTo>
                    <a:cubicBezTo>
                      <a:pt x="903" y="2553"/>
                      <a:pt x="993" y="2511"/>
                      <a:pt x="1069" y="2467"/>
                    </a:cubicBezTo>
                    <a:lnTo>
                      <a:pt x="1069" y="2467"/>
                    </a:lnTo>
                    <a:cubicBezTo>
                      <a:pt x="1233" y="2667"/>
                      <a:pt x="1441" y="2829"/>
                      <a:pt x="1717" y="2829"/>
                    </a:cubicBezTo>
                    <a:lnTo>
                      <a:pt x="1873" y="2829"/>
                    </a:lnTo>
                    <a:cubicBezTo>
                      <a:pt x="1951" y="2751"/>
                      <a:pt x="2049" y="2751"/>
                      <a:pt x="2049" y="2673"/>
                    </a:cubicBezTo>
                    <a:cubicBezTo>
                      <a:pt x="2127" y="2595"/>
                      <a:pt x="2205" y="2439"/>
                      <a:pt x="2205" y="2341"/>
                    </a:cubicBezTo>
                    <a:cubicBezTo>
                      <a:pt x="2283" y="2107"/>
                      <a:pt x="2283" y="1854"/>
                      <a:pt x="2283" y="1620"/>
                    </a:cubicBezTo>
                    <a:lnTo>
                      <a:pt x="2283" y="644"/>
                    </a:lnTo>
                    <a:cubicBezTo>
                      <a:pt x="2283" y="390"/>
                      <a:pt x="2205" y="234"/>
                      <a:pt x="2205" y="234"/>
                    </a:cubicBezTo>
                    <a:lnTo>
                      <a:pt x="2127" y="234"/>
                    </a:lnTo>
                    <a:lnTo>
                      <a:pt x="2127" y="644"/>
                    </a:lnTo>
                    <a:lnTo>
                      <a:pt x="2127" y="1620"/>
                    </a:lnTo>
                    <a:cubicBezTo>
                      <a:pt x="2127" y="1854"/>
                      <a:pt x="2127" y="2029"/>
                      <a:pt x="2049" y="2263"/>
                    </a:cubicBezTo>
                    <a:cubicBezTo>
                      <a:pt x="2049" y="2439"/>
                      <a:pt x="2049" y="2517"/>
                      <a:pt x="1951" y="2595"/>
                    </a:cubicBezTo>
                    <a:cubicBezTo>
                      <a:pt x="1951" y="2673"/>
                      <a:pt x="1873" y="2673"/>
                      <a:pt x="1873" y="2751"/>
                    </a:cubicBezTo>
                    <a:lnTo>
                      <a:pt x="1717" y="2751"/>
                    </a:lnTo>
                    <a:cubicBezTo>
                      <a:pt x="1503" y="2685"/>
                      <a:pt x="1303" y="2564"/>
                      <a:pt x="1198" y="2375"/>
                    </a:cubicBezTo>
                    <a:lnTo>
                      <a:pt x="1198" y="2375"/>
                    </a:lnTo>
                    <a:cubicBezTo>
                      <a:pt x="1210" y="2364"/>
                      <a:pt x="1220" y="2353"/>
                      <a:pt x="1229" y="2341"/>
                    </a:cubicBezTo>
                    <a:cubicBezTo>
                      <a:pt x="1307" y="2263"/>
                      <a:pt x="1307" y="2185"/>
                      <a:pt x="1385" y="2107"/>
                    </a:cubicBezTo>
                    <a:cubicBezTo>
                      <a:pt x="1385" y="2107"/>
                      <a:pt x="1464" y="2029"/>
                      <a:pt x="1385" y="1854"/>
                    </a:cubicBezTo>
                    <a:cubicBezTo>
                      <a:pt x="1385" y="1776"/>
                      <a:pt x="1307" y="1776"/>
                      <a:pt x="1307" y="1776"/>
                    </a:cubicBezTo>
                    <a:lnTo>
                      <a:pt x="1151" y="1776"/>
                    </a:lnTo>
                    <a:cubicBezTo>
                      <a:pt x="1137" y="1761"/>
                      <a:pt x="1121" y="1754"/>
                      <a:pt x="1106" y="1754"/>
                    </a:cubicBezTo>
                    <a:cubicBezTo>
                      <a:pt x="1040" y="1754"/>
                      <a:pt x="976" y="1872"/>
                      <a:pt x="976" y="1951"/>
                    </a:cubicBezTo>
                    <a:cubicBezTo>
                      <a:pt x="915" y="2072"/>
                      <a:pt x="949" y="2193"/>
                      <a:pt x="967" y="2278"/>
                    </a:cubicBezTo>
                    <a:lnTo>
                      <a:pt x="967" y="2278"/>
                    </a:lnTo>
                    <a:cubicBezTo>
                      <a:pt x="915" y="2327"/>
                      <a:pt x="867" y="2380"/>
                      <a:pt x="820" y="2439"/>
                    </a:cubicBezTo>
                    <a:cubicBezTo>
                      <a:pt x="780" y="2452"/>
                      <a:pt x="740" y="2458"/>
                      <a:pt x="700" y="2458"/>
                    </a:cubicBezTo>
                    <a:cubicBezTo>
                      <a:pt x="505" y="2458"/>
                      <a:pt x="319" y="2315"/>
                      <a:pt x="254" y="2185"/>
                    </a:cubicBezTo>
                    <a:lnTo>
                      <a:pt x="176" y="2107"/>
                    </a:lnTo>
                    <a:lnTo>
                      <a:pt x="176" y="2029"/>
                    </a:lnTo>
                    <a:cubicBezTo>
                      <a:pt x="176" y="2029"/>
                      <a:pt x="254" y="1951"/>
                      <a:pt x="254" y="1854"/>
                    </a:cubicBezTo>
                    <a:cubicBezTo>
                      <a:pt x="332" y="1776"/>
                      <a:pt x="332" y="1698"/>
                      <a:pt x="410" y="1620"/>
                    </a:cubicBezTo>
                    <a:cubicBezTo>
                      <a:pt x="585" y="1366"/>
                      <a:pt x="742" y="1210"/>
                      <a:pt x="898" y="1132"/>
                    </a:cubicBezTo>
                    <a:cubicBezTo>
                      <a:pt x="1151" y="800"/>
                      <a:pt x="1385" y="566"/>
                      <a:pt x="1561" y="390"/>
                    </a:cubicBezTo>
                    <a:cubicBezTo>
                      <a:pt x="1717" y="234"/>
                      <a:pt x="1795" y="78"/>
                      <a:pt x="1795" y="78"/>
                    </a:cubicBezTo>
                    <a:lnTo>
                      <a:pt x="17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56"/>
              <p:cNvSpPr/>
              <p:nvPr/>
            </p:nvSpPr>
            <p:spPr>
              <a:xfrm>
                <a:off x="2191584" y="110986"/>
                <a:ext cx="20018" cy="40004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289" extrusionOk="0">
                    <a:moveTo>
                      <a:pt x="234" y="1"/>
                    </a:moveTo>
                    <a:cubicBezTo>
                      <a:pt x="156" y="1"/>
                      <a:pt x="78" y="1"/>
                      <a:pt x="0" y="157"/>
                    </a:cubicBezTo>
                    <a:cubicBezTo>
                      <a:pt x="0" y="313"/>
                      <a:pt x="0" y="488"/>
                      <a:pt x="78" y="644"/>
                    </a:cubicBezTo>
                    <a:cubicBezTo>
                      <a:pt x="78" y="879"/>
                      <a:pt x="156" y="1054"/>
                      <a:pt x="234" y="1210"/>
                    </a:cubicBezTo>
                    <a:cubicBezTo>
                      <a:pt x="332" y="1210"/>
                      <a:pt x="410" y="1288"/>
                      <a:pt x="410" y="1288"/>
                    </a:cubicBezTo>
                    <a:cubicBezTo>
                      <a:pt x="566" y="1288"/>
                      <a:pt x="644" y="1132"/>
                      <a:pt x="644" y="976"/>
                    </a:cubicBezTo>
                    <a:cubicBezTo>
                      <a:pt x="644" y="801"/>
                      <a:pt x="644" y="723"/>
                      <a:pt x="566" y="566"/>
                    </a:cubicBezTo>
                    <a:cubicBezTo>
                      <a:pt x="566" y="313"/>
                      <a:pt x="566" y="157"/>
                      <a:pt x="410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56"/>
              <p:cNvSpPr/>
              <p:nvPr/>
            </p:nvSpPr>
            <p:spPr>
              <a:xfrm>
                <a:off x="2204278" y="158841"/>
                <a:ext cx="974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35" extrusionOk="0">
                    <a:moveTo>
                      <a:pt x="157" y="0"/>
                    </a:moveTo>
                    <a:cubicBezTo>
                      <a:pt x="79" y="0"/>
                      <a:pt x="1" y="156"/>
                      <a:pt x="79" y="234"/>
                    </a:cubicBezTo>
                    <a:lnTo>
                      <a:pt x="157" y="234"/>
                    </a:lnTo>
                    <a:cubicBezTo>
                      <a:pt x="313" y="234"/>
                      <a:pt x="313" y="78"/>
                      <a:pt x="235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56"/>
              <p:cNvSpPr/>
              <p:nvPr/>
            </p:nvSpPr>
            <p:spPr>
              <a:xfrm>
                <a:off x="2264858" y="17136"/>
                <a:ext cx="35132" cy="98722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181" extrusionOk="0">
                    <a:moveTo>
                      <a:pt x="410" y="0"/>
                    </a:moveTo>
                    <a:cubicBezTo>
                      <a:pt x="312" y="0"/>
                      <a:pt x="234" y="0"/>
                      <a:pt x="156" y="98"/>
                    </a:cubicBezTo>
                    <a:cubicBezTo>
                      <a:pt x="78" y="98"/>
                      <a:pt x="78" y="176"/>
                      <a:pt x="78" y="176"/>
                    </a:cubicBezTo>
                    <a:cubicBezTo>
                      <a:pt x="0" y="332"/>
                      <a:pt x="0" y="586"/>
                      <a:pt x="156" y="664"/>
                    </a:cubicBezTo>
                    <a:cubicBezTo>
                      <a:pt x="312" y="898"/>
                      <a:pt x="234" y="1386"/>
                      <a:pt x="312" y="1639"/>
                    </a:cubicBezTo>
                    <a:lnTo>
                      <a:pt x="312" y="2205"/>
                    </a:lnTo>
                    <a:cubicBezTo>
                      <a:pt x="410" y="2127"/>
                      <a:pt x="410" y="2049"/>
                      <a:pt x="410" y="1873"/>
                    </a:cubicBezTo>
                    <a:cubicBezTo>
                      <a:pt x="488" y="1639"/>
                      <a:pt x="488" y="1464"/>
                      <a:pt x="488" y="1230"/>
                    </a:cubicBezTo>
                    <a:lnTo>
                      <a:pt x="488" y="254"/>
                    </a:lnTo>
                    <a:lnTo>
                      <a:pt x="488" y="0"/>
                    </a:lnTo>
                    <a:close/>
                    <a:moveTo>
                      <a:pt x="644" y="0"/>
                    </a:moveTo>
                    <a:lnTo>
                      <a:pt x="644" y="254"/>
                    </a:lnTo>
                    <a:lnTo>
                      <a:pt x="644" y="1230"/>
                    </a:lnTo>
                    <a:cubicBezTo>
                      <a:pt x="644" y="1464"/>
                      <a:pt x="644" y="1717"/>
                      <a:pt x="566" y="1951"/>
                    </a:cubicBezTo>
                    <a:cubicBezTo>
                      <a:pt x="566" y="2049"/>
                      <a:pt x="488" y="2205"/>
                      <a:pt x="410" y="2283"/>
                    </a:cubicBezTo>
                    <a:lnTo>
                      <a:pt x="312" y="2361"/>
                    </a:lnTo>
                    <a:cubicBezTo>
                      <a:pt x="312" y="2615"/>
                      <a:pt x="234" y="2771"/>
                      <a:pt x="234" y="2927"/>
                    </a:cubicBezTo>
                    <a:cubicBezTo>
                      <a:pt x="234" y="3025"/>
                      <a:pt x="410" y="3181"/>
                      <a:pt x="488" y="3181"/>
                    </a:cubicBezTo>
                    <a:cubicBezTo>
                      <a:pt x="566" y="3181"/>
                      <a:pt x="566" y="3181"/>
                      <a:pt x="644" y="3103"/>
                    </a:cubicBezTo>
                    <a:cubicBezTo>
                      <a:pt x="1132" y="2849"/>
                      <a:pt x="1132" y="2127"/>
                      <a:pt x="1132" y="1561"/>
                    </a:cubicBezTo>
                    <a:cubicBezTo>
                      <a:pt x="1132" y="1073"/>
                      <a:pt x="1054" y="488"/>
                      <a:pt x="722" y="98"/>
                    </a:cubicBezTo>
                    <a:cubicBezTo>
                      <a:pt x="722" y="98"/>
                      <a:pt x="644" y="98"/>
                      <a:pt x="64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56"/>
              <p:cNvSpPr/>
              <p:nvPr/>
            </p:nvSpPr>
            <p:spPr>
              <a:xfrm>
                <a:off x="2274541" y="17136"/>
                <a:ext cx="1033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362" extrusionOk="0">
                    <a:moveTo>
                      <a:pt x="176" y="0"/>
                    </a:moveTo>
                    <a:lnTo>
                      <a:pt x="176" y="254"/>
                    </a:lnTo>
                    <a:lnTo>
                      <a:pt x="176" y="1230"/>
                    </a:lnTo>
                    <a:cubicBezTo>
                      <a:pt x="176" y="1464"/>
                      <a:pt x="176" y="1639"/>
                      <a:pt x="98" y="1873"/>
                    </a:cubicBezTo>
                    <a:cubicBezTo>
                      <a:pt x="98" y="2049"/>
                      <a:pt x="98" y="2127"/>
                      <a:pt x="0" y="2205"/>
                    </a:cubicBezTo>
                    <a:lnTo>
                      <a:pt x="0" y="2361"/>
                    </a:lnTo>
                    <a:lnTo>
                      <a:pt x="98" y="2283"/>
                    </a:lnTo>
                    <a:cubicBezTo>
                      <a:pt x="176" y="2205"/>
                      <a:pt x="254" y="2049"/>
                      <a:pt x="254" y="1951"/>
                    </a:cubicBezTo>
                    <a:cubicBezTo>
                      <a:pt x="332" y="1717"/>
                      <a:pt x="332" y="1464"/>
                      <a:pt x="332" y="1230"/>
                    </a:cubicBezTo>
                    <a:lnTo>
                      <a:pt x="332" y="254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56"/>
              <p:cNvSpPr/>
              <p:nvPr/>
            </p:nvSpPr>
            <p:spPr>
              <a:xfrm>
                <a:off x="2461651" y="105554"/>
                <a:ext cx="123550" cy="194496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267" extrusionOk="0">
                    <a:moveTo>
                      <a:pt x="2186" y="0"/>
                    </a:moveTo>
                    <a:cubicBezTo>
                      <a:pt x="1386" y="332"/>
                      <a:pt x="157" y="1717"/>
                      <a:pt x="79" y="2927"/>
                    </a:cubicBezTo>
                    <a:cubicBezTo>
                      <a:pt x="0" y="4566"/>
                      <a:pt x="898" y="6185"/>
                      <a:pt x="1210" y="6263"/>
                    </a:cubicBezTo>
                    <a:cubicBezTo>
                      <a:pt x="1219" y="6265"/>
                      <a:pt x="1228" y="6266"/>
                      <a:pt x="1239" y="6266"/>
                    </a:cubicBezTo>
                    <a:cubicBezTo>
                      <a:pt x="1637" y="6266"/>
                      <a:pt x="3423" y="4840"/>
                      <a:pt x="3727" y="3415"/>
                    </a:cubicBezTo>
                    <a:cubicBezTo>
                      <a:pt x="3981" y="2439"/>
                      <a:pt x="3727" y="1054"/>
                      <a:pt x="3083" y="332"/>
                    </a:cubicBezTo>
                    <a:cubicBezTo>
                      <a:pt x="3083" y="332"/>
                      <a:pt x="2849" y="254"/>
                      <a:pt x="2517" y="78"/>
                    </a:cubicBezTo>
                    <a:lnTo>
                      <a:pt x="2186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56"/>
              <p:cNvSpPr/>
              <p:nvPr/>
            </p:nvSpPr>
            <p:spPr>
              <a:xfrm>
                <a:off x="2489520" y="110986"/>
                <a:ext cx="70263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830" extrusionOk="0">
                    <a:moveTo>
                      <a:pt x="1210" y="1952"/>
                    </a:moveTo>
                    <a:lnTo>
                      <a:pt x="1210" y="2108"/>
                    </a:lnTo>
                    <a:cubicBezTo>
                      <a:pt x="1210" y="2178"/>
                      <a:pt x="1147" y="2185"/>
                      <a:pt x="1134" y="2243"/>
                    </a:cubicBezTo>
                    <a:lnTo>
                      <a:pt x="1134" y="2243"/>
                    </a:lnTo>
                    <a:cubicBezTo>
                      <a:pt x="1088" y="2168"/>
                      <a:pt x="1054" y="2082"/>
                      <a:pt x="1054" y="2030"/>
                    </a:cubicBezTo>
                    <a:lnTo>
                      <a:pt x="1132" y="1952"/>
                    </a:lnTo>
                    <a:close/>
                    <a:moveTo>
                      <a:pt x="1463" y="1"/>
                    </a:moveTo>
                    <a:cubicBezTo>
                      <a:pt x="1463" y="1"/>
                      <a:pt x="1366" y="157"/>
                      <a:pt x="1210" y="313"/>
                    </a:cubicBezTo>
                    <a:cubicBezTo>
                      <a:pt x="1054" y="488"/>
                      <a:pt x="800" y="723"/>
                      <a:pt x="566" y="1132"/>
                    </a:cubicBezTo>
                    <a:cubicBezTo>
                      <a:pt x="390" y="1288"/>
                      <a:pt x="312" y="1464"/>
                      <a:pt x="234" y="1698"/>
                    </a:cubicBezTo>
                    <a:cubicBezTo>
                      <a:pt x="156" y="1776"/>
                      <a:pt x="78" y="1854"/>
                      <a:pt x="78" y="2030"/>
                    </a:cubicBezTo>
                    <a:cubicBezTo>
                      <a:pt x="78" y="2108"/>
                      <a:pt x="0" y="2186"/>
                      <a:pt x="0" y="2264"/>
                    </a:cubicBezTo>
                    <a:cubicBezTo>
                      <a:pt x="0" y="2264"/>
                      <a:pt x="0" y="2342"/>
                      <a:pt x="78" y="2342"/>
                    </a:cubicBezTo>
                    <a:lnTo>
                      <a:pt x="78" y="2440"/>
                    </a:lnTo>
                    <a:lnTo>
                      <a:pt x="156" y="2440"/>
                    </a:lnTo>
                    <a:cubicBezTo>
                      <a:pt x="234" y="2596"/>
                      <a:pt x="312" y="2674"/>
                      <a:pt x="488" y="2752"/>
                    </a:cubicBezTo>
                    <a:cubicBezTo>
                      <a:pt x="644" y="2752"/>
                      <a:pt x="800" y="2752"/>
                      <a:pt x="976" y="2674"/>
                    </a:cubicBezTo>
                    <a:cubicBezTo>
                      <a:pt x="1016" y="2634"/>
                      <a:pt x="1076" y="2594"/>
                      <a:pt x="1136" y="2541"/>
                    </a:cubicBezTo>
                    <a:lnTo>
                      <a:pt x="1136" y="2541"/>
                    </a:lnTo>
                    <a:cubicBezTo>
                      <a:pt x="1308" y="2718"/>
                      <a:pt x="1577" y="2830"/>
                      <a:pt x="1776" y="2830"/>
                    </a:cubicBezTo>
                    <a:lnTo>
                      <a:pt x="1854" y="2830"/>
                    </a:lnTo>
                    <a:cubicBezTo>
                      <a:pt x="1951" y="2752"/>
                      <a:pt x="1951" y="2752"/>
                      <a:pt x="2029" y="2752"/>
                    </a:cubicBezTo>
                    <a:cubicBezTo>
                      <a:pt x="2107" y="2674"/>
                      <a:pt x="2107" y="2674"/>
                      <a:pt x="2107" y="2596"/>
                    </a:cubicBezTo>
                    <a:cubicBezTo>
                      <a:pt x="2185" y="2440"/>
                      <a:pt x="2185" y="2342"/>
                      <a:pt x="2263" y="2186"/>
                    </a:cubicBezTo>
                    <a:cubicBezTo>
                      <a:pt x="2263" y="1952"/>
                      <a:pt x="2263" y="1776"/>
                      <a:pt x="2185" y="1542"/>
                    </a:cubicBezTo>
                    <a:cubicBezTo>
                      <a:pt x="2185" y="1132"/>
                      <a:pt x="2107" y="801"/>
                      <a:pt x="2029" y="566"/>
                    </a:cubicBezTo>
                    <a:cubicBezTo>
                      <a:pt x="2029" y="313"/>
                      <a:pt x="1951" y="157"/>
                      <a:pt x="1951" y="157"/>
                    </a:cubicBezTo>
                    <a:lnTo>
                      <a:pt x="1854" y="157"/>
                    </a:lnTo>
                    <a:lnTo>
                      <a:pt x="1854" y="235"/>
                    </a:lnTo>
                    <a:cubicBezTo>
                      <a:pt x="1854" y="235"/>
                      <a:pt x="1854" y="313"/>
                      <a:pt x="1951" y="566"/>
                    </a:cubicBezTo>
                    <a:cubicBezTo>
                      <a:pt x="1951" y="801"/>
                      <a:pt x="2029" y="1132"/>
                      <a:pt x="2029" y="1542"/>
                    </a:cubicBezTo>
                    <a:cubicBezTo>
                      <a:pt x="2107" y="1776"/>
                      <a:pt x="2107" y="1952"/>
                      <a:pt x="2107" y="2186"/>
                    </a:cubicBezTo>
                    <a:cubicBezTo>
                      <a:pt x="2107" y="2342"/>
                      <a:pt x="2107" y="2440"/>
                      <a:pt x="2029" y="2518"/>
                    </a:cubicBezTo>
                    <a:cubicBezTo>
                      <a:pt x="2029" y="2596"/>
                      <a:pt x="1951" y="2674"/>
                      <a:pt x="1951" y="2674"/>
                    </a:cubicBezTo>
                    <a:lnTo>
                      <a:pt x="1776" y="2674"/>
                    </a:lnTo>
                    <a:cubicBezTo>
                      <a:pt x="1568" y="2674"/>
                      <a:pt x="1345" y="2612"/>
                      <a:pt x="1243" y="2422"/>
                    </a:cubicBezTo>
                    <a:lnTo>
                      <a:pt x="1243" y="2422"/>
                    </a:lnTo>
                    <a:cubicBezTo>
                      <a:pt x="1260" y="2398"/>
                      <a:pt x="1275" y="2371"/>
                      <a:pt x="1288" y="2342"/>
                    </a:cubicBezTo>
                    <a:cubicBezTo>
                      <a:pt x="1288" y="2264"/>
                      <a:pt x="1366" y="2264"/>
                      <a:pt x="1366" y="2186"/>
                    </a:cubicBezTo>
                    <a:cubicBezTo>
                      <a:pt x="1366" y="2108"/>
                      <a:pt x="1463" y="2030"/>
                      <a:pt x="1366" y="1952"/>
                    </a:cubicBezTo>
                    <a:cubicBezTo>
                      <a:pt x="1366" y="1854"/>
                      <a:pt x="1288" y="1776"/>
                      <a:pt x="1210" y="1776"/>
                    </a:cubicBezTo>
                    <a:lnTo>
                      <a:pt x="1132" y="1776"/>
                    </a:lnTo>
                    <a:cubicBezTo>
                      <a:pt x="976" y="1776"/>
                      <a:pt x="976" y="1952"/>
                      <a:pt x="976" y="2030"/>
                    </a:cubicBezTo>
                    <a:cubicBezTo>
                      <a:pt x="894" y="2161"/>
                      <a:pt x="949" y="2291"/>
                      <a:pt x="1015" y="2388"/>
                    </a:cubicBezTo>
                    <a:lnTo>
                      <a:pt x="1015" y="2388"/>
                    </a:lnTo>
                    <a:cubicBezTo>
                      <a:pt x="973" y="2433"/>
                      <a:pt x="928" y="2478"/>
                      <a:pt x="878" y="2518"/>
                    </a:cubicBezTo>
                    <a:cubicBezTo>
                      <a:pt x="816" y="2538"/>
                      <a:pt x="754" y="2548"/>
                      <a:pt x="691" y="2548"/>
                    </a:cubicBezTo>
                    <a:cubicBezTo>
                      <a:pt x="517" y="2548"/>
                      <a:pt x="349" y="2471"/>
                      <a:pt x="234" y="2342"/>
                    </a:cubicBezTo>
                    <a:lnTo>
                      <a:pt x="234" y="2264"/>
                    </a:lnTo>
                    <a:lnTo>
                      <a:pt x="234" y="2108"/>
                    </a:lnTo>
                    <a:cubicBezTo>
                      <a:pt x="234" y="1952"/>
                      <a:pt x="312" y="1854"/>
                      <a:pt x="390" y="1776"/>
                    </a:cubicBezTo>
                    <a:cubicBezTo>
                      <a:pt x="488" y="1542"/>
                      <a:pt x="644" y="1366"/>
                      <a:pt x="722" y="1210"/>
                    </a:cubicBezTo>
                    <a:cubicBezTo>
                      <a:pt x="976" y="879"/>
                      <a:pt x="1132" y="566"/>
                      <a:pt x="1288" y="391"/>
                    </a:cubicBezTo>
                    <a:cubicBezTo>
                      <a:pt x="1463" y="235"/>
                      <a:pt x="1541" y="79"/>
                      <a:pt x="1541" y="79"/>
                    </a:cubicBezTo>
                    <a:lnTo>
                      <a:pt x="154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56"/>
              <p:cNvSpPr/>
              <p:nvPr/>
            </p:nvSpPr>
            <p:spPr>
              <a:xfrm>
                <a:off x="2476796" y="224232"/>
                <a:ext cx="24859" cy="4059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308" extrusionOk="0">
                    <a:moveTo>
                      <a:pt x="234" y="0"/>
                    </a:moveTo>
                    <a:cubicBezTo>
                      <a:pt x="78" y="0"/>
                      <a:pt x="0" y="78"/>
                      <a:pt x="0" y="254"/>
                    </a:cubicBezTo>
                    <a:cubicBezTo>
                      <a:pt x="0" y="410"/>
                      <a:pt x="0" y="566"/>
                      <a:pt x="78" y="742"/>
                    </a:cubicBezTo>
                    <a:cubicBezTo>
                      <a:pt x="156" y="898"/>
                      <a:pt x="234" y="1132"/>
                      <a:pt x="410" y="1230"/>
                    </a:cubicBezTo>
                    <a:lnTo>
                      <a:pt x="488" y="1308"/>
                    </a:lnTo>
                    <a:cubicBezTo>
                      <a:pt x="644" y="1308"/>
                      <a:pt x="800" y="1132"/>
                      <a:pt x="722" y="976"/>
                    </a:cubicBezTo>
                    <a:cubicBezTo>
                      <a:pt x="722" y="820"/>
                      <a:pt x="644" y="644"/>
                      <a:pt x="566" y="566"/>
                    </a:cubicBezTo>
                    <a:cubicBezTo>
                      <a:pt x="566" y="332"/>
                      <a:pt x="488" y="156"/>
                      <a:pt x="312" y="78"/>
                    </a:cubicBezTo>
                    <a:cubicBezTo>
                      <a:pt x="312" y="0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56"/>
              <p:cNvSpPr/>
              <p:nvPr/>
            </p:nvSpPr>
            <p:spPr>
              <a:xfrm>
                <a:off x="2494362" y="269636"/>
                <a:ext cx="12724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33" extrusionOk="0">
                    <a:moveTo>
                      <a:pt x="156" y="1"/>
                    </a:moveTo>
                    <a:cubicBezTo>
                      <a:pt x="78" y="1"/>
                      <a:pt x="0" y="254"/>
                      <a:pt x="78" y="332"/>
                    </a:cubicBezTo>
                    <a:lnTo>
                      <a:pt x="156" y="332"/>
                    </a:lnTo>
                    <a:cubicBezTo>
                      <a:pt x="332" y="332"/>
                      <a:pt x="410" y="79"/>
                      <a:pt x="234" y="79"/>
                    </a:cubicBezTo>
                    <a:cubicBezTo>
                      <a:pt x="234" y="1"/>
                      <a:pt x="156" y="1"/>
                      <a:pt x="156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56"/>
              <p:cNvSpPr/>
              <p:nvPr/>
            </p:nvSpPr>
            <p:spPr>
              <a:xfrm>
                <a:off x="2531883" y="120668"/>
                <a:ext cx="48477" cy="96333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3104" extrusionOk="0">
                    <a:moveTo>
                      <a:pt x="489" y="1"/>
                    </a:moveTo>
                    <a:cubicBezTo>
                      <a:pt x="333" y="1"/>
                      <a:pt x="254" y="79"/>
                      <a:pt x="176" y="176"/>
                    </a:cubicBezTo>
                    <a:lnTo>
                      <a:pt x="98" y="254"/>
                    </a:lnTo>
                    <a:cubicBezTo>
                      <a:pt x="1" y="411"/>
                      <a:pt x="98" y="664"/>
                      <a:pt x="254" y="742"/>
                    </a:cubicBezTo>
                    <a:cubicBezTo>
                      <a:pt x="411" y="898"/>
                      <a:pt x="489" y="1386"/>
                      <a:pt x="586" y="1640"/>
                    </a:cubicBezTo>
                    <a:cubicBezTo>
                      <a:pt x="586" y="1874"/>
                      <a:pt x="664" y="2030"/>
                      <a:pt x="664" y="2284"/>
                    </a:cubicBezTo>
                    <a:lnTo>
                      <a:pt x="664" y="2206"/>
                    </a:lnTo>
                    <a:cubicBezTo>
                      <a:pt x="742" y="2128"/>
                      <a:pt x="742" y="2030"/>
                      <a:pt x="742" y="1874"/>
                    </a:cubicBezTo>
                    <a:cubicBezTo>
                      <a:pt x="742" y="1640"/>
                      <a:pt x="742" y="1464"/>
                      <a:pt x="664" y="1230"/>
                    </a:cubicBezTo>
                    <a:cubicBezTo>
                      <a:pt x="664" y="820"/>
                      <a:pt x="586" y="489"/>
                      <a:pt x="586" y="254"/>
                    </a:cubicBezTo>
                    <a:cubicBezTo>
                      <a:pt x="586" y="176"/>
                      <a:pt x="489" y="79"/>
                      <a:pt x="489" y="1"/>
                    </a:cubicBezTo>
                    <a:close/>
                    <a:moveTo>
                      <a:pt x="664" y="1"/>
                    </a:moveTo>
                    <a:lnTo>
                      <a:pt x="664" y="254"/>
                    </a:lnTo>
                    <a:cubicBezTo>
                      <a:pt x="742" y="489"/>
                      <a:pt x="820" y="820"/>
                      <a:pt x="820" y="1230"/>
                    </a:cubicBezTo>
                    <a:cubicBezTo>
                      <a:pt x="898" y="1464"/>
                      <a:pt x="898" y="1640"/>
                      <a:pt x="898" y="1874"/>
                    </a:cubicBezTo>
                    <a:cubicBezTo>
                      <a:pt x="820" y="2030"/>
                      <a:pt x="820" y="2128"/>
                      <a:pt x="742" y="2284"/>
                    </a:cubicBezTo>
                    <a:cubicBezTo>
                      <a:pt x="742" y="2362"/>
                      <a:pt x="742" y="2362"/>
                      <a:pt x="664" y="2440"/>
                    </a:cubicBezTo>
                    <a:cubicBezTo>
                      <a:pt x="664" y="2615"/>
                      <a:pt x="742" y="2771"/>
                      <a:pt x="742" y="2928"/>
                    </a:cubicBezTo>
                    <a:cubicBezTo>
                      <a:pt x="742" y="3006"/>
                      <a:pt x="820" y="3103"/>
                      <a:pt x="976" y="3103"/>
                    </a:cubicBezTo>
                    <a:lnTo>
                      <a:pt x="1074" y="3103"/>
                    </a:lnTo>
                    <a:cubicBezTo>
                      <a:pt x="1562" y="2693"/>
                      <a:pt x="1464" y="2030"/>
                      <a:pt x="1386" y="1464"/>
                    </a:cubicBezTo>
                    <a:cubicBezTo>
                      <a:pt x="1230" y="976"/>
                      <a:pt x="1152" y="411"/>
                      <a:pt x="742" y="79"/>
                    </a:cubicBez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56"/>
              <p:cNvSpPr/>
              <p:nvPr/>
            </p:nvSpPr>
            <p:spPr>
              <a:xfrm>
                <a:off x="2547028" y="120668"/>
                <a:ext cx="12755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440" extrusionOk="0">
                    <a:moveTo>
                      <a:pt x="1" y="1"/>
                    </a:moveTo>
                    <a:cubicBezTo>
                      <a:pt x="1" y="79"/>
                      <a:pt x="98" y="176"/>
                      <a:pt x="98" y="254"/>
                    </a:cubicBezTo>
                    <a:cubicBezTo>
                      <a:pt x="98" y="489"/>
                      <a:pt x="176" y="820"/>
                      <a:pt x="176" y="1230"/>
                    </a:cubicBezTo>
                    <a:cubicBezTo>
                      <a:pt x="254" y="1464"/>
                      <a:pt x="254" y="1640"/>
                      <a:pt x="254" y="1874"/>
                    </a:cubicBezTo>
                    <a:cubicBezTo>
                      <a:pt x="254" y="2030"/>
                      <a:pt x="254" y="2128"/>
                      <a:pt x="176" y="2206"/>
                    </a:cubicBezTo>
                    <a:lnTo>
                      <a:pt x="176" y="2284"/>
                    </a:lnTo>
                    <a:lnTo>
                      <a:pt x="176" y="2440"/>
                    </a:lnTo>
                    <a:cubicBezTo>
                      <a:pt x="254" y="2362"/>
                      <a:pt x="254" y="2362"/>
                      <a:pt x="254" y="2284"/>
                    </a:cubicBezTo>
                    <a:cubicBezTo>
                      <a:pt x="332" y="2128"/>
                      <a:pt x="332" y="2030"/>
                      <a:pt x="410" y="1874"/>
                    </a:cubicBezTo>
                    <a:cubicBezTo>
                      <a:pt x="410" y="1640"/>
                      <a:pt x="410" y="1464"/>
                      <a:pt x="332" y="1230"/>
                    </a:cubicBezTo>
                    <a:cubicBezTo>
                      <a:pt x="332" y="820"/>
                      <a:pt x="254" y="489"/>
                      <a:pt x="176" y="25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56"/>
              <p:cNvSpPr/>
              <p:nvPr/>
            </p:nvSpPr>
            <p:spPr>
              <a:xfrm>
                <a:off x="2855268" y="161262"/>
                <a:ext cx="123550" cy="196917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345" extrusionOk="0">
                    <a:moveTo>
                      <a:pt x="1464" y="0"/>
                    </a:moveTo>
                    <a:cubicBezTo>
                      <a:pt x="898" y="566"/>
                      <a:pt x="0" y="2283"/>
                      <a:pt x="234" y="3415"/>
                    </a:cubicBezTo>
                    <a:cubicBezTo>
                      <a:pt x="557" y="4917"/>
                      <a:pt x="1807" y="6344"/>
                      <a:pt x="2160" y="6344"/>
                    </a:cubicBezTo>
                    <a:cubicBezTo>
                      <a:pt x="2169" y="6344"/>
                      <a:pt x="2177" y="6343"/>
                      <a:pt x="2185" y="6341"/>
                    </a:cubicBezTo>
                    <a:cubicBezTo>
                      <a:pt x="2595" y="6341"/>
                      <a:pt x="3981" y="4468"/>
                      <a:pt x="3902" y="3005"/>
                    </a:cubicBezTo>
                    <a:cubicBezTo>
                      <a:pt x="3902" y="1951"/>
                      <a:pt x="3337" y="644"/>
                      <a:pt x="2439" y="156"/>
                    </a:cubicBezTo>
                    <a:cubicBezTo>
                      <a:pt x="2439" y="156"/>
                      <a:pt x="2263" y="156"/>
                      <a:pt x="1873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56"/>
              <p:cNvSpPr/>
              <p:nvPr/>
            </p:nvSpPr>
            <p:spPr>
              <a:xfrm>
                <a:off x="2883106" y="166104"/>
                <a:ext cx="67843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927" extrusionOk="0">
                    <a:moveTo>
                      <a:pt x="1132" y="1951"/>
                    </a:moveTo>
                    <a:lnTo>
                      <a:pt x="1132" y="2127"/>
                    </a:lnTo>
                    <a:lnTo>
                      <a:pt x="1132" y="2283"/>
                    </a:lnTo>
                    <a:cubicBezTo>
                      <a:pt x="1128" y="2292"/>
                      <a:pt x="1123" y="2301"/>
                      <a:pt x="1119" y="2310"/>
                    </a:cubicBezTo>
                    <a:lnTo>
                      <a:pt x="1119" y="2310"/>
                    </a:lnTo>
                    <a:cubicBezTo>
                      <a:pt x="1024" y="2249"/>
                      <a:pt x="976" y="2188"/>
                      <a:pt x="976" y="2127"/>
                    </a:cubicBezTo>
                    <a:cubicBezTo>
                      <a:pt x="976" y="2029"/>
                      <a:pt x="976" y="2029"/>
                      <a:pt x="1054" y="1951"/>
                    </a:cubicBezTo>
                    <a:close/>
                    <a:moveTo>
                      <a:pt x="879" y="0"/>
                    </a:moveTo>
                    <a:lnTo>
                      <a:pt x="801" y="78"/>
                    </a:lnTo>
                    <a:cubicBezTo>
                      <a:pt x="801" y="78"/>
                      <a:pt x="723" y="176"/>
                      <a:pt x="645" y="410"/>
                    </a:cubicBezTo>
                    <a:cubicBezTo>
                      <a:pt x="567" y="566"/>
                      <a:pt x="391" y="898"/>
                      <a:pt x="235" y="1307"/>
                    </a:cubicBezTo>
                    <a:cubicBezTo>
                      <a:pt x="157" y="1464"/>
                      <a:pt x="157" y="1717"/>
                      <a:pt x="79" y="1951"/>
                    </a:cubicBezTo>
                    <a:cubicBezTo>
                      <a:pt x="79" y="2127"/>
                      <a:pt x="1" y="2205"/>
                      <a:pt x="1" y="2361"/>
                    </a:cubicBezTo>
                    <a:cubicBezTo>
                      <a:pt x="1" y="2439"/>
                      <a:pt x="1" y="2439"/>
                      <a:pt x="79" y="2517"/>
                    </a:cubicBezTo>
                    <a:lnTo>
                      <a:pt x="79" y="2693"/>
                    </a:lnTo>
                    <a:lnTo>
                      <a:pt x="157" y="2693"/>
                    </a:lnTo>
                    <a:lnTo>
                      <a:pt x="157" y="2771"/>
                    </a:lnTo>
                    <a:cubicBezTo>
                      <a:pt x="313" y="2849"/>
                      <a:pt x="488" y="2927"/>
                      <a:pt x="567" y="2927"/>
                    </a:cubicBezTo>
                    <a:cubicBezTo>
                      <a:pt x="723" y="2927"/>
                      <a:pt x="879" y="2849"/>
                      <a:pt x="1054" y="2693"/>
                    </a:cubicBezTo>
                    <a:cubicBezTo>
                      <a:pt x="1102" y="2645"/>
                      <a:pt x="1149" y="2591"/>
                      <a:pt x="1196" y="2521"/>
                    </a:cubicBezTo>
                    <a:lnTo>
                      <a:pt x="1196" y="2521"/>
                    </a:lnTo>
                    <a:cubicBezTo>
                      <a:pt x="1367" y="2693"/>
                      <a:pt x="1648" y="2693"/>
                      <a:pt x="1854" y="2693"/>
                    </a:cubicBezTo>
                    <a:cubicBezTo>
                      <a:pt x="1952" y="2615"/>
                      <a:pt x="1952" y="2615"/>
                      <a:pt x="2030" y="2615"/>
                    </a:cubicBezTo>
                    <a:cubicBezTo>
                      <a:pt x="2030" y="2615"/>
                      <a:pt x="2030" y="2517"/>
                      <a:pt x="2108" y="2517"/>
                    </a:cubicBezTo>
                    <a:cubicBezTo>
                      <a:pt x="2108" y="2439"/>
                      <a:pt x="2186" y="2361"/>
                      <a:pt x="2186" y="2361"/>
                    </a:cubicBezTo>
                    <a:lnTo>
                      <a:pt x="2186" y="1951"/>
                    </a:lnTo>
                    <a:cubicBezTo>
                      <a:pt x="2108" y="1717"/>
                      <a:pt x="2030" y="1464"/>
                      <a:pt x="1952" y="1307"/>
                    </a:cubicBezTo>
                    <a:cubicBezTo>
                      <a:pt x="1854" y="898"/>
                      <a:pt x="1698" y="566"/>
                      <a:pt x="1542" y="410"/>
                    </a:cubicBezTo>
                    <a:cubicBezTo>
                      <a:pt x="1464" y="176"/>
                      <a:pt x="1366" y="78"/>
                      <a:pt x="1366" y="78"/>
                    </a:cubicBezTo>
                    <a:lnTo>
                      <a:pt x="1288" y="0"/>
                    </a:lnTo>
                    <a:lnTo>
                      <a:pt x="1288" y="78"/>
                    </a:lnTo>
                    <a:cubicBezTo>
                      <a:pt x="1288" y="78"/>
                      <a:pt x="1288" y="254"/>
                      <a:pt x="1464" y="410"/>
                    </a:cubicBezTo>
                    <a:cubicBezTo>
                      <a:pt x="1542" y="664"/>
                      <a:pt x="1698" y="976"/>
                      <a:pt x="1854" y="1385"/>
                    </a:cubicBezTo>
                    <a:cubicBezTo>
                      <a:pt x="1854" y="1542"/>
                      <a:pt x="1952" y="1795"/>
                      <a:pt x="2030" y="1951"/>
                    </a:cubicBezTo>
                    <a:lnTo>
                      <a:pt x="2030" y="2283"/>
                    </a:lnTo>
                    <a:lnTo>
                      <a:pt x="2030" y="2439"/>
                    </a:lnTo>
                    <a:lnTo>
                      <a:pt x="1952" y="2517"/>
                    </a:lnTo>
                    <a:lnTo>
                      <a:pt x="1854" y="2517"/>
                    </a:lnTo>
                    <a:cubicBezTo>
                      <a:pt x="1789" y="2544"/>
                      <a:pt x="1723" y="2556"/>
                      <a:pt x="1658" y="2556"/>
                    </a:cubicBezTo>
                    <a:cubicBezTo>
                      <a:pt x="1512" y="2556"/>
                      <a:pt x="1372" y="2496"/>
                      <a:pt x="1264" y="2409"/>
                    </a:cubicBezTo>
                    <a:lnTo>
                      <a:pt x="1264" y="2409"/>
                    </a:lnTo>
                    <a:cubicBezTo>
                      <a:pt x="1272" y="2394"/>
                      <a:pt x="1280" y="2378"/>
                      <a:pt x="1288" y="2361"/>
                    </a:cubicBezTo>
                    <a:lnTo>
                      <a:pt x="1288" y="2127"/>
                    </a:lnTo>
                    <a:lnTo>
                      <a:pt x="1288" y="1873"/>
                    </a:lnTo>
                    <a:cubicBezTo>
                      <a:pt x="1210" y="1795"/>
                      <a:pt x="1132" y="1795"/>
                      <a:pt x="1132" y="1795"/>
                    </a:cubicBezTo>
                    <a:cubicBezTo>
                      <a:pt x="1054" y="1795"/>
                      <a:pt x="1054" y="1795"/>
                      <a:pt x="976" y="1873"/>
                    </a:cubicBezTo>
                    <a:cubicBezTo>
                      <a:pt x="879" y="1873"/>
                      <a:pt x="801" y="2029"/>
                      <a:pt x="879" y="2127"/>
                    </a:cubicBezTo>
                    <a:cubicBezTo>
                      <a:pt x="879" y="2259"/>
                      <a:pt x="948" y="2335"/>
                      <a:pt x="1064" y="2402"/>
                    </a:cubicBezTo>
                    <a:lnTo>
                      <a:pt x="1064" y="2402"/>
                    </a:lnTo>
                    <a:cubicBezTo>
                      <a:pt x="1007" y="2486"/>
                      <a:pt x="948" y="2546"/>
                      <a:pt x="879" y="2615"/>
                    </a:cubicBezTo>
                    <a:cubicBezTo>
                      <a:pt x="801" y="2693"/>
                      <a:pt x="703" y="2732"/>
                      <a:pt x="603" y="2732"/>
                    </a:cubicBezTo>
                    <a:cubicBezTo>
                      <a:pt x="503" y="2732"/>
                      <a:pt x="401" y="2693"/>
                      <a:pt x="313" y="2615"/>
                    </a:cubicBezTo>
                    <a:lnTo>
                      <a:pt x="235" y="2615"/>
                    </a:lnTo>
                    <a:lnTo>
                      <a:pt x="235" y="2517"/>
                    </a:lnTo>
                    <a:lnTo>
                      <a:pt x="235" y="2361"/>
                    </a:lnTo>
                    <a:lnTo>
                      <a:pt x="235" y="2029"/>
                    </a:lnTo>
                    <a:cubicBezTo>
                      <a:pt x="313" y="1795"/>
                      <a:pt x="391" y="1542"/>
                      <a:pt x="488" y="1385"/>
                    </a:cubicBezTo>
                    <a:cubicBezTo>
                      <a:pt x="567" y="976"/>
                      <a:pt x="723" y="664"/>
                      <a:pt x="801" y="410"/>
                    </a:cubicBezTo>
                    <a:cubicBezTo>
                      <a:pt x="879" y="254"/>
                      <a:pt x="879" y="78"/>
                      <a:pt x="879" y="78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56"/>
              <p:cNvSpPr/>
              <p:nvPr/>
            </p:nvSpPr>
            <p:spPr>
              <a:xfrm>
                <a:off x="2883106" y="289623"/>
                <a:ext cx="32742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152" extrusionOk="0">
                    <a:moveTo>
                      <a:pt x="235" y="1"/>
                    </a:moveTo>
                    <a:cubicBezTo>
                      <a:pt x="157" y="1"/>
                      <a:pt x="1" y="98"/>
                      <a:pt x="1" y="254"/>
                    </a:cubicBezTo>
                    <a:cubicBezTo>
                      <a:pt x="79" y="410"/>
                      <a:pt x="157" y="586"/>
                      <a:pt x="235" y="742"/>
                    </a:cubicBezTo>
                    <a:cubicBezTo>
                      <a:pt x="391" y="898"/>
                      <a:pt x="488" y="1074"/>
                      <a:pt x="645" y="1152"/>
                    </a:cubicBezTo>
                    <a:lnTo>
                      <a:pt x="723" y="1152"/>
                    </a:lnTo>
                    <a:cubicBezTo>
                      <a:pt x="976" y="1152"/>
                      <a:pt x="1054" y="976"/>
                      <a:pt x="976" y="820"/>
                    </a:cubicBezTo>
                    <a:cubicBezTo>
                      <a:pt x="879" y="664"/>
                      <a:pt x="801" y="586"/>
                      <a:pt x="723" y="410"/>
                    </a:cubicBezTo>
                    <a:cubicBezTo>
                      <a:pt x="645" y="254"/>
                      <a:pt x="567" y="98"/>
                      <a:pt x="313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56"/>
              <p:cNvSpPr/>
              <p:nvPr/>
            </p:nvSpPr>
            <p:spPr>
              <a:xfrm>
                <a:off x="2913396" y="171535"/>
                <a:ext cx="63001" cy="90870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928" extrusionOk="0">
                    <a:moveTo>
                      <a:pt x="312" y="79"/>
                    </a:moveTo>
                    <a:cubicBezTo>
                      <a:pt x="234" y="79"/>
                      <a:pt x="78" y="157"/>
                      <a:pt x="78" y="313"/>
                    </a:cubicBezTo>
                    <a:lnTo>
                      <a:pt x="0" y="391"/>
                    </a:lnTo>
                    <a:cubicBezTo>
                      <a:pt x="0" y="567"/>
                      <a:pt x="156" y="723"/>
                      <a:pt x="312" y="801"/>
                    </a:cubicBezTo>
                    <a:cubicBezTo>
                      <a:pt x="566" y="976"/>
                      <a:pt x="722" y="1367"/>
                      <a:pt x="800" y="1620"/>
                    </a:cubicBezTo>
                    <a:cubicBezTo>
                      <a:pt x="878" y="1776"/>
                      <a:pt x="976" y="1952"/>
                      <a:pt x="1054" y="2186"/>
                    </a:cubicBezTo>
                    <a:lnTo>
                      <a:pt x="1054" y="2108"/>
                    </a:lnTo>
                    <a:lnTo>
                      <a:pt x="1054" y="1776"/>
                    </a:lnTo>
                    <a:cubicBezTo>
                      <a:pt x="976" y="1620"/>
                      <a:pt x="878" y="1367"/>
                      <a:pt x="878" y="1210"/>
                    </a:cubicBezTo>
                    <a:cubicBezTo>
                      <a:pt x="722" y="801"/>
                      <a:pt x="566" y="489"/>
                      <a:pt x="488" y="235"/>
                    </a:cubicBezTo>
                    <a:cubicBezTo>
                      <a:pt x="390" y="157"/>
                      <a:pt x="390" y="79"/>
                      <a:pt x="312" y="79"/>
                    </a:cubicBezTo>
                    <a:close/>
                    <a:moveTo>
                      <a:pt x="488" y="1"/>
                    </a:moveTo>
                    <a:cubicBezTo>
                      <a:pt x="488" y="79"/>
                      <a:pt x="566" y="157"/>
                      <a:pt x="566" y="235"/>
                    </a:cubicBezTo>
                    <a:cubicBezTo>
                      <a:pt x="722" y="391"/>
                      <a:pt x="878" y="723"/>
                      <a:pt x="976" y="1132"/>
                    </a:cubicBezTo>
                    <a:cubicBezTo>
                      <a:pt x="1054" y="1289"/>
                      <a:pt x="1132" y="1542"/>
                      <a:pt x="1210" y="1776"/>
                    </a:cubicBezTo>
                    <a:lnTo>
                      <a:pt x="1210" y="2186"/>
                    </a:lnTo>
                    <a:cubicBezTo>
                      <a:pt x="1210" y="2186"/>
                      <a:pt x="1132" y="2264"/>
                      <a:pt x="1132" y="2342"/>
                    </a:cubicBezTo>
                    <a:cubicBezTo>
                      <a:pt x="1210" y="2518"/>
                      <a:pt x="1210" y="2674"/>
                      <a:pt x="1288" y="2830"/>
                    </a:cubicBezTo>
                    <a:cubicBezTo>
                      <a:pt x="1366" y="2928"/>
                      <a:pt x="1464" y="2928"/>
                      <a:pt x="1542" y="2928"/>
                    </a:cubicBezTo>
                    <a:cubicBezTo>
                      <a:pt x="1620" y="2928"/>
                      <a:pt x="1698" y="2928"/>
                      <a:pt x="1698" y="2830"/>
                    </a:cubicBezTo>
                    <a:cubicBezTo>
                      <a:pt x="2029" y="2342"/>
                      <a:pt x="1776" y="1698"/>
                      <a:pt x="1542" y="1210"/>
                    </a:cubicBezTo>
                    <a:cubicBezTo>
                      <a:pt x="1288" y="801"/>
                      <a:pt x="1132" y="313"/>
                      <a:pt x="644" y="79"/>
                    </a:cubicBezTo>
                    <a:cubicBezTo>
                      <a:pt x="566" y="79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56"/>
              <p:cNvSpPr/>
              <p:nvPr/>
            </p:nvSpPr>
            <p:spPr>
              <a:xfrm>
                <a:off x="2923079" y="171535"/>
                <a:ext cx="27869" cy="7271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343" extrusionOk="0">
                    <a:moveTo>
                      <a:pt x="176" y="1"/>
                    </a:moveTo>
                    <a:cubicBezTo>
                      <a:pt x="78" y="1"/>
                      <a:pt x="78" y="1"/>
                      <a:pt x="0" y="79"/>
                    </a:cubicBezTo>
                    <a:cubicBezTo>
                      <a:pt x="78" y="79"/>
                      <a:pt x="78" y="157"/>
                      <a:pt x="176" y="235"/>
                    </a:cubicBezTo>
                    <a:cubicBezTo>
                      <a:pt x="254" y="489"/>
                      <a:pt x="410" y="801"/>
                      <a:pt x="566" y="1210"/>
                    </a:cubicBezTo>
                    <a:cubicBezTo>
                      <a:pt x="566" y="1367"/>
                      <a:pt x="664" y="1620"/>
                      <a:pt x="742" y="1776"/>
                    </a:cubicBezTo>
                    <a:lnTo>
                      <a:pt x="742" y="2108"/>
                    </a:lnTo>
                    <a:lnTo>
                      <a:pt x="742" y="2186"/>
                    </a:lnTo>
                    <a:cubicBezTo>
                      <a:pt x="820" y="2186"/>
                      <a:pt x="820" y="2264"/>
                      <a:pt x="820" y="2342"/>
                    </a:cubicBezTo>
                    <a:cubicBezTo>
                      <a:pt x="820" y="2264"/>
                      <a:pt x="898" y="2186"/>
                      <a:pt x="898" y="2186"/>
                    </a:cubicBezTo>
                    <a:lnTo>
                      <a:pt x="898" y="1776"/>
                    </a:lnTo>
                    <a:cubicBezTo>
                      <a:pt x="820" y="1542"/>
                      <a:pt x="742" y="1289"/>
                      <a:pt x="664" y="1132"/>
                    </a:cubicBezTo>
                    <a:cubicBezTo>
                      <a:pt x="566" y="723"/>
                      <a:pt x="410" y="391"/>
                      <a:pt x="254" y="235"/>
                    </a:cubicBezTo>
                    <a:cubicBezTo>
                      <a:pt x="254" y="157"/>
                      <a:pt x="176" y="79"/>
                      <a:pt x="176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56"/>
              <p:cNvSpPr/>
              <p:nvPr/>
            </p:nvSpPr>
            <p:spPr>
              <a:xfrm>
                <a:off x="3221015" y="29860"/>
                <a:ext cx="136275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90" extrusionOk="0">
                    <a:moveTo>
                      <a:pt x="1951" y="0"/>
                    </a:moveTo>
                    <a:cubicBezTo>
                      <a:pt x="1951" y="0"/>
                      <a:pt x="1795" y="78"/>
                      <a:pt x="1386" y="78"/>
                    </a:cubicBezTo>
                    <a:lnTo>
                      <a:pt x="976" y="78"/>
                    </a:lnTo>
                    <a:cubicBezTo>
                      <a:pt x="488" y="820"/>
                      <a:pt x="0" y="2615"/>
                      <a:pt x="488" y="3746"/>
                    </a:cubicBezTo>
                    <a:cubicBezTo>
                      <a:pt x="1035" y="5086"/>
                      <a:pt x="2569" y="6189"/>
                      <a:pt x="2968" y="6189"/>
                    </a:cubicBezTo>
                    <a:cubicBezTo>
                      <a:pt x="2982" y="6189"/>
                      <a:pt x="2994" y="6188"/>
                      <a:pt x="3005" y="6185"/>
                    </a:cubicBezTo>
                    <a:cubicBezTo>
                      <a:pt x="3337" y="6107"/>
                      <a:pt x="4390" y="3902"/>
                      <a:pt x="3981" y="2517"/>
                    </a:cubicBezTo>
                    <a:cubicBezTo>
                      <a:pt x="3746" y="1463"/>
                      <a:pt x="2927" y="332"/>
                      <a:pt x="1951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56"/>
              <p:cNvSpPr/>
              <p:nvPr/>
            </p:nvSpPr>
            <p:spPr>
              <a:xfrm>
                <a:off x="3248854" y="32281"/>
                <a:ext cx="65453" cy="93881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3025" extrusionOk="0">
                    <a:moveTo>
                      <a:pt x="1054" y="1951"/>
                    </a:moveTo>
                    <a:cubicBezTo>
                      <a:pt x="1054" y="1951"/>
                      <a:pt x="1054" y="2049"/>
                      <a:pt x="1132" y="2127"/>
                    </a:cubicBezTo>
                    <a:cubicBezTo>
                      <a:pt x="1132" y="2205"/>
                      <a:pt x="1132" y="2205"/>
                      <a:pt x="1054" y="2283"/>
                    </a:cubicBezTo>
                    <a:cubicBezTo>
                      <a:pt x="1002" y="2231"/>
                      <a:pt x="950" y="2179"/>
                      <a:pt x="898" y="2127"/>
                    </a:cubicBezTo>
                    <a:cubicBezTo>
                      <a:pt x="898" y="2049"/>
                      <a:pt x="898" y="2049"/>
                      <a:pt x="976" y="2049"/>
                    </a:cubicBezTo>
                    <a:lnTo>
                      <a:pt x="1054" y="1951"/>
                    </a:lnTo>
                    <a:close/>
                    <a:moveTo>
                      <a:pt x="801" y="0"/>
                    </a:moveTo>
                    <a:lnTo>
                      <a:pt x="801" y="98"/>
                    </a:lnTo>
                    <a:cubicBezTo>
                      <a:pt x="801" y="98"/>
                      <a:pt x="898" y="254"/>
                      <a:pt x="1054" y="410"/>
                    </a:cubicBezTo>
                    <a:cubicBezTo>
                      <a:pt x="1132" y="585"/>
                      <a:pt x="1386" y="898"/>
                      <a:pt x="1620" y="1229"/>
                    </a:cubicBezTo>
                    <a:cubicBezTo>
                      <a:pt x="1698" y="1385"/>
                      <a:pt x="1776" y="1561"/>
                      <a:pt x="1952" y="1795"/>
                    </a:cubicBezTo>
                    <a:cubicBezTo>
                      <a:pt x="1952" y="1873"/>
                      <a:pt x="2030" y="2049"/>
                      <a:pt x="2030" y="2127"/>
                    </a:cubicBezTo>
                    <a:lnTo>
                      <a:pt x="2030" y="2283"/>
                    </a:lnTo>
                    <a:lnTo>
                      <a:pt x="1952" y="2361"/>
                    </a:lnTo>
                    <a:lnTo>
                      <a:pt x="1874" y="2361"/>
                    </a:lnTo>
                    <a:cubicBezTo>
                      <a:pt x="1801" y="2433"/>
                      <a:pt x="1706" y="2459"/>
                      <a:pt x="1600" y="2459"/>
                    </a:cubicBezTo>
                    <a:cubicBezTo>
                      <a:pt x="1476" y="2459"/>
                      <a:pt x="1338" y="2423"/>
                      <a:pt x="1209" y="2384"/>
                    </a:cubicBezTo>
                    <a:lnTo>
                      <a:pt x="1209" y="2384"/>
                    </a:lnTo>
                    <a:cubicBezTo>
                      <a:pt x="1211" y="2350"/>
                      <a:pt x="1211" y="2316"/>
                      <a:pt x="1211" y="2283"/>
                    </a:cubicBezTo>
                    <a:cubicBezTo>
                      <a:pt x="1289" y="2205"/>
                      <a:pt x="1289" y="2205"/>
                      <a:pt x="1289" y="2127"/>
                    </a:cubicBezTo>
                    <a:cubicBezTo>
                      <a:pt x="1211" y="2049"/>
                      <a:pt x="1211" y="1951"/>
                      <a:pt x="1132" y="1873"/>
                    </a:cubicBezTo>
                    <a:cubicBezTo>
                      <a:pt x="1132" y="1795"/>
                      <a:pt x="1054" y="1795"/>
                      <a:pt x="976" y="1795"/>
                    </a:cubicBezTo>
                    <a:cubicBezTo>
                      <a:pt x="976" y="1873"/>
                      <a:pt x="898" y="1873"/>
                      <a:pt x="898" y="1873"/>
                    </a:cubicBezTo>
                    <a:cubicBezTo>
                      <a:pt x="801" y="1951"/>
                      <a:pt x="723" y="2049"/>
                      <a:pt x="801" y="2127"/>
                    </a:cubicBezTo>
                    <a:cubicBezTo>
                      <a:pt x="880" y="2254"/>
                      <a:pt x="947" y="2329"/>
                      <a:pt x="1053" y="2395"/>
                    </a:cubicBezTo>
                    <a:lnTo>
                      <a:pt x="1053" y="2395"/>
                    </a:lnTo>
                    <a:cubicBezTo>
                      <a:pt x="1049" y="2489"/>
                      <a:pt x="1034" y="2557"/>
                      <a:pt x="976" y="2615"/>
                    </a:cubicBezTo>
                    <a:cubicBezTo>
                      <a:pt x="865" y="2763"/>
                      <a:pt x="730" y="2817"/>
                      <a:pt x="582" y="2817"/>
                    </a:cubicBezTo>
                    <a:cubicBezTo>
                      <a:pt x="496" y="2817"/>
                      <a:pt x="406" y="2799"/>
                      <a:pt x="313" y="2771"/>
                    </a:cubicBezTo>
                    <a:lnTo>
                      <a:pt x="235" y="2693"/>
                    </a:lnTo>
                    <a:lnTo>
                      <a:pt x="235" y="2537"/>
                    </a:lnTo>
                    <a:cubicBezTo>
                      <a:pt x="157" y="2439"/>
                      <a:pt x="157" y="2283"/>
                      <a:pt x="157" y="2205"/>
                    </a:cubicBezTo>
                    <a:cubicBezTo>
                      <a:pt x="235" y="1951"/>
                      <a:pt x="235" y="1717"/>
                      <a:pt x="235" y="1561"/>
                    </a:cubicBezTo>
                    <a:cubicBezTo>
                      <a:pt x="313" y="1151"/>
                      <a:pt x="313" y="820"/>
                      <a:pt x="411" y="585"/>
                    </a:cubicBezTo>
                    <a:cubicBezTo>
                      <a:pt x="411" y="332"/>
                      <a:pt x="489" y="176"/>
                      <a:pt x="489" y="176"/>
                    </a:cubicBezTo>
                    <a:lnTo>
                      <a:pt x="411" y="98"/>
                    </a:lnTo>
                    <a:lnTo>
                      <a:pt x="313" y="176"/>
                    </a:lnTo>
                    <a:cubicBezTo>
                      <a:pt x="313" y="176"/>
                      <a:pt x="313" y="254"/>
                      <a:pt x="235" y="488"/>
                    </a:cubicBezTo>
                    <a:cubicBezTo>
                      <a:pt x="157" y="742"/>
                      <a:pt x="79" y="1073"/>
                      <a:pt x="79" y="1463"/>
                    </a:cubicBezTo>
                    <a:cubicBezTo>
                      <a:pt x="1" y="1717"/>
                      <a:pt x="1" y="1951"/>
                      <a:pt x="1" y="2205"/>
                    </a:cubicBezTo>
                    <a:lnTo>
                      <a:pt x="1" y="2537"/>
                    </a:lnTo>
                    <a:cubicBezTo>
                      <a:pt x="79" y="2615"/>
                      <a:pt x="79" y="2693"/>
                      <a:pt x="79" y="2771"/>
                    </a:cubicBezTo>
                    <a:lnTo>
                      <a:pt x="157" y="2849"/>
                    </a:lnTo>
                    <a:lnTo>
                      <a:pt x="235" y="2927"/>
                    </a:lnTo>
                    <a:cubicBezTo>
                      <a:pt x="411" y="3024"/>
                      <a:pt x="567" y="3024"/>
                      <a:pt x="723" y="3024"/>
                    </a:cubicBezTo>
                    <a:cubicBezTo>
                      <a:pt x="898" y="2927"/>
                      <a:pt x="976" y="2849"/>
                      <a:pt x="1054" y="2693"/>
                    </a:cubicBezTo>
                    <a:cubicBezTo>
                      <a:pt x="1145" y="2647"/>
                      <a:pt x="1183" y="2569"/>
                      <a:pt x="1199" y="2480"/>
                    </a:cubicBezTo>
                    <a:lnTo>
                      <a:pt x="1199" y="2480"/>
                    </a:lnTo>
                    <a:cubicBezTo>
                      <a:pt x="1308" y="2541"/>
                      <a:pt x="1425" y="2571"/>
                      <a:pt x="1542" y="2571"/>
                    </a:cubicBezTo>
                    <a:cubicBezTo>
                      <a:pt x="1684" y="2571"/>
                      <a:pt x="1825" y="2527"/>
                      <a:pt x="1952" y="2439"/>
                    </a:cubicBezTo>
                    <a:lnTo>
                      <a:pt x="2030" y="2439"/>
                    </a:lnTo>
                    <a:cubicBezTo>
                      <a:pt x="2030" y="2361"/>
                      <a:pt x="2108" y="2361"/>
                      <a:pt x="2108" y="2283"/>
                    </a:cubicBezTo>
                    <a:lnTo>
                      <a:pt x="2108" y="2127"/>
                    </a:lnTo>
                    <a:cubicBezTo>
                      <a:pt x="2108" y="1951"/>
                      <a:pt x="2108" y="1873"/>
                      <a:pt x="2030" y="1717"/>
                    </a:cubicBezTo>
                    <a:cubicBezTo>
                      <a:pt x="1952" y="1463"/>
                      <a:pt x="1874" y="1307"/>
                      <a:pt x="1698" y="1151"/>
                    </a:cubicBezTo>
                    <a:cubicBezTo>
                      <a:pt x="1542" y="820"/>
                      <a:pt x="1289" y="488"/>
                      <a:pt x="1132" y="332"/>
                    </a:cubicBezTo>
                    <a:cubicBezTo>
                      <a:pt x="976" y="176"/>
                      <a:pt x="898" y="0"/>
                      <a:pt x="8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56"/>
              <p:cNvSpPr/>
              <p:nvPr/>
            </p:nvSpPr>
            <p:spPr>
              <a:xfrm>
                <a:off x="3258537" y="158841"/>
                <a:ext cx="38204" cy="32711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054" extrusionOk="0">
                    <a:moveTo>
                      <a:pt x="333" y="0"/>
                    </a:moveTo>
                    <a:cubicBezTo>
                      <a:pt x="177" y="0"/>
                      <a:pt x="1" y="156"/>
                      <a:pt x="99" y="312"/>
                    </a:cubicBezTo>
                    <a:cubicBezTo>
                      <a:pt x="177" y="488"/>
                      <a:pt x="333" y="644"/>
                      <a:pt x="411" y="800"/>
                    </a:cubicBezTo>
                    <a:cubicBezTo>
                      <a:pt x="586" y="898"/>
                      <a:pt x="742" y="1054"/>
                      <a:pt x="899" y="1054"/>
                    </a:cubicBezTo>
                    <a:lnTo>
                      <a:pt x="977" y="1054"/>
                    </a:lnTo>
                    <a:cubicBezTo>
                      <a:pt x="1152" y="1054"/>
                      <a:pt x="1230" y="800"/>
                      <a:pt x="1152" y="644"/>
                    </a:cubicBezTo>
                    <a:cubicBezTo>
                      <a:pt x="977" y="566"/>
                      <a:pt x="899" y="488"/>
                      <a:pt x="820" y="312"/>
                    </a:cubicBezTo>
                    <a:cubicBezTo>
                      <a:pt x="664" y="234"/>
                      <a:pt x="586" y="78"/>
                      <a:pt x="33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56"/>
              <p:cNvSpPr/>
              <p:nvPr/>
            </p:nvSpPr>
            <p:spPr>
              <a:xfrm>
                <a:off x="3296710" y="193942"/>
                <a:ext cx="12724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55" extrusionOk="0">
                    <a:moveTo>
                      <a:pt x="156" y="1"/>
                    </a:moveTo>
                    <a:cubicBezTo>
                      <a:pt x="0" y="1"/>
                      <a:pt x="0" y="254"/>
                      <a:pt x="156" y="254"/>
                    </a:cubicBezTo>
                    <a:lnTo>
                      <a:pt x="234" y="254"/>
                    </a:lnTo>
                    <a:cubicBezTo>
                      <a:pt x="410" y="254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56"/>
              <p:cNvSpPr/>
              <p:nvPr/>
            </p:nvSpPr>
            <p:spPr>
              <a:xfrm>
                <a:off x="3268840" y="37712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54" y="1"/>
                    </a:moveTo>
                    <a:cubicBezTo>
                      <a:pt x="79" y="79"/>
                      <a:pt x="1" y="157"/>
                      <a:pt x="1" y="313"/>
                    </a:cubicBezTo>
                    <a:lnTo>
                      <a:pt x="1" y="410"/>
                    </a:lnTo>
                    <a:cubicBezTo>
                      <a:pt x="1" y="645"/>
                      <a:pt x="157" y="801"/>
                      <a:pt x="332" y="801"/>
                    </a:cubicBezTo>
                    <a:cubicBezTo>
                      <a:pt x="567" y="898"/>
                      <a:pt x="820" y="1288"/>
                      <a:pt x="976" y="1464"/>
                    </a:cubicBezTo>
                    <a:cubicBezTo>
                      <a:pt x="1132" y="1620"/>
                      <a:pt x="1230" y="1776"/>
                      <a:pt x="1386" y="1952"/>
                    </a:cubicBezTo>
                    <a:cubicBezTo>
                      <a:pt x="1386" y="1874"/>
                      <a:pt x="1308" y="1698"/>
                      <a:pt x="1308" y="1620"/>
                    </a:cubicBezTo>
                    <a:cubicBezTo>
                      <a:pt x="1132" y="1386"/>
                      <a:pt x="1054" y="1210"/>
                      <a:pt x="976" y="1054"/>
                    </a:cubicBezTo>
                    <a:cubicBezTo>
                      <a:pt x="742" y="723"/>
                      <a:pt x="488" y="410"/>
                      <a:pt x="410" y="235"/>
                    </a:cubicBezTo>
                    <a:cubicBezTo>
                      <a:pt x="332" y="157"/>
                      <a:pt x="254" y="79"/>
                      <a:pt x="254" y="1"/>
                    </a:cubicBezTo>
                    <a:close/>
                    <a:moveTo>
                      <a:pt x="332" y="1"/>
                    </a:moveTo>
                    <a:cubicBezTo>
                      <a:pt x="410" y="79"/>
                      <a:pt x="410" y="79"/>
                      <a:pt x="488" y="157"/>
                    </a:cubicBezTo>
                    <a:cubicBezTo>
                      <a:pt x="645" y="313"/>
                      <a:pt x="898" y="645"/>
                      <a:pt x="1054" y="976"/>
                    </a:cubicBezTo>
                    <a:cubicBezTo>
                      <a:pt x="1230" y="1132"/>
                      <a:pt x="1308" y="1288"/>
                      <a:pt x="1386" y="1542"/>
                    </a:cubicBezTo>
                    <a:cubicBezTo>
                      <a:pt x="1464" y="1698"/>
                      <a:pt x="1464" y="1776"/>
                      <a:pt x="1464" y="1952"/>
                    </a:cubicBezTo>
                    <a:lnTo>
                      <a:pt x="1464" y="2108"/>
                    </a:lnTo>
                    <a:cubicBezTo>
                      <a:pt x="1542" y="2264"/>
                      <a:pt x="1620" y="2440"/>
                      <a:pt x="1718" y="2518"/>
                    </a:cubicBezTo>
                    <a:cubicBezTo>
                      <a:pt x="1796" y="2596"/>
                      <a:pt x="1874" y="2674"/>
                      <a:pt x="1952" y="2674"/>
                    </a:cubicBezTo>
                    <a:cubicBezTo>
                      <a:pt x="2030" y="2674"/>
                      <a:pt x="2108" y="2596"/>
                      <a:pt x="2108" y="2518"/>
                    </a:cubicBezTo>
                    <a:cubicBezTo>
                      <a:pt x="2362" y="1952"/>
                      <a:pt x="1952" y="1386"/>
                      <a:pt x="1620" y="976"/>
                    </a:cubicBezTo>
                    <a:cubicBezTo>
                      <a:pt x="1386" y="567"/>
                      <a:pt x="976" y="79"/>
                      <a:pt x="488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56"/>
              <p:cNvSpPr/>
              <p:nvPr/>
            </p:nvSpPr>
            <p:spPr>
              <a:xfrm>
                <a:off x="3276723" y="37712"/>
                <a:ext cx="3758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08" extrusionOk="0">
                    <a:moveTo>
                      <a:pt x="0" y="1"/>
                    </a:moveTo>
                    <a:cubicBezTo>
                      <a:pt x="0" y="79"/>
                      <a:pt x="78" y="157"/>
                      <a:pt x="156" y="235"/>
                    </a:cubicBezTo>
                    <a:cubicBezTo>
                      <a:pt x="234" y="410"/>
                      <a:pt x="488" y="723"/>
                      <a:pt x="722" y="1054"/>
                    </a:cubicBezTo>
                    <a:cubicBezTo>
                      <a:pt x="800" y="1210"/>
                      <a:pt x="878" y="1386"/>
                      <a:pt x="1054" y="1620"/>
                    </a:cubicBezTo>
                    <a:cubicBezTo>
                      <a:pt x="1054" y="1698"/>
                      <a:pt x="1132" y="1874"/>
                      <a:pt x="1132" y="1952"/>
                    </a:cubicBezTo>
                    <a:cubicBezTo>
                      <a:pt x="1132" y="2030"/>
                      <a:pt x="1210" y="2030"/>
                      <a:pt x="1210" y="2108"/>
                    </a:cubicBezTo>
                    <a:lnTo>
                      <a:pt x="1210" y="1952"/>
                    </a:lnTo>
                    <a:cubicBezTo>
                      <a:pt x="1210" y="1776"/>
                      <a:pt x="1210" y="1698"/>
                      <a:pt x="1132" y="1542"/>
                    </a:cubicBezTo>
                    <a:cubicBezTo>
                      <a:pt x="1054" y="1288"/>
                      <a:pt x="976" y="1132"/>
                      <a:pt x="800" y="976"/>
                    </a:cubicBezTo>
                    <a:cubicBezTo>
                      <a:pt x="644" y="645"/>
                      <a:pt x="391" y="313"/>
                      <a:pt x="234" y="157"/>
                    </a:cubicBezTo>
                    <a:cubicBezTo>
                      <a:pt x="156" y="79"/>
                      <a:pt x="156" y="79"/>
                      <a:pt x="7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56"/>
              <p:cNvSpPr/>
              <p:nvPr/>
            </p:nvSpPr>
            <p:spPr>
              <a:xfrm>
                <a:off x="3513489" y="-227513"/>
                <a:ext cx="133854" cy="191983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86" extrusionOk="0">
                    <a:moveTo>
                      <a:pt x="1230" y="1"/>
                    </a:moveTo>
                    <a:cubicBezTo>
                      <a:pt x="664" y="664"/>
                      <a:pt x="0" y="2362"/>
                      <a:pt x="410" y="3493"/>
                    </a:cubicBezTo>
                    <a:cubicBezTo>
                      <a:pt x="976" y="5054"/>
                      <a:pt x="2439" y="6186"/>
                      <a:pt x="2771" y="6186"/>
                    </a:cubicBezTo>
                    <a:cubicBezTo>
                      <a:pt x="3181" y="6108"/>
                      <a:pt x="4313" y="3981"/>
                      <a:pt x="4078" y="2518"/>
                    </a:cubicBezTo>
                    <a:cubicBezTo>
                      <a:pt x="3825" y="1542"/>
                      <a:pt x="3103" y="332"/>
                      <a:pt x="2205" y="1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56"/>
              <p:cNvSpPr/>
              <p:nvPr/>
            </p:nvSpPr>
            <p:spPr>
              <a:xfrm>
                <a:off x="3543779" y="-227513"/>
                <a:ext cx="66011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2960" extrusionOk="0">
                    <a:moveTo>
                      <a:pt x="1054" y="1952"/>
                    </a:moveTo>
                    <a:cubicBezTo>
                      <a:pt x="1054" y="1952"/>
                      <a:pt x="1151" y="2030"/>
                      <a:pt x="1151" y="2127"/>
                    </a:cubicBezTo>
                    <a:cubicBezTo>
                      <a:pt x="1151" y="2204"/>
                      <a:pt x="1058" y="2205"/>
                      <a:pt x="1054" y="2278"/>
                    </a:cubicBezTo>
                    <a:lnTo>
                      <a:pt x="1054" y="2278"/>
                    </a:lnTo>
                    <a:cubicBezTo>
                      <a:pt x="998" y="2228"/>
                      <a:pt x="948" y="2178"/>
                      <a:pt x="898" y="2127"/>
                    </a:cubicBezTo>
                    <a:cubicBezTo>
                      <a:pt x="898" y="2030"/>
                      <a:pt x="898" y="2030"/>
                      <a:pt x="976" y="2030"/>
                    </a:cubicBezTo>
                    <a:lnTo>
                      <a:pt x="1054" y="1952"/>
                    </a:lnTo>
                    <a:close/>
                    <a:moveTo>
                      <a:pt x="976" y="1"/>
                    </a:moveTo>
                    <a:lnTo>
                      <a:pt x="976" y="79"/>
                    </a:lnTo>
                    <a:cubicBezTo>
                      <a:pt x="976" y="79"/>
                      <a:pt x="976" y="254"/>
                      <a:pt x="1151" y="410"/>
                    </a:cubicBezTo>
                    <a:cubicBezTo>
                      <a:pt x="1307" y="664"/>
                      <a:pt x="1463" y="898"/>
                      <a:pt x="1639" y="1308"/>
                    </a:cubicBezTo>
                    <a:cubicBezTo>
                      <a:pt x="1795" y="1464"/>
                      <a:pt x="1873" y="1640"/>
                      <a:pt x="1951" y="1874"/>
                    </a:cubicBezTo>
                    <a:cubicBezTo>
                      <a:pt x="1951" y="1952"/>
                      <a:pt x="2029" y="2127"/>
                      <a:pt x="2029" y="2205"/>
                    </a:cubicBezTo>
                    <a:cubicBezTo>
                      <a:pt x="2029" y="2283"/>
                      <a:pt x="2029" y="2283"/>
                      <a:pt x="1951" y="2362"/>
                    </a:cubicBezTo>
                    <a:lnTo>
                      <a:pt x="1873" y="2440"/>
                    </a:lnTo>
                    <a:cubicBezTo>
                      <a:pt x="1776" y="2472"/>
                      <a:pt x="1676" y="2491"/>
                      <a:pt x="1575" y="2491"/>
                    </a:cubicBezTo>
                    <a:cubicBezTo>
                      <a:pt x="1457" y="2491"/>
                      <a:pt x="1339" y="2465"/>
                      <a:pt x="1224" y="2405"/>
                    </a:cubicBezTo>
                    <a:lnTo>
                      <a:pt x="1224" y="2405"/>
                    </a:lnTo>
                    <a:cubicBezTo>
                      <a:pt x="1227" y="2388"/>
                      <a:pt x="1229" y="2374"/>
                      <a:pt x="1229" y="2362"/>
                    </a:cubicBezTo>
                    <a:cubicBezTo>
                      <a:pt x="1229" y="2283"/>
                      <a:pt x="1307" y="2205"/>
                      <a:pt x="1307" y="2127"/>
                    </a:cubicBezTo>
                    <a:cubicBezTo>
                      <a:pt x="1229" y="2030"/>
                      <a:pt x="1229" y="1952"/>
                      <a:pt x="1151" y="1874"/>
                    </a:cubicBezTo>
                    <a:cubicBezTo>
                      <a:pt x="1151" y="1796"/>
                      <a:pt x="1054" y="1796"/>
                      <a:pt x="976" y="1796"/>
                    </a:cubicBezTo>
                    <a:cubicBezTo>
                      <a:pt x="976" y="1874"/>
                      <a:pt x="976" y="1874"/>
                      <a:pt x="898" y="1874"/>
                    </a:cubicBezTo>
                    <a:cubicBezTo>
                      <a:pt x="820" y="1952"/>
                      <a:pt x="741" y="2030"/>
                      <a:pt x="820" y="2127"/>
                    </a:cubicBezTo>
                    <a:cubicBezTo>
                      <a:pt x="820" y="2269"/>
                      <a:pt x="948" y="2346"/>
                      <a:pt x="1030" y="2418"/>
                    </a:cubicBezTo>
                    <a:lnTo>
                      <a:pt x="1030" y="2418"/>
                    </a:lnTo>
                    <a:cubicBezTo>
                      <a:pt x="1001" y="2494"/>
                      <a:pt x="949" y="2550"/>
                      <a:pt x="898" y="2615"/>
                    </a:cubicBezTo>
                    <a:cubicBezTo>
                      <a:pt x="812" y="2744"/>
                      <a:pt x="696" y="2802"/>
                      <a:pt x="584" y="2802"/>
                    </a:cubicBezTo>
                    <a:cubicBezTo>
                      <a:pt x="492" y="2802"/>
                      <a:pt x="402" y="2763"/>
                      <a:pt x="332" y="2693"/>
                    </a:cubicBezTo>
                    <a:lnTo>
                      <a:pt x="254" y="2693"/>
                    </a:lnTo>
                    <a:lnTo>
                      <a:pt x="254" y="2615"/>
                    </a:lnTo>
                    <a:cubicBezTo>
                      <a:pt x="176" y="2615"/>
                      <a:pt x="176" y="2518"/>
                      <a:pt x="176" y="2440"/>
                    </a:cubicBezTo>
                    <a:lnTo>
                      <a:pt x="176" y="2127"/>
                    </a:lnTo>
                    <a:cubicBezTo>
                      <a:pt x="254" y="1874"/>
                      <a:pt x="254" y="1718"/>
                      <a:pt x="332" y="1464"/>
                    </a:cubicBezTo>
                    <a:cubicBezTo>
                      <a:pt x="410" y="1054"/>
                      <a:pt x="488" y="742"/>
                      <a:pt x="488" y="488"/>
                    </a:cubicBezTo>
                    <a:cubicBezTo>
                      <a:pt x="566" y="254"/>
                      <a:pt x="566" y="176"/>
                      <a:pt x="566" y="176"/>
                    </a:cubicBezTo>
                    <a:lnTo>
                      <a:pt x="566" y="79"/>
                    </a:lnTo>
                    <a:lnTo>
                      <a:pt x="488" y="79"/>
                    </a:lnTo>
                    <a:cubicBezTo>
                      <a:pt x="488" y="79"/>
                      <a:pt x="410" y="254"/>
                      <a:pt x="332" y="488"/>
                    </a:cubicBezTo>
                    <a:cubicBezTo>
                      <a:pt x="254" y="742"/>
                      <a:pt x="176" y="1054"/>
                      <a:pt x="78" y="1464"/>
                    </a:cubicBezTo>
                    <a:cubicBezTo>
                      <a:pt x="78" y="1640"/>
                      <a:pt x="0" y="1874"/>
                      <a:pt x="0" y="2127"/>
                    </a:cubicBezTo>
                    <a:lnTo>
                      <a:pt x="0" y="2518"/>
                    </a:lnTo>
                    <a:cubicBezTo>
                      <a:pt x="0" y="2518"/>
                      <a:pt x="0" y="2615"/>
                      <a:pt x="78" y="2693"/>
                    </a:cubicBezTo>
                    <a:lnTo>
                      <a:pt x="78" y="2849"/>
                    </a:lnTo>
                    <a:lnTo>
                      <a:pt x="254" y="2849"/>
                    </a:lnTo>
                    <a:cubicBezTo>
                      <a:pt x="309" y="2904"/>
                      <a:pt x="403" y="2960"/>
                      <a:pt x="516" y="2960"/>
                    </a:cubicBezTo>
                    <a:cubicBezTo>
                      <a:pt x="562" y="2960"/>
                      <a:pt x="612" y="2950"/>
                      <a:pt x="663" y="2927"/>
                    </a:cubicBezTo>
                    <a:cubicBezTo>
                      <a:pt x="820" y="2927"/>
                      <a:pt x="976" y="2849"/>
                      <a:pt x="1054" y="2771"/>
                    </a:cubicBezTo>
                    <a:cubicBezTo>
                      <a:pt x="1107" y="2686"/>
                      <a:pt x="1154" y="2596"/>
                      <a:pt x="1186" y="2518"/>
                    </a:cubicBezTo>
                    <a:lnTo>
                      <a:pt x="1186" y="2518"/>
                    </a:lnTo>
                    <a:cubicBezTo>
                      <a:pt x="1307" y="2579"/>
                      <a:pt x="1437" y="2617"/>
                      <a:pt x="1562" y="2617"/>
                    </a:cubicBezTo>
                    <a:cubicBezTo>
                      <a:pt x="1674" y="2617"/>
                      <a:pt x="1781" y="2587"/>
                      <a:pt x="1873" y="2518"/>
                    </a:cubicBezTo>
                    <a:lnTo>
                      <a:pt x="2029" y="2518"/>
                    </a:lnTo>
                    <a:cubicBezTo>
                      <a:pt x="2029" y="2440"/>
                      <a:pt x="2029" y="2440"/>
                      <a:pt x="2127" y="2362"/>
                    </a:cubicBezTo>
                    <a:lnTo>
                      <a:pt x="2127" y="2205"/>
                    </a:lnTo>
                    <a:cubicBezTo>
                      <a:pt x="2127" y="2030"/>
                      <a:pt x="2127" y="1952"/>
                      <a:pt x="2029" y="1796"/>
                    </a:cubicBezTo>
                    <a:cubicBezTo>
                      <a:pt x="2029" y="1542"/>
                      <a:pt x="1873" y="1386"/>
                      <a:pt x="1795" y="1230"/>
                    </a:cubicBezTo>
                    <a:cubicBezTo>
                      <a:pt x="1639" y="820"/>
                      <a:pt x="1385" y="566"/>
                      <a:pt x="1229" y="332"/>
                    </a:cubicBezTo>
                    <a:cubicBezTo>
                      <a:pt x="1151" y="176"/>
                      <a:pt x="1054" y="79"/>
                      <a:pt x="1054" y="79"/>
                    </a:cubicBezTo>
                    <a:lnTo>
                      <a:pt x="97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56"/>
              <p:cNvSpPr/>
              <p:nvPr/>
            </p:nvSpPr>
            <p:spPr>
              <a:xfrm>
                <a:off x="3549211" y="-100953"/>
                <a:ext cx="37583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055" extrusionOk="0">
                    <a:moveTo>
                      <a:pt x="313" y="1"/>
                    </a:moveTo>
                    <a:cubicBezTo>
                      <a:pt x="157" y="1"/>
                      <a:pt x="1" y="157"/>
                      <a:pt x="79" y="313"/>
                    </a:cubicBezTo>
                    <a:cubicBezTo>
                      <a:pt x="157" y="488"/>
                      <a:pt x="313" y="644"/>
                      <a:pt x="391" y="722"/>
                    </a:cubicBezTo>
                    <a:cubicBezTo>
                      <a:pt x="488" y="879"/>
                      <a:pt x="645" y="1054"/>
                      <a:pt x="879" y="1054"/>
                    </a:cubicBezTo>
                    <a:cubicBezTo>
                      <a:pt x="1132" y="1054"/>
                      <a:pt x="1210" y="879"/>
                      <a:pt x="1054" y="722"/>
                    </a:cubicBezTo>
                    <a:cubicBezTo>
                      <a:pt x="976" y="566"/>
                      <a:pt x="879" y="488"/>
                      <a:pt x="801" y="313"/>
                    </a:cubicBezTo>
                    <a:cubicBezTo>
                      <a:pt x="645" y="235"/>
                      <a:pt x="566" y="79"/>
                      <a:pt x="391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56"/>
              <p:cNvSpPr/>
              <p:nvPr/>
            </p:nvSpPr>
            <p:spPr>
              <a:xfrm>
                <a:off x="3586763" y="-63400"/>
                <a:ext cx="1033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54" extrusionOk="0">
                    <a:moveTo>
                      <a:pt x="156" y="0"/>
                    </a:moveTo>
                    <a:cubicBezTo>
                      <a:pt x="0" y="0"/>
                      <a:pt x="0" y="254"/>
                      <a:pt x="156" y="254"/>
                    </a:cubicBezTo>
                    <a:cubicBezTo>
                      <a:pt x="332" y="254"/>
                      <a:pt x="332" y="0"/>
                      <a:pt x="156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56"/>
              <p:cNvSpPr/>
              <p:nvPr/>
            </p:nvSpPr>
            <p:spPr>
              <a:xfrm>
                <a:off x="3566776" y="-222051"/>
                <a:ext cx="70263" cy="85408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752" extrusionOk="0">
                    <a:moveTo>
                      <a:pt x="235" y="0"/>
                    </a:moveTo>
                    <a:cubicBezTo>
                      <a:pt x="157" y="78"/>
                      <a:pt x="0" y="156"/>
                      <a:pt x="0" y="312"/>
                    </a:cubicBezTo>
                    <a:lnTo>
                      <a:pt x="0" y="390"/>
                    </a:lnTo>
                    <a:cubicBezTo>
                      <a:pt x="0" y="644"/>
                      <a:pt x="157" y="800"/>
                      <a:pt x="313" y="800"/>
                    </a:cubicBezTo>
                    <a:cubicBezTo>
                      <a:pt x="566" y="878"/>
                      <a:pt x="800" y="1288"/>
                      <a:pt x="976" y="1542"/>
                    </a:cubicBezTo>
                    <a:cubicBezTo>
                      <a:pt x="1054" y="1698"/>
                      <a:pt x="1210" y="1854"/>
                      <a:pt x="1288" y="2029"/>
                    </a:cubicBezTo>
                    <a:cubicBezTo>
                      <a:pt x="1288" y="1951"/>
                      <a:pt x="1210" y="1776"/>
                      <a:pt x="1210" y="1698"/>
                    </a:cubicBezTo>
                    <a:cubicBezTo>
                      <a:pt x="1132" y="1464"/>
                      <a:pt x="1054" y="1288"/>
                      <a:pt x="898" y="1132"/>
                    </a:cubicBezTo>
                    <a:cubicBezTo>
                      <a:pt x="722" y="722"/>
                      <a:pt x="566" y="488"/>
                      <a:pt x="410" y="234"/>
                    </a:cubicBezTo>
                    <a:cubicBezTo>
                      <a:pt x="313" y="156"/>
                      <a:pt x="313" y="78"/>
                      <a:pt x="235" y="0"/>
                    </a:cubicBezTo>
                    <a:close/>
                    <a:moveTo>
                      <a:pt x="410" y="0"/>
                    </a:moveTo>
                    <a:cubicBezTo>
                      <a:pt x="410" y="78"/>
                      <a:pt x="488" y="78"/>
                      <a:pt x="488" y="156"/>
                    </a:cubicBezTo>
                    <a:cubicBezTo>
                      <a:pt x="644" y="390"/>
                      <a:pt x="898" y="644"/>
                      <a:pt x="1054" y="1054"/>
                    </a:cubicBezTo>
                    <a:cubicBezTo>
                      <a:pt x="1132" y="1210"/>
                      <a:pt x="1288" y="1366"/>
                      <a:pt x="1288" y="1620"/>
                    </a:cubicBezTo>
                    <a:cubicBezTo>
                      <a:pt x="1386" y="1776"/>
                      <a:pt x="1386" y="1854"/>
                      <a:pt x="1386" y="2029"/>
                    </a:cubicBezTo>
                    <a:lnTo>
                      <a:pt x="1386" y="2186"/>
                    </a:lnTo>
                    <a:cubicBezTo>
                      <a:pt x="1464" y="2342"/>
                      <a:pt x="1542" y="2517"/>
                      <a:pt x="1620" y="2673"/>
                    </a:cubicBezTo>
                    <a:cubicBezTo>
                      <a:pt x="1620" y="2673"/>
                      <a:pt x="1698" y="2751"/>
                      <a:pt x="1776" y="2751"/>
                    </a:cubicBezTo>
                    <a:cubicBezTo>
                      <a:pt x="1874" y="2751"/>
                      <a:pt x="1952" y="2673"/>
                      <a:pt x="2030" y="2673"/>
                    </a:cubicBezTo>
                    <a:cubicBezTo>
                      <a:pt x="2264" y="2107"/>
                      <a:pt x="1952" y="1542"/>
                      <a:pt x="1620" y="1054"/>
                    </a:cubicBezTo>
                    <a:cubicBezTo>
                      <a:pt x="1386" y="644"/>
                      <a:pt x="1054" y="156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56"/>
              <p:cNvSpPr/>
              <p:nvPr/>
            </p:nvSpPr>
            <p:spPr>
              <a:xfrm>
                <a:off x="3574039" y="-222051"/>
                <a:ext cx="35752" cy="67843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2186" extrusionOk="0">
                    <a:moveTo>
                      <a:pt x="1" y="0"/>
                    </a:moveTo>
                    <a:cubicBezTo>
                      <a:pt x="79" y="78"/>
                      <a:pt x="79" y="156"/>
                      <a:pt x="176" y="234"/>
                    </a:cubicBezTo>
                    <a:cubicBezTo>
                      <a:pt x="332" y="488"/>
                      <a:pt x="488" y="722"/>
                      <a:pt x="664" y="1132"/>
                    </a:cubicBezTo>
                    <a:cubicBezTo>
                      <a:pt x="820" y="1288"/>
                      <a:pt x="898" y="1464"/>
                      <a:pt x="976" y="1698"/>
                    </a:cubicBezTo>
                    <a:cubicBezTo>
                      <a:pt x="976" y="1776"/>
                      <a:pt x="1054" y="1951"/>
                      <a:pt x="1054" y="2029"/>
                    </a:cubicBezTo>
                    <a:cubicBezTo>
                      <a:pt x="1054" y="2107"/>
                      <a:pt x="1054" y="2107"/>
                      <a:pt x="1152" y="2186"/>
                    </a:cubicBezTo>
                    <a:lnTo>
                      <a:pt x="1152" y="2029"/>
                    </a:lnTo>
                    <a:cubicBezTo>
                      <a:pt x="1152" y="1854"/>
                      <a:pt x="1152" y="1776"/>
                      <a:pt x="1054" y="1620"/>
                    </a:cubicBezTo>
                    <a:cubicBezTo>
                      <a:pt x="1054" y="1366"/>
                      <a:pt x="898" y="1210"/>
                      <a:pt x="820" y="1054"/>
                    </a:cubicBezTo>
                    <a:cubicBezTo>
                      <a:pt x="664" y="644"/>
                      <a:pt x="410" y="390"/>
                      <a:pt x="254" y="156"/>
                    </a:cubicBezTo>
                    <a:cubicBezTo>
                      <a:pt x="254" y="78"/>
                      <a:pt x="176" y="78"/>
                      <a:pt x="176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56"/>
              <p:cNvSpPr/>
              <p:nvPr/>
            </p:nvSpPr>
            <p:spPr>
              <a:xfrm>
                <a:off x="3710282" y="7453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1952" y="0"/>
                    </a:moveTo>
                    <a:cubicBezTo>
                      <a:pt x="1230" y="410"/>
                      <a:pt x="79" y="1776"/>
                      <a:pt x="1" y="3005"/>
                    </a:cubicBezTo>
                    <a:cubicBezTo>
                      <a:pt x="1" y="4624"/>
                      <a:pt x="976" y="6263"/>
                      <a:pt x="1308" y="6341"/>
                    </a:cubicBezTo>
                    <a:cubicBezTo>
                      <a:pt x="1640" y="6341"/>
                      <a:pt x="3493" y="4878"/>
                      <a:pt x="3747" y="3415"/>
                    </a:cubicBezTo>
                    <a:cubicBezTo>
                      <a:pt x="3903" y="2361"/>
                      <a:pt x="3669" y="976"/>
                      <a:pt x="2928" y="312"/>
                    </a:cubicBezTo>
                    <a:cubicBezTo>
                      <a:pt x="2928" y="312"/>
                      <a:pt x="2693" y="234"/>
                      <a:pt x="2362" y="78"/>
                    </a:cubicBezTo>
                    <a:lnTo>
                      <a:pt x="1952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56"/>
              <p:cNvSpPr/>
              <p:nvPr/>
            </p:nvSpPr>
            <p:spPr>
              <a:xfrm>
                <a:off x="3738152" y="12294"/>
                <a:ext cx="6846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49" extrusionOk="0">
                    <a:moveTo>
                      <a:pt x="1132" y="1951"/>
                    </a:moveTo>
                    <a:cubicBezTo>
                      <a:pt x="1230" y="2029"/>
                      <a:pt x="1132" y="2029"/>
                      <a:pt x="1132" y="2107"/>
                    </a:cubicBezTo>
                    <a:cubicBezTo>
                      <a:pt x="1132" y="2204"/>
                      <a:pt x="1132" y="2205"/>
                      <a:pt x="1057" y="2280"/>
                    </a:cubicBezTo>
                    <a:lnTo>
                      <a:pt x="1057" y="2280"/>
                    </a:lnTo>
                    <a:cubicBezTo>
                      <a:pt x="1011" y="2221"/>
                      <a:pt x="976" y="2147"/>
                      <a:pt x="976" y="2029"/>
                    </a:cubicBezTo>
                    <a:lnTo>
                      <a:pt x="1054" y="1951"/>
                    </a:lnTo>
                    <a:close/>
                    <a:moveTo>
                      <a:pt x="1308" y="0"/>
                    </a:moveTo>
                    <a:cubicBezTo>
                      <a:pt x="1308" y="0"/>
                      <a:pt x="1230" y="156"/>
                      <a:pt x="1054" y="332"/>
                    </a:cubicBezTo>
                    <a:cubicBezTo>
                      <a:pt x="898" y="488"/>
                      <a:pt x="644" y="820"/>
                      <a:pt x="488" y="1132"/>
                    </a:cubicBezTo>
                    <a:cubicBezTo>
                      <a:pt x="332" y="1307"/>
                      <a:pt x="254" y="1542"/>
                      <a:pt x="156" y="1717"/>
                    </a:cubicBezTo>
                    <a:cubicBezTo>
                      <a:pt x="78" y="1873"/>
                      <a:pt x="0" y="1951"/>
                      <a:pt x="0" y="2107"/>
                    </a:cubicBezTo>
                    <a:lnTo>
                      <a:pt x="0" y="2283"/>
                    </a:lnTo>
                    <a:lnTo>
                      <a:pt x="0" y="2439"/>
                    </a:lnTo>
                    <a:lnTo>
                      <a:pt x="0" y="2517"/>
                    </a:lnTo>
                    <a:lnTo>
                      <a:pt x="78" y="2517"/>
                    </a:lnTo>
                    <a:cubicBezTo>
                      <a:pt x="156" y="2595"/>
                      <a:pt x="332" y="2771"/>
                      <a:pt x="410" y="2771"/>
                    </a:cubicBezTo>
                    <a:cubicBezTo>
                      <a:pt x="566" y="2771"/>
                      <a:pt x="742" y="2771"/>
                      <a:pt x="898" y="2693"/>
                    </a:cubicBezTo>
                    <a:cubicBezTo>
                      <a:pt x="991" y="2635"/>
                      <a:pt x="1056" y="2584"/>
                      <a:pt x="1114" y="2519"/>
                    </a:cubicBezTo>
                    <a:lnTo>
                      <a:pt x="1114" y="2519"/>
                    </a:lnTo>
                    <a:cubicBezTo>
                      <a:pt x="1282" y="2725"/>
                      <a:pt x="1500" y="2849"/>
                      <a:pt x="1795" y="2849"/>
                    </a:cubicBezTo>
                    <a:cubicBezTo>
                      <a:pt x="1795" y="2849"/>
                      <a:pt x="1795" y="2771"/>
                      <a:pt x="1873" y="2771"/>
                    </a:cubicBezTo>
                    <a:lnTo>
                      <a:pt x="1951" y="2771"/>
                    </a:lnTo>
                    <a:cubicBezTo>
                      <a:pt x="2030" y="2693"/>
                      <a:pt x="2030" y="2595"/>
                      <a:pt x="2108" y="2517"/>
                    </a:cubicBezTo>
                    <a:cubicBezTo>
                      <a:pt x="2108" y="2439"/>
                      <a:pt x="2205" y="2283"/>
                      <a:pt x="2205" y="2205"/>
                    </a:cubicBezTo>
                    <a:cubicBezTo>
                      <a:pt x="2205" y="1951"/>
                      <a:pt x="2205" y="1717"/>
                      <a:pt x="2108" y="1464"/>
                    </a:cubicBezTo>
                    <a:cubicBezTo>
                      <a:pt x="2108" y="1054"/>
                      <a:pt x="1951" y="742"/>
                      <a:pt x="1951" y="488"/>
                    </a:cubicBezTo>
                    <a:cubicBezTo>
                      <a:pt x="1873" y="332"/>
                      <a:pt x="1795" y="156"/>
                      <a:pt x="1795" y="156"/>
                    </a:cubicBezTo>
                    <a:lnTo>
                      <a:pt x="1717" y="156"/>
                    </a:lnTo>
                    <a:cubicBezTo>
                      <a:pt x="1717" y="156"/>
                      <a:pt x="1717" y="332"/>
                      <a:pt x="1795" y="566"/>
                    </a:cubicBezTo>
                    <a:cubicBezTo>
                      <a:pt x="1873" y="820"/>
                      <a:pt x="1951" y="1132"/>
                      <a:pt x="1951" y="1542"/>
                    </a:cubicBezTo>
                    <a:cubicBezTo>
                      <a:pt x="2030" y="1717"/>
                      <a:pt x="2030" y="1951"/>
                      <a:pt x="2030" y="2205"/>
                    </a:cubicBezTo>
                    <a:cubicBezTo>
                      <a:pt x="2030" y="2283"/>
                      <a:pt x="2030" y="2439"/>
                      <a:pt x="1951" y="2517"/>
                    </a:cubicBezTo>
                    <a:cubicBezTo>
                      <a:pt x="1951" y="2595"/>
                      <a:pt x="1951" y="2595"/>
                      <a:pt x="1873" y="2693"/>
                    </a:cubicBezTo>
                    <a:lnTo>
                      <a:pt x="1795" y="2693"/>
                    </a:lnTo>
                    <a:cubicBezTo>
                      <a:pt x="1567" y="2693"/>
                      <a:pt x="1354" y="2614"/>
                      <a:pt x="1186" y="2427"/>
                    </a:cubicBezTo>
                    <a:lnTo>
                      <a:pt x="1186" y="2427"/>
                    </a:lnTo>
                    <a:cubicBezTo>
                      <a:pt x="1200" y="2407"/>
                      <a:pt x="1215" y="2385"/>
                      <a:pt x="1230" y="2361"/>
                    </a:cubicBezTo>
                    <a:cubicBezTo>
                      <a:pt x="1230" y="2283"/>
                      <a:pt x="1308" y="2283"/>
                      <a:pt x="1308" y="2205"/>
                    </a:cubicBezTo>
                    <a:cubicBezTo>
                      <a:pt x="1308" y="2107"/>
                      <a:pt x="1386" y="2029"/>
                      <a:pt x="1308" y="1873"/>
                    </a:cubicBezTo>
                    <a:cubicBezTo>
                      <a:pt x="1308" y="1873"/>
                      <a:pt x="1230" y="1795"/>
                      <a:pt x="1132" y="1795"/>
                    </a:cubicBezTo>
                    <a:lnTo>
                      <a:pt x="1054" y="1795"/>
                    </a:lnTo>
                    <a:cubicBezTo>
                      <a:pt x="898" y="1873"/>
                      <a:pt x="898" y="1951"/>
                      <a:pt x="898" y="2029"/>
                    </a:cubicBezTo>
                    <a:cubicBezTo>
                      <a:pt x="839" y="2161"/>
                      <a:pt x="912" y="2281"/>
                      <a:pt x="985" y="2366"/>
                    </a:cubicBezTo>
                    <a:lnTo>
                      <a:pt x="985" y="2366"/>
                    </a:lnTo>
                    <a:cubicBezTo>
                      <a:pt x="930" y="2439"/>
                      <a:pt x="875" y="2517"/>
                      <a:pt x="820" y="2517"/>
                    </a:cubicBezTo>
                    <a:cubicBezTo>
                      <a:pt x="724" y="2583"/>
                      <a:pt x="631" y="2611"/>
                      <a:pt x="543" y="2611"/>
                    </a:cubicBezTo>
                    <a:cubicBezTo>
                      <a:pt x="398" y="2611"/>
                      <a:pt x="266" y="2536"/>
                      <a:pt x="156" y="2439"/>
                    </a:cubicBezTo>
                    <a:lnTo>
                      <a:pt x="156" y="2361"/>
                    </a:lnTo>
                    <a:lnTo>
                      <a:pt x="156" y="2283"/>
                    </a:lnTo>
                    <a:lnTo>
                      <a:pt x="156" y="2107"/>
                    </a:lnTo>
                    <a:cubicBezTo>
                      <a:pt x="254" y="2029"/>
                      <a:pt x="254" y="1951"/>
                      <a:pt x="332" y="1795"/>
                    </a:cubicBezTo>
                    <a:cubicBezTo>
                      <a:pt x="410" y="1620"/>
                      <a:pt x="488" y="1464"/>
                      <a:pt x="644" y="1229"/>
                    </a:cubicBezTo>
                    <a:cubicBezTo>
                      <a:pt x="820" y="898"/>
                      <a:pt x="1054" y="644"/>
                      <a:pt x="1132" y="410"/>
                    </a:cubicBezTo>
                    <a:cubicBezTo>
                      <a:pt x="1308" y="254"/>
                      <a:pt x="1386" y="78"/>
                      <a:pt x="1386" y="78"/>
                    </a:cubicBezTo>
                    <a:lnTo>
                      <a:pt x="13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56"/>
              <p:cNvSpPr/>
              <p:nvPr/>
            </p:nvSpPr>
            <p:spPr>
              <a:xfrm>
                <a:off x="3725427" y="128551"/>
                <a:ext cx="25480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211" extrusionOk="0">
                    <a:moveTo>
                      <a:pt x="254" y="0"/>
                    </a:moveTo>
                    <a:cubicBezTo>
                      <a:pt x="79" y="0"/>
                      <a:pt x="1" y="78"/>
                      <a:pt x="1" y="235"/>
                    </a:cubicBezTo>
                    <a:cubicBezTo>
                      <a:pt x="1" y="410"/>
                      <a:pt x="79" y="566"/>
                      <a:pt x="79" y="722"/>
                    </a:cubicBezTo>
                    <a:cubicBezTo>
                      <a:pt x="176" y="898"/>
                      <a:pt x="254" y="1132"/>
                      <a:pt x="410" y="1210"/>
                    </a:cubicBezTo>
                    <a:lnTo>
                      <a:pt x="566" y="1210"/>
                    </a:lnTo>
                    <a:cubicBezTo>
                      <a:pt x="742" y="1210"/>
                      <a:pt x="820" y="1054"/>
                      <a:pt x="820" y="898"/>
                    </a:cubicBezTo>
                    <a:cubicBezTo>
                      <a:pt x="742" y="800"/>
                      <a:pt x="664" y="644"/>
                      <a:pt x="664" y="488"/>
                    </a:cubicBezTo>
                    <a:cubicBezTo>
                      <a:pt x="566" y="313"/>
                      <a:pt x="488" y="157"/>
                      <a:pt x="332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56"/>
              <p:cNvSpPr/>
              <p:nvPr/>
            </p:nvSpPr>
            <p:spPr>
              <a:xfrm>
                <a:off x="3746003" y="173956"/>
                <a:ext cx="974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35" extrusionOk="0">
                    <a:moveTo>
                      <a:pt x="157" y="1"/>
                    </a:moveTo>
                    <a:cubicBezTo>
                      <a:pt x="1" y="1"/>
                      <a:pt x="1" y="235"/>
                      <a:pt x="79" y="235"/>
                    </a:cubicBezTo>
                    <a:lnTo>
                      <a:pt x="157" y="235"/>
                    </a:lnTo>
                    <a:cubicBezTo>
                      <a:pt x="313" y="235"/>
                      <a:pt x="313" y="79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56"/>
              <p:cNvSpPr/>
              <p:nvPr/>
            </p:nvSpPr>
            <p:spPr>
              <a:xfrm>
                <a:off x="3778714" y="22567"/>
                <a:ext cx="50308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3084" extrusionOk="0">
                    <a:moveTo>
                      <a:pt x="410" y="1"/>
                    </a:moveTo>
                    <a:cubicBezTo>
                      <a:pt x="313" y="1"/>
                      <a:pt x="157" y="1"/>
                      <a:pt x="79" y="157"/>
                    </a:cubicBezTo>
                    <a:lnTo>
                      <a:pt x="79" y="235"/>
                    </a:lnTo>
                    <a:cubicBezTo>
                      <a:pt x="1" y="411"/>
                      <a:pt x="79" y="645"/>
                      <a:pt x="157" y="723"/>
                    </a:cubicBezTo>
                    <a:cubicBezTo>
                      <a:pt x="410" y="898"/>
                      <a:pt x="488" y="1386"/>
                      <a:pt x="566" y="1620"/>
                    </a:cubicBezTo>
                    <a:cubicBezTo>
                      <a:pt x="566" y="1776"/>
                      <a:pt x="644" y="2030"/>
                      <a:pt x="644" y="2186"/>
                    </a:cubicBezTo>
                    <a:cubicBezTo>
                      <a:pt x="723" y="2108"/>
                      <a:pt x="723" y="1952"/>
                      <a:pt x="723" y="1874"/>
                    </a:cubicBezTo>
                    <a:cubicBezTo>
                      <a:pt x="723" y="1620"/>
                      <a:pt x="723" y="1386"/>
                      <a:pt x="644" y="1211"/>
                    </a:cubicBezTo>
                    <a:cubicBezTo>
                      <a:pt x="644" y="801"/>
                      <a:pt x="566" y="489"/>
                      <a:pt x="488" y="235"/>
                    </a:cubicBezTo>
                    <a:cubicBezTo>
                      <a:pt x="488" y="79"/>
                      <a:pt x="488" y="1"/>
                      <a:pt x="410" y="1"/>
                    </a:cubicBezTo>
                    <a:close/>
                    <a:moveTo>
                      <a:pt x="566" y="1"/>
                    </a:moveTo>
                    <a:cubicBezTo>
                      <a:pt x="566" y="79"/>
                      <a:pt x="566" y="79"/>
                      <a:pt x="644" y="157"/>
                    </a:cubicBezTo>
                    <a:cubicBezTo>
                      <a:pt x="644" y="411"/>
                      <a:pt x="801" y="723"/>
                      <a:pt x="801" y="1133"/>
                    </a:cubicBezTo>
                    <a:cubicBezTo>
                      <a:pt x="898" y="1386"/>
                      <a:pt x="898" y="1620"/>
                      <a:pt x="898" y="1874"/>
                    </a:cubicBezTo>
                    <a:cubicBezTo>
                      <a:pt x="898" y="1952"/>
                      <a:pt x="801" y="2108"/>
                      <a:pt x="801" y="2186"/>
                    </a:cubicBezTo>
                    <a:cubicBezTo>
                      <a:pt x="723" y="2264"/>
                      <a:pt x="723" y="2362"/>
                      <a:pt x="723" y="2362"/>
                    </a:cubicBezTo>
                    <a:cubicBezTo>
                      <a:pt x="723" y="2518"/>
                      <a:pt x="723" y="2674"/>
                      <a:pt x="801" y="2850"/>
                    </a:cubicBezTo>
                    <a:cubicBezTo>
                      <a:pt x="801" y="3006"/>
                      <a:pt x="898" y="3084"/>
                      <a:pt x="976" y="3084"/>
                    </a:cubicBezTo>
                    <a:cubicBezTo>
                      <a:pt x="1054" y="3084"/>
                      <a:pt x="1132" y="3084"/>
                      <a:pt x="1132" y="3006"/>
                    </a:cubicBezTo>
                    <a:cubicBezTo>
                      <a:pt x="1620" y="2596"/>
                      <a:pt x="1464" y="1952"/>
                      <a:pt x="1386" y="1386"/>
                    </a:cubicBezTo>
                    <a:cubicBezTo>
                      <a:pt x="1210" y="898"/>
                      <a:pt x="1132" y="411"/>
                      <a:pt x="644" y="79"/>
                    </a:cubicBezTo>
                    <a:cubicBezTo>
                      <a:pt x="644" y="1"/>
                      <a:pt x="566" y="1"/>
                      <a:pt x="566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56"/>
              <p:cNvSpPr/>
              <p:nvPr/>
            </p:nvSpPr>
            <p:spPr>
              <a:xfrm>
                <a:off x="3791439" y="22567"/>
                <a:ext cx="15176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62" extrusionOk="0">
                    <a:moveTo>
                      <a:pt x="0" y="1"/>
                    </a:moveTo>
                    <a:cubicBezTo>
                      <a:pt x="78" y="1"/>
                      <a:pt x="78" y="79"/>
                      <a:pt x="78" y="235"/>
                    </a:cubicBezTo>
                    <a:cubicBezTo>
                      <a:pt x="156" y="489"/>
                      <a:pt x="234" y="801"/>
                      <a:pt x="234" y="1211"/>
                    </a:cubicBezTo>
                    <a:cubicBezTo>
                      <a:pt x="313" y="1386"/>
                      <a:pt x="313" y="1620"/>
                      <a:pt x="313" y="1874"/>
                    </a:cubicBezTo>
                    <a:cubicBezTo>
                      <a:pt x="313" y="1952"/>
                      <a:pt x="313" y="2108"/>
                      <a:pt x="234" y="2186"/>
                    </a:cubicBezTo>
                    <a:cubicBezTo>
                      <a:pt x="234" y="2264"/>
                      <a:pt x="234" y="2362"/>
                      <a:pt x="313" y="2362"/>
                    </a:cubicBezTo>
                    <a:cubicBezTo>
                      <a:pt x="313" y="2362"/>
                      <a:pt x="313" y="2264"/>
                      <a:pt x="391" y="2186"/>
                    </a:cubicBezTo>
                    <a:cubicBezTo>
                      <a:pt x="391" y="2108"/>
                      <a:pt x="488" y="1952"/>
                      <a:pt x="488" y="1874"/>
                    </a:cubicBezTo>
                    <a:cubicBezTo>
                      <a:pt x="488" y="1620"/>
                      <a:pt x="488" y="1386"/>
                      <a:pt x="391" y="1133"/>
                    </a:cubicBezTo>
                    <a:cubicBezTo>
                      <a:pt x="391" y="723"/>
                      <a:pt x="234" y="411"/>
                      <a:pt x="234" y="157"/>
                    </a:cubicBezTo>
                    <a:cubicBezTo>
                      <a:pt x="156" y="79"/>
                      <a:pt x="156" y="79"/>
                      <a:pt x="156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56"/>
              <p:cNvSpPr/>
              <p:nvPr/>
            </p:nvSpPr>
            <p:spPr>
              <a:xfrm>
                <a:off x="3960393" y="193942"/>
                <a:ext cx="12113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2" extrusionOk="0">
                    <a:moveTo>
                      <a:pt x="1951" y="1"/>
                    </a:moveTo>
                    <a:cubicBezTo>
                      <a:pt x="1210" y="410"/>
                      <a:pt x="0" y="1796"/>
                      <a:pt x="0" y="3006"/>
                    </a:cubicBezTo>
                    <a:cubicBezTo>
                      <a:pt x="0" y="4644"/>
                      <a:pt x="976" y="6264"/>
                      <a:pt x="1288" y="6342"/>
                    </a:cubicBezTo>
                    <a:cubicBezTo>
                      <a:pt x="1620" y="6342"/>
                      <a:pt x="3493" y="4801"/>
                      <a:pt x="3727" y="3415"/>
                    </a:cubicBezTo>
                    <a:cubicBezTo>
                      <a:pt x="3902" y="2362"/>
                      <a:pt x="3649" y="976"/>
                      <a:pt x="2927" y="332"/>
                    </a:cubicBezTo>
                    <a:cubicBezTo>
                      <a:pt x="2927" y="332"/>
                      <a:pt x="2673" y="254"/>
                      <a:pt x="2361" y="79"/>
                    </a:cubicBezTo>
                    <a:lnTo>
                      <a:pt x="1951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56"/>
              <p:cNvSpPr/>
              <p:nvPr/>
            </p:nvSpPr>
            <p:spPr>
              <a:xfrm>
                <a:off x="3985221" y="198784"/>
                <a:ext cx="70853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792" extrusionOk="0">
                    <a:moveTo>
                      <a:pt x="1229" y="1952"/>
                    </a:moveTo>
                    <a:lnTo>
                      <a:pt x="1229" y="2128"/>
                    </a:lnTo>
                    <a:cubicBezTo>
                      <a:pt x="1229" y="2198"/>
                      <a:pt x="1166" y="2205"/>
                      <a:pt x="1154" y="2262"/>
                    </a:cubicBezTo>
                    <a:lnTo>
                      <a:pt x="1154" y="2262"/>
                    </a:lnTo>
                    <a:cubicBezTo>
                      <a:pt x="1108" y="2187"/>
                      <a:pt x="1073" y="2101"/>
                      <a:pt x="1073" y="2050"/>
                    </a:cubicBezTo>
                    <a:lnTo>
                      <a:pt x="1151" y="1952"/>
                    </a:lnTo>
                    <a:close/>
                    <a:moveTo>
                      <a:pt x="1385" y="1"/>
                    </a:moveTo>
                    <a:cubicBezTo>
                      <a:pt x="1385" y="1"/>
                      <a:pt x="1229" y="176"/>
                      <a:pt x="1151" y="332"/>
                    </a:cubicBezTo>
                    <a:cubicBezTo>
                      <a:pt x="976" y="489"/>
                      <a:pt x="742" y="820"/>
                      <a:pt x="488" y="1152"/>
                    </a:cubicBezTo>
                    <a:cubicBezTo>
                      <a:pt x="410" y="1308"/>
                      <a:pt x="332" y="1562"/>
                      <a:pt x="176" y="1718"/>
                    </a:cubicBezTo>
                    <a:cubicBezTo>
                      <a:pt x="176" y="1874"/>
                      <a:pt x="98" y="1952"/>
                      <a:pt x="98" y="2128"/>
                    </a:cubicBezTo>
                    <a:cubicBezTo>
                      <a:pt x="98" y="2128"/>
                      <a:pt x="0" y="2206"/>
                      <a:pt x="0" y="2284"/>
                    </a:cubicBezTo>
                    <a:cubicBezTo>
                      <a:pt x="0" y="2362"/>
                      <a:pt x="98" y="2362"/>
                      <a:pt x="98" y="2440"/>
                    </a:cubicBezTo>
                    <a:lnTo>
                      <a:pt x="98" y="2537"/>
                    </a:lnTo>
                    <a:lnTo>
                      <a:pt x="176" y="2537"/>
                    </a:lnTo>
                    <a:cubicBezTo>
                      <a:pt x="254" y="2615"/>
                      <a:pt x="332" y="2771"/>
                      <a:pt x="488" y="2771"/>
                    </a:cubicBezTo>
                    <a:cubicBezTo>
                      <a:pt x="664" y="2771"/>
                      <a:pt x="820" y="2771"/>
                      <a:pt x="976" y="2693"/>
                    </a:cubicBezTo>
                    <a:cubicBezTo>
                      <a:pt x="1031" y="2649"/>
                      <a:pt x="1106" y="2604"/>
                      <a:pt x="1174" y="2542"/>
                    </a:cubicBezTo>
                    <a:lnTo>
                      <a:pt x="1174" y="2542"/>
                    </a:lnTo>
                    <a:cubicBezTo>
                      <a:pt x="1337" y="2694"/>
                      <a:pt x="1507" y="2792"/>
                      <a:pt x="1670" y="2792"/>
                    </a:cubicBezTo>
                    <a:cubicBezTo>
                      <a:pt x="1712" y="2792"/>
                      <a:pt x="1754" y="2785"/>
                      <a:pt x="1795" y="2771"/>
                    </a:cubicBezTo>
                    <a:lnTo>
                      <a:pt x="2049" y="2771"/>
                    </a:lnTo>
                    <a:cubicBezTo>
                      <a:pt x="2127" y="2693"/>
                      <a:pt x="2127" y="2615"/>
                      <a:pt x="2205" y="2537"/>
                    </a:cubicBezTo>
                    <a:cubicBezTo>
                      <a:pt x="2205" y="2440"/>
                      <a:pt x="2205" y="2284"/>
                      <a:pt x="2283" y="2206"/>
                    </a:cubicBezTo>
                    <a:cubicBezTo>
                      <a:pt x="2283" y="1952"/>
                      <a:pt x="2205" y="1718"/>
                      <a:pt x="2205" y="1464"/>
                    </a:cubicBezTo>
                    <a:cubicBezTo>
                      <a:pt x="2127" y="1074"/>
                      <a:pt x="2049" y="742"/>
                      <a:pt x="1951" y="489"/>
                    </a:cubicBezTo>
                    <a:cubicBezTo>
                      <a:pt x="1951" y="332"/>
                      <a:pt x="1873" y="176"/>
                      <a:pt x="1873" y="176"/>
                    </a:cubicBezTo>
                    <a:lnTo>
                      <a:pt x="1795" y="176"/>
                    </a:lnTo>
                    <a:cubicBezTo>
                      <a:pt x="1795" y="176"/>
                      <a:pt x="1795" y="332"/>
                      <a:pt x="1873" y="586"/>
                    </a:cubicBezTo>
                    <a:cubicBezTo>
                      <a:pt x="1951" y="820"/>
                      <a:pt x="1951" y="1152"/>
                      <a:pt x="2049" y="1562"/>
                    </a:cubicBezTo>
                    <a:cubicBezTo>
                      <a:pt x="2049" y="1718"/>
                      <a:pt x="2127" y="1952"/>
                      <a:pt x="2127" y="2206"/>
                    </a:cubicBezTo>
                    <a:cubicBezTo>
                      <a:pt x="2127" y="2284"/>
                      <a:pt x="2127" y="2440"/>
                      <a:pt x="2049" y="2537"/>
                    </a:cubicBezTo>
                    <a:cubicBezTo>
                      <a:pt x="2049" y="2615"/>
                      <a:pt x="2049" y="2615"/>
                      <a:pt x="1951" y="2693"/>
                    </a:cubicBezTo>
                    <a:lnTo>
                      <a:pt x="1795" y="2693"/>
                    </a:lnTo>
                    <a:cubicBezTo>
                      <a:pt x="1588" y="2693"/>
                      <a:pt x="1365" y="2632"/>
                      <a:pt x="1263" y="2442"/>
                    </a:cubicBezTo>
                    <a:lnTo>
                      <a:pt x="1263" y="2442"/>
                    </a:lnTo>
                    <a:cubicBezTo>
                      <a:pt x="1279" y="2417"/>
                      <a:pt x="1294" y="2391"/>
                      <a:pt x="1307" y="2362"/>
                    </a:cubicBezTo>
                    <a:cubicBezTo>
                      <a:pt x="1307" y="2284"/>
                      <a:pt x="1385" y="2284"/>
                      <a:pt x="1385" y="2206"/>
                    </a:cubicBezTo>
                    <a:cubicBezTo>
                      <a:pt x="1385" y="2128"/>
                      <a:pt x="1463" y="2050"/>
                      <a:pt x="1385" y="1874"/>
                    </a:cubicBezTo>
                    <a:cubicBezTo>
                      <a:pt x="1385" y="1874"/>
                      <a:pt x="1307" y="1796"/>
                      <a:pt x="1229" y="1796"/>
                    </a:cubicBezTo>
                    <a:lnTo>
                      <a:pt x="1151" y="1796"/>
                    </a:lnTo>
                    <a:cubicBezTo>
                      <a:pt x="976" y="1874"/>
                      <a:pt x="898" y="1952"/>
                      <a:pt x="898" y="2050"/>
                    </a:cubicBezTo>
                    <a:cubicBezTo>
                      <a:pt x="898" y="2182"/>
                      <a:pt x="953" y="2313"/>
                      <a:pt x="1030" y="2398"/>
                    </a:cubicBezTo>
                    <a:lnTo>
                      <a:pt x="1030" y="2398"/>
                    </a:lnTo>
                    <a:cubicBezTo>
                      <a:pt x="984" y="2441"/>
                      <a:pt x="938" y="2487"/>
                      <a:pt x="898" y="2537"/>
                    </a:cubicBezTo>
                    <a:cubicBezTo>
                      <a:pt x="810" y="2596"/>
                      <a:pt x="720" y="2621"/>
                      <a:pt x="633" y="2621"/>
                    </a:cubicBezTo>
                    <a:cubicBezTo>
                      <a:pt x="487" y="2621"/>
                      <a:pt x="351" y="2550"/>
                      <a:pt x="254" y="2440"/>
                    </a:cubicBezTo>
                    <a:lnTo>
                      <a:pt x="254" y="2362"/>
                    </a:lnTo>
                    <a:lnTo>
                      <a:pt x="254" y="2284"/>
                    </a:lnTo>
                    <a:lnTo>
                      <a:pt x="254" y="2128"/>
                    </a:lnTo>
                    <a:cubicBezTo>
                      <a:pt x="254" y="2050"/>
                      <a:pt x="332" y="1952"/>
                      <a:pt x="410" y="1796"/>
                    </a:cubicBezTo>
                    <a:cubicBezTo>
                      <a:pt x="488" y="1640"/>
                      <a:pt x="585" y="1386"/>
                      <a:pt x="742" y="1230"/>
                    </a:cubicBezTo>
                    <a:cubicBezTo>
                      <a:pt x="898" y="898"/>
                      <a:pt x="1073" y="586"/>
                      <a:pt x="1229" y="411"/>
                    </a:cubicBezTo>
                    <a:cubicBezTo>
                      <a:pt x="1385" y="254"/>
                      <a:pt x="1463" y="98"/>
                      <a:pt x="1463" y="98"/>
                    </a:cubicBezTo>
                    <a:lnTo>
                      <a:pt x="138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56"/>
              <p:cNvSpPr/>
              <p:nvPr/>
            </p:nvSpPr>
            <p:spPr>
              <a:xfrm>
                <a:off x="3975507" y="315072"/>
                <a:ext cx="24859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230" extrusionOk="0">
                    <a:moveTo>
                      <a:pt x="235" y="0"/>
                    </a:moveTo>
                    <a:cubicBezTo>
                      <a:pt x="79" y="0"/>
                      <a:pt x="1" y="78"/>
                      <a:pt x="1" y="254"/>
                    </a:cubicBezTo>
                    <a:cubicBezTo>
                      <a:pt x="1" y="410"/>
                      <a:pt x="1" y="566"/>
                      <a:pt x="79" y="741"/>
                    </a:cubicBezTo>
                    <a:cubicBezTo>
                      <a:pt x="157" y="898"/>
                      <a:pt x="235" y="1132"/>
                      <a:pt x="411" y="1229"/>
                    </a:cubicBezTo>
                    <a:lnTo>
                      <a:pt x="567" y="1229"/>
                    </a:lnTo>
                    <a:cubicBezTo>
                      <a:pt x="723" y="1229"/>
                      <a:pt x="801" y="1054"/>
                      <a:pt x="723" y="898"/>
                    </a:cubicBezTo>
                    <a:cubicBezTo>
                      <a:pt x="723" y="820"/>
                      <a:pt x="645" y="644"/>
                      <a:pt x="645" y="488"/>
                    </a:cubicBezTo>
                    <a:cubicBezTo>
                      <a:pt x="567" y="332"/>
                      <a:pt x="489" y="156"/>
                      <a:pt x="31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56"/>
              <p:cNvSpPr/>
              <p:nvPr/>
            </p:nvSpPr>
            <p:spPr>
              <a:xfrm>
                <a:off x="4025784" y="209087"/>
                <a:ext cx="5027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3084" extrusionOk="0">
                    <a:moveTo>
                      <a:pt x="488" y="0"/>
                    </a:moveTo>
                    <a:cubicBezTo>
                      <a:pt x="332" y="0"/>
                      <a:pt x="254" y="0"/>
                      <a:pt x="156" y="157"/>
                    </a:cubicBezTo>
                    <a:cubicBezTo>
                      <a:pt x="156" y="157"/>
                      <a:pt x="156" y="254"/>
                      <a:pt x="78" y="254"/>
                    </a:cubicBezTo>
                    <a:cubicBezTo>
                      <a:pt x="0" y="410"/>
                      <a:pt x="78" y="644"/>
                      <a:pt x="254" y="742"/>
                    </a:cubicBezTo>
                    <a:cubicBezTo>
                      <a:pt x="488" y="898"/>
                      <a:pt x="566" y="1386"/>
                      <a:pt x="644" y="1620"/>
                    </a:cubicBezTo>
                    <a:cubicBezTo>
                      <a:pt x="644" y="1796"/>
                      <a:pt x="742" y="2030"/>
                      <a:pt x="742" y="2205"/>
                    </a:cubicBezTo>
                    <a:cubicBezTo>
                      <a:pt x="820" y="2108"/>
                      <a:pt x="820" y="1952"/>
                      <a:pt x="820" y="1874"/>
                    </a:cubicBezTo>
                    <a:cubicBezTo>
                      <a:pt x="820" y="1620"/>
                      <a:pt x="742" y="1386"/>
                      <a:pt x="742" y="1230"/>
                    </a:cubicBezTo>
                    <a:cubicBezTo>
                      <a:pt x="644" y="820"/>
                      <a:pt x="644" y="488"/>
                      <a:pt x="566" y="254"/>
                    </a:cubicBezTo>
                    <a:cubicBezTo>
                      <a:pt x="566" y="79"/>
                      <a:pt x="488" y="0"/>
                      <a:pt x="488" y="0"/>
                    </a:cubicBezTo>
                    <a:close/>
                    <a:moveTo>
                      <a:pt x="644" y="0"/>
                    </a:moveTo>
                    <a:lnTo>
                      <a:pt x="644" y="157"/>
                    </a:lnTo>
                    <a:cubicBezTo>
                      <a:pt x="742" y="410"/>
                      <a:pt x="820" y="742"/>
                      <a:pt x="898" y="1132"/>
                    </a:cubicBezTo>
                    <a:cubicBezTo>
                      <a:pt x="898" y="1386"/>
                      <a:pt x="976" y="1620"/>
                      <a:pt x="976" y="1874"/>
                    </a:cubicBezTo>
                    <a:cubicBezTo>
                      <a:pt x="898" y="1952"/>
                      <a:pt x="898" y="2108"/>
                      <a:pt x="898" y="2205"/>
                    </a:cubicBezTo>
                    <a:cubicBezTo>
                      <a:pt x="820" y="2283"/>
                      <a:pt x="820" y="2361"/>
                      <a:pt x="742" y="2361"/>
                    </a:cubicBezTo>
                    <a:cubicBezTo>
                      <a:pt x="820" y="2518"/>
                      <a:pt x="820" y="2693"/>
                      <a:pt x="820" y="2849"/>
                    </a:cubicBezTo>
                    <a:cubicBezTo>
                      <a:pt x="898" y="3005"/>
                      <a:pt x="976" y="3083"/>
                      <a:pt x="1054" y="3083"/>
                    </a:cubicBezTo>
                    <a:cubicBezTo>
                      <a:pt x="1132" y="3083"/>
                      <a:pt x="1132" y="3083"/>
                      <a:pt x="1230" y="3005"/>
                    </a:cubicBezTo>
                    <a:cubicBezTo>
                      <a:pt x="1620" y="2596"/>
                      <a:pt x="1542" y="1952"/>
                      <a:pt x="1386" y="1386"/>
                    </a:cubicBezTo>
                    <a:cubicBezTo>
                      <a:pt x="1308" y="898"/>
                      <a:pt x="1132" y="410"/>
                      <a:pt x="742" y="79"/>
                    </a:cubicBezTo>
                    <a:cubicBezTo>
                      <a:pt x="742" y="0"/>
                      <a:pt x="644" y="0"/>
                      <a:pt x="64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56"/>
              <p:cNvSpPr/>
              <p:nvPr/>
            </p:nvSpPr>
            <p:spPr>
              <a:xfrm>
                <a:off x="4040929" y="209087"/>
                <a:ext cx="1514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362" extrusionOk="0">
                    <a:moveTo>
                      <a:pt x="0" y="0"/>
                    </a:moveTo>
                    <a:cubicBezTo>
                      <a:pt x="0" y="0"/>
                      <a:pt x="78" y="79"/>
                      <a:pt x="78" y="254"/>
                    </a:cubicBezTo>
                    <a:cubicBezTo>
                      <a:pt x="156" y="488"/>
                      <a:pt x="156" y="820"/>
                      <a:pt x="254" y="1230"/>
                    </a:cubicBezTo>
                    <a:cubicBezTo>
                      <a:pt x="254" y="1386"/>
                      <a:pt x="332" y="1620"/>
                      <a:pt x="332" y="1874"/>
                    </a:cubicBezTo>
                    <a:cubicBezTo>
                      <a:pt x="332" y="1952"/>
                      <a:pt x="332" y="2108"/>
                      <a:pt x="254" y="2205"/>
                    </a:cubicBezTo>
                    <a:lnTo>
                      <a:pt x="254" y="2361"/>
                    </a:lnTo>
                    <a:cubicBezTo>
                      <a:pt x="332" y="2361"/>
                      <a:pt x="332" y="2283"/>
                      <a:pt x="410" y="2205"/>
                    </a:cubicBezTo>
                    <a:cubicBezTo>
                      <a:pt x="410" y="2108"/>
                      <a:pt x="410" y="1952"/>
                      <a:pt x="488" y="1874"/>
                    </a:cubicBezTo>
                    <a:cubicBezTo>
                      <a:pt x="488" y="1620"/>
                      <a:pt x="410" y="1386"/>
                      <a:pt x="410" y="1132"/>
                    </a:cubicBezTo>
                    <a:cubicBezTo>
                      <a:pt x="332" y="742"/>
                      <a:pt x="254" y="410"/>
                      <a:pt x="156" y="157"/>
                    </a:cubicBez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56"/>
              <p:cNvSpPr/>
              <p:nvPr/>
            </p:nvSpPr>
            <p:spPr>
              <a:xfrm>
                <a:off x="4227418" y="287202"/>
                <a:ext cx="12659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79" h="6342" extrusionOk="0">
                    <a:moveTo>
                      <a:pt x="1464" y="1"/>
                    </a:moveTo>
                    <a:cubicBezTo>
                      <a:pt x="898" y="566"/>
                      <a:pt x="1" y="2205"/>
                      <a:pt x="254" y="3415"/>
                    </a:cubicBezTo>
                    <a:cubicBezTo>
                      <a:pt x="586" y="4956"/>
                      <a:pt x="1952" y="6342"/>
                      <a:pt x="2284" y="6342"/>
                    </a:cubicBezTo>
                    <a:cubicBezTo>
                      <a:pt x="2615" y="6342"/>
                      <a:pt x="4079" y="4391"/>
                      <a:pt x="4001" y="2927"/>
                    </a:cubicBezTo>
                    <a:cubicBezTo>
                      <a:pt x="3903" y="1874"/>
                      <a:pt x="3337" y="566"/>
                      <a:pt x="2440" y="79"/>
                    </a:cubicBezTo>
                    <a:lnTo>
                      <a:pt x="1874" y="79"/>
                    </a:lnTo>
                    <a:lnTo>
                      <a:pt x="1464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56"/>
              <p:cNvSpPr/>
              <p:nvPr/>
            </p:nvSpPr>
            <p:spPr>
              <a:xfrm>
                <a:off x="4255288" y="292664"/>
                <a:ext cx="68463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30" extrusionOk="0">
                    <a:moveTo>
                      <a:pt x="1152" y="1951"/>
                    </a:moveTo>
                    <a:lnTo>
                      <a:pt x="1152" y="2107"/>
                    </a:lnTo>
                    <a:lnTo>
                      <a:pt x="1152" y="2263"/>
                    </a:lnTo>
                    <a:cubicBezTo>
                      <a:pt x="1151" y="2264"/>
                      <a:pt x="1151" y="2264"/>
                      <a:pt x="1150" y="2264"/>
                    </a:cubicBezTo>
                    <a:lnTo>
                      <a:pt x="1150" y="2264"/>
                    </a:lnTo>
                    <a:cubicBezTo>
                      <a:pt x="1070" y="2185"/>
                      <a:pt x="976" y="2086"/>
                      <a:pt x="976" y="2029"/>
                    </a:cubicBezTo>
                    <a:cubicBezTo>
                      <a:pt x="976" y="2029"/>
                      <a:pt x="976" y="1951"/>
                      <a:pt x="1054" y="1951"/>
                    </a:cubicBezTo>
                    <a:close/>
                    <a:moveTo>
                      <a:pt x="820" y="0"/>
                    </a:moveTo>
                    <a:cubicBezTo>
                      <a:pt x="820" y="0"/>
                      <a:pt x="742" y="156"/>
                      <a:pt x="664" y="312"/>
                    </a:cubicBezTo>
                    <a:cubicBezTo>
                      <a:pt x="488" y="566"/>
                      <a:pt x="410" y="878"/>
                      <a:pt x="254" y="1288"/>
                    </a:cubicBezTo>
                    <a:cubicBezTo>
                      <a:pt x="176" y="1463"/>
                      <a:pt x="78" y="1698"/>
                      <a:pt x="78" y="1951"/>
                    </a:cubicBezTo>
                    <a:cubicBezTo>
                      <a:pt x="78" y="2029"/>
                      <a:pt x="0" y="2185"/>
                      <a:pt x="0" y="2263"/>
                    </a:cubicBezTo>
                    <a:cubicBezTo>
                      <a:pt x="0" y="2342"/>
                      <a:pt x="0" y="2439"/>
                      <a:pt x="78" y="2517"/>
                    </a:cubicBezTo>
                    <a:lnTo>
                      <a:pt x="78" y="2595"/>
                    </a:lnTo>
                    <a:lnTo>
                      <a:pt x="176" y="2673"/>
                    </a:lnTo>
                    <a:cubicBezTo>
                      <a:pt x="332" y="2751"/>
                      <a:pt x="488" y="2829"/>
                      <a:pt x="664" y="2829"/>
                    </a:cubicBezTo>
                    <a:cubicBezTo>
                      <a:pt x="820" y="2829"/>
                      <a:pt x="898" y="2751"/>
                      <a:pt x="1054" y="2673"/>
                    </a:cubicBezTo>
                    <a:cubicBezTo>
                      <a:pt x="1108" y="2630"/>
                      <a:pt x="1156" y="2563"/>
                      <a:pt x="1201" y="2482"/>
                    </a:cubicBezTo>
                    <a:lnTo>
                      <a:pt x="1201" y="2482"/>
                    </a:lnTo>
                    <a:cubicBezTo>
                      <a:pt x="1321" y="2571"/>
                      <a:pt x="1504" y="2626"/>
                      <a:pt x="1700" y="2626"/>
                    </a:cubicBezTo>
                    <a:cubicBezTo>
                      <a:pt x="1783" y="2626"/>
                      <a:pt x="1868" y="2616"/>
                      <a:pt x="1952" y="2595"/>
                    </a:cubicBezTo>
                    <a:lnTo>
                      <a:pt x="2030" y="2517"/>
                    </a:lnTo>
                    <a:cubicBezTo>
                      <a:pt x="2030" y="2517"/>
                      <a:pt x="2127" y="2517"/>
                      <a:pt x="2127" y="2439"/>
                    </a:cubicBezTo>
                    <a:cubicBezTo>
                      <a:pt x="2127" y="2439"/>
                      <a:pt x="2205" y="2342"/>
                      <a:pt x="2205" y="2263"/>
                    </a:cubicBezTo>
                    <a:lnTo>
                      <a:pt x="2205" y="1854"/>
                    </a:lnTo>
                    <a:cubicBezTo>
                      <a:pt x="2127" y="1620"/>
                      <a:pt x="2030" y="1463"/>
                      <a:pt x="1952" y="1210"/>
                    </a:cubicBezTo>
                    <a:cubicBezTo>
                      <a:pt x="1795" y="878"/>
                      <a:pt x="1639" y="566"/>
                      <a:pt x="1542" y="312"/>
                    </a:cubicBezTo>
                    <a:cubicBezTo>
                      <a:pt x="1386" y="156"/>
                      <a:pt x="1386" y="0"/>
                      <a:pt x="1386" y="0"/>
                    </a:cubicBezTo>
                    <a:lnTo>
                      <a:pt x="1308" y="0"/>
                    </a:lnTo>
                    <a:lnTo>
                      <a:pt x="1230" y="78"/>
                    </a:lnTo>
                    <a:cubicBezTo>
                      <a:pt x="1230" y="78"/>
                      <a:pt x="1308" y="156"/>
                      <a:pt x="1464" y="390"/>
                    </a:cubicBezTo>
                    <a:cubicBezTo>
                      <a:pt x="1542" y="644"/>
                      <a:pt x="1717" y="878"/>
                      <a:pt x="1795" y="1288"/>
                    </a:cubicBezTo>
                    <a:cubicBezTo>
                      <a:pt x="1873" y="1463"/>
                      <a:pt x="1952" y="1698"/>
                      <a:pt x="2030" y="1951"/>
                    </a:cubicBezTo>
                    <a:lnTo>
                      <a:pt x="2030" y="2263"/>
                    </a:lnTo>
                    <a:lnTo>
                      <a:pt x="2030" y="2439"/>
                    </a:lnTo>
                    <a:lnTo>
                      <a:pt x="1952" y="2439"/>
                    </a:lnTo>
                    <a:lnTo>
                      <a:pt x="1873" y="2517"/>
                    </a:lnTo>
                    <a:cubicBezTo>
                      <a:pt x="1812" y="2538"/>
                      <a:pt x="1749" y="2547"/>
                      <a:pt x="1687" y="2547"/>
                    </a:cubicBezTo>
                    <a:cubicBezTo>
                      <a:pt x="1527" y="2547"/>
                      <a:pt x="1371" y="2483"/>
                      <a:pt x="1258" y="2371"/>
                    </a:cubicBezTo>
                    <a:lnTo>
                      <a:pt x="1258" y="2371"/>
                    </a:lnTo>
                    <a:cubicBezTo>
                      <a:pt x="1275" y="2337"/>
                      <a:pt x="1291" y="2300"/>
                      <a:pt x="1308" y="2263"/>
                    </a:cubicBezTo>
                    <a:lnTo>
                      <a:pt x="1308" y="2107"/>
                    </a:lnTo>
                    <a:lnTo>
                      <a:pt x="1308" y="1854"/>
                    </a:lnTo>
                    <a:cubicBezTo>
                      <a:pt x="1230" y="1776"/>
                      <a:pt x="1152" y="1776"/>
                      <a:pt x="1054" y="1776"/>
                    </a:cubicBezTo>
                    <a:lnTo>
                      <a:pt x="976" y="1776"/>
                    </a:lnTo>
                    <a:cubicBezTo>
                      <a:pt x="898" y="1854"/>
                      <a:pt x="820" y="1951"/>
                      <a:pt x="898" y="2029"/>
                    </a:cubicBezTo>
                    <a:cubicBezTo>
                      <a:pt x="898" y="2149"/>
                      <a:pt x="944" y="2269"/>
                      <a:pt x="1044" y="2362"/>
                    </a:cubicBezTo>
                    <a:lnTo>
                      <a:pt x="1044" y="2362"/>
                    </a:lnTo>
                    <a:cubicBezTo>
                      <a:pt x="993" y="2415"/>
                      <a:pt x="945" y="2470"/>
                      <a:pt x="898" y="2517"/>
                    </a:cubicBezTo>
                    <a:cubicBezTo>
                      <a:pt x="820" y="2634"/>
                      <a:pt x="717" y="2673"/>
                      <a:pt x="615" y="2673"/>
                    </a:cubicBezTo>
                    <a:cubicBezTo>
                      <a:pt x="513" y="2673"/>
                      <a:pt x="410" y="2634"/>
                      <a:pt x="332" y="2595"/>
                    </a:cubicBezTo>
                    <a:lnTo>
                      <a:pt x="254" y="2517"/>
                    </a:lnTo>
                    <a:lnTo>
                      <a:pt x="254" y="2439"/>
                    </a:lnTo>
                    <a:lnTo>
                      <a:pt x="254" y="2263"/>
                    </a:lnTo>
                    <a:lnTo>
                      <a:pt x="254" y="1951"/>
                    </a:lnTo>
                    <a:cubicBezTo>
                      <a:pt x="332" y="1776"/>
                      <a:pt x="410" y="1542"/>
                      <a:pt x="488" y="1366"/>
                    </a:cubicBezTo>
                    <a:cubicBezTo>
                      <a:pt x="566" y="976"/>
                      <a:pt x="742" y="644"/>
                      <a:pt x="742" y="390"/>
                    </a:cubicBezTo>
                    <a:cubicBezTo>
                      <a:pt x="820" y="156"/>
                      <a:pt x="898" y="78"/>
                      <a:pt x="898" y="78"/>
                    </a:cubicBezTo>
                    <a:lnTo>
                      <a:pt x="89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56"/>
              <p:cNvSpPr/>
              <p:nvPr/>
            </p:nvSpPr>
            <p:spPr>
              <a:xfrm>
                <a:off x="4285547" y="297506"/>
                <a:ext cx="6303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927" extrusionOk="0">
                    <a:moveTo>
                      <a:pt x="333" y="0"/>
                    </a:moveTo>
                    <a:cubicBezTo>
                      <a:pt x="177" y="0"/>
                      <a:pt x="79" y="156"/>
                      <a:pt x="79" y="234"/>
                    </a:cubicBezTo>
                    <a:lnTo>
                      <a:pt x="1" y="332"/>
                    </a:lnTo>
                    <a:cubicBezTo>
                      <a:pt x="1" y="566"/>
                      <a:pt x="79" y="722"/>
                      <a:pt x="255" y="820"/>
                    </a:cubicBezTo>
                    <a:cubicBezTo>
                      <a:pt x="567" y="898"/>
                      <a:pt x="742" y="1386"/>
                      <a:pt x="820" y="1620"/>
                    </a:cubicBezTo>
                    <a:cubicBezTo>
                      <a:pt x="898" y="1795"/>
                      <a:pt x="977" y="1951"/>
                      <a:pt x="1055" y="2107"/>
                    </a:cubicBezTo>
                    <a:lnTo>
                      <a:pt x="1055" y="1795"/>
                    </a:lnTo>
                    <a:cubicBezTo>
                      <a:pt x="977" y="1542"/>
                      <a:pt x="898" y="1307"/>
                      <a:pt x="820" y="1132"/>
                    </a:cubicBezTo>
                    <a:cubicBezTo>
                      <a:pt x="742" y="722"/>
                      <a:pt x="567" y="488"/>
                      <a:pt x="489" y="234"/>
                    </a:cubicBezTo>
                    <a:cubicBezTo>
                      <a:pt x="411" y="156"/>
                      <a:pt x="333" y="78"/>
                      <a:pt x="333" y="0"/>
                    </a:cubicBezTo>
                    <a:close/>
                    <a:moveTo>
                      <a:pt x="489" y="0"/>
                    </a:moveTo>
                    <a:cubicBezTo>
                      <a:pt x="489" y="0"/>
                      <a:pt x="489" y="78"/>
                      <a:pt x="567" y="156"/>
                    </a:cubicBezTo>
                    <a:cubicBezTo>
                      <a:pt x="664" y="410"/>
                      <a:pt x="820" y="722"/>
                      <a:pt x="977" y="1054"/>
                    </a:cubicBezTo>
                    <a:cubicBezTo>
                      <a:pt x="1055" y="1307"/>
                      <a:pt x="1152" y="1464"/>
                      <a:pt x="1230" y="1698"/>
                    </a:cubicBezTo>
                    <a:lnTo>
                      <a:pt x="1230" y="2107"/>
                    </a:lnTo>
                    <a:cubicBezTo>
                      <a:pt x="1230" y="2186"/>
                      <a:pt x="1152" y="2186"/>
                      <a:pt x="1152" y="2283"/>
                    </a:cubicBezTo>
                    <a:cubicBezTo>
                      <a:pt x="1230" y="2439"/>
                      <a:pt x="1308" y="2595"/>
                      <a:pt x="1308" y="2771"/>
                    </a:cubicBezTo>
                    <a:cubicBezTo>
                      <a:pt x="1386" y="2849"/>
                      <a:pt x="1464" y="2927"/>
                      <a:pt x="1542" y="2927"/>
                    </a:cubicBezTo>
                    <a:cubicBezTo>
                      <a:pt x="1640" y="2927"/>
                      <a:pt x="1718" y="2849"/>
                      <a:pt x="1718" y="2849"/>
                    </a:cubicBezTo>
                    <a:cubicBezTo>
                      <a:pt x="2030" y="2283"/>
                      <a:pt x="1796" y="1698"/>
                      <a:pt x="1542" y="1210"/>
                    </a:cubicBezTo>
                    <a:cubicBezTo>
                      <a:pt x="1308" y="722"/>
                      <a:pt x="1055" y="234"/>
                      <a:pt x="567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56"/>
              <p:cNvSpPr/>
              <p:nvPr/>
            </p:nvSpPr>
            <p:spPr>
              <a:xfrm>
                <a:off x="4295851" y="297506"/>
                <a:ext cx="27900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284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235" y="488"/>
                      <a:pt x="410" y="722"/>
                      <a:pt x="488" y="1132"/>
                    </a:cubicBezTo>
                    <a:cubicBezTo>
                      <a:pt x="566" y="1307"/>
                      <a:pt x="645" y="1542"/>
                      <a:pt x="723" y="1795"/>
                    </a:cubicBezTo>
                    <a:lnTo>
                      <a:pt x="723" y="2107"/>
                    </a:lnTo>
                    <a:cubicBezTo>
                      <a:pt x="820" y="2186"/>
                      <a:pt x="820" y="2186"/>
                      <a:pt x="820" y="2283"/>
                    </a:cubicBezTo>
                    <a:cubicBezTo>
                      <a:pt x="820" y="2186"/>
                      <a:pt x="898" y="2186"/>
                      <a:pt x="898" y="2107"/>
                    </a:cubicBezTo>
                    <a:lnTo>
                      <a:pt x="898" y="1698"/>
                    </a:lnTo>
                    <a:cubicBezTo>
                      <a:pt x="820" y="1464"/>
                      <a:pt x="723" y="1307"/>
                      <a:pt x="645" y="1054"/>
                    </a:cubicBezTo>
                    <a:cubicBezTo>
                      <a:pt x="488" y="722"/>
                      <a:pt x="332" y="410"/>
                      <a:pt x="235" y="156"/>
                    </a:cubicBezTo>
                    <a:cubicBezTo>
                      <a:pt x="157" y="78"/>
                      <a:pt x="157" y="0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56"/>
              <p:cNvSpPr/>
              <p:nvPr/>
            </p:nvSpPr>
            <p:spPr>
              <a:xfrm>
                <a:off x="4563496" y="282361"/>
                <a:ext cx="12600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6342" extrusionOk="0">
                    <a:moveTo>
                      <a:pt x="1464" y="0"/>
                    </a:moveTo>
                    <a:cubicBezTo>
                      <a:pt x="801" y="566"/>
                      <a:pt x="1" y="2283"/>
                      <a:pt x="235" y="3415"/>
                    </a:cubicBezTo>
                    <a:cubicBezTo>
                      <a:pt x="567" y="4956"/>
                      <a:pt x="1854" y="6342"/>
                      <a:pt x="2264" y="6342"/>
                    </a:cubicBezTo>
                    <a:cubicBezTo>
                      <a:pt x="2596" y="6342"/>
                      <a:pt x="4059" y="4391"/>
                      <a:pt x="3903" y="2927"/>
                    </a:cubicBezTo>
                    <a:cubicBezTo>
                      <a:pt x="3806" y="1874"/>
                      <a:pt x="3240" y="566"/>
                      <a:pt x="2440" y="157"/>
                    </a:cubicBezTo>
                    <a:cubicBezTo>
                      <a:pt x="2440" y="157"/>
                      <a:pt x="2186" y="78"/>
                      <a:pt x="1776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56"/>
              <p:cNvSpPr/>
              <p:nvPr/>
            </p:nvSpPr>
            <p:spPr>
              <a:xfrm>
                <a:off x="4590745" y="287202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52" y="1952"/>
                    </a:moveTo>
                    <a:lnTo>
                      <a:pt x="1152" y="2127"/>
                    </a:lnTo>
                    <a:lnTo>
                      <a:pt x="1152" y="2283"/>
                    </a:lnTo>
                    <a:cubicBezTo>
                      <a:pt x="1140" y="2295"/>
                      <a:pt x="1128" y="2309"/>
                      <a:pt x="1115" y="2325"/>
                    </a:cubicBezTo>
                    <a:lnTo>
                      <a:pt x="1115" y="2325"/>
                    </a:lnTo>
                    <a:cubicBezTo>
                      <a:pt x="1046" y="2257"/>
                      <a:pt x="976" y="2178"/>
                      <a:pt x="976" y="2030"/>
                    </a:cubicBezTo>
                    <a:cubicBezTo>
                      <a:pt x="976" y="2030"/>
                      <a:pt x="976" y="1952"/>
                      <a:pt x="1074" y="1952"/>
                    </a:cubicBezTo>
                    <a:close/>
                    <a:moveTo>
                      <a:pt x="820" y="1"/>
                    </a:moveTo>
                    <a:cubicBezTo>
                      <a:pt x="820" y="1"/>
                      <a:pt x="742" y="176"/>
                      <a:pt x="664" y="410"/>
                    </a:cubicBezTo>
                    <a:cubicBezTo>
                      <a:pt x="489" y="566"/>
                      <a:pt x="411" y="898"/>
                      <a:pt x="255" y="1308"/>
                    </a:cubicBezTo>
                    <a:cubicBezTo>
                      <a:pt x="176" y="1464"/>
                      <a:pt x="98" y="1718"/>
                      <a:pt x="98" y="1952"/>
                    </a:cubicBezTo>
                    <a:cubicBezTo>
                      <a:pt x="1" y="2030"/>
                      <a:pt x="1" y="2205"/>
                      <a:pt x="1" y="2361"/>
                    </a:cubicBezTo>
                    <a:lnTo>
                      <a:pt x="1" y="2518"/>
                    </a:lnTo>
                    <a:cubicBezTo>
                      <a:pt x="98" y="2615"/>
                      <a:pt x="98" y="2615"/>
                      <a:pt x="98" y="2693"/>
                    </a:cubicBezTo>
                    <a:lnTo>
                      <a:pt x="176" y="2693"/>
                    </a:lnTo>
                    <a:lnTo>
                      <a:pt x="176" y="2771"/>
                    </a:lnTo>
                    <a:cubicBezTo>
                      <a:pt x="333" y="2849"/>
                      <a:pt x="411" y="2849"/>
                      <a:pt x="586" y="2849"/>
                    </a:cubicBezTo>
                    <a:cubicBezTo>
                      <a:pt x="742" y="2849"/>
                      <a:pt x="898" y="2771"/>
                      <a:pt x="1074" y="2693"/>
                    </a:cubicBezTo>
                    <a:cubicBezTo>
                      <a:pt x="1116" y="2651"/>
                      <a:pt x="1158" y="2581"/>
                      <a:pt x="1188" y="2513"/>
                    </a:cubicBezTo>
                    <a:lnTo>
                      <a:pt x="1188" y="2513"/>
                    </a:lnTo>
                    <a:cubicBezTo>
                      <a:pt x="1339" y="2597"/>
                      <a:pt x="1514" y="2645"/>
                      <a:pt x="1673" y="2645"/>
                    </a:cubicBezTo>
                    <a:cubicBezTo>
                      <a:pt x="1744" y="2645"/>
                      <a:pt x="1812" y="2636"/>
                      <a:pt x="1874" y="2615"/>
                    </a:cubicBezTo>
                    <a:lnTo>
                      <a:pt x="1952" y="2615"/>
                    </a:lnTo>
                    <a:cubicBezTo>
                      <a:pt x="2050" y="2518"/>
                      <a:pt x="2050" y="2518"/>
                      <a:pt x="2128" y="2518"/>
                    </a:cubicBezTo>
                    <a:cubicBezTo>
                      <a:pt x="2128" y="2439"/>
                      <a:pt x="2128" y="2361"/>
                      <a:pt x="2206" y="2283"/>
                    </a:cubicBezTo>
                    <a:cubicBezTo>
                      <a:pt x="2206" y="2205"/>
                      <a:pt x="2206" y="2030"/>
                      <a:pt x="2128" y="1952"/>
                    </a:cubicBezTo>
                    <a:cubicBezTo>
                      <a:pt x="2128" y="1718"/>
                      <a:pt x="2050" y="1464"/>
                      <a:pt x="1952" y="1308"/>
                    </a:cubicBezTo>
                    <a:cubicBezTo>
                      <a:pt x="1796" y="898"/>
                      <a:pt x="1640" y="566"/>
                      <a:pt x="1562" y="332"/>
                    </a:cubicBezTo>
                    <a:cubicBezTo>
                      <a:pt x="1386" y="176"/>
                      <a:pt x="1308" y="1"/>
                      <a:pt x="1308" y="1"/>
                    </a:cubicBezTo>
                    <a:lnTo>
                      <a:pt x="1230" y="1"/>
                    </a:lnTo>
                    <a:lnTo>
                      <a:pt x="1230" y="79"/>
                    </a:lnTo>
                    <a:cubicBezTo>
                      <a:pt x="1230" y="79"/>
                      <a:pt x="1308" y="176"/>
                      <a:pt x="1386" y="410"/>
                    </a:cubicBezTo>
                    <a:cubicBezTo>
                      <a:pt x="1562" y="664"/>
                      <a:pt x="1640" y="976"/>
                      <a:pt x="1796" y="1308"/>
                    </a:cubicBezTo>
                    <a:cubicBezTo>
                      <a:pt x="1874" y="1542"/>
                      <a:pt x="1952" y="1718"/>
                      <a:pt x="2050" y="1952"/>
                    </a:cubicBezTo>
                    <a:lnTo>
                      <a:pt x="2050" y="2283"/>
                    </a:lnTo>
                    <a:cubicBezTo>
                      <a:pt x="2050" y="2361"/>
                      <a:pt x="2050" y="2361"/>
                      <a:pt x="1952" y="2439"/>
                    </a:cubicBezTo>
                    <a:lnTo>
                      <a:pt x="1874" y="2518"/>
                    </a:lnTo>
                    <a:cubicBezTo>
                      <a:pt x="1809" y="2545"/>
                      <a:pt x="1743" y="2557"/>
                      <a:pt x="1676" y="2557"/>
                    </a:cubicBezTo>
                    <a:cubicBezTo>
                      <a:pt x="1526" y="2557"/>
                      <a:pt x="1372" y="2496"/>
                      <a:pt x="1224" y="2407"/>
                    </a:cubicBezTo>
                    <a:lnTo>
                      <a:pt x="1224" y="2407"/>
                    </a:lnTo>
                    <a:cubicBezTo>
                      <a:pt x="1228" y="2390"/>
                      <a:pt x="1230" y="2374"/>
                      <a:pt x="1230" y="2361"/>
                    </a:cubicBezTo>
                    <a:cubicBezTo>
                      <a:pt x="1308" y="2283"/>
                      <a:pt x="1308" y="2205"/>
                      <a:pt x="1308" y="2127"/>
                    </a:cubicBezTo>
                    <a:cubicBezTo>
                      <a:pt x="1308" y="2030"/>
                      <a:pt x="1308" y="1952"/>
                      <a:pt x="1230" y="1874"/>
                    </a:cubicBezTo>
                    <a:cubicBezTo>
                      <a:pt x="1230" y="1796"/>
                      <a:pt x="1152" y="1796"/>
                      <a:pt x="1074" y="1796"/>
                    </a:cubicBezTo>
                    <a:lnTo>
                      <a:pt x="976" y="1796"/>
                    </a:lnTo>
                    <a:cubicBezTo>
                      <a:pt x="898" y="1874"/>
                      <a:pt x="820" y="2030"/>
                      <a:pt x="820" y="2127"/>
                    </a:cubicBezTo>
                    <a:cubicBezTo>
                      <a:pt x="890" y="2267"/>
                      <a:pt x="960" y="2345"/>
                      <a:pt x="1045" y="2415"/>
                    </a:cubicBezTo>
                    <a:lnTo>
                      <a:pt x="1045" y="2415"/>
                    </a:lnTo>
                    <a:cubicBezTo>
                      <a:pt x="994" y="2484"/>
                      <a:pt x="943" y="2559"/>
                      <a:pt x="898" y="2615"/>
                    </a:cubicBezTo>
                    <a:cubicBezTo>
                      <a:pt x="820" y="2693"/>
                      <a:pt x="718" y="2732"/>
                      <a:pt x="606" y="2732"/>
                    </a:cubicBezTo>
                    <a:cubicBezTo>
                      <a:pt x="494" y="2732"/>
                      <a:pt x="372" y="2693"/>
                      <a:pt x="255" y="2615"/>
                    </a:cubicBezTo>
                    <a:lnTo>
                      <a:pt x="255" y="2518"/>
                    </a:lnTo>
                    <a:cubicBezTo>
                      <a:pt x="176" y="2439"/>
                      <a:pt x="176" y="2361"/>
                      <a:pt x="176" y="2361"/>
                    </a:cubicBezTo>
                    <a:cubicBezTo>
                      <a:pt x="176" y="2205"/>
                      <a:pt x="255" y="2127"/>
                      <a:pt x="255" y="1952"/>
                    </a:cubicBezTo>
                    <a:cubicBezTo>
                      <a:pt x="333" y="1796"/>
                      <a:pt x="411" y="1542"/>
                      <a:pt x="411" y="1386"/>
                    </a:cubicBezTo>
                    <a:cubicBezTo>
                      <a:pt x="586" y="976"/>
                      <a:pt x="664" y="664"/>
                      <a:pt x="742" y="410"/>
                    </a:cubicBezTo>
                    <a:cubicBezTo>
                      <a:pt x="820" y="176"/>
                      <a:pt x="898" y="79"/>
                      <a:pt x="898" y="79"/>
                    </a:cubicBezTo>
                    <a:lnTo>
                      <a:pt x="82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56"/>
              <p:cNvSpPr/>
              <p:nvPr/>
            </p:nvSpPr>
            <p:spPr>
              <a:xfrm>
                <a:off x="4621035" y="292664"/>
                <a:ext cx="6362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2927" extrusionOk="0">
                    <a:moveTo>
                      <a:pt x="332" y="0"/>
                    </a:moveTo>
                    <a:cubicBezTo>
                      <a:pt x="176" y="78"/>
                      <a:pt x="98" y="156"/>
                      <a:pt x="0" y="234"/>
                    </a:cubicBezTo>
                    <a:lnTo>
                      <a:pt x="0" y="390"/>
                    </a:lnTo>
                    <a:cubicBezTo>
                      <a:pt x="0" y="566"/>
                      <a:pt x="98" y="722"/>
                      <a:pt x="254" y="800"/>
                    </a:cubicBezTo>
                    <a:cubicBezTo>
                      <a:pt x="488" y="878"/>
                      <a:pt x="664" y="1366"/>
                      <a:pt x="820" y="1620"/>
                    </a:cubicBezTo>
                    <a:cubicBezTo>
                      <a:pt x="898" y="1776"/>
                      <a:pt x="976" y="1951"/>
                      <a:pt x="1074" y="2107"/>
                    </a:cubicBezTo>
                    <a:lnTo>
                      <a:pt x="1074" y="1776"/>
                    </a:lnTo>
                    <a:cubicBezTo>
                      <a:pt x="976" y="1542"/>
                      <a:pt x="898" y="1366"/>
                      <a:pt x="820" y="1132"/>
                    </a:cubicBezTo>
                    <a:cubicBezTo>
                      <a:pt x="664" y="800"/>
                      <a:pt x="586" y="488"/>
                      <a:pt x="410" y="234"/>
                    </a:cubicBezTo>
                    <a:cubicBezTo>
                      <a:pt x="410" y="156"/>
                      <a:pt x="332" y="78"/>
                      <a:pt x="332" y="0"/>
                    </a:cubicBezTo>
                    <a:close/>
                    <a:moveTo>
                      <a:pt x="410" y="0"/>
                    </a:moveTo>
                    <a:cubicBezTo>
                      <a:pt x="488" y="78"/>
                      <a:pt x="488" y="78"/>
                      <a:pt x="586" y="156"/>
                    </a:cubicBezTo>
                    <a:cubicBezTo>
                      <a:pt x="664" y="390"/>
                      <a:pt x="820" y="722"/>
                      <a:pt x="976" y="1132"/>
                    </a:cubicBezTo>
                    <a:cubicBezTo>
                      <a:pt x="1074" y="1288"/>
                      <a:pt x="1152" y="1542"/>
                      <a:pt x="1152" y="1776"/>
                    </a:cubicBezTo>
                    <a:cubicBezTo>
                      <a:pt x="1230" y="1854"/>
                      <a:pt x="1230" y="2029"/>
                      <a:pt x="1230" y="2107"/>
                    </a:cubicBezTo>
                    <a:cubicBezTo>
                      <a:pt x="1152" y="2185"/>
                      <a:pt x="1152" y="2263"/>
                      <a:pt x="1152" y="2263"/>
                    </a:cubicBezTo>
                    <a:cubicBezTo>
                      <a:pt x="1230" y="2439"/>
                      <a:pt x="1230" y="2595"/>
                      <a:pt x="1308" y="2751"/>
                    </a:cubicBezTo>
                    <a:cubicBezTo>
                      <a:pt x="1386" y="2829"/>
                      <a:pt x="1464" y="2927"/>
                      <a:pt x="1561" y="2927"/>
                    </a:cubicBezTo>
                    <a:cubicBezTo>
                      <a:pt x="1639" y="2927"/>
                      <a:pt x="1718" y="2829"/>
                      <a:pt x="1718" y="2829"/>
                    </a:cubicBezTo>
                    <a:cubicBezTo>
                      <a:pt x="2049" y="2342"/>
                      <a:pt x="1796" y="1698"/>
                      <a:pt x="1561" y="1210"/>
                    </a:cubicBezTo>
                    <a:cubicBezTo>
                      <a:pt x="1308" y="722"/>
                      <a:pt x="1074" y="234"/>
                      <a:pt x="58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56"/>
              <p:cNvSpPr/>
              <p:nvPr/>
            </p:nvSpPr>
            <p:spPr>
              <a:xfrm>
                <a:off x="4631339" y="292664"/>
                <a:ext cx="27869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264" extrusionOk="0">
                    <a:moveTo>
                      <a:pt x="0" y="0"/>
                    </a:moveTo>
                    <a:cubicBezTo>
                      <a:pt x="0" y="78"/>
                      <a:pt x="78" y="156"/>
                      <a:pt x="78" y="234"/>
                    </a:cubicBezTo>
                    <a:cubicBezTo>
                      <a:pt x="254" y="488"/>
                      <a:pt x="332" y="800"/>
                      <a:pt x="488" y="1132"/>
                    </a:cubicBezTo>
                    <a:cubicBezTo>
                      <a:pt x="566" y="1366"/>
                      <a:pt x="644" y="1542"/>
                      <a:pt x="742" y="1776"/>
                    </a:cubicBezTo>
                    <a:lnTo>
                      <a:pt x="742" y="2107"/>
                    </a:lnTo>
                    <a:cubicBezTo>
                      <a:pt x="742" y="2185"/>
                      <a:pt x="820" y="2263"/>
                      <a:pt x="820" y="2263"/>
                    </a:cubicBezTo>
                    <a:cubicBezTo>
                      <a:pt x="820" y="2263"/>
                      <a:pt x="820" y="2185"/>
                      <a:pt x="898" y="2107"/>
                    </a:cubicBezTo>
                    <a:cubicBezTo>
                      <a:pt x="898" y="2029"/>
                      <a:pt x="898" y="1854"/>
                      <a:pt x="820" y="1776"/>
                    </a:cubicBezTo>
                    <a:cubicBezTo>
                      <a:pt x="820" y="1542"/>
                      <a:pt x="742" y="1288"/>
                      <a:pt x="644" y="1132"/>
                    </a:cubicBezTo>
                    <a:cubicBezTo>
                      <a:pt x="488" y="722"/>
                      <a:pt x="332" y="390"/>
                      <a:pt x="254" y="156"/>
                    </a:cubicBezTo>
                    <a:cubicBezTo>
                      <a:pt x="156" y="78"/>
                      <a:pt x="156" y="78"/>
                      <a:pt x="78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56"/>
              <p:cNvSpPr/>
              <p:nvPr/>
            </p:nvSpPr>
            <p:spPr>
              <a:xfrm>
                <a:off x="4881419" y="204246"/>
                <a:ext cx="136275" cy="191548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72" extrusionOk="0">
                    <a:moveTo>
                      <a:pt x="1366" y="0"/>
                    </a:moveTo>
                    <a:lnTo>
                      <a:pt x="1054" y="78"/>
                    </a:lnTo>
                    <a:cubicBezTo>
                      <a:pt x="566" y="722"/>
                      <a:pt x="1" y="2517"/>
                      <a:pt x="488" y="3649"/>
                    </a:cubicBezTo>
                    <a:cubicBezTo>
                      <a:pt x="1032" y="5054"/>
                      <a:pt x="2475" y="6172"/>
                      <a:pt x="2882" y="6172"/>
                    </a:cubicBezTo>
                    <a:cubicBezTo>
                      <a:pt x="2899" y="6172"/>
                      <a:pt x="2914" y="6170"/>
                      <a:pt x="2927" y="6166"/>
                    </a:cubicBezTo>
                    <a:cubicBezTo>
                      <a:pt x="3318" y="6088"/>
                      <a:pt x="4391" y="3903"/>
                      <a:pt x="3981" y="2517"/>
                    </a:cubicBezTo>
                    <a:cubicBezTo>
                      <a:pt x="3727" y="1464"/>
                      <a:pt x="2927" y="313"/>
                      <a:pt x="2030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56"/>
              <p:cNvSpPr/>
              <p:nvPr/>
            </p:nvSpPr>
            <p:spPr>
              <a:xfrm>
                <a:off x="4908668" y="206666"/>
                <a:ext cx="68463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960" extrusionOk="0">
                    <a:moveTo>
                      <a:pt x="1074" y="1952"/>
                    </a:moveTo>
                    <a:cubicBezTo>
                      <a:pt x="1152" y="1952"/>
                      <a:pt x="1152" y="2030"/>
                      <a:pt x="1152" y="2030"/>
                    </a:cubicBezTo>
                    <a:lnTo>
                      <a:pt x="1152" y="2283"/>
                    </a:lnTo>
                    <a:cubicBezTo>
                      <a:pt x="1145" y="2290"/>
                      <a:pt x="1139" y="2297"/>
                      <a:pt x="1133" y="2305"/>
                    </a:cubicBezTo>
                    <a:lnTo>
                      <a:pt x="1133" y="2305"/>
                    </a:lnTo>
                    <a:cubicBezTo>
                      <a:pt x="1035" y="2236"/>
                      <a:pt x="976" y="2150"/>
                      <a:pt x="976" y="2030"/>
                    </a:cubicBezTo>
                    <a:lnTo>
                      <a:pt x="976" y="1952"/>
                    </a:lnTo>
                    <a:close/>
                    <a:moveTo>
                      <a:pt x="898" y="0"/>
                    </a:moveTo>
                    <a:lnTo>
                      <a:pt x="898" y="78"/>
                    </a:lnTo>
                    <a:cubicBezTo>
                      <a:pt x="898" y="78"/>
                      <a:pt x="976" y="157"/>
                      <a:pt x="1074" y="410"/>
                    </a:cubicBezTo>
                    <a:cubicBezTo>
                      <a:pt x="1230" y="566"/>
                      <a:pt x="1464" y="820"/>
                      <a:pt x="1640" y="1210"/>
                    </a:cubicBezTo>
                    <a:cubicBezTo>
                      <a:pt x="1796" y="1386"/>
                      <a:pt x="1874" y="1542"/>
                      <a:pt x="1952" y="1796"/>
                    </a:cubicBezTo>
                    <a:cubicBezTo>
                      <a:pt x="2049" y="1874"/>
                      <a:pt x="2049" y="1952"/>
                      <a:pt x="2049" y="2108"/>
                    </a:cubicBezTo>
                    <a:lnTo>
                      <a:pt x="2049" y="2283"/>
                    </a:lnTo>
                    <a:lnTo>
                      <a:pt x="1952" y="2283"/>
                    </a:lnTo>
                    <a:lnTo>
                      <a:pt x="1952" y="2361"/>
                    </a:lnTo>
                    <a:cubicBezTo>
                      <a:pt x="1835" y="2400"/>
                      <a:pt x="1693" y="2420"/>
                      <a:pt x="1562" y="2420"/>
                    </a:cubicBezTo>
                    <a:cubicBezTo>
                      <a:pt x="1450" y="2420"/>
                      <a:pt x="1345" y="2406"/>
                      <a:pt x="1269" y="2378"/>
                    </a:cubicBezTo>
                    <a:lnTo>
                      <a:pt x="1269" y="2378"/>
                    </a:lnTo>
                    <a:cubicBezTo>
                      <a:pt x="1279" y="2347"/>
                      <a:pt x="1292" y="2315"/>
                      <a:pt x="1308" y="2283"/>
                    </a:cubicBezTo>
                    <a:lnTo>
                      <a:pt x="1308" y="2030"/>
                    </a:lnTo>
                    <a:cubicBezTo>
                      <a:pt x="1308" y="1952"/>
                      <a:pt x="1308" y="1874"/>
                      <a:pt x="1230" y="1796"/>
                    </a:cubicBezTo>
                    <a:lnTo>
                      <a:pt x="976" y="1796"/>
                    </a:lnTo>
                    <a:lnTo>
                      <a:pt x="898" y="1874"/>
                    </a:lnTo>
                    <a:cubicBezTo>
                      <a:pt x="820" y="1874"/>
                      <a:pt x="820" y="2030"/>
                      <a:pt x="820" y="2108"/>
                    </a:cubicBezTo>
                    <a:cubicBezTo>
                      <a:pt x="881" y="2246"/>
                      <a:pt x="1003" y="2324"/>
                      <a:pt x="1090" y="2389"/>
                    </a:cubicBezTo>
                    <a:lnTo>
                      <a:pt x="1090" y="2389"/>
                    </a:lnTo>
                    <a:cubicBezTo>
                      <a:pt x="1061" y="2462"/>
                      <a:pt x="1039" y="2545"/>
                      <a:pt x="976" y="2596"/>
                    </a:cubicBezTo>
                    <a:cubicBezTo>
                      <a:pt x="882" y="2702"/>
                      <a:pt x="758" y="2773"/>
                      <a:pt x="637" y="2773"/>
                    </a:cubicBezTo>
                    <a:cubicBezTo>
                      <a:pt x="558" y="2773"/>
                      <a:pt x="479" y="2743"/>
                      <a:pt x="410" y="2674"/>
                    </a:cubicBezTo>
                    <a:lnTo>
                      <a:pt x="332" y="2674"/>
                    </a:lnTo>
                    <a:lnTo>
                      <a:pt x="254" y="2596"/>
                    </a:lnTo>
                    <a:lnTo>
                      <a:pt x="254" y="2439"/>
                    </a:lnTo>
                    <a:lnTo>
                      <a:pt x="254" y="2108"/>
                    </a:lnTo>
                    <a:cubicBezTo>
                      <a:pt x="254" y="1874"/>
                      <a:pt x="254" y="1698"/>
                      <a:pt x="332" y="1464"/>
                    </a:cubicBezTo>
                    <a:cubicBezTo>
                      <a:pt x="332" y="1054"/>
                      <a:pt x="410" y="722"/>
                      <a:pt x="488" y="488"/>
                    </a:cubicBezTo>
                    <a:lnTo>
                      <a:pt x="488" y="157"/>
                    </a:lnTo>
                    <a:lnTo>
                      <a:pt x="488" y="78"/>
                    </a:lnTo>
                    <a:lnTo>
                      <a:pt x="410" y="78"/>
                    </a:lnTo>
                    <a:cubicBezTo>
                      <a:pt x="410" y="78"/>
                      <a:pt x="410" y="235"/>
                      <a:pt x="332" y="488"/>
                    </a:cubicBezTo>
                    <a:cubicBezTo>
                      <a:pt x="254" y="722"/>
                      <a:pt x="176" y="1054"/>
                      <a:pt x="98" y="1464"/>
                    </a:cubicBezTo>
                    <a:cubicBezTo>
                      <a:pt x="98" y="1620"/>
                      <a:pt x="1" y="1874"/>
                      <a:pt x="1" y="2108"/>
                    </a:cubicBezTo>
                    <a:cubicBezTo>
                      <a:pt x="1" y="2283"/>
                      <a:pt x="1" y="2361"/>
                      <a:pt x="98" y="2517"/>
                    </a:cubicBezTo>
                    <a:lnTo>
                      <a:pt x="98" y="2674"/>
                    </a:lnTo>
                    <a:cubicBezTo>
                      <a:pt x="176" y="2771"/>
                      <a:pt x="176" y="2771"/>
                      <a:pt x="176" y="2849"/>
                    </a:cubicBezTo>
                    <a:lnTo>
                      <a:pt x="332" y="2849"/>
                    </a:lnTo>
                    <a:cubicBezTo>
                      <a:pt x="387" y="2904"/>
                      <a:pt x="491" y="2960"/>
                      <a:pt x="603" y="2960"/>
                    </a:cubicBezTo>
                    <a:cubicBezTo>
                      <a:pt x="649" y="2960"/>
                      <a:pt x="696" y="2950"/>
                      <a:pt x="742" y="2927"/>
                    </a:cubicBezTo>
                    <a:cubicBezTo>
                      <a:pt x="898" y="2927"/>
                      <a:pt x="1074" y="2849"/>
                      <a:pt x="1152" y="2674"/>
                    </a:cubicBezTo>
                    <a:cubicBezTo>
                      <a:pt x="1195" y="2631"/>
                      <a:pt x="1214" y="2564"/>
                      <a:pt x="1236" y="2487"/>
                    </a:cubicBezTo>
                    <a:lnTo>
                      <a:pt x="1236" y="2487"/>
                    </a:lnTo>
                    <a:cubicBezTo>
                      <a:pt x="1334" y="2533"/>
                      <a:pt x="1443" y="2556"/>
                      <a:pt x="1552" y="2556"/>
                    </a:cubicBezTo>
                    <a:cubicBezTo>
                      <a:pt x="1693" y="2556"/>
                      <a:pt x="1835" y="2517"/>
                      <a:pt x="1952" y="2439"/>
                    </a:cubicBezTo>
                    <a:lnTo>
                      <a:pt x="2049" y="2439"/>
                    </a:lnTo>
                    <a:cubicBezTo>
                      <a:pt x="2127" y="2361"/>
                      <a:pt x="2127" y="2361"/>
                      <a:pt x="2127" y="2283"/>
                    </a:cubicBezTo>
                    <a:cubicBezTo>
                      <a:pt x="2205" y="2283"/>
                      <a:pt x="2205" y="2186"/>
                      <a:pt x="2205" y="2108"/>
                    </a:cubicBezTo>
                    <a:cubicBezTo>
                      <a:pt x="2205" y="1952"/>
                      <a:pt x="2127" y="1874"/>
                      <a:pt x="2127" y="1698"/>
                    </a:cubicBezTo>
                    <a:cubicBezTo>
                      <a:pt x="2049" y="1464"/>
                      <a:pt x="1874" y="1308"/>
                      <a:pt x="1796" y="1132"/>
                    </a:cubicBezTo>
                    <a:cubicBezTo>
                      <a:pt x="1562" y="722"/>
                      <a:pt x="1386" y="488"/>
                      <a:pt x="1230" y="332"/>
                    </a:cubicBezTo>
                    <a:cubicBezTo>
                      <a:pt x="1074" y="78"/>
                      <a:pt x="976" y="0"/>
                      <a:pt x="9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56"/>
              <p:cNvSpPr/>
              <p:nvPr/>
            </p:nvSpPr>
            <p:spPr>
              <a:xfrm>
                <a:off x="4929244" y="211508"/>
                <a:ext cx="75725" cy="81188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2616" extrusionOk="0">
                    <a:moveTo>
                      <a:pt x="313" y="1"/>
                    </a:moveTo>
                    <a:cubicBezTo>
                      <a:pt x="157" y="79"/>
                      <a:pt x="79" y="176"/>
                      <a:pt x="79" y="332"/>
                    </a:cubicBezTo>
                    <a:lnTo>
                      <a:pt x="1" y="410"/>
                    </a:lnTo>
                    <a:cubicBezTo>
                      <a:pt x="1" y="566"/>
                      <a:pt x="157" y="742"/>
                      <a:pt x="411" y="820"/>
                    </a:cubicBezTo>
                    <a:cubicBezTo>
                      <a:pt x="645" y="898"/>
                      <a:pt x="899" y="1308"/>
                      <a:pt x="1055" y="1464"/>
                    </a:cubicBezTo>
                    <a:cubicBezTo>
                      <a:pt x="1211" y="1640"/>
                      <a:pt x="1289" y="1796"/>
                      <a:pt x="1386" y="1952"/>
                    </a:cubicBezTo>
                    <a:cubicBezTo>
                      <a:pt x="1386" y="1796"/>
                      <a:pt x="1386" y="1718"/>
                      <a:pt x="1289" y="1640"/>
                    </a:cubicBezTo>
                    <a:cubicBezTo>
                      <a:pt x="1211" y="1386"/>
                      <a:pt x="1133" y="1230"/>
                      <a:pt x="977" y="1054"/>
                    </a:cubicBezTo>
                    <a:cubicBezTo>
                      <a:pt x="801" y="664"/>
                      <a:pt x="567" y="410"/>
                      <a:pt x="411" y="254"/>
                    </a:cubicBezTo>
                    <a:cubicBezTo>
                      <a:pt x="411" y="176"/>
                      <a:pt x="313" y="79"/>
                      <a:pt x="313" y="1"/>
                    </a:cubicBezTo>
                    <a:close/>
                    <a:moveTo>
                      <a:pt x="411" y="1"/>
                    </a:moveTo>
                    <a:cubicBezTo>
                      <a:pt x="411" y="1"/>
                      <a:pt x="489" y="79"/>
                      <a:pt x="567" y="176"/>
                    </a:cubicBezTo>
                    <a:cubicBezTo>
                      <a:pt x="723" y="332"/>
                      <a:pt x="899" y="566"/>
                      <a:pt x="1133" y="976"/>
                    </a:cubicBezTo>
                    <a:cubicBezTo>
                      <a:pt x="1211" y="1152"/>
                      <a:pt x="1386" y="1308"/>
                      <a:pt x="1464" y="1542"/>
                    </a:cubicBezTo>
                    <a:cubicBezTo>
                      <a:pt x="1464" y="1718"/>
                      <a:pt x="1542" y="1796"/>
                      <a:pt x="1542" y="1952"/>
                    </a:cubicBezTo>
                    <a:cubicBezTo>
                      <a:pt x="1542" y="1952"/>
                      <a:pt x="1542" y="2030"/>
                      <a:pt x="1464" y="2127"/>
                    </a:cubicBezTo>
                    <a:cubicBezTo>
                      <a:pt x="1542" y="2283"/>
                      <a:pt x="1620" y="2361"/>
                      <a:pt x="1777" y="2518"/>
                    </a:cubicBezTo>
                    <a:cubicBezTo>
                      <a:pt x="1777" y="2615"/>
                      <a:pt x="1874" y="2615"/>
                      <a:pt x="1952" y="2615"/>
                    </a:cubicBezTo>
                    <a:cubicBezTo>
                      <a:pt x="2030" y="2615"/>
                      <a:pt x="2108" y="2615"/>
                      <a:pt x="2186" y="2518"/>
                    </a:cubicBezTo>
                    <a:cubicBezTo>
                      <a:pt x="2440" y="1952"/>
                      <a:pt x="2030" y="1386"/>
                      <a:pt x="1698" y="976"/>
                    </a:cubicBezTo>
                    <a:cubicBezTo>
                      <a:pt x="1386" y="566"/>
                      <a:pt x="1055" y="79"/>
                      <a:pt x="567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56"/>
              <p:cNvSpPr/>
              <p:nvPr/>
            </p:nvSpPr>
            <p:spPr>
              <a:xfrm>
                <a:off x="4938958" y="211508"/>
                <a:ext cx="38173" cy="66042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128" extrusionOk="0">
                    <a:moveTo>
                      <a:pt x="0" y="1"/>
                    </a:moveTo>
                    <a:cubicBezTo>
                      <a:pt x="0" y="79"/>
                      <a:pt x="98" y="176"/>
                      <a:pt x="98" y="254"/>
                    </a:cubicBezTo>
                    <a:cubicBezTo>
                      <a:pt x="254" y="410"/>
                      <a:pt x="488" y="664"/>
                      <a:pt x="664" y="1054"/>
                    </a:cubicBezTo>
                    <a:cubicBezTo>
                      <a:pt x="820" y="1230"/>
                      <a:pt x="898" y="1386"/>
                      <a:pt x="976" y="1640"/>
                    </a:cubicBezTo>
                    <a:cubicBezTo>
                      <a:pt x="1073" y="1718"/>
                      <a:pt x="1073" y="1796"/>
                      <a:pt x="1073" y="1952"/>
                    </a:cubicBezTo>
                    <a:cubicBezTo>
                      <a:pt x="1151" y="2030"/>
                      <a:pt x="1151" y="2030"/>
                      <a:pt x="1151" y="2127"/>
                    </a:cubicBezTo>
                    <a:cubicBezTo>
                      <a:pt x="1229" y="2030"/>
                      <a:pt x="1229" y="1952"/>
                      <a:pt x="1229" y="1952"/>
                    </a:cubicBezTo>
                    <a:cubicBezTo>
                      <a:pt x="1229" y="1796"/>
                      <a:pt x="1151" y="1718"/>
                      <a:pt x="1151" y="1542"/>
                    </a:cubicBezTo>
                    <a:cubicBezTo>
                      <a:pt x="1073" y="1308"/>
                      <a:pt x="898" y="1152"/>
                      <a:pt x="820" y="976"/>
                    </a:cubicBezTo>
                    <a:cubicBezTo>
                      <a:pt x="586" y="566"/>
                      <a:pt x="410" y="332"/>
                      <a:pt x="254" y="176"/>
                    </a:cubicBezTo>
                    <a:cubicBezTo>
                      <a:pt x="176" y="79"/>
                      <a:pt x="98" y="1"/>
                      <a:pt x="9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56"/>
              <p:cNvSpPr/>
              <p:nvPr/>
            </p:nvSpPr>
            <p:spPr>
              <a:xfrm>
                <a:off x="5176314" y="-430"/>
                <a:ext cx="136275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90" extrusionOk="0">
                    <a:moveTo>
                      <a:pt x="2030" y="0"/>
                    </a:moveTo>
                    <a:cubicBezTo>
                      <a:pt x="2030" y="0"/>
                      <a:pt x="1874" y="0"/>
                      <a:pt x="1464" y="79"/>
                    </a:cubicBezTo>
                    <a:lnTo>
                      <a:pt x="1054" y="79"/>
                    </a:lnTo>
                    <a:cubicBezTo>
                      <a:pt x="567" y="742"/>
                      <a:pt x="1" y="2517"/>
                      <a:pt x="489" y="3669"/>
                    </a:cubicBezTo>
                    <a:cubicBezTo>
                      <a:pt x="1036" y="5084"/>
                      <a:pt x="2496" y="6189"/>
                      <a:pt x="2962" y="6189"/>
                    </a:cubicBezTo>
                    <a:cubicBezTo>
                      <a:pt x="2978" y="6189"/>
                      <a:pt x="2992" y="6188"/>
                      <a:pt x="3006" y="6186"/>
                    </a:cubicBezTo>
                    <a:cubicBezTo>
                      <a:pt x="3337" y="6108"/>
                      <a:pt x="4391" y="3981"/>
                      <a:pt x="3981" y="2517"/>
                    </a:cubicBezTo>
                    <a:cubicBezTo>
                      <a:pt x="3747" y="1542"/>
                      <a:pt x="3006" y="332"/>
                      <a:pt x="2030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56"/>
              <p:cNvSpPr/>
              <p:nvPr/>
            </p:nvSpPr>
            <p:spPr>
              <a:xfrm>
                <a:off x="5206604" y="1991"/>
                <a:ext cx="65422" cy="9220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71" extrusionOk="0">
                    <a:moveTo>
                      <a:pt x="1054" y="1952"/>
                    </a:moveTo>
                    <a:lnTo>
                      <a:pt x="1054" y="2127"/>
                    </a:lnTo>
                    <a:lnTo>
                      <a:pt x="1054" y="2283"/>
                    </a:lnTo>
                    <a:cubicBezTo>
                      <a:pt x="1054" y="2288"/>
                      <a:pt x="1054" y="2292"/>
                      <a:pt x="1054" y="2296"/>
                    </a:cubicBezTo>
                    <a:lnTo>
                      <a:pt x="1054" y="2296"/>
                    </a:lnTo>
                    <a:cubicBezTo>
                      <a:pt x="979" y="2240"/>
                      <a:pt x="898" y="2184"/>
                      <a:pt x="898" y="2127"/>
                    </a:cubicBezTo>
                    <a:lnTo>
                      <a:pt x="898" y="2049"/>
                    </a:lnTo>
                    <a:lnTo>
                      <a:pt x="976" y="1952"/>
                    </a:lnTo>
                    <a:close/>
                    <a:moveTo>
                      <a:pt x="820" y="1"/>
                    </a:moveTo>
                    <a:lnTo>
                      <a:pt x="820" y="98"/>
                    </a:lnTo>
                    <a:cubicBezTo>
                      <a:pt x="820" y="98"/>
                      <a:pt x="898" y="254"/>
                      <a:pt x="1054" y="410"/>
                    </a:cubicBezTo>
                    <a:cubicBezTo>
                      <a:pt x="1132" y="586"/>
                      <a:pt x="1386" y="898"/>
                      <a:pt x="1542" y="1230"/>
                    </a:cubicBezTo>
                    <a:cubicBezTo>
                      <a:pt x="1717" y="1386"/>
                      <a:pt x="1795" y="1561"/>
                      <a:pt x="1873" y="1796"/>
                    </a:cubicBezTo>
                    <a:cubicBezTo>
                      <a:pt x="1952" y="1874"/>
                      <a:pt x="1952" y="2049"/>
                      <a:pt x="1952" y="2127"/>
                    </a:cubicBezTo>
                    <a:lnTo>
                      <a:pt x="1952" y="2283"/>
                    </a:lnTo>
                    <a:lnTo>
                      <a:pt x="1952" y="2361"/>
                    </a:lnTo>
                    <a:lnTo>
                      <a:pt x="1873" y="2361"/>
                    </a:lnTo>
                    <a:cubicBezTo>
                      <a:pt x="1769" y="2434"/>
                      <a:pt x="1667" y="2460"/>
                      <a:pt x="1567" y="2460"/>
                    </a:cubicBezTo>
                    <a:cubicBezTo>
                      <a:pt x="1451" y="2460"/>
                      <a:pt x="1335" y="2425"/>
                      <a:pt x="1217" y="2388"/>
                    </a:cubicBezTo>
                    <a:lnTo>
                      <a:pt x="1217" y="2388"/>
                    </a:lnTo>
                    <a:cubicBezTo>
                      <a:pt x="1225" y="2353"/>
                      <a:pt x="1230" y="2318"/>
                      <a:pt x="1230" y="2283"/>
                    </a:cubicBezTo>
                    <a:lnTo>
                      <a:pt x="1230" y="2127"/>
                    </a:lnTo>
                    <a:cubicBezTo>
                      <a:pt x="1230" y="2049"/>
                      <a:pt x="1230" y="1952"/>
                      <a:pt x="1132" y="1874"/>
                    </a:cubicBezTo>
                    <a:cubicBezTo>
                      <a:pt x="1054" y="1796"/>
                      <a:pt x="976" y="1796"/>
                      <a:pt x="976" y="1796"/>
                    </a:cubicBezTo>
                    <a:cubicBezTo>
                      <a:pt x="898" y="1874"/>
                      <a:pt x="898" y="1874"/>
                      <a:pt x="820" y="1874"/>
                    </a:cubicBezTo>
                    <a:cubicBezTo>
                      <a:pt x="742" y="1952"/>
                      <a:pt x="742" y="2049"/>
                      <a:pt x="742" y="2127"/>
                    </a:cubicBezTo>
                    <a:cubicBezTo>
                      <a:pt x="813" y="2270"/>
                      <a:pt x="949" y="2347"/>
                      <a:pt x="1032" y="2419"/>
                    </a:cubicBezTo>
                    <a:lnTo>
                      <a:pt x="1032" y="2419"/>
                    </a:lnTo>
                    <a:cubicBezTo>
                      <a:pt x="1003" y="2501"/>
                      <a:pt x="950" y="2563"/>
                      <a:pt x="898" y="2615"/>
                    </a:cubicBezTo>
                    <a:cubicBezTo>
                      <a:pt x="799" y="2764"/>
                      <a:pt x="661" y="2818"/>
                      <a:pt x="533" y="2818"/>
                    </a:cubicBezTo>
                    <a:cubicBezTo>
                      <a:pt x="459" y="2818"/>
                      <a:pt x="389" y="2800"/>
                      <a:pt x="332" y="2771"/>
                    </a:cubicBezTo>
                    <a:lnTo>
                      <a:pt x="254" y="2693"/>
                    </a:lnTo>
                    <a:cubicBezTo>
                      <a:pt x="156" y="2615"/>
                      <a:pt x="156" y="2537"/>
                      <a:pt x="156" y="2537"/>
                    </a:cubicBezTo>
                    <a:lnTo>
                      <a:pt x="156" y="2127"/>
                    </a:lnTo>
                    <a:cubicBezTo>
                      <a:pt x="156" y="1952"/>
                      <a:pt x="254" y="1718"/>
                      <a:pt x="254" y="1464"/>
                    </a:cubicBezTo>
                    <a:cubicBezTo>
                      <a:pt x="332" y="1152"/>
                      <a:pt x="332" y="742"/>
                      <a:pt x="410" y="488"/>
                    </a:cubicBezTo>
                    <a:lnTo>
                      <a:pt x="410" y="176"/>
                    </a:lnTo>
                    <a:lnTo>
                      <a:pt x="410" y="98"/>
                    </a:lnTo>
                    <a:lnTo>
                      <a:pt x="332" y="176"/>
                    </a:lnTo>
                    <a:cubicBezTo>
                      <a:pt x="332" y="176"/>
                      <a:pt x="332" y="254"/>
                      <a:pt x="254" y="488"/>
                    </a:cubicBezTo>
                    <a:cubicBezTo>
                      <a:pt x="156" y="742"/>
                      <a:pt x="78" y="1074"/>
                      <a:pt x="0" y="1464"/>
                    </a:cubicBezTo>
                    <a:lnTo>
                      <a:pt x="0" y="2127"/>
                    </a:lnTo>
                    <a:lnTo>
                      <a:pt x="0" y="2537"/>
                    </a:lnTo>
                    <a:cubicBezTo>
                      <a:pt x="0" y="2615"/>
                      <a:pt x="0" y="2693"/>
                      <a:pt x="78" y="2771"/>
                    </a:cubicBezTo>
                    <a:lnTo>
                      <a:pt x="156" y="2849"/>
                    </a:lnTo>
                    <a:lnTo>
                      <a:pt x="254" y="2927"/>
                    </a:lnTo>
                    <a:cubicBezTo>
                      <a:pt x="306" y="2927"/>
                      <a:pt x="393" y="2971"/>
                      <a:pt x="491" y="2971"/>
                    </a:cubicBezTo>
                    <a:cubicBezTo>
                      <a:pt x="540" y="2971"/>
                      <a:pt x="592" y="2960"/>
                      <a:pt x="644" y="2927"/>
                    </a:cubicBezTo>
                    <a:cubicBezTo>
                      <a:pt x="820" y="2927"/>
                      <a:pt x="976" y="2849"/>
                      <a:pt x="1054" y="2693"/>
                    </a:cubicBezTo>
                    <a:cubicBezTo>
                      <a:pt x="1095" y="2653"/>
                      <a:pt x="1140" y="2586"/>
                      <a:pt x="1175" y="2509"/>
                    </a:cubicBezTo>
                    <a:lnTo>
                      <a:pt x="1175" y="2509"/>
                    </a:lnTo>
                    <a:cubicBezTo>
                      <a:pt x="1295" y="2564"/>
                      <a:pt x="1423" y="2587"/>
                      <a:pt x="1549" y="2587"/>
                    </a:cubicBezTo>
                    <a:cubicBezTo>
                      <a:pt x="1661" y="2587"/>
                      <a:pt x="1772" y="2568"/>
                      <a:pt x="1873" y="2537"/>
                    </a:cubicBezTo>
                    <a:lnTo>
                      <a:pt x="1952" y="2439"/>
                    </a:lnTo>
                    <a:lnTo>
                      <a:pt x="2030" y="2361"/>
                    </a:lnTo>
                    <a:cubicBezTo>
                      <a:pt x="2108" y="2283"/>
                      <a:pt x="2108" y="2205"/>
                      <a:pt x="2108" y="2127"/>
                    </a:cubicBezTo>
                    <a:cubicBezTo>
                      <a:pt x="2108" y="1952"/>
                      <a:pt x="2030" y="1874"/>
                      <a:pt x="2030" y="1718"/>
                    </a:cubicBezTo>
                    <a:cubicBezTo>
                      <a:pt x="1952" y="1561"/>
                      <a:pt x="1795" y="1308"/>
                      <a:pt x="1717" y="1152"/>
                    </a:cubicBezTo>
                    <a:cubicBezTo>
                      <a:pt x="1464" y="820"/>
                      <a:pt x="1308" y="488"/>
                      <a:pt x="1132" y="332"/>
                    </a:cubicBezTo>
                    <a:cubicBezTo>
                      <a:pt x="976" y="176"/>
                      <a:pt x="898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56"/>
              <p:cNvSpPr/>
              <p:nvPr/>
            </p:nvSpPr>
            <p:spPr>
              <a:xfrm>
                <a:off x="5214487" y="128551"/>
                <a:ext cx="37552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055" extrusionOk="0">
                    <a:moveTo>
                      <a:pt x="312" y="0"/>
                    </a:moveTo>
                    <a:cubicBezTo>
                      <a:pt x="156" y="0"/>
                      <a:pt x="0" y="157"/>
                      <a:pt x="78" y="313"/>
                    </a:cubicBezTo>
                    <a:cubicBezTo>
                      <a:pt x="156" y="488"/>
                      <a:pt x="312" y="644"/>
                      <a:pt x="390" y="800"/>
                    </a:cubicBezTo>
                    <a:cubicBezTo>
                      <a:pt x="566" y="898"/>
                      <a:pt x="722" y="1054"/>
                      <a:pt x="878" y="1054"/>
                    </a:cubicBezTo>
                    <a:lnTo>
                      <a:pt x="976" y="1054"/>
                    </a:lnTo>
                    <a:cubicBezTo>
                      <a:pt x="1132" y="1054"/>
                      <a:pt x="1210" y="800"/>
                      <a:pt x="1132" y="644"/>
                    </a:cubicBezTo>
                    <a:cubicBezTo>
                      <a:pt x="976" y="566"/>
                      <a:pt x="878" y="488"/>
                      <a:pt x="800" y="313"/>
                    </a:cubicBezTo>
                    <a:cubicBezTo>
                      <a:pt x="644" y="157"/>
                      <a:pt x="566" y="78"/>
                      <a:pt x="39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56"/>
              <p:cNvSpPr/>
              <p:nvPr/>
            </p:nvSpPr>
            <p:spPr>
              <a:xfrm>
                <a:off x="5252008" y="163683"/>
                <a:ext cx="1275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54" extrusionOk="0">
                    <a:moveTo>
                      <a:pt x="157" y="0"/>
                    </a:moveTo>
                    <a:cubicBezTo>
                      <a:pt x="1" y="0"/>
                      <a:pt x="1" y="254"/>
                      <a:pt x="157" y="254"/>
                    </a:cubicBezTo>
                    <a:cubicBezTo>
                      <a:pt x="410" y="254"/>
                      <a:pt x="332" y="0"/>
                      <a:pt x="157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56"/>
              <p:cNvSpPr/>
              <p:nvPr/>
            </p:nvSpPr>
            <p:spPr>
              <a:xfrm>
                <a:off x="5226590" y="7453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54" y="0"/>
                    </a:moveTo>
                    <a:cubicBezTo>
                      <a:pt x="98" y="78"/>
                      <a:pt x="0" y="156"/>
                      <a:pt x="0" y="312"/>
                    </a:cubicBezTo>
                    <a:lnTo>
                      <a:pt x="0" y="410"/>
                    </a:lnTo>
                    <a:cubicBezTo>
                      <a:pt x="0" y="644"/>
                      <a:pt x="176" y="800"/>
                      <a:pt x="332" y="800"/>
                    </a:cubicBezTo>
                    <a:cubicBezTo>
                      <a:pt x="586" y="898"/>
                      <a:pt x="820" y="1288"/>
                      <a:pt x="976" y="1463"/>
                    </a:cubicBezTo>
                    <a:cubicBezTo>
                      <a:pt x="1151" y="1620"/>
                      <a:pt x="1229" y="1776"/>
                      <a:pt x="1308" y="1951"/>
                    </a:cubicBezTo>
                    <a:cubicBezTo>
                      <a:pt x="1308" y="1873"/>
                      <a:pt x="1308" y="1698"/>
                      <a:pt x="1229" y="1620"/>
                    </a:cubicBezTo>
                    <a:cubicBezTo>
                      <a:pt x="1151" y="1385"/>
                      <a:pt x="1073" y="1210"/>
                      <a:pt x="898" y="1054"/>
                    </a:cubicBezTo>
                    <a:cubicBezTo>
                      <a:pt x="742" y="722"/>
                      <a:pt x="488" y="410"/>
                      <a:pt x="410" y="234"/>
                    </a:cubicBezTo>
                    <a:cubicBezTo>
                      <a:pt x="332" y="156"/>
                      <a:pt x="254" y="78"/>
                      <a:pt x="254" y="0"/>
                    </a:cubicBezTo>
                    <a:close/>
                    <a:moveTo>
                      <a:pt x="332" y="0"/>
                    </a:moveTo>
                    <a:cubicBezTo>
                      <a:pt x="410" y="0"/>
                      <a:pt x="410" y="78"/>
                      <a:pt x="488" y="156"/>
                    </a:cubicBezTo>
                    <a:cubicBezTo>
                      <a:pt x="664" y="312"/>
                      <a:pt x="820" y="644"/>
                      <a:pt x="1073" y="976"/>
                    </a:cubicBezTo>
                    <a:cubicBezTo>
                      <a:pt x="1151" y="1132"/>
                      <a:pt x="1308" y="1385"/>
                      <a:pt x="1386" y="1542"/>
                    </a:cubicBezTo>
                    <a:cubicBezTo>
                      <a:pt x="1386" y="1698"/>
                      <a:pt x="1464" y="1776"/>
                      <a:pt x="1464" y="1951"/>
                    </a:cubicBezTo>
                    <a:cubicBezTo>
                      <a:pt x="1464" y="2029"/>
                      <a:pt x="1464" y="2029"/>
                      <a:pt x="1386" y="2107"/>
                    </a:cubicBezTo>
                    <a:cubicBezTo>
                      <a:pt x="1561" y="2263"/>
                      <a:pt x="1639" y="2439"/>
                      <a:pt x="1717" y="2595"/>
                    </a:cubicBezTo>
                    <a:cubicBezTo>
                      <a:pt x="1717" y="2595"/>
                      <a:pt x="1795" y="2673"/>
                      <a:pt x="1873" y="2673"/>
                    </a:cubicBezTo>
                    <a:cubicBezTo>
                      <a:pt x="1951" y="2673"/>
                      <a:pt x="2049" y="2595"/>
                      <a:pt x="2127" y="2517"/>
                    </a:cubicBezTo>
                    <a:cubicBezTo>
                      <a:pt x="2361" y="2029"/>
                      <a:pt x="1951" y="1385"/>
                      <a:pt x="1639" y="976"/>
                    </a:cubicBezTo>
                    <a:cubicBezTo>
                      <a:pt x="1308" y="566"/>
                      <a:pt x="976" y="156"/>
                      <a:pt x="488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56"/>
              <p:cNvSpPr/>
              <p:nvPr/>
            </p:nvSpPr>
            <p:spPr>
              <a:xfrm>
                <a:off x="5234442" y="7453"/>
                <a:ext cx="3758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08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235" y="410"/>
                      <a:pt x="489" y="722"/>
                      <a:pt x="645" y="1054"/>
                    </a:cubicBezTo>
                    <a:cubicBezTo>
                      <a:pt x="820" y="1210"/>
                      <a:pt x="898" y="1385"/>
                      <a:pt x="976" y="1620"/>
                    </a:cubicBezTo>
                    <a:cubicBezTo>
                      <a:pt x="1055" y="1698"/>
                      <a:pt x="1055" y="1873"/>
                      <a:pt x="1055" y="1951"/>
                    </a:cubicBezTo>
                    <a:cubicBezTo>
                      <a:pt x="1133" y="2029"/>
                      <a:pt x="1133" y="2107"/>
                      <a:pt x="1133" y="2107"/>
                    </a:cubicBezTo>
                    <a:cubicBezTo>
                      <a:pt x="1211" y="2029"/>
                      <a:pt x="1211" y="2029"/>
                      <a:pt x="1211" y="1951"/>
                    </a:cubicBezTo>
                    <a:cubicBezTo>
                      <a:pt x="1211" y="1776"/>
                      <a:pt x="1133" y="1698"/>
                      <a:pt x="1133" y="1542"/>
                    </a:cubicBezTo>
                    <a:cubicBezTo>
                      <a:pt x="1055" y="1385"/>
                      <a:pt x="898" y="1132"/>
                      <a:pt x="820" y="976"/>
                    </a:cubicBezTo>
                    <a:cubicBezTo>
                      <a:pt x="567" y="644"/>
                      <a:pt x="411" y="312"/>
                      <a:pt x="235" y="156"/>
                    </a:cubicBezTo>
                    <a:cubicBezTo>
                      <a:pt x="157" y="78"/>
                      <a:pt x="157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56"/>
              <p:cNvSpPr/>
              <p:nvPr/>
            </p:nvSpPr>
            <p:spPr>
              <a:xfrm>
                <a:off x="5377979" y="-303208"/>
                <a:ext cx="129012" cy="194527"/>
              </a:xfrm>
              <a:custGeom>
                <a:avLst/>
                <a:gdLst/>
                <a:ahLst/>
                <a:cxnLst/>
                <a:rect l="l" t="t" r="r" b="b"/>
                <a:pathLst>
                  <a:path w="4157" h="6268" extrusionOk="0">
                    <a:moveTo>
                      <a:pt x="1307" y="1"/>
                    </a:moveTo>
                    <a:cubicBezTo>
                      <a:pt x="742" y="664"/>
                      <a:pt x="0" y="2362"/>
                      <a:pt x="332" y="3493"/>
                    </a:cubicBezTo>
                    <a:cubicBezTo>
                      <a:pt x="730" y="5009"/>
                      <a:pt x="2048" y="6267"/>
                      <a:pt x="2409" y="6267"/>
                    </a:cubicBezTo>
                    <a:cubicBezTo>
                      <a:pt x="2420" y="6267"/>
                      <a:pt x="2430" y="6266"/>
                      <a:pt x="2439" y="6264"/>
                    </a:cubicBezTo>
                    <a:cubicBezTo>
                      <a:pt x="2771" y="6264"/>
                      <a:pt x="4156" y="4235"/>
                      <a:pt x="3903" y="2771"/>
                    </a:cubicBezTo>
                    <a:cubicBezTo>
                      <a:pt x="3825" y="1796"/>
                      <a:pt x="3181" y="488"/>
                      <a:pt x="2283" y="79"/>
                    </a:cubicBezTo>
                    <a:cubicBezTo>
                      <a:pt x="2283" y="79"/>
                      <a:pt x="2127" y="79"/>
                      <a:pt x="1717" y="1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56"/>
              <p:cNvSpPr/>
              <p:nvPr/>
            </p:nvSpPr>
            <p:spPr>
              <a:xfrm>
                <a:off x="5405817" y="-297745"/>
                <a:ext cx="68463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30" extrusionOk="0">
                    <a:moveTo>
                      <a:pt x="1054" y="1854"/>
                    </a:moveTo>
                    <a:lnTo>
                      <a:pt x="1152" y="1951"/>
                    </a:lnTo>
                    <a:lnTo>
                      <a:pt x="1152" y="2029"/>
                    </a:lnTo>
                    <a:cubicBezTo>
                      <a:pt x="1152" y="2105"/>
                      <a:pt x="1152" y="2181"/>
                      <a:pt x="1063" y="2185"/>
                    </a:cubicBezTo>
                    <a:lnTo>
                      <a:pt x="1063" y="2185"/>
                    </a:lnTo>
                    <a:cubicBezTo>
                      <a:pt x="1011" y="2133"/>
                      <a:pt x="976" y="2081"/>
                      <a:pt x="976" y="2029"/>
                    </a:cubicBezTo>
                    <a:lnTo>
                      <a:pt x="976" y="1951"/>
                    </a:lnTo>
                    <a:lnTo>
                      <a:pt x="1054" y="1854"/>
                    </a:lnTo>
                    <a:close/>
                    <a:moveTo>
                      <a:pt x="664" y="0"/>
                    </a:moveTo>
                    <a:cubicBezTo>
                      <a:pt x="664" y="0"/>
                      <a:pt x="567" y="156"/>
                      <a:pt x="489" y="312"/>
                    </a:cubicBezTo>
                    <a:cubicBezTo>
                      <a:pt x="410" y="566"/>
                      <a:pt x="332" y="878"/>
                      <a:pt x="176" y="1288"/>
                    </a:cubicBezTo>
                    <a:cubicBezTo>
                      <a:pt x="79" y="1542"/>
                      <a:pt x="79" y="1698"/>
                      <a:pt x="1" y="1951"/>
                    </a:cubicBezTo>
                    <a:lnTo>
                      <a:pt x="1" y="2342"/>
                    </a:lnTo>
                    <a:lnTo>
                      <a:pt x="1" y="2517"/>
                    </a:lnTo>
                    <a:cubicBezTo>
                      <a:pt x="79" y="2595"/>
                      <a:pt x="79" y="2595"/>
                      <a:pt x="79" y="2673"/>
                    </a:cubicBezTo>
                    <a:lnTo>
                      <a:pt x="176" y="2673"/>
                    </a:lnTo>
                    <a:lnTo>
                      <a:pt x="176" y="2751"/>
                    </a:lnTo>
                    <a:cubicBezTo>
                      <a:pt x="332" y="2829"/>
                      <a:pt x="489" y="2829"/>
                      <a:pt x="664" y="2829"/>
                    </a:cubicBezTo>
                    <a:cubicBezTo>
                      <a:pt x="820" y="2829"/>
                      <a:pt x="898" y="2751"/>
                      <a:pt x="1054" y="2673"/>
                    </a:cubicBezTo>
                    <a:cubicBezTo>
                      <a:pt x="1098" y="2604"/>
                      <a:pt x="1137" y="2550"/>
                      <a:pt x="1167" y="2497"/>
                    </a:cubicBezTo>
                    <a:lnTo>
                      <a:pt x="1167" y="2497"/>
                    </a:lnTo>
                    <a:cubicBezTo>
                      <a:pt x="1288" y="2547"/>
                      <a:pt x="1419" y="2569"/>
                      <a:pt x="1545" y="2569"/>
                    </a:cubicBezTo>
                    <a:cubicBezTo>
                      <a:pt x="1663" y="2569"/>
                      <a:pt x="1777" y="2550"/>
                      <a:pt x="1874" y="2517"/>
                    </a:cubicBezTo>
                    <a:lnTo>
                      <a:pt x="2030" y="2517"/>
                    </a:lnTo>
                    <a:cubicBezTo>
                      <a:pt x="2030" y="2439"/>
                      <a:pt x="2030" y="2439"/>
                      <a:pt x="2128" y="2439"/>
                    </a:cubicBezTo>
                    <a:lnTo>
                      <a:pt x="2128" y="2186"/>
                    </a:lnTo>
                    <a:cubicBezTo>
                      <a:pt x="2206" y="2029"/>
                      <a:pt x="2128" y="1951"/>
                      <a:pt x="2128" y="1776"/>
                    </a:cubicBezTo>
                    <a:cubicBezTo>
                      <a:pt x="2030" y="1542"/>
                      <a:pt x="1952" y="1366"/>
                      <a:pt x="1874" y="1132"/>
                    </a:cubicBezTo>
                    <a:cubicBezTo>
                      <a:pt x="1718" y="800"/>
                      <a:pt x="1542" y="488"/>
                      <a:pt x="1386" y="312"/>
                    </a:cubicBezTo>
                    <a:cubicBezTo>
                      <a:pt x="1308" y="78"/>
                      <a:pt x="1230" y="0"/>
                      <a:pt x="1230" y="0"/>
                    </a:cubicBezTo>
                    <a:lnTo>
                      <a:pt x="1152" y="0"/>
                    </a:lnTo>
                    <a:cubicBezTo>
                      <a:pt x="1152" y="0"/>
                      <a:pt x="1152" y="156"/>
                      <a:pt x="1308" y="312"/>
                    </a:cubicBezTo>
                    <a:cubicBezTo>
                      <a:pt x="1386" y="566"/>
                      <a:pt x="1542" y="878"/>
                      <a:pt x="1718" y="1210"/>
                    </a:cubicBezTo>
                    <a:cubicBezTo>
                      <a:pt x="1874" y="1464"/>
                      <a:pt x="1952" y="1620"/>
                      <a:pt x="1952" y="1854"/>
                    </a:cubicBezTo>
                    <a:cubicBezTo>
                      <a:pt x="2030" y="1951"/>
                      <a:pt x="2030" y="2107"/>
                      <a:pt x="2030" y="2186"/>
                    </a:cubicBezTo>
                    <a:cubicBezTo>
                      <a:pt x="2030" y="2264"/>
                      <a:pt x="2030" y="2264"/>
                      <a:pt x="1952" y="2342"/>
                    </a:cubicBezTo>
                    <a:lnTo>
                      <a:pt x="1874" y="2439"/>
                    </a:lnTo>
                    <a:cubicBezTo>
                      <a:pt x="1812" y="2460"/>
                      <a:pt x="1749" y="2469"/>
                      <a:pt x="1686" y="2469"/>
                    </a:cubicBezTo>
                    <a:cubicBezTo>
                      <a:pt x="1533" y="2469"/>
                      <a:pt x="1377" y="2414"/>
                      <a:pt x="1227" y="2316"/>
                    </a:cubicBezTo>
                    <a:lnTo>
                      <a:pt x="1227" y="2316"/>
                    </a:lnTo>
                    <a:cubicBezTo>
                      <a:pt x="1229" y="2300"/>
                      <a:pt x="1230" y="2282"/>
                      <a:pt x="1230" y="2264"/>
                    </a:cubicBezTo>
                    <a:cubicBezTo>
                      <a:pt x="1308" y="2186"/>
                      <a:pt x="1308" y="2107"/>
                      <a:pt x="1308" y="2029"/>
                    </a:cubicBezTo>
                    <a:cubicBezTo>
                      <a:pt x="1308" y="1951"/>
                      <a:pt x="1308" y="1854"/>
                      <a:pt x="1230" y="1776"/>
                    </a:cubicBezTo>
                    <a:cubicBezTo>
                      <a:pt x="1178" y="1776"/>
                      <a:pt x="1161" y="1741"/>
                      <a:pt x="1126" y="1741"/>
                    </a:cubicBezTo>
                    <a:cubicBezTo>
                      <a:pt x="1109" y="1741"/>
                      <a:pt x="1087" y="1750"/>
                      <a:pt x="1054" y="1776"/>
                    </a:cubicBezTo>
                    <a:lnTo>
                      <a:pt x="976" y="1776"/>
                    </a:lnTo>
                    <a:cubicBezTo>
                      <a:pt x="820" y="1854"/>
                      <a:pt x="820" y="1951"/>
                      <a:pt x="820" y="2029"/>
                    </a:cubicBezTo>
                    <a:cubicBezTo>
                      <a:pt x="883" y="2155"/>
                      <a:pt x="946" y="2280"/>
                      <a:pt x="1008" y="2375"/>
                    </a:cubicBezTo>
                    <a:lnTo>
                      <a:pt x="1008" y="2375"/>
                    </a:lnTo>
                    <a:cubicBezTo>
                      <a:pt x="979" y="2431"/>
                      <a:pt x="939" y="2477"/>
                      <a:pt x="898" y="2517"/>
                    </a:cubicBezTo>
                    <a:cubicBezTo>
                      <a:pt x="812" y="2646"/>
                      <a:pt x="697" y="2704"/>
                      <a:pt x="584" y="2704"/>
                    </a:cubicBezTo>
                    <a:cubicBezTo>
                      <a:pt x="492" y="2704"/>
                      <a:pt x="403" y="2665"/>
                      <a:pt x="332" y="2595"/>
                    </a:cubicBezTo>
                    <a:lnTo>
                      <a:pt x="254" y="2595"/>
                    </a:lnTo>
                    <a:lnTo>
                      <a:pt x="254" y="2517"/>
                    </a:lnTo>
                    <a:cubicBezTo>
                      <a:pt x="176" y="2439"/>
                      <a:pt x="176" y="2439"/>
                      <a:pt x="176" y="2342"/>
                    </a:cubicBezTo>
                    <a:cubicBezTo>
                      <a:pt x="176" y="2186"/>
                      <a:pt x="254" y="2107"/>
                      <a:pt x="254" y="2029"/>
                    </a:cubicBezTo>
                    <a:cubicBezTo>
                      <a:pt x="254" y="1776"/>
                      <a:pt x="332" y="1542"/>
                      <a:pt x="410" y="1366"/>
                    </a:cubicBezTo>
                    <a:cubicBezTo>
                      <a:pt x="489" y="976"/>
                      <a:pt x="567" y="644"/>
                      <a:pt x="664" y="390"/>
                    </a:cubicBezTo>
                    <a:cubicBezTo>
                      <a:pt x="742" y="156"/>
                      <a:pt x="742" y="78"/>
                      <a:pt x="742" y="78"/>
                    </a:cubicBezTo>
                    <a:lnTo>
                      <a:pt x="7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56"/>
              <p:cNvSpPr/>
              <p:nvPr/>
            </p:nvSpPr>
            <p:spPr>
              <a:xfrm>
                <a:off x="5408238" y="-174226"/>
                <a:ext cx="35752" cy="35163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1133" extrusionOk="0">
                    <a:moveTo>
                      <a:pt x="332" y="1"/>
                    </a:moveTo>
                    <a:cubicBezTo>
                      <a:pt x="176" y="1"/>
                      <a:pt x="1" y="79"/>
                      <a:pt x="98" y="235"/>
                    </a:cubicBezTo>
                    <a:cubicBezTo>
                      <a:pt x="98" y="410"/>
                      <a:pt x="254" y="566"/>
                      <a:pt x="332" y="723"/>
                    </a:cubicBezTo>
                    <a:cubicBezTo>
                      <a:pt x="411" y="898"/>
                      <a:pt x="586" y="1054"/>
                      <a:pt x="742" y="1054"/>
                    </a:cubicBezTo>
                    <a:cubicBezTo>
                      <a:pt x="820" y="1054"/>
                      <a:pt x="820" y="1132"/>
                      <a:pt x="820" y="1132"/>
                    </a:cubicBezTo>
                    <a:cubicBezTo>
                      <a:pt x="1074" y="1132"/>
                      <a:pt x="1152" y="898"/>
                      <a:pt x="976" y="723"/>
                    </a:cubicBezTo>
                    <a:cubicBezTo>
                      <a:pt x="898" y="566"/>
                      <a:pt x="820" y="488"/>
                      <a:pt x="742" y="313"/>
                    </a:cubicBezTo>
                    <a:cubicBezTo>
                      <a:pt x="664" y="157"/>
                      <a:pt x="586" y="79"/>
                      <a:pt x="332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56"/>
              <p:cNvSpPr/>
              <p:nvPr/>
            </p:nvSpPr>
            <p:spPr>
              <a:xfrm>
                <a:off x="5441539" y="-136674"/>
                <a:ext cx="974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54" extrusionOk="0">
                    <a:moveTo>
                      <a:pt x="157" y="0"/>
                    </a:moveTo>
                    <a:cubicBezTo>
                      <a:pt x="1" y="0"/>
                      <a:pt x="1" y="254"/>
                      <a:pt x="157" y="254"/>
                    </a:cubicBezTo>
                    <a:cubicBezTo>
                      <a:pt x="313" y="254"/>
                      <a:pt x="313" y="0"/>
                      <a:pt x="157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56"/>
              <p:cNvSpPr/>
              <p:nvPr/>
            </p:nvSpPr>
            <p:spPr>
              <a:xfrm>
                <a:off x="5431266" y="-295325"/>
                <a:ext cx="6784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849" extrusionOk="0">
                    <a:moveTo>
                      <a:pt x="332" y="78"/>
                    </a:moveTo>
                    <a:cubicBezTo>
                      <a:pt x="234" y="78"/>
                      <a:pt x="78" y="156"/>
                      <a:pt x="78" y="312"/>
                    </a:cubicBezTo>
                    <a:lnTo>
                      <a:pt x="78" y="410"/>
                    </a:lnTo>
                    <a:cubicBezTo>
                      <a:pt x="0" y="644"/>
                      <a:pt x="156" y="800"/>
                      <a:pt x="332" y="800"/>
                    </a:cubicBezTo>
                    <a:cubicBezTo>
                      <a:pt x="566" y="976"/>
                      <a:pt x="820" y="1386"/>
                      <a:pt x="898" y="1620"/>
                    </a:cubicBezTo>
                    <a:cubicBezTo>
                      <a:pt x="1054" y="1776"/>
                      <a:pt x="1132" y="1951"/>
                      <a:pt x="1210" y="2108"/>
                    </a:cubicBezTo>
                    <a:cubicBezTo>
                      <a:pt x="1210" y="2029"/>
                      <a:pt x="1210" y="1873"/>
                      <a:pt x="1132" y="1776"/>
                    </a:cubicBezTo>
                    <a:cubicBezTo>
                      <a:pt x="1132" y="1542"/>
                      <a:pt x="1054" y="1386"/>
                      <a:pt x="898" y="1132"/>
                    </a:cubicBezTo>
                    <a:cubicBezTo>
                      <a:pt x="722" y="800"/>
                      <a:pt x="566" y="488"/>
                      <a:pt x="488" y="234"/>
                    </a:cubicBezTo>
                    <a:cubicBezTo>
                      <a:pt x="410" y="156"/>
                      <a:pt x="410" y="78"/>
                      <a:pt x="332" y="78"/>
                    </a:cubicBezTo>
                    <a:close/>
                    <a:moveTo>
                      <a:pt x="488" y="0"/>
                    </a:moveTo>
                    <a:cubicBezTo>
                      <a:pt x="488" y="78"/>
                      <a:pt x="566" y="156"/>
                      <a:pt x="566" y="234"/>
                    </a:cubicBezTo>
                    <a:cubicBezTo>
                      <a:pt x="722" y="410"/>
                      <a:pt x="898" y="722"/>
                      <a:pt x="1054" y="1054"/>
                    </a:cubicBezTo>
                    <a:cubicBezTo>
                      <a:pt x="1132" y="1288"/>
                      <a:pt x="1210" y="1464"/>
                      <a:pt x="1308" y="1698"/>
                    </a:cubicBezTo>
                    <a:cubicBezTo>
                      <a:pt x="1308" y="1873"/>
                      <a:pt x="1386" y="1951"/>
                      <a:pt x="1308" y="2108"/>
                    </a:cubicBezTo>
                    <a:lnTo>
                      <a:pt x="1308" y="2264"/>
                    </a:lnTo>
                    <a:cubicBezTo>
                      <a:pt x="1386" y="2439"/>
                      <a:pt x="1464" y="2595"/>
                      <a:pt x="1542" y="2751"/>
                    </a:cubicBezTo>
                    <a:cubicBezTo>
                      <a:pt x="1542" y="2849"/>
                      <a:pt x="1620" y="2849"/>
                      <a:pt x="1698" y="2849"/>
                    </a:cubicBezTo>
                    <a:cubicBezTo>
                      <a:pt x="1795" y="2849"/>
                      <a:pt x="1873" y="2849"/>
                      <a:pt x="1873" y="2751"/>
                    </a:cubicBezTo>
                    <a:cubicBezTo>
                      <a:pt x="2186" y="2264"/>
                      <a:pt x="1951" y="1620"/>
                      <a:pt x="1620" y="1210"/>
                    </a:cubicBezTo>
                    <a:cubicBezTo>
                      <a:pt x="1386" y="722"/>
                      <a:pt x="1132" y="234"/>
                      <a:pt x="644" y="78"/>
                    </a:cubicBezTo>
                    <a:cubicBezTo>
                      <a:pt x="566" y="0"/>
                      <a:pt x="566" y="0"/>
                      <a:pt x="488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56"/>
              <p:cNvSpPr/>
              <p:nvPr/>
            </p:nvSpPr>
            <p:spPr>
              <a:xfrm>
                <a:off x="5441539" y="-295325"/>
                <a:ext cx="32742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2264" extrusionOk="0">
                    <a:moveTo>
                      <a:pt x="157" y="0"/>
                    </a:moveTo>
                    <a:cubicBezTo>
                      <a:pt x="79" y="0"/>
                      <a:pt x="79" y="78"/>
                      <a:pt x="1" y="78"/>
                    </a:cubicBezTo>
                    <a:cubicBezTo>
                      <a:pt x="79" y="78"/>
                      <a:pt x="79" y="156"/>
                      <a:pt x="157" y="234"/>
                    </a:cubicBezTo>
                    <a:cubicBezTo>
                      <a:pt x="235" y="488"/>
                      <a:pt x="391" y="800"/>
                      <a:pt x="567" y="1132"/>
                    </a:cubicBezTo>
                    <a:cubicBezTo>
                      <a:pt x="723" y="1386"/>
                      <a:pt x="801" y="1542"/>
                      <a:pt x="801" y="1776"/>
                    </a:cubicBezTo>
                    <a:cubicBezTo>
                      <a:pt x="879" y="1873"/>
                      <a:pt x="879" y="2029"/>
                      <a:pt x="879" y="2108"/>
                    </a:cubicBezTo>
                    <a:cubicBezTo>
                      <a:pt x="879" y="2186"/>
                      <a:pt x="977" y="2186"/>
                      <a:pt x="977" y="2264"/>
                    </a:cubicBezTo>
                    <a:lnTo>
                      <a:pt x="977" y="2108"/>
                    </a:lnTo>
                    <a:cubicBezTo>
                      <a:pt x="1055" y="1951"/>
                      <a:pt x="977" y="1873"/>
                      <a:pt x="977" y="1698"/>
                    </a:cubicBezTo>
                    <a:cubicBezTo>
                      <a:pt x="879" y="1464"/>
                      <a:pt x="801" y="1288"/>
                      <a:pt x="723" y="1054"/>
                    </a:cubicBezTo>
                    <a:cubicBezTo>
                      <a:pt x="567" y="722"/>
                      <a:pt x="391" y="410"/>
                      <a:pt x="235" y="234"/>
                    </a:cubicBezTo>
                    <a:cubicBezTo>
                      <a:pt x="235" y="156"/>
                      <a:pt x="157" y="78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56"/>
              <p:cNvSpPr/>
              <p:nvPr/>
            </p:nvSpPr>
            <p:spPr>
              <a:xfrm>
                <a:off x="5640783" y="-13154"/>
                <a:ext cx="121130" cy="196948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6" extrusionOk="0">
                    <a:moveTo>
                      <a:pt x="1776" y="1"/>
                    </a:moveTo>
                    <a:cubicBezTo>
                      <a:pt x="1132" y="489"/>
                      <a:pt x="0" y="1952"/>
                      <a:pt x="78" y="3181"/>
                    </a:cubicBezTo>
                    <a:cubicBezTo>
                      <a:pt x="234" y="4801"/>
                      <a:pt x="1288" y="6342"/>
                      <a:pt x="1698" y="6342"/>
                    </a:cubicBezTo>
                    <a:cubicBezTo>
                      <a:pt x="1707" y="6345"/>
                      <a:pt x="1717" y="6346"/>
                      <a:pt x="1728" y="6346"/>
                    </a:cubicBezTo>
                    <a:cubicBezTo>
                      <a:pt x="2121" y="6346"/>
                      <a:pt x="3730" y="4683"/>
                      <a:pt x="3825" y="3259"/>
                    </a:cubicBezTo>
                    <a:cubicBezTo>
                      <a:pt x="3903" y="2206"/>
                      <a:pt x="3493" y="820"/>
                      <a:pt x="2751" y="254"/>
                    </a:cubicBezTo>
                    <a:cubicBezTo>
                      <a:pt x="2751" y="254"/>
                      <a:pt x="2517" y="176"/>
                      <a:pt x="2186" y="98"/>
                    </a:cubicBezTo>
                    <a:lnTo>
                      <a:pt x="1776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56"/>
              <p:cNvSpPr/>
              <p:nvPr/>
            </p:nvSpPr>
            <p:spPr>
              <a:xfrm>
                <a:off x="5668622" y="-7692"/>
                <a:ext cx="67874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850" extrusionOk="0">
                    <a:moveTo>
                      <a:pt x="1133" y="1951"/>
                    </a:moveTo>
                    <a:cubicBezTo>
                      <a:pt x="1211" y="2030"/>
                      <a:pt x="1211" y="2030"/>
                      <a:pt x="1133" y="2108"/>
                    </a:cubicBezTo>
                    <a:lnTo>
                      <a:pt x="1133" y="2264"/>
                    </a:lnTo>
                    <a:cubicBezTo>
                      <a:pt x="1123" y="2286"/>
                      <a:pt x="1113" y="2306"/>
                      <a:pt x="1103" y="2325"/>
                    </a:cubicBezTo>
                    <a:lnTo>
                      <a:pt x="1103" y="2325"/>
                    </a:lnTo>
                    <a:cubicBezTo>
                      <a:pt x="1036" y="2243"/>
                      <a:pt x="976" y="2166"/>
                      <a:pt x="976" y="2030"/>
                    </a:cubicBezTo>
                    <a:lnTo>
                      <a:pt x="1054" y="1951"/>
                    </a:lnTo>
                    <a:close/>
                    <a:moveTo>
                      <a:pt x="1133" y="0"/>
                    </a:moveTo>
                    <a:cubicBezTo>
                      <a:pt x="1133" y="0"/>
                      <a:pt x="1054" y="156"/>
                      <a:pt x="879" y="313"/>
                    </a:cubicBezTo>
                    <a:cubicBezTo>
                      <a:pt x="723" y="566"/>
                      <a:pt x="567" y="800"/>
                      <a:pt x="391" y="1210"/>
                    </a:cubicBezTo>
                    <a:cubicBezTo>
                      <a:pt x="235" y="1386"/>
                      <a:pt x="157" y="1620"/>
                      <a:pt x="79" y="1776"/>
                    </a:cubicBezTo>
                    <a:cubicBezTo>
                      <a:pt x="79" y="1951"/>
                      <a:pt x="1" y="2030"/>
                      <a:pt x="1" y="2186"/>
                    </a:cubicBezTo>
                    <a:lnTo>
                      <a:pt x="1" y="2439"/>
                    </a:lnTo>
                    <a:lnTo>
                      <a:pt x="1" y="2517"/>
                    </a:lnTo>
                    <a:lnTo>
                      <a:pt x="79" y="2595"/>
                    </a:lnTo>
                    <a:cubicBezTo>
                      <a:pt x="235" y="2673"/>
                      <a:pt x="313" y="2751"/>
                      <a:pt x="489" y="2849"/>
                    </a:cubicBezTo>
                    <a:cubicBezTo>
                      <a:pt x="645" y="2849"/>
                      <a:pt x="801" y="2751"/>
                      <a:pt x="976" y="2673"/>
                    </a:cubicBezTo>
                    <a:cubicBezTo>
                      <a:pt x="1023" y="2627"/>
                      <a:pt x="1070" y="2580"/>
                      <a:pt x="1117" y="2516"/>
                    </a:cubicBezTo>
                    <a:lnTo>
                      <a:pt x="1117" y="2516"/>
                    </a:lnTo>
                    <a:cubicBezTo>
                      <a:pt x="1289" y="2691"/>
                      <a:pt x="1579" y="2751"/>
                      <a:pt x="1854" y="2751"/>
                    </a:cubicBezTo>
                    <a:lnTo>
                      <a:pt x="1952" y="2673"/>
                    </a:lnTo>
                    <a:lnTo>
                      <a:pt x="2030" y="2673"/>
                    </a:lnTo>
                    <a:cubicBezTo>
                      <a:pt x="2108" y="2595"/>
                      <a:pt x="2108" y="2517"/>
                      <a:pt x="2108" y="2439"/>
                    </a:cubicBezTo>
                    <a:cubicBezTo>
                      <a:pt x="2186" y="2361"/>
                      <a:pt x="2186" y="2186"/>
                      <a:pt x="2186" y="2108"/>
                    </a:cubicBezTo>
                    <a:cubicBezTo>
                      <a:pt x="2186" y="1873"/>
                      <a:pt x="2108" y="1620"/>
                      <a:pt x="2108" y="1386"/>
                    </a:cubicBezTo>
                    <a:cubicBezTo>
                      <a:pt x="2030" y="976"/>
                      <a:pt x="1854" y="644"/>
                      <a:pt x="1776" y="488"/>
                    </a:cubicBezTo>
                    <a:cubicBezTo>
                      <a:pt x="1698" y="234"/>
                      <a:pt x="1620" y="78"/>
                      <a:pt x="1620" y="78"/>
                    </a:cubicBezTo>
                    <a:lnTo>
                      <a:pt x="1542" y="78"/>
                    </a:lnTo>
                    <a:lnTo>
                      <a:pt x="1542" y="156"/>
                    </a:lnTo>
                    <a:cubicBezTo>
                      <a:pt x="1542" y="156"/>
                      <a:pt x="1620" y="234"/>
                      <a:pt x="1698" y="488"/>
                    </a:cubicBezTo>
                    <a:cubicBezTo>
                      <a:pt x="1698" y="722"/>
                      <a:pt x="1854" y="1054"/>
                      <a:pt x="1952" y="1464"/>
                    </a:cubicBezTo>
                    <a:cubicBezTo>
                      <a:pt x="1952" y="1620"/>
                      <a:pt x="2030" y="1873"/>
                      <a:pt x="2030" y="2108"/>
                    </a:cubicBezTo>
                    <a:lnTo>
                      <a:pt x="2030" y="2439"/>
                    </a:lnTo>
                    <a:cubicBezTo>
                      <a:pt x="2030" y="2517"/>
                      <a:pt x="1952" y="2517"/>
                      <a:pt x="1952" y="2595"/>
                    </a:cubicBezTo>
                    <a:lnTo>
                      <a:pt x="1776" y="2595"/>
                    </a:lnTo>
                    <a:cubicBezTo>
                      <a:pt x="1718" y="2615"/>
                      <a:pt x="1658" y="2625"/>
                      <a:pt x="1599" y="2625"/>
                    </a:cubicBezTo>
                    <a:cubicBezTo>
                      <a:pt x="1443" y="2625"/>
                      <a:pt x="1292" y="2557"/>
                      <a:pt x="1178" y="2422"/>
                    </a:cubicBezTo>
                    <a:lnTo>
                      <a:pt x="1178" y="2422"/>
                    </a:lnTo>
                    <a:cubicBezTo>
                      <a:pt x="1189" y="2403"/>
                      <a:pt x="1200" y="2383"/>
                      <a:pt x="1211" y="2361"/>
                    </a:cubicBezTo>
                    <a:cubicBezTo>
                      <a:pt x="1289" y="2264"/>
                      <a:pt x="1289" y="2186"/>
                      <a:pt x="1289" y="2186"/>
                    </a:cubicBezTo>
                    <a:cubicBezTo>
                      <a:pt x="1289" y="2108"/>
                      <a:pt x="1367" y="2030"/>
                      <a:pt x="1289" y="1873"/>
                    </a:cubicBezTo>
                    <a:cubicBezTo>
                      <a:pt x="1289" y="1873"/>
                      <a:pt x="1211" y="1776"/>
                      <a:pt x="1133" y="1776"/>
                    </a:cubicBezTo>
                    <a:cubicBezTo>
                      <a:pt x="1133" y="1776"/>
                      <a:pt x="1054" y="1776"/>
                      <a:pt x="1054" y="1873"/>
                    </a:cubicBezTo>
                    <a:cubicBezTo>
                      <a:pt x="879" y="1873"/>
                      <a:pt x="879" y="1951"/>
                      <a:pt x="879" y="2030"/>
                    </a:cubicBezTo>
                    <a:cubicBezTo>
                      <a:pt x="879" y="2252"/>
                      <a:pt x="967" y="2351"/>
                      <a:pt x="1042" y="2427"/>
                    </a:cubicBezTo>
                    <a:lnTo>
                      <a:pt x="1042" y="2427"/>
                    </a:lnTo>
                    <a:cubicBezTo>
                      <a:pt x="992" y="2499"/>
                      <a:pt x="939" y="2547"/>
                      <a:pt x="879" y="2595"/>
                    </a:cubicBezTo>
                    <a:cubicBezTo>
                      <a:pt x="782" y="2628"/>
                      <a:pt x="682" y="2647"/>
                      <a:pt x="586" y="2647"/>
                    </a:cubicBezTo>
                    <a:cubicBezTo>
                      <a:pt x="451" y="2647"/>
                      <a:pt x="326" y="2609"/>
                      <a:pt x="235" y="2517"/>
                    </a:cubicBezTo>
                    <a:lnTo>
                      <a:pt x="235" y="2439"/>
                    </a:lnTo>
                    <a:lnTo>
                      <a:pt x="157" y="2439"/>
                    </a:lnTo>
                    <a:lnTo>
                      <a:pt x="157" y="2361"/>
                    </a:lnTo>
                    <a:lnTo>
                      <a:pt x="157" y="2186"/>
                    </a:lnTo>
                    <a:cubicBezTo>
                      <a:pt x="235" y="2108"/>
                      <a:pt x="235" y="2030"/>
                      <a:pt x="313" y="1873"/>
                    </a:cubicBezTo>
                    <a:cubicBezTo>
                      <a:pt x="391" y="1698"/>
                      <a:pt x="489" y="1464"/>
                      <a:pt x="567" y="1288"/>
                    </a:cubicBezTo>
                    <a:cubicBezTo>
                      <a:pt x="723" y="898"/>
                      <a:pt x="879" y="644"/>
                      <a:pt x="1054" y="410"/>
                    </a:cubicBezTo>
                    <a:cubicBezTo>
                      <a:pt x="1133" y="156"/>
                      <a:pt x="1211" y="78"/>
                      <a:pt x="1211" y="78"/>
                    </a:cubicBezTo>
                    <a:lnTo>
                      <a:pt x="11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56"/>
              <p:cNvSpPr/>
              <p:nvPr/>
            </p:nvSpPr>
            <p:spPr>
              <a:xfrm>
                <a:off x="5660770" y="110986"/>
                <a:ext cx="27869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211" extrusionOk="0">
                    <a:moveTo>
                      <a:pt x="254" y="1"/>
                    </a:moveTo>
                    <a:cubicBezTo>
                      <a:pt x="78" y="1"/>
                      <a:pt x="0" y="79"/>
                      <a:pt x="0" y="235"/>
                    </a:cubicBezTo>
                    <a:cubicBezTo>
                      <a:pt x="0" y="391"/>
                      <a:pt x="78" y="566"/>
                      <a:pt x="156" y="801"/>
                    </a:cubicBezTo>
                    <a:cubicBezTo>
                      <a:pt x="254" y="976"/>
                      <a:pt x="332" y="1132"/>
                      <a:pt x="488" y="1210"/>
                    </a:cubicBezTo>
                    <a:lnTo>
                      <a:pt x="644" y="1210"/>
                    </a:lnTo>
                    <a:cubicBezTo>
                      <a:pt x="820" y="1210"/>
                      <a:pt x="898" y="1054"/>
                      <a:pt x="820" y="879"/>
                    </a:cubicBezTo>
                    <a:cubicBezTo>
                      <a:pt x="820" y="723"/>
                      <a:pt x="742" y="644"/>
                      <a:pt x="644" y="488"/>
                    </a:cubicBezTo>
                    <a:cubicBezTo>
                      <a:pt x="566" y="313"/>
                      <a:pt x="566" y="157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56"/>
              <p:cNvSpPr/>
              <p:nvPr/>
            </p:nvSpPr>
            <p:spPr>
              <a:xfrm>
                <a:off x="5683767" y="156390"/>
                <a:ext cx="12135" cy="732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6" extrusionOk="0">
                    <a:moveTo>
                      <a:pt x="235" y="1"/>
                    </a:moveTo>
                    <a:cubicBezTo>
                      <a:pt x="79" y="1"/>
                      <a:pt x="1" y="157"/>
                      <a:pt x="157" y="235"/>
                    </a:cubicBezTo>
                    <a:lnTo>
                      <a:pt x="235" y="235"/>
                    </a:lnTo>
                    <a:cubicBezTo>
                      <a:pt x="313" y="235"/>
                      <a:pt x="391" y="1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56"/>
              <p:cNvSpPr/>
              <p:nvPr/>
            </p:nvSpPr>
            <p:spPr>
              <a:xfrm>
                <a:off x="5703753" y="-430"/>
                <a:ext cx="58160" cy="96302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3103" extrusionOk="0">
                    <a:moveTo>
                      <a:pt x="488" y="0"/>
                    </a:moveTo>
                    <a:cubicBezTo>
                      <a:pt x="332" y="0"/>
                      <a:pt x="157" y="79"/>
                      <a:pt x="157" y="254"/>
                    </a:cubicBezTo>
                    <a:cubicBezTo>
                      <a:pt x="79" y="254"/>
                      <a:pt x="79" y="254"/>
                      <a:pt x="79" y="332"/>
                    </a:cubicBezTo>
                    <a:cubicBezTo>
                      <a:pt x="1" y="488"/>
                      <a:pt x="157" y="742"/>
                      <a:pt x="235" y="820"/>
                    </a:cubicBezTo>
                    <a:cubicBezTo>
                      <a:pt x="488" y="976"/>
                      <a:pt x="644" y="1386"/>
                      <a:pt x="722" y="1639"/>
                    </a:cubicBezTo>
                    <a:cubicBezTo>
                      <a:pt x="820" y="1874"/>
                      <a:pt x="820" y="2030"/>
                      <a:pt x="898" y="2205"/>
                    </a:cubicBezTo>
                    <a:lnTo>
                      <a:pt x="898" y="1874"/>
                    </a:lnTo>
                    <a:cubicBezTo>
                      <a:pt x="898" y="1639"/>
                      <a:pt x="820" y="1386"/>
                      <a:pt x="820" y="1230"/>
                    </a:cubicBezTo>
                    <a:cubicBezTo>
                      <a:pt x="722" y="820"/>
                      <a:pt x="566" y="488"/>
                      <a:pt x="566" y="254"/>
                    </a:cubicBezTo>
                    <a:cubicBezTo>
                      <a:pt x="488" y="176"/>
                      <a:pt x="488" y="79"/>
                      <a:pt x="488" y="0"/>
                    </a:cubicBezTo>
                    <a:close/>
                    <a:moveTo>
                      <a:pt x="566" y="0"/>
                    </a:moveTo>
                    <a:cubicBezTo>
                      <a:pt x="566" y="79"/>
                      <a:pt x="644" y="176"/>
                      <a:pt x="644" y="254"/>
                    </a:cubicBezTo>
                    <a:cubicBezTo>
                      <a:pt x="722" y="410"/>
                      <a:pt x="898" y="742"/>
                      <a:pt x="976" y="1152"/>
                    </a:cubicBezTo>
                    <a:cubicBezTo>
                      <a:pt x="976" y="1386"/>
                      <a:pt x="1054" y="1639"/>
                      <a:pt x="1054" y="1874"/>
                    </a:cubicBezTo>
                    <a:cubicBezTo>
                      <a:pt x="1054" y="1952"/>
                      <a:pt x="1054" y="2127"/>
                      <a:pt x="976" y="2205"/>
                    </a:cubicBezTo>
                    <a:cubicBezTo>
                      <a:pt x="976" y="2283"/>
                      <a:pt x="976" y="2361"/>
                      <a:pt x="898" y="2361"/>
                    </a:cubicBezTo>
                    <a:cubicBezTo>
                      <a:pt x="976" y="2517"/>
                      <a:pt x="976" y="2693"/>
                      <a:pt x="1054" y="2849"/>
                    </a:cubicBezTo>
                    <a:cubicBezTo>
                      <a:pt x="1054" y="3005"/>
                      <a:pt x="1132" y="3103"/>
                      <a:pt x="1308" y="3103"/>
                    </a:cubicBezTo>
                    <a:cubicBezTo>
                      <a:pt x="1308" y="3103"/>
                      <a:pt x="1386" y="3005"/>
                      <a:pt x="1464" y="3005"/>
                    </a:cubicBezTo>
                    <a:cubicBezTo>
                      <a:pt x="1874" y="2517"/>
                      <a:pt x="1620" y="1874"/>
                      <a:pt x="1464" y="1386"/>
                    </a:cubicBezTo>
                    <a:cubicBezTo>
                      <a:pt x="1308" y="898"/>
                      <a:pt x="1132" y="332"/>
                      <a:pt x="722" y="79"/>
                    </a:cubicBezTo>
                    <a:cubicBezTo>
                      <a:pt x="644" y="0"/>
                      <a:pt x="644" y="0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56"/>
              <p:cNvSpPr/>
              <p:nvPr/>
            </p:nvSpPr>
            <p:spPr>
              <a:xfrm>
                <a:off x="5718898" y="-430"/>
                <a:ext cx="17597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567" h="2362" extrusionOk="0">
                    <a:moveTo>
                      <a:pt x="0" y="0"/>
                    </a:moveTo>
                    <a:cubicBezTo>
                      <a:pt x="0" y="79"/>
                      <a:pt x="0" y="176"/>
                      <a:pt x="78" y="254"/>
                    </a:cubicBezTo>
                    <a:cubicBezTo>
                      <a:pt x="78" y="488"/>
                      <a:pt x="234" y="820"/>
                      <a:pt x="332" y="1230"/>
                    </a:cubicBezTo>
                    <a:cubicBezTo>
                      <a:pt x="332" y="1386"/>
                      <a:pt x="410" y="1639"/>
                      <a:pt x="410" y="1874"/>
                    </a:cubicBezTo>
                    <a:lnTo>
                      <a:pt x="410" y="2205"/>
                    </a:lnTo>
                    <a:lnTo>
                      <a:pt x="410" y="2361"/>
                    </a:lnTo>
                    <a:cubicBezTo>
                      <a:pt x="488" y="2361"/>
                      <a:pt x="488" y="2283"/>
                      <a:pt x="488" y="2205"/>
                    </a:cubicBezTo>
                    <a:cubicBezTo>
                      <a:pt x="566" y="2127"/>
                      <a:pt x="566" y="1952"/>
                      <a:pt x="566" y="1874"/>
                    </a:cubicBezTo>
                    <a:cubicBezTo>
                      <a:pt x="566" y="1639"/>
                      <a:pt x="488" y="1386"/>
                      <a:pt x="488" y="1152"/>
                    </a:cubicBezTo>
                    <a:cubicBezTo>
                      <a:pt x="410" y="742"/>
                      <a:pt x="234" y="410"/>
                      <a:pt x="156" y="254"/>
                    </a:cubicBezTo>
                    <a:cubicBezTo>
                      <a:pt x="156" y="176"/>
                      <a:pt x="78" y="79"/>
                      <a:pt x="78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56"/>
              <p:cNvSpPr/>
              <p:nvPr/>
            </p:nvSpPr>
            <p:spPr>
              <a:xfrm>
                <a:off x="5922954" y="128551"/>
                <a:ext cx="118740" cy="199245"/>
              </a:xfrm>
              <a:custGeom>
                <a:avLst/>
                <a:gdLst/>
                <a:ahLst/>
                <a:cxnLst/>
                <a:rect l="l" t="t" r="r" b="b"/>
                <a:pathLst>
                  <a:path w="3826" h="6420" extrusionOk="0">
                    <a:moveTo>
                      <a:pt x="1718" y="0"/>
                    </a:moveTo>
                    <a:cubicBezTo>
                      <a:pt x="1074" y="488"/>
                      <a:pt x="1" y="2030"/>
                      <a:pt x="1" y="3239"/>
                    </a:cubicBezTo>
                    <a:cubicBezTo>
                      <a:pt x="176" y="4800"/>
                      <a:pt x="1230" y="6342"/>
                      <a:pt x="1640" y="6420"/>
                    </a:cubicBezTo>
                    <a:cubicBezTo>
                      <a:pt x="1952" y="6420"/>
                      <a:pt x="3669" y="4703"/>
                      <a:pt x="3747" y="3239"/>
                    </a:cubicBezTo>
                    <a:cubicBezTo>
                      <a:pt x="3825" y="2186"/>
                      <a:pt x="3513" y="800"/>
                      <a:pt x="2693" y="235"/>
                    </a:cubicBezTo>
                    <a:cubicBezTo>
                      <a:pt x="2693" y="235"/>
                      <a:pt x="2440" y="235"/>
                      <a:pt x="2128" y="78"/>
                    </a:cubicBezTo>
                    <a:lnTo>
                      <a:pt x="1718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56"/>
              <p:cNvSpPr/>
              <p:nvPr/>
            </p:nvSpPr>
            <p:spPr>
              <a:xfrm>
                <a:off x="5948402" y="133393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32" y="1952"/>
                    </a:moveTo>
                    <a:lnTo>
                      <a:pt x="1230" y="2030"/>
                    </a:lnTo>
                    <a:lnTo>
                      <a:pt x="1230" y="2108"/>
                    </a:lnTo>
                    <a:cubicBezTo>
                      <a:pt x="1132" y="2205"/>
                      <a:pt x="1132" y="2283"/>
                      <a:pt x="1132" y="2283"/>
                    </a:cubicBezTo>
                    <a:cubicBezTo>
                      <a:pt x="1118" y="2312"/>
                      <a:pt x="1104" y="2337"/>
                      <a:pt x="1090" y="2361"/>
                    </a:cubicBezTo>
                    <a:lnTo>
                      <a:pt x="1090" y="2361"/>
                    </a:lnTo>
                    <a:cubicBezTo>
                      <a:pt x="1030" y="2254"/>
                      <a:pt x="990" y="2187"/>
                      <a:pt x="1054" y="2108"/>
                    </a:cubicBezTo>
                    <a:lnTo>
                      <a:pt x="1054" y="2030"/>
                    </a:lnTo>
                    <a:lnTo>
                      <a:pt x="1132" y="1952"/>
                    </a:lnTo>
                    <a:close/>
                    <a:moveTo>
                      <a:pt x="1230" y="1"/>
                    </a:moveTo>
                    <a:lnTo>
                      <a:pt x="1132" y="79"/>
                    </a:lnTo>
                    <a:cubicBezTo>
                      <a:pt x="1132" y="79"/>
                      <a:pt x="1054" y="157"/>
                      <a:pt x="898" y="332"/>
                    </a:cubicBezTo>
                    <a:cubicBezTo>
                      <a:pt x="742" y="566"/>
                      <a:pt x="566" y="820"/>
                      <a:pt x="410" y="1230"/>
                    </a:cubicBezTo>
                    <a:cubicBezTo>
                      <a:pt x="332" y="1386"/>
                      <a:pt x="156" y="1620"/>
                      <a:pt x="78" y="1874"/>
                    </a:cubicBezTo>
                    <a:cubicBezTo>
                      <a:pt x="78" y="1952"/>
                      <a:pt x="78" y="2108"/>
                      <a:pt x="0" y="2205"/>
                    </a:cubicBezTo>
                    <a:lnTo>
                      <a:pt x="0" y="2439"/>
                    </a:lnTo>
                    <a:cubicBezTo>
                      <a:pt x="0" y="2439"/>
                      <a:pt x="0" y="2518"/>
                      <a:pt x="78" y="2518"/>
                    </a:cubicBezTo>
                    <a:lnTo>
                      <a:pt x="78" y="2596"/>
                    </a:lnTo>
                    <a:lnTo>
                      <a:pt x="156" y="2596"/>
                    </a:lnTo>
                    <a:cubicBezTo>
                      <a:pt x="254" y="2771"/>
                      <a:pt x="410" y="2849"/>
                      <a:pt x="488" y="2849"/>
                    </a:cubicBezTo>
                    <a:cubicBezTo>
                      <a:pt x="644" y="2849"/>
                      <a:pt x="820" y="2849"/>
                      <a:pt x="976" y="2693"/>
                    </a:cubicBezTo>
                    <a:cubicBezTo>
                      <a:pt x="1012" y="2648"/>
                      <a:pt x="1068" y="2608"/>
                      <a:pt x="1118" y="2562"/>
                    </a:cubicBezTo>
                    <a:lnTo>
                      <a:pt x="1118" y="2562"/>
                    </a:lnTo>
                    <a:cubicBezTo>
                      <a:pt x="1303" y="2687"/>
                      <a:pt x="1482" y="2792"/>
                      <a:pt x="1701" y="2792"/>
                    </a:cubicBezTo>
                    <a:cubicBezTo>
                      <a:pt x="1756" y="2792"/>
                      <a:pt x="1813" y="2785"/>
                      <a:pt x="1873" y="2771"/>
                    </a:cubicBezTo>
                    <a:lnTo>
                      <a:pt x="1951" y="2771"/>
                    </a:lnTo>
                    <a:lnTo>
                      <a:pt x="2030" y="2693"/>
                    </a:lnTo>
                    <a:cubicBezTo>
                      <a:pt x="2108" y="2596"/>
                      <a:pt x="2108" y="2518"/>
                      <a:pt x="2108" y="2518"/>
                    </a:cubicBezTo>
                    <a:cubicBezTo>
                      <a:pt x="2205" y="2361"/>
                      <a:pt x="2205" y="2205"/>
                      <a:pt x="2205" y="2108"/>
                    </a:cubicBezTo>
                    <a:cubicBezTo>
                      <a:pt x="2205" y="1874"/>
                      <a:pt x="2108" y="1620"/>
                      <a:pt x="2108" y="1464"/>
                    </a:cubicBezTo>
                    <a:cubicBezTo>
                      <a:pt x="2030" y="1054"/>
                      <a:pt x="1873" y="742"/>
                      <a:pt x="1795" y="488"/>
                    </a:cubicBezTo>
                    <a:cubicBezTo>
                      <a:pt x="1717" y="254"/>
                      <a:pt x="1620" y="157"/>
                      <a:pt x="1620" y="157"/>
                    </a:cubicBezTo>
                    <a:lnTo>
                      <a:pt x="1620" y="79"/>
                    </a:lnTo>
                    <a:lnTo>
                      <a:pt x="1542" y="157"/>
                    </a:lnTo>
                    <a:cubicBezTo>
                      <a:pt x="1542" y="157"/>
                      <a:pt x="1620" y="332"/>
                      <a:pt x="1717" y="488"/>
                    </a:cubicBezTo>
                    <a:cubicBezTo>
                      <a:pt x="1795" y="742"/>
                      <a:pt x="1873" y="1054"/>
                      <a:pt x="1951" y="1464"/>
                    </a:cubicBezTo>
                    <a:cubicBezTo>
                      <a:pt x="1951" y="1718"/>
                      <a:pt x="2030" y="1874"/>
                      <a:pt x="2030" y="2108"/>
                    </a:cubicBezTo>
                    <a:lnTo>
                      <a:pt x="2030" y="2439"/>
                    </a:lnTo>
                    <a:cubicBezTo>
                      <a:pt x="2030" y="2518"/>
                      <a:pt x="2030" y="2518"/>
                      <a:pt x="1951" y="2596"/>
                    </a:cubicBezTo>
                    <a:lnTo>
                      <a:pt x="1873" y="2596"/>
                    </a:lnTo>
                    <a:lnTo>
                      <a:pt x="1795" y="2693"/>
                    </a:lnTo>
                    <a:cubicBezTo>
                      <a:pt x="1637" y="2693"/>
                      <a:pt x="1369" y="2614"/>
                      <a:pt x="1189" y="2485"/>
                    </a:cubicBezTo>
                    <a:lnTo>
                      <a:pt x="1189" y="2485"/>
                    </a:lnTo>
                    <a:cubicBezTo>
                      <a:pt x="1213" y="2449"/>
                      <a:pt x="1230" y="2409"/>
                      <a:pt x="1230" y="2361"/>
                    </a:cubicBezTo>
                    <a:cubicBezTo>
                      <a:pt x="1308" y="2361"/>
                      <a:pt x="1308" y="2283"/>
                      <a:pt x="1308" y="2205"/>
                    </a:cubicBezTo>
                    <a:cubicBezTo>
                      <a:pt x="1386" y="2108"/>
                      <a:pt x="1386" y="2030"/>
                      <a:pt x="1308" y="1952"/>
                    </a:cubicBezTo>
                    <a:cubicBezTo>
                      <a:pt x="1308" y="1874"/>
                      <a:pt x="1230" y="1874"/>
                      <a:pt x="1132" y="1874"/>
                    </a:cubicBezTo>
                    <a:lnTo>
                      <a:pt x="1054" y="1874"/>
                    </a:lnTo>
                    <a:cubicBezTo>
                      <a:pt x="898" y="1874"/>
                      <a:pt x="898" y="2030"/>
                      <a:pt x="898" y="2108"/>
                    </a:cubicBezTo>
                    <a:cubicBezTo>
                      <a:pt x="898" y="2260"/>
                      <a:pt x="956" y="2339"/>
                      <a:pt x="1023" y="2459"/>
                    </a:cubicBezTo>
                    <a:lnTo>
                      <a:pt x="1023" y="2459"/>
                    </a:lnTo>
                    <a:cubicBezTo>
                      <a:pt x="981" y="2512"/>
                      <a:pt x="939" y="2554"/>
                      <a:pt x="898" y="2596"/>
                    </a:cubicBezTo>
                    <a:cubicBezTo>
                      <a:pt x="798" y="2665"/>
                      <a:pt x="701" y="2695"/>
                      <a:pt x="611" y="2695"/>
                    </a:cubicBezTo>
                    <a:cubicBezTo>
                      <a:pt x="472" y="2695"/>
                      <a:pt x="349" y="2624"/>
                      <a:pt x="254" y="2518"/>
                    </a:cubicBezTo>
                    <a:lnTo>
                      <a:pt x="254" y="2439"/>
                    </a:lnTo>
                    <a:lnTo>
                      <a:pt x="156" y="2439"/>
                    </a:lnTo>
                    <a:cubicBezTo>
                      <a:pt x="156" y="2361"/>
                      <a:pt x="156" y="2283"/>
                      <a:pt x="254" y="2283"/>
                    </a:cubicBezTo>
                    <a:cubicBezTo>
                      <a:pt x="254" y="2108"/>
                      <a:pt x="254" y="2030"/>
                      <a:pt x="332" y="1952"/>
                    </a:cubicBezTo>
                    <a:cubicBezTo>
                      <a:pt x="410" y="1718"/>
                      <a:pt x="488" y="1464"/>
                      <a:pt x="566" y="1308"/>
                    </a:cubicBezTo>
                    <a:cubicBezTo>
                      <a:pt x="742" y="976"/>
                      <a:pt x="898" y="644"/>
                      <a:pt x="1054" y="410"/>
                    </a:cubicBezTo>
                    <a:cubicBezTo>
                      <a:pt x="1132" y="254"/>
                      <a:pt x="1230" y="79"/>
                      <a:pt x="1230" y="79"/>
                    </a:cubicBezTo>
                    <a:lnTo>
                      <a:pt x="12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56"/>
              <p:cNvSpPr/>
              <p:nvPr/>
            </p:nvSpPr>
            <p:spPr>
              <a:xfrm>
                <a:off x="5941140" y="252071"/>
                <a:ext cx="27280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211" extrusionOk="0">
                    <a:moveTo>
                      <a:pt x="234" y="1"/>
                    </a:moveTo>
                    <a:cubicBezTo>
                      <a:pt x="156" y="1"/>
                      <a:pt x="0" y="157"/>
                      <a:pt x="0" y="235"/>
                    </a:cubicBezTo>
                    <a:cubicBezTo>
                      <a:pt x="0" y="489"/>
                      <a:pt x="78" y="645"/>
                      <a:pt x="156" y="820"/>
                    </a:cubicBezTo>
                    <a:cubicBezTo>
                      <a:pt x="234" y="976"/>
                      <a:pt x="390" y="1133"/>
                      <a:pt x="566" y="1211"/>
                    </a:cubicBezTo>
                    <a:lnTo>
                      <a:pt x="644" y="1211"/>
                    </a:lnTo>
                    <a:cubicBezTo>
                      <a:pt x="800" y="1211"/>
                      <a:pt x="878" y="1054"/>
                      <a:pt x="878" y="898"/>
                    </a:cubicBezTo>
                    <a:cubicBezTo>
                      <a:pt x="800" y="820"/>
                      <a:pt x="722" y="645"/>
                      <a:pt x="644" y="489"/>
                    </a:cubicBezTo>
                    <a:cubicBezTo>
                      <a:pt x="566" y="333"/>
                      <a:pt x="566" y="157"/>
                      <a:pt x="390" y="79"/>
                    </a:cubicBezTo>
                    <a:cubicBezTo>
                      <a:pt x="312" y="79"/>
                      <a:pt x="312" y="1"/>
                      <a:pt x="234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56"/>
              <p:cNvSpPr/>
              <p:nvPr/>
            </p:nvSpPr>
            <p:spPr>
              <a:xfrm>
                <a:off x="5963547" y="297506"/>
                <a:ext cx="1272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35" extrusionOk="0">
                    <a:moveTo>
                      <a:pt x="254" y="0"/>
                    </a:moveTo>
                    <a:cubicBezTo>
                      <a:pt x="78" y="0"/>
                      <a:pt x="0" y="234"/>
                      <a:pt x="156" y="234"/>
                    </a:cubicBezTo>
                    <a:lnTo>
                      <a:pt x="254" y="234"/>
                    </a:lnTo>
                    <a:cubicBezTo>
                      <a:pt x="410" y="234"/>
                      <a:pt x="410" y="0"/>
                      <a:pt x="254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56"/>
              <p:cNvSpPr/>
              <p:nvPr/>
            </p:nvSpPr>
            <p:spPr>
              <a:xfrm>
                <a:off x="5983503" y="141276"/>
                <a:ext cx="58191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875" h="3084" extrusionOk="0">
                    <a:moveTo>
                      <a:pt x="489" y="0"/>
                    </a:moveTo>
                    <a:cubicBezTo>
                      <a:pt x="333" y="78"/>
                      <a:pt x="177" y="78"/>
                      <a:pt x="177" y="234"/>
                    </a:cubicBezTo>
                    <a:lnTo>
                      <a:pt x="99" y="312"/>
                    </a:lnTo>
                    <a:cubicBezTo>
                      <a:pt x="1" y="488"/>
                      <a:pt x="177" y="722"/>
                      <a:pt x="333" y="800"/>
                    </a:cubicBezTo>
                    <a:cubicBezTo>
                      <a:pt x="489" y="976"/>
                      <a:pt x="664" y="1366"/>
                      <a:pt x="742" y="1698"/>
                    </a:cubicBezTo>
                    <a:cubicBezTo>
                      <a:pt x="820" y="1854"/>
                      <a:pt x="820" y="2029"/>
                      <a:pt x="899" y="2185"/>
                    </a:cubicBezTo>
                    <a:lnTo>
                      <a:pt x="899" y="1854"/>
                    </a:lnTo>
                    <a:cubicBezTo>
                      <a:pt x="899" y="1620"/>
                      <a:pt x="820" y="1464"/>
                      <a:pt x="820" y="1210"/>
                    </a:cubicBezTo>
                    <a:cubicBezTo>
                      <a:pt x="742" y="800"/>
                      <a:pt x="664" y="488"/>
                      <a:pt x="586" y="234"/>
                    </a:cubicBezTo>
                    <a:cubicBezTo>
                      <a:pt x="489" y="156"/>
                      <a:pt x="489" y="78"/>
                      <a:pt x="489" y="0"/>
                    </a:cubicBezTo>
                    <a:close/>
                    <a:moveTo>
                      <a:pt x="586" y="0"/>
                    </a:moveTo>
                    <a:cubicBezTo>
                      <a:pt x="586" y="78"/>
                      <a:pt x="664" y="156"/>
                      <a:pt x="664" y="234"/>
                    </a:cubicBezTo>
                    <a:cubicBezTo>
                      <a:pt x="742" y="488"/>
                      <a:pt x="899" y="800"/>
                      <a:pt x="977" y="1210"/>
                    </a:cubicBezTo>
                    <a:cubicBezTo>
                      <a:pt x="977" y="1366"/>
                      <a:pt x="1074" y="1620"/>
                      <a:pt x="1074" y="1854"/>
                    </a:cubicBezTo>
                    <a:cubicBezTo>
                      <a:pt x="1074" y="1951"/>
                      <a:pt x="1074" y="2107"/>
                      <a:pt x="977" y="2264"/>
                    </a:cubicBezTo>
                    <a:cubicBezTo>
                      <a:pt x="977" y="2264"/>
                      <a:pt x="977" y="2342"/>
                      <a:pt x="899" y="2439"/>
                    </a:cubicBezTo>
                    <a:cubicBezTo>
                      <a:pt x="977" y="2595"/>
                      <a:pt x="977" y="2751"/>
                      <a:pt x="1074" y="2927"/>
                    </a:cubicBezTo>
                    <a:cubicBezTo>
                      <a:pt x="1074" y="3005"/>
                      <a:pt x="1230" y="3083"/>
                      <a:pt x="1308" y="3083"/>
                    </a:cubicBezTo>
                    <a:cubicBezTo>
                      <a:pt x="1308" y="3083"/>
                      <a:pt x="1386" y="3083"/>
                      <a:pt x="1464" y="3005"/>
                    </a:cubicBezTo>
                    <a:cubicBezTo>
                      <a:pt x="1874" y="2595"/>
                      <a:pt x="1718" y="1854"/>
                      <a:pt x="1464" y="1366"/>
                    </a:cubicBezTo>
                    <a:cubicBezTo>
                      <a:pt x="1308" y="878"/>
                      <a:pt x="1152" y="390"/>
                      <a:pt x="742" y="78"/>
                    </a:cubicBezTo>
                    <a:cubicBezTo>
                      <a:pt x="664" y="78"/>
                      <a:pt x="664" y="78"/>
                      <a:pt x="58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56"/>
              <p:cNvSpPr/>
              <p:nvPr/>
            </p:nvSpPr>
            <p:spPr>
              <a:xfrm>
                <a:off x="5998648" y="141276"/>
                <a:ext cx="18218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2440" extrusionOk="0">
                    <a:moveTo>
                      <a:pt x="1" y="0"/>
                    </a:moveTo>
                    <a:cubicBezTo>
                      <a:pt x="1" y="78"/>
                      <a:pt x="1" y="156"/>
                      <a:pt x="98" y="234"/>
                    </a:cubicBezTo>
                    <a:cubicBezTo>
                      <a:pt x="176" y="488"/>
                      <a:pt x="254" y="800"/>
                      <a:pt x="332" y="1210"/>
                    </a:cubicBezTo>
                    <a:cubicBezTo>
                      <a:pt x="332" y="1464"/>
                      <a:pt x="411" y="1620"/>
                      <a:pt x="411" y="1854"/>
                    </a:cubicBezTo>
                    <a:lnTo>
                      <a:pt x="411" y="2185"/>
                    </a:lnTo>
                    <a:lnTo>
                      <a:pt x="411" y="2439"/>
                    </a:lnTo>
                    <a:cubicBezTo>
                      <a:pt x="489" y="2342"/>
                      <a:pt x="489" y="2264"/>
                      <a:pt x="489" y="2264"/>
                    </a:cubicBezTo>
                    <a:cubicBezTo>
                      <a:pt x="586" y="2107"/>
                      <a:pt x="586" y="1951"/>
                      <a:pt x="586" y="1854"/>
                    </a:cubicBezTo>
                    <a:cubicBezTo>
                      <a:pt x="586" y="1620"/>
                      <a:pt x="489" y="1366"/>
                      <a:pt x="489" y="1210"/>
                    </a:cubicBezTo>
                    <a:cubicBezTo>
                      <a:pt x="411" y="800"/>
                      <a:pt x="254" y="488"/>
                      <a:pt x="176" y="234"/>
                    </a:cubicBezTo>
                    <a:cubicBezTo>
                      <a:pt x="176" y="156"/>
                      <a:pt x="98" y="78"/>
                      <a:pt x="98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56"/>
              <p:cNvSpPr/>
              <p:nvPr/>
            </p:nvSpPr>
            <p:spPr>
              <a:xfrm>
                <a:off x="6286280" y="201825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1640" y="0"/>
                    </a:moveTo>
                    <a:cubicBezTo>
                      <a:pt x="976" y="488"/>
                      <a:pt x="1" y="2108"/>
                      <a:pt x="176" y="3317"/>
                    </a:cubicBezTo>
                    <a:cubicBezTo>
                      <a:pt x="411" y="4878"/>
                      <a:pt x="1640" y="6342"/>
                      <a:pt x="1952" y="6342"/>
                    </a:cubicBezTo>
                    <a:cubicBezTo>
                      <a:pt x="2362" y="6342"/>
                      <a:pt x="3903" y="4547"/>
                      <a:pt x="3903" y="3083"/>
                    </a:cubicBezTo>
                    <a:cubicBezTo>
                      <a:pt x="3903" y="2030"/>
                      <a:pt x="3415" y="644"/>
                      <a:pt x="2615" y="156"/>
                    </a:cubicBezTo>
                    <a:cubicBezTo>
                      <a:pt x="2615" y="156"/>
                      <a:pt x="2440" y="78"/>
                      <a:pt x="2050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56"/>
              <p:cNvSpPr/>
              <p:nvPr/>
            </p:nvSpPr>
            <p:spPr>
              <a:xfrm>
                <a:off x="6314150" y="206666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52" y="1952"/>
                    </a:moveTo>
                    <a:cubicBezTo>
                      <a:pt x="1230" y="1952"/>
                      <a:pt x="1230" y="2030"/>
                      <a:pt x="1230" y="2030"/>
                    </a:cubicBezTo>
                    <a:cubicBezTo>
                      <a:pt x="1158" y="2102"/>
                      <a:pt x="1152" y="2174"/>
                      <a:pt x="1152" y="2261"/>
                    </a:cubicBezTo>
                    <a:lnTo>
                      <a:pt x="1152" y="2261"/>
                    </a:lnTo>
                    <a:cubicBezTo>
                      <a:pt x="1099" y="2180"/>
                      <a:pt x="1054" y="2082"/>
                      <a:pt x="1054" y="2030"/>
                    </a:cubicBezTo>
                    <a:lnTo>
                      <a:pt x="1054" y="1952"/>
                    </a:lnTo>
                    <a:close/>
                    <a:moveTo>
                      <a:pt x="976" y="0"/>
                    </a:moveTo>
                    <a:cubicBezTo>
                      <a:pt x="976" y="0"/>
                      <a:pt x="898" y="78"/>
                      <a:pt x="820" y="332"/>
                    </a:cubicBezTo>
                    <a:cubicBezTo>
                      <a:pt x="664" y="488"/>
                      <a:pt x="488" y="820"/>
                      <a:pt x="332" y="1210"/>
                    </a:cubicBezTo>
                    <a:cubicBezTo>
                      <a:pt x="254" y="1386"/>
                      <a:pt x="176" y="1620"/>
                      <a:pt x="78" y="1874"/>
                    </a:cubicBezTo>
                    <a:cubicBezTo>
                      <a:pt x="78" y="1952"/>
                      <a:pt x="78" y="2108"/>
                      <a:pt x="0" y="2186"/>
                    </a:cubicBezTo>
                    <a:lnTo>
                      <a:pt x="0" y="2439"/>
                    </a:lnTo>
                    <a:cubicBezTo>
                      <a:pt x="78" y="2439"/>
                      <a:pt x="78" y="2517"/>
                      <a:pt x="78" y="2517"/>
                    </a:cubicBezTo>
                    <a:lnTo>
                      <a:pt x="176" y="2596"/>
                    </a:lnTo>
                    <a:lnTo>
                      <a:pt x="176" y="2674"/>
                    </a:lnTo>
                    <a:cubicBezTo>
                      <a:pt x="254" y="2771"/>
                      <a:pt x="410" y="2771"/>
                      <a:pt x="566" y="2849"/>
                    </a:cubicBezTo>
                    <a:cubicBezTo>
                      <a:pt x="742" y="2849"/>
                      <a:pt x="898" y="2771"/>
                      <a:pt x="976" y="2674"/>
                    </a:cubicBezTo>
                    <a:cubicBezTo>
                      <a:pt x="1075" y="2629"/>
                      <a:pt x="1144" y="2560"/>
                      <a:pt x="1198" y="2480"/>
                    </a:cubicBezTo>
                    <a:lnTo>
                      <a:pt x="1198" y="2480"/>
                    </a:lnTo>
                    <a:cubicBezTo>
                      <a:pt x="1367" y="2609"/>
                      <a:pt x="1661" y="2674"/>
                      <a:pt x="1874" y="2674"/>
                    </a:cubicBezTo>
                    <a:cubicBezTo>
                      <a:pt x="1952" y="2674"/>
                      <a:pt x="1952" y="2596"/>
                      <a:pt x="1952" y="2596"/>
                    </a:cubicBezTo>
                    <a:cubicBezTo>
                      <a:pt x="2030" y="2596"/>
                      <a:pt x="2030" y="2596"/>
                      <a:pt x="2127" y="2517"/>
                    </a:cubicBezTo>
                    <a:cubicBezTo>
                      <a:pt x="2127" y="2517"/>
                      <a:pt x="2205" y="2439"/>
                      <a:pt x="2205" y="2361"/>
                    </a:cubicBezTo>
                    <a:lnTo>
                      <a:pt x="2205" y="1952"/>
                    </a:lnTo>
                    <a:cubicBezTo>
                      <a:pt x="2205" y="1698"/>
                      <a:pt x="2127" y="1542"/>
                      <a:pt x="2030" y="1308"/>
                    </a:cubicBezTo>
                    <a:cubicBezTo>
                      <a:pt x="1952" y="898"/>
                      <a:pt x="1795" y="566"/>
                      <a:pt x="1717" y="410"/>
                    </a:cubicBezTo>
                    <a:cubicBezTo>
                      <a:pt x="1542" y="157"/>
                      <a:pt x="1542" y="0"/>
                      <a:pt x="1542" y="0"/>
                    </a:cubicBezTo>
                    <a:lnTo>
                      <a:pt x="1464" y="0"/>
                    </a:lnTo>
                    <a:lnTo>
                      <a:pt x="1464" y="78"/>
                    </a:lnTo>
                    <a:cubicBezTo>
                      <a:pt x="1464" y="78"/>
                      <a:pt x="1464" y="157"/>
                      <a:pt x="1542" y="410"/>
                    </a:cubicBezTo>
                    <a:cubicBezTo>
                      <a:pt x="1639" y="644"/>
                      <a:pt x="1795" y="976"/>
                      <a:pt x="1874" y="1386"/>
                    </a:cubicBezTo>
                    <a:cubicBezTo>
                      <a:pt x="1952" y="1542"/>
                      <a:pt x="2030" y="1796"/>
                      <a:pt x="2030" y="1952"/>
                    </a:cubicBezTo>
                    <a:cubicBezTo>
                      <a:pt x="2030" y="2108"/>
                      <a:pt x="2127" y="2186"/>
                      <a:pt x="2030" y="2361"/>
                    </a:cubicBezTo>
                    <a:lnTo>
                      <a:pt x="2030" y="2439"/>
                    </a:lnTo>
                    <a:lnTo>
                      <a:pt x="1952" y="2517"/>
                    </a:lnTo>
                    <a:lnTo>
                      <a:pt x="1874" y="2517"/>
                    </a:lnTo>
                    <a:cubicBezTo>
                      <a:pt x="1811" y="2538"/>
                      <a:pt x="1747" y="2548"/>
                      <a:pt x="1683" y="2548"/>
                    </a:cubicBezTo>
                    <a:cubicBezTo>
                      <a:pt x="1523" y="2548"/>
                      <a:pt x="1368" y="2486"/>
                      <a:pt x="1255" y="2385"/>
                    </a:cubicBezTo>
                    <a:lnTo>
                      <a:pt x="1255" y="2385"/>
                    </a:lnTo>
                    <a:cubicBezTo>
                      <a:pt x="1273" y="2352"/>
                      <a:pt x="1291" y="2318"/>
                      <a:pt x="1308" y="2283"/>
                    </a:cubicBezTo>
                    <a:cubicBezTo>
                      <a:pt x="1308" y="2283"/>
                      <a:pt x="1308" y="2186"/>
                      <a:pt x="1386" y="2108"/>
                    </a:cubicBezTo>
                    <a:cubicBezTo>
                      <a:pt x="1386" y="2030"/>
                      <a:pt x="1386" y="1952"/>
                      <a:pt x="1308" y="1874"/>
                    </a:cubicBezTo>
                    <a:cubicBezTo>
                      <a:pt x="1230" y="1796"/>
                      <a:pt x="1230" y="1796"/>
                      <a:pt x="1152" y="1796"/>
                    </a:cubicBezTo>
                    <a:lnTo>
                      <a:pt x="1054" y="1796"/>
                    </a:lnTo>
                    <a:cubicBezTo>
                      <a:pt x="898" y="1796"/>
                      <a:pt x="898" y="1952"/>
                      <a:pt x="898" y="2030"/>
                    </a:cubicBezTo>
                    <a:cubicBezTo>
                      <a:pt x="898" y="2150"/>
                      <a:pt x="945" y="2283"/>
                      <a:pt x="1047" y="2373"/>
                    </a:cubicBezTo>
                    <a:lnTo>
                      <a:pt x="1047" y="2373"/>
                    </a:lnTo>
                    <a:cubicBezTo>
                      <a:pt x="994" y="2421"/>
                      <a:pt x="946" y="2469"/>
                      <a:pt x="898" y="2517"/>
                    </a:cubicBezTo>
                    <a:cubicBezTo>
                      <a:pt x="820" y="2596"/>
                      <a:pt x="717" y="2635"/>
                      <a:pt x="605" y="2635"/>
                    </a:cubicBezTo>
                    <a:cubicBezTo>
                      <a:pt x="493" y="2635"/>
                      <a:pt x="371" y="2596"/>
                      <a:pt x="254" y="2517"/>
                    </a:cubicBezTo>
                    <a:lnTo>
                      <a:pt x="254" y="2439"/>
                    </a:lnTo>
                    <a:lnTo>
                      <a:pt x="254" y="2283"/>
                    </a:lnTo>
                    <a:cubicBezTo>
                      <a:pt x="254" y="2108"/>
                      <a:pt x="254" y="2030"/>
                      <a:pt x="332" y="1874"/>
                    </a:cubicBezTo>
                    <a:cubicBezTo>
                      <a:pt x="332" y="1698"/>
                      <a:pt x="488" y="1464"/>
                      <a:pt x="488" y="1308"/>
                    </a:cubicBezTo>
                    <a:cubicBezTo>
                      <a:pt x="664" y="898"/>
                      <a:pt x="820" y="566"/>
                      <a:pt x="898" y="410"/>
                    </a:cubicBezTo>
                    <a:cubicBezTo>
                      <a:pt x="976" y="157"/>
                      <a:pt x="1054" y="0"/>
                      <a:pt x="10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56"/>
              <p:cNvSpPr/>
              <p:nvPr/>
            </p:nvSpPr>
            <p:spPr>
              <a:xfrm>
                <a:off x="6309308" y="327765"/>
                <a:ext cx="32711" cy="35163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33" extrusionOk="0">
                    <a:moveTo>
                      <a:pt x="332" y="1"/>
                    </a:moveTo>
                    <a:cubicBezTo>
                      <a:pt x="156" y="1"/>
                      <a:pt x="0" y="79"/>
                      <a:pt x="78" y="235"/>
                    </a:cubicBezTo>
                    <a:cubicBezTo>
                      <a:pt x="78" y="411"/>
                      <a:pt x="156" y="567"/>
                      <a:pt x="332" y="723"/>
                    </a:cubicBezTo>
                    <a:cubicBezTo>
                      <a:pt x="410" y="898"/>
                      <a:pt x="488" y="1054"/>
                      <a:pt x="644" y="1132"/>
                    </a:cubicBezTo>
                    <a:lnTo>
                      <a:pt x="722" y="1132"/>
                    </a:lnTo>
                    <a:cubicBezTo>
                      <a:pt x="976" y="1132"/>
                      <a:pt x="1054" y="976"/>
                      <a:pt x="976" y="820"/>
                    </a:cubicBezTo>
                    <a:cubicBezTo>
                      <a:pt x="898" y="645"/>
                      <a:pt x="820" y="567"/>
                      <a:pt x="722" y="411"/>
                    </a:cubicBezTo>
                    <a:cubicBezTo>
                      <a:pt x="644" y="235"/>
                      <a:pt x="566" y="79"/>
                      <a:pt x="410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56"/>
              <p:cNvSpPr/>
              <p:nvPr/>
            </p:nvSpPr>
            <p:spPr>
              <a:xfrm>
                <a:off x="6346861" y="211508"/>
                <a:ext cx="60580" cy="93291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3006" extrusionOk="0">
                    <a:moveTo>
                      <a:pt x="410" y="1"/>
                    </a:moveTo>
                    <a:cubicBezTo>
                      <a:pt x="254" y="1"/>
                      <a:pt x="176" y="79"/>
                      <a:pt x="98" y="254"/>
                    </a:cubicBezTo>
                    <a:lnTo>
                      <a:pt x="98" y="332"/>
                    </a:lnTo>
                    <a:cubicBezTo>
                      <a:pt x="0" y="566"/>
                      <a:pt x="176" y="742"/>
                      <a:pt x="332" y="820"/>
                    </a:cubicBezTo>
                    <a:cubicBezTo>
                      <a:pt x="585" y="976"/>
                      <a:pt x="663" y="1386"/>
                      <a:pt x="820" y="1640"/>
                    </a:cubicBezTo>
                    <a:cubicBezTo>
                      <a:pt x="898" y="1796"/>
                      <a:pt x="976" y="2030"/>
                      <a:pt x="976" y="2205"/>
                    </a:cubicBezTo>
                    <a:cubicBezTo>
                      <a:pt x="1073" y="2030"/>
                      <a:pt x="976" y="1952"/>
                      <a:pt x="976" y="1796"/>
                    </a:cubicBezTo>
                    <a:cubicBezTo>
                      <a:pt x="976" y="1640"/>
                      <a:pt x="898" y="1386"/>
                      <a:pt x="820" y="1230"/>
                    </a:cubicBezTo>
                    <a:cubicBezTo>
                      <a:pt x="741" y="820"/>
                      <a:pt x="585" y="488"/>
                      <a:pt x="488" y="254"/>
                    </a:cubicBezTo>
                    <a:cubicBezTo>
                      <a:pt x="488" y="176"/>
                      <a:pt x="410" y="79"/>
                      <a:pt x="410" y="1"/>
                    </a:cubicBezTo>
                    <a:close/>
                    <a:moveTo>
                      <a:pt x="585" y="1"/>
                    </a:moveTo>
                    <a:cubicBezTo>
                      <a:pt x="585" y="79"/>
                      <a:pt x="585" y="176"/>
                      <a:pt x="663" y="254"/>
                    </a:cubicBezTo>
                    <a:cubicBezTo>
                      <a:pt x="741" y="410"/>
                      <a:pt x="898" y="742"/>
                      <a:pt x="976" y="1152"/>
                    </a:cubicBezTo>
                    <a:cubicBezTo>
                      <a:pt x="1073" y="1386"/>
                      <a:pt x="1151" y="1542"/>
                      <a:pt x="1151" y="1796"/>
                    </a:cubicBezTo>
                    <a:lnTo>
                      <a:pt x="1151" y="2205"/>
                    </a:lnTo>
                    <a:cubicBezTo>
                      <a:pt x="1151" y="2283"/>
                      <a:pt x="1073" y="2283"/>
                      <a:pt x="1073" y="2361"/>
                    </a:cubicBezTo>
                    <a:cubicBezTo>
                      <a:pt x="1151" y="2518"/>
                      <a:pt x="1151" y="2693"/>
                      <a:pt x="1229" y="2849"/>
                    </a:cubicBezTo>
                    <a:cubicBezTo>
                      <a:pt x="1229" y="2927"/>
                      <a:pt x="1307" y="3005"/>
                      <a:pt x="1463" y="3005"/>
                    </a:cubicBezTo>
                    <a:cubicBezTo>
                      <a:pt x="1463" y="3005"/>
                      <a:pt x="1561" y="3005"/>
                      <a:pt x="1639" y="2927"/>
                    </a:cubicBezTo>
                    <a:cubicBezTo>
                      <a:pt x="1951" y="2440"/>
                      <a:pt x="1795" y="1796"/>
                      <a:pt x="1561" y="1308"/>
                    </a:cubicBezTo>
                    <a:cubicBezTo>
                      <a:pt x="1385" y="820"/>
                      <a:pt x="1151" y="332"/>
                      <a:pt x="663" y="79"/>
                    </a:cubicBezTo>
                    <a:cubicBezTo>
                      <a:pt x="663" y="1"/>
                      <a:pt x="585" y="1"/>
                      <a:pt x="585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56"/>
              <p:cNvSpPr/>
              <p:nvPr/>
            </p:nvSpPr>
            <p:spPr>
              <a:xfrm>
                <a:off x="6359554" y="211508"/>
                <a:ext cx="23059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362" extrusionOk="0">
                    <a:moveTo>
                      <a:pt x="1" y="1"/>
                    </a:moveTo>
                    <a:cubicBezTo>
                      <a:pt x="1" y="79"/>
                      <a:pt x="79" y="176"/>
                      <a:pt x="79" y="254"/>
                    </a:cubicBezTo>
                    <a:cubicBezTo>
                      <a:pt x="176" y="488"/>
                      <a:pt x="332" y="820"/>
                      <a:pt x="411" y="1230"/>
                    </a:cubicBezTo>
                    <a:cubicBezTo>
                      <a:pt x="489" y="1386"/>
                      <a:pt x="567" y="1640"/>
                      <a:pt x="567" y="1796"/>
                    </a:cubicBezTo>
                    <a:cubicBezTo>
                      <a:pt x="567" y="1952"/>
                      <a:pt x="664" y="2030"/>
                      <a:pt x="567" y="2205"/>
                    </a:cubicBezTo>
                    <a:cubicBezTo>
                      <a:pt x="567" y="2283"/>
                      <a:pt x="664" y="2283"/>
                      <a:pt x="664" y="2361"/>
                    </a:cubicBezTo>
                    <a:cubicBezTo>
                      <a:pt x="664" y="2283"/>
                      <a:pt x="742" y="2283"/>
                      <a:pt x="742" y="2205"/>
                    </a:cubicBezTo>
                    <a:lnTo>
                      <a:pt x="742" y="1796"/>
                    </a:lnTo>
                    <a:cubicBezTo>
                      <a:pt x="742" y="1542"/>
                      <a:pt x="664" y="1386"/>
                      <a:pt x="567" y="1152"/>
                    </a:cubicBezTo>
                    <a:cubicBezTo>
                      <a:pt x="489" y="742"/>
                      <a:pt x="332" y="410"/>
                      <a:pt x="254" y="254"/>
                    </a:cubicBezTo>
                    <a:cubicBezTo>
                      <a:pt x="176" y="176"/>
                      <a:pt x="176" y="79"/>
                      <a:pt x="176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56"/>
              <p:cNvSpPr/>
              <p:nvPr/>
            </p:nvSpPr>
            <p:spPr>
              <a:xfrm>
                <a:off x="6607244" y="146117"/>
                <a:ext cx="12355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342" extrusionOk="0">
                    <a:moveTo>
                      <a:pt x="1542" y="0"/>
                    </a:moveTo>
                    <a:cubicBezTo>
                      <a:pt x="878" y="566"/>
                      <a:pt x="0" y="2186"/>
                      <a:pt x="156" y="3337"/>
                    </a:cubicBezTo>
                    <a:cubicBezTo>
                      <a:pt x="488" y="4956"/>
                      <a:pt x="1776" y="6342"/>
                      <a:pt x="2107" y="6342"/>
                    </a:cubicBezTo>
                    <a:cubicBezTo>
                      <a:pt x="2439" y="6342"/>
                      <a:pt x="3981" y="4468"/>
                      <a:pt x="3902" y="3005"/>
                    </a:cubicBezTo>
                    <a:cubicBezTo>
                      <a:pt x="3805" y="1951"/>
                      <a:pt x="3317" y="644"/>
                      <a:pt x="2517" y="156"/>
                    </a:cubicBezTo>
                    <a:cubicBezTo>
                      <a:pt x="2517" y="156"/>
                      <a:pt x="2263" y="78"/>
                      <a:pt x="1854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56"/>
              <p:cNvSpPr/>
              <p:nvPr/>
            </p:nvSpPr>
            <p:spPr>
              <a:xfrm>
                <a:off x="6634493" y="150959"/>
                <a:ext cx="68432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850" extrusionOk="0">
                    <a:moveTo>
                      <a:pt x="1151" y="1952"/>
                    </a:moveTo>
                    <a:lnTo>
                      <a:pt x="1151" y="2030"/>
                    </a:lnTo>
                    <a:cubicBezTo>
                      <a:pt x="1151" y="2124"/>
                      <a:pt x="1151" y="2200"/>
                      <a:pt x="1080" y="2276"/>
                    </a:cubicBezTo>
                    <a:lnTo>
                      <a:pt x="1080" y="2276"/>
                    </a:lnTo>
                    <a:cubicBezTo>
                      <a:pt x="1024" y="2197"/>
                      <a:pt x="976" y="2099"/>
                      <a:pt x="976" y="2030"/>
                    </a:cubicBezTo>
                    <a:cubicBezTo>
                      <a:pt x="976" y="1952"/>
                      <a:pt x="976" y="1952"/>
                      <a:pt x="1073" y="1952"/>
                    </a:cubicBezTo>
                    <a:close/>
                    <a:moveTo>
                      <a:pt x="820" y="0"/>
                    </a:moveTo>
                    <a:cubicBezTo>
                      <a:pt x="820" y="0"/>
                      <a:pt x="820" y="78"/>
                      <a:pt x="664" y="332"/>
                    </a:cubicBezTo>
                    <a:cubicBezTo>
                      <a:pt x="585" y="566"/>
                      <a:pt x="410" y="898"/>
                      <a:pt x="254" y="1230"/>
                    </a:cubicBezTo>
                    <a:cubicBezTo>
                      <a:pt x="176" y="1464"/>
                      <a:pt x="98" y="1639"/>
                      <a:pt x="98" y="1873"/>
                    </a:cubicBezTo>
                    <a:cubicBezTo>
                      <a:pt x="0" y="2030"/>
                      <a:pt x="0" y="2127"/>
                      <a:pt x="0" y="2283"/>
                    </a:cubicBezTo>
                    <a:lnTo>
                      <a:pt x="0" y="2517"/>
                    </a:lnTo>
                    <a:cubicBezTo>
                      <a:pt x="0" y="2517"/>
                      <a:pt x="0" y="2615"/>
                      <a:pt x="98" y="2615"/>
                    </a:cubicBezTo>
                    <a:lnTo>
                      <a:pt x="98" y="2693"/>
                    </a:lnTo>
                    <a:lnTo>
                      <a:pt x="176" y="2693"/>
                    </a:lnTo>
                    <a:cubicBezTo>
                      <a:pt x="254" y="2771"/>
                      <a:pt x="410" y="2849"/>
                      <a:pt x="585" y="2849"/>
                    </a:cubicBezTo>
                    <a:cubicBezTo>
                      <a:pt x="742" y="2849"/>
                      <a:pt x="898" y="2771"/>
                      <a:pt x="976" y="2693"/>
                    </a:cubicBezTo>
                    <a:cubicBezTo>
                      <a:pt x="1068" y="2652"/>
                      <a:pt x="1133" y="2584"/>
                      <a:pt x="1175" y="2506"/>
                    </a:cubicBezTo>
                    <a:lnTo>
                      <a:pt x="1175" y="2506"/>
                    </a:lnTo>
                    <a:cubicBezTo>
                      <a:pt x="1329" y="2595"/>
                      <a:pt x="1509" y="2645"/>
                      <a:pt x="1672" y="2645"/>
                    </a:cubicBezTo>
                    <a:cubicBezTo>
                      <a:pt x="1743" y="2645"/>
                      <a:pt x="1812" y="2635"/>
                      <a:pt x="1873" y="2615"/>
                    </a:cubicBezTo>
                    <a:lnTo>
                      <a:pt x="1951" y="2615"/>
                    </a:lnTo>
                    <a:cubicBezTo>
                      <a:pt x="2049" y="2615"/>
                      <a:pt x="2049" y="2517"/>
                      <a:pt x="2049" y="2517"/>
                    </a:cubicBezTo>
                    <a:cubicBezTo>
                      <a:pt x="2127" y="2439"/>
                      <a:pt x="2127" y="2361"/>
                      <a:pt x="2127" y="2283"/>
                    </a:cubicBezTo>
                    <a:cubicBezTo>
                      <a:pt x="2205" y="2205"/>
                      <a:pt x="2205" y="2030"/>
                      <a:pt x="2127" y="1952"/>
                    </a:cubicBezTo>
                    <a:cubicBezTo>
                      <a:pt x="2127" y="1717"/>
                      <a:pt x="2049" y="1464"/>
                      <a:pt x="1951" y="1308"/>
                    </a:cubicBezTo>
                    <a:cubicBezTo>
                      <a:pt x="1873" y="898"/>
                      <a:pt x="1717" y="566"/>
                      <a:pt x="1561" y="332"/>
                    </a:cubicBezTo>
                    <a:cubicBezTo>
                      <a:pt x="1464" y="176"/>
                      <a:pt x="1385" y="0"/>
                      <a:pt x="1385" y="0"/>
                    </a:cubicBezTo>
                    <a:lnTo>
                      <a:pt x="1307" y="0"/>
                    </a:lnTo>
                    <a:lnTo>
                      <a:pt x="1307" y="78"/>
                    </a:lnTo>
                    <a:cubicBezTo>
                      <a:pt x="1307" y="78"/>
                      <a:pt x="1385" y="176"/>
                      <a:pt x="1464" y="410"/>
                    </a:cubicBezTo>
                    <a:cubicBezTo>
                      <a:pt x="1561" y="664"/>
                      <a:pt x="1717" y="976"/>
                      <a:pt x="1873" y="1308"/>
                    </a:cubicBezTo>
                    <a:cubicBezTo>
                      <a:pt x="1873" y="1542"/>
                      <a:pt x="1951" y="1717"/>
                      <a:pt x="2049" y="1952"/>
                    </a:cubicBezTo>
                    <a:lnTo>
                      <a:pt x="2049" y="2283"/>
                    </a:lnTo>
                    <a:cubicBezTo>
                      <a:pt x="2049" y="2361"/>
                      <a:pt x="2049" y="2361"/>
                      <a:pt x="1951" y="2439"/>
                    </a:cubicBezTo>
                    <a:lnTo>
                      <a:pt x="1951" y="2517"/>
                    </a:lnTo>
                    <a:lnTo>
                      <a:pt x="1873" y="2517"/>
                    </a:lnTo>
                    <a:cubicBezTo>
                      <a:pt x="1808" y="2544"/>
                      <a:pt x="1742" y="2556"/>
                      <a:pt x="1675" y="2556"/>
                    </a:cubicBezTo>
                    <a:cubicBezTo>
                      <a:pt x="1522" y="2556"/>
                      <a:pt x="1365" y="2493"/>
                      <a:pt x="1215" y="2402"/>
                    </a:cubicBezTo>
                    <a:lnTo>
                      <a:pt x="1215" y="2402"/>
                    </a:lnTo>
                    <a:cubicBezTo>
                      <a:pt x="1225" y="2362"/>
                      <a:pt x="1229" y="2322"/>
                      <a:pt x="1229" y="2283"/>
                    </a:cubicBezTo>
                    <a:cubicBezTo>
                      <a:pt x="1307" y="2283"/>
                      <a:pt x="1307" y="2205"/>
                      <a:pt x="1307" y="2127"/>
                    </a:cubicBezTo>
                    <a:cubicBezTo>
                      <a:pt x="1307" y="2030"/>
                      <a:pt x="1307" y="1952"/>
                      <a:pt x="1229" y="1873"/>
                    </a:cubicBezTo>
                    <a:cubicBezTo>
                      <a:pt x="1229" y="1795"/>
                      <a:pt x="1151" y="1795"/>
                      <a:pt x="1073" y="1795"/>
                    </a:cubicBezTo>
                    <a:lnTo>
                      <a:pt x="976" y="1795"/>
                    </a:lnTo>
                    <a:cubicBezTo>
                      <a:pt x="898" y="1873"/>
                      <a:pt x="820" y="1952"/>
                      <a:pt x="820" y="2030"/>
                    </a:cubicBezTo>
                    <a:cubicBezTo>
                      <a:pt x="884" y="2174"/>
                      <a:pt x="948" y="2305"/>
                      <a:pt x="1023" y="2391"/>
                    </a:cubicBezTo>
                    <a:lnTo>
                      <a:pt x="1023" y="2391"/>
                    </a:lnTo>
                    <a:cubicBezTo>
                      <a:pt x="988" y="2433"/>
                      <a:pt x="940" y="2475"/>
                      <a:pt x="898" y="2517"/>
                    </a:cubicBezTo>
                    <a:cubicBezTo>
                      <a:pt x="820" y="2605"/>
                      <a:pt x="717" y="2649"/>
                      <a:pt x="605" y="2649"/>
                    </a:cubicBezTo>
                    <a:cubicBezTo>
                      <a:pt x="493" y="2649"/>
                      <a:pt x="371" y="2605"/>
                      <a:pt x="254" y="2517"/>
                    </a:cubicBezTo>
                    <a:lnTo>
                      <a:pt x="176" y="2439"/>
                    </a:lnTo>
                    <a:lnTo>
                      <a:pt x="176" y="2283"/>
                    </a:lnTo>
                    <a:cubicBezTo>
                      <a:pt x="176" y="2205"/>
                      <a:pt x="254" y="2030"/>
                      <a:pt x="254" y="1952"/>
                    </a:cubicBezTo>
                    <a:cubicBezTo>
                      <a:pt x="332" y="1717"/>
                      <a:pt x="410" y="1542"/>
                      <a:pt x="488" y="1308"/>
                    </a:cubicBezTo>
                    <a:cubicBezTo>
                      <a:pt x="585" y="898"/>
                      <a:pt x="742" y="664"/>
                      <a:pt x="820" y="410"/>
                    </a:cubicBezTo>
                    <a:cubicBezTo>
                      <a:pt x="898" y="176"/>
                      <a:pt x="976" y="78"/>
                      <a:pt x="976" y="78"/>
                    </a:cubicBezTo>
                    <a:lnTo>
                      <a:pt x="89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56"/>
              <p:cNvSpPr/>
              <p:nvPr/>
            </p:nvSpPr>
            <p:spPr>
              <a:xfrm>
                <a:off x="6632072" y="272057"/>
                <a:ext cx="32711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52" extrusionOk="0">
                    <a:moveTo>
                      <a:pt x="254" y="1"/>
                    </a:moveTo>
                    <a:cubicBezTo>
                      <a:pt x="176" y="1"/>
                      <a:pt x="0" y="176"/>
                      <a:pt x="0" y="254"/>
                    </a:cubicBezTo>
                    <a:cubicBezTo>
                      <a:pt x="78" y="489"/>
                      <a:pt x="176" y="567"/>
                      <a:pt x="254" y="742"/>
                    </a:cubicBezTo>
                    <a:cubicBezTo>
                      <a:pt x="410" y="898"/>
                      <a:pt x="488" y="1054"/>
                      <a:pt x="663" y="1152"/>
                    </a:cubicBezTo>
                    <a:lnTo>
                      <a:pt x="742" y="1152"/>
                    </a:lnTo>
                    <a:cubicBezTo>
                      <a:pt x="976" y="1152"/>
                      <a:pt x="1054" y="976"/>
                      <a:pt x="976" y="820"/>
                    </a:cubicBezTo>
                    <a:cubicBezTo>
                      <a:pt x="898" y="664"/>
                      <a:pt x="820" y="567"/>
                      <a:pt x="742" y="410"/>
                    </a:cubicBezTo>
                    <a:cubicBezTo>
                      <a:pt x="663" y="254"/>
                      <a:pt x="566" y="79"/>
                      <a:pt x="410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56"/>
              <p:cNvSpPr/>
              <p:nvPr/>
            </p:nvSpPr>
            <p:spPr>
              <a:xfrm>
                <a:off x="6662331" y="312620"/>
                <a:ext cx="1033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33" extrusionOk="0">
                    <a:moveTo>
                      <a:pt x="176" y="1"/>
                    </a:moveTo>
                    <a:cubicBezTo>
                      <a:pt x="1" y="1"/>
                      <a:pt x="1" y="235"/>
                      <a:pt x="176" y="333"/>
                    </a:cubicBezTo>
                    <a:cubicBezTo>
                      <a:pt x="332" y="333"/>
                      <a:pt x="332" y="79"/>
                      <a:pt x="176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56"/>
              <p:cNvSpPr/>
              <p:nvPr/>
            </p:nvSpPr>
            <p:spPr>
              <a:xfrm>
                <a:off x="6664752" y="156390"/>
                <a:ext cx="63622" cy="90870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2928" extrusionOk="0">
                    <a:moveTo>
                      <a:pt x="410" y="1"/>
                    </a:moveTo>
                    <a:cubicBezTo>
                      <a:pt x="254" y="1"/>
                      <a:pt x="98" y="79"/>
                      <a:pt x="98" y="235"/>
                    </a:cubicBezTo>
                    <a:lnTo>
                      <a:pt x="98" y="313"/>
                    </a:lnTo>
                    <a:cubicBezTo>
                      <a:pt x="1" y="567"/>
                      <a:pt x="176" y="723"/>
                      <a:pt x="332" y="801"/>
                    </a:cubicBezTo>
                    <a:cubicBezTo>
                      <a:pt x="586" y="879"/>
                      <a:pt x="742" y="1367"/>
                      <a:pt x="820" y="1620"/>
                    </a:cubicBezTo>
                    <a:cubicBezTo>
                      <a:pt x="898" y="1777"/>
                      <a:pt x="976" y="1952"/>
                      <a:pt x="1074" y="2108"/>
                    </a:cubicBezTo>
                    <a:lnTo>
                      <a:pt x="1074" y="1777"/>
                    </a:lnTo>
                    <a:cubicBezTo>
                      <a:pt x="976" y="1542"/>
                      <a:pt x="898" y="1367"/>
                      <a:pt x="898" y="1133"/>
                    </a:cubicBezTo>
                    <a:cubicBezTo>
                      <a:pt x="742" y="801"/>
                      <a:pt x="586" y="489"/>
                      <a:pt x="489" y="235"/>
                    </a:cubicBezTo>
                    <a:cubicBezTo>
                      <a:pt x="410" y="157"/>
                      <a:pt x="410" y="79"/>
                      <a:pt x="410" y="1"/>
                    </a:cubicBezTo>
                    <a:close/>
                    <a:moveTo>
                      <a:pt x="489" y="1"/>
                    </a:moveTo>
                    <a:cubicBezTo>
                      <a:pt x="489" y="79"/>
                      <a:pt x="586" y="79"/>
                      <a:pt x="586" y="157"/>
                    </a:cubicBezTo>
                    <a:cubicBezTo>
                      <a:pt x="742" y="391"/>
                      <a:pt x="898" y="723"/>
                      <a:pt x="976" y="1133"/>
                    </a:cubicBezTo>
                    <a:cubicBezTo>
                      <a:pt x="1074" y="1289"/>
                      <a:pt x="1152" y="1542"/>
                      <a:pt x="1152" y="1777"/>
                    </a:cubicBezTo>
                    <a:cubicBezTo>
                      <a:pt x="1230" y="1855"/>
                      <a:pt x="1230" y="2030"/>
                      <a:pt x="1152" y="2108"/>
                    </a:cubicBezTo>
                    <a:lnTo>
                      <a:pt x="1152" y="2264"/>
                    </a:lnTo>
                    <a:cubicBezTo>
                      <a:pt x="1152" y="2440"/>
                      <a:pt x="1230" y="2596"/>
                      <a:pt x="1308" y="2752"/>
                    </a:cubicBezTo>
                    <a:cubicBezTo>
                      <a:pt x="1308" y="2830"/>
                      <a:pt x="1386" y="2928"/>
                      <a:pt x="1562" y="2928"/>
                    </a:cubicBezTo>
                    <a:cubicBezTo>
                      <a:pt x="1562" y="2928"/>
                      <a:pt x="1640" y="2928"/>
                      <a:pt x="1718" y="2830"/>
                    </a:cubicBezTo>
                    <a:cubicBezTo>
                      <a:pt x="2049" y="2342"/>
                      <a:pt x="1796" y="1698"/>
                      <a:pt x="1562" y="1211"/>
                    </a:cubicBezTo>
                    <a:cubicBezTo>
                      <a:pt x="1386" y="801"/>
                      <a:pt x="1152" y="235"/>
                      <a:pt x="664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56"/>
              <p:cNvSpPr/>
              <p:nvPr/>
            </p:nvSpPr>
            <p:spPr>
              <a:xfrm>
                <a:off x="6677476" y="156390"/>
                <a:ext cx="25449" cy="70294"/>
              </a:xfrm>
              <a:custGeom>
                <a:avLst/>
                <a:gdLst/>
                <a:ahLst/>
                <a:cxnLst/>
                <a:rect l="l" t="t" r="r" b="b"/>
                <a:pathLst>
                  <a:path w="820" h="2265" extrusionOk="0">
                    <a:moveTo>
                      <a:pt x="0" y="1"/>
                    </a:moveTo>
                    <a:cubicBezTo>
                      <a:pt x="0" y="79"/>
                      <a:pt x="0" y="157"/>
                      <a:pt x="79" y="235"/>
                    </a:cubicBezTo>
                    <a:cubicBezTo>
                      <a:pt x="176" y="489"/>
                      <a:pt x="332" y="801"/>
                      <a:pt x="488" y="1133"/>
                    </a:cubicBezTo>
                    <a:cubicBezTo>
                      <a:pt x="488" y="1367"/>
                      <a:pt x="566" y="1542"/>
                      <a:pt x="664" y="1777"/>
                    </a:cubicBezTo>
                    <a:lnTo>
                      <a:pt x="664" y="2108"/>
                    </a:lnTo>
                    <a:cubicBezTo>
                      <a:pt x="664" y="2186"/>
                      <a:pt x="664" y="2264"/>
                      <a:pt x="742" y="2264"/>
                    </a:cubicBezTo>
                    <a:lnTo>
                      <a:pt x="742" y="2108"/>
                    </a:lnTo>
                    <a:cubicBezTo>
                      <a:pt x="820" y="2030"/>
                      <a:pt x="820" y="1855"/>
                      <a:pt x="742" y="1777"/>
                    </a:cubicBezTo>
                    <a:cubicBezTo>
                      <a:pt x="742" y="1542"/>
                      <a:pt x="664" y="1289"/>
                      <a:pt x="566" y="1133"/>
                    </a:cubicBezTo>
                    <a:cubicBezTo>
                      <a:pt x="488" y="723"/>
                      <a:pt x="332" y="391"/>
                      <a:pt x="176" y="157"/>
                    </a:cubicBezTo>
                    <a:cubicBezTo>
                      <a:pt x="176" y="79"/>
                      <a:pt x="79" y="79"/>
                      <a:pt x="79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56"/>
              <p:cNvSpPr/>
              <p:nvPr/>
            </p:nvSpPr>
            <p:spPr>
              <a:xfrm>
                <a:off x="6889414" y="1991"/>
                <a:ext cx="121130" cy="199865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440" extrusionOk="0">
                    <a:moveTo>
                      <a:pt x="1542" y="1"/>
                    </a:moveTo>
                    <a:cubicBezTo>
                      <a:pt x="898" y="586"/>
                      <a:pt x="1" y="2205"/>
                      <a:pt x="176" y="3415"/>
                    </a:cubicBezTo>
                    <a:cubicBezTo>
                      <a:pt x="488" y="4976"/>
                      <a:pt x="1796" y="6439"/>
                      <a:pt x="2127" y="6439"/>
                    </a:cubicBezTo>
                    <a:cubicBezTo>
                      <a:pt x="2440" y="6342"/>
                      <a:pt x="3903" y="4566"/>
                      <a:pt x="3903" y="3025"/>
                    </a:cubicBezTo>
                    <a:cubicBezTo>
                      <a:pt x="3825" y="2049"/>
                      <a:pt x="3337" y="664"/>
                      <a:pt x="2440" y="176"/>
                    </a:cubicBezTo>
                    <a:cubicBezTo>
                      <a:pt x="2440" y="176"/>
                      <a:pt x="2283" y="176"/>
                      <a:pt x="1874" y="98"/>
                    </a:cubicBez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56"/>
              <p:cNvSpPr/>
              <p:nvPr/>
            </p:nvSpPr>
            <p:spPr>
              <a:xfrm>
                <a:off x="6917284" y="7453"/>
                <a:ext cx="6843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927" extrusionOk="0">
                    <a:moveTo>
                      <a:pt x="1132" y="1951"/>
                    </a:moveTo>
                    <a:lnTo>
                      <a:pt x="1132" y="2107"/>
                    </a:lnTo>
                    <a:cubicBezTo>
                      <a:pt x="1132" y="2185"/>
                      <a:pt x="1132" y="2263"/>
                      <a:pt x="1054" y="2263"/>
                    </a:cubicBezTo>
                    <a:cubicBezTo>
                      <a:pt x="1054" y="2264"/>
                      <a:pt x="1054" y="2265"/>
                      <a:pt x="1054" y="2266"/>
                    </a:cubicBezTo>
                    <a:lnTo>
                      <a:pt x="1054" y="2266"/>
                    </a:lnTo>
                    <a:cubicBezTo>
                      <a:pt x="1009" y="2209"/>
                      <a:pt x="976" y="2158"/>
                      <a:pt x="976" y="2107"/>
                    </a:cubicBezTo>
                    <a:lnTo>
                      <a:pt x="976" y="2029"/>
                    </a:lnTo>
                    <a:lnTo>
                      <a:pt x="1132" y="1951"/>
                    </a:lnTo>
                    <a:close/>
                    <a:moveTo>
                      <a:pt x="898" y="0"/>
                    </a:moveTo>
                    <a:lnTo>
                      <a:pt x="820" y="78"/>
                    </a:lnTo>
                    <a:cubicBezTo>
                      <a:pt x="820" y="78"/>
                      <a:pt x="742" y="156"/>
                      <a:pt x="644" y="410"/>
                    </a:cubicBezTo>
                    <a:cubicBezTo>
                      <a:pt x="566" y="566"/>
                      <a:pt x="410" y="898"/>
                      <a:pt x="254" y="1288"/>
                    </a:cubicBezTo>
                    <a:cubicBezTo>
                      <a:pt x="156" y="1463"/>
                      <a:pt x="78" y="1698"/>
                      <a:pt x="78" y="1951"/>
                    </a:cubicBezTo>
                    <a:cubicBezTo>
                      <a:pt x="0" y="2029"/>
                      <a:pt x="0" y="2185"/>
                      <a:pt x="0" y="2361"/>
                    </a:cubicBezTo>
                    <a:lnTo>
                      <a:pt x="0" y="2517"/>
                    </a:lnTo>
                    <a:cubicBezTo>
                      <a:pt x="0" y="2595"/>
                      <a:pt x="0" y="2595"/>
                      <a:pt x="78" y="2673"/>
                    </a:cubicBezTo>
                    <a:lnTo>
                      <a:pt x="156" y="2751"/>
                    </a:lnTo>
                    <a:cubicBezTo>
                      <a:pt x="254" y="2849"/>
                      <a:pt x="410" y="2927"/>
                      <a:pt x="566" y="2927"/>
                    </a:cubicBezTo>
                    <a:cubicBezTo>
                      <a:pt x="742" y="2927"/>
                      <a:pt x="898" y="2849"/>
                      <a:pt x="976" y="2751"/>
                    </a:cubicBezTo>
                    <a:cubicBezTo>
                      <a:pt x="1017" y="2669"/>
                      <a:pt x="1058" y="2608"/>
                      <a:pt x="1103" y="2546"/>
                    </a:cubicBezTo>
                    <a:lnTo>
                      <a:pt x="1103" y="2546"/>
                    </a:lnTo>
                    <a:cubicBezTo>
                      <a:pt x="1277" y="2643"/>
                      <a:pt x="1474" y="2704"/>
                      <a:pt x="1659" y="2704"/>
                    </a:cubicBezTo>
                    <a:cubicBezTo>
                      <a:pt x="1733" y="2704"/>
                      <a:pt x="1805" y="2694"/>
                      <a:pt x="1873" y="2673"/>
                    </a:cubicBezTo>
                    <a:lnTo>
                      <a:pt x="1951" y="2673"/>
                    </a:lnTo>
                    <a:lnTo>
                      <a:pt x="2029" y="2595"/>
                    </a:lnTo>
                    <a:cubicBezTo>
                      <a:pt x="2107" y="2517"/>
                      <a:pt x="2107" y="2439"/>
                      <a:pt x="2107" y="2361"/>
                    </a:cubicBezTo>
                    <a:cubicBezTo>
                      <a:pt x="2205" y="2185"/>
                      <a:pt x="2107" y="2107"/>
                      <a:pt x="2107" y="1951"/>
                    </a:cubicBezTo>
                    <a:cubicBezTo>
                      <a:pt x="2107" y="1698"/>
                      <a:pt x="2029" y="1542"/>
                      <a:pt x="1951" y="1288"/>
                    </a:cubicBezTo>
                    <a:cubicBezTo>
                      <a:pt x="1873" y="898"/>
                      <a:pt x="1717" y="644"/>
                      <a:pt x="1542" y="410"/>
                    </a:cubicBezTo>
                    <a:cubicBezTo>
                      <a:pt x="1464" y="156"/>
                      <a:pt x="1385" y="78"/>
                      <a:pt x="1385" y="78"/>
                    </a:cubicBezTo>
                    <a:lnTo>
                      <a:pt x="1307" y="78"/>
                    </a:lnTo>
                    <a:lnTo>
                      <a:pt x="1307" y="156"/>
                    </a:lnTo>
                    <a:cubicBezTo>
                      <a:pt x="1307" y="156"/>
                      <a:pt x="1385" y="234"/>
                      <a:pt x="1464" y="488"/>
                    </a:cubicBezTo>
                    <a:cubicBezTo>
                      <a:pt x="1542" y="644"/>
                      <a:pt x="1717" y="976"/>
                      <a:pt x="1795" y="1385"/>
                    </a:cubicBezTo>
                    <a:cubicBezTo>
                      <a:pt x="1873" y="1542"/>
                      <a:pt x="1951" y="1776"/>
                      <a:pt x="2029" y="2029"/>
                    </a:cubicBezTo>
                    <a:lnTo>
                      <a:pt x="2029" y="2361"/>
                    </a:lnTo>
                    <a:cubicBezTo>
                      <a:pt x="2029" y="2439"/>
                      <a:pt x="2029" y="2439"/>
                      <a:pt x="1951" y="2517"/>
                    </a:cubicBezTo>
                    <a:lnTo>
                      <a:pt x="1873" y="2595"/>
                    </a:lnTo>
                    <a:cubicBezTo>
                      <a:pt x="1645" y="2595"/>
                      <a:pt x="1369" y="2595"/>
                      <a:pt x="1188" y="2424"/>
                    </a:cubicBezTo>
                    <a:lnTo>
                      <a:pt x="1188" y="2424"/>
                    </a:lnTo>
                    <a:cubicBezTo>
                      <a:pt x="1202" y="2405"/>
                      <a:pt x="1215" y="2384"/>
                      <a:pt x="1229" y="2361"/>
                    </a:cubicBezTo>
                    <a:cubicBezTo>
                      <a:pt x="1307" y="2263"/>
                      <a:pt x="1307" y="2185"/>
                      <a:pt x="1307" y="2107"/>
                    </a:cubicBezTo>
                    <a:cubicBezTo>
                      <a:pt x="1307" y="2029"/>
                      <a:pt x="1307" y="1951"/>
                      <a:pt x="1229" y="1873"/>
                    </a:cubicBezTo>
                    <a:cubicBezTo>
                      <a:pt x="1229" y="1873"/>
                      <a:pt x="1186" y="1830"/>
                      <a:pt x="1134" y="1830"/>
                    </a:cubicBezTo>
                    <a:cubicBezTo>
                      <a:pt x="1108" y="1830"/>
                      <a:pt x="1080" y="1841"/>
                      <a:pt x="1054" y="1873"/>
                    </a:cubicBezTo>
                    <a:lnTo>
                      <a:pt x="976" y="1873"/>
                    </a:lnTo>
                    <a:cubicBezTo>
                      <a:pt x="898" y="1873"/>
                      <a:pt x="820" y="2029"/>
                      <a:pt x="820" y="2107"/>
                    </a:cubicBezTo>
                    <a:cubicBezTo>
                      <a:pt x="820" y="2240"/>
                      <a:pt x="932" y="2330"/>
                      <a:pt x="1014" y="2450"/>
                    </a:cubicBezTo>
                    <a:lnTo>
                      <a:pt x="1014" y="2450"/>
                    </a:lnTo>
                    <a:cubicBezTo>
                      <a:pt x="984" y="2509"/>
                      <a:pt x="941" y="2552"/>
                      <a:pt x="898" y="2595"/>
                    </a:cubicBezTo>
                    <a:cubicBezTo>
                      <a:pt x="820" y="2673"/>
                      <a:pt x="698" y="2712"/>
                      <a:pt x="576" y="2712"/>
                    </a:cubicBezTo>
                    <a:cubicBezTo>
                      <a:pt x="454" y="2712"/>
                      <a:pt x="332" y="2673"/>
                      <a:pt x="254" y="2595"/>
                    </a:cubicBezTo>
                    <a:lnTo>
                      <a:pt x="156" y="2517"/>
                    </a:lnTo>
                    <a:lnTo>
                      <a:pt x="156" y="2361"/>
                    </a:lnTo>
                    <a:cubicBezTo>
                      <a:pt x="156" y="2185"/>
                      <a:pt x="254" y="2107"/>
                      <a:pt x="254" y="2029"/>
                    </a:cubicBezTo>
                    <a:cubicBezTo>
                      <a:pt x="332" y="1776"/>
                      <a:pt x="410" y="1542"/>
                      <a:pt x="410" y="1385"/>
                    </a:cubicBezTo>
                    <a:cubicBezTo>
                      <a:pt x="566" y="976"/>
                      <a:pt x="742" y="644"/>
                      <a:pt x="820" y="488"/>
                    </a:cubicBezTo>
                    <a:cubicBezTo>
                      <a:pt x="898" y="234"/>
                      <a:pt x="898" y="78"/>
                      <a:pt x="898" y="78"/>
                    </a:cubicBezTo>
                    <a:lnTo>
                      <a:pt x="89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56"/>
              <p:cNvSpPr/>
              <p:nvPr/>
            </p:nvSpPr>
            <p:spPr>
              <a:xfrm>
                <a:off x="6914863" y="130972"/>
                <a:ext cx="32711" cy="35163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33" extrusionOk="0">
                    <a:moveTo>
                      <a:pt x="234" y="0"/>
                    </a:moveTo>
                    <a:cubicBezTo>
                      <a:pt x="156" y="0"/>
                      <a:pt x="0" y="79"/>
                      <a:pt x="0" y="235"/>
                    </a:cubicBezTo>
                    <a:cubicBezTo>
                      <a:pt x="78" y="410"/>
                      <a:pt x="156" y="566"/>
                      <a:pt x="234" y="722"/>
                    </a:cubicBezTo>
                    <a:cubicBezTo>
                      <a:pt x="332" y="898"/>
                      <a:pt x="488" y="1054"/>
                      <a:pt x="644" y="1132"/>
                    </a:cubicBezTo>
                    <a:lnTo>
                      <a:pt x="722" y="1132"/>
                    </a:lnTo>
                    <a:cubicBezTo>
                      <a:pt x="898" y="1132"/>
                      <a:pt x="1054" y="976"/>
                      <a:pt x="976" y="820"/>
                    </a:cubicBezTo>
                    <a:cubicBezTo>
                      <a:pt x="898" y="644"/>
                      <a:pt x="820" y="566"/>
                      <a:pt x="722" y="410"/>
                    </a:cubicBezTo>
                    <a:cubicBezTo>
                      <a:pt x="644" y="235"/>
                      <a:pt x="566" y="79"/>
                      <a:pt x="332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56"/>
              <p:cNvSpPr/>
              <p:nvPr/>
            </p:nvSpPr>
            <p:spPr>
              <a:xfrm>
                <a:off x="6942702" y="171535"/>
                <a:ext cx="1275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5" extrusionOk="0">
                    <a:moveTo>
                      <a:pt x="235" y="1"/>
                    </a:moveTo>
                    <a:cubicBezTo>
                      <a:pt x="79" y="1"/>
                      <a:pt x="1" y="235"/>
                      <a:pt x="157" y="235"/>
                    </a:cubicBezTo>
                    <a:lnTo>
                      <a:pt x="235" y="235"/>
                    </a:lnTo>
                    <a:cubicBezTo>
                      <a:pt x="410" y="235"/>
                      <a:pt x="410" y="1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56"/>
              <p:cNvSpPr/>
              <p:nvPr/>
            </p:nvSpPr>
            <p:spPr>
              <a:xfrm>
                <a:off x="6947543" y="14715"/>
                <a:ext cx="63001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927" extrusionOk="0">
                    <a:moveTo>
                      <a:pt x="332" y="0"/>
                    </a:moveTo>
                    <a:cubicBezTo>
                      <a:pt x="254" y="0"/>
                      <a:pt x="79" y="78"/>
                      <a:pt x="79" y="254"/>
                    </a:cubicBezTo>
                    <a:cubicBezTo>
                      <a:pt x="79" y="254"/>
                      <a:pt x="79" y="332"/>
                      <a:pt x="1" y="332"/>
                    </a:cubicBezTo>
                    <a:cubicBezTo>
                      <a:pt x="1" y="488"/>
                      <a:pt x="79" y="742"/>
                      <a:pt x="254" y="820"/>
                    </a:cubicBezTo>
                    <a:cubicBezTo>
                      <a:pt x="567" y="898"/>
                      <a:pt x="645" y="1386"/>
                      <a:pt x="820" y="1542"/>
                    </a:cubicBezTo>
                    <a:cubicBezTo>
                      <a:pt x="898" y="1795"/>
                      <a:pt x="976" y="1951"/>
                      <a:pt x="1054" y="2127"/>
                    </a:cubicBezTo>
                    <a:lnTo>
                      <a:pt x="1054" y="1795"/>
                    </a:lnTo>
                    <a:cubicBezTo>
                      <a:pt x="976" y="1542"/>
                      <a:pt x="898" y="1308"/>
                      <a:pt x="820" y="1151"/>
                    </a:cubicBezTo>
                    <a:cubicBezTo>
                      <a:pt x="742" y="742"/>
                      <a:pt x="567" y="410"/>
                      <a:pt x="489" y="254"/>
                    </a:cubicBezTo>
                    <a:cubicBezTo>
                      <a:pt x="410" y="78"/>
                      <a:pt x="410" y="0"/>
                      <a:pt x="332" y="0"/>
                    </a:cubicBezTo>
                    <a:close/>
                    <a:moveTo>
                      <a:pt x="489" y="0"/>
                    </a:moveTo>
                    <a:cubicBezTo>
                      <a:pt x="489" y="0"/>
                      <a:pt x="567" y="78"/>
                      <a:pt x="567" y="176"/>
                    </a:cubicBezTo>
                    <a:cubicBezTo>
                      <a:pt x="742" y="410"/>
                      <a:pt x="898" y="664"/>
                      <a:pt x="976" y="1054"/>
                    </a:cubicBezTo>
                    <a:cubicBezTo>
                      <a:pt x="1054" y="1308"/>
                      <a:pt x="1132" y="1464"/>
                      <a:pt x="1132" y="1717"/>
                    </a:cubicBezTo>
                    <a:cubicBezTo>
                      <a:pt x="1132" y="1873"/>
                      <a:pt x="1230" y="1951"/>
                      <a:pt x="1132" y="2127"/>
                    </a:cubicBezTo>
                    <a:lnTo>
                      <a:pt x="1132" y="2283"/>
                    </a:lnTo>
                    <a:cubicBezTo>
                      <a:pt x="1132" y="2439"/>
                      <a:pt x="1230" y="2615"/>
                      <a:pt x="1308" y="2771"/>
                    </a:cubicBezTo>
                    <a:cubicBezTo>
                      <a:pt x="1308" y="2849"/>
                      <a:pt x="1386" y="2927"/>
                      <a:pt x="1464" y="2927"/>
                    </a:cubicBezTo>
                    <a:cubicBezTo>
                      <a:pt x="1542" y="2927"/>
                      <a:pt x="1620" y="2927"/>
                      <a:pt x="1718" y="2849"/>
                    </a:cubicBezTo>
                    <a:cubicBezTo>
                      <a:pt x="2030" y="2361"/>
                      <a:pt x="1796" y="1717"/>
                      <a:pt x="1542" y="1229"/>
                    </a:cubicBezTo>
                    <a:cubicBezTo>
                      <a:pt x="1308" y="742"/>
                      <a:pt x="1132" y="254"/>
                      <a:pt x="645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56"/>
              <p:cNvSpPr/>
              <p:nvPr/>
            </p:nvSpPr>
            <p:spPr>
              <a:xfrm>
                <a:off x="6957847" y="14715"/>
                <a:ext cx="27869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284" extrusionOk="0">
                    <a:moveTo>
                      <a:pt x="0" y="0"/>
                    </a:moveTo>
                    <a:cubicBezTo>
                      <a:pt x="78" y="0"/>
                      <a:pt x="78" y="78"/>
                      <a:pt x="157" y="254"/>
                    </a:cubicBezTo>
                    <a:cubicBezTo>
                      <a:pt x="235" y="410"/>
                      <a:pt x="410" y="742"/>
                      <a:pt x="488" y="1151"/>
                    </a:cubicBezTo>
                    <a:cubicBezTo>
                      <a:pt x="566" y="1308"/>
                      <a:pt x="644" y="1542"/>
                      <a:pt x="722" y="1795"/>
                    </a:cubicBezTo>
                    <a:lnTo>
                      <a:pt x="722" y="2127"/>
                    </a:lnTo>
                    <a:cubicBezTo>
                      <a:pt x="722" y="2205"/>
                      <a:pt x="722" y="2205"/>
                      <a:pt x="800" y="2283"/>
                    </a:cubicBezTo>
                    <a:lnTo>
                      <a:pt x="800" y="2127"/>
                    </a:lnTo>
                    <a:cubicBezTo>
                      <a:pt x="898" y="1951"/>
                      <a:pt x="800" y="1873"/>
                      <a:pt x="800" y="1717"/>
                    </a:cubicBezTo>
                    <a:cubicBezTo>
                      <a:pt x="800" y="1464"/>
                      <a:pt x="722" y="1308"/>
                      <a:pt x="644" y="1054"/>
                    </a:cubicBezTo>
                    <a:cubicBezTo>
                      <a:pt x="566" y="664"/>
                      <a:pt x="410" y="410"/>
                      <a:pt x="235" y="176"/>
                    </a:cubicBezTo>
                    <a:cubicBezTo>
                      <a:pt x="235" y="78"/>
                      <a:pt x="157" y="0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56"/>
              <p:cNvSpPr/>
              <p:nvPr/>
            </p:nvSpPr>
            <p:spPr>
              <a:xfrm>
                <a:off x="2794688" y="115827"/>
                <a:ext cx="43046" cy="41059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323" extrusionOk="0">
                    <a:moveTo>
                      <a:pt x="723" y="1"/>
                    </a:moveTo>
                    <a:cubicBezTo>
                      <a:pt x="313" y="1"/>
                      <a:pt x="1" y="410"/>
                      <a:pt x="79" y="820"/>
                    </a:cubicBezTo>
                    <a:cubicBezTo>
                      <a:pt x="157" y="820"/>
                      <a:pt x="157" y="898"/>
                      <a:pt x="157" y="898"/>
                    </a:cubicBezTo>
                    <a:cubicBezTo>
                      <a:pt x="235" y="1181"/>
                      <a:pt x="459" y="1323"/>
                      <a:pt x="694" y="1323"/>
                    </a:cubicBezTo>
                    <a:cubicBezTo>
                      <a:pt x="928" y="1323"/>
                      <a:pt x="1172" y="1181"/>
                      <a:pt x="1289" y="898"/>
                    </a:cubicBezTo>
                    <a:lnTo>
                      <a:pt x="1289" y="820"/>
                    </a:lnTo>
                    <a:cubicBezTo>
                      <a:pt x="1386" y="410"/>
                      <a:pt x="1133" y="1"/>
                      <a:pt x="723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56"/>
              <p:cNvSpPr/>
              <p:nvPr/>
            </p:nvSpPr>
            <p:spPr>
              <a:xfrm>
                <a:off x="2824978" y="80726"/>
                <a:ext cx="37583" cy="3029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976" extrusionOk="0">
                    <a:moveTo>
                      <a:pt x="644" y="0"/>
                    </a:moveTo>
                    <a:cubicBezTo>
                      <a:pt x="1" y="0"/>
                      <a:pt x="1" y="976"/>
                      <a:pt x="644" y="976"/>
                    </a:cubicBezTo>
                    <a:cubicBezTo>
                      <a:pt x="1210" y="976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56"/>
              <p:cNvSpPr/>
              <p:nvPr/>
            </p:nvSpPr>
            <p:spPr>
              <a:xfrm>
                <a:off x="2174019" y="-108835"/>
                <a:ext cx="40004" cy="39663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78" extrusionOk="0">
                    <a:moveTo>
                      <a:pt x="644" y="1"/>
                    </a:moveTo>
                    <a:cubicBezTo>
                      <a:pt x="488" y="1"/>
                      <a:pt x="313" y="79"/>
                      <a:pt x="156" y="157"/>
                    </a:cubicBezTo>
                    <a:cubicBezTo>
                      <a:pt x="0" y="333"/>
                      <a:pt x="0" y="567"/>
                      <a:pt x="0" y="820"/>
                    </a:cubicBezTo>
                    <a:cubicBezTo>
                      <a:pt x="62" y="1067"/>
                      <a:pt x="331" y="1277"/>
                      <a:pt x="596" y="1277"/>
                    </a:cubicBezTo>
                    <a:cubicBezTo>
                      <a:pt x="665" y="1277"/>
                      <a:pt x="735" y="1263"/>
                      <a:pt x="800" y="1230"/>
                    </a:cubicBezTo>
                    <a:cubicBezTo>
                      <a:pt x="1054" y="1230"/>
                      <a:pt x="1132" y="1055"/>
                      <a:pt x="1210" y="898"/>
                    </a:cubicBezTo>
                    <a:cubicBezTo>
                      <a:pt x="1288" y="820"/>
                      <a:pt x="1288" y="645"/>
                      <a:pt x="1288" y="567"/>
                    </a:cubicBezTo>
                    <a:cubicBezTo>
                      <a:pt x="1210" y="255"/>
                      <a:pt x="976" y="1"/>
                      <a:pt x="644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56"/>
              <p:cNvSpPr/>
              <p:nvPr/>
            </p:nvSpPr>
            <p:spPr>
              <a:xfrm>
                <a:off x="2244251" y="-96111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6" y="1"/>
                    </a:moveTo>
                    <a:cubicBezTo>
                      <a:pt x="1" y="1"/>
                      <a:pt x="1" y="898"/>
                      <a:pt x="586" y="898"/>
                    </a:cubicBezTo>
                    <a:cubicBezTo>
                      <a:pt x="1152" y="898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56"/>
              <p:cNvSpPr/>
              <p:nvPr/>
            </p:nvSpPr>
            <p:spPr>
              <a:xfrm>
                <a:off x="2297538" y="-40403"/>
                <a:ext cx="43046" cy="38794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250" extrusionOk="0">
                    <a:moveTo>
                      <a:pt x="723" y="1"/>
                    </a:moveTo>
                    <a:cubicBezTo>
                      <a:pt x="332" y="1"/>
                      <a:pt x="1" y="391"/>
                      <a:pt x="79" y="723"/>
                    </a:cubicBezTo>
                    <a:cubicBezTo>
                      <a:pt x="157" y="879"/>
                      <a:pt x="157" y="1054"/>
                      <a:pt x="332" y="1132"/>
                    </a:cubicBezTo>
                    <a:cubicBezTo>
                      <a:pt x="450" y="1210"/>
                      <a:pt x="571" y="1249"/>
                      <a:pt x="693" y="1249"/>
                    </a:cubicBezTo>
                    <a:cubicBezTo>
                      <a:pt x="815" y="1249"/>
                      <a:pt x="937" y="1210"/>
                      <a:pt x="1054" y="1132"/>
                    </a:cubicBezTo>
                    <a:cubicBezTo>
                      <a:pt x="1211" y="1054"/>
                      <a:pt x="1211" y="879"/>
                      <a:pt x="1308" y="723"/>
                    </a:cubicBezTo>
                    <a:cubicBezTo>
                      <a:pt x="1386" y="391"/>
                      <a:pt x="1054" y="1"/>
                      <a:pt x="723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56"/>
              <p:cNvSpPr/>
              <p:nvPr/>
            </p:nvSpPr>
            <p:spPr>
              <a:xfrm>
                <a:off x="3397822" y="-139715"/>
                <a:ext cx="32742" cy="30911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996" extrusionOk="0">
                    <a:moveTo>
                      <a:pt x="522" y="0"/>
                    </a:moveTo>
                    <a:cubicBezTo>
                      <a:pt x="479" y="0"/>
                      <a:pt x="435" y="7"/>
                      <a:pt x="391" y="20"/>
                    </a:cubicBezTo>
                    <a:cubicBezTo>
                      <a:pt x="157" y="98"/>
                      <a:pt x="1" y="274"/>
                      <a:pt x="1" y="508"/>
                    </a:cubicBezTo>
                    <a:cubicBezTo>
                      <a:pt x="79" y="762"/>
                      <a:pt x="235" y="996"/>
                      <a:pt x="488" y="996"/>
                    </a:cubicBezTo>
                    <a:cubicBezTo>
                      <a:pt x="645" y="996"/>
                      <a:pt x="723" y="918"/>
                      <a:pt x="801" y="762"/>
                    </a:cubicBezTo>
                    <a:cubicBezTo>
                      <a:pt x="976" y="664"/>
                      <a:pt x="1054" y="430"/>
                      <a:pt x="976" y="352"/>
                    </a:cubicBezTo>
                    <a:cubicBezTo>
                      <a:pt x="896" y="143"/>
                      <a:pt x="723" y="0"/>
                      <a:pt x="522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56"/>
              <p:cNvSpPr/>
              <p:nvPr/>
            </p:nvSpPr>
            <p:spPr>
              <a:xfrm>
                <a:off x="3425071" y="-191792"/>
                <a:ext cx="48477" cy="38049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226" extrusionOk="0">
                    <a:moveTo>
                      <a:pt x="820" y="1"/>
                    </a:moveTo>
                    <a:cubicBezTo>
                      <a:pt x="410" y="1"/>
                      <a:pt x="1" y="391"/>
                      <a:pt x="176" y="723"/>
                    </a:cubicBezTo>
                    <a:lnTo>
                      <a:pt x="176" y="801"/>
                    </a:lnTo>
                    <a:cubicBezTo>
                      <a:pt x="293" y="1084"/>
                      <a:pt x="537" y="1225"/>
                      <a:pt x="781" y="1225"/>
                    </a:cubicBezTo>
                    <a:cubicBezTo>
                      <a:pt x="1025" y="1225"/>
                      <a:pt x="1269" y="1084"/>
                      <a:pt x="1386" y="801"/>
                    </a:cubicBezTo>
                    <a:lnTo>
                      <a:pt x="1386" y="723"/>
                    </a:lnTo>
                    <a:cubicBezTo>
                      <a:pt x="1562" y="391"/>
                      <a:pt x="1152" y="1"/>
                      <a:pt x="820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56"/>
              <p:cNvSpPr/>
              <p:nvPr/>
            </p:nvSpPr>
            <p:spPr>
              <a:xfrm>
                <a:off x="3897392" y="95840"/>
                <a:ext cx="30321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79" extrusionOk="0">
                    <a:moveTo>
                      <a:pt x="489" y="1"/>
                    </a:moveTo>
                    <a:cubicBezTo>
                      <a:pt x="235" y="1"/>
                      <a:pt x="1" y="157"/>
                      <a:pt x="1" y="391"/>
                    </a:cubicBezTo>
                    <a:cubicBezTo>
                      <a:pt x="1" y="723"/>
                      <a:pt x="235" y="879"/>
                      <a:pt x="489" y="879"/>
                    </a:cubicBezTo>
                    <a:cubicBezTo>
                      <a:pt x="723" y="879"/>
                      <a:pt x="976" y="723"/>
                      <a:pt x="976" y="391"/>
                    </a:cubicBezTo>
                    <a:cubicBezTo>
                      <a:pt x="976" y="157"/>
                      <a:pt x="723" y="1"/>
                      <a:pt x="489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56"/>
              <p:cNvSpPr/>
              <p:nvPr/>
            </p:nvSpPr>
            <p:spPr>
              <a:xfrm>
                <a:off x="3960393" y="93575"/>
                <a:ext cx="43015" cy="37894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1" extrusionOk="0">
                    <a:moveTo>
                      <a:pt x="564" y="1"/>
                    </a:moveTo>
                    <a:cubicBezTo>
                      <a:pt x="483" y="1"/>
                      <a:pt x="400" y="25"/>
                      <a:pt x="312" y="74"/>
                    </a:cubicBezTo>
                    <a:cubicBezTo>
                      <a:pt x="156" y="152"/>
                      <a:pt x="0" y="386"/>
                      <a:pt x="0" y="640"/>
                    </a:cubicBezTo>
                    <a:cubicBezTo>
                      <a:pt x="0" y="997"/>
                      <a:pt x="311" y="1220"/>
                      <a:pt x="649" y="1220"/>
                    </a:cubicBezTo>
                    <a:cubicBezTo>
                      <a:pt x="699" y="1220"/>
                      <a:pt x="750" y="1216"/>
                      <a:pt x="800" y="1205"/>
                    </a:cubicBezTo>
                    <a:lnTo>
                      <a:pt x="898" y="1205"/>
                    </a:lnTo>
                    <a:cubicBezTo>
                      <a:pt x="1385" y="1049"/>
                      <a:pt x="1385" y="152"/>
                      <a:pt x="898" y="74"/>
                    </a:cubicBezTo>
                    <a:lnTo>
                      <a:pt x="800" y="74"/>
                    </a:lnTo>
                    <a:cubicBezTo>
                      <a:pt x="722" y="25"/>
                      <a:pt x="644" y="1"/>
                      <a:pt x="564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56"/>
              <p:cNvSpPr/>
              <p:nvPr/>
            </p:nvSpPr>
            <p:spPr>
              <a:xfrm>
                <a:off x="4205011" y="232084"/>
                <a:ext cx="30321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977" h="723" extrusionOk="0">
                    <a:moveTo>
                      <a:pt x="489" y="1"/>
                    </a:moveTo>
                    <a:cubicBezTo>
                      <a:pt x="1" y="1"/>
                      <a:pt x="1" y="723"/>
                      <a:pt x="489" y="723"/>
                    </a:cubicBezTo>
                    <a:cubicBezTo>
                      <a:pt x="976" y="723"/>
                      <a:pt x="976" y="1"/>
                      <a:pt x="489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56"/>
              <p:cNvSpPr/>
              <p:nvPr/>
            </p:nvSpPr>
            <p:spPr>
              <a:xfrm>
                <a:off x="4278285" y="201825"/>
                <a:ext cx="30321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01" extrusionOk="0">
                    <a:moveTo>
                      <a:pt x="489" y="0"/>
                    </a:moveTo>
                    <a:cubicBezTo>
                      <a:pt x="1" y="0"/>
                      <a:pt x="1" y="800"/>
                      <a:pt x="489" y="800"/>
                    </a:cubicBezTo>
                    <a:cubicBezTo>
                      <a:pt x="976" y="80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56"/>
              <p:cNvSpPr/>
              <p:nvPr/>
            </p:nvSpPr>
            <p:spPr>
              <a:xfrm>
                <a:off x="4702192" y="216970"/>
                <a:ext cx="43015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56" extrusionOk="0">
                    <a:moveTo>
                      <a:pt x="566" y="0"/>
                    </a:moveTo>
                    <a:cubicBezTo>
                      <a:pt x="234" y="78"/>
                      <a:pt x="0" y="312"/>
                      <a:pt x="0" y="644"/>
                    </a:cubicBezTo>
                    <a:cubicBezTo>
                      <a:pt x="0" y="800"/>
                      <a:pt x="0" y="976"/>
                      <a:pt x="78" y="1054"/>
                    </a:cubicBezTo>
                    <a:cubicBezTo>
                      <a:pt x="215" y="1327"/>
                      <a:pt x="426" y="1556"/>
                      <a:pt x="752" y="1556"/>
                    </a:cubicBezTo>
                    <a:cubicBezTo>
                      <a:pt x="798" y="1556"/>
                      <a:pt x="847" y="1551"/>
                      <a:pt x="898" y="1542"/>
                    </a:cubicBezTo>
                    <a:cubicBezTo>
                      <a:pt x="1132" y="1464"/>
                      <a:pt x="1385" y="1054"/>
                      <a:pt x="1288" y="722"/>
                    </a:cubicBezTo>
                    <a:cubicBezTo>
                      <a:pt x="1288" y="644"/>
                      <a:pt x="1210" y="566"/>
                      <a:pt x="1210" y="488"/>
                    </a:cubicBezTo>
                    <a:cubicBezTo>
                      <a:pt x="1054" y="156"/>
                      <a:pt x="898" y="0"/>
                      <a:pt x="566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56"/>
              <p:cNvSpPr/>
              <p:nvPr/>
            </p:nvSpPr>
            <p:spPr>
              <a:xfrm>
                <a:off x="4765162" y="196363"/>
                <a:ext cx="32711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899" extrusionOk="0">
                    <a:moveTo>
                      <a:pt x="566" y="1"/>
                    </a:moveTo>
                    <a:cubicBezTo>
                      <a:pt x="0" y="1"/>
                      <a:pt x="0" y="898"/>
                      <a:pt x="566" y="898"/>
                    </a:cubicBezTo>
                    <a:cubicBezTo>
                      <a:pt x="1054" y="898"/>
                      <a:pt x="1054" y="1"/>
                      <a:pt x="566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56"/>
              <p:cNvSpPr/>
              <p:nvPr/>
            </p:nvSpPr>
            <p:spPr>
              <a:xfrm>
                <a:off x="4851129" y="198784"/>
                <a:ext cx="22438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38" extrusionOk="0">
                    <a:moveTo>
                      <a:pt x="391" y="1"/>
                    </a:moveTo>
                    <a:cubicBezTo>
                      <a:pt x="157" y="1"/>
                      <a:pt x="1" y="254"/>
                      <a:pt x="79" y="411"/>
                    </a:cubicBezTo>
                    <a:lnTo>
                      <a:pt x="79" y="489"/>
                    </a:lnTo>
                    <a:cubicBezTo>
                      <a:pt x="118" y="654"/>
                      <a:pt x="240" y="737"/>
                      <a:pt x="362" y="737"/>
                    </a:cubicBezTo>
                    <a:cubicBezTo>
                      <a:pt x="484" y="737"/>
                      <a:pt x="606" y="654"/>
                      <a:pt x="645" y="489"/>
                    </a:cubicBezTo>
                    <a:lnTo>
                      <a:pt x="645" y="411"/>
                    </a:lnTo>
                    <a:cubicBezTo>
                      <a:pt x="723" y="254"/>
                      <a:pt x="567" y="1"/>
                      <a:pt x="391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56"/>
              <p:cNvSpPr/>
              <p:nvPr/>
            </p:nvSpPr>
            <p:spPr>
              <a:xfrm>
                <a:off x="5562668" y="-208147"/>
                <a:ext cx="45435" cy="39414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270" extrusionOk="0">
                    <a:moveTo>
                      <a:pt x="777" y="1"/>
                    </a:moveTo>
                    <a:cubicBezTo>
                      <a:pt x="732" y="1"/>
                      <a:pt x="687" y="13"/>
                      <a:pt x="644" y="40"/>
                    </a:cubicBezTo>
                    <a:cubicBezTo>
                      <a:pt x="234" y="40"/>
                      <a:pt x="0" y="430"/>
                      <a:pt x="78" y="762"/>
                    </a:cubicBezTo>
                    <a:cubicBezTo>
                      <a:pt x="156" y="1016"/>
                      <a:pt x="391" y="1250"/>
                      <a:pt x="566" y="1250"/>
                    </a:cubicBezTo>
                    <a:cubicBezTo>
                      <a:pt x="619" y="1263"/>
                      <a:pt x="675" y="1270"/>
                      <a:pt x="732" y="1270"/>
                    </a:cubicBezTo>
                    <a:cubicBezTo>
                      <a:pt x="1008" y="1270"/>
                      <a:pt x="1301" y="1115"/>
                      <a:pt x="1366" y="840"/>
                    </a:cubicBezTo>
                    <a:cubicBezTo>
                      <a:pt x="1464" y="606"/>
                      <a:pt x="1288" y="352"/>
                      <a:pt x="1132" y="196"/>
                    </a:cubicBezTo>
                    <a:cubicBezTo>
                      <a:pt x="1019" y="83"/>
                      <a:pt x="896" y="1"/>
                      <a:pt x="777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56"/>
              <p:cNvSpPr/>
              <p:nvPr/>
            </p:nvSpPr>
            <p:spPr>
              <a:xfrm>
                <a:off x="5585076" y="-146357"/>
                <a:ext cx="3513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79" extrusionOk="0">
                    <a:moveTo>
                      <a:pt x="566" y="0"/>
                    </a:moveTo>
                    <a:cubicBezTo>
                      <a:pt x="0" y="0"/>
                      <a:pt x="0" y="878"/>
                      <a:pt x="566" y="878"/>
                    </a:cubicBezTo>
                    <a:cubicBezTo>
                      <a:pt x="1132" y="878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56"/>
              <p:cNvSpPr/>
              <p:nvPr/>
            </p:nvSpPr>
            <p:spPr>
              <a:xfrm>
                <a:off x="5625638" y="-159081"/>
                <a:ext cx="47856" cy="38483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1240" extrusionOk="0">
                    <a:moveTo>
                      <a:pt x="700" y="0"/>
                    </a:moveTo>
                    <a:cubicBezTo>
                      <a:pt x="527" y="0"/>
                      <a:pt x="361" y="39"/>
                      <a:pt x="235" y="157"/>
                    </a:cubicBezTo>
                    <a:cubicBezTo>
                      <a:pt x="79" y="410"/>
                      <a:pt x="1" y="722"/>
                      <a:pt x="157" y="976"/>
                    </a:cubicBezTo>
                    <a:cubicBezTo>
                      <a:pt x="274" y="1152"/>
                      <a:pt x="446" y="1239"/>
                      <a:pt x="664" y="1239"/>
                    </a:cubicBezTo>
                    <a:cubicBezTo>
                      <a:pt x="737" y="1239"/>
                      <a:pt x="815" y="1230"/>
                      <a:pt x="898" y="1210"/>
                    </a:cubicBezTo>
                    <a:cubicBezTo>
                      <a:pt x="1132" y="1210"/>
                      <a:pt x="1386" y="1054"/>
                      <a:pt x="1464" y="800"/>
                    </a:cubicBezTo>
                    <a:cubicBezTo>
                      <a:pt x="1542" y="566"/>
                      <a:pt x="1464" y="157"/>
                      <a:pt x="1210" y="78"/>
                    </a:cubicBezTo>
                    <a:cubicBezTo>
                      <a:pt x="1054" y="39"/>
                      <a:pt x="874" y="0"/>
                      <a:pt x="700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56"/>
              <p:cNvSpPr/>
              <p:nvPr/>
            </p:nvSpPr>
            <p:spPr>
              <a:xfrm>
                <a:off x="5761882" y="-28734"/>
                <a:ext cx="24859" cy="30601"/>
              </a:xfrm>
              <a:custGeom>
                <a:avLst/>
                <a:gdLst/>
                <a:ahLst/>
                <a:cxnLst/>
                <a:rect l="l" t="t" r="r" b="b"/>
                <a:pathLst>
                  <a:path w="801" h="986" extrusionOk="0">
                    <a:moveTo>
                      <a:pt x="371" y="0"/>
                    </a:moveTo>
                    <a:cubicBezTo>
                      <a:pt x="181" y="0"/>
                      <a:pt x="1" y="142"/>
                      <a:pt x="1" y="425"/>
                    </a:cubicBezTo>
                    <a:lnTo>
                      <a:pt x="1" y="678"/>
                    </a:lnTo>
                    <a:cubicBezTo>
                      <a:pt x="79" y="883"/>
                      <a:pt x="240" y="986"/>
                      <a:pt x="401" y="986"/>
                    </a:cubicBezTo>
                    <a:cubicBezTo>
                      <a:pt x="562" y="986"/>
                      <a:pt x="723" y="883"/>
                      <a:pt x="801" y="678"/>
                    </a:cubicBezTo>
                    <a:lnTo>
                      <a:pt x="801" y="425"/>
                    </a:lnTo>
                    <a:cubicBezTo>
                      <a:pt x="762" y="142"/>
                      <a:pt x="562" y="0"/>
                      <a:pt x="371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56"/>
              <p:cNvSpPr/>
              <p:nvPr/>
            </p:nvSpPr>
            <p:spPr>
              <a:xfrm>
                <a:off x="5963547" y="72843"/>
                <a:ext cx="27869" cy="23028"/>
              </a:xfrm>
              <a:custGeom>
                <a:avLst/>
                <a:gdLst/>
                <a:ahLst/>
                <a:cxnLst/>
                <a:rect l="l" t="t" r="r" b="b"/>
                <a:pathLst>
                  <a:path w="898" h="742" extrusionOk="0">
                    <a:moveTo>
                      <a:pt x="410" y="0"/>
                    </a:moveTo>
                    <a:cubicBezTo>
                      <a:pt x="0" y="0"/>
                      <a:pt x="0" y="742"/>
                      <a:pt x="410" y="742"/>
                    </a:cubicBezTo>
                    <a:cubicBezTo>
                      <a:pt x="898" y="742"/>
                      <a:pt x="898" y="0"/>
                      <a:pt x="410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56"/>
              <p:cNvSpPr/>
              <p:nvPr/>
            </p:nvSpPr>
            <p:spPr>
              <a:xfrm>
                <a:off x="6004110" y="44974"/>
                <a:ext cx="3271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821" extrusionOk="0">
                    <a:moveTo>
                      <a:pt x="488" y="1"/>
                    </a:moveTo>
                    <a:cubicBezTo>
                      <a:pt x="0" y="1"/>
                      <a:pt x="0" y="820"/>
                      <a:pt x="488" y="820"/>
                    </a:cubicBezTo>
                    <a:cubicBezTo>
                      <a:pt x="1054" y="820"/>
                      <a:pt x="1054" y="1"/>
                      <a:pt x="48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56"/>
              <p:cNvSpPr/>
              <p:nvPr/>
            </p:nvSpPr>
            <p:spPr>
              <a:xfrm>
                <a:off x="6238455" y="126131"/>
                <a:ext cx="40594" cy="40004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289" extrusionOk="0">
                    <a:moveTo>
                      <a:pt x="664" y="0"/>
                    </a:moveTo>
                    <a:cubicBezTo>
                      <a:pt x="332" y="0"/>
                      <a:pt x="0" y="313"/>
                      <a:pt x="0" y="644"/>
                    </a:cubicBezTo>
                    <a:cubicBezTo>
                      <a:pt x="0" y="976"/>
                      <a:pt x="254" y="1288"/>
                      <a:pt x="664" y="1288"/>
                    </a:cubicBezTo>
                    <a:cubicBezTo>
                      <a:pt x="976" y="1288"/>
                      <a:pt x="1308" y="976"/>
                      <a:pt x="1308" y="644"/>
                    </a:cubicBezTo>
                    <a:cubicBezTo>
                      <a:pt x="1230" y="313"/>
                      <a:pt x="976" y="0"/>
                      <a:pt x="664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56"/>
              <p:cNvSpPr/>
              <p:nvPr/>
            </p:nvSpPr>
            <p:spPr>
              <a:xfrm>
                <a:off x="6286280" y="155738"/>
                <a:ext cx="38204" cy="33363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075" extrusionOk="0">
                    <a:moveTo>
                      <a:pt x="608" y="1"/>
                    </a:moveTo>
                    <a:cubicBezTo>
                      <a:pt x="567" y="1"/>
                      <a:pt x="527" y="7"/>
                      <a:pt x="489" y="22"/>
                    </a:cubicBezTo>
                    <a:cubicBezTo>
                      <a:pt x="176" y="100"/>
                      <a:pt x="1" y="510"/>
                      <a:pt x="176" y="744"/>
                    </a:cubicBezTo>
                    <a:cubicBezTo>
                      <a:pt x="229" y="967"/>
                      <a:pt x="395" y="1075"/>
                      <a:pt x="594" y="1075"/>
                    </a:cubicBezTo>
                    <a:cubicBezTo>
                      <a:pt x="691" y="1075"/>
                      <a:pt x="796" y="1049"/>
                      <a:pt x="898" y="998"/>
                    </a:cubicBezTo>
                    <a:cubicBezTo>
                      <a:pt x="1074" y="900"/>
                      <a:pt x="1230" y="666"/>
                      <a:pt x="1152" y="412"/>
                    </a:cubicBezTo>
                    <a:cubicBezTo>
                      <a:pt x="1086" y="213"/>
                      <a:pt x="837" y="1"/>
                      <a:pt x="60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56"/>
              <p:cNvSpPr/>
              <p:nvPr/>
            </p:nvSpPr>
            <p:spPr>
              <a:xfrm>
                <a:off x="6331716" y="117286"/>
                <a:ext cx="27869" cy="27094"/>
              </a:xfrm>
              <a:custGeom>
                <a:avLst/>
                <a:gdLst/>
                <a:ahLst/>
                <a:cxnLst/>
                <a:rect l="l" t="t" r="r" b="b"/>
                <a:pathLst>
                  <a:path w="898" h="873" extrusionOk="0">
                    <a:moveTo>
                      <a:pt x="452" y="0"/>
                    </a:moveTo>
                    <a:cubicBezTo>
                      <a:pt x="350" y="0"/>
                      <a:pt x="250" y="35"/>
                      <a:pt x="176" y="110"/>
                    </a:cubicBezTo>
                    <a:cubicBezTo>
                      <a:pt x="98" y="285"/>
                      <a:pt x="0" y="441"/>
                      <a:pt x="98" y="598"/>
                    </a:cubicBezTo>
                    <a:cubicBezTo>
                      <a:pt x="98" y="773"/>
                      <a:pt x="254" y="851"/>
                      <a:pt x="488" y="851"/>
                    </a:cubicBezTo>
                    <a:cubicBezTo>
                      <a:pt x="521" y="866"/>
                      <a:pt x="554" y="872"/>
                      <a:pt x="585" y="872"/>
                    </a:cubicBezTo>
                    <a:cubicBezTo>
                      <a:pt x="720" y="872"/>
                      <a:pt x="834" y="755"/>
                      <a:pt x="898" y="676"/>
                    </a:cubicBezTo>
                    <a:lnTo>
                      <a:pt x="898" y="441"/>
                    </a:lnTo>
                    <a:cubicBezTo>
                      <a:pt x="898" y="162"/>
                      <a:pt x="671" y="0"/>
                      <a:pt x="452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56"/>
              <p:cNvSpPr/>
              <p:nvPr/>
            </p:nvSpPr>
            <p:spPr>
              <a:xfrm>
                <a:off x="6452814" y="166104"/>
                <a:ext cx="20607" cy="1514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488" extrusionOk="0">
                    <a:moveTo>
                      <a:pt x="332" y="0"/>
                    </a:moveTo>
                    <a:cubicBezTo>
                      <a:pt x="1" y="0"/>
                      <a:pt x="1" y="488"/>
                      <a:pt x="332" y="488"/>
                    </a:cubicBezTo>
                    <a:cubicBezTo>
                      <a:pt x="664" y="488"/>
                      <a:pt x="664" y="0"/>
                      <a:pt x="332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56"/>
              <p:cNvSpPr/>
              <p:nvPr/>
            </p:nvSpPr>
            <p:spPr>
              <a:xfrm>
                <a:off x="6614506" y="103258"/>
                <a:ext cx="23028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42" h="738" extrusionOk="0">
                    <a:moveTo>
                      <a:pt x="322" y="1"/>
                    </a:moveTo>
                    <a:cubicBezTo>
                      <a:pt x="181" y="1"/>
                      <a:pt x="39" y="84"/>
                      <a:pt x="0" y="250"/>
                    </a:cubicBezTo>
                    <a:lnTo>
                      <a:pt x="0" y="328"/>
                    </a:lnTo>
                    <a:cubicBezTo>
                      <a:pt x="0" y="562"/>
                      <a:pt x="78" y="737"/>
                      <a:pt x="332" y="737"/>
                    </a:cubicBezTo>
                    <a:cubicBezTo>
                      <a:pt x="566" y="737"/>
                      <a:pt x="742" y="562"/>
                      <a:pt x="644" y="328"/>
                    </a:cubicBezTo>
                    <a:lnTo>
                      <a:pt x="644" y="250"/>
                    </a:lnTo>
                    <a:cubicBezTo>
                      <a:pt x="605" y="84"/>
                      <a:pt x="464" y="1"/>
                      <a:pt x="322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56"/>
              <p:cNvSpPr/>
              <p:nvPr/>
            </p:nvSpPr>
            <p:spPr>
              <a:xfrm>
                <a:off x="6682939" y="72812"/>
                <a:ext cx="42394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222" extrusionOk="0">
                    <a:moveTo>
                      <a:pt x="673" y="0"/>
                    </a:moveTo>
                    <a:cubicBezTo>
                      <a:pt x="333" y="0"/>
                      <a:pt x="0" y="271"/>
                      <a:pt x="0" y="645"/>
                    </a:cubicBezTo>
                    <a:cubicBezTo>
                      <a:pt x="0" y="956"/>
                      <a:pt x="325" y="1222"/>
                      <a:pt x="661" y="1222"/>
                    </a:cubicBezTo>
                    <a:cubicBezTo>
                      <a:pt x="768" y="1222"/>
                      <a:pt x="876" y="1194"/>
                      <a:pt x="976" y="1133"/>
                    </a:cubicBezTo>
                    <a:cubicBezTo>
                      <a:pt x="1366" y="899"/>
                      <a:pt x="1366" y="333"/>
                      <a:pt x="976" y="79"/>
                    </a:cubicBezTo>
                    <a:cubicBezTo>
                      <a:pt x="880" y="25"/>
                      <a:pt x="777" y="0"/>
                      <a:pt x="673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56"/>
              <p:cNvSpPr/>
              <p:nvPr/>
            </p:nvSpPr>
            <p:spPr>
              <a:xfrm>
                <a:off x="6798575" y="72843"/>
                <a:ext cx="30321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489" y="0"/>
                    </a:moveTo>
                    <a:cubicBezTo>
                      <a:pt x="1" y="0"/>
                      <a:pt x="1" y="820"/>
                      <a:pt x="489" y="820"/>
                    </a:cubicBezTo>
                    <a:cubicBezTo>
                      <a:pt x="976" y="82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56"/>
              <p:cNvSpPr/>
              <p:nvPr/>
            </p:nvSpPr>
            <p:spPr>
              <a:xfrm>
                <a:off x="6846431" y="-17996"/>
                <a:ext cx="33332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55" extrusionOk="0">
                    <a:moveTo>
                      <a:pt x="586" y="1"/>
                    </a:moveTo>
                    <a:cubicBezTo>
                      <a:pt x="332" y="1"/>
                      <a:pt x="0" y="254"/>
                      <a:pt x="0" y="488"/>
                    </a:cubicBezTo>
                    <a:cubicBezTo>
                      <a:pt x="98" y="820"/>
                      <a:pt x="254" y="1054"/>
                      <a:pt x="586" y="1054"/>
                    </a:cubicBezTo>
                    <a:cubicBezTo>
                      <a:pt x="820" y="1054"/>
                      <a:pt x="1073" y="820"/>
                      <a:pt x="1073" y="488"/>
                    </a:cubicBezTo>
                    <a:cubicBezTo>
                      <a:pt x="1073" y="254"/>
                      <a:pt x="820" y="1"/>
                      <a:pt x="586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56"/>
              <p:cNvSpPr/>
              <p:nvPr/>
            </p:nvSpPr>
            <p:spPr>
              <a:xfrm>
                <a:off x="1033172" y="241798"/>
                <a:ext cx="55739" cy="50897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40" extrusionOk="0">
                    <a:moveTo>
                      <a:pt x="742" y="0"/>
                    </a:moveTo>
                    <a:lnTo>
                      <a:pt x="586" y="410"/>
                    </a:lnTo>
                    <a:lnTo>
                      <a:pt x="0" y="664"/>
                    </a:lnTo>
                    <a:lnTo>
                      <a:pt x="332" y="976"/>
                    </a:lnTo>
                    <a:lnTo>
                      <a:pt x="332" y="1639"/>
                    </a:lnTo>
                    <a:lnTo>
                      <a:pt x="976" y="1229"/>
                    </a:lnTo>
                    <a:lnTo>
                      <a:pt x="1639" y="1542"/>
                    </a:lnTo>
                    <a:lnTo>
                      <a:pt x="1386" y="820"/>
                    </a:lnTo>
                    <a:lnTo>
                      <a:pt x="1795" y="332"/>
                    </a:lnTo>
                    <a:lnTo>
                      <a:pt x="1795" y="332"/>
                    </a:lnTo>
                    <a:lnTo>
                      <a:pt x="1073" y="41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56"/>
              <p:cNvSpPr/>
              <p:nvPr/>
            </p:nvSpPr>
            <p:spPr>
              <a:xfrm>
                <a:off x="256242" y="-156660"/>
                <a:ext cx="106016" cy="110857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572" extrusionOk="0">
                    <a:moveTo>
                      <a:pt x="2205" y="0"/>
                    </a:moveTo>
                    <a:lnTo>
                      <a:pt x="1308" y="722"/>
                    </a:lnTo>
                    <a:lnTo>
                      <a:pt x="1" y="722"/>
                    </a:lnTo>
                    <a:lnTo>
                      <a:pt x="566" y="1620"/>
                    </a:lnTo>
                    <a:lnTo>
                      <a:pt x="1" y="3005"/>
                    </a:lnTo>
                    <a:lnTo>
                      <a:pt x="1308" y="2596"/>
                    </a:lnTo>
                    <a:lnTo>
                      <a:pt x="1874" y="3571"/>
                    </a:lnTo>
                    <a:lnTo>
                      <a:pt x="2283" y="2186"/>
                    </a:lnTo>
                    <a:lnTo>
                      <a:pt x="3415" y="1796"/>
                    </a:lnTo>
                    <a:lnTo>
                      <a:pt x="2108" y="976"/>
                    </a:lnTo>
                    <a:lnTo>
                      <a:pt x="2205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56"/>
              <p:cNvSpPr/>
              <p:nvPr/>
            </p:nvSpPr>
            <p:spPr>
              <a:xfrm>
                <a:off x="1578147" y="52857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206" y="0"/>
                    </a:moveTo>
                    <a:lnTo>
                      <a:pt x="1308" y="800"/>
                    </a:lnTo>
                    <a:lnTo>
                      <a:pt x="1" y="800"/>
                    </a:lnTo>
                    <a:lnTo>
                      <a:pt x="586" y="1620"/>
                    </a:lnTo>
                    <a:lnTo>
                      <a:pt x="1" y="3083"/>
                    </a:lnTo>
                    <a:lnTo>
                      <a:pt x="1230" y="2596"/>
                    </a:lnTo>
                    <a:lnTo>
                      <a:pt x="1874" y="3649"/>
                    </a:lnTo>
                    <a:lnTo>
                      <a:pt x="2284" y="2186"/>
                    </a:lnTo>
                    <a:lnTo>
                      <a:pt x="3415" y="1874"/>
                    </a:lnTo>
                    <a:lnTo>
                      <a:pt x="2050" y="1054"/>
                    </a:lnTo>
                    <a:lnTo>
                      <a:pt x="2206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56"/>
              <p:cNvSpPr/>
              <p:nvPr/>
            </p:nvSpPr>
            <p:spPr>
              <a:xfrm>
                <a:off x="889635" y="211508"/>
                <a:ext cx="88450" cy="8360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94" extrusionOk="0">
                    <a:moveTo>
                      <a:pt x="1308" y="1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98" y="1640"/>
                    </a:lnTo>
                    <a:lnTo>
                      <a:pt x="489" y="2693"/>
                    </a:lnTo>
                    <a:lnTo>
                      <a:pt x="1464" y="2030"/>
                    </a:lnTo>
                    <a:lnTo>
                      <a:pt x="2596" y="2518"/>
                    </a:lnTo>
                    <a:lnTo>
                      <a:pt x="2596" y="2518"/>
                    </a:lnTo>
                    <a:lnTo>
                      <a:pt x="2186" y="1640"/>
                    </a:lnTo>
                    <a:lnTo>
                      <a:pt x="2850" y="664"/>
                    </a:lnTo>
                    <a:lnTo>
                      <a:pt x="2850" y="664"/>
                    </a:lnTo>
                    <a:lnTo>
                      <a:pt x="1874" y="742"/>
                    </a:lnTo>
                    <a:lnTo>
                      <a:pt x="130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56"/>
              <p:cNvSpPr/>
              <p:nvPr/>
            </p:nvSpPr>
            <p:spPr>
              <a:xfrm>
                <a:off x="1790085" y="-126370"/>
                <a:ext cx="88450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74" extrusionOk="0">
                    <a:moveTo>
                      <a:pt x="1308" y="0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20" y="1620"/>
                    </a:lnTo>
                    <a:lnTo>
                      <a:pt x="489" y="2673"/>
                    </a:lnTo>
                    <a:lnTo>
                      <a:pt x="1464" y="2107"/>
                    </a:lnTo>
                    <a:lnTo>
                      <a:pt x="2615" y="2595"/>
                    </a:lnTo>
                    <a:lnTo>
                      <a:pt x="2615" y="2595"/>
                    </a:lnTo>
                    <a:lnTo>
                      <a:pt x="2206" y="1620"/>
                    </a:lnTo>
                    <a:lnTo>
                      <a:pt x="2850" y="644"/>
                    </a:lnTo>
                    <a:lnTo>
                      <a:pt x="1874" y="820"/>
                    </a:lnTo>
                    <a:lnTo>
                      <a:pt x="13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56"/>
              <p:cNvSpPr/>
              <p:nvPr/>
            </p:nvSpPr>
            <p:spPr>
              <a:xfrm>
                <a:off x="281691" y="7453"/>
                <a:ext cx="12113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2" extrusionOk="0">
                    <a:moveTo>
                      <a:pt x="2029" y="0"/>
                    </a:moveTo>
                    <a:cubicBezTo>
                      <a:pt x="1288" y="410"/>
                      <a:pt x="78" y="1776"/>
                      <a:pt x="78" y="3005"/>
                    </a:cubicBezTo>
                    <a:cubicBezTo>
                      <a:pt x="0" y="4624"/>
                      <a:pt x="1054" y="6263"/>
                      <a:pt x="1385" y="6341"/>
                    </a:cubicBezTo>
                    <a:cubicBezTo>
                      <a:pt x="1698" y="6341"/>
                      <a:pt x="3493" y="4878"/>
                      <a:pt x="3727" y="3415"/>
                    </a:cubicBezTo>
                    <a:cubicBezTo>
                      <a:pt x="3902" y="2361"/>
                      <a:pt x="3649" y="976"/>
                      <a:pt x="2927" y="312"/>
                    </a:cubicBezTo>
                    <a:cubicBezTo>
                      <a:pt x="2927" y="312"/>
                      <a:pt x="2751" y="234"/>
                      <a:pt x="2361" y="78"/>
                    </a:cubicBezTo>
                    <a:lnTo>
                      <a:pt x="202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56"/>
              <p:cNvSpPr/>
              <p:nvPr/>
            </p:nvSpPr>
            <p:spPr>
              <a:xfrm>
                <a:off x="309529" y="12294"/>
                <a:ext cx="6784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849" extrusionOk="0">
                    <a:moveTo>
                      <a:pt x="1210" y="1951"/>
                    </a:moveTo>
                    <a:lnTo>
                      <a:pt x="1210" y="2107"/>
                    </a:lnTo>
                    <a:cubicBezTo>
                      <a:pt x="1210" y="2205"/>
                      <a:pt x="1132" y="2205"/>
                      <a:pt x="1132" y="2283"/>
                    </a:cubicBezTo>
                    <a:cubicBezTo>
                      <a:pt x="1121" y="2294"/>
                      <a:pt x="1110" y="2307"/>
                      <a:pt x="1099" y="2321"/>
                    </a:cubicBezTo>
                    <a:lnTo>
                      <a:pt x="1099" y="2321"/>
                    </a:lnTo>
                    <a:cubicBezTo>
                      <a:pt x="1054" y="2253"/>
                      <a:pt x="1054" y="2175"/>
                      <a:pt x="1054" y="2029"/>
                    </a:cubicBezTo>
                    <a:cubicBezTo>
                      <a:pt x="1054" y="2029"/>
                      <a:pt x="1054" y="1951"/>
                      <a:pt x="1132" y="1951"/>
                    </a:cubicBezTo>
                    <a:close/>
                    <a:moveTo>
                      <a:pt x="1288" y="0"/>
                    </a:moveTo>
                    <a:cubicBezTo>
                      <a:pt x="1288" y="0"/>
                      <a:pt x="1210" y="156"/>
                      <a:pt x="1054" y="332"/>
                    </a:cubicBezTo>
                    <a:cubicBezTo>
                      <a:pt x="879" y="488"/>
                      <a:pt x="723" y="820"/>
                      <a:pt x="488" y="1132"/>
                    </a:cubicBezTo>
                    <a:cubicBezTo>
                      <a:pt x="391" y="1307"/>
                      <a:pt x="235" y="1542"/>
                      <a:pt x="157" y="1717"/>
                    </a:cubicBezTo>
                    <a:cubicBezTo>
                      <a:pt x="157" y="1873"/>
                      <a:pt x="79" y="1951"/>
                      <a:pt x="79" y="2107"/>
                    </a:cubicBezTo>
                    <a:cubicBezTo>
                      <a:pt x="1" y="2205"/>
                      <a:pt x="1" y="2205"/>
                      <a:pt x="1" y="2283"/>
                    </a:cubicBezTo>
                    <a:cubicBezTo>
                      <a:pt x="1" y="2361"/>
                      <a:pt x="1" y="2361"/>
                      <a:pt x="79" y="2439"/>
                    </a:cubicBezTo>
                    <a:lnTo>
                      <a:pt x="79" y="2517"/>
                    </a:lnTo>
                    <a:cubicBezTo>
                      <a:pt x="235" y="2595"/>
                      <a:pt x="313" y="2771"/>
                      <a:pt x="488" y="2771"/>
                    </a:cubicBezTo>
                    <a:cubicBezTo>
                      <a:pt x="644" y="2771"/>
                      <a:pt x="801" y="2771"/>
                      <a:pt x="976" y="2693"/>
                    </a:cubicBezTo>
                    <a:cubicBezTo>
                      <a:pt x="1022" y="2636"/>
                      <a:pt x="1068" y="2585"/>
                      <a:pt x="1114" y="2521"/>
                    </a:cubicBezTo>
                    <a:lnTo>
                      <a:pt x="1114" y="2521"/>
                    </a:lnTo>
                    <a:cubicBezTo>
                      <a:pt x="1284" y="2726"/>
                      <a:pt x="1569" y="2849"/>
                      <a:pt x="1776" y="2849"/>
                    </a:cubicBezTo>
                    <a:cubicBezTo>
                      <a:pt x="1854" y="2849"/>
                      <a:pt x="1854" y="2771"/>
                      <a:pt x="1952" y="2771"/>
                    </a:cubicBezTo>
                    <a:lnTo>
                      <a:pt x="2030" y="2771"/>
                    </a:lnTo>
                    <a:cubicBezTo>
                      <a:pt x="2108" y="2693"/>
                      <a:pt x="2108" y="2595"/>
                      <a:pt x="2108" y="2517"/>
                    </a:cubicBezTo>
                    <a:cubicBezTo>
                      <a:pt x="2186" y="2439"/>
                      <a:pt x="2186" y="2283"/>
                      <a:pt x="2186" y="2205"/>
                    </a:cubicBezTo>
                    <a:lnTo>
                      <a:pt x="2186" y="1464"/>
                    </a:lnTo>
                    <a:cubicBezTo>
                      <a:pt x="2108" y="1054"/>
                      <a:pt x="2030" y="742"/>
                      <a:pt x="1952" y="488"/>
                    </a:cubicBezTo>
                    <a:cubicBezTo>
                      <a:pt x="1854" y="332"/>
                      <a:pt x="1854" y="156"/>
                      <a:pt x="1854" y="156"/>
                    </a:cubicBezTo>
                    <a:lnTo>
                      <a:pt x="1776" y="156"/>
                    </a:lnTo>
                    <a:cubicBezTo>
                      <a:pt x="1776" y="156"/>
                      <a:pt x="1776" y="332"/>
                      <a:pt x="1854" y="566"/>
                    </a:cubicBezTo>
                    <a:cubicBezTo>
                      <a:pt x="1854" y="820"/>
                      <a:pt x="1952" y="1132"/>
                      <a:pt x="2030" y="1542"/>
                    </a:cubicBezTo>
                    <a:cubicBezTo>
                      <a:pt x="2030" y="1717"/>
                      <a:pt x="2108" y="1951"/>
                      <a:pt x="2108" y="2205"/>
                    </a:cubicBezTo>
                    <a:cubicBezTo>
                      <a:pt x="2108" y="2283"/>
                      <a:pt x="2030" y="2439"/>
                      <a:pt x="2030" y="2517"/>
                    </a:cubicBezTo>
                    <a:cubicBezTo>
                      <a:pt x="2030" y="2595"/>
                      <a:pt x="1952" y="2595"/>
                      <a:pt x="1952" y="2693"/>
                    </a:cubicBezTo>
                    <a:lnTo>
                      <a:pt x="1776" y="2693"/>
                    </a:lnTo>
                    <a:cubicBezTo>
                      <a:pt x="1564" y="2693"/>
                      <a:pt x="1335" y="2612"/>
                      <a:pt x="1178" y="2422"/>
                    </a:cubicBezTo>
                    <a:lnTo>
                      <a:pt x="1178" y="2422"/>
                    </a:lnTo>
                    <a:cubicBezTo>
                      <a:pt x="1189" y="2403"/>
                      <a:pt x="1199" y="2383"/>
                      <a:pt x="1210" y="2361"/>
                    </a:cubicBezTo>
                    <a:lnTo>
                      <a:pt x="1366" y="2205"/>
                    </a:lnTo>
                    <a:lnTo>
                      <a:pt x="1366" y="1873"/>
                    </a:lnTo>
                    <a:cubicBezTo>
                      <a:pt x="1288" y="1873"/>
                      <a:pt x="1288" y="1795"/>
                      <a:pt x="1210" y="1795"/>
                    </a:cubicBezTo>
                    <a:lnTo>
                      <a:pt x="1054" y="1795"/>
                    </a:lnTo>
                    <a:cubicBezTo>
                      <a:pt x="976" y="1873"/>
                      <a:pt x="879" y="1951"/>
                      <a:pt x="879" y="2029"/>
                    </a:cubicBezTo>
                    <a:cubicBezTo>
                      <a:pt x="879" y="2184"/>
                      <a:pt x="954" y="2323"/>
                      <a:pt x="1025" y="2407"/>
                    </a:cubicBezTo>
                    <a:lnTo>
                      <a:pt x="1025" y="2407"/>
                    </a:lnTo>
                    <a:cubicBezTo>
                      <a:pt x="970" y="2466"/>
                      <a:pt x="901" y="2517"/>
                      <a:pt x="801" y="2517"/>
                    </a:cubicBezTo>
                    <a:cubicBezTo>
                      <a:pt x="742" y="2583"/>
                      <a:pt x="669" y="2611"/>
                      <a:pt x="593" y="2611"/>
                    </a:cubicBezTo>
                    <a:cubicBezTo>
                      <a:pt x="467" y="2611"/>
                      <a:pt x="332" y="2536"/>
                      <a:pt x="235" y="2439"/>
                    </a:cubicBezTo>
                    <a:lnTo>
                      <a:pt x="235" y="2361"/>
                    </a:lnTo>
                    <a:lnTo>
                      <a:pt x="157" y="2283"/>
                    </a:lnTo>
                    <a:cubicBezTo>
                      <a:pt x="157" y="2283"/>
                      <a:pt x="235" y="2205"/>
                      <a:pt x="235" y="2107"/>
                    </a:cubicBezTo>
                    <a:cubicBezTo>
                      <a:pt x="235" y="2029"/>
                      <a:pt x="313" y="1951"/>
                      <a:pt x="313" y="1795"/>
                    </a:cubicBezTo>
                    <a:cubicBezTo>
                      <a:pt x="488" y="1620"/>
                      <a:pt x="566" y="1464"/>
                      <a:pt x="644" y="1229"/>
                    </a:cubicBezTo>
                    <a:cubicBezTo>
                      <a:pt x="879" y="898"/>
                      <a:pt x="1054" y="644"/>
                      <a:pt x="1210" y="410"/>
                    </a:cubicBezTo>
                    <a:lnTo>
                      <a:pt x="1366" y="78"/>
                    </a:lnTo>
                    <a:lnTo>
                      <a:pt x="13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56"/>
              <p:cNvSpPr/>
              <p:nvPr/>
            </p:nvSpPr>
            <p:spPr>
              <a:xfrm>
                <a:off x="296805" y="128551"/>
                <a:ext cx="27900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211" extrusionOk="0">
                    <a:moveTo>
                      <a:pt x="235" y="0"/>
                    </a:moveTo>
                    <a:cubicBezTo>
                      <a:pt x="157" y="0"/>
                      <a:pt x="1" y="78"/>
                      <a:pt x="1" y="235"/>
                    </a:cubicBezTo>
                    <a:cubicBezTo>
                      <a:pt x="1" y="410"/>
                      <a:pt x="79" y="566"/>
                      <a:pt x="157" y="722"/>
                    </a:cubicBezTo>
                    <a:cubicBezTo>
                      <a:pt x="235" y="898"/>
                      <a:pt x="313" y="1132"/>
                      <a:pt x="489" y="1210"/>
                    </a:cubicBezTo>
                    <a:lnTo>
                      <a:pt x="645" y="1210"/>
                    </a:lnTo>
                    <a:cubicBezTo>
                      <a:pt x="723" y="1210"/>
                      <a:pt x="898" y="1054"/>
                      <a:pt x="801" y="898"/>
                    </a:cubicBezTo>
                    <a:cubicBezTo>
                      <a:pt x="801" y="800"/>
                      <a:pt x="723" y="644"/>
                      <a:pt x="645" y="488"/>
                    </a:cubicBezTo>
                    <a:cubicBezTo>
                      <a:pt x="645" y="313"/>
                      <a:pt x="567" y="157"/>
                      <a:pt x="411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56"/>
              <p:cNvSpPr/>
              <p:nvPr/>
            </p:nvSpPr>
            <p:spPr>
              <a:xfrm>
                <a:off x="316791" y="173956"/>
                <a:ext cx="1275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5" extrusionOk="0">
                    <a:moveTo>
                      <a:pt x="254" y="1"/>
                    </a:moveTo>
                    <a:cubicBezTo>
                      <a:pt x="79" y="1"/>
                      <a:pt x="1" y="235"/>
                      <a:pt x="157" y="235"/>
                    </a:cubicBezTo>
                    <a:lnTo>
                      <a:pt x="254" y="235"/>
                    </a:lnTo>
                    <a:cubicBezTo>
                      <a:pt x="332" y="235"/>
                      <a:pt x="410" y="79"/>
                      <a:pt x="254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56"/>
              <p:cNvSpPr/>
              <p:nvPr/>
            </p:nvSpPr>
            <p:spPr>
              <a:xfrm>
                <a:off x="349502" y="22567"/>
                <a:ext cx="5089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3084" extrusionOk="0">
                    <a:moveTo>
                      <a:pt x="488" y="1"/>
                    </a:moveTo>
                    <a:cubicBezTo>
                      <a:pt x="332" y="1"/>
                      <a:pt x="254" y="1"/>
                      <a:pt x="176" y="157"/>
                    </a:cubicBezTo>
                    <a:lnTo>
                      <a:pt x="78" y="235"/>
                    </a:lnTo>
                    <a:cubicBezTo>
                      <a:pt x="0" y="411"/>
                      <a:pt x="78" y="645"/>
                      <a:pt x="254" y="723"/>
                    </a:cubicBezTo>
                    <a:cubicBezTo>
                      <a:pt x="488" y="898"/>
                      <a:pt x="488" y="1386"/>
                      <a:pt x="566" y="1620"/>
                    </a:cubicBezTo>
                    <a:cubicBezTo>
                      <a:pt x="664" y="1776"/>
                      <a:pt x="664" y="2030"/>
                      <a:pt x="742" y="2186"/>
                    </a:cubicBezTo>
                    <a:cubicBezTo>
                      <a:pt x="742" y="2108"/>
                      <a:pt x="820" y="1952"/>
                      <a:pt x="820" y="1874"/>
                    </a:cubicBezTo>
                    <a:cubicBezTo>
                      <a:pt x="820" y="1620"/>
                      <a:pt x="742" y="1386"/>
                      <a:pt x="742" y="1211"/>
                    </a:cubicBezTo>
                    <a:cubicBezTo>
                      <a:pt x="664" y="801"/>
                      <a:pt x="566" y="489"/>
                      <a:pt x="566" y="235"/>
                    </a:cubicBezTo>
                    <a:cubicBezTo>
                      <a:pt x="488" y="79"/>
                      <a:pt x="488" y="1"/>
                      <a:pt x="488" y="1"/>
                    </a:cubicBezTo>
                    <a:close/>
                    <a:moveTo>
                      <a:pt x="566" y="1"/>
                    </a:moveTo>
                    <a:cubicBezTo>
                      <a:pt x="664" y="79"/>
                      <a:pt x="664" y="79"/>
                      <a:pt x="664" y="157"/>
                    </a:cubicBezTo>
                    <a:cubicBezTo>
                      <a:pt x="742" y="411"/>
                      <a:pt x="820" y="723"/>
                      <a:pt x="898" y="1133"/>
                    </a:cubicBezTo>
                    <a:lnTo>
                      <a:pt x="898" y="1874"/>
                    </a:lnTo>
                    <a:cubicBezTo>
                      <a:pt x="898" y="1952"/>
                      <a:pt x="898" y="2108"/>
                      <a:pt x="820" y="2186"/>
                    </a:cubicBezTo>
                    <a:cubicBezTo>
                      <a:pt x="820" y="2264"/>
                      <a:pt x="820" y="2362"/>
                      <a:pt x="742" y="2362"/>
                    </a:cubicBezTo>
                    <a:cubicBezTo>
                      <a:pt x="742" y="2518"/>
                      <a:pt x="820" y="2674"/>
                      <a:pt x="820" y="2850"/>
                    </a:cubicBezTo>
                    <a:cubicBezTo>
                      <a:pt x="820" y="3006"/>
                      <a:pt x="976" y="3084"/>
                      <a:pt x="1054" y="3084"/>
                    </a:cubicBezTo>
                    <a:cubicBezTo>
                      <a:pt x="1152" y="3084"/>
                      <a:pt x="1152" y="3084"/>
                      <a:pt x="1230" y="3006"/>
                    </a:cubicBezTo>
                    <a:cubicBezTo>
                      <a:pt x="1639" y="2596"/>
                      <a:pt x="1542" y="1952"/>
                      <a:pt x="1386" y="1386"/>
                    </a:cubicBezTo>
                    <a:cubicBezTo>
                      <a:pt x="1308" y="898"/>
                      <a:pt x="1152" y="411"/>
                      <a:pt x="742" y="79"/>
                    </a:cubicBezTo>
                    <a:cubicBezTo>
                      <a:pt x="742" y="1"/>
                      <a:pt x="664" y="1"/>
                      <a:pt x="566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56"/>
              <p:cNvSpPr/>
              <p:nvPr/>
            </p:nvSpPr>
            <p:spPr>
              <a:xfrm>
                <a:off x="364647" y="22567"/>
                <a:ext cx="12724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362" extrusionOk="0">
                    <a:moveTo>
                      <a:pt x="0" y="1"/>
                    </a:moveTo>
                    <a:cubicBezTo>
                      <a:pt x="0" y="1"/>
                      <a:pt x="0" y="79"/>
                      <a:pt x="78" y="235"/>
                    </a:cubicBezTo>
                    <a:cubicBezTo>
                      <a:pt x="78" y="489"/>
                      <a:pt x="176" y="801"/>
                      <a:pt x="254" y="1211"/>
                    </a:cubicBezTo>
                    <a:cubicBezTo>
                      <a:pt x="254" y="1386"/>
                      <a:pt x="332" y="1620"/>
                      <a:pt x="332" y="1874"/>
                    </a:cubicBezTo>
                    <a:cubicBezTo>
                      <a:pt x="332" y="1952"/>
                      <a:pt x="254" y="2108"/>
                      <a:pt x="254" y="2186"/>
                    </a:cubicBezTo>
                    <a:lnTo>
                      <a:pt x="254" y="2362"/>
                    </a:lnTo>
                    <a:cubicBezTo>
                      <a:pt x="332" y="2362"/>
                      <a:pt x="332" y="2264"/>
                      <a:pt x="332" y="2186"/>
                    </a:cubicBezTo>
                    <a:cubicBezTo>
                      <a:pt x="410" y="2108"/>
                      <a:pt x="410" y="1952"/>
                      <a:pt x="410" y="1874"/>
                    </a:cubicBezTo>
                    <a:lnTo>
                      <a:pt x="410" y="1133"/>
                    </a:lnTo>
                    <a:cubicBezTo>
                      <a:pt x="332" y="723"/>
                      <a:pt x="254" y="411"/>
                      <a:pt x="176" y="157"/>
                    </a:cubicBezTo>
                    <a:cubicBezTo>
                      <a:pt x="176" y="79"/>
                      <a:pt x="176" y="79"/>
                      <a:pt x="7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56"/>
              <p:cNvSpPr/>
              <p:nvPr/>
            </p:nvSpPr>
            <p:spPr>
              <a:xfrm>
                <a:off x="531150" y="193942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2030" y="1"/>
                    </a:moveTo>
                    <a:cubicBezTo>
                      <a:pt x="1308" y="410"/>
                      <a:pt x="79" y="1796"/>
                      <a:pt x="79" y="3006"/>
                    </a:cubicBezTo>
                    <a:cubicBezTo>
                      <a:pt x="1" y="4644"/>
                      <a:pt x="976" y="6264"/>
                      <a:pt x="1386" y="6342"/>
                    </a:cubicBezTo>
                    <a:cubicBezTo>
                      <a:pt x="1718" y="6342"/>
                      <a:pt x="3494" y="4801"/>
                      <a:pt x="3747" y="3415"/>
                    </a:cubicBezTo>
                    <a:cubicBezTo>
                      <a:pt x="3903" y="2362"/>
                      <a:pt x="3669" y="976"/>
                      <a:pt x="2928" y="332"/>
                    </a:cubicBezTo>
                    <a:cubicBezTo>
                      <a:pt x="2928" y="332"/>
                      <a:pt x="2772" y="254"/>
                      <a:pt x="2362" y="79"/>
                    </a:cubicBez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56"/>
              <p:cNvSpPr/>
              <p:nvPr/>
            </p:nvSpPr>
            <p:spPr>
              <a:xfrm>
                <a:off x="559019" y="198784"/>
                <a:ext cx="68463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792" extrusionOk="0">
                    <a:moveTo>
                      <a:pt x="1230" y="1952"/>
                    </a:moveTo>
                    <a:lnTo>
                      <a:pt x="1230" y="2128"/>
                    </a:lnTo>
                    <a:cubicBezTo>
                      <a:pt x="1132" y="2206"/>
                      <a:pt x="1132" y="2206"/>
                      <a:pt x="1132" y="2284"/>
                    </a:cubicBezTo>
                    <a:cubicBezTo>
                      <a:pt x="1121" y="2295"/>
                      <a:pt x="1110" y="2306"/>
                      <a:pt x="1099" y="2317"/>
                    </a:cubicBezTo>
                    <a:lnTo>
                      <a:pt x="1099" y="2317"/>
                    </a:lnTo>
                    <a:cubicBezTo>
                      <a:pt x="1054" y="2233"/>
                      <a:pt x="1054" y="2114"/>
                      <a:pt x="1054" y="2050"/>
                    </a:cubicBezTo>
                    <a:cubicBezTo>
                      <a:pt x="1054" y="2050"/>
                      <a:pt x="1054" y="1952"/>
                      <a:pt x="1132" y="1952"/>
                    </a:cubicBezTo>
                    <a:close/>
                    <a:moveTo>
                      <a:pt x="1308" y="1"/>
                    </a:moveTo>
                    <a:cubicBezTo>
                      <a:pt x="1308" y="1"/>
                      <a:pt x="1230" y="176"/>
                      <a:pt x="1054" y="332"/>
                    </a:cubicBezTo>
                    <a:cubicBezTo>
                      <a:pt x="898" y="489"/>
                      <a:pt x="742" y="820"/>
                      <a:pt x="488" y="1152"/>
                    </a:cubicBezTo>
                    <a:cubicBezTo>
                      <a:pt x="410" y="1308"/>
                      <a:pt x="254" y="1562"/>
                      <a:pt x="157" y="1718"/>
                    </a:cubicBezTo>
                    <a:cubicBezTo>
                      <a:pt x="78" y="1874"/>
                      <a:pt x="78" y="1952"/>
                      <a:pt x="0" y="2128"/>
                    </a:cubicBezTo>
                    <a:lnTo>
                      <a:pt x="0" y="2284"/>
                    </a:lnTo>
                    <a:lnTo>
                      <a:pt x="0" y="2440"/>
                    </a:lnTo>
                    <a:lnTo>
                      <a:pt x="78" y="2537"/>
                    </a:lnTo>
                    <a:cubicBezTo>
                      <a:pt x="157" y="2615"/>
                      <a:pt x="332" y="2771"/>
                      <a:pt x="488" y="2771"/>
                    </a:cubicBezTo>
                    <a:cubicBezTo>
                      <a:pt x="644" y="2771"/>
                      <a:pt x="820" y="2771"/>
                      <a:pt x="898" y="2693"/>
                    </a:cubicBezTo>
                    <a:cubicBezTo>
                      <a:pt x="995" y="2645"/>
                      <a:pt x="1061" y="2597"/>
                      <a:pt x="1121" y="2525"/>
                    </a:cubicBezTo>
                    <a:lnTo>
                      <a:pt x="1121" y="2525"/>
                    </a:lnTo>
                    <a:cubicBezTo>
                      <a:pt x="1266" y="2687"/>
                      <a:pt x="1468" y="2792"/>
                      <a:pt x="1657" y="2792"/>
                    </a:cubicBezTo>
                    <a:cubicBezTo>
                      <a:pt x="1705" y="2792"/>
                      <a:pt x="1751" y="2785"/>
                      <a:pt x="1796" y="2771"/>
                    </a:cubicBezTo>
                    <a:lnTo>
                      <a:pt x="2030" y="2771"/>
                    </a:lnTo>
                    <a:cubicBezTo>
                      <a:pt x="2030" y="2693"/>
                      <a:pt x="2108" y="2615"/>
                      <a:pt x="2108" y="2537"/>
                    </a:cubicBezTo>
                    <a:cubicBezTo>
                      <a:pt x="2205" y="2440"/>
                      <a:pt x="2205" y="2284"/>
                      <a:pt x="2205" y="2206"/>
                    </a:cubicBezTo>
                    <a:lnTo>
                      <a:pt x="2205" y="1464"/>
                    </a:lnTo>
                    <a:cubicBezTo>
                      <a:pt x="2108" y="1074"/>
                      <a:pt x="2030" y="742"/>
                      <a:pt x="1952" y="489"/>
                    </a:cubicBezTo>
                    <a:cubicBezTo>
                      <a:pt x="1874" y="332"/>
                      <a:pt x="1874" y="176"/>
                      <a:pt x="1874" y="176"/>
                    </a:cubicBezTo>
                    <a:lnTo>
                      <a:pt x="1717" y="176"/>
                    </a:lnTo>
                    <a:cubicBezTo>
                      <a:pt x="1717" y="176"/>
                      <a:pt x="1796" y="332"/>
                      <a:pt x="1796" y="586"/>
                    </a:cubicBezTo>
                    <a:cubicBezTo>
                      <a:pt x="1874" y="820"/>
                      <a:pt x="1952" y="1152"/>
                      <a:pt x="2030" y="1562"/>
                    </a:cubicBezTo>
                    <a:lnTo>
                      <a:pt x="2030" y="2206"/>
                    </a:lnTo>
                    <a:lnTo>
                      <a:pt x="2030" y="2537"/>
                    </a:lnTo>
                    <a:cubicBezTo>
                      <a:pt x="2030" y="2615"/>
                      <a:pt x="1952" y="2615"/>
                      <a:pt x="1952" y="2693"/>
                    </a:cubicBezTo>
                    <a:lnTo>
                      <a:pt x="1796" y="2693"/>
                    </a:lnTo>
                    <a:cubicBezTo>
                      <a:pt x="1568" y="2693"/>
                      <a:pt x="1355" y="2630"/>
                      <a:pt x="1187" y="2434"/>
                    </a:cubicBezTo>
                    <a:lnTo>
                      <a:pt x="1187" y="2434"/>
                    </a:lnTo>
                    <a:cubicBezTo>
                      <a:pt x="1201" y="2412"/>
                      <a:pt x="1215" y="2388"/>
                      <a:pt x="1230" y="2362"/>
                    </a:cubicBezTo>
                    <a:lnTo>
                      <a:pt x="1386" y="2206"/>
                    </a:lnTo>
                    <a:cubicBezTo>
                      <a:pt x="1386" y="2128"/>
                      <a:pt x="1386" y="2050"/>
                      <a:pt x="1308" y="1874"/>
                    </a:cubicBezTo>
                    <a:lnTo>
                      <a:pt x="1230" y="1796"/>
                    </a:lnTo>
                    <a:lnTo>
                      <a:pt x="1054" y="1796"/>
                    </a:lnTo>
                    <a:cubicBezTo>
                      <a:pt x="976" y="1874"/>
                      <a:pt x="898" y="1952"/>
                      <a:pt x="898" y="2050"/>
                    </a:cubicBezTo>
                    <a:cubicBezTo>
                      <a:pt x="898" y="2180"/>
                      <a:pt x="952" y="2310"/>
                      <a:pt x="1015" y="2395"/>
                    </a:cubicBezTo>
                    <a:lnTo>
                      <a:pt x="1015" y="2395"/>
                    </a:lnTo>
                    <a:cubicBezTo>
                      <a:pt x="965" y="2439"/>
                      <a:pt x="903" y="2485"/>
                      <a:pt x="820" y="2537"/>
                    </a:cubicBezTo>
                    <a:cubicBezTo>
                      <a:pt x="754" y="2596"/>
                      <a:pt x="680" y="2621"/>
                      <a:pt x="605" y="2621"/>
                    </a:cubicBezTo>
                    <a:cubicBezTo>
                      <a:pt x="480" y="2621"/>
                      <a:pt x="352" y="2550"/>
                      <a:pt x="254" y="2440"/>
                    </a:cubicBezTo>
                    <a:lnTo>
                      <a:pt x="157" y="2362"/>
                    </a:lnTo>
                    <a:lnTo>
                      <a:pt x="157" y="2284"/>
                    </a:lnTo>
                    <a:cubicBezTo>
                      <a:pt x="157" y="2284"/>
                      <a:pt x="157" y="2206"/>
                      <a:pt x="254" y="2128"/>
                    </a:cubicBezTo>
                    <a:cubicBezTo>
                      <a:pt x="254" y="2050"/>
                      <a:pt x="332" y="1952"/>
                      <a:pt x="332" y="1796"/>
                    </a:cubicBezTo>
                    <a:cubicBezTo>
                      <a:pt x="410" y="1640"/>
                      <a:pt x="566" y="1386"/>
                      <a:pt x="644" y="1230"/>
                    </a:cubicBezTo>
                    <a:cubicBezTo>
                      <a:pt x="898" y="898"/>
                      <a:pt x="1054" y="586"/>
                      <a:pt x="1230" y="411"/>
                    </a:cubicBezTo>
                    <a:lnTo>
                      <a:pt x="1386" y="98"/>
                    </a:lnTo>
                    <a:lnTo>
                      <a:pt x="138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56"/>
              <p:cNvSpPr/>
              <p:nvPr/>
            </p:nvSpPr>
            <p:spPr>
              <a:xfrm>
                <a:off x="546295" y="315072"/>
                <a:ext cx="27900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230" extrusionOk="0">
                    <a:moveTo>
                      <a:pt x="254" y="0"/>
                    </a:moveTo>
                    <a:cubicBezTo>
                      <a:pt x="176" y="0"/>
                      <a:pt x="1" y="78"/>
                      <a:pt x="1" y="254"/>
                    </a:cubicBezTo>
                    <a:cubicBezTo>
                      <a:pt x="1" y="410"/>
                      <a:pt x="79" y="566"/>
                      <a:pt x="176" y="741"/>
                    </a:cubicBezTo>
                    <a:cubicBezTo>
                      <a:pt x="254" y="898"/>
                      <a:pt x="332" y="1132"/>
                      <a:pt x="488" y="1229"/>
                    </a:cubicBezTo>
                    <a:lnTo>
                      <a:pt x="567" y="1229"/>
                    </a:lnTo>
                    <a:cubicBezTo>
                      <a:pt x="742" y="1229"/>
                      <a:pt x="898" y="1054"/>
                      <a:pt x="820" y="898"/>
                    </a:cubicBezTo>
                    <a:cubicBezTo>
                      <a:pt x="742" y="820"/>
                      <a:pt x="742" y="644"/>
                      <a:pt x="664" y="488"/>
                    </a:cubicBezTo>
                    <a:cubicBezTo>
                      <a:pt x="567" y="332"/>
                      <a:pt x="567" y="156"/>
                      <a:pt x="41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56"/>
              <p:cNvSpPr/>
              <p:nvPr/>
            </p:nvSpPr>
            <p:spPr>
              <a:xfrm>
                <a:off x="599582" y="209087"/>
                <a:ext cx="50308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3084" extrusionOk="0">
                    <a:moveTo>
                      <a:pt x="489" y="0"/>
                    </a:moveTo>
                    <a:cubicBezTo>
                      <a:pt x="313" y="0"/>
                      <a:pt x="157" y="0"/>
                      <a:pt x="157" y="157"/>
                    </a:cubicBezTo>
                    <a:cubicBezTo>
                      <a:pt x="79" y="157"/>
                      <a:pt x="79" y="254"/>
                      <a:pt x="79" y="254"/>
                    </a:cubicBezTo>
                    <a:cubicBezTo>
                      <a:pt x="1" y="410"/>
                      <a:pt x="79" y="644"/>
                      <a:pt x="235" y="742"/>
                    </a:cubicBezTo>
                    <a:cubicBezTo>
                      <a:pt x="489" y="898"/>
                      <a:pt x="489" y="1386"/>
                      <a:pt x="567" y="1620"/>
                    </a:cubicBezTo>
                    <a:cubicBezTo>
                      <a:pt x="645" y="1796"/>
                      <a:pt x="645" y="2030"/>
                      <a:pt x="723" y="2205"/>
                    </a:cubicBezTo>
                    <a:lnTo>
                      <a:pt x="723" y="1874"/>
                    </a:lnTo>
                    <a:lnTo>
                      <a:pt x="723" y="1230"/>
                    </a:lnTo>
                    <a:cubicBezTo>
                      <a:pt x="645" y="820"/>
                      <a:pt x="567" y="488"/>
                      <a:pt x="489" y="254"/>
                    </a:cubicBezTo>
                    <a:lnTo>
                      <a:pt x="489" y="0"/>
                    </a:lnTo>
                    <a:close/>
                    <a:moveTo>
                      <a:pt x="567" y="0"/>
                    </a:moveTo>
                    <a:cubicBezTo>
                      <a:pt x="567" y="0"/>
                      <a:pt x="645" y="79"/>
                      <a:pt x="645" y="157"/>
                    </a:cubicBezTo>
                    <a:cubicBezTo>
                      <a:pt x="723" y="410"/>
                      <a:pt x="801" y="742"/>
                      <a:pt x="898" y="1132"/>
                    </a:cubicBezTo>
                    <a:lnTo>
                      <a:pt x="898" y="1874"/>
                    </a:lnTo>
                    <a:cubicBezTo>
                      <a:pt x="898" y="1952"/>
                      <a:pt x="898" y="2108"/>
                      <a:pt x="801" y="2205"/>
                    </a:cubicBezTo>
                    <a:cubicBezTo>
                      <a:pt x="801" y="2283"/>
                      <a:pt x="801" y="2361"/>
                      <a:pt x="723" y="2361"/>
                    </a:cubicBezTo>
                    <a:cubicBezTo>
                      <a:pt x="723" y="2518"/>
                      <a:pt x="801" y="2693"/>
                      <a:pt x="801" y="2849"/>
                    </a:cubicBezTo>
                    <a:cubicBezTo>
                      <a:pt x="801" y="3005"/>
                      <a:pt x="976" y="3083"/>
                      <a:pt x="1054" y="3083"/>
                    </a:cubicBezTo>
                    <a:cubicBezTo>
                      <a:pt x="1054" y="3083"/>
                      <a:pt x="1132" y="3083"/>
                      <a:pt x="1210" y="3005"/>
                    </a:cubicBezTo>
                    <a:cubicBezTo>
                      <a:pt x="1620" y="2596"/>
                      <a:pt x="1542" y="1952"/>
                      <a:pt x="1386" y="1386"/>
                    </a:cubicBezTo>
                    <a:cubicBezTo>
                      <a:pt x="1289" y="898"/>
                      <a:pt x="1132" y="410"/>
                      <a:pt x="723" y="79"/>
                    </a:cubicBezTo>
                    <a:cubicBezTo>
                      <a:pt x="645" y="0"/>
                      <a:pt x="645" y="0"/>
                      <a:pt x="567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56"/>
              <p:cNvSpPr/>
              <p:nvPr/>
            </p:nvSpPr>
            <p:spPr>
              <a:xfrm>
                <a:off x="614727" y="209087"/>
                <a:ext cx="1275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62" extrusionOk="0">
                    <a:moveTo>
                      <a:pt x="1" y="0"/>
                    </a:moveTo>
                    <a:lnTo>
                      <a:pt x="1" y="254"/>
                    </a:lnTo>
                    <a:cubicBezTo>
                      <a:pt x="79" y="488"/>
                      <a:pt x="157" y="820"/>
                      <a:pt x="235" y="1230"/>
                    </a:cubicBezTo>
                    <a:lnTo>
                      <a:pt x="235" y="1874"/>
                    </a:lnTo>
                    <a:lnTo>
                      <a:pt x="235" y="2205"/>
                    </a:lnTo>
                    <a:lnTo>
                      <a:pt x="235" y="2361"/>
                    </a:lnTo>
                    <a:cubicBezTo>
                      <a:pt x="313" y="2361"/>
                      <a:pt x="313" y="2283"/>
                      <a:pt x="313" y="2205"/>
                    </a:cubicBezTo>
                    <a:cubicBezTo>
                      <a:pt x="410" y="2108"/>
                      <a:pt x="410" y="1952"/>
                      <a:pt x="410" y="1874"/>
                    </a:cubicBezTo>
                    <a:lnTo>
                      <a:pt x="410" y="1132"/>
                    </a:lnTo>
                    <a:cubicBezTo>
                      <a:pt x="313" y="742"/>
                      <a:pt x="235" y="410"/>
                      <a:pt x="157" y="157"/>
                    </a:cubicBezTo>
                    <a:cubicBezTo>
                      <a:pt x="157" y="79"/>
                      <a:pt x="79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56"/>
              <p:cNvSpPr/>
              <p:nvPr/>
            </p:nvSpPr>
            <p:spPr>
              <a:xfrm>
                <a:off x="829086" y="292664"/>
                <a:ext cx="67874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830" extrusionOk="0">
                    <a:moveTo>
                      <a:pt x="1132" y="1951"/>
                    </a:moveTo>
                    <a:lnTo>
                      <a:pt x="1132" y="2107"/>
                    </a:lnTo>
                    <a:cubicBezTo>
                      <a:pt x="1132" y="2107"/>
                      <a:pt x="1132" y="2179"/>
                      <a:pt x="1064" y="2254"/>
                    </a:cubicBezTo>
                    <a:lnTo>
                      <a:pt x="1064" y="2254"/>
                    </a:lnTo>
                    <a:cubicBezTo>
                      <a:pt x="1014" y="2176"/>
                      <a:pt x="976" y="2084"/>
                      <a:pt x="976" y="2029"/>
                    </a:cubicBezTo>
                    <a:lnTo>
                      <a:pt x="976" y="1951"/>
                    </a:lnTo>
                    <a:close/>
                    <a:moveTo>
                      <a:pt x="723" y="0"/>
                    </a:moveTo>
                    <a:cubicBezTo>
                      <a:pt x="723" y="0"/>
                      <a:pt x="723" y="156"/>
                      <a:pt x="567" y="312"/>
                    </a:cubicBezTo>
                    <a:cubicBezTo>
                      <a:pt x="488" y="566"/>
                      <a:pt x="332" y="878"/>
                      <a:pt x="235" y="1288"/>
                    </a:cubicBezTo>
                    <a:cubicBezTo>
                      <a:pt x="157" y="1463"/>
                      <a:pt x="79" y="1698"/>
                      <a:pt x="1" y="1951"/>
                    </a:cubicBezTo>
                    <a:lnTo>
                      <a:pt x="1" y="2263"/>
                    </a:lnTo>
                    <a:lnTo>
                      <a:pt x="1" y="2517"/>
                    </a:lnTo>
                    <a:cubicBezTo>
                      <a:pt x="1" y="2595"/>
                      <a:pt x="79" y="2595"/>
                      <a:pt x="79" y="2595"/>
                    </a:cubicBezTo>
                    <a:lnTo>
                      <a:pt x="157" y="2673"/>
                    </a:lnTo>
                    <a:cubicBezTo>
                      <a:pt x="235" y="2751"/>
                      <a:pt x="410" y="2829"/>
                      <a:pt x="567" y="2829"/>
                    </a:cubicBezTo>
                    <a:cubicBezTo>
                      <a:pt x="723" y="2829"/>
                      <a:pt x="898" y="2751"/>
                      <a:pt x="976" y="2673"/>
                    </a:cubicBezTo>
                    <a:cubicBezTo>
                      <a:pt x="1058" y="2633"/>
                      <a:pt x="1118" y="2571"/>
                      <a:pt x="1157" y="2496"/>
                    </a:cubicBezTo>
                    <a:lnTo>
                      <a:pt x="1157" y="2496"/>
                    </a:lnTo>
                    <a:cubicBezTo>
                      <a:pt x="1317" y="2577"/>
                      <a:pt x="1493" y="2626"/>
                      <a:pt x="1660" y="2626"/>
                    </a:cubicBezTo>
                    <a:cubicBezTo>
                      <a:pt x="1734" y="2626"/>
                      <a:pt x="1806" y="2616"/>
                      <a:pt x="1874" y="2595"/>
                    </a:cubicBezTo>
                    <a:cubicBezTo>
                      <a:pt x="1952" y="2595"/>
                      <a:pt x="1952" y="2595"/>
                      <a:pt x="1952" y="2517"/>
                    </a:cubicBezTo>
                    <a:cubicBezTo>
                      <a:pt x="2030" y="2517"/>
                      <a:pt x="2030" y="2517"/>
                      <a:pt x="2030" y="2439"/>
                    </a:cubicBezTo>
                    <a:cubicBezTo>
                      <a:pt x="2108" y="2439"/>
                      <a:pt x="2108" y="2342"/>
                      <a:pt x="2108" y="2263"/>
                    </a:cubicBezTo>
                    <a:cubicBezTo>
                      <a:pt x="2186" y="2107"/>
                      <a:pt x="2108" y="2029"/>
                      <a:pt x="2108" y="1854"/>
                    </a:cubicBezTo>
                    <a:cubicBezTo>
                      <a:pt x="2108" y="1620"/>
                      <a:pt x="2030" y="1463"/>
                      <a:pt x="1952" y="1210"/>
                    </a:cubicBezTo>
                    <a:cubicBezTo>
                      <a:pt x="1796" y="878"/>
                      <a:pt x="1620" y="566"/>
                      <a:pt x="1542" y="312"/>
                    </a:cubicBezTo>
                    <a:cubicBezTo>
                      <a:pt x="1386" y="156"/>
                      <a:pt x="1308" y="0"/>
                      <a:pt x="1308" y="0"/>
                    </a:cubicBezTo>
                    <a:lnTo>
                      <a:pt x="1210" y="0"/>
                    </a:lnTo>
                    <a:lnTo>
                      <a:pt x="1210" y="78"/>
                    </a:lnTo>
                    <a:cubicBezTo>
                      <a:pt x="1210" y="78"/>
                      <a:pt x="1308" y="156"/>
                      <a:pt x="1386" y="390"/>
                    </a:cubicBezTo>
                    <a:cubicBezTo>
                      <a:pt x="1464" y="644"/>
                      <a:pt x="1620" y="878"/>
                      <a:pt x="1796" y="1288"/>
                    </a:cubicBezTo>
                    <a:cubicBezTo>
                      <a:pt x="1874" y="1463"/>
                      <a:pt x="1952" y="1698"/>
                      <a:pt x="2030" y="1951"/>
                    </a:cubicBezTo>
                    <a:lnTo>
                      <a:pt x="2030" y="2263"/>
                    </a:lnTo>
                    <a:cubicBezTo>
                      <a:pt x="2030" y="2342"/>
                      <a:pt x="2030" y="2342"/>
                      <a:pt x="1952" y="2439"/>
                    </a:cubicBezTo>
                    <a:lnTo>
                      <a:pt x="1874" y="2517"/>
                    </a:lnTo>
                    <a:cubicBezTo>
                      <a:pt x="1807" y="2538"/>
                      <a:pt x="1742" y="2547"/>
                      <a:pt x="1677" y="2547"/>
                    </a:cubicBezTo>
                    <a:cubicBezTo>
                      <a:pt x="1517" y="2547"/>
                      <a:pt x="1360" y="2488"/>
                      <a:pt x="1197" y="2384"/>
                    </a:cubicBezTo>
                    <a:lnTo>
                      <a:pt x="1197" y="2384"/>
                    </a:lnTo>
                    <a:cubicBezTo>
                      <a:pt x="1206" y="2346"/>
                      <a:pt x="1210" y="2305"/>
                      <a:pt x="1210" y="2263"/>
                    </a:cubicBezTo>
                    <a:cubicBezTo>
                      <a:pt x="1308" y="2263"/>
                      <a:pt x="1308" y="2185"/>
                      <a:pt x="1308" y="2107"/>
                    </a:cubicBezTo>
                    <a:cubicBezTo>
                      <a:pt x="1308" y="2029"/>
                      <a:pt x="1308" y="1951"/>
                      <a:pt x="1210" y="1854"/>
                    </a:cubicBezTo>
                    <a:cubicBezTo>
                      <a:pt x="1210" y="1776"/>
                      <a:pt x="1132" y="1776"/>
                      <a:pt x="1054" y="1776"/>
                    </a:cubicBezTo>
                    <a:lnTo>
                      <a:pt x="976" y="1776"/>
                    </a:lnTo>
                    <a:cubicBezTo>
                      <a:pt x="820" y="1854"/>
                      <a:pt x="820" y="1951"/>
                      <a:pt x="820" y="2029"/>
                    </a:cubicBezTo>
                    <a:cubicBezTo>
                      <a:pt x="884" y="2157"/>
                      <a:pt x="948" y="2285"/>
                      <a:pt x="1012" y="2381"/>
                    </a:cubicBezTo>
                    <a:lnTo>
                      <a:pt x="1012" y="2381"/>
                    </a:lnTo>
                    <a:cubicBezTo>
                      <a:pt x="982" y="2428"/>
                      <a:pt x="940" y="2475"/>
                      <a:pt x="898" y="2517"/>
                    </a:cubicBezTo>
                    <a:cubicBezTo>
                      <a:pt x="810" y="2634"/>
                      <a:pt x="708" y="2673"/>
                      <a:pt x="596" y="2673"/>
                    </a:cubicBezTo>
                    <a:cubicBezTo>
                      <a:pt x="484" y="2673"/>
                      <a:pt x="362" y="2634"/>
                      <a:pt x="235" y="2595"/>
                    </a:cubicBezTo>
                    <a:lnTo>
                      <a:pt x="235" y="2517"/>
                    </a:lnTo>
                    <a:lnTo>
                      <a:pt x="157" y="2439"/>
                    </a:lnTo>
                    <a:lnTo>
                      <a:pt x="157" y="2263"/>
                    </a:lnTo>
                    <a:cubicBezTo>
                      <a:pt x="157" y="2185"/>
                      <a:pt x="235" y="2107"/>
                      <a:pt x="235" y="1951"/>
                    </a:cubicBezTo>
                    <a:cubicBezTo>
                      <a:pt x="332" y="1776"/>
                      <a:pt x="332" y="1542"/>
                      <a:pt x="410" y="1366"/>
                    </a:cubicBezTo>
                    <a:cubicBezTo>
                      <a:pt x="567" y="976"/>
                      <a:pt x="645" y="644"/>
                      <a:pt x="723" y="390"/>
                    </a:cubicBezTo>
                    <a:cubicBezTo>
                      <a:pt x="820" y="156"/>
                      <a:pt x="898" y="78"/>
                      <a:pt x="898" y="78"/>
                    </a:cubicBezTo>
                    <a:lnTo>
                      <a:pt x="8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56"/>
              <p:cNvSpPr/>
              <p:nvPr/>
            </p:nvSpPr>
            <p:spPr>
              <a:xfrm>
                <a:off x="856955" y="297506"/>
                <a:ext cx="6542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27" extrusionOk="0">
                    <a:moveTo>
                      <a:pt x="410" y="0"/>
                    </a:moveTo>
                    <a:cubicBezTo>
                      <a:pt x="234" y="0"/>
                      <a:pt x="156" y="156"/>
                      <a:pt x="78" y="234"/>
                    </a:cubicBezTo>
                    <a:lnTo>
                      <a:pt x="78" y="332"/>
                    </a:lnTo>
                    <a:cubicBezTo>
                      <a:pt x="0" y="566"/>
                      <a:pt x="156" y="722"/>
                      <a:pt x="312" y="820"/>
                    </a:cubicBezTo>
                    <a:cubicBezTo>
                      <a:pt x="566" y="898"/>
                      <a:pt x="722" y="1386"/>
                      <a:pt x="898" y="1620"/>
                    </a:cubicBezTo>
                    <a:lnTo>
                      <a:pt x="1132" y="2107"/>
                    </a:lnTo>
                    <a:lnTo>
                      <a:pt x="1132" y="1795"/>
                    </a:lnTo>
                    <a:cubicBezTo>
                      <a:pt x="1054" y="1542"/>
                      <a:pt x="976" y="1307"/>
                      <a:pt x="898" y="1132"/>
                    </a:cubicBezTo>
                    <a:cubicBezTo>
                      <a:pt x="722" y="722"/>
                      <a:pt x="566" y="488"/>
                      <a:pt x="488" y="234"/>
                    </a:cubicBezTo>
                    <a:cubicBezTo>
                      <a:pt x="488" y="156"/>
                      <a:pt x="410" y="78"/>
                      <a:pt x="410" y="0"/>
                    </a:cubicBezTo>
                    <a:close/>
                    <a:moveTo>
                      <a:pt x="488" y="0"/>
                    </a:moveTo>
                    <a:cubicBezTo>
                      <a:pt x="566" y="0"/>
                      <a:pt x="566" y="78"/>
                      <a:pt x="644" y="156"/>
                    </a:cubicBezTo>
                    <a:cubicBezTo>
                      <a:pt x="722" y="410"/>
                      <a:pt x="898" y="722"/>
                      <a:pt x="1054" y="1054"/>
                    </a:cubicBezTo>
                    <a:cubicBezTo>
                      <a:pt x="1132" y="1307"/>
                      <a:pt x="1210" y="1464"/>
                      <a:pt x="1210" y="1698"/>
                    </a:cubicBezTo>
                    <a:cubicBezTo>
                      <a:pt x="1210" y="1873"/>
                      <a:pt x="1288" y="1951"/>
                      <a:pt x="1210" y="2107"/>
                    </a:cubicBezTo>
                    <a:lnTo>
                      <a:pt x="1210" y="2283"/>
                    </a:lnTo>
                    <a:cubicBezTo>
                      <a:pt x="1210" y="2439"/>
                      <a:pt x="1288" y="2595"/>
                      <a:pt x="1386" y="2771"/>
                    </a:cubicBezTo>
                    <a:cubicBezTo>
                      <a:pt x="1464" y="2849"/>
                      <a:pt x="1542" y="2927"/>
                      <a:pt x="1620" y="2927"/>
                    </a:cubicBezTo>
                    <a:cubicBezTo>
                      <a:pt x="1698" y="2927"/>
                      <a:pt x="1698" y="2849"/>
                      <a:pt x="1776" y="2849"/>
                    </a:cubicBezTo>
                    <a:cubicBezTo>
                      <a:pt x="2108" y="2283"/>
                      <a:pt x="1873" y="1698"/>
                      <a:pt x="1620" y="1210"/>
                    </a:cubicBezTo>
                    <a:cubicBezTo>
                      <a:pt x="1386" y="722"/>
                      <a:pt x="1132" y="234"/>
                      <a:pt x="64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56"/>
              <p:cNvSpPr/>
              <p:nvPr/>
            </p:nvSpPr>
            <p:spPr>
              <a:xfrm>
                <a:off x="869649" y="297506"/>
                <a:ext cx="27311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284" extrusionOk="0">
                    <a:moveTo>
                      <a:pt x="1" y="0"/>
                    </a:moveTo>
                    <a:cubicBezTo>
                      <a:pt x="1" y="78"/>
                      <a:pt x="79" y="156"/>
                      <a:pt x="79" y="234"/>
                    </a:cubicBezTo>
                    <a:cubicBezTo>
                      <a:pt x="157" y="488"/>
                      <a:pt x="313" y="722"/>
                      <a:pt x="489" y="1132"/>
                    </a:cubicBezTo>
                    <a:cubicBezTo>
                      <a:pt x="567" y="1307"/>
                      <a:pt x="645" y="1542"/>
                      <a:pt x="723" y="1795"/>
                    </a:cubicBezTo>
                    <a:lnTo>
                      <a:pt x="723" y="2107"/>
                    </a:lnTo>
                    <a:cubicBezTo>
                      <a:pt x="723" y="2186"/>
                      <a:pt x="723" y="2186"/>
                      <a:pt x="801" y="2283"/>
                    </a:cubicBezTo>
                    <a:lnTo>
                      <a:pt x="801" y="2107"/>
                    </a:lnTo>
                    <a:cubicBezTo>
                      <a:pt x="879" y="1951"/>
                      <a:pt x="801" y="1873"/>
                      <a:pt x="801" y="1698"/>
                    </a:cubicBezTo>
                    <a:cubicBezTo>
                      <a:pt x="801" y="1464"/>
                      <a:pt x="723" y="1307"/>
                      <a:pt x="645" y="1054"/>
                    </a:cubicBezTo>
                    <a:cubicBezTo>
                      <a:pt x="489" y="722"/>
                      <a:pt x="313" y="410"/>
                      <a:pt x="235" y="156"/>
                    </a:cubicBezTo>
                    <a:cubicBezTo>
                      <a:pt x="157" y="78"/>
                      <a:pt x="157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56"/>
              <p:cNvSpPr/>
              <p:nvPr/>
            </p:nvSpPr>
            <p:spPr>
              <a:xfrm>
                <a:off x="1134284" y="282361"/>
                <a:ext cx="12600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6342" extrusionOk="0">
                    <a:moveTo>
                      <a:pt x="1464" y="0"/>
                    </a:moveTo>
                    <a:cubicBezTo>
                      <a:pt x="898" y="566"/>
                      <a:pt x="1" y="2283"/>
                      <a:pt x="332" y="3415"/>
                    </a:cubicBezTo>
                    <a:cubicBezTo>
                      <a:pt x="645" y="4956"/>
                      <a:pt x="1952" y="6342"/>
                      <a:pt x="2284" y="6342"/>
                    </a:cubicBezTo>
                    <a:cubicBezTo>
                      <a:pt x="2693" y="6342"/>
                      <a:pt x="4059" y="4391"/>
                      <a:pt x="3981" y="2927"/>
                    </a:cubicBezTo>
                    <a:cubicBezTo>
                      <a:pt x="3903" y="1874"/>
                      <a:pt x="3337" y="566"/>
                      <a:pt x="2440" y="157"/>
                    </a:cubicBezTo>
                    <a:cubicBezTo>
                      <a:pt x="2440" y="157"/>
                      <a:pt x="2284" y="78"/>
                      <a:pt x="1874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56"/>
              <p:cNvSpPr/>
              <p:nvPr/>
            </p:nvSpPr>
            <p:spPr>
              <a:xfrm>
                <a:off x="1164574" y="287202"/>
                <a:ext cx="65422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850" extrusionOk="0">
                    <a:moveTo>
                      <a:pt x="1054" y="1952"/>
                    </a:moveTo>
                    <a:cubicBezTo>
                      <a:pt x="1132" y="1952"/>
                      <a:pt x="1132" y="2030"/>
                      <a:pt x="1132" y="2127"/>
                    </a:cubicBezTo>
                    <a:cubicBezTo>
                      <a:pt x="1132" y="2127"/>
                      <a:pt x="1059" y="2201"/>
                      <a:pt x="1054" y="2276"/>
                    </a:cubicBezTo>
                    <a:lnTo>
                      <a:pt x="1054" y="2276"/>
                    </a:lnTo>
                    <a:cubicBezTo>
                      <a:pt x="1009" y="2218"/>
                      <a:pt x="976" y="2145"/>
                      <a:pt x="976" y="2030"/>
                    </a:cubicBezTo>
                    <a:lnTo>
                      <a:pt x="976" y="1952"/>
                    </a:lnTo>
                    <a:close/>
                    <a:moveTo>
                      <a:pt x="742" y="1"/>
                    </a:moveTo>
                    <a:cubicBezTo>
                      <a:pt x="742" y="1"/>
                      <a:pt x="644" y="176"/>
                      <a:pt x="566" y="410"/>
                    </a:cubicBezTo>
                    <a:cubicBezTo>
                      <a:pt x="488" y="566"/>
                      <a:pt x="332" y="898"/>
                      <a:pt x="156" y="1308"/>
                    </a:cubicBezTo>
                    <a:cubicBezTo>
                      <a:pt x="156" y="1464"/>
                      <a:pt x="78" y="1718"/>
                      <a:pt x="0" y="1952"/>
                    </a:cubicBezTo>
                    <a:lnTo>
                      <a:pt x="0" y="2361"/>
                    </a:lnTo>
                    <a:lnTo>
                      <a:pt x="0" y="2518"/>
                    </a:lnTo>
                    <a:cubicBezTo>
                      <a:pt x="0" y="2615"/>
                      <a:pt x="0" y="2615"/>
                      <a:pt x="78" y="2693"/>
                    </a:cubicBezTo>
                    <a:lnTo>
                      <a:pt x="156" y="2771"/>
                    </a:lnTo>
                    <a:cubicBezTo>
                      <a:pt x="254" y="2849"/>
                      <a:pt x="410" y="2849"/>
                      <a:pt x="566" y="2849"/>
                    </a:cubicBezTo>
                    <a:cubicBezTo>
                      <a:pt x="742" y="2849"/>
                      <a:pt x="898" y="2771"/>
                      <a:pt x="976" y="2693"/>
                    </a:cubicBezTo>
                    <a:cubicBezTo>
                      <a:pt x="1024" y="2645"/>
                      <a:pt x="1072" y="2561"/>
                      <a:pt x="1124" y="2485"/>
                    </a:cubicBezTo>
                    <a:lnTo>
                      <a:pt x="1124" y="2485"/>
                    </a:lnTo>
                    <a:cubicBezTo>
                      <a:pt x="1294" y="2586"/>
                      <a:pt x="1484" y="2645"/>
                      <a:pt x="1663" y="2645"/>
                    </a:cubicBezTo>
                    <a:cubicBezTo>
                      <a:pt x="1736" y="2645"/>
                      <a:pt x="1807" y="2636"/>
                      <a:pt x="1873" y="2615"/>
                    </a:cubicBezTo>
                    <a:lnTo>
                      <a:pt x="1951" y="2615"/>
                    </a:lnTo>
                    <a:lnTo>
                      <a:pt x="2029" y="2518"/>
                    </a:lnTo>
                    <a:cubicBezTo>
                      <a:pt x="2108" y="2439"/>
                      <a:pt x="2108" y="2361"/>
                      <a:pt x="2108" y="2283"/>
                    </a:cubicBezTo>
                    <a:lnTo>
                      <a:pt x="2108" y="1952"/>
                    </a:lnTo>
                    <a:cubicBezTo>
                      <a:pt x="2108" y="1718"/>
                      <a:pt x="2029" y="1464"/>
                      <a:pt x="1951" y="1308"/>
                    </a:cubicBezTo>
                    <a:cubicBezTo>
                      <a:pt x="1795" y="898"/>
                      <a:pt x="1620" y="566"/>
                      <a:pt x="1464" y="332"/>
                    </a:cubicBezTo>
                    <a:cubicBezTo>
                      <a:pt x="1386" y="176"/>
                      <a:pt x="1308" y="1"/>
                      <a:pt x="1308" y="1"/>
                    </a:cubicBezTo>
                    <a:lnTo>
                      <a:pt x="1229" y="1"/>
                    </a:lnTo>
                    <a:lnTo>
                      <a:pt x="1229" y="79"/>
                    </a:lnTo>
                    <a:cubicBezTo>
                      <a:pt x="1229" y="79"/>
                      <a:pt x="1308" y="176"/>
                      <a:pt x="1386" y="410"/>
                    </a:cubicBezTo>
                    <a:cubicBezTo>
                      <a:pt x="1464" y="664"/>
                      <a:pt x="1620" y="976"/>
                      <a:pt x="1795" y="1308"/>
                    </a:cubicBezTo>
                    <a:cubicBezTo>
                      <a:pt x="1873" y="1542"/>
                      <a:pt x="1951" y="1718"/>
                      <a:pt x="1951" y="1952"/>
                    </a:cubicBezTo>
                    <a:cubicBezTo>
                      <a:pt x="2029" y="2030"/>
                      <a:pt x="2029" y="2205"/>
                      <a:pt x="2029" y="2283"/>
                    </a:cubicBezTo>
                    <a:cubicBezTo>
                      <a:pt x="2029" y="2361"/>
                      <a:pt x="1951" y="2361"/>
                      <a:pt x="1951" y="2439"/>
                    </a:cubicBezTo>
                    <a:lnTo>
                      <a:pt x="1873" y="2439"/>
                    </a:lnTo>
                    <a:lnTo>
                      <a:pt x="1873" y="2518"/>
                    </a:lnTo>
                    <a:cubicBezTo>
                      <a:pt x="1803" y="2545"/>
                      <a:pt x="1728" y="2557"/>
                      <a:pt x="1653" y="2557"/>
                    </a:cubicBezTo>
                    <a:cubicBezTo>
                      <a:pt x="1483" y="2557"/>
                      <a:pt x="1311" y="2494"/>
                      <a:pt x="1185" y="2404"/>
                    </a:cubicBezTo>
                    <a:lnTo>
                      <a:pt x="1185" y="2404"/>
                    </a:lnTo>
                    <a:cubicBezTo>
                      <a:pt x="1200" y="2388"/>
                      <a:pt x="1214" y="2374"/>
                      <a:pt x="1229" y="2361"/>
                    </a:cubicBezTo>
                    <a:cubicBezTo>
                      <a:pt x="1229" y="2283"/>
                      <a:pt x="1308" y="2205"/>
                      <a:pt x="1308" y="2127"/>
                    </a:cubicBezTo>
                    <a:cubicBezTo>
                      <a:pt x="1308" y="2030"/>
                      <a:pt x="1308" y="1952"/>
                      <a:pt x="1229" y="1874"/>
                    </a:cubicBezTo>
                    <a:cubicBezTo>
                      <a:pt x="1132" y="1796"/>
                      <a:pt x="1132" y="1796"/>
                      <a:pt x="1054" y="1796"/>
                    </a:cubicBezTo>
                    <a:lnTo>
                      <a:pt x="898" y="1796"/>
                    </a:lnTo>
                    <a:cubicBezTo>
                      <a:pt x="820" y="1874"/>
                      <a:pt x="820" y="2030"/>
                      <a:pt x="820" y="2127"/>
                    </a:cubicBezTo>
                    <a:cubicBezTo>
                      <a:pt x="820" y="2263"/>
                      <a:pt x="938" y="2340"/>
                      <a:pt x="1020" y="2409"/>
                    </a:cubicBezTo>
                    <a:lnTo>
                      <a:pt x="1020" y="2409"/>
                    </a:lnTo>
                    <a:cubicBezTo>
                      <a:pt x="990" y="2479"/>
                      <a:pt x="944" y="2557"/>
                      <a:pt x="898" y="2615"/>
                    </a:cubicBezTo>
                    <a:cubicBezTo>
                      <a:pt x="820" y="2693"/>
                      <a:pt x="698" y="2732"/>
                      <a:pt x="576" y="2732"/>
                    </a:cubicBezTo>
                    <a:cubicBezTo>
                      <a:pt x="454" y="2732"/>
                      <a:pt x="332" y="2693"/>
                      <a:pt x="254" y="2615"/>
                    </a:cubicBezTo>
                    <a:lnTo>
                      <a:pt x="156" y="2518"/>
                    </a:lnTo>
                    <a:lnTo>
                      <a:pt x="156" y="2361"/>
                    </a:lnTo>
                    <a:cubicBezTo>
                      <a:pt x="156" y="2205"/>
                      <a:pt x="156" y="2127"/>
                      <a:pt x="254" y="1952"/>
                    </a:cubicBezTo>
                    <a:cubicBezTo>
                      <a:pt x="254" y="1796"/>
                      <a:pt x="332" y="1542"/>
                      <a:pt x="410" y="1386"/>
                    </a:cubicBezTo>
                    <a:cubicBezTo>
                      <a:pt x="488" y="976"/>
                      <a:pt x="644" y="664"/>
                      <a:pt x="742" y="410"/>
                    </a:cubicBezTo>
                    <a:cubicBezTo>
                      <a:pt x="820" y="176"/>
                      <a:pt x="820" y="79"/>
                      <a:pt x="820" y="79"/>
                    </a:cubicBezTo>
                    <a:lnTo>
                      <a:pt x="82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56"/>
              <p:cNvSpPr/>
              <p:nvPr/>
            </p:nvSpPr>
            <p:spPr>
              <a:xfrm>
                <a:off x="1192413" y="292664"/>
                <a:ext cx="65453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927" extrusionOk="0">
                    <a:moveTo>
                      <a:pt x="332" y="0"/>
                    </a:moveTo>
                    <a:cubicBezTo>
                      <a:pt x="235" y="78"/>
                      <a:pt x="79" y="156"/>
                      <a:pt x="79" y="234"/>
                    </a:cubicBezTo>
                    <a:lnTo>
                      <a:pt x="79" y="390"/>
                    </a:lnTo>
                    <a:cubicBezTo>
                      <a:pt x="1" y="566"/>
                      <a:pt x="157" y="722"/>
                      <a:pt x="332" y="800"/>
                    </a:cubicBezTo>
                    <a:cubicBezTo>
                      <a:pt x="567" y="878"/>
                      <a:pt x="723" y="1366"/>
                      <a:pt x="898" y="1620"/>
                    </a:cubicBezTo>
                    <a:cubicBezTo>
                      <a:pt x="976" y="1776"/>
                      <a:pt x="1054" y="1951"/>
                      <a:pt x="1132" y="2107"/>
                    </a:cubicBezTo>
                    <a:cubicBezTo>
                      <a:pt x="1132" y="2029"/>
                      <a:pt x="1132" y="1854"/>
                      <a:pt x="1054" y="1776"/>
                    </a:cubicBezTo>
                    <a:cubicBezTo>
                      <a:pt x="1054" y="1542"/>
                      <a:pt x="976" y="1366"/>
                      <a:pt x="898" y="1132"/>
                    </a:cubicBezTo>
                    <a:cubicBezTo>
                      <a:pt x="723" y="800"/>
                      <a:pt x="567" y="488"/>
                      <a:pt x="489" y="234"/>
                    </a:cubicBezTo>
                    <a:cubicBezTo>
                      <a:pt x="411" y="156"/>
                      <a:pt x="411" y="78"/>
                      <a:pt x="332" y="0"/>
                    </a:cubicBezTo>
                    <a:close/>
                    <a:moveTo>
                      <a:pt x="489" y="0"/>
                    </a:moveTo>
                    <a:cubicBezTo>
                      <a:pt x="489" y="78"/>
                      <a:pt x="567" y="78"/>
                      <a:pt x="567" y="156"/>
                    </a:cubicBezTo>
                    <a:cubicBezTo>
                      <a:pt x="723" y="390"/>
                      <a:pt x="898" y="722"/>
                      <a:pt x="1054" y="1132"/>
                    </a:cubicBezTo>
                    <a:cubicBezTo>
                      <a:pt x="1132" y="1288"/>
                      <a:pt x="1211" y="1542"/>
                      <a:pt x="1211" y="1776"/>
                    </a:cubicBezTo>
                    <a:lnTo>
                      <a:pt x="1211" y="2107"/>
                    </a:lnTo>
                    <a:cubicBezTo>
                      <a:pt x="1211" y="2185"/>
                      <a:pt x="1211" y="2263"/>
                      <a:pt x="1132" y="2263"/>
                    </a:cubicBezTo>
                    <a:cubicBezTo>
                      <a:pt x="1211" y="2439"/>
                      <a:pt x="1308" y="2595"/>
                      <a:pt x="1386" y="2751"/>
                    </a:cubicBezTo>
                    <a:cubicBezTo>
                      <a:pt x="1386" y="2829"/>
                      <a:pt x="1464" y="2927"/>
                      <a:pt x="1620" y="2927"/>
                    </a:cubicBezTo>
                    <a:cubicBezTo>
                      <a:pt x="1620" y="2927"/>
                      <a:pt x="1698" y="2829"/>
                      <a:pt x="1796" y="2829"/>
                    </a:cubicBezTo>
                    <a:cubicBezTo>
                      <a:pt x="2108" y="2342"/>
                      <a:pt x="1874" y="1698"/>
                      <a:pt x="1620" y="1210"/>
                    </a:cubicBezTo>
                    <a:cubicBezTo>
                      <a:pt x="1386" y="722"/>
                      <a:pt x="1132" y="234"/>
                      <a:pt x="645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56"/>
              <p:cNvSpPr/>
              <p:nvPr/>
            </p:nvSpPr>
            <p:spPr>
              <a:xfrm>
                <a:off x="1202716" y="292664"/>
                <a:ext cx="27280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879" h="2264" extrusionOk="0">
                    <a:moveTo>
                      <a:pt x="0" y="0"/>
                    </a:moveTo>
                    <a:cubicBezTo>
                      <a:pt x="79" y="78"/>
                      <a:pt x="79" y="156"/>
                      <a:pt x="157" y="234"/>
                    </a:cubicBezTo>
                    <a:cubicBezTo>
                      <a:pt x="235" y="488"/>
                      <a:pt x="391" y="800"/>
                      <a:pt x="566" y="1132"/>
                    </a:cubicBezTo>
                    <a:cubicBezTo>
                      <a:pt x="644" y="1366"/>
                      <a:pt x="722" y="1542"/>
                      <a:pt x="722" y="1776"/>
                    </a:cubicBezTo>
                    <a:cubicBezTo>
                      <a:pt x="800" y="1854"/>
                      <a:pt x="800" y="2029"/>
                      <a:pt x="800" y="2107"/>
                    </a:cubicBezTo>
                    <a:lnTo>
                      <a:pt x="800" y="2263"/>
                    </a:lnTo>
                    <a:cubicBezTo>
                      <a:pt x="879" y="2263"/>
                      <a:pt x="879" y="2185"/>
                      <a:pt x="879" y="2107"/>
                    </a:cubicBezTo>
                    <a:lnTo>
                      <a:pt x="879" y="1776"/>
                    </a:lnTo>
                    <a:cubicBezTo>
                      <a:pt x="879" y="1542"/>
                      <a:pt x="800" y="1288"/>
                      <a:pt x="722" y="1132"/>
                    </a:cubicBezTo>
                    <a:cubicBezTo>
                      <a:pt x="566" y="722"/>
                      <a:pt x="391" y="390"/>
                      <a:pt x="235" y="156"/>
                    </a:cubicBezTo>
                    <a:cubicBezTo>
                      <a:pt x="235" y="78"/>
                      <a:pt x="157" y="78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56"/>
              <p:cNvSpPr/>
              <p:nvPr/>
            </p:nvSpPr>
            <p:spPr>
              <a:xfrm>
                <a:off x="1454627" y="204246"/>
                <a:ext cx="133854" cy="191548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72" extrusionOk="0">
                    <a:moveTo>
                      <a:pt x="1386" y="0"/>
                    </a:moveTo>
                    <a:lnTo>
                      <a:pt x="1054" y="78"/>
                    </a:lnTo>
                    <a:cubicBezTo>
                      <a:pt x="488" y="722"/>
                      <a:pt x="0" y="2517"/>
                      <a:pt x="410" y="3649"/>
                    </a:cubicBezTo>
                    <a:cubicBezTo>
                      <a:pt x="1028" y="5054"/>
                      <a:pt x="2493" y="6172"/>
                      <a:pt x="2884" y="6172"/>
                    </a:cubicBezTo>
                    <a:cubicBezTo>
                      <a:pt x="2900" y="6172"/>
                      <a:pt x="2915" y="6170"/>
                      <a:pt x="2927" y="6166"/>
                    </a:cubicBezTo>
                    <a:cubicBezTo>
                      <a:pt x="3259" y="6088"/>
                      <a:pt x="4312" y="3903"/>
                      <a:pt x="3981" y="2517"/>
                    </a:cubicBezTo>
                    <a:cubicBezTo>
                      <a:pt x="3747" y="1464"/>
                      <a:pt x="2927" y="313"/>
                      <a:pt x="20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56"/>
              <p:cNvSpPr/>
              <p:nvPr/>
            </p:nvSpPr>
            <p:spPr>
              <a:xfrm>
                <a:off x="1482466" y="206666"/>
                <a:ext cx="65453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960" extrusionOk="0">
                    <a:moveTo>
                      <a:pt x="1055" y="1952"/>
                    </a:moveTo>
                    <a:cubicBezTo>
                      <a:pt x="1055" y="1952"/>
                      <a:pt x="1055" y="2030"/>
                      <a:pt x="1133" y="2030"/>
                    </a:cubicBezTo>
                    <a:cubicBezTo>
                      <a:pt x="1133" y="2107"/>
                      <a:pt x="1133" y="2184"/>
                      <a:pt x="1058" y="2279"/>
                    </a:cubicBezTo>
                    <a:lnTo>
                      <a:pt x="1058" y="2279"/>
                    </a:lnTo>
                    <a:cubicBezTo>
                      <a:pt x="1005" y="2215"/>
                      <a:pt x="952" y="2136"/>
                      <a:pt x="898" y="2030"/>
                    </a:cubicBezTo>
                    <a:cubicBezTo>
                      <a:pt x="898" y="2030"/>
                      <a:pt x="898" y="1952"/>
                      <a:pt x="977" y="1952"/>
                    </a:cubicBezTo>
                    <a:close/>
                    <a:moveTo>
                      <a:pt x="820" y="0"/>
                    </a:moveTo>
                    <a:lnTo>
                      <a:pt x="820" y="78"/>
                    </a:lnTo>
                    <a:cubicBezTo>
                      <a:pt x="820" y="78"/>
                      <a:pt x="898" y="157"/>
                      <a:pt x="1055" y="410"/>
                    </a:cubicBezTo>
                    <a:cubicBezTo>
                      <a:pt x="1230" y="566"/>
                      <a:pt x="1386" y="820"/>
                      <a:pt x="1620" y="1210"/>
                    </a:cubicBezTo>
                    <a:cubicBezTo>
                      <a:pt x="1718" y="1386"/>
                      <a:pt x="1874" y="1542"/>
                      <a:pt x="1952" y="1796"/>
                    </a:cubicBezTo>
                    <a:cubicBezTo>
                      <a:pt x="1952" y="1874"/>
                      <a:pt x="2030" y="1952"/>
                      <a:pt x="2030" y="2108"/>
                    </a:cubicBezTo>
                    <a:cubicBezTo>
                      <a:pt x="2030" y="2186"/>
                      <a:pt x="2030" y="2186"/>
                      <a:pt x="1952" y="2283"/>
                    </a:cubicBezTo>
                    <a:lnTo>
                      <a:pt x="1874" y="2361"/>
                    </a:lnTo>
                    <a:cubicBezTo>
                      <a:pt x="1747" y="2400"/>
                      <a:pt x="1625" y="2420"/>
                      <a:pt x="1503" y="2420"/>
                    </a:cubicBezTo>
                    <a:cubicBezTo>
                      <a:pt x="1409" y="2420"/>
                      <a:pt x="1314" y="2408"/>
                      <a:pt x="1217" y="2385"/>
                    </a:cubicBezTo>
                    <a:lnTo>
                      <a:pt x="1217" y="2385"/>
                    </a:lnTo>
                    <a:cubicBezTo>
                      <a:pt x="1226" y="2351"/>
                      <a:pt x="1230" y="2317"/>
                      <a:pt x="1230" y="2283"/>
                    </a:cubicBezTo>
                    <a:cubicBezTo>
                      <a:pt x="1230" y="2186"/>
                      <a:pt x="1308" y="2108"/>
                      <a:pt x="1230" y="2030"/>
                    </a:cubicBezTo>
                    <a:cubicBezTo>
                      <a:pt x="1230" y="1952"/>
                      <a:pt x="1230" y="1874"/>
                      <a:pt x="1133" y="1796"/>
                    </a:cubicBezTo>
                    <a:lnTo>
                      <a:pt x="977" y="1796"/>
                    </a:lnTo>
                    <a:cubicBezTo>
                      <a:pt x="977" y="1796"/>
                      <a:pt x="898" y="1796"/>
                      <a:pt x="898" y="1874"/>
                    </a:cubicBezTo>
                    <a:cubicBezTo>
                      <a:pt x="820" y="1874"/>
                      <a:pt x="742" y="2030"/>
                      <a:pt x="820" y="2108"/>
                    </a:cubicBezTo>
                    <a:cubicBezTo>
                      <a:pt x="880" y="2242"/>
                      <a:pt x="940" y="2319"/>
                      <a:pt x="1034" y="2383"/>
                    </a:cubicBezTo>
                    <a:lnTo>
                      <a:pt x="1034" y="2383"/>
                    </a:lnTo>
                    <a:cubicBezTo>
                      <a:pt x="1011" y="2458"/>
                      <a:pt x="977" y="2544"/>
                      <a:pt x="977" y="2596"/>
                    </a:cubicBezTo>
                    <a:cubicBezTo>
                      <a:pt x="882" y="2702"/>
                      <a:pt x="751" y="2773"/>
                      <a:pt x="611" y="2773"/>
                    </a:cubicBezTo>
                    <a:cubicBezTo>
                      <a:pt x="520" y="2773"/>
                      <a:pt x="425" y="2743"/>
                      <a:pt x="333" y="2674"/>
                    </a:cubicBezTo>
                    <a:lnTo>
                      <a:pt x="255" y="2674"/>
                    </a:lnTo>
                    <a:lnTo>
                      <a:pt x="255" y="2596"/>
                    </a:lnTo>
                    <a:lnTo>
                      <a:pt x="255" y="2439"/>
                    </a:lnTo>
                    <a:cubicBezTo>
                      <a:pt x="157" y="2361"/>
                      <a:pt x="157" y="2283"/>
                      <a:pt x="157" y="2108"/>
                    </a:cubicBezTo>
                    <a:cubicBezTo>
                      <a:pt x="255" y="1874"/>
                      <a:pt x="255" y="1698"/>
                      <a:pt x="255" y="1464"/>
                    </a:cubicBezTo>
                    <a:cubicBezTo>
                      <a:pt x="333" y="1054"/>
                      <a:pt x="411" y="722"/>
                      <a:pt x="411" y="488"/>
                    </a:cubicBezTo>
                    <a:cubicBezTo>
                      <a:pt x="489" y="235"/>
                      <a:pt x="489" y="157"/>
                      <a:pt x="489" y="157"/>
                    </a:cubicBezTo>
                    <a:lnTo>
                      <a:pt x="411" y="78"/>
                    </a:lnTo>
                    <a:cubicBezTo>
                      <a:pt x="411" y="78"/>
                      <a:pt x="333" y="235"/>
                      <a:pt x="255" y="488"/>
                    </a:cubicBezTo>
                    <a:cubicBezTo>
                      <a:pt x="255" y="722"/>
                      <a:pt x="157" y="1054"/>
                      <a:pt x="79" y="1464"/>
                    </a:cubicBezTo>
                    <a:cubicBezTo>
                      <a:pt x="1" y="1620"/>
                      <a:pt x="1" y="1874"/>
                      <a:pt x="1" y="2108"/>
                    </a:cubicBezTo>
                    <a:lnTo>
                      <a:pt x="1" y="2517"/>
                    </a:lnTo>
                    <a:cubicBezTo>
                      <a:pt x="1" y="2596"/>
                      <a:pt x="79" y="2596"/>
                      <a:pt x="79" y="2674"/>
                    </a:cubicBezTo>
                    <a:cubicBezTo>
                      <a:pt x="79" y="2771"/>
                      <a:pt x="79" y="2771"/>
                      <a:pt x="157" y="2849"/>
                    </a:cubicBezTo>
                    <a:lnTo>
                      <a:pt x="255" y="2849"/>
                    </a:lnTo>
                    <a:cubicBezTo>
                      <a:pt x="365" y="2904"/>
                      <a:pt x="475" y="2960"/>
                      <a:pt x="593" y="2960"/>
                    </a:cubicBezTo>
                    <a:cubicBezTo>
                      <a:pt x="641" y="2960"/>
                      <a:pt x="691" y="2950"/>
                      <a:pt x="742" y="2927"/>
                    </a:cubicBezTo>
                    <a:cubicBezTo>
                      <a:pt x="820" y="2927"/>
                      <a:pt x="977" y="2849"/>
                      <a:pt x="1055" y="2674"/>
                    </a:cubicBezTo>
                    <a:cubicBezTo>
                      <a:pt x="1100" y="2628"/>
                      <a:pt x="1153" y="2555"/>
                      <a:pt x="1189" y="2471"/>
                    </a:cubicBezTo>
                    <a:lnTo>
                      <a:pt x="1189" y="2471"/>
                    </a:lnTo>
                    <a:cubicBezTo>
                      <a:pt x="1302" y="2528"/>
                      <a:pt x="1427" y="2556"/>
                      <a:pt x="1550" y="2556"/>
                    </a:cubicBezTo>
                    <a:cubicBezTo>
                      <a:pt x="1694" y="2556"/>
                      <a:pt x="1835" y="2517"/>
                      <a:pt x="1952" y="2439"/>
                    </a:cubicBezTo>
                    <a:lnTo>
                      <a:pt x="2030" y="2439"/>
                    </a:lnTo>
                    <a:cubicBezTo>
                      <a:pt x="2030" y="2361"/>
                      <a:pt x="2030" y="2361"/>
                      <a:pt x="2108" y="2283"/>
                    </a:cubicBezTo>
                    <a:lnTo>
                      <a:pt x="2108" y="2108"/>
                    </a:lnTo>
                    <a:cubicBezTo>
                      <a:pt x="2108" y="1952"/>
                      <a:pt x="2108" y="1874"/>
                      <a:pt x="2030" y="1698"/>
                    </a:cubicBezTo>
                    <a:cubicBezTo>
                      <a:pt x="1952" y="1464"/>
                      <a:pt x="1874" y="1308"/>
                      <a:pt x="1796" y="1132"/>
                    </a:cubicBezTo>
                    <a:cubicBezTo>
                      <a:pt x="1542" y="722"/>
                      <a:pt x="1308" y="488"/>
                      <a:pt x="1133" y="332"/>
                    </a:cubicBezTo>
                    <a:cubicBezTo>
                      <a:pt x="977" y="78"/>
                      <a:pt x="898" y="0"/>
                      <a:pt x="8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56"/>
              <p:cNvSpPr/>
              <p:nvPr/>
            </p:nvSpPr>
            <p:spPr>
              <a:xfrm>
                <a:off x="1502452" y="211508"/>
                <a:ext cx="73305" cy="811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16" extrusionOk="0">
                    <a:moveTo>
                      <a:pt x="254" y="1"/>
                    </a:moveTo>
                    <a:cubicBezTo>
                      <a:pt x="176" y="79"/>
                      <a:pt x="1" y="176"/>
                      <a:pt x="1" y="332"/>
                    </a:cubicBezTo>
                    <a:lnTo>
                      <a:pt x="1" y="410"/>
                    </a:lnTo>
                    <a:cubicBezTo>
                      <a:pt x="1" y="566"/>
                      <a:pt x="176" y="742"/>
                      <a:pt x="333" y="820"/>
                    </a:cubicBezTo>
                    <a:cubicBezTo>
                      <a:pt x="586" y="898"/>
                      <a:pt x="820" y="1308"/>
                      <a:pt x="1074" y="1464"/>
                    </a:cubicBezTo>
                    <a:cubicBezTo>
                      <a:pt x="1152" y="1640"/>
                      <a:pt x="1230" y="1796"/>
                      <a:pt x="1386" y="1952"/>
                    </a:cubicBezTo>
                    <a:cubicBezTo>
                      <a:pt x="1386" y="1796"/>
                      <a:pt x="1308" y="1718"/>
                      <a:pt x="1308" y="1640"/>
                    </a:cubicBezTo>
                    <a:cubicBezTo>
                      <a:pt x="1230" y="1386"/>
                      <a:pt x="1074" y="1230"/>
                      <a:pt x="976" y="1054"/>
                    </a:cubicBezTo>
                    <a:cubicBezTo>
                      <a:pt x="742" y="664"/>
                      <a:pt x="586" y="410"/>
                      <a:pt x="411" y="254"/>
                    </a:cubicBezTo>
                    <a:cubicBezTo>
                      <a:pt x="333" y="176"/>
                      <a:pt x="333" y="79"/>
                      <a:pt x="254" y="1"/>
                    </a:cubicBezTo>
                    <a:close/>
                    <a:moveTo>
                      <a:pt x="411" y="1"/>
                    </a:moveTo>
                    <a:cubicBezTo>
                      <a:pt x="411" y="1"/>
                      <a:pt x="489" y="79"/>
                      <a:pt x="489" y="176"/>
                    </a:cubicBezTo>
                    <a:cubicBezTo>
                      <a:pt x="664" y="332"/>
                      <a:pt x="898" y="566"/>
                      <a:pt x="1152" y="976"/>
                    </a:cubicBezTo>
                    <a:cubicBezTo>
                      <a:pt x="1230" y="1152"/>
                      <a:pt x="1308" y="1308"/>
                      <a:pt x="1386" y="1542"/>
                    </a:cubicBezTo>
                    <a:cubicBezTo>
                      <a:pt x="1464" y="1718"/>
                      <a:pt x="1464" y="1796"/>
                      <a:pt x="1464" y="1952"/>
                    </a:cubicBezTo>
                    <a:lnTo>
                      <a:pt x="1464" y="2127"/>
                    </a:lnTo>
                    <a:cubicBezTo>
                      <a:pt x="1562" y="2283"/>
                      <a:pt x="1640" y="2361"/>
                      <a:pt x="1718" y="2518"/>
                    </a:cubicBezTo>
                    <a:cubicBezTo>
                      <a:pt x="1796" y="2615"/>
                      <a:pt x="1874" y="2615"/>
                      <a:pt x="1952" y="2615"/>
                    </a:cubicBezTo>
                    <a:cubicBezTo>
                      <a:pt x="2050" y="2615"/>
                      <a:pt x="2128" y="2615"/>
                      <a:pt x="2128" y="2518"/>
                    </a:cubicBezTo>
                    <a:cubicBezTo>
                      <a:pt x="2362" y="1952"/>
                      <a:pt x="2050" y="1386"/>
                      <a:pt x="1718" y="976"/>
                    </a:cubicBezTo>
                    <a:cubicBezTo>
                      <a:pt x="1386" y="566"/>
                      <a:pt x="1074" y="79"/>
                      <a:pt x="489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56"/>
              <p:cNvSpPr/>
              <p:nvPr/>
            </p:nvSpPr>
            <p:spPr>
              <a:xfrm>
                <a:off x="1510335" y="211508"/>
                <a:ext cx="37583" cy="6604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28" extrusionOk="0">
                    <a:moveTo>
                      <a:pt x="0" y="1"/>
                    </a:moveTo>
                    <a:cubicBezTo>
                      <a:pt x="79" y="79"/>
                      <a:pt x="79" y="176"/>
                      <a:pt x="157" y="254"/>
                    </a:cubicBezTo>
                    <a:cubicBezTo>
                      <a:pt x="332" y="410"/>
                      <a:pt x="488" y="664"/>
                      <a:pt x="722" y="1054"/>
                    </a:cubicBezTo>
                    <a:cubicBezTo>
                      <a:pt x="820" y="1230"/>
                      <a:pt x="976" y="1386"/>
                      <a:pt x="1054" y="1640"/>
                    </a:cubicBezTo>
                    <a:cubicBezTo>
                      <a:pt x="1054" y="1718"/>
                      <a:pt x="1132" y="1796"/>
                      <a:pt x="1132" y="1952"/>
                    </a:cubicBezTo>
                    <a:cubicBezTo>
                      <a:pt x="1132" y="2030"/>
                      <a:pt x="1132" y="2030"/>
                      <a:pt x="1210" y="2127"/>
                    </a:cubicBezTo>
                    <a:lnTo>
                      <a:pt x="1210" y="1952"/>
                    </a:lnTo>
                    <a:cubicBezTo>
                      <a:pt x="1210" y="1796"/>
                      <a:pt x="1210" y="1718"/>
                      <a:pt x="1132" y="1542"/>
                    </a:cubicBezTo>
                    <a:cubicBezTo>
                      <a:pt x="1054" y="1308"/>
                      <a:pt x="976" y="1152"/>
                      <a:pt x="898" y="976"/>
                    </a:cubicBezTo>
                    <a:cubicBezTo>
                      <a:pt x="644" y="566"/>
                      <a:pt x="410" y="332"/>
                      <a:pt x="235" y="176"/>
                    </a:cubicBezTo>
                    <a:cubicBezTo>
                      <a:pt x="235" y="79"/>
                      <a:pt x="157" y="1"/>
                      <a:pt x="157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56"/>
              <p:cNvSpPr/>
              <p:nvPr/>
            </p:nvSpPr>
            <p:spPr>
              <a:xfrm>
                <a:off x="1750143" y="-430"/>
                <a:ext cx="133854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90" extrusionOk="0">
                    <a:moveTo>
                      <a:pt x="2029" y="0"/>
                    </a:moveTo>
                    <a:cubicBezTo>
                      <a:pt x="2029" y="0"/>
                      <a:pt x="1776" y="0"/>
                      <a:pt x="1385" y="79"/>
                    </a:cubicBezTo>
                    <a:lnTo>
                      <a:pt x="1054" y="79"/>
                    </a:lnTo>
                    <a:cubicBezTo>
                      <a:pt x="566" y="742"/>
                      <a:pt x="0" y="2517"/>
                      <a:pt x="488" y="3669"/>
                    </a:cubicBezTo>
                    <a:cubicBezTo>
                      <a:pt x="1035" y="5084"/>
                      <a:pt x="2496" y="6189"/>
                      <a:pt x="2891" y="6189"/>
                    </a:cubicBezTo>
                    <a:cubicBezTo>
                      <a:pt x="2904" y="6189"/>
                      <a:pt x="2916" y="6188"/>
                      <a:pt x="2927" y="6186"/>
                    </a:cubicBezTo>
                    <a:cubicBezTo>
                      <a:pt x="3239" y="6108"/>
                      <a:pt x="4312" y="3981"/>
                      <a:pt x="3981" y="2517"/>
                    </a:cubicBezTo>
                    <a:cubicBezTo>
                      <a:pt x="3727" y="1542"/>
                      <a:pt x="2927" y="332"/>
                      <a:pt x="20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56"/>
              <p:cNvSpPr/>
              <p:nvPr/>
            </p:nvSpPr>
            <p:spPr>
              <a:xfrm>
                <a:off x="1777981" y="1991"/>
                <a:ext cx="65422" cy="9220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71" extrusionOk="0">
                    <a:moveTo>
                      <a:pt x="1054" y="1952"/>
                    </a:moveTo>
                    <a:cubicBezTo>
                      <a:pt x="1054" y="1952"/>
                      <a:pt x="1132" y="2049"/>
                      <a:pt x="1132" y="2127"/>
                    </a:cubicBezTo>
                    <a:lnTo>
                      <a:pt x="1132" y="2283"/>
                    </a:lnTo>
                    <a:cubicBezTo>
                      <a:pt x="1128" y="2293"/>
                      <a:pt x="1123" y="2302"/>
                      <a:pt x="1119" y="2310"/>
                    </a:cubicBezTo>
                    <a:lnTo>
                      <a:pt x="1119" y="2310"/>
                    </a:lnTo>
                    <a:cubicBezTo>
                      <a:pt x="1024" y="2249"/>
                      <a:pt x="976" y="2188"/>
                      <a:pt x="976" y="2127"/>
                    </a:cubicBezTo>
                    <a:cubicBezTo>
                      <a:pt x="879" y="2049"/>
                      <a:pt x="976" y="2049"/>
                      <a:pt x="976" y="2049"/>
                    </a:cubicBezTo>
                    <a:lnTo>
                      <a:pt x="1054" y="1952"/>
                    </a:lnTo>
                    <a:close/>
                    <a:moveTo>
                      <a:pt x="879" y="1"/>
                    </a:moveTo>
                    <a:lnTo>
                      <a:pt x="801" y="98"/>
                    </a:lnTo>
                    <a:cubicBezTo>
                      <a:pt x="801" y="98"/>
                      <a:pt x="879" y="254"/>
                      <a:pt x="1054" y="410"/>
                    </a:cubicBezTo>
                    <a:cubicBezTo>
                      <a:pt x="1210" y="586"/>
                      <a:pt x="1366" y="898"/>
                      <a:pt x="1620" y="1230"/>
                    </a:cubicBezTo>
                    <a:cubicBezTo>
                      <a:pt x="1698" y="1386"/>
                      <a:pt x="1854" y="1561"/>
                      <a:pt x="1952" y="1796"/>
                    </a:cubicBezTo>
                    <a:cubicBezTo>
                      <a:pt x="1952" y="1874"/>
                      <a:pt x="2030" y="2049"/>
                      <a:pt x="2030" y="2127"/>
                    </a:cubicBezTo>
                    <a:lnTo>
                      <a:pt x="2030" y="2283"/>
                    </a:lnTo>
                    <a:lnTo>
                      <a:pt x="1952" y="2361"/>
                    </a:lnTo>
                    <a:lnTo>
                      <a:pt x="1854" y="2361"/>
                    </a:lnTo>
                    <a:cubicBezTo>
                      <a:pt x="1790" y="2434"/>
                      <a:pt x="1696" y="2460"/>
                      <a:pt x="1596" y="2460"/>
                    </a:cubicBezTo>
                    <a:cubicBezTo>
                      <a:pt x="1473" y="2460"/>
                      <a:pt x="1341" y="2420"/>
                      <a:pt x="1249" y="2379"/>
                    </a:cubicBezTo>
                    <a:lnTo>
                      <a:pt x="1249" y="2379"/>
                    </a:lnTo>
                    <a:cubicBezTo>
                      <a:pt x="1260" y="2347"/>
                      <a:pt x="1273" y="2315"/>
                      <a:pt x="1288" y="2283"/>
                    </a:cubicBezTo>
                    <a:lnTo>
                      <a:pt x="1288" y="2127"/>
                    </a:lnTo>
                    <a:cubicBezTo>
                      <a:pt x="1288" y="2049"/>
                      <a:pt x="1210" y="1952"/>
                      <a:pt x="1132" y="1874"/>
                    </a:cubicBezTo>
                    <a:cubicBezTo>
                      <a:pt x="1132" y="1796"/>
                      <a:pt x="1054" y="1796"/>
                      <a:pt x="976" y="1796"/>
                    </a:cubicBezTo>
                    <a:cubicBezTo>
                      <a:pt x="976" y="1874"/>
                      <a:pt x="976" y="1874"/>
                      <a:pt x="879" y="1874"/>
                    </a:cubicBezTo>
                    <a:cubicBezTo>
                      <a:pt x="801" y="1952"/>
                      <a:pt x="801" y="2049"/>
                      <a:pt x="801" y="2127"/>
                    </a:cubicBezTo>
                    <a:cubicBezTo>
                      <a:pt x="869" y="2265"/>
                      <a:pt x="953" y="2341"/>
                      <a:pt x="1078" y="2411"/>
                    </a:cubicBezTo>
                    <a:lnTo>
                      <a:pt x="1078" y="2411"/>
                    </a:lnTo>
                    <a:cubicBezTo>
                      <a:pt x="1047" y="2497"/>
                      <a:pt x="1030" y="2561"/>
                      <a:pt x="976" y="2615"/>
                    </a:cubicBezTo>
                    <a:cubicBezTo>
                      <a:pt x="865" y="2764"/>
                      <a:pt x="730" y="2818"/>
                      <a:pt x="582" y="2818"/>
                    </a:cubicBezTo>
                    <a:cubicBezTo>
                      <a:pt x="496" y="2818"/>
                      <a:pt x="406" y="2800"/>
                      <a:pt x="313" y="2771"/>
                    </a:cubicBezTo>
                    <a:lnTo>
                      <a:pt x="313" y="2693"/>
                    </a:lnTo>
                    <a:lnTo>
                      <a:pt x="235" y="2693"/>
                    </a:lnTo>
                    <a:lnTo>
                      <a:pt x="235" y="2537"/>
                    </a:lnTo>
                    <a:lnTo>
                      <a:pt x="235" y="2127"/>
                    </a:lnTo>
                    <a:lnTo>
                      <a:pt x="235" y="1464"/>
                    </a:lnTo>
                    <a:cubicBezTo>
                      <a:pt x="313" y="1152"/>
                      <a:pt x="391" y="742"/>
                      <a:pt x="391" y="488"/>
                    </a:cubicBezTo>
                    <a:cubicBezTo>
                      <a:pt x="488" y="332"/>
                      <a:pt x="488" y="176"/>
                      <a:pt x="488" y="176"/>
                    </a:cubicBezTo>
                    <a:lnTo>
                      <a:pt x="488" y="98"/>
                    </a:lnTo>
                    <a:lnTo>
                      <a:pt x="391" y="176"/>
                    </a:lnTo>
                    <a:cubicBezTo>
                      <a:pt x="391" y="176"/>
                      <a:pt x="313" y="254"/>
                      <a:pt x="313" y="488"/>
                    </a:cubicBezTo>
                    <a:cubicBezTo>
                      <a:pt x="235" y="742"/>
                      <a:pt x="157" y="1074"/>
                      <a:pt x="79" y="1464"/>
                    </a:cubicBezTo>
                    <a:cubicBezTo>
                      <a:pt x="79" y="1718"/>
                      <a:pt x="1" y="1874"/>
                      <a:pt x="1" y="2127"/>
                    </a:cubicBezTo>
                    <a:lnTo>
                      <a:pt x="1" y="2537"/>
                    </a:lnTo>
                    <a:cubicBezTo>
                      <a:pt x="79" y="2615"/>
                      <a:pt x="79" y="2693"/>
                      <a:pt x="79" y="2771"/>
                    </a:cubicBezTo>
                    <a:cubicBezTo>
                      <a:pt x="79" y="2771"/>
                      <a:pt x="157" y="2771"/>
                      <a:pt x="157" y="2849"/>
                    </a:cubicBezTo>
                    <a:lnTo>
                      <a:pt x="235" y="2849"/>
                    </a:lnTo>
                    <a:lnTo>
                      <a:pt x="235" y="2927"/>
                    </a:lnTo>
                    <a:cubicBezTo>
                      <a:pt x="339" y="2927"/>
                      <a:pt x="452" y="2971"/>
                      <a:pt x="561" y="2971"/>
                    </a:cubicBezTo>
                    <a:cubicBezTo>
                      <a:pt x="616" y="2971"/>
                      <a:pt x="671" y="2960"/>
                      <a:pt x="723" y="2927"/>
                    </a:cubicBezTo>
                    <a:cubicBezTo>
                      <a:pt x="879" y="2927"/>
                      <a:pt x="976" y="2849"/>
                      <a:pt x="1054" y="2693"/>
                    </a:cubicBezTo>
                    <a:cubicBezTo>
                      <a:pt x="1142" y="2649"/>
                      <a:pt x="1180" y="2575"/>
                      <a:pt x="1211" y="2490"/>
                    </a:cubicBezTo>
                    <a:lnTo>
                      <a:pt x="1211" y="2490"/>
                    </a:lnTo>
                    <a:cubicBezTo>
                      <a:pt x="1336" y="2559"/>
                      <a:pt x="1479" y="2587"/>
                      <a:pt x="1621" y="2587"/>
                    </a:cubicBezTo>
                    <a:cubicBezTo>
                      <a:pt x="1736" y="2587"/>
                      <a:pt x="1850" y="2568"/>
                      <a:pt x="1952" y="2537"/>
                    </a:cubicBezTo>
                    <a:cubicBezTo>
                      <a:pt x="1952" y="2439"/>
                      <a:pt x="2030" y="2439"/>
                      <a:pt x="2030" y="2439"/>
                    </a:cubicBezTo>
                    <a:cubicBezTo>
                      <a:pt x="2030" y="2361"/>
                      <a:pt x="2108" y="2361"/>
                      <a:pt x="2108" y="2361"/>
                    </a:cubicBezTo>
                    <a:lnTo>
                      <a:pt x="2108" y="2127"/>
                    </a:lnTo>
                    <a:cubicBezTo>
                      <a:pt x="2108" y="1952"/>
                      <a:pt x="2108" y="1874"/>
                      <a:pt x="2030" y="1718"/>
                    </a:cubicBezTo>
                    <a:cubicBezTo>
                      <a:pt x="1952" y="1561"/>
                      <a:pt x="1854" y="1308"/>
                      <a:pt x="1776" y="1152"/>
                    </a:cubicBezTo>
                    <a:cubicBezTo>
                      <a:pt x="1542" y="820"/>
                      <a:pt x="1288" y="488"/>
                      <a:pt x="1210" y="332"/>
                    </a:cubicBezTo>
                    <a:cubicBezTo>
                      <a:pt x="1054" y="176"/>
                      <a:pt x="879" y="1"/>
                      <a:pt x="8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56"/>
              <p:cNvSpPr/>
              <p:nvPr/>
            </p:nvSpPr>
            <p:spPr>
              <a:xfrm>
                <a:off x="1787664" y="128551"/>
                <a:ext cx="38204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055" extrusionOk="0">
                    <a:moveTo>
                      <a:pt x="333" y="0"/>
                    </a:moveTo>
                    <a:cubicBezTo>
                      <a:pt x="176" y="0"/>
                      <a:pt x="1" y="157"/>
                      <a:pt x="79" y="313"/>
                    </a:cubicBezTo>
                    <a:cubicBezTo>
                      <a:pt x="176" y="488"/>
                      <a:pt x="255" y="644"/>
                      <a:pt x="411" y="800"/>
                    </a:cubicBezTo>
                    <a:cubicBezTo>
                      <a:pt x="489" y="898"/>
                      <a:pt x="664" y="1054"/>
                      <a:pt x="898" y="1054"/>
                    </a:cubicBezTo>
                    <a:cubicBezTo>
                      <a:pt x="1152" y="1054"/>
                      <a:pt x="1230" y="800"/>
                      <a:pt x="1054" y="644"/>
                    </a:cubicBezTo>
                    <a:cubicBezTo>
                      <a:pt x="976" y="566"/>
                      <a:pt x="898" y="488"/>
                      <a:pt x="820" y="313"/>
                    </a:cubicBezTo>
                    <a:cubicBezTo>
                      <a:pt x="664" y="157"/>
                      <a:pt x="567" y="78"/>
                      <a:pt x="33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56"/>
              <p:cNvSpPr/>
              <p:nvPr/>
            </p:nvSpPr>
            <p:spPr>
              <a:xfrm>
                <a:off x="1825837" y="163683"/>
                <a:ext cx="9714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54" extrusionOk="0">
                    <a:moveTo>
                      <a:pt x="156" y="0"/>
                    </a:moveTo>
                    <a:cubicBezTo>
                      <a:pt x="0" y="0"/>
                      <a:pt x="0" y="254"/>
                      <a:pt x="156" y="254"/>
                    </a:cubicBezTo>
                    <a:cubicBezTo>
                      <a:pt x="312" y="254"/>
                      <a:pt x="312" y="0"/>
                      <a:pt x="156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56"/>
              <p:cNvSpPr/>
              <p:nvPr/>
            </p:nvSpPr>
            <p:spPr>
              <a:xfrm>
                <a:off x="1797968" y="7453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35" y="0"/>
                    </a:moveTo>
                    <a:cubicBezTo>
                      <a:pt x="157" y="78"/>
                      <a:pt x="79" y="156"/>
                      <a:pt x="1" y="312"/>
                    </a:cubicBezTo>
                    <a:lnTo>
                      <a:pt x="1" y="410"/>
                    </a:lnTo>
                    <a:cubicBezTo>
                      <a:pt x="1" y="644"/>
                      <a:pt x="157" y="800"/>
                      <a:pt x="332" y="800"/>
                    </a:cubicBezTo>
                    <a:cubicBezTo>
                      <a:pt x="644" y="898"/>
                      <a:pt x="898" y="1288"/>
                      <a:pt x="1054" y="1463"/>
                    </a:cubicBezTo>
                    <a:cubicBezTo>
                      <a:pt x="1132" y="1620"/>
                      <a:pt x="1308" y="1776"/>
                      <a:pt x="1386" y="1951"/>
                    </a:cubicBezTo>
                    <a:cubicBezTo>
                      <a:pt x="1386" y="1873"/>
                      <a:pt x="1308" y="1698"/>
                      <a:pt x="1308" y="1620"/>
                    </a:cubicBezTo>
                    <a:cubicBezTo>
                      <a:pt x="1210" y="1385"/>
                      <a:pt x="1054" y="1210"/>
                      <a:pt x="976" y="1054"/>
                    </a:cubicBezTo>
                    <a:cubicBezTo>
                      <a:pt x="722" y="722"/>
                      <a:pt x="566" y="410"/>
                      <a:pt x="410" y="234"/>
                    </a:cubicBezTo>
                    <a:cubicBezTo>
                      <a:pt x="332" y="156"/>
                      <a:pt x="332" y="78"/>
                      <a:pt x="235" y="0"/>
                    </a:cubicBezTo>
                    <a:close/>
                    <a:moveTo>
                      <a:pt x="410" y="0"/>
                    </a:moveTo>
                    <a:cubicBezTo>
                      <a:pt x="410" y="0"/>
                      <a:pt x="488" y="78"/>
                      <a:pt x="566" y="156"/>
                    </a:cubicBezTo>
                    <a:cubicBezTo>
                      <a:pt x="644" y="312"/>
                      <a:pt x="898" y="644"/>
                      <a:pt x="1132" y="976"/>
                    </a:cubicBezTo>
                    <a:cubicBezTo>
                      <a:pt x="1210" y="1132"/>
                      <a:pt x="1308" y="1385"/>
                      <a:pt x="1386" y="1542"/>
                    </a:cubicBezTo>
                    <a:cubicBezTo>
                      <a:pt x="1464" y="1698"/>
                      <a:pt x="1464" y="1776"/>
                      <a:pt x="1464" y="1951"/>
                    </a:cubicBezTo>
                    <a:lnTo>
                      <a:pt x="1464" y="2107"/>
                    </a:lnTo>
                    <a:cubicBezTo>
                      <a:pt x="1542" y="2263"/>
                      <a:pt x="1620" y="2439"/>
                      <a:pt x="1698" y="2595"/>
                    </a:cubicBezTo>
                    <a:cubicBezTo>
                      <a:pt x="1796" y="2595"/>
                      <a:pt x="1874" y="2673"/>
                      <a:pt x="1952" y="2673"/>
                    </a:cubicBezTo>
                    <a:cubicBezTo>
                      <a:pt x="2030" y="2673"/>
                      <a:pt x="2108" y="2595"/>
                      <a:pt x="2108" y="2517"/>
                    </a:cubicBezTo>
                    <a:cubicBezTo>
                      <a:pt x="2361" y="2029"/>
                      <a:pt x="2030" y="1385"/>
                      <a:pt x="1698" y="976"/>
                    </a:cubicBezTo>
                    <a:cubicBezTo>
                      <a:pt x="1386" y="566"/>
                      <a:pt x="1054" y="156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56"/>
              <p:cNvSpPr/>
              <p:nvPr/>
            </p:nvSpPr>
            <p:spPr>
              <a:xfrm>
                <a:off x="1805230" y="7453"/>
                <a:ext cx="3817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108" extrusionOk="0">
                    <a:moveTo>
                      <a:pt x="1" y="0"/>
                    </a:moveTo>
                    <a:cubicBezTo>
                      <a:pt x="98" y="78"/>
                      <a:pt x="98" y="156"/>
                      <a:pt x="176" y="234"/>
                    </a:cubicBezTo>
                    <a:cubicBezTo>
                      <a:pt x="332" y="410"/>
                      <a:pt x="488" y="722"/>
                      <a:pt x="742" y="1054"/>
                    </a:cubicBezTo>
                    <a:cubicBezTo>
                      <a:pt x="820" y="1210"/>
                      <a:pt x="976" y="1385"/>
                      <a:pt x="1074" y="1620"/>
                    </a:cubicBezTo>
                    <a:cubicBezTo>
                      <a:pt x="1074" y="1698"/>
                      <a:pt x="1152" y="1873"/>
                      <a:pt x="1152" y="1951"/>
                    </a:cubicBezTo>
                    <a:cubicBezTo>
                      <a:pt x="1152" y="2029"/>
                      <a:pt x="1230" y="2107"/>
                      <a:pt x="1230" y="2107"/>
                    </a:cubicBezTo>
                    <a:lnTo>
                      <a:pt x="1230" y="1951"/>
                    </a:lnTo>
                    <a:cubicBezTo>
                      <a:pt x="1230" y="1776"/>
                      <a:pt x="1230" y="1698"/>
                      <a:pt x="1152" y="1542"/>
                    </a:cubicBezTo>
                    <a:cubicBezTo>
                      <a:pt x="1074" y="1385"/>
                      <a:pt x="976" y="1132"/>
                      <a:pt x="898" y="976"/>
                    </a:cubicBezTo>
                    <a:cubicBezTo>
                      <a:pt x="664" y="644"/>
                      <a:pt x="410" y="312"/>
                      <a:pt x="332" y="156"/>
                    </a:cubicBezTo>
                    <a:cubicBezTo>
                      <a:pt x="254" y="78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56"/>
              <p:cNvSpPr/>
              <p:nvPr/>
            </p:nvSpPr>
            <p:spPr>
              <a:xfrm>
                <a:off x="470601" y="95840"/>
                <a:ext cx="27900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79" extrusionOk="0">
                    <a:moveTo>
                      <a:pt x="489" y="1"/>
                    </a:moveTo>
                    <a:cubicBezTo>
                      <a:pt x="176" y="1"/>
                      <a:pt x="1" y="157"/>
                      <a:pt x="1" y="391"/>
                    </a:cubicBezTo>
                    <a:cubicBezTo>
                      <a:pt x="1" y="723"/>
                      <a:pt x="176" y="879"/>
                      <a:pt x="489" y="879"/>
                    </a:cubicBezTo>
                    <a:cubicBezTo>
                      <a:pt x="742" y="879"/>
                      <a:pt x="898" y="723"/>
                      <a:pt x="898" y="391"/>
                    </a:cubicBezTo>
                    <a:cubicBezTo>
                      <a:pt x="898" y="157"/>
                      <a:pt x="742" y="1"/>
                      <a:pt x="489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56"/>
              <p:cNvSpPr/>
              <p:nvPr/>
            </p:nvSpPr>
            <p:spPr>
              <a:xfrm>
                <a:off x="531150" y="93575"/>
                <a:ext cx="45466" cy="37894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21" extrusionOk="0">
                    <a:moveTo>
                      <a:pt x="655" y="1"/>
                    </a:moveTo>
                    <a:cubicBezTo>
                      <a:pt x="572" y="1"/>
                      <a:pt x="489" y="25"/>
                      <a:pt x="411" y="74"/>
                    </a:cubicBezTo>
                    <a:cubicBezTo>
                      <a:pt x="177" y="152"/>
                      <a:pt x="1" y="386"/>
                      <a:pt x="1" y="640"/>
                    </a:cubicBezTo>
                    <a:cubicBezTo>
                      <a:pt x="69" y="997"/>
                      <a:pt x="389" y="1220"/>
                      <a:pt x="741" y="1220"/>
                    </a:cubicBezTo>
                    <a:cubicBezTo>
                      <a:pt x="793" y="1220"/>
                      <a:pt x="846" y="1216"/>
                      <a:pt x="898" y="1205"/>
                    </a:cubicBezTo>
                    <a:cubicBezTo>
                      <a:pt x="1464" y="1049"/>
                      <a:pt x="1464" y="152"/>
                      <a:pt x="898" y="74"/>
                    </a:cubicBezTo>
                    <a:cubicBezTo>
                      <a:pt x="820" y="25"/>
                      <a:pt x="737" y="1"/>
                      <a:pt x="655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56"/>
              <p:cNvSpPr/>
              <p:nvPr/>
            </p:nvSpPr>
            <p:spPr>
              <a:xfrm>
                <a:off x="775799" y="232084"/>
                <a:ext cx="33332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23" extrusionOk="0">
                    <a:moveTo>
                      <a:pt x="488" y="1"/>
                    </a:moveTo>
                    <a:cubicBezTo>
                      <a:pt x="1" y="1"/>
                      <a:pt x="1" y="723"/>
                      <a:pt x="488" y="723"/>
                    </a:cubicBezTo>
                    <a:cubicBezTo>
                      <a:pt x="1074" y="723"/>
                      <a:pt x="1074" y="1"/>
                      <a:pt x="48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56"/>
              <p:cNvSpPr/>
              <p:nvPr/>
            </p:nvSpPr>
            <p:spPr>
              <a:xfrm>
                <a:off x="851493" y="201825"/>
                <a:ext cx="30321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01" extrusionOk="0">
                    <a:moveTo>
                      <a:pt x="488" y="0"/>
                    </a:moveTo>
                    <a:cubicBezTo>
                      <a:pt x="1" y="0"/>
                      <a:pt x="1" y="800"/>
                      <a:pt x="488" y="800"/>
                    </a:cubicBezTo>
                    <a:cubicBezTo>
                      <a:pt x="976" y="800"/>
                      <a:pt x="976" y="0"/>
                      <a:pt x="488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56"/>
              <p:cNvSpPr/>
              <p:nvPr/>
            </p:nvSpPr>
            <p:spPr>
              <a:xfrm>
                <a:off x="1275369" y="216970"/>
                <a:ext cx="43046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556" extrusionOk="0">
                    <a:moveTo>
                      <a:pt x="489" y="0"/>
                    </a:moveTo>
                    <a:cubicBezTo>
                      <a:pt x="255" y="78"/>
                      <a:pt x="1" y="312"/>
                      <a:pt x="1" y="644"/>
                    </a:cubicBezTo>
                    <a:cubicBezTo>
                      <a:pt x="1" y="800"/>
                      <a:pt x="1" y="976"/>
                      <a:pt x="98" y="1054"/>
                    </a:cubicBezTo>
                    <a:cubicBezTo>
                      <a:pt x="167" y="1327"/>
                      <a:pt x="415" y="1556"/>
                      <a:pt x="698" y="1556"/>
                    </a:cubicBezTo>
                    <a:cubicBezTo>
                      <a:pt x="738" y="1556"/>
                      <a:pt x="779" y="1551"/>
                      <a:pt x="820" y="1542"/>
                    </a:cubicBezTo>
                    <a:cubicBezTo>
                      <a:pt x="1152" y="1464"/>
                      <a:pt x="1386" y="1054"/>
                      <a:pt x="1308" y="722"/>
                    </a:cubicBezTo>
                    <a:cubicBezTo>
                      <a:pt x="1230" y="644"/>
                      <a:pt x="1230" y="566"/>
                      <a:pt x="1152" y="488"/>
                    </a:cubicBezTo>
                    <a:cubicBezTo>
                      <a:pt x="1074" y="156"/>
                      <a:pt x="820" y="0"/>
                      <a:pt x="489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56"/>
              <p:cNvSpPr/>
              <p:nvPr/>
            </p:nvSpPr>
            <p:spPr>
              <a:xfrm>
                <a:off x="1335950" y="196363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5" y="1"/>
                    </a:moveTo>
                    <a:cubicBezTo>
                      <a:pt x="0" y="1"/>
                      <a:pt x="0" y="898"/>
                      <a:pt x="585" y="898"/>
                    </a:cubicBezTo>
                    <a:cubicBezTo>
                      <a:pt x="1151" y="898"/>
                      <a:pt x="1151" y="1"/>
                      <a:pt x="585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56"/>
              <p:cNvSpPr/>
              <p:nvPr/>
            </p:nvSpPr>
            <p:spPr>
              <a:xfrm>
                <a:off x="1424337" y="198784"/>
                <a:ext cx="23059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38" extrusionOk="0">
                    <a:moveTo>
                      <a:pt x="332" y="1"/>
                    </a:moveTo>
                    <a:cubicBezTo>
                      <a:pt x="176" y="1"/>
                      <a:pt x="1" y="254"/>
                      <a:pt x="1" y="411"/>
                    </a:cubicBezTo>
                    <a:lnTo>
                      <a:pt x="1" y="489"/>
                    </a:lnTo>
                    <a:cubicBezTo>
                      <a:pt x="40" y="654"/>
                      <a:pt x="181" y="737"/>
                      <a:pt x="325" y="737"/>
                    </a:cubicBezTo>
                    <a:cubicBezTo>
                      <a:pt x="469" y="737"/>
                      <a:pt x="615" y="654"/>
                      <a:pt x="664" y="489"/>
                    </a:cubicBezTo>
                    <a:lnTo>
                      <a:pt x="664" y="411"/>
                    </a:lnTo>
                    <a:cubicBezTo>
                      <a:pt x="742" y="254"/>
                      <a:pt x="567" y="1"/>
                      <a:pt x="332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56"/>
              <p:cNvSpPr/>
              <p:nvPr/>
            </p:nvSpPr>
            <p:spPr>
              <a:xfrm>
                <a:off x="8019989" y="241798"/>
                <a:ext cx="52697" cy="50897"/>
              </a:xfrm>
              <a:custGeom>
                <a:avLst/>
                <a:gdLst/>
                <a:ahLst/>
                <a:cxnLst/>
                <a:rect l="l" t="t" r="r" b="b"/>
                <a:pathLst>
                  <a:path w="1698" h="1640" extrusionOk="0">
                    <a:moveTo>
                      <a:pt x="722" y="0"/>
                    </a:moveTo>
                    <a:lnTo>
                      <a:pt x="566" y="410"/>
                    </a:lnTo>
                    <a:lnTo>
                      <a:pt x="0" y="664"/>
                    </a:lnTo>
                    <a:lnTo>
                      <a:pt x="332" y="976"/>
                    </a:lnTo>
                    <a:lnTo>
                      <a:pt x="332" y="1639"/>
                    </a:lnTo>
                    <a:lnTo>
                      <a:pt x="976" y="1229"/>
                    </a:lnTo>
                    <a:lnTo>
                      <a:pt x="1542" y="1542"/>
                    </a:lnTo>
                    <a:lnTo>
                      <a:pt x="1385" y="820"/>
                    </a:lnTo>
                    <a:lnTo>
                      <a:pt x="1698" y="332"/>
                    </a:lnTo>
                    <a:lnTo>
                      <a:pt x="1054" y="410"/>
                    </a:lnTo>
                    <a:lnTo>
                      <a:pt x="72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56"/>
              <p:cNvSpPr/>
              <p:nvPr/>
            </p:nvSpPr>
            <p:spPr>
              <a:xfrm>
                <a:off x="7243058" y="-156660"/>
                <a:ext cx="106016" cy="110857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572" extrusionOk="0">
                    <a:moveTo>
                      <a:pt x="2186" y="0"/>
                    </a:moveTo>
                    <a:lnTo>
                      <a:pt x="1288" y="722"/>
                    </a:lnTo>
                    <a:lnTo>
                      <a:pt x="0" y="722"/>
                    </a:lnTo>
                    <a:lnTo>
                      <a:pt x="566" y="1620"/>
                    </a:lnTo>
                    <a:lnTo>
                      <a:pt x="0" y="3005"/>
                    </a:lnTo>
                    <a:lnTo>
                      <a:pt x="1210" y="2596"/>
                    </a:lnTo>
                    <a:lnTo>
                      <a:pt x="1854" y="3571"/>
                    </a:lnTo>
                    <a:lnTo>
                      <a:pt x="2264" y="2186"/>
                    </a:lnTo>
                    <a:lnTo>
                      <a:pt x="3415" y="1796"/>
                    </a:lnTo>
                    <a:lnTo>
                      <a:pt x="2030" y="976"/>
                    </a:lnTo>
                    <a:lnTo>
                      <a:pt x="2186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56"/>
              <p:cNvSpPr/>
              <p:nvPr/>
            </p:nvSpPr>
            <p:spPr>
              <a:xfrm>
                <a:off x="8564963" y="52857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108" y="0"/>
                    </a:moveTo>
                    <a:lnTo>
                      <a:pt x="1308" y="800"/>
                    </a:lnTo>
                    <a:lnTo>
                      <a:pt x="1" y="800"/>
                    </a:lnTo>
                    <a:lnTo>
                      <a:pt x="488" y="1620"/>
                    </a:lnTo>
                    <a:lnTo>
                      <a:pt x="1" y="3083"/>
                    </a:lnTo>
                    <a:lnTo>
                      <a:pt x="1210" y="2596"/>
                    </a:lnTo>
                    <a:lnTo>
                      <a:pt x="1796" y="3649"/>
                    </a:lnTo>
                    <a:lnTo>
                      <a:pt x="2284" y="2186"/>
                    </a:lnTo>
                    <a:lnTo>
                      <a:pt x="3415" y="1874"/>
                    </a:lnTo>
                    <a:lnTo>
                      <a:pt x="2030" y="1054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56"/>
              <p:cNvSpPr/>
              <p:nvPr/>
            </p:nvSpPr>
            <p:spPr>
              <a:xfrm>
                <a:off x="7875862" y="211508"/>
                <a:ext cx="88419" cy="83608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694" extrusionOk="0">
                    <a:moveTo>
                      <a:pt x="1308" y="1"/>
                    </a:moveTo>
                    <a:lnTo>
                      <a:pt x="976" y="898"/>
                    </a:lnTo>
                    <a:lnTo>
                      <a:pt x="0" y="898"/>
                    </a:lnTo>
                    <a:lnTo>
                      <a:pt x="820" y="1640"/>
                    </a:lnTo>
                    <a:lnTo>
                      <a:pt x="488" y="2693"/>
                    </a:lnTo>
                    <a:lnTo>
                      <a:pt x="1386" y="2030"/>
                    </a:lnTo>
                    <a:lnTo>
                      <a:pt x="2615" y="2518"/>
                    </a:lnTo>
                    <a:lnTo>
                      <a:pt x="2205" y="1640"/>
                    </a:lnTo>
                    <a:lnTo>
                      <a:pt x="2849" y="664"/>
                    </a:lnTo>
                    <a:lnTo>
                      <a:pt x="2849" y="664"/>
                    </a:lnTo>
                    <a:lnTo>
                      <a:pt x="1795" y="742"/>
                    </a:lnTo>
                    <a:lnTo>
                      <a:pt x="130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56"/>
              <p:cNvSpPr/>
              <p:nvPr/>
            </p:nvSpPr>
            <p:spPr>
              <a:xfrm>
                <a:off x="8776901" y="-126370"/>
                <a:ext cx="88450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74" extrusionOk="0">
                    <a:moveTo>
                      <a:pt x="1308" y="0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20" y="1620"/>
                    </a:lnTo>
                    <a:lnTo>
                      <a:pt x="411" y="2673"/>
                    </a:lnTo>
                    <a:lnTo>
                      <a:pt x="1386" y="2107"/>
                    </a:lnTo>
                    <a:lnTo>
                      <a:pt x="2596" y="2595"/>
                    </a:lnTo>
                    <a:lnTo>
                      <a:pt x="2186" y="1620"/>
                    </a:lnTo>
                    <a:lnTo>
                      <a:pt x="2850" y="644"/>
                    </a:lnTo>
                    <a:lnTo>
                      <a:pt x="2850" y="644"/>
                    </a:lnTo>
                    <a:lnTo>
                      <a:pt x="1796" y="820"/>
                    </a:lnTo>
                    <a:lnTo>
                      <a:pt x="13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56"/>
              <p:cNvSpPr/>
              <p:nvPr/>
            </p:nvSpPr>
            <p:spPr>
              <a:xfrm>
                <a:off x="7267886" y="7453"/>
                <a:ext cx="12113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2" extrusionOk="0">
                    <a:moveTo>
                      <a:pt x="2030" y="0"/>
                    </a:moveTo>
                    <a:cubicBezTo>
                      <a:pt x="1308" y="410"/>
                      <a:pt x="79" y="1776"/>
                      <a:pt x="79" y="3005"/>
                    </a:cubicBezTo>
                    <a:cubicBezTo>
                      <a:pt x="0" y="4624"/>
                      <a:pt x="976" y="6263"/>
                      <a:pt x="1308" y="6341"/>
                    </a:cubicBezTo>
                    <a:cubicBezTo>
                      <a:pt x="1717" y="6341"/>
                      <a:pt x="3493" y="4878"/>
                      <a:pt x="3747" y="3415"/>
                    </a:cubicBezTo>
                    <a:cubicBezTo>
                      <a:pt x="3903" y="2361"/>
                      <a:pt x="3669" y="976"/>
                      <a:pt x="2927" y="312"/>
                    </a:cubicBezTo>
                    <a:cubicBezTo>
                      <a:pt x="2927" y="312"/>
                      <a:pt x="2771" y="234"/>
                      <a:pt x="2361" y="78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56"/>
              <p:cNvSpPr/>
              <p:nvPr/>
            </p:nvSpPr>
            <p:spPr>
              <a:xfrm>
                <a:off x="7295725" y="12294"/>
                <a:ext cx="6846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49" extrusionOk="0">
                    <a:moveTo>
                      <a:pt x="1230" y="1951"/>
                    </a:moveTo>
                    <a:lnTo>
                      <a:pt x="1230" y="2107"/>
                    </a:lnTo>
                    <a:cubicBezTo>
                      <a:pt x="1135" y="2203"/>
                      <a:pt x="1133" y="2205"/>
                      <a:pt x="1060" y="2278"/>
                    </a:cubicBezTo>
                    <a:lnTo>
                      <a:pt x="1060" y="2278"/>
                    </a:lnTo>
                    <a:cubicBezTo>
                      <a:pt x="1020" y="2219"/>
                      <a:pt x="1003" y="2146"/>
                      <a:pt x="1055" y="2029"/>
                    </a:cubicBezTo>
                    <a:lnTo>
                      <a:pt x="1055" y="1951"/>
                    </a:lnTo>
                    <a:close/>
                    <a:moveTo>
                      <a:pt x="1308" y="0"/>
                    </a:moveTo>
                    <a:cubicBezTo>
                      <a:pt x="1308" y="0"/>
                      <a:pt x="1230" y="156"/>
                      <a:pt x="1055" y="332"/>
                    </a:cubicBezTo>
                    <a:cubicBezTo>
                      <a:pt x="899" y="488"/>
                      <a:pt x="742" y="820"/>
                      <a:pt x="489" y="1132"/>
                    </a:cubicBezTo>
                    <a:cubicBezTo>
                      <a:pt x="333" y="1307"/>
                      <a:pt x="255" y="1542"/>
                      <a:pt x="157" y="1717"/>
                    </a:cubicBezTo>
                    <a:cubicBezTo>
                      <a:pt x="79" y="1873"/>
                      <a:pt x="79" y="1951"/>
                      <a:pt x="1" y="2107"/>
                    </a:cubicBezTo>
                    <a:lnTo>
                      <a:pt x="1" y="2283"/>
                    </a:lnTo>
                    <a:lnTo>
                      <a:pt x="1" y="2439"/>
                    </a:lnTo>
                    <a:lnTo>
                      <a:pt x="79" y="2517"/>
                    </a:lnTo>
                    <a:cubicBezTo>
                      <a:pt x="157" y="2595"/>
                      <a:pt x="333" y="2771"/>
                      <a:pt x="489" y="2771"/>
                    </a:cubicBezTo>
                    <a:cubicBezTo>
                      <a:pt x="645" y="2771"/>
                      <a:pt x="820" y="2771"/>
                      <a:pt x="899" y="2693"/>
                    </a:cubicBezTo>
                    <a:cubicBezTo>
                      <a:pt x="992" y="2634"/>
                      <a:pt x="1057" y="2583"/>
                      <a:pt x="1116" y="2518"/>
                    </a:cubicBezTo>
                    <a:lnTo>
                      <a:pt x="1116" y="2518"/>
                    </a:lnTo>
                    <a:cubicBezTo>
                      <a:pt x="1297" y="2725"/>
                      <a:pt x="1570" y="2849"/>
                      <a:pt x="1796" y="2849"/>
                    </a:cubicBezTo>
                    <a:cubicBezTo>
                      <a:pt x="1874" y="2849"/>
                      <a:pt x="1874" y="2771"/>
                      <a:pt x="1874" y="2771"/>
                    </a:cubicBezTo>
                    <a:lnTo>
                      <a:pt x="2030" y="2771"/>
                    </a:lnTo>
                    <a:cubicBezTo>
                      <a:pt x="2030" y="2693"/>
                      <a:pt x="2108" y="2595"/>
                      <a:pt x="2108" y="2517"/>
                    </a:cubicBezTo>
                    <a:cubicBezTo>
                      <a:pt x="2206" y="2439"/>
                      <a:pt x="2206" y="2283"/>
                      <a:pt x="2206" y="2205"/>
                    </a:cubicBezTo>
                    <a:lnTo>
                      <a:pt x="2206" y="1464"/>
                    </a:lnTo>
                    <a:cubicBezTo>
                      <a:pt x="2108" y="1054"/>
                      <a:pt x="2030" y="742"/>
                      <a:pt x="1952" y="488"/>
                    </a:cubicBezTo>
                    <a:cubicBezTo>
                      <a:pt x="1874" y="332"/>
                      <a:pt x="1874" y="156"/>
                      <a:pt x="1874" y="156"/>
                    </a:cubicBezTo>
                    <a:lnTo>
                      <a:pt x="1718" y="156"/>
                    </a:lnTo>
                    <a:cubicBezTo>
                      <a:pt x="1718" y="156"/>
                      <a:pt x="1796" y="332"/>
                      <a:pt x="1796" y="566"/>
                    </a:cubicBezTo>
                    <a:cubicBezTo>
                      <a:pt x="1874" y="820"/>
                      <a:pt x="1952" y="1132"/>
                      <a:pt x="2030" y="1542"/>
                    </a:cubicBezTo>
                    <a:lnTo>
                      <a:pt x="2030" y="2205"/>
                    </a:lnTo>
                    <a:lnTo>
                      <a:pt x="2030" y="2517"/>
                    </a:lnTo>
                    <a:cubicBezTo>
                      <a:pt x="1952" y="2595"/>
                      <a:pt x="1952" y="2595"/>
                      <a:pt x="1952" y="2693"/>
                    </a:cubicBezTo>
                    <a:lnTo>
                      <a:pt x="1796" y="2693"/>
                    </a:lnTo>
                    <a:cubicBezTo>
                      <a:pt x="1568" y="2693"/>
                      <a:pt x="1355" y="2614"/>
                      <a:pt x="1187" y="2427"/>
                    </a:cubicBezTo>
                    <a:lnTo>
                      <a:pt x="1187" y="2427"/>
                    </a:lnTo>
                    <a:cubicBezTo>
                      <a:pt x="1201" y="2407"/>
                      <a:pt x="1215" y="2385"/>
                      <a:pt x="1230" y="2361"/>
                    </a:cubicBezTo>
                    <a:cubicBezTo>
                      <a:pt x="1308" y="2283"/>
                      <a:pt x="1308" y="2283"/>
                      <a:pt x="1308" y="2205"/>
                    </a:cubicBezTo>
                    <a:cubicBezTo>
                      <a:pt x="1386" y="2107"/>
                      <a:pt x="1386" y="2029"/>
                      <a:pt x="1308" y="1873"/>
                    </a:cubicBezTo>
                    <a:cubicBezTo>
                      <a:pt x="1308" y="1873"/>
                      <a:pt x="1230" y="1795"/>
                      <a:pt x="1133" y="1795"/>
                    </a:cubicBezTo>
                    <a:lnTo>
                      <a:pt x="1055" y="1795"/>
                    </a:lnTo>
                    <a:cubicBezTo>
                      <a:pt x="977" y="1873"/>
                      <a:pt x="899" y="1951"/>
                      <a:pt x="899" y="2029"/>
                    </a:cubicBezTo>
                    <a:cubicBezTo>
                      <a:pt x="899" y="2170"/>
                      <a:pt x="948" y="2297"/>
                      <a:pt x="1008" y="2383"/>
                    </a:cubicBezTo>
                    <a:lnTo>
                      <a:pt x="1008" y="2383"/>
                    </a:lnTo>
                    <a:cubicBezTo>
                      <a:pt x="956" y="2451"/>
                      <a:pt x="871" y="2517"/>
                      <a:pt x="820" y="2517"/>
                    </a:cubicBezTo>
                    <a:cubicBezTo>
                      <a:pt x="754" y="2583"/>
                      <a:pt x="680" y="2611"/>
                      <a:pt x="604" y="2611"/>
                    </a:cubicBezTo>
                    <a:cubicBezTo>
                      <a:pt x="479" y="2611"/>
                      <a:pt x="352" y="2536"/>
                      <a:pt x="255" y="2439"/>
                    </a:cubicBezTo>
                    <a:lnTo>
                      <a:pt x="157" y="2361"/>
                    </a:lnTo>
                    <a:lnTo>
                      <a:pt x="157" y="2283"/>
                    </a:lnTo>
                    <a:lnTo>
                      <a:pt x="157" y="2107"/>
                    </a:lnTo>
                    <a:cubicBezTo>
                      <a:pt x="255" y="2029"/>
                      <a:pt x="255" y="1951"/>
                      <a:pt x="333" y="1795"/>
                    </a:cubicBezTo>
                    <a:cubicBezTo>
                      <a:pt x="411" y="1620"/>
                      <a:pt x="567" y="1464"/>
                      <a:pt x="645" y="1229"/>
                    </a:cubicBezTo>
                    <a:cubicBezTo>
                      <a:pt x="899" y="898"/>
                      <a:pt x="1055" y="644"/>
                      <a:pt x="1133" y="410"/>
                    </a:cubicBezTo>
                    <a:cubicBezTo>
                      <a:pt x="1308" y="254"/>
                      <a:pt x="1386" y="78"/>
                      <a:pt x="1386" y="78"/>
                    </a:cubicBezTo>
                    <a:lnTo>
                      <a:pt x="13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56"/>
              <p:cNvSpPr/>
              <p:nvPr/>
            </p:nvSpPr>
            <p:spPr>
              <a:xfrm>
                <a:off x="7283031" y="128551"/>
                <a:ext cx="25449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20" h="1211" extrusionOk="0">
                    <a:moveTo>
                      <a:pt x="254" y="0"/>
                    </a:moveTo>
                    <a:cubicBezTo>
                      <a:pt x="176" y="0"/>
                      <a:pt x="0" y="78"/>
                      <a:pt x="0" y="235"/>
                    </a:cubicBezTo>
                    <a:cubicBezTo>
                      <a:pt x="0" y="410"/>
                      <a:pt x="78" y="566"/>
                      <a:pt x="176" y="722"/>
                    </a:cubicBezTo>
                    <a:cubicBezTo>
                      <a:pt x="176" y="898"/>
                      <a:pt x="332" y="1132"/>
                      <a:pt x="488" y="1210"/>
                    </a:cubicBezTo>
                    <a:lnTo>
                      <a:pt x="566" y="1210"/>
                    </a:lnTo>
                    <a:cubicBezTo>
                      <a:pt x="742" y="1210"/>
                      <a:pt x="820" y="1054"/>
                      <a:pt x="820" y="898"/>
                    </a:cubicBezTo>
                    <a:cubicBezTo>
                      <a:pt x="742" y="800"/>
                      <a:pt x="664" y="644"/>
                      <a:pt x="664" y="488"/>
                    </a:cubicBezTo>
                    <a:cubicBezTo>
                      <a:pt x="566" y="313"/>
                      <a:pt x="566" y="157"/>
                      <a:pt x="41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56"/>
              <p:cNvSpPr/>
              <p:nvPr/>
            </p:nvSpPr>
            <p:spPr>
              <a:xfrm>
                <a:off x="7303608" y="173956"/>
                <a:ext cx="1213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5" extrusionOk="0">
                    <a:moveTo>
                      <a:pt x="157" y="1"/>
                    </a:moveTo>
                    <a:cubicBezTo>
                      <a:pt x="79" y="1"/>
                      <a:pt x="1" y="235"/>
                      <a:pt x="157" y="235"/>
                    </a:cubicBezTo>
                    <a:cubicBezTo>
                      <a:pt x="313" y="235"/>
                      <a:pt x="391" y="79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56"/>
              <p:cNvSpPr/>
              <p:nvPr/>
            </p:nvSpPr>
            <p:spPr>
              <a:xfrm>
                <a:off x="7336318" y="22567"/>
                <a:ext cx="5027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3084" extrusionOk="0">
                    <a:moveTo>
                      <a:pt x="488" y="1"/>
                    </a:moveTo>
                    <a:cubicBezTo>
                      <a:pt x="312" y="1"/>
                      <a:pt x="156" y="1"/>
                      <a:pt x="78" y="157"/>
                    </a:cubicBezTo>
                    <a:lnTo>
                      <a:pt x="78" y="235"/>
                    </a:lnTo>
                    <a:cubicBezTo>
                      <a:pt x="0" y="411"/>
                      <a:pt x="78" y="645"/>
                      <a:pt x="234" y="723"/>
                    </a:cubicBezTo>
                    <a:cubicBezTo>
                      <a:pt x="410" y="898"/>
                      <a:pt x="488" y="1386"/>
                      <a:pt x="566" y="1620"/>
                    </a:cubicBezTo>
                    <a:cubicBezTo>
                      <a:pt x="644" y="1776"/>
                      <a:pt x="644" y="2030"/>
                      <a:pt x="722" y="2186"/>
                    </a:cubicBezTo>
                    <a:lnTo>
                      <a:pt x="722" y="1874"/>
                    </a:lnTo>
                    <a:lnTo>
                      <a:pt x="722" y="1211"/>
                    </a:lnTo>
                    <a:cubicBezTo>
                      <a:pt x="644" y="801"/>
                      <a:pt x="566" y="489"/>
                      <a:pt x="488" y="235"/>
                    </a:cubicBezTo>
                    <a:lnTo>
                      <a:pt x="488" y="1"/>
                    </a:lnTo>
                    <a:close/>
                    <a:moveTo>
                      <a:pt x="566" y="1"/>
                    </a:moveTo>
                    <a:cubicBezTo>
                      <a:pt x="566" y="79"/>
                      <a:pt x="644" y="79"/>
                      <a:pt x="644" y="157"/>
                    </a:cubicBezTo>
                    <a:cubicBezTo>
                      <a:pt x="722" y="411"/>
                      <a:pt x="800" y="723"/>
                      <a:pt x="898" y="1133"/>
                    </a:cubicBezTo>
                    <a:lnTo>
                      <a:pt x="898" y="1874"/>
                    </a:lnTo>
                    <a:cubicBezTo>
                      <a:pt x="898" y="1952"/>
                      <a:pt x="898" y="2108"/>
                      <a:pt x="800" y="2186"/>
                    </a:cubicBezTo>
                    <a:cubicBezTo>
                      <a:pt x="800" y="2264"/>
                      <a:pt x="722" y="2362"/>
                      <a:pt x="722" y="2362"/>
                    </a:cubicBezTo>
                    <a:cubicBezTo>
                      <a:pt x="722" y="2518"/>
                      <a:pt x="722" y="2674"/>
                      <a:pt x="800" y="2850"/>
                    </a:cubicBezTo>
                    <a:cubicBezTo>
                      <a:pt x="800" y="3006"/>
                      <a:pt x="898" y="3084"/>
                      <a:pt x="1054" y="3084"/>
                    </a:cubicBezTo>
                    <a:cubicBezTo>
                      <a:pt x="1054" y="3084"/>
                      <a:pt x="1132" y="3084"/>
                      <a:pt x="1132" y="3006"/>
                    </a:cubicBezTo>
                    <a:cubicBezTo>
                      <a:pt x="1620" y="2596"/>
                      <a:pt x="1464" y="1952"/>
                      <a:pt x="1386" y="1386"/>
                    </a:cubicBezTo>
                    <a:cubicBezTo>
                      <a:pt x="1210" y="898"/>
                      <a:pt x="1132" y="411"/>
                      <a:pt x="722" y="79"/>
                    </a:cubicBezTo>
                    <a:cubicBezTo>
                      <a:pt x="644" y="1"/>
                      <a:pt x="644" y="1"/>
                      <a:pt x="566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56"/>
              <p:cNvSpPr/>
              <p:nvPr/>
            </p:nvSpPr>
            <p:spPr>
              <a:xfrm>
                <a:off x="7351464" y="22567"/>
                <a:ext cx="12724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362" extrusionOk="0">
                    <a:moveTo>
                      <a:pt x="0" y="1"/>
                    </a:moveTo>
                    <a:lnTo>
                      <a:pt x="0" y="235"/>
                    </a:lnTo>
                    <a:cubicBezTo>
                      <a:pt x="78" y="489"/>
                      <a:pt x="156" y="801"/>
                      <a:pt x="234" y="1211"/>
                    </a:cubicBezTo>
                    <a:lnTo>
                      <a:pt x="234" y="1874"/>
                    </a:lnTo>
                    <a:lnTo>
                      <a:pt x="234" y="2186"/>
                    </a:lnTo>
                    <a:lnTo>
                      <a:pt x="234" y="2362"/>
                    </a:lnTo>
                    <a:cubicBezTo>
                      <a:pt x="234" y="2362"/>
                      <a:pt x="312" y="2264"/>
                      <a:pt x="312" y="2186"/>
                    </a:cubicBezTo>
                    <a:cubicBezTo>
                      <a:pt x="410" y="2108"/>
                      <a:pt x="410" y="1952"/>
                      <a:pt x="410" y="1874"/>
                    </a:cubicBezTo>
                    <a:lnTo>
                      <a:pt x="410" y="1133"/>
                    </a:lnTo>
                    <a:cubicBezTo>
                      <a:pt x="312" y="723"/>
                      <a:pt x="234" y="411"/>
                      <a:pt x="156" y="157"/>
                    </a:cubicBezTo>
                    <a:cubicBezTo>
                      <a:pt x="156" y="79"/>
                      <a:pt x="78" y="79"/>
                      <a:pt x="7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56"/>
              <p:cNvSpPr/>
              <p:nvPr/>
            </p:nvSpPr>
            <p:spPr>
              <a:xfrm>
                <a:off x="7517966" y="193942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2030" y="1"/>
                    </a:moveTo>
                    <a:cubicBezTo>
                      <a:pt x="1289" y="410"/>
                      <a:pt x="79" y="1796"/>
                      <a:pt x="1" y="3006"/>
                    </a:cubicBezTo>
                    <a:cubicBezTo>
                      <a:pt x="1" y="4644"/>
                      <a:pt x="976" y="6264"/>
                      <a:pt x="1289" y="6342"/>
                    </a:cubicBezTo>
                    <a:cubicBezTo>
                      <a:pt x="1698" y="6342"/>
                      <a:pt x="3493" y="4801"/>
                      <a:pt x="3728" y="3415"/>
                    </a:cubicBezTo>
                    <a:cubicBezTo>
                      <a:pt x="3903" y="2362"/>
                      <a:pt x="3650" y="976"/>
                      <a:pt x="2928" y="332"/>
                    </a:cubicBezTo>
                    <a:cubicBezTo>
                      <a:pt x="2928" y="332"/>
                      <a:pt x="2674" y="254"/>
                      <a:pt x="2362" y="79"/>
                    </a:cubicBez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56"/>
              <p:cNvSpPr/>
              <p:nvPr/>
            </p:nvSpPr>
            <p:spPr>
              <a:xfrm>
                <a:off x="7545836" y="198784"/>
                <a:ext cx="67843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792" extrusionOk="0">
                    <a:moveTo>
                      <a:pt x="1210" y="1952"/>
                    </a:moveTo>
                    <a:cubicBezTo>
                      <a:pt x="1210" y="2050"/>
                      <a:pt x="1210" y="2050"/>
                      <a:pt x="1132" y="2128"/>
                    </a:cubicBezTo>
                    <a:cubicBezTo>
                      <a:pt x="1132" y="2202"/>
                      <a:pt x="1132" y="2205"/>
                      <a:pt x="1064" y="2274"/>
                    </a:cubicBezTo>
                    <a:lnTo>
                      <a:pt x="1064" y="2274"/>
                    </a:lnTo>
                    <a:cubicBezTo>
                      <a:pt x="1014" y="2197"/>
                      <a:pt x="976" y="2104"/>
                      <a:pt x="976" y="2050"/>
                    </a:cubicBezTo>
                    <a:lnTo>
                      <a:pt x="1054" y="1952"/>
                    </a:lnTo>
                    <a:close/>
                    <a:moveTo>
                      <a:pt x="1288" y="1"/>
                    </a:moveTo>
                    <a:cubicBezTo>
                      <a:pt x="1288" y="1"/>
                      <a:pt x="1210" y="176"/>
                      <a:pt x="1054" y="332"/>
                    </a:cubicBezTo>
                    <a:cubicBezTo>
                      <a:pt x="878" y="489"/>
                      <a:pt x="644" y="820"/>
                      <a:pt x="488" y="1152"/>
                    </a:cubicBezTo>
                    <a:cubicBezTo>
                      <a:pt x="313" y="1308"/>
                      <a:pt x="235" y="1562"/>
                      <a:pt x="156" y="1718"/>
                    </a:cubicBezTo>
                    <a:cubicBezTo>
                      <a:pt x="78" y="1874"/>
                      <a:pt x="0" y="1952"/>
                      <a:pt x="0" y="2128"/>
                    </a:cubicBezTo>
                    <a:lnTo>
                      <a:pt x="0" y="2284"/>
                    </a:lnTo>
                    <a:lnTo>
                      <a:pt x="0" y="2440"/>
                    </a:lnTo>
                    <a:lnTo>
                      <a:pt x="78" y="2537"/>
                    </a:lnTo>
                    <a:cubicBezTo>
                      <a:pt x="156" y="2615"/>
                      <a:pt x="313" y="2771"/>
                      <a:pt x="488" y="2771"/>
                    </a:cubicBezTo>
                    <a:cubicBezTo>
                      <a:pt x="566" y="2771"/>
                      <a:pt x="722" y="2771"/>
                      <a:pt x="878" y="2693"/>
                    </a:cubicBezTo>
                    <a:cubicBezTo>
                      <a:pt x="986" y="2645"/>
                      <a:pt x="1058" y="2597"/>
                      <a:pt x="1114" y="2527"/>
                    </a:cubicBezTo>
                    <a:lnTo>
                      <a:pt x="1114" y="2527"/>
                    </a:lnTo>
                    <a:cubicBezTo>
                      <a:pt x="1240" y="2687"/>
                      <a:pt x="1413" y="2792"/>
                      <a:pt x="1617" y="2792"/>
                    </a:cubicBezTo>
                    <a:cubicBezTo>
                      <a:pt x="1668" y="2792"/>
                      <a:pt x="1721" y="2785"/>
                      <a:pt x="1776" y="2771"/>
                    </a:cubicBezTo>
                    <a:lnTo>
                      <a:pt x="1952" y="2771"/>
                    </a:lnTo>
                    <a:cubicBezTo>
                      <a:pt x="2030" y="2693"/>
                      <a:pt x="2108" y="2615"/>
                      <a:pt x="2108" y="2537"/>
                    </a:cubicBezTo>
                    <a:cubicBezTo>
                      <a:pt x="2108" y="2440"/>
                      <a:pt x="2186" y="2284"/>
                      <a:pt x="2186" y="2206"/>
                    </a:cubicBezTo>
                    <a:cubicBezTo>
                      <a:pt x="2186" y="1952"/>
                      <a:pt x="2186" y="1718"/>
                      <a:pt x="2108" y="1464"/>
                    </a:cubicBezTo>
                    <a:cubicBezTo>
                      <a:pt x="2108" y="1074"/>
                      <a:pt x="2030" y="742"/>
                      <a:pt x="1952" y="489"/>
                    </a:cubicBezTo>
                    <a:cubicBezTo>
                      <a:pt x="1854" y="332"/>
                      <a:pt x="1776" y="176"/>
                      <a:pt x="1776" y="176"/>
                    </a:cubicBezTo>
                    <a:lnTo>
                      <a:pt x="1698" y="176"/>
                    </a:lnTo>
                    <a:cubicBezTo>
                      <a:pt x="1698" y="176"/>
                      <a:pt x="1776" y="332"/>
                      <a:pt x="1776" y="586"/>
                    </a:cubicBezTo>
                    <a:cubicBezTo>
                      <a:pt x="1854" y="820"/>
                      <a:pt x="1952" y="1152"/>
                      <a:pt x="1952" y="1562"/>
                    </a:cubicBezTo>
                    <a:cubicBezTo>
                      <a:pt x="2030" y="1718"/>
                      <a:pt x="2030" y="1952"/>
                      <a:pt x="2030" y="2206"/>
                    </a:cubicBezTo>
                    <a:lnTo>
                      <a:pt x="2030" y="2537"/>
                    </a:lnTo>
                    <a:lnTo>
                      <a:pt x="1854" y="2693"/>
                    </a:lnTo>
                    <a:lnTo>
                      <a:pt x="1776" y="2693"/>
                    </a:lnTo>
                    <a:cubicBezTo>
                      <a:pt x="1564" y="2693"/>
                      <a:pt x="1335" y="2629"/>
                      <a:pt x="1178" y="2428"/>
                    </a:cubicBezTo>
                    <a:lnTo>
                      <a:pt x="1178" y="2428"/>
                    </a:lnTo>
                    <a:cubicBezTo>
                      <a:pt x="1189" y="2408"/>
                      <a:pt x="1200" y="2386"/>
                      <a:pt x="1210" y="2362"/>
                    </a:cubicBezTo>
                    <a:cubicBezTo>
                      <a:pt x="1210" y="2284"/>
                      <a:pt x="1288" y="2284"/>
                      <a:pt x="1288" y="2206"/>
                    </a:cubicBezTo>
                    <a:cubicBezTo>
                      <a:pt x="1288" y="2128"/>
                      <a:pt x="1366" y="2050"/>
                      <a:pt x="1288" y="1874"/>
                    </a:cubicBezTo>
                    <a:cubicBezTo>
                      <a:pt x="1288" y="1874"/>
                      <a:pt x="1210" y="1796"/>
                      <a:pt x="1132" y="1796"/>
                    </a:cubicBezTo>
                    <a:lnTo>
                      <a:pt x="1054" y="1796"/>
                    </a:lnTo>
                    <a:cubicBezTo>
                      <a:pt x="976" y="1874"/>
                      <a:pt x="878" y="1952"/>
                      <a:pt x="878" y="2050"/>
                    </a:cubicBezTo>
                    <a:cubicBezTo>
                      <a:pt x="878" y="2159"/>
                      <a:pt x="927" y="2269"/>
                      <a:pt x="982" y="2352"/>
                    </a:cubicBezTo>
                    <a:lnTo>
                      <a:pt x="982" y="2352"/>
                    </a:lnTo>
                    <a:cubicBezTo>
                      <a:pt x="921" y="2408"/>
                      <a:pt x="856" y="2468"/>
                      <a:pt x="800" y="2537"/>
                    </a:cubicBezTo>
                    <a:cubicBezTo>
                      <a:pt x="713" y="2596"/>
                      <a:pt x="622" y="2621"/>
                      <a:pt x="540" y="2621"/>
                    </a:cubicBezTo>
                    <a:cubicBezTo>
                      <a:pt x="401" y="2621"/>
                      <a:pt x="283" y="2550"/>
                      <a:pt x="235" y="2440"/>
                    </a:cubicBezTo>
                    <a:lnTo>
                      <a:pt x="156" y="2362"/>
                    </a:lnTo>
                    <a:lnTo>
                      <a:pt x="156" y="2284"/>
                    </a:lnTo>
                    <a:lnTo>
                      <a:pt x="156" y="2128"/>
                    </a:lnTo>
                    <a:cubicBezTo>
                      <a:pt x="235" y="2050"/>
                      <a:pt x="235" y="1952"/>
                      <a:pt x="313" y="1796"/>
                    </a:cubicBezTo>
                    <a:cubicBezTo>
                      <a:pt x="391" y="1640"/>
                      <a:pt x="566" y="1386"/>
                      <a:pt x="644" y="1230"/>
                    </a:cubicBezTo>
                    <a:cubicBezTo>
                      <a:pt x="800" y="898"/>
                      <a:pt x="1054" y="586"/>
                      <a:pt x="1132" y="411"/>
                    </a:cubicBezTo>
                    <a:cubicBezTo>
                      <a:pt x="1288" y="254"/>
                      <a:pt x="1366" y="98"/>
                      <a:pt x="1366" y="98"/>
                    </a:cubicBezTo>
                    <a:lnTo>
                      <a:pt x="136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56"/>
              <p:cNvSpPr/>
              <p:nvPr/>
            </p:nvSpPr>
            <p:spPr>
              <a:xfrm>
                <a:off x="7533111" y="315072"/>
                <a:ext cx="24859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230" extrusionOk="0">
                    <a:moveTo>
                      <a:pt x="235" y="0"/>
                    </a:moveTo>
                    <a:cubicBezTo>
                      <a:pt x="79" y="0"/>
                      <a:pt x="1" y="78"/>
                      <a:pt x="1" y="254"/>
                    </a:cubicBezTo>
                    <a:cubicBezTo>
                      <a:pt x="1" y="410"/>
                      <a:pt x="79" y="566"/>
                      <a:pt x="157" y="741"/>
                    </a:cubicBezTo>
                    <a:cubicBezTo>
                      <a:pt x="157" y="898"/>
                      <a:pt x="235" y="1132"/>
                      <a:pt x="410" y="1229"/>
                    </a:cubicBezTo>
                    <a:lnTo>
                      <a:pt x="566" y="1229"/>
                    </a:lnTo>
                    <a:cubicBezTo>
                      <a:pt x="723" y="1229"/>
                      <a:pt x="801" y="1054"/>
                      <a:pt x="801" y="898"/>
                    </a:cubicBezTo>
                    <a:cubicBezTo>
                      <a:pt x="723" y="820"/>
                      <a:pt x="645" y="644"/>
                      <a:pt x="645" y="488"/>
                    </a:cubicBezTo>
                    <a:cubicBezTo>
                      <a:pt x="566" y="332"/>
                      <a:pt x="566" y="156"/>
                      <a:pt x="41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56"/>
              <p:cNvSpPr/>
              <p:nvPr/>
            </p:nvSpPr>
            <p:spPr>
              <a:xfrm>
                <a:off x="7585809" y="209087"/>
                <a:ext cx="5089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3084" extrusionOk="0">
                    <a:moveTo>
                      <a:pt x="410" y="0"/>
                    </a:moveTo>
                    <a:cubicBezTo>
                      <a:pt x="332" y="0"/>
                      <a:pt x="176" y="0"/>
                      <a:pt x="78" y="157"/>
                    </a:cubicBezTo>
                    <a:lnTo>
                      <a:pt x="78" y="254"/>
                    </a:lnTo>
                    <a:cubicBezTo>
                      <a:pt x="0" y="410"/>
                      <a:pt x="78" y="644"/>
                      <a:pt x="254" y="742"/>
                    </a:cubicBezTo>
                    <a:cubicBezTo>
                      <a:pt x="410" y="898"/>
                      <a:pt x="488" y="1386"/>
                      <a:pt x="566" y="1620"/>
                    </a:cubicBezTo>
                    <a:cubicBezTo>
                      <a:pt x="664" y="1796"/>
                      <a:pt x="664" y="2030"/>
                      <a:pt x="664" y="2205"/>
                    </a:cubicBezTo>
                    <a:lnTo>
                      <a:pt x="742" y="2205"/>
                    </a:lnTo>
                    <a:lnTo>
                      <a:pt x="742" y="1874"/>
                    </a:lnTo>
                    <a:cubicBezTo>
                      <a:pt x="742" y="1620"/>
                      <a:pt x="742" y="1386"/>
                      <a:pt x="664" y="1230"/>
                    </a:cubicBezTo>
                    <a:cubicBezTo>
                      <a:pt x="664" y="820"/>
                      <a:pt x="566" y="488"/>
                      <a:pt x="488" y="254"/>
                    </a:cubicBezTo>
                    <a:cubicBezTo>
                      <a:pt x="488" y="79"/>
                      <a:pt x="488" y="0"/>
                      <a:pt x="410" y="0"/>
                    </a:cubicBezTo>
                    <a:close/>
                    <a:moveTo>
                      <a:pt x="566" y="0"/>
                    </a:moveTo>
                    <a:cubicBezTo>
                      <a:pt x="566" y="0"/>
                      <a:pt x="566" y="79"/>
                      <a:pt x="664" y="157"/>
                    </a:cubicBezTo>
                    <a:cubicBezTo>
                      <a:pt x="742" y="410"/>
                      <a:pt x="820" y="742"/>
                      <a:pt x="820" y="1132"/>
                    </a:cubicBezTo>
                    <a:cubicBezTo>
                      <a:pt x="898" y="1386"/>
                      <a:pt x="898" y="1620"/>
                      <a:pt x="898" y="1874"/>
                    </a:cubicBezTo>
                    <a:cubicBezTo>
                      <a:pt x="898" y="1952"/>
                      <a:pt x="820" y="2108"/>
                      <a:pt x="820" y="2205"/>
                    </a:cubicBezTo>
                    <a:cubicBezTo>
                      <a:pt x="820" y="2283"/>
                      <a:pt x="742" y="2361"/>
                      <a:pt x="742" y="2361"/>
                    </a:cubicBezTo>
                    <a:cubicBezTo>
                      <a:pt x="742" y="2518"/>
                      <a:pt x="742" y="2693"/>
                      <a:pt x="820" y="2849"/>
                    </a:cubicBezTo>
                    <a:cubicBezTo>
                      <a:pt x="820" y="3005"/>
                      <a:pt x="898" y="3083"/>
                      <a:pt x="1054" y="3083"/>
                    </a:cubicBezTo>
                    <a:cubicBezTo>
                      <a:pt x="1054" y="3083"/>
                      <a:pt x="1151" y="3083"/>
                      <a:pt x="1151" y="3005"/>
                    </a:cubicBezTo>
                    <a:cubicBezTo>
                      <a:pt x="1639" y="2596"/>
                      <a:pt x="1464" y="1952"/>
                      <a:pt x="1385" y="1386"/>
                    </a:cubicBezTo>
                    <a:cubicBezTo>
                      <a:pt x="1229" y="898"/>
                      <a:pt x="1151" y="410"/>
                      <a:pt x="742" y="79"/>
                    </a:cubicBezTo>
                    <a:cubicBezTo>
                      <a:pt x="664" y="0"/>
                      <a:pt x="664" y="0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56"/>
              <p:cNvSpPr/>
              <p:nvPr/>
            </p:nvSpPr>
            <p:spPr>
              <a:xfrm>
                <a:off x="7598502" y="209087"/>
                <a:ext cx="15176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62" extrusionOk="0">
                    <a:moveTo>
                      <a:pt x="1" y="0"/>
                    </a:moveTo>
                    <a:cubicBezTo>
                      <a:pt x="79" y="0"/>
                      <a:pt x="79" y="79"/>
                      <a:pt x="79" y="254"/>
                    </a:cubicBezTo>
                    <a:cubicBezTo>
                      <a:pt x="157" y="488"/>
                      <a:pt x="255" y="820"/>
                      <a:pt x="255" y="1230"/>
                    </a:cubicBezTo>
                    <a:cubicBezTo>
                      <a:pt x="333" y="1386"/>
                      <a:pt x="333" y="1620"/>
                      <a:pt x="333" y="1874"/>
                    </a:cubicBezTo>
                    <a:lnTo>
                      <a:pt x="333" y="2205"/>
                    </a:lnTo>
                    <a:lnTo>
                      <a:pt x="255" y="2205"/>
                    </a:lnTo>
                    <a:cubicBezTo>
                      <a:pt x="333" y="2283"/>
                      <a:pt x="333" y="2361"/>
                      <a:pt x="333" y="2361"/>
                    </a:cubicBezTo>
                    <a:cubicBezTo>
                      <a:pt x="333" y="2361"/>
                      <a:pt x="411" y="2283"/>
                      <a:pt x="411" y="2205"/>
                    </a:cubicBezTo>
                    <a:cubicBezTo>
                      <a:pt x="411" y="2108"/>
                      <a:pt x="489" y="1952"/>
                      <a:pt x="489" y="1874"/>
                    </a:cubicBezTo>
                    <a:cubicBezTo>
                      <a:pt x="489" y="1620"/>
                      <a:pt x="489" y="1386"/>
                      <a:pt x="411" y="1132"/>
                    </a:cubicBezTo>
                    <a:cubicBezTo>
                      <a:pt x="411" y="742"/>
                      <a:pt x="333" y="410"/>
                      <a:pt x="255" y="157"/>
                    </a:cubicBezTo>
                    <a:cubicBezTo>
                      <a:pt x="157" y="79"/>
                      <a:pt x="157" y="0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56"/>
              <p:cNvSpPr/>
              <p:nvPr/>
            </p:nvSpPr>
            <p:spPr>
              <a:xfrm>
                <a:off x="7785023" y="287202"/>
                <a:ext cx="12659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79" h="6342" extrusionOk="0">
                    <a:moveTo>
                      <a:pt x="1464" y="1"/>
                    </a:moveTo>
                    <a:cubicBezTo>
                      <a:pt x="898" y="566"/>
                      <a:pt x="1" y="2205"/>
                      <a:pt x="332" y="3415"/>
                    </a:cubicBezTo>
                    <a:cubicBezTo>
                      <a:pt x="664" y="4956"/>
                      <a:pt x="1952" y="6342"/>
                      <a:pt x="2283" y="6342"/>
                    </a:cubicBezTo>
                    <a:cubicBezTo>
                      <a:pt x="2693" y="6342"/>
                      <a:pt x="4078" y="4391"/>
                      <a:pt x="4000" y="2927"/>
                    </a:cubicBezTo>
                    <a:cubicBezTo>
                      <a:pt x="3903" y="1874"/>
                      <a:pt x="3337" y="566"/>
                      <a:pt x="2439" y="79"/>
                    </a:cubicBezTo>
                    <a:lnTo>
                      <a:pt x="1874" y="79"/>
                    </a:lnTo>
                    <a:lnTo>
                      <a:pt x="1464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56"/>
              <p:cNvSpPr/>
              <p:nvPr/>
            </p:nvSpPr>
            <p:spPr>
              <a:xfrm>
                <a:off x="7815313" y="292664"/>
                <a:ext cx="66011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2830" extrusionOk="0">
                    <a:moveTo>
                      <a:pt x="1073" y="1951"/>
                    </a:moveTo>
                    <a:cubicBezTo>
                      <a:pt x="1151" y="1951"/>
                      <a:pt x="1151" y="2029"/>
                      <a:pt x="1151" y="2107"/>
                    </a:cubicBezTo>
                    <a:cubicBezTo>
                      <a:pt x="1151" y="2107"/>
                      <a:pt x="1083" y="2175"/>
                      <a:pt x="1074" y="2248"/>
                    </a:cubicBezTo>
                    <a:lnTo>
                      <a:pt x="1074" y="2248"/>
                    </a:lnTo>
                    <a:cubicBezTo>
                      <a:pt x="1021" y="2172"/>
                      <a:pt x="976" y="2082"/>
                      <a:pt x="976" y="2029"/>
                    </a:cubicBezTo>
                    <a:lnTo>
                      <a:pt x="976" y="1951"/>
                    </a:lnTo>
                    <a:close/>
                    <a:moveTo>
                      <a:pt x="742" y="0"/>
                    </a:moveTo>
                    <a:cubicBezTo>
                      <a:pt x="742" y="0"/>
                      <a:pt x="664" y="156"/>
                      <a:pt x="585" y="312"/>
                    </a:cubicBezTo>
                    <a:cubicBezTo>
                      <a:pt x="488" y="566"/>
                      <a:pt x="332" y="878"/>
                      <a:pt x="176" y="1288"/>
                    </a:cubicBezTo>
                    <a:cubicBezTo>
                      <a:pt x="176" y="1463"/>
                      <a:pt x="98" y="1698"/>
                      <a:pt x="0" y="1951"/>
                    </a:cubicBezTo>
                    <a:lnTo>
                      <a:pt x="0" y="2263"/>
                    </a:lnTo>
                    <a:lnTo>
                      <a:pt x="0" y="2517"/>
                    </a:lnTo>
                    <a:cubicBezTo>
                      <a:pt x="0" y="2595"/>
                      <a:pt x="0" y="2595"/>
                      <a:pt x="98" y="2595"/>
                    </a:cubicBezTo>
                    <a:lnTo>
                      <a:pt x="98" y="2673"/>
                    </a:lnTo>
                    <a:lnTo>
                      <a:pt x="176" y="2673"/>
                    </a:lnTo>
                    <a:cubicBezTo>
                      <a:pt x="254" y="2751"/>
                      <a:pt x="410" y="2829"/>
                      <a:pt x="585" y="2829"/>
                    </a:cubicBezTo>
                    <a:cubicBezTo>
                      <a:pt x="742" y="2829"/>
                      <a:pt x="898" y="2751"/>
                      <a:pt x="976" y="2673"/>
                    </a:cubicBezTo>
                    <a:cubicBezTo>
                      <a:pt x="1032" y="2628"/>
                      <a:pt x="1081" y="2558"/>
                      <a:pt x="1128" y="2473"/>
                    </a:cubicBezTo>
                    <a:lnTo>
                      <a:pt x="1128" y="2473"/>
                    </a:lnTo>
                    <a:cubicBezTo>
                      <a:pt x="1291" y="2568"/>
                      <a:pt x="1489" y="2626"/>
                      <a:pt x="1668" y="2626"/>
                    </a:cubicBezTo>
                    <a:cubicBezTo>
                      <a:pt x="1741" y="2626"/>
                      <a:pt x="1810" y="2616"/>
                      <a:pt x="1873" y="2595"/>
                    </a:cubicBezTo>
                    <a:cubicBezTo>
                      <a:pt x="1873" y="2595"/>
                      <a:pt x="1951" y="2595"/>
                      <a:pt x="1951" y="2517"/>
                    </a:cubicBezTo>
                    <a:cubicBezTo>
                      <a:pt x="1951" y="2517"/>
                      <a:pt x="2049" y="2517"/>
                      <a:pt x="2049" y="2439"/>
                    </a:cubicBezTo>
                    <a:cubicBezTo>
                      <a:pt x="2127" y="2439"/>
                      <a:pt x="2127" y="2342"/>
                      <a:pt x="2127" y="2263"/>
                    </a:cubicBezTo>
                    <a:lnTo>
                      <a:pt x="2127" y="1854"/>
                    </a:lnTo>
                    <a:cubicBezTo>
                      <a:pt x="2049" y="1620"/>
                      <a:pt x="2049" y="1463"/>
                      <a:pt x="1951" y="1210"/>
                    </a:cubicBezTo>
                    <a:cubicBezTo>
                      <a:pt x="1795" y="878"/>
                      <a:pt x="1639" y="566"/>
                      <a:pt x="1463" y="312"/>
                    </a:cubicBezTo>
                    <a:cubicBezTo>
                      <a:pt x="1385" y="156"/>
                      <a:pt x="1307" y="0"/>
                      <a:pt x="1307" y="0"/>
                    </a:cubicBezTo>
                    <a:lnTo>
                      <a:pt x="1229" y="0"/>
                    </a:lnTo>
                    <a:lnTo>
                      <a:pt x="1229" y="78"/>
                    </a:lnTo>
                    <a:cubicBezTo>
                      <a:pt x="1229" y="78"/>
                      <a:pt x="1307" y="156"/>
                      <a:pt x="1385" y="390"/>
                    </a:cubicBezTo>
                    <a:cubicBezTo>
                      <a:pt x="1463" y="644"/>
                      <a:pt x="1639" y="878"/>
                      <a:pt x="1795" y="1288"/>
                    </a:cubicBezTo>
                    <a:cubicBezTo>
                      <a:pt x="1873" y="1463"/>
                      <a:pt x="1951" y="1698"/>
                      <a:pt x="1951" y="1951"/>
                    </a:cubicBezTo>
                    <a:cubicBezTo>
                      <a:pt x="2049" y="2029"/>
                      <a:pt x="2049" y="2107"/>
                      <a:pt x="2049" y="2263"/>
                    </a:cubicBezTo>
                    <a:cubicBezTo>
                      <a:pt x="2049" y="2342"/>
                      <a:pt x="1951" y="2342"/>
                      <a:pt x="1951" y="2439"/>
                    </a:cubicBezTo>
                    <a:lnTo>
                      <a:pt x="1873" y="2439"/>
                    </a:lnTo>
                    <a:lnTo>
                      <a:pt x="1795" y="2517"/>
                    </a:lnTo>
                    <a:cubicBezTo>
                      <a:pt x="1754" y="2538"/>
                      <a:pt x="1701" y="2547"/>
                      <a:pt x="1642" y="2547"/>
                    </a:cubicBezTo>
                    <a:cubicBezTo>
                      <a:pt x="1490" y="2547"/>
                      <a:pt x="1299" y="2482"/>
                      <a:pt x="1180" y="2371"/>
                    </a:cubicBezTo>
                    <a:lnTo>
                      <a:pt x="1180" y="2371"/>
                    </a:lnTo>
                    <a:cubicBezTo>
                      <a:pt x="1197" y="2336"/>
                      <a:pt x="1213" y="2300"/>
                      <a:pt x="1229" y="2263"/>
                    </a:cubicBezTo>
                    <a:cubicBezTo>
                      <a:pt x="1229" y="2263"/>
                      <a:pt x="1307" y="2185"/>
                      <a:pt x="1307" y="2107"/>
                    </a:cubicBezTo>
                    <a:cubicBezTo>
                      <a:pt x="1307" y="2029"/>
                      <a:pt x="1307" y="1951"/>
                      <a:pt x="1229" y="1854"/>
                    </a:cubicBezTo>
                    <a:cubicBezTo>
                      <a:pt x="1151" y="1776"/>
                      <a:pt x="1151" y="1776"/>
                      <a:pt x="1073" y="1776"/>
                    </a:cubicBezTo>
                    <a:lnTo>
                      <a:pt x="898" y="1776"/>
                    </a:lnTo>
                    <a:cubicBezTo>
                      <a:pt x="820" y="1854"/>
                      <a:pt x="820" y="1951"/>
                      <a:pt x="820" y="2029"/>
                    </a:cubicBezTo>
                    <a:cubicBezTo>
                      <a:pt x="820" y="2159"/>
                      <a:pt x="927" y="2288"/>
                      <a:pt x="1019" y="2384"/>
                    </a:cubicBezTo>
                    <a:lnTo>
                      <a:pt x="1019" y="2384"/>
                    </a:lnTo>
                    <a:cubicBezTo>
                      <a:pt x="985" y="2430"/>
                      <a:pt x="938" y="2476"/>
                      <a:pt x="898" y="2517"/>
                    </a:cubicBezTo>
                    <a:cubicBezTo>
                      <a:pt x="781" y="2634"/>
                      <a:pt x="659" y="2673"/>
                      <a:pt x="546" y="2673"/>
                    </a:cubicBezTo>
                    <a:cubicBezTo>
                      <a:pt x="434" y="2673"/>
                      <a:pt x="332" y="2634"/>
                      <a:pt x="254" y="2595"/>
                    </a:cubicBezTo>
                    <a:lnTo>
                      <a:pt x="254" y="2517"/>
                    </a:lnTo>
                    <a:lnTo>
                      <a:pt x="176" y="2517"/>
                    </a:lnTo>
                    <a:lnTo>
                      <a:pt x="176" y="2439"/>
                    </a:lnTo>
                    <a:lnTo>
                      <a:pt x="176" y="2263"/>
                    </a:lnTo>
                    <a:cubicBezTo>
                      <a:pt x="176" y="2185"/>
                      <a:pt x="176" y="2107"/>
                      <a:pt x="254" y="1951"/>
                    </a:cubicBezTo>
                    <a:cubicBezTo>
                      <a:pt x="254" y="1776"/>
                      <a:pt x="332" y="1542"/>
                      <a:pt x="410" y="1366"/>
                    </a:cubicBezTo>
                    <a:cubicBezTo>
                      <a:pt x="488" y="976"/>
                      <a:pt x="664" y="644"/>
                      <a:pt x="742" y="390"/>
                    </a:cubicBezTo>
                    <a:cubicBezTo>
                      <a:pt x="820" y="156"/>
                      <a:pt x="820" y="78"/>
                      <a:pt x="820" y="78"/>
                    </a:cubicBezTo>
                    <a:lnTo>
                      <a:pt x="8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56"/>
              <p:cNvSpPr/>
              <p:nvPr/>
            </p:nvSpPr>
            <p:spPr>
              <a:xfrm>
                <a:off x="7843151" y="297506"/>
                <a:ext cx="6604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927" extrusionOk="0">
                    <a:moveTo>
                      <a:pt x="332" y="0"/>
                    </a:moveTo>
                    <a:cubicBezTo>
                      <a:pt x="254" y="0"/>
                      <a:pt x="79" y="156"/>
                      <a:pt x="79" y="234"/>
                    </a:cubicBezTo>
                    <a:lnTo>
                      <a:pt x="79" y="332"/>
                    </a:lnTo>
                    <a:cubicBezTo>
                      <a:pt x="1" y="566"/>
                      <a:pt x="176" y="722"/>
                      <a:pt x="332" y="820"/>
                    </a:cubicBezTo>
                    <a:cubicBezTo>
                      <a:pt x="566" y="898"/>
                      <a:pt x="742" y="1386"/>
                      <a:pt x="820" y="1620"/>
                    </a:cubicBezTo>
                    <a:cubicBezTo>
                      <a:pt x="976" y="1795"/>
                      <a:pt x="1054" y="1951"/>
                      <a:pt x="1152" y="2107"/>
                    </a:cubicBezTo>
                    <a:cubicBezTo>
                      <a:pt x="1152" y="1951"/>
                      <a:pt x="1152" y="1873"/>
                      <a:pt x="1054" y="1795"/>
                    </a:cubicBezTo>
                    <a:cubicBezTo>
                      <a:pt x="1054" y="1542"/>
                      <a:pt x="976" y="1307"/>
                      <a:pt x="898" y="1132"/>
                    </a:cubicBezTo>
                    <a:cubicBezTo>
                      <a:pt x="742" y="722"/>
                      <a:pt x="566" y="488"/>
                      <a:pt x="488" y="234"/>
                    </a:cubicBezTo>
                    <a:cubicBezTo>
                      <a:pt x="410" y="156"/>
                      <a:pt x="410" y="78"/>
                      <a:pt x="332" y="0"/>
                    </a:cubicBezTo>
                    <a:close/>
                    <a:moveTo>
                      <a:pt x="488" y="0"/>
                    </a:moveTo>
                    <a:cubicBezTo>
                      <a:pt x="488" y="0"/>
                      <a:pt x="566" y="78"/>
                      <a:pt x="566" y="156"/>
                    </a:cubicBezTo>
                    <a:cubicBezTo>
                      <a:pt x="742" y="410"/>
                      <a:pt x="898" y="722"/>
                      <a:pt x="1054" y="1054"/>
                    </a:cubicBezTo>
                    <a:cubicBezTo>
                      <a:pt x="1152" y="1307"/>
                      <a:pt x="1152" y="1464"/>
                      <a:pt x="1230" y="1698"/>
                    </a:cubicBezTo>
                    <a:lnTo>
                      <a:pt x="1230" y="2107"/>
                    </a:lnTo>
                    <a:cubicBezTo>
                      <a:pt x="1230" y="2186"/>
                      <a:pt x="1230" y="2186"/>
                      <a:pt x="1152" y="2283"/>
                    </a:cubicBezTo>
                    <a:cubicBezTo>
                      <a:pt x="1230" y="2439"/>
                      <a:pt x="1308" y="2595"/>
                      <a:pt x="1386" y="2771"/>
                    </a:cubicBezTo>
                    <a:cubicBezTo>
                      <a:pt x="1386" y="2849"/>
                      <a:pt x="1464" y="2927"/>
                      <a:pt x="1542" y="2927"/>
                    </a:cubicBezTo>
                    <a:cubicBezTo>
                      <a:pt x="1640" y="2927"/>
                      <a:pt x="1718" y="2849"/>
                      <a:pt x="1796" y="2849"/>
                    </a:cubicBezTo>
                    <a:cubicBezTo>
                      <a:pt x="2127" y="2283"/>
                      <a:pt x="1796" y="1698"/>
                      <a:pt x="1542" y="1210"/>
                    </a:cubicBezTo>
                    <a:cubicBezTo>
                      <a:pt x="1386" y="722"/>
                      <a:pt x="1152" y="234"/>
                      <a:pt x="66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56"/>
              <p:cNvSpPr/>
              <p:nvPr/>
            </p:nvSpPr>
            <p:spPr>
              <a:xfrm>
                <a:off x="7853455" y="297506"/>
                <a:ext cx="27869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284" extrusionOk="0">
                    <a:moveTo>
                      <a:pt x="0" y="0"/>
                    </a:moveTo>
                    <a:cubicBezTo>
                      <a:pt x="78" y="78"/>
                      <a:pt x="78" y="156"/>
                      <a:pt x="156" y="234"/>
                    </a:cubicBezTo>
                    <a:cubicBezTo>
                      <a:pt x="234" y="488"/>
                      <a:pt x="410" y="722"/>
                      <a:pt x="566" y="1132"/>
                    </a:cubicBezTo>
                    <a:cubicBezTo>
                      <a:pt x="644" y="1307"/>
                      <a:pt x="722" y="1542"/>
                      <a:pt x="722" y="1795"/>
                    </a:cubicBezTo>
                    <a:cubicBezTo>
                      <a:pt x="820" y="1873"/>
                      <a:pt x="820" y="1951"/>
                      <a:pt x="820" y="2107"/>
                    </a:cubicBezTo>
                    <a:lnTo>
                      <a:pt x="820" y="2283"/>
                    </a:lnTo>
                    <a:cubicBezTo>
                      <a:pt x="898" y="2186"/>
                      <a:pt x="898" y="2186"/>
                      <a:pt x="898" y="2107"/>
                    </a:cubicBezTo>
                    <a:lnTo>
                      <a:pt x="898" y="1698"/>
                    </a:lnTo>
                    <a:cubicBezTo>
                      <a:pt x="820" y="1464"/>
                      <a:pt x="820" y="1307"/>
                      <a:pt x="722" y="1054"/>
                    </a:cubicBezTo>
                    <a:cubicBezTo>
                      <a:pt x="566" y="722"/>
                      <a:pt x="410" y="410"/>
                      <a:pt x="234" y="156"/>
                    </a:cubicBezTo>
                    <a:cubicBezTo>
                      <a:pt x="234" y="78"/>
                      <a:pt x="156" y="0"/>
                      <a:pt x="156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56"/>
              <p:cNvSpPr/>
              <p:nvPr/>
            </p:nvSpPr>
            <p:spPr>
              <a:xfrm>
                <a:off x="8121101" y="282361"/>
                <a:ext cx="12597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59" h="6342" extrusionOk="0">
                    <a:moveTo>
                      <a:pt x="1464" y="0"/>
                    </a:moveTo>
                    <a:cubicBezTo>
                      <a:pt x="879" y="566"/>
                      <a:pt x="1" y="2283"/>
                      <a:pt x="235" y="3415"/>
                    </a:cubicBezTo>
                    <a:cubicBezTo>
                      <a:pt x="566" y="4956"/>
                      <a:pt x="1952" y="6342"/>
                      <a:pt x="2264" y="6342"/>
                    </a:cubicBezTo>
                    <a:cubicBezTo>
                      <a:pt x="2596" y="6342"/>
                      <a:pt x="4059" y="4391"/>
                      <a:pt x="3981" y="2927"/>
                    </a:cubicBezTo>
                    <a:cubicBezTo>
                      <a:pt x="3903" y="1874"/>
                      <a:pt x="3318" y="566"/>
                      <a:pt x="2440" y="157"/>
                    </a:cubicBezTo>
                    <a:cubicBezTo>
                      <a:pt x="2440" y="157"/>
                      <a:pt x="2186" y="78"/>
                      <a:pt x="1854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56"/>
              <p:cNvSpPr/>
              <p:nvPr/>
            </p:nvSpPr>
            <p:spPr>
              <a:xfrm>
                <a:off x="8148349" y="287202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52" y="1952"/>
                    </a:moveTo>
                    <a:lnTo>
                      <a:pt x="1152" y="2127"/>
                    </a:lnTo>
                    <a:lnTo>
                      <a:pt x="1152" y="2283"/>
                    </a:lnTo>
                    <a:cubicBezTo>
                      <a:pt x="1149" y="2286"/>
                      <a:pt x="1147" y="2289"/>
                      <a:pt x="1144" y="2291"/>
                    </a:cubicBezTo>
                    <a:lnTo>
                      <a:pt x="1144" y="2291"/>
                    </a:lnTo>
                    <a:cubicBezTo>
                      <a:pt x="1065" y="2230"/>
                      <a:pt x="976" y="2154"/>
                      <a:pt x="976" y="2030"/>
                    </a:cubicBezTo>
                    <a:lnTo>
                      <a:pt x="1074" y="1952"/>
                    </a:lnTo>
                    <a:close/>
                    <a:moveTo>
                      <a:pt x="820" y="1"/>
                    </a:moveTo>
                    <a:cubicBezTo>
                      <a:pt x="820" y="1"/>
                      <a:pt x="742" y="176"/>
                      <a:pt x="664" y="410"/>
                    </a:cubicBezTo>
                    <a:cubicBezTo>
                      <a:pt x="586" y="566"/>
                      <a:pt x="410" y="898"/>
                      <a:pt x="254" y="1308"/>
                    </a:cubicBezTo>
                    <a:cubicBezTo>
                      <a:pt x="176" y="1464"/>
                      <a:pt x="176" y="1718"/>
                      <a:pt x="98" y="1952"/>
                    </a:cubicBezTo>
                    <a:cubicBezTo>
                      <a:pt x="98" y="2030"/>
                      <a:pt x="1" y="2205"/>
                      <a:pt x="1" y="2361"/>
                    </a:cubicBezTo>
                    <a:cubicBezTo>
                      <a:pt x="1" y="2361"/>
                      <a:pt x="1" y="2439"/>
                      <a:pt x="98" y="2518"/>
                    </a:cubicBezTo>
                    <a:lnTo>
                      <a:pt x="98" y="2693"/>
                    </a:lnTo>
                    <a:lnTo>
                      <a:pt x="176" y="2693"/>
                    </a:lnTo>
                    <a:lnTo>
                      <a:pt x="254" y="2771"/>
                    </a:lnTo>
                    <a:cubicBezTo>
                      <a:pt x="332" y="2849"/>
                      <a:pt x="488" y="2849"/>
                      <a:pt x="664" y="2849"/>
                    </a:cubicBezTo>
                    <a:cubicBezTo>
                      <a:pt x="820" y="2849"/>
                      <a:pt x="898" y="2771"/>
                      <a:pt x="1074" y="2693"/>
                    </a:cubicBezTo>
                    <a:cubicBezTo>
                      <a:pt x="1119" y="2647"/>
                      <a:pt x="1165" y="2568"/>
                      <a:pt x="1211" y="2495"/>
                    </a:cubicBezTo>
                    <a:lnTo>
                      <a:pt x="1211" y="2495"/>
                    </a:lnTo>
                    <a:cubicBezTo>
                      <a:pt x="1331" y="2590"/>
                      <a:pt x="1512" y="2645"/>
                      <a:pt x="1705" y="2645"/>
                    </a:cubicBezTo>
                    <a:cubicBezTo>
                      <a:pt x="1786" y="2645"/>
                      <a:pt x="1870" y="2636"/>
                      <a:pt x="1952" y="2615"/>
                    </a:cubicBezTo>
                    <a:lnTo>
                      <a:pt x="2049" y="2615"/>
                    </a:lnTo>
                    <a:cubicBezTo>
                      <a:pt x="2049" y="2518"/>
                      <a:pt x="2127" y="2518"/>
                      <a:pt x="2127" y="2518"/>
                    </a:cubicBezTo>
                    <a:cubicBezTo>
                      <a:pt x="2127" y="2439"/>
                      <a:pt x="2205" y="2361"/>
                      <a:pt x="2205" y="2283"/>
                    </a:cubicBezTo>
                    <a:lnTo>
                      <a:pt x="2205" y="1952"/>
                    </a:lnTo>
                    <a:cubicBezTo>
                      <a:pt x="2127" y="1718"/>
                      <a:pt x="2049" y="1464"/>
                      <a:pt x="1952" y="1308"/>
                    </a:cubicBezTo>
                    <a:cubicBezTo>
                      <a:pt x="1796" y="898"/>
                      <a:pt x="1640" y="566"/>
                      <a:pt x="1562" y="332"/>
                    </a:cubicBezTo>
                    <a:cubicBezTo>
                      <a:pt x="1464" y="176"/>
                      <a:pt x="1386" y="1"/>
                      <a:pt x="1386" y="1"/>
                    </a:cubicBezTo>
                    <a:lnTo>
                      <a:pt x="1308" y="1"/>
                    </a:lnTo>
                    <a:lnTo>
                      <a:pt x="1308" y="79"/>
                    </a:lnTo>
                    <a:cubicBezTo>
                      <a:pt x="1308" y="79"/>
                      <a:pt x="1308" y="176"/>
                      <a:pt x="1464" y="410"/>
                    </a:cubicBezTo>
                    <a:cubicBezTo>
                      <a:pt x="1562" y="664"/>
                      <a:pt x="1718" y="976"/>
                      <a:pt x="1874" y="1308"/>
                    </a:cubicBezTo>
                    <a:cubicBezTo>
                      <a:pt x="1874" y="1542"/>
                      <a:pt x="1952" y="1718"/>
                      <a:pt x="2049" y="1952"/>
                    </a:cubicBezTo>
                    <a:cubicBezTo>
                      <a:pt x="2049" y="2030"/>
                      <a:pt x="2127" y="2205"/>
                      <a:pt x="2049" y="2283"/>
                    </a:cubicBezTo>
                    <a:lnTo>
                      <a:pt x="2049" y="2439"/>
                    </a:lnTo>
                    <a:lnTo>
                      <a:pt x="1952" y="2439"/>
                    </a:lnTo>
                    <a:lnTo>
                      <a:pt x="1874" y="2518"/>
                    </a:lnTo>
                    <a:cubicBezTo>
                      <a:pt x="1809" y="2545"/>
                      <a:pt x="1743" y="2557"/>
                      <a:pt x="1677" y="2557"/>
                    </a:cubicBezTo>
                    <a:cubicBezTo>
                      <a:pt x="1528" y="2557"/>
                      <a:pt x="1383" y="2493"/>
                      <a:pt x="1274" y="2401"/>
                    </a:cubicBezTo>
                    <a:lnTo>
                      <a:pt x="1274" y="2401"/>
                    </a:lnTo>
                    <a:cubicBezTo>
                      <a:pt x="1285" y="2386"/>
                      <a:pt x="1296" y="2373"/>
                      <a:pt x="1308" y="2361"/>
                    </a:cubicBezTo>
                    <a:lnTo>
                      <a:pt x="1308" y="2127"/>
                    </a:lnTo>
                    <a:cubicBezTo>
                      <a:pt x="1308" y="2030"/>
                      <a:pt x="1386" y="1952"/>
                      <a:pt x="1308" y="1874"/>
                    </a:cubicBezTo>
                    <a:cubicBezTo>
                      <a:pt x="1230" y="1796"/>
                      <a:pt x="1152" y="1796"/>
                      <a:pt x="1152" y="1796"/>
                    </a:cubicBezTo>
                    <a:lnTo>
                      <a:pt x="976" y="1796"/>
                    </a:lnTo>
                    <a:cubicBezTo>
                      <a:pt x="898" y="1874"/>
                      <a:pt x="820" y="2030"/>
                      <a:pt x="898" y="2127"/>
                    </a:cubicBezTo>
                    <a:cubicBezTo>
                      <a:pt x="898" y="2253"/>
                      <a:pt x="949" y="2328"/>
                      <a:pt x="1060" y="2393"/>
                    </a:cubicBezTo>
                    <a:lnTo>
                      <a:pt x="1060" y="2393"/>
                    </a:lnTo>
                    <a:cubicBezTo>
                      <a:pt x="1005" y="2468"/>
                      <a:pt x="948" y="2553"/>
                      <a:pt x="898" y="2615"/>
                    </a:cubicBezTo>
                    <a:cubicBezTo>
                      <a:pt x="820" y="2693"/>
                      <a:pt x="718" y="2732"/>
                      <a:pt x="615" y="2732"/>
                    </a:cubicBezTo>
                    <a:cubicBezTo>
                      <a:pt x="513" y="2732"/>
                      <a:pt x="410" y="2693"/>
                      <a:pt x="332" y="2615"/>
                    </a:cubicBezTo>
                    <a:lnTo>
                      <a:pt x="254" y="2615"/>
                    </a:lnTo>
                    <a:lnTo>
                      <a:pt x="254" y="2518"/>
                    </a:lnTo>
                    <a:lnTo>
                      <a:pt x="254" y="2361"/>
                    </a:lnTo>
                    <a:lnTo>
                      <a:pt x="254" y="1952"/>
                    </a:lnTo>
                    <a:cubicBezTo>
                      <a:pt x="332" y="1796"/>
                      <a:pt x="410" y="1542"/>
                      <a:pt x="488" y="1386"/>
                    </a:cubicBezTo>
                    <a:cubicBezTo>
                      <a:pt x="586" y="976"/>
                      <a:pt x="742" y="664"/>
                      <a:pt x="820" y="410"/>
                    </a:cubicBezTo>
                    <a:cubicBezTo>
                      <a:pt x="898" y="176"/>
                      <a:pt x="898" y="79"/>
                      <a:pt x="898" y="79"/>
                    </a:cubicBezTo>
                    <a:lnTo>
                      <a:pt x="89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56"/>
              <p:cNvSpPr/>
              <p:nvPr/>
            </p:nvSpPr>
            <p:spPr>
              <a:xfrm>
                <a:off x="8178639" y="292664"/>
                <a:ext cx="66011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2927" extrusionOk="0">
                    <a:moveTo>
                      <a:pt x="332" y="0"/>
                    </a:moveTo>
                    <a:cubicBezTo>
                      <a:pt x="254" y="78"/>
                      <a:pt x="98" y="156"/>
                      <a:pt x="98" y="234"/>
                    </a:cubicBezTo>
                    <a:cubicBezTo>
                      <a:pt x="0" y="312"/>
                      <a:pt x="0" y="312"/>
                      <a:pt x="0" y="390"/>
                    </a:cubicBezTo>
                    <a:cubicBezTo>
                      <a:pt x="0" y="566"/>
                      <a:pt x="98" y="722"/>
                      <a:pt x="254" y="800"/>
                    </a:cubicBezTo>
                    <a:cubicBezTo>
                      <a:pt x="586" y="878"/>
                      <a:pt x="742" y="1366"/>
                      <a:pt x="820" y="1620"/>
                    </a:cubicBezTo>
                    <a:cubicBezTo>
                      <a:pt x="898" y="1776"/>
                      <a:pt x="976" y="1951"/>
                      <a:pt x="1073" y="2107"/>
                    </a:cubicBezTo>
                    <a:cubicBezTo>
                      <a:pt x="1151" y="2029"/>
                      <a:pt x="1073" y="1854"/>
                      <a:pt x="1073" y="1776"/>
                    </a:cubicBezTo>
                    <a:cubicBezTo>
                      <a:pt x="976" y="1542"/>
                      <a:pt x="898" y="1366"/>
                      <a:pt x="898" y="1132"/>
                    </a:cubicBezTo>
                    <a:cubicBezTo>
                      <a:pt x="742" y="800"/>
                      <a:pt x="586" y="488"/>
                      <a:pt x="488" y="234"/>
                    </a:cubicBezTo>
                    <a:cubicBezTo>
                      <a:pt x="410" y="156"/>
                      <a:pt x="332" y="78"/>
                      <a:pt x="332" y="0"/>
                    </a:cubicBezTo>
                    <a:close/>
                    <a:moveTo>
                      <a:pt x="488" y="0"/>
                    </a:moveTo>
                    <a:cubicBezTo>
                      <a:pt x="488" y="78"/>
                      <a:pt x="488" y="78"/>
                      <a:pt x="586" y="156"/>
                    </a:cubicBezTo>
                    <a:cubicBezTo>
                      <a:pt x="664" y="390"/>
                      <a:pt x="820" y="722"/>
                      <a:pt x="976" y="1132"/>
                    </a:cubicBezTo>
                    <a:cubicBezTo>
                      <a:pt x="1073" y="1288"/>
                      <a:pt x="1151" y="1542"/>
                      <a:pt x="1229" y="1776"/>
                    </a:cubicBezTo>
                    <a:lnTo>
                      <a:pt x="1229" y="2107"/>
                    </a:lnTo>
                    <a:cubicBezTo>
                      <a:pt x="1229" y="2185"/>
                      <a:pt x="1229" y="2263"/>
                      <a:pt x="1151" y="2263"/>
                    </a:cubicBezTo>
                    <a:cubicBezTo>
                      <a:pt x="1229" y="2439"/>
                      <a:pt x="1307" y="2595"/>
                      <a:pt x="1386" y="2751"/>
                    </a:cubicBezTo>
                    <a:cubicBezTo>
                      <a:pt x="1386" y="2829"/>
                      <a:pt x="1464" y="2927"/>
                      <a:pt x="1561" y="2927"/>
                    </a:cubicBezTo>
                    <a:cubicBezTo>
                      <a:pt x="1639" y="2927"/>
                      <a:pt x="1717" y="2829"/>
                      <a:pt x="1717" y="2829"/>
                    </a:cubicBezTo>
                    <a:cubicBezTo>
                      <a:pt x="2127" y="2342"/>
                      <a:pt x="1795" y="1698"/>
                      <a:pt x="1561" y="1210"/>
                    </a:cubicBezTo>
                    <a:cubicBezTo>
                      <a:pt x="1307" y="722"/>
                      <a:pt x="1073" y="234"/>
                      <a:pt x="58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56"/>
              <p:cNvSpPr/>
              <p:nvPr/>
            </p:nvSpPr>
            <p:spPr>
              <a:xfrm>
                <a:off x="8188912" y="292664"/>
                <a:ext cx="27900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264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255" y="488"/>
                      <a:pt x="411" y="800"/>
                      <a:pt x="567" y="1132"/>
                    </a:cubicBezTo>
                    <a:cubicBezTo>
                      <a:pt x="567" y="1366"/>
                      <a:pt x="645" y="1542"/>
                      <a:pt x="742" y="1776"/>
                    </a:cubicBezTo>
                    <a:cubicBezTo>
                      <a:pt x="742" y="1854"/>
                      <a:pt x="820" y="2029"/>
                      <a:pt x="742" y="2107"/>
                    </a:cubicBezTo>
                    <a:cubicBezTo>
                      <a:pt x="820" y="2185"/>
                      <a:pt x="820" y="2263"/>
                      <a:pt x="820" y="2263"/>
                    </a:cubicBezTo>
                    <a:cubicBezTo>
                      <a:pt x="898" y="2263"/>
                      <a:pt x="898" y="2185"/>
                      <a:pt x="898" y="2107"/>
                    </a:cubicBezTo>
                    <a:lnTo>
                      <a:pt x="898" y="1776"/>
                    </a:lnTo>
                    <a:cubicBezTo>
                      <a:pt x="820" y="1542"/>
                      <a:pt x="742" y="1288"/>
                      <a:pt x="645" y="1132"/>
                    </a:cubicBezTo>
                    <a:cubicBezTo>
                      <a:pt x="489" y="722"/>
                      <a:pt x="333" y="390"/>
                      <a:pt x="255" y="156"/>
                    </a:cubicBezTo>
                    <a:cubicBezTo>
                      <a:pt x="157" y="78"/>
                      <a:pt x="157" y="78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56"/>
              <p:cNvSpPr/>
              <p:nvPr/>
            </p:nvSpPr>
            <p:spPr>
              <a:xfrm>
                <a:off x="8439023" y="204246"/>
                <a:ext cx="136275" cy="191548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72" extrusionOk="0">
                    <a:moveTo>
                      <a:pt x="1464" y="0"/>
                    </a:moveTo>
                    <a:lnTo>
                      <a:pt x="1054" y="78"/>
                    </a:lnTo>
                    <a:cubicBezTo>
                      <a:pt x="566" y="722"/>
                      <a:pt x="0" y="2517"/>
                      <a:pt x="488" y="3649"/>
                    </a:cubicBezTo>
                    <a:cubicBezTo>
                      <a:pt x="1031" y="5054"/>
                      <a:pt x="2475" y="6172"/>
                      <a:pt x="2951" y="6172"/>
                    </a:cubicBezTo>
                    <a:cubicBezTo>
                      <a:pt x="2971" y="6172"/>
                      <a:pt x="2989" y="6170"/>
                      <a:pt x="3005" y="6166"/>
                    </a:cubicBezTo>
                    <a:cubicBezTo>
                      <a:pt x="3317" y="6088"/>
                      <a:pt x="4390" y="3903"/>
                      <a:pt x="3981" y="2517"/>
                    </a:cubicBezTo>
                    <a:cubicBezTo>
                      <a:pt x="3727" y="1464"/>
                      <a:pt x="3005" y="313"/>
                      <a:pt x="2029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56"/>
              <p:cNvSpPr/>
              <p:nvPr/>
            </p:nvSpPr>
            <p:spPr>
              <a:xfrm>
                <a:off x="8469282" y="206666"/>
                <a:ext cx="65453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960" extrusionOk="0">
                    <a:moveTo>
                      <a:pt x="1054" y="1952"/>
                    </a:moveTo>
                    <a:lnTo>
                      <a:pt x="1054" y="2030"/>
                    </a:lnTo>
                    <a:lnTo>
                      <a:pt x="1054" y="2283"/>
                    </a:lnTo>
                    <a:cubicBezTo>
                      <a:pt x="1054" y="2287"/>
                      <a:pt x="1054" y="2290"/>
                      <a:pt x="1054" y="2294"/>
                    </a:cubicBezTo>
                    <a:lnTo>
                      <a:pt x="1054" y="2294"/>
                    </a:lnTo>
                    <a:cubicBezTo>
                      <a:pt x="973" y="2227"/>
                      <a:pt x="879" y="2144"/>
                      <a:pt x="879" y="2030"/>
                    </a:cubicBezTo>
                    <a:lnTo>
                      <a:pt x="879" y="1952"/>
                    </a:lnTo>
                    <a:close/>
                    <a:moveTo>
                      <a:pt x="801" y="0"/>
                    </a:moveTo>
                    <a:lnTo>
                      <a:pt x="801" y="78"/>
                    </a:lnTo>
                    <a:cubicBezTo>
                      <a:pt x="801" y="78"/>
                      <a:pt x="879" y="157"/>
                      <a:pt x="1054" y="410"/>
                    </a:cubicBezTo>
                    <a:cubicBezTo>
                      <a:pt x="1133" y="566"/>
                      <a:pt x="1367" y="820"/>
                      <a:pt x="1620" y="1210"/>
                    </a:cubicBezTo>
                    <a:cubicBezTo>
                      <a:pt x="1698" y="1386"/>
                      <a:pt x="1776" y="1542"/>
                      <a:pt x="1854" y="1796"/>
                    </a:cubicBezTo>
                    <a:cubicBezTo>
                      <a:pt x="1952" y="1874"/>
                      <a:pt x="1952" y="1952"/>
                      <a:pt x="1952" y="2108"/>
                    </a:cubicBezTo>
                    <a:cubicBezTo>
                      <a:pt x="2030" y="2186"/>
                      <a:pt x="1952" y="2186"/>
                      <a:pt x="1952" y="2283"/>
                    </a:cubicBezTo>
                    <a:lnTo>
                      <a:pt x="1854" y="2361"/>
                    </a:lnTo>
                    <a:cubicBezTo>
                      <a:pt x="1737" y="2400"/>
                      <a:pt x="1615" y="2420"/>
                      <a:pt x="1493" y="2420"/>
                    </a:cubicBezTo>
                    <a:cubicBezTo>
                      <a:pt x="1395" y="2420"/>
                      <a:pt x="1297" y="2407"/>
                      <a:pt x="1201" y="2382"/>
                    </a:cubicBezTo>
                    <a:lnTo>
                      <a:pt x="1201" y="2382"/>
                    </a:lnTo>
                    <a:cubicBezTo>
                      <a:pt x="1207" y="2349"/>
                      <a:pt x="1211" y="2316"/>
                      <a:pt x="1211" y="2283"/>
                    </a:cubicBezTo>
                    <a:lnTo>
                      <a:pt x="1211" y="2030"/>
                    </a:lnTo>
                    <a:cubicBezTo>
                      <a:pt x="1211" y="1952"/>
                      <a:pt x="1211" y="1874"/>
                      <a:pt x="1133" y="1796"/>
                    </a:cubicBezTo>
                    <a:lnTo>
                      <a:pt x="976" y="1796"/>
                    </a:lnTo>
                    <a:cubicBezTo>
                      <a:pt x="879" y="1796"/>
                      <a:pt x="879" y="1796"/>
                      <a:pt x="801" y="1874"/>
                    </a:cubicBezTo>
                    <a:cubicBezTo>
                      <a:pt x="723" y="1874"/>
                      <a:pt x="723" y="2030"/>
                      <a:pt x="723" y="2108"/>
                    </a:cubicBezTo>
                    <a:cubicBezTo>
                      <a:pt x="791" y="2260"/>
                      <a:pt x="932" y="2339"/>
                      <a:pt x="1019" y="2408"/>
                    </a:cubicBezTo>
                    <a:lnTo>
                      <a:pt x="1019" y="2408"/>
                    </a:lnTo>
                    <a:cubicBezTo>
                      <a:pt x="987" y="2477"/>
                      <a:pt x="936" y="2550"/>
                      <a:pt x="879" y="2596"/>
                    </a:cubicBezTo>
                    <a:cubicBezTo>
                      <a:pt x="832" y="2702"/>
                      <a:pt x="698" y="2773"/>
                      <a:pt x="561" y="2773"/>
                    </a:cubicBezTo>
                    <a:cubicBezTo>
                      <a:pt x="473" y="2773"/>
                      <a:pt x="382" y="2743"/>
                      <a:pt x="313" y="2674"/>
                    </a:cubicBezTo>
                    <a:lnTo>
                      <a:pt x="235" y="2674"/>
                    </a:lnTo>
                    <a:lnTo>
                      <a:pt x="235" y="2596"/>
                    </a:lnTo>
                    <a:cubicBezTo>
                      <a:pt x="157" y="2596"/>
                      <a:pt x="157" y="2517"/>
                      <a:pt x="157" y="2439"/>
                    </a:cubicBezTo>
                    <a:lnTo>
                      <a:pt x="157" y="2108"/>
                    </a:lnTo>
                    <a:cubicBezTo>
                      <a:pt x="157" y="1874"/>
                      <a:pt x="235" y="1698"/>
                      <a:pt x="235" y="1464"/>
                    </a:cubicBezTo>
                    <a:cubicBezTo>
                      <a:pt x="313" y="1054"/>
                      <a:pt x="313" y="722"/>
                      <a:pt x="391" y="488"/>
                    </a:cubicBezTo>
                    <a:cubicBezTo>
                      <a:pt x="391" y="235"/>
                      <a:pt x="489" y="157"/>
                      <a:pt x="489" y="157"/>
                    </a:cubicBezTo>
                    <a:lnTo>
                      <a:pt x="391" y="78"/>
                    </a:lnTo>
                    <a:lnTo>
                      <a:pt x="313" y="78"/>
                    </a:lnTo>
                    <a:cubicBezTo>
                      <a:pt x="313" y="78"/>
                      <a:pt x="313" y="235"/>
                      <a:pt x="235" y="488"/>
                    </a:cubicBezTo>
                    <a:cubicBezTo>
                      <a:pt x="157" y="722"/>
                      <a:pt x="79" y="1054"/>
                      <a:pt x="1" y="1464"/>
                    </a:cubicBezTo>
                    <a:lnTo>
                      <a:pt x="1" y="2108"/>
                    </a:lnTo>
                    <a:lnTo>
                      <a:pt x="1" y="2517"/>
                    </a:lnTo>
                    <a:cubicBezTo>
                      <a:pt x="1" y="2596"/>
                      <a:pt x="1" y="2596"/>
                      <a:pt x="79" y="2674"/>
                    </a:cubicBezTo>
                    <a:cubicBezTo>
                      <a:pt x="79" y="2771"/>
                      <a:pt x="79" y="2771"/>
                      <a:pt x="157" y="2849"/>
                    </a:cubicBezTo>
                    <a:lnTo>
                      <a:pt x="235" y="2849"/>
                    </a:lnTo>
                    <a:cubicBezTo>
                      <a:pt x="290" y="2904"/>
                      <a:pt x="394" y="2960"/>
                      <a:pt x="505" y="2960"/>
                    </a:cubicBezTo>
                    <a:cubicBezTo>
                      <a:pt x="552" y="2960"/>
                      <a:pt x="599" y="2950"/>
                      <a:pt x="645" y="2927"/>
                    </a:cubicBezTo>
                    <a:cubicBezTo>
                      <a:pt x="801" y="2927"/>
                      <a:pt x="976" y="2849"/>
                      <a:pt x="1054" y="2674"/>
                    </a:cubicBezTo>
                    <a:cubicBezTo>
                      <a:pt x="1095" y="2633"/>
                      <a:pt x="1136" y="2571"/>
                      <a:pt x="1165" y="2499"/>
                    </a:cubicBezTo>
                    <a:lnTo>
                      <a:pt x="1165" y="2499"/>
                    </a:lnTo>
                    <a:cubicBezTo>
                      <a:pt x="1256" y="2537"/>
                      <a:pt x="1355" y="2556"/>
                      <a:pt x="1454" y="2556"/>
                    </a:cubicBezTo>
                    <a:cubicBezTo>
                      <a:pt x="1596" y="2556"/>
                      <a:pt x="1737" y="2517"/>
                      <a:pt x="1854" y="2439"/>
                    </a:cubicBezTo>
                    <a:lnTo>
                      <a:pt x="1952" y="2439"/>
                    </a:lnTo>
                    <a:cubicBezTo>
                      <a:pt x="2030" y="2361"/>
                      <a:pt x="2030" y="2361"/>
                      <a:pt x="2030" y="2283"/>
                    </a:cubicBezTo>
                    <a:cubicBezTo>
                      <a:pt x="2108" y="2283"/>
                      <a:pt x="2108" y="2186"/>
                      <a:pt x="2108" y="2108"/>
                    </a:cubicBezTo>
                    <a:cubicBezTo>
                      <a:pt x="2108" y="1952"/>
                      <a:pt x="2030" y="1874"/>
                      <a:pt x="2030" y="1698"/>
                    </a:cubicBezTo>
                    <a:cubicBezTo>
                      <a:pt x="1952" y="1464"/>
                      <a:pt x="1854" y="1308"/>
                      <a:pt x="1698" y="1132"/>
                    </a:cubicBezTo>
                    <a:cubicBezTo>
                      <a:pt x="1542" y="722"/>
                      <a:pt x="1289" y="488"/>
                      <a:pt x="1133" y="332"/>
                    </a:cubicBezTo>
                    <a:cubicBezTo>
                      <a:pt x="976" y="78"/>
                      <a:pt x="879" y="0"/>
                      <a:pt x="8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56"/>
              <p:cNvSpPr/>
              <p:nvPr/>
            </p:nvSpPr>
            <p:spPr>
              <a:xfrm>
                <a:off x="8489269" y="211508"/>
                <a:ext cx="73305" cy="811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16" extrusionOk="0">
                    <a:moveTo>
                      <a:pt x="235" y="1"/>
                    </a:moveTo>
                    <a:cubicBezTo>
                      <a:pt x="79" y="79"/>
                      <a:pt x="1" y="176"/>
                      <a:pt x="1" y="332"/>
                    </a:cubicBezTo>
                    <a:lnTo>
                      <a:pt x="1" y="410"/>
                    </a:lnTo>
                    <a:cubicBezTo>
                      <a:pt x="1" y="566"/>
                      <a:pt x="157" y="742"/>
                      <a:pt x="332" y="820"/>
                    </a:cubicBezTo>
                    <a:cubicBezTo>
                      <a:pt x="567" y="898"/>
                      <a:pt x="820" y="1308"/>
                      <a:pt x="976" y="1464"/>
                    </a:cubicBezTo>
                    <a:cubicBezTo>
                      <a:pt x="1132" y="1640"/>
                      <a:pt x="1210" y="1796"/>
                      <a:pt x="1308" y="1952"/>
                    </a:cubicBezTo>
                    <a:cubicBezTo>
                      <a:pt x="1308" y="1796"/>
                      <a:pt x="1308" y="1718"/>
                      <a:pt x="1210" y="1640"/>
                    </a:cubicBezTo>
                    <a:cubicBezTo>
                      <a:pt x="1132" y="1386"/>
                      <a:pt x="1054" y="1230"/>
                      <a:pt x="976" y="1054"/>
                    </a:cubicBezTo>
                    <a:cubicBezTo>
                      <a:pt x="723" y="664"/>
                      <a:pt x="489" y="410"/>
                      <a:pt x="410" y="254"/>
                    </a:cubicBezTo>
                    <a:cubicBezTo>
                      <a:pt x="332" y="176"/>
                      <a:pt x="235" y="79"/>
                      <a:pt x="235" y="1"/>
                    </a:cubicBezTo>
                    <a:close/>
                    <a:moveTo>
                      <a:pt x="332" y="1"/>
                    </a:moveTo>
                    <a:cubicBezTo>
                      <a:pt x="410" y="1"/>
                      <a:pt x="410" y="79"/>
                      <a:pt x="489" y="176"/>
                    </a:cubicBezTo>
                    <a:cubicBezTo>
                      <a:pt x="645" y="332"/>
                      <a:pt x="898" y="566"/>
                      <a:pt x="1054" y="976"/>
                    </a:cubicBezTo>
                    <a:cubicBezTo>
                      <a:pt x="1210" y="1152"/>
                      <a:pt x="1308" y="1308"/>
                      <a:pt x="1386" y="1542"/>
                    </a:cubicBezTo>
                    <a:cubicBezTo>
                      <a:pt x="1386" y="1718"/>
                      <a:pt x="1464" y="1796"/>
                      <a:pt x="1464" y="1952"/>
                    </a:cubicBezTo>
                    <a:lnTo>
                      <a:pt x="1464" y="2127"/>
                    </a:lnTo>
                    <a:cubicBezTo>
                      <a:pt x="1542" y="2283"/>
                      <a:pt x="1620" y="2361"/>
                      <a:pt x="1698" y="2518"/>
                    </a:cubicBezTo>
                    <a:cubicBezTo>
                      <a:pt x="1698" y="2615"/>
                      <a:pt x="1796" y="2615"/>
                      <a:pt x="1874" y="2615"/>
                    </a:cubicBezTo>
                    <a:cubicBezTo>
                      <a:pt x="1952" y="2615"/>
                      <a:pt x="2030" y="2615"/>
                      <a:pt x="2108" y="2518"/>
                    </a:cubicBezTo>
                    <a:cubicBezTo>
                      <a:pt x="2362" y="1952"/>
                      <a:pt x="1952" y="1386"/>
                      <a:pt x="1620" y="976"/>
                    </a:cubicBezTo>
                    <a:cubicBezTo>
                      <a:pt x="1308" y="566"/>
                      <a:pt x="976" y="79"/>
                      <a:pt x="489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56"/>
              <p:cNvSpPr/>
              <p:nvPr/>
            </p:nvSpPr>
            <p:spPr>
              <a:xfrm>
                <a:off x="8496531" y="211508"/>
                <a:ext cx="38204" cy="66042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2128" extrusionOk="0">
                    <a:moveTo>
                      <a:pt x="1" y="1"/>
                    </a:moveTo>
                    <a:cubicBezTo>
                      <a:pt x="1" y="79"/>
                      <a:pt x="98" y="176"/>
                      <a:pt x="176" y="254"/>
                    </a:cubicBezTo>
                    <a:cubicBezTo>
                      <a:pt x="255" y="410"/>
                      <a:pt x="489" y="664"/>
                      <a:pt x="742" y="1054"/>
                    </a:cubicBezTo>
                    <a:cubicBezTo>
                      <a:pt x="820" y="1230"/>
                      <a:pt x="898" y="1386"/>
                      <a:pt x="976" y="1640"/>
                    </a:cubicBezTo>
                    <a:cubicBezTo>
                      <a:pt x="1074" y="1718"/>
                      <a:pt x="1074" y="1796"/>
                      <a:pt x="1074" y="1952"/>
                    </a:cubicBezTo>
                    <a:cubicBezTo>
                      <a:pt x="1152" y="2030"/>
                      <a:pt x="1152" y="2030"/>
                      <a:pt x="1230" y="2127"/>
                    </a:cubicBezTo>
                    <a:lnTo>
                      <a:pt x="1230" y="1952"/>
                    </a:lnTo>
                    <a:cubicBezTo>
                      <a:pt x="1230" y="1796"/>
                      <a:pt x="1152" y="1718"/>
                      <a:pt x="1152" y="1542"/>
                    </a:cubicBezTo>
                    <a:cubicBezTo>
                      <a:pt x="1074" y="1308"/>
                      <a:pt x="976" y="1152"/>
                      <a:pt x="820" y="976"/>
                    </a:cubicBezTo>
                    <a:cubicBezTo>
                      <a:pt x="664" y="566"/>
                      <a:pt x="411" y="332"/>
                      <a:pt x="255" y="176"/>
                    </a:cubicBezTo>
                    <a:cubicBezTo>
                      <a:pt x="176" y="79"/>
                      <a:pt x="176" y="1"/>
                      <a:pt x="9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56"/>
              <p:cNvSpPr/>
              <p:nvPr/>
            </p:nvSpPr>
            <p:spPr>
              <a:xfrm>
                <a:off x="8736338" y="-430"/>
                <a:ext cx="133854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90" extrusionOk="0">
                    <a:moveTo>
                      <a:pt x="1952" y="0"/>
                    </a:moveTo>
                    <a:cubicBezTo>
                      <a:pt x="1952" y="0"/>
                      <a:pt x="1796" y="0"/>
                      <a:pt x="1386" y="79"/>
                    </a:cubicBezTo>
                    <a:lnTo>
                      <a:pt x="976" y="79"/>
                    </a:lnTo>
                    <a:cubicBezTo>
                      <a:pt x="488" y="742"/>
                      <a:pt x="1" y="2517"/>
                      <a:pt x="410" y="3669"/>
                    </a:cubicBezTo>
                    <a:cubicBezTo>
                      <a:pt x="1033" y="5084"/>
                      <a:pt x="2514" y="6189"/>
                      <a:pt x="2893" y="6189"/>
                    </a:cubicBezTo>
                    <a:cubicBezTo>
                      <a:pt x="2906" y="6189"/>
                      <a:pt x="2917" y="6188"/>
                      <a:pt x="2927" y="6186"/>
                    </a:cubicBezTo>
                    <a:cubicBezTo>
                      <a:pt x="3259" y="6108"/>
                      <a:pt x="4313" y="3981"/>
                      <a:pt x="3981" y="2517"/>
                    </a:cubicBezTo>
                    <a:cubicBezTo>
                      <a:pt x="3747" y="1542"/>
                      <a:pt x="2927" y="332"/>
                      <a:pt x="1952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97" name="Google Shape;8097;p56"/>
              <p:cNvGrpSpPr/>
              <p:nvPr/>
            </p:nvGrpSpPr>
            <p:grpSpPr>
              <a:xfrm>
                <a:off x="152709" y="-336291"/>
                <a:ext cx="8838582" cy="629607"/>
                <a:chOff x="152709" y="-336291"/>
                <a:chExt cx="8838582" cy="629607"/>
              </a:xfrm>
            </p:grpSpPr>
            <p:sp>
              <p:nvSpPr>
                <p:cNvPr id="8098" name="Google Shape;8098;p56"/>
                <p:cNvSpPr/>
                <p:nvPr/>
              </p:nvSpPr>
              <p:spPr>
                <a:xfrm>
                  <a:off x="4903826" y="170324"/>
                  <a:ext cx="40594" cy="3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" h="1250" extrusionOk="0">
                      <a:moveTo>
                        <a:pt x="833" y="1"/>
                      </a:moveTo>
                      <a:cubicBezTo>
                        <a:pt x="577" y="1"/>
                        <a:pt x="206" y="83"/>
                        <a:pt x="79" y="196"/>
                      </a:cubicBezTo>
                      <a:cubicBezTo>
                        <a:pt x="0" y="274"/>
                        <a:pt x="332" y="1249"/>
                        <a:pt x="332" y="1249"/>
                      </a:cubicBezTo>
                      <a:lnTo>
                        <a:pt x="644" y="1249"/>
                      </a:lnTo>
                      <a:cubicBezTo>
                        <a:pt x="1054" y="1249"/>
                        <a:pt x="1308" y="1093"/>
                        <a:pt x="1308" y="1093"/>
                      </a:cubicBezTo>
                      <a:cubicBezTo>
                        <a:pt x="1308" y="1093"/>
                        <a:pt x="1132" y="196"/>
                        <a:pt x="1054" y="40"/>
                      </a:cubicBezTo>
                      <a:cubicBezTo>
                        <a:pt x="1011" y="13"/>
                        <a:pt x="930" y="1"/>
                        <a:pt x="8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9" name="Google Shape;8099;p56"/>
                <p:cNvSpPr/>
                <p:nvPr/>
              </p:nvSpPr>
              <p:spPr>
                <a:xfrm>
                  <a:off x="5199341" y="-32303"/>
                  <a:ext cx="39973" cy="39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8" h="1282" extrusionOk="0">
                      <a:moveTo>
                        <a:pt x="710" y="1"/>
                      </a:moveTo>
                      <a:cubicBezTo>
                        <a:pt x="475" y="1"/>
                        <a:pt x="202" y="38"/>
                        <a:pt x="156" y="130"/>
                      </a:cubicBezTo>
                      <a:cubicBezTo>
                        <a:pt x="0" y="227"/>
                        <a:pt x="312" y="1203"/>
                        <a:pt x="312" y="1203"/>
                      </a:cubicBezTo>
                      <a:cubicBezTo>
                        <a:pt x="488" y="1281"/>
                        <a:pt x="566" y="1281"/>
                        <a:pt x="644" y="1281"/>
                      </a:cubicBezTo>
                      <a:cubicBezTo>
                        <a:pt x="1054" y="1203"/>
                        <a:pt x="1288" y="1027"/>
                        <a:pt x="1288" y="1027"/>
                      </a:cubicBezTo>
                      <a:cubicBezTo>
                        <a:pt x="1288" y="1027"/>
                        <a:pt x="1132" y="130"/>
                        <a:pt x="1054" y="52"/>
                      </a:cubicBezTo>
                      <a:cubicBezTo>
                        <a:pt x="1022" y="20"/>
                        <a:pt x="875" y="1"/>
                        <a:pt x="7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100" name="Google Shape;8100;p56"/>
                <p:cNvGrpSpPr/>
                <p:nvPr/>
              </p:nvGrpSpPr>
              <p:grpSpPr>
                <a:xfrm>
                  <a:off x="152709" y="-336291"/>
                  <a:ext cx="8838582" cy="629607"/>
                  <a:chOff x="152709" y="-336291"/>
                  <a:chExt cx="8838582" cy="629607"/>
                </a:xfrm>
              </p:grpSpPr>
              <p:sp>
                <p:nvSpPr>
                  <p:cNvPr id="8101" name="Google Shape;8101;p56"/>
                  <p:cNvSpPr/>
                  <p:nvPr/>
                </p:nvSpPr>
                <p:spPr>
                  <a:xfrm>
                    <a:off x="5426425" y="-332132"/>
                    <a:ext cx="1717973" cy="516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56" h="16657" extrusionOk="0">
                        <a:moveTo>
                          <a:pt x="153" y="0"/>
                        </a:moveTo>
                        <a:cubicBezTo>
                          <a:pt x="130" y="0"/>
                          <a:pt x="104" y="9"/>
                          <a:pt x="78" y="35"/>
                        </a:cubicBezTo>
                        <a:cubicBezTo>
                          <a:pt x="78" y="35"/>
                          <a:pt x="0" y="133"/>
                          <a:pt x="78" y="133"/>
                        </a:cubicBezTo>
                        <a:cubicBezTo>
                          <a:pt x="78" y="133"/>
                          <a:pt x="566" y="1108"/>
                          <a:pt x="1620" y="2572"/>
                        </a:cubicBezTo>
                        <a:cubicBezTo>
                          <a:pt x="2107" y="3372"/>
                          <a:pt x="2751" y="4191"/>
                          <a:pt x="3649" y="5167"/>
                        </a:cubicBezTo>
                        <a:cubicBezTo>
                          <a:pt x="4468" y="6142"/>
                          <a:pt x="5444" y="7196"/>
                          <a:pt x="6654" y="8250"/>
                        </a:cubicBezTo>
                        <a:cubicBezTo>
                          <a:pt x="7805" y="9225"/>
                          <a:pt x="9171" y="10279"/>
                          <a:pt x="10732" y="11254"/>
                        </a:cubicBezTo>
                        <a:cubicBezTo>
                          <a:pt x="12195" y="12230"/>
                          <a:pt x="13893" y="13127"/>
                          <a:pt x="15688" y="13947"/>
                        </a:cubicBezTo>
                        <a:cubicBezTo>
                          <a:pt x="17561" y="14669"/>
                          <a:pt x="19414" y="15332"/>
                          <a:pt x="21463" y="15820"/>
                        </a:cubicBezTo>
                        <a:cubicBezTo>
                          <a:pt x="23492" y="16308"/>
                          <a:pt x="25600" y="16542"/>
                          <a:pt x="27629" y="16620"/>
                        </a:cubicBezTo>
                        <a:cubicBezTo>
                          <a:pt x="28154" y="16644"/>
                          <a:pt x="28678" y="16656"/>
                          <a:pt x="29200" y="16656"/>
                        </a:cubicBezTo>
                        <a:cubicBezTo>
                          <a:pt x="30792" y="16656"/>
                          <a:pt x="32364" y="16543"/>
                          <a:pt x="33892" y="16308"/>
                        </a:cubicBezTo>
                        <a:cubicBezTo>
                          <a:pt x="35999" y="15976"/>
                          <a:pt x="37951" y="15488"/>
                          <a:pt x="39824" y="14844"/>
                        </a:cubicBezTo>
                        <a:cubicBezTo>
                          <a:pt x="41697" y="14181"/>
                          <a:pt x="43414" y="13303"/>
                          <a:pt x="44955" y="12405"/>
                        </a:cubicBezTo>
                        <a:cubicBezTo>
                          <a:pt x="46497" y="11508"/>
                          <a:pt x="47882" y="10454"/>
                          <a:pt x="49092" y="9401"/>
                        </a:cubicBezTo>
                        <a:cubicBezTo>
                          <a:pt x="50243" y="8328"/>
                          <a:pt x="51219" y="7274"/>
                          <a:pt x="52019" y="6298"/>
                        </a:cubicBezTo>
                        <a:cubicBezTo>
                          <a:pt x="52838" y="5323"/>
                          <a:pt x="53482" y="4425"/>
                          <a:pt x="53970" y="3625"/>
                        </a:cubicBezTo>
                        <a:cubicBezTo>
                          <a:pt x="54458" y="2884"/>
                          <a:pt x="54867" y="2240"/>
                          <a:pt x="55023" y="1830"/>
                        </a:cubicBezTo>
                        <a:cubicBezTo>
                          <a:pt x="55277" y="1342"/>
                          <a:pt x="55355" y="1108"/>
                          <a:pt x="55355" y="1108"/>
                        </a:cubicBezTo>
                        <a:lnTo>
                          <a:pt x="55355" y="1011"/>
                        </a:lnTo>
                        <a:cubicBezTo>
                          <a:pt x="55277" y="1011"/>
                          <a:pt x="55199" y="1011"/>
                          <a:pt x="55199" y="1108"/>
                        </a:cubicBezTo>
                        <a:cubicBezTo>
                          <a:pt x="55199" y="1108"/>
                          <a:pt x="55121" y="1264"/>
                          <a:pt x="54867" y="1752"/>
                        </a:cubicBezTo>
                        <a:cubicBezTo>
                          <a:pt x="54633" y="2162"/>
                          <a:pt x="54223" y="2728"/>
                          <a:pt x="53736" y="3450"/>
                        </a:cubicBezTo>
                        <a:cubicBezTo>
                          <a:pt x="53170" y="4191"/>
                          <a:pt x="52506" y="5089"/>
                          <a:pt x="51609" y="5986"/>
                        </a:cubicBezTo>
                        <a:cubicBezTo>
                          <a:pt x="50809" y="6962"/>
                          <a:pt x="49833" y="7937"/>
                          <a:pt x="48604" y="8913"/>
                        </a:cubicBezTo>
                        <a:cubicBezTo>
                          <a:pt x="47394" y="9888"/>
                          <a:pt x="46087" y="10864"/>
                          <a:pt x="44546" y="11664"/>
                        </a:cubicBezTo>
                        <a:cubicBezTo>
                          <a:pt x="43004" y="12562"/>
                          <a:pt x="41287" y="13381"/>
                          <a:pt x="39511" y="13947"/>
                        </a:cubicBezTo>
                        <a:cubicBezTo>
                          <a:pt x="37716" y="14591"/>
                          <a:pt x="35765" y="15001"/>
                          <a:pt x="33814" y="15332"/>
                        </a:cubicBezTo>
                        <a:cubicBezTo>
                          <a:pt x="31785" y="15644"/>
                          <a:pt x="29756" y="15820"/>
                          <a:pt x="27707" y="15820"/>
                        </a:cubicBezTo>
                        <a:cubicBezTo>
                          <a:pt x="25600" y="15820"/>
                          <a:pt x="23570" y="15566"/>
                          <a:pt x="21619" y="15157"/>
                        </a:cubicBezTo>
                        <a:cubicBezTo>
                          <a:pt x="19668" y="14766"/>
                          <a:pt x="17717" y="14103"/>
                          <a:pt x="16000" y="13303"/>
                        </a:cubicBezTo>
                        <a:cubicBezTo>
                          <a:pt x="14224" y="12484"/>
                          <a:pt x="12585" y="11586"/>
                          <a:pt x="11122" y="10610"/>
                        </a:cubicBezTo>
                        <a:cubicBezTo>
                          <a:pt x="9658" y="9635"/>
                          <a:pt x="8371" y="8581"/>
                          <a:pt x="7219" y="7606"/>
                        </a:cubicBezTo>
                        <a:cubicBezTo>
                          <a:pt x="6010" y="6630"/>
                          <a:pt x="5034" y="5654"/>
                          <a:pt x="4137" y="4679"/>
                        </a:cubicBezTo>
                        <a:cubicBezTo>
                          <a:pt x="3239" y="3781"/>
                          <a:pt x="2517" y="2962"/>
                          <a:pt x="1951" y="2318"/>
                        </a:cubicBezTo>
                        <a:cubicBezTo>
                          <a:pt x="1366" y="1596"/>
                          <a:pt x="976" y="1011"/>
                          <a:pt x="644" y="698"/>
                        </a:cubicBezTo>
                        <a:cubicBezTo>
                          <a:pt x="390" y="289"/>
                          <a:pt x="234" y="35"/>
                          <a:pt x="234" y="35"/>
                        </a:cubicBezTo>
                        <a:cubicBezTo>
                          <a:pt x="234" y="35"/>
                          <a:pt x="200" y="0"/>
                          <a:pt x="1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2" name="Google Shape;8102;p56"/>
                  <p:cNvSpPr/>
                  <p:nvPr/>
                </p:nvSpPr>
                <p:spPr>
                  <a:xfrm>
                    <a:off x="3579501" y="-331046"/>
                    <a:ext cx="1854217" cy="60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746" h="19610" extrusionOk="0">
                        <a:moveTo>
                          <a:pt x="59589" y="0"/>
                        </a:moveTo>
                        <a:cubicBezTo>
                          <a:pt x="59589" y="0"/>
                          <a:pt x="59511" y="332"/>
                          <a:pt x="59257" y="820"/>
                        </a:cubicBezTo>
                        <a:cubicBezTo>
                          <a:pt x="59023" y="1307"/>
                          <a:pt x="58614" y="1951"/>
                          <a:pt x="58126" y="2849"/>
                        </a:cubicBezTo>
                        <a:cubicBezTo>
                          <a:pt x="57560" y="3746"/>
                          <a:pt x="56897" y="4722"/>
                          <a:pt x="56097" y="5854"/>
                        </a:cubicBezTo>
                        <a:cubicBezTo>
                          <a:pt x="55199" y="6927"/>
                          <a:pt x="54145" y="8136"/>
                          <a:pt x="52916" y="9366"/>
                        </a:cubicBezTo>
                        <a:cubicBezTo>
                          <a:pt x="51706" y="10497"/>
                          <a:pt x="50243" y="11707"/>
                          <a:pt x="48604" y="12858"/>
                        </a:cubicBezTo>
                        <a:cubicBezTo>
                          <a:pt x="46985" y="13912"/>
                          <a:pt x="45111" y="14966"/>
                          <a:pt x="43160" y="15785"/>
                        </a:cubicBezTo>
                        <a:cubicBezTo>
                          <a:pt x="41209" y="16585"/>
                          <a:pt x="39102" y="17326"/>
                          <a:pt x="36897" y="17814"/>
                        </a:cubicBezTo>
                        <a:cubicBezTo>
                          <a:pt x="34712" y="18302"/>
                          <a:pt x="32429" y="18634"/>
                          <a:pt x="30146" y="18790"/>
                        </a:cubicBezTo>
                        <a:cubicBezTo>
                          <a:pt x="29580" y="18868"/>
                          <a:pt x="28936" y="18868"/>
                          <a:pt x="28370" y="18868"/>
                        </a:cubicBezTo>
                        <a:cubicBezTo>
                          <a:pt x="28117" y="18868"/>
                          <a:pt x="27804" y="18946"/>
                          <a:pt x="27551" y="18946"/>
                        </a:cubicBezTo>
                        <a:lnTo>
                          <a:pt x="26653" y="18868"/>
                        </a:lnTo>
                        <a:lnTo>
                          <a:pt x="25853" y="18868"/>
                        </a:lnTo>
                        <a:lnTo>
                          <a:pt x="24956" y="18790"/>
                        </a:lnTo>
                        <a:cubicBezTo>
                          <a:pt x="24702" y="18790"/>
                          <a:pt x="24390" y="18790"/>
                          <a:pt x="24136" y="18712"/>
                        </a:cubicBezTo>
                        <a:lnTo>
                          <a:pt x="23317" y="18634"/>
                        </a:lnTo>
                        <a:cubicBezTo>
                          <a:pt x="21053" y="18224"/>
                          <a:pt x="18927" y="17561"/>
                          <a:pt x="16975" y="16683"/>
                        </a:cubicBezTo>
                        <a:cubicBezTo>
                          <a:pt x="15024" y="15863"/>
                          <a:pt x="13249" y="14731"/>
                          <a:pt x="11610" y="13580"/>
                        </a:cubicBezTo>
                        <a:cubicBezTo>
                          <a:pt x="9990" y="12449"/>
                          <a:pt x="8605" y="11219"/>
                          <a:pt x="7395" y="10010"/>
                        </a:cubicBezTo>
                        <a:cubicBezTo>
                          <a:pt x="6166" y="8780"/>
                          <a:pt x="5034" y="7649"/>
                          <a:pt x="4137" y="6595"/>
                        </a:cubicBezTo>
                        <a:cubicBezTo>
                          <a:pt x="3239" y="5463"/>
                          <a:pt x="2517" y="4488"/>
                          <a:pt x="1951" y="3668"/>
                        </a:cubicBezTo>
                        <a:cubicBezTo>
                          <a:pt x="1366" y="2849"/>
                          <a:pt x="976" y="2205"/>
                          <a:pt x="644" y="1717"/>
                        </a:cubicBezTo>
                        <a:cubicBezTo>
                          <a:pt x="390" y="1307"/>
                          <a:pt x="234" y="976"/>
                          <a:pt x="234" y="976"/>
                        </a:cubicBezTo>
                        <a:lnTo>
                          <a:pt x="78" y="976"/>
                        </a:lnTo>
                        <a:cubicBezTo>
                          <a:pt x="78" y="976"/>
                          <a:pt x="0" y="1073"/>
                          <a:pt x="78" y="1151"/>
                        </a:cubicBezTo>
                        <a:cubicBezTo>
                          <a:pt x="78" y="1151"/>
                          <a:pt x="488" y="2205"/>
                          <a:pt x="1542" y="3902"/>
                        </a:cubicBezTo>
                        <a:cubicBezTo>
                          <a:pt x="2107" y="4800"/>
                          <a:pt x="2751" y="5854"/>
                          <a:pt x="3649" y="7005"/>
                        </a:cubicBezTo>
                        <a:cubicBezTo>
                          <a:pt x="4546" y="8136"/>
                          <a:pt x="5522" y="9366"/>
                          <a:pt x="6829" y="10575"/>
                        </a:cubicBezTo>
                        <a:cubicBezTo>
                          <a:pt x="8039" y="11883"/>
                          <a:pt x="9502" y="13092"/>
                          <a:pt x="11122" y="14244"/>
                        </a:cubicBezTo>
                        <a:cubicBezTo>
                          <a:pt x="12761" y="15453"/>
                          <a:pt x="14634" y="16507"/>
                          <a:pt x="16663" y="17326"/>
                        </a:cubicBezTo>
                        <a:cubicBezTo>
                          <a:pt x="18692" y="18224"/>
                          <a:pt x="20878" y="18868"/>
                          <a:pt x="23161" y="19278"/>
                        </a:cubicBezTo>
                        <a:cubicBezTo>
                          <a:pt x="23492" y="19278"/>
                          <a:pt x="23727" y="19356"/>
                          <a:pt x="24058" y="19356"/>
                        </a:cubicBezTo>
                        <a:cubicBezTo>
                          <a:pt x="24292" y="19434"/>
                          <a:pt x="24624" y="19434"/>
                          <a:pt x="24878" y="19434"/>
                        </a:cubicBezTo>
                        <a:lnTo>
                          <a:pt x="25756" y="19609"/>
                        </a:lnTo>
                        <a:lnTo>
                          <a:pt x="30146" y="19609"/>
                        </a:lnTo>
                        <a:cubicBezTo>
                          <a:pt x="32507" y="19512"/>
                          <a:pt x="34868" y="19200"/>
                          <a:pt x="37073" y="18712"/>
                        </a:cubicBezTo>
                        <a:cubicBezTo>
                          <a:pt x="39336" y="18302"/>
                          <a:pt x="41541" y="17561"/>
                          <a:pt x="43570" y="16683"/>
                        </a:cubicBezTo>
                        <a:cubicBezTo>
                          <a:pt x="47628" y="14887"/>
                          <a:pt x="50965" y="12370"/>
                          <a:pt x="53404" y="9853"/>
                        </a:cubicBezTo>
                        <a:cubicBezTo>
                          <a:pt x="54633" y="8624"/>
                          <a:pt x="55687" y="7317"/>
                          <a:pt x="56487" y="6185"/>
                        </a:cubicBezTo>
                        <a:cubicBezTo>
                          <a:pt x="57306" y="4976"/>
                          <a:pt x="57950" y="3902"/>
                          <a:pt x="58438" y="3024"/>
                        </a:cubicBezTo>
                        <a:cubicBezTo>
                          <a:pt x="58926" y="2127"/>
                          <a:pt x="59257" y="1385"/>
                          <a:pt x="59414" y="898"/>
                        </a:cubicBezTo>
                        <a:cubicBezTo>
                          <a:pt x="59667" y="410"/>
                          <a:pt x="59745" y="98"/>
                          <a:pt x="59745" y="98"/>
                        </a:cubicBezTo>
                        <a:cubicBezTo>
                          <a:pt x="59745" y="98"/>
                          <a:pt x="59745" y="0"/>
                          <a:pt x="5966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3" name="Google Shape;8103;p56"/>
                  <p:cNvSpPr/>
                  <p:nvPr/>
                </p:nvSpPr>
                <p:spPr>
                  <a:xfrm>
                    <a:off x="1999602" y="-332132"/>
                    <a:ext cx="1587192" cy="4806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142" h="15486" extrusionOk="0">
                        <a:moveTo>
                          <a:pt x="104" y="0"/>
                        </a:moveTo>
                        <a:cubicBezTo>
                          <a:pt x="90" y="0"/>
                          <a:pt x="79" y="9"/>
                          <a:pt x="79" y="35"/>
                        </a:cubicBezTo>
                        <a:cubicBezTo>
                          <a:pt x="1" y="35"/>
                          <a:pt x="1" y="133"/>
                          <a:pt x="1" y="133"/>
                        </a:cubicBezTo>
                        <a:cubicBezTo>
                          <a:pt x="1" y="133"/>
                          <a:pt x="177" y="367"/>
                          <a:pt x="411" y="777"/>
                        </a:cubicBezTo>
                        <a:cubicBezTo>
                          <a:pt x="664" y="1108"/>
                          <a:pt x="977" y="1674"/>
                          <a:pt x="1464" y="2318"/>
                        </a:cubicBezTo>
                        <a:cubicBezTo>
                          <a:pt x="2518" y="3703"/>
                          <a:pt x="4079" y="5576"/>
                          <a:pt x="6186" y="7450"/>
                        </a:cubicBezTo>
                        <a:cubicBezTo>
                          <a:pt x="7240" y="8425"/>
                          <a:pt x="8547" y="9303"/>
                          <a:pt x="9932" y="10279"/>
                        </a:cubicBezTo>
                        <a:cubicBezTo>
                          <a:pt x="11298" y="11176"/>
                          <a:pt x="12762" y="11996"/>
                          <a:pt x="14479" y="12718"/>
                        </a:cubicBezTo>
                        <a:cubicBezTo>
                          <a:pt x="16098" y="13459"/>
                          <a:pt x="17893" y="14103"/>
                          <a:pt x="19688" y="14513"/>
                        </a:cubicBezTo>
                        <a:cubicBezTo>
                          <a:pt x="21542" y="15001"/>
                          <a:pt x="23415" y="15332"/>
                          <a:pt x="25366" y="15410"/>
                        </a:cubicBezTo>
                        <a:cubicBezTo>
                          <a:pt x="25952" y="15459"/>
                          <a:pt x="26546" y="15485"/>
                          <a:pt x="27143" y="15485"/>
                        </a:cubicBezTo>
                        <a:cubicBezTo>
                          <a:pt x="28453" y="15485"/>
                          <a:pt x="29777" y="15360"/>
                          <a:pt x="31064" y="15079"/>
                        </a:cubicBezTo>
                        <a:cubicBezTo>
                          <a:pt x="32937" y="14766"/>
                          <a:pt x="34712" y="14181"/>
                          <a:pt x="36429" y="13459"/>
                        </a:cubicBezTo>
                        <a:cubicBezTo>
                          <a:pt x="38049" y="12718"/>
                          <a:pt x="39590" y="11840"/>
                          <a:pt x="40976" y="10942"/>
                        </a:cubicBezTo>
                        <a:cubicBezTo>
                          <a:pt x="42361" y="10045"/>
                          <a:pt x="43590" y="9069"/>
                          <a:pt x="44644" y="8171"/>
                        </a:cubicBezTo>
                        <a:cubicBezTo>
                          <a:pt x="45776" y="7196"/>
                          <a:pt x="46673" y="6298"/>
                          <a:pt x="47493" y="5498"/>
                        </a:cubicBezTo>
                        <a:cubicBezTo>
                          <a:pt x="48293" y="4679"/>
                          <a:pt x="48956" y="3859"/>
                          <a:pt x="49522" y="3215"/>
                        </a:cubicBezTo>
                        <a:cubicBezTo>
                          <a:pt x="50088" y="2572"/>
                          <a:pt x="50497" y="2084"/>
                          <a:pt x="50732" y="1752"/>
                        </a:cubicBezTo>
                        <a:cubicBezTo>
                          <a:pt x="50985" y="1342"/>
                          <a:pt x="51141" y="1186"/>
                          <a:pt x="51141" y="1186"/>
                        </a:cubicBezTo>
                        <a:lnTo>
                          <a:pt x="51141" y="1011"/>
                        </a:lnTo>
                        <a:lnTo>
                          <a:pt x="50985" y="1011"/>
                        </a:lnTo>
                        <a:cubicBezTo>
                          <a:pt x="50985" y="1011"/>
                          <a:pt x="50419" y="1752"/>
                          <a:pt x="49268" y="2962"/>
                        </a:cubicBezTo>
                        <a:cubicBezTo>
                          <a:pt x="48702" y="3625"/>
                          <a:pt x="47980" y="4269"/>
                          <a:pt x="47161" y="5089"/>
                        </a:cubicBezTo>
                        <a:cubicBezTo>
                          <a:pt x="46263" y="5889"/>
                          <a:pt x="45288" y="6708"/>
                          <a:pt x="44234" y="7606"/>
                        </a:cubicBezTo>
                        <a:cubicBezTo>
                          <a:pt x="43102" y="8425"/>
                          <a:pt x="41873" y="9401"/>
                          <a:pt x="40488" y="10201"/>
                        </a:cubicBezTo>
                        <a:cubicBezTo>
                          <a:pt x="39103" y="11098"/>
                          <a:pt x="37639" y="11840"/>
                          <a:pt x="36020" y="12562"/>
                        </a:cubicBezTo>
                        <a:cubicBezTo>
                          <a:pt x="34400" y="13205"/>
                          <a:pt x="32683" y="13791"/>
                          <a:pt x="30908" y="14181"/>
                        </a:cubicBezTo>
                        <a:cubicBezTo>
                          <a:pt x="29437" y="14517"/>
                          <a:pt x="27915" y="14695"/>
                          <a:pt x="26382" y="14695"/>
                        </a:cubicBezTo>
                        <a:cubicBezTo>
                          <a:pt x="26044" y="14695"/>
                          <a:pt x="25705" y="14686"/>
                          <a:pt x="25366" y="14669"/>
                        </a:cubicBezTo>
                        <a:cubicBezTo>
                          <a:pt x="23493" y="14591"/>
                          <a:pt x="21640" y="14357"/>
                          <a:pt x="19844" y="13869"/>
                        </a:cubicBezTo>
                        <a:cubicBezTo>
                          <a:pt x="18049" y="13459"/>
                          <a:pt x="16352" y="12815"/>
                          <a:pt x="14713" y="12074"/>
                        </a:cubicBezTo>
                        <a:cubicBezTo>
                          <a:pt x="13171" y="11352"/>
                          <a:pt x="11708" y="10454"/>
                          <a:pt x="10323" y="9557"/>
                        </a:cubicBezTo>
                        <a:cubicBezTo>
                          <a:pt x="9035" y="8659"/>
                          <a:pt x="7806" y="7684"/>
                          <a:pt x="6752" y="6786"/>
                        </a:cubicBezTo>
                        <a:cubicBezTo>
                          <a:pt x="4567" y="5011"/>
                          <a:pt x="2928" y="3294"/>
                          <a:pt x="1874" y="2084"/>
                        </a:cubicBezTo>
                        <a:cubicBezTo>
                          <a:pt x="1308" y="1420"/>
                          <a:pt x="899" y="933"/>
                          <a:pt x="664" y="620"/>
                        </a:cubicBezTo>
                        <a:cubicBezTo>
                          <a:pt x="333" y="211"/>
                          <a:pt x="177" y="35"/>
                          <a:pt x="177" y="35"/>
                        </a:cubicBezTo>
                        <a:cubicBezTo>
                          <a:pt x="177" y="35"/>
                          <a:pt x="133" y="0"/>
                          <a:pt x="10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4" name="Google Shape;8104;p56"/>
                  <p:cNvSpPr/>
                  <p:nvPr/>
                </p:nvSpPr>
                <p:spPr>
                  <a:xfrm>
                    <a:off x="2262437" y="-30720"/>
                    <a:ext cx="39973" cy="45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8" h="1465" extrusionOk="0">
                        <a:moveTo>
                          <a:pt x="390" y="1"/>
                        </a:moveTo>
                        <a:cubicBezTo>
                          <a:pt x="234" y="1"/>
                          <a:pt x="0" y="1055"/>
                          <a:pt x="0" y="1055"/>
                        </a:cubicBezTo>
                        <a:cubicBezTo>
                          <a:pt x="78" y="1152"/>
                          <a:pt x="156" y="1230"/>
                          <a:pt x="234" y="1230"/>
                        </a:cubicBezTo>
                        <a:cubicBezTo>
                          <a:pt x="566" y="1464"/>
                          <a:pt x="878" y="1464"/>
                          <a:pt x="878" y="1464"/>
                        </a:cubicBezTo>
                        <a:cubicBezTo>
                          <a:pt x="878" y="1464"/>
                          <a:pt x="1288" y="567"/>
                          <a:pt x="1210" y="489"/>
                        </a:cubicBezTo>
                        <a:cubicBezTo>
                          <a:pt x="1210" y="333"/>
                          <a:pt x="644" y="1"/>
                          <a:pt x="39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5" name="Google Shape;8105;p56"/>
                  <p:cNvSpPr/>
                  <p:nvPr/>
                </p:nvSpPr>
                <p:spPr>
                  <a:xfrm>
                    <a:off x="2527042" y="74799"/>
                    <a:ext cx="38173" cy="416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0" h="1343" extrusionOk="0">
                        <a:moveTo>
                          <a:pt x="363" y="1"/>
                        </a:moveTo>
                        <a:cubicBezTo>
                          <a:pt x="321" y="1"/>
                          <a:pt x="284" y="5"/>
                          <a:pt x="254" y="15"/>
                        </a:cubicBezTo>
                        <a:cubicBezTo>
                          <a:pt x="157" y="15"/>
                          <a:pt x="1" y="1069"/>
                          <a:pt x="1" y="1069"/>
                        </a:cubicBezTo>
                        <a:cubicBezTo>
                          <a:pt x="79" y="1167"/>
                          <a:pt x="254" y="1245"/>
                          <a:pt x="332" y="1245"/>
                        </a:cubicBezTo>
                        <a:cubicBezTo>
                          <a:pt x="489" y="1323"/>
                          <a:pt x="650" y="1342"/>
                          <a:pt x="771" y="1342"/>
                        </a:cubicBezTo>
                        <a:cubicBezTo>
                          <a:pt x="893" y="1342"/>
                          <a:pt x="976" y="1323"/>
                          <a:pt x="976" y="1323"/>
                        </a:cubicBezTo>
                        <a:cubicBezTo>
                          <a:pt x="976" y="1323"/>
                          <a:pt x="1230" y="425"/>
                          <a:pt x="1132" y="347"/>
                        </a:cubicBezTo>
                        <a:cubicBezTo>
                          <a:pt x="1132" y="211"/>
                          <a:pt x="643" y="1"/>
                          <a:pt x="3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6" name="Google Shape;8106;p56"/>
                  <p:cNvSpPr/>
                  <p:nvPr/>
                </p:nvSpPr>
                <p:spPr>
                  <a:xfrm>
                    <a:off x="2895210" y="129979"/>
                    <a:ext cx="38204" cy="39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1" h="1272" extrusionOk="0">
                        <a:moveTo>
                          <a:pt x="415" y="0"/>
                        </a:moveTo>
                        <a:cubicBezTo>
                          <a:pt x="310" y="0"/>
                          <a:pt x="222" y="10"/>
                          <a:pt x="177" y="32"/>
                        </a:cubicBezTo>
                        <a:cubicBezTo>
                          <a:pt x="1" y="111"/>
                          <a:pt x="177" y="1164"/>
                          <a:pt x="177" y="1164"/>
                        </a:cubicBezTo>
                        <a:cubicBezTo>
                          <a:pt x="333" y="1164"/>
                          <a:pt x="411" y="1242"/>
                          <a:pt x="489" y="1242"/>
                        </a:cubicBezTo>
                        <a:cubicBezTo>
                          <a:pt x="578" y="1263"/>
                          <a:pt x="659" y="1272"/>
                          <a:pt x="733" y="1272"/>
                        </a:cubicBezTo>
                        <a:cubicBezTo>
                          <a:pt x="997" y="1272"/>
                          <a:pt x="1152" y="1164"/>
                          <a:pt x="1152" y="1164"/>
                        </a:cubicBezTo>
                        <a:cubicBezTo>
                          <a:pt x="1152" y="1164"/>
                          <a:pt x="1230" y="189"/>
                          <a:pt x="1152" y="111"/>
                        </a:cubicBezTo>
                        <a:cubicBezTo>
                          <a:pt x="1028" y="55"/>
                          <a:pt x="670" y="0"/>
                          <a:pt x="41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7" name="Google Shape;8107;p56"/>
                  <p:cNvSpPr/>
                  <p:nvPr/>
                </p:nvSpPr>
                <p:spPr>
                  <a:xfrm>
                    <a:off x="3241002" y="-2013"/>
                    <a:ext cx="40594" cy="397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" h="1281" extrusionOk="0">
                        <a:moveTo>
                          <a:pt x="677" y="0"/>
                        </a:moveTo>
                        <a:cubicBezTo>
                          <a:pt x="445" y="0"/>
                          <a:pt x="181" y="38"/>
                          <a:pt x="78" y="130"/>
                        </a:cubicBezTo>
                        <a:cubicBezTo>
                          <a:pt x="0" y="305"/>
                          <a:pt x="332" y="1281"/>
                          <a:pt x="332" y="1281"/>
                        </a:cubicBezTo>
                        <a:lnTo>
                          <a:pt x="664" y="1281"/>
                        </a:lnTo>
                        <a:cubicBezTo>
                          <a:pt x="1054" y="1281"/>
                          <a:pt x="1307" y="1027"/>
                          <a:pt x="1307" y="1027"/>
                        </a:cubicBezTo>
                        <a:cubicBezTo>
                          <a:pt x="1307" y="1027"/>
                          <a:pt x="1151" y="130"/>
                          <a:pt x="1054" y="51"/>
                        </a:cubicBezTo>
                        <a:cubicBezTo>
                          <a:pt x="989" y="19"/>
                          <a:pt x="841" y="0"/>
                          <a:pt x="6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8" name="Google Shape;8108;p56"/>
                  <p:cNvSpPr/>
                  <p:nvPr/>
                </p:nvSpPr>
                <p:spPr>
                  <a:xfrm>
                    <a:off x="3541328" y="-261807"/>
                    <a:ext cx="40625" cy="397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9" h="1282" extrusionOk="0">
                        <a:moveTo>
                          <a:pt x="740" y="1"/>
                        </a:moveTo>
                        <a:cubicBezTo>
                          <a:pt x="523" y="1"/>
                          <a:pt x="260" y="39"/>
                          <a:pt x="157" y="130"/>
                        </a:cubicBezTo>
                        <a:cubicBezTo>
                          <a:pt x="1" y="208"/>
                          <a:pt x="333" y="1184"/>
                          <a:pt x="333" y="1184"/>
                        </a:cubicBezTo>
                        <a:cubicBezTo>
                          <a:pt x="411" y="1184"/>
                          <a:pt x="567" y="1281"/>
                          <a:pt x="645" y="1281"/>
                        </a:cubicBezTo>
                        <a:cubicBezTo>
                          <a:pt x="1055" y="1281"/>
                          <a:pt x="1308" y="1106"/>
                          <a:pt x="1308" y="1106"/>
                        </a:cubicBezTo>
                        <a:cubicBezTo>
                          <a:pt x="1308" y="1106"/>
                          <a:pt x="1230" y="130"/>
                          <a:pt x="1055" y="52"/>
                        </a:cubicBezTo>
                        <a:cubicBezTo>
                          <a:pt x="1022" y="20"/>
                          <a:pt x="893" y="1"/>
                          <a:pt x="74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9" name="Google Shape;8109;p56"/>
                  <p:cNvSpPr/>
                  <p:nvPr/>
                </p:nvSpPr>
                <p:spPr>
                  <a:xfrm>
                    <a:off x="3770831" y="-23334"/>
                    <a:ext cx="38204" cy="41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1" h="1332" extrusionOk="0">
                        <a:moveTo>
                          <a:pt x="346" y="1"/>
                        </a:moveTo>
                        <a:cubicBezTo>
                          <a:pt x="308" y="1"/>
                          <a:pt x="276" y="6"/>
                          <a:pt x="255" y="17"/>
                        </a:cubicBezTo>
                        <a:cubicBezTo>
                          <a:pt x="79" y="17"/>
                          <a:pt x="1" y="1070"/>
                          <a:pt x="1" y="1070"/>
                        </a:cubicBezTo>
                        <a:cubicBezTo>
                          <a:pt x="79" y="1148"/>
                          <a:pt x="255" y="1226"/>
                          <a:pt x="333" y="1226"/>
                        </a:cubicBezTo>
                        <a:cubicBezTo>
                          <a:pt x="490" y="1309"/>
                          <a:pt x="642" y="1331"/>
                          <a:pt x="760" y="1331"/>
                        </a:cubicBezTo>
                        <a:cubicBezTo>
                          <a:pt x="890" y="1331"/>
                          <a:pt x="977" y="1304"/>
                          <a:pt x="977" y="1304"/>
                        </a:cubicBezTo>
                        <a:cubicBezTo>
                          <a:pt x="977" y="1304"/>
                          <a:pt x="1230" y="426"/>
                          <a:pt x="1152" y="251"/>
                        </a:cubicBezTo>
                        <a:cubicBezTo>
                          <a:pt x="1068" y="184"/>
                          <a:pt x="580" y="1"/>
                          <a:pt x="34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0" name="Google Shape;8110;p56"/>
                  <p:cNvSpPr/>
                  <p:nvPr/>
                </p:nvSpPr>
                <p:spPr>
                  <a:xfrm>
                    <a:off x="4020943" y="163031"/>
                    <a:ext cx="35132" cy="41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2" h="1348" extrusionOk="0">
                        <a:moveTo>
                          <a:pt x="370" y="0"/>
                        </a:moveTo>
                        <a:cubicBezTo>
                          <a:pt x="314" y="0"/>
                          <a:pt x="266" y="7"/>
                          <a:pt x="234" y="21"/>
                        </a:cubicBezTo>
                        <a:cubicBezTo>
                          <a:pt x="78" y="21"/>
                          <a:pt x="0" y="1075"/>
                          <a:pt x="0" y="1075"/>
                        </a:cubicBezTo>
                        <a:cubicBezTo>
                          <a:pt x="78" y="1153"/>
                          <a:pt x="156" y="1250"/>
                          <a:pt x="312" y="1250"/>
                        </a:cubicBezTo>
                        <a:cubicBezTo>
                          <a:pt x="478" y="1328"/>
                          <a:pt x="644" y="1348"/>
                          <a:pt x="769" y="1348"/>
                        </a:cubicBezTo>
                        <a:cubicBezTo>
                          <a:pt x="893" y="1348"/>
                          <a:pt x="976" y="1328"/>
                          <a:pt x="976" y="1328"/>
                        </a:cubicBezTo>
                        <a:cubicBezTo>
                          <a:pt x="976" y="1328"/>
                          <a:pt x="1132" y="431"/>
                          <a:pt x="1132" y="275"/>
                        </a:cubicBezTo>
                        <a:cubicBezTo>
                          <a:pt x="1068" y="131"/>
                          <a:pt x="625" y="0"/>
                          <a:pt x="3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1" name="Google Shape;8111;p56"/>
                  <p:cNvSpPr/>
                  <p:nvPr/>
                </p:nvSpPr>
                <p:spPr>
                  <a:xfrm>
                    <a:off x="4268012" y="254274"/>
                    <a:ext cx="35132" cy="3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2" h="1258" extrusionOk="0">
                        <a:moveTo>
                          <a:pt x="505" y="1"/>
                        </a:moveTo>
                        <a:cubicBezTo>
                          <a:pt x="359" y="1"/>
                          <a:pt x="223" y="26"/>
                          <a:pt x="156" y="86"/>
                        </a:cubicBezTo>
                        <a:cubicBezTo>
                          <a:pt x="0" y="164"/>
                          <a:pt x="156" y="1140"/>
                          <a:pt x="156" y="1140"/>
                        </a:cubicBezTo>
                        <a:cubicBezTo>
                          <a:pt x="254" y="1237"/>
                          <a:pt x="410" y="1237"/>
                          <a:pt x="488" y="1237"/>
                        </a:cubicBezTo>
                        <a:cubicBezTo>
                          <a:pt x="562" y="1251"/>
                          <a:pt x="631" y="1257"/>
                          <a:pt x="694" y="1257"/>
                        </a:cubicBezTo>
                        <a:cubicBezTo>
                          <a:pt x="975" y="1257"/>
                          <a:pt x="1132" y="1140"/>
                          <a:pt x="1132" y="1140"/>
                        </a:cubicBezTo>
                        <a:cubicBezTo>
                          <a:pt x="1132" y="1140"/>
                          <a:pt x="1132" y="262"/>
                          <a:pt x="1054" y="164"/>
                        </a:cubicBezTo>
                        <a:cubicBezTo>
                          <a:pt x="1006" y="67"/>
                          <a:pt x="741" y="1"/>
                          <a:pt x="50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2" name="Google Shape;8112;p56"/>
                  <p:cNvSpPr/>
                  <p:nvPr/>
                </p:nvSpPr>
                <p:spPr>
                  <a:xfrm>
                    <a:off x="4603469" y="249433"/>
                    <a:ext cx="35752" cy="4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2" h="1296" extrusionOk="0">
                        <a:moveTo>
                          <a:pt x="487" y="1"/>
                        </a:moveTo>
                        <a:cubicBezTo>
                          <a:pt x="329" y="1"/>
                          <a:pt x="176" y="26"/>
                          <a:pt x="79" y="86"/>
                        </a:cubicBezTo>
                        <a:cubicBezTo>
                          <a:pt x="1" y="164"/>
                          <a:pt x="176" y="1218"/>
                          <a:pt x="176" y="1218"/>
                        </a:cubicBezTo>
                        <a:cubicBezTo>
                          <a:pt x="254" y="1218"/>
                          <a:pt x="332" y="1296"/>
                          <a:pt x="488" y="1296"/>
                        </a:cubicBezTo>
                        <a:cubicBezTo>
                          <a:pt x="898" y="1296"/>
                          <a:pt x="1152" y="1218"/>
                          <a:pt x="1152" y="1218"/>
                        </a:cubicBezTo>
                        <a:cubicBezTo>
                          <a:pt x="1152" y="1218"/>
                          <a:pt x="1152" y="242"/>
                          <a:pt x="1054" y="164"/>
                        </a:cubicBezTo>
                        <a:cubicBezTo>
                          <a:pt x="1006" y="67"/>
                          <a:pt x="742" y="1"/>
                          <a:pt x="48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3" name="Google Shape;8113;p56"/>
                  <p:cNvSpPr/>
                  <p:nvPr/>
                </p:nvSpPr>
                <p:spPr>
                  <a:xfrm>
                    <a:off x="5411280" y="-336291"/>
                    <a:ext cx="37583" cy="391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" h="1263" extrusionOk="0">
                        <a:moveTo>
                          <a:pt x="550" y="1"/>
                        </a:moveTo>
                        <a:cubicBezTo>
                          <a:pt x="379" y="1"/>
                          <a:pt x="222" y="25"/>
                          <a:pt x="156" y="91"/>
                        </a:cubicBezTo>
                        <a:cubicBezTo>
                          <a:pt x="0" y="169"/>
                          <a:pt x="234" y="1242"/>
                          <a:pt x="234" y="1242"/>
                        </a:cubicBezTo>
                        <a:lnTo>
                          <a:pt x="566" y="1242"/>
                        </a:lnTo>
                        <a:cubicBezTo>
                          <a:pt x="641" y="1256"/>
                          <a:pt x="709" y="1262"/>
                          <a:pt x="772" y="1262"/>
                        </a:cubicBezTo>
                        <a:cubicBezTo>
                          <a:pt x="1053" y="1262"/>
                          <a:pt x="1210" y="1145"/>
                          <a:pt x="1210" y="1145"/>
                        </a:cubicBezTo>
                        <a:cubicBezTo>
                          <a:pt x="1210" y="1145"/>
                          <a:pt x="1210" y="169"/>
                          <a:pt x="1132" y="91"/>
                        </a:cubicBezTo>
                        <a:cubicBezTo>
                          <a:pt x="1042" y="46"/>
                          <a:pt x="783" y="1"/>
                          <a:pt x="5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4" name="Google Shape;8114;p56"/>
                  <p:cNvSpPr/>
                  <p:nvPr/>
                </p:nvSpPr>
                <p:spPr>
                  <a:xfrm>
                    <a:off x="5695870" y="-44965"/>
                    <a:ext cx="35783" cy="40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3" h="1315" extrusionOk="0">
                        <a:moveTo>
                          <a:pt x="311" y="0"/>
                        </a:moveTo>
                        <a:cubicBezTo>
                          <a:pt x="226" y="0"/>
                          <a:pt x="152" y="15"/>
                          <a:pt x="98" y="50"/>
                        </a:cubicBezTo>
                        <a:cubicBezTo>
                          <a:pt x="1" y="50"/>
                          <a:pt x="1" y="1123"/>
                          <a:pt x="1" y="1123"/>
                        </a:cubicBezTo>
                        <a:cubicBezTo>
                          <a:pt x="98" y="1201"/>
                          <a:pt x="176" y="1279"/>
                          <a:pt x="333" y="1279"/>
                        </a:cubicBezTo>
                        <a:cubicBezTo>
                          <a:pt x="443" y="1305"/>
                          <a:pt x="552" y="1314"/>
                          <a:pt x="647" y="1314"/>
                        </a:cubicBezTo>
                        <a:cubicBezTo>
                          <a:pt x="838" y="1314"/>
                          <a:pt x="976" y="1279"/>
                          <a:pt x="976" y="1279"/>
                        </a:cubicBezTo>
                        <a:cubicBezTo>
                          <a:pt x="976" y="1279"/>
                          <a:pt x="1152" y="382"/>
                          <a:pt x="1074" y="226"/>
                        </a:cubicBezTo>
                        <a:cubicBezTo>
                          <a:pt x="999" y="165"/>
                          <a:pt x="597" y="0"/>
                          <a:pt x="31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5" name="Google Shape;8115;p56"/>
                  <p:cNvSpPr/>
                  <p:nvPr/>
                </p:nvSpPr>
                <p:spPr>
                  <a:xfrm>
                    <a:off x="5976241" y="97609"/>
                    <a:ext cx="35163" cy="39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67" extrusionOk="0">
                        <a:moveTo>
                          <a:pt x="302" y="1"/>
                        </a:moveTo>
                        <a:cubicBezTo>
                          <a:pt x="241" y="1"/>
                          <a:pt x="190" y="7"/>
                          <a:pt x="157" y="22"/>
                        </a:cubicBezTo>
                        <a:cubicBezTo>
                          <a:pt x="1" y="100"/>
                          <a:pt x="1" y="1075"/>
                          <a:pt x="1" y="1075"/>
                        </a:cubicBezTo>
                        <a:cubicBezTo>
                          <a:pt x="79" y="1154"/>
                          <a:pt x="235" y="1232"/>
                          <a:pt x="333" y="1232"/>
                        </a:cubicBezTo>
                        <a:cubicBezTo>
                          <a:pt x="463" y="1258"/>
                          <a:pt x="578" y="1266"/>
                          <a:pt x="673" y="1266"/>
                        </a:cubicBezTo>
                        <a:cubicBezTo>
                          <a:pt x="864" y="1266"/>
                          <a:pt x="976" y="1232"/>
                          <a:pt x="976" y="1232"/>
                        </a:cubicBezTo>
                        <a:cubicBezTo>
                          <a:pt x="976" y="1232"/>
                          <a:pt x="1133" y="334"/>
                          <a:pt x="1054" y="178"/>
                        </a:cubicBezTo>
                        <a:cubicBezTo>
                          <a:pt x="991" y="115"/>
                          <a:pt x="558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6" name="Google Shape;8116;p56"/>
                  <p:cNvSpPr/>
                  <p:nvPr/>
                </p:nvSpPr>
                <p:spPr>
                  <a:xfrm>
                    <a:off x="6334726" y="167904"/>
                    <a:ext cx="35163" cy="398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85" extrusionOk="0">
                        <a:moveTo>
                          <a:pt x="280" y="1"/>
                        </a:moveTo>
                        <a:cubicBezTo>
                          <a:pt x="227" y="1"/>
                          <a:pt x="184" y="7"/>
                          <a:pt x="157" y="20"/>
                        </a:cubicBezTo>
                        <a:cubicBezTo>
                          <a:pt x="1" y="118"/>
                          <a:pt x="79" y="1171"/>
                          <a:pt x="79" y="1171"/>
                        </a:cubicBezTo>
                        <a:cubicBezTo>
                          <a:pt x="157" y="1249"/>
                          <a:pt x="313" y="1249"/>
                          <a:pt x="391" y="1249"/>
                        </a:cubicBezTo>
                        <a:cubicBezTo>
                          <a:pt x="528" y="1275"/>
                          <a:pt x="647" y="1284"/>
                          <a:pt x="745" y="1284"/>
                        </a:cubicBezTo>
                        <a:cubicBezTo>
                          <a:pt x="942" y="1284"/>
                          <a:pt x="1054" y="1249"/>
                          <a:pt x="1054" y="1249"/>
                        </a:cubicBezTo>
                        <a:cubicBezTo>
                          <a:pt x="1054" y="1249"/>
                          <a:pt x="1132" y="274"/>
                          <a:pt x="1054" y="196"/>
                        </a:cubicBezTo>
                        <a:cubicBezTo>
                          <a:pt x="990" y="131"/>
                          <a:pt x="527" y="1"/>
                          <a:pt x="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7" name="Google Shape;8117;p56"/>
                  <p:cNvSpPr/>
                  <p:nvPr/>
                </p:nvSpPr>
                <p:spPr>
                  <a:xfrm>
                    <a:off x="6649607" y="112475"/>
                    <a:ext cx="35783" cy="396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3" h="1276" extrusionOk="0">
                        <a:moveTo>
                          <a:pt x="387" y="0"/>
                        </a:moveTo>
                        <a:cubicBezTo>
                          <a:pt x="295" y="0"/>
                          <a:pt x="218" y="10"/>
                          <a:pt x="177" y="31"/>
                        </a:cubicBezTo>
                        <a:cubicBezTo>
                          <a:pt x="1" y="187"/>
                          <a:pt x="98" y="1162"/>
                          <a:pt x="98" y="1162"/>
                        </a:cubicBezTo>
                        <a:cubicBezTo>
                          <a:pt x="255" y="1240"/>
                          <a:pt x="333" y="1240"/>
                          <a:pt x="489" y="1240"/>
                        </a:cubicBezTo>
                        <a:cubicBezTo>
                          <a:pt x="599" y="1266"/>
                          <a:pt x="710" y="1275"/>
                          <a:pt x="808" y="1275"/>
                        </a:cubicBezTo>
                        <a:cubicBezTo>
                          <a:pt x="1005" y="1275"/>
                          <a:pt x="1152" y="1240"/>
                          <a:pt x="1152" y="1240"/>
                        </a:cubicBezTo>
                        <a:cubicBezTo>
                          <a:pt x="1152" y="1240"/>
                          <a:pt x="1152" y="265"/>
                          <a:pt x="1074" y="187"/>
                        </a:cubicBezTo>
                        <a:cubicBezTo>
                          <a:pt x="1003" y="72"/>
                          <a:pt x="638" y="0"/>
                          <a:pt x="38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8" name="Google Shape;8118;p56"/>
                  <p:cNvSpPr/>
                  <p:nvPr/>
                </p:nvSpPr>
                <p:spPr>
                  <a:xfrm>
                    <a:off x="6932398" y="-29262"/>
                    <a:ext cx="35163" cy="398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84" extrusionOk="0">
                        <a:moveTo>
                          <a:pt x="398" y="0"/>
                        </a:moveTo>
                        <a:cubicBezTo>
                          <a:pt x="296" y="0"/>
                          <a:pt x="207" y="10"/>
                          <a:pt x="157" y="32"/>
                        </a:cubicBezTo>
                        <a:cubicBezTo>
                          <a:pt x="1" y="129"/>
                          <a:pt x="79" y="1183"/>
                          <a:pt x="79" y="1183"/>
                        </a:cubicBezTo>
                        <a:cubicBezTo>
                          <a:pt x="255" y="1261"/>
                          <a:pt x="333" y="1261"/>
                          <a:pt x="411" y="1261"/>
                        </a:cubicBezTo>
                        <a:cubicBezTo>
                          <a:pt x="493" y="1277"/>
                          <a:pt x="568" y="1283"/>
                          <a:pt x="635" y="1283"/>
                        </a:cubicBezTo>
                        <a:cubicBezTo>
                          <a:pt x="905" y="1283"/>
                          <a:pt x="1055" y="1183"/>
                          <a:pt x="1055" y="1183"/>
                        </a:cubicBezTo>
                        <a:cubicBezTo>
                          <a:pt x="1055" y="1183"/>
                          <a:pt x="1133" y="286"/>
                          <a:pt x="1055" y="129"/>
                        </a:cubicBezTo>
                        <a:cubicBezTo>
                          <a:pt x="999" y="60"/>
                          <a:pt x="654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9" name="Google Shape;8119;p56"/>
                  <p:cNvSpPr/>
                  <p:nvPr/>
                </p:nvSpPr>
                <p:spPr>
                  <a:xfrm>
                    <a:off x="152709" y="-331046"/>
                    <a:ext cx="1854807" cy="60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765" h="19610" extrusionOk="0">
                        <a:moveTo>
                          <a:pt x="59511" y="0"/>
                        </a:moveTo>
                        <a:cubicBezTo>
                          <a:pt x="59511" y="0"/>
                          <a:pt x="59433" y="332"/>
                          <a:pt x="59199" y="820"/>
                        </a:cubicBezTo>
                        <a:cubicBezTo>
                          <a:pt x="58945" y="1307"/>
                          <a:pt x="58613" y="1951"/>
                          <a:pt x="58048" y="2849"/>
                        </a:cubicBezTo>
                        <a:cubicBezTo>
                          <a:pt x="57560" y="3746"/>
                          <a:pt x="56916" y="4722"/>
                          <a:pt x="56018" y="5854"/>
                        </a:cubicBezTo>
                        <a:cubicBezTo>
                          <a:pt x="55199" y="6927"/>
                          <a:pt x="54145" y="8136"/>
                          <a:pt x="52936" y="9366"/>
                        </a:cubicBezTo>
                        <a:cubicBezTo>
                          <a:pt x="51628" y="10497"/>
                          <a:pt x="50243" y="11707"/>
                          <a:pt x="48623" y="12858"/>
                        </a:cubicBezTo>
                        <a:cubicBezTo>
                          <a:pt x="47004" y="13912"/>
                          <a:pt x="45131" y="14966"/>
                          <a:pt x="43180" y="15785"/>
                        </a:cubicBezTo>
                        <a:cubicBezTo>
                          <a:pt x="41150" y="16585"/>
                          <a:pt x="39024" y="17326"/>
                          <a:pt x="36838" y="17814"/>
                        </a:cubicBezTo>
                        <a:cubicBezTo>
                          <a:pt x="34633" y="18302"/>
                          <a:pt x="32370" y="18634"/>
                          <a:pt x="30087" y="18790"/>
                        </a:cubicBezTo>
                        <a:cubicBezTo>
                          <a:pt x="29521" y="18868"/>
                          <a:pt x="28956" y="18868"/>
                          <a:pt x="28370" y="18868"/>
                        </a:cubicBezTo>
                        <a:cubicBezTo>
                          <a:pt x="28058" y="18868"/>
                          <a:pt x="27804" y="18946"/>
                          <a:pt x="27492" y="18946"/>
                        </a:cubicBezTo>
                        <a:lnTo>
                          <a:pt x="26673" y="18868"/>
                        </a:lnTo>
                        <a:lnTo>
                          <a:pt x="25775" y="18868"/>
                        </a:lnTo>
                        <a:lnTo>
                          <a:pt x="24956" y="18790"/>
                        </a:lnTo>
                        <a:cubicBezTo>
                          <a:pt x="24643" y="18790"/>
                          <a:pt x="24390" y="18790"/>
                          <a:pt x="24078" y="18712"/>
                        </a:cubicBezTo>
                        <a:lnTo>
                          <a:pt x="23258" y="18634"/>
                        </a:lnTo>
                        <a:cubicBezTo>
                          <a:pt x="21053" y="18224"/>
                          <a:pt x="18868" y="17561"/>
                          <a:pt x="16917" y="16683"/>
                        </a:cubicBezTo>
                        <a:cubicBezTo>
                          <a:pt x="14966" y="15863"/>
                          <a:pt x="13170" y="14731"/>
                          <a:pt x="11551" y="13580"/>
                        </a:cubicBezTo>
                        <a:cubicBezTo>
                          <a:pt x="10010" y="12449"/>
                          <a:pt x="8546" y="11219"/>
                          <a:pt x="7317" y="10010"/>
                        </a:cubicBezTo>
                        <a:cubicBezTo>
                          <a:pt x="6107" y="8780"/>
                          <a:pt x="5054" y="7649"/>
                          <a:pt x="4156" y="6595"/>
                        </a:cubicBezTo>
                        <a:cubicBezTo>
                          <a:pt x="3259" y="5463"/>
                          <a:pt x="2517" y="4488"/>
                          <a:pt x="1951" y="3668"/>
                        </a:cubicBezTo>
                        <a:cubicBezTo>
                          <a:pt x="1385" y="2849"/>
                          <a:pt x="898" y="2205"/>
                          <a:pt x="663" y="1717"/>
                        </a:cubicBezTo>
                        <a:cubicBezTo>
                          <a:pt x="332" y="1307"/>
                          <a:pt x="254" y="976"/>
                          <a:pt x="254" y="976"/>
                        </a:cubicBezTo>
                        <a:lnTo>
                          <a:pt x="78" y="976"/>
                        </a:lnTo>
                        <a:cubicBezTo>
                          <a:pt x="0" y="976"/>
                          <a:pt x="0" y="1073"/>
                          <a:pt x="0" y="1151"/>
                        </a:cubicBezTo>
                        <a:cubicBezTo>
                          <a:pt x="0" y="1151"/>
                          <a:pt x="488" y="2205"/>
                          <a:pt x="1541" y="3902"/>
                        </a:cubicBezTo>
                        <a:cubicBezTo>
                          <a:pt x="2127" y="4800"/>
                          <a:pt x="2771" y="5854"/>
                          <a:pt x="3668" y="7005"/>
                        </a:cubicBezTo>
                        <a:cubicBezTo>
                          <a:pt x="4468" y="8136"/>
                          <a:pt x="5541" y="9366"/>
                          <a:pt x="6751" y="10575"/>
                        </a:cubicBezTo>
                        <a:cubicBezTo>
                          <a:pt x="8058" y="11883"/>
                          <a:pt x="9444" y="13092"/>
                          <a:pt x="11141" y="14244"/>
                        </a:cubicBezTo>
                        <a:cubicBezTo>
                          <a:pt x="12761" y="15453"/>
                          <a:pt x="14634" y="16507"/>
                          <a:pt x="16663" y="17326"/>
                        </a:cubicBezTo>
                        <a:cubicBezTo>
                          <a:pt x="18712" y="18224"/>
                          <a:pt x="20897" y="18868"/>
                          <a:pt x="23180" y="19278"/>
                        </a:cubicBezTo>
                        <a:cubicBezTo>
                          <a:pt x="23414" y="19278"/>
                          <a:pt x="23746" y="19356"/>
                          <a:pt x="23980" y="19356"/>
                        </a:cubicBezTo>
                        <a:cubicBezTo>
                          <a:pt x="24312" y="19434"/>
                          <a:pt x="24565" y="19434"/>
                          <a:pt x="24878" y="19434"/>
                        </a:cubicBezTo>
                        <a:lnTo>
                          <a:pt x="25775" y="19609"/>
                        </a:lnTo>
                        <a:lnTo>
                          <a:pt x="30165" y="19609"/>
                        </a:lnTo>
                        <a:cubicBezTo>
                          <a:pt x="32448" y="19512"/>
                          <a:pt x="34809" y="19200"/>
                          <a:pt x="37072" y="18712"/>
                        </a:cubicBezTo>
                        <a:cubicBezTo>
                          <a:pt x="39355" y="18302"/>
                          <a:pt x="41541" y="17561"/>
                          <a:pt x="43492" y="16683"/>
                        </a:cubicBezTo>
                        <a:cubicBezTo>
                          <a:pt x="47570" y="14887"/>
                          <a:pt x="50984" y="12370"/>
                          <a:pt x="53423" y="9853"/>
                        </a:cubicBezTo>
                        <a:cubicBezTo>
                          <a:pt x="54633" y="8624"/>
                          <a:pt x="55609" y="7317"/>
                          <a:pt x="56428" y="6185"/>
                        </a:cubicBezTo>
                        <a:cubicBezTo>
                          <a:pt x="57326" y="4976"/>
                          <a:pt x="57891" y="3902"/>
                          <a:pt x="58379" y="3024"/>
                        </a:cubicBezTo>
                        <a:cubicBezTo>
                          <a:pt x="58867" y="2127"/>
                          <a:pt x="59199" y="1385"/>
                          <a:pt x="59433" y="898"/>
                        </a:cubicBezTo>
                        <a:cubicBezTo>
                          <a:pt x="59589" y="410"/>
                          <a:pt x="59687" y="98"/>
                          <a:pt x="59687" y="98"/>
                        </a:cubicBezTo>
                        <a:cubicBezTo>
                          <a:pt x="59765" y="98"/>
                          <a:pt x="59687" y="0"/>
                          <a:pt x="5968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0" name="Google Shape;8120;p56"/>
                  <p:cNvSpPr/>
                  <p:nvPr/>
                </p:nvSpPr>
                <p:spPr>
                  <a:xfrm>
                    <a:off x="342240" y="-23334"/>
                    <a:ext cx="37552" cy="41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0" h="1332" extrusionOk="0">
                        <a:moveTo>
                          <a:pt x="361" y="1"/>
                        </a:moveTo>
                        <a:cubicBezTo>
                          <a:pt x="313" y="1"/>
                          <a:pt x="270" y="6"/>
                          <a:pt x="234" y="17"/>
                        </a:cubicBezTo>
                        <a:cubicBezTo>
                          <a:pt x="156" y="17"/>
                          <a:pt x="0" y="1070"/>
                          <a:pt x="0" y="1070"/>
                        </a:cubicBezTo>
                        <a:cubicBezTo>
                          <a:pt x="156" y="1148"/>
                          <a:pt x="234" y="1226"/>
                          <a:pt x="312" y="1226"/>
                        </a:cubicBezTo>
                        <a:cubicBezTo>
                          <a:pt x="507" y="1309"/>
                          <a:pt x="666" y="1331"/>
                          <a:pt x="779" y="1331"/>
                        </a:cubicBezTo>
                        <a:cubicBezTo>
                          <a:pt x="906" y="1331"/>
                          <a:pt x="976" y="1304"/>
                          <a:pt x="976" y="1304"/>
                        </a:cubicBezTo>
                        <a:cubicBezTo>
                          <a:pt x="976" y="1304"/>
                          <a:pt x="1210" y="426"/>
                          <a:pt x="1132" y="251"/>
                        </a:cubicBezTo>
                        <a:cubicBezTo>
                          <a:pt x="1132" y="184"/>
                          <a:pt x="655" y="1"/>
                          <a:pt x="36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1" name="Google Shape;8121;p56"/>
                  <p:cNvSpPr/>
                  <p:nvPr/>
                </p:nvSpPr>
                <p:spPr>
                  <a:xfrm>
                    <a:off x="591730" y="163031"/>
                    <a:ext cx="38173" cy="41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0" h="1348" extrusionOk="0">
                        <a:moveTo>
                          <a:pt x="410" y="0"/>
                        </a:moveTo>
                        <a:cubicBezTo>
                          <a:pt x="350" y="0"/>
                          <a:pt x="296" y="7"/>
                          <a:pt x="254" y="21"/>
                        </a:cubicBezTo>
                        <a:cubicBezTo>
                          <a:pt x="78" y="21"/>
                          <a:pt x="0" y="1075"/>
                          <a:pt x="0" y="1075"/>
                        </a:cubicBezTo>
                        <a:cubicBezTo>
                          <a:pt x="176" y="1153"/>
                          <a:pt x="254" y="1250"/>
                          <a:pt x="332" y="1250"/>
                        </a:cubicBezTo>
                        <a:cubicBezTo>
                          <a:pt x="537" y="1328"/>
                          <a:pt x="698" y="1348"/>
                          <a:pt x="807" y="1348"/>
                        </a:cubicBezTo>
                        <a:cubicBezTo>
                          <a:pt x="917" y="1348"/>
                          <a:pt x="976" y="1328"/>
                          <a:pt x="976" y="1328"/>
                        </a:cubicBezTo>
                        <a:cubicBezTo>
                          <a:pt x="976" y="1328"/>
                          <a:pt x="1229" y="431"/>
                          <a:pt x="1151" y="275"/>
                        </a:cubicBezTo>
                        <a:cubicBezTo>
                          <a:pt x="1071" y="131"/>
                          <a:pt x="678" y="0"/>
                          <a:pt x="4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2" name="Google Shape;8122;p56"/>
                  <p:cNvSpPr/>
                  <p:nvPr/>
                </p:nvSpPr>
                <p:spPr>
                  <a:xfrm>
                    <a:off x="841810" y="254274"/>
                    <a:ext cx="35163" cy="3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58" extrusionOk="0">
                        <a:moveTo>
                          <a:pt x="444" y="1"/>
                        </a:moveTo>
                        <a:cubicBezTo>
                          <a:pt x="283" y="1"/>
                          <a:pt x="138" y="26"/>
                          <a:pt x="78" y="86"/>
                        </a:cubicBezTo>
                        <a:cubicBezTo>
                          <a:pt x="0" y="164"/>
                          <a:pt x="78" y="1140"/>
                          <a:pt x="78" y="1140"/>
                        </a:cubicBezTo>
                        <a:cubicBezTo>
                          <a:pt x="235" y="1237"/>
                          <a:pt x="313" y="1237"/>
                          <a:pt x="488" y="1237"/>
                        </a:cubicBezTo>
                        <a:cubicBezTo>
                          <a:pt x="545" y="1251"/>
                          <a:pt x="602" y="1257"/>
                          <a:pt x="658" y="1257"/>
                        </a:cubicBezTo>
                        <a:cubicBezTo>
                          <a:pt x="910" y="1257"/>
                          <a:pt x="1132" y="1140"/>
                          <a:pt x="1132" y="1140"/>
                        </a:cubicBezTo>
                        <a:cubicBezTo>
                          <a:pt x="1132" y="1140"/>
                          <a:pt x="1132" y="262"/>
                          <a:pt x="1054" y="164"/>
                        </a:cubicBezTo>
                        <a:cubicBezTo>
                          <a:pt x="1006" y="67"/>
                          <a:pt x="704" y="1"/>
                          <a:pt x="44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3" name="Google Shape;8123;p56"/>
                  <p:cNvSpPr/>
                  <p:nvPr/>
                </p:nvSpPr>
                <p:spPr>
                  <a:xfrm>
                    <a:off x="1174847" y="249433"/>
                    <a:ext cx="37583" cy="4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" h="1296" extrusionOk="0">
                        <a:moveTo>
                          <a:pt x="497" y="1"/>
                        </a:moveTo>
                        <a:cubicBezTo>
                          <a:pt x="350" y="1"/>
                          <a:pt x="217" y="26"/>
                          <a:pt x="157" y="86"/>
                        </a:cubicBezTo>
                        <a:cubicBezTo>
                          <a:pt x="1" y="164"/>
                          <a:pt x="157" y="1218"/>
                          <a:pt x="157" y="1218"/>
                        </a:cubicBezTo>
                        <a:cubicBezTo>
                          <a:pt x="313" y="1218"/>
                          <a:pt x="411" y="1296"/>
                          <a:pt x="489" y="1296"/>
                        </a:cubicBezTo>
                        <a:cubicBezTo>
                          <a:pt x="898" y="1296"/>
                          <a:pt x="1133" y="1218"/>
                          <a:pt x="1133" y="1218"/>
                        </a:cubicBezTo>
                        <a:cubicBezTo>
                          <a:pt x="1133" y="1218"/>
                          <a:pt x="1211" y="242"/>
                          <a:pt x="1055" y="164"/>
                        </a:cubicBezTo>
                        <a:cubicBezTo>
                          <a:pt x="1006" y="67"/>
                          <a:pt x="735" y="1"/>
                          <a:pt x="49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4" name="Google Shape;8124;p56"/>
                  <p:cNvSpPr/>
                  <p:nvPr/>
                </p:nvSpPr>
                <p:spPr>
                  <a:xfrm>
                    <a:off x="1477624" y="170324"/>
                    <a:ext cx="40004" cy="387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9" h="1250" extrusionOk="0">
                        <a:moveTo>
                          <a:pt x="800" y="1"/>
                        </a:moveTo>
                        <a:cubicBezTo>
                          <a:pt x="570" y="1"/>
                          <a:pt x="192" y="83"/>
                          <a:pt x="79" y="196"/>
                        </a:cubicBezTo>
                        <a:cubicBezTo>
                          <a:pt x="1" y="274"/>
                          <a:pt x="235" y="1249"/>
                          <a:pt x="235" y="1249"/>
                        </a:cubicBezTo>
                        <a:lnTo>
                          <a:pt x="645" y="1249"/>
                        </a:lnTo>
                        <a:cubicBezTo>
                          <a:pt x="1054" y="1249"/>
                          <a:pt x="1289" y="1093"/>
                          <a:pt x="1289" y="1093"/>
                        </a:cubicBezTo>
                        <a:cubicBezTo>
                          <a:pt x="1289" y="1093"/>
                          <a:pt x="1133" y="196"/>
                          <a:pt x="976" y="40"/>
                        </a:cubicBezTo>
                        <a:cubicBezTo>
                          <a:pt x="955" y="13"/>
                          <a:pt x="888" y="1"/>
                          <a:pt x="80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5" name="Google Shape;8125;p56"/>
                  <p:cNvSpPr/>
                  <p:nvPr/>
                </p:nvSpPr>
                <p:spPr>
                  <a:xfrm>
                    <a:off x="1772550" y="-32303"/>
                    <a:ext cx="40594" cy="397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" h="1282" extrusionOk="0">
                        <a:moveTo>
                          <a:pt x="677" y="1"/>
                        </a:moveTo>
                        <a:cubicBezTo>
                          <a:pt x="445" y="1"/>
                          <a:pt x="181" y="38"/>
                          <a:pt x="78" y="130"/>
                        </a:cubicBezTo>
                        <a:cubicBezTo>
                          <a:pt x="0" y="227"/>
                          <a:pt x="332" y="1203"/>
                          <a:pt x="332" y="1203"/>
                        </a:cubicBezTo>
                        <a:cubicBezTo>
                          <a:pt x="410" y="1281"/>
                          <a:pt x="566" y="1281"/>
                          <a:pt x="663" y="1281"/>
                        </a:cubicBezTo>
                        <a:cubicBezTo>
                          <a:pt x="1054" y="1203"/>
                          <a:pt x="1307" y="1027"/>
                          <a:pt x="1307" y="1027"/>
                        </a:cubicBezTo>
                        <a:cubicBezTo>
                          <a:pt x="1307" y="1027"/>
                          <a:pt x="1151" y="130"/>
                          <a:pt x="1054" y="52"/>
                        </a:cubicBezTo>
                        <a:cubicBezTo>
                          <a:pt x="989" y="20"/>
                          <a:pt x="841" y="1"/>
                          <a:pt x="67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6" name="Google Shape;8126;p56"/>
                  <p:cNvSpPr/>
                  <p:nvPr/>
                </p:nvSpPr>
                <p:spPr>
                  <a:xfrm>
                    <a:off x="7139495" y="-331046"/>
                    <a:ext cx="1851796" cy="60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68" h="19610" extrusionOk="0">
                        <a:moveTo>
                          <a:pt x="59512" y="0"/>
                        </a:moveTo>
                        <a:cubicBezTo>
                          <a:pt x="59512" y="0"/>
                          <a:pt x="59434" y="332"/>
                          <a:pt x="59180" y="820"/>
                        </a:cubicBezTo>
                        <a:cubicBezTo>
                          <a:pt x="58946" y="1307"/>
                          <a:pt x="58614" y="1951"/>
                          <a:pt x="58049" y="2849"/>
                        </a:cubicBezTo>
                        <a:cubicBezTo>
                          <a:pt x="57561" y="3746"/>
                          <a:pt x="56819" y="4722"/>
                          <a:pt x="56019" y="5854"/>
                        </a:cubicBezTo>
                        <a:cubicBezTo>
                          <a:pt x="55122" y="6927"/>
                          <a:pt x="54068" y="8136"/>
                          <a:pt x="52839" y="9366"/>
                        </a:cubicBezTo>
                        <a:cubicBezTo>
                          <a:pt x="51629" y="10497"/>
                          <a:pt x="50166" y="11707"/>
                          <a:pt x="48527" y="12858"/>
                        </a:cubicBezTo>
                        <a:cubicBezTo>
                          <a:pt x="46907" y="13912"/>
                          <a:pt x="45112" y="14966"/>
                          <a:pt x="43083" y="15785"/>
                        </a:cubicBezTo>
                        <a:cubicBezTo>
                          <a:pt x="41132" y="16585"/>
                          <a:pt x="39025" y="17326"/>
                          <a:pt x="36820" y="17814"/>
                        </a:cubicBezTo>
                        <a:cubicBezTo>
                          <a:pt x="34634" y="18302"/>
                          <a:pt x="32351" y="18634"/>
                          <a:pt x="30069" y="18790"/>
                        </a:cubicBezTo>
                        <a:cubicBezTo>
                          <a:pt x="29503" y="18868"/>
                          <a:pt x="28937" y="18868"/>
                          <a:pt x="28371" y="18868"/>
                        </a:cubicBezTo>
                        <a:cubicBezTo>
                          <a:pt x="28039" y="18868"/>
                          <a:pt x="27727" y="18946"/>
                          <a:pt x="27474" y="18946"/>
                        </a:cubicBezTo>
                        <a:lnTo>
                          <a:pt x="26576" y="18868"/>
                        </a:lnTo>
                        <a:lnTo>
                          <a:pt x="25776" y="18868"/>
                        </a:lnTo>
                        <a:lnTo>
                          <a:pt x="24957" y="18790"/>
                        </a:lnTo>
                        <a:cubicBezTo>
                          <a:pt x="24625" y="18790"/>
                          <a:pt x="24391" y="18790"/>
                          <a:pt x="24059" y="18712"/>
                        </a:cubicBezTo>
                        <a:lnTo>
                          <a:pt x="23239" y="18634"/>
                        </a:lnTo>
                        <a:cubicBezTo>
                          <a:pt x="20976" y="18224"/>
                          <a:pt x="18849" y="17561"/>
                          <a:pt x="16898" y="16683"/>
                        </a:cubicBezTo>
                        <a:cubicBezTo>
                          <a:pt x="14947" y="15863"/>
                          <a:pt x="13171" y="14731"/>
                          <a:pt x="11532" y="13580"/>
                        </a:cubicBezTo>
                        <a:cubicBezTo>
                          <a:pt x="9991" y="12449"/>
                          <a:pt x="8528" y="11219"/>
                          <a:pt x="7318" y="10010"/>
                        </a:cubicBezTo>
                        <a:cubicBezTo>
                          <a:pt x="6089" y="8780"/>
                          <a:pt x="5035" y="7649"/>
                          <a:pt x="4137" y="6595"/>
                        </a:cubicBezTo>
                        <a:cubicBezTo>
                          <a:pt x="3240" y="5463"/>
                          <a:pt x="2518" y="4488"/>
                          <a:pt x="1952" y="3668"/>
                        </a:cubicBezTo>
                        <a:cubicBezTo>
                          <a:pt x="1289" y="2849"/>
                          <a:pt x="899" y="2205"/>
                          <a:pt x="645" y="1717"/>
                        </a:cubicBezTo>
                        <a:cubicBezTo>
                          <a:pt x="313" y="1307"/>
                          <a:pt x="157" y="976"/>
                          <a:pt x="157" y="976"/>
                        </a:cubicBezTo>
                        <a:lnTo>
                          <a:pt x="79" y="976"/>
                        </a:lnTo>
                        <a:cubicBezTo>
                          <a:pt x="1" y="976"/>
                          <a:pt x="1" y="1073"/>
                          <a:pt x="1" y="1151"/>
                        </a:cubicBezTo>
                        <a:cubicBezTo>
                          <a:pt x="1" y="1151"/>
                          <a:pt x="489" y="2205"/>
                          <a:pt x="1542" y="3902"/>
                        </a:cubicBezTo>
                        <a:cubicBezTo>
                          <a:pt x="2030" y="4800"/>
                          <a:pt x="2752" y="5854"/>
                          <a:pt x="3572" y="7005"/>
                        </a:cubicBezTo>
                        <a:cubicBezTo>
                          <a:pt x="4469" y="8136"/>
                          <a:pt x="5523" y="9366"/>
                          <a:pt x="6752" y="10575"/>
                        </a:cubicBezTo>
                        <a:cubicBezTo>
                          <a:pt x="7962" y="11883"/>
                          <a:pt x="9425" y="13092"/>
                          <a:pt x="11045" y="14244"/>
                        </a:cubicBezTo>
                        <a:cubicBezTo>
                          <a:pt x="12762" y="15453"/>
                          <a:pt x="14557" y="16507"/>
                          <a:pt x="16586" y="17326"/>
                        </a:cubicBezTo>
                        <a:cubicBezTo>
                          <a:pt x="18615" y="18224"/>
                          <a:pt x="20801" y="18868"/>
                          <a:pt x="23083" y="19278"/>
                        </a:cubicBezTo>
                        <a:cubicBezTo>
                          <a:pt x="23415" y="19278"/>
                          <a:pt x="23727" y="19356"/>
                          <a:pt x="23981" y="19356"/>
                        </a:cubicBezTo>
                        <a:cubicBezTo>
                          <a:pt x="24313" y="19434"/>
                          <a:pt x="24547" y="19434"/>
                          <a:pt x="24878" y="19434"/>
                        </a:cubicBezTo>
                        <a:lnTo>
                          <a:pt x="25678" y="19609"/>
                        </a:lnTo>
                        <a:lnTo>
                          <a:pt x="30069" y="19609"/>
                        </a:lnTo>
                        <a:cubicBezTo>
                          <a:pt x="32430" y="19512"/>
                          <a:pt x="34790" y="19200"/>
                          <a:pt x="37073" y="18712"/>
                        </a:cubicBezTo>
                        <a:cubicBezTo>
                          <a:pt x="39337" y="18302"/>
                          <a:pt x="41463" y="17561"/>
                          <a:pt x="43493" y="16683"/>
                        </a:cubicBezTo>
                        <a:cubicBezTo>
                          <a:pt x="47551" y="14887"/>
                          <a:pt x="50888" y="12370"/>
                          <a:pt x="53327" y="9853"/>
                        </a:cubicBezTo>
                        <a:cubicBezTo>
                          <a:pt x="54556" y="8624"/>
                          <a:pt x="55610" y="7317"/>
                          <a:pt x="56410" y="6185"/>
                        </a:cubicBezTo>
                        <a:cubicBezTo>
                          <a:pt x="57229" y="4976"/>
                          <a:pt x="57873" y="3902"/>
                          <a:pt x="58361" y="3024"/>
                        </a:cubicBezTo>
                        <a:cubicBezTo>
                          <a:pt x="58848" y="2127"/>
                          <a:pt x="59180" y="1385"/>
                          <a:pt x="59434" y="898"/>
                        </a:cubicBezTo>
                        <a:cubicBezTo>
                          <a:pt x="59590" y="410"/>
                          <a:pt x="59668" y="98"/>
                          <a:pt x="59668" y="98"/>
                        </a:cubicBezTo>
                        <a:lnTo>
                          <a:pt x="5966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7" name="Google Shape;8127;p56"/>
                  <p:cNvSpPr/>
                  <p:nvPr/>
                </p:nvSpPr>
                <p:spPr>
                  <a:xfrm>
                    <a:off x="7328436" y="-23334"/>
                    <a:ext cx="38173" cy="41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0" h="1332" extrusionOk="0">
                        <a:moveTo>
                          <a:pt x="370" y="1"/>
                        </a:moveTo>
                        <a:cubicBezTo>
                          <a:pt x="326" y="1"/>
                          <a:pt x="287" y="6"/>
                          <a:pt x="254" y="17"/>
                        </a:cubicBezTo>
                        <a:cubicBezTo>
                          <a:pt x="79" y="17"/>
                          <a:pt x="1" y="1070"/>
                          <a:pt x="1" y="1070"/>
                        </a:cubicBezTo>
                        <a:cubicBezTo>
                          <a:pt x="79" y="1148"/>
                          <a:pt x="254" y="1226"/>
                          <a:pt x="332" y="1226"/>
                        </a:cubicBezTo>
                        <a:cubicBezTo>
                          <a:pt x="526" y="1309"/>
                          <a:pt x="681" y="1331"/>
                          <a:pt x="790" y="1331"/>
                        </a:cubicBezTo>
                        <a:cubicBezTo>
                          <a:pt x="911" y="1331"/>
                          <a:pt x="976" y="1304"/>
                          <a:pt x="976" y="1304"/>
                        </a:cubicBezTo>
                        <a:cubicBezTo>
                          <a:pt x="976" y="1304"/>
                          <a:pt x="1230" y="426"/>
                          <a:pt x="1152" y="251"/>
                        </a:cubicBezTo>
                        <a:cubicBezTo>
                          <a:pt x="1068" y="184"/>
                          <a:pt x="637" y="1"/>
                          <a:pt x="37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8" name="Google Shape;8128;p56"/>
                  <p:cNvSpPr/>
                  <p:nvPr/>
                </p:nvSpPr>
                <p:spPr>
                  <a:xfrm>
                    <a:off x="7578516" y="163031"/>
                    <a:ext cx="37583" cy="41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" h="1348" extrusionOk="0">
                        <a:moveTo>
                          <a:pt x="371" y="0"/>
                        </a:moveTo>
                        <a:cubicBezTo>
                          <a:pt x="314" y="0"/>
                          <a:pt x="267" y="7"/>
                          <a:pt x="235" y="21"/>
                        </a:cubicBezTo>
                        <a:cubicBezTo>
                          <a:pt x="79" y="21"/>
                          <a:pt x="1" y="1075"/>
                          <a:pt x="1" y="1075"/>
                        </a:cubicBezTo>
                        <a:cubicBezTo>
                          <a:pt x="79" y="1153"/>
                          <a:pt x="235" y="1250"/>
                          <a:pt x="313" y="1250"/>
                        </a:cubicBezTo>
                        <a:cubicBezTo>
                          <a:pt x="479" y="1328"/>
                          <a:pt x="645" y="1348"/>
                          <a:pt x="769" y="1348"/>
                        </a:cubicBezTo>
                        <a:cubicBezTo>
                          <a:pt x="894" y="1348"/>
                          <a:pt x="977" y="1328"/>
                          <a:pt x="977" y="1328"/>
                        </a:cubicBezTo>
                        <a:cubicBezTo>
                          <a:pt x="977" y="1328"/>
                          <a:pt x="1211" y="431"/>
                          <a:pt x="1133" y="275"/>
                        </a:cubicBezTo>
                        <a:cubicBezTo>
                          <a:pt x="1069" y="131"/>
                          <a:pt x="626" y="0"/>
                          <a:pt x="3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9" name="Google Shape;8129;p56"/>
                  <p:cNvSpPr/>
                  <p:nvPr/>
                </p:nvSpPr>
                <p:spPr>
                  <a:xfrm>
                    <a:off x="7825585" y="254274"/>
                    <a:ext cx="38204" cy="3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1" h="1258" extrusionOk="0">
                        <a:moveTo>
                          <a:pt x="505" y="1"/>
                        </a:moveTo>
                        <a:cubicBezTo>
                          <a:pt x="359" y="1"/>
                          <a:pt x="224" y="26"/>
                          <a:pt x="157" y="86"/>
                        </a:cubicBezTo>
                        <a:cubicBezTo>
                          <a:pt x="1" y="164"/>
                          <a:pt x="157" y="1140"/>
                          <a:pt x="157" y="1140"/>
                        </a:cubicBezTo>
                        <a:cubicBezTo>
                          <a:pt x="333" y="1237"/>
                          <a:pt x="411" y="1237"/>
                          <a:pt x="489" y="1237"/>
                        </a:cubicBezTo>
                        <a:cubicBezTo>
                          <a:pt x="563" y="1251"/>
                          <a:pt x="632" y="1257"/>
                          <a:pt x="694" y="1257"/>
                        </a:cubicBezTo>
                        <a:cubicBezTo>
                          <a:pt x="976" y="1257"/>
                          <a:pt x="1132" y="1140"/>
                          <a:pt x="1132" y="1140"/>
                        </a:cubicBezTo>
                        <a:cubicBezTo>
                          <a:pt x="1132" y="1140"/>
                          <a:pt x="1230" y="262"/>
                          <a:pt x="1054" y="164"/>
                        </a:cubicBezTo>
                        <a:cubicBezTo>
                          <a:pt x="1006" y="67"/>
                          <a:pt x="742" y="1"/>
                          <a:pt x="50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30" name="Google Shape;8130;p56"/>
                  <p:cNvSpPr/>
                  <p:nvPr/>
                </p:nvSpPr>
                <p:spPr>
                  <a:xfrm>
                    <a:off x="8161074" y="249433"/>
                    <a:ext cx="35752" cy="4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2" h="1296" extrusionOk="0">
                        <a:moveTo>
                          <a:pt x="510" y="1"/>
                        </a:moveTo>
                        <a:cubicBezTo>
                          <a:pt x="366" y="1"/>
                          <a:pt x="236" y="26"/>
                          <a:pt x="176" y="86"/>
                        </a:cubicBezTo>
                        <a:cubicBezTo>
                          <a:pt x="0" y="164"/>
                          <a:pt x="176" y="1218"/>
                          <a:pt x="176" y="1218"/>
                        </a:cubicBezTo>
                        <a:cubicBezTo>
                          <a:pt x="254" y="1218"/>
                          <a:pt x="410" y="1296"/>
                          <a:pt x="488" y="1296"/>
                        </a:cubicBezTo>
                        <a:cubicBezTo>
                          <a:pt x="898" y="1296"/>
                          <a:pt x="1152" y="1218"/>
                          <a:pt x="1152" y="1218"/>
                        </a:cubicBezTo>
                        <a:cubicBezTo>
                          <a:pt x="1152" y="1218"/>
                          <a:pt x="1152" y="242"/>
                          <a:pt x="1054" y="164"/>
                        </a:cubicBezTo>
                        <a:cubicBezTo>
                          <a:pt x="1006" y="67"/>
                          <a:pt x="741" y="1"/>
                          <a:pt x="51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31" name="Google Shape;8131;p56"/>
                  <p:cNvSpPr/>
                  <p:nvPr/>
                </p:nvSpPr>
                <p:spPr>
                  <a:xfrm>
                    <a:off x="8461430" y="170324"/>
                    <a:ext cx="40594" cy="387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" h="1250" extrusionOk="0">
                        <a:moveTo>
                          <a:pt x="868" y="1"/>
                        </a:moveTo>
                        <a:cubicBezTo>
                          <a:pt x="624" y="1"/>
                          <a:pt x="227" y="83"/>
                          <a:pt x="156" y="196"/>
                        </a:cubicBezTo>
                        <a:cubicBezTo>
                          <a:pt x="0" y="274"/>
                          <a:pt x="332" y="1249"/>
                          <a:pt x="332" y="1249"/>
                        </a:cubicBezTo>
                        <a:lnTo>
                          <a:pt x="742" y="1249"/>
                        </a:lnTo>
                        <a:cubicBezTo>
                          <a:pt x="1054" y="1249"/>
                          <a:pt x="1307" y="1093"/>
                          <a:pt x="1307" y="1093"/>
                        </a:cubicBezTo>
                        <a:cubicBezTo>
                          <a:pt x="1307" y="1093"/>
                          <a:pt x="1132" y="196"/>
                          <a:pt x="1054" y="40"/>
                        </a:cubicBezTo>
                        <a:cubicBezTo>
                          <a:pt x="1032" y="13"/>
                          <a:pt x="961" y="1"/>
                          <a:pt x="8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32" name="Google Shape;8132;p56"/>
                  <p:cNvSpPr/>
                  <p:nvPr/>
                </p:nvSpPr>
                <p:spPr>
                  <a:xfrm>
                    <a:off x="8756915" y="-32303"/>
                    <a:ext cx="40004" cy="397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9" h="1282" extrusionOk="0">
                        <a:moveTo>
                          <a:pt x="734" y="1"/>
                        </a:moveTo>
                        <a:cubicBezTo>
                          <a:pt x="514" y="1"/>
                          <a:pt x="248" y="38"/>
                          <a:pt x="157" y="130"/>
                        </a:cubicBezTo>
                        <a:cubicBezTo>
                          <a:pt x="1" y="227"/>
                          <a:pt x="313" y="1203"/>
                          <a:pt x="313" y="1203"/>
                        </a:cubicBezTo>
                        <a:cubicBezTo>
                          <a:pt x="489" y="1281"/>
                          <a:pt x="567" y="1281"/>
                          <a:pt x="723" y="1281"/>
                        </a:cubicBezTo>
                        <a:cubicBezTo>
                          <a:pt x="1133" y="1203"/>
                          <a:pt x="1289" y="1027"/>
                          <a:pt x="1289" y="1027"/>
                        </a:cubicBezTo>
                        <a:cubicBezTo>
                          <a:pt x="1289" y="1027"/>
                          <a:pt x="1211" y="130"/>
                          <a:pt x="1055" y="52"/>
                        </a:cubicBezTo>
                        <a:cubicBezTo>
                          <a:pt x="1022" y="20"/>
                          <a:pt x="889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8133" name="Google Shape;8133;p56"/>
              <p:cNvSpPr/>
              <p:nvPr/>
            </p:nvSpPr>
            <p:spPr>
              <a:xfrm>
                <a:off x="8764208" y="1991"/>
                <a:ext cx="65422" cy="9220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71" extrusionOk="0">
                    <a:moveTo>
                      <a:pt x="1054" y="1952"/>
                    </a:moveTo>
                    <a:lnTo>
                      <a:pt x="1054" y="2127"/>
                    </a:lnTo>
                    <a:lnTo>
                      <a:pt x="1054" y="2283"/>
                    </a:lnTo>
                    <a:cubicBezTo>
                      <a:pt x="1002" y="2231"/>
                      <a:pt x="950" y="2179"/>
                      <a:pt x="898" y="2127"/>
                    </a:cubicBezTo>
                    <a:cubicBezTo>
                      <a:pt x="898" y="2049"/>
                      <a:pt x="898" y="2049"/>
                      <a:pt x="976" y="2049"/>
                    </a:cubicBezTo>
                    <a:lnTo>
                      <a:pt x="1054" y="1952"/>
                    </a:lnTo>
                    <a:close/>
                    <a:moveTo>
                      <a:pt x="820" y="1"/>
                    </a:moveTo>
                    <a:lnTo>
                      <a:pt x="820" y="98"/>
                    </a:lnTo>
                    <a:cubicBezTo>
                      <a:pt x="820" y="98"/>
                      <a:pt x="898" y="254"/>
                      <a:pt x="1054" y="410"/>
                    </a:cubicBezTo>
                    <a:cubicBezTo>
                      <a:pt x="1229" y="586"/>
                      <a:pt x="1385" y="898"/>
                      <a:pt x="1620" y="1230"/>
                    </a:cubicBezTo>
                    <a:cubicBezTo>
                      <a:pt x="1717" y="1386"/>
                      <a:pt x="1795" y="1561"/>
                      <a:pt x="1951" y="1796"/>
                    </a:cubicBezTo>
                    <a:cubicBezTo>
                      <a:pt x="1951" y="1874"/>
                      <a:pt x="2029" y="2049"/>
                      <a:pt x="2029" y="2127"/>
                    </a:cubicBezTo>
                    <a:cubicBezTo>
                      <a:pt x="2029" y="2205"/>
                      <a:pt x="2029" y="2205"/>
                      <a:pt x="1951" y="2283"/>
                    </a:cubicBezTo>
                    <a:lnTo>
                      <a:pt x="1951" y="2361"/>
                    </a:lnTo>
                    <a:lnTo>
                      <a:pt x="1873" y="2361"/>
                    </a:lnTo>
                    <a:cubicBezTo>
                      <a:pt x="1769" y="2434"/>
                      <a:pt x="1667" y="2460"/>
                      <a:pt x="1566" y="2460"/>
                    </a:cubicBezTo>
                    <a:cubicBezTo>
                      <a:pt x="1450" y="2460"/>
                      <a:pt x="1335" y="2425"/>
                      <a:pt x="1216" y="2388"/>
                    </a:cubicBezTo>
                    <a:lnTo>
                      <a:pt x="1216" y="2388"/>
                    </a:lnTo>
                    <a:cubicBezTo>
                      <a:pt x="1225" y="2353"/>
                      <a:pt x="1229" y="2318"/>
                      <a:pt x="1229" y="2283"/>
                    </a:cubicBezTo>
                    <a:lnTo>
                      <a:pt x="1229" y="2127"/>
                    </a:lnTo>
                    <a:cubicBezTo>
                      <a:pt x="1229" y="2049"/>
                      <a:pt x="1229" y="1952"/>
                      <a:pt x="1132" y="1874"/>
                    </a:cubicBezTo>
                    <a:cubicBezTo>
                      <a:pt x="1054" y="1796"/>
                      <a:pt x="1054" y="1796"/>
                      <a:pt x="976" y="1796"/>
                    </a:cubicBezTo>
                    <a:cubicBezTo>
                      <a:pt x="976" y="1874"/>
                      <a:pt x="898" y="1874"/>
                      <a:pt x="898" y="1874"/>
                    </a:cubicBezTo>
                    <a:cubicBezTo>
                      <a:pt x="820" y="1952"/>
                      <a:pt x="742" y="2049"/>
                      <a:pt x="820" y="2127"/>
                    </a:cubicBezTo>
                    <a:cubicBezTo>
                      <a:pt x="820" y="2253"/>
                      <a:pt x="920" y="2328"/>
                      <a:pt x="1041" y="2393"/>
                    </a:cubicBezTo>
                    <a:lnTo>
                      <a:pt x="1041" y="2393"/>
                    </a:lnTo>
                    <a:cubicBezTo>
                      <a:pt x="1019" y="2488"/>
                      <a:pt x="976" y="2557"/>
                      <a:pt x="976" y="2615"/>
                    </a:cubicBezTo>
                    <a:cubicBezTo>
                      <a:pt x="877" y="2764"/>
                      <a:pt x="739" y="2818"/>
                      <a:pt x="591" y="2818"/>
                    </a:cubicBezTo>
                    <a:cubicBezTo>
                      <a:pt x="506" y="2818"/>
                      <a:pt x="417" y="2800"/>
                      <a:pt x="332" y="2771"/>
                    </a:cubicBezTo>
                    <a:lnTo>
                      <a:pt x="254" y="2693"/>
                    </a:lnTo>
                    <a:cubicBezTo>
                      <a:pt x="254" y="2615"/>
                      <a:pt x="254" y="2537"/>
                      <a:pt x="156" y="2537"/>
                    </a:cubicBezTo>
                    <a:lnTo>
                      <a:pt x="156" y="2127"/>
                    </a:lnTo>
                    <a:cubicBezTo>
                      <a:pt x="156" y="1952"/>
                      <a:pt x="254" y="1718"/>
                      <a:pt x="254" y="1464"/>
                    </a:cubicBezTo>
                    <a:cubicBezTo>
                      <a:pt x="332" y="1152"/>
                      <a:pt x="410" y="742"/>
                      <a:pt x="410" y="488"/>
                    </a:cubicBezTo>
                    <a:cubicBezTo>
                      <a:pt x="488" y="332"/>
                      <a:pt x="488" y="176"/>
                      <a:pt x="488" y="176"/>
                    </a:cubicBezTo>
                    <a:lnTo>
                      <a:pt x="410" y="98"/>
                    </a:lnTo>
                    <a:lnTo>
                      <a:pt x="410" y="176"/>
                    </a:lnTo>
                    <a:cubicBezTo>
                      <a:pt x="410" y="176"/>
                      <a:pt x="332" y="254"/>
                      <a:pt x="254" y="488"/>
                    </a:cubicBezTo>
                    <a:cubicBezTo>
                      <a:pt x="156" y="742"/>
                      <a:pt x="78" y="1074"/>
                      <a:pt x="78" y="1464"/>
                    </a:cubicBezTo>
                    <a:cubicBezTo>
                      <a:pt x="0" y="1718"/>
                      <a:pt x="0" y="1874"/>
                      <a:pt x="0" y="2127"/>
                    </a:cubicBezTo>
                    <a:lnTo>
                      <a:pt x="0" y="2537"/>
                    </a:lnTo>
                    <a:cubicBezTo>
                      <a:pt x="0" y="2615"/>
                      <a:pt x="0" y="2693"/>
                      <a:pt x="78" y="2771"/>
                    </a:cubicBezTo>
                    <a:lnTo>
                      <a:pt x="156" y="2849"/>
                    </a:lnTo>
                    <a:lnTo>
                      <a:pt x="254" y="2849"/>
                    </a:lnTo>
                    <a:lnTo>
                      <a:pt x="254" y="2927"/>
                    </a:lnTo>
                    <a:cubicBezTo>
                      <a:pt x="358" y="2927"/>
                      <a:pt x="462" y="2971"/>
                      <a:pt x="543" y="2971"/>
                    </a:cubicBezTo>
                    <a:cubicBezTo>
                      <a:pt x="583" y="2971"/>
                      <a:pt x="618" y="2960"/>
                      <a:pt x="644" y="2927"/>
                    </a:cubicBezTo>
                    <a:cubicBezTo>
                      <a:pt x="820" y="2927"/>
                      <a:pt x="976" y="2849"/>
                      <a:pt x="1054" y="2693"/>
                    </a:cubicBezTo>
                    <a:cubicBezTo>
                      <a:pt x="1100" y="2647"/>
                      <a:pt x="1153" y="2566"/>
                      <a:pt x="1189" y="2475"/>
                    </a:cubicBezTo>
                    <a:lnTo>
                      <a:pt x="1189" y="2475"/>
                    </a:lnTo>
                    <a:cubicBezTo>
                      <a:pt x="1328" y="2555"/>
                      <a:pt x="1485" y="2587"/>
                      <a:pt x="1635" y="2587"/>
                    </a:cubicBezTo>
                    <a:cubicBezTo>
                      <a:pt x="1748" y="2587"/>
                      <a:pt x="1858" y="2568"/>
                      <a:pt x="1951" y="2537"/>
                    </a:cubicBezTo>
                    <a:cubicBezTo>
                      <a:pt x="1951" y="2439"/>
                      <a:pt x="1951" y="2439"/>
                      <a:pt x="2029" y="2439"/>
                    </a:cubicBezTo>
                    <a:cubicBezTo>
                      <a:pt x="2029" y="2361"/>
                      <a:pt x="2029" y="2361"/>
                      <a:pt x="2107" y="2361"/>
                    </a:cubicBezTo>
                    <a:lnTo>
                      <a:pt x="2107" y="2127"/>
                    </a:lnTo>
                    <a:cubicBezTo>
                      <a:pt x="2107" y="1952"/>
                      <a:pt x="2107" y="1874"/>
                      <a:pt x="2029" y="1718"/>
                    </a:cubicBezTo>
                    <a:cubicBezTo>
                      <a:pt x="1951" y="1561"/>
                      <a:pt x="1873" y="1308"/>
                      <a:pt x="1717" y="1152"/>
                    </a:cubicBezTo>
                    <a:cubicBezTo>
                      <a:pt x="1541" y="820"/>
                      <a:pt x="1307" y="488"/>
                      <a:pt x="1132" y="332"/>
                    </a:cubicBezTo>
                    <a:cubicBezTo>
                      <a:pt x="976" y="176"/>
                      <a:pt x="898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56"/>
              <p:cNvSpPr/>
              <p:nvPr/>
            </p:nvSpPr>
            <p:spPr>
              <a:xfrm>
                <a:off x="8774480" y="128551"/>
                <a:ext cx="37583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055" extrusionOk="0">
                    <a:moveTo>
                      <a:pt x="235" y="0"/>
                    </a:moveTo>
                    <a:cubicBezTo>
                      <a:pt x="79" y="0"/>
                      <a:pt x="1" y="157"/>
                      <a:pt x="1" y="313"/>
                    </a:cubicBezTo>
                    <a:cubicBezTo>
                      <a:pt x="157" y="488"/>
                      <a:pt x="235" y="644"/>
                      <a:pt x="411" y="800"/>
                    </a:cubicBezTo>
                    <a:cubicBezTo>
                      <a:pt x="489" y="898"/>
                      <a:pt x="645" y="1054"/>
                      <a:pt x="801" y="1054"/>
                    </a:cubicBezTo>
                    <a:lnTo>
                      <a:pt x="898" y="1054"/>
                    </a:lnTo>
                    <a:cubicBezTo>
                      <a:pt x="1054" y="1054"/>
                      <a:pt x="1210" y="800"/>
                      <a:pt x="1054" y="644"/>
                    </a:cubicBezTo>
                    <a:cubicBezTo>
                      <a:pt x="976" y="566"/>
                      <a:pt x="801" y="488"/>
                      <a:pt x="723" y="313"/>
                    </a:cubicBezTo>
                    <a:cubicBezTo>
                      <a:pt x="645" y="157"/>
                      <a:pt x="489" y="78"/>
                      <a:pt x="31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56"/>
              <p:cNvSpPr/>
              <p:nvPr/>
            </p:nvSpPr>
            <p:spPr>
              <a:xfrm>
                <a:off x="8809612" y="163683"/>
                <a:ext cx="1275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54" extrusionOk="0">
                    <a:moveTo>
                      <a:pt x="254" y="0"/>
                    </a:moveTo>
                    <a:cubicBezTo>
                      <a:pt x="0" y="0"/>
                      <a:pt x="78" y="254"/>
                      <a:pt x="254" y="254"/>
                    </a:cubicBezTo>
                    <a:cubicBezTo>
                      <a:pt x="410" y="254"/>
                      <a:pt x="410" y="0"/>
                      <a:pt x="254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56"/>
              <p:cNvSpPr/>
              <p:nvPr/>
            </p:nvSpPr>
            <p:spPr>
              <a:xfrm>
                <a:off x="8784163" y="7453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55" y="0"/>
                    </a:moveTo>
                    <a:cubicBezTo>
                      <a:pt x="177" y="78"/>
                      <a:pt x="1" y="156"/>
                      <a:pt x="1" y="312"/>
                    </a:cubicBezTo>
                    <a:lnTo>
                      <a:pt x="1" y="410"/>
                    </a:lnTo>
                    <a:cubicBezTo>
                      <a:pt x="1" y="644"/>
                      <a:pt x="177" y="800"/>
                      <a:pt x="333" y="800"/>
                    </a:cubicBezTo>
                    <a:cubicBezTo>
                      <a:pt x="586" y="898"/>
                      <a:pt x="820" y="1288"/>
                      <a:pt x="977" y="1463"/>
                    </a:cubicBezTo>
                    <a:cubicBezTo>
                      <a:pt x="1152" y="1620"/>
                      <a:pt x="1230" y="1776"/>
                      <a:pt x="1386" y="1951"/>
                    </a:cubicBezTo>
                    <a:cubicBezTo>
                      <a:pt x="1386" y="1873"/>
                      <a:pt x="1308" y="1698"/>
                      <a:pt x="1308" y="1620"/>
                    </a:cubicBezTo>
                    <a:cubicBezTo>
                      <a:pt x="1152" y="1385"/>
                      <a:pt x="1074" y="1210"/>
                      <a:pt x="977" y="1054"/>
                    </a:cubicBezTo>
                    <a:cubicBezTo>
                      <a:pt x="742" y="722"/>
                      <a:pt x="586" y="410"/>
                      <a:pt x="411" y="234"/>
                    </a:cubicBezTo>
                    <a:cubicBezTo>
                      <a:pt x="333" y="156"/>
                      <a:pt x="255" y="78"/>
                      <a:pt x="255" y="0"/>
                    </a:cubicBezTo>
                    <a:close/>
                    <a:moveTo>
                      <a:pt x="333" y="0"/>
                    </a:moveTo>
                    <a:cubicBezTo>
                      <a:pt x="411" y="0"/>
                      <a:pt x="489" y="78"/>
                      <a:pt x="489" y="156"/>
                    </a:cubicBezTo>
                    <a:cubicBezTo>
                      <a:pt x="664" y="312"/>
                      <a:pt x="898" y="644"/>
                      <a:pt x="1074" y="976"/>
                    </a:cubicBezTo>
                    <a:cubicBezTo>
                      <a:pt x="1230" y="1132"/>
                      <a:pt x="1308" y="1385"/>
                      <a:pt x="1386" y="1542"/>
                    </a:cubicBezTo>
                    <a:cubicBezTo>
                      <a:pt x="1464" y="1698"/>
                      <a:pt x="1464" y="1776"/>
                      <a:pt x="1464" y="1951"/>
                    </a:cubicBezTo>
                    <a:lnTo>
                      <a:pt x="1464" y="2107"/>
                    </a:lnTo>
                    <a:cubicBezTo>
                      <a:pt x="1562" y="2263"/>
                      <a:pt x="1640" y="2439"/>
                      <a:pt x="1718" y="2595"/>
                    </a:cubicBezTo>
                    <a:cubicBezTo>
                      <a:pt x="1796" y="2595"/>
                      <a:pt x="1874" y="2673"/>
                      <a:pt x="1952" y="2673"/>
                    </a:cubicBezTo>
                    <a:cubicBezTo>
                      <a:pt x="2050" y="2673"/>
                      <a:pt x="2128" y="2595"/>
                      <a:pt x="2128" y="2517"/>
                    </a:cubicBezTo>
                    <a:cubicBezTo>
                      <a:pt x="2362" y="2029"/>
                      <a:pt x="1952" y="1385"/>
                      <a:pt x="1640" y="976"/>
                    </a:cubicBezTo>
                    <a:cubicBezTo>
                      <a:pt x="1386" y="566"/>
                      <a:pt x="1074" y="156"/>
                      <a:pt x="489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56"/>
              <p:cNvSpPr/>
              <p:nvPr/>
            </p:nvSpPr>
            <p:spPr>
              <a:xfrm>
                <a:off x="8792046" y="7453"/>
                <a:ext cx="3758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08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332" y="410"/>
                      <a:pt x="488" y="722"/>
                      <a:pt x="723" y="1054"/>
                    </a:cubicBezTo>
                    <a:cubicBezTo>
                      <a:pt x="820" y="1210"/>
                      <a:pt x="898" y="1385"/>
                      <a:pt x="1054" y="1620"/>
                    </a:cubicBezTo>
                    <a:cubicBezTo>
                      <a:pt x="1054" y="1698"/>
                      <a:pt x="1132" y="1873"/>
                      <a:pt x="1132" y="1951"/>
                    </a:cubicBezTo>
                    <a:cubicBezTo>
                      <a:pt x="1132" y="2029"/>
                      <a:pt x="1132" y="2107"/>
                      <a:pt x="1210" y="2107"/>
                    </a:cubicBezTo>
                    <a:lnTo>
                      <a:pt x="1210" y="1951"/>
                    </a:lnTo>
                    <a:cubicBezTo>
                      <a:pt x="1210" y="1776"/>
                      <a:pt x="1210" y="1698"/>
                      <a:pt x="1132" y="1542"/>
                    </a:cubicBezTo>
                    <a:cubicBezTo>
                      <a:pt x="1054" y="1385"/>
                      <a:pt x="976" y="1132"/>
                      <a:pt x="820" y="976"/>
                    </a:cubicBezTo>
                    <a:cubicBezTo>
                      <a:pt x="644" y="644"/>
                      <a:pt x="410" y="312"/>
                      <a:pt x="235" y="156"/>
                    </a:cubicBezTo>
                    <a:cubicBezTo>
                      <a:pt x="235" y="78"/>
                      <a:pt x="157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56"/>
              <p:cNvSpPr/>
              <p:nvPr/>
            </p:nvSpPr>
            <p:spPr>
              <a:xfrm>
                <a:off x="7457417" y="95840"/>
                <a:ext cx="27900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79" extrusionOk="0">
                    <a:moveTo>
                      <a:pt x="410" y="1"/>
                    </a:moveTo>
                    <a:cubicBezTo>
                      <a:pt x="157" y="1"/>
                      <a:pt x="1" y="157"/>
                      <a:pt x="1" y="391"/>
                    </a:cubicBezTo>
                    <a:cubicBezTo>
                      <a:pt x="1" y="723"/>
                      <a:pt x="157" y="879"/>
                      <a:pt x="410" y="879"/>
                    </a:cubicBezTo>
                    <a:cubicBezTo>
                      <a:pt x="645" y="879"/>
                      <a:pt x="898" y="723"/>
                      <a:pt x="898" y="391"/>
                    </a:cubicBezTo>
                    <a:cubicBezTo>
                      <a:pt x="898" y="157"/>
                      <a:pt x="645" y="1"/>
                      <a:pt x="410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56"/>
              <p:cNvSpPr/>
              <p:nvPr/>
            </p:nvSpPr>
            <p:spPr>
              <a:xfrm>
                <a:off x="7517966" y="93575"/>
                <a:ext cx="45466" cy="37894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21" extrusionOk="0">
                    <a:moveTo>
                      <a:pt x="635" y="1"/>
                    </a:moveTo>
                    <a:cubicBezTo>
                      <a:pt x="567" y="1"/>
                      <a:pt x="489" y="25"/>
                      <a:pt x="411" y="74"/>
                    </a:cubicBezTo>
                    <a:cubicBezTo>
                      <a:pt x="157" y="152"/>
                      <a:pt x="1" y="386"/>
                      <a:pt x="1" y="640"/>
                    </a:cubicBezTo>
                    <a:cubicBezTo>
                      <a:pt x="1" y="997"/>
                      <a:pt x="371" y="1220"/>
                      <a:pt x="673" y="1220"/>
                    </a:cubicBezTo>
                    <a:cubicBezTo>
                      <a:pt x="718" y="1220"/>
                      <a:pt x="761" y="1216"/>
                      <a:pt x="801" y="1205"/>
                    </a:cubicBezTo>
                    <a:lnTo>
                      <a:pt x="898" y="1205"/>
                    </a:lnTo>
                    <a:cubicBezTo>
                      <a:pt x="1464" y="1049"/>
                      <a:pt x="1464" y="152"/>
                      <a:pt x="898" y="74"/>
                    </a:cubicBezTo>
                    <a:lnTo>
                      <a:pt x="801" y="74"/>
                    </a:lnTo>
                    <a:cubicBezTo>
                      <a:pt x="762" y="25"/>
                      <a:pt x="703" y="1"/>
                      <a:pt x="635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56"/>
              <p:cNvSpPr/>
              <p:nvPr/>
            </p:nvSpPr>
            <p:spPr>
              <a:xfrm>
                <a:off x="7762615" y="232084"/>
                <a:ext cx="30321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977" h="723" extrusionOk="0">
                    <a:moveTo>
                      <a:pt x="488" y="1"/>
                    </a:moveTo>
                    <a:cubicBezTo>
                      <a:pt x="1" y="1"/>
                      <a:pt x="1" y="723"/>
                      <a:pt x="488" y="723"/>
                    </a:cubicBezTo>
                    <a:cubicBezTo>
                      <a:pt x="976" y="723"/>
                      <a:pt x="976" y="1"/>
                      <a:pt x="48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56"/>
              <p:cNvSpPr/>
              <p:nvPr/>
            </p:nvSpPr>
            <p:spPr>
              <a:xfrm>
                <a:off x="7835889" y="201825"/>
                <a:ext cx="32742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01" extrusionOk="0">
                    <a:moveTo>
                      <a:pt x="488" y="0"/>
                    </a:moveTo>
                    <a:cubicBezTo>
                      <a:pt x="1" y="0"/>
                      <a:pt x="1" y="800"/>
                      <a:pt x="488" y="800"/>
                    </a:cubicBezTo>
                    <a:cubicBezTo>
                      <a:pt x="1054" y="800"/>
                      <a:pt x="1054" y="0"/>
                      <a:pt x="488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56"/>
              <p:cNvSpPr/>
              <p:nvPr/>
            </p:nvSpPr>
            <p:spPr>
              <a:xfrm>
                <a:off x="8259765" y="216970"/>
                <a:ext cx="45466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556" extrusionOk="0">
                    <a:moveTo>
                      <a:pt x="567" y="0"/>
                    </a:moveTo>
                    <a:cubicBezTo>
                      <a:pt x="235" y="78"/>
                      <a:pt x="79" y="312"/>
                      <a:pt x="79" y="644"/>
                    </a:cubicBezTo>
                    <a:cubicBezTo>
                      <a:pt x="1" y="800"/>
                      <a:pt x="79" y="976"/>
                      <a:pt x="79" y="1054"/>
                    </a:cubicBezTo>
                    <a:cubicBezTo>
                      <a:pt x="216" y="1327"/>
                      <a:pt x="487" y="1556"/>
                      <a:pt x="775" y="1556"/>
                    </a:cubicBezTo>
                    <a:cubicBezTo>
                      <a:pt x="816" y="1556"/>
                      <a:pt x="857" y="1551"/>
                      <a:pt x="898" y="1542"/>
                    </a:cubicBezTo>
                    <a:cubicBezTo>
                      <a:pt x="1210" y="1464"/>
                      <a:pt x="1464" y="1054"/>
                      <a:pt x="1289" y="722"/>
                    </a:cubicBezTo>
                    <a:cubicBezTo>
                      <a:pt x="1289" y="644"/>
                      <a:pt x="1210" y="566"/>
                      <a:pt x="1210" y="488"/>
                    </a:cubicBezTo>
                    <a:cubicBezTo>
                      <a:pt x="1132" y="156"/>
                      <a:pt x="898" y="0"/>
                      <a:pt x="567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56"/>
              <p:cNvSpPr/>
              <p:nvPr/>
            </p:nvSpPr>
            <p:spPr>
              <a:xfrm>
                <a:off x="8322735" y="196363"/>
                <a:ext cx="35163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99" extrusionOk="0">
                    <a:moveTo>
                      <a:pt x="567" y="1"/>
                    </a:moveTo>
                    <a:cubicBezTo>
                      <a:pt x="1" y="1"/>
                      <a:pt x="1" y="898"/>
                      <a:pt x="567" y="898"/>
                    </a:cubicBezTo>
                    <a:cubicBezTo>
                      <a:pt x="1133" y="898"/>
                      <a:pt x="1133" y="1"/>
                      <a:pt x="567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56"/>
              <p:cNvSpPr/>
              <p:nvPr/>
            </p:nvSpPr>
            <p:spPr>
              <a:xfrm>
                <a:off x="8408733" y="198784"/>
                <a:ext cx="22438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38" extrusionOk="0">
                    <a:moveTo>
                      <a:pt x="391" y="1"/>
                    </a:moveTo>
                    <a:cubicBezTo>
                      <a:pt x="157" y="1"/>
                      <a:pt x="1" y="254"/>
                      <a:pt x="79" y="411"/>
                    </a:cubicBezTo>
                    <a:lnTo>
                      <a:pt x="79" y="489"/>
                    </a:lnTo>
                    <a:cubicBezTo>
                      <a:pt x="118" y="654"/>
                      <a:pt x="259" y="737"/>
                      <a:pt x="391" y="737"/>
                    </a:cubicBezTo>
                    <a:cubicBezTo>
                      <a:pt x="523" y="737"/>
                      <a:pt x="645" y="654"/>
                      <a:pt x="645" y="489"/>
                    </a:cubicBezTo>
                    <a:lnTo>
                      <a:pt x="723" y="411"/>
                    </a:lnTo>
                    <a:cubicBezTo>
                      <a:pt x="723" y="254"/>
                      <a:pt x="566" y="1"/>
                      <a:pt x="391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45" name="Google Shape;8145;p56"/>
            <p:cNvGrpSpPr/>
            <p:nvPr/>
          </p:nvGrpSpPr>
          <p:grpSpPr>
            <a:xfrm>
              <a:off x="-96817" y="271002"/>
              <a:ext cx="9304735" cy="2949349"/>
              <a:chOff x="-96817" y="271002"/>
              <a:chExt cx="9304735" cy="2949349"/>
            </a:xfrm>
          </p:grpSpPr>
          <p:sp>
            <p:nvSpPr>
              <p:cNvPr id="8146" name="Google Shape;8146;p56"/>
              <p:cNvSpPr/>
              <p:nvPr/>
            </p:nvSpPr>
            <p:spPr>
              <a:xfrm>
                <a:off x="3480778" y="1158572"/>
                <a:ext cx="25480" cy="173237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582" extrusionOk="0">
                    <a:moveTo>
                      <a:pt x="206" y="1"/>
                    </a:moveTo>
                    <a:cubicBezTo>
                      <a:pt x="181" y="1"/>
                      <a:pt x="157" y="20"/>
                      <a:pt x="157" y="59"/>
                    </a:cubicBezTo>
                    <a:cubicBezTo>
                      <a:pt x="1" y="1035"/>
                      <a:pt x="254" y="2010"/>
                      <a:pt x="254" y="2986"/>
                    </a:cubicBezTo>
                    <a:cubicBezTo>
                      <a:pt x="332" y="3552"/>
                      <a:pt x="332" y="4118"/>
                      <a:pt x="411" y="4606"/>
                    </a:cubicBezTo>
                    <a:cubicBezTo>
                      <a:pt x="411" y="4937"/>
                      <a:pt x="411" y="5269"/>
                      <a:pt x="489" y="5581"/>
                    </a:cubicBezTo>
                    <a:lnTo>
                      <a:pt x="645" y="5581"/>
                    </a:lnTo>
                    <a:cubicBezTo>
                      <a:pt x="820" y="5503"/>
                      <a:pt x="820" y="5347"/>
                      <a:pt x="742" y="5093"/>
                    </a:cubicBezTo>
                    <a:cubicBezTo>
                      <a:pt x="742" y="4606"/>
                      <a:pt x="645" y="4118"/>
                      <a:pt x="645" y="3552"/>
                    </a:cubicBezTo>
                    <a:cubicBezTo>
                      <a:pt x="567" y="2420"/>
                      <a:pt x="411" y="1191"/>
                      <a:pt x="254" y="59"/>
                    </a:cubicBezTo>
                    <a:cubicBezTo>
                      <a:pt x="254" y="20"/>
                      <a:pt x="230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56"/>
              <p:cNvSpPr/>
              <p:nvPr/>
            </p:nvSpPr>
            <p:spPr>
              <a:xfrm>
                <a:off x="3441023" y="1190662"/>
                <a:ext cx="115481" cy="96674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3115" extrusionOk="0">
                    <a:moveTo>
                      <a:pt x="3721" y="1"/>
                    </a:moveTo>
                    <a:lnTo>
                      <a:pt x="3721" y="1"/>
                    </a:lnTo>
                    <a:cubicBezTo>
                      <a:pt x="2823" y="411"/>
                      <a:pt x="2257" y="1211"/>
                      <a:pt x="1438" y="1698"/>
                    </a:cubicBezTo>
                    <a:cubicBezTo>
                      <a:pt x="950" y="1952"/>
                      <a:pt x="306" y="2362"/>
                      <a:pt x="72" y="2928"/>
                    </a:cubicBezTo>
                    <a:cubicBezTo>
                      <a:pt x="1" y="3042"/>
                      <a:pt x="117" y="3114"/>
                      <a:pt x="216" y="3114"/>
                    </a:cubicBezTo>
                    <a:cubicBezTo>
                      <a:pt x="252" y="3114"/>
                      <a:pt x="285" y="3105"/>
                      <a:pt x="306" y="3084"/>
                    </a:cubicBezTo>
                    <a:cubicBezTo>
                      <a:pt x="872" y="2440"/>
                      <a:pt x="1438" y="2108"/>
                      <a:pt x="2101" y="1698"/>
                    </a:cubicBezTo>
                    <a:cubicBezTo>
                      <a:pt x="2745" y="1211"/>
                      <a:pt x="3311" y="645"/>
                      <a:pt x="37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56"/>
              <p:cNvSpPr/>
              <p:nvPr/>
            </p:nvSpPr>
            <p:spPr>
              <a:xfrm>
                <a:off x="3428112" y="1216111"/>
                <a:ext cx="141116" cy="63001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2030" extrusionOk="0">
                    <a:moveTo>
                      <a:pt x="78" y="0"/>
                    </a:moveTo>
                    <a:cubicBezTo>
                      <a:pt x="78" y="0"/>
                      <a:pt x="0" y="78"/>
                      <a:pt x="78" y="78"/>
                    </a:cubicBezTo>
                    <a:cubicBezTo>
                      <a:pt x="644" y="644"/>
                      <a:pt x="1464" y="976"/>
                      <a:pt x="2186" y="1210"/>
                    </a:cubicBezTo>
                    <a:cubicBezTo>
                      <a:pt x="2927" y="1542"/>
                      <a:pt x="3649" y="1952"/>
                      <a:pt x="4468" y="2030"/>
                    </a:cubicBezTo>
                    <a:cubicBezTo>
                      <a:pt x="4547" y="2030"/>
                      <a:pt x="4547" y="1854"/>
                      <a:pt x="4468" y="1854"/>
                    </a:cubicBezTo>
                    <a:cubicBezTo>
                      <a:pt x="3903" y="1542"/>
                      <a:pt x="3161" y="1210"/>
                      <a:pt x="2517" y="976"/>
                    </a:cubicBezTo>
                    <a:cubicBezTo>
                      <a:pt x="1776" y="644"/>
                      <a:pt x="976" y="156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56"/>
              <p:cNvSpPr/>
              <p:nvPr/>
            </p:nvSpPr>
            <p:spPr>
              <a:xfrm>
                <a:off x="3460792" y="1174462"/>
                <a:ext cx="49501" cy="31376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1011" extrusionOk="0">
                    <a:moveTo>
                      <a:pt x="1537" y="0"/>
                    </a:moveTo>
                    <a:cubicBezTo>
                      <a:pt x="1516" y="0"/>
                      <a:pt x="1490" y="9"/>
                      <a:pt x="1464" y="35"/>
                    </a:cubicBezTo>
                    <a:cubicBezTo>
                      <a:pt x="1211" y="113"/>
                      <a:pt x="1055" y="367"/>
                      <a:pt x="898" y="601"/>
                    </a:cubicBezTo>
                    <a:cubicBezTo>
                      <a:pt x="691" y="473"/>
                      <a:pt x="432" y="228"/>
                      <a:pt x="216" y="228"/>
                    </a:cubicBezTo>
                    <a:cubicBezTo>
                      <a:pt x="168" y="228"/>
                      <a:pt x="122" y="241"/>
                      <a:pt x="79" y="269"/>
                    </a:cubicBezTo>
                    <a:cubicBezTo>
                      <a:pt x="1" y="269"/>
                      <a:pt x="1" y="367"/>
                      <a:pt x="1" y="367"/>
                    </a:cubicBezTo>
                    <a:cubicBezTo>
                      <a:pt x="157" y="523"/>
                      <a:pt x="313" y="601"/>
                      <a:pt x="411" y="679"/>
                    </a:cubicBezTo>
                    <a:cubicBezTo>
                      <a:pt x="567" y="757"/>
                      <a:pt x="723" y="933"/>
                      <a:pt x="801" y="1011"/>
                    </a:cubicBezTo>
                    <a:lnTo>
                      <a:pt x="1055" y="1011"/>
                    </a:lnTo>
                    <a:cubicBezTo>
                      <a:pt x="1211" y="679"/>
                      <a:pt x="1464" y="367"/>
                      <a:pt x="1542" y="35"/>
                    </a:cubicBezTo>
                    <a:cubicBezTo>
                      <a:pt x="1594" y="35"/>
                      <a:pt x="1577" y="0"/>
                      <a:pt x="15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56"/>
              <p:cNvSpPr/>
              <p:nvPr/>
            </p:nvSpPr>
            <p:spPr>
              <a:xfrm>
                <a:off x="3518951" y="1185821"/>
                <a:ext cx="42394" cy="41773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346" extrusionOk="0">
                    <a:moveTo>
                      <a:pt x="312" y="1"/>
                    </a:moveTo>
                    <a:cubicBezTo>
                      <a:pt x="234" y="391"/>
                      <a:pt x="0" y="723"/>
                      <a:pt x="0" y="1054"/>
                    </a:cubicBezTo>
                    <a:cubicBezTo>
                      <a:pt x="0" y="1132"/>
                      <a:pt x="78" y="1211"/>
                      <a:pt x="156" y="1211"/>
                    </a:cubicBezTo>
                    <a:cubicBezTo>
                      <a:pt x="313" y="1284"/>
                      <a:pt x="558" y="1345"/>
                      <a:pt x="780" y="1345"/>
                    </a:cubicBezTo>
                    <a:cubicBezTo>
                      <a:pt x="1027" y="1345"/>
                      <a:pt x="1247" y="1270"/>
                      <a:pt x="1288" y="1054"/>
                    </a:cubicBezTo>
                    <a:cubicBezTo>
                      <a:pt x="1366" y="1054"/>
                      <a:pt x="1288" y="976"/>
                      <a:pt x="1288" y="976"/>
                    </a:cubicBezTo>
                    <a:cubicBezTo>
                      <a:pt x="1210" y="928"/>
                      <a:pt x="1132" y="903"/>
                      <a:pt x="1051" y="903"/>
                    </a:cubicBezTo>
                    <a:cubicBezTo>
                      <a:pt x="971" y="903"/>
                      <a:pt x="888" y="928"/>
                      <a:pt x="800" y="976"/>
                    </a:cubicBezTo>
                    <a:cubicBezTo>
                      <a:pt x="644" y="976"/>
                      <a:pt x="566" y="976"/>
                      <a:pt x="390" y="879"/>
                    </a:cubicBezTo>
                    <a:cubicBezTo>
                      <a:pt x="390" y="645"/>
                      <a:pt x="488" y="313"/>
                      <a:pt x="3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56"/>
              <p:cNvSpPr/>
              <p:nvPr/>
            </p:nvSpPr>
            <p:spPr>
              <a:xfrm>
                <a:off x="3425071" y="1200966"/>
                <a:ext cx="40594" cy="46428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496" extrusionOk="0">
                    <a:moveTo>
                      <a:pt x="664" y="1"/>
                    </a:moveTo>
                    <a:cubicBezTo>
                      <a:pt x="586" y="313"/>
                      <a:pt x="742" y="644"/>
                      <a:pt x="898" y="879"/>
                    </a:cubicBezTo>
                    <a:cubicBezTo>
                      <a:pt x="742" y="879"/>
                      <a:pt x="586" y="976"/>
                      <a:pt x="410" y="1054"/>
                    </a:cubicBezTo>
                    <a:cubicBezTo>
                      <a:pt x="254" y="1132"/>
                      <a:pt x="98" y="1132"/>
                      <a:pt x="1" y="1288"/>
                    </a:cubicBezTo>
                    <a:cubicBezTo>
                      <a:pt x="1" y="1366"/>
                      <a:pt x="1" y="1366"/>
                      <a:pt x="98" y="1464"/>
                    </a:cubicBezTo>
                    <a:cubicBezTo>
                      <a:pt x="143" y="1486"/>
                      <a:pt x="187" y="1496"/>
                      <a:pt x="233" y="1496"/>
                    </a:cubicBezTo>
                    <a:cubicBezTo>
                      <a:pt x="345" y="1496"/>
                      <a:pt x="461" y="1436"/>
                      <a:pt x="586" y="1366"/>
                    </a:cubicBezTo>
                    <a:cubicBezTo>
                      <a:pt x="742" y="1288"/>
                      <a:pt x="976" y="1210"/>
                      <a:pt x="1230" y="1054"/>
                    </a:cubicBezTo>
                    <a:cubicBezTo>
                      <a:pt x="1308" y="1054"/>
                      <a:pt x="1308" y="879"/>
                      <a:pt x="1308" y="879"/>
                    </a:cubicBezTo>
                    <a:cubicBezTo>
                      <a:pt x="1230" y="723"/>
                      <a:pt x="1074" y="566"/>
                      <a:pt x="976" y="391"/>
                    </a:cubicBezTo>
                    <a:cubicBezTo>
                      <a:pt x="898" y="313"/>
                      <a:pt x="898" y="157"/>
                      <a:pt x="8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56"/>
              <p:cNvSpPr/>
              <p:nvPr/>
            </p:nvSpPr>
            <p:spPr>
              <a:xfrm>
                <a:off x="3428112" y="1256084"/>
                <a:ext cx="45435" cy="41587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340" extrusionOk="0">
                    <a:moveTo>
                      <a:pt x="644" y="0"/>
                    </a:moveTo>
                    <a:cubicBezTo>
                      <a:pt x="488" y="0"/>
                      <a:pt x="234" y="0"/>
                      <a:pt x="78" y="78"/>
                    </a:cubicBezTo>
                    <a:cubicBezTo>
                      <a:pt x="0" y="78"/>
                      <a:pt x="0" y="176"/>
                      <a:pt x="78" y="254"/>
                    </a:cubicBezTo>
                    <a:cubicBezTo>
                      <a:pt x="156" y="293"/>
                      <a:pt x="215" y="293"/>
                      <a:pt x="276" y="293"/>
                    </a:cubicBezTo>
                    <a:cubicBezTo>
                      <a:pt x="337" y="293"/>
                      <a:pt x="400" y="293"/>
                      <a:pt x="488" y="332"/>
                    </a:cubicBezTo>
                    <a:cubicBezTo>
                      <a:pt x="540" y="332"/>
                      <a:pt x="661" y="297"/>
                      <a:pt x="760" y="297"/>
                    </a:cubicBezTo>
                    <a:cubicBezTo>
                      <a:pt x="809" y="297"/>
                      <a:pt x="852" y="306"/>
                      <a:pt x="878" y="332"/>
                    </a:cubicBezTo>
                    <a:cubicBezTo>
                      <a:pt x="1054" y="410"/>
                      <a:pt x="976" y="664"/>
                      <a:pt x="878" y="742"/>
                    </a:cubicBezTo>
                    <a:cubicBezTo>
                      <a:pt x="878" y="898"/>
                      <a:pt x="800" y="1054"/>
                      <a:pt x="878" y="1229"/>
                    </a:cubicBezTo>
                    <a:cubicBezTo>
                      <a:pt x="878" y="1285"/>
                      <a:pt x="927" y="1340"/>
                      <a:pt x="983" y="1340"/>
                    </a:cubicBezTo>
                    <a:cubicBezTo>
                      <a:pt x="1007" y="1340"/>
                      <a:pt x="1031" y="1330"/>
                      <a:pt x="1054" y="1307"/>
                    </a:cubicBezTo>
                    <a:cubicBezTo>
                      <a:pt x="1366" y="1054"/>
                      <a:pt x="1464" y="410"/>
                      <a:pt x="1210" y="78"/>
                    </a:cubicBezTo>
                    <a:cubicBezTo>
                      <a:pt x="1054" y="0"/>
                      <a:pt x="878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56"/>
              <p:cNvSpPr/>
              <p:nvPr/>
            </p:nvSpPr>
            <p:spPr>
              <a:xfrm>
                <a:off x="3473516" y="1293233"/>
                <a:ext cx="52728" cy="31283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008" extrusionOk="0">
                    <a:moveTo>
                      <a:pt x="1012" y="0"/>
                    </a:moveTo>
                    <a:cubicBezTo>
                      <a:pt x="973" y="0"/>
                      <a:pt x="930" y="10"/>
                      <a:pt x="879" y="32"/>
                    </a:cubicBezTo>
                    <a:cubicBezTo>
                      <a:pt x="645" y="32"/>
                      <a:pt x="488" y="110"/>
                      <a:pt x="391" y="267"/>
                    </a:cubicBezTo>
                    <a:cubicBezTo>
                      <a:pt x="313" y="345"/>
                      <a:pt x="235" y="442"/>
                      <a:pt x="157" y="598"/>
                    </a:cubicBezTo>
                    <a:cubicBezTo>
                      <a:pt x="157" y="598"/>
                      <a:pt x="79" y="676"/>
                      <a:pt x="79" y="754"/>
                    </a:cubicBezTo>
                    <a:cubicBezTo>
                      <a:pt x="1" y="754"/>
                      <a:pt x="1" y="754"/>
                      <a:pt x="1" y="832"/>
                    </a:cubicBezTo>
                    <a:lnTo>
                      <a:pt x="1" y="930"/>
                    </a:lnTo>
                    <a:cubicBezTo>
                      <a:pt x="1" y="1008"/>
                      <a:pt x="79" y="1008"/>
                      <a:pt x="79" y="1008"/>
                    </a:cubicBezTo>
                    <a:cubicBezTo>
                      <a:pt x="488" y="1008"/>
                      <a:pt x="488" y="345"/>
                      <a:pt x="879" y="267"/>
                    </a:cubicBezTo>
                    <a:cubicBezTo>
                      <a:pt x="1083" y="267"/>
                      <a:pt x="1224" y="584"/>
                      <a:pt x="1445" y="584"/>
                    </a:cubicBezTo>
                    <a:cubicBezTo>
                      <a:pt x="1498" y="584"/>
                      <a:pt x="1556" y="566"/>
                      <a:pt x="1620" y="520"/>
                    </a:cubicBezTo>
                    <a:cubicBezTo>
                      <a:pt x="1698" y="520"/>
                      <a:pt x="1698" y="442"/>
                      <a:pt x="1698" y="442"/>
                    </a:cubicBezTo>
                    <a:cubicBezTo>
                      <a:pt x="1620" y="267"/>
                      <a:pt x="1366" y="188"/>
                      <a:pt x="1288" y="110"/>
                    </a:cubicBezTo>
                    <a:cubicBezTo>
                      <a:pt x="1178" y="55"/>
                      <a:pt x="1107" y="0"/>
                      <a:pt x="1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56"/>
              <p:cNvSpPr/>
              <p:nvPr/>
            </p:nvSpPr>
            <p:spPr>
              <a:xfrm>
                <a:off x="3521372" y="1246370"/>
                <a:ext cx="43015" cy="48539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64" extrusionOk="0">
                    <a:moveTo>
                      <a:pt x="1210" y="1"/>
                    </a:moveTo>
                    <a:cubicBezTo>
                      <a:pt x="1132" y="1"/>
                      <a:pt x="1054" y="79"/>
                      <a:pt x="976" y="79"/>
                    </a:cubicBezTo>
                    <a:cubicBezTo>
                      <a:pt x="898" y="157"/>
                      <a:pt x="800" y="157"/>
                      <a:pt x="722" y="157"/>
                    </a:cubicBezTo>
                    <a:cubicBezTo>
                      <a:pt x="488" y="157"/>
                      <a:pt x="312" y="235"/>
                      <a:pt x="234" y="489"/>
                    </a:cubicBezTo>
                    <a:cubicBezTo>
                      <a:pt x="0" y="801"/>
                      <a:pt x="488" y="1289"/>
                      <a:pt x="800" y="1542"/>
                    </a:cubicBezTo>
                    <a:cubicBezTo>
                      <a:pt x="818" y="1557"/>
                      <a:pt x="837" y="1563"/>
                      <a:pt x="857" y="1563"/>
                    </a:cubicBezTo>
                    <a:cubicBezTo>
                      <a:pt x="947" y="1563"/>
                      <a:pt x="1040" y="1432"/>
                      <a:pt x="976" y="1289"/>
                    </a:cubicBezTo>
                    <a:cubicBezTo>
                      <a:pt x="898" y="1133"/>
                      <a:pt x="722" y="977"/>
                      <a:pt x="644" y="801"/>
                    </a:cubicBezTo>
                    <a:cubicBezTo>
                      <a:pt x="488" y="567"/>
                      <a:pt x="722" y="489"/>
                      <a:pt x="898" y="391"/>
                    </a:cubicBezTo>
                    <a:cubicBezTo>
                      <a:pt x="1054" y="391"/>
                      <a:pt x="1385" y="235"/>
                      <a:pt x="12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56"/>
              <p:cNvSpPr/>
              <p:nvPr/>
            </p:nvSpPr>
            <p:spPr>
              <a:xfrm>
                <a:off x="1672028" y="731686"/>
                <a:ext cx="27280" cy="17379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600" extrusionOk="0">
                    <a:moveTo>
                      <a:pt x="234" y="0"/>
                    </a:moveTo>
                    <a:cubicBezTo>
                      <a:pt x="0" y="1054"/>
                      <a:pt x="234" y="2029"/>
                      <a:pt x="312" y="3005"/>
                    </a:cubicBezTo>
                    <a:cubicBezTo>
                      <a:pt x="312" y="3571"/>
                      <a:pt x="312" y="4058"/>
                      <a:pt x="390" y="4624"/>
                    </a:cubicBezTo>
                    <a:cubicBezTo>
                      <a:pt x="390" y="4878"/>
                      <a:pt x="390" y="5268"/>
                      <a:pt x="566" y="5522"/>
                    </a:cubicBezTo>
                    <a:cubicBezTo>
                      <a:pt x="566" y="5600"/>
                      <a:pt x="566" y="5600"/>
                      <a:pt x="644" y="5600"/>
                    </a:cubicBezTo>
                    <a:cubicBezTo>
                      <a:pt x="878" y="5522"/>
                      <a:pt x="800" y="5268"/>
                      <a:pt x="800" y="5112"/>
                    </a:cubicBezTo>
                    <a:cubicBezTo>
                      <a:pt x="722" y="4624"/>
                      <a:pt x="722" y="4058"/>
                      <a:pt x="644" y="3571"/>
                    </a:cubicBezTo>
                    <a:cubicBezTo>
                      <a:pt x="566" y="2341"/>
                      <a:pt x="390" y="1210"/>
                      <a:pt x="312" y="78"/>
                    </a:cubicBezTo>
                    <a:cubicBezTo>
                      <a:pt x="312" y="0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56"/>
              <p:cNvSpPr/>
              <p:nvPr/>
            </p:nvSpPr>
            <p:spPr>
              <a:xfrm>
                <a:off x="1633854" y="761945"/>
                <a:ext cx="113898" cy="97729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49" extrusionOk="0">
                    <a:moveTo>
                      <a:pt x="3669" y="1"/>
                    </a:moveTo>
                    <a:lnTo>
                      <a:pt x="3669" y="1"/>
                    </a:lnTo>
                    <a:cubicBezTo>
                      <a:pt x="2850" y="391"/>
                      <a:pt x="2206" y="1210"/>
                      <a:pt x="1464" y="1698"/>
                    </a:cubicBezTo>
                    <a:cubicBezTo>
                      <a:pt x="898" y="2030"/>
                      <a:pt x="255" y="2342"/>
                      <a:pt x="1" y="2927"/>
                    </a:cubicBezTo>
                    <a:cubicBezTo>
                      <a:pt x="1" y="3038"/>
                      <a:pt x="128" y="3148"/>
                      <a:pt x="230" y="3148"/>
                    </a:cubicBezTo>
                    <a:cubicBezTo>
                      <a:pt x="272" y="3148"/>
                      <a:pt x="310" y="3129"/>
                      <a:pt x="333" y="3083"/>
                    </a:cubicBezTo>
                    <a:cubicBezTo>
                      <a:pt x="820" y="2518"/>
                      <a:pt x="1464" y="2186"/>
                      <a:pt x="2108" y="1698"/>
                    </a:cubicBezTo>
                    <a:cubicBezTo>
                      <a:pt x="2693" y="1288"/>
                      <a:pt x="3337" y="645"/>
                      <a:pt x="36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56"/>
              <p:cNvSpPr/>
              <p:nvPr/>
            </p:nvSpPr>
            <p:spPr>
              <a:xfrm>
                <a:off x="1621161" y="788200"/>
                <a:ext cx="141706" cy="64615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2082" extrusionOk="0">
                    <a:moveTo>
                      <a:pt x="29" y="1"/>
                    </a:moveTo>
                    <a:cubicBezTo>
                      <a:pt x="0" y="1"/>
                      <a:pt x="0" y="61"/>
                      <a:pt x="0" y="130"/>
                    </a:cubicBezTo>
                    <a:cubicBezTo>
                      <a:pt x="566" y="696"/>
                      <a:pt x="1385" y="1008"/>
                      <a:pt x="2127" y="1262"/>
                    </a:cubicBezTo>
                    <a:cubicBezTo>
                      <a:pt x="2849" y="1496"/>
                      <a:pt x="3668" y="1984"/>
                      <a:pt x="4390" y="2081"/>
                    </a:cubicBezTo>
                    <a:cubicBezTo>
                      <a:pt x="4468" y="2081"/>
                      <a:pt x="4566" y="1906"/>
                      <a:pt x="4468" y="1906"/>
                    </a:cubicBezTo>
                    <a:cubicBezTo>
                      <a:pt x="3824" y="1594"/>
                      <a:pt x="3181" y="1262"/>
                      <a:pt x="2517" y="1008"/>
                    </a:cubicBezTo>
                    <a:cubicBezTo>
                      <a:pt x="1717" y="696"/>
                      <a:pt x="898" y="208"/>
                      <a:pt x="78" y="33"/>
                    </a:cubicBezTo>
                    <a:cubicBezTo>
                      <a:pt x="56" y="10"/>
                      <a:pt x="40" y="1"/>
                      <a:pt x="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56"/>
              <p:cNvSpPr/>
              <p:nvPr/>
            </p:nvSpPr>
            <p:spPr>
              <a:xfrm>
                <a:off x="1653841" y="746800"/>
                <a:ext cx="48477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035" extrusionOk="0">
                    <a:moveTo>
                      <a:pt x="1464" y="1"/>
                    </a:moveTo>
                    <a:cubicBezTo>
                      <a:pt x="1230" y="157"/>
                      <a:pt x="976" y="391"/>
                      <a:pt x="820" y="645"/>
                    </a:cubicBezTo>
                    <a:cubicBezTo>
                      <a:pt x="629" y="517"/>
                      <a:pt x="424" y="272"/>
                      <a:pt x="175" y="272"/>
                    </a:cubicBezTo>
                    <a:cubicBezTo>
                      <a:pt x="119" y="272"/>
                      <a:pt x="61" y="285"/>
                      <a:pt x="1" y="313"/>
                    </a:cubicBezTo>
                    <a:lnTo>
                      <a:pt x="1" y="391"/>
                    </a:lnTo>
                    <a:cubicBezTo>
                      <a:pt x="98" y="489"/>
                      <a:pt x="254" y="567"/>
                      <a:pt x="410" y="723"/>
                    </a:cubicBezTo>
                    <a:cubicBezTo>
                      <a:pt x="586" y="801"/>
                      <a:pt x="664" y="879"/>
                      <a:pt x="820" y="976"/>
                    </a:cubicBezTo>
                    <a:cubicBezTo>
                      <a:pt x="859" y="1015"/>
                      <a:pt x="898" y="1035"/>
                      <a:pt x="928" y="1035"/>
                    </a:cubicBezTo>
                    <a:cubicBezTo>
                      <a:pt x="957" y="1035"/>
                      <a:pt x="976" y="1015"/>
                      <a:pt x="976" y="976"/>
                    </a:cubicBezTo>
                    <a:cubicBezTo>
                      <a:pt x="1230" y="723"/>
                      <a:pt x="1464" y="391"/>
                      <a:pt x="1562" y="79"/>
                    </a:cubicBezTo>
                    <a:cubicBezTo>
                      <a:pt x="1562" y="1"/>
                      <a:pt x="1464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56"/>
              <p:cNvSpPr/>
              <p:nvPr/>
            </p:nvSpPr>
            <p:spPr>
              <a:xfrm>
                <a:off x="1711970" y="757103"/>
                <a:ext cx="40625" cy="430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86" extrusionOk="0">
                    <a:moveTo>
                      <a:pt x="294" y="1"/>
                    </a:moveTo>
                    <a:cubicBezTo>
                      <a:pt x="274" y="1"/>
                      <a:pt x="255" y="20"/>
                      <a:pt x="255" y="59"/>
                    </a:cubicBezTo>
                    <a:cubicBezTo>
                      <a:pt x="176" y="391"/>
                      <a:pt x="1" y="722"/>
                      <a:pt x="1" y="1132"/>
                    </a:cubicBezTo>
                    <a:cubicBezTo>
                      <a:pt x="1" y="1210"/>
                      <a:pt x="1" y="1288"/>
                      <a:pt x="79" y="1288"/>
                    </a:cubicBezTo>
                    <a:cubicBezTo>
                      <a:pt x="245" y="1327"/>
                      <a:pt x="513" y="1386"/>
                      <a:pt x="759" y="1386"/>
                    </a:cubicBezTo>
                    <a:cubicBezTo>
                      <a:pt x="1006" y="1386"/>
                      <a:pt x="1230" y="1327"/>
                      <a:pt x="1308" y="1132"/>
                    </a:cubicBezTo>
                    <a:cubicBezTo>
                      <a:pt x="1308" y="1035"/>
                      <a:pt x="1308" y="957"/>
                      <a:pt x="1230" y="957"/>
                    </a:cubicBezTo>
                    <a:cubicBezTo>
                      <a:pt x="1204" y="931"/>
                      <a:pt x="1167" y="922"/>
                      <a:pt x="1124" y="922"/>
                    </a:cubicBezTo>
                    <a:cubicBezTo>
                      <a:pt x="1037" y="922"/>
                      <a:pt x="924" y="957"/>
                      <a:pt x="820" y="957"/>
                    </a:cubicBezTo>
                    <a:lnTo>
                      <a:pt x="333" y="957"/>
                    </a:lnTo>
                    <a:cubicBezTo>
                      <a:pt x="333" y="644"/>
                      <a:pt x="489" y="391"/>
                      <a:pt x="333" y="59"/>
                    </a:cubicBezTo>
                    <a:cubicBezTo>
                      <a:pt x="333" y="20"/>
                      <a:pt x="313" y="1"/>
                      <a:pt x="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56"/>
              <p:cNvSpPr/>
              <p:nvPr/>
            </p:nvSpPr>
            <p:spPr>
              <a:xfrm>
                <a:off x="1616320" y="772248"/>
                <a:ext cx="43015" cy="4788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43" extrusionOk="0">
                    <a:moveTo>
                      <a:pt x="771" y="0"/>
                    </a:moveTo>
                    <a:cubicBezTo>
                      <a:pt x="746" y="0"/>
                      <a:pt x="722" y="20"/>
                      <a:pt x="722" y="59"/>
                    </a:cubicBezTo>
                    <a:cubicBezTo>
                      <a:pt x="566" y="313"/>
                      <a:pt x="722" y="644"/>
                      <a:pt x="898" y="878"/>
                    </a:cubicBezTo>
                    <a:cubicBezTo>
                      <a:pt x="722" y="956"/>
                      <a:pt x="566" y="1034"/>
                      <a:pt x="410" y="1132"/>
                    </a:cubicBezTo>
                    <a:cubicBezTo>
                      <a:pt x="332" y="1132"/>
                      <a:pt x="156" y="1132"/>
                      <a:pt x="78" y="1288"/>
                    </a:cubicBezTo>
                    <a:cubicBezTo>
                      <a:pt x="0" y="1366"/>
                      <a:pt x="78" y="1444"/>
                      <a:pt x="78" y="1444"/>
                    </a:cubicBezTo>
                    <a:cubicBezTo>
                      <a:pt x="142" y="1517"/>
                      <a:pt x="210" y="1543"/>
                      <a:pt x="279" y="1543"/>
                    </a:cubicBezTo>
                    <a:cubicBezTo>
                      <a:pt x="376" y="1543"/>
                      <a:pt x="474" y="1490"/>
                      <a:pt x="566" y="1444"/>
                    </a:cubicBezTo>
                    <a:cubicBezTo>
                      <a:pt x="820" y="1366"/>
                      <a:pt x="1054" y="1210"/>
                      <a:pt x="1210" y="1132"/>
                    </a:cubicBezTo>
                    <a:cubicBezTo>
                      <a:pt x="1307" y="1132"/>
                      <a:pt x="1385" y="956"/>
                      <a:pt x="1307" y="878"/>
                    </a:cubicBezTo>
                    <a:cubicBezTo>
                      <a:pt x="1210" y="722"/>
                      <a:pt x="1132" y="644"/>
                      <a:pt x="1054" y="469"/>
                    </a:cubicBezTo>
                    <a:cubicBezTo>
                      <a:pt x="976" y="313"/>
                      <a:pt x="898" y="156"/>
                      <a:pt x="820" y="59"/>
                    </a:cubicBezTo>
                    <a:cubicBezTo>
                      <a:pt x="820" y="20"/>
                      <a:pt x="795" y="0"/>
                      <a:pt x="7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56"/>
              <p:cNvSpPr/>
              <p:nvPr/>
            </p:nvSpPr>
            <p:spPr>
              <a:xfrm>
                <a:off x="1621161" y="827335"/>
                <a:ext cx="43015" cy="43046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387" extrusionOk="0">
                    <a:moveTo>
                      <a:pt x="664" y="1"/>
                    </a:moveTo>
                    <a:cubicBezTo>
                      <a:pt x="488" y="1"/>
                      <a:pt x="254" y="1"/>
                      <a:pt x="78" y="79"/>
                    </a:cubicBezTo>
                    <a:cubicBezTo>
                      <a:pt x="0" y="157"/>
                      <a:pt x="0" y="235"/>
                      <a:pt x="78" y="235"/>
                    </a:cubicBezTo>
                    <a:cubicBezTo>
                      <a:pt x="176" y="333"/>
                      <a:pt x="332" y="333"/>
                      <a:pt x="410" y="333"/>
                    </a:cubicBezTo>
                    <a:cubicBezTo>
                      <a:pt x="566" y="333"/>
                      <a:pt x="742" y="333"/>
                      <a:pt x="898" y="411"/>
                    </a:cubicBezTo>
                    <a:cubicBezTo>
                      <a:pt x="976" y="489"/>
                      <a:pt x="898" y="723"/>
                      <a:pt x="898" y="820"/>
                    </a:cubicBezTo>
                    <a:cubicBezTo>
                      <a:pt x="820" y="976"/>
                      <a:pt x="820" y="1133"/>
                      <a:pt x="820" y="1308"/>
                    </a:cubicBezTo>
                    <a:cubicBezTo>
                      <a:pt x="820" y="1386"/>
                      <a:pt x="976" y="1386"/>
                      <a:pt x="976" y="1386"/>
                    </a:cubicBezTo>
                    <a:cubicBezTo>
                      <a:pt x="1307" y="1133"/>
                      <a:pt x="1385" y="411"/>
                      <a:pt x="1151" y="157"/>
                    </a:cubicBezTo>
                    <a:cubicBezTo>
                      <a:pt x="976" y="1"/>
                      <a:pt x="820" y="1"/>
                      <a:pt x="6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56"/>
              <p:cNvSpPr/>
              <p:nvPr/>
            </p:nvSpPr>
            <p:spPr>
              <a:xfrm>
                <a:off x="1664145" y="864888"/>
                <a:ext cx="55739" cy="33332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74" extrusionOk="0">
                    <a:moveTo>
                      <a:pt x="898" y="1"/>
                    </a:moveTo>
                    <a:cubicBezTo>
                      <a:pt x="742" y="1"/>
                      <a:pt x="566" y="176"/>
                      <a:pt x="410" y="332"/>
                    </a:cubicBezTo>
                    <a:cubicBezTo>
                      <a:pt x="332" y="410"/>
                      <a:pt x="254" y="488"/>
                      <a:pt x="157" y="586"/>
                    </a:cubicBezTo>
                    <a:cubicBezTo>
                      <a:pt x="157" y="664"/>
                      <a:pt x="157" y="742"/>
                      <a:pt x="78" y="742"/>
                    </a:cubicBezTo>
                    <a:lnTo>
                      <a:pt x="0" y="820"/>
                    </a:lnTo>
                    <a:lnTo>
                      <a:pt x="0" y="976"/>
                    </a:lnTo>
                    <a:cubicBezTo>
                      <a:pt x="78" y="976"/>
                      <a:pt x="78" y="1074"/>
                      <a:pt x="157" y="1074"/>
                    </a:cubicBezTo>
                    <a:cubicBezTo>
                      <a:pt x="488" y="976"/>
                      <a:pt x="566" y="410"/>
                      <a:pt x="898" y="332"/>
                    </a:cubicBezTo>
                    <a:cubicBezTo>
                      <a:pt x="920" y="327"/>
                      <a:pt x="941" y="325"/>
                      <a:pt x="961" y="325"/>
                    </a:cubicBezTo>
                    <a:cubicBezTo>
                      <a:pt x="1197" y="325"/>
                      <a:pt x="1345" y="643"/>
                      <a:pt x="1559" y="643"/>
                    </a:cubicBezTo>
                    <a:cubicBezTo>
                      <a:pt x="1608" y="643"/>
                      <a:pt x="1660" y="627"/>
                      <a:pt x="1717" y="586"/>
                    </a:cubicBezTo>
                    <a:cubicBezTo>
                      <a:pt x="1717" y="586"/>
                      <a:pt x="1796" y="488"/>
                      <a:pt x="1717" y="410"/>
                    </a:cubicBezTo>
                    <a:cubicBezTo>
                      <a:pt x="1620" y="332"/>
                      <a:pt x="1464" y="254"/>
                      <a:pt x="1308" y="176"/>
                    </a:cubicBezTo>
                    <a:cubicBezTo>
                      <a:pt x="1230" y="1"/>
                      <a:pt x="1054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56"/>
              <p:cNvSpPr/>
              <p:nvPr/>
            </p:nvSpPr>
            <p:spPr>
              <a:xfrm>
                <a:off x="1714390" y="819484"/>
                <a:ext cx="40625" cy="46304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2" extrusionOk="0">
                    <a:moveTo>
                      <a:pt x="1152" y="0"/>
                    </a:moveTo>
                    <a:cubicBezTo>
                      <a:pt x="1074" y="0"/>
                      <a:pt x="977" y="0"/>
                      <a:pt x="898" y="98"/>
                    </a:cubicBezTo>
                    <a:lnTo>
                      <a:pt x="664" y="98"/>
                    </a:lnTo>
                    <a:cubicBezTo>
                      <a:pt x="489" y="176"/>
                      <a:pt x="333" y="254"/>
                      <a:pt x="255" y="410"/>
                    </a:cubicBezTo>
                    <a:cubicBezTo>
                      <a:pt x="1" y="820"/>
                      <a:pt x="411" y="1308"/>
                      <a:pt x="742" y="1464"/>
                    </a:cubicBezTo>
                    <a:cubicBezTo>
                      <a:pt x="774" y="1483"/>
                      <a:pt x="806" y="1492"/>
                      <a:pt x="836" y="1492"/>
                    </a:cubicBezTo>
                    <a:cubicBezTo>
                      <a:pt x="958" y="1492"/>
                      <a:pt x="1055" y="1354"/>
                      <a:pt x="977" y="1229"/>
                    </a:cubicBezTo>
                    <a:cubicBezTo>
                      <a:pt x="898" y="1073"/>
                      <a:pt x="664" y="976"/>
                      <a:pt x="586" y="820"/>
                    </a:cubicBezTo>
                    <a:cubicBezTo>
                      <a:pt x="411" y="586"/>
                      <a:pt x="664" y="488"/>
                      <a:pt x="898" y="410"/>
                    </a:cubicBezTo>
                    <a:cubicBezTo>
                      <a:pt x="1074" y="332"/>
                      <a:pt x="1308" y="176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56"/>
              <p:cNvSpPr/>
              <p:nvPr/>
            </p:nvSpPr>
            <p:spPr>
              <a:xfrm>
                <a:off x="7939453" y="669771"/>
                <a:ext cx="24828" cy="17382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601" extrusionOk="0">
                    <a:moveTo>
                      <a:pt x="176" y="1"/>
                    </a:moveTo>
                    <a:cubicBezTo>
                      <a:pt x="165" y="1"/>
                      <a:pt x="156" y="11"/>
                      <a:pt x="156" y="44"/>
                    </a:cubicBezTo>
                    <a:cubicBezTo>
                      <a:pt x="0" y="1019"/>
                      <a:pt x="156" y="1995"/>
                      <a:pt x="234" y="3049"/>
                    </a:cubicBezTo>
                    <a:cubicBezTo>
                      <a:pt x="312" y="3536"/>
                      <a:pt x="312" y="4102"/>
                      <a:pt x="312" y="4668"/>
                    </a:cubicBezTo>
                    <a:cubicBezTo>
                      <a:pt x="390" y="4922"/>
                      <a:pt x="312" y="5312"/>
                      <a:pt x="488" y="5566"/>
                    </a:cubicBezTo>
                    <a:cubicBezTo>
                      <a:pt x="488" y="5566"/>
                      <a:pt x="523" y="5600"/>
                      <a:pt x="546" y="5600"/>
                    </a:cubicBezTo>
                    <a:cubicBezTo>
                      <a:pt x="557" y="5600"/>
                      <a:pt x="566" y="5592"/>
                      <a:pt x="566" y="5566"/>
                    </a:cubicBezTo>
                    <a:cubicBezTo>
                      <a:pt x="800" y="5488"/>
                      <a:pt x="722" y="5312"/>
                      <a:pt x="722" y="5156"/>
                    </a:cubicBezTo>
                    <a:cubicBezTo>
                      <a:pt x="722" y="4590"/>
                      <a:pt x="644" y="4102"/>
                      <a:pt x="644" y="3536"/>
                    </a:cubicBezTo>
                    <a:cubicBezTo>
                      <a:pt x="566" y="2385"/>
                      <a:pt x="312" y="1254"/>
                      <a:pt x="234" y="44"/>
                    </a:cubicBezTo>
                    <a:cubicBezTo>
                      <a:pt x="234" y="44"/>
                      <a:pt x="199" y="1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56"/>
              <p:cNvSpPr/>
              <p:nvPr/>
            </p:nvSpPr>
            <p:spPr>
              <a:xfrm>
                <a:off x="7899573" y="701395"/>
                <a:ext cx="115574" cy="97698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3148" extrusionOk="0">
                    <a:moveTo>
                      <a:pt x="3626" y="0"/>
                    </a:moveTo>
                    <a:cubicBezTo>
                      <a:pt x="2826" y="391"/>
                      <a:pt x="2261" y="1210"/>
                      <a:pt x="1441" y="1698"/>
                    </a:cubicBezTo>
                    <a:cubicBezTo>
                      <a:pt x="875" y="2030"/>
                      <a:pt x="309" y="2342"/>
                      <a:pt x="56" y="2927"/>
                    </a:cubicBezTo>
                    <a:cubicBezTo>
                      <a:pt x="1" y="3038"/>
                      <a:pt x="101" y="3148"/>
                      <a:pt x="200" y="3148"/>
                    </a:cubicBezTo>
                    <a:cubicBezTo>
                      <a:pt x="241" y="3148"/>
                      <a:pt x="281" y="3129"/>
                      <a:pt x="309" y="3083"/>
                    </a:cubicBezTo>
                    <a:cubicBezTo>
                      <a:pt x="797" y="2439"/>
                      <a:pt x="1441" y="2186"/>
                      <a:pt x="2085" y="1698"/>
                    </a:cubicBezTo>
                    <a:cubicBezTo>
                      <a:pt x="2651" y="1210"/>
                      <a:pt x="3314" y="644"/>
                      <a:pt x="37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56"/>
              <p:cNvSpPr/>
              <p:nvPr/>
            </p:nvSpPr>
            <p:spPr>
              <a:xfrm>
                <a:off x="7886135" y="726223"/>
                <a:ext cx="141147" cy="63001"/>
              </a:xfrm>
              <a:custGeom>
                <a:avLst/>
                <a:gdLst/>
                <a:ahLst/>
                <a:cxnLst/>
                <a:rect l="l" t="t" r="r" b="b"/>
                <a:pathLst>
                  <a:path w="4548" h="2030" extrusionOk="0">
                    <a:moveTo>
                      <a:pt x="79" y="0"/>
                    </a:moveTo>
                    <a:cubicBezTo>
                      <a:pt x="1" y="0"/>
                      <a:pt x="1" y="79"/>
                      <a:pt x="1" y="79"/>
                    </a:cubicBezTo>
                    <a:cubicBezTo>
                      <a:pt x="567" y="664"/>
                      <a:pt x="1464" y="976"/>
                      <a:pt x="2206" y="1308"/>
                    </a:cubicBezTo>
                    <a:cubicBezTo>
                      <a:pt x="2928" y="1542"/>
                      <a:pt x="3669" y="1952"/>
                      <a:pt x="4469" y="2030"/>
                    </a:cubicBezTo>
                    <a:cubicBezTo>
                      <a:pt x="4547" y="2030"/>
                      <a:pt x="4547" y="1952"/>
                      <a:pt x="4469" y="1874"/>
                    </a:cubicBezTo>
                    <a:cubicBezTo>
                      <a:pt x="3825" y="1542"/>
                      <a:pt x="3181" y="1308"/>
                      <a:pt x="2518" y="976"/>
                    </a:cubicBezTo>
                    <a:cubicBezTo>
                      <a:pt x="1718" y="742"/>
                      <a:pt x="899" y="176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56"/>
              <p:cNvSpPr/>
              <p:nvPr/>
            </p:nvSpPr>
            <p:spPr>
              <a:xfrm>
                <a:off x="7918845" y="686250"/>
                <a:ext cx="47887" cy="31376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011" extrusionOk="0">
                    <a:moveTo>
                      <a:pt x="1464" y="1"/>
                    </a:moveTo>
                    <a:cubicBezTo>
                      <a:pt x="1230" y="79"/>
                      <a:pt x="1054" y="391"/>
                      <a:pt x="898" y="567"/>
                    </a:cubicBezTo>
                    <a:cubicBezTo>
                      <a:pt x="696" y="415"/>
                      <a:pt x="421" y="219"/>
                      <a:pt x="136" y="219"/>
                    </a:cubicBezTo>
                    <a:cubicBezTo>
                      <a:pt x="91" y="219"/>
                      <a:pt x="46" y="224"/>
                      <a:pt x="1" y="235"/>
                    </a:cubicBezTo>
                    <a:lnTo>
                      <a:pt x="1" y="391"/>
                    </a:lnTo>
                    <a:cubicBezTo>
                      <a:pt x="79" y="488"/>
                      <a:pt x="332" y="567"/>
                      <a:pt x="410" y="645"/>
                    </a:cubicBezTo>
                    <a:cubicBezTo>
                      <a:pt x="566" y="801"/>
                      <a:pt x="664" y="879"/>
                      <a:pt x="820" y="976"/>
                    </a:cubicBezTo>
                    <a:cubicBezTo>
                      <a:pt x="846" y="1002"/>
                      <a:pt x="872" y="1011"/>
                      <a:pt x="898" y="1011"/>
                    </a:cubicBezTo>
                    <a:cubicBezTo>
                      <a:pt x="950" y="1011"/>
                      <a:pt x="1002" y="976"/>
                      <a:pt x="1054" y="976"/>
                    </a:cubicBezTo>
                    <a:cubicBezTo>
                      <a:pt x="1230" y="723"/>
                      <a:pt x="1464" y="391"/>
                      <a:pt x="1542" y="79"/>
                    </a:cubicBezTo>
                    <a:cubicBezTo>
                      <a:pt x="1542" y="1"/>
                      <a:pt x="1542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56"/>
              <p:cNvSpPr/>
              <p:nvPr/>
            </p:nvSpPr>
            <p:spPr>
              <a:xfrm>
                <a:off x="7976974" y="696554"/>
                <a:ext cx="40625" cy="41928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51" extrusionOk="0">
                    <a:moveTo>
                      <a:pt x="332" y="0"/>
                    </a:moveTo>
                    <a:cubicBezTo>
                      <a:pt x="313" y="0"/>
                      <a:pt x="293" y="20"/>
                      <a:pt x="254" y="59"/>
                    </a:cubicBezTo>
                    <a:cubicBezTo>
                      <a:pt x="157" y="391"/>
                      <a:pt x="1" y="722"/>
                      <a:pt x="1" y="1035"/>
                    </a:cubicBezTo>
                    <a:cubicBezTo>
                      <a:pt x="1" y="1132"/>
                      <a:pt x="79" y="1210"/>
                      <a:pt x="157" y="1288"/>
                    </a:cubicBezTo>
                    <a:cubicBezTo>
                      <a:pt x="290" y="1319"/>
                      <a:pt x="472" y="1351"/>
                      <a:pt x="655" y="1351"/>
                    </a:cubicBezTo>
                    <a:cubicBezTo>
                      <a:pt x="929" y="1351"/>
                      <a:pt x="1203" y="1280"/>
                      <a:pt x="1308" y="1035"/>
                    </a:cubicBezTo>
                    <a:lnTo>
                      <a:pt x="1308" y="956"/>
                    </a:lnTo>
                    <a:cubicBezTo>
                      <a:pt x="1250" y="930"/>
                      <a:pt x="1193" y="922"/>
                      <a:pt x="1138" y="922"/>
                    </a:cubicBezTo>
                    <a:cubicBezTo>
                      <a:pt x="1028" y="922"/>
                      <a:pt x="924" y="956"/>
                      <a:pt x="820" y="956"/>
                    </a:cubicBezTo>
                    <a:lnTo>
                      <a:pt x="332" y="956"/>
                    </a:lnTo>
                    <a:cubicBezTo>
                      <a:pt x="410" y="644"/>
                      <a:pt x="489" y="313"/>
                      <a:pt x="410" y="59"/>
                    </a:cubicBezTo>
                    <a:cubicBezTo>
                      <a:pt x="371" y="20"/>
                      <a:pt x="352" y="0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56"/>
              <p:cNvSpPr/>
              <p:nvPr/>
            </p:nvSpPr>
            <p:spPr>
              <a:xfrm>
                <a:off x="7883714" y="711078"/>
                <a:ext cx="40625" cy="46459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7" extrusionOk="0">
                    <a:moveTo>
                      <a:pt x="723" y="1"/>
                    </a:moveTo>
                    <a:cubicBezTo>
                      <a:pt x="723" y="1"/>
                      <a:pt x="645" y="1"/>
                      <a:pt x="645" y="79"/>
                    </a:cubicBezTo>
                    <a:cubicBezTo>
                      <a:pt x="489" y="332"/>
                      <a:pt x="723" y="664"/>
                      <a:pt x="820" y="898"/>
                    </a:cubicBezTo>
                    <a:cubicBezTo>
                      <a:pt x="723" y="976"/>
                      <a:pt x="567" y="1054"/>
                      <a:pt x="411" y="1054"/>
                    </a:cubicBezTo>
                    <a:cubicBezTo>
                      <a:pt x="235" y="1152"/>
                      <a:pt x="79" y="1152"/>
                      <a:pt x="1" y="1308"/>
                    </a:cubicBezTo>
                    <a:cubicBezTo>
                      <a:pt x="1" y="1386"/>
                      <a:pt x="1" y="1386"/>
                      <a:pt x="79" y="1464"/>
                    </a:cubicBezTo>
                    <a:cubicBezTo>
                      <a:pt x="102" y="1487"/>
                      <a:pt x="140" y="1496"/>
                      <a:pt x="184" y="1496"/>
                    </a:cubicBezTo>
                    <a:cubicBezTo>
                      <a:pt x="291" y="1496"/>
                      <a:pt x="434" y="1441"/>
                      <a:pt x="489" y="1386"/>
                    </a:cubicBezTo>
                    <a:cubicBezTo>
                      <a:pt x="723" y="1308"/>
                      <a:pt x="977" y="1230"/>
                      <a:pt x="1211" y="1152"/>
                    </a:cubicBezTo>
                    <a:cubicBezTo>
                      <a:pt x="1308" y="1054"/>
                      <a:pt x="1308" y="976"/>
                      <a:pt x="1211" y="898"/>
                    </a:cubicBezTo>
                    <a:cubicBezTo>
                      <a:pt x="1133" y="742"/>
                      <a:pt x="1055" y="567"/>
                      <a:pt x="977" y="488"/>
                    </a:cubicBezTo>
                    <a:cubicBezTo>
                      <a:pt x="898" y="332"/>
                      <a:pt x="820" y="176"/>
                      <a:pt x="7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56"/>
              <p:cNvSpPr/>
              <p:nvPr/>
            </p:nvSpPr>
            <p:spPr>
              <a:xfrm>
                <a:off x="7886135" y="766786"/>
                <a:ext cx="43046" cy="41587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340" extrusionOk="0">
                    <a:moveTo>
                      <a:pt x="645" y="1"/>
                    </a:moveTo>
                    <a:cubicBezTo>
                      <a:pt x="489" y="1"/>
                      <a:pt x="255" y="1"/>
                      <a:pt x="79" y="79"/>
                    </a:cubicBezTo>
                    <a:cubicBezTo>
                      <a:pt x="1" y="79"/>
                      <a:pt x="1" y="235"/>
                      <a:pt x="79" y="235"/>
                    </a:cubicBezTo>
                    <a:cubicBezTo>
                      <a:pt x="157" y="332"/>
                      <a:pt x="333" y="332"/>
                      <a:pt x="489" y="332"/>
                    </a:cubicBezTo>
                    <a:cubicBezTo>
                      <a:pt x="541" y="332"/>
                      <a:pt x="671" y="289"/>
                      <a:pt x="775" y="289"/>
                    </a:cubicBezTo>
                    <a:cubicBezTo>
                      <a:pt x="827" y="289"/>
                      <a:pt x="873" y="300"/>
                      <a:pt x="899" y="332"/>
                    </a:cubicBezTo>
                    <a:cubicBezTo>
                      <a:pt x="977" y="410"/>
                      <a:pt x="899" y="645"/>
                      <a:pt x="899" y="820"/>
                    </a:cubicBezTo>
                    <a:cubicBezTo>
                      <a:pt x="899" y="976"/>
                      <a:pt x="820" y="1054"/>
                      <a:pt x="820" y="1210"/>
                    </a:cubicBezTo>
                    <a:cubicBezTo>
                      <a:pt x="876" y="1280"/>
                      <a:pt x="932" y="1340"/>
                      <a:pt x="988" y="1340"/>
                    </a:cubicBezTo>
                    <a:cubicBezTo>
                      <a:pt x="1010" y="1340"/>
                      <a:pt x="1032" y="1330"/>
                      <a:pt x="1055" y="1308"/>
                    </a:cubicBezTo>
                    <a:cubicBezTo>
                      <a:pt x="1308" y="1132"/>
                      <a:pt x="1386" y="410"/>
                      <a:pt x="1133" y="157"/>
                    </a:cubicBezTo>
                    <a:cubicBezTo>
                      <a:pt x="1055" y="1"/>
                      <a:pt x="820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56"/>
              <p:cNvSpPr/>
              <p:nvPr/>
            </p:nvSpPr>
            <p:spPr>
              <a:xfrm>
                <a:off x="7929149" y="803345"/>
                <a:ext cx="55739" cy="31314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09" extrusionOk="0">
                    <a:moveTo>
                      <a:pt x="1030" y="1"/>
                    </a:moveTo>
                    <a:cubicBezTo>
                      <a:pt x="987" y="1"/>
                      <a:pt x="942" y="10"/>
                      <a:pt x="898" y="32"/>
                    </a:cubicBezTo>
                    <a:cubicBezTo>
                      <a:pt x="722" y="32"/>
                      <a:pt x="566" y="208"/>
                      <a:pt x="410" y="286"/>
                    </a:cubicBezTo>
                    <a:cubicBezTo>
                      <a:pt x="332" y="364"/>
                      <a:pt x="234" y="520"/>
                      <a:pt x="234" y="618"/>
                    </a:cubicBezTo>
                    <a:cubicBezTo>
                      <a:pt x="156" y="618"/>
                      <a:pt x="156" y="696"/>
                      <a:pt x="156" y="774"/>
                    </a:cubicBezTo>
                    <a:cubicBezTo>
                      <a:pt x="78" y="774"/>
                      <a:pt x="78" y="774"/>
                      <a:pt x="0" y="852"/>
                    </a:cubicBezTo>
                    <a:cubicBezTo>
                      <a:pt x="0" y="930"/>
                      <a:pt x="0" y="930"/>
                      <a:pt x="78" y="930"/>
                    </a:cubicBezTo>
                    <a:cubicBezTo>
                      <a:pt x="78" y="1008"/>
                      <a:pt x="156" y="1008"/>
                      <a:pt x="156" y="1008"/>
                    </a:cubicBezTo>
                    <a:cubicBezTo>
                      <a:pt x="566" y="1008"/>
                      <a:pt x="566" y="364"/>
                      <a:pt x="976" y="364"/>
                    </a:cubicBezTo>
                    <a:cubicBezTo>
                      <a:pt x="993" y="358"/>
                      <a:pt x="1011" y="356"/>
                      <a:pt x="1028" y="356"/>
                    </a:cubicBezTo>
                    <a:cubicBezTo>
                      <a:pt x="1206" y="356"/>
                      <a:pt x="1356" y="649"/>
                      <a:pt x="1575" y="649"/>
                    </a:cubicBezTo>
                    <a:cubicBezTo>
                      <a:pt x="1613" y="649"/>
                      <a:pt x="1654" y="640"/>
                      <a:pt x="1698" y="618"/>
                    </a:cubicBezTo>
                    <a:cubicBezTo>
                      <a:pt x="1795" y="520"/>
                      <a:pt x="1795" y="520"/>
                      <a:pt x="1795" y="442"/>
                    </a:cubicBezTo>
                    <a:cubicBezTo>
                      <a:pt x="1620" y="286"/>
                      <a:pt x="1464" y="286"/>
                      <a:pt x="1308" y="130"/>
                    </a:cubicBezTo>
                    <a:cubicBezTo>
                      <a:pt x="1238" y="60"/>
                      <a:pt x="1138" y="1"/>
                      <a:pt x="10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56"/>
              <p:cNvSpPr/>
              <p:nvPr/>
            </p:nvSpPr>
            <p:spPr>
              <a:xfrm>
                <a:off x="7979395" y="756514"/>
                <a:ext cx="43046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570" extrusionOk="0">
                    <a:moveTo>
                      <a:pt x="1230" y="0"/>
                    </a:moveTo>
                    <a:cubicBezTo>
                      <a:pt x="1054" y="0"/>
                      <a:pt x="1054" y="78"/>
                      <a:pt x="976" y="78"/>
                    </a:cubicBezTo>
                    <a:cubicBezTo>
                      <a:pt x="898" y="176"/>
                      <a:pt x="820" y="176"/>
                      <a:pt x="664" y="176"/>
                    </a:cubicBezTo>
                    <a:cubicBezTo>
                      <a:pt x="489" y="254"/>
                      <a:pt x="332" y="332"/>
                      <a:pt x="254" y="488"/>
                    </a:cubicBezTo>
                    <a:cubicBezTo>
                      <a:pt x="1" y="898"/>
                      <a:pt x="489" y="1307"/>
                      <a:pt x="742" y="1541"/>
                    </a:cubicBezTo>
                    <a:cubicBezTo>
                      <a:pt x="773" y="1561"/>
                      <a:pt x="805" y="1570"/>
                      <a:pt x="834" y="1570"/>
                    </a:cubicBezTo>
                    <a:cubicBezTo>
                      <a:pt x="951" y="1570"/>
                      <a:pt x="1039" y="1432"/>
                      <a:pt x="976" y="1307"/>
                    </a:cubicBezTo>
                    <a:cubicBezTo>
                      <a:pt x="898" y="1151"/>
                      <a:pt x="742" y="976"/>
                      <a:pt x="567" y="820"/>
                    </a:cubicBezTo>
                    <a:cubicBezTo>
                      <a:pt x="411" y="566"/>
                      <a:pt x="742" y="488"/>
                      <a:pt x="898" y="410"/>
                    </a:cubicBezTo>
                    <a:cubicBezTo>
                      <a:pt x="1054" y="410"/>
                      <a:pt x="1386" y="254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56"/>
              <p:cNvSpPr/>
              <p:nvPr/>
            </p:nvSpPr>
            <p:spPr>
              <a:xfrm>
                <a:off x="3831412" y="1854346"/>
                <a:ext cx="136275" cy="40842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1316" extrusionOk="0">
                    <a:moveTo>
                      <a:pt x="4312" y="1"/>
                    </a:moveTo>
                    <a:cubicBezTo>
                      <a:pt x="3493" y="1"/>
                      <a:pt x="2771" y="313"/>
                      <a:pt x="2029" y="567"/>
                    </a:cubicBezTo>
                    <a:cubicBezTo>
                      <a:pt x="1542" y="645"/>
                      <a:pt x="1151" y="723"/>
                      <a:pt x="742" y="898"/>
                    </a:cubicBezTo>
                    <a:cubicBezTo>
                      <a:pt x="488" y="976"/>
                      <a:pt x="254" y="1054"/>
                      <a:pt x="78" y="1132"/>
                    </a:cubicBezTo>
                    <a:lnTo>
                      <a:pt x="0" y="1210"/>
                    </a:lnTo>
                    <a:cubicBezTo>
                      <a:pt x="83" y="1294"/>
                      <a:pt x="145" y="1315"/>
                      <a:pt x="203" y="1315"/>
                    </a:cubicBezTo>
                    <a:cubicBezTo>
                      <a:pt x="267" y="1315"/>
                      <a:pt x="328" y="1288"/>
                      <a:pt x="410" y="1288"/>
                    </a:cubicBezTo>
                    <a:cubicBezTo>
                      <a:pt x="820" y="1210"/>
                      <a:pt x="1229" y="1054"/>
                      <a:pt x="1639" y="898"/>
                    </a:cubicBezTo>
                    <a:cubicBezTo>
                      <a:pt x="2517" y="645"/>
                      <a:pt x="3415" y="313"/>
                      <a:pt x="4312" y="79"/>
                    </a:cubicBezTo>
                    <a:cubicBezTo>
                      <a:pt x="4390" y="79"/>
                      <a:pt x="4390" y="1"/>
                      <a:pt x="43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56"/>
              <p:cNvSpPr/>
              <p:nvPr/>
            </p:nvSpPr>
            <p:spPr>
              <a:xfrm>
                <a:off x="3856829" y="1839201"/>
                <a:ext cx="98133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2440" extrusionOk="0">
                    <a:moveTo>
                      <a:pt x="235" y="1"/>
                    </a:moveTo>
                    <a:cubicBezTo>
                      <a:pt x="79" y="1"/>
                      <a:pt x="1" y="235"/>
                      <a:pt x="157" y="235"/>
                    </a:cubicBezTo>
                    <a:cubicBezTo>
                      <a:pt x="723" y="567"/>
                      <a:pt x="1054" y="976"/>
                      <a:pt x="1542" y="1464"/>
                    </a:cubicBezTo>
                    <a:cubicBezTo>
                      <a:pt x="1952" y="1874"/>
                      <a:pt x="2518" y="2186"/>
                      <a:pt x="3083" y="2440"/>
                    </a:cubicBezTo>
                    <a:lnTo>
                      <a:pt x="3162" y="2362"/>
                    </a:lnTo>
                    <a:cubicBezTo>
                      <a:pt x="2674" y="1776"/>
                      <a:pt x="1952" y="1464"/>
                      <a:pt x="1386" y="898"/>
                    </a:cubicBezTo>
                    <a:cubicBezTo>
                      <a:pt x="1054" y="567"/>
                      <a:pt x="723" y="79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56"/>
              <p:cNvSpPr/>
              <p:nvPr/>
            </p:nvSpPr>
            <p:spPr>
              <a:xfrm>
                <a:off x="3882278" y="1817538"/>
                <a:ext cx="30290" cy="121626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919" extrusionOk="0">
                    <a:moveTo>
                      <a:pt x="903" y="1"/>
                    </a:moveTo>
                    <a:cubicBezTo>
                      <a:pt x="889" y="1"/>
                      <a:pt x="878" y="9"/>
                      <a:pt x="878" y="35"/>
                    </a:cubicBezTo>
                    <a:cubicBezTo>
                      <a:pt x="566" y="621"/>
                      <a:pt x="390" y="1265"/>
                      <a:pt x="312" y="1909"/>
                    </a:cubicBezTo>
                    <a:cubicBezTo>
                      <a:pt x="234" y="2572"/>
                      <a:pt x="0" y="3216"/>
                      <a:pt x="78" y="3860"/>
                    </a:cubicBezTo>
                    <a:cubicBezTo>
                      <a:pt x="117" y="3899"/>
                      <a:pt x="156" y="3918"/>
                      <a:pt x="185" y="3918"/>
                    </a:cubicBezTo>
                    <a:cubicBezTo>
                      <a:pt x="215" y="3918"/>
                      <a:pt x="234" y="3899"/>
                      <a:pt x="234" y="3860"/>
                    </a:cubicBezTo>
                    <a:cubicBezTo>
                      <a:pt x="390" y="3294"/>
                      <a:pt x="488" y="2728"/>
                      <a:pt x="644" y="2162"/>
                    </a:cubicBezTo>
                    <a:cubicBezTo>
                      <a:pt x="722" y="1499"/>
                      <a:pt x="976" y="777"/>
                      <a:pt x="976" y="35"/>
                    </a:cubicBezTo>
                    <a:cubicBezTo>
                      <a:pt x="976" y="35"/>
                      <a:pt x="932" y="1"/>
                      <a:pt x="9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56"/>
              <p:cNvSpPr/>
              <p:nvPr/>
            </p:nvSpPr>
            <p:spPr>
              <a:xfrm>
                <a:off x="3887120" y="1818624"/>
                <a:ext cx="40594" cy="30321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977" extrusionOk="0">
                    <a:moveTo>
                      <a:pt x="156" y="0"/>
                    </a:moveTo>
                    <a:cubicBezTo>
                      <a:pt x="78" y="0"/>
                      <a:pt x="78" y="0"/>
                      <a:pt x="78" y="98"/>
                    </a:cubicBezTo>
                    <a:cubicBezTo>
                      <a:pt x="0" y="254"/>
                      <a:pt x="78" y="332"/>
                      <a:pt x="156" y="488"/>
                    </a:cubicBezTo>
                    <a:cubicBezTo>
                      <a:pt x="234" y="664"/>
                      <a:pt x="410" y="742"/>
                      <a:pt x="488" y="898"/>
                    </a:cubicBezTo>
                    <a:cubicBezTo>
                      <a:pt x="566" y="976"/>
                      <a:pt x="644" y="976"/>
                      <a:pt x="722" y="976"/>
                    </a:cubicBezTo>
                    <a:cubicBezTo>
                      <a:pt x="820" y="820"/>
                      <a:pt x="898" y="742"/>
                      <a:pt x="976" y="664"/>
                    </a:cubicBezTo>
                    <a:cubicBezTo>
                      <a:pt x="1054" y="586"/>
                      <a:pt x="1210" y="488"/>
                      <a:pt x="1307" y="410"/>
                    </a:cubicBezTo>
                    <a:cubicBezTo>
                      <a:pt x="1307" y="410"/>
                      <a:pt x="1307" y="332"/>
                      <a:pt x="1210" y="332"/>
                    </a:cubicBezTo>
                    <a:cubicBezTo>
                      <a:pt x="1178" y="322"/>
                      <a:pt x="1148" y="317"/>
                      <a:pt x="1118" y="317"/>
                    </a:cubicBezTo>
                    <a:cubicBezTo>
                      <a:pt x="933" y="317"/>
                      <a:pt x="796" y="512"/>
                      <a:pt x="644" y="664"/>
                    </a:cubicBezTo>
                    <a:cubicBezTo>
                      <a:pt x="566" y="488"/>
                      <a:pt x="488" y="410"/>
                      <a:pt x="410" y="332"/>
                    </a:cubicBezTo>
                    <a:cubicBezTo>
                      <a:pt x="332" y="176"/>
                      <a:pt x="332" y="98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56"/>
              <p:cNvSpPr/>
              <p:nvPr/>
            </p:nvSpPr>
            <p:spPr>
              <a:xfrm>
                <a:off x="3851988" y="1826507"/>
                <a:ext cx="35163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085" extrusionOk="0">
                    <a:moveTo>
                      <a:pt x="722" y="0"/>
                    </a:moveTo>
                    <a:lnTo>
                      <a:pt x="722" y="332"/>
                    </a:lnTo>
                    <a:cubicBezTo>
                      <a:pt x="800" y="410"/>
                      <a:pt x="800" y="566"/>
                      <a:pt x="800" y="644"/>
                    </a:cubicBezTo>
                    <a:cubicBezTo>
                      <a:pt x="722" y="820"/>
                      <a:pt x="566" y="820"/>
                      <a:pt x="488" y="820"/>
                    </a:cubicBezTo>
                    <a:cubicBezTo>
                      <a:pt x="400" y="771"/>
                      <a:pt x="337" y="746"/>
                      <a:pt x="276" y="746"/>
                    </a:cubicBezTo>
                    <a:cubicBezTo>
                      <a:pt x="215" y="746"/>
                      <a:pt x="157" y="771"/>
                      <a:pt x="79" y="820"/>
                    </a:cubicBezTo>
                    <a:cubicBezTo>
                      <a:pt x="79" y="820"/>
                      <a:pt x="1" y="898"/>
                      <a:pt x="79" y="976"/>
                    </a:cubicBezTo>
                    <a:cubicBezTo>
                      <a:pt x="184" y="1046"/>
                      <a:pt x="340" y="1085"/>
                      <a:pt x="504" y="1085"/>
                    </a:cubicBezTo>
                    <a:cubicBezTo>
                      <a:pt x="704" y="1085"/>
                      <a:pt x="915" y="1027"/>
                      <a:pt x="1054" y="898"/>
                    </a:cubicBezTo>
                    <a:cubicBezTo>
                      <a:pt x="1132" y="722"/>
                      <a:pt x="1054" y="566"/>
                      <a:pt x="1054" y="410"/>
                    </a:cubicBezTo>
                    <a:cubicBezTo>
                      <a:pt x="1054" y="332"/>
                      <a:pt x="976" y="78"/>
                      <a:pt x="8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56"/>
              <p:cNvSpPr/>
              <p:nvPr/>
            </p:nvSpPr>
            <p:spPr>
              <a:xfrm>
                <a:off x="3833833" y="1869491"/>
                <a:ext cx="30290" cy="40004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289" extrusionOk="0">
                    <a:moveTo>
                      <a:pt x="98" y="0"/>
                    </a:moveTo>
                    <a:cubicBezTo>
                      <a:pt x="0" y="79"/>
                      <a:pt x="0" y="79"/>
                      <a:pt x="0" y="157"/>
                    </a:cubicBezTo>
                    <a:cubicBezTo>
                      <a:pt x="98" y="410"/>
                      <a:pt x="586" y="313"/>
                      <a:pt x="742" y="644"/>
                    </a:cubicBezTo>
                    <a:cubicBezTo>
                      <a:pt x="820" y="800"/>
                      <a:pt x="410" y="1054"/>
                      <a:pt x="664" y="1288"/>
                    </a:cubicBezTo>
                    <a:lnTo>
                      <a:pt x="742" y="1288"/>
                    </a:lnTo>
                    <a:cubicBezTo>
                      <a:pt x="820" y="1210"/>
                      <a:pt x="898" y="1054"/>
                      <a:pt x="898" y="898"/>
                    </a:cubicBezTo>
                    <a:cubicBezTo>
                      <a:pt x="976" y="800"/>
                      <a:pt x="976" y="644"/>
                      <a:pt x="976" y="566"/>
                    </a:cubicBezTo>
                    <a:cubicBezTo>
                      <a:pt x="898" y="410"/>
                      <a:pt x="742" y="313"/>
                      <a:pt x="664" y="235"/>
                    </a:cubicBezTo>
                    <a:cubicBezTo>
                      <a:pt x="586" y="157"/>
                      <a:pt x="488" y="157"/>
                      <a:pt x="410" y="79"/>
                    </a:cubicBezTo>
                    <a:lnTo>
                      <a:pt x="254" y="79"/>
                    </a:lnTo>
                    <a:cubicBezTo>
                      <a:pt x="254" y="0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56"/>
              <p:cNvSpPr/>
              <p:nvPr/>
            </p:nvSpPr>
            <p:spPr>
              <a:xfrm>
                <a:off x="3870175" y="1904312"/>
                <a:ext cx="39383" cy="24269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782" extrusionOk="0">
                    <a:moveTo>
                      <a:pt x="701" y="0"/>
                    </a:moveTo>
                    <a:cubicBezTo>
                      <a:pt x="414" y="0"/>
                      <a:pt x="130" y="362"/>
                      <a:pt x="58" y="576"/>
                    </a:cubicBezTo>
                    <a:cubicBezTo>
                      <a:pt x="1" y="705"/>
                      <a:pt x="71" y="782"/>
                      <a:pt x="142" y="782"/>
                    </a:cubicBezTo>
                    <a:cubicBezTo>
                      <a:pt x="168" y="782"/>
                      <a:pt x="194" y="772"/>
                      <a:pt x="214" y="752"/>
                    </a:cubicBezTo>
                    <a:cubicBezTo>
                      <a:pt x="390" y="576"/>
                      <a:pt x="468" y="420"/>
                      <a:pt x="546" y="342"/>
                    </a:cubicBezTo>
                    <a:cubicBezTo>
                      <a:pt x="592" y="290"/>
                      <a:pt x="632" y="269"/>
                      <a:pt x="667" y="269"/>
                    </a:cubicBezTo>
                    <a:cubicBezTo>
                      <a:pt x="750" y="269"/>
                      <a:pt x="809" y="388"/>
                      <a:pt x="878" y="498"/>
                    </a:cubicBezTo>
                    <a:cubicBezTo>
                      <a:pt x="937" y="557"/>
                      <a:pt x="1039" y="715"/>
                      <a:pt x="1153" y="715"/>
                    </a:cubicBezTo>
                    <a:cubicBezTo>
                      <a:pt x="1191" y="715"/>
                      <a:pt x="1229" y="698"/>
                      <a:pt x="1268" y="654"/>
                    </a:cubicBezTo>
                    <a:cubicBezTo>
                      <a:pt x="1268" y="576"/>
                      <a:pt x="1190" y="576"/>
                      <a:pt x="1190" y="498"/>
                    </a:cubicBezTo>
                    <a:cubicBezTo>
                      <a:pt x="1112" y="420"/>
                      <a:pt x="1112" y="342"/>
                      <a:pt x="1112" y="342"/>
                    </a:cubicBezTo>
                    <a:cubicBezTo>
                      <a:pt x="1034" y="166"/>
                      <a:pt x="956" y="10"/>
                      <a:pt x="780" y="10"/>
                    </a:cubicBezTo>
                    <a:cubicBezTo>
                      <a:pt x="754" y="4"/>
                      <a:pt x="727" y="0"/>
                      <a:pt x="7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56"/>
              <p:cNvSpPr/>
              <p:nvPr/>
            </p:nvSpPr>
            <p:spPr>
              <a:xfrm>
                <a:off x="3599487" y="384311"/>
                <a:ext cx="50277" cy="348368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1225" extrusionOk="0">
                    <a:moveTo>
                      <a:pt x="396" y="1"/>
                    </a:moveTo>
                    <a:cubicBezTo>
                      <a:pt x="359" y="1"/>
                      <a:pt x="332" y="20"/>
                      <a:pt x="332" y="52"/>
                    </a:cubicBezTo>
                    <a:cubicBezTo>
                      <a:pt x="0" y="2081"/>
                      <a:pt x="410" y="4032"/>
                      <a:pt x="566" y="5983"/>
                    </a:cubicBezTo>
                    <a:cubicBezTo>
                      <a:pt x="566" y="7115"/>
                      <a:pt x="644" y="8169"/>
                      <a:pt x="722" y="9242"/>
                    </a:cubicBezTo>
                    <a:cubicBezTo>
                      <a:pt x="820" y="9808"/>
                      <a:pt x="722" y="10530"/>
                      <a:pt x="976" y="11096"/>
                    </a:cubicBezTo>
                    <a:cubicBezTo>
                      <a:pt x="976" y="11165"/>
                      <a:pt x="1055" y="11225"/>
                      <a:pt x="1129" y="11225"/>
                    </a:cubicBezTo>
                    <a:cubicBezTo>
                      <a:pt x="1159" y="11225"/>
                      <a:pt x="1188" y="11215"/>
                      <a:pt x="1210" y="11193"/>
                    </a:cubicBezTo>
                    <a:cubicBezTo>
                      <a:pt x="1620" y="11017"/>
                      <a:pt x="1542" y="10608"/>
                      <a:pt x="1542" y="10296"/>
                    </a:cubicBezTo>
                    <a:cubicBezTo>
                      <a:pt x="1463" y="9242"/>
                      <a:pt x="1307" y="8169"/>
                      <a:pt x="1307" y="7115"/>
                    </a:cubicBezTo>
                    <a:cubicBezTo>
                      <a:pt x="1132" y="4754"/>
                      <a:pt x="722" y="2413"/>
                      <a:pt x="566" y="130"/>
                    </a:cubicBezTo>
                    <a:cubicBezTo>
                      <a:pt x="520" y="39"/>
                      <a:pt x="448" y="1"/>
                      <a:pt x="3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56"/>
              <p:cNvSpPr/>
              <p:nvPr/>
            </p:nvSpPr>
            <p:spPr>
              <a:xfrm>
                <a:off x="3519634" y="445388"/>
                <a:ext cx="231273" cy="195676"/>
              </a:xfrm>
              <a:custGeom>
                <a:avLst/>
                <a:gdLst/>
                <a:ahLst/>
                <a:cxnLst/>
                <a:rect l="l" t="t" r="r" b="b"/>
                <a:pathLst>
                  <a:path w="7452" h="6305" extrusionOk="0">
                    <a:moveTo>
                      <a:pt x="7393" y="0"/>
                    </a:moveTo>
                    <a:cubicBezTo>
                      <a:pt x="7382" y="0"/>
                      <a:pt x="7373" y="9"/>
                      <a:pt x="7373" y="35"/>
                    </a:cubicBezTo>
                    <a:cubicBezTo>
                      <a:pt x="5734" y="835"/>
                      <a:pt x="4524" y="2474"/>
                      <a:pt x="2905" y="3450"/>
                    </a:cubicBezTo>
                    <a:cubicBezTo>
                      <a:pt x="1832" y="4093"/>
                      <a:pt x="622" y="4737"/>
                      <a:pt x="56" y="5889"/>
                    </a:cubicBezTo>
                    <a:cubicBezTo>
                      <a:pt x="0" y="6111"/>
                      <a:pt x="233" y="6304"/>
                      <a:pt x="427" y="6304"/>
                    </a:cubicBezTo>
                    <a:cubicBezTo>
                      <a:pt x="505" y="6304"/>
                      <a:pt x="577" y="6273"/>
                      <a:pt x="622" y="6201"/>
                    </a:cubicBezTo>
                    <a:cubicBezTo>
                      <a:pt x="1676" y="4991"/>
                      <a:pt x="2983" y="4347"/>
                      <a:pt x="4193" y="3450"/>
                    </a:cubicBezTo>
                    <a:cubicBezTo>
                      <a:pt x="5422" y="2552"/>
                      <a:pt x="6632" y="1323"/>
                      <a:pt x="7451" y="35"/>
                    </a:cubicBezTo>
                    <a:cubicBezTo>
                      <a:pt x="7451" y="35"/>
                      <a:pt x="7416" y="0"/>
                      <a:pt x="7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56"/>
              <p:cNvSpPr/>
              <p:nvPr/>
            </p:nvSpPr>
            <p:spPr>
              <a:xfrm>
                <a:off x="3493968" y="498489"/>
                <a:ext cx="284777" cy="127244"/>
              </a:xfrm>
              <a:custGeom>
                <a:avLst/>
                <a:gdLst/>
                <a:ahLst/>
                <a:cxnLst/>
                <a:rect l="l" t="t" r="r" b="b"/>
                <a:pathLst>
                  <a:path w="9176" h="4100" extrusionOk="0">
                    <a:moveTo>
                      <a:pt x="98" y="0"/>
                    </a:moveTo>
                    <a:cubicBezTo>
                      <a:pt x="40" y="0"/>
                      <a:pt x="0" y="118"/>
                      <a:pt x="64" y="197"/>
                    </a:cubicBezTo>
                    <a:cubicBezTo>
                      <a:pt x="1195" y="1329"/>
                      <a:pt x="2834" y="1973"/>
                      <a:pt x="4376" y="2539"/>
                    </a:cubicBezTo>
                    <a:cubicBezTo>
                      <a:pt x="5839" y="3026"/>
                      <a:pt x="7380" y="3924"/>
                      <a:pt x="8922" y="4100"/>
                    </a:cubicBezTo>
                    <a:cubicBezTo>
                      <a:pt x="9098" y="4100"/>
                      <a:pt x="9176" y="3846"/>
                      <a:pt x="9000" y="3768"/>
                    </a:cubicBezTo>
                    <a:cubicBezTo>
                      <a:pt x="7712" y="3124"/>
                      <a:pt x="6405" y="2539"/>
                      <a:pt x="5020" y="1973"/>
                    </a:cubicBezTo>
                    <a:cubicBezTo>
                      <a:pt x="3478" y="1329"/>
                      <a:pt x="1859" y="353"/>
                      <a:pt x="142" y="22"/>
                    </a:cubicBezTo>
                    <a:cubicBezTo>
                      <a:pt x="127" y="7"/>
                      <a:pt x="112" y="0"/>
                      <a:pt x="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56"/>
              <p:cNvSpPr/>
              <p:nvPr/>
            </p:nvSpPr>
            <p:spPr>
              <a:xfrm>
                <a:off x="3558893" y="415191"/>
                <a:ext cx="98753" cy="63405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043" extrusionOk="0">
                    <a:moveTo>
                      <a:pt x="3085" y="0"/>
                    </a:moveTo>
                    <a:cubicBezTo>
                      <a:pt x="3061" y="0"/>
                      <a:pt x="3034" y="10"/>
                      <a:pt x="3006" y="32"/>
                    </a:cubicBezTo>
                    <a:cubicBezTo>
                      <a:pt x="2440" y="267"/>
                      <a:pt x="2128" y="754"/>
                      <a:pt x="1796" y="1242"/>
                    </a:cubicBezTo>
                    <a:cubicBezTo>
                      <a:pt x="1411" y="919"/>
                      <a:pt x="929" y="498"/>
                      <a:pt x="455" y="498"/>
                    </a:cubicBezTo>
                    <a:cubicBezTo>
                      <a:pt x="328" y="498"/>
                      <a:pt x="202" y="528"/>
                      <a:pt x="79" y="598"/>
                    </a:cubicBezTo>
                    <a:cubicBezTo>
                      <a:pt x="1" y="598"/>
                      <a:pt x="1" y="754"/>
                      <a:pt x="79" y="754"/>
                    </a:cubicBezTo>
                    <a:cubicBezTo>
                      <a:pt x="254" y="1008"/>
                      <a:pt x="664" y="1164"/>
                      <a:pt x="898" y="1418"/>
                    </a:cubicBezTo>
                    <a:cubicBezTo>
                      <a:pt x="1152" y="1574"/>
                      <a:pt x="1386" y="1808"/>
                      <a:pt x="1640" y="1984"/>
                    </a:cubicBezTo>
                    <a:cubicBezTo>
                      <a:pt x="1718" y="2023"/>
                      <a:pt x="1796" y="2042"/>
                      <a:pt x="1876" y="2042"/>
                    </a:cubicBezTo>
                    <a:cubicBezTo>
                      <a:pt x="1957" y="2042"/>
                      <a:pt x="2040" y="2023"/>
                      <a:pt x="2128" y="1984"/>
                    </a:cubicBezTo>
                    <a:cubicBezTo>
                      <a:pt x="2518" y="1418"/>
                      <a:pt x="3006" y="832"/>
                      <a:pt x="3181" y="111"/>
                    </a:cubicBezTo>
                    <a:cubicBezTo>
                      <a:pt x="3181" y="55"/>
                      <a:pt x="3142" y="0"/>
                      <a:pt x="30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56"/>
              <p:cNvSpPr/>
              <p:nvPr/>
            </p:nvSpPr>
            <p:spPr>
              <a:xfrm>
                <a:off x="3675182" y="436760"/>
                <a:ext cx="82988" cy="84136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2711" extrusionOk="0">
                    <a:moveTo>
                      <a:pt x="685" y="1"/>
                    </a:moveTo>
                    <a:cubicBezTo>
                      <a:pt x="644" y="1"/>
                      <a:pt x="605" y="20"/>
                      <a:pt x="566" y="59"/>
                    </a:cubicBezTo>
                    <a:cubicBezTo>
                      <a:pt x="410" y="801"/>
                      <a:pt x="78" y="1445"/>
                      <a:pt x="0" y="2186"/>
                    </a:cubicBezTo>
                    <a:cubicBezTo>
                      <a:pt x="0" y="2342"/>
                      <a:pt x="156" y="2498"/>
                      <a:pt x="332" y="2498"/>
                    </a:cubicBezTo>
                    <a:cubicBezTo>
                      <a:pt x="591" y="2615"/>
                      <a:pt x="1040" y="2711"/>
                      <a:pt x="1479" y="2711"/>
                    </a:cubicBezTo>
                    <a:cubicBezTo>
                      <a:pt x="1998" y="2711"/>
                      <a:pt x="2504" y="2577"/>
                      <a:pt x="2673" y="2186"/>
                    </a:cubicBezTo>
                    <a:cubicBezTo>
                      <a:pt x="2673" y="2089"/>
                      <a:pt x="2673" y="1933"/>
                      <a:pt x="2595" y="1933"/>
                    </a:cubicBezTo>
                    <a:cubicBezTo>
                      <a:pt x="2463" y="1867"/>
                      <a:pt x="2328" y="1842"/>
                      <a:pt x="2190" y="1842"/>
                    </a:cubicBezTo>
                    <a:cubicBezTo>
                      <a:pt x="2003" y="1842"/>
                      <a:pt x="1811" y="1887"/>
                      <a:pt x="1620" y="1933"/>
                    </a:cubicBezTo>
                    <a:cubicBezTo>
                      <a:pt x="1385" y="1933"/>
                      <a:pt x="1054" y="1933"/>
                      <a:pt x="722" y="1854"/>
                    </a:cubicBezTo>
                    <a:cubicBezTo>
                      <a:pt x="820" y="1289"/>
                      <a:pt x="976" y="625"/>
                      <a:pt x="820" y="59"/>
                    </a:cubicBezTo>
                    <a:cubicBezTo>
                      <a:pt x="771" y="20"/>
                      <a:pt x="727" y="1"/>
                      <a:pt x="6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56"/>
              <p:cNvSpPr/>
              <p:nvPr/>
            </p:nvSpPr>
            <p:spPr>
              <a:xfrm>
                <a:off x="3488661" y="467050"/>
                <a:ext cx="80567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3036" extrusionOk="0">
                    <a:moveTo>
                      <a:pt x="1386" y="0"/>
                    </a:moveTo>
                    <a:cubicBezTo>
                      <a:pt x="1332" y="0"/>
                      <a:pt x="1288" y="20"/>
                      <a:pt x="1288" y="59"/>
                    </a:cubicBezTo>
                    <a:cubicBezTo>
                      <a:pt x="1054" y="625"/>
                      <a:pt x="1366" y="1288"/>
                      <a:pt x="1698" y="1776"/>
                    </a:cubicBezTo>
                    <a:cubicBezTo>
                      <a:pt x="1366" y="1932"/>
                      <a:pt x="1132" y="2010"/>
                      <a:pt x="800" y="2186"/>
                    </a:cubicBezTo>
                    <a:cubicBezTo>
                      <a:pt x="488" y="2264"/>
                      <a:pt x="157" y="2264"/>
                      <a:pt x="0" y="2576"/>
                    </a:cubicBezTo>
                    <a:cubicBezTo>
                      <a:pt x="0" y="2752"/>
                      <a:pt x="0" y="2830"/>
                      <a:pt x="78" y="2908"/>
                    </a:cubicBezTo>
                    <a:cubicBezTo>
                      <a:pt x="192" y="3000"/>
                      <a:pt x="309" y="3036"/>
                      <a:pt x="427" y="3036"/>
                    </a:cubicBezTo>
                    <a:cubicBezTo>
                      <a:pt x="633" y="3036"/>
                      <a:pt x="843" y="2929"/>
                      <a:pt x="1054" y="2830"/>
                    </a:cubicBezTo>
                    <a:cubicBezTo>
                      <a:pt x="1542" y="2674"/>
                      <a:pt x="1952" y="2420"/>
                      <a:pt x="2342" y="2264"/>
                    </a:cubicBezTo>
                    <a:cubicBezTo>
                      <a:pt x="2596" y="2186"/>
                      <a:pt x="2596" y="1932"/>
                      <a:pt x="2517" y="1776"/>
                    </a:cubicBezTo>
                    <a:cubicBezTo>
                      <a:pt x="2342" y="1444"/>
                      <a:pt x="2186" y="1210"/>
                      <a:pt x="1952" y="878"/>
                    </a:cubicBezTo>
                    <a:cubicBezTo>
                      <a:pt x="1776" y="625"/>
                      <a:pt x="1698" y="313"/>
                      <a:pt x="1542" y="59"/>
                    </a:cubicBezTo>
                    <a:cubicBezTo>
                      <a:pt x="1503" y="20"/>
                      <a:pt x="1439" y="0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56"/>
              <p:cNvSpPr/>
              <p:nvPr/>
            </p:nvSpPr>
            <p:spPr>
              <a:xfrm>
                <a:off x="3493503" y="577255"/>
                <a:ext cx="88450" cy="84539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724" extrusionOk="0">
                    <a:moveTo>
                      <a:pt x="1386" y="1"/>
                    </a:moveTo>
                    <a:cubicBezTo>
                      <a:pt x="976" y="1"/>
                      <a:pt x="488" y="1"/>
                      <a:pt x="157" y="176"/>
                    </a:cubicBezTo>
                    <a:cubicBezTo>
                      <a:pt x="79" y="254"/>
                      <a:pt x="1" y="488"/>
                      <a:pt x="157" y="488"/>
                    </a:cubicBezTo>
                    <a:cubicBezTo>
                      <a:pt x="410" y="664"/>
                      <a:pt x="644" y="664"/>
                      <a:pt x="898" y="664"/>
                    </a:cubicBezTo>
                    <a:cubicBezTo>
                      <a:pt x="1015" y="664"/>
                      <a:pt x="1196" y="644"/>
                      <a:pt x="1369" y="644"/>
                    </a:cubicBezTo>
                    <a:cubicBezTo>
                      <a:pt x="1542" y="644"/>
                      <a:pt x="1708" y="664"/>
                      <a:pt x="1796" y="742"/>
                    </a:cubicBezTo>
                    <a:cubicBezTo>
                      <a:pt x="2030" y="898"/>
                      <a:pt x="1874" y="1386"/>
                      <a:pt x="1874" y="1640"/>
                    </a:cubicBezTo>
                    <a:cubicBezTo>
                      <a:pt x="1796" y="1874"/>
                      <a:pt x="1620" y="2205"/>
                      <a:pt x="1698" y="2537"/>
                    </a:cubicBezTo>
                    <a:cubicBezTo>
                      <a:pt x="1769" y="2651"/>
                      <a:pt x="1872" y="2724"/>
                      <a:pt x="1983" y="2724"/>
                    </a:cubicBezTo>
                    <a:cubicBezTo>
                      <a:pt x="2024" y="2724"/>
                      <a:pt x="2066" y="2714"/>
                      <a:pt x="2108" y="2693"/>
                    </a:cubicBezTo>
                    <a:cubicBezTo>
                      <a:pt x="2674" y="2205"/>
                      <a:pt x="2849" y="820"/>
                      <a:pt x="2361" y="254"/>
                    </a:cubicBezTo>
                    <a:cubicBezTo>
                      <a:pt x="2108" y="1"/>
                      <a:pt x="1698" y="1"/>
                      <a:pt x="13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56"/>
              <p:cNvSpPr/>
              <p:nvPr/>
            </p:nvSpPr>
            <p:spPr>
              <a:xfrm>
                <a:off x="3581921" y="652360"/>
                <a:ext cx="110826" cy="64211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069" extrusionOk="0">
                    <a:moveTo>
                      <a:pt x="1938" y="0"/>
                    </a:moveTo>
                    <a:cubicBezTo>
                      <a:pt x="1886" y="0"/>
                      <a:pt x="1832" y="6"/>
                      <a:pt x="1776" y="20"/>
                    </a:cubicBezTo>
                    <a:cubicBezTo>
                      <a:pt x="1386" y="20"/>
                      <a:pt x="1054" y="351"/>
                      <a:pt x="800" y="605"/>
                    </a:cubicBezTo>
                    <a:cubicBezTo>
                      <a:pt x="644" y="761"/>
                      <a:pt x="488" y="917"/>
                      <a:pt x="410" y="1171"/>
                    </a:cubicBezTo>
                    <a:cubicBezTo>
                      <a:pt x="312" y="1249"/>
                      <a:pt x="234" y="1405"/>
                      <a:pt x="156" y="1483"/>
                    </a:cubicBezTo>
                    <a:cubicBezTo>
                      <a:pt x="78" y="1483"/>
                      <a:pt x="0" y="1580"/>
                      <a:pt x="0" y="1659"/>
                    </a:cubicBezTo>
                    <a:cubicBezTo>
                      <a:pt x="0" y="1737"/>
                      <a:pt x="0" y="1815"/>
                      <a:pt x="78" y="1893"/>
                    </a:cubicBezTo>
                    <a:cubicBezTo>
                      <a:pt x="78" y="1971"/>
                      <a:pt x="156" y="2068"/>
                      <a:pt x="312" y="2068"/>
                    </a:cubicBezTo>
                    <a:cubicBezTo>
                      <a:pt x="1054" y="1971"/>
                      <a:pt x="1054" y="761"/>
                      <a:pt x="1873" y="605"/>
                    </a:cubicBezTo>
                    <a:cubicBezTo>
                      <a:pt x="1895" y="601"/>
                      <a:pt x="1916" y="599"/>
                      <a:pt x="1937" y="599"/>
                    </a:cubicBezTo>
                    <a:cubicBezTo>
                      <a:pt x="2306" y="599"/>
                      <a:pt x="2627" y="1220"/>
                      <a:pt x="3069" y="1220"/>
                    </a:cubicBezTo>
                    <a:cubicBezTo>
                      <a:pt x="3177" y="1220"/>
                      <a:pt x="3291" y="1184"/>
                      <a:pt x="3415" y="1093"/>
                    </a:cubicBezTo>
                    <a:cubicBezTo>
                      <a:pt x="3493" y="1093"/>
                      <a:pt x="3571" y="917"/>
                      <a:pt x="3493" y="839"/>
                    </a:cubicBezTo>
                    <a:cubicBezTo>
                      <a:pt x="3239" y="605"/>
                      <a:pt x="2927" y="507"/>
                      <a:pt x="2595" y="273"/>
                    </a:cubicBezTo>
                    <a:cubicBezTo>
                      <a:pt x="2401" y="144"/>
                      <a:pt x="2193" y="0"/>
                      <a:pt x="19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56"/>
              <p:cNvSpPr/>
              <p:nvPr/>
            </p:nvSpPr>
            <p:spPr>
              <a:xfrm>
                <a:off x="3682444" y="559690"/>
                <a:ext cx="83577" cy="94812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55" extrusionOk="0">
                    <a:moveTo>
                      <a:pt x="2361" y="1"/>
                    </a:moveTo>
                    <a:cubicBezTo>
                      <a:pt x="2127" y="1"/>
                      <a:pt x="2049" y="79"/>
                      <a:pt x="1873" y="176"/>
                    </a:cubicBezTo>
                    <a:cubicBezTo>
                      <a:pt x="1717" y="254"/>
                      <a:pt x="1561" y="254"/>
                      <a:pt x="1307" y="254"/>
                    </a:cubicBezTo>
                    <a:cubicBezTo>
                      <a:pt x="976" y="332"/>
                      <a:pt x="664" y="567"/>
                      <a:pt x="410" y="898"/>
                    </a:cubicBezTo>
                    <a:cubicBezTo>
                      <a:pt x="0" y="1640"/>
                      <a:pt x="898" y="2615"/>
                      <a:pt x="1464" y="3006"/>
                    </a:cubicBezTo>
                    <a:cubicBezTo>
                      <a:pt x="1527" y="3039"/>
                      <a:pt x="1588" y="3054"/>
                      <a:pt x="1644" y="3054"/>
                    </a:cubicBezTo>
                    <a:cubicBezTo>
                      <a:pt x="1880" y="3054"/>
                      <a:pt x="2030" y="2786"/>
                      <a:pt x="1951" y="2518"/>
                    </a:cubicBezTo>
                    <a:cubicBezTo>
                      <a:pt x="1717" y="2206"/>
                      <a:pt x="1386" y="1952"/>
                      <a:pt x="1151" y="1640"/>
                    </a:cubicBezTo>
                    <a:cubicBezTo>
                      <a:pt x="820" y="1152"/>
                      <a:pt x="1386" y="976"/>
                      <a:pt x="1717" y="820"/>
                    </a:cubicBezTo>
                    <a:cubicBezTo>
                      <a:pt x="2049" y="742"/>
                      <a:pt x="2693" y="410"/>
                      <a:pt x="2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56"/>
              <p:cNvSpPr/>
              <p:nvPr/>
            </p:nvSpPr>
            <p:spPr>
              <a:xfrm>
                <a:off x="1497611" y="2084687"/>
                <a:ext cx="53318" cy="348399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1226" extrusionOk="0">
                    <a:moveTo>
                      <a:pt x="469" y="0"/>
                    </a:moveTo>
                    <a:cubicBezTo>
                      <a:pt x="437" y="0"/>
                      <a:pt x="410" y="19"/>
                      <a:pt x="410" y="52"/>
                    </a:cubicBezTo>
                    <a:cubicBezTo>
                      <a:pt x="1" y="2003"/>
                      <a:pt x="489" y="4032"/>
                      <a:pt x="567" y="5983"/>
                    </a:cubicBezTo>
                    <a:cubicBezTo>
                      <a:pt x="645" y="7134"/>
                      <a:pt x="645" y="8188"/>
                      <a:pt x="820" y="9242"/>
                    </a:cubicBezTo>
                    <a:cubicBezTo>
                      <a:pt x="820" y="9807"/>
                      <a:pt x="820" y="10549"/>
                      <a:pt x="1054" y="11115"/>
                    </a:cubicBezTo>
                    <a:cubicBezTo>
                      <a:pt x="1054" y="11170"/>
                      <a:pt x="1093" y="11225"/>
                      <a:pt x="1151" y="11225"/>
                    </a:cubicBezTo>
                    <a:cubicBezTo>
                      <a:pt x="1174" y="11225"/>
                      <a:pt x="1201" y="11216"/>
                      <a:pt x="1230" y="11193"/>
                    </a:cubicBezTo>
                    <a:cubicBezTo>
                      <a:pt x="1718" y="11037"/>
                      <a:pt x="1542" y="10627"/>
                      <a:pt x="1542" y="10295"/>
                    </a:cubicBezTo>
                    <a:cubicBezTo>
                      <a:pt x="1464" y="9242"/>
                      <a:pt x="1386" y="8188"/>
                      <a:pt x="1308" y="7134"/>
                    </a:cubicBezTo>
                    <a:cubicBezTo>
                      <a:pt x="1132" y="4773"/>
                      <a:pt x="820" y="2413"/>
                      <a:pt x="567" y="130"/>
                    </a:cubicBezTo>
                    <a:cubicBezTo>
                      <a:pt x="567" y="38"/>
                      <a:pt x="513" y="0"/>
                      <a:pt x="4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56"/>
              <p:cNvSpPr/>
              <p:nvPr/>
            </p:nvSpPr>
            <p:spPr>
              <a:xfrm>
                <a:off x="1418441" y="2146819"/>
                <a:ext cx="230590" cy="194931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6281" extrusionOk="0">
                    <a:moveTo>
                      <a:pt x="7430" y="1"/>
                    </a:moveTo>
                    <a:lnTo>
                      <a:pt x="7430" y="1"/>
                    </a:lnTo>
                    <a:cubicBezTo>
                      <a:pt x="5732" y="820"/>
                      <a:pt x="4503" y="2440"/>
                      <a:pt x="2961" y="3415"/>
                    </a:cubicBezTo>
                    <a:cubicBezTo>
                      <a:pt x="1908" y="3981"/>
                      <a:pt x="601" y="4723"/>
                      <a:pt x="113" y="5854"/>
                    </a:cubicBezTo>
                    <a:cubicBezTo>
                      <a:pt x="1" y="6093"/>
                      <a:pt x="221" y="6281"/>
                      <a:pt x="441" y="6281"/>
                    </a:cubicBezTo>
                    <a:cubicBezTo>
                      <a:pt x="527" y="6281"/>
                      <a:pt x="613" y="6252"/>
                      <a:pt x="679" y="6186"/>
                    </a:cubicBezTo>
                    <a:cubicBezTo>
                      <a:pt x="1654" y="4957"/>
                      <a:pt x="2961" y="4313"/>
                      <a:pt x="4269" y="3415"/>
                    </a:cubicBezTo>
                    <a:cubicBezTo>
                      <a:pt x="5478" y="2518"/>
                      <a:pt x="6708" y="1308"/>
                      <a:pt x="74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56"/>
              <p:cNvSpPr/>
              <p:nvPr/>
            </p:nvSpPr>
            <p:spPr>
              <a:xfrm>
                <a:off x="1392650" y="2199238"/>
                <a:ext cx="284250" cy="126871"/>
              </a:xfrm>
              <a:custGeom>
                <a:avLst/>
                <a:gdLst/>
                <a:ahLst/>
                <a:cxnLst/>
                <a:rect l="l" t="t" r="r" b="b"/>
                <a:pathLst>
                  <a:path w="9159" h="4088" extrusionOk="0">
                    <a:moveTo>
                      <a:pt x="157" y="0"/>
                    </a:moveTo>
                    <a:cubicBezTo>
                      <a:pt x="73" y="0"/>
                      <a:pt x="1" y="123"/>
                      <a:pt x="124" y="185"/>
                    </a:cubicBezTo>
                    <a:cubicBezTo>
                      <a:pt x="1275" y="1317"/>
                      <a:pt x="2895" y="1980"/>
                      <a:pt x="4358" y="2546"/>
                    </a:cubicBezTo>
                    <a:cubicBezTo>
                      <a:pt x="5822" y="3034"/>
                      <a:pt x="7363" y="3931"/>
                      <a:pt x="8905" y="4087"/>
                    </a:cubicBezTo>
                    <a:cubicBezTo>
                      <a:pt x="9158" y="4087"/>
                      <a:pt x="9158" y="3834"/>
                      <a:pt x="9002" y="3756"/>
                    </a:cubicBezTo>
                    <a:cubicBezTo>
                      <a:pt x="7773" y="3112"/>
                      <a:pt x="6388" y="2546"/>
                      <a:pt x="5100" y="1980"/>
                    </a:cubicBezTo>
                    <a:cubicBezTo>
                      <a:pt x="3461" y="1317"/>
                      <a:pt x="1919" y="341"/>
                      <a:pt x="222" y="29"/>
                    </a:cubicBezTo>
                    <a:cubicBezTo>
                      <a:pt x="202" y="9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56"/>
              <p:cNvSpPr/>
              <p:nvPr/>
            </p:nvSpPr>
            <p:spPr>
              <a:xfrm>
                <a:off x="1460058" y="2115536"/>
                <a:ext cx="97450" cy="63405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043" extrusionOk="0">
                    <a:moveTo>
                      <a:pt x="3009" y="1"/>
                    </a:moveTo>
                    <a:cubicBezTo>
                      <a:pt x="2980" y="1"/>
                      <a:pt x="2951" y="10"/>
                      <a:pt x="2928" y="33"/>
                    </a:cubicBezTo>
                    <a:cubicBezTo>
                      <a:pt x="2440" y="287"/>
                      <a:pt x="2030" y="775"/>
                      <a:pt x="1699" y="1262"/>
                    </a:cubicBezTo>
                    <a:cubicBezTo>
                      <a:pt x="1309" y="935"/>
                      <a:pt x="870" y="509"/>
                      <a:pt x="421" y="509"/>
                    </a:cubicBezTo>
                    <a:cubicBezTo>
                      <a:pt x="307" y="509"/>
                      <a:pt x="193" y="536"/>
                      <a:pt x="79" y="599"/>
                    </a:cubicBezTo>
                    <a:cubicBezTo>
                      <a:pt x="1" y="599"/>
                      <a:pt x="1" y="775"/>
                      <a:pt x="1" y="775"/>
                    </a:cubicBezTo>
                    <a:cubicBezTo>
                      <a:pt x="235" y="1009"/>
                      <a:pt x="567" y="1165"/>
                      <a:pt x="801" y="1419"/>
                    </a:cubicBezTo>
                    <a:cubicBezTo>
                      <a:pt x="1055" y="1575"/>
                      <a:pt x="1289" y="1828"/>
                      <a:pt x="1620" y="1984"/>
                    </a:cubicBezTo>
                    <a:cubicBezTo>
                      <a:pt x="1659" y="2023"/>
                      <a:pt x="1742" y="2043"/>
                      <a:pt x="1825" y="2043"/>
                    </a:cubicBezTo>
                    <a:cubicBezTo>
                      <a:pt x="1908" y="2043"/>
                      <a:pt x="1991" y="2023"/>
                      <a:pt x="2030" y="1984"/>
                    </a:cubicBezTo>
                    <a:cubicBezTo>
                      <a:pt x="2440" y="1419"/>
                      <a:pt x="2928" y="775"/>
                      <a:pt x="3084" y="111"/>
                    </a:cubicBezTo>
                    <a:cubicBezTo>
                      <a:pt x="3139" y="56"/>
                      <a:pt x="3077" y="1"/>
                      <a:pt x="30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56"/>
              <p:cNvSpPr/>
              <p:nvPr/>
            </p:nvSpPr>
            <p:spPr>
              <a:xfrm>
                <a:off x="1575726" y="2137292"/>
                <a:ext cx="83608" cy="8407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709" extrusionOk="0">
                    <a:moveTo>
                      <a:pt x="654" y="1"/>
                    </a:moveTo>
                    <a:cubicBezTo>
                      <a:pt x="610" y="1"/>
                      <a:pt x="567" y="25"/>
                      <a:pt x="567" y="74"/>
                    </a:cubicBezTo>
                    <a:cubicBezTo>
                      <a:pt x="410" y="796"/>
                      <a:pt x="1" y="1439"/>
                      <a:pt x="1" y="2181"/>
                    </a:cubicBezTo>
                    <a:cubicBezTo>
                      <a:pt x="1" y="2337"/>
                      <a:pt x="79" y="2513"/>
                      <a:pt x="254" y="2513"/>
                    </a:cubicBezTo>
                    <a:cubicBezTo>
                      <a:pt x="546" y="2619"/>
                      <a:pt x="1004" y="2708"/>
                      <a:pt x="1450" y="2708"/>
                    </a:cubicBezTo>
                    <a:cubicBezTo>
                      <a:pt x="1990" y="2708"/>
                      <a:pt x="2512" y="2576"/>
                      <a:pt x="2693" y="2181"/>
                    </a:cubicBezTo>
                    <a:cubicBezTo>
                      <a:pt x="2693" y="2103"/>
                      <a:pt x="2615" y="1927"/>
                      <a:pt x="2518" y="1927"/>
                    </a:cubicBezTo>
                    <a:cubicBezTo>
                      <a:pt x="2419" y="1861"/>
                      <a:pt x="2302" y="1837"/>
                      <a:pt x="2177" y="1837"/>
                    </a:cubicBezTo>
                    <a:cubicBezTo>
                      <a:pt x="2007" y="1837"/>
                      <a:pt x="1820" y="1882"/>
                      <a:pt x="1640" y="1927"/>
                    </a:cubicBezTo>
                    <a:cubicBezTo>
                      <a:pt x="1308" y="1927"/>
                      <a:pt x="1054" y="1927"/>
                      <a:pt x="742" y="1849"/>
                    </a:cubicBezTo>
                    <a:cubicBezTo>
                      <a:pt x="742" y="1283"/>
                      <a:pt x="976" y="640"/>
                      <a:pt x="742" y="74"/>
                    </a:cubicBezTo>
                    <a:cubicBezTo>
                      <a:pt x="742" y="25"/>
                      <a:pt x="698" y="1"/>
                      <a:pt x="6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56"/>
              <p:cNvSpPr/>
              <p:nvPr/>
            </p:nvSpPr>
            <p:spPr>
              <a:xfrm>
                <a:off x="1386816" y="2167582"/>
                <a:ext cx="82988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36" extrusionOk="0">
                    <a:moveTo>
                      <a:pt x="1463" y="0"/>
                    </a:moveTo>
                    <a:cubicBezTo>
                      <a:pt x="1424" y="0"/>
                      <a:pt x="1385" y="24"/>
                      <a:pt x="1385" y="73"/>
                    </a:cubicBezTo>
                    <a:cubicBezTo>
                      <a:pt x="1132" y="639"/>
                      <a:pt x="1463" y="1283"/>
                      <a:pt x="1776" y="1771"/>
                    </a:cubicBezTo>
                    <a:cubicBezTo>
                      <a:pt x="1463" y="1927"/>
                      <a:pt x="1132" y="2024"/>
                      <a:pt x="800" y="2181"/>
                    </a:cubicBezTo>
                    <a:cubicBezTo>
                      <a:pt x="566" y="2259"/>
                      <a:pt x="234" y="2259"/>
                      <a:pt x="78" y="2590"/>
                    </a:cubicBezTo>
                    <a:cubicBezTo>
                      <a:pt x="0" y="2746"/>
                      <a:pt x="78" y="2824"/>
                      <a:pt x="156" y="2902"/>
                    </a:cubicBezTo>
                    <a:cubicBezTo>
                      <a:pt x="281" y="2998"/>
                      <a:pt x="404" y="3036"/>
                      <a:pt x="525" y="3036"/>
                    </a:cubicBezTo>
                    <a:cubicBezTo>
                      <a:pt x="726" y="3036"/>
                      <a:pt x="925" y="2934"/>
                      <a:pt x="1132" y="2824"/>
                    </a:cubicBezTo>
                    <a:cubicBezTo>
                      <a:pt x="1541" y="2668"/>
                      <a:pt x="2029" y="2415"/>
                      <a:pt x="2439" y="2259"/>
                    </a:cubicBezTo>
                    <a:cubicBezTo>
                      <a:pt x="2595" y="2181"/>
                      <a:pt x="2673" y="1849"/>
                      <a:pt x="2595" y="1771"/>
                    </a:cubicBezTo>
                    <a:cubicBezTo>
                      <a:pt x="2439" y="1439"/>
                      <a:pt x="2185" y="1205"/>
                      <a:pt x="2029" y="873"/>
                    </a:cubicBezTo>
                    <a:cubicBezTo>
                      <a:pt x="1873" y="639"/>
                      <a:pt x="1698" y="307"/>
                      <a:pt x="1541" y="73"/>
                    </a:cubicBezTo>
                    <a:cubicBezTo>
                      <a:pt x="1541" y="24"/>
                      <a:pt x="1502" y="0"/>
                      <a:pt x="14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56"/>
              <p:cNvSpPr/>
              <p:nvPr/>
            </p:nvSpPr>
            <p:spPr>
              <a:xfrm>
                <a:off x="1394078" y="2278222"/>
                <a:ext cx="88419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705" extrusionOk="0">
                    <a:moveTo>
                      <a:pt x="1307" y="1"/>
                    </a:moveTo>
                    <a:cubicBezTo>
                      <a:pt x="976" y="1"/>
                      <a:pt x="410" y="1"/>
                      <a:pt x="176" y="157"/>
                    </a:cubicBezTo>
                    <a:cubicBezTo>
                      <a:pt x="0" y="235"/>
                      <a:pt x="0" y="489"/>
                      <a:pt x="176" y="489"/>
                    </a:cubicBezTo>
                    <a:cubicBezTo>
                      <a:pt x="332" y="645"/>
                      <a:pt x="664" y="645"/>
                      <a:pt x="898" y="645"/>
                    </a:cubicBezTo>
                    <a:cubicBezTo>
                      <a:pt x="1025" y="645"/>
                      <a:pt x="1186" y="625"/>
                      <a:pt x="1347" y="625"/>
                    </a:cubicBezTo>
                    <a:cubicBezTo>
                      <a:pt x="1507" y="625"/>
                      <a:pt x="1668" y="645"/>
                      <a:pt x="1795" y="723"/>
                    </a:cubicBezTo>
                    <a:cubicBezTo>
                      <a:pt x="1951" y="898"/>
                      <a:pt x="1873" y="1386"/>
                      <a:pt x="1795" y="1542"/>
                    </a:cubicBezTo>
                    <a:cubicBezTo>
                      <a:pt x="1717" y="1874"/>
                      <a:pt x="1639" y="2186"/>
                      <a:pt x="1717" y="2518"/>
                    </a:cubicBezTo>
                    <a:cubicBezTo>
                      <a:pt x="1717" y="2632"/>
                      <a:pt x="1843" y="2705"/>
                      <a:pt x="1941" y="2705"/>
                    </a:cubicBezTo>
                    <a:cubicBezTo>
                      <a:pt x="1976" y="2705"/>
                      <a:pt x="2009" y="2695"/>
                      <a:pt x="2029" y="2674"/>
                    </a:cubicBezTo>
                    <a:cubicBezTo>
                      <a:pt x="2693" y="2186"/>
                      <a:pt x="2849" y="801"/>
                      <a:pt x="2283" y="235"/>
                    </a:cubicBezTo>
                    <a:cubicBezTo>
                      <a:pt x="2029" y="1"/>
                      <a:pt x="1639" y="1"/>
                      <a:pt x="1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56"/>
              <p:cNvSpPr/>
              <p:nvPr/>
            </p:nvSpPr>
            <p:spPr>
              <a:xfrm>
                <a:off x="1482466" y="2353295"/>
                <a:ext cx="108436" cy="63653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2051" extrusionOk="0">
                    <a:moveTo>
                      <a:pt x="1962" y="0"/>
                    </a:moveTo>
                    <a:cubicBezTo>
                      <a:pt x="1909" y="0"/>
                      <a:pt x="1853" y="6"/>
                      <a:pt x="1796" y="21"/>
                    </a:cubicBezTo>
                    <a:cubicBezTo>
                      <a:pt x="1386" y="21"/>
                      <a:pt x="1055" y="333"/>
                      <a:pt x="820" y="587"/>
                    </a:cubicBezTo>
                    <a:cubicBezTo>
                      <a:pt x="645" y="743"/>
                      <a:pt x="489" y="918"/>
                      <a:pt x="333" y="1152"/>
                    </a:cubicBezTo>
                    <a:cubicBezTo>
                      <a:pt x="333" y="1231"/>
                      <a:pt x="255" y="1406"/>
                      <a:pt x="157" y="1484"/>
                    </a:cubicBezTo>
                    <a:cubicBezTo>
                      <a:pt x="79" y="1484"/>
                      <a:pt x="1" y="1562"/>
                      <a:pt x="1" y="1640"/>
                    </a:cubicBezTo>
                    <a:lnTo>
                      <a:pt x="1" y="1894"/>
                    </a:lnTo>
                    <a:cubicBezTo>
                      <a:pt x="79" y="1972"/>
                      <a:pt x="157" y="2050"/>
                      <a:pt x="255" y="2050"/>
                    </a:cubicBezTo>
                    <a:cubicBezTo>
                      <a:pt x="977" y="1972"/>
                      <a:pt x="1055" y="743"/>
                      <a:pt x="1796" y="587"/>
                    </a:cubicBezTo>
                    <a:cubicBezTo>
                      <a:pt x="1816" y="584"/>
                      <a:pt x="1836" y="582"/>
                      <a:pt x="1856" y="582"/>
                    </a:cubicBezTo>
                    <a:cubicBezTo>
                      <a:pt x="2282" y="582"/>
                      <a:pt x="2579" y="1204"/>
                      <a:pt x="3002" y="1204"/>
                    </a:cubicBezTo>
                    <a:cubicBezTo>
                      <a:pt x="3105" y="1204"/>
                      <a:pt x="3216" y="1167"/>
                      <a:pt x="3337" y="1074"/>
                    </a:cubicBezTo>
                    <a:cubicBezTo>
                      <a:pt x="3415" y="1074"/>
                      <a:pt x="3494" y="918"/>
                      <a:pt x="3415" y="821"/>
                    </a:cubicBezTo>
                    <a:cubicBezTo>
                      <a:pt x="3259" y="587"/>
                      <a:pt x="2850" y="509"/>
                      <a:pt x="2596" y="255"/>
                    </a:cubicBezTo>
                    <a:cubicBezTo>
                      <a:pt x="2405" y="127"/>
                      <a:pt x="2201" y="0"/>
                      <a:pt x="19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56"/>
              <p:cNvSpPr/>
              <p:nvPr/>
            </p:nvSpPr>
            <p:spPr>
              <a:xfrm>
                <a:off x="1581188" y="2260687"/>
                <a:ext cx="82988" cy="9450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45" extrusionOk="0">
                    <a:moveTo>
                      <a:pt x="2342" y="0"/>
                    </a:moveTo>
                    <a:cubicBezTo>
                      <a:pt x="2186" y="0"/>
                      <a:pt x="2030" y="78"/>
                      <a:pt x="1854" y="156"/>
                    </a:cubicBezTo>
                    <a:cubicBezTo>
                      <a:pt x="1698" y="234"/>
                      <a:pt x="1542" y="234"/>
                      <a:pt x="1366" y="234"/>
                    </a:cubicBezTo>
                    <a:cubicBezTo>
                      <a:pt x="976" y="312"/>
                      <a:pt x="644" y="566"/>
                      <a:pt x="488" y="878"/>
                    </a:cubicBezTo>
                    <a:cubicBezTo>
                      <a:pt x="0" y="1619"/>
                      <a:pt x="878" y="2595"/>
                      <a:pt x="1542" y="3005"/>
                    </a:cubicBezTo>
                    <a:cubicBezTo>
                      <a:pt x="1583" y="3032"/>
                      <a:pt x="1627" y="3045"/>
                      <a:pt x="1671" y="3045"/>
                    </a:cubicBezTo>
                    <a:cubicBezTo>
                      <a:pt x="1878" y="3045"/>
                      <a:pt x="2080" y="2774"/>
                      <a:pt x="1952" y="2517"/>
                    </a:cubicBezTo>
                    <a:cubicBezTo>
                      <a:pt x="1776" y="2185"/>
                      <a:pt x="1366" y="1951"/>
                      <a:pt x="1210" y="1619"/>
                    </a:cubicBezTo>
                    <a:cubicBezTo>
                      <a:pt x="878" y="1132"/>
                      <a:pt x="1366" y="976"/>
                      <a:pt x="1776" y="800"/>
                    </a:cubicBezTo>
                    <a:cubicBezTo>
                      <a:pt x="2108" y="722"/>
                      <a:pt x="2673" y="390"/>
                      <a:pt x="24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56"/>
              <p:cNvSpPr/>
              <p:nvPr/>
            </p:nvSpPr>
            <p:spPr>
              <a:xfrm>
                <a:off x="7207337" y="1506754"/>
                <a:ext cx="30290" cy="198065"/>
              </a:xfrm>
              <a:custGeom>
                <a:avLst/>
                <a:gdLst/>
                <a:ahLst/>
                <a:cxnLst/>
                <a:rect l="l" t="t" r="r" b="b"/>
                <a:pathLst>
                  <a:path w="976" h="6382" extrusionOk="0">
                    <a:moveTo>
                      <a:pt x="293" y="1"/>
                    </a:moveTo>
                    <a:cubicBezTo>
                      <a:pt x="273" y="1"/>
                      <a:pt x="254" y="21"/>
                      <a:pt x="254" y="60"/>
                    </a:cubicBezTo>
                    <a:cubicBezTo>
                      <a:pt x="0" y="1191"/>
                      <a:pt x="254" y="2342"/>
                      <a:pt x="332" y="3396"/>
                    </a:cubicBezTo>
                    <a:cubicBezTo>
                      <a:pt x="410" y="4040"/>
                      <a:pt x="410" y="4684"/>
                      <a:pt x="410" y="5269"/>
                    </a:cubicBezTo>
                    <a:cubicBezTo>
                      <a:pt x="488" y="5581"/>
                      <a:pt x="410" y="5991"/>
                      <a:pt x="566" y="6323"/>
                    </a:cubicBezTo>
                    <a:cubicBezTo>
                      <a:pt x="566" y="6362"/>
                      <a:pt x="591" y="6381"/>
                      <a:pt x="625" y="6381"/>
                    </a:cubicBezTo>
                    <a:cubicBezTo>
                      <a:pt x="659" y="6381"/>
                      <a:pt x="703" y="6362"/>
                      <a:pt x="742" y="6323"/>
                    </a:cubicBezTo>
                    <a:cubicBezTo>
                      <a:pt x="976" y="6245"/>
                      <a:pt x="898" y="6069"/>
                      <a:pt x="898" y="5835"/>
                    </a:cubicBezTo>
                    <a:cubicBezTo>
                      <a:pt x="820" y="5269"/>
                      <a:pt x="820" y="4606"/>
                      <a:pt x="742" y="4040"/>
                    </a:cubicBezTo>
                    <a:cubicBezTo>
                      <a:pt x="664" y="2733"/>
                      <a:pt x="488" y="1367"/>
                      <a:pt x="332" y="60"/>
                    </a:cubicBezTo>
                    <a:cubicBezTo>
                      <a:pt x="332" y="21"/>
                      <a:pt x="312" y="1"/>
                      <a:pt x="2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56"/>
              <p:cNvSpPr/>
              <p:nvPr/>
            </p:nvSpPr>
            <p:spPr>
              <a:xfrm>
                <a:off x="7162554" y="1541296"/>
                <a:ext cx="130781" cy="112005"/>
              </a:xfrm>
              <a:custGeom>
                <a:avLst/>
                <a:gdLst/>
                <a:ahLst/>
                <a:cxnLst/>
                <a:rect l="l" t="t" r="r" b="b"/>
                <a:pathLst>
                  <a:path w="4214" h="3609" extrusionOk="0">
                    <a:moveTo>
                      <a:pt x="4214" y="0"/>
                    </a:moveTo>
                    <a:cubicBezTo>
                      <a:pt x="3238" y="488"/>
                      <a:pt x="2594" y="1385"/>
                      <a:pt x="1697" y="1951"/>
                    </a:cubicBezTo>
                    <a:cubicBezTo>
                      <a:pt x="1034" y="2283"/>
                      <a:pt x="312" y="2693"/>
                      <a:pt x="58" y="3337"/>
                    </a:cubicBezTo>
                    <a:cubicBezTo>
                      <a:pt x="0" y="3510"/>
                      <a:pt x="124" y="3608"/>
                      <a:pt x="256" y="3608"/>
                    </a:cubicBezTo>
                    <a:cubicBezTo>
                      <a:pt x="302" y="3608"/>
                      <a:pt x="349" y="3596"/>
                      <a:pt x="390" y="3571"/>
                    </a:cubicBezTo>
                    <a:cubicBezTo>
                      <a:pt x="955" y="2849"/>
                      <a:pt x="1697" y="2439"/>
                      <a:pt x="2419" y="1951"/>
                    </a:cubicBezTo>
                    <a:cubicBezTo>
                      <a:pt x="3082" y="1464"/>
                      <a:pt x="3804" y="742"/>
                      <a:pt x="4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56"/>
              <p:cNvSpPr/>
              <p:nvPr/>
            </p:nvSpPr>
            <p:spPr>
              <a:xfrm>
                <a:off x="7146788" y="1571555"/>
                <a:ext cx="161599" cy="71536"/>
              </a:xfrm>
              <a:custGeom>
                <a:avLst/>
                <a:gdLst/>
                <a:ahLst/>
                <a:cxnLst/>
                <a:rect l="l" t="t" r="r" b="b"/>
                <a:pathLst>
                  <a:path w="5207" h="2305" extrusionOk="0">
                    <a:moveTo>
                      <a:pt x="176" y="1"/>
                    </a:moveTo>
                    <a:cubicBezTo>
                      <a:pt x="78" y="1"/>
                      <a:pt x="0" y="79"/>
                      <a:pt x="78" y="79"/>
                    </a:cubicBezTo>
                    <a:cubicBezTo>
                      <a:pt x="742" y="742"/>
                      <a:pt x="1717" y="1132"/>
                      <a:pt x="2517" y="1464"/>
                    </a:cubicBezTo>
                    <a:cubicBezTo>
                      <a:pt x="3337" y="1718"/>
                      <a:pt x="4234" y="2206"/>
                      <a:pt x="5132" y="2284"/>
                    </a:cubicBezTo>
                    <a:cubicBezTo>
                      <a:pt x="5146" y="2298"/>
                      <a:pt x="5158" y="2305"/>
                      <a:pt x="5168" y="2305"/>
                    </a:cubicBezTo>
                    <a:cubicBezTo>
                      <a:pt x="5207" y="2305"/>
                      <a:pt x="5195" y="2187"/>
                      <a:pt x="5132" y="2108"/>
                    </a:cubicBezTo>
                    <a:cubicBezTo>
                      <a:pt x="4468" y="1796"/>
                      <a:pt x="3668" y="1464"/>
                      <a:pt x="2927" y="1132"/>
                    </a:cubicBezTo>
                    <a:cubicBezTo>
                      <a:pt x="2029" y="742"/>
                      <a:pt x="1054" y="157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56"/>
              <p:cNvSpPr/>
              <p:nvPr/>
            </p:nvSpPr>
            <p:spPr>
              <a:xfrm>
                <a:off x="7184930" y="1523730"/>
                <a:ext cx="55118" cy="36963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91" extrusionOk="0">
                    <a:moveTo>
                      <a:pt x="1698" y="0"/>
                    </a:moveTo>
                    <a:cubicBezTo>
                      <a:pt x="1386" y="156"/>
                      <a:pt x="1210" y="488"/>
                      <a:pt x="1054" y="722"/>
                    </a:cubicBezTo>
                    <a:cubicBezTo>
                      <a:pt x="787" y="534"/>
                      <a:pt x="533" y="283"/>
                      <a:pt x="271" y="283"/>
                    </a:cubicBezTo>
                    <a:cubicBezTo>
                      <a:pt x="208" y="283"/>
                      <a:pt x="143" y="298"/>
                      <a:pt x="78" y="332"/>
                    </a:cubicBezTo>
                    <a:cubicBezTo>
                      <a:pt x="0" y="410"/>
                      <a:pt x="0" y="410"/>
                      <a:pt x="78" y="488"/>
                    </a:cubicBezTo>
                    <a:cubicBezTo>
                      <a:pt x="156" y="566"/>
                      <a:pt x="410" y="644"/>
                      <a:pt x="488" y="820"/>
                    </a:cubicBezTo>
                    <a:cubicBezTo>
                      <a:pt x="644" y="898"/>
                      <a:pt x="800" y="1054"/>
                      <a:pt x="976" y="1132"/>
                    </a:cubicBezTo>
                    <a:cubicBezTo>
                      <a:pt x="1015" y="1171"/>
                      <a:pt x="1054" y="1191"/>
                      <a:pt x="1093" y="1191"/>
                    </a:cubicBezTo>
                    <a:cubicBezTo>
                      <a:pt x="1132" y="1191"/>
                      <a:pt x="1171" y="1171"/>
                      <a:pt x="1210" y="1132"/>
                    </a:cubicBezTo>
                    <a:cubicBezTo>
                      <a:pt x="1464" y="820"/>
                      <a:pt x="1698" y="488"/>
                      <a:pt x="1776" y="78"/>
                    </a:cubicBezTo>
                    <a:cubicBezTo>
                      <a:pt x="1776" y="0"/>
                      <a:pt x="1776" y="0"/>
                      <a:pt x="16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56"/>
              <p:cNvSpPr/>
              <p:nvPr/>
            </p:nvSpPr>
            <p:spPr>
              <a:xfrm>
                <a:off x="7252741" y="1537044"/>
                <a:ext cx="45466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532" extrusionOk="0">
                    <a:moveTo>
                      <a:pt x="362" y="1"/>
                    </a:moveTo>
                    <a:cubicBezTo>
                      <a:pt x="332" y="1"/>
                      <a:pt x="293" y="20"/>
                      <a:pt x="254" y="59"/>
                    </a:cubicBezTo>
                    <a:cubicBezTo>
                      <a:pt x="176" y="469"/>
                      <a:pt x="1" y="781"/>
                      <a:pt x="1" y="1191"/>
                    </a:cubicBezTo>
                    <a:cubicBezTo>
                      <a:pt x="1" y="1366"/>
                      <a:pt x="1" y="1444"/>
                      <a:pt x="79" y="1444"/>
                    </a:cubicBezTo>
                    <a:cubicBezTo>
                      <a:pt x="265" y="1480"/>
                      <a:pt x="535" y="1531"/>
                      <a:pt x="790" y="1531"/>
                    </a:cubicBezTo>
                    <a:cubicBezTo>
                      <a:pt x="1096" y="1531"/>
                      <a:pt x="1379" y="1457"/>
                      <a:pt x="1464" y="1191"/>
                    </a:cubicBezTo>
                    <a:cubicBezTo>
                      <a:pt x="1464" y="1191"/>
                      <a:pt x="1464" y="1113"/>
                      <a:pt x="1386" y="1113"/>
                    </a:cubicBezTo>
                    <a:cubicBezTo>
                      <a:pt x="1308" y="1035"/>
                      <a:pt x="1225" y="1015"/>
                      <a:pt x="1142" y="1015"/>
                    </a:cubicBezTo>
                    <a:cubicBezTo>
                      <a:pt x="1059" y="1015"/>
                      <a:pt x="976" y="1035"/>
                      <a:pt x="898" y="1035"/>
                    </a:cubicBezTo>
                    <a:cubicBezTo>
                      <a:pt x="846" y="1061"/>
                      <a:pt x="792" y="1069"/>
                      <a:pt x="737" y="1069"/>
                    </a:cubicBezTo>
                    <a:cubicBezTo>
                      <a:pt x="627" y="1069"/>
                      <a:pt x="514" y="1035"/>
                      <a:pt x="410" y="1035"/>
                    </a:cubicBezTo>
                    <a:cubicBezTo>
                      <a:pt x="410" y="703"/>
                      <a:pt x="488" y="391"/>
                      <a:pt x="410" y="59"/>
                    </a:cubicBezTo>
                    <a:cubicBezTo>
                      <a:pt x="410" y="20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56"/>
              <p:cNvSpPr/>
              <p:nvPr/>
            </p:nvSpPr>
            <p:spPr>
              <a:xfrm>
                <a:off x="7144367" y="1553989"/>
                <a:ext cx="45435" cy="53349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719" extrusionOk="0">
                    <a:moveTo>
                      <a:pt x="898" y="1"/>
                    </a:moveTo>
                    <a:cubicBezTo>
                      <a:pt x="898" y="1"/>
                      <a:pt x="820" y="1"/>
                      <a:pt x="742" y="79"/>
                    </a:cubicBezTo>
                    <a:cubicBezTo>
                      <a:pt x="644" y="411"/>
                      <a:pt x="820" y="723"/>
                      <a:pt x="976" y="976"/>
                    </a:cubicBezTo>
                    <a:cubicBezTo>
                      <a:pt x="820" y="1055"/>
                      <a:pt x="644" y="1133"/>
                      <a:pt x="488" y="1211"/>
                    </a:cubicBezTo>
                    <a:cubicBezTo>
                      <a:pt x="332" y="1308"/>
                      <a:pt x="78" y="1308"/>
                      <a:pt x="0" y="1464"/>
                    </a:cubicBezTo>
                    <a:cubicBezTo>
                      <a:pt x="0" y="1542"/>
                      <a:pt x="0" y="1620"/>
                      <a:pt x="78" y="1620"/>
                    </a:cubicBezTo>
                    <a:cubicBezTo>
                      <a:pt x="151" y="1693"/>
                      <a:pt x="233" y="1719"/>
                      <a:pt x="316" y="1719"/>
                    </a:cubicBezTo>
                    <a:cubicBezTo>
                      <a:pt x="434" y="1719"/>
                      <a:pt x="552" y="1666"/>
                      <a:pt x="644" y="1620"/>
                    </a:cubicBezTo>
                    <a:cubicBezTo>
                      <a:pt x="898" y="1464"/>
                      <a:pt x="1132" y="1386"/>
                      <a:pt x="1385" y="1211"/>
                    </a:cubicBezTo>
                    <a:cubicBezTo>
                      <a:pt x="1463" y="1211"/>
                      <a:pt x="1463" y="1055"/>
                      <a:pt x="1463" y="976"/>
                    </a:cubicBezTo>
                    <a:cubicBezTo>
                      <a:pt x="1385" y="820"/>
                      <a:pt x="1229" y="645"/>
                      <a:pt x="1132" y="489"/>
                    </a:cubicBezTo>
                    <a:cubicBezTo>
                      <a:pt x="1054" y="333"/>
                      <a:pt x="976" y="157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56"/>
              <p:cNvSpPr/>
              <p:nvPr/>
            </p:nvSpPr>
            <p:spPr>
              <a:xfrm>
                <a:off x="7149208" y="1616990"/>
                <a:ext cx="48477" cy="46428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496" extrusionOk="0">
                    <a:moveTo>
                      <a:pt x="742" y="0"/>
                    </a:moveTo>
                    <a:cubicBezTo>
                      <a:pt x="488" y="0"/>
                      <a:pt x="254" y="0"/>
                      <a:pt x="98" y="78"/>
                    </a:cubicBezTo>
                    <a:cubicBezTo>
                      <a:pt x="0" y="156"/>
                      <a:pt x="0" y="254"/>
                      <a:pt x="98" y="254"/>
                    </a:cubicBezTo>
                    <a:cubicBezTo>
                      <a:pt x="176" y="332"/>
                      <a:pt x="332" y="332"/>
                      <a:pt x="488" y="332"/>
                    </a:cubicBezTo>
                    <a:cubicBezTo>
                      <a:pt x="664" y="332"/>
                      <a:pt x="898" y="332"/>
                      <a:pt x="976" y="410"/>
                    </a:cubicBezTo>
                    <a:cubicBezTo>
                      <a:pt x="1151" y="488"/>
                      <a:pt x="1073" y="742"/>
                      <a:pt x="976" y="898"/>
                    </a:cubicBezTo>
                    <a:cubicBezTo>
                      <a:pt x="976" y="1054"/>
                      <a:pt x="898" y="1229"/>
                      <a:pt x="898" y="1385"/>
                    </a:cubicBezTo>
                    <a:cubicBezTo>
                      <a:pt x="953" y="1441"/>
                      <a:pt x="1018" y="1496"/>
                      <a:pt x="1079" y="1496"/>
                    </a:cubicBezTo>
                    <a:cubicBezTo>
                      <a:pt x="1104" y="1496"/>
                      <a:pt x="1128" y="1486"/>
                      <a:pt x="1151" y="1463"/>
                    </a:cubicBezTo>
                    <a:cubicBezTo>
                      <a:pt x="1464" y="1229"/>
                      <a:pt x="1561" y="488"/>
                      <a:pt x="1307" y="156"/>
                    </a:cubicBezTo>
                    <a:cubicBezTo>
                      <a:pt x="1151" y="0"/>
                      <a:pt x="898" y="0"/>
                      <a:pt x="7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56"/>
              <p:cNvSpPr/>
              <p:nvPr/>
            </p:nvSpPr>
            <p:spPr>
              <a:xfrm>
                <a:off x="7197654" y="1659011"/>
                <a:ext cx="63001" cy="36125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164" extrusionOk="0">
                    <a:moveTo>
                      <a:pt x="1180" y="1"/>
                    </a:moveTo>
                    <a:cubicBezTo>
                      <a:pt x="1137" y="1"/>
                      <a:pt x="1096" y="11"/>
                      <a:pt x="1054" y="31"/>
                    </a:cubicBezTo>
                    <a:cubicBezTo>
                      <a:pt x="800" y="31"/>
                      <a:pt x="644" y="188"/>
                      <a:pt x="488" y="363"/>
                    </a:cubicBezTo>
                    <a:cubicBezTo>
                      <a:pt x="390" y="441"/>
                      <a:pt x="312" y="519"/>
                      <a:pt x="234" y="675"/>
                    </a:cubicBezTo>
                    <a:lnTo>
                      <a:pt x="156" y="851"/>
                    </a:lnTo>
                    <a:cubicBezTo>
                      <a:pt x="78" y="851"/>
                      <a:pt x="78" y="929"/>
                      <a:pt x="0" y="929"/>
                    </a:cubicBezTo>
                    <a:cubicBezTo>
                      <a:pt x="0" y="1007"/>
                      <a:pt x="0" y="1007"/>
                      <a:pt x="78" y="1085"/>
                    </a:cubicBezTo>
                    <a:cubicBezTo>
                      <a:pt x="78" y="1163"/>
                      <a:pt x="156" y="1163"/>
                      <a:pt x="156" y="1163"/>
                    </a:cubicBezTo>
                    <a:cubicBezTo>
                      <a:pt x="566" y="1163"/>
                      <a:pt x="644" y="441"/>
                      <a:pt x="1054" y="363"/>
                    </a:cubicBezTo>
                    <a:cubicBezTo>
                      <a:pt x="1075" y="356"/>
                      <a:pt x="1097" y="353"/>
                      <a:pt x="1118" y="353"/>
                    </a:cubicBezTo>
                    <a:cubicBezTo>
                      <a:pt x="1340" y="353"/>
                      <a:pt x="1535" y="691"/>
                      <a:pt x="1758" y="691"/>
                    </a:cubicBezTo>
                    <a:cubicBezTo>
                      <a:pt x="1820" y="691"/>
                      <a:pt x="1884" y="665"/>
                      <a:pt x="1951" y="597"/>
                    </a:cubicBezTo>
                    <a:cubicBezTo>
                      <a:pt x="2029" y="597"/>
                      <a:pt x="2029" y="519"/>
                      <a:pt x="2029" y="519"/>
                    </a:cubicBezTo>
                    <a:cubicBezTo>
                      <a:pt x="1854" y="363"/>
                      <a:pt x="1698" y="266"/>
                      <a:pt x="1542" y="188"/>
                    </a:cubicBezTo>
                    <a:cubicBezTo>
                      <a:pt x="1413" y="73"/>
                      <a:pt x="1295" y="1"/>
                      <a:pt x="1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56"/>
              <p:cNvSpPr/>
              <p:nvPr/>
            </p:nvSpPr>
            <p:spPr>
              <a:xfrm>
                <a:off x="7255162" y="1606686"/>
                <a:ext cx="48477" cy="5397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39" extrusionOk="0">
                    <a:moveTo>
                      <a:pt x="1308" y="0"/>
                    </a:moveTo>
                    <a:cubicBezTo>
                      <a:pt x="1230" y="0"/>
                      <a:pt x="1152" y="98"/>
                      <a:pt x="1074" y="98"/>
                    </a:cubicBezTo>
                    <a:cubicBezTo>
                      <a:pt x="976" y="98"/>
                      <a:pt x="898" y="98"/>
                      <a:pt x="742" y="176"/>
                    </a:cubicBezTo>
                    <a:cubicBezTo>
                      <a:pt x="586" y="176"/>
                      <a:pt x="332" y="332"/>
                      <a:pt x="254" y="488"/>
                    </a:cubicBezTo>
                    <a:cubicBezTo>
                      <a:pt x="1" y="898"/>
                      <a:pt x="489" y="1464"/>
                      <a:pt x="820" y="1717"/>
                    </a:cubicBezTo>
                    <a:cubicBezTo>
                      <a:pt x="849" y="1732"/>
                      <a:pt x="878" y="1738"/>
                      <a:pt x="906" y="1738"/>
                    </a:cubicBezTo>
                    <a:cubicBezTo>
                      <a:pt x="1032" y="1738"/>
                      <a:pt x="1138" y="1607"/>
                      <a:pt x="1074" y="1464"/>
                    </a:cubicBezTo>
                    <a:cubicBezTo>
                      <a:pt x="976" y="1230"/>
                      <a:pt x="742" y="1152"/>
                      <a:pt x="664" y="898"/>
                    </a:cubicBezTo>
                    <a:cubicBezTo>
                      <a:pt x="489" y="664"/>
                      <a:pt x="820" y="586"/>
                      <a:pt x="976" y="488"/>
                    </a:cubicBezTo>
                    <a:cubicBezTo>
                      <a:pt x="1152" y="410"/>
                      <a:pt x="1562" y="254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56"/>
              <p:cNvSpPr/>
              <p:nvPr/>
            </p:nvSpPr>
            <p:spPr>
              <a:xfrm>
                <a:off x="2332670" y="414353"/>
                <a:ext cx="55739" cy="313485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101" extrusionOk="0">
                    <a:moveTo>
                      <a:pt x="127" y="1"/>
                    </a:moveTo>
                    <a:cubicBezTo>
                      <a:pt x="103" y="1"/>
                      <a:pt x="79" y="20"/>
                      <a:pt x="79" y="59"/>
                    </a:cubicBezTo>
                    <a:cubicBezTo>
                      <a:pt x="0" y="781"/>
                      <a:pt x="254" y="1601"/>
                      <a:pt x="254" y="2420"/>
                    </a:cubicBezTo>
                    <a:cubicBezTo>
                      <a:pt x="332" y="3220"/>
                      <a:pt x="332" y="4040"/>
                      <a:pt x="410" y="4859"/>
                    </a:cubicBezTo>
                    <a:cubicBezTo>
                      <a:pt x="566" y="5659"/>
                      <a:pt x="820" y="6479"/>
                      <a:pt x="898" y="7376"/>
                    </a:cubicBezTo>
                    <a:cubicBezTo>
                      <a:pt x="1054" y="8176"/>
                      <a:pt x="1054" y="9074"/>
                      <a:pt x="1308" y="9893"/>
                    </a:cubicBezTo>
                    <a:cubicBezTo>
                      <a:pt x="1342" y="10037"/>
                      <a:pt x="1438" y="10100"/>
                      <a:pt x="1536" y="10100"/>
                    </a:cubicBezTo>
                    <a:cubicBezTo>
                      <a:pt x="1664" y="10100"/>
                      <a:pt x="1796" y="9992"/>
                      <a:pt x="1796" y="9815"/>
                    </a:cubicBezTo>
                    <a:lnTo>
                      <a:pt x="1717" y="9562"/>
                    </a:lnTo>
                    <a:cubicBezTo>
                      <a:pt x="1542" y="8840"/>
                      <a:pt x="1542" y="8176"/>
                      <a:pt x="1386" y="7454"/>
                    </a:cubicBezTo>
                    <a:cubicBezTo>
                      <a:pt x="1230" y="6635"/>
                      <a:pt x="1054" y="5835"/>
                      <a:pt x="898" y="5015"/>
                    </a:cubicBezTo>
                    <a:cubicBezTo>
                      <a:pt x="742" y="4118"/>
                      <a:pt x="742" y="3298"/>
                      <a:pt x="664" y="2420"/>
                    </a:cubicBezTo>
                    <a:cubicBezTo>
                      <a:pt x="566" y="1601"/>
                      <a:pt x="254" y="781"/>
                      <a:pt x="176" y="59"/>
                    </a:cubicBezTo>
                    <a:cubicBezTo>
                      <a:pt x="176" y="20"/>
                      <a:pt x="152" y="1"/>
                      <a:pt x="1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56"/>
              <p:cNvSpPr/>
              <p:nvPr/>
            </p:nvSpPr>
            <p:spPr>
              <a:xfrm>
                <a:off x="2257658" y="444612"/>
                <a:ext cx="221000" cy="227518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7331" extrusionOk="0">
                    <a:moveTo>
                      <a:pt x="6853" y="1"/>
                    </a:moveTo>
                    <a:cubicBezTo>
                      <a:pt x="6810" y="1"/>
                      <a:pt x="6767" y="18"/>
                      <a:pt x="6730" y="60"/>
                    </a:cubicBezTo>
                    <a:cubicBezTo>
                      <a:pt x="5676" y="1270"/>
                      <a:pt x="4544" y="2421"/>
                      <a:pt x="3393" y="3475"/>
                    </a:cubicBezTo>
                    <a:cubicBezTo>
                      <a:pt x="2671" y="4118"/>
                      <a:pt x="2008" y="4762"/>
                      <a:pt x="1364" y="5426"/>
                    </a:cubicBezTo>
                    <a:cubicBezTo>
                      <a:pt x="876" y="5914"/>
                      <a:pt x="154" y="6479"/>
                      <a:pt x="57" y="7201"/>
                    </a:cubicBezTo>
                    <a:cubicBezTo>
                      <a:pt x="1" y="7271"/>
                      <a:pt x="74" y="7331"/>
                      <a:pt x="150" y="7331"/>
                    </a:cubicBezTo>
                    <a:cubicBezTo>
                      <a:pt x="180" y="7331"/>
                      <a:pt x="210" y="7321"/>
                      <a:pt x="232" y="7299"/>
                    </a:cubicBezTo>
                    <a:cubicBezTo>
                      <a:pt x="1208" y="5738"/>
                      <a:pt x="2827" y="4606"/>
                      <a:pt x="4213" y="3397"/>
                    </a:cubicBezTo>
                    <a:cubicBezTo>
                      <a:pt x="4856" y="2733"/>
                      <a:pt x="5598" y="2089"/>
                      <a:pt x="6242" y="1348"/>
                    </a:cubicBezTo>
                    <a:cubicBezTo>
                      <a:pt x="6495" y="1114"/>
                      <a:pt x="7061" y="704"/>
                      <a:pt x="7061" y="294"/>
                    </a:cubicBezTo>
                    <a:cubicBezTo>
                      <a:pt x="7121" y="176"/>
                      <a:pt x="6988" y="1"/>
                      <a:pt x="6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56"/>
              <p:cNvSpPr/>
              <p:nvPr/>
            </p:nvSpPr>
            <p:spPr>
              <a:xfrm>
                <a:off x="2330249" y="609283"/>
                <a:ext cx="17597" cy="4043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1303" extrusionOk="0">
                    <a:moveTo>
                      <a:pt x="400" y="1"/>
                    </a:moveTo>
                    <a:cubicBezTo>
                      <a:pt x="379" y="1"/>
                      <a:pt x="355" y="13"/>
                      <a:pt x="332" y="42"/>
                    </a:cubicBezTo>
                    <a:cubicBezTo>
                      <a:pt x="254" y="198"/>
                      <a:pt x="157" y="432"/>
                      <a:pt x="157" y="608"/>
                    </a:cubicBezTo>
                    <a:cubicBezTo>
                      <a:pt x="78" y="842"/>
                      <a:pt x="0" y="1017"/>
                      <a:pt x="78" y="1173"/>
                    </a:cubicBezTo>
                    <a:cubicBezTo>
                      <a:pt x="78" y="1265"/>
                      <a:pt x="139" y="1303"/>
                      <a:pt x="204" y="1303"/>
                    </a:cubicBezTo>
                    <a:cubicBezTo>
                      <a:pt x="251" y="1303"/>
                      <a:pt x="300" y="1284"/>
                      <a:pt x="332" y="1251"/>
                    </a:cubicBezTo>
                    <a:cubicBezTo>
                      <a:pt x="488" y="1095"/>
                      <a:pt x="488" y="842"/>
                      <a:pt x="488" y="686"/>
                    </a:cubicBezTo>
                    <a:cubicBezTo>
                      <a:pt x="488" y="432"/>
                      <a:pt x="566" y="276"/>
                      <a:pt x="488" y="120"/>
                    </a:cubicBezTo>
                    <a:cubicBezTo>
                      <a:pt x="488" y="65"/>
                      <a:pt x="450" y="1"/>
                      <a:pt x="4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56"/>
              <p:cNvSpPr/>
              <p:nvPr/>
            </p:nvSpPr>
            <p:spPr>
              <a:xfrm>
                <a:off x="2330249" y="640846"/>
                <a:ext cx="12755" cy="971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13" extrusionOk="0">
                    <a:moveTo>
                      <a:pt x="254" y="0"/>
                    </a:moveTo>
                    <a:cubicBezTo>
                      <a:pt x="0" y="0"/>
                      <a:pt x="0" y="312"/>
                      <a:pt x="254" y="312"/>
                    </a:cubicBezTo>
                    <a:cubicBezTo>
                      <a:pt x="410" y="312"/>
                      <a:pt x="410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56"/>
              <p:cNvSpPr/>
              <p:nvPr/>
            </p:nvSpPr>
            <p:spPr>
              <a:xfrm>
                <a:off x="2384901" y="608352"/>
                <a:ext cx="31376" cy="37552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210" extrusionOk="0">
                    <a:moveTo>
                      <a:pt x="310" y="0"/>
                    </a:moveTo>
                    <a:cubicBezTo>
                      <a:pt x="169" y="0"/>
                      <a:pt x="1" y="138"/>
                      <a:pt x="113" y="306"/>
                    </a:cubicBezTo>
                    <a:cubicBezTo>
                      <a:pt x="261" y="547"/>
                      <a:pt x="497" y="1209"/>
                      <a:pt x="871" y="1209"/>
                    </a:cubicBezTo>
                    <a:cubicBezTo>
                      <a:pt x="891" y="1209"/>
                      <a:pt x="911" y="1207"/>
                      <a:pt x="932" y="1203"/>
                    </a:cubicBezTo>
                    <a:cubicBezTo>
                      <a:pt x="932" y="1203"/>
                      <a:pt x="1010" y="1125"/>
                      <a:pt x="1010" y="1047"/>
                    </a:cubicBezTo>
                    <a:cubicBezTo>
                      <a:pt x="1010" y="872"/>
                      <a:pt x="834" y="716"/>
                      <a:pt x="756" y="560"/>
                    </a:cubicBezTo>
                    <a:cubicBezTo>
                      <a:pt x="600" y="384"/>
                      <a:pt x="522" y="228"/>
                      <a:pt x="444" y="72"/>
                    </a:cubicBezTo>
                    <a:cubicBezTo>
                      <a:pt x="417" y="22"/>
                      <a:pt x="365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56"/>
              <p:cNvSpPr/>
              <p:nvPr/>
            </p:nvSpPr>
            <p:spPr>
              <a:xfrm>
                <a:off x="2347815" y="681688"/>
                <a:ext cx="75260" cy="52449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690" extrusionOk="0">
                    <a:moveTo>
                      <a:pt x="782" y="0"/>
                    </a:moveTo>
                    <a:cubicBezTo>
                      <a:pt x="720" y="0"/>
                      <a:pt x="664" y="42"/>
                      <a:pt x="664" y="148"/>
                    </a:cubicBezTo>
                    <a:cubicBezTo>
                      <a:pt x="410" y="538"/>
                      <a:pt x="0" y="1123"/>
                      <a:pt x="0" y="1689"/>
                    </a:cubicBezTo>
                    <a:lnTo>
                      <a:pt x="78" y="1689"/>
                    </a:lnTo>
                    <a:cubicBezTo>
                      <a:pt x="488" y="1435"/>
                      <a:pt x="664" y="948"/>
                      <a:pt x="898" y="538"/>
                    </a:cubicBezTo>
                    <a:cubicBezTo>
                      <a:pt x="1054" y="635"/>
                      <a:pt x="1308" y="792"/>
                      <a:pt x="1542" y="1026"/>
                    </a:cubicBezTo>
                    <a:cubicBezTo>
                      <a:pt x="1717" y="1123"/>
                      <a:pt x="1873" y="1357"/>
                      <a:pt x="2127" y="1357"/>
                    </a:cubicBezTo>
                    <a:cubicBezTo>
                      <a:pt x="2156" y="1372"/>
                      <a:pt x="2184" y="1378"/>
                      <a:pt x="2212" y="1378"/>
                    </a:cubicBezTo>
                    <a:cubicBezTo>
                      <a:pt x="2333" y="1378"/>
                      <a:pt x="2425" y="1251"/>
                      <a:pt x="2361" y="1123"/>
                    </a:cubicBezTo>
                    <a:cubicBezTo>
                      <a:pt x="2205" y="870"/>
                      <a:pt x="1873" y="714"/>
                      <a:pt x="1639" y="538"/>
                    </a:cubicBezTo>
                    <a:cubicBezTo>
                      <a:pt x="1386" y="382"/>
                      <a:pt x="1151" y="148"/>
                      <a:pt x="898" y="50"/>
                    </a:cubicBezTo>
                    <a:cubicBezTo>
                      <a:pt x="867" y="19"/>
                      <a:pt x="823" y="0"/>
                      <a:pt x="7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56"/>
              <p:cNvSpPr/>
              <p:nvPr/>
            </p:nvSpPr>
            <p:spPr>
              <a:xfrm>
                <a:off x="2236989" y="622660"/>
                <a:ext cx="55739" cy="53318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18" extrusionOk="0">
                    <a:moveTo>
                      <a:pt x="1464" y="1"/>
                    </a:moveTo>
                    <a:cubicBezTo>
                      <a:pt x="898" y="177"/>
                      <a:pt x="644" y="664"/>
                      <a:pt x="157" y="820"/>
                    </a:cubicBezTo>
                    <a:cubicBezTo>
                      <a:pt x="1" y="820"/>
                      <a:pt x="79" y="1074"/>
                      <a:pt x="235" y="1074"/>
                    </a:cubicBezTo>
                    <a:cubicBezTo>
                      <a:pt x="644" y="1074"/>
                      <a:pt x="898" y="742"/>
                      <a:pt x="1308" y="489"/>
                    </a:cubicBezTo>
                    <a:lnTo>
                      <a:pt x="1308" y="489"/>
                    </a:lnTo>
                    <a:cubicBezTo>
                      <a:pt x="1210" y="742"/>
                      <a:pt x="1308" y="977"/>
                      <a:pt x="1308" y="1230"/>
                    </a:cubicBezTo>
                    <a:cubicBezTo>
                      <a:pt x="1308" y="1386"/>
                      <a:pt x="1308" y="1718"/>
                      <a:pt x="1542" y="1718"/>
                    </a:cubicBezTo>
                    <a:cubicBezTo>
                      <a:pt x="1796" y="1718"/>
                      <a:pt x="1698" y="1386"/>
                      <a:pt x="1698" y="1308"/>
                    </a:cubicBezTo>
                    <a:cubicBezTo>
                      <a:pt x="1698" y="898"/>
                      <a:pt x="1620" y="586"/>
                      <a:pt x="1698" y="255"/>
                    </a:cubicBezTo>
                    <a:cubicBezTo>
                      <a:pt x="1698" y="99"/>
                      <a:pt x="1542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56"/>
              <p:cNvSpPr/>
              <p:nvPr/>
            </p:nvSpPr>
            <p:spPr>
              <a:xfrm>
                <a:off x="2425930" y="655991"/>
                <a:ext cx="1275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5" extrusionOk="0">
                    <a:moveTo>
                      <a:pt x="176" y="0"/>
                    </a:moveTo>
                    <a:cubicBezTo>
                      <a:pt x="0" y="0"/>
                      <a:pt x="0" y="234"/>
                      <a:pt x="176" y="234"/>
                    </a:cubicBezTo>
                    <a:cubicBezTo>
                      <a:pt x="410" y="234"/>
                      <a:pt x="410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56"/>
              <p:cNvSpPr/>
              <p:nvPr/>
            </p:nvSpPr>
            <p:spPr>
              <a:xfrm>
                <a:off x="2322987" y="672533"/>
                <a:ext cx="9714" cy="8317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8" extrusionOk="0">
                    <a:moveTo>
                      <a:pt x="152" y="1"/>
                    </a:moveTo>
                    <a:cubicBezTo>
                      <a:pt x="78" y="1"/>
                      <a:pt x="0" y="56"/>
                      <a:pt x="0" y="111"/>
                    </a:cubicBezTo>
                    <a:cubicBezTo>
                      <a:pt x="0" y="189"/>
                      <a:pt x="156" y="267"/>
                      <a:pt x="234" y="267"/>
                    </a:cubicBezTo>
                    <a:cubicBezTo>
                      <a:pt x="312" y="189"/>
                      <a:pt x="312" y="33"/>
                      <a:pt x="234" y="33"/>
                    </a:cubicBezTo>
                    <a:cubicBezTo>
                      <a:pt x="212" y="10"/>
                      <a:pt x="182" y="1"/>
                      <a:pt x="1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56"/>
              <p:cNvSpPr/>
              <p:nvPr/>
            </p:nvSpPr>
            <p:spPr>
              <a:xfrm>
                <a:off x="2438654" y="584642"/>
                <a:ext cx="62660" cy="68339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202" extrusionOk="0">
                    <a:moveTo>
                      <a:pt x="1856" y="1"/>
                    </a:moveTo>
                    <a:cubicBezTo>
                      <a:pt x="1837" y="1"/>
                      <a:pt x="1817" y="5"/>
                      <a:pt x="1795" y="16"/>
                    </a:cubicBezTo>
                    <a:cubicBezTo>
                      <a:pt x="1229" y="250"/>
                      <a:pt x="663" y="426"/>
                      <a:pt x="176" y="660"/>
                    </a:cubicBezTo>
                    <a:cubicBezTo>
                      <a:pt x="0" y="660"/>
                      <a:pt x="0" y="836"/>
                      <a:pt x="0" y="914"/>
                    </a:cubicBezTo>
                    <a:cubicBezTo>
                      <a:pt x="78" y="1226"/>
                      <a:pt x="176" y="1480"/>
                      <a:pt x="332" y="1636"/>
                    </a:cubicBezTo>
                    <a:cubicBezTo>
                      <a:pt x="488" y="1889"/>
                      <a:pt x="566" y="2123"/>
                      <a:pt x="820" y="2202"/>
                    </a:cubicBezTo>
                    <a:cubicBezTo>
                      <a:pt x="898" y="2202"/>
                      <a:pt x="976" y="2123"/>
                      <a:pt x="976" y="2123"/>
                    </a:cubicBezTo>
                    <a:cubicBezTo>
                      <a:pt x="1054" y="1889"/>
                      <a:pt x="898" y="1714"/>
                      <a:pt x="820" y="1558"/>
                    </a:cubicBezTo>
                    <a:cubicBezTo>
                      <a:pt x="663" y="1402"/>
                      <a:pt x="566" y="1148"/>
                      <a:pt x="410" y="992"/>
                    </a:cubicBezTo>
                    <a:cubicBezTo>
                      <a:pt x="976" y="836"/>
                      <a:pt x="1639" y="660"/>
                      <a:pt x="1951" y="250"/>
                    </a:cubicBezTo>
                    <a:cubicBezTo>
                      <a:pt x="2018" y="183"/>
                      <a:pt x="1970" y="1"/>
                      <a:pt x="18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56"/>
              <p:cNvSpPr/>
              <p:nvPr/>
            </p:nvSpPr>
            <p:spPr>
              <a:xfrm>
                <a:off x="7648779" y="2182696"/>
                <a:ext cx="33332" cy="326612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524" extrusionOk="0">
                    <a:moveTo>
                      <a:pt x="937" y="1"/>
                    </a:moveTo>
                    <a:cubicBezTo>
                      <a:pt x="917" y="1"/>
                      <a:pt x="898" y="25"/>
                      <a:pt x="898" y="74"/>
                    </a:cubicBezTo>
                    <a:cubicBezTo>
                      <a:pt x="664" y="874"/>
                      <a:pt x="742" y="1694"/>
                      <a:pt x="586" y="2513"/>
                    </a:cubicBezTo>
                    <a:cubicBezTo>
                      <a:pt x="488" y="3313"/>
                      <a:pt x="332" y="4132"/>
                      <a:pt x="254" y="5030"/>
                    </a:cubicBezTo>
                    <a:lnTo>
                      <a:pt x="254" y="7625"/>
                    </a:lnTo>
                    <a:cubicBezTo>
                      <a:pt x="254" y="8523"/>
                      <a:pt x="0" y="9420"/>
                      <a:pt x="98" y="10318"/>
                    </a:cubicBezTo>
                    <a:cubicBezTo>
                      <a:pt x="134" y="10463"/>
                      <a:pt x="242" y="10524"/>
                      <a:pt x="347" y="10524"/>
                    </a:cubicBezTo>
                    <a:cubicBezTo>
                      <a:pt x="468" y="10524"/>
                      <a:pt x="586" y="10443"/>
                      <a:pt x="586" y="10318"/>
                    </a:cubicBezTo>
                    <a:lnTo>
                      <a:pt x="586" y="9986"/>
                    </a:lnTo>
                    <a:cubicBezTo>
                      <a:pt x="586" y="9245"/>
                      <a:pt x="664" y="8601"/>
                      <a:pt x="742" y="7879"/>
                    </a:cubicBezTo>
                    <a:cubicBezTo>
                      <a:pt x="742" y="6981"/>
                      <a:pt x="664" y="6162"/>
                      <a:pt x="664" y="5264"/>
                    </a:cubicBezTo>
                    <a:cubicBezTo>
                      <a:pt x="664" y="4367"/>
                      <a:pt x="820" y="3489"/>
                      <a:pt x="898" y="2591"/>
                    </a:cubicBezTo>
                    <a:cubicBezTo>
                      <a:pt x="1074" y="1772"/>
                      <a:pt x="898" y="874"/>
                      <a:pt x="976" y="74"/>
                    </a:cubicBezTo>
                    <a:cubicBezTo>
                      <a:pt x="976" y="25"/>
                      <a:pt x="956" y="1"/>
                      <a:pt x="9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56"/>
              <p:cNvSpPr/>
              <p:nvPr/>
            </p:nvSpPr>
            <p:spPr>
              <a:xfrm>
                <a:off x="7546519" y="2241011"/>
                <a:ext cx="265877" cy="187203"/>
              </a:xfrm>
              <a:custGeom>
                <a:avLst/>
                <a:gdLst/>
                <a:ahLst/>
                <a:cxnLst/>
                <a:rect l="l" t="t" r="r" b="b"/>
                <a:pathLst>
                  <a:path w="8567" h="6032" extrusionOk="0">
                    <a:moveTo>
                      <a:pt x="8369" y="1"/>
                    </a:moveTo>
                    <a:cubicBezTo>
                      <a:pt x="8338" y="1"/>
                      <a:pt x="8304" y="15"/>
                      <a:pt x="8271" y="49"/>
                    </a:cubicBezTo>
                    <a:cubicBezTo>
                      <a:pt x="6886" y="1024"/>
                      <a:pt x="5578" y="2000"/>
                      <a:pt x="4193" y="2819"/>
                    </a:cubicBezTo>
                    <a:cubicBezTo>
                      <a:pt x="3295" y="3307"/>
                      <a:pt x="2495" y="3873"/>
                      <a:pt x="1676" y="4361"/>
                    </a:cubicBezTo>
                    <a:cubicBezTo>
                      <a:pt x="1110" y="4770"/>
                      <a:pt x="291" y="5258"/>
                      <a:pt x="56" y="5902"/>
                    </a:cubicBezTo>
                    <a:cubicBezTo>
                      <a:pt x="1" y="5972"/>
                      <a:pt x="64" y="6032"/>
                      <a:pt x="134" y="6032"/>
                    </a:cubicBezTo>
                    <a:cubicBezTo>
                      <a:pt x="162" y="6032"/>
                      <a:pt x="190" y="6022"/>
                      <a:pt x="213" y="6000"/>
                    </a:cubicBezTo>
                    <a:cubicBezTo>
                      <a:pt x="1520" y="4692"/>
                      <a:pt x="3393" y="3873"/>
                      <a:pt x="5012" y="2897"/>
                    </a:cubicBezTo>
                    <a:cubicBezTo>
                      <a:pt x="5832" y="2332"/>
                      <a:pt x="6710" y="1844"/>
                      <a:pt x="7529" y="1278"/>
                    </a:cubicBezTo>
                    <a:cubicBezTo>
                      <a:pt x="7783" y="1024"/>
                      <a:pt x="8427" y="712"/>
                      <a:pt x="8505" y="380"/>
                    </a:cubicBezTo>
                    <a:cubicBezTo>
                      <a:pt x="8566" y="196"/>
                      <a:pt x="8483" y="1"/>
                      <a:pt x="83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56"/>
              <p:cNvSpPr/>
              <p:nvPr/>
            </p:nvSpPr>
            <p:spPr>
              <a:xfrm>
                <a:off x="7554029" y="2265311"/>
                <a:ext cx="255604" cy="175472"/>
              </a:xfrm>
              <a:custGeom>
                <a:avLst/>
                <a:gdLst/>
                <a:ahLst/>
                <a:cxnLst/>
                <a:rect l="l" t="t" r="r" b="b"/>
                <a:pathLst>
                  <a:path w="8236" h="5654" extrusionOk="0">
                    <a:moveTo>
                      <a:pt x="217" y="0"/>
                    </a:moveTo>
                    <a:cubicBezTo>
                      <a:pt x="109" y="0"/>
                      <a:pt x="0" y="67"/>
                      <a:pt x="49" y="163"/>
                    </a:cubicBezTo>
                    <a:cubicBezTo>
                      <a:pt x="127" y="651"/>
                      <a:pt x="614" y="1061"/>
                      <a:pt x="1024" y="1392"/>
                    </a:cubicBezTo>
                    <a:cubicBezTo>
                      <a:pt x="1590" y="1880"/>
                      <a:pt x="2253" y="2290"/>
                      <a:pt x="2897" y="2680"/>
                    </a:cubicBezTo>
                    <a:cubicBezTo>
                      <a:pt x="3385" y="3012"/>
                      <a:pt x="3873" y="3266"/>
                      <a:pt x="4361" y="3500"/>
                    </a:cubicBezTo>
                    <a:cubicBezTo>
                      <a:pt x="4848" y="3753"/>
                      <a:pt x="5414" y="3909"/>
                      <a:pt x="5824" y="4241"/>
                    </a:cubicBezTo>
                    <a:cubicBezTo>
                      <a:pt x="6156" y="4475"/>
                      <a:pt x="6390" y="4807"/>
                      <a:pt x="6722" y="4963"/>
                    </a:cubicBezTo>
                    <a:cubicBezTo>
                      <a:pt x="6956" y="5119"/>
                      <a:pt x="7541" y="5295"/>
                      <a:pt x="7697" y="5529"/>
                    </a:cubicBezTo>
                    <a:cubicBezTo>
                      <a:pt x="7751" y="5617"/>
                      <a:pt x="7836" y="5653"/>
                      <a:pt x="7921" y="5653"/>
                    </a:cubicBezTo>
                    <a:cubicBezTo>
                      <a:pt x="8079" y="5653"/>
                      <a:pt x="8236" y="5526"/>
                      <a:pt x="8185" y="5373"/>
                    </a:cubicBezTo>
                    <a:cubicBezTo>
                      <a:pt x="7931" y="4885"/>
                      <a:pt x="7287" y="4807"/>
                      <a:pt x="6878" y="4553"/>
                    </a:cubicBezTo>
                    <a:cubicBezTo>
                      <a:pt x="6565" y="4319"/>
                      <a:pt x="6312" y="3987"/>
                      <a:pt x="5902" y="3753"/>
                    </a:cubicBezTo>
                    <a:cubicBezTo>
                      <a:pt x="5492" y="3422"/>
                      <a:pt x="5005" y="3266"/>
                      <a:pt x="4614" y="3090"/>
                    </a:cubicBezTo>
                    <a:cubicBezTo>
                      <a:pt x="3717" y="2602"/>
                      <a:pt x="2819" y="2036"/>
                      <a:pt x="2000" y="1549"/>
                    </a:cubicBezTo>
                    <a:cubicBezTo>
                      <a:pt x="1512" y="1139"/>
                      <a:pt x="614" y="729"/>
                      <a:pt x="380" y="85"/>
                    </a:cubicBezTo>
                    <a:cubicBezTo>
                      <a:pt x="350" y="26"/>
                      <a:pt x="284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56"/>
              <p:cNvSpPr/>
              <p:nvPr/>
            </p:nvSpPr>
            <p:spPr>
              <a:xfrm>
                <a:off x="7560981" y="2337716"/>
                <a:ext cx="45435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445" extrusionOk="0">
                    <a:moveTo>
                      <a:pt x="315" y="0"/>
                    </a:moveTo>
                    <a:cubicBezTo>
                      <a:pt x="236" y="0"/>
                      <a:pt x="156" y="9"/>
                      <a:pt x="78" y="35"/>
                    </a:cubicBezTo>
                    <a:cubicBezTo>
                      <a:pt x="78" y="35"/>
                      <a:pt x="0" y="113"/>
                      <a:pt x="78" y="191"/>
                    </a:cubicBezTo>
                    <a:cubicBezTo>
                      <a:pt x="234" y="347"/>
                      <a:pt x="566" y="347"/>
                      <a:pt x="800" y="445"/>
                    </a:cubicBezTo>
                    <a:cubicBezTo>
                      <a:pt x="976" y="445"/>
                      <a:pt x="1288" y="445"/>
                      <a:pt x="1464" y="269"/>
                    </a:cubicBezTo>
                    <a:cubicBezTo>
                      <a:pt x="1464" y="191"/>
                      <a:pt x="1464" y="113"/>
                      <a:pt x="1366" y="35"/>
                    </a:cubicBezTo>
                    <a:cubicBezTo>
                      <a:pt x="1314" y="9"/>
                      <a:pt x="1253" y="0"/>
                      <a:pt x="1186" y="0"/>
                    </a:cubicBezTo>
                    <a:cubicBezTo>
                      <a:pt x="1052" y="0"/>
                      <a:pt x="891" y="35"/>
                      <a:pt x="722" y="35"/>
                    </a:cubicBezTo>
                    <a:cubicBezTo>
                      <a:pt x="618" y="35"/>
                      <a:pt x="471" y="0"/>
                      <a:pt x="3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56"/>
              <p:cNvSpPr/>
              <p:nvPr/>
            </p:nvSpPr>
            <p:spPr>
              <a:xfrm>
                <a:off x="7626372" y="2382375"/>
                <a:ext cx="22438" cy="4034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300" extrusionOk="0">
                    <a:moveTo>
                      <a:pt x="596" y="1"/>
                    </a:moveTo>
                    <a:cubicBezTo>
                      <a:pt x="566" y="1"/>
                      <a:pt x="527" y="20"/>
                      <a:pt x="488" y="59"/>
                    </a:cubicBezTo>
                    <a:cubicBezTo>
                      <a:pt x="410" y="215"/>
                      <a:pt x="332" y="372"/>
                      <a:pt x="157" y="547"/>
                    </a:cubicBezTo>
                    <a:cubicBezTo>
                      <a:pt x="78" y="781"/>
                      <a:pt x="0" y="957"/>
                      <a:pt x="0" y="1113"/>
                    </a:cubicBezTo>
                    <a:cubicBezTo>
                      <a:pt x="0" y="1227"/>
                      <a:pt x="84" y="1300"/>
                      <a:pt x="198" y="1300"/>
                    </a:cubicBezTo>
                    <a:cubicBezTo>
                      <a:pt x="239" y="1300"/>
                      <a:pt x="285" y="1290"/>
                      <a:pt x="332" y="1269"/>
                    </a:cubicBezTo>
                    <a:cubicBezTo>
                      <a:pt x="410" y="1113"/>
                      <a:pt x="488" y="859"/>
                      <a:pt x="566" y="625"/>
                    </a:cubicBezTo>
                    <a:cubicBezTo>
                      <a:pt x="644" y="469"/>
                      <a:pt x="722" y="294"/>
                      <a:pt x="644" y="59"/>
                    </a:cubicBezTo>
                    <a:cubicBezTo>
                      <a:pt x="644" y="20"/>
                      <a:pt x="625" y="1"/>
                      <a:pt x="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56"/>
              <p:cNvSpPr/>
              <p:nvPr/>
            </p:nvSpPr>
            <p:spPr>
              <a:xfrm>
                <a:off x="7623951" y="2412045"/>
                <a:ext cx="1517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14" extrusionOk="0">
                    <a:moveTo>
                      <a:pt x="235" y="1"/>
                    </a:moveTo>
                    <a:cubicBezTo>
                      <a:pt x="78" y="1"/>
                      <a:pt x="0" y="313"/>
                      <a:pt x="235" y="313"/>
                    </a:cubicBezTo>
                    <a:cubicBezTo>
                      <a:pt x="410" y="313"/>
                      <a:pt x="488" y="79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56"/>
              <p:cNvSpPr/>
              <p:nvPr/>
            </p:nvSpPr>
            <p:spPr>
              <a:xfrm>
                <a:off x="7606385" y="2254138"/>
                <a:ext cx="30321" cy="5201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676" extrusionOk="0">
                    <a:moveTo>
                      <a:pt x="310" y="1"/>
                    </a:moveTo>
                    <a:cubicBezTo>
                      <a:pt x="287" y="1"/>
                      <a:pt x="261" y="9"/>
                      <a:pt x="235" y="35"/>
                    </a:cubicBezTo>
                    <a:cubicBezTo>
                      <a:pt x="1" y="289"/>
                      <a:pt x="157" y="601"/>
                      <a:pt x="235" y="855"/>
                    </a:cubicBezTo>
                    <a:cubicBezTo>
                      <a:pt x="391" y="1089"/>
                      <a:pt x="566" y="1343"/>
                      <a:pt x="722" y="1577"/>
                    </a:cubicBezTo>
                    <a:cubicBezTo>
                      <a:pt x="753" y="1646"/>
                      <a:pt x="799" y="1676"/>
                      <a:pt x="843" y="1676"/>
                    </a:cubicBezTo>
                    <a:cubicBezTo>
                      <a:pt x="912" y="1676"/>
                      <a:pt x="976" y="1605"/>
                      <a:pt x="976" y="1499"/>
                    </a:cubicBezTo>
                    <a:cubicBezTo>
                      <a:pt x="976" y="1265"/>
                      <a:pt x="801" y="1011"/>
                      <a:pt x="722" y="777"/>
                    </a:cubicBezTo>
                    <a:cubicBezTo>
                      <a:pt x="566" y="523"/>
                      <a:pt x="566" y="289"/>
                      <a:pt x="391" y="35"/>
                    </a:cubicBezTo>
                    <a:cubicBezTo>
                      <a:pt x="391" y="35"/>
                      <a:pt x="356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56"/>
              <p:cNvSpPr/>
              <p:nvPr/>
            </p:nvSpPr>
            <p:spPr>
              <a:xfrm>
                <a:off x="7686921" y="2244269"/>
                <a:ext cx="32742" cy="47794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540" extrusionOk="0">
                    <a:moveTo>
                      <a:pt x="966" y="0"/>
                    </a:moveTo>
                    <a:cubicBezTo>
                      <a:pt x="945" y="0"/>
                      <a:pt x="922" y="12"/>
                      <a:pt x="898" y="41"/>
                    </a:cubicBezTo>
                    <a:cubicBezTo>
                      <a:pt x="644" y="197"/>
                      <a:pt x="488" y="529"/>
                      <a:pt x="332" y="763"/>
                    </a:cubicBezTo>
                    <a:cubicBezTo>
                      <a:pt x="157" y="1017"/>
                      <a:pt x="1" y="1173"/>
                      <a:pt x="1" y="1505"/>
                    </a:cubicBezTo>
                    <a:cubicBezTo>
                      <a:pt x="1" y="1505"/>
                      <a:pt x="35" y="1539"/>
                      <a:pt x="82" y="1539"/>
                    </a:cubicBezTo>
                    <a:cubicBezTo>
                      <a:pt x="105" y="1539"/>
                      <a:pt x="131" y="1531"/>
                      <a:pt x="157" y="1505"/>
                    </a:cubicBezTo>
                    <a:cubicBezTo>
                      <a:pt x="332" y="1329"/>
                      <a:pt x="488" y="1095"/>
                      <a:pt x="723" y="841"/>
                    </a:cubicBezTo>
                    <a:cubicBezTo>
                      <a:pt x="898" y="607"/>
                      <a:pt x="1054" y="431"/>
                      <a:pt x="1054" y="119"/>
                    </a:cubicBezTo>
                    <a:cubicBezTo>
                      <a:pt x="1054" y="65"/>
                      <a:pt x="1016" y="0"/>
                      <a:pt x="9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56"/>
              <p:cNvSpPr/>
              <p:nvPr/>
            </p:nvSpPr>
            <p:spPr>
              <a:xfrm>
                <a:off x="7717211" y="2333340"/>
                <a:ext cx="47856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526" extrusionOk="0">
                    <a:moveTo>
                      <a:pt x="1386" y="0"/>
                    </a:moveTo>
                    <a:cubicBezTo>
                      <a:pt x="1210" y="0"/>
                      <a:pt x="976" y="98"/>
                      <a:pt x="820" y="98"/>
                    </a:cubicBezTo>
                    <a:lnTo>
                      <a:pt x="234" y="98"/>
                    </a:lnTo>
                    <a:cubicBezTo>
                      <a:pt x="0" y="176"/>
                      <a:pt x="78" y="488"/>
                      <a:pt x="332" y="488"/>
                    </a:cubicBezTo>
                    <a:cubicBezTo>
                      <a:pt x="476" y="488"/>
                      <a:pt x="695" y="526"/>
                      <a:pt x="904" y="526"/>
                    </a:cubicBezTo>
                    <a:cubicBezTo>
                      <a:pt x="1148" y="526"/>
                      <a:pt x="1380" y="475"/>
                      <a:pt x="1464" y="254"/>
                    </a:cubicBezTo>
                    <a:cubicBezTo>
                      <a:pt x="1542" y="98"/>
                      <a:pt x="1464" y="98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56"/>
              <p:cNvSpPr/>
              <p:nvPr/>
            </p:nvSpPr>
            <p:spPr>
              <a:xfrm>
                <a:off x="7689342" y="2391468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254" y="1"/>
                    </a:moveTo>
                    <a:cubicBezTo>
                      <a:pt x="1" y="1"/>
                      <a:pt x="1" y="254"/>
                      <a:pt x="157" y="332"/>
                    </a:cubicBezTo>
                    <a:cubicBezTo>
                      <a:pt x="332" y="332"/>
                      <a:pt x="410" y="79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56"/>
              <p:cNvSpPr/>
              <p:nvPr/>
            </p:nvSpPr>
            <p:spPr>
              <a:xfrm>
                <a:off x="7687759" y="2390320"/>
                <a:ext cx="24642" cy="41742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345" extrusionOk="0">
                    <a:moveTo>
                      <a:pt x="261" y="1"/>
                    </a:moveTo>
                    <a:cubicBezTo>
                      <a:pt x="125" y="1"/>
                      <a:pt x="0" y="125"/>
                      <a:pt x="52" y="291"/>
                    </a:cubicBezTo>
                    <a:cubicBezTo>
                      <a:pt x="130" y="603"/>
                      <a:pt x="208" y="1345"/>
                      <a:pt x="617" y="1345"/>
                    </a:cubicBezTo>
                    <a:cubicBezTo>
                      <a:pt x="696" y="1345"/>
                      <a:pt x="793" y="1267"/>
                      <a:pt x="793" y="1267"/>
                    </a:cubicBezTo>
                    <a:cubicBezTo>
                      <a:pt x="793" y="1013"/>
                      <a:pt x="696" y="857"/>
                      <a:pt x="617" y="701"/>
                    </a:cubicBezTo>
                    <a:cubicBezTo>
                      <a:pt x="539" y="525"/>
                      <a:pt x="461" y="369"/>
                      <a:pt x="461" y="116"/>
                    </a:cubicBezTo>
                    <a:cubicBezTo>
                      <a:pt x="408" y="35"/>
                      <a:pt x="333" y="1"/>
                      <a:pt x="2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56"/>
              <p:cNvSpPr/>
              <p:nvPr/>
            </p:nvSpPr>
            <p:spPr>
              <a:xfrm>
                <a:off x="7626372" y="2461701"/>
                <a:ext cx="75725" cy="5158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662" extrusionOk="0">
                    <a:moveTo>
                      <a:pt x="1054" y="1"/>
                    </a:moveTo>
                    <a:cubicBezTo>
                      <a:pt x="996" y="1"/>
                      <a:pt x="937" y="20"/>
                      <a:pt x="898" y="98"/>
                    </a:cubicBezTo>
                    <a:cubicBezTo>
                      <a:pt x="566" y="508"/>
                      <a:pt x="78" y="996"/>
                      <a:pt x="0" y="1484"/>
                    </a:cubicBezTo>
                    <a:cubicBezTo>
                      <a:pt x="0" y="1562"/>
                      <a:pt x="0" y="1562"/>
                      <a:pt x="78" y="1562"/>
                    </a:cubicBezTo>
                    <a:cubicBezTo>
                      <a:pt x="488" y="1328"/>
                      <a:pt x="722" y="918"/>
                      <a:pt x="1054" y="508"/>
                    </a:cubicBezTo>
                    <a:cubicBezTo>
                      <a:pt x="1210" y="742"/>
                      <a:pt x="1464" y="918"/>
                      <a:pt x="1620" y="1152"/>
                    </a:cubicBezTo>
                    <a:cubicBezTo>
                      <a:pt x="1796" y="1328"/>
                      <a:pt x="1952" y="1562"/>
                      <a:pt x="2186" y="1640"/>
                    </a:cubicBezTo>
                    <a:cubicBezTo>
                      <a:pt x="2204" y="1655"/>
                      <a:pt x="2225" y="1661"/>
                      <a:pt x="2247" y="1661"/>
                    </a:cubicBezTo>
                    <a:cubicBezTo>
                      <a:pt x="2337" y="1661"/>
                      <a:pt x="2439" y="1547"/>
                      <a:pt x="2439" y="1484"/>
                    </a:cubicBezTo>
                    <a:cubicBezTo>
                      <a:pt x="2283" y="1152"/>
                      <a:pt x="2030" y="918"/>
                      <a:pt x="1874" y="742"/>
                    </a:cubicBezTo>
                    <a:cubicBezTo>
                      <a:pt x="1620" y="508"/>
                      <a:pt x="1464" y="255"/>
                      <a:pt x="1210" y="20"/>
                    </a:cubicBezTo>
                    <a:cubicBezTo>
                      <a:pt x="1171" y="20"/>
                      <a:pt x="1113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56"/>
              <p:cNvSpPr/>
              <p:nvPr/>
            </p:nvSpPr>
            <p:spPr>
              <a:xfrm>
                <a:off x="7530691" y="2384206"/>
                <a:ext cx="57570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98" extrusionOk="0">
                    <a:moveTo>
                      <a:pt x="1542" y="0"/>
                    </a:moveTo>
                    <a:cubicBezTo>
                      <a:pt x="1054" y="0"/>
                      <a:pt x="644" y="488"/>
                      <a:pt x="157" y="488"/>
                    </a:cubicBezTo>
                    <a:cubicBezTo>
                      <a:pt x="1" y="566"/>
                      <a:pt x="1" y="800"/>
                      <a:pt x="157" y="800"/>
                    </a:cubicBezTo>
                    <a:cubicBezTo>
                      <a:pt x="208" y="813"/>
                      <a:pt x="259" y="818"/>
                      <a:pt x="308" y="818"/>
                    </a:cubicBezTo>
                    <a:cubicBezTo>
                      <a:pt x="647" y="818"/>
                      <a:pt x="930" y="556"/>
                      <a:pt x="1288" y="488"/>
                    </a:cubicBezTo>
                    <a:lnTo>
                      <a:pt x="1288" y="488"/>
                    </a:lnTo>
                    <a:cubicBezTo>
                      <a:pt x="1210" y="722"/>
                      <a:pt x="1210" y="976"/>
                      <a:pt x="1210" y="1210"/>
                    </a:cubicBezTo>
                    <a:cubicBezTo>
                      <a:pt x="1210" y="1288"/>
                      <a:pt x="1132" y="1698"/>
                      <a:pt x="1366" y="1698"/>
                    </a:cubicBezTo>
                    <a:cubicBezTo>
                      <a:pt x="1620" y="1698"/>
                      <a:pt x="1620" y="1464"/>
                      <a:pt x="1620" y="1288"/>
                    </a:cubicBezTo>
                    <a:cubicBezTo>
                      <a:pt x="1620" y="976"/>
                      <a:pt x="1698" y="566"/>
                      <a:pt x="1776" y="235"/>
                    </a:cubicBezTo>
                    <a:cubicBezTo>
                      <a:pt x="1854" y="78"/>
                      <a:pt x="1698" y="0"/>
                      <a:pt x="1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56"/>
              <p:cNvSpPr/>
              <p:nvPr/>
            </p:nvSpPr>
            <p:spPr>
              <a:xfrm>
                <a:off x="7537953" y="2240700"/>
                <a:ext cx="47887" cy="67843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86" extrusionOk="0">
                    <a:moveTo>
                      <a:pt x="1106" y="0"/>
                    </a:moveTo>
                    <a:cubicBezTo>
                      <a:pt x="1074" y="0"/>
                      <a:pt x="1054" y="20"/>
                      <a:pt x="1054" y="59"/>
                    </a:cubicBezTo>
                    <a:cubicBezTo>
                      <a:pt x="898" y="312"/>
                      <a:pt x="976" y="644"/>
                      <a:pt x="1054" y="878"/>
                    </a:cubicBezTo>
                    <a:cubicBezTo>
                      <a:pt x="1054" y="1210"/>
                      <a:pt x="1132" y="1444"/>
                      <a:pt x="1054" y="1698"/>
                    </a:cubicBezTo>
                    <a:cubicBezTo>
                      <a:pt x="742" y="1620"/>
                      <a:pt x="332" y="1620"/>
                      <a:pt x="1" y="1522"/>
                    </a:cubicBezTo>
                    <a:lnTo>
                      <a:pt x="1" y="1522"/>
                    </a:lnTo>
                    <a:cubicBezTo>
                      <a:pt x="79" y="2010"/>
                      <a:pt x="820" y="2010"/>
                      <a:pt x="1230" y="2185"/>
                    </a:cubicBezTo>
                    <a:cubicBezTo>
                      <a:pt x="1308" y="2185"/>
                      <a:pt x="1464" y="2185"/>
                      <a:pt x="1464" y="2010"/>
                    </a:cubicBezTo>
                    <a:cubicBezTo>
                      <a:pt x="1542" y="1698"/>
                      <a:pt x="1542" y="1288"/>
                      <a:pt x="1464" y="956"/>
                    </a:cubicBezTo>
                    <a:cubicBezTo>
                      <a:pt x="1464" y="644"/>
                      <a:pt x="1464" y="234"/>
                      <a:pt x="1230" y="59"/>
                    </a:cubicBezTo>
                    <a:cubicBezTo>
                      <a:pt x="1181" y="20"/>
                      <a:pt x="1137" y="0"/>
                      <a:pt x="1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56"/>
              <p:cNvSpPr/>
              <p:nvPr/>
            </p:nvSpPr>
            <p:spPr>
              <a:xfrm>
                <a:off x="7641982" y="2206717"/>
                <a:ext cx="57694" cy="58222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76" extrusionOk="0">
                    <a:moveTo>
                      <a:pt x="168" y="1"/>
                    </a:moveTo>
                    <a:cubicBezTo>
                      <a:pt x="90" y="1"/>
                      <a:pt x="0" y="115"/>
                      <a:pt x="63" y="178"/>
                    </a:cubicBezTo>
                    <a:cubicBezTo>
                      <a:pt x="473" y="666"/>
                      <a:pt x="551" y="1329"/>
                      <a:pt x="883" y="1817"/>
                    </a:cubicBezTo>
                    <a:cubicBezTo>
                      <a:pt x="922" y="1856"/>
                      <a:pt x="980" y="1876"/>
                      <a:pt x="1039" y="1876"/>
                    </a:cubicBezTo>
                    <a:cubicBezTo>
                      <a:pt x="1097" y="1876"/>
                      <a:pt x="1156" y="1856"/>
                      <a:pt x="1195" y="1817"/>
                    </a:cubicBezTo>
                    <a:cubicBezTo>
                      <a:pt x="1371" y="1641"/>
                      <a:pt x="1527" y="1407"/>
                      <a:pt x="1605" y="1076"/>
                    </a:cubicBezTo>
                    <a:cubicBezTo>
                      <a:pt x="1683" y="841"/>
                      <a:pt x="1858" y="588"/>
                      <a:pt x="1858" y="354"/>
                    </a:cubicBezTo>
                    <a:cubicBezTo>
                      <a:pt x="1858" y="276"/>
                      <a:pt x="1780" y="276"/>
                      <a:pt x="1683" y="276"/>
                    </a:cubicBezTo>
                    <a:cubicBezTo>
                      <a:pt x="1527" y="432"/>
                      <a:pt x="1449" y="666"/>
                      <a:pt x="1371" y="841"/>
                    </a:cubicBezTo>
                    <a:cubicBezTo>
                      <a:pt x="1293" y="998"/>
                      <a:pt x="1195" y="1154"/>
                      <a:pt x="1117" y="1329"/>
                    </a:cubicBezTo>
                    <a:cubicBezTo>
                      <a:pt x="883" y="841"/>
                      <a:pt x="707" y="276"/>
                      <a:pt x="219" y="22"/>
                    </a:cubicBezTo>
                    <a:cubicBezTo>
                      <a:pt x="204" y="7"/>
                      <a:pt x="187" y="1"/>
                      <a:pt x="1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56"/>
              <p:cNvSpPr/>
              <p:nvPr/>
            </p:nvSpPr>
            <p:spPr>
              <a:xfrm>
                <a:off x="7749891" y="2238280"/>
                <a:ext cx="68463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062" extrusionOk="0">
                    <a:moveTo>
                      <a:pt x="820" y="0"/>
                    </a:moveTo>
                    <a:cubicBezTo>
                      <a:pt x="781" y="0"/>
                      <a:pt x="742" y="20"/>
                      <a:pt x="742" y="59"/>
                    </a:cubicBezTo>
                    <a:cubicBezTo>
                      <a:pt x="411" y="546"/>
                      <a:pt x="1" y="1112"/>
                      <a:pt x="1" y="1698"/>
                    </a:cubicBezTo>
                    <a:cubicBezTo>
                      <a:pt x="1" y="1776"/>
                      <a:pt x="79" y="1854"/>
                      <a:pt x="157" y="1854"/>
                    </a:cubicBezTo>
                    <a:cubicBezTo>
                      <a:pt x="681" y="1854"/>
                      <a:pt x="1145" y="2061"/>
                      <a:pt x="1634" y="2061"/>
                    </a:cubicBezTo>
                    <a:cubicBezTo>
                      <a:pt x="1764" y="2061"/>
                      <a:pt x="1895" y="2047"/>
                      <a:pt x="2030" y="2010"/>
                    </a:cubicBezTo>
                    <a:cubicBezTo>
                      <a:pt x="2206" y="1932"/>
                      <a:pt x="2108" y="1698"/>
                      <a:pt x="1952" y="1698"/>
                    </a:cubicBezTo>
                    <a:cubicBezTo>
                      <a:pt x="1464" y="1600"/>
                      <a:pt x="898" y="1522"/>
                      <a:pt x="411" y="1522"/>
                    </a:cubicBezTo>
                    <a:cubicBezTo>
                      <a:pt x="567" y="1034"/>
                      <a:pt x="898" y="546"/>
                      <a:pt x="898" y="59"/>
                    </a:cubicBezTo>
                    <a:cubicBezTo>
                      <a:pt x="898" y="20"/>
                      <a:pt x="859" y="0"/>
                      <a:pt x="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56"/>
              <p:cNvSpPr/>
              <p:nvPr/>
            </p:nvSpPr>
            <p:spPr>
              <a:xfrm>
                <a:off x="7717211" y="2447176"/>
                <a:ext cx="12662" cy="785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53" extrusionOk="0">
                    <a:moveTo>
                      <a:pt x="234" y="1"/>
                    </a:moveTo>
                    <a:cubicBezTo>
                      <a:pt x="78" y="1"/>
                      <a:pt x="0" y="235"/>
                      <a:pt x="234" y="235"/>
                    </a:cubicBezTo>
                    <a:cubicBezTo>
                      <a:pt x="257" y="247"/>
                      <a:pt x="276" y="253"/>
                      <a:pt x="293" y="253"/>
                    </a:cubicBezTo>
                    <a:cubicBezTo>
                      <a:pt x="407" y="253"/>
                      <a:pt x="387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56"/>
              <p:cNvSpPr/>
              <p:nvPr/>
            </p:nvSpPr>
            <p:spPr>
              <a:xfrm>
                <a:off x="7611227" y="2442335"/>
                <a:ext cx="12755" cy="971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13" extrusionOk="0">
                    <a:moveTo>
                      <a:pt x="235" y="1"/>
                    </a:moveTo>
                    <a:cubicBezTo>
                      <a:pt x="157" y="1"/>
                      <a:pt x="1" y="79"/>
                      <a:pt x="1" y="157"/>
                    </a:cubicBezTo>
                    <a:cubicBezTo>
                      <a:pt x="1" y="235"/>
                      <a:pt x="79" y="313"/>
                      <a:pt x="157" y="313"/>
                    </a:cubicBezTo>
                    <a:cubicBezTo>
                      <a:pt x="332" y="235"/>
                      <a:pt x="410" y="79"/>
                      <a:pt x="235" y="79"/>
                    </a:cubicBez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56"/>
              <p:cNvSpPr/>
              <p:nvPr/>
            </p:nvSpPr>
            <p:spPr>
              <a:xfrm>
                <a:off x="7777760" y="2336350"/>
                <a:ext cx="15176" cy="10738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46" extrusionOk="0">
                    <a:moveTo>
                      <a:pt x="332" y="1"/>
                    </a:moveTo>
                    <a:cubicBezTo>
                      <a:pt x="156" y="1"/>
                      <a:pt x="78" y="79"/>
                      <a:pt x="78" y="157"/>
                    </a:cubicBezTo>
                    <a:cubicBezTo>
                      <a:pt x="0" y="235"/>
                      <a:pt x="78" y="313"/>
                      <a:pt x="156" y="313"/>
                    </a:cubicBezTo>
                    <a:cubicBezTo>
                      <a:pt x="179" y="336"/>
                      <a:pt x="211" y="345"/>
                      <a:pt x="245" y="345"/>
                    </a:cubicBezTo>
                    <a:cubicBezTo>
                      <a:pt x="329" y="345"/>
                      <a:pt x="433" y="290"/>
                      <a:pt x="488" y="235"/>
                    </a:cubicBezTo>
                    <a:cubicBezTo>
                      <a:pt x="488" y="157"/>
                      <a:pt x="410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56"/>
              <p:cNvSpPr/>
              <p:nvPr/>
            </p:nvSpPr>
            <p:spPr>
              <a:xfrm>
                <a:off x="7530691" y="2330919"/>
                <a:ext cx="16914" cy="1303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20" extrusionOk="0">
                    <a:moveTo>
                      <a:pt x="313" y="0"/>
                    </a:moveTo>
                    <a:cubicBezTo>
                      <a:pt x="79" y="0"/>
                      <a:pt x="1" y="410"/>
                      <a:pt x="235" y="410"/>
                    </a:cubicBezTo>
                    <a:cubicBezTo>
                      <a:pt x="257" y="417"/>
                      <a:pt x="277" y="420"/>
                      <a:pt x="296" y="420"/>
                    </a:cubicBezTo>
                    <a:cubicBezTo>
                      <a:pt x="499" y="420"/>
                      <a:pt x="545" y="72"/>
                      <a:pt x="3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56"/>
              <p:cNvSpPr/>
              <p:nvPr/>
            </p:nvSpPr>
            <p:spPr>
              <a:xfrm>
                <a:off x="7606385" y="2227355"/>
                <a:ext cx="9714" cy="9497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6" extrusionOk="0">
                    <a:moveTo>
                      <a:pt x="235" y="1"/>
                    </a:moveTo>
                    <a:cubicBezTo>
                      <a:pt x="79" y="1"/>
                      <a:pt x="1" y="176"/>
                      <a:pt x="79" y="255"/>
                    </a:cubicBezTo>
                    <a:cubicBezTo>
                      <a:pt x="111" y="287"/>
                      <a:pt x="157" y="306"/>
                      <a:pt x="199" y="306"/>
                    </a:cubicBezTo>
                    <a:cubicBezTo>
                      <a:pt x="259" y="306"/>
                      <a:pt x="313" y="268"/>
                      <a:pt x="313" y="176"/>
                    </a:cubicBezTo>
                    <a:lnTo>
                      <a:pt x="313" y="98"/>
                    </a:lnTo>
                    <a:cubicBezTo>
                      <a:pt x="313" y="1"/>
                      <a:pt x="235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56"/>
              <p:cNvSpPr/>
              <p:nvPr/>
            </p:nvSpPr>
            <p:spPr>
              <a:xfrm>
                <a:off x="7732325" y="2212241"/>
                <a:ext cx="14338" cy="1070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45" extrusionOk="0">
                    <a:moveTo>
                      <a:pt x="235" y="0"/>
                    </a:moveTo>
                    <a:cubicBezTo>
                      <a:pt x="79" y="0"/>
                      <a:pt x="1" y="332"/>
                      <a:pt x="235" y="332"/>
                    </a:cubicBezTo>
                    <a:cubicBezTo>
                      <a:pt x="254" y="340"/>
                      <a:pt x="272" y="344"/>
                      <a:pt x="289" y="344"/>
                    </a:cubicBezTo>
                    <a:cubicBezTo>
                      <a:pt x="424" y="344"/>
                      <a:pt x="461" y="87"/>
                      <a:pt x="2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56"/>
              <p:cNvSpPr/>
              <p:nvPr/>
            </p:nvSpPr>
            <p:spPr>
              <a:xfrm>
                <a:off x="7739618" y="2386627"/>
                <a:ext cx="68432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062" extrusionOk="0">
                    <a:moveTo>
                      <a:pt x="2049" y="0"/>
                    </a:moveTo>
                    <a:cubicBezTo>
                      <a:pt x="1464" y="157"/>
                      <a:pt x="820" y="235"/>
                      <a:pt x="254" y="332"/>
                    </a:cubicBezTo>
                    <a:cubicBezTo>
                      <a:pt x="98" y="410"/>
                      <a:pt x="0" y="488"/>
                      <a:pt x="0" y="566"/>
                    </a:cubicBezTo>
                    <a:cubicBezTo>
                      <a:pt x="0" y="898"/>
                      <a:pt x="98" y="1132"/>
                      <a:pt x="254" y="1464"/>
                    </a:cubicBezTo>
                    <a:cubicBezTo>
                      <a:pt x="332" y="1620"/>
                      <a:pt x="410" y="1874"/>
                      <a:pt x="585" y="2030"/>
                    </a:cubicBezTo>
                    <a:cubicBezTo>
                      <a:pt x="608" y="2053"/>
                      <a:pt x="631" y="2062"/>
                      <a:pt x="654" y="2062"/>
                    </a:cubicBezTo>
                    <a:cubicBezTo>
                      <a:pt x="709" y="2062"/>
                      <a:pt x="764" y="2007"/>
                      <a:pt x="820" y="1952"/>
                    </a:cubicBezTo>
                    <a:cubicBezTo>
                      <a:pt x="898" y="1796"/>
                      <a:pt x="820" y="1620"/>
                      <a:pt x="742" y="1386"/>
                    </a:cubicBezTo>
                    <a:cubicBezTo>
                      <a:pt x="664" y="1210"/>
                      <a:pt x="488" y="976"/>
                      <a:pt x="488" y="722"/>
                    </a:cubicBezTo>
                    <a:cubicBezTo>
                      <a:pt x="976" y="644"/>
                      <a:pt x="1717" y="644"/>
                      <a:pt x="2127" y="332"/>
                    </a:cubicBezTo>
                    <a:cubicBezTo>
                      <a:pt x="2205" y="235"/>
                      <a:pt x="2205" y="0"/>
                      <a:pt x="20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56"/>
              <p:cNvSpPr/>
              <p:nvPr/>
            </p:nvSpPr>
            <p:spPr>
              <a:xfrm>
                <a:off x="5396134" y="1557030"/>
                <a:ext cx="55149" cy="314260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0126" extrusionOk="0">
                    <a:moveTo>
                      <a:pt x="118" y="0"/>
                    </a:moveTo>
                    <a:cubicBezTo>
                      <a:pt x="98" y="0"/>
                      <a:pt x="79" y="20"/>
                      <a:pt x="79" y="59"/>
                    </a:cubicBezTo>
                    <a:cubicBezTo>
                      <a:pt x="1" y="878"/>
                      <a:pt x="235" y="1600"/>
                      <a:pt x="313" y="2420"/>
                    </a:cubicBezTo>
                    <a:cubicBezTo>
                      <a:pt x="313" y="3239"/>
                      <a:pt x="313" y="4137"/>
                      <a:pt x="488" y="4937"/>
                    </a:cubicBezTo>
                    <a:cubicBezTo>
                      <a:pt x="566" y="5756"/>
                      <a:pt x="801" y="6576"/>
                      <a:pt x="976" y="7376"/>
                    </a:cubicBezTo>
                    <a:cubicBezTo>
                      <a:pt x="1054" y="8273"/>
                      <a:pt x="1054" y="9171"/>
                      <a:pt x="1288" y="9990"/>
                    </a:cubicBezTo>
                    <a:cubicBezTo>
                      <a:pt x="1319" y="10082"/>
                      <a:pt x="1399" y="10125"/>
                      <a:pt x="1486" y="10125"/>
                    </a:cubicBezTo>
                    <a:cubicBezTo>
                      <a:pt x="1623" y="10125"/>
                      <a:pt x="1776" y="10017"/>
                      <a:pt x="1776" y="9815"/>
                    </a:cubicBezTo>
                    <a:lnTo>
                      <a:pt x="1698" y="9581"/>
                    </a:lnTo>
                    <a:cubicBezTo>
                      <a:pt x="1542" y="8917"/>
                      <a:pt x="1542" y="8195"/>
                      <a:pt x="1366" y="7551"/>
                    </a:cubicBezTo>
                    <a:cubicBezTo>
                      <a:pt x="1288" y="6732"/>
                      <a:pt x="1054" y="5912"/>
                      <a:pt x="879" y="5015"/>
                    </a:cubicBezTo>
                    <a:cubicBezTo>
                      <a:pt x="722" y="4215"/>
                      <a:pt x="722" y="3317"/>
                      <a:pt x="644" y="2420"/>
                    </a:cubicBezTo>
                    <a:cubicBezTo>
                      <a:pt x="566" y="1600"/>
                      <a:pt x="235" y="878"/>
                      <a:pt x="157" y="59"/>
                    </a:cubicBezTo>
                    <a:cubicBezTo>
                      <a:pt x="157" y="20"/>
                      <a:pt x="137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56"/>
              <p:cNvSpPr/>
              <p:nvPr/>
            </p:nvSpPr>
            <p:spPr>
              <a:xfrm>
                <a:off x="5321433" y="1589555"/>
                <a:ext cx="219976" cy="225842"/>
              </a:xfrm>
              <a:custGeom>
                <a:avLst/>
                <a:gdLst/>
                <a:ahLst/>
                <a:cxnLst/>
                <a:rect l="l" t="t" r="r" b="b"/>
                <a:pathLst>
                  <a:path w="7088" h="7277" extrusionOk="0">
                    <a:moveTo>
                      <a:pt x="6858" y="0"/>
                    </a:moveTo>
                    <a:cubicBezTo>
                      <a:pt x="6807" y="0"/>
                      <a:pt x="6751" y="19"/>
                      <a:pt x="6700" y="65"/>
                    </a:cubicBezTo>
                    <a:cubicBezTo>
                      <a:pt x="5647" y="1294"/>
                      <a:pt x="4515" y="2347"/>
                      <a:pt x="3383" y="3479"/>
                    </a:cubicBezTo>
                    <a:cubicBezTo>
                      <a:pt x="2642" y="4065"/>
                      <a:pt x="1998" y="4708"/>
                      <a:pt x="1334" y="5430"/>
                    </a:cubicBezTo>
                    <a:cubicBezTo>
                      <a:pt x="847" y="5918"/>
                      <a:pt x="125" y="6503"/>
                      <a:pt x="47" y="7147"/>
                    </a:cubicBezTo>
                    <a:cubicBezTo>
                      <a:pt x="1" y="7239"/>
                      <a:pt x="36" y="7277"/>
                      <a:pt x="88" y="7277"/>
                    </a:cubicBezTo>
                    <a:cubicBezTo>
                      <a:pt x="125" y="7277"/>
                      <a:pt x="170" y="7258"/>
                      <a:pt x="203" y="7225"/>
                    </a:cubicBezTo>
                    <a:cubicBezTo>
                      <a:pt x="1178" y="5762"/>
                      <a:pt x="2798" y="4552"/>
                      <a:pt x="4183" y="3323"/>
                    </a:cubicBezTo>
                    <a:cubicBezTo>
                      <a:pt x="4925" y="2679"/>
                      <a:pt x="5568" y="2016"/>
                      <a:pt x="6212" y="1294"/>
                    </a:cubicBezTo>
                    <a:cubicBezTo>
                      <a:pt x="6466" y="1040"/>
                      <a:pt x="7032" y="650"/>
                      <a:pt x="7032" y="240"/>
                    </a:cubicBezTo>
                    <a:cubicBezTo>
                      <a:pt x="7087" y="115"/>
                      <a:pt x="6985" y="0"/>
                      <a:pt x="6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56"/>
              <p:cNvSpPr/>
              <p:nvPr/>
            </p:nvSpPr>
            <p:spPr>
              <a:xfrm>
                <a:off x="5298281" y="1657460"/>
                <a:ext cx="275436" cy="122805"/>
              </a:xfrm>
              <a:custGeom>
                <a:avLst/>
                <a:gdLst/>
                <a:ahLst/>
                <a:cxnLst/>
                <a:rect l="l" t="t" r="r" b="b"/>
                <a:pathLst>
                  <a:path w="8875" h="3957" extrusionOk="0">
                    <a:moveTo>
                      <a:pt x="234" y="0"/>
                    </a:moveTo>
                    <a:cubicBezTo>
                      <a:pt x="121" y="0"/>
                      <a:pt x="1" y="86"/>
                      <a:pt x="51" y="238"/>
                    </a:cubicBezTo>
                    <a:cubicBezTo>
                      <a:pt x="227" y="725"/>
                      <a:pt x="793" y="979"/>
                      <a:pt x="1202" y="1135"/>
                    </a:cubicBezTo>
                    <a:cubicBezTo>
                      <a:pt x="1846" y="1545"/>
                      <a:pt x="2568" y="1779"/>
                      <a:pt x="3310" y="2033"/>
                    </a:cubicBezTo>
                    <a:cubicBezTo>
                      <a:pt x="3797" y="2267"/>
                      <a:pt x="4285" y="2442"/>
                      <a:pt x="4773" y="2598"/>
                    </a:cubicBezTo>
                    <a:cubicBezTo>
                      <a:pt x="5339" y="2676"/>
                      <a:pt x="5827" y="2755"/>
                      <a:pt x="6314" y="3008"/>
                    </a:cubicBezTo>
                    <a:cubicBezTo>
                      <a:pt x="6646" y="3164"/>
                      <a:pt x="6958" y="3418"/>
                      <a:pt x="7290" y="3574"/>
                    </a:cubicBezTo>
                    <a:cubicBezTo>
                      <a:pt x="7622" y="3652"/>
                      <a:pt x="8188" y="3652"/>
                      <a:pt x="8422" y="3906"/>
                    </a:cubicBezTo>
                    <a:cubicBezTo>
                      <a:pt x="8461" y="3941"/>
                      <a:pt x="8507" y="3956"/>
                      <a:pt x="8553" y="3956"/>
                    </a:cubicBezTo>
                    <a:cubicBezTo>
                      <a:pt x="8714" y="3956"/>
                      <a:pt x="8875" y="3771"/>
                      <a:pt x="8753" y="3574"/>
                    </a:cubicBezTo>
                    <a:cubicBezTo>
                      <a:pt x="8519" y="3164"/>
                      <a:pt x="7856" y="3242"/>
                      <a:pt x="7446" y="3086"/>
                    </a:cubicBezTo>
                    <a:cubicBezTo>
                      <a:pt x="7056" y="2930"/>
                      <a:pt x="6724" y="2598"/>
                      <a:pt x="6314" y="2442"/>
                    </a:cubicBezTo>
                    <a:cubicBezTo>
                      <a:pt x="5905" y="2267"/>
                      <a:pt x="5417" y="2189"/>
                      <a:pt x="4929" y="2111"/>
                    </a:cubicBezTo>
                    <a:cubicBezTo>
                      <a:pt x="3954" y="1877"/>
                      <a:pt x="3056" y="1467"/>
                      <a:pt x="2178" y="1135"/>
                    </a:cubicBezTo>
                    <a:cubicBezTo>
                      <a:pt x="1593" y="901"/>
                      <a:pt x="715" y="647"/>
                      <a:pt x="383" y="81"/>
                    </a:cubicBezTo>
                    <a:cubicBezTo>
                      <a:pt x="355" y="26"/>
                      <a:pt x="296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56"/>
              <p:cNvSpPr/>
              <p:nvPr/>
            </p:nvSpPr>
            <p:spPr>
              <a:xfrm>
                <a:off x="5320440" y="1719840"/>
                <a:ext cx="4242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491" extrusionOk="0">
                    <a:moveTo>
                      <a:pt x="1154" y="1"/>
                    </a:moveTo>
                    <a:cubicBezTo>
                      <a:pt x="982" y="1"/>
                      <a:pt x="832" y="101"/>
                      <a:pt x="644" y="101"/>
                    </a:cubicBezTo>
                    <a:cubicBezTo>
                      <a:pt x="488" y="179"/>
                      <a:pt x="235" y="101"/>
                      <a:pt x="79" y="257"/>
                    </a:cubicBezTo>
                    <a:cubicBezTo>
                      <a:pt x="1" y="257"/>
                      <a:pt x="1" y="354"/>
                      <a:pt x="79" y="432"/>
                    </a:cubicBezTo>
                    <a:cubicBezTo>
                      <a:pt x="157" y="471"/>
                      <a:pt x="259" y="491"/>
                      <a:pt x="371" y="491"/>
                    </a:cubicBezTo>
                    <a:cubicBezTo>
                      <a:pt x="483" y="491"/>
                      <a:pt x="605" y="471"/>
                      <a:pt x="723" y="432"/>
                    </a:cubicBezTo>
                    <a:cubicBezTo>
                      <a:pt x="976" y="432"/>
                      <a:pt x="1210" y="432"/>
                      <a:pt x="1366" y="179"/>
                    </a:cubicBezTo>
                    <a:cubicBezTo>
                      <a:pt x="1366" y="101"/>
                      <a:pt x="1366" y="23"/>
                      <a:pt x="1288" y="23"/>
                    </a:cubicBezTo>
                    <a:cubicBezTo>
                      <a:pt x="1242" y="7"/>
                      <a:pt x="1197" y="1"/>
                      <a:pt x="11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56"/>
              <p:cNvSpPr/>
              <p:nvPr/>
            </p:nvSpPr>
            <p:spPr>
              <a:xfrm>
                <a:off x="5393093" y="1753823"/>
                <a:ext cx="18218" cy="4037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301" extrusionOk="0">
                    <a:moveTo>
                      <a:pt x="440" y="1"/>
                    </a:moveTo>
                    <a:cubicBezTo>
                      <a:pt x="411" y="1"/>
                      <a:pt x="372" y="20"/>
                      <a:pt x="333" y="59"/>
                    </a:cubicBezTo>
                    <a:cubicBezTo>
                      <a:pt x="255" y="235"/>
                      <a:pt x="255" y="391"/>
                      <a:pt x="177" y="625"/>
                    </a:cubicBezTo>
                    <a:cubicBezTo>
                      <a:pt x="99" y="801"/>
                      <a:pt x="1" y="957"/>
                      <a:pt x="99" y="1210"/>
                    </a:cubicBezTo>
                    <a:cubicBezTo>
                      <a:pt x="99" y="1256"/>
                      <a:pt x="151" y="1301"/>
                      <a:pt x="210" y="1301"/>
                    </a:cubicBezTo>
                    <a:cubicBezTo>
                      <a:pt x="253" y="1301"/>
                      <a:pt x="300" y="1276"/>
                      <a:pt x="333" y="1210"/>
                    </a:cubicBezTo>
                    <a:cubicBezTo>
                      <a:pt x="489" y="1035"/>
                      <a:pt x="489" y="801"/>
                      <a:pt x="489" y="625"/>
                    </a:cubicBezTo>
                    <a:cubicBezTo>
                      <a:pt x="586" y="469"/>
                      <a:pt x="586" y="235"/>
                      <a:pt x="489" y="59"/>
                    </a:cubicBezTo>
                    <a:cubicBezTo>
                      <a:pt x="489" y="20"/>
                      <a:pt x="469" y="1"/>
                      <a:pt x="4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56"/>
              <p:cNvSpPr/>
              <p:nvPr/>
            </p:nvSpPr>
            <p:spPr>
              <a:xfrm>
                <a:off x="5396134" y="1783493"/>
                <a:ext cx="9714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33" extrusionOk="0">
                    <a:moveTo>
                      <a:pt x="157" y="1"/>
                    </a:moveTo>
                    <a:cubicBezTo>
                      <a:pt x="1" y="1"/>
                      <a:pt x="1" y="333"/>
                      <a:pt x="157" y="333"/>
                    </a:cubicBezTo>
                    <a:cubicBezTo>
                      <a:pt x="313" y="333"/>
                      <a:pt x="313" y="1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56"/>
              <p:cNvSpPr/>
              <p:nvPr/>
            </p:nvSpPr>
            <p:spPr>
              <a:xfrm>
                <a:off x="5347689" y="1636945"/>
                <a:ext cx="37521" cy="46677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504" extrusionOk="0">
                    <a:moveTo>
                      <a:pt x="332" y="1"/>
                    </a:moveTo>
                    <a:cubicBezTo>
                      <a:pt x="254" y="1"/>
                      <a:pt x="176" y="1"/>
                      <a:pt x="176" y="99"/>
                    </a:cubicBezTo>
                    <a:cubicBezTo>
                      <a:pt x="1" y="333"/>
                      <a:pt x="176" y="586"/>
                      <a:pt x="332" y="820"/>
                    </a:cubicBezTo>
                    <a:cubicBezTo>
                      <a:pt x="488" y="977"/>
                      <a:pt x="742" y="1230"/>
                      <a:pt x="898" y="1464"/>
                    </a:cubicBezTo>
                    <a:cubicBezTo>
                      <a:pt x="920" y="1491"/>
                      <a:pt x="955" y="1503"/>
                      <a:pt x="993" y="1503"/>
                    </a:cubicBezTo>
                    <a:cubicBezTo>
                      <a:pt x="1091" y="1503"/>
                      <a:pt x="1208" y="1421"/>
                      <a:pt x="1152" y="1308"/>
                    </a:cubicBezTo>
                    <a:cubicBezTo>
                      <a:pt x="1074" y="1074"/>
                      <a:pt x="898" y="899"/>
                      <a:pt x="742" y="664"/>
                    </a:cubicBezTo>
                    <a:cubicBezTo>
                      <a:pt x="586" y="489"/>
                      <a:pt x="488" y="177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56"/>
              <p:cNvSpPr/>
              <p:nvPr/>
            </p:nvSpPr>
            <p:spPr>
              <a:xfrm>
                <a:off x="5428845" y="1608455"/>
                <a:ext cx="24859" cy="50928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641" extrusionOk="0">
                    <a:moveTo>
                      <a:pt x="636" y="0"/>
                    </a:moveTo>
                    <a:cubicBezTo>
                      <a:pt x="613" y="0"/>
                      <a:pt x="589" y="12"/>
                      <a:pt x="566" y="41"/>
                    </a:cubicBezTo>
                    <a:cubicBezTo>
                      <a:pt x="410" y="275"/>
                      <a:pt x="312" y="607"/>
                      <a:pt x="156" y="841"/>
                    </a:cubicBezTo>
                    <a:cubicBezTo>
                      <a:pt x="78" y="1095"/>
                      <a:pt x="0" y="1329"/>
                      <a:pt x="0" y="1582"/>
                    </a:cubicBezTo>
                    <a:cubicBezTo>
                      <a:pt x="0" y="1621"/>
                      <a:pt x="20" y="1641"/>
                      <a:pt x="49" y="1641"/>
                    </a:cubicBezTo>
                    <a:cubicBezTo>
                      <a:pt x="78" y="1641"/>
                      <a:pt x="117" y="1621"/>
                      <a:pt x="156" y="1582"/>
                    </a:cubicBezTo>
                    <a:cubicBezTo>
                      <a:pt x="312" y="1407"/>
                      <a:pt x="410" y="1095"/>
                      <a:pt x="566" y="841"/>
                    </a:cubicBezTo>
                    <a:cubicBezTo>
                      <a:pt x="722" y="607"/>
                      <a:pt x="800" y="353"/>
                      <a:pt x="800" y="119"/>
                    </a:cubicBezTo>
                    <a:cubicBezTo>
                      <a:pt x="745" y="64"/>
                      <a:pt x="691" y="0"/>
                      <a:pt x="6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56"/>
              <p:cNvSpPr/>
              <p:nvPr/>
            </p:nvSpPr>
            <p:spPr>
              <a:xfrm>
                <a:off x="5468787" y="1685391"/>
                <a:ext cx="4304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645" extrusionOk="0">
                    <a:moveTo>
                      <a:pt x="1230" y="1"/>
                    </a:moveTo>
                    <a:cubicBezTo>
                      <a:pt x="1074" y="1"/>
                      <a:pt x="899" y="79"/>
                      <a:pt x="742" y="157"/>
                    </a:cubicBezTo>
                    <a:cubicBezTo>
                      <a:pt x="489" y="235"/>
                      <a:pt x="333" y="235"/>
                      <a:pt x="177" y="313"/>
                    </a:cubicBezTo>
                    <a:cubicBezTo>
                      <a:pt x="1" y="391"/>
                      <a:pt x="99" y="645"/>
                      <a:pt x="255" y="645"/>
                    </a:cubicBezTo>
                    <a:cubicBezTo>
                      <a:pt x="586" y="567"/>
                      <a:pt x="1308" y="567"/>
                      <a:pt x="1386" y="157"/>
                    </a:cubicBezTo>
                    <a:cubicBezTo>
                      <a:pt x="1386" y="79"/>
                      <a:pt x="1308" y="1"/>
                      <a:pt x="12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56"/>
              <p:cNvSpPr/>
              <p:nvPr/>
            </p:nvSpPr>
            <p:spPr>
              <a:xfrm>
                <a:off x="5451253" y="1753234"/>
                <a:ext cx="10304" cy="1030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332" extrusionOk="0">
                    <a:moveTo>
                      <a:pt x="176" y="0"/>
                    </a:moveTo>
                    <a:cubicBezTo>
                      <a:pt x="0" y="0"/>
                      <a:pt x="0" y="332"/>
                      <a:pt x="176" y="332"/>
                    </a:cubicBezTo>
                    <a:cubicBezTo>
                      <a:pt x="332" y="332"/>
                      <a:pt x="332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56"/>
              <p:cNvSpPr/>
              <p:nvPr/>
            </p:nvSpPr>
            <p:spPr>
              <a:xfrm>
                <a:off x="5449639" y="1752085"/>
                <a:ext cx="29483" cy="365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79" extrusionOk="0">
                    <a:moveTo>
                      <a:pt x="240" y="0"/>
                    </a:moveTo>
                    <a:cubicBezTo>
                      <a:pt x="126" y="0"/>
                      <a:pt x="1" y="125"/>
                      <a:pt x="52" y="291"/>
                    </a:cubicBezTo>
                    <a:cubicBezTo>
                      <a:pt x="216" y="582"/>
                      <a:pt x="431" y="1179"/>
                      <a:pt x="791" y="1179"/>
                    </a:cubicBezTo>
                    <a:cubicBezTo>
                      <a:pt x="817" y="1179"/>
                      <a:pt x="844" y="1175"/>
                      <a:pt x="872" y="1169"/>
                    </a:cubicBezTo>
                    <a:cubicBezTo>
                      <a:pt x="872" y="1169"/>
                      <a:pt x="950" y="1091"/>
                      <a:pt x="950" y="1013"/>
                    </a:cubicBezTo>
                    <a:cubicBezTo>
                      <a:pt x="950" y="857"/>
                      <a:pt x="794" y="779"/>
                      <a:pt x="716" y="603"/>
                    </a:cubicBezTo>
                    <a:cubicBezTo>
                      <a:pt x="618" y="447"/>
                      <a:pt x="462" y="291"/>
                      <a:pt x="384" y="115"/>
                    </a:cubicBezTo>
                    <a:cubicBezTo>
                      <a:pt x="357" y="35"/>
                      <a:pt x="300" y="0"/>
                      <a:pt x="2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56"/>
              <p:cNvSpPr/>
              <p:nvPr/>
            </p:nvSpPr>
            <p:spPr>
              <a:xfrm>
                <a:off x="5411280" y="1826507"/>
                <a:ext cx="75725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620" extrusionOk="0">
                    <a:moveTo>
                      <a:pt x="878" y="0"/>
                    </a:moveTo>
                    <a:cubicBezTo>
                      <a:pt x="800" y="0"/>
                      <a:pt x="644" y="0"/>
                      <a:pt x="644" y="78"/>
                    </a:cubicBezTo>
                    <a:cubicBezTo>
                      <a:pt x="391" y="566"/>
                      <a:pt x="0" y="1132"/>
                      <a:pt x="78" y="1620"/>
                    </a:cubicBezTo>
                    <a:cubicBezTo>
                      <a:pt x="488" y="1385"/>
                      <a:pt x="644" y="898"/>
                      <a:pt x="878" y="488"/>
                    </a:cubicBezTo>
                    <a:cubicBezTo>
                      <a:pt x="1132" y="644"/>
                      <a:pt x="1288" y="820"/>
                      <a:pt x="1542" y="976"/>
                    </a:cubicBezTo>
                    <a:cubicBezTo>
                      <a:pt x="1698" y="1132"/>
                      <a:pt x="1854" y="1307"/>
                      <a:pt x="2108" y="1385"/>
                    </a:cubicBezTo>
                    <a:cubicBezTo>
                      <a:pt x="2264" y="1385"/>
                      <a:pt x="2439" y="1210"/>
                      <a:pt x="2342" y="1132"/>
                    </a:cubicBezTo>
                    <a:cubicBezTo>
                      <a:pt x="2186" y="898"/>
                      <a:pt x="1854" y="722"/>
                      <a:pt x="1620" y="488"/>
                    </a:cubicBezTo>
                    <a:cubicBezTo>
                      <a:pt x="1366" y="332"/>
                      <a:pt x="1210" y="156"/>
                      <a:pt x="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56"/>
              <p:cNvSpPr/>
              <p:nvPr/>
            </p:nvSpPr>
            <p:spPr>
              <a:xfrm>
                <a:off x="5299864" y="1767417"/>
                <a:ext cx="55739" cy="51239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51" extrusionOk="0">
                    <a:moveTo>
                      <a:pt x="1542" y="0"/>
                    </a:moveTo>
                    <a:cubicBezTo>
                      <a:pt x="1512" y="0"/>
                      <a:pt x="1484" y="10"/>
                      <a:pt x="1464" y="31"/>
                    </a:cubicBezTo>
                    <a:cubicBezTo>
                      <a:pt x="898" y="109"/>
                      <a:pt x="664" y="597"/>
                      <a:pt x="176" y="772"/>
                    </a:cubicBezTo>
                    <a:cubicBezTo>
                      <a:pt x="0" y="851"/>
                      <a:pt x="78" y="1007"/>
                      <a:pt x="254" y="1007"/>
                    </a:cubicBezTo>
                    <a:cubicBezTo>
                      <a:pt x="664" y="1007"/>
                      <a:pt x="898" y="675"/>
                      <a:pt x="1307" y="519"/>
                    </a:cubicBezTo>
                    <a:lnTo>
                      <a:pt x="1307" y="1163"/>
                    </a:lnTo>
                    <a:cubicBezTo>
                      <a:pt x="1307" y="1338"/>
                      <a:pt x="1307" y="1650"/>
                      <a:pt x="1542" y="1650"/>
                    </a:cubicBezTo>
                    <a:cubicBezTo>
                      <a:pt x="1795" y="1650"/>
                      <a:pt x="1717" y="1416"/>
                      <a:pt x="1717" y="1260"/>
                    </a:cubicBezTo>
                    <a:lnTo>
                      <a:pt x="1717" y="187"/>
                    </a:lnTo>
                    <a:cubicBezTo>
                      <a:pt x="1717" y="73"/>
                      <a:pt x="1623" y="0"/>
                      <a:pt x="1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56"/>
              <p:cNvSpPr/>
              <p:nvPr/>
            </p:nvSpPr>
            <p:spPr>
              <a:xfrm>
                <a:off x="5284719" y="1632104"/>
                <a:ext cx="47856" cy="65453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2109" extrusionOk="0">
                    <a:moveTo>
                      <a:pt x="976" y="1"/>
                    </a:moveTo>
                    <a:cubicBezTo>
                      <a:pt x="898" y="1"/>
                      <a:pt x="820" y="1"/>
                      <a:pt x="820" y="79"/>
                    </a:cubicBezTo>
                    <a:cubicBezTo>
                      <a:pt x="742" y="333"/>
                      <a:pt x="898" y="645"/>
                      <a:pt x="976" y="898"/>
                    </a:cubicBezTo>
                    <a:cubicBezTo>
                      <a:pt x="1054" y="1133"/>
                      <a:pt x="1152" y="1386"/>
                      <a:pt x="1152" y="1620"/>
                    </a:cubicBezTo>
                    <a:cubicBezTo>
                      <a:pt x="930" y="1620"/>
                      <a:pt x="675" y="1664"/>
                      <a:pt x="430" y="1664"/>
                    </a:cubicBezTo>
                    <a:cubicBezTo>
                      <a:pt x="308" y="1664"/>
                      <a:pt x="189" y="1653"/>
                      <a:pt x="78" y="1620"/>
                    </a:cubicBezTo>
                    <a:cubicBezTo>
                      <a:pt x="78" y="1620"/>
                      <a:pt x="0" y="1620"/>
                      <a:pt x="78" y="1718"/>
                    </a:cubicBezTo>
                    <a:cubicBezTo>
                      <a:pt x="254" y="2108"/>
                      <a:pt x="898" y="1952"/>
                      <a:pt x="1308" y="2030"/>
                    </a:cubicBezTo>
                    <a:cubicBezTo>
                      <a:pt x="1337" y="2045"/>
                      <a:pt x="1364" y="2051"/>
                      <a:pt x="1389" y="2051"/>
                    </a:cubicBezTo>
                    <a:cubicBezTo>
                      <a:pt x="1491" y="2051"/>
                      <a:pt x="1542" y="1937"/>
                      <a:pt x="1542" y="1874"/>
                    </a:cubicBezTo>
                    <a:cubicBezTo>
                      <a:pt x="1542" y="1464"/>
                      <a:pt x="1464" y="1133"/>
                      <a:pt x="1386" y="820"/>
                    </a:cubicBezTo>
                    <a:cubicBezTo>
                      <a:pt x="1308" y="567"/>
                      <a:pt x="1230" y="157"/>
                      <a:pt x="9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56"/>
              <p:cNvSpPr/>
              <p:nvPr/>
            </p:nvSpPr>
            <p:spPr>
              <a:xfrm>
                <a:off x="5371151" y="1584279"/>
                <a:ext cx="57725" cy="52108"/>
              </a:xfrm>
              <a:custGeom>
                <a:avLst/>
                <a:gdLst/>
                <a:ahLst/>
                <a:cxnLst/>
                <a:rect l="l" t="t" r="r" b="b"/>
                <a:pathLst>
                  <a:path w="1860" h="1679" extrusionOk="0">
                    <a:moveTo>
                      <a:pt x="1684" y="0"/>
                    </a:moveTo>
                    <a:cubicBezTo>
                      <a:pt x="1527" y="157"/>
                      <a:pt x="1449" y="410"/>
                      <a:pt x="1371" y="644"/>
                    </a:cubicBezTo>
                    <a:cubicBezTo>
                      <a:pt x="1371" y="820"/>
                      <a:pt x="1371" y="976"/>
                      <a:pt x="1293" y="1132"/>
                    </a:cubicBezTo>
                    <a:cubicBezTo>
                      <a:pt x="962" y="722"/>
                      <a:pt x="708" y="235"/>
                      <a:pt x="220" y="79"/>
                    </a:cubicBezTo>
                    <a:cubicBezTo>
                      <a:pt x="190" y="64"/>
                      <a:pt x="163" y="57"/>
                      <a:pt x="140" y="57"/>
                    </a:cubicBezTo>
                    <a:cubicBezTo>
                      <a:pt x="40" y="57"/>
                      <a:pt x="1" y="171"/>
                      <a:pt x="64" y="235"/>
                    </a:cubicBezTo>
                    <a:cubicBezTo>
                      <a:pt x="552" y="644"/>
                      <a:pt x="806" y="1210"/>
                      <a:pt x="1196" y="1620"/>
                    </a:cubicBezTo>
                    <a:cubicBezTo>
                      <a:pt x="1245" y="1659"/>
                      <a:pt x="1308" y="1678"/>
                      <a:pt x="1369" y="1678"/>
                    </a:cubicBezTo>
                    <a:cubicBezTo>
                      <a:pt x="1430" y="1678"/>
                      <a:pt x="1488" y="1659"/>
                      <a:pt x="1527" y="1620"/>
                    </a:cubicBezTo>
                    <a:cubicBezTo>
                      <a:pt x="1606" y="1386"/>
                      <a:pt x="1684" y="1054"/>
                      <a:pt x="1781" y="820"/>
                    </a:cubicBezTo>
                    <a:cubicBezTo>
                      <a:pt x="1781" y="566"/>
                      <a:pt x="1859" y="332"/>
                      <a:pt x="1781" y="79"/>
                    </a:cubicBezTo>
                    <a:cubicBezTo>
                      <a:pt x="1781" y="0"/>
                      <a:pt x="1684" y="0"/>
                      <a:pt x="16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56"/>
              <p:cNvSpPr/>
              <p:nvPr/>
            </p:nvSpPr>
            <p:spPr>
              <a:xfrm>
                <a:off x="5486974" y="1592317"/>
                <a:ext cx="67843" cy="5738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1849" extrusionOk="0">
                    <a:moveTo>
                      <a:pt x="525" y="0"/>
                    </a:moveTo>
                    <a:cubicBezTo>
                      <a:pt x="483" y="0"/>
                      <a:pt x="439" y="24"/>
                      <a:pt x="391" y="73"/>
                    </a:cubicBezTo>
                    <a:cubicBezTo>
                      <a:pt x="234" y="561"/>
                      <a:pt x="0" y="1205"/>
                      <a:pt x="78" y="1771"/>
                    </a:cubicBezTo>
                    <a:cubicBezTo>
                      <a:pt x="78" y="1849"/>
                      <a:pt x="234" y="1849"/>
                      <a:pt x="313" y="1849"/>
                    </a:cubicBezTo>
                    <a:cubicBezTo>
                      <a:pt x="475" y="1823"/>
                      <a:pt x="666" y="1823"/>
                      <a:pt x="866" y="1823"/>
                    </a:cubicBezTo>
                    <a:lnTo>
                      <a:pt x="866" y="1823"/>
                    </a:lnTo>
                    <a:cubicBezTo>
                      <a:pt x="1266" y="1823"/>
                      <a:pt x="1704" y="1823"/>
                      <a:pt x="2030" y="1615"/>
                    </a:cubicBezTo>
                    <a:cubicBezTo>
                      <a:pt x="2186" y="1537"/>
                      <a:pt x="2108" y="1361"/>
                      <a:pt x="1951" y="1361"/>
                    </a:cubicBezTo>
                    <a:cubicBezTo>
                      <a:pt x="1464" y="1439"/>
                      <a:pt x="878" y="1439"/>
                      <a:pt x="391" y="1439"/>
                    </a:cubicBezTo>
                    <a:cubicBezTo>
                      <a:pt x="488" y="1049"/>
                      <a:pt x="722" y="463"/>
                      <a:pt x="644" y="73"/>
                    </a:cubicBezTo>
                    <a:cubicBezTo>
                      <a:pt x="605" y="24"/>
                      <a:pt x="566" y="0"/>
                      <a:pt x="5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56"/>
              <p:cNvSpPr/>
              <p:nvPr/>
            </p:nvSpPr>
            <p:spPr>
              <a:xfrm>
                <a:off x="5489395" y="1798638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156" y="1"/>
                    </a:moveTo>
                    <a:cubicBezTo>
                      <a:pt x="0" y="1"/>
                      <a:pt x="0" y="332"/>
                      <a:pt x="156" y="332"/>
                    </a:cubicBezTo>
                    <a:cubicBezTo>
                      <a:pt x="410" y="332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56"/>
              <p:cNvSpPr/>
              <p:nvPr/>
            </p:nvSpPr>
            <p:spPr>
              <a:xfrm>
                <a:off x="5385831" y="1815552"/>
                <a:ext cx="12755" cy="9559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08" extrusionOk="0">
                    <a:moveTo>
                      <a:pt x="184" y="0"/>
                    </a:moveTo>
                    <a:cubicBezTo>
                      <a:pt x="104" y="0"/>
                      <a:pt x="1" y="118"/>
                      <a:pt x="1" y="197"/>
                    </a:cubicBezTo>
                    <a:cubicBezTo>
                      <a:pt x="1" y="252"/>
                      <a:pt x="79" y="307"/>
                      <a:pt x="152" y="307"/>
                    </a:cubicBezTo>
                    <a:cubicBezTo>
                      <a:pt x="183" y="307"/>
                      <a:pt x="212" y="298"/>
                      <a:pt x="235" y="275"/>
                    </a:cubicBezTo>
                    <a:cubicBezTo>
                      <a:pt x="411" y="275"/>
                      <a:pt x="411" y="99"/>
                      <a:pt x="235" y="21"/>
                    </a:cubicBezTo>
                    <a:cubicBezTo>
                      <a:pt x="220" y="7"/>
                      <a:pt x="203" y="0"/>
                      <a:pt x="1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56"/>
              <p:cNvSpPr/>
              <p:nvPr/>
            </p:nvSpPr>
            <p:spPr>
              <a:xfrm>
                <a:off x="5524961" y="1682381"/>
                <a:ext cx="14711" cy="1126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3" extrusionOk="0">
                    <a:moveTo>
                      <a:pt x="240" y="0"/>
                    </a:moveTo>
                    <a:cubicBezTo>
                      <a:pt x="142" y="0"/>
                      <a:pt x="64" y="98"/>
                      <a:pt x="64" y="176"/>
                    </a:cubicBezTo>
                    <a:cubicBezTo>
                      <a:pt x="1" y="239"/>
                      <a:pt x="40" y="353"/>
                      <a:pt x="150" y="353"/>
                    </a:cubicBezTo>
                    <a:cubicBezTo>
                      <a:pt x="176" y="353"/>
                      <a:pt x="206" y="347"/>
                      <a:pt x="240" y="332"/>
                    </a:cubicBezTo>
                    <a:cubicBezTo>
                      <a:pt x="261" y="353"/>
                      <a:pt x="287" y="363"/>
                      <a:pt x="315" y="363"/>
                    </a:cubicBezTo>
                    <a:cubicBezTo>
                      <a:pt x="390" y="363"/>
                      <a:pt x="474" y="290"/>
                      <a:pt x="474" y="176"/>
                    </a:cubicBezTo>
                    <a:cubicBezTo>
                      <a:pt x="474" y="98"/>
                      <a:pt x="396" y="0"/>
                      <a:pt x="2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56"/>
              <p:cNvSpPr/>
              <p:nvPr/>
            </p:nvSpPr>
            <p:spPr>
              <a:xfrm>
                <a:off x="5290150" y="1725364"/>
                <a:ext cx="15176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11" extrusionOk="0">
                    <a:moveTo>
                      <a:pt x="235" y="1"/>
                    </a:moveTo>
                    <a:cubicBezTo>
                      <a:pt x="1" y="1"/>
                      <a:pt x="1" y="410"/>
                      <a:pt x="235" y="410"/>
                    </a:cubicBezTo>
                    <a:cubicBezTo>
                      <a:pt x="489" y="410"/>
                      <a:pt x="489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56"/>
              <p:cNvSpPr/>
              <p:nvPr/>
            </p:nvSpPr>
            <p:spPr>
              <a:xfrm>
                <a:off x="5340427" y="1612148"/>
                <a:ext cx="10335" cy="8286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67" extrusionOk="0">
                    <a:moveTo>
                      <a:pt x="235" y="0"/>
                    </a:moveTo>
                    <a:cubicBezTo>
                      <a:pt x="79" y="0"/>
                      <a:pt x="0" y="156"/>
                      <a:pt x="79" y="234"/>
                    </a:cubicBezTo>
                    <a:cubicBezTo>
                      <a:pt x="101" y="257"/>
                      <a:pt x="133" y="266"/>
                      <a:pt x="165" y="266"/>
                    </a:cubicBezTo>
                    <a:cubicBezTo>
                      <a:pt x="244" y="266"/>
                      <a:pt x="332" y="211"/>
                      <a:pt x="332" y="156"/>
                    </a:cubicBez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56"/>
              <p:cNvSpPr/>
              <p:nvPr/>
            </p:nvSpPr>
            <p:spPr>
              <a:xfrm>
                <a:off x="5459104" y="1573975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235" y="1"/>
                    </a:moveTo>
                    <a:cubicBezTo>
                      <a:pt x="1" y="1"/>
                      <a:pt x="1" y="332"/>
                      <a:pt x="235" y="332"/>
                    </a:cubicBezTo>
                    <a:cubicBezTo>
                      <a:pt x="411" y="332"/>
                      <a:pt x="411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56"/>
              <p:cNvSpPr/>
              <p:nvPr/>
            </p:nvSpPr>
            <p:spPr>
              <a:xfrm>
                <a:off x="5502119" y="1727785"/>
                <a:ext cx="63001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206" extrusionOk="0">
                    <a:moveTo>
                      <a:pt x="1776" y="1"/>
                    </a:moveTo>
                    <a:cubicBezTo>
                      <a:pt x="1288" y="254"/>
                      <a:pt x="722" y="410"/>
                      <a:pt x="156" y="664"/>
                    </a:cubicBezTo>
                    <a:cubicBezTo>
                      <a:pt x="0" y="742"/>
                      <a:pt x="0" y="820"/>
                      <a:pt x="0" y="898"/>
                    </a:cubicBezTo>
                    <a:cubicBezTo>
                      <a:pt x="78" y="1230"/>
                      <a:pt x="156" y="1464"/>
                      <a:pt x="312" y="1718"/>
                    </a:cubicBezTo>
                    <a:cubicBezTo>
                      <a:pt x="488" y="1874"/>
                      <a:pt x="566" y="2128"/>
                      <a:pt x="800" y="2206"/>
                    </a:cubicBezTo>
                    <a:cubicBezTo>
                      <a:pt x="878" y="2206"/>
                      <a:pt x="976" y="2206"/>
                      <a:pt x="976" y="2128"/>
                    </a:cubicBezTo>
                    <a:cubicBezTo>
                      <a:pt x="1054" y="1874"/>
                      <a:pt x="878" y="1796"/>
                      <a:pt x="800" y="1562"/>
                    </a:cubicBezTo>
                    <a:cubicBezTo>
                      <a:pt x="644" y="1386"/>
                      <a:pt x="566" y="1230"/>
                      <a:pt x="488" y="976"/>
                    </a:cubicBezTo>
                    <a:cubicBezTo>
                      <a:pt x="976" y="820"/>
                      <a:pt x="1620" y="664"/>
                      <a:pt x="1951" y="254"/>
                    </a:cubicBezTo>
                    <a:cubicBezTo>
                      <a:pt x="2029" y="176"/>
                      <a:pt x="1951" y="1"/>
                      <a:pt x="17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56"/>
              <p:cNvSpPr/>
              <p:nvPr/>
            </p:nvSpPr>
            <p:spPr>
              <a:xfrm>
                <a:off x="6783461" y="436760"/>
                <a:ext cx="45435" cy="268236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8643" extrusionOk="0">
                    <a:moveTo>
                      <a:pt x="39" y="1"/>
                    </a:moveTo>
                    <a:cubicBezTo>
                      <a:pt x="20" y="1"/>
                      <a:pt x="0" y="20"/>
                      <a:pt x="0" y="59"/>
                    </a:cubicBezTo>
                    <a:cubicBezTo>
                      <a:pt x="0" y="723"/>
                      <a:pt x="176" y="1367"/>
                      <a:pt x="176" y="2089"/>
                    </a:cubicBezTo>
                    <a:cubicBezTo>
                      <a:pt x="254" y="2752"/>
                      <a:pt x="254" y="3474"/>
                      <a:pt x="332" y="4137"/>
                    </a:cubicBezTo>
                    <a:cubicBezTo>
                      <a:pt x="410" y="4859"/>
                      <a:pt x="566" y="5601"/>
                      <a:pt x="741" y="6245"/>
                    </a:cubicBezTo>
                    <a:cubicBezTo>
                      <a:pt x="898" y="6967"/>
                      <a:pt x="820" y="7786"/>
                      <a:pt x="1054" y="8527"/>
                    </a:cubicBezTo>
                    <a:cubicBezTo>
                      <a:pt x="1087" y="8608"/>
                      <a:pt x="1146" y="8642"/>
                      <a:pt x="1209" y="8642"/>
                    </a:cubicBezTo>
                    <a:cubicBezTo>
                      <a:pt x="1329" y="8642"/>
                      <a:pt x="1463" y="8518"/>
                      <a:pt x="1463" y="8352"/>
                    </a:cubicBezTo>
                    <a:lnTo>
                      <a:pt x="1385" y="8196"/>
                    </a:lnTo>
                    <a:lnTo>
                      <a:pt x="1385" y="8118"/>
                    </a:lnTo>
                    <a:cubicBezTo>
                      <a:pt x="1229" y="7552"/>
                      <a:pt x="1229" y="6967"/>
                      <a:pt x="1151" y="6401"/>
                    </a:cubicBezTo>
                    <a:cubicBezTo>
                      <a:pt x="976" y="5679"/>
                      <a:pt x="820" y="5015"/>
                      <a:pt x="741" y="4293"/>
                    </a:cubicBezTo>
                    <a:cubicBezTo>
                      <a:pt x="566" y="3552"/>
                      <a:pt x="566" y="2830"/>
                      <a:pt x="488" y="2089"/>
                    </a:cubicBezTo>
                    <a:cubicBezTo>
                      <a:pt x="410" y="1367"/>
                      <a:pt x="176" y="723"/>
                      <a:pt x="78" y="59"/>
                    </a:cubicBezTo>
                    <a:cubicBezTo>
                      <a:pt x="78" y="20"/>
                      <a:pt x="59" y="1"/>
                      <a:pt x="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56"/>
              <p:cNvSpPr/>
              <p:nvPr/>
            </p:nvSpPr>
            <p:spPr>
              <a:xfrm>
                <a:off x="6718039" y="463388"/>
                <a:ext cx="186551" cy="193596"/>
              </a:xfrm>
              <a:custGeom>
                <a:avLst/>
                <a:gdLst/>
                <a:ahLst/>
                <a:cxnLst/>
                <a:rect l="l" t="t" r="r" b="b"/>
                <a:pathLst>
                  <a:path w="6011" h="6238" extrusionOk="0">
                    <a:moveTo>
                      <a:pt x="5783" y="0"/>
                    </a:moveTo>
                    <a:cubicBezTo>
                      <a:pt x="5755" y="0"/>
                      <a:pt x="5727" y="7"/>
                      <a:pt x="5698" y="21"/>
                    </a:cubicBezTo>
                    <a:cubicBezTo>
                      <a:pt x="4801" y="1075"/>
                      <a:pt x="3903" y="2050"/>
                      <a:pt x="2849" y="2948"/>
                    </a:cubicBezTo>
                    <a:cubicBezTo>
                      <a:pt x="2284" y="3513"/>
                      <a:pt x="1698" y="4001"/>
                      <a:pt x="1132" y="4645"/>
                    </a:cubicBezTo>
                    <a:cubicBezTo>
                      <a:pt x="723" y="5055"/>
                      <a:pt x="157" y="5543"/>
                      <a:pt x="1" y="6109"/>
                    </a:cubicBezTo>
                    <a:cubicBezTo>
                      <a:pt x="1" y="6178"/>
                      <a:pt x="41" y="6238"/>
                      <a:pt x="92" y="6238"/>
                    </a:cubicBezTo>
                    <a:cubicBezTo>
                      <a:pt x="112" y="6238"/>
                      <a:pt x="135" y="6228"/>
                      <a:pt x="157" y="6206"/>
                    </a:cubicBezTo>
                    <a:cubicBezTo>
                      <a:pt x="1054" y="4899"/>
                      <a:pt x="2440" y="3923"/>
                      <a:pt x="3571" y="2870"/>
                    </a:cubicBezTo>
                    <a:cubicBezTo>
                      <a:pt x="4137" y="2304"/>
                      <a:pt x="4801" y="1718"/>
                      <a:pt x="5366" y="1153"/>
                    </a:cubicBezTo>
                    <a:cubicBezTo>
                      <a:pt x="5523" y="918"/>
                      <a:pt x="6010" y="587"/>
                      <a:pt x="6010" y="255"/>
                    </a:cubicBezTo>
                    <a:cubicBezTo>
                      <a:pt x="6010" y="128"/>
                      <a:pt x="5906" y="0"/>
                      <a:pt x="57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56"/>
              <p:cNvSpPr/>
              <p:nvPr/>
            </p:nvSpPr>
            <p:spPr>
              <a:xfrm>
                <a:off x="6698984" y="521920"/>
                <a:ext cx="234811" cy="105333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94" extrusionOk="0">
                    <a:moveTo>
                      <a:pt x="151" y="1"/>
                    </a:moveTo>
                    <a:cubicBezTo>
                      <a:pt x="72" y="1"/>
                      <a:pt x="1" y="68"/>
                      <a:pt x="49" y="164"/>
                    </a:cubicBezTo>
                    <a:cubicBezTo>
                      <a:pt x="205" y="574"/>
                      <a:pt x="615" y="808"/>
                      <a:pt x="1025" y="984"/>
                    </a:cubicBezTo>
                    <a:cubicBezTo>
                      <a:pt x="1590" y="1296"/>
                      <a:pt x="2156" y="1549"/>
                      <a:pt x="2800" y="1706"/>
                    </a:cubicBezTo>
                    <a:cubicBezTo>
                      <a:pt x="3210" y="1881"/>
                      <a:pt x="3620" y="2115"/>
                      <a:pt x="4107" y="2193"/>
                    </a:cubicBezTo>
                    <a:cubicBezTo>
                      <a:pt x="4517" y="2271"/>
                      <a:pt x="5005" y="2369"/>
                      <a:pt x="5415" y="2603"/>
                    </a:cubicBezTo>
                    <a:cubicBezTo>
                      <a:pt x="5649" y="2681"/>
                      <a:pt x="5902" y="2935"/>
                      <a:pt x="6215" y="3013"/>
                    </a:cubicBezTo>
                    <a:cubicBezTo>
                      <a:pt x="6468" y="3091"/>
                      <a:pt x="6956" y="3091"/>
                      <a:pt x="7112" y="3345"/>
                    </a:cubicBezTo>
                    <a:cubicBezTo>
                      <a:pt x="7151" y="3379"/>
                      <a:pt x="7196" y="3393"/>
                      <a:pt x="7242" y="3393"/>
                    </a:cubicBezTo>
                    <a:cubicBezTo>
                      <a:pt x="7403" y="3393"/>
                      <a:pt x="7566" y="3213"/>
                      <a:pt x="7444" y="3091"/>
                    </a:cubicBezTo>
                    <a:cubicBezTo>
                      <a:pt x="7190" y="2681"/>
                      <a:pt x="6702" y="2759"/>
                      <a:pt x="6312" y="2603"/>
                    </a:cubicBezTo>
                    <a:cubicBezTo>
                      <a:pt x="5980" y="2525"/>
                      <a:pt x="5727" y="2193"/>
                      <a:pt x="5415" y="2115"/>
                    </a:cubicBezTo>
                    <a:cubicBezTo>
                      <a:pt x="5005" y="1959"/>
                      <a:pt x="4595" y="1881"/>
                      <a:pt x="4185" y="1784"/>
                    </a:cubicBezTo>
                    <a:cubicBezTo>
                      <a:pt x="3385" y="1627"/>
                      <a:pt x="2644" y="1218"/>
                      <a:pt x="1824" y="984"/>
                    </a:cubicBezTo>
                    <a:cubicBezTo>
                      <a:pt x="1337" y="730"/>
                      <a:pt x="615" y="496"/>
                      <a:pt x="283" y="86"/>
                    </a:cubicBezTo>
                    <a:cubicBezTo>
                      <a:pt x="253" y="26"/>
                      <a:pt x="201" y="1"/>
                      <a:pt x="1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56"/>
              <p:cNvSpPr/>
              <p:nvPr/>
            </p:nvSpPr>
            <p:spPr>
              <a:xfrm>
                <a:off x="6718039" y="574835"/>
                <a:ext cx="35163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411" extrusionOk="0">
                    <a:moveTo>
                      <a:pt x="1054" y="1"/>
                    </a:moveTo>
                    <a:cubicBezTo>
                      <a:pt x="898" y="1"/>
                      <a:pt x="723" y="79"/>
                      <a:pt x="567" y="79"/>
                    </a:cubicBezTo>
                    <a:cubicBezTo>
                      <a:pt x="411" y="79"/>
                      <a:pt x="157" y="79"/>
                      <a:pt x="1" y="254"/>
                    </a:cubicBezTo>
                    <a:lnTo>
                      <a:pt x="1" y="332"/>
                    </a:lnTo>
                    <a:cubicBezTo>
                      <a:pt x="157" y="410"/>
                      <a:pt x="411" y="410"/>
                      <a:pt x="567" y="410"/>
                    </a:cubicBezTo>
                    <a:cubicBezTo>
                      <a:pt x="820" y="410"/>
                      <a:pt x="1054" y="332"/>
                      <a:pt x="1132" y="176"/>
                    </a:cubicBezTo>
                    <a:cubicBezTo>
                      <a:pt x="1132" y="79"/>
                      <a:pt x="1132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56"/>
              <p:cNvSpPr/>
              <p:nvPr/>
            </p:nvSpPr>
            <p:spPr>
              <a:xfrm>
                <a:off x="6778588" y="603294"/>
                <a:ext cx="15176" cy="339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094" extrusionOk="0">
                    <a:moveTo>
                      <a:pt x="381" y="1"/>
                    </a:moveTo>
                    <a:cubicBezTo>
                      <a:pt x="352" y="1"/>
                      <a:pt x="333" y="20"/>
                      <a:pt x="333" y="59"/>
                    </a:cubicBezTo>
                    <a:cubicBezTo>
                      <a:pt x="235" y="235"/>
                      <a:pt x="235" y="391"/>
                      <a:pt x="157" y="547"/>
                    </a:cubicBezTo>
                    <a:cubicBezTo>
                      <a:pt x="79" y="723"/>
                      <a:pt x="1" y="879"/>
                      <a:pt x="79" y="1035"/>
                    </a:cubicBezTo>
                    <a:cubicBezTo>
                      <a:pt x="118" y="1074"/>
                      <a:pt x="157" y="1093"/>
                      <a:pt x="198" y="1093"/>
                    </a:cubicBezTo>
                    <a:cubicBezTo>
                      <a:pt x="240" y="1093"/>
                      <a:pt x="284" y="1074"/>
                      <a:pt x="333" y="1035"/>
                    </a:cubicBezTo>
                    <a:cubicBezTo>
                      <a:pt x="411" y="957"/>
                      <a:pt x="411" y="723"/>
                      <a:pt x="489" y="547"/>
                    </a:cubicBezTo>
                    <a:lnTo>
                      <a:pt x="489" y="59"/>
                    </a:lnTo>
                    <a:cubicBezTo>
                      <a:pt x="450" y="20"/>
                      <a:pt x="411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56"/>
              <p:cNvSpPr/>
              <p:nvPr/>
            </p:nvSpPr>
            <p:spPr>
              <a:xfrm>
                <a:off x="6781009" y="630542"/>
                <a:ext cx="1033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35" extrusionOk="0">
                    <a:moveTo>
                      <a:pt x="157" y="1"/>
                    </a:moveTo>
                    <a:cubicBezTo>
                      <a:pt x="1" y="1"/>
                      <a:pt x="1" y="235"/>
                      <a:pt x="157" y="235"/>
                    </a:cubicBezTo>
                    <a:cubicBezTo>
                      <a:pt x="333" y="235"/>
                      <a:pt x="333" y="1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56"/>
              <p:cNvSpPr/>
              <p:nvPr/>
            </p:nvSpPr>
            <p:spPr>
              <a:xfrm>
                <a:off x="6740446" y="504602"/>
                <a:ext cx="30321" cy="38577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243" extrusionOk="0">
                    <a:moveTo>
                      <a:pt x="254" y="0"/>
                    </a:moveTo>
                    <a:cubicBezTo>
                      <a:pt x="254" y="0"/>
                      <a:pt x="176" y="0"/>
                      <a:pt x="176" y="78"/>
                    </a:cubicBezTo>
                    <a:cubicBezTo>
                      <a:pt x="1" y="234"/>
                      <a:pt x="176" y="488"/>
                      <a:pt x="254" y="644"/>
                    </a:cubicBezTo>
                    <a:cubicBezTo>
                      <a:pt x="410" y="878"/>
                      <a:pt x="586" y="1054"/>
                      <a:pt x="820" y="1210"/>
                    </a:cubicBezTo>
                    <a:cubicBezTo>
                      <a:pt x="843" y="1233"/>
                      <a:pt x="866" y="1242"/>
                      <a:pt x="887" y="1242"/>
                    </a:cubicBezTo>
                    <a:cubicBezTo>
                      <a:pt x="937" y="1242"/>
                      <a:pt x="976" y="1187"/>
                      <a:pt x="976" y="1132"/>
                    </a:cubicBezTo>
                    <a:cubicBezTo>
                      <a:pt x="898" y="878"/>
                      <a:pt x="742" y="722"/>
                      <a:pt x="664" y="566"/>
                    </a:cubicBezTo>
                    <a:cubicBezTo>
                      <a:pt x="488" y="390"/>
                      <a:pt x="410" y="156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56"/>
              <p:cNvSpPr/>
              <p:nvPr/>
            </p:nvSpPr>
            <p:spPr>
              <a:xfrm>
                <a:off x="6808879" y="479774"/>
                <a:ext cx="22438" cy="4348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401" extrusionOk="0">
                    <a:moveTo>
                      <a:pt x="596" y="0"/>
                    </a:moveTo>
                    <a:cubicBezTo>
                      <a:pt x="566" y="0"/>
                      <a:pt x="527" y="20"/>
                      <a:pt x="488" y="59"/>
                    </a:cubicBezTo>
                    <a:cubicBezTo>
                      <a:pt x="332" y="215"/>
                      <a:pt x="235" y="468"/>
                      <a:pt x="157" y="703"/>
                    </a:cubicBezTo>
                    <a:cubicBezTo>
                      <a:pt x="79" y="956"/>
                      <a:pt x="1" y="1112"/>
                      <a:pt x="79" y="1366"/>
                    </a:cubicBezTo>
                    <a:cubicBezTo>
                      <a:pt x="79" y="1366"/>
                      <a:pt x="79" y="1401"/>
                      <a:pt x="102" y="1401"/>
                    </a:cubicBezTo>
                    <a:cubicBezTo>
                      <a:pt x="113" y="1401"/>
                      <a:pt x="131" y="1392"/>
                      <a:pt x="157" y="1366"/>
                    </a:cubicBezTo>
                    <a:cubicBezTo>
                      <a:pt x="332" y="1190"/>
                      <a:pt x="410" y="956"/>
                      <a:pt x="488" y="703"/>
                    </a:cubicBezTo>
                    <a:cubicBezTo>
                      <a:pt x="644" y="547"/>
                      <a:pt x="722" y="312"/>
                      <a:pt x="644" y="59"/>
                    </a:cubicBezTo>
                    <a:cubicBezTo>
                      <a:pt x="644" y="20"/>
                      <a:pt x="625" y="0"/>
                      <a:pt x="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56"/>
              <p:cNvSpPr/>
              <p:nvPr/>
            </p:nvSpPr>
            <p:spPr>
              <a:xfrm>
                <a:off x="6844010" y="544544"/>
                <a:ext cx="35752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567" extrusionOk="0">
                    <a:moveTo>
                      <a:pt x="1054" y="1"/>
                    </a:moveTo>
                    <a:cubicBezTo>
                      <a:pt x="898" y="1"/>
                      <a:pt x="742" y="79"/>
                      <a:pt x="566" y="177"/>
                    </a:cubicBezTo>
                    <a:cubicBezTo>
                      <a:pt x="410" y="177"/>
                      <a:pt x="254" y="255"/>
                      <a:pt x="78" y="333"/>
                    </a:cubicBezTo>
                    <a:cubicBezTo>
                      <a:pt x="0" y="411"/>
                      <a:pt x="78" y="567"/>
                      <a:pt x="254" y="567"/>
                    </a:cubicBezTo>
                    <a:cubicBezTo>
                      <a:pt x="488" y="489"/>
                      <a:pt x="1054" y="489"/>
                      <a:pt x="1151" y="177"/>
                    </a:cubicBezTo>
                    <a:cubicBezTo>
                      <a:pt x="1151" y="79"/>
                      <a:pt x="1151" y="79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56"/>
              <p:cNvSpPr/>
              <p:nvPr/>
            </p:nvSpPr>
            <p:spPr>
              <a:xfrm>
                <a:off x="6828865" y="602704"/>
                <a:ext cx="1033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54" extrusionOk="0">
                    <a:moveTo>
                      <a:pt x="176" y="0"/>
                    </a:moveTo>
                    <a:cubicBezTo>
                      <a:pt x="0" y="0"/>
                      <a:pt x="0" y="254"/>
                      <a:pt x="176" y="254"/>
                    </a:cubicBezTo>
                    <a:cubicBezTo>
                      <a:pt x="332" y="254"/>
                      <a:pt x="332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56"/>
              <p:cNvSpPr/>
              <p:nvPr/>
            </p:nvSpPr>
            <p:spPr>
              <a:xfrm>
                <a:off x="6827158" y="602052"/>
                <a:ext cx="24735" cy="31159"/>
              </a:xfrm>
              <a:custGeom>
                <a:avLst/>
                <a:gdLst/>
                <a:ahLst/>
                <a:cxnLst/>
                <a:rect l="l" t="t" r="r" b="b"/>
                <a:pathLst>
                  <a:path w="797" h="1004" extrusionOk="0">
                    <a:moveTo>
                      <a:pt x="231" y="1"/>
                    </a:moveTo>
                    <a:cubicBezTo>
                      <a:pt x="108" y="1"/>
                      <a:pt x="1" y="152"/>
                      <a:pt x="55" y="275"/>
                    </a:cubicBezTo>
                    <a:cubicBezTo>
                      <a:pt x="220" y="494"/>
                      <a:pt x="367" y="1004"/>
                      <a:pt x="658" y="1004"/>
                    </a:cubicBezTo>
                    <a:cubicBezTo>
                      <a:pt x="677" y="1004"/>
                      <a:pt x="698" y="1002"/>
                      <a:pt x="719" y="997"/>
                    </a:cubicBezTo>
                    <a:cubicBezTo>
                      <a:pt x="797" y="997"/>
                      <a:pt x="797" y="997"/>
                      <a:pt x="797" y="919"/>
                    </a:cubicBezTo>
                    <a:cubicBezTo>
                      <a:pt x="797" y="763"/>
                      <a:pt x="719" y="665"/>
                      <a:pt x="621" y="509"/>
                    </a:cubicBezTo>
                    <a:cubicBezTo>
                      <a:pt x="543" y="353"/>
                      <a:pt x="465" y="275"/>
                      <a:pt x="387" y="99"/>
                    </a:cubicBezTo>
                    <a:cubicBezTo>
                      <a:pt x="340" y="29"/>
                      <a:pt x="284" y="1"/>
                      <a:pt x="2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56"/>
              <p:cNvSpPr/>
              <p:nvPr/>
            </p:nvSpPr>
            <p:spPr>
              <a:xfrm>
                <a:off x="6796154" y="665674"/>
                <a:ext cx="63001" cy="44846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445" extrusionOk="0">
                    <a:moveTo>
                      <a:pt x="742" y="0"/>
                    </a:moveTo>
                    <a:cubicBezTo>
                      <a:pt x="645" y="0"/>
                      <a:pt x="489" y="0"/>
                      <a:pt x="489" y="78"/>
                    </a:cubicBezTo>
                    <a:cubicBezTo>
                      <a:pt x="332" y="488"/>
                      <a:pt x="1" y="976"/>
                      <a:pt x="1" y="1386"/>
                    </a:cubicBezTo>
                    <a:cubicBezTo>
                      <a:pt x="1" y="1425"/>
                      <a:pt x="1" y="1444"/>
                      <a:pt x="11" y="1444"/>
                    </a:cubicBezTo>
                    <a:cubicBezTo>
                      <a:pt x="20" y="1444"/>
                      <a:pt x="40" y="1425"/>
                      <a:pt x="79" y="1386"/>
                    </a:cubicBezTo>
                    <a:cubicBezTo>
                      <a:pt x="332" y="1230"/>
                      <a:pt x="489" y="742"/>
                      <a:pt x="742" y="410"/>
                    </a:cubicBezTo>
                    <a:cubicBezTo>
                      <a:pt x="898" y="566"/>
                      <a:pt x="1054" y="664"/>
                      <a:pt x="1230" y="820"/>
                    </a:cubicBezTo>
                    <a:cubicBezTo>
                      <a:pt x="1386" y="976"/>
                      <a:pt x="1542" y="1151"/>
                      <a:pt x="1796" y="1151"/>
                    </a:cubicBezTo>
                    <a:cubicBezTo>
                      <a:pt x="1874" y="1151"/>
                      <a:pt x="2030" y="1054"/>
                      <a:pt x="1952" y="976"/>
                    </a:cubicBezTo>
                    <a:cubicBezTo>
                      <a:pt x="1796" y="742"/>
                      <a:pt x="1542" y="664"/>
                      <a:pt x="1386" y="488"/>
                    </a:cubicBezTo>
                    <a:cubicBezTo>
                      <a:pt x="1132" y="332"/>
                      <a:pt x="976" y="176"/>
                      <a:pt x="7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56"/>
              <p:cNvSpPr/>
              <p:nvPr/>
            </p:nvSpPr>
            <p:spPr>
              <a:xfrm>
                <a:off x="6700473" y="615397"/>
                <a:ext cx="45466" cy="45466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465" extrusionOk="0">
                    <a:moveTo>
                      <a:pt x="1211" y="1"/>
                    </a:moveTo>
                    <a:cubicBezTo>
                      <a:pt x="801" y="79"/>
                      <a:pt x="567" y="489"/>
                      <a:pt x="157" y="645"/>
                    </a:cubicBezTo>
                    <a:cubicBezTo>
                      <a:pt x="1" y="723"/>
                      <a:pt x="1" y="898"/>
                      <a:pt x="157" y="898"/>
                    </a:cubicBezTo>
                    <a:cubicBezTo>
                      <a:pt x="567" y="898"/>
                      <a:pt x="723" y="567"/>
                      <a:pt x="1055" y="411"/>
                    </a:cubicBezTo>
                    <a:lnTo>
                      <a:pt x="1055" y="1054"/>
                    </a:lnTo>
                    <a:cubicBezTo>
                      <a:pt x="1133" y="1132"/>
                      <a:pt x="1133" y="1464"/>
                      <a:pt x="1289" y="1464"/>
                    </a:cubicBezTo>
                    <a:cubicBezTo>
                      <a:pt x="1464" y="1386"/>
                      <a:pt x="1464" y="1211"/>
                      <a:pt x="1464" y="1054"/>
                    </a:cubicBezTo>
                    <a:cubicBezTo>
                      <a:pt x="1464" y="723"/>
                      <a:pt x="1386" y="489"/>
                      <a:pt x="1464" y="157"/>
                    </a:cubicBezTo>
                    <a:cubicBezTo>
                      <a:pt x="1464" y="79"/>
                      <a:pt x="1289" y="1"/>
                      <a:pt x="12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56"/>
              <p:cNvSpPr/>
              <p:nvPr/>
            </p:nvSpPr>
            <p:spPr>
              <a:xfrm>
                <a:off x="6687780" y="500475"/>
                <a:ext cx="40594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831" extrusionOk="0">
                    <a:moveTo>
                      <a:pt x="731" y="1"/>
                    </a:moveTo>
                    <a:cubicBezTo>
                      <a:pt x="679" y="1"/>
                      <a:pt x="644" y="36"/>
                      <a:pt x="644" y="36"/>
                    </a:cubicBezTo>
                    <a:cubicBezTo>
                      <a:pt x="566" y="289"/>
                      <a:pt x="722" y="523"/>
                      <a:pt x="820" y="699"/>
                    </a:cubicBezTo>
                    <a:cubicBezTo>
                      <a:pt x="820" y="933"/>
                      <a:pt x="898" y="1187"/>
                      <a:pt x="976" y="1343"/>
                    </a:cubicBezTo>
                    <a:cubicBezTo>
                      <a:pt x="755" y="1343"/>
                      <a:pt x="542" y="1378"/>
                      <a:pt x="350" y="1378"/>
                    </a:cubicBezTo>
                    <a:cubicBezTo>
                      <a:pt x="254" y="1378"/>
                      <a:pt x="163" y="1369"/>
                      <a:pt x="78" y="1343"/>
                    </a:cubicBezTo>
                    <a:lnTo>
                      <a:pt x="0" y="1421"/>
                    </a:lnTo>
                    <a:cubicBezTo>
                      <a:pt x="156" y="1831"/>
                      <a:pt x="722" y="1675"/>
                      <a:pt x="1054" y="1753"/>
                    </a:cubicBezTo>
                    <a:cubicBezTo>
                      <a:pt x="1210" y="1753"/>
                      <a:pt x="1307" y="1675"/>
                      <a:pt x="1307" y="1597"/>
                    </a:cubicBezTo>
                    <a:cubicBezTo>
                      <a:pt x="1307" y="1265"/>
                      <a:pt x="1210" y="933"/>
                      <a:pt x="1132" y="699"/>
                    </a:cubicBezTo>
                    <a:cubicBezTo>
                      <a:pt x="1054" y="445"/>
                      <a:pt x="976" y="133"/>
                      <a:pt x="820" y="36"/>
                    </a:cubicBezTo>
                    <a:cubicBezTo>
                      <a:pt x="787" y="10"/>
                      <a:pt x="757" y="1"/>
                      <a:pt x="7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56"/>
              <p:cNvSpPr/>
              <p:nvPr/>
            </p:nvSpPr>
            <p:spPr>
              <a:xfrm>
                <a:off x="6761519" y="459167"/>
                <a:ext cx="47390" cy="44690"/>
              </a:xfrm>
              <a:custGeom>
                <a:avLst/>
                <a:gdLst/>
                <a:ahLst/>
                <a:cxnLst/>
                <a:rect l="l" t="t" r="r" b="b"/>
                <a:pathLst>
                  <a:path w="1527" h="1440" extrusionOk="0">
                    <a:moveTo>
                      <a:pt x="1370" y="1"/>
                    </a:moveTo>
                    <a:cubicBezTo>
                      <a:pt x="1195" y="157"/>
                      <a:pt x="1195" y="391"/>
                      <a:pt x="1195" y="567"/>
                    </a:cubicBezTo>
                    <a:cubicBezTo>
                      <a:pt x="1117" y="723"/>
                      <a:pt x="1117" y="801"/>
                      <a:pt x="1039" y="976"/>
                    </a:cubicBezTo>
                    <a:cubicBezTo>
                      <a:pt x="785" y="645"/>
                      <a:pt x="551" y="235"/>
                      <a:pt x="141" y="79"/>
                    </a:cubicBezTo>
                    <a:cubicBezTo>
                      <a:pt x="126" y="64"/>
                      <a:pt x="111" y="58"/>
                      <a:pt x="98" y="58"/>
                    </a:cubicBezTo>
                    <a:cubicBezTo>
                      <a:pt x="39" y="58"/>
                      <a:pt x="0" y="172"/>
                      <a:pt x="63" y="235"/>
                    </a:cubicBezTo>
                    <a:cubicBezTo>
                      <a:pt x="473" y="567"/>
                      <a:pt x="629" y="1054"/>
                      <a:pt x="961" y="1367"/>
                    </a:cubicBezTo>
                    <a:cubicBezTo>
                      <a:pt x="1000" y="1415"/>
                      <a:pt x="1058" y="1440"/>
                      <a:pt x="1107" y="1440"/>
                    </a:cubicBezTo>
                    <a:cubicBezTo>
                      <a:pt x="1156" y="1440"/>
                      <a:pt x="1195" y="1415"/>
                      <a:pt x="1195" y="1367"/>
                    </a:cubicBezTo>
                    <a:cubicBezTo>
                      <a:pt x="1370" y="1132"/>
                      <a:pt x="1448" y="976"/>
                      <a:pt x="1448" y="723"/>
                    </a:cubicBezTo>
                    <a:cubicBezTo>
                      <a:pt x="1527" y="489"/>
                      <a:pt x="1527" y="235"/>
                      <a:pt x="1527" y="79"/>
                    </a:cubicBezTo>
                    <a:cubicBezTo>
                      <a:pt x="1448" y="1"/>
                      <a:pt x="1448" y="1"/>
                      <a:pt x="1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56"/>
              <p:cNvSpPr/>
              <p:nvPr/>
            </p:nvSpPr>
            <p:spPr>
              <a:xfrm>
                <a:off x="6859155" y="464629"/>
                <a:ext cx="58160" cy="5068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633" extrusionOk="0">
                    <a:moveTo>
                      <a:pt x="439" y="0"/>
                    </a:moveTo>
                    <a:cubicBezTo>
                      <a:pt x="410" y="0"/>
                      <a:pt x="371" y="20"/>
                      <a:pt x="332" y="59"/>
                    </a:cubicBezTo>
                    <a:cubicBezTo>
                      <a:pt x="254" y="547"/>
                      <a:pt x="0" y="1035"/>
                      <a:pt x="78" y="1522"/>
                    </a:cubicBezTo>
                    <a:cubicBezTo>
                      <a:pt x="78" y="1578"/>
                      <a:pt x="127" y="1633"/>
                      <a:pt x="183" y="1633"/>
                    </a:cubicBezTo>
                    <a:cubicBezTo>
                      <a:pt x="206" y="1633"/>
                      <a:pt x="231" y="1623"/>
                      <a:pt x="254" y="1600"/>
                    </a:cubicBezTo>
                    <a:cubicBezTo>
                      <a:pt x="376" y="1581"/>
                      <a:pt x="502" y="1576"/>
                      <a:pt x="630" y="1576"/>
                    </a:cubicBezTo>
                    <a:cubicBezTo>
                      <a:pt x="759" y="1576"/>
                      <a:pt x="888" y="1581"/>
                      <a:pt x="1015" y="1581"/>
                    </a:cubicBezTo>
                    <a:cubicBezTo>
                      <a:pt x="1268" y="1581"/>
                      <a:pt x="1512" y="1561"/>
                      <a:pt x="1717" y="1444"/>
                    </a:cubicBezTo>
                    <a:cubicBezTo>
                      <a:pt x="1873" y="1366"/>
                      <a:pt x="1795" y="1191"/>
                      <a:pt x="1639" y="1191"/>
                    </a:cubicBezTo>
                    <a:cubicBezTo>
                      <a:pt x="1229" y="1288"/>
                      <a:pt x="819" y="1288"/>
                      <a:pt x="410" y="1288"/>
                    </a:cubicBezTo>
                    <a:cubicBezTo>
                      <a:pt x="410" y="878"/>
                      <a:pt x="663" y="469"/>
                      <a:pt x="488" y="59"/>
                    </a:cubicBezTo>
                    <a:cubicBezTo>
                      <a:pt x="488" y="20"/>
                      <a:pt x="468" y="0"/>
                      <a:pt x="4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56"/>
              <p:cNvSpPr/>
              <p:nvPr/>
            </p:nvSpPr>
            <p:spPr>
              <a:xfrm>
                <a:off x="6861576" y="643267"/>
                <a:ext cx="1030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35" extrusionOk="0">
                    <a:moveTo>
                      <a:pt x="176" y="0"/>
                    </a:moveTo>
                    <a:cubicBezTo>
                      <a:pt x="0" y="0"/>
                      <a:pt x="0" y="234"/>
                      <a:pt x="176" y="234"/>
                    </a:cubicBezTo>
                    <a:cubicBezTo>
                      <a:pt x="332" y="234"/>
                      <a:pt x="332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56"/>
              <p:cNvSpPr/>
              <p:nvPr/>
            </p:nvSpPr>
            <p:spPr>
              <a:xfrm>
                <a:off x="6773747" y="657388"/>
                <a:ext cx="9745" cy="6890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22" extrusionOk="0">
                    <a:moveTo>
                      <a:pt x="90" y="1"/>
                    </a:moveTo>
                    <a:cubicBezTo>
                      <a:pt x="40" y="1"/>
                      <a:pt x="1" y="56"/>
                      <a:pt x="1" y="111"/>
                    </a:cubicBezTo>
                    <a:cubicBezTo>
                      <a:pt x="1" y="166"/>
                      <a:pt x="40" y="222"/>
                      <a:pt x="90" y="222"/>
                    </a:cubicBezTo>
                    <a:cubicBezTo>
                      <a:pt x="111" y="222"/>
                      <a:pt x="134" y="212"/>
                      <a:pt x="157" y="189"/>
                    </a:cubicBezTo>
                    <a:cubicBezTo>
                      <a:pt x="313" y="189"/>
                      <a:pt x="313" y="33"/>
                      <a:pt x="157" y="33"/>
                    </a:cubicBezTo>
                    <a:cubicBezTo>
                      <a:pt x="134" y="10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56"/>
              <p:cNvSpPr/>
              <p:nvPr/>
            </p:nvSpPr>
            <p:spPr>
              <a:xfrm>
                <a:off x="6891835" y="543551"/>
                <a:ext cx="12755" cy="8907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87" extrusionOk="0">
                    <a:moveTo>
                      <a:pt x="321" y="1"/>
                    </a:moveTo>
                    <a:cubicBezTo>
                      <a:pt x="300" y="1"/>
                      <a:pt x="277" y="10"/>
                      <a:pt x="254" y="33"/>
                    </a:cubicBezTo>
                    <a:cubicBezTo>
                      <a:pt x="176" y="33"/>
                      <a:pt x="98" y="33"/>
                      <a:pt x="1" y="111"/>
                    </a:cubicBezTo>
                    <a:cubicBezTo>
                      <a:pt x="1" y="209"/>
                      <a:pt x="98" y="287"/>
                      <a:pt x="176" y="287"/>
                    </a:cubicBezTo>
                    <a:cubicBezTo>
                      <a:pt x="254" y="287"/>
                      <a:pt x="410" y="287"/>
                      <a:pt x="410" y="111"/>
                    </a:cubicBezTo>
                    <a:cubicBezTo>
                      <a:pt x="410" y="56"/>
                      <a:pt x="371" y="1"/>
                      <a:pt x="3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56"/>
              <p:cNvSpPr/>
              <p:nvPr/>
            </p:nvSpPr>
            <p:spPr>
              <a:xfrm>
                <a:off x="6735605" y="482195"/>
                <a:ext cx="7914" cy="8286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67" extrusionOk="0">
                    <a:moveTo>
                      <a:pt x="205" y="0"/>
                    </a:moveTo>
                    <a:cubicBezTo>
                      <a:pt x="181" y="0"/>
                      <a:pt x="157" y="20"/>
                      <a:pt x="157" y="59"/>
                    </a:cubicBezTo>
                    <a:cubicBezTo>
                      <a:pt x="1" y="59"/>
                      <a:pt x="1" y="137"/>
                      <a:pt x="79" y="234"/>
                    </a:cubicBezTo>
                    <a:cubicBezTo>
                      <a:pt x="101" y="257"/>
                      <a:pt x="125" y="266"/>
                      <a:pt x="148" y="266"/>
                    </a:cubicBezTo>
                    <a:cubicBezTo>
                      <a:pt x="204" y="266"/>
                      <a:pt x="254" y="207"/>
                      <a:pt x="254" y="137"/>
                    </a:cubicBezTo>
                    <a:lnTo>
                      <a:pt x="254" y="59"/>
                    </a:lnTo>
                    <a:cubicBezTo>
                      <a:pt x="254" y="20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56"/>
              <p:cNvSpPr/>
              <p:nvPr/>
            </p:nvSpPr>
            <p:spPr>
              <a:xfrm>
                <a:off x="6871849" y="582035"/>
                <a:ext cx="53318" cy="58842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896" extrusionOk="0">
                    <a:moveTo>
                      <a:pt x="1625" y="1"/>
                    </a:moveTo>
                    <a:cubicBezTo>
                      <a:pt x="1603" y="1"/>
                      <a:pt x="1576" y="7"/>
                      <a:pt x="1542" y="22"/>
                    </a:cubicBezTo>
                    <a:cubicBezTo>
                      <a:pt x="1054" y="178"/>
                      <a:pt x="567" y="334"/>
                      <a:pt x="79" y="588"/>
                    </a:cubicBezTo>
                    <a:cubicBezTo>
                      <a:pt x="1" y="588"/>
                      <a:pt x="1" y="666"/>
                      <a:pt x="1" y="822"/>
                    </a:cubicBezTo>
                    <a:cubicBezTo>
                      <a:pt x="79" y="1076"/>
                      <a:pt x="157" y="1232"/>
                      <a:pt x="332" y="1486"/>
                    </a:cubicBezTo>
                    <a:cubicBezTo>
                      <a:pt x="410" y="1642"/>
                      <a:pt x="489" y="1798"/>
                      <a:pt x="742" y="1895"/>
                    </a:cubicBezTo>
                    <a:cubicBezTo>
                      <a:pt x="742" y="1895"/>
                      <a:pt x="820" y="1895"/>
                      <a:pt x="820" y="1798"/>
                    </a:cubicBezTo>
                    <a:cubicBezTo>
                      <a:pt x="898" y="1642"/>
                      <a:pt x="820" y="1486"/>
                      <a:pt x="645" y="1310"/>
                    </a:cubicBezTo>
                    <a:cubicBezTo>
                      <a:pt x="567" y="1154"/>
                      <a:pt x="489" y="998"/>
                      <a:pt x="410" y="822"/>
                    </a:cubicBezTo>
                    <a:cubicBezTo>
                      <a:pt x="820" y="666"/>
                      <a:pt x="1386" y="588"/>
                      <a:pt x="1718" y="178"/>
                    </a:cubicBezTo>
                    <a:cubicBezTo>
                      <a:pt x="1718" y="115"/>
                      <a:pt x="1718" y="1"/>
                      <a:pt x="16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56"/>
              <p:cNvSpPr/>
              <p:nvPr/>
            </p:nvSpPr>
            <p:spPr>
              <a:xfrm>
                <a:off x="1104025" y="2946747"/>
                <a:ext cx="46832" cy="267056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8605" extrusionOk="0">
                    <a:moveTo>
                      <a:pt x="0" y="1"/>
                    </a:moveTo>
                    <a:cubicBezTo>
                      <a:pt x="0" y="723"/>
                      <a:pt x="156" y="1386"/>
                      <a:pt x="156" y="2108"/>
                    </a:cubicBezTo>
                    <a:cubicBezTo>
                      <a:pt x="254" y="2771"/>
                      <a:pt x="254" y="3493"/>
                      <a:pt x="332" y="4137"/>
                    </a:cubicBezTo>
                    <a:cubicBezTo>
                      <a:pt x="410" y="4879"/>
                      <a:pt x="644" y="5601"/>
                      <a:pt x="742" y="6264"/>
                    </a:cubicBezTo>
                    <a:cubicBezTo>
                      <a:pt x="898" y="6986"/>
                      <a:pt x="898" y="7805"/>
                      <a:pt x="1054" y="8449"/>
                    </a:cubicBezTo>
                    <a:cubicBezTo>
                      <a:pt x="1087" y="8557"/>
                      <a:pt x="1180" y="8605"/>
                      <a:pt x="1270" y="8605"/>
                    </a:cubicBezTo>
                    <a:cubicBezTo>
                      <a:pt x="1392" y="8605"/>
                      <a:pt x="1508" y="8517"/>
                      <a:pt x="1463" y="8371"/>
                    </a:cubicBezTo>
                    <a:lnTo>
                      <a:pt x="1385" y="8215"/>
                    </a:lnTo>
                    <a:lnTo>
                      <a:pt x="1385" y="8137"/>
                    </a:lnTo>
                    <a:cubicBezTo>
                      <a:pt x="1229" y="7552"/>
                      <a:pt x="1229" y="6986"/>
                      <a:pt x="1132" y="6420"/>
                    </a:cubicBezTo>
                    <a:cubicBezTo>
                      <a:pt x="1054" y="5698"/>
                      <a:pt x="820" y="5035"/>
                      <a:pt x="742" y="4313"/>
                    </a:cubicBezTo>
                    <a:cubicBezTo>
                      <a:pt x="566" y="3571"/>
                      <a:pt x="566" y="2849"/>
                      <a:pt x="488" y="2108"/>
                    </a:cubicBezTo>
                    <a:cubicBezTo>
                      <a:pt x="410" y="1386"/>
                      <a:pt x="156" y="723"/>
                      <a:pt x="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56"/>
              <p:cNvSpPr/>
              <p:nvPr/>
            </p:nvSpPr>
            <p:spPr>
              <a:xfrm>
                <a:off x="1038603" y="2973964"/>
                <a:ext cx="188538" cy="193286"/>
              </a:xfrm>
              <a:custGeom>
                <a:avLst/>
                <a:gdLst/>
                <a:ahLst/>
                <a:cxnLst/>
                <a:rect l="l" t="t" r="r" b="b"/>
                <a:pathLst>
                  <a:path w="6075" h="6228" extrusionOk="0">
                    <a:moveTo>
                      <a:pt x="5832" y="1"/>
                    </a:moveTo>
                    <a:cubicBezTo>
                      <a:pt x="5810" y="1"/>
                      <a:pt x="5791" y="7"/>
                      <a:pt x="5776" y="21"/>
                    </a:cubicBezTo>
                    <a:cubicBezTo>
                      <a:pt x="4801" y="1075"/>
                      <a:pt x="3903" y="2050"/>
                      <a:pt x="2850" y="2948"/>
                    </a:cubicBezTo>
                    <a:cubicBezTo>
                      <a:pt x="2264" y="3514"/>
                      <a:pt x="1698" y="4002"/>
                      <a:pt x="1132" y="4567"/>
                    </a:cubicBezTo>
                    <a:cubicBezTo>
                      <a:pt x="723" y="5055"/>
                      <a:pt x="157" y="5543"/>
                      <a:pt x="1" y="6109"/>
                    </a:cubicBezTo>
                    <a:cubicBezTo>
                      <a:pt x="1" y="6164"/>
                      <a:pt x="39" y="6228"/>
                      <a:pt x="89" y="6228"/>
                    </a:cubicBezTo>
                    <a:cubicBezTo>
                      <a:pt x="110" y="6228"/>
                      <a:pt x="134" y="6216"/>
                      <a:pt x="157" y="6187"/>
                    </a:cubicBezTo>
                    <a:cubicBezTo>
                      <a:pt x="1054" y="4899"/>
                      <a:pt x="2440" y="3924"/>
                      <a:pt x="3571" y="2870"/>
                    </a:cubicBezTo>
                    <a:cubicBezTo>
                      <a:pt x="4137" y="2285"/>
                      <a:pt x="4801" y="1719"/>
                      <a:pt x="5367" y="1153"/>
                    </a:cubicBezTo>
                    <a:cubicBezTo>
                      <a:pt x="5523" y="919"/>
                      <a:pt x="6010" y="509"/>
                      <a:pt x="6010" y="255"/>
                    </a:cubicBezTo>
                    <a:cubicBezTo>
                      <a:pt x="6074" y="128"/>
                      <a:pt x="5930" y="1"/>
                      <a:pt x="58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56"/>
              <p:cNvSpPr/>
              <p:nvPr/>
            </p:nvSpPr>
            <p:spPr>
              <a:xfrm>
                <a:off x="1019175" y="3032248"/>
                <a:ext cx="235276" cy="10434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3362" extrusionOk="0">
                    <a:moveTo>
                      <a:pt x="160" y="1"/>
                    </a:moveTo>
                    <a:cubicBezTo>
                      <a:pt x="76" y="1"/>
                      <a:pt x="0" y="75"/>
                      <a:pt x="61" y="172"/>
                    </a:cubicBezTo>
                    <a:cubicBezTo>
                      <a:pt x="217" y="582"/>
                      <a:pt x="627" y="816"/>
                      <a:pt x="1037" y="992"/>
                    </a:cubicBezTo>
                    <a:cubicBezTo>
                      <a:pt x="1602" y="1304"/>
                      <a:pt x="2168" y="1480"/>
                      <a:pt x="2812" y="1714"/>
                    </a:cubicBezTo>
                    <a:cubicBezTo>
                      <a:pt x="3222" y="1870"/>
                      <a:pt x="3632" y="2046"/>
                      <a:pt x="4119" y="2202"/>
                    </a:cubicBezTo>
                    <a:cubicBezTo>
                      <a:pt x="4529" y="2280"/>
                      <a:pt x="5017" y="2358"/>
                      <a:pt x="5427" y="2533"/>
                    </a:cubicBezTo>
                    <a:cubicBezTo>
                      <a:pt x="5661" y="2689"/>
                      <a:pt x="5914" y="2943"/>
                      <a:pt x="6227" y="3021"/>
                    </a:cubicBezTo>
                    <a:cubicBezTo>
                      <a:pt x="6480" y="3099"/>
                      <a:pt x="6968" y="3099"/>
                      <a:pt x="7124" y="3333"/>
                    </a:cubicBezTo>
                    <a:cubicBezTo>
                      <a:pt x="7155" y="3353"/>
                      <a:pt x="7194" y="3361"/>
                      <a:pt x="7234" y="3361"/>
                    </a:cubicBezTo>
                    <a:cubicBezTo>
                      <a:pt x="7393" y="3361"/>
                      <a:pt x="7581" y="3224"/>
                      <a:pt x="7456" y="3099"/>
                    </a:cubicBezTo>
                    <a:cubicBezTo>
                      <a:pt x="7280" y="2689"/>
                      <a:pt x="6714" y="2768"/>
                      <a:pt x="6305" y="2611"/>
                    </a:cubicBezTo>
                    <a:cubicBezTo>
                      <a:pt x="5993" y="2455"/>
                      <a:pt x="5739" y="2202"/>
                      <a:pt x="5427" y="2124"/>
                    </a:cubicBezTo>
                    <a:cubicBezTo>
                      <a:pt x="5017" y="1968"/>
                      <a:pt x="4607" y="1870"/>
                      <a:pt x="4197" y="1792"/>
                    </a:cubicBezTo>
                    <a:cubicBezTo>
                      <a:pt x="3378" y="1558"/>
                      <a:pt x="2656" y="1226"/>
                      <a:pt x="1837" y="894"/>
                    </a:cubicBezTo>
                    <a:cubicBezTo>
                      <a:pt x="1349" y="738"/>
                      <a:pt x="627" y="504"/>
                      <a:pt x="295" y="94"/>
                    </a:cubicBezTo>
                    <a:cubicBezTo>
                      <a:pt x="266" y="28"/>
                      <a:pt x="211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56"/>
              <p:cNvSpPr/>
              <p:nvPr/>
            </p:nvSpPr>
            <p:spPr>
              <a:xfrm>
                <a:off x="1038603" y="3084759"/>
                <a:ext cx="35163" cy="13407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432" extrusionOk="0">
                    <a:moveTo>
                      <a:pt x="959" y="0"/>
                    </a:moveTo>
                    <a:cubicBezTo>
                      <a:pt x="829" y="0"/>
                      <a:pt x="691" y="100"/>
                      <a:pt x="567" y="100"/>
                    </a:cubicBezTo>
                    <a:cubicBezTo>
                      <a:pt x="411" y="100"/>
                      <a:pt x="157" y="100"/>
                      <a:pt x="1" y="178"/>
                    </a:cubicBezTo>
                    <a:lnTo>
                      <a:pt x="1" y="354"/>
                    </a:lnTo>
                    <a:cubicBezTo>
                      <a:pt x="157" y="432"/>
                      <a:pt x="411" y="432"/>
                      <a:pt x="645" y="432"/>
                    </a:cubicBezTo>
                    <a:cubicBezTo>
                      <a:pt x="801" y="354"/>
                      <a:pt x="1054" y="354"/>
                      <a:pt x="1132" y="178"/>
                    </a:cubicBezTo>
                    <a:cubicBezTo>
                      <a:pt x="1132" y="100"/>
                      <a:pt x="1132" y="22"/>
                      <a:pt x="1054" y="22"/>
                    </a:cubicBezTo>
                    <a:cubicBezTo>
                      <a:pt x="1023" y="6"/>
                      <a:pt x="991" y="0"/>
                      <a:pt x="9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56"/>
              <p:cNvSpPr/>
              <p:nvPr/>
            </p:nvSpPr>
            <p:spPr>
              <a:xfrm>
                <a:off x="1101604" y="3113870"/>
                <a:ext cx="12724" cy="33952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094" extrusionOk="0">
                    <a:moveTo>
                      <a:pt x="322" y="1"/>
                    </a:moveTo>
                    <a:cubicBezTo>
                      <a:pt x="278" y="1"/>
                      <a:pt x="234" y="20"/>
                      <a:pt x="234" y="59"/>
                    </a:cubicBezTo>
                    <a:cubicBezTo>
                      <a:pt x="156" y="216"/>
                      <a:pt x="156" y="391"/>
                      <a:pt x="78" y="547"/>
                    </a:cubicBezTo>
                    <a:cubicBezTo>
                      <a:pt x="78" y="703"/>
                      <a:pt x="0" y="879"/>
                      <a:pt x="0" y="1035"/>
                    </a:cubicBezTo>
                    <a:cubicBezTo>
                      <a:pt x="39" y="1074"/>
                      <a:pt x="78" y="1094"/>
                      <a:pt x="117" y="1094"/>
                    </a:cubicBezTo>
                    <a:cubicBezTo>
                      <a:pt x="156" y="1094"/>
                      <a:pt x="195" y="1074"/>
                      <a:pt x="234" y="1035"/>
                    </a:cubicBezTo>
                    <a:cubicBezTo>
                      <a:pt x="410" y="957"/>
                      <a:pt x="332" y="703"/>
                      <a:pt x="410" y="547"/>
                    </a:cubicBezTo>
                    <a:lnTo>
                      <a:pt x="410" y="59"/>
                    </a:lnTo>
                    <a:cubicBezTo>
                      <a:pt x="410" y="20"/>
                      <a:pt x="366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56"/>
              <p:cNvSpPr/>
              <p:nvPr/>
            </p:nvSpPr>
            <p:spPr>
              <a:xfrm>
                <a:off x="1101604" y="3141119"/>
                <a:ext cx="10304" cy="732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36" extrusionOk="0">
                    <a:moveTo>
                      <a:pt x="156" y="1"/>
                    </a:moveTo>
                    <a:cubicBezTo>
                      <a:pt x="0" y="1"/>
                      <a:pt x="0" y="235"/>
                      <a:pt x="156" y="235"/>
                    </a:cubicBezTo>
                    <a:cubicBezTo>
                      <a:pt x="332" y="235"/>
                      <a:pt x="332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56"/>
              <p:cNvSpPr/>
              <p:nvPr/>
            </p:nvSpPr>
            <p:spPr>
              <a:xfrm>
                <a:off x="1061010" y="3014589"/>
                <a:ext cx="32028" cy="39166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262" extrusionOk="0">
                    <a:moveTo>
                      <a:pt x="176" y="0"/>
                    </a:moveTo>
                    <a:cubicBezTo>
                      <a:pt x="1" y="254"/>
                      <a:pt x="176" y="488"/>
                      <a:pt x="332" y="663"/>
                    </a:cubicBezTo>
                    <a:cubicBezTo>
                      <a:pt x="410" y="820"/>
                      <a:pt x="664" y="1073"/>
                      <a:pt x="820" y="1229"/>
                    </a:cubicBezTo>
                    <a:cubicBezTo>
                      <a:pt x="843" y="1252"/>
                      <a:pt x="873" y="1262"/>
                      <a:pt x="901" y="1262"/>
                    </a:cubicBezTo>
                    <a:cubicBezTo>
                      <a:pt x="970" y="1262"/>
                      <a:pt x="1031" y="1206"/>
                      <a:pt x="976" y="1151"/>
                    </a:cubicBezTo>
                    <a:cubicBezTo>
                      <a:pt x="976" y="898"/>
                      <a:pt x="820" y="741"/>
                      <a:pt x="664" y="585"/>
                    </a:cubicBezTo>
                    <a:cubicBezTo>
                      <a:pt x="489" y="410"/>
                      <a:pt x="489" y="176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56"/>
              <p:cNvSpPr/>
              <p:nvPr/>
            </p:nvSpPr>
            <p:spPr>
              <a:xfrm>
                <a:off x="1129443" y="2990351"/>
                <a:ext cx="22438" cy="43511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402" extrusionOk="0">
                    <a:moveTo>
                      <a:pt x="615" y="1"/>
                    </a:moveTo>
                    <a:cubicBezTo>
                      <a:pt x="586" y="1"/>
                      <a:pt x="566" y="20"/>
                      <a:pt x="566" y="59"/>
                    </a:cubicBezTo>
                    <a:cubicBezTo>
                      <a:pt x="313" y="215"/>
                      <a:pt x="313" y="469"/>
                      <a:pt x="157" y="703"/>
                    </a:cubicBezTo>
                    <a:cubicBezTo>
                      <a:pt x="79" y="957"/>
                      <a:pt x="1" y="1113"/>
                      <a:pt x="79" y="1366"/>
                    </a:cubicBezTo>
                    <a:cubicBezTo>
                      <a:pt x="79" y="1366"/>
                      <a:pt x="113" y="1401"/>
                      <a:pt x="136" y="1401"/>
                    </a:cubicBezTo>
                    <a:cubicBezTo>
                      <a:pt x="148" y="1401"/>
                      <a:pt x="157" y="1392"/>
                      <a:pt x="157" y="1366"/>
                    </a:cubicBezTo>
                    <a:cubicBezTo>
                      <a:pt x="313" y="1191"/>
                      <a:pt x="410" y="957"/>
                      <a:pt x="488" y="703"/>
                    </a:cubicBezTo>
                    <a:cubicBezTo>
                      <a:pt x="644" y="547"/>
                      <a:pt x="722" y="293"/>
                      <a:pt x="722" y="59"/>
                    </a:cubicBezTo>
                    <a:cubicBezTo>
                      <a:pt x="683" y="20"/>
                      <a:pt x="644" y="1"/>
                      <a:pt x="6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56"/>
              <p:cNvSpPr/>
              <p:nvPr/>
            </p:nvSpPr>
            <p:spPr>
              <a:xfrm>
                <a:off x="1164574" y="3055152"/>
                <a:ext cx="35132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567" extrusionOk="0">
                    <a:moveTo>
                      <a:pt x="1054" y="0"/>
                    </a:moveTo>
                    <a:cubicBezTo>
                      <a:pt x="898" y="0"/>
                      <a:pt x="742" y="78"/>
                      <a:pt x="566" y="156"/>
                    </a:cubicBezTo>
                    <a:cubicBezTo>
                      <a:pt x="410" y="156"/>
                      <a:pt x="254" y="254"/>
                      <a:pt x="156" y="332"/>
                    </a:cubicBezTo>
                    <a:cubicBezTo>
                      <a:pt x="0" y="410"/>
                      <a:pt x="78" y="566"/>
                      <a:pt x="254" y="566"/>
                    </a:cubicBezTo>
                    <a:cubicBezTo>
                      <a:pt x="488" y="488"/>
                      <a:pt x="1132" y="488"/>
                      <a:pt x="1132" y="156"/>
                    </a:cubicBezTo>
                    <a:cubicBezTo>
                      <a:pt x="1132" y="78"/>
                      <a:pt x="1132" y="0"/>
                      <a:pt x="10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56"/>
              <p:cNvSpPr/>
              <p:nvPr/>
            </p:nvSpPr>
            <p:spPr>
              <a:xfrm>
                <a:off x="1149429" y="3113280"/>
                <a:ext cx="1033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35" extrusionOk="0">
                    <a:moveTo>
                      <a:pt x="157" y="0"/>
                    </a:moveTo>
                    <a:cubicBezTo>
                      <a:pt x="0" y="0"/>
                      <a:pt x="0" y="235"/>
                      <a:pt x="157" y="235"/>
                    </a:cubicBezTo>
                    <a:cubicBezTo>
                      <a:pt x="332" y="235"/>
                      <a:pt x="332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56"/>
              <p:cNvSpPr/>
              <p:nvPr/>
            </p:nvSpPr>
            <p:spPr>
              <a:xfrm>
                <a:off x="1147846" y="3112101"/>
                <a:ext cx="24611" cy="31718"/>
              </a:xfrm>
              <a:custGeom>
                <a:avLst/>
                <a:gdLst/>
                <a:ahLst/>
                <a:cxnLst/>
                <a:rect l="l" t="t" r="r" b="b"/>
                <a:pathLst>
                  <a:path w="793" h="1022" extrusionOk="0">
                    <a:moveTo>
                      <a:pt x="194" y="1"/>
                    </a:moveTo>
                    <a:cubicBezTo>
                      <a:pt x="82" y="1"/>
                      <a:pt x="1" y="120"/>
                      <a:pt x="51" y="273"/>
                    </a:cubicBezTo>
                    <a:cubicBezTo>
                      <a:pt x="198" y="510"/>
                      <a:pt x="361" y="1021"/>
                      <a:pt x="637" y="1021"/>
                    </a:cubicBezTo>
                    <a:cubicBezTo>
                      <a:pt x="656" y="1021"/>
                      <a:pt x="675" y="1019"/>
                      <a:pt x="695" y="1014"/>
                    </a:cubicBezTo>
                    <a:cubicBezTo>
                      <a:pt x="793" y="1014"/>
                      <a:pt x="793" y="936"/>
                      <a:pt x="793" y="936"/>
                    </a:cubicBezTo>
                    <a:cubicBezTo>
                      <a:pt x="793" y="760"/>
                      <a:pt x="695" y="682"/>
                      <a:pt x="617" y="526"/>
                    </a:cubicBezTo>
                    <a:cubicBezTo>
                      <a:pt x="539" y="370"/>
                      <a:pt x="461" y="195"/>
                      <a:pt x="383" y="116"/>
                    </a:cubicBezTo>
                    <a:cubicBezTo>
                      <a:pt x="322" y="35"/>
                      <a:pt x="254" y="1"/>
                      <a:pt x="1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56"/>
              <p:cNvSpPr/>
              <p:nvPr/>
            </p:nvSpPr>
            <p:spPr>
              <a:xfrm>
                <a:off x="1116718" y="3176250"/>
                <a:ext cx="63032" cy="44101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421" extrusionOk="0">
                    <a:moveTo>
                      <a:pt x="723" y="1"/>
                    </a:moveTo>
                    <a:cubicBezTo>
                      <a:pt x="645" y="1"/>
                      <a:pt x="567" y="1"/>
                      <a:pt x="489" y="79"/>
                    </a:cubicBezTo>
                    <a:cubicBezTo>
                      <a:pt x="333" y="488"/>
                      <a:pt x="1" y="976"/>
                      <a:pt x="1" y="1386"/>
                    </a:cubicBezTo>
                    <a:cubicBezTo>
                      <a:pt x="1" y="1386"/>
                      <a:pt x="1" y="1421"/>
                      <a:pt x="24" y="1421"/>
                    </a:cubicBezTo>
                    <a:cubicBezTo>
                      <a:pt x="35" y="1421"/>
                      <a:pt x="53" y="1412"/>
                      <a:pt x="79" y="1386"/>
                    </a:cubicBezTo>
                    <a:cubicBezTo>
                      <a:pt x="333" y="1132"/>
                      <a:pt x="489" y="742"/>
                      <a:pt x="723" y="410"/>
                    </a:cubicBezTo>
                    <a:cubicBezTo>
                      <a:pt x="898" y="566"/>
                      <a:pt x="1054" y="645"/>
                      <a:pt x="1211" y="820"/>
                    </a:cubicBezTo>
                    <a:cubicBezTo>
                      <a:pt x="1386" y="976"/>
                      <a:pt x="1542" y="1132"/>
                      <a:pt x="1796" y="1132"/>
                    </a:cubicBezTo>
                    <a:cubicBezTo>
                      <a:pt x="1874" y="1132"/>
                      <a:pt x="2030" y="1054"/>
                      <a:pt x="1952" y="976"/>
                    </a:cubicBezTo>
                    <a:cubicBezTo>
                      <a:pt x="1796" y="742"/>
                      <a:pt x="1542" y="566"/>
                      <a:pt x="1386" y="410"/>
                    </a:cubicBezTo>
                    <a:cubicBezTo>
                      <a:pt x="1132" y="254"/>
                      <a:pt x="976" y="79"/>
                      <a:pt x="7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56"/>
              <p:cNvSpPr/>
              <p:nvPr/>
            </p:nvSpPr>
            <p:spPr>
              <a:xfrm>
                <a:off x="1021037" y="3126005"/>
                <a:ext cx="47887" cy="45435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464" extrusionOk="0">
                    <a:moveTo>
                      <a:pt x="1211" y="0"/>
                    </a:moveTo>
                    <a:cubicBezTo>
                      <a:pt x="801" y="78"/>
                      <a:pt x="567" y="488"/>
                      <a:pt x="157" y="644"/>
                    </a:cubicBezTo>
                    <a:cubicBezTo>
                      <a:pt x="1" y="644"/>
                      <a:pt x="1" y="898"/>
                      <a:pt x="157" y="898"/>
                    </a:cubicBezTo>
                    <a:cubicBezTo>
                      <a:pt x="567" y="898"/>
                      <a:pt x="801" y="566"/>
                      <a:pt x="1055" y="410"/>
                    </a:cubicBezTo>
                    <a:cubicBezTo>
                      <a:pt x="1055" y="644"/>
                      <a:pt x="1055" y="800"/>
                      <a:pt x="1133" y="1054"/>
                    </a:cubicBezTo>
                    <a:cubicBezTo>
                      <a:pt x="1133" y="1132"/>
                      <a:pt x="1133" y="1464"/>
                      <a:pt x="1289" y="1464"/>
                    </a:cubicBezTo>
                    <a:cubicBezTo>
                      <a:pt x="1542" y="1386"/>
                      <a:pt x="1464" y="1210"/>
                      <a:pt x="1464" y="1054"/>
                    </a:cubicBezTo>
                    <a:cubicBezTo>
                      <a:pt x="1464" y="722"/>
                      <a:pt x="1367" y="488"/>
                      <a:pt x="1464" y="156"/>
                    </a:cubicBezTo>
                    <a:cubicBezTo>
                      <a:pt x="1464" y="78"/>
                      <a:pt x="1289" y="0"/>
                      <a:pt x="12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56"/>
              <p:cNvSpPr/>
              <p:nvPr/>
            </p:nvSpPr>
            <p:spPr>
              <a:xfrm>
                <a:off x="1008344" y="3011082"/>
                <a:ext cx="39973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831" extrusionOk="0">
                    <a:moveTo>
                      <a:pt x="725" y="0"/>
                    </a:moveTo>
                    <a:cubicBezTo>
                      <a:pt x="679" y="0"/>
                      <a:pt x="644" y="35"/>
                      <a:pt x="644" y="35"/>
                    </a:cubicBezTo>
                    <a:cubicBezTo>
                      <a:pt x="566" y="289"/>
                      <a:pt x="722" y="523"/>
                      <a:pt x="800" y="698"/>
                    </a:cubicBezTo>
                    <a:cubicBezTo>
                      <a:pt x="898" y="933"/>
                      <a:pt x="898" y="1186"/>
                      <a:pt x="976" y="1342"/>
                    </a:cubicBezTo>
                    <a:cubicBezTo>
                      <a:pt x="755" y="1342"/>
                      <a:pt x="534" y="1377"/>
                      <a:pt x="341" y="1377"/>
                    </a:cubicBezTo>
                    <a:cubicBezTo>
                      <a:pt x="245" y="1377"/>
                      <a:pt x="156" y="1368"/>
                      <a:pt x="78" y="1342"/>
                    </a:cubicBezTo>
                    <a:lnTo>
                      <a:pt x="0" y="1420"/>
                    </a:lnTo>
                    <a:cubicBezTo>
                      <a:pt x="156" y="1830"/>
                      <a:pt x="722" y="1674"/>
                      <a:pt x="1132" y="1752"/>
                    </a:cubicBezTo>
                    <a:cubicBezTo>
                      <a:pt x="1210" y="1752"/>
                      <a:pt x="1288" y="1674"/>
                      <a:pt x="1288" y="1576"/>
                    </a:cubicBezTo>
                    <a:cubicBezTo>
                      <a:pt x="1288" y="1264"/>
                      <a:pt x="1210" y="933"/>
                      <a:pt x="1132" y="698"/>
                    </a:cubicBezTo>
                    <a:cubicBezTo>
                      <a:pt x="1054" y="445"/>
                      <a:pt x="976" y="113"/>
                      <a:pt x="800" y="35"/>
                    </a:cubicBezTo>
                    <a:cubicBezTo>
                      <a:pt x="774" y="9"/>
                      <a:pt x="748" y="0"/>
                      <a:pt x="7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56"/>
              <p:cNvSpPr/>
              <p:nvPr/>
            </p:nvSpPr>
            <p:spPr>
              <a:xfrm>
                <a:off x="1082114" y="2969154"/>
                <a:ext cx="49780" cy="4484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445" extrusionOk="0">
                    <a:moveTo>
                      <a:pt x="1350" y="1"/>
                    </a:moveTo>
                    <a:cubicBezTo>
                      <a:pt x="1272" y="176"/>
                      <a:pt x="1194" y="332"/>
                      <a:pt x="1194" y="586"/>
                    </a:cubicBezTo>
                    <a:cubicBezTo>
                      <a:pt x="1116" y="664"/>
                      <a:pt x="1116" y="820"/>
                      <a:pt x="1038" y="976"/>
                    </a:cubicBezTo>
                    <a:cubicBezTo>
                      <a:pt x="784" y="664"/>
                      <a:pt x="550" y="176"/>
                      <a:pt x="140" y="98"/>
                    </a:cubicBezTo>
                    <a:cubicBezTo>
                      <a:pt x="124" y="78"/>
                      <a:pt x="108" y="69"/>
                      <a:pt x="93" y="69"/>
                    </a:cubicBezTo>
                    <a:cubicBezTo>
                      <a:pt x="36" y="69"/>
                      <a:pt x="0" y="192"/>
                      <a:pt x="62" y="254"/>
                    </a:cubicBezTo>
                    <a:cubicBezTo>
                      <a:pt x="472" y="488"/>
                      <a:pt x="628" y="1074"/>
                      <a:pt x="960" y="1386"/>
                    </a:cubicBezTo>
                    <a:cubicBezTo>
                      <a:pt x="999" y="1425"/>
                      <a:pt x="1057" y="1445"/>
                      <a:pt x="1116" y="1445"/>
                    </a:cubicBezTo>
                    <a:cubicBezTo>
                      <a:pt x="1174" y="1445"/>
                      <a:pt x="1233" y="1425"/>
                      <a:pt x="1272" y="1386"/>
                    </a:cubicBezTo>
                    <a:cubicBezTo>
                      <a:pt x="1350" y="1152"/>
                      <a:pt x="1448" y="898"/>
                      <a:pt x="1448" y="742"/>
                    </a:cubicBezTo>
                    <a:cubicBezTo>
                      <a:pt x="1526" y="488"/>
                      <a:pt x="1604" y="254"/>
                      <a:pt x="1526" y="98"/>
                    </a:cubicBezTo>
                    <a:cubicBezTo>
                      <a:pt x="1526" y="1"/>
                      <a:pt x="1448" y="1"/>
                      <a:pt x="1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56"/>
              <p:cNvSpPr/>
              <p:nvPr/>
            </p:nvSpPr>
            <p:spPr>
              <a:xfrm>
                <a:off x="1179719" y="2975206"/>
                <a:ext cx="58160" cy="5071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634" extrusionOk="0">
                    <a:moveTo>
                      <a:pt x="459" y="1"/>
                    </a:moveTo>
                    <a:cubicBezTo>
                      <a:pt x="429" y="1"/>
                      <a:pt x="410" y="20"/>
                      <a:pt x="410" y="59"/>
                    </a:cubicBezTo>
                    <a:cubicBezTo>
                      <a:pt x="254" y="547"/>
                      <a:pt x="0" y="1035"/>
                      <a:pt x="78" y="1523"/>
                    </a:cubicBezTo>
                    <a:cubicBezTo>
                      <a:pt x="78" y="1578"/>
                      <a:pt x="117" y="1633"/>
                      <a:pt x="174" y="1633"/>
                    </a:cubicBezTo>
                    <a:cubicBezTo>
                      <a:pt x="198" y="1633"/>
                      <a:pt x="225" y="1624"/>
                      <a:pt x="254" y="1601"/>
                    </a:cubicBezTo>
                    <a:cubicBezTo>
                      <a:pt x="376" y="1581"/>
                      <a:pt x="502" y="1576"/>
                      <a:pt x="631" y="1576"/>
                    </a:cubicBezTo>
                    <a:cubicBezTo>
                      <a:pt x="759" y="1576"/>
                      <a:pt x="888" y="1581"/>
                      <a:pt x="1015" y="1581"/>
                    </a:cubicBezTo>
                    <a:cubicBezTo>
                      <a:pt x="1268" y="1581"/>
                      <a:pt x="1512" y="1562"/>
                      <a:pt x="1717" y="1445"/>
                    </a:cubicBezTo>
                    <a:cubicBezTo>
                      <a:pt x="1873" y="1367"/>
                      <a:pt x="1795" y="1191"/>
                      <a:pt x="1620" y="1191"/>
                    </a:cubicBezTo>
                    <a:cubicBezTo>
                      <a:pt x="1229" y="1269"/>
                      <a:pt x="820" y="1269"/>
                      <a:pt x="410" y="1269"/>
                    </a:cubicBezTo>
                    <a:cubicBezTo>
                      <a:pt x="410" y="879"/>
                      <a:pt x="644" y="469"/>
                      <a:pt x="566" y="59"/>
                    </a:cubicBezTo>
                    <a:cubicBezTo>
                      <a:pt x="527" y="20"/>
                      <a:pt x="488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56"/>
              <p:cNvSpPr/>
              <p:nvPr/>
            </p:nvSpPr>
            <p:spPr>
              <a:xfrm>
                <a:off x="1182140" y="3153843"/>
                <a:ext cx="1030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35" extrusionOk="0">
                    <a:moveTo>
                      <a:pt x="176" y="1"/>
                    </a:moveTo>
                    <a:cubicBezTo>
                      <a:pt x="0" y="1"/>
                      <a:pt x="0" y="235"/>
                      <a:pt x="176" y="235"/>
                    </a:cubicBezTo>
                    <a:cubicBezTo>
                      <a:pt x="332" y="235"/>
                      <a:pt x="332" y="1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56"/>
              <p:cNvSpPr/>
              <p:nvPr/>
            </p:nvSpPr>
            <p:spPr>
              <a:xfrm>
                <a:off x="1093721" y="3165947"/>
                <a:ext cx="10335" cy="890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87" extrusionOk="0">
                    <a:moveTo>
                      <a:pt x="176" y="1"/>
                    </a:moveTo>
                    <a:cubicBezTo>
                      <a:pt x="98" y="1"/>
                      <a:pt x="0" y="99"/>
                      <a:pt x="0" y="177"/>
                    </a:cubicBezTo>
                    <a:cubicBezTo>
                      <a:pt x="0" y="232"/>
                      <a:pt x="49" y="287"/>
                      <a:pt x="105" y="287"/>
                    </a:cubicBezTo>
                    <a:cubicBezTo>
                      <a:pt x="129" y="287"/>
                      <a:pt x="153" y="277"/>
                      <a:pt x="176" y="255"/>
                    </a:cubicBezTo>
                    <a:cubicBezTo>
                      <a:pt x="332" y="255"/>
                      <a:pt x="332" y="99"/>
                      <a:pt x="176" y="99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56"/>
              <p:cNvSpPr/>
              <p:nvPr/>
            </p:nvSpPr>
            <p:spPr>
              <a:xfrm>
                <a:off x="1212399" y="3052731"/>
                <a:ext cx="12755" cy="1030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2" extrusionOk="0">
                    <a:moveTo>
                      <a:pt x="254" y="0"/>
                    </a:moveTo>
                    <a:cubicBezTo>
                      <a:pt x="176" y="78"/>
                      <a:pt x="79" y="78"/>
                      <a:pt x="79" y="156"/>
                    </a:cubicBezTo>
                    <a:cubicBezTo>
                      <a:pt x="1" y="234"/>
                      <a:pt x="79" y="332"/>
                      <a:pt x="176" y="332"/>
                    </a:cubicBezTo>
                    <a:cubicBezTo>
                      <a:pt x="254" y="332"/>
                      <a:pt x="410" y="332"/>
                      <a:pt x="410" y="156"/>
                    </a:cubicBezTo>
                    <a:cubicBezTo>
                      <a:pt x="410" y="78"/>
                      <a:pt x="332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56"/>
              <p:cNvSpPr/>
              <p:nvPr/>
            </p:nvSpPr>
            <p:spPr>
              <a:xfrm>
                <a:off x="1013186" y="3090252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156" y="1"/>
                    </a:moveTo>
                    <a:cubicBezTo>
                      <a:pt x="0" y="1"/>
                      <a:pt x="0" y="333"/>
                      <a:pt x="156" y="333"/>
                    </a:cubicBezTo>
                    <a:cubicBezTo>
                      <a:pt x="410" y="333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56"/>
              <p:cNvSpPr/>
              <p:nvPr/>
            </p:nvSpPr>
            <p:spPr>
              <a:xfrm>
                <a:off x="1056169" y="2992771"/>
                <a:ext cx="7293" cy="7976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7" extrusionOk="0">
                    <a:moveTo>
                      <a:pt x="196" y="1"/>
                    </a:moveTo>
                    <a:cubicBezTo>
                      <a:pt x="176" y="1"/>
                      <a:pt x="157" y="20"/>
                      <a:pt x="157" y="59"/>
                    </a:cubicBezTo>
                    <a:cubicBezTo>
                      <a:pt x="1" y="59"/>
                      <a:pt x="1" y="137"/>
                      <a:pt x="79" y="215"/>
                    </a:cubicBezTo>
                    <a:cubicBezTo>
                      <a:pt x="102" y="244"/>
                      <a:pt x="125" y="256"/>
                      <a:pt x="147" y="256"/>
                    </a:cubicBezTo>
                    <a:cubicBezTo>
                      <a:pt x="196" y="256"/>
                      <a:pt x="235" y="192"/>
                      <a:pt x="235" y="137"/>
                    </a:cubicBezTo>
                    <a:lnTo>
                      <a:pt x="235" y="59"/>
                    </a:lnTo>
                    <a:cubicBezTo>
                      <a:pt x="235" y="20"/>
                      <a:pt x="215" y="1"/>
                      <a:pt x="1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56"/>
              <p:cNvSpPr/>
              <p:nvPr/>
            </p:nvSpPr>
            <p:spPr>
              <a:xfrm>
                <a:off x="1157312" y="2961892"/>
                <a:ext cx="971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35" extrusionOk="0">
                    <a:moveTo>
                      <a:pt x="156" y="1"/>
                    </a:moveTo>
                    <a:cubicBezTo>
                      <a:pt x="0" y="1"/>
                      <a:pt x="0" y="235"/>
                      <a:pt x="156" y="235"/>
                    </a:cubicBezTo>
                    <a:cubicBezTo>
                      <a:pt x="312" y="235"/>
                      <a:pt x="312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56"/>
              <p:cNvSpPr/>
              <p:nvPr/>
            </p:nvSpPr>
            <p:spPr>
              <a:xfrm>
                <a:off x="1192413" y="3092394"/>
                <a:ext cx="52728" cy="5847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884" extrusionOk="0">
                    <a:moveTo>
                      <a:pt x="1621" y="1"/>
                    </a:moveTo>
                    <a:cubicBezTo>
                      <a:pt x="1600" y="1"/>
                      <a:pt x="1575" y="9"/>
                      <a:pt x="1542" y="30"/>
                    </a:cubicBezTo>
                    <a:cubicBezTo>
                      <a:pt x="1054" y="186"/>
                      <a:pt x="567" y="342"/>
                      <a:pt x="157" y="595"/>
                    </a:cubicBezTo>
                    <a:cubicBezTo>
                      <a:pt x="1" y="595"/>
                      <a:pt x="1" y="673"/>
                      <a:pt x="1" y="751"/>
                    </a:cubicBezTo>
                    <a:cubicBezTo>
                      <a:pt x="79" y="1005"/>
                      <a:pt x="157" y="1239"/>
                      <a:pt x="332" y="1395"/>
                    </a:cubicBezTo>
                    <a:cubicBezTo>
                      <a:pt x="411" y="1571"/>
                      <a:pt x="489" y="1805"/>
                      <a:pt x="723" y="1883"/>
                    </a:cubicBezTo>
                    <a:lnTo>
                      <a:pt x="820" y="1805"/>
                    </a:lnTo>
                    <a:cubicBezTo>
                      <a:pt x="898" y="1571"/>
                      <a:pt x="820" y="1493"/>
                      <a:pt x="723" y="1317"/>
                    </a:cubicBezTo>
                    <a:cubicBezTo>
                      <a:pt x="567" y="1161"/>
                      <a:pt x="489" y="1005"/>
                      <a:pt x="411" y="830"/>
                    </a:cubicBezTo>
                    <a:cubicBezTo>
                      <a:pt x="820" y="673"/>
                      <a:pt x="1386" y="595"/>
                      <a:pt x="1698" y="186"/>
                    </a:cubicBezTo>
                    <a:cubicBezTo>
                      <a:pt x="1698" y="124"/>
                      <a:pt x="1698" y="1"/>
                      <a:pt x="16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56"/>
              <p:cNvSpPr/>
              <p:nvPr/>
            </p:nvSpPr>
            <p:spPr>
              <a:xfrm>
                <a:off x="2827399" y="628122"/>
                <a:ext cx="12755" cy="31795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10245" extrusionOk="0">
                    <a:moveTo>
                      <a:pt x="157" y="1"/>
                    </a:moveTo>
                    <a:cubicBezTo>
                      <a:pt x="79" y="1"/>
                      <a:pt x="79" y="1"/>
                      <a:pt x="79" y="79"/>
                    </a:cubicBezTo>
                    <a:lnTo>
                      <a:pt x="79" y="488"/>
                    </a:lnTo>
                    <a:cubicBezTo>
                      <a:pt x="1" y="801"/>
                      <a:pt x="1" y="1132"/>
                      <a:pt x="1" y="1620"/>
                    </a:cubicBezTo>
                    <a:lnTo>
                      <a:pt x="1" y="2440"/>
                    </a:lnTo>
                    <a:lnTo>
                      <a:pt x="1" y="3240"/>
                    </a:lnTo>
                    <a:lnTo>
                      <a:pt x="1" y="5113"/>
                    </a:lnTo>
                    <a:lnTo>
                      <a:pt x="1" y="6908"/>
                    </a:lnTo>
                    <a:lnTo>
                      <a:pt x="1" y="8527"/>
                    </a:lnTo>
                    <a:cubicBezTo>
                      <a:pt x="1" y="9503"/>
                      <a:pt x="79" y="10069"/>
                      <a:pt x="79" y="10069"/>
                    </a:cubicBezTo>
                    <a:cubicBezTo>
                      <a:pt x="79" y="10166"/>
                      <a:pt x="79" y="10244"/>
                      <a:pt x="157" y="10244"/>
                    </a:cubicBezTo>
                    <a:cubicBezTo>
                      <a:pt x="235" y="10244"/>
                      <a:pt x="235" y="10166"/>
                      <a:pt x="235" y="10069"/>
                    </a:cubicBezTo>
                    <a:cubicBezTo>
                      <a:pt x="235" y="10069"/>
                      <a:pt x="332" y="9503"/>
                      <a:pt x="332" y="8527"/>
                    </a:cubicBezTo>
                    <a:cubicBezTo>
                      <a:pt x="332" y="8039"/>
                      <a:pt x="332" y="7474"/>
                      <a:pt x="410" y="6908"/>
                    </a:cubicBezTo>
                    <a:lnTo>
                      <a:pt x="410" y="5113"/>
                    </a:lnTo>
                    <a:cubicBezTo>
                      <a:pt x="410" y="4469"/>
                      <a:pt x="410" y="3825"/>
                      <a:pt x="332" y="3240"/>
                    </a:cubicBezTo>
                    <a:lnTo>
                      <a:pt x="332" y="2440"/>
                    </a:lnTo>
                    <a:lnTo>
                      <a:pt x="332" y="1620"/>
                    </a:lnTo>
                    <a:lnTo>
                      <a:pt x="332" y="488"/>
                    </a:lnTo>
                    <a:cubicBezTo>
                      <a:pt x="235" y="235"/>
                      <a:pt x="235" y="79"/>
                      <a:pt x="235" y="79"/>
                    </a:cubicBezTo>
                    <a:cubicBezTo>
                      <a:pt x="235" y="1"/>
                      <a:pt x="235" y="1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56"/>
              <p:cNvSpPr/>
              <p:nvPr/>
            </p:nvSpPr>
            <p:spPr>
              <a:xfrm>
                <a:off x="2799560" y="643267"/>
                <a:ext cx="65422" cy="39383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1269" extrusionOk="0">
                    <a:moveTo>
                      <a:pt x="78" y="0"/>
                    </a:moveTo>
                    <a:cubicBezTo>
                      <a:pt x="0" y="78"/>
                      <a:pt x="0" y="156"/>
                      <a:pt x="78" y="156"/>
                    </a:cubicBezTo>
                    <a:cubicBezTo>
                      <a:pt x="156" y="410"/>
                      <a:pt x="332" y="566"/>
                      <a:pt x="488" y="722"/>
                    </a:cubicBezTo>
                    <a:cubicBezTo>
                      <a:pt x="566" y="898"/>
                      <a:pt x="741" y="1054"/>
                      <a:pt x="898" y="1210"/>
                    </a:cubicBezTo>
                    <a:cubicBezTo>
                      <a:pt x="937" y="1249"/>
                      <a:pt x="995" y="1269"/>
                      <a:pt x="1056" y="1269"/>
                    </a:cubicBezTo>
                    <a:cubicBezTo>
                      <a:pt x="1117" y="1269"/>
                      <a:pt x="1180" y="1249"/>
                      <a:pt x="1229" y="1210"/>
                    </a:cubicBezTo>
                    <a:cubicBezTo>
                      <a:pt x="1385" y="1054"/>
                      <a:pt x="1541" y="898"/>
                      <a:pt x="1717" y="722"/>
                    </a:cubicBezTo>
                    <a:cubicBezTo>
                      <a:pt x="1873" y="566"/>
                      <a:pt x="1951" y="410"/>
                      <a:pt x="2107" y="156"/>
                    </a:cubicBezTo>
                    <a:lnTo>
                      <a:pt x="2107" y="78"/>
                    </a:lnTo>
                    <a:cubicBezTo>
                      <a:pt x="2107" y="0"/>
                      <a:pt x="2029" y="0"/>
                      <a:pt x="1951" y="0"/>
                    </a:cubicBezTo>
                    <a:cubicBezTo>
                      <a:pt x="1795" y="156"/>
                      <a:pt x="1620" y="313"/>
                      <a:pt x="1463" y="410"/>
                    </a:cubicBezTo>
                    <a:cubicBezTo>
                      <a:pt x="1307" y="514"/>
                      <a:pt x="1176" y="619"/>
                      <a:pt x="1061" y="729"/>
                    </a:cubicBezTo>
                    <a:lnTo>
                      <a:pt x="1061" y="729"/>
                    </a:lnTo>
                    <a:lnTo>
                      <a:pt x="741" y="410"/>
                    </a:lnTo>
                    <a:cubicBezTo>
                      <a:pt x="566" y="313"/>
                      <a:pt x="410" y="156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56"/>
              <p:cNvSpPr/>
              <p:nvPr/>
            </p:nvSpPr>
            <p:spPr>
              <a:xfrm>
                <a:off x="2718993" y="671726"/>
                <a:ext cx="227114" cy="226493"/>
              </a:xfrm>
              <a:custGeom>
                <a:avLst/>
                <a:gdLst/>
                <a:ahLst/>
                <a:cxnLst/>
                <a:rect l="l" t="t" r="r" b="b"/>
                <a:pathLst>
                  <a:path w="7318" h="7298" extrusionOk="0">
                    <a:moveTo>
                      <a:pt x="7201" y="0"/>
                    </a:moveTo>
                    <a:cubicBezTo>
                      <a:pt x="7167" y="0"/>
                      <a:pt x="7142" y="20"/>
                      <a:pt x="7142" y="59"/>
                    </a:cubicBezTo>
                    <a:cubicBezTo>
                      <a:pt x="7142" y="59"/>
                      <a:pt x="6986" y="137"/>
                      <a:pt x="6830" y="293"/>
                    </a:cubicBezTo>
                    <a:cubicBezTo>
                      <a:pt x="6654" y="547"/>
                      <a:pt x="6342" y="781"/>
                      <a:pt x="6011" y="1113"/>
                    </a:cubicBezTo>
                    <a:cubicBezTo>
                      <a:pt x="5855" y="1269"/>
                      <a:pt x="5601" y="1444"/>
                      <a:pt x="5445" y="1600"/>
                    </a:cubicBezTo>
                    <a:cubicBezTo>
                      <a:pt x="5289" y="1835"/>
                      <a:pt x="5035" y="2010"/>
                      <a:pt x="4879" y="2244"/>
                    </a:cubicBezTo>
                    <a:cubicBezTo>
                      <a:pt x="4391" y="2654"/>
                      <a:pt x="3981" y="3064"/>
                      <a:pt x="3494" y="3552"/>
                    </a:cubicBezTo>
                    <a:cubicBezTo>
                      <a:pt x="3084" y="3961"/>
                      <a:pt x="2674" y="4449"/>
                      <a:pt x="2186" y="4859"/>
                    </a:cubicBezTo>
                    <a:cubicBezTo>
                      <a:pt x="1777" y="5249"/>
                      <a:pt x="1464" y="5659"/>
                      <a:pt x="1133" y="5990"/>
                    </a:cubicBezTo>
                    <a:cubicBezTo>
                      <a:pt x="489" y="6634"/>
                      <a:pt x="79" y="7122"/>
                      <a:pt x="79" y="7122"/>
                    </a:cubicBezTo>
                    <a:cubicBezTo>
                      <a:pt x="1" y="7200"/>
                      <a:pt x="1" y="7200"/>
                      <a:pt x="79" y="7298"/>
                    </a:cubicBezTo>
                    <a:lnTo>
                      <a:pt x="157" y="7298"/>
                    </a:lnTo>
                    <a:cubicBezTo>
                      <a:pt x="157" y="7298"/>
                      <a:pt x="645" y="6888"/>
                      <a:pt x="1386" y="6225"/>
                    </a:cubicBezTo>
                    <a:cubicBezTo>
                      <a:pt x="1698" y="5912"/>
                      <a:pt x="2108" y="5503"/>
                      <a:pt x="2518" y="5093"/>
                    </a:cubicBezTo>
                    <a:cubicBezTo>
                      <a:pt x="2928" y="4683"/>
                      <a:pt x="3416" y="4273"/>
                      <a:pt x="3825" y="3786"/>
                    </a:cubicBezTo>
                    <a:cubicBezTo>
                      <a:pt x="4216" y="3395"/>
                      <a:pt x="4703" y="2908"/>
                      <a:pt x="5113" y="2498"/>
                    </a:cubicBezTo>
                    <a:cubicBezTo>
                      <a:pt x="5289" y="2244"/>
                      <a:pt x="5523" y="2088"/>
                      <a:pt x="5679" y="1932"/>
                    </a:cubicBezTo>
                    <a:cubicBezTo>
                      <a:pt x="5855" y="1678"/>
                      <a:pt x="6089" y="1522"/>
                      <a:pt x="6264" y="1347"/>
                    </a:cubicBezTo>
                    <a:cubicBezTo>
                      <a:pt x="6576" y="1035"/>
                      <a:pt x="6830" y="703"/>
                      <a:pt x="6986" y="547"/>
                    </a:cubicBezTo>
                    <a:cubicBezTo>
                      <a:pt x="7142" y="293"/>
                      <a:pt x="7318" y="215"/>
                      <a:pt x="7318" y="215"/>
                    </a:cubicBezTo>
                    <a:lnTo>
                      <a:pt x="7318" y="59"/>
                    </a:lnTo>
                    <a:cubicBezTo>
                      <a:pt x="7279" y="20"/>
                      <a:pt x="7235" y="0"/>
                      <a:pt x="7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56"/>
              <p:cNvSpPr/>
              <p:nvPr/>
            </p:nvSpPr>
            <p:spPr>
              <a:xfrm>
                <a:off x="2905514" y="663253"/>
                <a:ext cx="50308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20" extrusionOk="0">
                    <a:moveTo>
                      <a:pt x="157" y="0"/>
                    </a:moveTo>
                    <a:cubicBezTo>
                      <a:pt x="157" y="0"/>
                      <a:pt x="79" y="0"/>
                      <a:pt x="79" y="78"/>
                    </a:cubicBezTo>
                    <a:cubicBezTo>
                      <a:pt x="1" y="332"/>
                      <a:pt x="1" y="566"/>
                      <a:pt x="1" y="742"/>
                    </a:cubicBezTo>
                    <a:lnTo>
                      <a:pt x="1" y="1386"/>
                    </a:lnTo>
                    <a:cubicBezTo>
                      <a:pt x="1" y="1542"/>
                      <a:pt x="79" y="1620"/>
                      <a:pt x="157" y="1620"/>
                    </a:cubicBezTo>
                    <a:lnTo>
                      <a:pt x="820" y="1620"/>
                    </a:lnTo>
                    <a:cubicBezTo>
                      <a:pt x="1054" y="1620"/>
                      <a:pt x="1308" y="1620"/>
                      <a:pt x="1542" y="1542"/>
                    </a:cubicBezTo>
                    <a:cubicBezTo>
                      <a:pt x="1542" y="1542"/>
                      <a:pt x="1620" y="1542"/>
                      <a:pt x="1620" y="1464"/>
                    </a:cubicBezTo>
                    <a:cubicBezTo>
                      <a:pt x="1620" y="1386"/>
                      <a:pt x="1620" y="1386"/>
                      <a:pt x="1542" y="1386"/>
                    </a:cubicBezTo>
                    <a:cubicBezTo>
                      <a:pt x="1308" y="1308"/>
                      <a:pt x="1054" y="1308"/>
                      <a:pt x="898" y="1229"/>
                    </a:cubicBezTo>
                    <a:lnTo>
                      <a:pt x="408" y="1229"/>
                    </a:lnTo>
                    <a:cubicBezTo>
                      <a:pt x="404" y="1085"/>
                      <a:pt x="388" y="908"/>
                      <a:pt x="332" y="742"/>
                    </a:cubicBezTo>
                    <a:cubicBezTo>
                      <a:pt x="332" y="566"/>
                      <a:pt x="332" y="332"/>
                      <a:pt x="254" y="78"/>
                    </a:cubicBezTo>
                    <a:cubicBezTo>
                      <a:pt x="254" y="78"/>
                      <a:pt x="254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56"/>
              <p:cNvSpPr/>
              <p:nvPr/>
            </p:nvSpPr>
            <p:spPr>
              <a:xfrm>
                <a:off x="2708721" y="857626"/>
                <a:ext cx="53318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698" extrusionOk="0">
                    <a:moveTo>
                      <a:pt x="1464" y="0"/>
                    </a:moveTo>
                    <a:cubicBezTo>
                      <a:pt x="1054" y="0"/>
                      <a:pt x="566" y="0"/>
                      <a:pt x="78" y="157"/>
                    </a:cubicBezTo>
                    <a:cubicBezTo>
                      <a:pt x="78" y="157"/>
                      <a:pt x="0" y="157"/>
                      <a:pt x="0" y="235"/>
                    </a:cubicBezTo>
                    <a:cubicBezTo>
                      <a:pt x="0" y="235"/>
                      <a:pt x="78" y="332"/>
                      <a:pt x="156" y="332"/>
                    </a:cubicBezTo>
                    <a:cubicBezTo>
                      <a:pt x="515" y="401"/>
                      <a:pt x="934" y="409"/>
                      <a:pt x="1308" y="410"/>
                    </a:cubicBezTo>
                    <a:lnTo>
                      <a:pt x="1308" y="410"/>
                    </a:lnTo>
                    <a:cubicBezTo>
                      <a:pt x="1310" y="813"/>
                      <a:pt x="1321" y="1217"/>
                      <a:pt x="1386" y="1620"/>
                    </a:cubicBezTo>
                    <a:cubicBezTo>
                      <a:pt x="1386" y="1620"/>
                      <a:pt x="1386" y="1698"/>
                      <a:pt x="1464" y="1698"/>
                    </a:cubicBezTo>
                    <a:cubicBezTo>
                      <a:pt x="1542" y="1698"/>
                      <a:pt x="1542" y="1620"/>
                      <a:pt x="1542" y="1620"/>
                    </a:cubicBezTo>
                    <a:cubicBezTo>
                      <a:pt x="1620" y="1132"/>
                      <a:pt x="1717" y="644"/>
                      <a:pt x="1717" y="157"/>
                    </a:cubicBezTo>
                    <a:cubicBezTo>
                      <a:pt x="1717" y="79"/>
                      <a:pt x="1620" y="0"/>
                      <a:pt x="14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56"/>
              <p:cNvSpPr/>
              <p:nvPr/>
            </p:nvSpPr>
            <p:spPr>
              <a:xfrm>
                <a:off x="2676010" y="779510"/>
                <a:ext cx="317954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0245" h="411" extrusionOk="0">
                    <a:moveTo>
                      <a:pt x="3259" y="0"/>
                    </a:moveTo>
                    <a:cubicBezTo>
                      <a:pt x="2674" y="0"/>
                      <a:pt x="2108" y="0"/>
                      <a:pt x="1620" y="79"/>
                    </a:cubicBezTo>
                    <a:lnTo>
                      <a:pt x="79" y="79"/>
                    </a:lnTo>
                    <a:cubicBezTo>
                      <a:pt x="1" y="79"/>
                      <a:pt x="1" y="157"/>
                      <a:pt x="1" y="157"/>
                    </a:cubicBezTo>
                    <a:cubicBezTo>
                      <a:pt x="1" y="235"/>
                      <a:pt x="1" y="313"/>
                      <a:pt x="79" y="313"/>
                    </a:cubicBezTo>
                    <a:cubicBezTo>
                      <a:pt x="79" y="313"/>
                      <a:pt x="723" y="313"/>
                      <a:pt x="1620" y="410"/>
                    </a:cubicBezTo>
                    <a:lnTo>
                      <a:pt x="8527" y="410"/>
                    </a:lnTo>
                    <a:cubicBezTo>
                      <a:pt x="9015" y="313"/>
                      <a:pt x="9425" y="313"/>
                      <a:pt x="9678" y="313"/>
                    </a:cubicBezTo>
                    <a:lnTo>
                      <a:pt x="10088" y="313"/>
                    </a:lnTo>
                    <a:cubicBezTo>
                      <a:pt x="10166" y="313"/>
                      <a:pt x="10166" y="235"/>
                      <a:pt x="10166" y="235"/>
                    </a:cubicBezTo>
                    <a:cubicBezTo>
                      <a:pt x="10244" y="157"/>
                      <a:pt x="10166" y="79"/>
                      <a:pt x="10088" y="79"/>
                    </a:cubicBezTo>
                    <a:lnTo>
                      <a:pt x="8527" y="79"/>
                    </a:lnTo>
                    <a:cubicBezTo>
                      <a:pt x="8293" y="0"/>
                      <a:pt x="8039" y="0"/>
                      <a:pt x="78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56"/>
              <p:cNvSpPr/>
              <p:nvPr/>
            </p:nvSpPr>
            <p:spPr>
              <a:xfrm>
                <a:off x="2938224" y="754062"/>
                <a:ext cx="38173" cy="62411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011" extrusionOk="0">
                    <a:moveTo>
                      <a:pt x="1054" y="1"/>
                    </a:moveTo>
                    <a:cubicBezTo>
                      <a:pt x="664" y="255"/>
                      <a:pt x="332" y="567"/>
                      <a:pt x="78" y="899"/>
                    </a:cubicBezTo>
                    <a:cubicBezTo>
                      <a:pt x="0" y="977"/>
                      <a:pt x="0" y="1055"/>
                      <a:pt x="78" y="1133"/>
                    </a:cubicBezTo>
                    <a:cubicBezTo>
                      <a:pt x="254" y="1308"/>
                      <a:pt x="332" y="1464"/>
                      <a:pt x="488" y="1620"/>
                    </a:cubicBezTo>
                    <a:cubicBezTo>
                      <a:pt x="742" y="1718"/>
                      <a:pt x="898" y="1874"/>
                      <a:pt x="1054" y="1952"/>
                    </a:cubicBezTo>
                    <a:cubicBezTo>
                      <a:pt x="1054" y="1991"/>
                      <a:pt x="1078" y="2011"/>
                      <a:pt x="1103" y="2011"/>
                    </a:cubicBezTo>
                    <a:cubicBezTo>
                      <a:pt x="1127" y="2011"/>
                      <a:pt x="1151" y="1991"/>
                      <a:pt x="1151" y="1952"/>
                    </a:cubicBezTo>
                    <a:cubicBezTo>
                      <a:pt x="1229" y="1952"/>
                      <a:pt x="1229" y="1874"/>
                      <a:pt x="1229" y="1874"/>
                    </a:cubicBezTo>
                    <a:cubicBezTo>
                      <a:pt x="1054" y="1620"/>
                      <a:pt x="898" y="1464"/>
                      <a:pt x="820" y="1308"/>
                    </a:cubicBezTo>
                    <a:cubicBezTo>
                      <a:pt x="712" y="1187"/>
                      <a:pt x="594" y="1074"/>
                      <a:pt x="480" y="991"/>
                    </a:cubicBezTo>
                    <a:lnTo>
                      <a:pt x="480" y="991"/>
                    </a:lnTo>
                    <a:cubicBezTo>
                      <a:pt x="756" y="721"/>
                      <a:pt x="1014" y="439"/>
                      <a:pt x="1229" y="157"/>
                    </a:cubicBezTo>
                    <a:lnTo>
                      <a:pt x="1229" y="79"/>
                    </a:lnTo>
                    <a:cubicBezTo>
                      <a:pt x="1151" y="1"/>
                      <a:pt x="1054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56"/>
              <p:cNvSpPr/>
              <p:nvPr/>
            </p:nvSpPr>
            <p:spPr>
              <a:xfrm>
                <a:off x="2688734" y="754062"/>
                <a:ext cx="43015" cy="65453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2109" extrusionOk="0">
                    <a:moveTo>
                      <a:pt x="78" y="1"/>
                    </a:moveTo>
                    <a:cubicBezTo>
                      <a:pt x="0" y="79"/>
                      <a:pt x="0" y="79"/>
                      <a:pt x="78" y="157"/>
                    </a:cubicBezTo>
                    <a:cubicBezTo>
                      <a:pt x="281" y="511"/>
                      <a:pt x="556" y="807"/>
                      <a:pt x="842" y="1032"/>
                    </a:cubicBezTo>
                    <a:lnTo>
                      <a:pt x="842" y="1032"/>
                    </a:lnTo>
                    <a:cubicBezTo>
                      <a:pt x="556" y="1316"/>
                      <a:pt x="281" y="1598"/>
                      <a:pt x="78" y="1952"/>
                    </a:cubicBezTo>
                    <a:cubicBezTo>
                      <a:pt x="0" y="1952"/>
                      <a:pt x="0" y="2030"/>
                      <a:pt x="78" y="2030"/>
                    </a:cubicBezTo>
                    <a:cubicBezTo>
                      <a:pt x="78" y="2108"/>
                      <a:pt x="156" y="2108"/>
                      <a:pt x="156" y="2108"/>
                    </a:cubicBezTo>
                    <a:cubicBezTo>
                      <a:pt x="566" y="1796"/>
                      <a:pt x="898" y="1464"/>
                      <a:pt x="1210" y="1133"/>
                    </a:cubicBezTo>
                    <a:lnTo>
                      <a:pt x="1288" y="1133"/>
                    </a:lnTo>
                    <a:cubicBezTo>
                      <a:pt x="1386" y="1055"/>
                      <a:pt x="1288" y="977"/>
                      <a:pt x="1210" y="899"/>
                    </a:cubicBezTo>
                    <a:cubicBezTo>
                      <a:pt x="898" y="567"/>
                      <a:pt x="566" y="255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56"/>
              <p:cNvSpPr/>
              <p:nvPr/>
            </p:nvSpPr>
            <p:spPr>
              <a:xfrm>
                <a:off x="2721445" y="673526"/>
                <a:ext cx="227083" cy="226524"/>
              </a:xfrm>
              <a:custGeom>
                <a:avLst/>
                <a:gdLst/>
                <a:ahLst/>
                <a:cxnLst/>
                <a:rect l="l" t="t" r="r" b="b"/>
                <a:pathLst>
                  <a:path w="7317" h="7299" extrusionOk="0">
                    <a:moveTo>
                      <a:pt x="0" y="1"/>
                    </a:moveTo>
                    <a:lnTo>
                      <a:pt x="0" y="157"/>
                    </a:lnTo>
                    <a:cubicBezTo>
                      <a:pt x="0" y="157"/>
                      <a:pt x="410" y="645"/>
                      <a:pt x="1054" y="1289"/>
                    </a:cubicBezTo>
                    <a:cubicBezTo>
                      <a:pt x="1385" y="1620"/>
                      <a:pt x="1795" y="2030"/>
                      <a:pt x="2185" y="2440"/>
                    </a:cubicBezTo>
                    <a:cubicBezTo>
                      <a:pt x="2595" y="2850"/>
                      <a:pt x="3083" y="3337"/>
                      <a:pt x="3493" y="3728"/>
                    </a:cubicBezTo>
                    <a:cubicBezTo>
                      <a:pt x="3902" y="4215"/>
                      <a:pt x="4390" y="4625"/>
                      <a:pt x="4800" y="5035"/>
                    </a:cubicBezTo>
                    <a:lnTo>
                      <a:pt x="5444" y="5679"/>
                    </a:lnTo>
                    <a:cubicBezTo>
                      <a:pt x="5600" y="5854"/>
                      <a:pt x="5776" y="6011"/>
                      <a:pt x="5932" y="6167"/>
                    </a:cubicBezTo>
                    <a:cubicBezTo>
                      <a:pt x="6341" y="6498"/>
                      <a:pt x="6575" y="6752"/>
                      <a:pt x="6829" y="6986"/>
                    </a:cubicBezTo>
                    <a:cubicBezTo>
                      <a:pt x="6985" y="7142"/>
                      <a:pt x="7063" y="7240"/>
                      <a:pt x="7063" y="7240"/>
                    </a:cubicBezTo>
                    <a:cubicBezTo>
                      <a:pt x="7112" y="7279"/>
                      <a:pt x="7156" y="7298"/>
                      <a:pt x="7188" y="7298"/>
                    </a:cubicBezTo>
                    <a:cubicBezTo>
                      <a:pt x="7219" y="7298"/>
                      <a:pt x="7239" y="7279"/>
                      <a:pt x="7239" y="7240"/>
                    </a:cubicBezTo>
                    <a:cubicBezTo>
                      <a:pt x="7317" y="7240"/>
                      <a:pt x="7317" y="7142"/>
                      <a:pt x="7239" y="7064"/>
                    </a:cubicBezTo>
                    <a:cubicBezTo>
                      <a:pt x="7239" y="7064"/>
                      <a:pt x="7161" y="6986"/>
                      <a:pt x="6985" y="6752"/>
                    </a:cubicBezTo>
                    <a:cubicBezTo>
                      <a:pt x="6751" y="6576"/>
                      <a:pt x="6497" y="6264"/>
                      <a:pt x="6185" y="5932"/>
                    </a:cubicBezTo>
                    <a:cubicBezTo>
                      <a:pt x="6010" y="5776"/>
                      <a:pt x="5854" y="5601"/>
                      <a:pt x="5697" y="5367"/>
                    </a:cubicBezTo>
                    <a:cubicBezTo>
                      <a:pt x="5444" y="5191"/>
                      <a:pt x="5288" y="5035"/>
                      <a:pt x="5034" y="4801"/>
                    </a:cubicBezTo>
                    <a:cubicBezTo>
                      <a:pt x="4624" y="4391"/>
                      <a:pt x="4234" y="3903"/>
                      <a:pt x="3824" y="3494"/>
                    </a:cubicBezTo>
                    <a:cubicBezTo>
                      <a:pt x="3337" y="3006"/>
                      <a:pt x="2927" y="2596"/>
                      <a:pt x="2439" y="2186"/>
                    </a:cubicBezTo>
                    <a:cubicBezTo>
                      <a:pt x="2029" y="1777"/>
                      <a:pt x="1619" y="1386"/>
                      <a:pt x="1307" y="1055"/>
                    </a:cubicBezTo>
                    <a:cubicBezTo>
                      <a:pt x="644" y="411"/>
                      <a:pt x="156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56"/>
              <p:cNvSpPr/>
              <p:nvPr/>
            </p:nvSpPr>
            <p:spPr>
              <a:xfrm>
                <a:off x="2905514" y="857626"/>
                <a:ext cx="50308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20" extrusionOk="0">
                    <a:moveTo>
                      <a:pt x="157" y="0"/>
                    </a:moveTo>
                    <a:cubicBezTo>
                      <a:pt x="79" y="0"/>
                      <a:pt x="1" y="79"/>
                      <a:pt x="1" y="235"/>
                    </a:cubicBezTo>
                    <a:lnTo>
                      <a:pt x="1" y="898"/>
                    </a:lnTo>
                    <a:cubicBezTo>
                      <a:pt x="1" y="1132"/>
                      <a:pt x="1" y="1386"/>
                      <a:pt x="79" y="1542"/>
                    </a:cubicBezTo>
                    <a:cubicBezTo>
                      <a:pt x="79" y="1620"/>
                      <a:pt x="79" y="1620"/>
                      <a:pt x="157" y="1620"/>
                    </a:cubicBezTo>
                    <a:cubicBezTo>
                      <a:pt x="254" y="1620"/>
                      <a:pt x="254" y="1620"/>
                      <a:pt x="332" y="1542"/>
                    </a:cubicBezTo>
                    <a:cubicBezTo>
                      <a:pt x="332" y="1308"/>
                      <a:pt x="332" y="1132"/>
                      <a:pt x="410" y="898"/>
                    </a:cubicBezTo>
                    <a:lnTo>
                      <a:pt x="410" y="410"/>
                    </a:lnTo>
                    <a:lnTo>
                      <a:pt x="898" y="410"/>
                    </a:lnTo>
                    <a:cubicBezTo>
                      <a:pt x="1054" y="410"/>
                      <a:pt x="1308" y="332"/>
                      <a:pt x="1542" y="332"/>
                    </a:cubicBezTo>
                    <a:lnTo>
                      <a:pt x="1620" y="235"/>
                    </a:lnTo>
                    <a:cubicBezTo>
                      <a:pt x="1620" y="157"/>
                      <a:pt x="1620" y="79"/>
                      <a:pt x="1542" y="79"/>
                    </a:cubicBezTo>
                    <a:cubicBezTo>
                      <a:pt x="1308" y="79"/>
                      <a:pt x="1054" y="79"/>
                      <a:pt x="8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56"/>
              <p:cNvSpPr/>
              <p:nvPr/>
            </p:nvSpPr>
            <p:spPr>
              <a:xfrm>
                <a:off x="2708721" y="663253"/>
                <a:ext cx="53318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620" extrusionOk="0">
                    <a:moveTo>
                      <a:pt x="1464" y="0"/>
                    </a:moveTo>
                    <a:cubicBezTo>
                      <a:pt x="1464" y="0"/>
                      <a:pt x="1386" y="0"/>
                      <a:pt x="1386" y="78"/>
                    </a:cubicBezTo>
                    <a:cubicBezTo>
                      <a:pt x="1320" y="486"/>
                      <a:pt x="1310" y="840"/>
                      <a:pt x="1308" y="1230"/>
                    </a:cubicBezTo>
                    <a:lnTo>
                      <a:pt x="1308" y="1230"/>
                    </a:lnTo>
                    <a:cubicBezTo>
                      <a:pt x="900" y="1231"/>
                      <a:pt x="501" y="1242"/>
                      <a:pt x="156" y="1308"/>
                    </a:cubicBezTo>
                    <a:cubicBezTo>
                      <a:pt x="78" y="1308"/>
                      <a:pt x="78" y="1386"/>
                      <a:pt x="78" y="1386"/>
                    </a:cubicBezTo>
                    <a:cubicBezTo>
                      <a:pt x="0" y="1464"/>
                      <a:pt x="78" y="1542"/>
                      <a:pt x="156" y="1542"/>
                    </a:cubicBezTo>
                    <a:cubicBezTo>
                      <a:pt x="566" y="1620"/>
                      <a:pt x="1054" y="1620"/>
                      <a:pt x="1542" y="1620"/>
                    </a:cubicBezTo>
                    <a:cubicBezTo>
                      <a:pt x="1620" y="1620"/>
                      <a:pt x="1717" y="1542"/>
                      <a:pt x="1717" y="1464"/>
                    </a:cubicBezTo>
                    <a:cubicBezTo>
                      <a:pt x="1717" y="976"/>
                      <a:pt x="1717" y="488"/>
                      <a:pt x="1620" y="78"/>
                    </a:cubicBezTo>
                    <a:cubicBezTo>
                      <a:pt x="1542" y="0"/>
                      <a:pt x="1542" y="0"/>
                      <a:pt x="14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56"/>
              <p:cNvSpPr/>
              <p:nvPr/>
            </p:nvSpPr>
            <p:spPr>
              <a:xfrm>
                <a:off x="2764428" y="716540"/>
                <a:ext cx="136275" cy="137206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4421" extrusionOk="0">
                    <a:moveTo>
                      <a:pt x="1501" y="325"/>
                    </a:moveTo>
                    <a:lnTo>
                      <a:pt x="2108" y="800"/>
                    </a:lnTo>
                    <a:lnTo>
                      <a:pt x="2264" y="800"/>
                    </a:lnTo>
                    <a:lnTo>
                      <a:pt x="3027" y="480"/>
                    </a:lnTo>
                    <a:lnTo>
                      <a:pt x="3027" y="480"/>
                    </a:lnTo>
                    <a:lnTo>
                      <a:pt x="3083" y="1132"/>
                    </a:lnTo>
                    <a:cubicBezTo>
                      <a:pt x="3161" y="1210"/>
                      <a:pt x="3161" y="1288"/>
                      <a:pt x="3239" y="1288"/>
                    </a:cubicBezTo>
                    <a:lnTo>
                      <a:pt x="3858" y="1517"/>
                    </a:lnTo>
                    <a:lnTo>
                      <a:pt x="3858" y="1517"/>
                    </a:lnTo>
                    <a:lnTo>
                      <a:pt x="3337" y="2108"/>
                    </a:lnTo>
                    <a:cubicBezTo>
                      <a:pt x="3239" y="2186"/>
                      <a:pt x="3239" y="2342"/>
                      <a:pt x="3337" y="2439"/>
                    </a:cubicBezTo>
                    <a:lnTo>
                      <a:pt x="3748" y="2806"/>
                    </a:lnTo>
                    <a:lnTo>
                      <a:pt x="3161" y="3005"/>
                    </a:lnTo>
                    <a:cubicBezTo>
                      <a:pt x="3083" y="3005"/>
                      <a:pt x="3005" y="3083"/>
                      <a:pt x="3005" y="3161"/>
                    </a:cubicBezTo>
                    <a:cubicBezTo>
                      <a:pt x="2951" y="3392"/>
                      <a:pt x="2897" y="3613"/>
                      <a:pt x="2836" y="3838"/>
                    </a:cubicBezTo>
                    <a:lnTo>
                      <a:pt x="2836" y="3838"/>
                    </a:lnTo>
                    <a:lnTo>
                      <a:pt x="2361" y="3415"/>
                    </a:lnTo>
                    <a:lnTo>
                      <a:pt x="2108" y="3415"/>
                    </a:lnTo>
                    <a:lnTo>
                      <a:pt x="1542" y="3821"/>
                    </a:lnTo>
                    <a:lnTo>
                      <a:pt x="1542" y="3083"/>
                    </a:lnTo>
                    <a:lnTo>
                      <a:pt x="1542" y="3005"/>
                    </a:lnTo>
                    <a:cubicBezTo>
                      <a:pt x="1542" y="2927"/>
                      <a:pt x="1464" y="2829"/>
                      <a:pt x="1386" y="2829"/>
                    </a:cubicBezTo>
                    <a:lnTo>
                      <a:pt x="628" y="2894"/>
                    </a:lnTo>
                    <a:lnTo>
                      <a:pt x="628" y="2894"/>
                    </a:lnTo>
                    <a:lnTo>
                      <a:pt x="976" y="2342"/>
                    </a:lnTo>
                    <a:lnTo>
                      <a:pt x="976" y="2108"/>
                    </a:lnTo>
                    <a:lnTo>
                      <a:pt x="416" y="1416"/>
                    </a:lnTo>
                    <a:lnTo>
                      <a:pt x="416" y="1416"/>
                    </a:lnTo>
                    <a:lnTo>
                      <a:pt x="1210" y="1210"/>
                    </a:lnTo>
                    <a:lnTo>
                      <a:pt x="1288" y="1210"/>
                    </a:lnTo>
                    <a:lnTo>
                      <a:pt x="1501" y="325"/>
                    </a:lnTo>
                    <a:close/>
                    <a:moveTo>
                      <a:pt x="1464" y="0"/>
                    </a:moveTo>
                    <a:cubicBezTo>
                      <a:pt x="1386" y="0"/>
                      <a:pt x="1288" y="78"/>
                      <a:pt x="1288" y="156"/>
                    </a:cubicBezTo>
                    <a:lnTo>
                      <a:pt x="1054" y="1054"/>
                    </a:lnTo>
                    <a:lnTo>
                      <a:pt x="156" y="1210"/>
                    </a:lnTo>
                    <a:lnTo>
                      <a:pt x="78" y="1210"/>
                    </a:lnTo>
                    <a:cubicBezTo>
                      <a:pt x="78" y="1288"/>
                      <a:pt x="0" y="1366"/>
                      <a:pt x="78" y="1464"/>
                    </a:cubicBezTo>
                    <a:lnTo>
                      <a:pt x="637" y="2226"/>
                    </a:lnTo>
                    <a:lnTo>
                      <a:pt x="637" y="2226"/>
                    </a:lnTo>
                    <a:lnTo>
                      <a:pt x="78" y="3005"/>
                    </a:lnTo>
                    <a:lnTo>
                      <a:pt x="78" y="3161"/>
                    </a:lnTo>
                    <a:cubicBezTo>
                      <a:pt x="78" y="3239"/>
                      <a:pt x="156" y="3317"/>
                      <a:pt x="234" y="3317"/>
                    </a:cubicBezTo>
                    <a:lnTo>
                      <a:pt x="1198" y="3252"/>
                    </a:lnTo>
                    <a:lnTo>
                      <a:pt x="1198" y="3252"/>
                    </a:lnTo>
                    <a:lnTo>
                      <a:pt x="1132" y="4215"/>
                    </a:lnTo>
                    <a:cubicBezTo>
                      <a:pt x="1132" y="4215"/>
                      <a:pt x="1132" y="4293"/>
                      <a:pt x="1210" y="4293"/>
                    </a:cubicBezTo>
                    <a:cubicBezTo>
                      <a:pt x="1210" y="4390"/>
                      <a:pt x="1386" y="4390"/>
                      <a:pt x="1464" y="4390"/>
                    </a:cubicBezTo>
                    <a:lnTo>
                      <a:pt x="2222" y="3830"/>
                    </a:lnTo>
                    <a:lnTo>
                      <a:pt x="2849" y="4390"/>
                    </a:lnTo>
                    <a:lnTo>
                      <a:pt x="2927" y="4390"/>
                    </a:lnTo>
                    <a:cubicBezTo>
                      <a:pt x="2968" y="4411"/>
                      <a:pt x="3004" y="4421"/>
                      <a:pt x="3034" y="4421"/>
                    </a:cubicBezTo>
                    <a:cubicBezTo>
                      <a:pt x="3119" y="4421"/>
                      <a:pt x="3161" y="4344"/>
                      <a:pt x="3161" y="4215"/>
                    </a:cubicBezTo>
                    <a:cubicBezTo>
                      <a:pt x="3229" y="3942"/>
                      <a:pt x="3312" y="3655"/>
                      <a:pt x="3384" y="3366"/>
                    </a:cubicBezTo>
                    <a:lnTo>
                      <a:pt x="3384" y="3366"/>
                    </a:lnTo>
                    <a:lnTo>
                      <a:pt x="4215" y="3083"/>
                    </a:lnTo>
                    <a:lnTo>
                      <a:pt x="4312" y="3083"/>
                    </a:lnTo>
                    <a:cubicBezTo>
                      <a:pt x="4391" y="3005"/>
                      <a:pt x="4391" y="2829"/>
                      <a:pt x="4312" y="2751"/>
                    </a:cubicBezTo>
                    <a:lnTo>
                      <a:pt x="3729" y="2245"/>
                    </a:lnTo>
                    <a:lnTo>
                      <a:pt x="3729" y="2245"/>
                    </a:lnTo>
                    <a:lnTo>
                      <a:pt x="4312" y="1542"/>
                    </a:lnTo>
                    <a:lnTo>
                      <a:pt x="4391" y="1464"/>
                    </a:lnTo>
                    <a:cubicBezTo>
                      <a:pt x="4391" y="1366"/>
                      <a:pt x="4312" y="1288"/>
                      <a:pt x="4215" y="1210"/>
                    </a:cubicBezTo>
                    <a:lnTo>
                      <a:pt x="3472" y="1012"/>
                    </a:lnTo>
                    <a:lnTo>
                      <a:pt x="3337" y="234"/>
                    </a:lnTo>
                    <a:lnTo>
                      <a:pt x="3337" y="156"/>
                    </a:lnTo>
                    <a:cubicBezTo>
                      <a:pt x="3337" y="101"/>
                      <a:pt x="3249" y="46"/>
                      <a:pt x="3170" y="46"/>
                    </a:cubicBezTo>
                    <a:cubicBezTo>
                      <a:pt x="3137" y="46"/>
                      <a:pt x="3106" y="55"/>
                      <a:pt x="3083" y="78"/>
                    </a:cubicBezTo>
                    <a:lnTo>
                      <a:pt x="2193" y="523"/>
                    </a:lnTo>
                    <a:lnTo>
                      <a:pt x="2193" y="523"/>
                    </a:lnTo>
                    <a:lnTo>
                      <a:pt x="1464" y="78"/>
                    </a:ln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56"/>
              <p:cNvSpPr/>
              <p:nvPr/>
            </p:nvSpPr>
            <p:spPr>
              <a:xfrm>
                <a:off x="5375558" y="416184"/>
                <a:ext cx="15145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376" extrusionOk="0">
                    <a:moveTo>
                      <a:pt x="254" y="0"/>
                    </a:moveTo>
                    <a:cubicBezTo>
                      <a:pt x="176" y="0"/>
                      <a:pt x="78" y="79"/>
                      <a:pt x="78" y="157"/>
                    </a:cubicBezTo>
                    <a:lnTo>
                      <a:pt x="78" y="566"/>
                    </a:lnTo>
                    <a:lnTo>
                      <a:pt x="78" y="1874"/>
                    </a:lnTo>
                    <a:cubicBezTo>
                      <a:pt x="0" y="2108"/>
                      <a:pt x="0" y="2439"/>
                      <a:pt x="0" y="2674"/>
                    </a:cubicBezTo>
                    <a:lnTo>
                      <a:pt x="0" y="3649"/>
                    </a:lnTo>
                    <a:lnTo>
                      <a:pt x="0" y="5678"/>
                    </a:lnTo>
                    <a:lnTo>
                      <a:pt x="0" y="7727"/>
                    </a:lnTo>
                    <a:lnTo>
                      <a:pt x="0" y="9503"/>
                    </a:lnTo>
                    <a:cubicBezTo>
                      <a:pt x="78" y="10556"/>
                      <a:pt x="78" y="11298"/>
                      <a:pt x="78" y="11298"/>
                    </a:cubicBezTo>
                    <a:cubicBezTo>
                      <a:pt x="78" y="11298"/>
                      <a:pt x="176" y="11376"/>
                      <a:pt x="254" y="11376"/>
                    </a:cubicBezTo>
                    <a:lnTo>
                      <a:pt x="332" y="11298"/>
                    </a:lnTo>
                    <a:cubicBezTo>
                      <a:pt x="332" y="11298"/>
                      <a:pt x="410" y="10556"/>
                      <a:pt x="410" y="9503"/>
                    </a:cubicBezTo>
                    <a:lnTo>
                      <a:pt x="410" y="7727"/>
                    </a:lnTo>
                    <a:cubicBezTo>
                      <a:pt x="410" y="7064"/>
                      <a:pt x="488" y="6420"/>
                      <a:pt x="488" y="5678"/>
                    </a:cubicBezTo>
                    <a:cubicBezTo>
                      <a:pt x="488" y="5034"/>
                      <a:pt x="410" y="4313"/>
                      <a:pt x="410" y="3649"/>
                    </a:cubicBezTo>
                    <a:lnTo>
                      <a:pt x="410" y="2674"/>
                    </a:lnTo>
                    <a:lnTo>
                      <a:pt x="410" y="1874"/>
                    </a:lnTo>
                    <a:cubicBezTo>
                      <a:pt x="410" y="1386"/>
                      <a:pt x="410" y="898"/>
                      <a:pt x="332" y="566"/>
                    </a:cubicBezTo>
                    <a:lnTo>
                      <a:pt x="332" y="157"/>
                    </a:lnTo>
                    <a:cubicBezTo>
                      <a:pt x="332" y="79"/>
                      <a:pt x="332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56"/>
              <p:cNvSpPr/>
              <p:nvPr/>
            </p:nvSpPr>
            <p:spPr>
              <a:xfrm>
                <a:off x="5347689" y="434339"/>
                <a:ext cx="73305" cy="42797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379" extrusionOk="0">
                    <a:moveTo>
                      <a:pt x="125" y="1"/>
                    </a:moveTo>
                    <a:cubicBezTo>
                      <a:pt x="93" y="1"/>
                      <a:pt x="49" y="20"/>
                      <a:pt x="1" y="59"/>
                    </a:cubicBezTo>
                    <a:lnTo>
                      <a:pt x="1" y="215"/>
                    </a:lnTo>
                    <a:cubicBezTo>
                      <a:pt x="176" y="391"/>
                      <a:pt x="332" y="625"/>
                      <a:pt x="488" y="801"/>
                    </a:cubicBezTo>
                    <a:cubicBezTo>
                      <a:pt x="586" y="957"/>
                      <a:pt x="820" y="1113"/>
                      <a:pt x="976" y="1289"/>
                    </a:cubicBezTo>
                    <a:cubicBezTo>
                      <a:pt x="1033" y="1334"/>
                      <a:pt x="1082" y="1379"/>
                      <a:pt x="1144" y="1379"/>
                    </a:cubicBezTo>
                    <a:cubicBezTo>
                      <a:pt x="1190" y="1379"/>
                      <a:pt x="1242" y="1355"/>
                      <a:pt x="1308" y="1289"/>
                    </a:cubicBezTo>
                    <a:lnTo>
                      <a:pt x="1796" y="801"/>
                    </a:lnTo>
                    <a:cubicBezTo>
                      <a:pt x="1952" y="625"/>
                      <a:pt x="2127" y="391"/>
                      <a:pt x="2283" y="215"/>
                    </a:cubicBezTo>
                    <a:cubicBezTo>
                      <a:pt x="2362" y="137"/>
                      <a:pt x="2362" y="137"/>
                      <a:pt x="2283" y="59"/>
                    </a:cubicBezTo>
                    <a:cubicBezTo>
                      <a:pt x="2283" y="20"/>
                      <a:pt x="2264" y="1"/>
                      <a:pt x="2235" y="1"/>
                    </a:cubicBezTo>
                    <a:cubicBezTo>
                      <a:pt x="2205" y="1"/>
                      <a:pt x="2166" y="20"/>
                      <a:pt x="2127" y="59"/>
                    </a:cubicBezTo>
                    <a:cubicBezTo>
                      <a:pt x="1952" y="137"/>
                      <a:pt x="1718" y="313"/>
                      <a:pt x="1562" y="469"/>
                    </a:cubicBezTo>
                    <a:cubicBezTo>
                      <a:pt x="1387" y="576"/>
                      <a:pt x="1259" y="693"/>
                      <a:pt x="1139" y="806"/>
                    </a:cubicBezTo>
                    <a:lnTo>
                      <a:pt x="1139" y="806"/>
                    </a:lnTo>
                    <a:cubicBezTo>
                      <a:pt x="1003" y="693"/>
                      <a:pt x="849" y="576"/>
                      <a:pt x="742" y="469"/>
                    </a:cubicBezTo>
                    <a:cubicBezTo>
                      <a:pt x="586" y="313"/>
                      <a:pt x="410" y="137"/>
                      <a:pt x="176" y="59"/>
                    </a:cubicBezTo>
                    <a:cubicBezTo>
                      <a:pt x="176" y="20"/>
                      <a:pt x="157" y="1"/>
                      <a:pt x="1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56"/>
              <p:cNvSpPr/>
              <p:nvPr/>
            </p:nvSpPr>
            <p:spPr>
              <a:xfrm>
                <a:off x="5347689" y="709278"/>
                <a:ext cx="7330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425" extrusionOk="0">
                    <a:moveTo>
                      <a:pt x="1149" y="0"/>
                    </a:moveTo>
                    <a:cubicBezTo>
                      <a:pt x="1088" y="0"/>
                      <a:pt x="1025" y="20"/>
                      <a:pt x="976" y="59"/>
                    </a:cubicBezTo>
                    <a:cubicBezTo>
                      <a:pt x="820" y="234"/>
                      <a:pt x="664" y="468"/>
                      <a:pt x="488" y="625"/>
                    </a:cubicBezTo>
                    <a:cubicBezTo>
                      <a:pt x="332" y="800"/>
                      <a:pt x="176" y="1034"/>
                      <a:pt x="1" y="1210"/>
                    </a:cubicBezTo>
                    <a:lnTo>
                      <a:pt x="1" y="1366"/>
                    </a:lnTo>
                    <a:cubicBezTo>
                      <a:pt x="1" y="1405"/>
                      <a:pt x="25" y="1424"/>
                      <a:pt x="59" y="1424"/>
                    </a:cubicBezTo>
                    <a:cubicBezTo>
                      <a:pt x="93" y="1424"/>
                      <a:pt x="137" y="1405"/>
                      <a:pt x="176" y="1366"/>
                    </a:cubicBezTo>
                    <a:cubicBezTo>
                      <a:pt x="410" y="1288"/>
                      <a:pt x="586" y="1112"/>
                      <a:pt x="742" y="878"/>
                    </a:cubicBezTo>
                    <a:cubicBezTo>
                      <a:pt x="897" y="775"/>
                      <a:pt x="1026" y="663"/>
                      <a:pt x="1142" y="554"/>
                    </a:cubicBezTo>
                    <a:lnTo>
                      <a:pt x="1142" y="554"/>
                    </a:lnTo>
                    <a:cubicBezTo>
                      <a:pt x="1439" y="844"/>
                      <a:pt x="1783" y="1153"/>
                      <a:pt x="2127" y="1366"/>
                    </a:cubicBezTo>
                    <a:cubicBezTo>
                      <a:pt x="2166" y="1405"/>
                      <a:pt x="2186" y="1424"/>
                      <a:pt x="2205" y="1424"/>
                    </a:cubicBezTo>
                    <a:cubicBezTo>
                      <a:pt x="2225" y="1424"/>
                      <a:pt x="2244" y="1405"/>
                      <a:pt x="2283" y="1366"/>
                    </a:cubicBezTo>
                    <a:cubicBezTo>
                      <a:pt x="2362" y="1366"/>
                      <a:pt x="2362" y="1288"/>
                      <a:pt x="2283" y="1210"/>
                    </a:cubicBezTo>
                    <a:cubicBezTo>
                      <a:pt x="2049" y="800"/>
                      <a:pt x="1640" y="390"/>
                      <a:pt x="1308" y="59"/>
                    </a:cubicBezTo>
                    <a:cubicBezTo>
                      <a:pt x="1269" y="20"/>
                      <a:pt x="1210" y="0"/>
                      <a:pt x="11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56"/>
              <p:cNvSpPr/>
              <p:nvPr/>
            </p:nvSpPr>
            <p:spPr>
              <a:xfrm>
                <a:off x="5256849" y="466429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7903" y="1"/>
                    </a:moveTo>
                    <a:cubicBezTo>
                      <a:pt x="7903" y="1"/>
                      <a:pt x="7806" y="157"/>
                      <a:pt x="7571" y="333"/>
                    </a:cubicBezTo>
                    <a:lnTo>
                      <a:pt x="6674" y="1230"/>
                    </a:lnTo>
                    <a:cubicBezTo>
                      <a:pt x="6440" y="1386"/>
                      <a:pt x="6264" y="1620"/>
                      <a:pt x="6030" y="1796"/>
                    </a:cubicBezTo>
                    <a:cubicBezTo>
                      <a:pt x="5776" y="2030"/>
                      <a:pt x="5620" y="2206"/>
                      <a:pt x="5367" y="2440"/>
                    </a:cubicBezTo>
                    <a:lnTo>
                      <a:pt x="3903" y="3903"/>
                    </a:lnTo>
                    <a:lnTo>
                      <a:pt x="2440" y="5367"/>
                    </a:lnTo>
                    <a:cubicBezTo>
                      <a:pt x="1952" y="5776"/>
                      <a:pt x="1562" y="6264"/>
                      <a:pt x="1230" y="6674"/>
                    </a:cubicBezTo>
                    <a:lnTo>
                      <a:pt x="1" y="7884"/>
                    </a:lnTo>
                    <a:lnTo>
                      <a:pt x="1" y="8059"/>
                    </a:lnTo>
                    <a:cubicBezTo>
                      <a:pt x="50" y="8098"/>
                      <a:pt x="94" y="8118"/>
                      <a:pt x="125" y="8118"/>
                    </a:cubicBezTo>
                    <a:cubicBezTo>
                      <a:pt x="157" y="8118"/>
                      <a:pt x="176" y="8098"/>
                      <a:pt x="176" y="8059"/>
                    </a:cubicBezTo>
                    <a:cubicBezTo>
                      <a:pt x="176" y="8059"/>
                      <a:pt x="742" y="7650"/>
                      <a:pt x="1464" y="6908"/>
                    </a:cubicBezTo>
                    <a:cubicBezTo>
                      <a:pt x="1874" y="6498"/>
                      <a:pt x="2284" y="6108"/>
                      <a:pt x="2772" y="5698"/>
                    </a:cubicBezTo>
                    <a:lnTo>
                      <a:pt x="4235" y="4235"/>
                    </a:lnTo>
                    <a:lnTo>
                      <a:pt x="5698" y="2772"/>
                    </a:lnTo>
                    <a:cubicBezTo>
                      <a:pt x="5854" y="2518"/>
                      <a:pt x="6108" y="2284"/>
                      <a:pt x="6342" y="2108"/>
                    </a:cubicBezTo>
                    <a:cubicBezTo>
                      <a:pt x="6518" y="1874"/>
                      <a:pt x="6752" y="1620"/>
                      <a:pt x="6928" y="1464"/>
                    </a:cubicBezTo>
                    <a:cubicBezTo>
                      <a:pt x="7240" y="1055"/>
                      <a:pt x="7571" y="820"/>
                      <a:pt x="7728" y="567"/>
                    </a:cubicBezTo>
                    <a:cubicBezTo>
                      <a:pt x="7981" y="333"/>
                      <a:pt x="8059" y="157"/>
                      <a:pt x="8059" y="157"/>
                    </a:cubicBezTo>
                    <a:cubicBezTo>
                      <a:pt x="8137" y="157"/>
                      <a:pt x="8137" y="79"/>
                      <a:pt x="80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56"/>
              <p:cNvSpPr/>
              <p:nvPr/>
            </p:nvSpPr>
            <p:spPr>
              <a:xfrm>
                <a:off x="5461525" y="456157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333" y="0"/>
                    </a:moveTo>
                    <a:cubicBezTo>
                      <a:pt x="235" y="0"/>
                      <a:pt x="157" y="98"/>
                      <a:pt x="157" y="98"/>
                    </a:cubicBezTo>
                    <a:cubicBezTo>
                      <a:pt x="79" y="332"/>
                      <a:pt x="79" y="586"/>
                      <a:pt x="79" y="820"/>
                    </a:cubicBezTo>
                    <a:cubicBezTo>
                      <a:pt x="79" y="1073"/>
                      <a:pt x="1" y="1308"/>
                      <a:pt x="1" y="1561"/>
                    </a:cubicBezTo>
                    <a:cubicBezTo>
                      <a:pt x="1" y="1717"/>
                      <a:pt x="157" y="1795"/>
                      <a:pt x="235" y="1795"/>
                    </a:cubicBezTo>
                    <a:lnTo>
                      <a:pt x="976" y="1795"/>
                    </a:lnTo>
                    <a:cubicBezTo>
                      <a:pt x="1308" y="1795"/>
                      <a:pt x="1542" y="1795"/>
                      <a:pt x="1796" y="1717"/>
                    </a:cubicBezTo>
                    <a:cubicBezTo>
                      <a:pt x="1796" y="1717"/>
                      <a:pt x="1874" y="1717"/>
                      <a:pt x="1874" y="1639"/>
                    </a:cubicBezTo>
                    <a:cubicBezTo>
                      <a:pt x="1874" y="1639"/>
                      <a:pt x="1874" y="1561"/>
                      <a:pt x="1796" y="1561"/>
                    </a:cubicBezTo>
                    <a:cubicBezTo>
                      <a:pt x="1542" y="1464"/>
                      <a:pt x="1308" y="1386"/>
                      <a:pt x="1054" y="1386"/>
                    </a:cubicBezTo>
                    <a:cubicBezTo>
                      <a:pt x="893" y="1386"/>
                      <a:pt x="685" y="1386"/>
                      <a:pt x="489" y="1360"/>
                    </a:cubicBezTo>
                    <a:lnTo>
                      <a:pt x="489" y="1360"/>
                    </a:lnTo>
                    <a:lnTo>
                      <a:pt x="489" y="820"/>
                    </a:lnTo>
                    <a:cubicBezTo>
                      <a:pt x="489" y="586"/>
                      <a:pt x="411" y="332"/>
                      <a:pt x="411" y="98"/>
                    </a:cubicBez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56"/>
              <p:cNvSpPr/>
              <p:nvPr/>
            </p:nvSpPr>
            <p:spPr>
              <a:xfrm>
                <a:off x="5244746" y="671105"/>
                <a:ext cx="57570" cy="60611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953" extrusionOk="0">
                    <a:moveTo>
                      <a:pt x="1620" y="1"/>
                    </a:moveTo>
                    <a:cubicBezTo>
                      <a:pt x="1132" y="79"/>
                      <a:pt x="644" y="79"/>
                      <a:pt x="157" y="157"/>
                    </a:cubicBezTo>
                    <a:cubicBezTo>
                      <a:pt x="79" y="235"/>
                      <a:pt x="79" y="235"/>
                      <a:pt x="79" y="313"/>
                    </a:cubicBezTo>
                    <a:cubicBezTo>
                      <a:pt x="1" y="313"/>
                      <a:pt x="79" y="391"/>
                      <a:pt x="157" y="391"/>
                    </a:cubicBezTo>
                    <a:cubicBezTo>
                      <a:pt x="593" y="478"/>
                      <a:pt x="1028" y="488"/>
                      <a:pt x="1464" y="489"/>
                    </a:cubicBezTo>
                    <a:lnTo>
                      <a:pt x="1464" y="489"/>
                    </a:lnTo>
                    <a:cubicBezTo>
                      <a:pt x="1466" y="950"/>
                      <a:pt x="1476" y="1363"/>
                      <a:pt x="1542" y="1776"/>
                    </a:cubicBezTo>
                    <a:cubicBezTo>
                      <a:pt x="1542" y="1855"/>
                      <a:pt x="1542" y="1952"/>
                      <a:pt x="1620" y="1952"/>
                    </a:cubicBezTo>
                    <a:cubicBezTo>
                      <a:pt x="1698" y="1952"/>
                      <a:pt x="1776" y="1855"/>
                      <a:pt x="1776" y="1776"/>
                    </a:cubicBezTo>
                    <a:cubicBezTo>
                      <a:pt x="1854" y="1289"/>
                      <a:pt x="1854" y="801"/>
                      <a:pt x="1854" y="235"/>
                    </a:cubicBezTo>
                    <a:cubicBezTo>
                      <a:pt x="1854" y="157"/>
                      <a:pt x="1776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56"/>
              <p:cNvSpPr/>
              <p:nvPr/>
            </p:nvSpPr>
            <p:spPr>
              <a:xfrm>
                <a:off x="5206604" y="585138"/>
                <a:ext cx="353054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1376" h="489" extrusionOk="0">
                    <a:moveTo>
                      <a:pt x="3669" y="0"/>
                    </a:moveTo>
                    <a:cubicBezTo>
                      <a:pt x="3005" y="0"/>
                      <a:pt x="2439" y="78"/>
                      <a:pt x="1873" y="78"/>
                    </a:cubicBezTo>
                    <a:cubicBezTo>
                      <a:pt x="820" y="78"/>
                      <a:pt x="156" y="156"/>
                      <a:pt x="156" y="156"/>
                    </a:cubicBezTo>
                    <a:cubicBezTo>
                      <a:pt x="78" y="156"/>
                      <a:pt x="0" y="156"/>
                      <a:pt x="0" y="234"/>
                    </a:cubicBezTo>
                    <a:cubicBezTo>
                      <a:pt x="0" y="332"/>
                      <a:pt x="78" y="332"/>
                      <a:pt x="156" y="410"/>
                    </a:cubicBezTo>
                    <a:lnTo>
                      <a:pt x="1873" y="410"/>
                    </a:lnTo>
                    <a:cubicBezTo>
                      <a:pt x="2439" y="410"/>
                      <a:pt x="3005" y="488"/>
                      <a:pt x="3669" y="488"/>
                    </a:cubicBezTo>
                    <a:lnTo>
                      <a:pt x="8703" y="488"/>
                    </a:lnTo>
                    <a:cubicBezTo>
                      <a:pt x="9034" y="410"/>
                      <a:pt x="9268" y="410"/>
                      <a:pt x="9522" y="410"/>
                    </a:cubicBezTo>
                    <a:lnTo>
                      <a:pt x="11298" y="410"/>
                    </a:lnTo>
                    <a:cubicBezTo>
                      <a:pt x="11376" y="332"/>
                      <a:pt x="11376" y="332"/>
                      <a:pt x="11376" y="234"/>
                    </a:cubicBezTo>
                    <a:cubicBezTo>
                      <a:pt x="11376" y="156"/>
                      <a:pt x="11376" y="156"/>
                      <a:pt x="11298" y="156"/>
                    </a:cubicBezTo>
                    <a:cubicBezTo>
                      <a:pt x="11298" y="156"/>
                      <a:pt x="11142" y="156"/>
                      <a:pt x="10810" y="78"/>
                    </a:cubicBezTo>
                    <a:lnTo>
                      <a:pt x="8703" y="78"/>
                    </a:lnTo>
                    <a:cubicBezTo>
                      <a:pt x="8371" y="78"/>
                      <a:pt x="8059" y="0"/>
                      <a:pt x="77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56"/>
              <p:cNvSpPr/>
              <p:nvPr/>
            </p:nvSpPr>
            <p:spPr>
              <a:xfrm>
                <a:off x="5499078" y="557269"/>
                <a:ext cx="43015" cy="70294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2265" extrusionOk="0">
                    <a:moveTo>
                      <a:pt x="1230" y="1"/>
                    </a:moveTo>
                    <a:cubicBezTo>
                      <a:pt x="820" y="332"/>
                      <a:pt x="410" y="645"/>
                      <a:pt x="98" y="976"/>
                    </a:cubicBezTo>
                    <a:cubicBezTo>
                      <a:pt x="1" y="1054"/>
                      <a:pt x="1" y="1230"/>
                      <a:pt x="98" y="1308"/>
                    </a:cubicBezTo>
                    <a:cubicBezTo>
                      <a:pt x="254" y="1464"/>
                      <a:pt x="410" y="1620"/>
                      <a:pt x="664" y="1796"/>
                    </a:cubicBezTo>
                    <a:cubicBezTo>
                      <a:pt x="820" y="1952"/>
                      <a:pt x="976" y="2108"/>
                      <a:pt x="1230" y="2206"/>
                    </a:cubicBezTo>
                    <a:cubicBezTo>
                      <a:pt x="1230" y="2245"/>
                      <a:pt x="1249" y="2264"/>
                      <a:pt x="1269" y="2264"/>
                    </a:cubicBezTo>
                    <a:cubicBezTo>
                      <a:pt x="1288" y="2264"/>
                      <a:pt x="1308" y="2245"/>
                      <a:pt x="1308" y="2206"/>
                    </a:cubicBezTo>
                    <a:cubicBezTo>
                      <a:pt x="1386" y="2206"/>
                      <a:pt x="1386" y="2108"/>
                      <a:pt x="1386" y="2030"/>
                    </a:cubicBezTo>
                    <a:cubicBezTo>
                      <a:pt x="1230" y="1874"/>
                      <a:pt x="1074" y="1620"/>
                      <a:pt x="898" y="1464"/>
                    </a:cubicBezTo>
                    <a:cubicBezTo>
                      <a:pt x="793" y="1359"/>
                      <a:pt x="688" y="1245"/>
                      <a:pt x="577" y="1135"/>
                    </a:cubicBezTo>
                    <a:lnTo>
                      <a:pt x="577" y="1135"/>
                    </a:lnTo>
                    <a:cubicBezTo>
                      <a:pt x="853" y="839"/>
                      <a:pt x="1126" y="498"/>
                      <a:pt x="1386" y="157"/>
                    </a:cubicBezTo>
                    <a:lnTo>
                      <a:pt x="1386" y="79"/>
                    </a:lnTo>
                    <a:cubicBezTo>
                      <a:pt x="1308" y="1"/>
                      <a:pt x="1230" y="1"/>
                      <a:pt x="12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56"/>
              <p:cNvSpPr/>
              <p:nvPr/>
            </p:nvSpPr>
            <p:spPr>
              <a:xfrm>
                <a:off x="5224169" y="557269"/>
                <a:ext cx="4543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362" extrusionOk="0">
                    <a:moveTo>
                      <a:pt x="0" y="1"/>
                    </a:moveTo>
                    <a:lnTo>
                      <a:pt x="0" y="157"/>
                    </a:lnTo>
                    <a:cubicBezTo>
                      <a:pt x="274" y="496"/>
                      <a:pt x="549" y="834"/>
                      <a:pt x="856" y="1129"/>
                    </a:cubicBezTo>
                    <a:lnTo>
                      <a:pt x="856" y="1129"/>
                    </a:lnTo>
                    <a:cubicBezTo>
                      <a:pt x="579" y="1473"/>
                      <a:pt x="290" y="1780"/>
                      <a:pt x="0" y="2206"/>
                    </a:cubicBezTo>
                    <a:lnTo>
                      <a:pt x="0" y="2284"/>
                    </a:lnTo>
                    <a:cubicBezTo>
                      <a:pt x="0" y="2362"/>
                      <a:pt x="78" y="2362"/>
                      <a:pt x="176" y="2362"/>
                    </a:cubicBezTo>
                    <a:cubicBezTo>
                      <a:pt x="566" y="2030"/>
                      <a:pt x="976" y="1718"/>
                      <a:pt x="1307" y="1308"/>
                    </a:cubicBezTo>
                    <a:lnTo>
                      <a:pt x="1386" y="1308"/>
                    </a:lnTo>
                    <a:cubicBezTo>
                      <a:pt x="1464" y="1230"/>
                      <a:pt x="1464" y="1054"/>
                      <a:pt x="1307" y="976"/>
                    </a:cubicBezTo>
                    <a:cubicBezTo>
                      <a:pt x="976" y="645"/>
                      <a:pt x="566" y="332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56"/>
              <p:cNvSpPr/>
              <p:nvPr/>
            </p:nvSpPr>
            <p:spPr>
              <a:xfrm>
                <a:off x="5256849" y="467050"/>
                <a:ext cx="254984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216" h="8118" extrusionOk="0">
                    <a:moveTo>
                      <a:pt x="176" y="0"/>
                    </a:moveTo>
                    <a:cubicBezTo>
                      <a:pt x="157" y="0"/>
                      <a:pt x="137" y="20"/>
                      <a:pt x="98" y="59"/>
                    </a:cubicBezTo>
                    <a:cubicBezTo>
                      <a:pt x="98" y="59"/>
                      <a:pt x="1" y="137"/>
                      <a:pt x="98" y="235"/>
                    </a:cubicBezTo>
                    <a:lnTo>
                      <a:pt x="1308" y="1444"/>
                    </a:lnTo>
                    <a:cubicBezTo>
                      <a:pt x="1640" y="1854"/>
                      <a:pt x="2050" y="2342"/>
                      <a:pt x="2537" y="2752"/>
                    </a:cubicBezTo>
                    <a:cubicBezTo>
                      <a:pt x="2928" y="3239"/>
                      <a:pt x="3415" y="3727"/>
                      <a:pt x="3903" y="4215"/>
                    </a:cubicBezTo>
                    <a:cubicBezTo>
                      <a:pt x="4489" y="4703"/>
                      <a:pt x="4976" y="5191"/>
                      <a:pt x="5367" y="5678"/>
                    </a:cubicBezTo>
                    <a:cubicBezTo>
                      <a:pt x="5620" y="5912"/>
                      <a:pt x="5854" y="6088"/>
                      <a:pt x="6108" y="6322"/>
                    </a:cubicBezTo>
                    <a:cubicBezTo>
                      <a:pt x="6264" y="6478"/>
                      <a:pt x="6518" y="6732"/>
                      <a:pt x="6674" y="6888"/>
                    </a:cubicBezTo>
                    <a:cubicBezTo>
                      <a:pt x="7084" y="7298"/>
                      <a:pt x="7415" y="7551"/>
                      <a:pt x="7649" y="7786"/>
                    </a:cubicBezTo>
                    <a:lnTo>
                      <a:pt x="7981" y="8117"/>
                    </a:lnTo>
                    <a:lnTo>
                      <a:pt x="8137" y="8117"/>
                    </a:lnTo>
                    <a:cubicBezTo>
                      <a:pt x="8137" y="8039"/>
                      <a:pt x="8215" y="7942"/>
                      <a:pt x="8137" y="7942"/>
                    </a:cubicBezTo>
                    <a:cubicBezTo>
                      <a:pt x="8137" y="7942"/>
                      <a:pt x="8059" y="7786"/>
                      <a:pt x="7806" y="7551"/>
                    </a:cubicBezTo>
                    <a:cubicBezTo>
                      <a:pt x="7571" y="7376"/>
                      <a:pt x="7318" y="7064"/>
                      <a:pt x="6928" y="6654"/>
                    </a:cubicBezTo>
                    <a:cubicBezTo>
                      <a:pt x="6752" y="6478"/>
                      <a:pt x="6596" y="6244"/>
                      <a:pt x="6342" y="5991"/>
                    </a:cubicBezTo>
                    <a:lnTo>
                      <a:pt x="5698" y="5347"/>
                    </a:lnTo>
                    <a:cubicBezTo>
                      <a:pt x="5289" y="4859"/>
                      <a:pt x="4801" y="4371"/>
                      <a:pt x="4313" y="3883"/>
                    </a:cubicBezTo>
                    <a:cubicBezTo>
                      <a:pt x="3747" y="3395"/>
                      <a:pt x="3259" y="2908"/>
                      <a:pt x="2850" y="2420"/>
                    </a:cubicBezTo>
                    <a:cubicBezTo>
                      <a:pt x="2362" y="2010"/>
                      <a:pt x="1874" y="1600"/>
                      <a:pt x="1562" y="1210"/>
                    </a:cubicBezTo>
                    <a:cubicBezTo>
                      <a:pt x="742" y="469"/>
                      <a:pt x="254" y="59"/>
                      <a:pt x="254" y="59"/>
                    </a:cubicBezTo>
                    <a:cubicBezTo>
                      <a:pt x="215" y="20"/>
                      <a:pt x="19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56"/>
              <p:cNvSpPr/>
              <p:nvPr/>
            </p:nvSpPr>
            <p:spPr>
              <a:xfrm>
                <a:off x="5461525" y="673526"/>
                <a:ext cx="58160" cy="5514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77" extrusionOk="0">
                    <a:moveTo>
                      <a:pt x="235" y="1"/>
                    </a:moveTo>
                    <a:cubicBezTo>
                      <a:pt x="157" y="1"/>
                      <a:pt x="1" y="79"/>
                      <a:pt x="1" y="235"/>
                    </a:cubicBezTo>
                    <a:cubicBezTo>
                      <a:pt x="1" y="489"/>
                      <a:pt x="1" y="723"/>
                      <a:pt x="79" y="977"/>
                    </a:cubicBezTo>
                    <a:cubicBezTo>
                      <a:pt x="79" y="1211"/>
                      <a:pt x="79" y="1464"/>
                      <a:pt x="157" y="1698"/>
                    </a:cubicBezTo>
                    <a:cubicBezTo>
                      <a:pt x="157" y="1777"/>
                      <a:pt x="157" y="1777"/>
                      <a:pt x="235" y="1777"/>
                    </a:cubicBezTo>
                    <a:cubicBezTo>
                      <a:pt x="333" y="1777"/>
                      <a:pt x="411" y="1777"/>
                      <a:pt x="411" y="1698"/>
                    </a:cubicBezTo>
                    <a:cubicBezTo>
                      <a:pt x="411" y="1464"/>
                      <a:pt x="489" y="1211"/>
                      <a:pt x="489" y="977"/>
                    </a:cubicBezTo>
                    <a:lnTo>
                      <a:pt x="489" y="411"/>
                    </a:lnTo>
                    <a:lnTo>
                      <a:pt x="1054" y="411"/>
                    </a:lnTo>
                    <a:cubicBezTo>
                      <a:pt x="1308" y="411"/>
                      <a:pt x="1542" y="411"/>
                      <a:pt x="1796" y="313"/>
                    </a:cubicBezTo>
                    <a:lnTo>
                      <a:pt x="1874" y="235"/>
                    </a:lnTo>
                    <a:cubicBezTo>
                      <a:pt x="1874" y="157"/>
                      <a:pt x="1874" y="79"/>
                      <a:pt x="1796" y="79"/>
                    </a:cubicBezTo>
                    <a:cubicBezTo>
                      <a:pt x="1542" y="79"/>
                      <a:pt x="1308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0" name="Google Shape;8330;p56"/>
              <p:cNvSpPr/>
              <p:nvPr/>
            </p:nvSpPr>
            <p:spPr>
              <a:xfrm>
                <a:off x="5247166" y="456157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0"/>
                    </a:moveTo>
                    <a:cubicBezTo>
                      <a:pt x="1542" y="0"/>
                      <a:pt x="1464" y="0"/>
                      <a:pt x="1464" y="98"/>
                    </a:cubicBezTo>
                    <a:cubicBezTo>
                      <a:pt x="1399" y="503"/>
                      <a:pt x="1388" y="962"/>
                      <a:pt x="1386" y="1386"/>
                    </a:cubicBezTo>
                    <a:lnTo>
                      <a:pt x="1386" y="1386"/>
                    </a:lnTo>
                    <a:cubicBezTo>
                      <a:pt x="957" y="1387"/>
                      <a:pt x="490" y="1398"/>
                      <a:pt x="79" y="1464"/>
                    </a:cubicBezTo>
                    <a:cubicBezTo>
                      <a:pt x="1" y="1464"/>
                      <a:pt x="1" y="1561"/>
                      <a:pt x="1" y="1561"/>
                    </a:cubicBezTo>
                    <a:cubicBezTo>
                      <a:pt x="1" y="1639"/>
                      <a:pt x="1" y="1717"/>
                      <a:pt x="79" y="1717"/>
                    </a:cubicBezTo>
                    <a:cubicBezTo>
                      <a:pt x="566" y="1795"/>
                      <a:pt x="1132" y="1795"/>
                      <a:pt x="1620" y="1873"/>
                    </a:cubicBezTo>
                    <a:cubicBezTo>
                      <a:pt x="1776" y="1795"/>
                      <a:pt x="1874" y="1717"/>
                      <a:pt x="1874" y="1639"/>
                    </a:cubicBezTo>
                    <a:cubicBezTo>
                      <a:pt x="1874" y="1073"/>
                      <a:pt x="1776" y="586"/>
                      <a:pt x="1698" y="98"/>
                    </a:cubicBezTo>
                    <a:lnTo>
                      <a:pt x="16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56"/>
              <p:cNvSpPr/>
              <p:nvPr/>
            </p:nvSpPr>
            <p:spPr>
              <a:xfrm>
                <a:off x="5307716" y="516706"/>
                <a:ext cx="151420" cy="151420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879" extrusionOk="0">
                    <a:moveTo>
                      <a:pt x="1645" y="368"/>
                    </a:moveTo>
                    <a:lnTo>
                      <a:pt x="2362" y="820"/>
                    </a:lnTo>
                    <a:cubicBezTo>
                      <a:pt x="2362" y="898"/>
                      <a:pt x="2440" y="898"/>
                      <a:pt x="2518" y="898"/>
                    </a:cubicBezTo>
                    <a:lnTo>
                      <a:pt x="2518" y="820"/>
                    </a:lnTo>
                    <a:lnTo>
                      <a:pt x="3357" y="494"/>
                    </a:lnTo>
                    <a:lnTo>
                      <a:pt x="3415" y="1230"/>
                    </a:lnTo>
                    <a:cubicBezTo>
                      <a:pt x="3415" y="1308"/>
                      <a:pt x="3493" y="1386"/>
                      <a:pt x="3571" y="1386"/>
                    </a:cubicBezTo>
                    <a:lnTo>
                      <a:pt x="4235" y="1664"/>
                    </a:lnTo>
                    <a:lnTo>
                      <a:pt x="3650" y="2361"/>
                    </a:lnTo>
                    <a:cubicBezTo>
                      <a:pt x="3571" y="2439"/>
                      <a:pt x="3571" y="2537"/>
                      <a:pt x="3650" y="2615"/>
                    </a:cubicBezTo>
                    <a:lnTo>
                      <a:pt x="4197" y="3097"/>
                    </a:lnTo>
                    <a:lnTo>
                      <a:pt x="4197" y="3097"/>
                    </a:lnTo>
                    <a:lnTo>
                      <a:pt x="3415" y="3259"/>
                    </a:lnTo>
                    <a:cubicBezTo>
                      <a:pt x="3337" y="3259"/>
                      <a:pt x="3337" y="3337"/>
                      <a:pt x="3240" y="3415"/>
                    </a:cubicBezTo>
                    <a:cubicBezTo>
                      <a:pt x="3240" y="3702"/>
                      <a:pt x="3202" y="3988"/>
                      <a:pt x="3152" y="4275"/>
                    </a:cubicBezTo>
                    <a:lnTo>
                      <a:pt x="3152" y="4275"/>
                    </a:lnTo>
                    <a:lnTo>
                      <a:pt x="2596" y="3825"/>
                    </a:lnTo>
                    <a:lnTo>
                      <a:pt x="2596" y="3747"/>
                    </a:lnTo>
                    <a:lnTo>
                      <a:pt x="2264" y="3747"/>
                    </a:lnTo>
                    <a:lnTo>
                      <a:pt x="1698" y="4224"/>
                    </a:lnTo>
                    <a:lnTo>
                      <a:pt x="1698" y="3337"/>
                    </a:lnTo>
                    <a:cubicBezTo>
                      <a:pt x="1698" y="3274"/>
                      <a:pt x="1647" y="3160"/>
                      <a:pt x="1545" y="3160"/>
                    </a:cubicBezTo>
                    <a:cubicBezTo>
                      <a:pt x="1521" y="3160"/>
                      <a:pt x="1494" y="3166"/>
                      <a:pt x="1464" y="3181"/>
                    </a:cubicBezTo>
                    <a:lnTo>
                      <a:pt x="629" y="3234"/>
                    </a:lnTo>
                    <a:lnTo>
                      <a:pt x="629" y="3234"/>
                    </a:lnTo>
                    <a:lnTo>
                      <a:pt x="1054" y="2537"/>
                    </a:lnTo>
                    <a:cubicBezTo>
                      <a:pt x="1133" y="2439"/>
                      <a:pt x="1054" y="2361"/>
                      <a:pt x="1054" y="2361"/>
                    </a:cubicBezTo>
                    <a:lnTo>
                      <a:pt x="464" y="1584"/>
                    </a:lnTo>
                    <a:lnTo>
                      <a:pt x="464" y="1584"/>
                    </a:lnTo>
                    <a:lnTo>
                      <a:pt x="1289" y="1386"/>
                    </a:lnTo>
                    <a:lnTo>
                      <a:pt x="1386" y="1308"/>
                    </a:lnTo>
                    <a:lnTo>
                      <a:pt x="1645" y="368"/>
                    </a:lnTo>
                    <a:close/>
                    <a:moveTo>
                      <a:pt x="1542" y="0"/>
                    </a:moveTo>
                    <a:cubicBezTo>
                      <a:pt x="1464" y="0"/>
                      <a:pt x="1464" y="0"/>
                      <a:pt x="1386" y="98"/>
                    </a:cubicBezTo>
                    <a:lnTo>
                      <a:pt x="1133" y="1152"/>
                    </a:lnTo>
                    <a:lnTo>
                      <a:pt x="157" y="1308"/>
                    </a:lnTo>
                    <a:lnTo>
                      <a:pt x="79" y="1386"/>
                    </a:lnTo>
                    <a:cubicBezTo>
                      <a:pt x="1" y="1386"/>
                      <a:pt x="1" y="1464"/>
                      <a:pt x="79" y="1561"/>
                    </a:cubicBezTo>
                    <a:lnTo>
                      <a:pt x="665" y="2449"/>
                    </a:lnTo>
                    <a:lnTo>
                      <a:pt x="79" y="3337"/>
                    </a:lnTo>
                    <a:cubicBezTo>
                      <a:pt x="1" y="3337"/>
                      <a:pt x="1" y="3415"/>
                      <a:pt x="1" y="3415"/>
                    </a:cubicBezTo>
                    <a:cubicBezTo>
                      <a:pt x="1" y="3591"/>
                      <a:pt x="79" y="3669"/>
                      <a:pt x="235" y="3669"/>
                    </a:cubicBezTo>
                    <a:lnTo>
                      <a:pt x="1272" y="3607"/>
                    </a:lnTo>
                    <a:lnTo>
                      <a:pt x="1272" y="3607"/>
                    </a:lnTo>
                    <a:lnTo>
                      <a:pt x="1211" y="4644"/>
                    </a:lnTo>
                    <a:lnTo>
                      <a:pt x="1289" y="4722"/>
                    </a:lnTo>
                    <a:cubicBezTo>
                      <a:pt x="1346" y="4814"/>
                      <a:pt x="1396" y="4852"/>
                      <a:pt x="1460" y="4852"/>
                    </a:cubicBezTo>
                    <a:cubicBezTo>
                      <a:pt x="1504" y="4852"/>
                      <a:pt x="1556" y="4833"/>
                      <a:pt x="1620" y="4800"/>
                    </a:cubicBezTo>
                    <a:lnTo>
                      <a:pt x="2391" y="4247"/>
                    </a:lnTo>
                    <a:lnTo>
                      <a:pt x="3162" y="4800"/>
                    </a:lnTo>
                    <a:cubicBezTo>
                      <a:pt x="3162" y="4878"/>
                      <a:pt x="3240" y="4878"/>
                      <a:pt x="3240" y="4878"/>
                    </a:cubicBezTo>
                    <a:cubicBezTo>
                      <a:pt x="3415" y="4878"/>
                      <a:pt x="3493" y="4800"/>
                      <a:pt x="3493" y="4722"/>
                    </a:cubicBezTo>
                    <a:cubicBezTo>
                      <a:pt x="3558" y="4381"/>
                      <a:pt x="3623" y="4040"/>
                      <a:pt x="3688" y="3710"/>
                    </a:cubicBezTo>
                    <a:lnTo>
                      <a:pt x="3688" y="3710"/>
                    </a:lnTo>
                    <a:lnTo>
                      <a:pt x="4625" y="3415"/>
                    </a:lnTo>
                    <a:cubicBezTo>
                      <a:pt x="4703" y="3415"/>
                      <a:pt x="4703" y="3415"/>
                      <a:pt x="4801" y="3337"/>
                    </a:cubicBezTo>
                    <a:cubicBezTo>
                      <a:pt x="4879" y="3259"/>
                      <a:pt x="4879" y="3103"/>
                      <a:pt x="4801" y="3025"/>
                    </a:cubicBezTo>
                    <a:lnTo>
                      <a:pt x="4147" y="2433"/>
                    </a:lnTo>
                    <a:lnTo>
                      <a:pt x="4801" y="1717"/>
                    </a:lnTo>
                    <a:lnTo>
                      <a:pt x="4801" y="1639"/>
                    </a:lnTo>
                    <a:cubicBezTo>
                      <a:pt x="4879" y="1561"/>
                      <a:pt x="4801" y="1386"/>
                      <a:pt x="4703" y="1386"/>
                    </a:cubicBezTo>
                    <a:lnTo>
                      <a:pt x="3813" y="1101"/>
                    </a:lnTo>
                    <a:lnTo>
                      <a:pt x="3813" y="1101"/>
                    </a:lnTo>
                    <a:lnTo>
                      <a:pt x="3728" y="176"/>
                    </a:lnTo>
                    <a:lnTo>
                      <a:pt x="3650" y="176"/>
                    </a:lnTo>
                    <a:cubicBezTo>
                      <a:pt x="3650" y="0"/>
                      <a:pt x="3493" y="0"/>
                      <a:pt x="3415" y="0"/>
                    </a:cubicBezTo>
                    <a:lnTo>
                      <a:pt x="2446" y="539"/>
                    </a:lnTo>
                    <a:lnTo>
                      <a:pt x="2446" y="539"/>
                    </a:lnTo>
                    <a:lnTo>
                      <a:pt x="16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56"/>
              <p:cNvSpPr/>
              <p:nvPr/>
            </p:nvSpPr>
            <p:spPr>
              <a:xfrm>
                <a:off x="7697225" y="1185821"/>
                <a:ext cx="12135" cy="35308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1377" extrusionOk="0">
                    <a:moveTo>
                      <a:pt x="234" y="1"/>
                    </a:moveTo>
                    <a:cubicBezTo>
                      <a:pt x="156" y="1"/>
                      <a:pt x="78" y="1"/>
                      <a:pt x="78" y="79"/>
                    </a:cubicBezTo>
                    <a:lnTo>
                      <a:pt x="78" y="567"/>
                    </a:lnTo>
                    <a:cubicBezTo>
                      <a:pt x="78" y="879"/>
                      <a:pt x="0" y="1289"/>
                      <a:pt x="0" y="1854"/>
                    </a:cubicBezTo>
                    <a:lnTo>
                      <a:pt x="0" y="2674"/>
                    </a:lnTo>
                    <a:lnTo>
                      <a:pt x="0" y="3649"/>
                    </a:lnTo>
                    <a:lnTo>
                      <a:pt x="0" y="5679"/>
                    </a:lnTo>
                    <a:lnTo>
                      <a:pt x="0" y="7708"/>
                    </a:lnTo>
                    <a:lnTo>
                      <a:pt x="0" y="9503"/>
                    </a:lnTo>
                    <a:cubicBezTo>
                      <a:pt x="78" y="10557"/>
                      <a:pt x="78" y="11220"/>
                      <a:pt x="78" y="11220"/>
                    </a:cubicBezTo>
                    <a:cubicBezTo>
                      <a:pt x="78" y="11298"/>
                      <a:pt x="156" y="11376"/>
                      <a:pt x="156" y="11376"/>
                    </a:cubicBezTo>
                    <a:cubicBezTo>
                      <a:pt x="234" y="11376"/>
                      <a:pt x="312" y="11298"/>
                      <a:pt x="312" y="11220"/>
                    </a:cubicBezTo>
                    <a:cubicBezTo>
                      <a:pt x="312" y="11220"/>
                      <a:pt x="312" y="10557"/>
                      <a:pt x="391" y="9503"/>
                    </a:cubicBezTo>
                    <a:lnTo>
                      <a:pt x="391" y="7708"/>
                    </a:lnTo>
                    <a:lnTo>
                      <a:pt x="391" y="5679"/>
                    </a:lnTo>
                    <a:lnTo>
                      <a:pt x="391" y="3649"/>
                    </a:lnTo>
                    <a:lnTo>
                      <a:pt x="391" y="2674"/>
                    </a:lnTo>
                    <a:lnTo>
                      <a:pt x="391" y="1854"/>
                    </a:lnTo>
                    <a:cubicBezTo>
                      <a:pt x="391" y="1289"/>
                      <a:pt x="312" y="879"/>
                      <a:pt x="312" y="567"/>
                    </a:cubicBezTo>
                    <a:lnTo>
                      <a:pt x="312" y="79"/>
                    </a:lnTo>
                    <a:cubicBezTo>
                      <a:pt x="312" y="1"/>
                      <a:pt x="234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56"/>
              <p:cNvSpPr/>
              <p:nvPr/>
            </p:nvSpPr>
            <p:spPr>
              <a:xfrm>
                <a:off x="7666934" y="1203386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79" y="157"/>
                    </a:cubicBezTo>
                    <a:cubicBezTo>
                      <a:pt x="157" y="410"/>
                      <a:pt x="313" y="566"/>
                      <a:pt x="489" y="723"/>
                    </a:cubicBezTo>
                    <a:cubicBezTo>
                      <a:pt x="645" y="976"/>
                      <a:pt x="801" y="1132"/>
                      <a:pt x="976" y="1288"/>
                    </a:cubicBezTo>
                    <a:cubicBezTo>
                      <a:pt x="1015" y="1337"/>
                      <a:pt x="1074" y="1362"/>
                      <a:pt x="1132" y="1362"/>
                    </a:cubicBezTo>
                    <a:cubicBezTo>
                      <a:pt x="1191" y="1362"/>
                      <a:pt x="1249" y="1337"/>
                      <a:pt x="1288" y="1288"/>
                    </a:cubicBezTo>
                    <a:cubicBezTo>
                      <a:pt x="1542" y="1132"/>
                      <a:pt x="1698" y="976"/>
                      <a:pt x="1854" y="801"/>
                    </a:cubicBezTo>
                    <a:cubicBezTo>
                      <a:pt x="2030" y="566"/>
                      <a:pt x="2186" y="410"/>
                      <a:pt x="2342" y="157"/>
                    </a:cubicBezTo>
                    <a:lnTo>
                      <a:pt x="2342" y="79"/>
                    </a:lnTo>
                    <a:cubicBezTo>
                      <a:pt x="2342" y="1"/>
                      <a:pt x="2264" y="1"/>
                      <a:pt x="2186" y="1"/>
                    </a:cubicBezTo>
                    <a:cubicBezTo>
                      <a:pt x="1952" y="157"/>
                      <a:pt x="1776" y="313"/>
                      <a:pt x="1542" y="488"/>
                    </a:cubicBezTo>
                    <a:cubicBezTo>
                      <a:pt x="1414" y="602"/>
                      <a:pt x="1296" y="717"/>
                      <a:pt x="1150" y="838"/>
                    </a:cubicBezTo>
                    <a:lnTo>
                      <a:pt x="1150" y="838"/>
                    </a:lnTo>
                    <a:lnTo>
                      <a:pt x="801" y="488"/>
                    </a:lnTo>
                    <a:cubicBezTo>
                      <a:pt x="645" y="313"/>
                      <a:pt x="391" y="157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56"/>
              <p:cNvSpPr/>
              <p:nvPr/>
            </p:nvSpPr>
            <p:spPr>
              <a:xfrm>
                <a:off x="7666934" y="1477084"/>
                <a:ext cx="72715" cy="44256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26" extrusionOk="0">
                    <a:moveTo>
                      <a:pt x="1181" y="1"/>
                    </a:moveTo>
                    <a:cubicBezTo>
                      <a:pt x="1132" y="1"/>
                      <a:pt x="1093" y="40"/>
                      <a:pt x="1054" y="118"/>
                    </a:cubicBezTo>
                    <a:lnTo>
                      <a:pt x="976" y="118"/>
                    </a:lnTo>
                    <a:cubicBezTo>
                      <a:pt x="801" y="274"/>
                      <a:pt x="645" y="450"/>
                      <a:pt x="489" y="684"/>
                    </a:cubicBezTo>
                    <a:cubicBezTo>
                      <a:pt x="313" y="859"/>
                      <a:pt x="157" y="1016"/>
                      <a:pt x="79" y="1250"/>
                    </a:cubicBezTo>
                    <a:cubicBezTo>
                      <a:pt x="1" y="1250"/>
                      <a:pt x="1" y="1347"/>
                      <a:pt x="79" y="1425"/>
                    </a:cubicBezTo>
                    <a:lnTo>
                      <a:pt x="235" y="1425"/>
                    </a:lnTo>
                    <a:cubicBezTo>
                      <a:pt x="391" y="1250"/>
                      <a:pt x="645" y="1094"/>
                      <a:pt x="801" y="937"/>
                    </a:cubicBezTo>
                    <a:cubicBezTo>
                      <a:pt x="928" y="810"/>
                      <a:pt x="1045" y="693"/>
                      <a:pt x="1188" y="579"/>
                    </a:cubicBezTo>
                    <a:lnTo>
                      <a:pt x="1188" y="579"/>
                    </a:lnTo>
                    <a:cubicBezTo>
                      <a:pt x="1479" y="853"/>
                      <a:pt x="1833" y="1139"/>
                      <a:pt x="2186" y="1425"/>
                    </a:cubicBezTo>
                    <a:lnTo>
                      <a:pt x="2342" y="1425"/>
                    </a:lnTo>
                    <a:lnTo>
                      <a:pt x="2342" y="1250"/>
                    </a:lnTo>
                    <a:cubicBezTo>
                      <a:pt x="2030" y="859"/>
                      <a:pt x="1698" y="450"/>
                      <a:pt x="1367" y="118"/>
                    </a:cubicBezTo>
                    <a:cubicBezTo>
                      <a:pt x="1288" y="40"/>
                      <a:pt x="1230" y="1"/>
                      <a:pt x="1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56"/>
              <p:cNvSpPr/>
              <p:nvPr/>
            </p:nvSpPr>
            <p:spPr>
              <a:xfrm>
                <a:off x="7578516" y="1234266"/>
                <a:ext cx="251942" cy="2526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42" extrusionOk="0">
                    <a:moveTo>
                      <a:pt x="7991" y="1"/>
                    </a:moveTo>
                    <a:cubicBezTo>
                      <a:pt x="7962" y="1"/>
                      <a:pt x="7923" y="20"/>
                      <a:pt x="7884" y="59"/>
                    </a:cubicBezTo>
                    <a:cubicBezTo>
                      <a:pt x="7884" y="59"/>
                      <a:pt x="7728" y="137"/>
                      <a:pt x="7552" y="391"/>
                    </a:cubicBezTo>
                    <a:cubicBezTo>
                      <a:pt x="7318" y="625"/>
                      <a:pt x="6986" y="879"/>
                      <a:pt x="6576" y="1269"/>
                    </a:cubicBezTo>
                    <a:cubicBezTo>
                      <a:pt x="6420" y="1445"/>
                      <a:pt x="6167" y="1601"/>
                      <a:pt x="6011" y="1854"/>
                    </a:cubicBezTo>
                    <a:cubicBezTo>
                      <a:pt x="5776" y="2010"/>
                      <a:pt x="5523" y="2245"/>
                      <a:pt x="5289" y="2498"/>
                    </a:cubicBezTo>
                    <a:cubicBezTo>
                      <a:pt x="4879" y="2908"/>
                      <a:pt x="4391" y="3396"/>
                      <a:pt x="3903" y="3884"/>
                    </a:cubicBezTo>
                    <a:cubicBezTo>
                      <a:pt x="3416" y="4449"/>
                      <a:pt x="2850" y="4937"/>
                      <a:pt x="2440" y="5347"/>
                    </a:cubicBezTo>
                    <a:cubicBezTo>
                      <a:pt x="1952" y="5835"/>
                      <a:pt x="1542" y="6323"/>
                      <a:pt x="1211" y="6635"/>
                    </a:cubicBezTo>
                    <a:cubicBezTo>
                      <a:pt x="489" y="7454"/>
                      <a:pt x="1" y="7942"/>
                      <a:pt x="1" y="7942"/>
                    </a:cubicBezTo>
                    <a:lnTo>
                      <a:pt x="1" y="8098"/>
                    </a:lnTo>
                    <a:cubicBezTo>
                      <a:pt x="53" y="8098"/>
                      <a:pt x="70" y="8141"/>
                      <a:pt x="99" y="8141"/>
                    </a:cubicBezTo>
                    <a:cubicBezTo>
                      <a:pt x="114" y="8141"/>
                      <a:pt x="131" y="8131"/>
                      <a:pt x="157" y="8098"/>
                    </a:cubicBezTo>
                    <a:cubicBezTo>
                      <a:pt x="157" y="8098"/>
                      <a:pt x="645" y="7610"/>
                      <a:pt x="1464" y="6888"/>
                    </a:cubicBezTo>
                    <a:cubicBezTo>
                      <a:pt x="1777" y="6557"/>
                      <a:pt x="2264" y="6147"/>
                      <a:pt x="2752" y="5659"/>
                    </a:cubicBezTo>
                    <a:cubicBezTo>
                      <a:pt x="3162" y="5269"/>
                      <a:pt x="3650" y="4684"/>
                      <a:pt x="4216" y="4196"/>
                    </a:cubicBezTo>
                    <a:cubicBezTo>
                      <a:pt x="4703" y="3708"/>
                      <a:pt x="5191" y="3220"/>
                      <a:pt x="5601" y="2830"/>
                    </a:cubicBezTo>
                    <a:cubicBezTo>
                      <a:pt x="5855" y="2576"/>
                      <a:pt x="6089" y="2342"/>
                      <a:pt x="6264" y="2088"/>
                    </a:cubicBezTo>
                    <a:cubicBezTo>
                      <a:pt x="6498" y="1932"/>
                      <a:pt x="6655" y="1679"/>
                      <a:pt x="6830" y="1523"/>
                    </a:cubicBezTo>
                    <a:cubicBezTo>
                      <a:pt x="7240" y="1113"/>
                      <a:pt x="7552" y="781"/>
                      <a:pt x="7728" y="547"/>
                    </a:cubicBezTo>
                    <a:cubicBezTo>
                      <a:pt x="7962" y="391"/>
                      <a:pt x="8040" y="215"/>
                      <a:pt x="8040" y="215"/>
                    </a:cubicBezTo>
                    <a:cubicBezTo>
                      <a:pt x="8118" y="137"/>
                      <a:pt x="8118" y="137"/>
                      <a:pt x="8040" y="59"/>
                    </a:cubicBezTo>
                    <a:cubicBezTo>
                      <a:pt x="8040" y="20"/>
                      <a:pt x="8020" y="1"/>
                      <a:pt x="79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56"/>
              <p:cNvSpPr/>
              <p:nvPr/>
            </p:nvSpPr>
            <p:spPr>
              <a:xfrm>
                <a:off x="7782602" y="1225794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176" y="1"/>
                      <a:pt x="79" y="79"/>
                    </a:cubicBezTo>
                    <a:cubicBezTo>
                      <a:pt x="79" y="332"/>
                      <a:pt x="79" y="566"/>
                      <a:pt x="0" y="820"/>
                    </a:cubicBezTo>
                    <a:lnTo>
                      <a:pt x="0" y="1542"/>
                    </a:lnTo>
                    <a:cubicBezTo>
                      <a:pt x="0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96"/>
                      <a:pt x="1718" y="1718"/>
                    </a:cubicBezTo>
                    <a:cubicBezTo>
                      <a:pt x="1796" y="1718"/>
                      <a:pt x="1874" y="1718"/>
                      <a:pt x="1874" y="1640"/>
                    </a:cubicBezTo>
                    <a:cubicBezTo>
                      <a:pt x="1874" y="1542"/>
                      <a:pt x="1796" y="1464"/>
                      <a:pt x="1796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7" y="1333"/>
                      <a:pt x="650" y="1316"/>
                      <a:pt x="486" y="1310"/>
                    </a:cubicBezTo>
                    <a:lnTo>
                      <a:pt x="486" y="1310"/>
                    </a:lnTo>
                    <a:cubicBezTo>
                      <a:pt x="480" y="1146"/>
                      <a:pt x="463" y="979"/>
                      <a:pt x="410" y="820"/>
                    </a:cubicBezTo>
                    <a:cubicBezTo>
                      <a:pt x="410" y="566"/>
                      <a:pt x="410" y="332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56"/>
              <p:cNvSpPr/>
              <p:nvPr/>
            </p:nvSpPr>
            <p:spPr>
              <a:xfrm>
                <a:off x="756582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132" y="1"/>
                      <a:pt x="644" y="98"/>
                      <a:pt x="78" y="176"/>
                    </a:cubicBezTo>
                    <a:lnTo>
                      <a:pt x="0" y="254"/>
                    </a:lnTo>
                    <a:cubicBezTo>
                      <a:pt x="0" y="332"/>
                      <a:pt x="78" y="410"/>
                      <a:pt x="156" y="410"/>
                    </a:cubicBezTo>
                    <a:cubicBezTo>
                      <a:pt x="568" y="476"/>
                      <a:pt x="979" y="487"/>
                      <a:pt x="1391" y="488"/>
                    </a:cubicBezTo>
                    <a:lnTo>
                      <a:pt x="1391" y="488"/>
                    </a:lnTo>
                    <a:cubicBezTo>
                      <a:pt x="1410" y="917"/>
                      <a:pt x="1476" y="1384"/>
                      <a:pt x="1542" y="1796"/>
                    </a:cubicBezTo>
                    <a:cubicBezTo>
                      <a:pt x="1542" y="1874"/>
                      <a:pt x="1542" y="1874"/>
                      <a:pt x="1620" y="1874"/>
                    </a:cubicBezTo>
                    <a:cubicBezTo>
                      <a:pt x="1698" y="1874"/>
                      <a:pt x="1698" y="1874"/>
                      <a:pt x="1795" y="1796"/>
                    </a:cubicBezTo>
                    <a:cubicBezTo>
                      <a:pt x="1873" y="1308"/>
                      <a:pt x="1873" y="742"/>
                      <a:pt x="1873" y="254"/>
                    </a:cubicBezTo>
                    <a:cubicBezTo>
                      <a:pt x="1873" y="98"/>
                      <a:pt x="1795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56"/>
              <p:cNvSpPr/>
              <p:nvPr/>
            </p:nvSpPr>
            <p:spPr>
              <a:xfrm>
                <a:off x="7527680" y="1354775"/>
                <a:ext cx="353644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489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98" y="79"/>
                      <a:pt x="0" y="157"/>
                      <a:pt x="0" y="235"/>
                    </a:cubicBezTo>
                    <a:lnTo>
                      <a:pt x="98" y="313"/>
                    </a:lnTo>
                    <a:cubicBezTo>
                      <a:pt x="98" y="313"/>
                      <a:pt x="820" y="410"/>
                      <a:pt x="1873" y="410"/>
                    </a:cubicBezTo>
                    <a:lnTo>
                      <a:pt x="3668" y="410"/>
                    </a:lnTo>
                    <a:cubicBezTo>
                      <a:pt x="4312" y="410"/>
                      <a:pt x="4976" y="410"/>
                      <a:pt x="5697" y="488"/>
                    </a:cubicBezTo>
                    <a:cubicBezTo>
                      <a:pt x="6439" y="410"/>
                      <a:pt x="7083" y="410"/>
                      <a:pt x="7727" y="410"/>
                    </a:cubicBezTo>
                    <a:lnTo>
                      <a:pt x="9522" y="410"/>
                    </a:lnTo>
                    <a:cubicBezTo>
                      <a:pt x="10010" y="410"/>
                      <a:pt x="10497" y="313"/>
                      <a:pt x="10829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829" y="79"/>
                    </a:lnTo>
                    <a:cubicBezTo>
                      <a:pt x="10497" y="79"/>
                      <a:pt x="10010" y="79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56"/>
              <p:cNvSpPr/>
              <p:nvPr/>
            </p:nvSpPr>
            <p:spPr>
              <a:xfrm>
                <a:off x="7820744" y="1325851"/>
                <a:ext cx="4304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2221" extrusionOk="0">
                    <a:moveTo>
                      <a:pt x="1208" y="0"/>
                    </a:moveTo>
                    <a:cubicBezTo>
                      <a:pt x="1184" y="0"/>
                      <a:pt x="1158" y="9"/>
                      <a:pt x="1132" y="35"/>
                    </a:cubicBezTo>
                    <a:cubicBezTo>
                      <a:pt x="723" y="269"/>
                      <a:pt x="410" y="601"/>
                      <a:pt x="79" y="1011"/>
                    </a:cubicBezTo>
                    <a:cubicBezTo>
                      <a:pt x="1" y="1089"/>
                      <a:pt x="1" y="1167"/>
                      <a:pt x="79" y="1342"/>
                    </a:cubicBezTo>
                    <a:cubicBezTo>
                      <a:pt x="235" y="1498"/>
                      <a:pt x="410" y="1654"/>
                      <a:pt x="567" y="1830"/>
                    </a:cubicBezTo>
                    <a:cubicBezTo>
                      <a:pt x="723" y="1908"/>
                      <a:pt x="976" y="2064"/>
                      <a:pt x="1132" y="2220"/>
                    </a:cubicBezTo>
                    <a:lnTo>
                      <a:pt x="1288" y="2220"/>
                    </a:lnTo>
                    <a:cubicBezTo>
                      <a:pt x="1386" y="2142"/>
                      <a:pt x="1386" y="2064"/>
                      <a:pt x="1288" y="2064"/>
                    </a:cubicBezTo>
                    <a:cubicBezTo>
                      <a:pt x="1210" y="1830"/>
                      <a:pt x="1054" y="1654"/>
                      <a:pt x="898" y="1498"/>
                    </a:cubicBezTo>
                    <a:cubicBezTo>
                      <a:pt x="777" y="1390"/>
                      <a:pt x="664" y="1273"/>
                      <a:pt x="555" y="1159"/>
                    </a:cubicBezTo>
                    <a:lnTo>
                      <a:pt x="555" y="1159"/>
                    </a:lnTo>
                    <a:cubicBezTo>
                      <a:pt x="822" y="829"/>
                      <a:pt x="1090" y="538"/>
                      <a:pt x="1288" y="191"/>
                    </a:cubicBezTo>
                    <a:cubicBezTo>
                      <a:pt x="1386" y="113"/>
                      <a:pt x="1386" y="113"/>
                      <a:pt x="1288" y="35"/>
                    </a:cubicBezTo>
                    <a:cubicBezTo>
                      <a:pt x="1288" y="35"/>
                      <a:pt x="1254" y="0"/>
                      <a:pt x="12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56"/>
              <p:cNvSpPr/>
              <p:nvPr/>
            </p:nvSpPr>
            <p:spPr>
              <a:xfrm>
                <a:off x="7542794" y="1326937"/>
                <a:ext cx="45466" cy="7193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18" extrusionOk="0">
                    <a:moveTo>
                      <a:pt x="98" y="0"/>
                    </a:moveTo>
                    <a:cubicBezTo>
                      <a:pt x="1" y="0"/>
                      <a:pt x="1" y="78"/>
                      <a:pt x="98" y="156"/>
                    </a:cubicBezTo>
                    <a:cubicBezTo>
                      <a:pt x="297" y="505"/>
                      <a:pt x="624" y="797"/>
                      <a:pt x="921" y="1128"/>
                    </a:cubicBezTo>
                    <a:lnTo>
                      <a:pt x="921" y="1128"/>
                    </a:lnTo>
                    <a:cubicBezTo>
                      <a:pt x="624" y="1424"/>
                      <a:pt x="297" y="1759"/>
                      <a:pt x="98" y="2107"/>
                    </a:cubicBezTo>
                    <a:cubicBezTo>
                      <a:pt x="1" y="2185"/>
                      <a:pt x="1" y="2185"/>
                      <a:pt x="98" y="2283"/>
                    </a:cubicBezTo>
                    <a:cubicBezTo>
                      <a:pt x="98" y="2283"/>
                      <a:pt x="133" y="2318"/>
                      <a:pt x="179" y="2318"/>
                    </a:cubicBezTo>
                    <a:cubicBezTo>
                      <a:pt x="202" y="2318"/>
                      <a:pt x="228" y="2309"/>
                      <a:pt x="254" y="2283"/>
                    </a:cubicBezTo>
                    <a:cubicBezTo>
                      <a:pt x="664" y="1951"/>
                      <a:pt x="1074" y="1619"/>
                      <a:pt x="1386" y="1307"/>
                    </a:cubicBezTo>
                    <a:cubicBezTo>
                      <a:pt x="1464" y="1132"/>
                      <a:pt x="1464" y="1054"/>
                      <a:pt x="1386" y="976"/>
                    </a:cubicBezTo>
                    <a:cubicBezTo>
                      <a:pt x="1074" y="566"/>
                      <a:pt x="664" y="234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56"/>
              <p:cNvSpPr/>
              <p:nvPr/>
            </p:nvSpPr>
            <p:spPr>
              <a:xfrm>
                <a:off x="7578516" y="1236097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9" y="0"/>
                    </a:moveTo>
                    <a:cubicBezTo>
                      <a:pt x="1" y="78"/>
                      <a:pt x="1" y="156"/>
                      <a:pt x="79" y="156"/>
                    </a:cubicBezTo>
                    <a:cubicBezTo>
                      <a:pt x="79" y="156"/>
                      <a:pt x="489" y="722"/>
                      <a:pt x="1211" y="1464"/>
                    </a:cubicBezTo>
                    <a:cubicBezTo>
                      <a:pt x="1620" y="1873"/>
                      <a:pt x="2030" y="2283"/>
                      <a:pt x="2518" y="2771"/>
                    </a:cubicBezTo>
                    <a:cubicBezTo>
                      <a:pt x="2928" y="3259"/>
                      <a:pt x="3416" y="3747"/>
                      <a:pt x="3903" y="4234"/>
                    </a:cubicBezTo>
                    <a:cubicBezTo>
                      <a:pt x="4391" y="4722"/>
                      <a:pt x="4879" y="5210"/>
                      <a:pt x="5367" y="5600"/>
                    </a:cubicBezTo>
                    <a:cubicBezTo>
                      <a:pt x="5601" y="5854"/>
                      <a:pt x="5855" y="6088"/>
                      <a:pt x="6011" y="6264"/>
                    </a:cubicBezTo>
                    <a:cubicBezTo>
                      <a:pt x="6264" y="6498"/>
                      <a:pt x="6498" y="6673"/>
                      <a:pt x="6655" y="6907"/>
                    </a:cubicBezTo>
                    <a:cubicBezTo>
                      <a:pt x="7064" y="7239"/>
                      <a:pt x="7396" y="7551"/>
                      <a:pt x="7552" y="7727"/>
                    </a:cubicBezTo>
                    <a:cubicBezTo>
                      <a:pt x="7806" y="7961"/>
                      <a:pt x="7962" y="8039"/>
                      <a:pt x="7962" y="8039"/>
                    </a:cubicBezTo>
                    <a:cubicBezTo>
                      <a:pt x="7962" y="8088"/>
                      <a:pt x="7981" y="8112"/>
                      <a:pt x="8011" y="8112"/>
                    </a:cubicBezTo>
                    <a:cubicBezTo>
                      <a:pt x="8040" y="8112"/>
                      <a:pt x="8079" y="8088"/>
                      <a:pt x="8118" y="8039"/>
                    </a:cubicBezTo>
                    <a:lnTo>
                      <a:pt x="8118" y="7883"/>
                    </a:lnTo>
                    <a:cubicBezTo>
                      <a:pt x="8118" y="7883"/>
                      <a:pt x="7962" y="7805"/>
                      <a:pt x="7806" y="7551"/>
                    </a:cubicBezTo>
                    <a:cubicBezTo>
                      <a:pt x="7552" y="7317"/>
                      <a:pt x="7318" y="6985"/>
                      <a:pt x="6908" y="6673"/>
                    </a:cubicBezTo>
                    <a:cubicBezTo>
                      <a:pt x="6752" y="6420"/>
                      <a:pt x="6498" y="6264"/>
                      <a:pt x="6342" y="6010"/>
                    </a:cubicBezTo>
                    <a:cubicBezTo>
                      <a:pt x="6089" y="5776"/>
                      <a:pt x="5933" y="5600"/>
                      <a:pt x="5679" y="5366"/>
                    </a:cubicBezTo>
                    <a:cubicBezTo>
                      <a:pt x="5191" y="4878"/>
                      <a:pt x="4703" y="4390"/>
                      <a:pt x="4216" y="3903"/>
                    </a:cubicBezTo>
                    <a:lnTo>
                      <a:pt x="2752" y="2439"/>
                    </a:lnTo>
                    <a:cubicBezTo>
                      <a:pt x="2362" y="1951"/>
                      <a:pt x="1874" y="1542"/>
                      <a:pt x="1464" y="1210"/>
                    </a:cubicBez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56"/>
              <p:cNvSpPr/>
              <p:nvPr/>
            </p:nvSpPr>
            <p:spPr>
              <a:xfrm>
                <a:off x="778260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254" y="1"/>
                    </a:moveTo>
                    <a:cubicBezTo>
                      <a:pt x="79" y="1"/>
                      <a:pt x="0" y="176"/>
                      <a:pt x="0" y="254"/>
                    </a:cubicBezTo>
                    <a:lnTo>
                      <a:pt x="0" y="976"/>
                    </a:lnTo>
                    <a:cubicBezTo>
                      <a:pt x="79" y="1308"/>
                      <a:pt x="79" y="1562"/>
                      <a:pt x="176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cubicBezTo>
                      <a:pt x="332" y="1874"/>
                      <a:pt x="332" y="1874"/>
                      <a:pt x="410" y="1796"/>
                    </a:cubicBezTo>
                    <a:cubicBezTo>
                      <a:pt x="410" y="1562"/>
                      <a:pt x="410" y="1308"/>
                      <a:pt x="488" y="976"/>
                    </a:cubicBezTo>
                    <a:lnTo>
                      <a:pt x="488" y="488"/>
                    </a:lnTo>
                    <a:lnTo>
                      <a:pt x="976" y="488"/>
                    </a:lnTo>
                    <a:cubicBezTo>
                      <a:pt x="1230" y="410"/>
                      <a:pt x="1542" y="410"/>
                      <a:pt x="1796" y="410"/>
                    </a:cubicBezTo>
                    <a:cubicBezTo>
                      <a:pt x="1796" y="410"/>
                      <a:pt x="1874" y="332"/>
                      <a:pt x="1874" y="254"/>
                    </a:cubicBezTo>
                    <a:lnTo>
                      <a:pt x="1796" y="176"/>
                    </a:lnTo>
                    <a:cubicBezTo>
                      <a:pt x="1542" y="98"/>
                      <a:pt x="1230" y="98"/>
                      <a:pt x="976" y="98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56"/>
              <p:cNvSpPr/>
              <p:nvPr/>
            </p:nvSpPr>
            <p:spPr>
              <a:xfrm>
                <a:off x="7565822" y="1224801"/>
                <a:ext cx="60580" cy="56732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1828" extrusionOk="0">
                    <a:moveTo>
                      <a:pt x="1604" y="0"/>
                    </a:moveTo>
                    <a:cubicBezTo>
                      <a:pt x="1581" y="0"/>
                      <a:pt x="1542" y="55"/>
                      <a:pt x="1542" y="111"/>
                    </a:cubicBezTo>
                    <a:cubicBezTo>
                      <a:pt x="1476" y="522"/>
                      <a:pt x="1466" y="933"/>
                      <a:pt x="1464" y="1344"/>
                    </a:cubicBezTo>
                    <a:lnTo>
                      <a:pt x="1464" y="1344"/>
                    </a:lnTo>
                    <a:cubicBezTo>
                      <a:pt x="995" y="1362"/>
                      <a:pt x="576" y="1429"/>
                      <a:pt x="156" y="1496"/>
                    </a:cubicBezTo>
                    <a:cubicBezTo>
                      <a:pt x="78" y="1496"/>
                      <a:pt x="78" y="1496"/>
                      <a:pt x="0" y="1574"/>
                    </a:cubicBezTo>
                    <a:cubicBezTo>
                      <a:pt x="0" y="1672"/>
                      <a:pt x="78" y="1750"/>
                      <a:pt x="156" y="1750"/>
                    </a:cubicBezTo>
                    <a:cubicBezTo>
                      <a:pt x="644" y="1828"/>
                      <a:pt x="1132" y="1828"/>
                      <a:pt x="1698" y="1828"/>
                    </a:cubicBezTo>
                    <a:cubicBezTo>
                      <a:pt x="1795" y="1828"/>
                      <a:pt x="1951" y="1750"/>
                      <a:pt x="1951" y="1574"/>
                    </a:cubicBezTo>
                    <a:cubicBezTo>
                      <a:pt x="1873" y="1086"/>
                      <a:pt x="1873" y="598"/>
                      <a:pt x="1795" y="111"/>
                    </a:cubicBezTo>
                    <a:cubicBezTo>
                      <a:pt x="1795" y="33"/>
                      <a:pt x="1698" y="33"/>
                      <a:pt x="1620" y="33"/>
                    </a:cubicBezTo>
                    <a:cubicBezTo>
                      <a:pt x="1620" y="10"/>
                      <a:pt x="1613" y="0"/>
                      <a:pt x="16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56"/>
              <p:cNvSpPr/>
              <p:nvPr/>
            </p:nvSpPr>
            <p:spPr>
              <a:xfrm>
                <a:off x="7628792" y="1283922"/>
                <a:ext cx="148999" cy="152413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1" extrusionOk="0">
                    <a:moveTo>
                      <a:pt x="1652" y="462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55" y="503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571" y="1464"/>
                    </a:cubicBezTo>
                    <a:lnTo>
                      <a:pt x="4215" y="1683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3"/>
                    </a:cubicBezTo>
                    <a:lnTo>
                      <a:pt x="4145" y="3123"/>
                    </a:lnTo>
                    <a:lnTo>
                      <a:pt x="4145" y="3123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493"/>
                    </a:cubicBezTo>
                    <a:cubicBezTo>
                      <a:pt x="3207" y="3765"/>
                      <a:pt x="3147" y="4003"/>
                      <a:pt x="3112" y="4251"/>
                    </a:cubicBezTo>
                    <a:lnTo>
                      <a:pt x="3112" y="4251"/>
                    </a:lnTo>
                    <a:lnTo>
                      <a:pt x="2517" y="3825"/>
                    </a:lnTo>
                    <a:cubicBezTo>
                      <a:pt x="2478" y="3786"/>
                      <a:pt x="2439" y="3766"/>
                      <a:pt x="2400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56" y="4239"/>
                    </a:lnTo>
                    <a:lnTo>
                      <a:pt x="1656" y="4239"/>
                    </a:lnTo>
                    <a:lnTo>
                      <a:pt x="1718" y="3415"/>
                    </a:lnTo>
                    <a:cubicBezTo>
                      <a:pt x="1718" y="3259"/>
                      <a:pt x="1542" y="3181"/>
                      <a:pt x="1464" y="3181"/>
                    </a:cubicBezTo>
                    <a:lnTo>
                      <a:pt x="582" y="3234"/>
                    </a:lnTo>
                    <a:lnTo>
                      <a:pt x="582" y="3234"/>
                    </a:lnTo>
                    <a:lnTo>
                      <a:pt x="1054" y="2596"/>
                    </a:lnTo>
                    <a:lnTo>
                      <a:pt x="1054" y="2362"/>
                    </a:lnTo>
                    <a:lnTo>
                      <a:pt x="414" y="1644"/>
                    </a:lnTo>
                    <a:lnTo>
                      <a:pt x="1308" y="1386"/>
                    </a:lnTo>
                    <a:cubicBezTo>
                      <a:pt x="1308" y="1386"/>
                      <a:pt x="1386" y="1386"/>
                      <a:pt x="1386" y="1308"/>
                    </a:cubicBezTo>
                    <a:lnTo>
                      <a:pt x="1652" y="462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157" y="1386"/>
                    </a:lnTo>
                    <a:lnTo>
                      <a:pt x="79" y="1386"/>
                    </a:lnTo>
                    <a:cubicBezTo>
                      <a:pt x="0" y="1464"/>
                      <a:pt x="0" y="1542"/>
                      <a:pt x="0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0" y="3337"/>
                    </a:lnTo>
                    <a:lnTo>
                      <a:pt x="0" y="3493"/>
                    </a:lnTo>
                    <a:cubicBezTo>
                      <a:pt x="0" y="3571"/>
                      <a:pt x="79" y="3669"/>
                      <a:pt x="157" y="3669"/>
                    </a:cubicBezTo>
                    <a:lnTo>
                      <a:pt x="254" y="3669"/>
                    </a:lnTo>
                    <a:lnTo>
                      <a:pt x="1297" y="3585"/>
                    </a:lnTo>
                    <a:lnTo>
                      <a:pt x="1230" y="4644"/>
                    </a:lnTo>
                    <a:cubicBezTo>
                      <a:pt x="1230" y="4723"/>
                      <a:pt x="1230" y="4801"/>
                      <a:pt x="1308" y="4801"/>
                    </a:cubicBezTo>
                    <a:cubicBezTo>
                      <a:pt x="1308" y="4856"/>
                      <a:pt x="1386" y="4911"/>
                      <a:pt x="1459" y="4911"/>
                    </a:cubicBezTo>
                    <a:cubicBezTo>
                      <a:pt x="1489" y="4911"/>
                      <a:pt x="1519" y="4901"/>
                      <a:pt x="1542" y="4879"/>
                    </a:cubicBezTo>
                    <a:lnTo>
                      <a:pt x="2442" y="4284"/>
                    </a:lnTo>
                    <a:lnTo>
                      <a:pt x="3181" y="4879"/>
                    </a:lnTo>
                    <a:lnTo>
                      <a:pt x="3259" y="4879"/>
                    </a:lnTo>
                    <a:cubicBezTo>
                      <a:pt x="3280" y="4900"/>
                      <a:pt x="3306" y="4909"/>
                      <a:pt x="3334" y="4909"/>
                    </a:cubicBezTo>
                    <a:cubicBezTo>
                      <a:pt x="3409" y="4909"/>
                      <a:pt x="3493" y="4837"/>
                      <a:pt x="3493" y="4723"/>
                    </a:cubicBezTo>
                    <a:cubicBezTo>
                      <a:pt x="3562" y="4361"/>
                      <a:pt x="3646" y="4060"/>
                      <a:pt x="3719" y="3712"/>
                    </a:cubicBezTo>
                    <a:lnTo>
                      <a:pt x="3719" y="3712"/>
                    </a:lnTo>
                    <a:lnTo>
                      <a:pt x="4644" y="3493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084"/>
                    </a:cubicBezTo>
                    <a:lnTo>
                      <a:pt x="4126" y="2503"/>
                    </a:lnTo>
                    <a:lnTo>
                      <a:pt x="4126" y="2503"/>
                    </a:lnTo>
                    <a:lnTo>
                      <a:pt x="4722" y="1718"/>
                    </a:lnTo>
                    <a:lnTo>
                      <a:pt x="4800" y="1718"/>
                    </a:lnTo>
                    <a:cubicBezTo>
                      <a:pt x="4800" y="1542"/>
                      <a:pt x="4800" y="1464"/>
                      <a:pt x="4644" y="1386"/>
                    </a:cubicBezTo>
                    <a:lnTo>
                      <a:pt x="3804" y="1100"/>
                    </a:lnTo>
                    <a:lnTo>
                      <a:pt x="3804" y="1100"/>
                    </a:lnTo>
                    <a:lnTo>
                      <a:pt x="3669" y="254"/>
                    </a:lnTo>
                    <a:lnTo>
                      <a:pt x="3669" y="157"/>
                    </a:lnTo>
                    <a:cubicBezTo>
                      <a:pt x="3571" y="79"/>
                      <a:pt x="3493" y="79"/>
                      <a:pt x="3415" y="79"/>
                    </a:cubicBezTo>
                    <a:lnTo>
                      <a:pt x="2446" y="528"/>
                    </a:lnTo>
                    <a:lnTo>
                      <a:pt x="1620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56"/>
              <p:cNvSpPr/>
              <p:nvPr/>
            </p:nvSpPr>
            <p:spPr>
              <a:xfrm>
                <a:off x="7275769" y="2674259"/>
                <a:ext cx="15145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376" extrusionOk="0">
                    <a:moveTo>
                      <a:pt x="234" y="0"/>
                    </a:moveTo>
                    <a:cubicBezTo>
                      <a:pt x="156" y="0"/>
                      <a:pt x="156" y="0"/>
                      <a:pt x="156" y="79"/>
                    </a:cubicBezTo>
                    <a:cubicBezTo>
                      <a:pt x="156" y="79"/>
                      <a:pt x="156" y="235"/>
                      <a:pt x="78" y="566"/>
                    </a:cubicBezTo>
                    <a:lnTo>
                      <a:pt x="78" y="1874"/>
                    </a:lnTo>
                    <a:lnTo>
                      <a:pt x="78" y="2674"/>
                    </a:lnTo>
                    <a:lnTo>
                      <a:pt x="78" y="3571"/>
                    </a:lnTo>
                    <a:cubicBezTo>
                      <a:pt x="0" y="4313"/>
                      <a:pt x="0" y="4956"/>
                      <a:pt x="0" y="5698"/>
                    </a:cubicBezTo>
                    <a:cubicBezTo>
                      <a:pt x="0" y="6342"/>
                      <a:pt x="0" y="7064"/>
                      <a:pt x="78" y="7727"/>
                    </a:cubicBezTo>
                    <a:lnTo>
                      <a:pt x="78" y="9503"/>
                    </a:lnTo>
                    <a:cubicBezTo>
                      <a:pt x="78" y="10576"/>
                      <a:pt x="156" y="11220"/>
                      <a:pt x="156" y="11220"/>
                    </a:cubicBezTo>
                    <a:cubicBezTo>
                      <a:pt x="156" y="11298"/>
                      <a:pt x="156" y="11376"/>
                      <a:pt x="234" y="11376"/>
                    </a:cubicBezTo>
                    <a:cubicBezTo>
                      <a:pt x="312" y="11376"/>
                      <a:pt x="410" y="11298"/>
                      <a:pt x="410" y="11220"/>
                    </a:cubicBezTo>
                    <a:lnTo>
                      <a:pt x="410" y="9503"/>
                    </a:lnTo>
                    <a:cubicBezTo>
                      <a:pt x="488" y="8937"/>
                      <a:pt x="488" y="8371"/>
                      <a:pt x="488" y="7727"/>
                    </a:cubicBezTo>
                    <a:lnTo>
                      <a:pt x="488" y="5698"/>
                    </a:lnTo>
                    <a:lnTo>
                      <a:pt x="488" y="3571"/>
                    </a:lnTo>
                    <a:lnTo>
                      <a:pt x="488" y="2674"/>
                    </a:lnTo>
                    <a:cubicBezTo>
                      <a:pt x="488" y="2361"/>
                      <a:pt x="488" y="2108"/>
                      <a:pt x="410" y="1874"/>
                    </a:cubicBezTo>
                    <a:lnTo>
                      <a:pt x="410" y="566"/>
                    </a:lnTo>
                    <a:lnTo>
                      <a:pt x="410" y="79"/>
                    </a:lnTo>
                    <a:cubicBezTo>
                      <a:pt x="410" y="0"/>
                      <a:pt x="312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56"/>
              <p:cNvSpPr/>
              <p:nvPr/>
            </p:nvSpPr>
            <p:spPr>
              <a:xfrm>
                <a:off x="7247900" y="2691825"/>
                <a:ext cx="73305" cy="4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367" extrusionOk="0">
                    <a:moveTo>
                      <a:pt x="79" y="0"/>
                    </a:moveTo>
                    <a:cubicBezTo>
                      <a:pt x="1" y="78"/>
                      <a:pt x="1" y="156"/>
                      <a:pt x="1" y="156"/>
                    </a:cubicBezTo>
                    <a:cubicBezTo>
                      <a:pt x="157" y="410"/>
                      <a:pt x="332" y="566"/>
                      <a:pt x="488" y="742"/>
                    </a:cubicBezTo>
                    <a:cubicBezTo>
                      <a:pt x="644" y="976"/>
                      <a:pt x="820" y="1132"/>
                      <a:pt x="976" y="1308"/>
                    </a:cubicBezTo>
                    <a:cubicBezTo>
                      <a:pt x="1015" y="1347"/>
                      <a:pt x="1074" y="1366"/>
                      <a:pt x="1135" y="1366"/>
                    </a:cubicBezTo>
                    <a:cubicBezTo>
                      <a:pt x="1196" y="1366"/>
                      <a:pt x="1259" y="1347"/>
                      <a:pt x="1308" y="1308"/>
                    </a:cubicBezTo>
                    <a:cubicBezTo>
                      <a:pt x="1464" y="1132"/>
                      <a:pt x="1698" y="976"/>
                      <a:pt x="1874" y="742"/>
                    </a:cubicBezTo>
                    <a:cubicBezTo>
                      <a:pt x="2030" y="566"/>
                      <a:pt x="2186" y="410"/>
                      <a:pt x="2361" y="156"/>
                    </a:cubicBezTo>
                    <a:lnTo>
                      <a:pt x="2361" y="78"/>
                    </a:lnTo>
                    <a:cubicBezTo>
                      <a:pt x="2283" y="0"/>
                      <a:pt x="2186" y="0"/>
                      <a:pt x="2186" y="0"/>
                    </a:cubicBezTo>
                    <a:cubicBezTo>
                      <a:pt x="1952" y="156"/>
                      <a:pt x="1796" y="332"/>
                      <a:pt x="1542" y="488"/>
                    </a:cubicBezTo>
                    <a:cubicBezTo>
                      <a:pt x="1436" y="594"/>
                      <a:pt x="1286" y="708"/>
                      <a:pt x="1152" y="820"/>
                    </a:cubicBezTo>
                    <a:lnTo>
                      <a:pt x="1152" y="820"/>
                    </a:lnTo>
                    <a:lnTo>
                      <a:pt x="820" y="488"/>
                    </a:lnTo>
                    <a:cubicBezTo>
                      <a:pt x="566" y="332"/>
                      <a:pt x="410" y="156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56"/>
              <p:cNvSpPr/>
              <p:nvPr/>
            </p:nvSpPr>
            <p:spPr>
              <a:xfrm>
                <a:off x="7247900" y="2965150"/>
                <a:ext cx="73305" cy="44597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437" extrusionOk="0">
                    <a:moveTo>
                      <a:pt x="1166" y="0"/>
                    </a:moveTo>
                    <a:cubicBezTo>
                      <a:pt x="1094" y="0"/>
                      <a:pt x="1022" y="38"/>
                      <a:pt x="976" y="130"/>
                    </a:cubicBezTo>
                    <a:cubicBezTo>
                      <a:pt x="820" y="305"/>
                      <a:pt x="644" y="461"/>
                      <a:pt x="488" y="617"/>
                    </a:cubicBezTo>
                    <a:cubicBezTo>
                      <a:pt x="332" y="871"/>
                      <a:pt x="157" y="1027"/>
                      <a:pt x="1" y="1281"/>
                    </a:cubicBezTo>
                    <a:lnTo>
                      <a:pt x="1" y="1437"/>
                    </a:lnTo>
                    <a:lnTo>
                      <a:pt x="235" y="1437"/>
                    </a:lnTo>
                    <a:cubicBezTo>
                      <a:pt x="410" y="1281"/>
                      <a:pt x="566" y="1105"/>
                      <a:pt x="820" y="949"/>
                    </a:cubicBezTo>
                    <a:cubicBezTo>
                      <a:pt x="925" y="844"/>
                      <a:pt x="1029" y="731"/>
                      <a:pt x="1140" y="597"/>
                    </a:cubicBezTo>
                    <a:lnTo>
                      <a:pt x="1140" y="597"/>
                    </a:lnTo>
                    <a:cubicBezTo>
                      <a:pt x="1475" y="879"/>
                      <a:pt x="1765" y="1151"/>
                      <a:pt x="2186" y="1437"/>
                    </a:cubicBezTo>
                    <a:lnTo>
                      <a:pt x="2283" y="1437"/>
                    </a:lnTo>
                    <a:cubicBezTo>
                      <a:pt x="2361" y="1359"/>
                      <a:pt x="2361" y="1359"/>
                      <a:pt x="2361" y="1281"/>
                    </a:cubicBezTo>
                    <a:cubicBezTo>
                      <a:pt x="2030" y="871"/>
                      <a:pt x="1698" y="461"/>
                      <a:pt x="1308" y="130"/>
                    </a:cubicBezTo>
                    <a:lnTo>
                      <a:pt x="1308" y="52"/>
                    </a:lnTo>
                    <a:cubicBezTo>
                      <a:pt x="1267" y="19"/>
                      <a:pt x="1217" y="0"/>
                      <a:pt x="1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56"/>
              <p:cNvSpPr/>
              <p:nvPr/>
            </p:nvSpPr>
            <p:spPr>
              <a:xfrm>
                <a:off x="7157060" y="27227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8013" y="0"/>
                    </a:moveTo>
                    <a:cubicBezTo>
                      <a:pt x="7981" y="0"/>
                      <a:pt x="7962" y="20"/>
                      <a:pt x="7962" y="59"/>
                    </a:cubicBezTo>
                    <a:cubicBezTo>
                      <a:pt x="7962" y="59"/>
                      <a:pt x="7806" y="137"/>
                      <a:pt x="7552" y="391"/>
                    </a:cubicBezTo>
                    <a:cubicBezTo>
                      <a:pt x="7396" y="547"/>
                      <a:pt x="7064" y="878"/>
                      <a:pt x="6674" y="1210"/>
                    </a:cubicBezTo>
                    <a:cubicBezTo>
                      <a:pt x="6498" y="1444"/>
                      <a:pt x="6264" y="1600"/>
                      <a:pt x="6088" y="1854"/>
                    </a:cubicBezTo>
                    <a:cubicBezTo>
                      <a:pt x="5854" y="2010"/>
                      <a:pt x="5601" y="2264"/>
                      <a:pt x="5367" y="2498"/>
                    </a:cubicBezTo>
                    <a:cubicBezTo>
                      <a:pt x="4957" y="2908"/>
                      <a:pt x="4391" y="3395"/>
                      <a:pt x="3903" y="3883"/>
                    </a:cubicBezTo>
                    <a:cubicBezTo>
                      <a:pt x="3415" y="4371"/>
                      <a:pt x="2928" y="4937"/>
                      <a:pt x="2518" y="5347"/>
                    </a:cubicBezTo>
                    <a:lnTo>
                      <a:pt x="1211" y="6654"/>
                    </a:lnTo>
                    <a:cubicBezTo>
                      <a:pt x="567" y="7376"/>
                      <a:pt x="79" y="7942"/>
                      <a:pt x="79" y="7942"/>
                    </a:cubicBezTo>
                    <a:cubicBezTo>
                      <a:pt x="1" y="7942"/>
                      <a:pt x="1" y="8039"/>
                      <a:pt x="79" y="8117"/>
                    </a:cubicBezTo>
                    <a:lnTo>
                      <a:pt x="235" y="8117"/>
                    </a:lnTo>
                    <a:cubicBezTo>
                      <a:pt x="235" y="8117"/>
                      <a:pt x="723" y="7629"/>
                      <a:pt x="1542" y="6888"/>
                    </a:cubicBezTo>
                    <a:cubicBezTo>
                      <a:pt x="1874" y="6576"/>
                      <a:pt x="2362" y="6166"/>
                      <a:pt x="2771" y="5678"/>
                    </a:cubicBezTo>
                    <a:lnTo>
                      <a:pt x="4235" y="4215"/>
                    </a:lnTo>
                    <a:lnTo>
                      <a:pt x="5698" y="2752"/>
                    </a:lnTo>
                    <a:cubicBezTo>
                      <a:pt x="5932" y="2576"/>
                      <a:pt x="6088" y="2342"/>
                      <a:pt x="6342" y="2088"/>
                    </a:cubicBezTo>
                    <a:cubicBezTo>
                      <a:pt x="6576" y="1854"/>
                      <a:pt x="6752" y="1698"/>
                      <a:pt x="6908" y="1522"/>
                    </a:cubicBezTo>
                    <a:cubicBezTo>
                      <a:pt x="7318" y="1113"/>
                      <a:pt x="7552" y="800"/>
                      <a:pt x="7806" y="547"/>
                    </a:cubicBezTo>
                    <a:lnTo>
                      <a:pt x="8137" y="235"/>
                    </a:lnTo>
                    <a:lnTo>
                      <a:pt x="8137" y="59"/>
                    </a:lnTo>
                    <a:cubicBezTo>
                      <a:pt x="8088" y="20"/>
                      <a:pt x="8045" y="0"/>
                      <a:pt x="8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56"/>
              <p:cNvSpPr/>
              <p:nvPr/>
            </p:nvSpPr>
            <p:spPr>
              <a:xfrm>
                <a:off x="7364157" y="2714822"/>
                <a:ext cx="57570" cy="55149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777" extrusionOk="0">
                    <a:moveTo>
                      <a:pt x="235" y="1"/>
                    </a:moveTo>
                    <a:cubicBezTo>
                      <a:pt x="157" y="1"/>
                      <a:pt x="79" y="1"/>
                      <a:pt x="79" y="79"/>
                    </a:cubicBezTo>
                    <a:cubicBezTo>
                      <a:pt x="79" y="313"/>
                      <a:pt x="1" y="567"/>
                      <a:pt x="1" y="801"/>
                    </a:cubicBezTo>
                    <a:lnTo>
                      <a:pt x="1" y="1542"/>
                    </a:lnTo>
                    <a:cubicBezTo>
                      <a:pt x="1" y="1620"/>
                      <a:pt x="79" y="1776"/>
                      <a:pt x="235" y="1776"/>
                    </a:cubicBezTo>
                    <a:lnTo>
                      <a:pt x="976" y="1776"/>
                    </a:lnTo>
                    <a:cubicBezTo>
                      <a:pt x="1211" y="1776"/>
                      <a:pt x="1464" y="1698"/>
                      <a:pt x="1698" y="1698"/>
                    </a:cubicBezTo>
                    <a:cubicBezTo>
                      <a:pt x="1776" y="1698"/>
                      <a:pt x="1776" y="1620"/>
                      <a:pt x="1776" y="1620"/>
                    </a:cubicBezTo>
                    <a:cubicBezTo>
                      <a:pt x="1854" y="1542"/>
                      <a:pt x="1776" y="1464"/>
                      <a:pt x="1698" y="1464"/>
                    </a:cubicBezTo>
                    <a:cubicBezTo>
                      <a:pt x="1464" y="1367"/>
                      <a:pt x="1211" y="1367"/>
                      <a:pt x="976" y="1367"/>
                    </a:cubicBezTo>
                    <a:cubicBezTo>
                      <a:pt x="800" y="1312"/>
                      <a:pt x="633" y="1296"/>
                      <a:pt x="463" y="1291"/>
                    </a:cubicBezTo>
                    <a:lnTo>
                      <a:pt x="463" y="1291"/>
                    </a:lnTo>
                    <a:cubicBezTo>
                      <a:pt x="434" y="1128"/>
                      <a:pt x="391" y="969"/>
                      <a:pt x="391" y="801"/>
                    </a:cubicBezTo>
                    <a:cubicBezTo>
                      <a:pt x="391" y="567"/>
                      <a:pt x="391" y="313"/>
                      <a:pt x="313" y="79"/>
                    </a:cubicBezTo>
                    <a:cubicBezTo>
                      <a:pt x="313" y="1"/>
                      <a:pt x="313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56"/>
              <p:cNvSpPr/>
              <p:nvPr/>
            </p:nvSpPr>
            <p:spPr>
              <a:xfrm>
                <a:off x="7146788" y="2929181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1"/>
                    </a:moveTo>
                    <a:cubicBezTo>
                      <a:pt x="1151" y="1"/>
                      <a:pt x="566" y="79"/>
                      <a:pt x="78" y="157"/>
                    </a:cubicBezTo>
                    <a:lnTo>
                      <a:pt x="0" y="235"/>
                    </a:lnTo>
                    <a:cubicBezTo>
                      <a:pt x="0" y="313"/>
                      <a:pt x="78" y="411"/>
                      <a:pt x="78" y="411"/>
                    </a:cubicBezTo>
                    <a:cubicBezTo>
                      <a:pt x="562" y="475"/>
                      <a:pt x="980" y="486"/>
                      <a:pt x="1386" y="488"/>
                    </a:cubicBezTo>
                    <a:lnTo>
                      <a:pt x="1386" y="488"/>
                    </a:lnTo>
                    <a:cubicBezTo>
                      <a:pt x="1388" y="912"/>
                      <a:pt x="1399" y="1371"/>
                      <a:pt x="1463" y="1776"/>
                    </a:cubicBezTo>
                    <a:cubicBezTo>
                      <a:pt x="1463" y="1874"/>
                      <a:pt x="1542" y="1874"/>
                      <a:pt x="1639" y="1874"/>
                    </a:cubicBezTo>
                    <a:cubicBezTo>
                      <a:pt x="1639" y="1874"/>
                      <a:pt x="1717" y="1874"/>
                      <a:pt x="1717" y="1776"/>
                    </a:cubicBezTo>
                    <a:cubicBezTo>
                      <a:pt x="1795" y="1289"/>
                      <a:pt x="1873" y="723"/>
                      <a:pt x="1873" y="235"/>
                    </a:cubicBezTo>
                    <a:cubicBezTo>
                      <a:pt x="1873" y="79"/>
                      <a:pt x="1717" y="1"/>
                      <a:pt x="16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56"/>
              <p:cNvSpPr/>
              <p:nvPr/>
            </p:nvSpPr>
            <p:spPr>
              <a:xfrm>
                <a:off x="7109235" y="2843214"/>
                <a:ext cx="353054" cy="12724"/>
              </a:xfrm>
              <a:custGeom>
                <a:avLst/>
                <a:gdLst/>
                <a:ahLst/>
                <a:cxnLst/>
                <a:rect l="l" t="t" r="r" b="b"/>
                <a:pathLst>
                  <a:path w="11376" h="410" extrusionOk="0">
                    <a:moveTo>
                      <a:pt x="1874" y="0"/>
                    </a:moveTo>
                    <a:cubicBezTo>
                      <a:pt x="800" y="78"/>
                      <a:pt x="78" y="78"/>
                      <a:pt x="78" y="78"/>
                    </a:cubicBezTo>
                    <a:cubicBezTo>
                      <a:pt x="0" y="78"/>
                      <a:pt x="0" y="156"/>
                      <a:pt x="0" y="254"/>
                    </a:cubicBezTo>
                    <a:cubicBezTo>
                      <a:pt x="0" y="254"/>
                      <a:pt x="0" y="332"/>
                      <a:pt x="78" y="332"/>
                    </a:cubicBezTo>
                    <a:cubicBezTo>
                      <a:pt x="78" y="332"/>
                      <a:pt x="800" y="410"/>
                      <a:pt x="1874" y="410"/>
                    </a:cubicBezTo>
                    <a:lnTo>
                      <a:pt x="9503" y="410"/>
                    </a:lnTo>
                    <a:cubicBezTo>
                      <a:pt x="9990" y="410"/>
                      <a:pt x="10478" y="332"/>
                      <a:pt x="10732" y="332"/>
                    </a:cubicBezTo>
                    <a:lnTo>
                      <a:pt x="11220" y="332"/>
                    </a:lnTo>
                    <a:cubicBezTo>
                      <a:pt x="11298" y="332"/>
                      <a:pt x="11376" y="254"/>
                      <a:pt x="11376" y="254"/>
                    </a:cubicBezTo>
                    <a:cubicBezTo>
                      <a:pt x="11376" y="156"/>
                      <a:pt x="11298" y="78"/>
                      <a:pt x="11220" y="78"/>
                    </a:cubicBezTo>
                    <a:lnTo>
                      <a:pt x="10732" y="78"/>
                    </a:lnTo>
                    <a:cubicBezTo>
                      <a:pt x="10478" y="78"/>
                      <a:pt x="9990" y="0"/>
                      <a:pt x="95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56"/>
              <p:cNvSpPr/>
              <p:nvPr/>
            </p:nvSpPr>
            <p:spPr>
              <a:xfrm>
                <a:off x="7399288" y="2814289"/>
                <a:ext cx="45435" cy="69518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240" extrusionOk="0">
                    <a:moveTo>
                      <a:pt x="1299" y="0"/>
                    </a:moveTo>
                    <a:cubicBezTo>
                      <a:pt x="1273" y="0"/>
                      <a:pt x="1243" y="9"/>
                      <a:pt x="1210" y="35"/>
                    </a:cubicBezTo>
                    <a:cubicBezTo>
                      <a:pt x="820" y="288"/>
                      <a:pt x="488" y="601"/>
                      <a:pt x="79" y="932"/>
                    </a:cubicBezTo>
                    <a:lnTo>
                      <a:pt x="79" y="1010"/>
                    </a:lnTo>
                    <a:cubicBezTo>
                      <a:pt x="1" y="1088"/>
                      <a:pt x="1" y="1186"/>
                      <a:pt x="79" y="1264"/>
                    </a:cubicBezTo>
                    <a:lnTo>
                      <a:pt x="79" y="1342"/>
                    </a:lnTo>
                    <a:cubicBezTo>
                      <a:pt x="332" y="1498"/>
                      <a:pt x="488" y="1674"/>
                      <a:pt x="644" y="1752"/>
                    </a:cubicBezTo>
                    <a:cubicBezTo>
                      <a:pt x="820" y="1908"/>
                      <a:pt x="1054" y="2064"/>
                      <a:pt x="1210" y="2240"/>
                    </a:cubicBezTo>
                    <a:lnTo>
                      <a:pt x="1386" y="2240"/>
                    </a:lnTo>
                    <a:cubicBezTo>
                      <a:pt x="1386" y="2161"/>
                      <a:pt x="1464" y="2064"/>
                      <a:pt x="1386" y="2064"/>
                    </a:cubicBezTo>
                    <a:cubicBezTo>
                      <a:pt x="1210" y="1830"/>
                      <a:pt x="1132" y="1674"/>
                      <a:pt x="976" y="1498"/>
                    </a:cubicBezTo>
                    <a:cubicBezTo>
                      <a:pt x="868" y="1389"/>
                      <a:pt x="749" y="1234"/>
                      <a:pt x="609" y="1096"/>
                    </a:cubicBezTo>
                    <a:lnTo>
                      <a:pt x="609" y="1096"/>
                    </a:lnTo>
                    <a:cubicBezTo>
                      <a:pt x="923" y="819"/>
                      <a:pt x="1175" y="535"/>
                      <a:pt x="1386" y="210"/>
                    </a:cubicBezTo>
                    <a:lnTo>
                      <a:pt x="1386" y="35"/>
                    </a:lnTo>
                    <a:cubicBezTo>
                      <a:pt x="1386" y="35"/>
                      <a:pt x="1351" y="0"/>
                      <a:pt x="12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56"/>
              <p:cNvSpPr/>
              <p:nvPr/>
            </p:nvSpPr>
            <p:spPr>
              <a:xfrm>
                <a:off x="7124380" y="2813544"/>
                <a:ext cx="45435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377" extrusionOk="0">
                    <a:moveTo>
                      <a:pt x="117" y="0"/>
                    </a:moveTo>
                    <a:cubicBezTo>
                      <a:pt x="98" y="0"/>
                      <a:pt x="78" y="20"/>
                      <a:pt x="78" y="59"/>
                    </a:cubicBezTo>
                    <a:cubicBezTo>
                      <a:pt x="0" y="59"/>
                      <a:pt x="0" y="137"/>
                      <a:pt x="0" y="234"/>
                    </a:cubicBezTo>
                    <a:cubicBezTo>
                      <a:pt x="262" y="562"/>
                      <a:pt x="594" y="849"/>
                      <a:pt x="889" y="1175"/>
                    </a:cubicBezTo>
                    <a:lnTo>
                      <a:pt x="889" y="1175"/>
                    </a:lnTo>
                    <a:cubicBezTo>
                      <a:pt x="553" y="1478"/>
                      <a:pt x="270" y="1832"/>
                      <a:pt x="0" y="2185"/>
                    </a:cubicBezTo>
                    <a:lnTo>
                      <a:pt x="0" y="2342"/>
                    </a:lnTo>
                    <a:cubicBezTo>
                      <a:pt x="52" y="2342"/>
                      <a:pt x="104" y="2376"/>
                      <a:pt x="133" y="2376"/>
                    </a:cubicBezTo>
                    <a:cubicBezTo>
                      <a:pt x="148" y="2376"/>
                      <a:pt x="156" y="2368"/>
                      <a:pt x="156" y="2342"/>
                    </a:cubicBezTo>
                    <a:cubicBezTo>
                      <a:pt x="644" y="2010"/>
                      <a:pt x="976" y="1698"/>
                      <a:pt x="1386" y="1366"/>
                    </a:cubicBezTo>
                    <a:cubicBezTo>
                      <a:pt x="1464" y="1210"/>
                      <a:pt x="1464" y="1112"/>
                      <a:pt x="1386" y="1034"/>
                    </a:cubicBezTo>
                    <a:cubicBezTo>
                      <a:pt x="976" y="625"/>
                      <a:pt x="644" y="312"/>
                      <a:pt x="156" y="59"/>
                    </a:cubicBezTo>
                    <a:cubicBezTo>
                      <a:pt x="156" y="20"/>
                      <a:pt x="137" y="0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56"/>
              <p:cNvSpPr/>
              <p:nvPr/>
            </p:nvSpPr>
            <p:spPr>
              <a:xfrm>
                <a:off x="7159481" y="27245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79" y="1"/>
                    </a:moveTo>
                    <a:cubicBezTo>
                      <a:pt x="1" y="79"/>
                      <a:pt x="1" y="177"/>
                      <a:pt x="1" y="177"/>
                    </a:cubicBezTo>
                    <a:cubicBezTo>
                      <a:pt x="1" y="177"/>
                      <a:pt x="489" y="742"/>
                      <a:pt x="1230" y="1464"/>
                    </a:cubicBezTo>
                    <a:cubicBezTo>
                      <a:pt x="1620" y="1874"/>
                      <a:pt x="2030" y="2284"/>
                      <a:pt x="2440" y="2772"/>
                    </a:cubicBezTo>
                    <a:lnTo>
                      <a:pt x="3903" y="4235"/>
                    </a:lnTo>
                    <a:cubicBezTo>
                      <a:pt x="4391" y="4723"/>
                      <a:pt x="4879" y="5211"/>
                      <a:pt x="5367" y="5620"/>
                    </a:cubicBezTo>
                    <a:lnTo>
                      <a:pt x="6010" y="6264"/>
                    </a:lnTo>
                    <a:cubicBezTo>
                      <a:pt x="6264" y="6518"/>
                      <a:pt x="6420" y="6674"/>
                      <a:pt x="6674" y="6908"/>
                    </a:cubicBezTo>
                    <a:cubicBezTo>
                      <a:pt x="6986" y="7240"/>
                      <a:pt x="7318" y="7571"/>
                      <a:pt x="7571" y="7728"/>
                    </a:cubicBezTo>
                    <a:lnTo>
                      <a:pt x="7884" y="8059"/>
                    </a:lnTo>
                    <a:cubicBezTo>
                      <a:pt x="7923" y="8098"/>
                      <a:pt x="7967" y="8118"/>
                      <a:pt x="8001" y="8118"/>
                    </a:cubicBezTo>
                    <a:cubicBezTo>
                      <a:pt x="8035" y="8118"/>
                      <a:pt x="8059" y="8098"/>
                      <a:pt x="8059" y="8059"/>
                    </a:cubicBezTo>
                    <a:cubicBezTo>
                      <a:pt x="8137" y="8059"/>
                      <a:pt x="8137" y="7981"/>
                      <a:pt x="8059" y="7884"/>
                    </a:cubicBezTo>
                    <a:cubicBezTo>
                      <a:pt x="8059" y="7884"/>
                      <a:pt x="7962" y="7806"/>
                      <a:pt x="7806" y="7571"/>
                    </a:cubicBezTo>
                    <a:cubicBezTo>
                      <a:pt x="7571" y="7318"/>
                      <a:pt x="7240" y="7006"/>
                      <a:pt x="6908" y="6596"/>
                    </a:cubicBezTo>
                    <a:cubicBezTo>
                      <a:pt x="6752" y="6420"/>
                      <a:pt x="6498" y="6264"/>
                      <a:pt x="6342" y="6030"/>
                    </a:cubicBezTo>
                    <a:lnTo>
                      <a:pt x="5698" y="5367"/>
                    </a:lnTo>
                    <a:lnTo>
                      <a:pt x="4235" y="3903"/>
                    </a:lnTo>
                    <a:lnTo>
                      <a:pt x="2772" y="2440"/>
                    </a:lnTo>
                    <a:cubicBezTo>
                      <a:pt x="2284" y="1952"/>
                      <a:pt x="1874" y="1542"/>
                      <a:pt x="1464" y="1230"/>
                    </a:cubicBezTo>
                    <a:lnTo>
                      <a:pt x="2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56"/>
              <p:cNvSpPr/>
              <p:nvPr/>
            </p:nvSpPr>
            <p:spPr>
              <a:xfrm>
                <a:off x="7364157" y="2929181"/>
                <a:ext cx="5757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74" extrusionOk="0">
                    <a:moveTo>
                      <a:pt x="235" y="1"/>
                    </a:moveTo>
                    <a:cubicBezTo>
                      <a:pt x="79" y="1"/>
                      <a:pt x="1" y="157"/>
                      <a:pt x="1" y="235"/>
                    </a:cubicBezTo>
                    <a:lnTo>
                      <a:pt x="1" y="976"/>
                    </a:lnTo>
                    <a:cubicBezTo>
                      <a:pt x="1" y="1211"/>
                      <a:pt x="79" y="1542"/>
                      <a:pt x="79" y="1776"/>
                    </a:cubicBezTo>
                    <a:cubicBezTo>
                      <a:pt x="157" y="1776"/>
                      <a:pt x="157" y="1874"/>
                      <a:pt x="235" y="1874"/>
                    </a:cubicBezTo>
                    <a:lnTo>
                      <a:pt x="313" y="1776"/>
                    </a:lnTo>
                    <a:cubicBezTo>
                      <a:pt x="391" y="1542"/>
                      <a:pt x="391" y="1211"/>
                      <a:pt x="391" y="976"/>
                    </a:cubicBezTo>
                    <a:cubicBezTo>
                      <a:pt x="455" y="809"/>
                      <a:pt x="477" y="650"/>
                      <a:pt x="485" y="489"/>
                    </a:cubicBezTo>
                    <a:lnTo>
                      <a:pt x="976" y="489"/>
                    </a:lnTo>
                    <a:cubicBezTo>
                      <a:pt x="1211" y="411"/>
                      <a:pt x="1464" y="411"/>
                      <a:pt x="1698" y="411"/>
                    </a:cubicBezTo>
                    <a:lnTo>
                      <a:pt x="1854" y="235"/>
                    </a:lnTo>
                    <a:cubicBezTo>
                      <a:pt x="1854" y="235"/>
                      <a:pt x="1776" y="157"/>
                      <a:pt x="1698" y="157"/>
                    </a:cubicBezTo>
                    <a:cubicBezTo>
                      <a:pt x="1464" y="79"/>
                      <a:pt x="1211" y="79"/>
                      <a:pt x="976" y="79"/>
                    </a:cubicBezTo>
                    <a:cubicBezTo>
                      <a:pt x="723" y="1"/>
                      <a:pt x="489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56"/>
              <p:cNvSpPr/>
              <p:nvPr/>
            </p:nvSpPr>
            <p:spPr>
              <a:xfrm>
                <a:off x="7146788" y="271181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0"/>
                    </a:moveTo>
                    <a:cubicBezTo>
                      <a:pt x="1542" y="0"/>
                      <a:pt x="1542" y="98"/>
                      <a:pt x="1542" y="176"/>
                    </a:cubicBezTo>
                    <a:cubicBezTo>
                      <a:pt x="1477" y="580"/>
                      <a:pt x="1412" y="985"/>
                      <a:pt x="1436" y="1390"/>
                    </a:cubicBezTo>
                    <a:lnTo>
                      <a:pt x="1436" y="1390"/>
                    </a:lnTo>
                    <a:cubicBezTo>
                      <a:pt x="1014" y="1407"/>
                      <a:pt x="583" y="1477"/>
                      <a:pt x="78" y="1561"/>
                    </a:cubicBezTo>
                    <a:cubicBezTo>
                      <a:pt x="78" y="1561"/>
                      <a:pt x="0" y="1561"/>
                      <a:pt x="0" y="1639"/>
                    </a:cubicBezTo>
                    <a:cubicBezTo>
                      <a:pt x="0" y="1717"/>
                      <a:pt x="78" y="1795"/>
                      <a:pt x="78" y="1795"/>
                    </a:cubicBezTo>
                    <a:cubicBezTo>
                      <a:pt x="664" y="1873"/>
                      <a:pt x="1151" y="1873"/>
                      <a:pt x="1639" y="1873"/>
                    </a:cubicBezTo>
                    <a:lnTo>
                      <a:pt x="1717" y="1873"/>
                    </a:lnTo>
                    <a:cubicBezTo>
                      <a:pt x="1795" y="1873"/>
                      <a:pt x="1873" y="1795"/>
                      <a:pt x="1873" y="1639"/>
                    </a:cubicBezTo>
                    <a:cubicBezTo>
                      <a:pt x="1873" y="1151"/>
                      <a:pt x="1873" y="664"/>
                      <a:pt x="1717" y="176"/>
                    </a:cubicBezTo>
                    <a:cubicBezTo>
                      <a:pt x="1717" y="98"/>
                      <a:pt x="1717" y="98"/>
                      <a:pt x="16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56"/>
              <p:cNvSpPr/>
              <p:nvPr/>
            </p:nvSpPr>
            <p:spPr>
              <a:xfrm>
                <a:off x="7209758" y="2772361"/>
                <a:ext cx="148999" cy="152630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8" extrusionOk="0">
                    <a:moveTo>
                      <a:pt x="1588" y="418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00" y="533"/>
                    </a:lnTo>
                    <a:lnTo>
                      <a:pt x="3300" y="533"/>
                    </a:lnTo>
                    <a:lnTo>
                      <a:pt x="3415" y="1308"/>
                    </a:lnTo>
                    <a:cubicBezTo>
                      <a:pt x="3415" y="1386"/>
                      <a:pt x="3512" y="1386"/>
                      <a:pt x="3512" y="1464"/>
                    </a:cubicBezTo>
                    <a:lnTo>
                      <a:pt x="4202" y="1698"/>
                    </a:lnTo>
                    <a:lnTo>
                      <a:pt x="4202" y="1698"/>
                    </a:lnTo>
                    <a:lnTo>
                      <a:pt x="3669" y="2361"/>
                    </a:lnTo>
                    <a:cubicBezTo>
                      <a:pt x="3590" y="2439"/>
                      <a:pt x="3590" y="2615"/>
                      <a:pt x="3669" y="2693"/>
                    </a:cubicBezTo>
                    <a:lnTo>
                      <a:pt x="4110" y="3135"/>
                    </a:lnTo>
                    <a:lnTo>
                      <a:pt x="4110" y="3135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512"/>
                    </a:cubicBezTo>
                    <a:cubicBezTo>
                      <a:pt x="3207" y="3772"/>
                      <a:pt x="3155" y="4005"/>
                      <a:pt x="3103" y="4253"/>
                    </a:cubicBezTo>
                    <a:lnTo>
                      <a:pt x="3103" y="4253"/>
                    </a:lnTo>
                    <a:lnTo>
                      <a:pt x="2537" y="3825"/>
                    </a:lnTo>
                    <a:cubicBezTo>
                      <a:pt x="2488" y="3786"/>
                      <a:pt x="2444" y="3766"/>
                      <a:pt x="2403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65" y="4245"/>
                    </a:lnTo>
                    <a:lnTo>
                      <a:pt x="1665" y="4245"/>
                    </a:lnTo>
                    <a:lnTo>
                      <a:pt x="1717" y="3415"/>
                    </a:lnTo>
                    <a:lnTo>
                      <a:pt x="1717" y="3337"/>
                    </a:lnTo>
                    <a:cubicBezTo>
                      <a:pt x="1639" y="3259"/>
                      <a:pt x="1561" y="3181"/>
                      <a:pt x="1464" y="3181"/>
                    </a:cubicBezTo>
                    <a:lnTo>
                      <a:pt x="567" y="3235"/>
                    </a:lnTo>
                    <a:lnTo>
                      <a:pt x="567" y="3235"/>
                    </a:lnTo>
                    <a:lnTo>
                      <a:pt x="976" y="2615"/>
                    </a:lnTo>
                    <a:cubicBezTo>
                      <a:pt x="1073" y="2537"/>
                      <a:pt x="1073" y="2439"/>
                      <a:pt x="976" y="2361"/>
                    </a:cubicBezTo>
                    <a:lnTo>
                      <a:pt x="360" y="1595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88" y="418"/>
                    </a:lnTo>
                    <a:close/>
                    <a:moveTo>
                      <a:pt x="1561" y="0"/>
                    </a:moveTo>
                    <a:cubicBezTo>
                      <a:pt x="1464" y="0"/>
                      <a:pt x="1386" y="98"/>
                      <a:pt x="1386" y="176"/>
                    </a:cubicBezTo>
                    <a:lnTo>
                      <a:pt x="1152" y="1230"/>
                    </a:lnTo>
                    <a:lnTo>
                      <a:pt x="98" y="1386"/>
                    </a:lnTo>
                    <a:cubicBezTo>
                      <a:pt x="0" y="1464"/>
                      <a:pt x="0" y="1561"/>
                      <a:pt x="0" y="1639"/>
                    </a:cubicBezTo>
                    <a:lnTo>
                      <a:pt x="645" y="2488"/>
                    </a:lnTo>
                    <a:lnTo>
                      <a:pt x="0" y="3337"/>
                    </a:lnTo>
                    <a:lnTo>
                      <a:pt x="0" y="3512"/>
                    </a:lnTo>
                    <a:cubicBezTo>
                      <a:pt x="0" y="3591"/>
                      <a:pt x="98" y="3669"/>
                      <a:pt x="176" y="3669"/>
                    </a:cubicBezTo>
                    <a:lnTo>
                      <a:pt x="1230" y="3605"/>
                    </a:lnTo>
                    <a:lnTo>
                      <a:pt x="1230" y="3605"/>
                    </a:lnTo>
                    <a:lnTo>
                      <a:pt x="1230" y="4644"/>
                    </a:lnTo>
                    <a:lnTo>
                      <a:pt x="1230" y="4800"/>
                    </a:lnTo>
                    <a:cubicBezTo>
                      <a:pt x="1308" y="4878"/>
                      <a:pt x="1464" y="4878"/>
                      <a:pt x="1561" y="4878"/>
                    </a:cubicBezTo>
                    <a:lnTo>
                      <a:pt x="2399" y="4258"/>
                    </a:lnTo>
                    <a:lnTo>
                      <a:pt x="2399" y="4258"/>
                    </a:lnTo>
                    <a:lnTo>
                      <a:pt x="3103" y="4878"/>
                    </a:lnTo>
                    <a:lnTo>
                      <a:pt x="3259" y="4878"/>
                    </a:lnTo>
                    <a:cubicBezTo>
                      <a:pt x="3280" y="4905"/>
                      <a:pt x="3309" y="4917"/>
                      <a:pt x="3340" y="4917"/>
                    </a:cubicBezTo>
                    <a:cubicBezTo>
                      <a:pt x="3421" y="4917"/>
                      <a:pt x="3512" y="4835"/>
                      <a:pt x="3512" y="4722"/>
                    </a:cubicBezTo>
                    <a:cubicBezTo>
                      <a:pt x="3583" y="4350"/>
                      <a:pt x="3654" y="4059"/>
                      <a:pt x="3667" y="3701"/>
                    </a:cubicBezTo>
                    <a:lnTo>
                      <a:pt x="3667" y="3701"/>
                    </a:lnTo>
                    <a:lnTo>
                      <a:pt x="4644" y="3415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103"/>
                    </a:cubicBezTo>
                    <a:lnTo>
                      <a:pt x="4108" y="2547"/>
                    </a:lnTo>
                    <a:lnTo>
                      <a:pt x="4722" y="1717"/>
                    </a:lnTo>
                    <a:lnTo>
                      <a:pt x="4800" y="1639"/>
                    </a:lnTo>
                    <a:cubicBezTo>
                      <a:pt x="4800" y="1561"/>
                      <a:pt x="4722" y="1464"/>
                      <a:pt x="4644" y="1386"/>
                    </a:cubicBezTo>
                    <a:lnTo>
                      <a:pt x="3807" y="1118"/>
                    </a:lnTo>
                    <a:lnTo>
                      <a:pt x="3807" y="1118"/>
                    </a:lnTo>
                    <a:lnTo>
                      <a:pt x="3669" y="254"/>
                    </a:lnTo>
                    <a:lnTo>
                      <a:pt x="3669" y="176"/>
                    </a:lnTo>
                    <a:cubicBezTo>
                      <a:pt x="3614" y="121"/>
                      <a:pt x="3559" y="57"/>
                      <a:pt x="3498" y="57"/>
                    </a:cubicBezTo>
                    <a:cubicBezTo>
                      <a:pt x="3472" y="57"/>
                      <a:pt x="3444" y="69"/>
                      <a:pt x="3415" y="98"/>
                    </a:cubicBezTo>
                    <a:lnTo>
                      <a:pt x="2375" y="546"/>
                    </a:lnTo>
                    <a:lnTo>
                      <a:pt x="2375" y="546"/>
                    </a:lnTo>
                    <a:lnTo>
                      <a:pt x="1639" y="98"/>
                    </a:lnTo>
                    <a:lnTo>
                      <a:pt x="1561" y="98"/>
                    </a:lnTo>
                    <a:lnTo>
                      <a:pt x="156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56"/>
              <p:cNvSpPr/>
              <p:nvPr/>
            </p:nvSpPr>
            <p:spPr>
              <a:xfrm>
                <a:off x="1199675" y="1382645"/>
                <a:ext cx="15176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1376" extrusionOk="0">
                    <a:moveTo>
                      <a:pt x="255" y="0"/>
                    </a:moveTo>
                    <a:cubicBezTo>
                      <a:pt x="177" y="0"/>
                      <a:pt x="177" y="0"/>
                      <a:pt x="177" y="78"/>
                    </a:cubicBezTo>
                    <a:cubicBezTo>
                      <a:pt x="177" y="78"/>
                      <a:pt x="177" y="234"/>
                      <a:pt x="98" y="566"/>
                    </a:cubicBezTo>
                    <a:lnTo>
                      <a:pt x="98" y="1854"/>
                    </a:lnTo>
                    <a:lnTo>
                      <a:pt x="98" y="2673"/>
                    </a:lnTo>
                    <a:lnTo>
                      <a:pt x="98" y="3571"/>
                    </a:lnTo>
                    <a:cubicBezTo>
                      <a:pt x="1" y="4293"/>
                      <a:pt x="1" y="4956"/>
                      <a:pt x="1" y="5678"/>
                    </a:cubicBezTo>
                    <a:cubicBezTo>
                      <a:pt x="1" y="6341"/>
                      <a:pt x="1" y="7063"/>
                      <a:pt x="98" y="7707"/>
                    </a:cubicBezTo>
                    <a:lnTo>
                      <a:pt x="98" y="9502"/>
                    </a:lnTo>
                    <a:cubicBezTo>
                      <a:pt x="98" y="10556"/>
                      <a:pt x="177" y="11219"/>
                      <a:pt x="177" y="11219"/>
                    </a:cubicBezTo>
                    <a:cubicBezTo>
                      <a:pt x="177" y="11297"/>
                      <a:pt x="177" y="11375"/>
                      <a:pt x="255" y="11375"/>
                    </a:cubicBezTo>
                    <a:cubicBezTo>
                      <a:pt x="333" y="11375"/>
                      <a:pt x="411" y="11297"/>
                      <a:pt x="411" y="11219"/>
                    </a:cubicBezTo>
                    <a:lnTo>
                      <a:pt x="411" y="9502"/>
                    </a:lnTo>
                    <a:cubicBezTo>
                      <a:pt x="489" y="8936"/>
                      <a:pt x="489" y="8371"/>
                      <a:pt x="489" y="7707"/>
                    </a:cubicBezTo>
                    <a:lnTo>
                      <a:pt x="489" y="5678"/>
                    </a:lnTo>
                    <a:lnTo>
                      <a:pt x="489" y="3571"/>
                    </a:lnTo>
                    <a:lnTo>
                      <a:pt x="489" y="2673"/>
                    </a:lnTo>
                    <a:cubicBezTo>
                      <a:pt x="489" y="2341"/>
                      <a:pt x="489" y="2107"/>
                      <a:pt x="411" y="1854"/>
                    </a:cubicBezTo>
                    <a:lnTo>
                      <a:pt x="411" y="566"/>
                    </a:lnTo>
                    <a:lnTo>
                      <a:pt x="411" y="78"/>
                    </a:lnTo>
                    <a:cubicBezTo>
                      <a:pt x="411" y="0"/>
                      <a:pt x="333" y="0"/>
                      <a:pt x="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56"/>
              <p:cNvSpPr/>
              <p:nvPr/>
            </p:nvSpPr>
            <p:spPr>
              <a:xfrm>
                <a:off x="1172426" y="1400179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1" y="157"/>
                    </a:cubicBezTo>
                    <a:cubicBezTo>
                      <a:pt x="157" y="411"/>
                      <a:pt x="313" y="567"/>
                      <a:pt x="489" y="723"/>
                    </a:cubicBezTo>
                    <a:cubicBezTo>
                      <a:pt x="645" y="977"/>
                      <a:pt x="801" y="1133"/>
                      <a:pt x="976" y="1289"/>
                    </a:cubicBezTo>
                    <a:cubicBezTo>
                      <a:pt x="1015" y="1337"/>
                      <a:pt x="1074" y="1362"/>
                      <a:pt x="1133" y="1362"/>
                    </a:cubicBezTo>
                    <a:cubicBezTo>
                      <a:pt x="1191" y="1362"/>
                      <a:pt x="1250" y="1337"/>
                      <a:pt x="1289" y="1289"/>
                    </a:cubicBezTo>
                    <a:cubicBezTo>
                      <a:pt x="1464" y="1133"/>
                      <a:pt x="1698" y="977"/>
                      <a:pt x="1855" y="723"/>
                    </a:cubicBezTo>
                    <a:cubicBezTo>
                      <a:pt x="2030" y="567"/>
                      <a:pt x="2186" y="411"/>
                      <a:pt x="2342" y="157"/>
                    </a:cubicBezTo>
                    <a:lnTo>
                      <a:pt x="2342" y="79"/>
                    </a:lnTo>
                    <a:cubicBezTo>
                      <a:pt x="2264" y="1"/>
                      <a:pt x="2186" y="1"/>
                      <a:pt x="2186" y="1"/>
                    </a:cubicBezTo>
                    <a:cubicBezTo>
                      <a:pt x="1952" y="157"/>
                      <a:pt x="1776" y="313"/>
                      <a:pt x="1542" y="489"/>
                    </a:cubicBezTo>
                    <a:cubicBezTo>
                      <a:pt x="1420" y="598"/>
                      <a:pt x="1268" y="707"/>
                      <a:pt x="1135" y="823"/>
                    </a:cubicBezTo>
                    <a:lnTo>
                      <a:pt x="1135" y="823"/>
                    </a:lnTo>
                    <a:lnTo>
                      <a:pt x="801" y="489"/>
                    </a:lnTo>
                    <a:cubicBezTo>
                      <a:pt x="567" y="313"/>
                      <a:pt x="391" y="157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56"/>
              <p:cNvSpPr/>
              <p:nvPr/>
            </p:nvSpPr>
            <p:spPr>
              <a:xfrm>
                <a:off x="1172426" y="1673505"/>
                <a:ext cx="72715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38" extrusionOk="0">
                    <a:moveTo>
                      <a:pt x="1163" y="1"/>
                    </a:moveTo>
                    <a:cubicBezTo>
                      <a:pt x="1095" y="1"/>
                      <a:pt x="1022" y="39"/>
                      <a:pt x="976" y="130"/>
                    </a:cubicBezTo>
                    <a:lnTo>
                      <a:pt x="489" y="618"/>
                    </a:lnTo>
                    <a:cubicBezTo>
                      <a:pt x="313" y="872"/>
                      <a:pt x="157" y="1028"/>
                      <a:pt x="1" y="1262"/>
                    </a:cubicBezTo>
                    <a:lnTo>
                      <a:pt x="1" y="1438"/>
                    </a:lnTo>
                    <a:lnTo>
                      <a:pt x="235" y="1438"/>
                    </a:lnTo>
                    <a:cubicBezTo>
                      <a:pt x="391" y="1262"/>
                      <a:pt x="567" y="1106"/>
                      <a:pt x="801" y="950"/>
                    </a:cubicBezTo>
                    <a:cubicBezTo>
                      <a:pt x="919" y="832"/>
                      <a:pt x="1028" y="722"/>
                      <a:pt x="1135" y="592"/>
                    </a:cubicBezTo>
                    <a:lnTo>
                      <a:pt x="1135" y="592"/>
                    </a:lnTo>
                    <a:cubicBezTo>
                      <a:pt x="1461" y="865"/>
                      <a:pt x="1766" y="1152"/>
                      <a:pt x="2186" y="1438"/>
                    </a:cubicBezTo>
                    <a:lnTo>
                      <a:pt x="2264" y="1438"/>
                    </a:lnTo>
                    <a:cubicBezTo>
                      <a:pt x="2342" y="1360"/>
                      <a:pt x="2342" y="1360"/>
                      <a:pt x="2342" y="1262"/>
                    </a:cubicBezTo>
                    <a:cubicBezTo>
                      <a:pt x="2030" y="872"/>
                      <a:pt x="1698" y="462"/>
                      <a:pt x="1289" y="130"/>
                    </a:cubicBezTo>
                    <a:lnTo>
                      <a:pt x="1289" y="52"/>
                    </a:lnTo>
                    <a:cubicBezTo>
                      <a:pt x="1256" y="20"/>
                      <a:pt x="1211" y="1"/>
                      <a:pt x="1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56"/>
              <p:cNvSpPr/>
              <p:nvPr/>
            </p:nvSpPr>
            <p:spPr>
              <a:xfrm>
                <a:off x="1081618" y="1431090"/>
                <a:ext cx="251942" cy="251321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098" extrusionOk="0">
                    <a:moveTo>
                      <a:pt x="8010" y="0"/>
                    </a:moveTo>
                    <a:cubicBezTo>
                      <a:pt x="7980" y="0"/>
                      <a:pt x="7961" y="20"/>
                      <a:pt x="7961" y="59"/>
                    </a:cubicBezTo>
                    <a:cubicBezTo>
                      <a:pt x="7961" y="59"/>
                      <a:pt x="7805" y="137"/>
                      <a:pt x="7551" y="390"/>
                    </a:cubicBezTo>
                    <a:cubicBezTo>
                      <a:pt x="7395" y="546"/>
                      <a:pt x="7063" y="878"/>
                      <a:pt x="6654" y="1190"/>
                    </a:cubicBezTo>
                    <a:cubicBezTo>
                      <a:pt x="6498" y="1444"/>
                      <a:pt x="6244" y="1600"/>
                      <a:pt x="6088" y="1854"/>
                    </a:cubicBezTo>
                    <a:cubicBezTo>
                      <a:pt x="5854" y="2010"/>
                      <a:pt x="5600" y="2244"/>
                      <a:pt x="5366" y="2498"/>
                    </a:cubicBezTo>
                    <a:cubicBezTo>
                      <a:pt x="4956" y="2907"/>
                      <a:pt x="4390" y="3395"/>
                      <a:pt x="3902" y="3883"/>
                    </a:cubicBezTo>
                    <a:cubicBezTo>
                      <a:pt x="3415" y="4371"/>
                      <a:pt x="2927" y="4936"/>
                      <a:pt x="2517" y="5346"/>
                    </a:cubicBezTo>
                    <a:cubicBezTo>
                      <a:pt x="2029" y="5834"/>
                      <a:pt x="1620" y="6244"/>
                      <a:pt x="1210" y="6634"/>
                    </a:cubicBezTo>
                    <a:cubicBezTo>
                      <a:pt x="566" y="7375"/>
                      <a:pt x="78" y="7941"/>
                      <a:pt x="78" y="7941"/>
                    </a:cubicBezTo>
                    <a:cubicBezTo>
                      <a:pt x="0" y="7941"/>
                      <a:pt x="0" y="8019"/>
                      <a:pt x="78" y="8097"/>
                    </a:cubicBezTo>
                    <a:lnTo>
                      <a:pt x="234" y="8097"/>
                    </a:lnTo>
                    <a:cubicBezTo>
                      <a:pt x="234" y="8097"/>
                      <a:pt x="722" y="7610"/>
                      <a:pt x="1542" y="6888"/>
                    </a:cubicBezTo>
                    <a:cubicBezTo>
                      <a:pt x="1854" y="6556"/>
                      <a:pt x="2342" y="6146"/>
                      <a:pt x="2751" y="5658"/>
                    </a:cubicBezTo>
                    <a:lnTo>
                      <a:pt x="4215" y="4195"/>
                    </a:lnTo>
                    <a:lnTo>
                      <a:pt x="5678" y="2732"/>
                    </a:lnTo>
                    <a:cubicBezTo>
                      <a:pt x="5932" y="2576"/>
                      <a:pt x="6088" y="2341"/>
                      <a:pt x="6341" y="2088"/>
                    </a:cubicBezTo>
                    <a:lnTo>
                      <a:pt x="6907" y="1522"/>
                    </a:lnTo>
                    <a:cubicBezTo>
                      <a:pt x="7317" y="1112"/>
                      <a:pt x="7551" y="780"/>
                      <a:pt x="7805" y="546"/>
                    </a:cubicBezTo>
                    <a:cubicBezTo>
                      <a:pt x="7961" y="390"/>
                      <a:pt x="8117" y="215"/>
                      <a:pt x="8117" y="215"/>
                    </a:cubicBezTo>
                    <a:lnTo>
                      <a:pt x="8117" y="59"/>
                    </a:lnTo>
                    <a:cubicBezTo>
                      <a:pt x="8078" y="20"/>
                      <a:pt x="8039" y="0"/>
                      <a:pt x="8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56"/>
              <p:cNvSpPr/>
              <p:nvPr/>
            </p:nvSpPr>
            <p:spPr>
              <a:xfrm>
                <a:off x="1288094" y="1422587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79" y="1"/>
                      <a:pt x="79" y="79"/>
                    </a:cubicBezTo>
                    <a:cubicBezTo>
                      <a:pt x="79" y="333"/>
                      <a:pt x="1" y="567"/>
                      <a:pt x="1" y="820"/>
                    </a:cubicBezTo>
                    <a:lnTo>
                      <a:pt x="1" y="1542"/>
                    </a:lnTo>
                    <a:cubicBezTo>
                      <a:pt x="1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18"/>
                      <a:pt x="1718" y="1718"/>
                    </a:cubicBezTo>
                    <a:cubicBezTo>
                      <a:pt x="1796" y="1718"/>
                      <a:pt x="1796" y="1640"/>
                      <a:pt x="1796" y="1640"/>
                    </a:cubicBezTo>
                    <a:cubicBezTo>
                      <a:pt x="1874" y="1542"/>
                      <a:pt x="1796" y="1464"/>
                      <a:pt x="1718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2" y="1332"/>
                      <a:pt x="639" y="1315"/>
                      <a:pt x="469" y="1310"/>
                    </a:cubicBezTo>
                    <a:lnTo>
                      <a:pt x="469" y="1310"/>
                    </a:lnTo>
                    <a:cubicBezTo>
                      <a:pt x="446" y="1146"/>
                      <a:pt x="410" y="979"/>
                      <a:pt x="410" y="820"/>
                    </a:cubicBezTo>
                    <a:cubicBezTo>
                      <a:pt x="410" y="567"/>
                      <a:pt x="410" y="333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56"/>
              <p:cNvSpPr/>
              <p:nvPr/>
            </p:nvSpPr>
            <p:spPr>
              <a:xfrm>
                <a:off x="1071314" y="16369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1620" y="1"/>
                    </a:moveTo>
                    <a:cubicBezTo>
                      <a:pt x="1132" y="1"/>
                      <a:pt x="566" y="99"/>
                      <a:pt x="78" y="177"/>
                    </a:cubicBezTo>
                    <a:lnTo>
                      <a:pt x="0" y="255"/>
                    </a:lnTo>
                    <a:cubicBezTo>
                      <a:pt x="0" y="333"/>
                      <a:pt x="78" y="411"/>
                      <a:pt x="78" y="411"/>
                    </a:cubicBezTo>
                    <a:cubicBezTo>
                      <a:pt x="554" y="476"/>
                      <a:pt x="974" y="487"/>
                      <a:pt x="1386" y="488"/>
                    </a:cubicBezTo>
                    <a:lnTo>
                      <a:pt x="1386" y="488"/>
                    </a:lnTo>
                    <a:cubicBezTo>
                      <a:pt x="1388" y="917"/>
                      <a:pt x="1398" y="1385"/>
                      <a:pt x="1464" y="1796"/>
                    </a:cubicBezTo>
                    <a:cubicBezTo>
                      <a:pt x="1464" y="1874"/>
                      <a:pt x="1542" y="1874"/>
                      <a:pt x="1620" y="1874"/>
                    </a:cubicBezTo>
                    <a:cubicBezTo>
                      <a:pt x="1620" y="1874"/>
                      <a:pt x="1698" y="1874"/>
                      <a:pt x="1698" y="1796"/>
                    </a:cubicBezTo>
                    <a:cubicBezTo>
                      <a:pt x="1796" y="1308"/>
                      <a:pt x="1874" y="742"/>
                      <a:pt x="1874" y="255"/>
                    </a:cubicBezTo>
                    <a:cubicBezTo>
                      <a:pt x="1874" y="99"/>
                      <a:pt x="1698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56"/>
              <p:cNvSpPr/>
              <p:nvPr/>
            </p:nvSpPr>
            <p:spPr>
              <a:xfrm>
                <a:off x="1033172" y="1551568"/>
                <a:ext cx="353675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1396" h="411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0" y="79"/>
                      <a:pt x="0" y="157"/>
                      <a:pt x="0" y="235"/>
                    </a:cubicBezTo>
                    <a:cubicBezTo>
                      <a:pt x="0" y="235"/>
                      <a:pt x="0" y="313"/>
                      <a:pt x="98" y="313"/>
                    </a:cubicBezTo>
                    <a:cubicBezTo>
                      <a:pt x="98" y="313"/>
                      <a:pt x="820" y="411"/>
                      <a:pt x="1873" y="411"/>
                    </a:cubicBezTo>
                    <a:lnTo>
                      <a:pt x="9522" y="411"/>
                    </a:lnTo>
                    <a:cubicBezTo>
                      <a:pt x="10010" y="411"/>
                      <a:pt x="10498" y="313"/>
                      <a:pt x="10732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732" y="79"/>
                    </a:lnTo>
                    <a:cubicBezTo>
                      <a:pt x="10498" y="79"/>
                      <a:pt x="10010" y="1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56"/>
              <p:cNvSpPr/>
              <p:nvPr/>
            </p:nvSpPr>
            <p:spPr>
              <a:xfrm>
                <a:off x="1323815" y="1522644"/>
                <a:ext cx="4546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221" extrusionOk="0">
                    <a:moveTo>
                      <a:pt x="1286" y="1"/>
                    </a:moveTo>
                    <a:cubicBezTo>
                      <a:pt x="1263" y="1"/>
                      <a:pt x="1237" y="9"/>
                      <a:pt x="1211" y="35"/>
                    </a:cubicBezTo>
                    <a:cubicBezTo>
                      <a:pt x="801" y="269"/>
                      <a:pt x="489" y="601"/>
                      <a:pt x="79" y="933"/>
                    </a:cubicBezTo>
                    <a:lnTo>
                      <a:pt x="79" y="1011"/>
                    </a:lnTo>
                    <a:cubicBezTo>
                      <a:pt x="1" y="1089"/>
                      <a:pt x="1" y="1167"/>
                      <a:pt x="79" y="1245"/>
                    </a:cubicBezTo>
                    <a:lnTo>
                      <a:pt x="79" y="1343"/>
                    </a:lnTo>
                    <a:cubicBezTo>
                      <a:pt x="313" y="1499"/>
                      <a:pt x="489" y="1655"/>
                      <a:pt x="645" y="1733"/>
                    </a:cubicBezTo>
                    <a:cubicBezTo>
                      <a:pt x="801" y="1908"/>
                      <a:pt x="1054" y="2065"/>
                      <a:pt x="1211" y="2221"/>
                    </a:cubicBezTo>
                    <a:lnTo>
                      <a:pt x="1367" y="2221"/>
                    </a:lnTo>
                    <a:cubicBezTo>
                      <a:pt x="1367" y="2143"/>
                      <a:pt x="1464" y="2065"/>
                      <a:pt x="1367" y="2065"/>
                    </a:cubicBezTo>
                    <a:cubicBezTo>
                      <a:pt x="1211" y="1830"/>
                      <a:pt x="1133" y="1655"/>
                      <a:pt x="976" y="1499"/>
                    </a:cubicBezTo>
                    <a:cubicBezTo>
                      <a:pt x="851" y="1388"/>
                      <a:pt x="736" y="1227"/>
                      <a:pt x="589" y="1087"/>
                    </a:cubicBezTo>
                    <a:lnTo>
                      <a:pt x="589" y="1087"/>
                    </a:lnTo>
                    <a:cubicBezTo>
                      <a:pt x="908" y="820"/>
                      <a:pt x="1171" y="533"/>
                      <a:pt x="1367" y="191"/>
                    </a:cubicBezTo>
                    <a:lnTo>
                      <a:pt x="1367" y="35"/>
                    </a:lnTo>
                    <a:cubicBezTo>
                      <a:pt x="1367" y="35"/>
                      <a:pt x="1332" y="1"/>
                      <a:pt x="12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56"/>
              <p:cNvSpPr/>
              <p:nvPr/>
            </p:nvSpPr>
            <p:spPr>
              <a:xfrm>
                <a:off x="1048286" y="1521899"/>
                <a:ext cx="45466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77" extrusionOk="0">
                    <a:moveTo>
                      <a:pt x="138" y="1"/>
                    </a:moveTo>
                    <a:cubicBezTo>
                      <a:pt x="118" y="1"/>
                      <a:pt x="99" y="20"/>
                      <a:pt x="99" y="59"/>
                    </a:cubicBezTo>
                    <a:cubicBezTo>
                      <a:pt x="1" y="59"/>
                      <a:pt x="1" y="137"/>
                      <a:pt x="1" y="215"/>
                    </a:cubicBezTo>
                    <a:cubicBezTo>
                      <a:pt x="280" y="559"/>
                      <a:pt x="613" y="849"/>
                      <a:pt x="909" y="1175"/>
                    </a:cubicBezTo>
                    <a:lnTo>
                      <a:pt x="909" y="1175"/>
                    </a:lnTo>
                    <a:cubicBezTo>
                      <a:pt x="573" y="1474"/>
                      <a:pt x="287" y="1813"/>
                      <a:pt x="1" y="2167"/>
                    </a:cubicBezTo>
                    <a:lnTo>
                      <a:pt x="1" y="2342"/>
                    </a:lnTo>
                    <a:cubicBezTo>
                      <a:pt x="66" y="2342"/>
                      <a:pt x="122" y="2377"/>
                      <a:pt x="153" y="2377"/>
                    </a:cubicBezTo>
                    <a:cubicBezTo>
                      <a:pt x="168" y="2377"/>
                      <a:pt x="177" y="2368"/>
                      <a:pt x="177" y="2342"/>
                    </a:cubicBezTo>
                    <a:cubicBezTo>
                      <a:pt x="664" y="2010"/>
                      <a:pt x="977" y="1679"/>
                      <a:pt x="1386" y="1367"/>
                    </a:cubicBezTo>
                    <a:cubicBezTo>
                      <a:pt x="1464" y="1191"/>
                      <a:pt x="1464" y="1113"/>
                      <a:pt x="1386" y="1035"/>
                    </a:cubicBezTo>
                    <a:cubicBezTo>
                      <a:pt x="977" y="625"/>
                      <a:pt x="664" y="293"/>
                      <a:pt x="177" y="59"/>
                    </a:cubicBezTo>
                    <a:cubicBezTo>
                      <a:pt x="177" y="20"/>
                      <a:pt x="15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56"/>
              <p:cNvSpPr/>
              <p:nvPr/>
            </p:nvSpPr>
            <p:spPr>
              <a:xfrm>
                <a:off x="1084038" y="1432890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8" y="1"/>
                    </a:moveTo>
                    <a:cubicBezTo>
                      <a:pt x="0" y="79"/>
                      <a:pt x="0" y="157"/>
                      <a:pt x="0" y="157"/>
                    </a:cubicBezTo>
                    <a:cubicBezTo>
                      <a:pt x="0" y="157"/>
                      <a:pt x="488" y="722"/>
                      <a:pt x="1210" y="1464"/>
                    </a:cubicBezTo>
                    <a:cubicBezTo>
                      <a:pt x="1620" y="1874"/>
                      <a:pt x="2029" y="2283"/>
                      <a:pt x="2439" y="2771"/>
                    </a:cubicBezTo>
                    <a:lnTo>
                      <a:pt x="3903" y="4235"/>
                    </a:lnTo>
                    <a:cubicBezTo>
                      <a:pt x="4390" y="4722"/>
                      <a:pt x="4878" y="5210"/>
                      <a:pt x="5366" y="5600"/>
                    </a:cubicBezTo>
                    <a:cubicBezTo>
                      <a:pt x="5600" y="5854"/>
                      <a:pt x="5854" y="6088"/>
                      <a:pt x="6010" y="6264"/>
                    </a:cubicBezTo>
                    <a:lnTo>
                      <a:pt x="6654" y="6908"/>
                    </a:lnTo>
                    <a:cubicBezTo>
                      <a:pt x="6985" y="7239"/>
                      <a:pt x="7317" y="7552"/>
                      <a:pt x="7551" y="7727"/>
                    </a:cubicBezTo>
                    <a:lnTo>
                      <a:pt x="7883" y="8039"/>
                    </a:lnTo>
                    <a:cubicBezTo>
                      <a:pt x="7922" y="8088"/>
                      <a:pt x="7961" y="8113"/>
                      <a:pt x="7990" y="8113"/>
                    </a:cubicBezTo>
                    <a:cubicBezTo>
                      <a:pt x="8020" y="8113"/>
                      <a:pt x="8039" y="8088"/>
                      <a:pt x="8039" y="8039"/>
                    </a:cubicBezTo>
                    <a:cubicBezTo>
                      <a:pt x="8117" y="8039"/>
                      <a:pt x="8117" y="7961"/>
                      <a:pt x="8039" y="7883"/>
                    </a:cubicBezTo>
                    <a:cubicBezTo>
                      <a:pt x="8039" y="7883"/>
                      <a:pt x="7961" y="7805"/>
                      <a:pt x="7805" y="7552"/>
                    </a:cubicBezTo>
                    <a:cubicBezTo>
                      <a:pt x="7551" y="7317"/>
                      <a:pt x="7239" y="6986"/>
                      <a:pt x="6907" y="6576"/>
                    </a:cubicBezTo>
                    <a:cubicBezTo>
                      <a:pt x="6751" y="6420"/>
                      <a:pt x="6498" y="6264"/>
                      <a:pt x="6341" y="6010"/>
                    </a:cubicBezTo>
                    <a:lnTo>
                      <a:pt x="5678" y="5366"/>
                    </a:lnTo>
                    <a:lnTo>
                      <a:pt x="4215" y="3903"/>
                    </a:lnTo>
                    <a:lnTo>
                      <a:pt x="2751" y="2440"/>
                    </a:lnTo>
                    <a:cubicBezTo>
                      <a:pt x="2264" y="1952"/>
                      <a:pt x="1873" y="1542"/>
                      <a:pt x="1464" y="1210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56"/>
              <p:cNvSpPr/>
              <p:nvPr/>
            </p:nvSpPr>
            <p:spPr>
              <a:xfrm>
                <a:off x="1288094" y="16369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254" y="1"/>
                    </a:moveTo>
                    <a:cubicBezTo>
                      <a:pt x="79" y="1"/>
                      <a:pt x="1" y="177"/>
                      <a:pt x="1" y="255"/>
                    </a:cubicBezTo>
                    <a:lnTo>
                      <a:pt x="1" y="977"/>
                    </a:lnTo>
                    <a:cubicBezTo>
                      <a:pt x="1" y="1230"/>
                      <a:pt x="79" y="1562"/>
                      <a:pt x="79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lnTo>
                      <a:pt x="332" y="1796"/>
                    </a:lnTo>
                    <a:cubicBezTo>
                      <a:pt x="410" y="1562"/>
                      <a:pt x="410" y="1230"/>
                      <a:pt x="410" y="977"/>
                    </a:cubicBezTo>
                    <a:cubicBezTo>
                      <a:pt x="463" y="819"/>
                      <a:pt x="480" y="652"/>
                      <a:pt x="486" y="489"/>
                    </a:cubicBezTo>
                    <a:lnTo>
                      <a:pt x="976" y="489"/>
                    </a:lnTo>
                    <a:cubicBezTo>
                      <a:pt x="1230" y="411"/>
                      <a:pt x="1464" y="411"/>
                      <a:pt x="1718" y="411"/>
                    </a:cubicBezTo>
                    <a:cubicBezTo>
                      <a:pt x="1796" y="333"/>
                      <a:pt x="1796" y="333"/>
                      <a:pt x="1874" y="255"/>
                    </a:cubicBezTo>
                    <a:cubicBezTo>
                      <a:pt x="1874" y="255"/>
                      <a:pt x="1796" y="177"/>
                      <a:pt x="1718" y="177"/>
                    </a:cubicBezTo>
                    <a:cubicBezTo>
                      <a:pt x="1464" y="99"/>
                      <a:pt x="1230" y="99"/>
                      <a:pt x="976" y="99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56"/>
              <p:cNvSpPr/>
              <p:nvPr/>
            </p:nvSpPr>
            <p:spPr>
              <a:xfrm>
                <a:off x="1071314" y="1420166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542" y="1"/>
                      <a:pt x="1542" y="79"/>
                      <a:pt x="1542" y="157"/>
                    </a:cubicBezTo>
                    <a:cubicBezTo>
                      <a:pt x="1476" y="568"/>
                      <a:pt x="1410" y="979"/>
                      <a:pt x="1438" y="1390"/>
                    </a:cubicBezTo>
                    <a:lnTo>
                      <a:pt x="1438" y="1390"/>
                    </a:lnTo>
                    <a:cubicBezTo>
                      <a:pt x="1010" y="1406"/>
                      <a:pt x="574" y="1474"/>
                      <a:pt x="78" y="1542"/>
                    </a:cubicBezTo>
                    <a:cubicBezTo>
                      <a:pt x="78" y="1542"/>
                      <a:pt x="0" y="1542"/>
                      <a:pt x="0" y="1620"/>
                    </a:cubicBezTo>
                    <a:cubicBezTo>
                      <a:pt x="0" y="1718"/>
                      <a:pt x="78" y="1796"/>
                      <a:pt x="78" y="1796"/>
                    </a:cubicBezTo>
                    <a:cubicBezTo>
                      <a:pt x="644" y="1874"/>
                      <a:pt x="1132" y="1874"/>
                      <a:pt x="1620" y="1874"/>
                    </a:cubicBezTo>
                    <a:lnTo>
                      <a:pt x="1698" y="1874"/>
                    </a:lnTo>
                    <a:cubicBezTo>
                      <a:pt x="1796" y="1874"/>
                      <a:pt x="1874" y="1796"/>
                      <a:pt x="1874" y="1620"/>
                    </a:cubicBezTo>
                    <a:cubicBezTo>
                      <a:pt x="1874" y="1132"/>
                      <a:pt x="1874" y="645"/>
                      <a:pt x="1698" y="157"/>
                    </a:cubicBezTo>
                    <a:cubicBezTo>
                      <a:pt x="1698" y="79"/>
                      <a:pt x="1698" y="79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56"/>
              <p:cNvSpPr/>
              <p:nvPr/>
            </p:nvSpPr>
            <p:spPr>
              <a:xfrm>
                <a:off x="1134284" y="1480715"/>
                <a:ext cx="148999" cy="152382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0" extrusionOk="0">
                    <a:moveTo>
                      <a:pt x="1574" y="409"/>
                    </a:moveTo>
                    <a:lnTo>
                      <a:pt x="2284" y="899"/>
                    </a:lnTo>
                    <a:lnTo>
                      <a:pt x="2440" y="899"/>
                    </a:lnTo>
                    <a:lnTo>
                      <a:pt x="3300" y="528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493" y="1464"/>
                    </a:cubicBezTo>
                    <a:lnTo>
                      <a:pt x="4198" y="1704"/>
                    </a:lnTo>
                    <a:lnTo>
                      <a:pt x="4198" y="1704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4"/>
                    </a:cubicBezTo>
                    <a:lnTo>
                      <a:pt x="4098" y="3123"/>
                    </a:lnTo>
                    <a:lnTo>
                      <a:pt x="4098" y="3123"/>
                    </a:lnTo>
                    <a:lnTo>
                      <a:pt x="3415" y="3337"/>
                    </a:lnTo>
                    <a:cubicBezTo>
                      <a:pt x="3337" y="3337"/>
                      <a:pt x="3259" y="3416"/>
                      <a:pt x="3259" y="3494"/>
                    </a:cubicBezTo>
                    <a:cubicBezTo>
                      <a:pt x="3208" y="3760"/>
                      <a:pt x="3149" y="3994"/>
                      <a:pt x="3093" y="4238"/>
                    </a:cubicBezTo>
                    <a:lnTo>
                      <a:pt x="3093" y="4238"/>
                    </a:lnTo>
                    <a:lnTo>
                      <a:pt x="2518" y="3825"/>
                    </a:lnTo>
                    <a:cubicBezTo>
                      <a:pt x="2479" y="3786"/>
                      <a:pt x="2440" y="3767"/>
                      <a:pt x="2401" y="3767"/>
                    </a:cubicBezTo>
                    <a:cubicBezTo>
                      <a:pt x="2362" y="3767"/>
                      <a:pt x="2323" y="3786"/>
                      <a:pt x="2284" y="3825"/>
                    </a:cubicBezTo>
                    <a:lnTo>
                      <a:pt x="1652" y="4242"/>
                    </a:lnTo>
                    <a:lnTo>
                      <a:pt x="1718" y="3416"/>
                    </a:lnTo>
                    <a:lnTo>
                      <a:pt x="1718" y="3337"/>
                    </a:lnTo>
                    <a:cubicBezTo>
                      <a:pt x="1620" y="3259"/>
                      <a:pt x="1542" y="3181"/>
                      <a:pt x="1464" y="3181"/>
                    </a:cubicBezTo>
                    <a:lnTo>
                      <a:pt x="554" y="3236"/>
                    </a:lnTo>
                    <a:lnTo>
                      <a:pt x="554" y="3236"/>
                    </a:lnTo>
                    <a:lnTo>
                      <a:pt x="976" y="2596"/>
                    </a:lnTo>
                    <a:cubicBezTo>
                      <a:pt x="1054" y="2518"/>
                      <a:pt x="1054" y="2440"/>
                      <a:pt x="976" y="2362"/>
                    </a:cubicBezTo>
                    <a:lnTo>
                      <a:pt x="347" y="1579"/>
                    </a:lnTo>
                    <a:lnTo>
                      <a:pt x="347" y="1579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74" y="409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79" y="1386"/>
                    </a:lnTo>
                    <a:cubicBezTo>
                      <a:pt x="1" y="1464"/>
                      <a:pt x="1" y="1542"/>
                      <a:pt x="1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1" y="3337"/>
                    </a:lnTo>
                    <a:lnTo>
                      <a:pt x="1" y="3494"/>
                    </a:lnTo>
                    <a:cubicBezTo>
                      <a:pt x="1" y="3572"/>
                      <a:pt x="79" y="3669"/>
                      <a:pt x="157" y="3669"/>
                    </a:cubicBezTo>
                    <a:lnTo>
                      <a:pt x="1230" y="3589"/>
                    </a:lnTo>
                    <a:lnTo>
                      <a:pt x="1230" y="3589"/>
                    </a:lnTo>
                    <a:lnTo>
                      <a:pt x="1230" y="4645"/>
                    </a:lnTo>
                    <a:lnTo>
                      <a:pt x="1230" y="4801"/>
                    </a:lnTo>
                    <a:cubicBezTo>
                      <a:pt x="1308" y="4879"/>
                      <a:pt x="1464" y="4879"/>
                      <a:pt x="1542" y="4879"/>
                    </a:cubicBezTo>
                    <a:lnTo>
                      <a:pt x="2389" y="4252"/>
                    </a:lnTo>
                    <a:lnTo>
                      <a:pt x="2389" y="4252"/>
                    </a:lnTo>
                    <a:lnTo>
                      <a:pt x="3084" y="4879"/>
                    </a:lnTo>
                    <a:lnTo>
                      <a:pt x="3259" y="4879"/>
                    </a:lnTo>
                    <a:cubicBezTo>
                      <a:pt x="3280" y="4900"/>
                      <a:pt x="3307" y="4910"/>
                      <a:pt x="3334" y="4910"/>
                    </a:cubicBezTo>
                    <a:cubicBezTo>
                      <a:pt x="3410" y="4910"/>
                      <a:pt x="3493" y="4837"/>
                      <a:pt x="3493" y="4723"/>
                    </a:cubicBezTo>
                    <a:cubicBezTo>
                      <a:pt x="3563" y="4356"/>
                      <a:pt x="3649" y="4051"/>
                      <a:pt x="3666" y="3698"/>
                    </a:cubicBezTo>
                    <a:lnTo>
                      <a:pt x="3666" y="3698"/>
                    </a:lnTo>
                    <a:lnTo>
                      <a:pt x="4644" y="3416"/>
                    </a:lnTo>
                    <a:lnTo>
                      <a:pt x="4722" y="3416"/>
                    </a:lnTo>
                    <a:cubicBezTo>
                      <a:pt x="4801" y="3337"/>
                      <a:pt x="4801" y="3181"/>
                      <a:pt x="4722" y="3084"/>
                    </a:cubicBezTo>
                    <a:lnTo>
                      <a:pt x="4101" y="2536"/>
                    </a:lnTo>
                    <a:lnTo>
                      <a:pt x="4101" y="2536"/>
                    </a:lnTo>
                    <a:lnTo>
                      <a:pt x="4722" y="1718"/>
                    </a:lnTo>
                    <a:lnTo>
                      <a:pt x="4801" y="1620"/>
                    </a:lnTo>
                    <a:cubicBezTo>
                      <a:pt x="4801" y="1542"/>
                      <a:pt x="4722" y="1464"/>
                      <a:pt x="4644" y="1386"/>
                    </a:cubicBezTo>
                    <a:lnTo>
                      <a:pt x="3804" y="1101"/>
                    </a:lnTo>
                    <a:lnTo>
                      <a:pt x="3804" y="1101"/>
                    </a:lnTo>
                    <a:lnTo>
                      <a:pt x="3669" y="255"/>
                    </a:lnTo>
                    <a:lnTo>
                      <a:pt x="3669" y="157"/>
                    </a:lnTo>
                    <a:cubicBezTo>
                      <a:pt x="3600" y="102"/>
                      <a:pt x="3541" y="47"/>
                      <a:pt x="3484" y="47"/>
                    </a:cubicBezTo>
                    <a:cubicBezTo>
                      <a:pt x="3461" y="47"/>
                      <a:pt x="3438" y="56"/>
                      <a:pt x="3415" y="79"/>
                    </a:cubicBezTo>
                    <a:lnTo>
                      <a:pt x="2374" y="528"/>
                    </a:lnTo>
                    <a:lnTo>
                      <a:pt x="2374" y="528"/>
                    </a:lnTo>
                    <a:lnTo>
                      <a:pt x="1620" y="79"/>
                    </a:lnTo>
                    <a:lnTo>
                      <a:pt x="1542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56"/>
              <p:cNvSpPr/>
              <p:nvPr/>
            </p:nvSpPr>
            <p:spPr>
              <a:xfrm>
                <a:off x="2418668" y="1041042"/>
                <a:ext cx="33921" cy="27063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872" extrusionOk="0">
                    <a:moveTo>
                      <a:pt x="525" y="0"/>
                    </a:moveTo>
                    <a:cubicBezTo>
                      <a:pt x="488" y="0"/>
                      <a:pt x="449" y="7"/>
                      <a:pt x="410" y="22"/>
                    </a:cubicBezTo>
                    <a:cubicBezTo>
                      <a:pt x="375" y="11"/>
                      <a:pt x="343" y="7"/>
                      <a:pt x="312" y="7"/>
                    </a:cubicBezTo>
                    <a:cubicBezTo>
                      <a:pt x="118" y="7"/>
                      <a:pt x="11" y="202"/>
                      <a:pt x="78" y="354"/>
                    </a:cubicBezTo>
                    <a:lnTo>
                      <a:pt x="0" y="432"/>
                    </a:lnTo>
                    <a:cubicBezTo>
                      <a:pt x="0" y="510"/>
                      <a:pt x="78" y="588"/>
                      <a:pt x="156" y="666"/>
                    </a:cubicBezTo>
                    <a:cubicBezTo>
                      <a:pt x="214" y="795"/>
                      <a:pt x="367" y="872"/>
                      <a:pt x="537" y="872"/>
                    </a:cubicBezTo>
                    <a:cubicBezTo>
                      <a:pt x="598" y="872"/>
                      <a:pt x="660" y="862"/>
                      <a:pt x="722" y="842"/>
                    </a:cubicBezTo>
                    <a:cubicBezTo>
                      <a:pt x="1092" y="612"/>
                      <a:pt x="873" y="0"/>
                      <a:pt x="5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56"/>
              <p:cNvSpPr/>
              <p:nvPr/>
            </p:nvSpPr>
            <p:spPr>
              <a:xfrm>
                <a:off x="2153411" y="1798638"/>
                <a:ext cx="33363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055" extrusionOk="0">
                    <a:moveTo>
                      <a:pt x="586" y="1"/>
                    </a:moveTo>
                    <a:cubicBezTo>
                      <a:pt x="333" y="1"/>
                      <a:pt x="177" y="157"/>
                      <a:pt x="99" y="410"/>
                    </a:cubicBezTo>
                    <a:lnTo>
                      <a:pt x="99" y="488"/>
                    </a:lnTo>
                    <a:cubicBezTo>
                      <a:pt x="1" y="742"/>
                      <a:pt x="255" y="1054"/>
                      <a:pt x="586" y="1054"/>
                    </a:cubicBezTo>
                    <a:cubicBezTo>
                      <a:pt x="899" y="1054"/>
                      <a:pt x="1074" y="742"/>
                      <a:pt x="977" y="488"/>
                    </a:cubicBezTo>
                    <a:lnTo>
                      <a:pt x="977" y="410"/>
                    </a:lnTo>
                    <a:cubicBezTo>
                      <a:pt x="977" y="157"/>
                      <a:pt x="820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56"/>
              <p:cNvSpPr/>
              <p:nvPr/>
            </p:nvSpPr>
            <p:spPr>
              <a:xfrm>
                <a:off x="2050468" y="1917874"/>
                <a:ext cx="32742" cy="2638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50" extrusionOk="0">
                    <a:moveTo>
                      <a:pt x="424" y="0"/>
                    </a:moveTo>
                    <a:cubicBezTo>
                      <a:pt x="212" y="0"/>
                      <a:pt x="1" y="149"/>
                      <a:pt x="1" y="393"/>
                    </a:cubicBezTo>
                    <a:cubicBezTo>
                      <a:pt x="1" y="640"/>
                      <a:pt x="245" y="850"/>
                      <a:pt x="473" y="850"/>
                    </a:cubicBezTo>
                    <a:cubicBezTo>
                      <a:pt x="533" y="850"/>
                      <a:pt x="592" y="835"/>
                      <a:pt x="645" y="802"/>
                    </a:cubicBezTo>
                    <a:lnTo>
                      <a:pt x="723" y="802"/>
                    </a:lnTo>
                    <a:cubicBezTo>
                      <a:pt x="1055" y="705"/>
                      <a:pt x="1055" y="139"/>
                      <a:pt x="723" y="61"/>
                    </a:cubicBezTo>
                    <a:lnTo>
                      <a:pt x="645" y="61"/>
                    </a:lnTo>
                    <a:cubicBezTo>
                      <a:pt x="578" y="20"/>
                      <a:pt x="501" y="0"/>
                      <a:pt x="4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56"/>
              <p:cNvSpPr/>
              <p:nvPr/>
            </p:nvSpPr>
            <p:spPr>
              <a:xfrm>
                <a:off x="2547028" y="1061681"/>
                <a:ext cx="35752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21" extrusionOk="0">
                    <a:moveTo>
                      <a:pt x="586" y="1"/>
                    </a:moveTo>
                    <a:cubicBezTo>
                      <a:pt x="1" y="1"/>
                      <a:pt x="1" y="820"/>
                      <a:pt x="586" y="820"/>
                    </a:cubicBezTo>
                    <a:cubicBezTo>
                      <a:pt x="1152" y="820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56"/>
              <p:cNvSpPr/>
              <p:nvPr/>
            </p:nvSpPr>
            <p:spPr>
              <a:xfrm>
                <a:off x="2501624" y="830377"/>
                <a:ext cx="25449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723" extrusionOk="0">
                    <a:moveTo>
                      <a:pt x="381" y="0"/>
                    </a:moveTo>
                    <a:cubicBezTo>
                      <a:pt x="351" y="0"/>
                      <a:pt x="332" y="20"/>
                      <a:pt x="332" y="59"/>
                    </a:cubicBezTo>
                    <a:cubicBezTo>
                      <a:pt x="254" y="59"/>
                      <a:pt x="176" y="137"/>
                      <a:pt x="176" y="235"/>
                    </a:cubicBezTo>
                    <a:cubicBezTo>
                      <a:pt x="0" y="469"/>
                      <a:pt x="176" y="722"/>
                      <a:pt x="410" y="722"/>
                    </a:cubicBezTo>
                    <a:cubicBezTo>
                      <a:pt x="664" y="722"/>
                      <a:pt x="820" y="469"/>
                      <a:pt x="664" y="235"/>
                    </a:cubicBezTo>
                    <a:cubicBezTo>
                      <a:pt x="664" y="137"/>
                      <a:pt x="586" y="59"/>
                      <a:pt x="488" y="59"/>
                    </a:cubicBezTo>
                    <a:cubicBezTo>
                      <a:pt x="449" y="20"/>
                      <a:pt x="410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56"/>
              <p:cNvSpPr/>
              <p:nvPr/>
            </p:nvSpPr>
            <p:spPr>
              <a:xfrm>
                <a:off x="3218595" y="552427"/>
                <a:ext cx="30290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01" extrusionOk="0">
                    <a:moveTo>
                      <a:pt x="488" y="1"/>
                    </a:moveTo>
                    <a:cubicBezTo>
                      <a:pt x="234" y="1"/>
                      <a:pt x="0" y="79"/>
                      <a:pt x="0" y="410"/>
                    </a:cubicBezTo>
                    <a:cubicBezTo>
                      <a:pt x="0" y="723"/>
                      <a:pt x="234" y="801"/>
                      <a:pt x="488" y="801"/>
                    </a:cubicBezTo>
                    <a:lnTo>
                      <a:pt x="644" y="801"/>
                    </a:lnTo>
                    <a:cubicBezTo>
                      <a:pt x="976" y="723"/>
                      <a:pt x="976" y="79"/>
                      <a:pt x="6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56"/>
              <p:cNvSpPr/>
              <p:nvPr/>
            </p:nvSpPr>
            <p:spPr>
              <a:xfrm>
                <a:off x="3344535" y="885495"/>
                <a:ext cx="35163" cy="2786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98" extrusionOk="0">
                    <a:moveTo>
                      <a:pt x="488" y="0"/>
                    </a:moveTo>
                    <a:cubicBezTo>
                      <a:pt x="1" y="0"/>
                      <a:pt x="1" y="898"/>
                      <a:pt x="488" y="898"/>
                    </a:cubicBezTo>
                    <a:lnTo>
                      <a:pt x="645" y="898"/>
                    </a:lnTo>
                    <a:cubicBezTo>
                      <a:pt x="1132" y="800"/>
                      <a:pt x="1132" y="78"/>
                      <a:pt x="645" y="78"/>
                    </a:cubicBezTo>
                    <a:cubicBezTo>
                      <a:pt x="566" y="0"/>
                      <a:pt x="566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56"/>
              <p:cNvSpPr/>
              <p:nvPr/>
            </p:nvSpPr>
            <p:spPr>
              <a:xfrm>
                <a:off x="3065468" y="1122106"/>
                <a:ext cx="38670" cy="2818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8" extrusionOk="0">
                    <a:moveTo>
                      <a:pt x="690" y="0"/>
                    </a:moveTo>
                    <a:cubicBezTo>
                      <a:pt x="668" y="0"/>
                      <a:pt x="646" y="2"/>
                      <a:pt x="622" y="5"/>
                    </a:cubicBezTo>
                    <a:lnTo>
                      <a:pt x="466" y="5"/>
                    </a:lnTo>
                    <a:cubicBezTo>
                      <a:pt x="1" y="173"/>
                      <a:pt x="50" y="908"/>
                      <a:pt x="547" y="908"/>
                    </a:cubicBezTo>
                    <a:cubicBezTo>
                      <a:pt x="571" y="908"/>
                      <a:pt x="596" y="906"/>
                      <a:pt x="622" y="903"/>
                    </a:cubicBezTo>
                    <a:lnTo>
                      <a:pt x="778" y="903"/>
                    </a:lnTo>
                    <a:cubicBezTo>
                      <a:pt x="1246" y="828"/>
                      <a:pt x="1193" y="0"/>
                      <a:pt x="6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56"/>
              <p:cNvSpPr/>
              <p:nvPr/>
            </p:nvSpPr>
            <p:spPr>
              <a:xfrm>
                <a:off x="3809005" y="1258505"/>
                <a:ext cx="3755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20" extrusionOk="0">
                    <a:moveTo>
                      <a:pt x="566" y="0"/>
                    </a:moveTo>
                    <a:cubicBezTo>
                      <a:pt x="0" y="0"/>
                      <a:pt x="0" y="820"/>
                      <a:pt x="566" y="820"/>
                    </a:cubicBezTo>
                    <a:lnTo>
                      <a:pt x="644" y="820"/>
                    </a:lnTo>
                    <a:cubicBezTo>
                      <a:pt x="1210" y="820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56"/>
              <p:cNvSpPr/>
              <p:nvPr/>
            </p:nvSpPr>
            <p:spPr>
              <a:xfrm>
                <a:off x="3798701" y="1541296"/>
                <a:ext cx="3516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0" extrusionOk="0">
                    <a:moveTo>
                      <a:pt x="566" y="0"/>
                    </a:moveTo>
                    <a:cubicBezTo>
                      <a:pt x="0" y="0"/>
                      <a:pt x="0" y="820"/>
                      <a:pt x="566" y="820"/>
                    </a:cubicBezTo>
                    <a:cubicBezTo>
                      <a:pt x="1132" y="820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56"/>
              <p:cNvSpPr/>
              <p:nvPr/>
            </p:nvSpPr>
            <p:spPr>
              <a:xfrm>
                <a:off x="2738980" y="1528571"/>
                <a:ext cx="3516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0" extrusionOk="0">
                    <a:moveTo>
                      <a:pt x="567" y="0"/>
                    </a:moveTo>
                    <a:cubicBezTo>
                      <a:pt x="1" y="0"/>
                      <a:pt x="1" y="820"/>
                      <a:pt x="567" y="820"/>
                    </a:cubicBezTo>
                    <a:cubicBezTo>
                      <a:pt x="1133" y="820"/>
                      <a:pt x="1133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56"/>
              <p:cNvSpPr/>
              <p:nvPr/>
            </p:nvSpPr>
            <p:spPr>
              <a:xfrm>
                <a:off x="3932524" y="660833"/>
                <a:ext cx="3032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977" h="645" extrusionOk="0">
                    <a:moveTo>
                      <a:pt x="488" y="0"/>
                    </a:moveTo>
                    <a:cubicBezTo>
                      <a:pt x="1" y="0"/>
                      <a:pt x="1" y="644"/>
                      <a:pt x="488" y="644"/>
                    </a:cubicBezTo>
                    <a:cubicBezTo>
                      <a:pt x="976" y="644"/>
                      <a:pt x="976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56"/>
              <p:cNvSpPr/>
              <p:nvPr/>
            </p:nvSpPr>
            <p:spPr>
              <a:xfrm>
                <a:off x="4121465" y="648108"/>
                <a:ext cx="3333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20" extrusionOk="0">
                    <a:moveTo>
                      <a:pt x="586" y="0"/>
                    </a:moveTo>
                    <a:cubicBezTo>
                      <a:pt x="0" y="0"/>
                      <a:pt x="0" y="820"/>
                      <a:pt x="586" y="820"/>
                    </a:cubicBezTo>
                    <a:cubicBezTo>
                      <a:pt x="1073" y="820"/>
                      <a:pt x="1073" y="0"/>
                      <a:pt x="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56"/>
              <p:cNvSpPr/>
              <p:nvPr/>
            </p:nvSpPr>
            <p:spPr>
              <a:xfrm>
                <a:off x="5002518" y="648108"/>
                <a:ext cx="3758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820" extrusionOk="0">
                    <a:moveTo>
                      <a:pt x="567" y="0"/>
                    </a:moveTo>
                    <a:cubicBezTo>
                      <a:pt x="1" y="0"/>
                      <a:pt x="1" y="820"/>
                      <a:pt x="567" y="820"/>
                    </a:cubicBezTo>
                    <a:lnTo>
                      <a:pt x="645" y="820"/>
                    </a:lnTo>
                    <a:cubicBezTo>
                      <a:pt x="1211" y="820"/>
                      <a:pt x="1211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56"/>
              <p:cNvSpPr/>
              <p:nvPr/>
            </p:nvSpPr>
            <p:spPr>
              <a:xfrm>
                <a:off x="5149685" y="385614"/>
                <a:ext cx="27869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03" extrusionOk="0">
                    <a:moveTo>
                      <a:pt x="449" y="0"/>
                    </a:moveTo>
                    <a:cubicBezTo>
                      <a:pt x="225" y="0"/>
                      <a:pt x="0" y="166"/>
                      <a:pt x="39" y="498"/>
                    </a:cubicBezTo>
                    <a:lnTo>
                      <a:pt x="39" y="654"/>
                    </a:lnTo>
                    <a:cubicBezTo>
                      <a:pt x="88" y="820"/>
                      <a:pt x="273" y="903"/>
                      <a:pt x="447" y="903"/>
                    </a:cubicBezTo>
                    <a:cubicBezTo>
                      <a:pt x="620" y="903"/>
                      <a:pt x="781" y="820"/>
                      <a:pt x="781" y="654"/>
                    </a:cubicBezTo>
                    <a:cubicBezTo>
                      <a:pt x="781" y="576"/>
                      <a:pt x="859" y="576"/>
                      <a:pt x="859" y="498"/>
                    </a:cubicBezTo>
                    <a:cubicBezTo>
                      <a:pt x="898" y="166"/>
                      <a:pt x="673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56"/>
              <p:cNvSpPr/>
              <p:nvPr/>
            </p:nvSpPr>
            <p:spPr>
              <a:xfrm>
                <a:off x="5526947" y="271002"/>
                <a:ext cx="29669" cy="24549"/>
              </a:xfrm>
              <a:custGeom>
                <a:avLst/>
                <a:gdLst/>
                <a:ahLst/>
                <a:cxnLst/>
                <a:rect l="l" t="t" r="r" b="b"/>
                <a:pathLst>
                  <a:path w="956" h="791" extrusionOk="0">
                    <a:moveTo>
                      <a:pt x="487" y="1"/>
                    </a:moveTo>
                    <a:cubicBezTo>
                      <a:pt x="393" y="1"/>
                      <a:pt x="305" y="36"/>
                      <a:pt x="254" y="113"/>
                    </a:cubicBezTo>
                    <a:cubicBezTo>
                      <a:pt x="0" y="288"/>
                      <a:pt x="176" y="776"/>
                      <a:pt x="488" y="776"/>
                    </a:cubicBezTo>
                    <a:cubicBezTo>
                      <a:pt x="520" y="786"/>
                      <a:pt x="553" y="791"/>
                      <a:pt x="584" y="791"/>
                    </a:cubicBezTo>
                    <a:cubicBezTo>
                      <a:pt x="795" y="791"/>
                      <a:pt x="956" y="581"/>
                      <a:pt x="820" y="444"/>
                    </a:cubicBezTo>
                    <a:lnTo>
                      <a:pt x="898" y="366"/>
                    </a:lnTo>
                    <a:cubicBezTo>
                      <a:pt x="898" y="144"/>
                      <a:pt x="679" y="1"/>
                      <a:pt x="48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56"/>
              <p:cNvSpPr/>
              <p:nvPr/>
            </p:nvSpPr>
            <p:spPr>
              <a:xfrm>
                <a:off x="5688608" y="587559"/>
                <a:ext cx="30321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489" y="0"/>
                    </a:moveTo>
                    <a:cubicBezTo>
                      <a:pt x="1" y="0"/>
                      <a:pt x="1" y="820"/>
                      <a:pt x="489" y="820"/>
                    </a:cubicBezTo>
                    <a:cubicBezTo>
                      <a:pt x="976" y="82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56"/>
              <p:cNvSpPr/>
              <p:nvPr/>
            </p:nvSpPr>
            <p:spPr>
              <a:xfrm>
                <a:off x="5519654" y="927206"/>
                <a:ext cx="32742" cy="23711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764" extrusionOk="0">
                    <a:moveTo>
                      <a:pt x="566" y="0"/>
                    </a:moveTo>
                    <a:cubicBezTo>
                      <a:pt x="511" y="0"/>
                      <a:pt x="457" y="12"/>
                      <a:pt x="411" y="41"/>
                    </a:cubicBezTo>
                    <a:cubicBezTo>
                      <a:pt x="157" y="119"/>
                      <a:pt x="1" y="354"/>
                      <a:pt x="157" y="529"/>
                    </a:cubicBezTo>
                    <a:lnTo>
                      <a:pt x="157" y="607"/>
                    </a:lnTo>
                    <a:cubicBezTo>
                      <a:pt x="235" y="685"/>
                      <a:pt x="313" y="763"/>
                      <a:pt x="489" y="763"/>
                    </a:cubicBezTo>
                    <a:cubicBezTo>
                      <a:pt x="567" y="763"/>
                      <a:pt x="645" y="685"/>
                      <a:pt x="645" y="685"/>
                    </a:cubicBezTo>
                    <a:cubicBezTo>
                      <a:pt x="723" y="685"/>
                      <a:pt x="723" y="685"/>
                      <a:pt x="801" y="607"/>
                    </a:cubicBezTo>
                    <a:cubicBezTo>
                      <a:pt x="977" y="607"/>
                      <a:pt x="1055" y="275"/>
                      <a:pt x="898" y="119"/>
                    </a:cubicBezTo>
                    <a:cubicBezTo>
                      <a:pt x="830" y="65"/>
                      <a:pt x="695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56"/>
              <p:cNvSpPr/>
              <p:nvPr/>
            </p:nvSpPr>
            <p:spPr>
              <a:xfrm>
                <a:off x="5350730" y="1159782"/>
                <a:ext cx="24859" cy="21259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85" extrusionOk="0">
                    <a:moveTo>
                      <a:pt x="357" y="0"/>
                    </a:moveTo>
                    <a:cubicBezTo>
                      <a:pt x="159" y="0"/>
                      <a:pt x="0" y="143"/>
                      <a:pt x="0" y="352"/>
                    </a:cubicBezTo>
                    <a:cubicBezTo>
                      <a:pt x="0" y="545"/>
                      <a:pt x="159" y="685"/>
                      <a:pt x="356" y="685"/>
                    </a:cubicBezTo>
                    <a:cubicBezTo>
                      <a:pt x="399" y="685"/>
                      <a:pt x="443" y="678"/>
                      <a:pt x="488" y="664"/>
                    </a:cubicBezTo>
                    <a:lnTo>
                      <a:pt x="566" y="664"/>
                    </a:lnTo>
                    <a:cubicBezTo>
                      <a:pt x="800" y="586"/>
                      <a:pt x="800" y="98"/>
                      <a:pt x="566" y="20"/>
                    </a:cubicBezTo>
                    <a:lnTo>
                      <a:pt x="488" y="20"/>
                    </a:lnTo>
                    <a:cubicBezTo>
                      <a:pt x="443" y="7"/>
                      <a:pt x="399" y="0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56"/>
              <p:cNvSpPr/>
              <p:nvPr/>
            </p:nvSpPr>
            <p:spPr>
              <a:xfrm>
                <a:off x="5680756" y="1996796"/>
                <a:ext cx="25449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820" h="870" extrusionOk="0">
                    <a:moveTo>
                      <a:pt x="410" y="1"/>
                    </a:moveTo>
                    <a:cubicBezTo>
                      <a:pt x="205" y="1"/>
                      <a:pt x="0" y="123"/>
                      <a:pt x="0" y="367"/>
                    </a:cubicBezTo>
                    <a:lnTo>
                      <a:pt x="0" y="445"/>
                    </a:lnTo>
                    <a:cubicBezTo>
                      <a:pt x="0" y="728"/>
                      <a:pt x="205" y="869"/>
                      <a:pt x="410" y="869"/>
                    </a:cubicBezTo>
                    <a:cubicBezTo>
                      <a:pt x="615" y="869"/>
                      <a:pt x="820" y="728"/>
                      <a:pt x="820" y="445"/>
                    </a:cubicBezTo>
                    <a:lnTo>
                      <a:pt x="820" y="367"/>
                    </a:lnTo>
                    <a:cubicBezTo>
                      <a:pt x="820" y="123"/>
                      <a:pt x="615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56"/>
              <p:cNvSpPr/>
              <p:nvPr/>
            </p:nvSpPr>
            <p:spPr>
              <a:xfrm>
                <a:off x="5522074" y="2093284"/>
                <a:ext cx="29359" cy="2814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907" extrusionOk="0">
                    <a:moveTo>
                      <a:pt x="628" y="0"/>
                    </a:moveTo>
                    <a:cubicBezTo>
                      <a:pt x="583" y="0"/>
                      <a:pt x="536" y="9"/>
                      <a:pt x="489" y="28"/>
                    </a:cubicBezTo>
                    <a:cubicBezTo>
                      <a:pt x="411" y="28"/>
                      <a:pt x="411" y="106"/>
                      <a:pt x="333" y="184"/>
                    </a:cubicBezTo>
                    <a:cubicBezTo>
                      <a:pt x="235" y="184"/>
                      <a:pt x="235" y="184"/>
                      <a:pt x="235" y="262"/>
                    </a:cubicBezTo>
                    <a:cubicBezTo>
                      <a:pt x="1" y="516"/>
                      <a:pt x="157" y="906"/>
                      <a:pt x="489" y="906"/>
                    </a:cubicBezTo>
                    <a:cubicBezTo>
                      <a:pt x="723" y="906"/>
                      <a:pt x="899" y="594"/>
                      <a:pt x="820" y="340"/>
                    </a:cubicBezTo>
                    <a:lnTo>
                      <a:pt x="820" y="262"/>
                    </a:lnTo>
                    <a:cubicBezTo>
                      <a:pt x="945" y="138"/>
                      <a:pt x="808" y="0"/>
                      <a:pt x="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56"/>
              <p:cNvSpPr/>
              <p:nvPr/>
            </p:nvSpPr>
            <p:spPr>
              <a:xfrm>
                <a:off x="5665611" y="2278222"/>
                <a:ext cx="33332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01" extrusionOk="0">
                    <a:moveTo>
                      <a:pt x="586" y="1"/>
                    </a:moveTo>
                    <a:cubicBezTo>
                      <a:pt x="0" y="1"/>
                      <a:pt x="0" y="801"/>
                      <a:pt x="586" y="801"/>
                    </a:cubicBezTo>
                    <a:cubicBezTo>
                      <a:pt x="1073" y="801"/>
                      <a:pt x="1073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56"/>
              <p:cNvSpPr/>
              <p:nvPr/>
            </p:nvSpPr>
            <p:spPr>
              <a:xfrm>
                <a:off x="6735915" y="2295943"/>
                <a:ext cx="35163" cy="22283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718" extrusionOk="0">
                    <a:moveTo>
                      <a:pt x="566" y="1"/>
                    </a:moveTo>
                    <a:cubicBezTo>
                      <a:pt x="283" y="1"/>
                      <a:pt x="0" y="162"/>
                      <a:pt x="244" y="483"/>
                    </a:cubicBezTo>
                    <a:lnTo>
                      <a:pt x="244" y="562"/>
                    </a:lnTo>
                    <a:cubicBezTo>
                      <a:pt x="322" y="718"/>
                      <a:pt x="478" y="718"/>
                      <a:pt x="556" y="718"/>
                    </a:cubicBezTo>
                    <a:cubicBezTo>
                      <a:pt x="634" y="718"/>
                      <a:pt x="732" y="718"/>
                      <a:pt x="810" y="562"/>
                    </a:cubicBezTo>
                    <a:lnTo>
                      <a:pt x="888" y="483"/>
                    </a:lnTo>
                    <a:cubicBezTo>
                      <a:pt x="1132" y="162"/>
                      <a:pt x="849" y="1"/>
                      <a:pt x="5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56"/>
              <p:cNvSpPr/>
              <p:nvPr/>
            </p:nvSpPr>
            <p:spPr>
              <a:xfrm>
                <a:off x="6841590" y="2259787"/>
                <a:ext cx="30290" cy="28832"/>
              </a:xfrm>
              <a:custGeom>
                <a:avLst/>
                <a:gdLst/>
                <a:ahLst/>
                <a:cxnLst/>
                <a:rect l="l" t="t" r="r" b="b"/>
                <a:pathLst>
                  <a:path w="976" h="929" extrusionOk="0">
                    <a:moveTo>
                      <a:pt x="591" y="1"/>
                    </a:moveTo>
                    <a:cubicBezTo>
                      <a:pt x="554" y="1"/>
                      <a:pt x="519" y="9"/>
                      <a:pt x="488" y="29"/>
                    </a:cubicBezTo>
                    <a:cubicBezTo>
                      <a:pt x="410" y="29"/>
                      <a:pt x="332" y="107"/>
                      <a:pt x="254" y="185"/>
                    </a:cubicBezTo>
                    <a:cubicBezTo>
                      <a:pt x="78" y="263"/>
                      <a:pt x="0" y="419"/>
                      <a:pt x="78" y="595"/>
                    </a:cubicBezTo>
                    <a:cubicBezTo>
                      <a:pt x="78" y="727"/>
                      <a:pt x="260" y="929"/>
                      <a:pt x="457" y="929"/>
                    </a:cubicBezTo>
                    <a:cubicBezTo>
                      <a:pt x="493" y="929"/>
                      <a:pt x="530" y="922"/>
                      <a:pt x="566" y="907"/>
                    </a:cubicBezTo>
                    <a:cubicBezTo>
                      <a:pt x="820" y="751"/>
                      <a:pt x="976" y="595"/>
                      <a:pt x="898" y="263"/>
                    </a:cubicBezTo>
                    <a:cubicBezTo>
                      <a:pt x="898" y="138"/>
                      <a:pt x="735" y="1"/>
                      <a:pt x="5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56"/>
              <p:cNvSpPr/>
              <p:nvPr/>
            </p:nvSpPr>
            <p:spPr>
              <a:xfrm>
                <a:off x="6867007" y="2366640"/>
                <a:ext cx="2485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45" extrusionOk="0">
                    <a:moveTo>
                      <a:pt x="410" y="1"/>
                    </a:moveTo>
                    <a:cubicBezTo>
                      <a:pt x="1" y="1"/>
                      <a:pt x="1" y="644"/>
                      <a:pt x="410" y="644"/>
                    </a:cubicBezTo>
                    <a:cubicBezTo>
                      <a:pt x="801" y="644"/>
                      <a:pt x="801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56"/>
              <p:cNvSpPr/>
              <p:nvPr/>
            </p:nvSpPr>
            <p:spPr>
              <a:xfrm>
                <a:off x="6917905" y="1858815"/>
                <a:ext cx="39818" cy="30166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972" extrusionOk="0">
                    <a:moveTo>
                      <a:pt x="648" y="1"/>
                    </a:moveTo>
                    <a:cubicBezTo>
                      <a:pt x="562" y="1"/>
                      <a:pt x="473" y="28"/>
                      <a:pt x="390" y="91"/>
                    </a:cubicBezTo>
                    <a:cubicBezTo>
                      <a:pt x="390" y="169"/>
                      <a:pt x="312" y="169"/>
                      <a:pt x="312" y="266"/>
                    </a:cubicBezTo>
                    <a:cubicBezTo>
                      <a:pt x="1" y="563"/>
                      <a:pt x="252" y="972"/>
                      <a:pt x="571" y="972"/>
                    </a:cubicBezTo>
                    <a:cubicBezTo>
                      <a:pt x="672" y="972"/>
                      <a:pt x="779" y="931"/>
                      <a:pt x="878" y="832"/>
                    </a:cubicBezTo>
                    <a:lnTo>
                      <a:pt x="956" y="754"/>
                    </a:lnTo>
                    <a:cubicBezTo>
                      <a:pt x="1283" y="427"/>
                      <a:pt x="988" y="1"/>
                      <a:pt x="6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56"/>
              <p:cNvSpPr/>
              <p:nvPr/>
            </p:nvSpPr>
            <p:spPr>
              <a:xfrm>
                <a:off x="6934819" y="937975"/>
                <a:ext cx="27900" cy="31718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22" extrusionOk="0">
                    <a:moveTo>
                      <a:pt x="535" y="1"/>
                    </a:moveTo>
                    <a:cubicBezTo>
                      <a:pt x="463" y="1"/>
                      <a:pt x="391" y="26"/>
                      <a:pt x="333" y="85"/>
                    </a:cubicBezTo>
                    <a:cubicBezTo>
                      <a:pt x="79" y="260"/>
                      <a:pt x="1" y="670"/>
                      <a:pt x="177" y="904"/>
                    </a:cubicBezTo>
                    <a:cubicBezTo>
                      <a:pt x="216" y="982"/>
                      <a:pt x="294" y="1021"/>
                      <a:pt x="362" y="1021"/>
                    </a:cubicBezTo>
                    <a:cubicBezTo>
                      <a:pt x="430" y="1021"/>
                      <a:pt x="489" y="982"/>
                      <a:pt x="489" y="904"/>
                    </a:cubicBezTo>
                    <a:cubicBezTo>
                      <a:pt x="489" y="826"/>
                      <a:pt x="489" y="826"/>
                      <a:pt x="567" y="748"/>
                    </a:cubicBezTo>
                    <a:cubicBezTo>
                      <a:pt x="567" y="748"/>
                      <a:pt x="664" y="748"/>
                      <a:pt x="742" y="670"/>
                    </a:cubicBezTo>
                    <a:cubicBezTo>
                      <a:pt x="899" y="572"/>
                      <a:pt x="899" y="338"/>
                      <a:pt x="820" y="182"/>
                    </a:cubicBezTo>
                    <a:cubicBezTo>
                      <a:pt x="772" y="72"/>
                      <a:pt x="654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56"/>
              <p:cNvSpPr/>
              <p:nvPr/>
            </p:nvSpPr>
            <p:spPr>
              <a:xfrm>
                <a:off x="6972992" y="1152520"/>
                <a:ext cx="30290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99" extrusionOk="0">
                    <a:moveTo>
                      <a:pt x="566" y="1"/>
                    </a:moveTo>
                    <a:cubicBezTo>
                      <a:pt x="234" y="1"/>
                      <a:pt x="0" y="176"/>
                      <a:pt x="0" y="488"/>
                    </a:cubicBezTo>
                    <a:cubicBezTo>
                      <a:pt x="0" y="664"/>
                      <a:pt x="78" y="820"/>
                      <a:pt x="312" y="898"/>
                    </a:cubicBezTo>
                    <a:lnTo>
                      <a:pt x="566" y="898"/>
                    </a:lnTo>
                    <a:lnTo>
                      <a:pt x="644" y="820"/>
                    </a:lnTo>
                    <a:cubicBezTo>
                      <a:pt x="800" y="742"/>
                      <a:pt x="976" y="586"/>
                      <a:pt x="976" y="410"/>
                    </a:cubicBezTo>
                    <a:cubicBezTo>
                      <a:pt x="976" y="176"/>
                      <a:pt x="800" y="1"/>
                      <a:pt x="5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56"/>
              <p:cNvSpPr/>
              <p:nvPr/>
            </p:nvSpPr>
            <p:spPr>
              <a:xfrm>
                <a:off x="6802051" y="1040763"/>
                <a:ext cx="34728" cy="26411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51" extrusionOk="0">
                    <a:moveTo>
                      <a:pt x="573" y="1"/>
                    </a:moveTo>
                    <a:cubicBezTo>
                      <a:pt x="279" y="1"/>
                      <a:pt x="1" y="394"/>
                      <a:pt x="221" y="597"/>
                    </a:cubicBezTo>
                    <a:cubicBezTo>
                      <a:pt x="299" y="772"/>
                      <a:pt x="455" y="851"/>
                      <a:pt x="708" y="851"/>
                    </a:cubicBezTo>
                    <a:cubicBezTo>
                      <a:pt x="942" y="851"/>
                      <a:pt x="1118" y="675"/>
                      <a:pt x="1118" y="441"/>
                    </a:cubicBezTo>
                    <a:cubicBezTo>
                      <a:pt x="1118" y="221"/>
                      <a:pt x="986" y="16"/>
                      <a:pt x="799" y="16"/>
                    </a:cubicBezTo>
                    <a:cubicBezTo>
                      <a:pt x="770" y="16"/>
                      <a:pt x="740" y="21"/>
                      <a:pt x="708" y="31"/>
                    </a:cubicBezTo>
                    <a:cubicBezTo>
                      <a:pt x="664" y="10"/>
                      <a:pt x="618" y="1"/>
                      <a:pt x="5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56"/>
              <p:cNvSpPr/>
              <p:nvPr/>
            </p:nvSpPr>
            <p:spPr>
              <a:xfrm>
                <a:off x="6268746" y="1055194"/>
                <a:ext cx="40594" cy="21662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698" extrusionOk="0">
                    <a:moveTo>
                      <a:pt x="654" y="0"/>
                    </a:moveTo>
                    <a:cubicBezTo>
                      <a:pt x="327" y="0"/>
                      <a:pt x="0" y="181"/>
                      <a:pt x="410" y="542"/>
                    </a:cubicBezTo>
                    <a:lnTo>
                      <a:pt x="410" y="620"/>
                    </a:lnTo>
                    <a:cubicBezTo>
                      <a:pt x="488" y="698"/>
                      <a:pt x="566" y="698"/>
                      <a:pt x="566" y="698"/>
                    </a:cubicBezTo>
                    <a:lnTo>
                      <a:pt x="663" y="698"/>
                    </a:lnTo>
                    <a:cubicBezTo>
                      <a:pt x="741" y="698"/>
                      <a:pt x="820" y="698"/>
                      <a:pt x="820" y="620"/>
                    </a:cubicBezTo>
                    <a:lnTo>
                      <a:pt x="898" y="542"/>
                    </a:lnTo>
                    <a:cubicBezTo>
                      <a:pt x="1307" y="181"/>
                      <a:pt x="980" y="0"/>
                      <a:pt x="6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56"/>
              <p:cNvSpPr/>
              <p:nvPr/>
            </p:nvSpPr>
            <p:spPr>
              <a:xfrm>
                <a:off x="6266294" y="919602"/>
                <a:ext cx="25480" cy="17162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53" extrusionOk="0">
                    <a:moveTo>
                      <a:pt x="431" y="0"/>
                    </a:moveTo>
                    <a:cubicBezTo>
                      <a:pt x="324" y="0"/>
                      <a:pt x="226" y="56"/>
                      <a:pt x="157" y="111"/>
                    </a:cubicBezTo>
                    <a:cubicBezTo>
                      <a:pt x="1" y="189"/>
                      <a:pt x="1" y="364"/>
                      <a:pt x="157" y="442"/>
                    </a:cubicBezTo>
                    <a:cubicBezTo>
                      <a:pt x="226" y="498"/>
                      <a:pt x="324" y="553"/>
                      <a:pt x="431" y="553"/>
                    </a:cubicBezTo>
                    <a:cubicBezTo>
                      <a:pt x="475" y="553"/>
                      <a:pt x="521" y="543"/>
                      <a:pt x="567" y="520"/>
                    </a:cubicBezTo>
                    <a:cubicBezTo>
                      <a:pt x="645" y="442"/>
                      <a:pt x="742" y="442"/>
                      <a:pt x="820" y="364"/>
                    </a:cubicBezTo>
                    <a:lnTo>
                      <a:pt x="820" y="189"/>
                    </a:lnTo>
                    <a:cubicBezTo>
                      <a:pt x="742" y="111"/>
                      <a:pt x="645" y="111"/>
                      <a:pt x="567" y="33"/>
                    </a:cubicBezTo>
                    <a:cubicBezTo>
                      <a:pt x="521" y="10"/>
                      <a:pt x="475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56"/>
              <p:cNvSpPr/>
              <p:nvPr/>
            </p:nvSpPr>
            <p:spPr>
              <a:xfrm>
                <a:off x="3640050" y="1823404"/>
                <a:ext cx="37304" cy="3218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37" extrusionOk="0">
                    <a:moveTo>
                      <a:pt x="582" y="0"/>
                    </a:moveTo>
                    <a:cubicBezTo>
                      <a:pt x="492" y="0"/>
                      <a:pt x="399" y="30"/>
                      <a:pt x="313" y="100"/>
                    </a:cubicBezTo>
                    <a:cubicBezTo>
                      <a:pt x="313" y="178"/>
                      <a:pt x="235" y="256"/>
                      <a:pt x="156" y="256"/>
                    </a:cubicBezTo>
                    <a:cubicBezTo>
                      <a:pt x="0" y="432"/>
                      <a:pt x="0" y="744"/>
                      <a:pt x="156" y="920"/>
                    </a:cubicBezTo>
                    <a:cubicBezTo>
                      <a:pt x="235" y="998"/>
                      <a:pt x="356" y="1037"/>
                      <a:pt x="478" y="1037"/>
                    </a:cubicBezTo>
                    <a:cubicBezTo>
                      <a:pt x="600" y="1037"/>
                      <a:pt x="722" y="998"/>
                      <a:pt x="800" y="920"/>
                    </a:cubicBezTo>
                    <a:cubicBezTo>
                      <a:pt x="800" y="822"/>
                      <a:pt x="878" y="744"/>
                      <a:pt x="878" y="744"/>
                    </a:cubicBezTo>
                    <a:cubicBezTo>
                      <a:pt x="1202" y="421"/>
                      <a:pt x="918" y="0"/>
                      <a:pt x="5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56"/>
              <p:cNvSpPr/>
              <p:nvPr/>
            </p:nvSpPr>
            <p:spPr>
              <a:xfrm>
                <a:off x="2883106" y="1406790"/>
                <a:ext cx="35287" cy="29763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959" extrusionOk="0">
                    <a:moveTo>
                      <a:pt x="588" y="1"/>
                    </a:moveTo>
                    <a:cubicBezTo>
                      <a:pt x="499" y="1"/>
                      <a:pt x="404" y="31"/>
                      <a:pt x="313" y="100"/>
                    </a:cubicBezTo>
                    <a:lnTo>
                      <a:pt x="157" y="276"/>
                    </a:lnTo>
                    <a:cubicBezTo>
                      <a:pt x="1" y="432"/>
                      <a:pt x="1" y="685"/>
                      <a:pt x="157" y="842"/>
                    </a:cubicBezTo>
                    <a:cubicBezTo>
                      <a:pt x="235" y="920"/>
                      <a:pt x="337" y="959"/>
                      <a:pt x="440" y="959"/>
                    </a:cubicBezTo>
                    <a:cubicBezTo>
                      <a:pt x="542" y="959"/>
                      <a:pt x="645" y="920"/>
                      <a:pt x="723" y="842"/>
                    </a:cubicBezTo>
                    <a:cubicBezTo>
                      <a:pt x="801" y="764"/>
                      <a:pt x="801" y="764"/>
                      <a:pt x="879" y="685"/>
                    </a:cubicBezTo>
                    <a:cubicBezTo>
                      <a:pt x="1137" y="367"/>
                      <a:pt x="899" y="1"/>
                      <a:pt x="5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56"/>
              <p:cNvSpPr/>
              <p:nvPr/>
            </p:nvSpPr>
            <p:spPr>
              <a:xfrm>
                <a:off x="3566776" y="2413876"/>
                <a:ext cx="27869" cy="2672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861" extrusionOk="0">
                    <a:moveTo>
                      <a:pt x="433" y="0"/>
                    </a:moveTo>
                    <a:cubicBezTo>
                      <a:pt x="215" y="0"/>
                      <a:pt x="0" y="155"/>
                      <a:pt x="0" y="430"/>
                    </a:cubicBezTo>
                    <a:cubicBezTo>
                      <a:pt x="0" y="695"/>
                      <a:pt x="189" y="861"/>
                      <a:pt x="408" y="861"/>
                    </a:cubicBezTo>
                    <a:cubicBezTo>
                      <a:pt x="512" y="861"/>
                      <a:pt x="622" y="823"/>
                      <a:pt x="722" y="742"/>
                    </a:cubicBezTo>
                    <a:cubicBezTo>
                      <a:pt x="898" y="586"/>
                      <a:pt x="898" y="332"/>
                      <a:pt x="722" y="176"/>
                    </a:cubicBezTo>
                    <a:cubicBezTo>
                      <a:pt x="722" y="98"/>
                      <a:pt x="644" y="20"/>
                      <a:pt x="566" y="20"/>
                    </a:cubicBezTo>
                    <a:cubicBezTo>
                      <a:pt x="523" y="7"/>
                      <a:pt x="478" y="0"/>
                      <a:pt x="4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56"/>
              <p:cNvSpPr/>
              <p:nvPr/>
            </p:nvSpPr>
            <p:spPr>
              <a:xfrm>
                <a:off x="3730889" y="2358757"/>
                <a:ext cx="30290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21" extrusionOk="0">
                    <a:moveTo>
                      <a:pt x="488" y="1"/>
                    </a:moveTo>
                    <a:cubicBezTo>
                      <a:pt x="0" y="1"/>
                      <a:pt x="0" y="820"/>
                      <a:pt x="488" y="820"/>
                    </a:cubicBezTo>
                    <a:cubicBezTo>
                      <a:pt x="976" y="820"/>
                      <a:pt x="976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56"/>
              <p:cNvSpPr/>
              <p:nvPr/>
            </p:nvSpPr>
            <p:spPr>
              <a:xfrm>
                <a:off x="2191584" y="2369061"/>
                <a:ext cx="35132" cy="30911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996" extrusionOk="0">
                    <a:moveTo>
                      <a:pt x="410" y="1"/>
                    </a:moveTo>
                    <a:cubicBezTo>
                      <a:pt x="156" y="1"/>
                      <a:pt x="0" y="235"/>
                      <a:pt x="0" y="488"/>
                    </a:cubicBezTo>
                    <a:cubicBezTo>
                      <a:pt x="65" y="830"/>
                      <a:pt x="253" y="996"/>
                      <a:pt x="540" y="996"/>
                    </a:cubicBezTo>
                    <a:cubicBezTo>
                      <a:pt x="597" y="996"/>
                      <a:pt x="658" y="989"/>
                      <a:pt x="722" y="976"/>
                    </a:cubicBezTo>
                    <a:cubicBezTo>
                      <a:pt x="976" y="976"/>
                      <a:pt x="1132" y="723"/>
                      <a:pt x="1054" y="488"/>
                    </a:cubicBezTo>
                    <a:cubicBezTo>
                      <a:pt x="1054" y="410"/>
                      <a:pt x="976" y="235"/>
                      <a:pt x="898" y="157"/>
                    </a:cubicBezTo>
                    <a:cubicBezTo>
                      <a:pt x="820" y="79"/>
                      <a:pt x="566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56"/>
              <p:cNvSpPr/>
              <p:nvPr/>
            </p:nvSpPr>
            <p:spPr>
              <a:xfrm>
                <a:off x="2277551" y="2430231"/>
                <a:ext cx="40004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035" extrusionOk="0">
                    <a:moveTo>
                      <a:pt x="645" y="0"/>
                    </a:moveTo>
                    <a:cubicBezTo>
                      <a:pt x="586" y="0"/>
                      <a:pt x="528" y="20"/>
                      <a:pt x="489" y="59"/>
                    </a:cubicBezTo>
                    <a:cubicBezTo>
                      <a:pt x="391" y="137"/>
                      <a:pt x="391" y="137"/>
                      <a:pt x="313" y="215"/>
                    </a:cubicBezTo>
                    <a:cubicBezTo>
                      <a:pt x="1" y="469"/>
                      <a:pt x="235" y="1034"/>
                      <a:pt x="645" y="1034"/>
                    </a:cubicBezTo>
                    <a:cubicBezTo>
                      <a:pt x="1055" y="1034"/>
                      <a:pt x="1289" y="469"/>
                      <a:pt x="976" y="215"/>
                    </a:cubicBezTo>
                    <a:cubicBezTo>
                      <a:pt x="879" y="137"/>
                      <a:pt x="879" y="137"/>
                      <a:pt x="801" y="59"/>
                    </a:cubicBezTo>
                    <a:cubicBezTo>
                      <a:pt x="762" y="20"/>
                      <a:pt x="703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56"/>
              <p:cNvSpPr/>
              <p:nvPr/>
            </p:nvSpPr>
            <p:spPr>
              <a:xfrm>
                <a:off x="3703020" y="1681450"/>
                <a:ext cx="30321" cy="31221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006" extrusionOk="0">
                    <a:moveTo>
                      <a:pt x="495" y="0"/>
                    </a:moveTo>
                    <a:cubicBezTo>
                      <a:pt x="439" y="0"/>
                      <a:pt x="380" y="10"/>
                      <a:pt x="313" y="30"/>
                    </a:cubicBezTo>
                    <a:cubicBezTo>
                      <a:pt x="79" y="206"/>
                      <a:pt x="1" y="518"/>
                      <a:pt x="157" y="772"/>
                    </a:cubicBezTo>
                    <a:cubicBezTo>
                      <a:pt x="235" y="850"/>
                      <a:pt x="313" y="928"/>
                      <a:pt x="488" y="1006"/>
                    </a:cubicBezTo>
                    <a:lnTo>
                      <a:pt x="723" y="1006"/>
                    </a:lnTo>
                    <a:cubicBezTo>
                      <a:pt x="801" y="1006"/>
                      <a:pt x="898" y="928"/>
                      <a:pt x="976" y="850"/>
                    </a:cubicBezTo>
                    <a:lnTo>
                      <a:pt x="976" y="772"/>
                    </a:lnTo>
                    <a:lnTo>
                      <a:pt x="976" y="616"/>
                    </a:lnTo>
                    <a:lnTo>
                      <a:pt x="976" y="440"/>
                    </a:lnTo>
                    <a:cubicBezTo>
                      <a:pt x="976" y="362"/>
                      <a:pt x="976" y="284"/>
                      <a:pt x="898" y="206"/>
                    </a:cubicBezTo>
                    <a:cubicBezTo>
                      <a:pt x="769" y="77"/>
                      <a:pt x="650" y="0"/>
                      <a:pt x="4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56"/>
              <p:cNvSpPr/>
              <p:nvPr/>
            </p:nvSpPr>
            <p:spPr>
              <a:xfrm>
                <a:off x="5529368" y="2424179"/>
                <a:ext cx="3575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20" extrusionOk="0">
                    <a:moveTo>
                      <a:pt x="585" y="0"/>
                    </a:moveTo>
                    <a:cubicBezTo>
                      <a:pt x="0" y="0"/>
                      <a:pt x="0" y="820"/>
                      <a:pt x="585" y="820"/>
                    </a:cubicBezTo>
                    <a:cubicBezTo>
                      <a:pt x="1151" y="820"/>
                      <a:pt x="1151" y="0"/>
                      <a:pt x="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56"/>
              <p:cNvSpPr/>
              <p:nvPr/>
            </p:nvSpPr>
            <p:spPr>
              <a:xfrm>
                <a:off x="6902139" y="2626434"/>
                <a:ext cx="30290" cy="30476"/>
              </a:xfrm>
              <a:custGeom>
                <a:avLst/>
                <a:gdLst/>
                <a:ahLst/>
                <a:cxnLst/>
                <a:rect l="l" t="t" r="r" b="b"/>
                <a:pathLst>
                  <a:path w="976" h="982" extrusionOk="0">
                    <a:moveTo>
                      <a:pt x="566" y="0"/>
                    </a:moveTo>
                    <a:cubicBezTo>
                      <a:pt x="488" y="0"/>
                      <a:pt x="332" y="0"/>
                      <a:pt x="254" y="78"/>
                    </a:cubicBezTo>
                    <a:cubicBezTo>
                      <a:pt x="78" y="78"/>
                      <a:pt x="0" y="312"/>
                      <a:pt x="0" y="410"/>
                    </a:cubicBezTo>
                    <a:cubicBezTo>
                      <a:pt x="0" y="644"/>
                      <a:pt x="156" y="800"/>
                      <a:pt x="332" y="898"/>
                    </a:cubicBezTo>
                    <a:cubicBezTo>
                      <a:pt x="390" y="956"/>
                      <a:pt x="463" y="982"/>
                      <a:pt x="538" y="982"/>
                    </a:cubicBezTo>
                    <a:cubicBezTo>
                      <a:pt x="664" y="982"/>
                      <a:pt x="800" y="910"/>
                      <a:pt x="898" y="800"/>
                    </a:cubicBezTo>
                    <a:cubicBezTo>
                      <a:pt x="976" y="644"/>
                      <a:pt x="976" y="488"/>
                      <a:pt x="898" y="312"/>
                    </a:cubicBezTo>
                    <a:cubicBezTo>
                      <a:pt x="898" y="156"/>
                      <a:pt x="742" y="78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56"/>
              <p:cNvSpPr/>
              <p:nvPr/>
            </p:nvSpPr>
            <p:spPr>
              <a:xfrm>
                <a:off x="1058590" y="1052618"/>
                <a:ext cx="3274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79" extrusionOk="0">
                    <a:moveTo>
                      <a:pt x="410" y="0"/>
                    </a:moveTo>
                    <a:cubicBezTo>
                      <a:pt x="352" y="0"/>
                      <a:pt x="293" y="20"/>
                      <a:pt x="254" y="59"/>
                    </a:cubicBezTo>
                    <a:cubicBezTo>
                      <a:pt x="157" y="137"/>
                      <a:pt x="157" y="137"/>
                      <a:pt x="157" y="215"/>
                    </a:cubicBezTo>
                    <a:cubicBezTo>
                      <a:pt x="89" y="215"/>
                      <a:pt x="80" y="405"/>
                      <a:pt x="79" y="405"/>
                    </a:cubicBezTo>
                    <a:cubicBezTo>
                      <a:pt x="79" y="405"/>
                      <a:pt x="79" y="401"/>
                      <a:pt x="79" y="390"/>
                    </a:cubicBezTo>
                    <a:lnTo>
                      <a:pt x="79" y="390"/>
                    </a:lnTo>
                    <a:cubicBezTo>
                      <a:pt x="1" y="625"/>
                      <a:pt x="157" y="781"/>
                      <a:pt x="410" y="878"/>
                    </a:cubicBezTo>
                    <a:lnTo>
                      <a:pt x="645" y="878"/>
                    </a:lnTo>
                    <a:cubicBezTo>
                      <a:pt x="820" y="878"/>
                      <a:pt x="1054" y="703"/>
                      <a:pt x="1054" y="469"/>
                    </a:cubicBezTo>
                    <a:cubicBezTo>
                      <a:pt x="1054" y="293"/>
                      <a:pt x="820" y="59"/>
                      <a:pt x="645" y="59"/>
                    </a:cubicBezTo>
                    <a:lnTo>
                      <a:pt x="567" y="59"/>
                    </a:lnTo>
                    <a:cubicBezTo>
                      <a:pt x="527" y="20"/>
                      <a:pt x="469" y="0"/>
                      <a:pt x="4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56"/>
              <p:cNvSpPr/>
              <p:nvPr/>
            </p:nvSpPr>
            <p:spPr>
              <a:xfrm>
                <a:off x="1578147" y="1195504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6" y="1"/>
                    </a:moveTo>
                    <a:cubicBezTo>
                      <a:pt x="1" y="1"/>
                      <a:pt x="1" y="899"/>
                      <a:pt x="586" y="899"/>
                    </a:cubicBezTo>
                    <a:cubicBezTo>
                      <a:pt x="1152" y="899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56"/>
              <p:cNvSpPr/>
              <p:nvPr/>
            </p:nvSpPr>
            <p:spPr>
              <a:xfrm>
                <a:off x="2017168" y="852784"/>
                <a:ext cx="33332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01" extrusionOk="0">
                    <a:moveTo>
                      <a:pt x="489" y="0"/>
                    </a:moveTo>
                    <a:cubicBezTo>
                      <a:pt x="1" y="0"/>
                      <a:pt x="1" y="800"/>
                      <a:pt x="489" y="800"/>
                    </a:cubicBezTo>
                    <a:cubicBezTo>
                      <a:pt x="1074" y="800"/>
                      <a:pt x="1074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56"/>
              <p:cNvSpPr/>
              <p:nvPr/>
            </p:nvSpPr>
            <p:spPr>
              <a:xfrm>
                <a:off x="1810692" y="1733247"/>
                <a:ext cx="32711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95" extrusionOk="0">
                    <a:moveTo>
                      <a:pt x="488" y="0"/>
                    </a:moveTo>
                    <a:cubicBezTo>
                      <a:pt x="234" y="0"/>
                      <a:pt x="78" y="234"/>
                      <a:pt x="0" y="488"/>
                    </a:cubicBezTo>
                    <a:cubicBezTo>
                      <a:pt x="0" y="824"/>
                      <a:pt x="211" y="1095"/>
                      <a:pt x="512" y="1095"/>
                    </a:cubicBezTo>
                    <a:cubicBezTo>
                      <a:pt x="578" y="1095"/>
                      <a:pt x="649" y="1082"/>
                      <a:pt x="722" y="1054"/>
                    </a:cubicBezTo>
                    <a:cubicBezTo>
                      <a:pt x="898" y="1054"/>
                      <a:pt x="1054" y="898"/>
                      <a:pt x="1054" y="644"/>
                    </a:cubicBezTo>
                    <a:cubicBezTo>
                      <a:pt x="1054" y="488"/>
                      <a:pt x="976" y="410"/>
                      <a:pt x="898" y="313"/>
                    </a:cubicBezTo>
                    <a:cubicBezTo>
                      <a:pt x="800" y="156"/>
                      <a:pt x="644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56"/>
              <p:cNvSpPr/>
              <p:nvPr/>
            </p:nvSpPr>
            <p:spPr>
              <a:xfrm>
                <a:off x="1104025" y="2265528"/>
                <a:ext cx="27869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2" extrusionOk="0">
                    <a:moveTo>
                      <a:pt x="488" y="0"/>
                    </a:moveTo>
                    <a:cubicBezTo>
                      <a:pt x="254" y="0"/>
                      <a:pt x="0" y="156"/>
                      <a:pt x="0" y="410"/>
                    </a:cubicBezTo>
                    <a:lnTo>
                      <a:pt x="0" y="722"/>
                    </a:lnTo>
                    <a:cubicBezTo>
                      <a:pt x="78" y="820"/>
                      <a:pt x="78" y="898"/>
                      <a:pt x="156" y="976"/>
                    </a:cubicBezTo>
                    <a:lnTo>
                      <a:pt x="254" y="976"/>
                    </a:lnTo>
                    <a:cubicBezTo>
                      <a:pt x="293" y="1093"/>
                      <a:pt x="371" y="1151"/>
                      <a:pt x="461" y="1151"/>
                    </a:cubicBezTo>
                    <a:cubicBezTo>
                      <a:pt x="551" y="1151"/>
                      <a:pt x="654" y="1093"/>
                      <a:pt x="742" y="976"/>
                    </a:cubicBezTo>
                    <a:cubicBezTo>
                      <a:pt x="820" y="898"/>
                      <a:pt x="898" y="820"/>
                      <a:pt x="898" y="722"/>
                    </a:cubicBezTo>
                    <a:lnTo>
                      <a:pt x="898" y="410"/>
                    </a:lnTo>
                    <a:cubicBezTo>
                      <a:pt x="898" y="156"/>
                      <a:pt x="74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56"/>
              <p:cNvSpPr/>
              <p:nvPr/>
            </p:nvSpPr>
            <p:spPr>
              <a:xfrm>
                <a:off x="1523060" y="2830489"/>
                <a:ext cx="375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99" extrusionOk="0">
                    <a:moveTo>
                      <a:pt x="644" y="0"/>
                    </a:moveTo>
                    <a:cubicBezTo>
                      <a:pt x="0" y="0"/>
                      <a:pt x="0" y="898"/>
                      <a:pt x="644" y="898"/>
                    </a:cubicBezTo>
                    <a:cubicBezTo>
                      <a:pt x="1210" y="898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56"/>
              <p:cNvSpPr/>
              <p:nvPr/>
            </p:nvSpPr>
            <p:spPr>
              <a:xfrm>
                <a:off x="1858517" y="2456425"/>
                <a:ext cx="27900" cy="31811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25" extrusionOk="0">
                    <a:moveTo>
                      <a:pt x="420" y="0"/>
                    </a:moveTo>
                    <a:cubicBezTo>
                      <a:pt x="206" y="0"/>
                      <a:pt x="1" y="142"/>
                      <a:pt x="1" y="425"/>
                    </a:cubicBezTo>
                    <a:lnTo>
                      <a:pt x="1" y="600"/>
                    </a:lnTo>
                    <a:cubicBezTo>
                      <a:pt x="1" y="883"/>
                      <a:pt x="225" y="1025"/>
                      <a:pt x="450" y="1025"/>
                    </a:cubicBezTo>
                    <a:cubicBezTo>
                      <a:pt x="674" y="1025"/>
                      <a:pt x="898" y="883"/>
                      <a:pt x="898" y="600"/>
                    </a:cubicBezTo>
                    <a:lnTo>
                      <a:pt x="898" y="425"/>
                    </a:lnTo>
                    <a:cubicBezTo>
                      <a:pt x="859" y="142"/>
                      <a:pt x="635" y="0"/>
                      <a:pt x="4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56"/>
              <p:cNvSpPr/>
              <p:nvPr/>
            </p:nvSpPr>
            <p:spPr>
              <a:xfrm>
                <a:off x="3614601" y="2681521"/>
                <a:ext cx="37149" cy="28521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919" extrusionOk="0">
                    <a:moveTo>
                      <a:pt x="411" y="1"/>
                    </a:moveTo>
                    <a:cubicBezTo>
                      <a:pt x="157" y="1"/>
                      <a:pt x="1" y="254"/>
                      <a:pt x="1" y="488"/>
                    </a:cubicBezTo>
                    <a:cubicBezTo>
                      <a:pt x="1" y="742"/>
                      <a:pt x="157" y="898"/>
                      <a:pt x="411" y="898"/>
                    </a:cubicBezTo>
                    <a:lnTo>
                      <a:pt x="723" y="898"/>
                    </a:lnTo>
                    <a:cubicBezTo>
                      <a:pt x="755" y="912"/>
                      <a:pt x="792" y="919"/>
                      <a:pt x="830" y="919"/>
                    </a:cubicBezTo>
                    <a:cubicBezTo>
                      <a:pt x="1000" y="919"/>
                      <a:pt x="1196" y="791"/>
                      <a:pt x="1133" y="664"/>
                    </a:cubicBezTo>
                    <a:cubicBezTo>
                      <a:pt x="1055" y="586"/>
                      <a:pt x="1055" y="488"/>
                      <a:pt x="1055" y="488"/>
                    </a:cubicBezTo>
                    <a:cubicBezTo>
                      <a:pt x="1055" y="332"/>
                      <a:pt x="976" y="176"/>
                      <a:pt x="820" y="98"/>
                    </a:cubicBezTo>
                    <a:cubicBezTo>
                      <a:pt x="723" y="98"/>
                      <a:pt x="567" y="1"/>
                      <a:pt x="4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56"/>
              <p:cNvSpPr/>
              <p:nvPr/>
            </p:nvSpPr>
            <p:spPr>
              <a:xfrm>
                <a:off x="3712703" y="2861649"/>
                <a:ext cx="25480" cy="25852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33" extrusionOk="0">
                    <a:moveTo>
                      <a:pt x="434" y="0"/>
                    </a:moveTo>
                    <a:cubicBezTo>
                      <a:pt x="314" y="0"/>
                      <a:pt x="192" y="42"/>
                      <a:pt x="98" y="148"/>
                    </a:cubicBezTo>
                    <a:cubicBezTo>
                      <a:pt x="1" y="226"/>
                      <a:pt x="1" y="460"/>
                      <a:pt x="1" y="635"/>
                    </a:cubicBezTo>
                    <a:cubicBezTo>
                      <a:pt x="43" y="771"/>
                      <a:pt x="158" y="833"/>
                      <a:pt x="276" y="833"/>
                    </a:cubicBezTo>
                    <a:cubicBezTo>
                      <a:pt x="429" y="833"/>
                      <a:pt x="586" y="726"/>
                      <a:pt x="586" y="538"/>
                    </a:cubicBezTo>
                    <a:lnTo>
                      <a:pt x="664" y="538"/>
                    </a:lnTo>
                    <a:cubicBezTo>
                      <a:pt x="820" y="460"/>
                      <a:pt x="820" y="148"/>
                      <a:pt x="664" y="50"/>
                    </a:cubicBezTo>
                    <a:cubicBezTo>
                      <a:pt x="594" y="19"/>
                      <a:pt x="514" y="0"/>
                      <a:pt x="4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56"/>
              <p:cNvSpPr/>
              <p:nvPr/>
            </p:nvSpPr>
            <p:spPr>
              <a:xfrm>
                <a:off x="7333898" y="1921723"/>
                <a:ext cx="30290" cy="3621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167" extrusionOk="0">
                    <a:moveTo>
                      <a:pt x="488" y="0"/>
                    </a:moveTo>
                    <a:cubicBezTo>
                      <a:pt x="244" y="0"/>
                      <a:pt x="0" y="142"/>
                      <a:pt x="0" y="425"/>
                    </a:cubicBezTo>
                    <a:lnTo>
                      <a:pt x="0" y="678"/>
                    </a:lnTo>
                    <a:cubicBezTo>
                      <a:pt x="0" y="991"/>
                      <a:pt x="234" y="1166"/>
                      <a:pt x="488" y="1166"/>
                    </a:cubicBezTo>
                    <a:cubicBezTo>
                      <a:pt x="722" y="1166"/>
                      <a:pt x="976" y="991"/>
                      <a:pt x="976" y="678"/>
                    </a:cubicBezTo>
                    <a:lnTo>
                      <a:pt x="976" y="425"/>
                    </a:lnTo>
                    <a:cubicBezTo>
                      <a:pt x="976" y="142"/>
                      <a:pt x="73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56"/>
              <p:cNvSpPr/>
              <p:nvPr/>
            </p:nvSpPr>
            <p:spPr>
              <a:xfrm>
                <a:off x="7330856" y="2190424"/>
                <a:ext cx="3575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79" extrusionOk="0">
                    <a:moveTo>
                      <a:pt x="576" y="1"/>
                    </a:moveTo>
                    <a:cubicBezTo>
                      <a:pt x="513" y="1"/>
                      <a:pt x="449" y="20"/>
                      <a:pt x="410" y="59"/>
                    </a:cubicBezTo>
                    <a:lnTo>
                      <a:pt x="332" y="59"/>
                    </a:lnTo>
                    <a:cubicBezTo>
                      <a:pt x="1" y="313"/>
                      <a:pt x="98" y="879"/>
                      <a:pt x="586" y="879"/>
                    </a:cubicBezTo>
                    <a:cubicBezTo>
                      <a:pt x="1074" y="879"/>
                      <a:pt x="1152" y="313"/>
                      <a:pt x="820" y="59"/>
                    </a:cubicBezTo>
                    <a:lnTo>
                      <a:pt x="742" y="59"/>
                    </a:lnTo>
                    <a:cubicBezTo>
                      <a:pt x="703" y="20"/>
                      <a:pt x="640" y="1"/>
                      <a:pt x="5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56"/>
              <p:cNvSpPr/>
              <p:nvPr/>
            </p:nvSpPr>
            <p:spPr>
              <a:xfrm>
                <a:off x="7974553" y="1746561"/>
                <a:ext cx="35163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957" extrusionOk="0">
                    <a:moveTo>
                      <a:pt x="408" y="1"/>
                    </a:moveTo>
                    <a:cubicBezTo>
                      <a:pt x="328" y="1"/>
                      <a:pt x="245" y="20"/>
                      <a:pt x="157" y="59"/>
                    </a:cubicBezTo>
                    <a:cubicBezTo>
                      <a:pt x="79" y="137"/>
                      <a:pt x="1" y="293"/>
                      <a:pt x="1" y="469"/>
                    </a:cubicBezTo>
                    <a:cubicBezTo>
                      <a:pt x="1" y="703"/>
                      <a:pt x="235" y="957"/>
                      <a:pt x="488" y="957"/>
                    </a:cubicBezTo>
                    <a:cubicBezTo>
                      <a:pt x="567" y="957"/>
                      <a:pt x="723" y="957"/>
                      <a:pt x="820" y="859"/>
                    </a:cubicBezTo>
                    <a:cubicBezTo>
                      <a:pt x="1132" y="625"/>
                      <a:pt x="976" y="215"/>
                      <a:pt x="645" y="59"/>
                    </a:cubicBezTo>
                    <a:cubicBezTo>
                      <a:pt x="567" y="20"/>
                      <a:pt x="488" y="1"/>
                      <a:pt x="4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56"/>
              <p:cNvSpPr/>
              <p:nvPr/>
            </p:nvSpPr>
            <p:spPr>
              <a:xfrm>
                <a:off x="8145960" y="2305874"/>
                <a:ext cx="38142" cy="27497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886" extrusionOk="0">
                    <a:moveTo>
                      <a:pt x="488" y="1"/>
                    </a:moveTo>
                    <a:cubicBezTo>
                      <a:pt x="1" y="1"/>
                      <a:pt x="26" y="885"/>
                      <a:pt x="565" y="885"/>
                    </a:cubicBezTo>
                    <a:lnTo>
                      <a:pt x="741" y="885"/>
                    </a:lnTo>
                    <a:cubicBezTo>
                      <a:pt x="975" y="885"/>
                      <a:pt x="1229" y="651"/>
                      <a:pt x="1229" y="398"/>
                    </a:cubicBezTo>
                    <a:cubicBezTo>
                      <a:pt x="1229" y="163"/>
                      <a:pt x="975" y="7"/>
                      <a:pt x="741" y="7"/>
                    </a:cubicBezTo>
                    <a:lnTo>
                      <a:pt x="565" y="7"/>
                    </a:lnTo>
                    <a:cubicBezTo>
                      <a:pt x="538" y="3"/>
                      <a:pt x="513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56"/>
              <p:cNvSpPr/>
              <p:nvPr/>
            </p:nvSpPr>
            <p:spPr>
              <a:xfrm>
                <a:off x="8012106" y="2619420"/>
                <a:ext cx="45435" cy="4962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599" extrusionOk="0">
                    <a:moveTo>
                      <a:pt x="734" y="0"/>
                    </a:moveTo>
                    <a:cubicBezTo>
                      <a:pt x="673" y="0"/>
                      <a:pt x="617" y="19"/>
                      <a:pt x="586" y="50"/>
                    </a:cubicBezTo>
                    <a:cubicBezTo>
                      <a:pt x="0" y="382"/>
                      <a:pt x="332" y="1124"/>
                      <a:pt x="664" y="1436"/>
                    </a:cubicBezTo>
                    <a:cubicBezTo>
                      <a:pt x="735" y="1551"/>
                      <a:pt x="826" y="1598"/>
                      <a:pt x="920" y="1598"/>
                    </a:cubicBezTo>
                    <a:cubicBezTo>
                      <a:pt x="1031" y="1598"/>
                      <a:pt x="1145" y="1531"/>
                      <a:pt x="1230" y="1436"/>
                    </a:cubicBezTo>
                    <a:cubicBezTo>
                      <a:pt x="1464" y="1280"/>
                      <a:pt x="1386" y="1026"/>
                      <a:pt x="1230" y="870"/>
                    </a:cubicBezTo>
                    <a:cubicBezTo>
                      <a:pt x="1152" y="792"/>
                      <a:pt x="1152" y="714"/>
                      <a:pt x="1152" y="538"/>
                    </a:cubicBezTo>
                    <a:cubicBezTo>
                      <a:pt x="1152" y="382"/>
                      <a:pt x="1074" y="304"/>
                      <a:pt x="976" y="148"/>
                    </a:cubicBezTo>
                    <a:cubicBezTo>
                      <a:pt x="929" y="43"/>
                      <a:pt x="826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56"/>
              <p:cNvSpPr/>
              <p:nvPr/>
            </p:nvSpPr>
            <p:spPr>
              <a:xfrm>
                <a:off x="7869252" y="2628669"/>
                <a:ext cx="32059" cy="27466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885" extrusionOk="0">
                    <a:moveTo>
                      <a:pt x="551" y="0"/>
                    </a:moveTo>
                    <a:cubicBezTo>
                      <a:pt x="121" y="0"/>
                      <a:pt x="0" y="659"/>
                      <a:pt x="389" y="826"/>
                    </a:cubicBezTo>
                    <a:cubicBezTo>
                      <a:pt x="428" y="865"/>
                      <a:pt x="486" y="884"/>
                      <a:pt x="557" y="884"/>
                    </a:cubicBezTo>
                    <a:cubicBezTo>
                      <a:pt x="628" y="884"/>
                      <a:pt x="711" y="865"/>
                      <a:pt x="799" y="826"/>
                    </a:cubicBezTo>
                    <a:cubicBezTo>
                      <a:pt x="877" y="728"/>
                      <a:pt x="1033" y="650"/>
                      <a:pt x="1033" y="416"/>
                    </a:cubicBezTo>
                    <a:cubicBezTo>
                      <a:pt x="1033" y="240"/>
                      <a:pt x="877" y="6"/>
                      <a:pt x="623" y="6"/>
                    </a:cubicBezTo>
                    <a:cubicBezTo>
                      <a:pt x="598" y="2"/>
                      <a:pt x="574" y="0"/>
                      <a:pt x="5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56"/>
              <p:cNvSpPr/>
              <p:nvPr/>
            </p:nvSpPr>
            <p:spPr>
              <a:xfrm>
                <a:off x="7929149" y="2929181"/>
                <a:ext cx="254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45" extrusionOk="0">
                    <a:moveTo>
                      <a:pt x="410" y="1"/>
                    </a:moveTo>
                    <a:cubicBezTo>
                      <a:pt x="0" y="1"/>
                      <a:pt x="0" y="645"/>
                      <a:pt x="410" y="645"/>
                    </a:cubicBezTo>
                    <a:cubicBezTo>
                      <a:pt x="820" y="645"/>
                      <a:pt x="820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56"/>
              <p:cNvSpPr/>
              <p:nvPr/>
            </p:nvSpPr>
            <p:spPr>
              <a:xfrm>
                <a:off x="7924308" y="2923750"/>
                <a:ext cx="35132" cy="27869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98" extrusionOk="0">
                    <a:moveTo>
                      <a:pt x="566" y="0"/>
                    </a:moveTo>
                    <a:cubicBezTo>
                      <a:pt x="0" y="0"/>
                      <a:pt x="0" y="898"/>
                      <a:pt x="566" y="898"/>
                    </a:cubicBezTo>
                    <a:cubicBezTo>
                      <a:pt x="1132" y="898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56"/>
              <p:cNvSpPr/>
              <p:nvPr/>
            </p:nvSpPr>
            <p:spPr>
              <a:xfrm>
                <a:off x="7689342" y="1794262"/>
                <a:ext cx="30321" cy="3286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059" extrusionOk="0">
                    <a:moveTo>
                      <a:pt x="721" y="1"/>
                    </a:moveTo>
                    <a:cubicBezTo>
                      <a:pt x="669" y="1"/>
                      <a:pt x="616" y="20"/>
                      <a:pt x="566" y="64"/>
                    </a:cubicBezTo>
                    <a:lnTo>
                      <a:pt x="332" y="298"/>
                    </a:lnTo>
                    <a:cubicBezTo>
                      <a:pt x="79" y="473"/>
                      <a:pt x="1" y="883"/>
                      <a:pt x="332" y="1039"/>
                    </a:cubicBezTo>
                    <a:cubicBezTo>
                      <a:pt x="372" y="1052"/>
                      <a:pt x="415" y="1059"/>
                      <a:pt x="458" y="1059"/>
                    </a:cubicBezTo>
                    <a:cubicBezTo>
                      <a:pt x="670" y="1059"/>
                      <a:pt x="898" y="905"/>
                      <a:pt x="898" y="629"/>
                    </a:cubicBezTo>
                    <a:cubicBezTo>
                      <a:pt x="898" y="551"/>
                      <a:pt x="898" y="395"/>
                      <a:pt x="976" y="298"/>
                    </a:cubicBezTo>
                    <a:cubicBezTo>
                      <a:pt x="976" y="129"/>
                      <a:pt x="855" y="1"/>
                      <a:pt x="7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56"/>
              <p:cNvSpPr/>
              <p:nvPr/>
            </p:nvSpPr>
            <p:spPr>
              <a:xfrm>
                <a:off x="7376292" y="978724"/>
                <a:ext cx="33332" cy="2876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27" extrusionOk="0">
                    <a:moveTo>
                      <a:pt x="488" y="1"/>
                    </a:moveTo>
                    <a:cubicBezTo>
                      <a:pt x="254" y="1"/>
                      <a:pt x="0" y="333"/>
                      <a:pt x="98" y="567"/>
                    </a:cubicBezTo>
                    <a:cubicBezTo>
                      <a:pt x="157" y="821"/>
                      <a:pt x="355" y="926"/>
                      <a:pt x="558" y="926"/>
                    </a:cubicBezTo>
                    <a:cubicBezTo>
                      <a:pt x="620" y="926"/>
                      <a:pt x="682" y="917"/>
                      <a:pt x="742" y="898"/>
                    </a:cubicBezTo>
                    <a:cubicBezTo>
                      <a:pt x="898" y="820"/>
                      <a:pt x="1073" y="645"/>
                      <a:pt x="1073" y="411"/>
                    </a:cubicBezTo>
                    <a:cubicBezTo>
                      <a:pt x="976" y="333"/>
                      <a:pt x="976" y="235"/>
                      <a:pt x="898" y="157"/>
                    </a:cubicBezTo>
                    <a:cubicBezTo>
                      <a:pt x="898" y="1"/>
                      <a:pt x="663" y="1"/>
                      <a:pt x="5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56"/>
              <p:cNvSpPr/>
              <p:nvPr/>
            </p:nvSpPr>
            <p:spPr>
              <a:xfrm>
                <a:off x="7525229" y="884285"/>
                <a:ext cx="35783" cy="2908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37" extrusionOk="0">
                    <a:moveTo>
                      <a:pt x="606" y="0"/>
                    </a:moveTo>
                    <a:cubicBezTo>
                      <a:pt x="513" y="0"/>
                      <a:pt x="411" y="39"/>
                      <a:pt x="333" y="117"/>
                    </a:cubicBezTo>
                    <a:lnTo>
                      <a:pt x="333" y="195"/>
                    </a:lnTo>
                    <a:cubicBezTo>
                      <a:pt x="1" y="449"/>
                      <a:pt x="255" y="937"/>
                      <a:pt x="567" y="937"/>
                    </a:cubicBezTo>
                    <a:cubicBezTo>
                      <a:pt x="977" y="937"/>
                      <a:pt x="1152" y="449"/>
                      <a:pt x="899" y="195"/>
                    </a:cubicBezTo>
                    <a:cubicBezTo>
                      <a:pt x="820" y="195"/>
                      <a:pt x="899" y="195"/>
                      <a:pt x="820" y="117"/>
                    </a:cubicBezTo>
                    <a:cubicBezTo>
                      <a:pt x="781" y="39"/>
                      <a:pt x="699" y="0"/>
                      <a:pt x="6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56"/>
              <p:cNvSpPr/>
              <p:nvPr/>
            </p:nvSpPr>
            <p:spPr>
              <a:xfrm>
                <a:off x="7409592" y="757848"/>
                <a:ext cx="27280" cy="26535"/>
              </a:xfrm>
              <a:custGeom>
                <a:avLst/>
                <a:gdLst/>
                <a:ahLst/>
                <a:cxnLst/>
                <a:rect l="l" t="t" r="r" b="b"/>
                <a:pathLst>
                  <a:path w="879" h="855" extrusionOk="0">
                    <a:moveTo>
                      <a:pt x="410" y="1"/>
                    </a:moveTo>
                    <a:cubicBezTo>
                      <a:pt x="337" y="1"/>
                      <a:pt x="273" y="45"/>
                      <a:pt x="234" y="133"/>
                    </a:cubicBezTo>
                    <a:cubicBezTo>
                      <a:pt x="234" y="133"/>
                      <a:pt x="156" y="133"/>
                      <a:pt x="156" y="211"/>
                    </a:cubicBezTo>
                    <a:cubicBezTo>
                      <a:pt x="78" y="211"/>
                      <a:pt x="78" y="289"/>
                      <a:pt x="78" y="367"/>
                    </a:cubicBezTo>
                    <a:cubicBezTo>
                      <a:pt x="0" y="620"/>
                      <a:pt x="156" y="777"/>
                      <a:pt x="312" y="855"/>
                    </a:cubicBezTo>
                    <a:cubicBezTo>
                      <a:pt x="488" y="855"/>
                      <a:pt x="644" y="777"/>
                      <a:pt x="800" y="620"/>
                    </a:cubicBezTo>
                    <a:cubicBezTo>
                      <a:pt x="878" y="445"/>
                      <a:pt x="800" y="211"/>
                      <a:pt x="644" y="133"/>
                    </a:cubicBezTo>
                    <a:cubicBezTo>
                      <a:pt x="566" y="45"/>
                      <a:pt x="483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56"/>
              <p:cNvSpPr/>
              <p:nvPr/>
            </p:nvSpPr>
            <p:spPr>
              <a:xfrm>
                <a:off x="7310870" y="428908"/>
                <a:ext cx="32742" cy="29421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948" extrusionOk="0">
                    <a:moveTo>
                      <a:pt x="489" y="0"/>
                    </a:moveTo>
                    <a:cubicBezTo>
                      <a:pt x="254" y="78"/>
                      <a:pt x="157" y="234"/>
                      <a:pt x="157" y="488"/>
                    </a:cubicBezTo>
                    <a:cubicBezTo>
                      <a:pt x="79" y="566"/>
                      <a:pt x="1" y="800"/>
                      <a:pt x="254" y="878"/>
                    </a:cubicBezTo>
                    <a:cubicBezTo>
                      <a:pt x="340" y="926"/>
                      <a:pt x="426" y="948"/>
                      <a:pt x="509" y="948"/>
                    </a:cubicBezTo>
                    <a:cubicBezTo>
                      <a:pt x="729" y="948"/>
                      <a:pt x="920" y="793"/>
                      <a:pt x="976" y="566"/>
                    </a:cubicBezTo>
                    <a:cubicBezTo>
                      <a:pt x="1054" y="234"/>
                      <a:pt x="820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56"/>
              <p:cNvSpPr/>
              <p:nvPr/>
            </p:nvSpPr>
            <p:spPr>
              <a:xfrm>
                <a:off x="7152219" y="577255"/>
                <a:ext cx="3032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1" extrusionOk="0">
                    <a:moveTo>
                      <a:pt x="489" y="1"/>
                    </a:moveTo>
                    <a:cubicBezTo>
                      <a:pt x="1" y="1"/>
                      <a:pt x="1" y="820"/>
                      <a:pt x="489" y="820"/>
                    </a:cubicBezTo>
                    <a:cubicBezTo>
                      <a:pt x="976" y="820"/>
                      <a:pt x="976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56"/>
              <p:cNvSpPr/>
              <p:nvPr/>
            </p:nvSpPr>
            <p:spPr>
              <a:xfrm>
                <a:off x="8115638" y="1104850"/>
                <a:ext cx="25480" cy="360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162" extrusionOk="0">
                    <a:moveTo>
                      <a:pt x="457" y="0"/>
                    </a:moveTo>
                    <a:cubicBezTo>
                      <a:pt x="294" y="0"/>
                      <a:pt x="128" y="83"/>
                      <a:pt x="79" y="249"/>
                    </a:cubicBezTo>
                    <a:cubicBezTo>
                      <a:pt x="1" y="405"/>
                      <a:pt x="1" y="561"/>
                      <a:pt x="1" y="737"/>
                    </a:cubicBezTo>
                    <a:cubicBezTo>
                      <a:pt x="1" y="1020"/>
                      <a:pt x="206" y="1161"/>
                      <a:pt x="411" y="1161"/>
                    </a:cubicBezTo>
                    <a:cubicBezTo>
                      <a:pt x="616" y="1161"/>
                      <a:pt x="820" y="1020"/>
                      <a:pt x="820" y="737"/>
                    </a:cubicBezTo>
                    <a:lnTo>
                      <a:pt x="820" y="249"/>
                    </a:lnTo>
                    <a:cubicBezTo>
                      <a:pt x="781" y="83"/>
                      <a:pt x="620" y="0"/>
                      <a:pt x="4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56"/>
              <p:cNvSpPr/>
              <p:nvPr/>
            </p:nvSpPr>
            <p:spPr>
              <a:xfrm>
                <a:off x="7951556" y="1437732"/>
                <a:ext cx="33332" cy="2985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62" extrusionOk="0">
                    <a:moveTo>
                      <a:pt x="488" y="1"/>
                    </a:moveTo>
                    <a:cubicBezTo>
                      <a:pt x="332" y="1"/>
                      <a:pt x="176" y="176"/>
                      <a:pt x="98" y="332"/>
                    </a:cubicBezTo>
                    <a:cubicBezTo>
                      <a:pt x="98" y="410"/>
                      <a:pt x="0" y="566"/>
                      <a:pt x="0" y="664"/>
                    </a:cubicBezTo>
                    <a:cubicBezTo>
                      <a:pt x="80" y="792"/>
                      <a:pt x="199" y="919"/>
                      <a:pt x="324" y="919"/>
                    </a:cubicBezTo>
                    <a:cubicBezTo>
                      <a:pt x="353" y="919"/>
                      <a:pt x="381" y="913"/>
                      <a:pt x="410" y="898"/>
                    </a:cubicBezTo>
                    <a:lnTo>
                      <a:pt x="488" y="898"/>
                    </a:lnTo>
                    <a:cubicBezTo>
                      <a:pt x="537" y="942"/>
                      <a:pt x="604" y="961"/>
                      <a:pt x="676" y="961"/>
                    </a:cubicBezTo>
                    <a:cubicBezTo>
                      <a:pt x="861" y="961"/>
                      <a:pt x="1073" y="833"/>
                      <a:pt x="1073" y="664"/>
                    </a:cubicBezTo>
                    <a:lnTo>
                      <a:pt x="1073" y="566"/>
                    </a:lnTo>
                    <a:lnTo>
                      <a:pt x="1073" y="488"/>
                    </a:lnTo>
                    <a:cubicBezTo>
                      <a:pt x="1073" y="332"/>
                      <a:pt x="976" y="176"/>
                      <a:pt x="820" y="79"/>
                    </a:cubicBezTo>
                    <a:cubicBezTo>
                      <a:pt x="742" y="1"/>
                      <a:pt x="664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56"/>
              <p:cNvSpPr/>
              <p:nvPr/>
            </p:nvSpPr>
            <p:spPr>
              <a:xfrm>
                <a:off x="7949136" y="2124412"/>
                <a:ext cx="32711" cy="3417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01" extrusionOk="0">
                    <a:moveTo>
                      <a:pt x="488" y="1"/>
                    </a:moveTo>
                    <a:cubicBezTo>
                      <a:pt x="410" y="79"/>
                      <a:pt x="332" y="79"/>
                      <a:pt x="254" y="157"/>
                    </a:cubicBezTo>
                    <a:cubicBezTo>
                      <a:pt x="78" y="235"/>
                      <a:pt x="0" y="391"/>
                      <a:pt x="0" y="645"/>
                    </a:cubicBezTo>
                    <a:lnTo>
                      <a:pt x="0" y="723"/>
                    </a:lnTo>
                    <a:lnTo>
                      <a:pt x="78" y="801"/>
                    </a:lnTo>
                    <a:cubicBezTo>
                      <a:pt x="78" y="879"/>
                      <a:pt x="176" y="976"/>
                      <a:pt x="254" y="1055"/>
                    </a:cubicBezTo>
                    <a:cubicBezTo>
                      <a:pt x="282" y="1082"/>
                      <a:pt x="329" y="1100"/>
                      <a:pt x="379" y="1100"/>
                    </a:cubicBezTo>
                    <a:cubicBezTo>
                      <a:pt x="469" y="1100"/>
                      <a:pt x="566" y="1042"/>
                      <a:pt x="566" y="879"/>
                    </a:cubicBezTo>
                    <a:lnTo>
                      <a:pt x="664" y="879"/>
                    </a:lnTo>
                    <a:lnTo>
                      <a:pt x="664" y="801"/>
                    </a:lnTo>
                    <a:lnTo>
                      <a:pt x="742" y="801"/>
                    </a:lnTo>
                    <a:cubicBezTo>
                      <a:pt x="898" y="801"/>
                      <a:pt x="1054" y="489"/>
                      <a:pt x="976" y="313"/>
                    </a:cubicBezTo>
                    <a:cubicBezTo>
                      <a:pt x="898" y="79"/>
                      <a:pt x="742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56"/>
              <p:cNvSpPr/>
              <p:nvPr/>
            </p:nvSpPr>
            <p:spPr>
              <a:xfrm>
                <a:off x="1318384" y="708037"/>
                <a:ext cx="25449" cy="20421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58" extrusionOk="0">
                    <a:moveTo>
                      <a:pt x="456" y="0"/>
                    </a:moveTo>
                    <a:cubicBezTo>
                      <a:pt x="415" y="0"/>
                      <a:pt x="373" y="7"/>
                      <a:pt x="332" y="21"/>
                    </a:cubicBezTo>
                    <a:cubicBezTo>
                      <a:pt x="254" y="99"/>
                      <a:pt x="254" y="99"/>
                      <a:pt x="176" y="177"/>
                    </a:cubicBezTo>
                    <a:cubicBezTo>
                      <a:pt x="0" y="274"/>
                      <a:pt x="0" y="430"/>
                      <a:pt x="176" y="508"/>
                    </a:cubicBezTo>
                    <a:cubicBezTo>
                      <a:pt x="254" y="508"/>
                      <a:pt x="254" y="586"/>
                      <a:pt x="332" y="586"/>
                    </a:cubicBezTo>
                    <a:cubicBezTo>
                      <a:pt x="398" y="636"/>
                      <a:pt x="466" y="658"/>
                      <a:pt x="530" y="658"/>
                    </a:cubicBezTo>
                    <a:cubicBezTo>
                      <a:pt x="689" y="658"/>
                      <a:pt x="820" y="520"/>
                      <a:pt x="820" y="352"/>
                    </a:cubicBezTo>
                    <a:cubicBezTo>
                      <a:pt x="820" y="143"/>
                      <a:pt x="647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56"/>
              <p:cNvSpPr/>
              <p:nvPr/>
            </p:nvSpPr>
            <p:spPr>
              <a:xfrm>
                <a:off x="1043445" y="1964116"/>
                <a:ext cx="27900" cy="3255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49" extrusionOk="0">
                    <a:moveTo>
                      <a:pt x="459" y="0"/>
                    </a:moveTo>
                    <a:cubicBezTo>
                      <a:pt x="264" y="0"/>
                      <a:pt x="79" y="122"/>
                      <a:pt x="79" y="366"/>
                    </a:cubicBezTo>
                    <a:cubicBezTo>
                      <a:pt x="79" y="522"/>
                      <a:pt x="1" y="600"/>
                      <a:pt x="79" y="776"/>
                    </a:cubicBezTo>
                    <a:cubicBezTo>
                      <a:pt x="79" y="854"/>
                      <a:pt x="157" y="854"/>
                      <a:pt x="255" y="932"/>
                    </a:cubicBezTo>
                    <a:cubicBezTo>
                      <a:pt x="294" y="1010"/>
                      <a:pt x="372" y="1049"/>
                      <a:pt x="450" y="1049"/>
                    </a:cubicBezTo>
                    <a:cubicBezTo>
                      <a:pt x="528" y="1049"/>
                      <a:pt x="606" y="1010"/>
                      <a:pt x="645" y="932"/>
                    </a:cubicBezTo>
                    <a:cubicBezTo>
                      <a:pt x="742" y="854"/>
                      <a:pt x="820" y="854"/>
                      <a:pt x="820" y="776"/>
                    </a:cubicBezTo>
                    <a:cubicBezTo>
                      <a:pt x="898" y="600"/>
                      <a:pt x="898" y="522"/>
                      <a:pt x="898" y="366"/>
                    </a:cubicBezTo>
                    <a:cubicBezTo>
                      <a:pt x="859" y="122"/>
                      <a:pt x="655" y="0"/>
                      <a:pt x="4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56"/>
              <p:cNvSpPr/>
              <p:nvPr/>
            </p:nvSpPr>
            <p:spPr>
              <a:xfrm>
                <a:off x="915984" y="2833065"/>
                <a:ext cx="27900" cy="25759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30" extrusionOk="0">
                    <a:moveTo>
                      <a:pt x="449" y="0"/>
                    </a:moveTo>
                    <a:cubicBezTo>
                      <a:pt x="308" y="0"/>
                      <a:pt x="166" y="83"/>
                      <a:pt x="127" y="249"/>
                    </a:cubicBezTo>
                    <a:lnTo>
                      <a:pt x="127" y="405"/>
                    </a:lnTo>
                    <a:cubicBezTo>
                      <a:pt x="1" y="688"/>
                      <a:pt x="225" y="830"/>
                      <a:pt x="449" y="830"/>
                    </a:cubicBezTo>
                    <a:cubicBezTo>
                      <a:pt x="674" y="830"/>
                      <a:pt x="898" y="688"/>
                      <a:pt x="771" y="405"/>
                    </a:cubicBezTo>
                    <a:lnTo>
                      <a:pt x="771" y="249"/>
                    </a:lnTo>
                    <a:cubicBezTo>
                      <a:pt x="732" y="83"/>
                      <a:pt x="591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56"/>
              <p:cNvSpPr/>
              <p:nvPr/>
            </p:nvSpPr>
            <p:spPr>
              <a:xfrm>
                <a:off x="1268107" y="2669418"/>
                <a:ext cx="35163" cy="2665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59" extrusionOk="0">
                    <a:moveTo>
                      <a:pt x="567" y="0"/>
                    </a:moveTo>
                    <a:cubicBezTo>
                      <a:pt x="235" y="0"/>
                      <a:pt x="1" y="488"/>
                      <a:pt x="332" y="722"/>
                    </a:cubicBezTo>
                    <a:lnTo>
                      <a:pt x="410" y="800"/>
                    </a:lnTo>
                    <a:cubicBezTo>
                      <a:pt x="489" y="839"/>
                      <a:pt x="547" y="859"/>
                      <a:pt x="596" y="859"/>
                    </a:cubicBezTo>
                    <a:cubicBezTo>
                      <a:pt x="645" y="859"/>
                      <a:pt x="684" y="839"/>
                      <a:pt x="723" y="800"/>
                    </a:cubicBezTo>
                    <a:cubicBezTo>
                      <a:pt x="820" y="800"/>
                      <a:pt x="820" y="722"/>
                      <a:pt x="898" y="722"/>
                    </a:cubicBezTo>
                    <a:cubicBezTo>
                      <a:pt x="1132" y="488"/>
                      <a:pt x="898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56"/>
              <p:cNvSpPr/>
              <p:nvPr/>
            </p:nvSpPr>
            <p:spPr>
              <a:xfrm>
                <a:off x="1151850" y="2792937"/>
                <a:ext cx="27900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899" h="723" extrusionOk="0">
                    <a:moveTo>
                      <a:pt x="410" y="1"/>
                    </a:moveTo>
                    <a:cubicBezTo>
                      <a:pt x="0" y="1"/>
                      <a:pt x="0" y="723"/>
                      <a:pt x="410" y="723"/>
                    </a:cubicBezTo>
                    <a:cubicBezTo>
                      <a:pt x="898" y="723"/>
                      <a:pt x="898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56"/>
              <p:cNvSpPr/>
              <p:nvPr/>
            </p:nvSpPr>
            <p:spPr>
              <a:xfrm>
                <a:off x="1484886" y="3087645"/>
                <a:ext cx="24983" cy="32059"/>
              </a:xfrm>
              <a:custGeom>
                <a:avLst/>
                <a:gdLst/>
                <a:ahLst/>
                <a:cxnLst/>
                <a:rect l="l" t="t" r="r" b="b"/>
                <a:pathLst>
                  <a:path w="805" h="1033" extrusionOk="0">
                    <a:moveTo>
                      <a:pt x="309" y="1"/>
                    </a:moveTo>
                    <a:cubicBezTo>
                      <a:pt x="257" y="1"/>
                      <a:pt x="206" y="27"/>
                      <a:pt x="177" y="85"/>
                    </a:cubicBezTo>
                    <a:cubicBezTo>
                      <a:pt x="1" y="417"/>
                      <a:pt x="177" y="826"/>
                      <a:pt x="411" y="983"/>
                    </a:cubicBezTo>
                    <a:cubicBezTo>
                      <a:pt x="461" y="1018"/>
                      <a:pt x="508" y="1032"/>
                      <a:pt x="550" y="1032"/>
                    </a:cubicBezTo>
                    <a:cubicBezTo>
                      <a:pt x="717" y="1032"/>
                      <a:pt x="805" y="795"/>
                      <a:pt x="742" y="670"/>
                    </a:cubicBezTo>
                    <a:cubicBezTo>
                      <a:pt x="567" y="495"/>
                      <a:pt x="489" y="339"/>
                      <a:pt x="489" y="183"/>
                    </a:cubicBezTo>
                    <a:cubicBezTo>
                      <a:pt x="489" y="73"/>
                      <a:pt x="397" y="1"/>
                      <a:pt x="3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56"/>
              <p:cNvSpPr/>
              <p:nvPr/>
            </p:nvSpPr>
            <p:spPr>
              <a:xfrm>
                <a:off x="801247" y="287202"/>
                <a:ext cx="12355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342" extrusionOk="0">
                    <a:moveTo>
                      <a:pt x="1464" y="1"/>
                    </a:moveTo>
                    <a:cubicBezTo>
                      <a:pt x="820" y="566"/>
                      <a:pt x="0" y="2205"/>
                      <a:pt x="254" y="3415"/>
                    </a:cubicBezTo>
                    <a:cubicBezTo>
                      <a:pt x="566" y="4956"/>
                      <a:pt x="1873" y="6342"/>
                      <a:pt x="2283" y="6342"/>
                    </a:cubicBezTo>
                    <a:cubicBezTo>
                      <a:pt x="2595" y="6342"/>
                      <a:pt x="3981" y="4391"/>
                      <a:pt x="3903" y="2927"/>
                    </a:cubicBezTo>
                    <a:cubicBezTo>
                      <a:pt x="3824" y="1874"/>
                      <a:pt x="3259" y="566"/>
                      <a:pt x="2439" y="79"/>
                    </a:cubicBezTo>
                    <a:lnTo>
                      <a:pt x="1795" y="79"/>
                    </a:lnTo>
                    <a:lnTo>
                      <a:pt x="146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56"/>
              <p:cNvSpPr/>
              <p:nvPr/>
            </p:nvSpPr>
            <p:spPr>
              <a:xfrm flipH="1">
                <a:off x="-33257" y="579286"/>
                <a:ext cx="27280" cy="17379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600" extrusionOk="0">
                    <a:moveTo>
                      <a:pt x="234" y="0"/>
                    </a:moveTo>
                    <a:cubicBezTo>
                      <a:pt x="0" y="1054"/>
                      <a:pt x="234" y="2029"/>
                      <a:pt x="312" y="3005"/>
                    </a:cubicBezTo>
                    <a:cubicBezTo>
                      <a:pt x="312" y="3571"/>
                      <a:pt x="312" y="4058"/>
                      <a:pt x="390" y="4624"/>
                    </a:cubicBezTo>
                    <a:cubicBezTo>
                      <a:pt x="390" y="4878"/>
                      <a:pt x="390" y="5268"/>
                      <a:pt x="566" y="5522"/>
                    </a:cubicBezTo>
                    <a:cubicBezTo>
                      <a:pt x="566" y="5600"/>
                      <a:pt x="566" y="5600"/>
                      <a:pt x="644" y="5600"/>
                    </a:cubicBezTo>
                    <a:cubicBezTo>
                      <a:pt x="878" y="5522"/>
                      <a:pt x="800" y="5268"/>
                      <a:pt x="800" y="5112"/>
                    </a:cubicBezTo>
                    <a:cubicBezTo>
                      <a:pt x="722" y="4624"/>
                      <a:pt x="722" y="4058"/>
                      <a:pt x="644" y="3571"/>
                    </a:cubicBezTo>
                    <a:cubicBezTo>
                      <a:pt x="566" y="2341"/>
                      <a:pt x="390" y="1210"/>
                      <a:pt x="312" y="78"/>
                    </a:cubicBezTo>
                    <a:cubicBezTo>
                      <a:pt x="312" y="0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56"/>
              <p:cNvSpPr/>
              <p:nvPr/>
            </p:nvSpPr>
            <p:spPr>
              <a:xfrm flipH="1">
                <a:off x="-81703" y="609545"/>
                <a:ext cx="113898" cy="97729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49" extrusionOk="0">
                    <a:moveTo>
                      <a:pt x="3669" y="1"/>
                    </a:moveTo>
                    <a:lnTo>
                      <a:pt x="3669" y="1"/>
                    </a:lnTo>
                    <a:cubicBezTo>
                      <a:pt x="2850" y="391"/>
                      <a:pt x="2206" y="1210"/>
                      <a:pt x="1464" y="1698"/>
                    </a:cubicBezTo>
                    <a:cubicBezTo>
                      <a:pt x="898" y="2030"/>
                      <a:pt x="255" y="2342"/>
                      <a:pt x="1" y="2927"/>
                    </a:cubicBezTo>
                    <a:cubicBezTo>
                      <a:pt x="1" y="3038"/>
                      <a:pt x="128" y="3148"/>
                      <a:pt x="230" y="3148"/>
                    </a:cubicBezTo>
                    <a:cubicBezTo>
                      <a:pt x="272" y="3148"/>
                      <a:pt x="310" y="3129"/>
                      <a:pt x="333" y="3083"/>
                    </a:cubicBezTo>
                    <a:cubicBezTo>
                      <a:pt x="820" y="2518"/>
                      <a:pt x="1464" y="2186"/>
                      <a:pt x="2108" y="1698"/>
                    </a:cubicBezTo>
                    <a:cubicBezTo>
                      <a:pt x="2693" y="1288"/>
                      <a:pt x="3337" y="645"/>
                      <a:pt x="36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56"/>
              <p:cNvSpPr/>
              <p:nvPr/>
            </p:nvSpPr>
            <p:spPr>
              <a:xfrm flipH="1">
                <a:off x="-96817" y="635800"/>
                <a:ext cx="141706" cy="64615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2082" extrusionOk="0">
                    <a:moveTo>
                      <a:pt x="29" y="1"/>
                    </a:moveTo>
                    <a:cubicBezTo>
                      <a:pt x="0" y="1"/>
                      <a:pt x="0" y="61"/>
                      <a:pt x="0" y="130"/>
                    </a:cubicBezTo>
                    <a:cubicBezTo>
                      <a:pt x="566" y="696"/>
                      <a:pt x="1385" y="1008"/>
                      <a:pt x="2127" y="1262"/>
                    </a:cubicBezTo>
                    <a:cubicBezTo>
                      <a:pt x="2849" y="1496"/>
                      <a:pt x="3668" y="1984"/>
                      <a:pt x="4390" y="2081"/>
                    </a:cubicBezTo>
                    <a:cubicBezTo>
                      <a:pt x="4468" y="2081"/>
                      <a:pt x="4566" y="1906"/>
                      <a:pt x="4468" y="1906"/>
                    </a:cubicBezTo>
                    <a:cubicBezTo>
                      <a:pt x="3824" y="1594"/>
                      <a:pt x="3181" y="1262"/>
                      <a:pt x="2517" y="1008"/>
                    </a:cubicBezTo>
                    <a:cubicBezTo>
                      <a:pt x="1717" y="696"/>
                      <a:pt x="898" y="208"/>
                      <a:pt x="78" y="33"/>
                    </a:cubicBezTo>
                    <a:cubicBezTo>
                      <a:pt x="56" y="10"/>
                      <a:pt x="40" y="1"/>
                      <a:pt x="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56"/>
              <p:cNvSpPr/>
              <p:nvPr/>
            </p:nvSpPr>
            <p:spPr>
              <a:xfrm flipH="1">
                <a:off x="-36267" y="594400"/>
                <a:ext cx="48477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035" extrusionOk="0">
                    <a:moveTo>
                      <a:pt x="1464" y="1"/>
                    </a:moveTo>
                    <a:cubicBezTo>
                      <a:pt x="1230" y="157"/>
                      <a:pt x="976" y="391"/>
                      <a:pt x="820" y="645"/>
                    </a:cubicBezTo>
                    <a:cubicBezTo>
                      <a:pt x="629" y="517"/>
                      <a:pt x="424" y="272"/>
                      <a:pt x="175" y="272"/>
                    </a:cubicBezTo>
                    <a:cubicBezTo>
                      <a:pt x="119" y="272"/>
                      <a:pt x="61" y="285"/>
                      <a:pt x="1" y="313"/>
                    </a:cubicBezTo>
                    <a:lnTo>
                      <a:pt x="1" y="391"/>
                    </a:lnTo>
                    <a:cubicBezTo>
                      <a:pt x="98" y="489"/>
                      <a:pt x="254" y="567"/>
                      <a:pt x="410" y="723"/>
                    </a:cubicBezTo>
                    <a:cubicBezTo>
                      <a:pt x="586" y="801"/>
                      <a:pt x="664" y="879"/>
                      <a:pt x="820" y="976"/>
                    </a:cubicBezTo>
                    <a:cubicBezTo>
                      <a:pt x="859" y="1015"/>
                      <a:pt x="898" y="1035"/>
                      <a:pt x="928" y="1035"/>
                    </a:cubicBezTo>
                    <a:cubicBezTo>
                      <a:pt x="957" y="1035"/>
                      <a:pt x="976" y="1015"/>
                      <a:pt x="976" y="976"/>
                    </a:cubicBezTo>
                    <a:cubicBezTo>
                      <a:pt x="1230" y="723"/>
                      <a:pt x="1464" y="391"/>
                      <a:pt x="1562" y="79"/>
                    </a:cubicBezTo>
                    <a:cubicBezTo>
                      <a:pt x="1562" y="1"/>
                      <a:pt x="1464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56"/>
              <p:cNvSpPr/>
              <p:nvPr/>
            </p:nvSpPr>
            <p:spPr>
              <a:xfrm flipH="1">
                <a:off x="-86544" y="604703"/>
                <a:ext cx="40625" cy="430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86" extrusionOk="0">
                    <a:moveTo>
                      <a:pt x="294" y="1"/>
                    </a:moveTo>
                    <a:cubicBezTo>
                      <a:pt x="274" y="1"/>
                      <a:pt x="255" y="20"/>
                      <a:pt x="255" y="59"/>
                    </a:cubicBezTo>
                    <a:cubicBezTo>
                      <a:pt x="176" y="391"/>
                      <a:pt x="1" y="722"/>
                      <a:pt x="1" y="1132"/>
                    </a:cubicBezTo>
                    <a:cubicBezTo>
                      <a:pt x="1" y="1210"/>
                      <a:pt x="1" y="1288"/>
                      <a:pt x="79" y="1288"/>
                    </a:cubicBezTo>
                    <a:cubicBezTo>
                      <a:pt x="245" y="1327"/>
                      <a:pt x="513" y="1386"/>
                      <a:pt x="759" y="1386"/>
                    </a:cubicBezTo>
                    <a:cubicBezTo>
                      <a:pt x="1006" y="1386"/>
                      <a:pt x="1230" y="1327"/>
                      <a:pt x="1308" y="1132"/>
                    </a:cubicBezTo>
                    <a:cubicBezTo>
                      <a:pt x="1308" y="1035"/>
                      <a:pt x="1308" y="957"/>
                      <a:pt x="1230" y="957"/>
                    </a:cubicBezTo>
                    <a:cubicBezTo>
                      <a:pt x="1204" y="931"/>
                      <a:pt x="1167" y="922"/>
                      <a:pt x="1124" y="922"/>
                    </a:cubicBezTo>
                    <a:cubicBezTo>
                      <a:pt x="1037" y="922"/>
                      <a:pt x="924" y="957"/>
                      <a:pt x="820" y="957"/>
                    </a:cubicBezTo>
                    <a:lnTo>
                      <a:pt x="333" y="957"/>
                    </a:lnTo>
                    <a:cubicBezTo>
                      <a:pt x="333" y="644"/>
                      <a:pt x="489" y="391"/>
                      <a:pt x="333" y="59"/>
                    </a:cubicBezTo>
                    <a:cubicBezTo>
                      <a:pt x="333" y="20"/>
                      <a:pt x="313" y="1"/>
                      <a:pt x="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56"/>
              <p:cNvSpPr/>
              <p:nvPr/>
            </p:nvSpPr>
            <p:spPr>
              <a:xfrm flipH="1">
                <a:off x="6716" y="619848"/>
                <a:ext cx="43015" cy="4788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43" extrusionOk="0">
                    <a:moveTo>
                      <a:pt x="771" y="0"/>
                    </a:moveTo>
                    <a:cubicBezTo>
                      <a:pt x="746" y="0"/>
                      <a:pt x="722" y="20"/>
                      <a:pt x="722" y="59"/>
                    </a:cubicBezTo>
                    <a:cubicBezTo>
                      <a:pt x="566" y="313"/>
                      <a:pt x="722" y="644"/>
                      <a:pt x="898" y="878"/>
                    </a:cubicBezTo>
                    <a:cubicBezTo>
                      <a:pt x="722" y="956"/>
                      <a:pt x="566" y="1034"/>
                      <a:pt x="410" y="1132"/>
                    </a:cubicBezTo>
                    <a:cubicBezTo>
                      <a:pt x="332" y="1132"/>
                      <a:pt x="156" y="1132"/>
                      <a:pt x="78" y="1288"/>
                    </a:cubicBezTo>
                    <a:cubicBezTo>
                      <a:pt x="0" y="1366"/>
                      <a:pt x="78" y="1444"/>
                      <a:pt x="78" y="1444"/>
                    </a:cubicBezTo>
                    <a:cubicBezTo>
                      <a:pt x="142" y="1517"/>
                      <a:pt x="210" y="1543"/>
                      <a:pt x="279" y="1543"/>
                    </a:cubicBezTo>
                    <a:cubicBezTo>
                      <a:pt x="376" y="1543"/>
                      <a:pt x="474" y="1490"/>
                      <a:pt x="566" y="1444"/>
                    </a:cubicBezTo>
                    <a:cubicBezTo>
                      <a:pt x="820" y="1366"/>
                      <a:pt x="1054" y="1210"/>
                      <a:pt x="1210" y="1132"/>
                    </a:cubicBezTo>
                    <a:cubicBezTo>
                      <a:pt x="1307" y="1132"/>
                      <a:pt x="1385" y="956"/>
                      <a:pt x="1307" y="878"/>
                    </a:cubicBezTo>
                    <a:cubicBezTo>
                      <a:pt x="1210" y="722"/>
                      <a:pt x="1132" y="644"/>
                      <a:pt x="1054" y="469"/>
                    </a:cubicBezTo>
                    <a:cubicBezTo>
                      <a:pt x="976" y="313"/>
                      <a:pt x="898" y="156"/>
                      <a:pt x="820" y="59"/>
                    </a:cubicBezTo>
                    <a:cubicBezTo>
                      <a:pt x="820" y="20"/>
                      <a:pt x="795" y="0"/>
                      <a:pt x="7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56"/>
              <p:cNvSpPr/>
              <p:nvPr/>
            </p:nvSpPr>
            <p:spPr>
              <a:xfrm flipH="1">
                <a:off x="1875" y="674935"/>
                <a:ext cx="43015" cy="43046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387" extrusionOk="0">
                    <a:moveTo>
                      <a:pt x="664" y="1"/>
                    </a:moveTo>
                    <a:cubicBezTo>
                      <a:pt x="488" y="1"/>
                      <a:pt x="254" y="1"/>
                      <a:pt x="78" y="79"/>
                    </a:cubicBezTo>
                    <a:cubicBezTo>
                      <a:pt x="0" y="157"/>
                      <a:pt x="0" y="235"/>
                      <a:pt x="78" y="235"/>
                    </a:cubicBezTo>
                    <a:cubicBezTo>
                      <a:pt x="176" y="333"/>
                      <a:pt x="332" y="333"/>
                      <a:pt x="410" y="333"/>
                    </a:cubicBezTo>
                    <a:cubicBezTo>
                      <a:pt x="566" y="333"/>
                      <a:pt x="742" y="333"/>
                      <a:pt x="898" y="411"/>
                    </a:cubicBezTo>
                    <a:cubicBezTo>
                      <a:pt x="976" y="489"/>
                      <a:pt x="898" y="723"/>
                      <a:pt x="898" y="820"/>
                    </a:cubicBezTo>
                    <a:cubicBezTo>
                      <a:pt x="820" y="976"/>
                      <a:pt x="820" y="1133"/>
                      <a:pt x="820" y="1308"/>
                    </a:cubicBezTo>
                    <a:cubicBezTo>
                      <a:pt x="820" y="1386"/>
                      <a:pt x="976" y="1386"/>
                      <a:pt x="976" y="1386"/>
                    </a:cubicBezTo>
                    <a:cubicBezTo>
                      <a:pt x="1307" y="1133"/>
                      <a:pt x="1385" y="411"/>
                      <a:pt x="1151" y="157"/>
                    </a:cubicBezTo>
                    <a:cubicBezTo>
                      <a:pt x="976" y="1"/>
                      <a:pt x="820" y="1"/>
                      <a:pt x="6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56"/>
              <p:cNvSpPr/>
              <p:nvPr/>
            </p:nvSpPr>
            <p:spPr>
              <a:xfrm flipH="1">
                <a:off x="-53833" y="712488"/>
                <a:ext cx="55739" cy="33332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74" extrusionOk="0">
                    <a:moveTo>
                      <a:pt x="898" y="1"/>
                    </a:moveTo>
                    <a:cubicBezTo>
                      <a:pt x="742" y="1"/>
                      <a:pt x="566" y="176"/>
                      <a:pt x="410" y="332"/>
                    </a:cubicBezTo>
                    <a:cubicBezTo>
                      <a:pt x="332" y="410"/>
                      <a:pt x="254" y="488"/>
                      <a:pt x="157" y="586"/>
                    </a:cubicBezTo>
                    <a:cubicBezTo>
                      <a:pt x="157" y="664"/>
                      <a:pt x="157" y="742"/>
                      <a:pt x="78" y="742"/>
                    </a:cubicBezTo>
                    <a:lnTo>
                      <a:pt x="0" y="820"/>
                    </a:lnTo>
                    <a:lnTo>
                      <a:pt x="0" y="976"/>
                    </a:lnTo>
                    <a:cubicBezTo>
                      <a:pt x="78" y="976"/>
                      <a:pt x="78" y="1074"/>
                      <a:pt x="157" y="1074"/>
                    </a:cubicBezTo>
                    <a:cubicBezTo>
                      <a:pt x="488" y="976"/>
                      <a:pt x="566" y="410"/>
                      <a:pt x="898" y="332"/>
                    </a:cubicBezTo>
                    <a:cubicBezTo>
                      <a:pt x="920" y="327"/>
                      <a:pt x="941" y="325"/>
                      <a:pt x="961" y="325"/>
                    </a:cubicBezTo>
                    <a:cubicBezTo>
                      <a:pt x="1197" y="325"/>
                      <a:pt x="1345" y="643"/>
                      <a:pt x="1559" y="643"/>
                    </a:cubicBezTo>
                    <a:cubicBezTo>
                      <a:pt x="1608" y="643"/>
                      <a:pt x="1660" y="627"/>
                      <a:pt x="1717" y="586"/>
                    </a:cubicBezTo>
                    <a:cubicBezTo>
                      <a:pt x="1717" y="586"/>
                      <a:pt x="1796" y="488"/>
                      <a:pt x="1717" y="410"/>
                    </a:cubicBezTo>
                    <a:cubicBezTo>
                      <a:pt x="1620" y="332"/>
                      <a:pt x="1464" y="254"/>
                      <a:pt x="1308" y="176"/>
                    </a:cubicBezTo>
                    <a:cubicBezTo>
                      <a:pt x="1230" y="1"/>
                      <a:pt x="1054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56"/>
              <p:cNvSpPr/>
              <p:nvPr/>
            </p:nvSpPr>
            <p:spPr>
              <a:xfrm flipH="1">
                <a:off x="-88965" y="667084"/>
                <a:ext cx="40625" cy="46304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2" extrusionOk="0">
                    <a:moveTo>
                      <a:pt x="1152" y="0"/>
                    </a:moveTo>
                    <a:cubicBezTo>
                      <a:pt x="1074" y="0"/>
                      <a:pt x="977" y="0"/>
                      <a:pt x="898" y="98"/>
                    </a:cubicBezTo>
                    <a:lnTo>
                      <a:pt x="664" y="98"/>
                    </a:lnTo>
                    <a:cubicBezTo>
                      <a:pt x="489" y="176"/>
                      <a:pt x="333" y="254"/>
                      <a:pt x="255" y="410"/>
                    </a:cubicBezTo>
                    <a:cubicBezTo>
                      <a:pt x="1" y="820"/>
                      <a:pt x="411" y="1308"/>
                      <a:pt x="742" y="1464"/>
                    </a:cubicBezTo>
                    <a:cubicBezTo>
                      <a:pt x="774" y="1483"/>
                      <a:pt x="806" y="1492"/>
                      <a:pt x="836" y="1492"/>
                    </a:cubicBezTo>
                    <a:cubicBezTo>
                      <a:pt x="958" y="1492"/>
                      <a:pt x="1055" y="1354"/>
                      <a:pt x="977" y="1229"/>
                    </a:cubicBezTo>
                    <a:cubicBezTo>
                      <a:pt x="898" y="1073"/>
                      <a:pt x="664" y="976"/>
                      <a:pt x="586" y="820"/>
                    </a:cubicBezTo>
                    <a:cubicBezTo>
                      <a:pt x="411" y="586"/>
                      <a:pt x="664" y="488"/>
                      <a:pt x="898" y="410"/>
                    </a:cubicBezTo>
                    <a:cubicBezTo>
                      <a:pt x="1074" y="332"/>
                      <a:pt x="1308" y="176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56"/>
              <p:cNvSpPr/>
              <p:nvPr/>
            </p:nvSpPr>
            <p:spPr>
              <a:xfrm flipH="1">
                <a:off x="115121" y="1932287"/>
                <a:ext cx="53318" cy="348399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1226" extrusionOk="0">
                    <a:moveTo>
                      <a:pt x="469" y="0"/>
                    </a:moveTo>
                    <a:cubicBezTo>
                      <a:pt x="437" y="0"/>
                      <a:pt x="410" y="19"/>
                      <a:pt x="410" y="52"/>
                    </a:cubicBezTo>
                    <a:cubicBezTo>
                      <a:pt x="1" y="2003"/>
                      <a:pt x="489" y="4032"/>
                      <a:pt x="567" y="5983"/>
                    </a:cubicBezTo>
                    <a:cubicBezTo>
                      <a:pt x="645" y="7134"/>
                      <a:pt x="645" y="8188"/>
                      <a:pt x="820" y="9242"/>
                    </a:cubicBezTo>
                    <a:cubicBezTo>
                      <a:pt x="820" y="9807"/>
                      <a:pt x="820" y="10549"/>
                      <a:pt x="1054" y="11115"/>
                    </a:cubicBezTo>
                    <a:cubicBezTo>
                      <a:pt x="1054" y="11170"/>
                      <a:pt x="1093" y="11225"/>
                      <a:pt x="1151" y="11225"/>
                    </a:cubicBezTo>
                    <a:cubicBezTo>
                      <a:pt x="1174" y="11225"/>
                      <a:pt x="1201" y="11216"/>
                      <a:pt x="1230" y="11193"/>
                    </a:cubicBezTo>
                    <a:cubicBezTo>
                      <a:pt x="1718" y="11037"/>
                      <a:pt x="1542" y="10627"/>
                      <a:pt x="1542" y="10295"/>
                    </a:cubicBezTo>
                    <a:cubicBezTo>
                      <a:pt x="1464" y="9242"/>
                      <a:pt x="1386" y="8188"/>
                      <a:pt x="1308" y="7134"/>
                    </a:cubicBezTo>
                    <a:cubicBezTo>
                      <a:pt x="1132" y="4773"/>
                      <a:pt x="820" y="2413"/>
                      <a:pt x="567" y="130"/>
                    </a:cubicBezTo>
                    <a:cubicBezTo>
                      <a:pt x="567" y="38"/>
                      <a:pt x="513" y="0"/>
                      <a:pt x="4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56"/>
              <p:cNvSpPr/>
              <p:nvPr/>
            </p:nvSpPr>
            <p:spPr>
              <a:xfrm flipH="1">
                <a:off x="17020" y="1994419"/>
                <a:ext cx="230590" cy="194931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6281" extrusionOk="0">
                    <a:moveTo>
                      <a:pt x="7430" y="1"/>
                    </a:moveTo>
                    <a:lnTo>
                      <a:pt x="7430" y="1"/>
                    </a:lnTo>
                    <a:cubicBezTo>
                      <a:pt x="5732" y="820"/>
                      <a:pt x="4503" y="2440"/>
                      <a:pt x="2961" y="3415"/>
                    </a:cubicBezTo>
                    <a:cubicBezTo>
                      <a:pt x="1908" y="3981"/>
                      <a:pt x="601" y="4723"/>
                      <a:pt x="113" y="5854"/>
                    </a:cubicBezTo>
                    <a:cubicBezTo>
                      <a:pt x="1" y="6093"/>
                      <a:pt x="221" y="6281"/>
                      <a:pt x="441" y="6281"/>
                    </a:cubicBezTo>
                    <a:cubicBezTo>
                      <a:pt x="527" y="6281"/>
                      <a:pt x="613" y="6252"/>
                      <a:pt x="679" y="6186"/>
                    </a:cubicBezTo>
                    <a:cubicBezTo>
                      <a:pt x="1654" y="4957"/>
                      <a:pt x="2961" y="4313"/>
                      <a:pt x="4269" y="3415"/>
                    </a:cubicBezTo>
                    <a:cubicBezTo>
                      <a:pt x="5478" y="2518"/>
                      <a:pt x="6708" y="1308"/>
                      <a:pt x="74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56"/>
              <p:cNvSpPr/>
              <p:nvPr/>
            </p:nvSpPr>
            <p:spPr>
              <a:xfrm flipH="1">
                <a:off x="-10850" y="2046838"/>
                <a:ext cx="284250" cy="126871"/>
              </a:xfrm>
              <a:custGeom>
                <a:avLst/>
                <a:gdLst/>
                <a:ahLst/>
                <a:cxnLst/>
                <a:rect l="l" t="t" r="r" b="b"/>
                <a:pathLst>
                  <a:path w="9159" h="4088" extrusionOk="0">
                    <a:moveTo>
                      <a:pt x="157" y="0"/>
                    </a:moveTo>
                    <a:cubicBezTo>
                      <a:pt x="73" y="0"/>
                      <a:pt x="1" y="123"/>
                      <a:pt x="124" y="185"/>
                    </a:cubicBezTo>
                    <a:cubicBezTo>
                      <a:pt x="1275" y="1317"/>
                      <a:pt x="2895" y="1980"/>
                      <a:pt x="4358" y="2546"/>
                    </a:cubicBezTo>
                    <a:cubicBezTo>
                      <a:pt x="5822" y="3034"/>
                      <a:pt x="7363" y="3931"/>
                      <a:pt x="8905" y="4087"/>
                    </a:cubicBezTo>
                    <a:cubicBezTo>
                      <a:pt x="9158" y="4087"/>
                      <a:pt x="9158" y="3834"/>
                      <a:pt x="9002" y="3756"/>
                    </a:cubicBezTo>
                    <a:cubicBezTo>
                      <a:pt x="7773" y="3112"/>
                      <a:pt x="6388" y="2546"/>
                      <a:pt x="5100" y="1980"/>
                    </a:cubicBezTo>
                    <a:cubicBezTo>
                      <a:pt x="3461" y="1317"/>
                      <a:pt x="1919" y="341"/>
                      <a:pt x="222" y="29"/>
                    </a:cubicBezTo>
                    <a:cubicBezTo>
                      <a:pt x="202" y="9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56"/>
              <p:cNvSpPr/>
              <p:nvPr/>
            </p:nvSpPr>
            <p:spPr>
              <a:xfrm flipH="1">
                <a:off x="108542" y="1963136"/>
                <a:ext cx="97450" cy="63405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043" extrusionOk="0">
                    <a:moveTo>
                      <a:pt x="3009" y="1"/>
                    </a:moveTo>
                    <a:cubicBezTo>
                      <a:pt x="2980" y="1"/>
                      <a:pt x="2951" y="10"/>
                      <a:pt x="2928" y="33"/>
                    </a:cubicBezTo>
                    <a:cubicBezTo>
                      <a:pt x="2440" y="287"/>
                      <a:pt x="2030" y="775"/>
                      <a:pt x="1699" y="1262"/>
                    </a:cubicBezTo>
                    <a:cubicBezTo>
                      <a:pt x="1309" y="935"/>
                      <a:pt x="870" y="509"/>
                      <a:pt x="421" y="509"/>
                    </a:cubicBezTo>
                    <a:cubicBezTo>
                      <a:pt x="307" y="509"/>
                      <a:pt x="193" y="536"/>
                      <a:pt x="79" y="599"/>
                    </a:cubicBezTo>
                    <a:cubicBezTo>
                      <a:pt x="1" y="599"/>
                      <a:pt x="1" y="775"/>
                      <a:pt x="1" y="775"/>
                    </a:cubicBezTo>
                    <a:cubicBezTo>
                      <a:pt x="235" y="1009"/>
                      <a:pt x="567" y="1165"/>
                      <a:pt x="801" y="1419"/>
                    </a:cubicBezTo>
                    <a:cubicBezTo>
                      <a:pt x="1055" y="1575"/>
                      <a:pt x="1289" y="1828"/>
                      <a:pt x="1620" y="1984"/>
                    </a:cubicBezTo>
                    <a:cubicBezTo>
                      <a:pt x="1659" y="2023"/>
                      <a:pt x="1742" y="2043"/>
                      <a:pt x="1825" y="2043"/>
                    </a:cubicBezTo>
                    <a:cubicBezTo>
                      <a:pt x="1908" y="2043"/>
                      <a:pt x="1991" y="2023"/>
                      <a:pt x="2030" y="1984"/>
                    </a:cubicBezTo>
                    <a:cubicBezTo>
                      <a:pt x="2440" y="1419"/>
                      <a:pt x="2928" y="775"/>
                      <a:pt x="3084" y="111"/>
                    </a:cubicBezTo>
                    <a:cubicBezTo>
                      <a:pt x="3139" y="56"/>
                      <a:pt x="3077" y="1"/>
                      <a:pt x="30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56"/>
              <p:cNvSpPr/>
              <p:nvPr/>
            </p:nvSpPr>
            <p:spPr>
              <a:xfrm flipH="1">
                <a:off x="6716" y="1984892"/>
                <a:ext cx="83608" cy="8407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709" extrusionOk="0">
                    <a:moveTo>
                      <a:pt x="654" y="1"/>
                    </a:moveTo>
                    <a:cubicBezTo>
                      <a:pt x="610" y="1"/>
                      <a:pt x="567" y="25"/>
                      <a:pt x="567" y="74"/>
                    </a:cubicBezTo>
                    <a:cubicBezTo>
                      <a:pt x="410" y="796"/>
                      <a:pt x="1" y="1439"/>
                      <a:pt x="1" y="2181"/>
                    </a:cubicBezTo>
                    <a:cubicBezTo>
                      <a:pt x="1" y="2337"/>
                      <a:pt x="79" y="2513"/>
                      <a:pt x="254" y="2513"/>
                    </a:cubicBezTo>
                    <a:cubicBezTo>
                      <a:pt x="546" y="2619"/>
                      <a:pt x="1004" y="2708"/>
                      <a:pt x="1450" y="2708"/>
                    </a:cubicBezTo>
                    <a:cubicBezTo>
                      <a:pt x="1990" y="2708"/>
                      <a:pt x="2512" y="2576"/>
                      <a:pt x="2693" y="2181"/>
                    </a:cubicBezTo>
                    <a:cubicBezTo>
                      <a:pt x="2693" y="2103"/>
                      <a:pt x="2615" y="1927"/>
                      <a:pt x="2518" y="1927"/>
                    </a:cubicBezTo>
                    <a:cubicBezTo>
                      <a:pt x="2419" y="1861"/>
                      <a:pt x="2302" y="1837"/>
                      <a:pt x="2177" y="1837"/>
                    </a:cubicBezTo>
                    <a:cubicBezTo>
                      <a:pt x="2007" y="1837"/>
                      <a:pt x="1820" y="1882"/>
                      <a:pt x="1640" y="1927"/>
                    </a:cubicBezTo>
                    <a:cubicBezTo>
                      <a:pt x="1308" y="1927"/>
                      <a:pt x="1054" y="1927"/>
                      <a:pt x="742" y="1849"/>
                    </a:cubicBezTo>
                    <a:cubicBezTo>
                      <a:pt x="742" y="1283"/>
                      <a:pt x="976" y="640"/>
                      <a:pt x="742" y="74"/>
                    </a:cubicBezTo>
                    <a:cubicBezTo>
                      <a:pt x="742" y="25"/>
                      <a:pt x="698" y="1"/>
                      <a:pt x="6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56"/>
              <p:cNvSpPr/>
              <p:nvPr/>
            </p:nvSpPr>
            <p:spPr>
              <a:xfrm flipH="1">
                <a:off x="196247" y="2015182"/>
                <a:ext cx="82988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36" extrusionOk="0">
                    <a:moveTo>
                      <a:pt x="1463" y="0"/>
                    </a:moveTo>
                    <a:cubicBezTo>
                      <a:pt x="1424" y="0"/>
                      <a:pt x="1385" y="24"/>
                      <a:pt x="1385" y="73"/>
                    </a:cubicBezTo>
                    <a:cubicBezTo>
                      <a:pt x="1132" y="639"/>
                      <a:pt x="1463" y="1283"/>
                      <a:pt x="1776" y="1771"/>
                    </a:cubicBezTo>
                    <a:cubicBezTo>
                      <a:pt x="1463" y="1927"/>
                      <a:pt x="1132" y="2024"/>
                      <a:pt x="800" y="2181"/>
                    </a:cubicBezTo>
                    <a:cubicBezTo>
                      <a:pt x="566" y="2259"/>
                      <a:pt x="234" y="2259"/>
                      <a:pt x="78" y="2590"/>
                    </a:cubicBezTo>
                    <a:cubicBezTo>
                      <a:pt x="0" y="2746"/>
                      <a:pt x="78" y="2824"/>
                      <a:pt x="156" y="2902"/>
                    </a:cubicBezTo>
                    <a:cubicBezTo>
                      <a:pt x="281" y="2998"/>
                      <a:pt x="404" y="3036"/>
                      <a:pt x="525" y="3036"/>
                    </a:cubicBezTo>
                    <a:cubicBezTo>
                      <a:pt x="726" y="3036"/>
                      <a:pt x="925" y="2934"/>
                      <a:pt x="1132" y="2824"/>
                    </a:cubicBezTo>
                    <a:cubicBezTo>
                      <a:pt x="1541" y="2668"/>
                      <a:pt x="2029" y="2415"/>
                      <a:pt x="2439" y="2259"/>
                    </a:cubicBezTo>
                    <a:cubicBezTo>
                      <a:pt x="2595" y="2181"/>
                      <a:pt x="2673" y="1849"/>
                      <a:pt x="2595" y="1771"/>
                    </a:cubicBezTo>
                    <a:cubicBezTo>
                      <a:pt x="2439" y="1439"/>
                      <a:pt x="2185" y="1205"/>
                      <a:pt x="2029" y="873"/>
                    </a:cubicBezTo>
                    <a:cubicBezTo>
                      <a:pt x="1873" y="639"/>
                      <a:pt x="1698" y="307"/>
                      <a:pt x="1541" y="73"/>
                    </a:cubicBezTo>
                    <a:cubicBezTo>
                      <a:pt x="1541" y="24"/>
                      <a:pt x="1502" y="0"/>
                      <a:pt x="14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56"/>
              <p:cNvSpPr/>
              <p:nvPr/>
            </p:nvSpPr>
            <p:spPr>
              <a:xfrm flipH="1">
                <a:off x="183554" y="2125822"/>
                <a:ext cx="88419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705" extrusionOk="0">
                    <a:moveTo>
                      <a:pt x="1307" y="1"/>
                    </a:moveTo>
                    <a:cubicBezTo>
                      <a:pt x="976" y="1"/>
                      <a:pt x="410" y="1"/>
                      <a:pt x="176" y="157"/>
                    </a:cubicBezTo>
                    <a:cubicBezTo>
                      <a:pt x="0" y="235"/>
                      <a:pt x="0" y="489"/>
                      <a:pt x="176" y="489"/>
                    </a:cubicBezTo>
                    <a:cubicBezTo>
                      <a:pt x="332" y="645"/>
                      <a:pt x="664" y="645"/>
                      <a:pt x="898" y="645"/>
                    </a:cubicBezTo>
                    <a:cubicBezTo>
                      <a:pt x="1025" y="645"/>
                      <a:pt x="1186" y="625"/>
                      <a:pt x="1347" y="625"/>
                    </a:cubicBezTo>
                    <a:cubicBezTo>
                      <a:pt x="1507" y="625"/>
                      <a:pt x="1668" y="645"/>
                      <a:pt x="1795" y="723"/>
                    </a:cubicBezTo>
                    <a:cubicBezTo>
                      <a:pt x="1951" y="898"/>
                      <a:pt x="1873" y="1386"/>
                      <a:pt x="1795" y="1542"/>
                    </a:cubicBezTo>
                    <a:cubicBezTo>
                      <a:pt x="1717" y="1874"/>
                      <a:pt x="1639" y="2186"/>
                      <a:pt x="1717" y="2518"/>
                    </a:cubicBezTo>
                    <a:cubicBezTo>
                      <a:pt x="1717" y="2632"/>
                      <a:pt x="1843" y="2705"/>
                      <a:pt x="1941" y="2705"/>
                    </a:cubicBezTo>
                    <a:cubicBezTo>
                      <a:pt x="1976" y="2705"/>
                      <a:pt x="2009" y="2695"/>
                      <a:pt x="2029" y="2674"/>
                    </a:cubicBezTo>
                    <a:cubicBezTo>
                      <a:pt x="2693" y="2186"/>
                      <a:pt x="2849" y="801"/>
                      <a:pt x="2283" y="235"/>
                    </a:cubicBezTo>
                    <a:cubicBezTo>
                      <a:pt x="2029" y="1"/>
                      <a:pt x="1639" y="1"/>
                      <a:pt x="1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56"/>
              <p:cNvSpPr/>
              <p:nvPr/>
            </p:nvSpPr>
            <p:spPr>
              <a:xfrm flipH="1">
                <a:off x="75148" y="2200895"/>
                <a:ext cx="108436" cy="63653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2051" extrusionOk="0">
                    <a:moveTo>
                      <a:pt x="1962" y="0"/>
                    </a:moveTo>
                    <a:cubicBezTo>
                      <a:pt x="1909" y="0"/>
                      <a:pt x="1853" y="6"/>
                      <a:pt x="1796" y="21"/>
                    </a:cubicBezTo>
                    <a:cubicBezTo>
                      <a:pt x="1386" y="21"/>
                      <a:pt x="1055" y="333"/>
                      <a:pt x="820" y="587"/>
                    </a:cubicBezTo>
                    <a:cubicBezTo>
                      <a:pt x="645" y="743"/>
                      <a:pt x="489" y="918"/>
                      <a:pt x="333" y="1152"/>
                    </a:cubicBezTo>
                    <a:cubicBezTo>
                      <a:pt x="333" y="1231"/>
                      <a:pt x="255" y="1406"/>
                      <a:pt x="157" y="1484"/>
                    </a:cubicBezTo>
                    <a:cubicBezTo>
                      <a:pt x="79" y="1484"/>
                      <a:pt x="1" y="1562"/>
                      <a:pt x="1" y="1640"/>
                    </a:cubicBezTo>
                    <a:lnTo>
                      <a:pt x="1" y="1894"/>
                    </a:lnTo>
                    <a:cubicBezTo>
                      <a:pt x="79" y="1972"/>
                      <a:pt x="157" y="2050"/>
                      <a:pt x="255" y="2050"/>
                    </a:cubicBezTo>
                    <a:cubicBezTo>
                      <a:pt x="977" y="1972"/>
                      <a:pt x="1055" y="743"/>
                      <a:pt x="1796" y="587"/>
                    </a:cubicBezTo>
                    <a:cubicBezTo>
                      <a:pt x="1816" y="584"/>
                      <a:pt x="1836" y="582"/>
                      <a:pt x="1856" y="582"/>
                    </a:cubicBezTo>
                    <a:cubicBezTo>
                      <a:pt x="2282" y="582"/>
                      <a:pt x="2579" y="1204"/>
                      <a:pt x="3002" y="1204"/>
                    </a:cubicBezTo>
                    <a:cubicBezTo>
                      <a:pt x="3105" y="1204"/>
                      <a:pt x="3216" y="1167"/>
                      <a:pt x="3337" y="1074"/>
                    </a:cubicBezTo>
                    <a:cubicBezTo>
                      <a:pt x="3415" y="1074"/>
                      <a:pt x="3494" y="918"/>
                      <a:pt x="3415" y="821"/>
                    </a:cubicBezTo>
                    <a:cubicBezTo>
                      <a:pt x="3259" y="587"/>
                      <a:pt x="2850" y="509"/>
                      <a:pt x="2596" y="255"/>
                    </a:cubicBezTo>
                    <a:cubicBezTo>
                      <a:pt x="2405" y="127"/>
                      <a:pt x="2201" y="0"/>
                      <a:pt x="19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56"/>
              <p:cNvSpPr/>
              <p:nvPr/>
            </p:nvSpPr>
            <p:spPr>
              <a:xfrm flipH="1">
                <a:off x="1875" y="2108287"/>
                <a:ext cx="82988" cy="9450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45" extrusionOk="0">
                    <a:moveTo>
                      <a:pt x="2342" y="0"/>
                    </a:moveTo>
                    <a:cubicBezTo>
                      <a:pt x="2186" y="0"/>
                      <a:pt x="2030" y="78"/>
                      <a:pt x="1854" y="156"/>
                    </a:cubicBezTo>
                    <a:cubicBezTo>
                      <a:pt x="1698" y="234"/>
                      <a:pt x="1542" y="234"/>
                      <a:pt x="1366" y="234"/>
                    </a:cubicBezTo>
                    <a:cubicBezTo>
                      <a:pt x="976" y="312"/>
                      <a:pt x="644" y="566"/>
                      <a:pt x="488" y="878"/>
                    </a:cubicBezTo>
                    <a:cubicBezTo>
                      <a:pt x="0" y="1619"/>
                      <a:pt x="878" y="2595"/>
                      <a:pt x="1542" y="3005"/>
                    </a:cubicBezTo>
                    <a:cubicBezTo>
                      <a:pt x="1583" y="3032"/>
                      <a:pt x="1627" y="3045"/>
                      <a:pt x="1671" y="3045"/>
                    </a:cubicBezTo>
                    <a:cubicBezTo>
                      <a:pt x="1878" y="3045"/>
                      <a:pt x="2080" y="2774"/>
                      <a:pt x="1952" y="2517"/>
                    </a:cubicBezTo>
                    <a:cubicBezTo>
                      <a:pt x="1776" y="2185"/>
                      <a:pt x="1366" y="1951"/>
                      <a:pt x="1210" y="1619"/>
                    </a:cubicBezTo>
                    <a:cubicBezTo>
                      <a:pt x="878" y="1132"/>
                      <a:pt x="1366" y="976"/>
                      <a:pt x="1776" y="800"/>
                    </a:cubicBezTo>
                    <a:cubicBezTo>
                      <a:pt x="2108" y="722"/>
                      <a:pt x="2673" y="390"/>
                      <a:pt x="24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56"/>
              <p:cNvSpPr/>
              <p:nvPr/>
            </p:nvSpPr>
            <p:spPr>
              <a:xfrm flipH="1">
                <a:off x="515194" y="2794347"/>
                <a:ext cx="46832" cy="267056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8605" extrusionOk="0">
                    <a:moveTo>
                      <a:pt x="0" y="1"/>
                    </a:moveTo>
                    <a:cubicBezTo>
                      <a:pt x="0" y="723"/>
                      <a:pt x="156" y="1386"/>
                      <a:pt x="156" y="2108"/>
                    </a:cubicBezTo>
                    <a:cubicBezTo>
                      <a:pt x="254" y="2771"/>
                      <a:pt x="254" y="3493"/>
                      <a:pt x="332" y="4137"/>
                    </a:cubicBezTo>
                    <a:cubicBezTo>
                      <a:pt x="410" y="4879"/>
                      <a:pt x="644" y="5601"/>
                      <a:pt x="742" y="6264"/>
                    </a:cubicBezTo>
                    <a:cubicBezTo>
                      <a:pt x="898" y="6986"/>
                      <a:pt x="898" y="7805"/>
                      <a:pt x="1054" y="8449"/>
                    </a:cubicBezTo>
                    <a:cubicBezTo>
                      <a:pt x="1087" y="8557"/>
                      <a:pt x="1180" y="8605"/>
                      <a:pt x="1270" y="8605"/>
                    </a:cubicBezTo>
                    <a:cubicBezTo>
                      <a:pt x="1392" y="8605"/>
                      <a:pt x="1508" y="8517"/>
                      <a:pt x="1463" y="8371"/>
                    </a:cubicBezTo>
                    <a:lnTo>
                      <a:pt x="1385" y="8215"/>
                    </a:lnTo>
                    <a:lnTo>
                      <a:pt x="1385" y="8137"/>
                    </a:lnTo>
                    <a:cubicBezTo>
                      <a:pt x="1229" y="7552"/>
                      <a:pt x="1229" y="6986"/>
                      <a:pt x="1132" y="6420"/>
                    </a:cubicBezTo>
                    <a:cubicBezTo>
                      <a:pt x="1054" y="5698"/>
                      <a:pt x="820" y="5035"/>
                      <a:pt x="742" y="4313"/>
                    </a:cubicBezTo>
                    <a:cubicBezTo>
                      <a:pt x="566" y="3571"/>
                      <a:pt x="566" y="2849"/>
                      <a:pt x="488" y="2108"/>
                    </a:cubicBezTo>
                    <a:cubicBezTo>
                      <a:pt x="410" y="1386"/>
                      <a:pt x="156" y="723"/>
                      <a:pt x="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56"/>
              <p:cNvSpPr/>
              <p:nvPr/>
            </p:nvSpPr>
            <p:spPr>
              <a:xfrm flipH="1">
                <a:off x="438910" y="2821564"/>
                <a:ext cx="188538" cy="193286"/>
              </a:xfrm>
              <a:custGeom>
                <a:avLst/>
                <a:gdLst/>
                <a:ahLst/>
                <a:cxnLst/>
                <a:rect l="l" t="t" r="r" b="b"/>
                <a:pathLst>
                  <a:path w="6075" h="6228" extrusionOk="0">
                    <a:moveTo>
                      <a:pt x="5832" y="1"/>
                    </a:moveTo>
                    <a:cubicBezTo>
                      <a:pt x="5810" y="1"/>
                      <a:pt x="5791" y="7"/>
                      <a:pt x="5776" y="21"/>
                    </a:cubicBezTo>
                    <a:cubicBezTo>
                      <a:pt x="4801" y="1075"/>
                      <a:pt x="3903" y="2050"/>
                      <a:pt x="2850" y="2948"/>
                    </a:cubicBezTo>
                    <a:cubicBezTo>
                      <a:pt x="2264" y="3514"/>
                      <a:pt x="1698" y="4002"/>
                      <a:pt x="1132" y="4567"/>
                    </a:cubicBezTo>
                    <a:cubicBezTo>
                      <a:pt x="723" y="5055"/>
                      <a:pt x="157" y="5543"/>
                      <a:pt x="1" y="6109"/>
                    </a:cubicBezTo>
                    <a:cubicBezTo>
                      <a:pt x="1" y="6164"/>
                      <a:pt x="39" y="6228"/>
                      <a:pt x="89" y="6228"/>
                    </a:cubicBezTo>
                    <a:cubicBezTo>
                      <a:pt x="110" y="6228"/>
                      <a:pt x="134" y="6216"/>
                      <a:pt x="157" y="6187"/>
                    </a:cubicBezTo>
                    <a:cubicBezTo>
                      <a:pt x="1054" y="4899"/>
                      <a:pt x="2440" y="3924"/>
                      <a:pt x="3571" y="2870"/>
                    </a:cubicBezTo>
                    <a:cubicBezTo>
                      <a:pt x="4137" y="2285"/>
                      <a:pt x="4801" y="1719"/>
                      <a:pt x="5367" y="1153"/>
                    </a:cubicBezTo>
                    <a:cubicBezTo>
                      <a:pt x="5523" y="919"/>
                      <a:pt x="6010" y="509"/>
                      <a:pt x="6010" y="255"/>
                    </a:cubicBezTo>
                    <a:cubicBezTo>
                      <a:pt x="6074" y="128"/>
                      <a:pt x="5930" y="1"/>
                      <a:pt x="58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56"/>
              <p:cNvSpPr/>
              <p:nvPr/>
            </p:nvSpPr>
            <p:spPr>
              <a:xfrm flipH="1">
                <a:off x="411599" y="2879848"/>
                <a:ext cx="235276" cy="10434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3362" extrusionOk="0">
                    <a:moveTo>
                      <a:pt x="160" y="1"/>
                    </a:moveTo>
                    <a:cubicBezTo>
                      <a:pt x="76" y="1"/>
                      <a:pt x="0" y="75"/>
                      <a:pt x="61" y="172"/>
                    </a:cubicBezTo>
                    <a:cubicBezTo>
                      <a:pt x="217" y="582"/>
                      <a:pt x="627" y="816"/>
                      <a:pt x="1037" y="992"/>
                    </a:cubicBezTo>
                    <a:cubicBezTo>
                      <a:pt x="1602" y="1304"/>
                      <a:pt x="2168" y="1480"/>
                      <a:pt x="2812" y="1714"/>
                    </a:cubicBezTo>
                    <a:cubicBezTo>
                      <a:pt x="3222" y="1870"/>
                      <a:pt x="3632" y="2046"/>
                      <a:pt x="4119" y="2202"/>
                    </a:cubicBezTo>
                    <a:cubicBezTo>
                      <a:pt x="4529" y="2280"/>
                      <a:pt x="5017" y="2358"/>
                      <a:pt x="5427" y="2533"/>
                    </a:cubicBezTo>
                    <a:cubicBezTo>
                      <a:pt x="5661" y="2689"/>
                      <a:pt x="5914" y="2943"/>
                      <a:pt x="6227" y="3021"/>
                    </a:cubicBezTo>
                    <a:cubicBezTo>
                      <a:pt x="6480" y="3099"/>
                      <a:pt x="6968" y="3099"/>
                      <a:pt x="7124" y="3333"/>
                    </a:cubicBezTo>
                    <a:cubicBezTo>
                      <a:pt x="7155" y="3353"/>
                      <a:pt x="7194" y="3361"/>
                      <a:pt x="7234" y="3361"/>
                    </a:cubicBezTo>
                    <a:cubicBezTo>
                      <a:pt x="7393" y="3361"/>
                      <a:pt x="7581" y="3224"/>
                      <a:pt x="7456" y="3099"/>
                    </a:cubicBezTo>
                    <a:cubicBezTo>
                      <a:pt x="7280" y="2689"/>
                      <a:pt x="6714" y="2768"/>
                      <a:pt x="6305" y="2611"/>
                    </a:cubicBezTo>
                    <a:cubicBezTo>
                      <a:pt x="5993" y="2455"/>
                      <a:pt x="5739" y="2202"/>
                      <a:pt x="5427" y="2124"/>
                    </a:cubicBezTo>
                    <a:cubicBezTo>
                      <a:pt x="5017" y="1968"/>
                      <a:pt x="4607" y="1870"/>
                      <a:pt x="4197" y="1792"/>
                    </a:cubicBezTo>
                    <a:cubicBezTo>
                      <a:pt x="3378" y="1558"/>
                      <a:pt x="2656" y="1226"/>
                      <a:pt x="1837" y="894"/>
                    </a:cubicBezTo>
                    <a:cubicBezTo>
                      <a:pt x="1349" y="738"/>
                      <a:pt x="627" y="504"/>
                      <a:pt x="295" y="94"/>
                    </a:cubicBezTo>
                    <a:cubicBezTo>
                      <a:pt x="266" y="28"/>
                      <a:pt x="211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56"/>
              <p:cNvSpPr/>
              <p:nvPr/>
            </p:nvSpPr>
            <p:spPr>
              <a:xfrm flipH="1">
                <a:off x="592284" y="2932359"/>
                <a:ext cx="35163" cy="13407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432" extrusionOk="0">
                    <a:moveTo>
                      <a:pt x="959" y="0"/>
                    </a:moveTo>
                    <a:cubicBezTo>
                      <a:pt x="829" y="0"/>
                      <a:pt x="691" y="100"/>
                      <a:pt x="567" y="100"/>
                    </a:cubicBezTo>
                    <a:cubicBezTo>
                      <a:pt x="411" y="100"/>
                      <a:pt x="157" y="100"/>
                      <a:pt x="1" y="178"/>
                    </a:cubicBezTo>
                    <a:lnTo>
                      <a:pt x="1" y="354"/>
                    </a:lnTo>
                    <a:cubicBezTo>
                      <a:pt x="157" y="432"/>
                      <a:pt x="411" y="432"/>
                      <a:pt x="645" y="432"/>
                    </a:cubicBezTo>
                    <a:cubicBezTo>
                      <a:pt x="801" y="354"/>
                      <a:pt x="1054" y="354"/>
                      <a:pt x="1132" y="178"/>
                    </a:cubicBezTo>
                    <a:cubicBezTo>
                      <a:pt x="1132" y="100"/>
                      <a:pt x="1132" y="22"/>
                      <a:pt x="1054" y="22"/>
                    </a:cubicBezTo>
                    <a:cubicBezTo>
                      <a:pt x="1023" y="6"/>
                      <a:pt x="991" y="0"/>
                      <a:pt x="9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56"/>
              <p:cNvSpPr/>
              <p:nvPr/>
            </p:nvSpPr>
            <p:spPr>
              <a:xfrm flipH="1">
                <a:off x="573012" y="2862189"/>
                <a:ext cx="32028" cy="39166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262" extrusionOk="0">
                    <a:moveTo>
                      <a:pt x="176" y="0"/>
                    </a:moveTo>
                    <a:cubicBezTo>
                      <a:pt x="1" y="254"/>
                      <a:pt x="176" y="488"/>
                      <a:pt x="332" y="663"/>
                    </a:cubicBezTo>
                    <a:cubicBezTo>
                      <a:pt x="410" y="820"/>
                      <a:pt x="664" y="1073"/>
                      <a:pt x="820" y="1229"/>
                    </a:cubicBezTo>
                    <a:cubicBezTo>
                      <a:pt x="843" y="1252"/>
                      <a:pt x="873" y="1262"/>
                      <a:pt x="901" y="1262"/>
                    </a:cubicBezTo>
                    <a:cubicBezTo>
                      <a:pt x="970" y="1262"/>
                      <a:pt x="1031" y="1206"/>
                      <a:pt x="976" y="1151"/>
                    </a:cubicBezTo>
                    <a:cubicBezTo>
                      <a:pt x="976" y="898"/>
                      <a:pt x="820" y="741"/>
                      <a:pt x="664" y="585"/>
                    </a:cubicBezTo>
                    <a:cubicBezTo>
                      <a:pt x="489" y="410"/>
                      <a:pt x="489" y="176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56"/>
              <p:cNvSpPr/>
              <p:nvPr/>
            </p:nvSpPr>
            <p:spPr>
              <a:xfrm flipH="1">
                <a:off x="514169" y="2837951"/>
                <a:ext cx="22438" cy="43511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402" extrusionOk="0">
                    <a:moveTo>
                      <a:pt x="615" y="1"/>
                    </a:moveTo>
                    <a:cubicBezTo>
                      <a:pt x="586" y="1"/>
                      <a:pt x="566" y="20"/>
                      <a:pt x="566" y="59"/>
                    </a:cubicBezTo>
                    <a:cubicBezTo>
                      <a:pt x="313" y="215"/>
                      <a:pt x="313" y="469"/>
                      <a:pt x="157" y="703"/>
                    </a:cubicBezTo>
                    <a:cubicBezTo>
                      <a:pt x="79" y="957"/>
                      <a:pt x="1" y="1113"/>
                      <a:pt x="79" y="1366"/>
                    </a:cubicBezTo>
                    <a:cubicBezTo>
                      <a:pt x="79" y="1366"/>
                      <a:pt x="113" y="1401"/>
                      <a:pt x="136" y="1401"/>
                    </a:cubicBezTo>
                    <a:cubicBezTo>
                      <a:pt x="148" y="1401"/>
                      <a:pt x="157" y="1392"/>
                      <a:pt x="157" y="1366"/>
                    </a:cubicBezTo>
                    <a:cubicBezTo>
                      <a:pt x="313" y="1191"/>
                      <a:pt x="410" y="957"/>
                      <a:pt x="488" y="703"/>
                    </a:cubicBezTo>
                    <a:cubicBezTo>
                      <a:pt x="644" y="547"/>
                      <a:pt x="722" y="293"/>
                      <a:pt x="722" y="59"/>
                    </a:cubicBezTo>
                    <a:cubicBezTo>
                      <a:pt x="683" y="20"/>
                      <a:pt x="644" y="1"/>
                      <a:pt x="6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56"/>
              <p:cNvSpPr/>
              <p:nvPr/>
            </p:nvSpPr>
            <p:spPr>
              <a:xfrm flipH="1">
                <a:off x="466344" y="2902752"/>
                <a:ext cx="35132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567" extrusionOk="0">
                    <a:moveTo>
                      <a:pt x="1054" y="0"/>
                    </a:moveTo>
                    <a:cubicBezTo>
                      <a:pt x="898" y="0"/>
                      <a:pt x="742" y="78"/>
                      <a:pt x="566" y="156"/>
                    </a:cubicBezTo>
                    <a:cubicBezTo>
                      <a:pt x="410" y="156"/>
                      <a:pt x="254" y="254"/>
                      <a:pt x="156" y="332"/>
                    </a:cubicBezTo>
                    <a:cubicBezTo>
                      <a:pt x="0" y="410"/>
                      <a:pt x="78" y="566"/>
                      <a:pt x="254" y="566"/>
                    </a:cubicBezTo>
                    <a:cubicBezTo>
                      <a:pt x="488" y="488"/>
                      <a:pt x="1132" y="488"/>
                      <a:pt x="1132" y="156"/>
                    </a:cubicBezTo>
                    <a:cubicBezTo>
                      <a:pt x="1132" y="78"/>
                      <a:pt x="1132" y="0"/>
                      <a:pt x="10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56"/>
              <p:cNvSpPr/>
              <p:nvPr/>
            </p:nvSpPr>
            <p:spPr>
              <a:xfrm flipH="1">
                <a:off x="617733" y="2858682"/>
                <a:ext cx="39973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831" extrusionOk="0">
                    <a:moveTo>
                      <a:pt x="725" y="0"/>
                    </a:moveTo>
                    <a:cubicBezTo>
                      <a:pt x="679" y="0"/>
                      <a:pt x="644" y="35"/>
                      <a:pt x="644" y="35"/>
                    </a:cubicBezTo>
                    <a:cubicBezTo>
                      <a:pt x="566" y="289"/>
                      <a:pt x="722" y="523"/>
                      <a:pt x="800" y="698"/>
                    </a:cubicBezTo>
                    <a:cubicBezTo>
                      <a:pt x="898" y="933"/>
                      <a:pt x="898" y="1186"/>
                      <a:pt x="976" y="1342"/>
                    </a:cubicBezTo>
                    <a:cubicBezTo>
                      <a:pt x="755" y="1342"/>
                      <a:pt x="534" y="1377"/>
                      <a:pt x="341" y="1377"/>
                    </a:cubicBezTo>
                    <a:cubicBezTo>
                      <a:pt x="245" y="1377"/>
                      <a:pt x="156" y="1368"/>
                      <a:pt x="78" y="1342"/>
                    </a:cubicBezTo>
                    <a:lnTo>
                      <a:pt x="0" y="1420"/>
                    </a:lnTo>
                    <a:cubicBezTo>
                      <a:pt x="156" y="1830"/>
                      <a:pt x="722" y="1674"/>
                      <a:pt x="1132" y="1752"/>
                    </a:cubicBezTo>
                    <a:cubicBezTo>
                      <a:pt x="1210" y="1752"/>
                      <a:pt x="1288" y="1674"/>
                      <a:pt x="1288" y="1576"/>
                    </a:cubicBezTo>
                    <a:cubicBezTo>
                      <a:pt x="1288" y="1264"/>
                      <a:pt x="1210" y="933"/>
                      <a:pt x="1132" y="698"/>
                    </a:cubicBezTo>
                    <a:cubicBezTo>
                      <a:pt x="1054" y="445"/>
                      <a:pt x="976" y="113"/>
                      <a:pt x="800" y="35"/>
                    </a:cubicBezTo>
                    <a:cubicBezTo>
                      <a:pt x="774" y="9"/>
                      <a:pt x="748" y="0"/>
                      <a:pt x="7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56"/>
              <p:cNvSpPr/>
              <p:nvPr/>
            </p:nvSpPr>
            <p:spPr>
              <a:xfrm flipH="1">
                <a:off x="534156" y="2816754"/>
                <a:ext cx="49780" cy="4484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445" extrusionOk="0">
                    <a:moveTo>
                      <a:pt x="1350" y="1"/>
                    </a:moveTo>
                    <a:cubicBezTo>
                      <a:pt x="1272" y="176"/>
                      <a:pt x="1194" y="332"/>
                      <a:pt x="1194" y="586"/>
                    </a:cubicBezTo>
                    <a:cubicBezTo>
                      <a:pt x="1116" y="664"/>
                      <a:pt x="1116" y="820"/>
                      <a:pt x="1038" y="976"/>
                    </a:cubicBezTo>
                    <a:cubicBezTo>
                      <a:pt x="784" y="664"/>
                      <a:pt x="550" y="176"/>
                      <a:pt x="140" y="98"/>
                    </a:cubicBezTo>
                    <a:cubicBezTo>
                      <a:pt x="124" y="78"/>
                      <a:pt x="108" y="69"/>
                      <a:pt x="93" y="69"/>
                    </a:cubicBezTo>
                    <a:cubicBezTo>
                      <a:pt x="36" y="69"/>
                      <a:pt x="0" y="192"/>
                      <a:pt x="62" y="254"/>
                    </a:cubicBezTo>
                    <a:cubicBezTo>
                      <a:pt x="472" y="488"/>
                      <a:pt x="628" y="1074"/>
                      <a:pt x="960" y="1386"/>
                    </a:cubicBezTo>
                    <a:cubicBezTo>
                      <a:pt x="999" y="1425"/>
                      <a:pt x="1057" y="1445"/>
                      <a:pt x="1116" y="1445"/>
                    </a:cubicBezTo>
                    <a:cubicBezTo>
                      <a:pt x="1174" y="1445"/>
                      <a:pt x="1233" y="1425"/>
                      <a:pt x="1272" y="1386"/>
                    </a:cubicBezTo>
                    <a:cubicBezTo>
                      <a:pt x="1350" y="1152"/>
                      <a:pt x="1448" y="898"/>
                      <a:pt x="1448" y="742"/>
                    </a:cubicBezTo>
                    <a:cubicBezTo>
                      <a:pt x="1526" y="488"/>
                      <a:pt x="1604" y="254"/>
                      <a:pt x="1526" y="98"/>
                    </a:cubicBezTo>
                    <a:cubicBezTo>
                      <a:pt x="1526" y="1"/>
                      <a:pt x="1448" y="1"/>
                      <a:pt x="1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56"/>
              <p:cNvSpPr/>
              <p:nvPr/>
            </p:nvSpPr>
            <p:spPr>
              <a:xfrm flipH="1">
                <a:off x="428171" y="2822806"/>
                <a:ext cx="58160" cy="5071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634" extrusionOk="0">
                    <a:moveTo>
                      <a:pt x="459" y="1"/>
                    </a:moveTo>
                    <a:cubicBezTo>
                      <a:pt x="429" y="1"/>
                      <a:pt x="410" y="20"/>
                      <a:pt x="410" y="59"/>
                    </a:cubicBezTo>
                    <a:cubicBezTo>
                      <a:pt x="254" y="547"/>
                      <a:pt x="0" y="1035"/>
                      <a:pt x="78" y="1523"/>
                    </a:cubicBezTo>
                    <a:cubicBezTo>
                      <a:pt x="78" y="1578"/>
                      <a:pt x="117" y="1633"/>
                      <a:pt x="174" y="1633"/>
                    </a:cubicBezTo>
                    <a:cubicBezTo>
                      <a:pt x="198" y="1633"/>
                      <a:pt x="225" y="1624"/>
                      <a:pt x="254" y="1601"/>
                    </a:cubicBezTo>
                    <a:cubicBezTo>
                      <a:pt x="376" y="1581"/>
                      <a:pt x="502" y="1576"/>
                      <a:pt x="631" y="1576"/>
                    </a:cubicBezTo>
                    <a:cubicBezTo>
                      <a:pt x="759" y="1576"/>
                      <a:pt x="888" y="1581"/>
                      <a:pt x="1015" y="1581"/>
                    </a:cubicBezTo>
                    <a:cubicBezTo>
                      <a:pt x="1268" y="1581"/>
                      <a:pt x="1512" y="1562"/>
                      <a:pt x="1717" y="1445"/>
                    </a:cubicBezTo>
                    <a:cubicBezTo>
                      <a:pt x="1873" y="1367"/>
                      <a:pt x="1795" y="1191"/>
                      <a:pt x="1620" y="1191"/>
                    </a:cubicBezTo>
                    <a:cubicBezTo>
                      <a:pt x="1229" y="1269"/>
                      <a:pt x="820" y="1269"/>
                      <a:pt x="410" y="1269"/>
                    </a:cubicBezTo>
                    <a:cubicBezTo>
                      <a:pt x="410" y="879"/>
                      <a:pt x="644" y="469"/>
                      <a:pt x="566" y="59"/>
                    </a:cubicBezTo>
                    <a:cubicBezTo>
                      <a:pt x="527" y="20"/>
                      <a:pt x="488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56"/>
              <p:cNvSpPr/>
              <p:nvPr/>
            </p:nvSpPr>
            <p:spPr>
              <a:xfrm flipH="1">
                <a:off x="440896" y="2900331"/>
                <a:ext cx="12755" cy="1030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2" extrusionOk="0">
                    <a:moveTo>
                      <a:pt x="254" y="0"/>
                    </a:moveTo>
                    <a:cubicBezTo>
                      <a:pt x="176" y="78"/>
                      <a:pt x="79" y="78"/>
                      <a:pt x="79" y="156"/>
                    </a:cubicBezTo>
                    <a:cubicBezTo>
                      <a:pt x="1" y="234"/>
                      <a:pt x="79" y="332"/>
                      <a:pt x="176" y="332"/>
                    </a:cubicBezTo>
                    <a:cubicBezTo>
                      <a:pt x="254" y="332"/>
                      <a:pt x="410" y="332"/>
                      <a:pt x="410" y="156"/>
                    </a:cubicBezTo>
                    <a:cubicBezTo>
                      <a:pt x="410" y="78"/>
                      <a:pt x="332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56"/>
              <p:cNvSpPr/>
              <p:nvPr/>
            </p:nvSpPr>
            <p:spPr>
              <a:xfrm flipH="1">
                <a:off x="640109" y="2937852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156" y="1"/>
                    </a:moveTo>
                    <a:cubicBezTo>
                      <a:pt x="0" y="1"/>
                      <a:pt x="0" y="333"/>
                      <a:pt x="156" y="333"/>
                    </a:cubicBezTo>
                    <a:cubicBezTo>
                      <a:pt x="410" y="333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56"/>
              <p:cNvSpPr/>
              <p:nvPr/>
            </p:nvSpPr>
            <p:spPr>
              <a:xfrm flipH="1">
                <a:off x="602588" y="2840371"/>
                <a:ext cx="7293" cy="7976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7" extrusionOk="0">
                    <a:moveTo>
                      <a:pt x="196" y="1"/>
                    </a:moveTo>
                    <a:cubicBezTo>
                      <a:pt x="176" y="1"/>
                      <a:pt x="157" y="20"/>
                      <a:pt x="157" y="59"/>
                    </a:cubicBezTo>
                    <a:cubicBezTo>
                      <a:pt x="1" y="59"/>
                      <a:pt x="1" y="137"/>
                      <a:pt x="79" y="215"/>
                    </a:cubicBezTo>
                    <a:cubicBezTo>
                      <a:pt x="102" y="244"/>
                      <a:pt x="125" y="256"/>
                      <a:pt x="147" y="256"/>
                    </a:cubicBezTo>
                    <a:cubicBezTo>
                      <a:pt x="196" y="256"/>
                      <a:pt x="235" y="192"/>
                      <a:pt x="235" y="137"/>
                    </a:cubicBezTo>
                    <a:lnTo>
                      <a:pt x="235" y="59"/>
                    </a:lnTo>
                    <a:cubicBezTo>
                      <a:pt x="235" y="20"/>
                      <a:pt x="215" y="1"/>
                      <a:pt x="1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56"/>
              <p:cNvSpPr/>
              <p:nvPr/>
            </p:nvSpPr>
            <p:spPr>
              <a:xfrm flipH="1">
                <a:off x="499024" y="2809492"/>
                <a:ext cx="971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35" extrusionOk="0">
                    <a:moveTo>
                      <a:pt x="156" y="1"/>
                    </a:moveTo>
                    <a:cubicBezTo>
                      <a:pt x="0" y="1"/>
                      <a:pt x="0" y="235"/>
                      <a:pt x="156" y="235"/>
                    </a:cubicBezTo>
                    <a:cubicBezTo>
                      <a:pt x="312" y="235"/>
                      <a:pt x="312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56"/>
              <p:cNvSpPr/>
              <p:nvPr/>
            </p:nvSpPr>
            <p:spPr>
              <a:xfrm flipH="1">
                <a:off x="420909" y="2939994"/>
                <a:ext cx="52728" cy="5847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884" extrusionOk="0">
                    <a:moveTo>
                      <a:pt x="1621" y="1"/>
                    </a:moveTo>
                    <a:cubicBezTo>
                      <a:pt x="1600" y="1"/>
                      <a:pt x="1575" y="9"/>
                      <a:pt x="1542" y="30"/>
                    </a:cubicBezTo>
                    <a:cubicBezTo>
                      <a:pt x="1054" y="186"/>
                      <a:pt x="567" y="342"/>
                      <a:pt x="157" y="595"/>
                    </a:cubicBezTo>
                    <a:cubicBezTo>
                      <a:pt x="1" y="595"/>
                      <a:pt x="1" y="673"/>
                      <a:pt x="1" y="751"/>
                    </a:cubicBezTo>
                    <a:cubicBezTo>
                      <a:pt x="79" y="1005"/>
                      <a:pt x="157" y="1239"/>
                      <a:pt x="332" y="1395"/>
                    </a:cubicBezTo>
                    <a:cubicBezTo>
                      <a:pt x="411" y="1571"/>
                      <a:pt x="489" y="1805"/>
                      <a:pt x="723" y="1883"/>
                    </a:cubicBezTo>
                    <a:lnTo>
                      <a:pt x="820" y="1805"/>
                    </a:lnTo>
                    <a:cubicBezTo>
                      <a:pt x="898" y="1571"/>
                      <a:pt x="820" y="1493"/>
                      <a:pt x="723" y="1317"/>
                    </a:cubicBezTo>
                    <a:cubicBezTo>
                      <a:pt x="567" y="1161"/>
                      <a:pt x="489" y="1005"/>
                      <a:pt x="411" y="830"/>
                    </a:cubicBezTo>
                    <a:cubicBezTo>
                      <a:pt x="820" y="673"/>
                      <a:pt x="1386" y="595"/>
                      <a:pt x="1698" y="186"/>
                    </a:cubicBezTo>
                    <a:cubicBezTo>
                      <a:pt x="1698" y="124"/>
                      <a:pt x="1698" y="1"/>
                      <a:pt x="16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56"/>
              <p:cNvSpPr/>
              <p:nvPr/>
            </p:nvSpPr>
            <p:spPr>
              <a:xfrm flipH="1">
                <a:off x="451199" y="1230245"/>
                <a:ext cx="15176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1376" extrusionOk="0">
                    <a:moveTo>
                      <a:pt x="255" y="0"/>
                    </a:moveTo>
                    <a:cubicBezTo>
                      <a:pt x="177" y="0"/>
                      <a:pt x="177" y="0"/>
                      <a:pt x="177" y="78"/>
                    </a:cubicBezTo>
                    <a:cubicBezTo>
                      <a:pt x="177" y="78"/>
                      <a:pt x="177" y="234"/>
                      <a:pt x="98" y="566"/>
                    </a:cubicBezTo>
                    <a:lnTo>
                      <a:pt x="98" y="1854"/>
                    </a:lnTo>
                    <a:lnTo>
                      <a:pt x="98" y="2673"/>
                    </a:lnTo>
                    <a:lnTo>
                      <a:pt x="98" y="3571"/>
                    </a:lnTo>
                    <a:cubicBezTo>
                      <a:pt x="1" y="4293"/>
                      <a:pt x="1" y="4956"/>
                      <a:pt x="1" y="5678"/>
                    </a:cubicBezTo>
                    <a:cubicBezTo>
                      <a:pt x="1" y="6341"/>
                      <a:pt x="1" y="7063"/>
                      <a:pt x="98" y="7707"/>
                    </a:cubicBezTo>
                    <a:lnTo>
                      <a:pt x="98" y="9502"/>
                    </a:lnTo>
                    <a:cubicBezTo>
                      <a:pt x="98" y="10556"/>
                      <a:pt x="177" y="11219"/>
                      <a:pt x="177" y="11219"/>
                    </a:cubicBezTo>
                    <a:cubicBezTo>
                      <a:pt x="177" y="11297"/>
                      <a:pt x="177" y="11375"/>
                      <a:pt x="255" y="11375"/>
                    </a:cubicBezTo>
                    <a:cubicBezTo>
                      <a:pt x="333" y="11375"/>
                      <a:pt x="411" y="11297"/>
                      <a:pt x="411" y="11219"/>
                    </a:cubicBezTo>
                    <a:lnTo>
                      <a:pt x="411" y="9502"/>
                    </a:lnTo>
                    <a:cubicBezTo>
                      <a:pt x="489" y="8936"/>
                      <a:pt x="489" y="8371"/>
                      <a:pt x="489" y="7707"/>
                    </a:cubicBezTo>
                    <a:lnTo>
                      <a:pt x="489" y="5678"/>
                    </a:lnTo>
                    <a:lnTo>
                      <a:pt x="489" y="3571"/>
                    </a:lnTo>
                    <a:lnTo>
                      <a:pt x="489" y="2673"/>
                    </a:lnTo>
                    <a:cubicBezTo>
                      <a:pt x="489" y="2341"/>
                      <a:pt x="489" y="2107"/>
                      <a:pt x="411" y="1854"/>
                    </a:cubicBezTo>
                    <a:lnTo>
                      <a:pt x="411" y="566"/>
                    </a:lnTo>
                    <a:lnTo>
                      <a:pt x="411" y="78"/>
                    </a:lnTo>
                    <a:cubicBezTo>
                      <a:pt x="411" y="0"/>
                      <a:pt x="333" y="0"/>
                      <a:pt x="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56"/>
              <p:cNvSpPr/>
              <p:nvPr/>
            </p:nvSpPr>
            <p:spPr>
              <a:xfrm flipH="1">
                <a:off x="420909" y="1247779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1" y="157"/>
                    </a:cubicBezTo>
                    <a:cubicBezTo>
                      <a:pt x="157" y="411"/>
                      <a:pt x="313" y="567"/>
                      <a:pt x="489" y="723"/>
                    </a:cubicBezTo>
                    <a:cubicBezTo>
                      <a:pt x="645" y="977"/>
                      <a:pt x="801" y="1133"/>
                      <a:pt x="976" y="1289"/>
                    </a:cubicBezTo>
                    <a:cubicBezTo>
                      <a:pt x="1015" y="1337"/>
                      <a:pt x="1074" y="1362"/>
                      <a:pt x="1133" y="1362"/>
                    </a:cubicBezTo>
                    <a:cubicBezTo>
                      <a:pt x="1191" y="1362"/>
                      <a:pt x="1250" y="1337"/>
                      <a:pt x="1289" y="1289"/>
                    </a:cubicBezTo>
                    <a:cubicBezTo>
                      <a:pt x="1464" y="1133"/>
                      <a:pt x="1698" y="977"/>
                      <a:pt x="1855" y="723"/>
                    </a:cubicBezTo>
                    <a:cubicBezTo>
                      <a:pt x="2030" y="567"/>
                      <a:pt x="2186" y="411"/>
                      <a:pt x="2342" y="157"/>
                    </a:cubicBezTo>
                    <a:lnTo>
                      <a:pt x="2342" y="79"/>
                    </a:lnTo>
                    <a:cubicBezTo>
                      <a:pt x="2264" y="1"/>
                      <a:pt x="2186" y="1"/>
                      <a:pt x="2186" y="1"/>
                    </a:cubicBezTo>
                    <a:cubicBezTo>
                      <a:pt x="1952" y="157"/>
                      <a:pt x="1776" y="313"/>
                      <a:pt x="1542" y="489"/>
                    </a:cubicBezTo>
                    <a:cubicBezTo>
                      <a:pt x="1420" y="598"/>
                      <a:pt x="1268" y="707"/>
                      <a:pt x="1135" y="823"/>
                    </a:cubicBezTo>
                    <a:lnTo>
                      <a:pt x="1135" y="823"/>
                    </a:lnTo>
                    <a:lnTo>
                      <a:pt x="801" y="489"/>
                    </a:lnTo>
                    <a:cubicBezTo>
                      <a:pt x="567" y="313"/>
                      <a:pt x="391" y="157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56"/>
              <p:cNvSpPr/>
              <p:nvPr/>
            </p:nvSpPr>
            <p:spPr>
              <a:xfrm flipH="1">
                <a:off x="420909" y="1521105"/>
                <a:ext cx="72715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38" extrusionOk="0">
                    <a:moveTo>
                      <a:pt x="1163" y="1"/>
                    </a:moveTo>
                    <a:cubicBezTo>
                      <a:pt x="1095" y="1"/>
                      <a:pt x="1022" y="39"/>
                      <a:pt x="976" y="130"/>
                    </a:cubicBezTo>
                    <a:lnTo>
                      <a:pt x="489" y="618"/>
                    </a:lnTo>
                    <a:cubicBezTo>
                      <a:pt x="313" y="872"/>
                      <a:pt x="157" y="1028"/>
                      <a:pt x="1" y="1262"/>
                    </a:cubicBezTo>
                    <a:lnTo>
                      <a:pt x="1" y="1438"/>
                    </a:lnTo>
                    <a:lnTo>
                      <a:pt x="235" y="1438"/>
                    </a:lnTo>
                    <a:cubicBezTo>
                      <a:pt x="391" y="1262"/>
                      <a:pt x="567" y="1106"/>
                      <a:pt x="801" y="950"/>
                    </a:cubicBezTo>
                    <a:cubicBezTo>
                      <a:pt x="919" y="832"/>
                      <a:pt x="1028" y="722"/>
                      <a:pt x="1135" y="592"/>
                    </a:cubicBezTo>
                    <a:lnTo>
                      <a:pt x="1135" y="592"/>
                    </a:lnTo>
                    <a:cubicBezTo>
                      <a:pt x="1461" y="865"/>
                      <a:pt x="1766" y="1152"/>
                      <a:pt x="2186" y="1438"/>
                    </a:cubicBezTo>
                    <a:lnTo>
                      <a:pt x="2264" y="1438"/>
                    </a:lnTo>
                    <a:cubicBezTo>
                      <a:pt x="2342" y="1360"/>
                      <a:pt x="2342" y="1360"/>
                      <a:pt x="2342" y="1262"/>
                    </a:cubicBezTo>
                    <a:cubicBezTo>
                      <a:pt x="2030" y="872"/>
                      <a:pt x="1698" y="462"/>
                      <a:pt x="1289" y="130"/>
                    </a:cubicBezTo>
                    <a:lnTo>
                      <a:pt x="1289" y="52"/>
                    </a:lnTo>
                    <a:cubicBezTo>
                      <a:pt x="1256" y="20"/>
                      <a:pt x="1211" y="1"/>
                      <a:pt x="1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56"/>
              <p:cNvSpPr/>
              <p:nvPr/>
            </p:nvSpPr>
            <p:spPr>
              <a:xfrm flipH="1">
                <a:off x="332490" y="1278690"/>
                <a:ext cx="251942" cy="251321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098" extrusionOk="0">
                    <a:moveTo>
                      <a:pt x="8010" y="0"/>
                    </a:moveTo>
                    <a:cubicBezTo>
                      <a:pt x="7980" y="0"/>
                      <a:pt x="7961" y="20"/>
                      <a:pt x="7961" y="59"/>
                    </a:cubicBezTo>
                    <a:cubicBezTo>
                      <a:pt x="7961" y="59"/>
                      <a:pt x="7805" y="137"/>
                      <a:pt x="7551" y="390"/>
                    </a:cubicBezTo>
                    <a:cubicBezTo>
                      <a:pt x="7395" y="546"/>
                      <a:pt x="7063" y="878"/>
                      <a:pt x="6654" y="1190"/>
                    </a:cubicBezTo>
                    <a:cubicBezTo>
                      <a:pt x="6498" y="1444"/>
                      <a:pt x="6244" y="1600"/>
                      <a:pt x="6088" y="1854"/>
                    </a:cubicBezTo>
                    <a:cubicBezTo>
                      <a:pt x="5854" y="2010"/>
                      <a:pt x="5600" y="2244"/>
                      <a:pt x="5366" y="2498"/>
                    </a:cubicBezTo>
                    <a:cubicBezTo>
                      <a:pt x="4956" y="2907"/>
                      <a:pt x="4390" y="3395"/>
                      <a:pt x="3902" y="3883"/>
                    </a:cubicBezTo>
                    <a:cubicBezTo>
                      <a:pt x="3415" y="4371"/>
                      <a:pt x="2927" y="4936"/>
                      <a:pt x="2517" y="5346"/>
                    </a:cubicBezTo>
                    <a:cubicBezTo>
                      <a:pt x="2029" y="5834"/>
                      <a:pt x="1620" y="6244"/>
                      <a:pt x="1210" y="6634"/>
                    </a:cubicBezTo>
                    <a:cubicBezTo>
                      <a:pt x="566" y="7375"/>
                      <a:pt x="78" y="7941"/>
                      <a:pt x="78" y="7941"/>
                    </a:cubicBezTo>
                    <a:cubicBezTo>
                      <a:pt x="0" y="7941"/>
                      <a:pt x="0" y="8019"/>
                      <a:pt x="78" y="8097"/>
                    </a:cubicBezTo>
                    <a:lnTo>
                      <a:pt x="234" y="8097"/>
                    </a:lnTo>
                    <a:cubicBezTo>
                      <a:pt x="234" y="8097"/>
                      <a:pt x="722" y="7610"/>
                      <a:pt x="1542" y="6888"/>
                    </a:cubicBezTo>
                    <a:cubicBezTo>
                      <a:pt x="1854" y="6556"/>
                      <a:pt x="2342" y="6146"/>
                      <a:pt x="2751" y="5658"/>
                    </a:cubicBezTo>
                    <a:lnTo>
                      <a:pt x="4215" y="4195"/>
                    </a:lnTo>
                    <a:lnTo>
                      <a:pt x="5678" y="2732"/>
                    </a:lnTo>
                    <a:cubicBezTo>
                      <a:pt x="5932" y="2576"/>
                      <a:pt x="6088" y="2341"/>
                      <a:pt x="6341" y="2088"/>
                    </a:cubicBezTo>
                    <a:lnTo>
                      <a:pt x="6907" y="1522"/>
                    </a:lnTo>
                    <a:cubicBezTo>
                      <a:pt x="7317" y="1112"/>
                      <a:pt x="7551" y="780"/>
                      <a:pt x="7805" y="546"/>
                    </a:cubicBezTo>
                    <a:cubicBezTo>
                      <a:pt x="7961" y="390"/>
                      <a:pt x="8117" y="215"/>
                      <a:pt x="8117" y="215"/>
                    </a:cubicBezTo>
                    <a:lnTo>
                      <a:pt x="8117" y="59"/>
                    </a:lnTo>
                    <a:cubicBezTo>
                      <a:pt x="8078" y="20"/>
                      <a:pt x="8039" y="0"/>
                      <a:pt x="8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56"/>
              <p:cNvSpPr/>
              <p:nvPr/>
            </p:nvSpPr>
            <p:spPr>
              <a:xfrm flipH="1">
                <a:off x="319797" y="1270187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79" y="1"/>
                      <a:pt x="79" y="79"/>
                    </a:cubicBezTo>
                    <a:cubicBezTo>
                      <a:pt x="79" y="333"/>
                      <a:pt x="1" y="567"/>
                      <a:pt x="1" y="820"/>
                    </a:cubicBezTo>
                    <a:lnTo>
                      <a:pt x="1" y="1542"/>
                    </a:lnTo>
                    <a:cubicBezTo>
                      <a:pt x="1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18"/>
                      <a:pt x="1718" y="1718"/>
                    </a:cubicBezTo>
                    <a:cubicBezTo>
                      <a:pt x="1796" y="1718"/>
                      <a:pt x="1796" y="1640"/>
                      <a:pt x="1796" y="1640"/>
                    </a:cubicBezTo>
                    <a:cubicBezTo>
                      <a:pt x="1874" y="1542"/>
                      <a:pt x="1796" y="1464"/>
                      <a:pt x="1718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2" y="1332"/>
                      <a:pt x="639" y="1315"/>
                      <a:pt x="469" y="1310"/>
                    </a:cubicBezTo>
                    <a:lnTo>
                      <a:pt x="469" y="1310"/>
                    </a:lnTo>
                    <a:cubicBezTo>
                      <a:pt x="446" y="1146"/>
                      <a:pt x="410" y="979"/>
                      <a:pt x="410" y="820"/>
                    </a:cubicBezTo>
                    <a:cubicBezTo>
                      <a:pt x="410" y="567"/>
                      <a:pt x="410" y="333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56"/>
              <p:cNvSpPr/>
              <p:nvPr/>
            </p:nvSpPr>
            <p:spPr>
              <a:xfrm flipH="1">
                <a:off x="536577" y="14845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1620" y="1"/>
                    </a:moveTo>
                    <a:cubicBezTo>
                      <a:pt x="1132" y="1"/>
                      <a:pt x="566" y="99"/>
                      <a:pt x="78" y="177"/>
                    </a:cubicBezTo>
                    <a:lnTo>
                      <a:pt x="0" y="255"/>
                    </a:lnTo>
                    <a:cubicBezTo>
                      <a:pt x="0" y="333"/>
                      <a:pt x="78" y="411"/>
                      <a:pt x="78" y="411"/>
                    </a:cubicBezTo>
                    <a:cubicBezTo>
                      <a:pt x="554" y="476"/>
                      <a:pt x="974" y="487"/>
                      <a:pt x="1386" y="488"/>
                    </a:cubicBezTo>
                    <a:lnTo>
                      <a:pt x="1386" y="488"/>
                    </a:lnTo>
                    <a:cubicBezTo>
                      <a:pt x="1388" y="917"/>
                      <a:pt x="1398" y="1385"/>
                      <a:pt x="1464" y="1796"/>
                    </a:cubicBezTo>
                    <a:cubicBezTo>
                      <a:pt x="1464" y="1874"/>
                      <a:pt x="1542" y="1874"/>
                      <a:pt x="1620" y="1874"/>
                    </a:cubicBezTo>
                    <a:cubicBezTo>
                      <a:pt x="1620" y="1874"/>
                      <a:pt x="1698" y="1874"/>
                      <a:pt x="1698" y="1796"/>
                    </a:cubicBezTo>
                    <a:cubicBezTo>
                      <a:pt x="1796" y="1308"/>
                      <a:pt x="1874" y="742"/>
                      <a:pt x="1874" y="255"/>
                    </a:cubicBezTo>
                    <a:cubicBezTo>
                      <a:pt x="1874" y="99"/>
                      <a:pt x="1698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56"/>
              <p:cNvSpPr/>
              <p:nvPr/>
            </p:nvSpPr>
            <p:spPr>
              <a:xfrm flipH="1">
                <a:off x="279203" y="1399168"/>
                <a:ext cx="353675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1396" h="411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0" y="79"/>
                      <a:pt x="0" y="157"/>
                      <a:pt x="0" y="235"/>
                    </a:cubicBezTo>
                    <a:cubicBezTo>
                      <a:pt x="0" y="235"/>
                      <a:pt x="0" y="313"/>
                      <a:pt x="98" y="313"/>
                    </a:cubicBezTo>
                    <a:cubicBezTo>
                      <a:pt x="98" y="313"/>
                      <a:pt x="820" y="411"/>
                      <a:pt x="1873" y="411"/>
                    </a:cubicBezTo>
                    <a:lnTo>
                      <a:pt x="9522" y="411"/>
                    </a:lnTo>
                    <a:cubicBezTo>
                      <a:pt x="10010" y="411"/>
                      <a:pt x="10498" y="313"/>
                      <a:pt x="10732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732" y="79"/>
                    </a:lnTo>
                    <a:cubicBezTo>
                      <a:pt x="10498" y="79"/>
                      <a:pt x="10010" y="1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56"/>
              <p:cNvSpPr/>
              <p:nvPr/>
            </p:nvSpPr>
            <p:spPr>
              <a:xfrm flipH="1">
                <a:off x="296769" y="1370244"/>
                <a:ext cx="4546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221" extrusionOk="0">
                    <a:moveTo>
                      <a:pt x="1286" y="1"/>
                    </a:moveTo>
                    <a:cubicBezTo>
                      <a:pt x="1263" y="1"/>
                      <a:pt x="1237" y="9"/>
                      <a:pt x="1211" y="35"/>
                    </a:cubicBezTo>
                    <a:cubicBezTo>
                      <a:pt x="801" y="269"/>
                      <a:pt x="489" y="601"/>
                      <a:pt x="79" y="933"/>
                    </a:cubicBezTo>
                    <a:lnTo>
                      <a:pt x="79" y="1011"/>
                    </a:lnTo>
                    <a:cubicBezTo>
                      <a:pt x="1" y="1089"/>
                      <a:pt x="1" y="1167"/>
                      <a:pt x="79" y="1245"/>
                    </a:cubicBezTo>
                    <a:lnTo>
                      <a:pt x="79" y="1343"/>
                    </a:lnTo>
                    <a:cubicBezTo>
                      <a:pt x="313" y="1499"/>
                      <a:pt x="489" y="1655"/>
                      <a:pt x="645" y="1733"/>
                    </a:cubicBezTo>
                    <a:cubicBezTo>
                      <a:pt x="801" y="1908"/>
                      <a:pt x="1054" y="2065"/>
                      <a:pt x="1211" y="2221"/>
                    </a:cubicBezTo>
                    <a:lnTo>
                      <a:pt x="1367" y="2221"/>
                    </a:lnTo>
                    <a:cubicBezTo>
                      <a:pt x="1367" y="2143"/>
                      <a:pt x="1464" y="2065"/>
                      <a:pt x="1367" y="2065"/>
                    </a:cubicBezTo>
                    <a:cubicBezTo>
                      <a:pt x="1211" y="1830"/>
                      <a:pt x="1133" y="1655"/>
                      <a:pt x="976" y="1499"/>
                    </a:cubicBezTo>
                    <a:cubicBezTo>
                      <a:pt x="851" y="1388"/>
                      <a:pt x="736" y="1227"/>
                      <a:pt x="589" y="1087"/>
                    </a:cubicBezTo>
                    <a:lnTo>
                      <a:pt x="589" y="1087"/>
                    </a:lnTo>
                    <a:cubicBezTo>
                      <a:pt x="908" y="820"/>
                      <a:pt x="1171" y="533"/>
                      <a:pt x="1367" y="191"/>
                    </a:cubicBezTo>
                    <a:lnTo>
                      <a:pt x="1367" y="35"/>
                    </a:lnTo>
                    <a:cubicBezTo>
                      <a:pt x="1367" y="35"/>
                      <a:pt x="1332" y="1"/>
                      <a:pt x="12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56"/>
              <p:cNvSpPr/>
              <p:nvPr/>
            </p:nvSpPr>
            <p:spPr>
              <a:xfrm flipH="1">
                <a:off x="572298" y="1369499"/>
                <a:ext cx="45466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77" extrusionOk="0">
                    <a:moveTo>
                      <a:pt x="138" y="1"/>
                    </a:moveTo>
                    <a:cubicBezTo>
                      <a:pt x="118" y="1"/>
                      <a:pt x="99" y="20"/>
                      <a:pt x="99" y="59"/>
                    </a:cubicBezTo>
                    <a:cubicBezTo>
                      <a:pt x="1" y="59"/>
                      <a:pt x="1" y="137"/>
                      <a:pt x="1" y="215"/>
                    </a:cubicBezTo>
                    <a:cubicBezTo>
                      <a:pt x="280" y="559"/>
                      <a:pt x="613" y="849"/>
                      <a:pt x="909" y="1175"/>
                    </a:cubicBezTo>
                    <a:lnTo>
                      <a:pt x="909" y="1175"/>
                    </a:lnTo>
                    <a:cubicBezTo>
                      <a:pt x="573" y="1474"/>
                      <a:pt x="287" y="1813"/>
                      <a:pt x="1" y="2167"/>
                    </a:cubicBezTo>
                    <a:lnTo>
                      <a:pt x="1" y="2342"/>
                    </a:lnTo>
                    <a:cubicBezTo>
                      <a:pt x="66" y="2342"/>
                      <a:pt x="122" y="2377"/>
                      <a:pt x="153" y="2377"/>
                    </a:cubicBezTo>
                    <a:cubicBezTo>
                      <a:pt x="168" y="2377"/>
                      <a:pt x="177" y="2368"/>
                      <a:pt x="177" y="2342"/>
                    </a:cubicBezTo>
                    <a:cubicBezTo>
                      <a:pt x="664" y="2010"/>
                      <a:pt x="977" y="1679"/>
                      <a:pt x="1386" y="1367"/>
                    </a:cubicBezTo>
                    <a:cubicBezTo>
                      <a:pt x="1464" y="1191"/>
                      <a:pt x="1464" y="1113"/>
                      <a:pt x="1386" y="1035"/>
                    </a:cubicBezTo>
                    <a:cubicBezTo>
                      <a:pt x="977" y="625"/>
                      <a:pt x="664" y="293"/>
                      <a:pt x="177" y="59"/>
                    </a:cubicBezTo>
                    <a:cubicBezTo>
                      <a:pt x="177" y="20"/>
                      <a:pt x="15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56"/>
              <p:cNvSpPr/>
              <p:nvPr/>
            </p:nvSpPr>
            <p:spPr>
              <a:xfrm flipH="1">
                <a:off x="330070" y="1280490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8" y="1"/>
                    </a:moveTo>
                    <a:cubicBezTo>
                      <a:pt x="0" y="79"/>
                      <a:pt x="0" y="157"/>
                      <a:pt x="0" y="157"/>
                    </a:cubicBezTo>
                    <a:cubicBezTo>
                      <a:pt x="0" y="157"/>
                      <a:pt x="488" y="722"/>
                      <a:pt x="1210" y="1464"/>
                    </a:cubicBezTo>
                    <a:cubicBezTo>
                      <a:pt x="1620" y="1874"/>
                      <a:pt x="2029" y="2283"/>
                      <a:pt x="2439" y="2771"/>
                    </a:cubicBezTo>
                    <a:lnTo>
                      <a:pt x="3903" y="4235"/>
                    </a:lnTo>
                    <a:cubicBezTo>
                      <a:pt x="4390" y="4722"/>
                      <a:pt x="4878" y="5210"/>
                      <a:pt x="5366" y="5600"/>
                    </a:cubicBezTo>
                    <a:cubicBezTo>
                      <a:pt x="5600" y="5854"/>
                      <a:pt x="5854" y="6088"/>
                      <a:pt x="6010" y="6264"/>
                    </a:cubicBezTo>
                    <a:lnTo>
                      <a:pt x="6654" y="6908"/>
                    </a:lnTo>
                    <a:cubicBezTo>
                      <a:pt x="6985" y="7239"/>
                      <a:pt x="7317" y="7552"/>
                      <a:pt x="7551" y="7727"/>
                    </a:cubicBezTo>
                    <a:lnTo>
                      <a:pt x="7883" y="8039"/>
                    </a:lnTo>
                    <a:cubicBezTo>
                      <a:pt x="7922" y="8088"/>
                      <a:pt x="7961" y="8113"/>
                      <a:pt x="7990" y="8113"/>
                    </a:cubicBezTo>
                    <a:cubicBezTo>
                      <a:pt x="8020" y="8113"/>
                      <a:pt x="8039" y="8088"/>
                      <a:pt x="8039" y="8039"/>
                    </a:cubicBezTo>
                    <a:cubicBezTo>
                      <a:pt x="8117" y="8039"/>
                      <a:pt x="8117" y="7961"/>
                      <a:pt x="8039" y="7883"/>
                    </a:cubicBezTo>
                    <a:cubicBezTo>
                      <a:pt x="8039" y="7883"/>
                      <a:pt x="7961" y="7805"/>
                      <a:pt x="7805" y="7552"/>
                    </a:cubicBezTo>
                    <a:cubicBezTo>
                      <a:pt x="7551" y="7317"/>
                      <a:pt x="7239" y="6986"/>
                      <a:pt x="6907" y="6576"/>
                    </a:cubicBezTo>
                    <a:cubicBezTo>
                      <a:pt x="6751" y="6420"/>
                      <a:pt x="6498" y="6264"/>
                      <a:pt x="6341" y="6010"/>
                    </a:cubicBezTo>
                    <a:lnTo>
                      <a:pt x="5678" y="5366"/>
                    </a:lnTo>
                    <a:lnTo>
                      <a:pt x="4215" y="3903"/>
                    </a:lnTo>
                    <a:lnTo>
                      <a:pt x="2751" y="2440"/>
                    </a:lnTo>
                    <a:cubicBezTo>
                      <a:pt x="2264" y="1952"/>
                      <a:pt x="1873" y="1542"/>
                      <a:pt x="1464" y="1210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56"/>
              <p:cNvSpPr/>
              <p:nvPr/>
            </p:nvSpPr>
            <p:spPr>
              <a:xfrm flipH="1">
                <a:off x="319797" y="14845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254" y="1"/>
                    </a:moveTo>
                    <a:cubicBezTo>
                      <a:pt x="79" y="1"/>
                      <a:pt x="1" y="177"/>
                      <a:pt x="1" y="255"/>
                    </a:cubicBezTo>
                    <a:lnTo>
                      <a:pt x="1" y="977"/>
                    </a:lnTo>
                    <a:cubicBezTo>
                      <a:pt x="1" y="1230"/>
                      <a:pt x="79" y="1562"/>
                      <a:pt x="79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lnTo>
                      <a:pt x="332" y="1796"/>
                    </a:lnTo>
                    <a:cubicBezTo>
                      <a:pt x="410" y="1562"/>
                      <a:pt x="410" y="1230"/>
                      <a:pt x="410" y="977"/>
                    </a:cubicBezTo>
                    <a:cubicBezTo>
                      <a:pt x="463" y="819"/>
                      <a:pt x="480" y="652"/>
                      <a:pt x="486" y="489"/>
                    </a:cubicBezTo>
                    <a:lnTo>
                      <a:pt x="976" y="489"/>
                    </a:lnTo>
                    <a:cubicBezTo>
                      <a:pt x="1230" y="411"/>
                      <a:pt x="1464" y="411"/>
                      <a:pt x="1718" y="411"/>
                    </a:cubicBezTo>
                    <a:cubicBezTo>
                      <a:pt x="1796" y="333"/>
                      <a:pt x="1796" y="333"/>
                      <a:pt x="1874" y="255"/>
                    </a:cubicBezTo>
                    <a:cubicBezTo>
                      <a:pt x="1874" y="255"/>
                      <a:pt x="1796" y="177"/>
                      <a:pt x="1718" y="177"/>
                    </a:cubicBezTo>
                    <a:cubicBezTo>
                      <a:pt x="1464" y="99"/>
                      <a:pt x="1230" y="99"/>
                      <a:pt x="976" y="99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56"/>
              <p:cNvSpPr/>
              <p:nvPr/>
            </p:nvSpPr>
            <p:spPr>
              <a:xfrm flipH="1">
                <a:off x="536577" y="1267766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542" y="1"/>
                      <a:pt x="1542" y="79"/>
                      <a:pt x="1542" y="157"/>
                    </a:cubicBezTo>
                    <a:cubicBezTo>
                      <a:pt x="1476" y="568"/>
                      <a:pt x="1410" y="979"/>
                      <a:pt x="1438" y="1390"/>
                    </a:cubicBezTo>
                    <a:lnTo>
                      <a:pt x="1438" y="1390"/>
                    </a:lnTo>
                    <a:cubicBezTo>
                      <a:pt x="1010" y="1406"/>
                      <a:pt x="574" y="1474"/>
                      <a:pt x="78" y="1542"/>
                    </a:cubicBezTo>
                    <a:cubicBezTo>
                      <a:pt x="78" y="1542"/>
                      <a:pt x="0" y="1542"/>
                      <a:pt x="0" y="1620"/>
                    </a:cubicBezTo>
                    <a:cubicBezTo>
                      <a:pt x="0" y="1718"/>
                      <a:pt x="78" y="1796"/>
                      <a:pt x="78" y="1796"/>
                    </a:cubicBezTo>
                    <a:cubicBezTo>
                      <a:pt x="644" y="1874"/>
                      <a:pt x="1132" y="1874"/>
                      <a:pt x="1620" y="1874"/>
                    </a:cubicBezTo>
                    <a:lnTo>
                      <a:pt x="1698" y="1874"/>
                    </a:lnTo>
                    <a:cubicBezTo>
                      <a:pt x="1796" y="1874"/>
                      <a:pt x="1874" y="1796"/>
                      <a:pt x="1874" y="1620"/>
                    </a:cubicBezTo>
                    <a:cubicBezTo>
                      <a:pt x="1874" y="1132"/>
                      <a:pt x="1874" y="645"/>
                      <a:pt x="1698" y="157"/>
                    </a:cubicBezTo>
                    <a:cubicBezTo>
                      <a:pt x="1698" y="79"/>
                      <a:pt x="1698" y="79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56"/>
              <p:cNvSpPr/>
              <p:nvPr/>
            </p:nvSpPr>
            <p:spPr>
              <a:xfrm flipH="1">
                <a:off x="382767" y="1328315"/>
                <a:ext cx="148999" cy="152382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0" extrusionOk="0">
                    <a:moveTo>
                      <a:pt x="1574" y="409"/>
                    </a:moveTo>
                    <a:lnTo>
                      <a:pt x="2284" y="899"/>
                    </a:lnTo>
                    <a:lnTo>
                      <a:pt x="2440" y="899"/>
                    </a:lnTo>
                    <a:lnTo>
                      <a:pt x="3300" y="528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493" y="1464"/>
                    </a:cubicBezTo>
                    <a:lnTo>
                      <a:pt x="4198" y="1704"/>
                    </a:lnTo>
                    <a:lnTo>
                      <a:pt x="4198" y="1704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4"/>
                    </a:cubicBezTo>
                    <a:lnTo>
                      <a:pt x="4098" y="3123"/>
                    </a:lnTo>
                    <a:lnTo>
                      <a:pt x="4098" y="3123"/>
                    </a:lnTo>
                    <a:lnTo>
                      <a:pt x="3415" y="3337"/>
                    </a:lnTo>
                    <a:cubicBezTo>
                      <a:pt x="3337" y="3337"/>
                      <a:pt x="3259" y="3416"/>
                      <a:pt x="3259" y="3494"/>
                    </a:cubicBezTo>
                    <a:cubicBezTo>
                      <a:pt x="3208" y="3760"/>
                      <a:pt x="3149" y="3994"/>
                      <a:pt x="3093" y="4238"/>
                    </a:cubicBezTo>
                    <a:lnTo>
                      <a:pt x="3093" y="4238"/>
                    </a:lnTo>
                    <a:lnTo>
                      <a:pt x="2518" y="3825"/>
                    </a:lnTo>
                    <a:cubicBezTo>
                      <a:pt x="2479" y="3786"/>
                      <a:pt x="2440" y="3767"/>
                      <a:pt x="2401" y="3767"/>
                    </a:cubicBezTo>
                    <a:cubicBezTo>
                      <a:pt x="2362" y="3767"/>
                      <a:pt x="2323" y="3786"/>
                      <a:pt x="2284" y="3825"/>
                    </a:cubicBezTo>
                    <a:lnTo>
                      <a:pt x="1652" y="4242"/>
                    </a:lnTo>
                    <a:lnTo>
                      <a:pt x="1718" y="3416"/>
                    </a:lnTo>
                    <a:lnTo>
                      <a:pt x="1718" y="3337"/>
                    </a:lnTo>
                    <a:cubicBezTo>
                      <a:pt x="1620" y="3259"/>
                      <a:pt x="1542" y="3181"/>
                      <a:pt x="1464" y="3181"/>
                    </a:cubicBezTo>
                    <a:lnTo>
                      <a:pt x="554" y="3236"/>
                    </a:lnTo>
                    <a:lnTo>
                      <a:pt x="554" y="3236"/>
                    </a:lnTo>
                    <a:lnTo>
                      <a:pt x="976" y="2596"/>
                    </a:lnTo>
                    <a:cubicBezTo>
                      <a:pt x="1054" y="2518"/>
                      <a:pt x="1054" y="2440"/>
                      <a:pt x="976" y="2362"/>
                    </a:cubicBezTo>
                    <a:lnTo>
                      <a:pt x="347" y="1579"/>
                    </a:lnTo>
                    <a:lnTo>
                      <a:pt x="347" y="1579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74" y="409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79" y="1386"/>
                    </a:lnTo>
                    <a:cubicBezTo>
                      <a:pt x="1" y="1464"/>
                      <a:pt x="1" y="1542"/>
                      <a:pt x="1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1" y="3337"/>
                    </a:lnTo>
                    <a:lnTo>
                      <a:pt x="1" y="3494"/>
                    </a:lnTo>
                    <a:cubicBezTo>
                      <a:pt x="1" y="3572"/>
                      <a:pt x="79" y="3669"/>
                      <a:pt x="157" y="3669"/>
                    </a:cubicBezTo>
                    <a:lnTo>
                      <a:pt x="1230" y="3589"/>
                    </a:lnTo>
                    <a:lnTo>
                      <a:pt x="1230" y="3589"/>
                    </a:lnTo>
                    <a:lnTo>
                      <a:pt x="1230" y="4645"/>
                    </a:lnTo>
                    <a:lnTo>
                      <a:pt x="1230" y="4801"/>
                    </a:lnTo>
                    <a:cubicBezTo>
                      <a:pt x="1308" y="4879"/>
                      <a:pt x="1464" y="4879"/>
                      <a:pt x="1542" y="4879"/>
                    </a:cubicBezTo>
                    <a:lnTo>
                      <a:pt x="2389" y="4252"/>
                    </a:lnTo>
                    <a:lnTo>
                      <a:pt x="2389" y="4252"/>
                    </a:lnTo>
                    <a:lnTo>
                      <a:pt x="3084" y="4879"/>
                    </a:lnTo>
                    <a:lnTo>
                      <a:pt x="3259" y="4879"/>
                    </a:lnTo>
                    <a:cubicBezTo>
                      <a:pt x="3280" y="4900"/>
                      <a:pt x="3307" y="4910"/>
                      <a:pt x="3334" y="4910"/>
                    </a:cubicBezTo>
                    <a:cubicBezTo>
                      <a:pt x="3410" y="4910"/>
                      <a:pt x="3493" y="4837"/>
                      <a:pt x="3493" y="4723"/>
                    </a:cubicBezTo>
                    <a:cubicBezTo>
                      <a:pt x="3563" y="4356"/>
                      <a:pt x="3649" y="4051"/>
                      <a:pt x="3666" y="3698"/>
                    </a:cubicBezTo>
                    <a:lnTo>
                      <a:pt x="3666" y="3698"/>
                    </a:lnTo>
                    <a:lnTo>
                      <a:pt x="4644" y="3416"/>
                    </a:lnTo>
                    <a:lnTo>
                      <a:pt x="4722" y="3416"/>
                    </a:lnTo>
                    <a:cubicBezTo>
                      <a:pt x="4801" y="3337"/>
                      <a:pt x="4801" y="3181"/>
                      <a:pt x="4722" y="3084"/>
                    </a:cubicBezTo>
                    <a:lnTo>
                      <a:pt x="4101" y="2536"/>
                    </a:lnTo>
                    <a:lnTo>
                      <a:pt x="4101" y="2536"/>
                    </a:lnTo>
                    <a:lnTo>
                      <a:pt x="4722" y="1718"/>
                    </a:lnTo>
                    <a:lnTo>
                      <a:pt x="4801" y="1620"/>
                    </a:lnTo>
                    <a:cubicBezTo>
                      <a:pt x="4801" y="1542"/>
                      <a:pt x="4722" y="1464"/>
                      <a:pt x="4644" y="1386"/>
                    </a:cubicBezTo>
                    <a:lnTo>
                      <a:pt x="3804" y="1101"/>
                    </a:lnTo>
                    <a:lnTo>
                      <a:pt x="3804" y="1101"/>
                    </a:lnTo>
                    <a:lnTo>
                      <a:pt x="3669" y="255"/>
                    </a:lnTo>
                    <a:lnTo>
                      <a:pt x="3669" y="157"/>
                    </a:lnTo>
                    <a:cubicBezTo>
                      <a:pt x="3600" y="102"/>
                      <a:pt x="3541" y="47"/>
                      <a:pt x="3484" y="47"/>
                    </a:cubicBezTo>
                    <a:cubicBezTo>
                      <a:pt x="3461" y="47"/>
                      <a:pt x="3438" y="56"/>
                      <a:pt x="3415" y="79"/>
                    </a:cubicBezTo>
                    <a:lnTo>
                      <a:pt x="2374" y="528"/>
                    </a:lnTo>
                    <a:lnTo>
                      <a:pt x="2374" y="528"/>
                    </a:lnTo>
                    <a:lnTo>
                      <a:pt x="1620" y="79"/>
                    </a:lnTo>
                    <a:lnTo>
                      <a:pt x="1542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56"/>
              <p:cNvSpPr/>
              <p:nvPr/>
            </p:nvSpPr>
            <p:spPr>
              <a:xfrm flipH="1">
                <a:off x="574719" y="900218"/>
                <a:ext cx="3274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79" extrusionOk="0">
                    <a:moveTo>
                      <a:pt x="410" y="0"/>
                    </a:moveTo>
                    <a:cubicBezTo>
                      <a:pt x="352" y="0"/>
                      <a:pt x="293" y="20"/>
                      <a:pt x="254" y="59"/>
                    </a:cubicBezTo>
                    <a:cubicBezTo>
                      <a:pt x="157" y="137"/>
                      <a:pt x="157" y="137"/>
                      <a:pt x="157" y="215"/>
                    </a:cubicBezTo>
                    <a:cubicBezTo>
                      <a:pt x="89" y="215"/>
                      <a:pt x="80" y="405"/>
                      <a:pt x="79" y="405"/>
                    </a:cubicBezTo>
                    <a:cubicBezTo>
                      <a:pt x="79" y="405"/>
                      <a:pt x="79" y="401"/>
                      <a:pt x="79" y="390"/>
                    </a:cubicBezTo>
                    <a:lnTo>
                      <a:pt x="79" y="390"/>
                    </a:lnTo>
                    <a:cubicBezTo>
                      <a:pt x="1" y="625"/>
                      <a:pt x="157" y="781"/>
                      <a:pt x="410" y="878"/>
                    </a:cubicBezTo>
                    <a:lnTo>
                      <a:pt x="645" y="878"/>
                    </a:lnTo>
                    <a:cubicBezTo>
                      <a:pt x="820" y="878"/>
                      <a:pt x="1054" y="703"/>
                      <a:pt x="1054" y="469"/>
                    </a:cubicBezTo>
                    <a:cubicBezTo>
                      <a:pt x="1054" y="293"/>
                      <a:pt x="820" y="59"/>
                      <a:pt x="645" y="59"/>
                    </a:cubicBezTo>
                    <a:lnTo>
                      <a:pt x="567" y="59"/>
                    </a:lnTo>
                    <a:cubicBezTo>
                      <a:pt x="527" y="20"/>
                      <a:pt x="469" y="0"/>
                      <a:pt x="4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56"/>
              <p:cNvSpPr/>
              <p:nvPr/>
            </p:nvSpPr>
            <p:spPr>
              <a:xfrm flipH="1">
                <a:off x="52151" y="1043104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6" y="1"/>
                    </a:moveTo>
                    <a:cubicBezTo>
                      <a:pt x="1" y="1"/>
                      <a:pt x="1" y="899"/>
                      <a:pt x="586" y="899"/>
                    </a:cubicBezTo>
                    <a:cubicBezTo>
                      <a:pt x="1152" y="899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56"/>
              <p:cNvSpPr/>
              <p:nvPr/>
            </p:nvSpPr>
            <p:spPr>
              <a:xfrm flipH="1">
                <a:off x="534156" y="2113128"/>
                <a:ext cx="27869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2" extrusionOk="0">
                    <a:moveTo>
                      <a:pt x="488" y="0"/>
                    </a:moveTo>
                    <a:cubicBezTo>
                      <a:pt x="254" y="0"/>
                      <a:pt x="0" y="156"/>
                      <a:pt x="0" y="410"/>
                    </a:cubicBezTo>
                    <a:lnTo>
                      <a:pt x="0" y="722"/>
                    </a:lnTo>
                    <a:cubicBezTo>
                      <a:pt x="78" y="820"/>
                      <a:pt x="78" y="898"/>
                      <a:pt x="156" y="976"/>
                    </a:cubicBezTo>
                    <a:lnTo>
                      <a:pt x="254" y="976"/>
                    </a:lnTo>
                    <a:cubicBezTo>
                      <a:pt x="293" y="1093"/>
                      <a:pt x="371" y="1151"/>
                      <a:pt x="461" y="1151"/>
                    </a:cubicBezTo>
                    <a:cubicBezTo>
                      <a:pt x="551" y="1151"/>
                      <a:pt x="654" y="1093"/>
                      <a:pt x="742" y="976"/>
                    </a:cubicBezTo>
                    <a:cubicBezTo>
                      <a:pt x="820" y="898"/>
                      <a:pt x="898" y="820"/>
                      <a:pt x="898" y="722"/>
                    </a:cubicBezTo>
                    <a:lnTo>
                      <a:pt x="898" y="410"/>
                    </a:lnTo>
                    <a:cubicBezTo>
                      <a:pt x="898" y="156"/>
                      <a:pt x="74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56"/>
              <p:cNvSpPr/>
              <p:nvPr/>
            </p:nvSpPr>
            <p:spPr>
              <a:xfrm flipH="1">
                <a:off x="105438" y="2678089"/>
                <a:ext cx="375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99" extrusionOk="0">
                    <a:moveTo>
                      <a:pt x="644" y="0"/>
                    </a:moveTo>
                    <a:cubicBezTo>
                      <a:pt x="0" y="0"/>
                      <a:pt x="0" y="898"/>
                      <a:pt x="644" y="898"/>
                    </a:cubicBezTo>
                    <a:cubicBezTo>
                      <a:pt x="1210" y="898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56"/>
              <p:cNvSpPr/>
              <p:nvPr/>
            </p:nvSpPr>
            <p:spPr>
              <a:xfrm flipH="1">
                <a:off x="322218" y="555637"/>
                <a:ext cx="25449" cy="20421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58" extrusionOk="0">
                    <a:moveTo>
                      <a:pt x="456" y="0"/>
                    </a:moveTo>
                    <a:cubicBezTo>
                      <a:pt x="415" y="0"/>
                      <a:pt x="373" y="7"/>
                      <a:pt x="332" y="21"/>
                    </a:cubicBezTo>
                    <a:cubicBezTo>
                      <a:pt x="254" y="99"/>
                      <a:pt x="254" y="99"/>
                      <a:pt x="176" y="177"/>
                    </a:cubicBezTo>
                    <a:cubicBezTo>
                      <a:pt x="0" y="274"/>
                      <a:pt x="0" y="430"/>
                      <a:pt x="176" y="508"/>
                    </a:cubicBezTo>
                    <a:cubicBezTo>
                      <a:pt x="254" y="508"/>
                      <a:pt x="254" y="586"/>
                      <a:pt x="332" y="586"/>
                    </a:cubicBezTo>
                    <a:cubicBezTo>
                      <a:pt x="398" y="636"/>
                      <a:pt x="466" y="658"/>
                      <a:pt x="530" y="658"/>
                    </a:cubicBezTo>
                    <a:cubicBezTo>
                      <a:pt x="689" y="658"/>
                      <a:pt x="820" y="520"/>
                      <a:pt x="820" y="352"/>
                    </a:cubicBezTo>
                    <a:cubicBezTo>
                      <a:pt x="820" y="143"/>
                      <a:pt x="647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56"/>
              <p:cNvSpPr/>
              <p:nvPr/>
            </p:nvSpPr>
            <p:spPr>
              <a:xfrm flipH="1">
                <a:off x="594705" y="1811716"/>
                <a:ext cx="27900" cy="3255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49" extrusionOk="0">
                    <a:moveTo>
                      <a:pt x="459" y="0"/>
                    </a:moveTo>
                    <a:cubicBezTo>
                      <a:pt x="264" y="0"/>
                      <a:pt x="79" y="122"/>
                      <a:pt x="79" y="366"/>
                    </a:cubicBezTo>
                    <a:cubicBezTo>
                      <a:pt x="79" y="522"/>
                      <a:pt x="1" y="600"/>
                      <a:pt x="79" y="776"/>
                    </a:cubicBezTo>
                    <a:cubicBezTo>
                      <a:pt x="79" y="854"/>
                      <a:pt x="157" y="854"/>
                      <a:pt x="255" y="932"/>
                    </a:cubicBezTo>
                    <a:cubicBezTo>
                      <a:pt x="294" y="1010"/>
                      <a:pt x="372" y="1049"/>
                      <a:pt x="450" y="1049"/>
                    </a:cubicBezTo>
                    <a:cubicBezTo>
                      <a:pt x="528" y="1049"/>
                      <a:pt x="606" y="1010"/>
                      <a:pt x="645" y="932"/>
                    </a:cubicBezTo>
                    <a:cubicBezTo>
                      <a:pt x="742" y="854"/>
                      <a:pt x="820" y="854"/>
                      <a:pt x="820" y="776"/>
                    </a:cubicBezTo>
                    <a:cubicBezTo>
                      <a:pt x="898" y="600"/>
                      <a:pt x="898" y="522"/>
                      <a:pt x="898" y="366"/>
                    </a:cubicBezTo>
                    <a:cubicBezTo>
                      <a:pt x="859" y="122"/>
                      <a:pt x="655" y="0"/>
                      <a:pt x="4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56"/>
              <p:cNvSpPr/>
              <p:nvPr/>
            </p:nvSpPr>
            <p:spPr>
              <a:xfrm flipH="1">
                <a:off x="722166" y="2680665"/>
                <a:ext cx="27900" cy="25759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30" extrusionOk="0">
                    <a:moveTo>
                      <a:pt x="449" y="0"/>
                    </a:moveTo>
                    <a:cubicBezTo>
                      <a:pt x="308" y="0"/>
                      <a:pt x="166" y="83"/>
                      <a:pt x="127" y="249"/>
                    </a:cubicBezTo>
                    <a:lnTo>
                      <a:pt x="127" y="405"/>
                    </a:lnTo>
                    <a:cubicBezTo>
                      <a:pt x="1" y="688"/>
                      <a:pt x="225" y="830"/>
                      <a:pt x="449" y="830"/>
                    </a:cubicBezTo>
                    <a:cubicBezTo>
                      <a:pt x="674" y="830"/>
                      <a:pt x="898" y="688"/>
                      <a:pt x="771" y="405"/>
                    </a:cubicBezTo>
                    <a:lnTo>
                      <a:pt x="771" y="249"/>
                    </a:lnTo>
                    <a:cubicBezTo>
                      <a:pt x="732" y="83"/>
                      <a:pt x="591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56"/>
              <p:cNvSpPr/>
              <p:nvPr/>
            </p:nvSpPr>
            <p:spPr>
              <a:xfrm flipH="1">
                <a:off x="362781" y="2517018"/>
                <a:ext cx="35163" cy="2665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59" extrusionOk="0">
                    <a:moveTo>
                      <a:pt x="567" y="0"/>
                    </a:moveTo>
                    <a:cubicBezTo>
                      <a:pt x="235" y="0"/>
                      <a:pt x="1" y="488"/>
                      <a:pt x="332" y="722"/>
                    </a:cubicBezTo>
                    <a:lnTo>
                      <a:pt x="410" y="800"/>
                    </a:lnTo>
                    <a:cubicBezTo>
                      <a:pt x="489" y="839"/>
                      <a:pt x="547" y="859"/>
                      <a:pt x="596" y="859"/>
                    </a:cubicBezTo>
                    <a:cubicBezTo>
                      <a:pt x="645" y="859"/>
                      <a:pt x="684" y="839"/>
                      <a:pt x="723" y="800"/>
                    </a:cubicBezTo>
                    <a:cubicBezTo>
                      <a:pt x="820" y="800"/>
                      <a:pt x="820" y="722"/>
                      <a:pt x="898" y="722"/>
                    </a:cubicBezTo>
                    <a:cubicBezTo>
                      <a:pt x="1132" y="488"/>
                      <a:pt x="898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56"/>
              <p:cNvSpPr/>
              <p:nvPr/>
            </p:nvSpPr>
            <p:spPr>
              <a:xfrm flipH="1">
                <a:off x="486300" y="2640537"/>
                <a:ext cx="27900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899" h="723" extrusionOk="0">
                    <a:moveTo>
                      <a:pt x="410" y="1"/>
                    </a:moveTo>
                    <a:cubicBezTo>
                      <a:pt x="0" y="1"/>
                      <a:pt x="0" y="723"/>
                      <a:pt x="410" y="723"/>
                    </a:cubicBezTo>
                    <a:cubicBezTo>
                      <a:pt x="898" y="723"/>
                      <a:pt x="898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56"/>
              <p:cNvSpPr/>
              <p:nvPr/>
            </p:nvSpPr>
            <p:spPr>
              <a:xfrm flipH="1">
                <a:off x="156181" y="2935245"/>
                <a:ext cx="24983" cy="32059"/>
              </a:xfrm>
              <a:custGeom>
                <a:avLst/>
                <a:gdLst/>
                <a:ahLst/>
                <a:cxnLst/>
                <a:rect l="l" t="t" r="r" b="b"/>
                <a:pathLst>
                  <a:path w="805" h="1033" extrusionOk="0">
                    <a:moveTo>
                      <a:pt x="309" y="1"/>
                    </a:moveTo>
                    <a:cubicBezTo>
                      <a:pt x="257" y="1"/>
                      <a:pt x="206" y="27"/>
                      <a:pt x="177" y="85"/>
                    </a:cubicBezTo>
                    <a:cubicBezTo>
                      <a:pt x="1" y="417"/>
                      <a:pt x="177" y="826"/>
                      <a:pt x="411" y="983"/>
                    </a:cubicBezTo>
                    <a:cubicBezTo>
                      <a:pt x="461" y="1018"/>
                      <a:pt x="508" y="1032"/>
                      <a:pt x="550" y="1032"/>
                    </a:cubicBezTo>
                    <a:cubicBezTo>
                      <a:pt x="717" y="1032"/>
                      <a:pt x="805" y="795"/>
                      <a:pt x="742" y="670"/>
                    </a:cubicBezTo>
                    <a:cubicBezTo>
                      <a:pt x="567" y="495"/>
                      <a:pt x="489" y="339"/>
                      <a:pt x="489" y="183"/>
                    </a:cubicBezTo>
                    <a:cubicBezTo>
                      <a:pt x="489" y="73"/>
                      <a:pt x="397" y="1"/>
                      <a:pt x="3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56"/>
              <p:cNvSpPr/>
              <p:nvPr/>
            </p:nvSpPr>
            <p:spPr>
              <a:xfrm>
                <a:off x="9006253" y="669771"/>
                <a:ext cx="24828" cy="17382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601" extrusionOk="0">
                    <a:moveTo>
                      <a:pt x="176" y="1"/>
                    </a:moveTo>
                    <a:cubicBezTo>
                      <a:pt x="165" y="1"/>
                      <a:pt x="156" y="11"/>
                      <a:pt x="156" y="44"/>
                    </a:cubicBezTo>
                    <a:cubicBezTo>
                      <a:pt x="0" y="1019"/>
                      <a:pt x="156" y="1995"/>
                      <a:pt x="234" y="3049"/>
                    </a:cubicBezTo>
                    <a:cubicBezTo>
                      <a:pt x="312" y="3536"/>
                      <a:pt x="312" y="4102"/>
                      <a:pt x="312" y="4668"/>
                    </a:cubicBezTo>
                    <a:cubicBezTo>
                      <a:pt x="390" y="4922"/>
                      <a:pt x="312" y="5312"/>
                      <a:pt x="488" y="5566"/>
                    </a:cubicBezTo>
                    <a:cubicBezTo>
                      <a:pt x="488" y="5566"/>
                      <a:pt x="523" y="5600"/>
                      <a:pt x="546" y="5600"/>
                    </a:cubicBezTo>
                    <a:cubicBezTo>
                      <a:pt x="557" y="5600"/>
                      <a:pt x="566" y="5592"/>
                      <a:pt x="566" y="5566"/>
                    </a:cubicBezTo>
                    <a:cubicBezTo>
                      <a:pt x="800" y="5488"/>
                      <a:pt x="722" y="5312"/>
                      <a:pt x="722" y="5156"/>
                    </a:cubicBezTo>
                    <a:cubicBezTo>
                      <a:pt x="722" y="4590"/>
                      <a:pt x="644" y="4102"/>
                      <a:pt x="644" y="3536"/>
                    </a:cubicBezTo>
                    <a:cubicBezTo>
                      <a:pt x="566" y="2385"/>
                      <a:pt x="312" y="1254"/>
                      <a:pt x="234" y="44"/>
                    </a:cubicBezTo>
                    <a:cubicBezTo>
                      <a:pt x="234" y="44"/>
                      <a:pt x="199" y="1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56"/>
              <p:cNvSpPr/>
              <p:nvPr/>
            </p:nvSpPr>
            <p:spPr>
              <a:xfrm>
                <a:off x="8966373" y="701395"/>
                <a:ext cx="115574" cy="97698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3148" extrusionOk="0">
                    <a:moveTo>
                      <a:pt x="3626" y="0"/>
                    </a:moveTo>
                    <a:cubicBezTo>
                      <a:pt x="2826" y="391"/>
                      <a:pt x="2261" y="1210"/>
                      <a:pt x="1441" y="1698"/>
                    </a:cubicBezTo>
                    <a:cubicBezTo>
                      <a:pt x="875" y="2030"/>
                      <a:pt x="309" y="2342"/>
                      <a:pt x="56" y="2927"/>
                    </a:cubicBezTo>
                    <a:cubicBezTo>
                      <a:pt x="1" y="3038"/>
                      <a:pt x="101" y="3148"/>
                      <a:pt x="200" y="3148"/>
                    </a:cubicBezTo>
                    <a:cubicBezTo>
                      <a:pt x="241" y="3148"/>
                      <a:pt x="281" y="3129"/>
                      <a:pt x="309" y="3083"/>
                    </a:cubicBezTo>
                    <a:cubicBezTo>
                      <a:pt x="797" y="2439"/>
                      <a:pt x="1441" y="2186"/>
                      <a:pt x="2085" y="1698"/>
                    </a:cubicBezTo>
                    <a:cubicBezTo>
                      <a:pt x="2651" y="1210"/>
                      <a:pt x="3314" y="644"/>
                      <a:pt x="37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56"/>
              <p:cNvSpPr/>
              <p:nvPr/>
            </p:nvSpPr>
            <p:spPr>
              <a:xfrm>
                <a:off x="8952935" y="726223"/>
                <a:ext cx="141147" cy="63001"/>
              </a:xfrm>
              <a:custGeom>
                <a:avLst/>
                <a:gdLst/>
                <a:ahLst/>
                <a:cxnLst/>
                <a:rect l="l" t="t" r="r" b="b"/>
                <a:pathLst>
                  <a:path w="4548" h="2030" extrusionOk="0">
                    <a:moveTo>
                      <a:pt x="79" y="0"/>
                    </a:moveTo>
                    <a:cubicBezTo>
                      <a:pt x="1" y="0"/>
                      <a:pt x="1" y="79"/>
                      <a:pt x="1" y="79"/>
                    </a:cubicBezTo>
                    <a:cubicBezTo>
                      <a:pt x="567" y="664"/>
                      <a:pt x="1464" y="976"/>
                      <a:pt x="2206" y="1308"/>
                    </a:cubicBezTo>
                    <a:cubicBezTo>
                      <a:pt x="2928" y="1542"/>
                      <a:pt x="3669" y="1952"/>
                      <a:pt x="4469" y="2030"/>
                    </a:cubicBezTo>
                    <a:cubicBezTo>
                      <a:pt x="4547" y="2030"/>
                      <a:pt x="4547" y="1952"/>
                      <a:pt x="4469" y="1874"/>
                    </a:cubicBezTo>
                    <a:cubicBezTo>
                      <a:pt x="3825" y="1542"/>
                      <a:pt x="3181" y="1308"/>
                      <a:pt x="2518" y="976"/>
                    </a:cubicBezTo>
                    <a:cubicBezTo>
                      <a:pt x="1718" y="742"/>
                      <a:pt x="899" y="176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56"/>
              <p:cNvSpPr/>
              <p:nvPr/>
            </p:nvSpPr>
            <p:spPr>
              <a:xfrm>
                <a:off x="8985645" y="686250"/>
                <a:ext cx="47887" cy="31376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011" extrusionOk="0">
                    <a:moveTo>
                      <a:pt x="1464" y="1"/>
                    </a:moveTo>
                    <a:cubicBezTo>
                      <a:pt x="1230" y="79"/>
                      <a:pt x="1054" y="391"/>
                      <a:pt x="898" y="567"/>
                    </a:cubicBezTo>
                    <a:cubicBezTo>
                      <a:pt x="696" y="415"/>
                      <a:pt x="421" y="219"/>
                      <a:pt x="136" y="219"/>
                    </a:cubicBezTo>
                    <a:cubicBezTo>
                      <a:pt x="91" y="219"/>
                      <a:pt x="46" y="224"/>
                      <a:pt x="1" y="235"/>
                    </a:cubicBezTo>
                    <a:lnTo>
                      <a:pt x="1" y="391"/>
                    </a:lnTo>
                    <a:cubicBezTo>
                      <a:pt x="79" y="488"/>
                      <a:pt x="332" y="567"/>
                      <a:pt x="410" y="645"/>
                    </a:cubicBezTo>
                    <a:cubicBezTo>
                      <a:pt x="566" y="801"/>
                      <a:pt x="664" y="879"/>
                      <a:pt x="820" y="976"/>
                    </a:cubicBezTo>
                    <a:cubicBezTo>
                      <a:pt x="846" y="1002"/>
                      <a:pt x="872" y="1011"/>
                      <a:pt x="898" y="1011"/>
                    </a:cubicBezTo>
                    <a:cubicBezTo>
                      <a:pt x="950" y="1011"/>
                      <a:pt x="1002" y="976"/>
                      <a:pt x="1054" y="976"/>
                    </a:cubicBezTo>
                    <a:cubicBezTo>
                      <a:pt x="1230" y="723"/>
                      <a:pt x="1464" y="391"/>
                      <a:pt x="1542" y="79"/>
                    </a:cubicBezTo>
                    <a:cubicBezTo>
                      <a:pt x="1542" y="1"/>
                      <a:pt x="1542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56"/>
              <p:cNvSpPr/>
              <p:nvPr/>
            </p:nvSpPr>
            <p:spPr>
              <a:xfrm>
                <a:off x="9043774" y="696554"/>
                <a:ext cx="40625" cy="41928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51" extrusionOk="0">
                    <a:moveTo>
                      <a:pt x="332" y="0"/>
                    </a:moveTo>
                    <a:cubicBezTo>
                      <a:pt x="313" y="0"/>
                      <a:pt x="293" y="20"/>
                      <a:pt x="254" y="59"/>
                    </a:cubicBezTo>
                    <a:cubicBezTo>
                      <a:pt x="157" y="391"/>
                      <a:pt x="1" y="722"/>
                      <a:pt x="1" y="1035"/>
                    </a:cubicBezTo>
                    <a:cubicBezTo>
                      <a:pt x="1" y="1132"/>
                      <a:pt x="79" y="1210"/>
                      <a:pt x="157" y="1288"/>
                    </a:cubicBezTo>
                    <a:cubicBezTo>
                      <a:pt x="290" y="1319"/>
                      <a:pt x="472" y="1351"/>
                      <a:pt x="655" y="1351"/>
                    </a:cubicBezTo>
                    <a:cubicBezTo>
                      <a:pt x="929" y="1351"/>
                      <a:pt x="1203" y="1280"/>
                      <a:pt x="1308" y="1035"/>
                    </a:cubicBezTo>
                    <a:lnTo>
                      <a:pt x="1308" y="956"/>
                    </a:lnTo>
                    <a:cubicBezTo>
                      <a:pt x="1250" y="930"/>
                      <a:pt x="1193" y="922"/>
                      <a:pt x="1138" y="922"/>
                    </a:cubicBezTo>
                    <a:cubicBezTo>
                      <a:pt x="1028" y="922"/>
                      <a:pt x="924" y="956"/>
                      <a:pt x="820" y="956"/>
                    </a:cubicBezTo>
                    <a:lnTo>
                      <a:pt x="332" y="956"/>
                    </a:lnTo>
                    <a:cubicBezTo>
                      <a:pt x="410" y="644"/>
                      <a:pt x="489" y="313"/>
                      <a:pt x="410" y="59"/>
                    </a:cubicBezTo>
                    <a:cubicBezTo>
                      <a:pt x="371" y="20"/>
                      <a:pt x="352" y="0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56"/>
              <p:cNvSpPr/>
              <p:nvPr/>
            </p:nvSpPr>
            <p:spPr>
              <a:xfrm>
                <a:off x="8950514" y="711078"/>
                <a:ext cx="40625" cy="46459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7" extrusionOk="0">
                    <a:moveTo>
                      <a:pt x="723" y="1"/>
                    </a:moveTo>
                    <a:cubicBezTo>
                      <a:pt x="723" y="1"/>
                      <a:pt x="645" y="1"/>
                      <a:pt x="645" y="79"/>
                    </a:cubicBezTo>
                    <a:cubicBezTo>
                      <a:pt x="489" y="332"/>
                      <a:pt x="723" y="664"/>
                      <a:pt x="820" y="898"/>
                    </a:cubicBezTo>
                    <a:cubicBezTo>
                      <a:pt x="723" y="976"/>
                      <a:pt x="567" y="1054"/>
                      <a:pt x="411" y="1054"/>
                    </a:cubicBezTo>
                    <a:cubicBezTo>
                      <a:pt x="235" y="1152"/>
                      <a:pt x="79" y="1152"/>
                      <a:pt x="1" y="1308"/>
                    </a:cubicBezTo>
                    <a:cubicBezTo>
                      <a:pt x="1" y="1386"/>
                      <a:pt x="1" y="1386"/>
                      <a:pt x="79" y="1464"/>
                    </a:cubicBezTo>
                    <a:cubicBezTo>
                      <a:pt x="102" y="1487"/>
                      <a:pt x="140" y="1496"/>
                      <a:pt x="184" y="1496"/>
                    </a:cubicBezTo>
                    <a:cubicBezTo>
                      <a:pt x="291" y="1496"/>
                      <a:pt x="434" y="1441"/>
                      <a:pt x="489" y="1386"/>
                    </a:cubicBezTo>
                    <a:cubicBezTo>
                      <a:pt x="723" y="1308"/>
                      <a:pt x="977" y="1230"/>
                      <a:pt x="1211" y="1152"/>
                    </a:cubicBezTo>
                    <a:cubicBezTo>
                      <a:pt x="1308" y="1054"/>
                      <a:pt x="1308" y="976"/>
                      <a:pt x="1211" y="898"/>
                    </a:cubicBezTo>
                    <a:cubicBezTo>
                      <a:pt x="1133" y="742"/>
                      <a:pt x="1055" y="567"/>
                      <a:pt x="977" y="488"/>
                    </a:cubicBezTo>
                    <a:cubicBezTo>
                      <a:pt x="898" y="332"/>
                      <a:pt x="820" y="176"/>
                      <a:pt x="7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56"/>
              <p:cNvSpPr/>
              <p:nvPr/>
            </p:nvSpPr>
            <p:spPr>
              <a:xfrm>
                <a:off x="8952935" y="766786"/>
                <a:ext cx="43046" cy="41587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340" extrusionOk="0">
                    <a:moveTo>
                      <a:pt x="645" y="1"/>
                    </a:moveTo>
                    <a:cubicBezTo>
                      <a:pt x="489" y="1"/>
                      <a:pt x="255" y="1"/>
                      <a:pt x="79" y="79"/>
                    </a:cubicBezTo>
                    <a:cubicBezTo>
                      <a:pt x="1" y="79"/>
                      <a:pt x="1" y="235"/>
                      <a:pt x="79" y="235"/>
                    </a:cubicBezTo>
                    <a:cubicBezTo>
                      <a:pt x="157" y="332"/>
                      <a:pt x="333" y="332"/>
                      <a:pt x="489" y="332"/>
                    </a:cubicBezTo>
                    <a:cubicBezTo>
                      <a:pt x="541" y="332"/>
                      <a:pt x="671" y="289"/>
                      <a:pt x="775" y="289"/>
                    </a:cubicBezTo>
                    <a:cubicBezTo>
                      <a:pt x="827" y="289"/>
                      <a:pt x="873" y="300"/>
                      <a:pt x="899" y="332"/>
                    </a:cubicBezTo>
                    <a:cubicBezTo>
                      <a:pt x="977" y="410"/>
                      <a:pt x="899" y="645"/>
                      <a:pt x="899" y="820"/>
                    </a:cubicBezTo>
                    <a:cubicBezTo>
                      <a:pt x="899" y="976"/>
                      <a:pt x="820" y="1054"/>
                      <a:pt x="820" y="1210"/>
                    </a:cubicBezTo>
                    <a:cubicBezTo>
                      <a:pt x="876" y="1280"/>
                      <a:pt x="932" y="1340"/>
                      <a:pt x="988" y="1340"/>
                    </a:cubicBezTo>
                    <a:cubicBezTo>
                      <a:pt x="1010" y="1340"/>
                      <a:pt x="1032" y="1330"/>
                      <a:pt x="1055" y="1308"/>
                    </a:cubicBezTo>
                    <a:cubicBezTo>
                      <a:pt x="1308" y="1132"/>
                      <a:pt x="1386" y="410"/>
                      <a:pt x="1133" y="157"/>
                    </a:cubicBezTo>
                    <a:cubicBezTo>
                      <a:pt x="1055" y="1"/>
                      <a:pt x="820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56"/>
              <p:cNvSpPr/>
              <p:nvPr/>
            </p:nvSpPr>
            <p:spPr>
              <a:xfrm>
                <a:off x="8995949" y="803345"/>
                <a:ext cx="55739" cy="31314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09" extrusionOk="0">
                    <a:moveTo>
                      <a:pt x="1030" y="1"/>
                    </a:moveTo>
                    <a:cubicBezTo>
                      <a:pt x="987" y="1"/>
                      <a:pt x="942" y="10"/>
                      <a:pt x="898" y="32"/>
                    </a:cubicBezTo>
                    <a:cubicBezTo>
                      <a:pt x="722" y="32"/>
                      <a:pt x="566" y="208"/>
                      <a:pt x="410" y="286"/>
                    </a:cubicBezTo>
                    <a:cubicBezTo>
                      <a:pt x="332" y="364"/>
                      <a:pt x="234" y="520"/>
                      <a:pt x="234" y="618"/>
                    </a:cubicBezTo>
                    <a:cubicBezTo>
                      <a:pt x="156" y="618"/>
                      <a:pt x="156" y="696"/>
                      <a:pt x="156" y="774"/>
                    </a:cubicBezTo>
                    <a:cubicBezTo>
                      <a:pt x="78" y="774"/>
                      <a:pt x="78" y="774"/>
                      <a:pt x="0" y="852"/>
                    </a:cubicBezTo>
                    <a:cubicBezTo>
                      <a:pt x="0" y="930"/>
                      <a:pt x="0" y="930"/>
                      <a:pt x="78" y="930"/>
                    </a:cubicBezTo>
                    <a:cubicBezTo>
                      <a:pt x="78" y="1008"/>
                      <a:pt x="156" y="1008"/>
                      <a:pt x="156" y="1008"/>
                    </a:cubicBezTo>
                    <a:cubicBezTo>
                      <a:pt x="566" y="1008"/>
                      <a:pt x="566" y="364"/>
                      <a:pt x="976" y="364"/>
                    </a:cubicBezTo>
                    <a:cubicBezTo>
                      <a:pt x="993" y="358"/>
                      <a:pt x="1011" y="356"/>
                      <a:pt x="1028" y="356"/>
                    </a:cubicBezTo>
                    <a:cubicBezTo>
                      <a:pt x="1206" y="356"/>
                      <a:pt x="1356" y="649"/>
                      <a:pt x="1575" y="649"/>
                    </a:cubicBezTo>
                    <a:cubicBezTo>
                      <a:pt x="1613" y="649"/>
                      <a:pt x="1654" y="640"/>
                      <a:pt x="1698" y="618"/>
                    </a:cubicBezTo>
                    <a:cubicBezTo>
                      <a:pt x="1795" y="520"/>
                      <a:pt x="1795" y="520"/>
                      <a:pt x="1795" y="442"/>
                    </a:cubicBezTo>
                    <a:cubicBezTo>
                      <a:pt x="1620" y="286"/>
                      <a:pt x="1464" y="286"/>
                      <a:pt x="1308" y="130"/>
                    </a:cubicBezTo>
                    <a:cubicBezTo>
                      <a:pt x="1238" y="60"/>
                      <a:pt x="1138" y="1"/>
                      <a:pt x="10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56"/>
              <p:cNvSpPr/>
              <p:nvPr/>
            </p:nvSpPr>
            <p:spPr>
              <a:xfrm>
                <a:off x="9046195" y="756514"/>
                <a:ext cx="43046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570" extrusionOk="0">
                    <a:moveTo>
                      <a:pt x="1230" y="0"/>
                    </a:moveTo>
                    <a:cubicBezTo>
                      <a:pt x="1054" y="0"/>
                      <a:pt x="1054" y="78"/>
                      <a:pt x="976" y="78"/>
                    </a:cubicBezTo>
                    <a:cubicBezTo>
                      <a:pt x="898" y="176"/>
                      <a:pt x="820" y="176"/>
                      <a:pt x="664" y="176"/>
                    </a:cubicBezTo>
                    <a:cubicBezTo>
                      <a:pt x="489" y="254"/>
                      <a:pt x="332" y="332"/>
                      <a:pt x="254" y="488"/>
                    </a:cubicBezTo>
                    <a:cubicBezTo>
                      <a:pt x="1" y="898"/>
                      <a:pt x="489" y="1307"/>
                      <a:pt x="742" y="1541"/>
                    </a:cubicBezTo>
                    <a:cubicBezTo>
                      <a:pt x="773" y="1561"/>
                      <a:pt x="805" y="1570"/>
                      <a:pt x="834" y="1570"/>
                    </a:cubicBezTo>
                    <a:cubicBezTo>
                      <a:pt x="951" y="1570"/>
                      <a:pt x="1039" y="1432"/>
                      <a:pt x="976" y="1307"/>
                    </a:cubicBezTo>
                    <a:cubicBezTo>
                      <a:pt x="898" y="1151"/>
                      <a:pt x="742" y="976"/>
                      <a:pt x="567" y="820"/>
                    </a:cubicBezTo>
                    <a:cubicBezTo>
                      <a:pt x="411" y="566"/>
                      <a:pt x="742" y="488"/>
                      <a:pt x="898" y="410"/>
                    </a:cubicBezTo>
                    <a:cubicBezTo>
                      <a:pt x="1054" y="410"/>
                      <a:pt x="1386" y="254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56"/>
              <p:cNvSpPr/>
              <p:nvPr/>
            </p:nvSpPr>
            <p:spPr>
              <a:xfrm>
                <a:off x="8274137" y="1506754"/>
                <a:ext cx="30290" cy="198065"/>
              </a:xfrm>
              <a:custGeom>
                <a:avLst/>
                <a:gdLst/>
                <a:ahLst/>
                <a:cxnLst/>
                <a:rect l="l" t="t" r="r" b="b"/>
                <a:pathLst>
                  <a:path w="976" h="6382" extrusionOk="0">
                    <a:moveTo>
                      <a:pt x="293" y="1"/>
                    </a:moveTo>
                    <a:cubicBezTo>
                      <a:pt x="273" y="1"/>
                      <a:pt x="254" y="21"/>
                      <a:pt x="254" y="60"/>
                    </a:cubicBezTo>
                    <a:cubicBezTo>
                      <a:pt x="0" y="1191"/>
                      <a:pt x="254" y="2342"/>
                      <a:pt x="332" y="3396"/>
                    </a:cubicBezTo>
                    <a:cubicBezTo>
                      <a:pt x="410" y="4040"/>
                      <a:pt x="410" y="4684"/>
                      <a:pt x="410" y="5269"/>
                    </a:cubicBezTo>
                    <a:cubicBezTo>
                      <a:pt x="488" y="5581"/>
                      <a:pt x="410" y="5991"/>
                      <a:pt x="566" y="6323"/>
                    </a:cubicBezTo>
                    <a:cubicBezTo>
                      <a:pt x="566" y="6362"/>
                      <a:pt x="591" y="6381"/>
                      <a:pt x="625" y="6381"/>
                    </a:cubicBezTo>
                    <a:cubicBezTo>
                      <a:pt x="659" y="6381"/>
                      <a:pt x="703" y="6362"/>
                      <a:pt x="742" y="6323"/>
                    </a:cubicBezTo>
                    <a:cubicBezTo>
                      <a:pt x="976" y="6245"/>
                      <a:pt x="898" y="6069"/>
                      <a:pt x="898" y="5835"/>
                    </a:cubicBezTo>
                    <a:cubicBezTo>
                      <a:pt x="820" y="5269"/>
                      <a:pt x="820" y="4606"/>
                      <a:pt x="742" y="4040"/>
                    </a:cubicBezTo>
                    <a:cubicBezTo>
                      <a:pt x="664" y="2733"/>
                      <a:pt x="488" y="1367"/>
                      <a:pt x="332" y="60"/>
                    </a:cubicBezTo>
                    <a:cubicBezTo>
                      <a:pt x="332" y="21"/>
                      <a:pt x="312" y="1"/>
                      <a:pt x="2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56"/>
              <p:cNvSpPr/>
              <p:nvPr/>
            </p:nvSpPr>
            <p:spPr>
              <a:xfrm>
                <a:off x="8229354" y="1541296"/>
                <a:ext cx="130781" cy="112005"/>
              </a:xfrm>
              <a:custGeom>
                <a:avLst/>
                <a:gdLst/>
                <a:ahLst/>
                <a:cxnLst/>
                <a:rect l="l" t="t" r="r" b="b"/>
                <a:pathLst>
                  <a:path w="4214" h="3609" extrusionOk="0">
                    <a:moveTo>
                      <a:pt x="4214" y="0"/>
                    </a:moveTo>
                    <a:cubicBezTo>
                      <a:pt x="3238" y="488"/>
                      <a:pt x="2594" y="1385"/>
                      <a:pt x="1697" y="1951"/>
                    </a:cubicBezTo>
                    <a:cubicBezTo>
                      <a:pt x="1034" y="2283"/>
                      <a:pt x="312" y="2693"/>
                      <a:pt x="58" y="3337"/>
                    </a:cubicBezTo>
                    <a:cubicBezTo>
                      <a:pt x="0" y="3510"/>
                      <a:pt x="124" y="3608"/>
                      <a:pt x="256" y="3608"/>
                    </a:cubicBezTo>
                    <a:cubicBezTo>
                      <a:pt x="302" y="3608"/>
                      <a:pt x="349" y="3596"/>
                      <a:pt x="390" y="3571"/>
                    </a:cubicBezTo>
                    <a:cubicBezTo>
                      <a:pt x="955" y="2849"/>
                      <a:pt x="1697" y="2439"/>
                      <a:pt x="2419" y="1951"/>
                    </a:cubicBezTo>
                    <a:cubicBezTo>
                      <a:pt x="3082" y="1464"/>
                      <a:pt x="3804" y="742"/>
                      <a:pt x="4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56"/>
              <p:cNvSpPr/>
              <p:nvPr/>
            </p:nvSpPr>
            <p:spPr>
              <a:xfrm>
                <a:off x="8213588" y="1571555"/>
                <a:ext cx="161599" cy="71536"/>
              </a:xfrm>
              <a:custGeom>
                <a:avLst/>
                <a:gdLst/>
                <a:ahLst/>
                <a:cxnLst/>
                <a:rect l="l" t="t" r="r" b="b"/>
                <a:pathLst>
                  <a:path w="5207" h="2305" extrusionOk="0">
                    <a:moveTo>
                      <a:pt x="176" y="1"/>
                    </a:moveTo>
                    <a:cubicBezTo>
                      <a:pt x="78" y="1"/>
                      <a:pt x="0" y="79"/>
                      <a:pt x="78" y="79"/>
                    </a:cubicBezTo>
                    <a:cubicBezTo>
                      <a:pt x="742" y="742"/>
                      <a:pt x="1717" y="1132"/>
                      <a:pt x="2517" y="1464"/>
                    </a:cubicBezTo>
                    <a:cubicBezTo>
                      <a:pt x="3337" y="1718"/>
                      <a:pt x="4234" y="2206"/>
                      <a:pt x="5132" y="2284"/>
                    </a:cubicBezTo>
                    <a:cubicBezTo>
                      <a:pt x="5146" y="2298"/>
                      <a:pt x="5158" y="2305"/>
                      <a:pt x="5168" y="2305"/>
                    </a:cubicBezTo>
                    <a:cubicBezTo>
                      <a:pt x="5207" y="2305"/>
                      <a:pt x="5195" y="2187"/>
                      <a:pt x="5132" y="2108"/>
                    </a:cubicBezTo>
                    <a:cubicBezTo>
                      <a:pt x="4468" y="1796"/>
                      <a:pt x="3668" y="1464"/>
                      <a:pt x="2927" y="1132"/>
                    </a:cubicBezTo>
                    <a:cubicBezTo>
                      <a:pt x="2029" y="742"/>
                      <a:pt x="1054" y="157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56"/>
              <p:cNvSpPr/>
              <p:nvPr/>
            </p:nvSpPr>
            <p:spPr>
              <a:xfrm>
                <a:off x="8251730" y="1523730"/>
                <a:ext cx="55118" cy="36963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91" extrusionOk="0">
                    <a:moveTo>
                      <a:pt x="1698" y="0"/>
                    </a:moveTo>
                    <a:cubicBezTo>
                      <a:pt x="1386" y="156"/>
                      <a:pt x="1210" y="488"/>
                      <a:pt x="1054" y="722"/>
                    </a:cubicBezTo>
                    <a:cubicBezTo>
                      <a:pt x="787" y="534"/>
                      <a:pt x="533" y="283"/>
                      <a:pt x="271" y="283"/>
                    </a:cubicBezTo>
                    <a:cubicBezTo>
                      <a:pt x="208" y="283"/>
                      <a:pt x="143" y="298"/>
                      <a:pt x="78" y="332"/>
                    </a:cubicBezTo>
                    <a:cubicBezTo>
                      <a:pt x="0" y="410"/>
                      <a:pt x="0" y="410"/>
                      <a:pt x="78" y="488"/>
                    </a:cubicBezTo>
                    <a:cubicBezTo>
                      <a:pt x="156" y="566"/>
                      <a:pt x="410" y="644"/>
                      <a:pt x="488" y="820"/>
                    </a:cubicBezTo>
                    <a:cubicBezTo>
                      <a:pt x="644" y="898"/>
                      <a:pt x="800" y="1054"/>
                      <a:pt x="976" y="1132"/>
                    </a:cubicBezTo>
                    <a:cubicBezTo>
                      <a:pt x="1015" y="1171"/>
                      <a:pt x="1054" y="1191"/>
                      <a:pt x="1093" y="1191"/>
                    </a:cubicBezTo>
                    <a:cubicBezTo>
                      <a:pt x="1132" y="1191"/>
                      <a:pt x="1171" y="1171"/>
                      <a:pt x="1210" y="1132"/>
                    </a:cubicBezTo>
                    <a:cubicBezTo>
                      <a:pt x="1464" y="820"/>
                      <a:pt x="1698" y="488"/>
                      <a:pt x="1776" y="78"/>
                    </a:cubicBezTo>
                    <a:cubicBezTo>
                      <a:pt x="1776" y="0"/>
                      <a:pt x="1776" y="0"/>
                      <a:pt x="16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56"/>
              <p:cNvSpPr/>
              <p:nvPr/>
            </p:nvSpPr>
            <p:spPr>
              <a:xfrm>
                <a:off x="8319541" y="1537044"/>
                <a:ext cx="45466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532" extrusionOk="0">
                    <a:moveTo>
                      <a:pt x="362" y="1"/>
                    </a:moveTo>
                    <a:cubicBezTo>
                      <a:pt x="332" y="1"/>
                      <a:pt x="293" y="20"/>
                      <a:pt x="254" y="59"/>
                    </a:cubicBezTo>
                    <a:cubicBezTo>
                      <a:pt x="176" y="469"/>
                      <a:pt x="1" y="781"/>
                      <a:pt x="1" y="1191"/>
                    </a:cubicBezTo>
                    <a:cubicBezTo>
                      <a:pt x="1" y="1366"/>
                      <a:pt x="1" y="1444"/>
                      <a:pt x="79" y="1444"/>
                    </a:cubicBezTo>
                    <a:cubicBezTo>
                      <a:pt x="265" y="1480"/>
                      <a:pt x="535" y="1531"/>
                      <a:pt x="790" y="1531"/>
                    </a:cubicBezTo>
                    <a:cubicBezTo>
                      <a:pt x="1096" y="1531"/>
                      <a:pt x="1379" y="1457"/>
                      <a:pt x="1464" y="1191"/>
                    </a:cubicBezTo>
                    <a:cubicBezTo>
                      <a:pt x="1464" y="1191"/>
                      <a:pt x="1464" y="1113"/>
                      <a:pt x="1386" y="1113"/>
                    </a:cubicBezTo>
                    <a:cubicBezTo>
                      <a:pt x="1308" y="1035"/>
                      <a:pt x="1225" y="1015"/>
                      <a:pt x="1142" y="1015"/>
                    </a:cubicBezTo>
                    <a:cubicBezTo>
                      <a:pt x="1059" y="1015"/>
                      <a:pt x="976" y="1035"/>
                      <a:pt x="898" y="1035"/>
                    </a:cubicBezTo>
                    <a:cubicBezTo>
                      <a:pt x="846" y="1061"/>
                      <a:pt x="792" y="1069"/>
                      <a:pt x="737" y="1069"/>
                    </a:cubicBezTo>
                    <a:cubicBezTo>
                      <a:pt x="627" y="1069"/>
                      <a:pt x="514" y="1035"/>
                      <a:pt x="410" y="1035"/>
                    </a:cubicBezTo>
                    <a:cubicBezTo>
                      <a:pt x="410" y="703"/>
                      <a:pt x="488" y="391"/>
                      <a:pt x="410" y="59"/>
                    </a:cubicBezTo>
                    <a:cubicBezTo>
                      <a:pt x="410" y="20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56"/>
              <p:cNvSpPr/>
              <p:nvPr/>
            </p:nvSpPr>
            <p:spPr>
              <a:xfrm>
                <a:off x="8211167" y="1553989"/>
                <a:ext cx="45435" cy="53349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719" extrusionOk="0">
                    <a:moveTo>
                      <a:pt x="898" y="1"/>
                    </a:moveTo>
                    <a:cubicBezTo>
                      <a:pt x="898" y="1"/>
                      <a:pt x="820" y="1"/>
                      <a:pt x="742" y="79"/>
                    </a:cubicBezTo>
                    <a:cubicBezTo>
                      <a:pt x="644" y="411"/>
                      <a:pt x="820" y="723"/>
                      <a:pt x="976" y="976"/>
                    </a:cubicBezTo>
                    <a:cubicBezTo>
                      <a:pt x="820" y="1055"/>
                      <a:pt x="644" y="1133"/>
                      <a:pt x="488" y="1211"/>
                    </a:cubicBezTo>
                    <a:cubicBezTo>
                      <a:pt x="332" y="1308"/>
                      <a:pt x="78" y="1308"/>
                      <a:pt x="0" y="1464"/>
                    </a:cubicBezTo>
                    <a:cubicBezTo>
                      <a:pt x="0" y="1542"/>
                      <a:pt x="0" y="1620"/>
                      <a:pt x="78" y="1620"/>
                    </a:cubicBezTo>
                    <a:cubicBezTo>
                      <a:pt x="151" y="1693"/>
                      <a:pt x="233" y="1719"/>
                      <a:pt x="316" y="1719"/>
                    </a:cubicBezTo>
                    <a:cubicBezTo>
                      <a:pt x="434" y="1719"/>
                      <a:pt x="552" y="1666"/>
                      <a:pt x="644" y="1620"/>
                    </a:cubicBezTo>
                    <a:cubicBezTo>
                      <a:pt x="898" y="1464"/>
                      <a:pt x="1132" y="1386"/>
                      <a:pt x="1385" y="1211"/>
                    </a:cubicBezTo>
                    <a:cubicBezTo>
                      <a:pt x="1463" y="1211"/>
                      <a:pt x="1463" y="1055"/>
                      <a:pt x="1463" y="976"/>
                    </a:cubicBezTo>
                    <a:cubicBezTo>
                      <a:pt x="1385" y="820"/>
                      <a:pt x="1229" y="645"/>
                      <a:pt x="1132" y="489"/>
                    </a:cubicBezTo>
                    <a:cubicBezTo>
                      <a:pt x="1054" y="333"/>
                      <a:pt x="976" y="157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56"/>
              <p:cNvSpPr/>
              <p:nvPr/>
            </p:nvSpPr>
            <p:spPr>
              <a:xfrm>
                <a:off x="8216008" y="1616990"/>
                <a:ext cx="48477" cy="46428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496" extrusionOk="0">
                    <a:moveTo>
                      <a:pt x="742" y="0"/>
                    </a:moveTo>
                    <a:cubicBezTo>
                      <a:pt x="488" y="0"/>
                      <a:pt x="254" y="0"/>
                      <a:pt x="98" y="78"/>
                    </a:cubicBezTo>
                    <a:cubicBezTo>
                      <a:pt x="0" y="156"/>
                      <a:pt x="0" y="254"/>
                      <a:pt x="98" y="254"/>
                    </a:cubicBezTo>
                    <a:cubicBezTo>
                      <a:pt x="176" y="332"/>
                      <a:pt x="332" y="332"/>
                      <a:pt x="488" y="332"/>
                    </a:cubicBezTo>
                    <a:cubicBezTo>
                      <a:pt x="664" y="332"/>
                      <a:pt x="898" y="332"/>
                      <a:pt x="976" y="410"/>
                    </a:cubicBezTo>
                    <a:cubicBezTo>
                      <a:pt x="1151" y="488"/>
                      <a:pt x="1073" y="742"/>
                      <a:pt x="976" y="898"/>
                    </a:cubicBezTo>
                    <a:cubicBezTo>
                      <a:pt x="976" y="1054"/>
                      <a:pt x="898" y="1229"/>
                      <a:pt x="898" y="1385"/>
                    </a:cubicBezTo>
                    <a:cubicBezTo>
                      <a:pt x="953" y="1441"/>
                      <a:pt x="1018" y="1496"/>
                      <a:pt x="1079" y="1496"/>
                    </a:cubicBezTo>
                    <a:cubicBezTo>
                      <a:pt x="1104" y="1496"/>
                      <a:pt x="1128" y="1486"/>
                      <a:pt x="1151" y="1463"/>
                    </a:cubicBezTo>
                    <a:cubicBezTo>
                      <a:pt x="1464" y="1229"/>
                      <a:pt x="1561" y="488"/>
                      <a:pt x="1307" y="156"/>
                    </a:cubicBezTo>
                    <a:cubicBezTo>
                      <a:pt x="1151" y="0"/>
                      <a:pt x="898" y="0"/>
                      <a:pt x="7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56"/>
              <p:cNvSpPr/>
              <p:nvPr/>
            </p:nvSpPr>
            <p:spPr>
              <a:xfrm>
                <a:off x="8264454" y="1659011"/>
                <a:ext cx="63001" cy="36125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164" extrusionOk="0">
                    <a:moveTo>
                      <a:pt x="1180" y="1"/>
                    </a:moveTo>
                    <a:cubicBezTo>
                      <a:pt x="1137" y="1"/>
                      <a:pt x="1096" y="11"/>
                      <a:pt x="1054" y="31"/>
                    </a:cubicBezTo>
                    <a:cubicBezTo>
                      <a:pt x="800" y="31"/>
                      <a:pt x="644" y="188"/>
                      <a:pt x="488" y="363"/>
                    </a:cubicBezTo>
                    <a:cubicBezTo>
                      <a:pt x="390" y="441"/>
                      <a:pt x="312" y="519"/>
                      <a:pt x="234" y="675"/>
                    </a:cubicBezTo>
                    <a:lnTo>
                      <a:pt x="156" y="851"/>
                    </a:lnTo>
                    <a:cubicBezTo>
                      <a:pt x="78" y="851"/>
                      <a:pt x="78" y="929"/>
                      <a:pt x="0" y="929"/>
                    </a:cubicBezTo>
                    <a:cubicBezTo>
                      <a:pt x="0" y="1007"/>
                      <a:pt x="0" y="1007"/>
                      <a:pt x="78" y="1085"/>
                    </a:cubicBezTo>
                    <a:cubicBezTo>
                      <a:pt x="78" y="1163"/>
                      <a:pt x="156" y="1163"/>
                      <a:pt x="156" y="1163"/>
                    </a:cubicBezTo>
                    <a:cubicBezTo>
                      <a:pt x="566" y="1163"/>
                      <a:pt x="644" y="441"/>
                      <a:pt x="1054" y="363"/>
                    </a:cubicBezTo>
                    <a:cubicBezTo>
                      <a:pt x="1075" y="356"/>
                      <a:pt x="1097" y="353"/>
                      <a:pt x="1118" y="353"/>
                    </a:cubicBezTo>
                    <a:cubicBezTo>
                      <a:pt x="1340" y="353"/>
                      <a:pt x="1535" y="691"/>
                      <a:pt x="1758" y="691"/>
                    </a:cubicBezTo>
                    <a:cubicBezTo>
                      <a:pt x="1820" y="691"/>
                      <a:pt x="1884" y="665"/>
                      <a:pt x="1951" y="597"/>
                    </a:cubicBezTo>
                    <a:cubicBezTo>
                      <a:pt x="2029" y="597"/>
                      <a:pt x="2029" y="519"/>
                      <a:pt x="2029" y="519"/>
                    </a:cubicBezTo>
                    <a:cubicBezTo>
                      <a:pt x="1854" y="363"/>
                      <a:pt x="1698" y="266"/>
                      <a:pt x="1542" y="188"/>
                    </a:cubicBezTo>
                    <a:cubicBezTo>
                      <a:pt x="1413" y="73"/>
                      <a:pt x="1295" y="1"/>
                      <a:pt x="1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56"/>
              <p:cNvSpPr/>
              <p:nvPr/>
            </p:nvSpPr>
            <p:spPr>
              <a:xfrm>
                <a:off x="8321962" y="1606686"/>
                <a:ext cx="48477" cy="5397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39" extrusionOk="0">
                    <a:moveTo>
                      <a:pt x="1308" y="0"/>
                    </a:moveTo>
                    <a:cubicBezTo>
                      <a:pt x="1230" y="0"/>
                      <a:pt x="1152" y="98"/>
                      <a:pt x="1074" y="98"/>
                    </a:cubicBezTo>
                    <a:cubicBezTo>
                      <a:pt x="976" y="98"/>
                      <a:pt x="898" y="98"/>
                      <a:pt x="742" y="176"/>
                    </a:cubicBezTo>
                    <a:cubicBezTo>
                      <a:pt x="586" y="176"/>
                      <a:pt x="332" y="332"/>
                      <a:pt x="254" y="488"/>
                    </a:cubicBezTo>
                    <a:cubicBezTo>
                      <a:pt x="1" y="898"/>
                      <a:pt x="489" y="1464"/>
                      <a:pt x="820" y="1717"/>
                    </a:cubicBezTo>
                    <a:cubicBezTo>
                      <a:pt x="849" y="1732"/>
                      <a:pt x="878" y="1738"/>
                      <a:pt x="906" y="1738"/>
                    </a:cubicBezTo>
                    <a:cubicBezTo>
                      <a:pt x="1032" y="1738"/>
                      <a:pt x="1138" y="1607"/>
                      <a:pt x="1074" y="1464"/>
                    </a:cubicBezTo>
                    <a:cubicBezTo>
                      <a:pt x="976" y="1230"/>
                      <a:pt x="742" y="1152"/>
                      <a:pt x="664" y="898"/>
                    </a:cubicBezTo>
                    <a:cubicBezTo>
                      <a:pt x="489" y="664"/>
                      <a:pt x="820" y="586"/>
                      <a:pt x="976" y="488"/>
                    </a:cubicBezTo>
                    <a:cubicBezTo>
                      <a:pt x="1152" y="410"/>
                      <a:pt x="1562" y="254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56"/>
              <p:cNvSpPr/>
              <p:nvPr/>
            </p:nvSpPr>
            <p:spPr>
              <a:xfrm>
                <a:off x="8715579" y="2182696"/>
                <a:ext cx="33332" cy="326612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524" extrusionOk="0">
                    <a:moveTo>
                      <a:pt x="937" y="1"/>
                    </a:moveTo>
                    <a:cubicBezTo>
                      <a:pt x="917" y="1"/>
                      <a:pt x="898" y="25"/>
                      <a:pt x="898" y="74"/>
                    </a:cubicBezTo>
                    <a:cubicBezTo>
                      <a:pt x="664" y="874"/>
                      <a:pt x="742" y="1694"/>
                      <a:pt x="586" y="2513"/>
                    </a:cubicBezTo>
                    <a:cubicBezTo>
                      <a:pt x="488" y="3313"/>
                      <a:pt x="332" y="4132"/>
                      <a:pt x="254" y="5030"/>
                    </a:cubicBezTo>
                    <a:lnTo>
                      <a:pt x="254" y="7625"/>
                    </a:lnTo>
                    <a:cubicBezTo>
                      <a:pt x="254" y="8523"/>
                      <a:pt x="0" y="9420"/>
                      <a:pt x="98" y="10318"/>
                    </a:cubicBezTo>
                    <a:cubicBezTo>
                      <a:pt x="134" y="10463"/>
                      <a:pt x="242" y="10524"/>
                      <a:pt x="347" y="10524"/>
                    </a:cubicBezTo>
                    <a:cubicBezTo>
                      <a:pt x="468" y="10524"/>
                      <a:pt x="586" y="10443"/>
                      <a:pt x="586" y="10318"/>
                    </a:cubicBezTo>
                    <a:lnTo>
                      <a:pt x="586" y="9986"/>
                    </a:lnTo>
                    <a:cubicBezTo>
                      <a:pt x="586" y="9245"/>
                      <a:pt x="664" y="8601"/>
                      <a:pt x="742" y="7879"/>
                    </a:cubicBezTo>
                    <a:cubicBezTo>
                      <a:pt x="742" y="6981"/>
                      <a:pt x="664" y="6162"/>
                      <a:pt x="664" y="5264"/>
                    </a:cubicBezTo>
                    <a:cubicBezTo>
                      <a:pt x="664" y="4367"/>
                      <a:pt x="820" y="3489"/>
                      <a:pt x="898" y="2591"/>
                    </a:cubicBezTo>
                    <a:cubicBezTo>
                      <a:pt x="1074" y="1772"/>
                      <a:pt x="898" y="874"/>
                      <a:pt x="976" y="74"/>
                    </a:cubicBezTo>
                    <a:cubicBezTo>
                      <a:pt x="976" y="25"/>
                      <a:pt x="956" y="1"/>
                      <a:pt x="9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56"/>
              <p:cNvSpPr/>
              <p:nvPr/>
            </p:nvSpPr>
            <p:spPr>
              <a:xfrm>
                <a:off x="8613319" y="2241011"/>
                <a:ext cx="265877" cy="187203"/>
              </a:xfrm>
              <a:custGeom>
                <a:avLst/>
                <a:gdLst/>
                <a:ahLst/>
                <a:cxnLst/>
                <a:rect l="l" t="t" r="r" b="b"/>
                <a:pathLst>
                  <a:path w="8567" h="6032" extrusionOk="0">
                    <a:moveTo>
                      <a:pt x="8369" y="1"/>
                    </a:moveTo>
                    <a:cubicBezTo>
                      <a:pt x="8338" y="1"/>
                      <a:pt x="8304" y="15"/>
                      <a:pt x="8271" y="49"/>
                    </a:cubicBezTo>
                    <a:cubicBezTo>
                      <a:pt x="6886" y="1024"/>
                      <a:pt x="5578" y="2000"/>
                      <a:pt x="4193" y="2819"/>
                    </a:cubicBezTo>
                    <a:cubicBezTo>
                      <a:pt x="3295" y="3307"/>
                      <a:pt x="2495" y="3873"/>
                      <a:pt x="1676" y="4361"/>
                    </a:cubicBezTo>
                    <a:cubicBezTo>
                      <a:pt x="1110" y="4770"/>
                      <a:pt x="291" y="5258"/>
                      <a:pt x="56" y="5902"/>
                    </a:cubicBezTo>
                    <a:cubicBezTo>
                      <a:pt x="1" y="5972"/>
                      <a:pt x="64" y="6032"/>
                      <a:pt x="134" y="6032"/>
                    </a:cubicBezTo>
                    <a:cubicBezTo>
                      <a:pt x="162" y="6032"/>
                      <a:pt x="190" y="6022"/>
                      <a:pt x="213" y="6000"/>
                    </a:cubicBezTo>
                    <a:cubicBezTo>
                      <a:pt x="1520" y="4692"/>
                      <a:pt x="3393" y="3873"/>
                      <a:pt x="5012" y="2897"/>
                    </a:cubicBezTo>
                    <a:cubicBezTo>
                      <a:pt x="5832" y="2332"/>
                      <a:pt x="6710" y="1844"/>
                      <a:pt x="7529" y="1278"/>
                    </a:cubicBezTo>
                    <a:cubicBezTo>
                      <a:pt x="7783" y="1024"/>
                      <a:pt x="8427" y="712"/>
                      <a:pt x="8505" y="380"/>
                    </a:cubicBezTo>
                    <a:cubicBezTo>
                      <a:pt x="8566" y="196"/>
                      <a:pt x="8483" y="1"/>
                      <a:pt x="83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56"/>
              <p:cNvSpPr/>
              <p:nvPr/>
            </p:nvSpPr>
            <p:spPr>
              <a:xfrm>
                <a:off x="8620829" y="2265311"/>
                <a:ext cx="255604" cy="175472"/>
              </a:xfrm>
              <a:custGeom>
                <a:avLst/>
                <a:gdLst/>
                <a:ahLst/>
                <a:cxnLst/>
                <a:rect l="l" t="t" r="r" b="b"/>
                <a:pathLst>
                  <a:path w="8236" h="5654" extrusionOk="0">
                    <a:moveTo>
                      <a:pt x="217" y="0"/>
                    </a:moveTo>
                    <a:cubicBezTo>
                      <a:pt x="109" y="0"/>
                      <a:pt x="0" y="67"/>
                      <a:pt x="49" y="163"/>
                    </a:cubicBezTo>
                    <a:cubicBezTo>
                      <a:pt x="127" y="651"/>
                      <a:pt x="614" y="1061"/>
                      <a:pt x="1024" y="1392"/>
                    </a:cubicBezTo>
                    <a:cubicBezTo>
                      <a:pt x="1590" y="1880"/>
                      <a:pt x="2253" y="2290"/>
                      <a:pt x="2897" y="2680"/>
                    </a:cubicBezTo>
                    <a:cubicBezTo>
                      <a:pt x="3385" y="3012"/>
                      <a:pt x="3873" y="3266"/>
                      <a:pt x="4361" y="3500"/>
                    </a:cubicBezTo>
                    <a:cubicBezTo>
                      <a:pt x="4848" y="3753"/>
                      <a:pt x="5414" y="3909"/>
                      <a:pt x="5824" y="4241"/>
                    </a:cubicBezTo>
                    <a:cubicBezTo>
                      <a:pt x="6156" y="4475"/>
                      <a:pt x="6390" y="4807"/>
                      <a:pt x="6722" y="4963"/>
                    </a:cubicBezTo>
                    <a:cubicBezTo>
                      <a:pt x="6956" y="5119"/>
                      <a:pt x="7541" y="5295"/>
                      <a:pt x="7697" y="5529"/>
                    </a:cubicBezTo>
                    <a:cubicBezTo>
                      <a:pt x="7751" y="5617"/>
                      <a:pt x="7836" y="5653"/>
                      <a:pt x="7921" y="5653"/>
                    </a:cubicBezTo>
                    <a:cubicBezTo>
                      <a:pt x="8079" y="5653"/>
                      <a:pt x="8236" y="5526"/>
                      <a:pt x="8185" y="5373"/>
                    </a:cubicBezTo>
                    <a:cubicBezTo>
                      <a:pt x="7931" y="4885"/>
                      <a:pt x="7287" y="4807"/>
                      <a:pt x="6878" y="4553"/>
                    </a:cubicBezTo>
                    <a:cubicBezTo>
                      <a:pt x="6565" y="4319"/>
                      <a:pt x="6312" y="3987"/>
                      <a:pt x="5902" y="3753"/>
                    </a:cubicBezTo>
                    <a:cubicBezTo>
                      <a:pt x="5492" y="3422"/>
                      <a:pt x="5005" y="3266"/>
                      <a:pt x="4614" y="3090"/>
                    </a:cubicBezTo>
                    <a:cubicBezTo>
                      <a:pt x="3717" y="2602"/>
                      <a:pt x="2819" y="2036"/>
                      <a:pt x="2000" y="1549"/>
                    </a:cubicBezTo>
                    <a:cubicBezTo>
                      <a:pt x="1512" y="1139"/>
                      <a:pt x="614" y="729"/>
                      <a:pt x="380" y="85"/>
                    </a:cubicBezTo>
                    <a:cubicBezTo>
                      <a:pt x="350" y="26"/>
                      <a:pt x="284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56"/>
              <p:cNvSpPr/>
              <p:nvPr/>
            </p:nvSpPr>
            <p:spPr>
              <a:xfrm>
                <a:off x="8627781" y="2337716"/>
                <a:ext cx="45435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445" extrusionOk="0">
                    <a:moveTo>
                      <a:pt x="315" y="0"/>
                    </a:moveTo>
                    <a:cubicBezTo>
                      <a:pt x="236" y="0"/>
                      <a:pt x="156" y="9"/>
                      <a:pt x="78" y="35"/>
                    </a:cubicBezTo>
                    <a:cubicBezTo>
                      <a:pt x="78" y="35"/>
                      <a:pt x="0" y="113"/>
                      <a:pt x="78" y="191"/>
                    </a:cubicBezTo>
                    <a:cubicBezTo>
                      <a:pt x="234" y="347"/>
                      <a:pt x="566" y="347"/>
                      <a:pt x="800" y="445"/>
                    </a:cubicBezTo>
                    <a:cubicBezTo>
                      <a:pt x="976" y="445"/>
                      <a:pt x="1288" y="445"/>
                      <a:pt x="1464" y="269"/>
                    </a:cubicBezTo>
                    <a:cubicBezTo>
                      <a:pt x="1464" y="191"/>
                      <a:pt x="1464" y="113"/>
                      <a:pt x="1366" y="35"/>
                    </a:cubicBezTo>
                    <a:cubicBezTo>
                      <a:pt x="1314" y="9"/>
                      <a:pt x="1253" y="0"/>
                      <a:pt x="1186" y="0"/>
                    </a:cubicBezTo>
                    <a:cubicBezTo>
                      <a:pt x="1052" y="0"/>
                      <a:pt x="891" y="35"/>
                      <a:pt x="722" y="35"/>
                    </a:cubicBezTo>
                    <a:cubicBezTo>
                      <a:pt x="618" y="35"/>
                      <a:pt x="471" y="0"/>
                      <a:pt x="3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56"/>
              <p:cNvSpPr/>
              <p:nvPr/>
            </p:nvSpPr>
            <p:spPr>
              <a:xfrm>
                <a:off x="8693172" y="2382375"/>
                <a:ext cx="22438" cy="4034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300" extrusionOk="0">
                    <a:moveTo>
                      <a:pt x="596" y="1"/>
                    </a:moveTo>
                    <a:cubicBezTo>
                      <a:pt x="566" y="1"/>
                      <a:pt x="527" y="20"/>
                      <a:pt x="488" y="59"/>
                    </a:cubicBezTo>
                    <a:cubicBezTo>
                      <a:pt x="410" y="215"/>
                      <a:pt x="332" y="372"/>
                      <a:pt x="157" y="547"/>
                    </a:cubicBezTo>
                    <a:cubicBezTo>
                      <a:pt x="78" y="781"/>
                      <a:pt x="0" y="957"/>
                      <a:pt x="0" y="1113"/>
                    </a:cubicBezTo>
                    <a:cubicBezTo>
                      <a:pt x="0" y="1227"/>
                      <a:pt x="84" y="1300"/>
                      <a:pt x="198" y="1300"/>
                    </a:cubicBezTo>
                    <a:cubicBezTo>
                      <a:pt x="239" y="1300"/>
                      <a:pt x="285" y="1290"/>
                      <a:pt x="332" y="1269"/>
                    </a:cubicBezTo>
                    <a:cubicBezTo>
                      <a:pt x="410" y="1113"/>
                      <a:pt x="488" y="859"/>
                      <a:pt x="566" y="625"/>
                    </a:cubicBezTo>
                    <a:cubicBezTo>
                      <a:pt x="644" y="469"/>
                      <a:pt x="722" y="294"/>
                      <a:pt x="644" y="59"/>
                    </a:cubicBezTo>
                    <a:cubicBezTo>
                      <a:pt x="644" y="20"/>
                      <a:pt x="625" y="1"/>
                      <a:pt x="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56"/>
              <p:cNvSpPr/>
              <p:nvPr/>
            </p:nvSpPr>
            <p:spPr>
              <a:xfrm>
                <a:off x="8690751" y="2412045"/>
                <a:ext cx="1517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14" extrusionOk="0">
                    <a:moveTo>
                      <a:pt x="235" y="1"/>
                    </a:moveTo>
                    <a:cubicBezTo>
                      <a:pt x="78" y="1"/>
                      <a:pt x="0" y="313"/>
                      <a:pt x="235" y="313"/>
                    </a:cubicBezTo>
                    <a:cubicBezTo>
                      <a:pt x="410" y="313"/>
                      <a:pt x="488" y="79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56"/>
              <p:cNvSpPr/>
              <p:nvPr/>
            </p:nvSpPr>
            <p:spPr>
              <a:xfrm>
                <a:off x="8673185" y="2254138"/>
                <a:ext cx="30321" cy="5201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676" extrusionOk="0">
                    <a:moveTo>
                      <a:pt x="310" y="1"/>
                    </a:moveTo>
                    <a:cubicBezTo>
                      <a:pt x="287" y="1"/>
                      <a:pt x="261" y="9"/>
                      <a:pt x="235" y="35"/>
                    </a:cubicBezTo>
                    <a:cubicBezTo>
                      <a:pt x="1" y="289"/>
                      <a:pt x="157" y="601"/>
                      <a:pt x="235" y="855"/>
                    </a:cubicBezTo>
                    <a:cubicBezTo>
                      <a:pt x="391" y="1089"/>
                      <a:pt x="566" y="1343"/>
                      <a:pt x="722" y="1577"/>
                    </a:cubicBezTo>
                    <a:cubicBezTo>
                      <a:pt x="753" y="1646"/>
                      <a:pt x="799" y="1676"/>
                      <a:pt x="843" y="1676"/>
                    </a:cubicBezTo>
                    <a:cubicBezTo>
                      <a:pt x="912" y="1676"/>
                      <a:pt x="976" y="1605"/>
                      <a:pt x="976" y="1499"/>
                    </a:cubicBezTo>
                    <a:cubicBezTo>
                      <a:pt x="976" y="1265"/>
                      <a:pt x="801" y="1011"/>
                      <a:pt x="722" y="777"/>
                    </a:cubicBezTo>
                    <a:cubicBezTo>
                      <a:pt x="566" y="523"/>
                      <a:pt x="566" y="289"/>
                      <a:pt x="391" y="35"/>
                    </a:cubicBezTo>
                    <a:cubicBezTo>
                      <a:pt x="391" y="35"/>
                      <a:pt x="356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56"/>
              <p:cNvSpPr/>
              <p:nvPr/>
            </p:nvSpPr>
            <p:spPr>
              <a:xfrm>
                <a:off x="8753721" y="2244269"/>
                <a:ext cx="32742" cy="47794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540" extrusionOk="0">
                    <a:moveTo>
                      <a:pt x="966" y="0"/>
                    </a:moveTo>
                    <a:cubicBezTo>
                      <a:pt x="945" y="0"/>
                      <a:pt x="922" y="12"/>
                      <a:pt x="898" y="41"/>
                    </a:cubicBezTo>
                    <a:cubicBezTo>
                      <a:pt x="644" y="197"/>
                      <a:pt x="488" y="529"/>
                      <a:pt x="332" y="763"/>
                    </a:cubicBezTo>
                    <a:cubicBezTo>
                      <a:pt x="157" y="1017"/>
                      <a:pt x="1" y="1173"/>
                      <a:pt x="1" y="1505"/>
                    </a:cubicBezTo>
                    <a:cubicBezTo>
                      <a:pt x="1" y="1505"/>
                      <a:pt x="35" y="1539"/>
                      <a:pt x="82" y="1539"/>
                    </a:cubicBezTo>
                    <a:cubicBezTo>
                      <a:pt x="105" y="1539"/>
                      <a:pt x="131" y="1531"/>
                      <a:pt x="157" y="1505"/>
                    </a:cubicBezTo>
                    <a:cubicBezTo>
                      <a:pt x="332" y="1329"/>
                      <a:pt x="488" y="1095"/>
                      <a:pt x="723" y="841"/>
                    </a:cubicBezTo>
                    <a:cubicBezTo>
                      <a:pt x="898" y="607"/>
                      <a:pt x="1054" y="431"/>
                      <a:pt x="1054" y="119"/>
                    </a:cubicBezTo>
                    <a:cubicBezTo>
                      <a:pt x="1054" y="65"/>
                      <a:pt x="1016" y="0"/>
                      <a:pt x="9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56"/>
              <p:cNvSpPr/>
              <p:nvPr/>
            </p:nvSpPr>
            <p:spPr>
              <a:xfrm>
                <a:off x="8784011" y="2333340"/>
                <a:ext cx="47856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526" extrusionOk="0">
                    <a:moveTo>
                      <a:pt x="1386" y="0"/>
                    </a:moveTo>
                    <a:cubicBezTo>
                      <a:pt x="1210" y="0"/>
                      <a:pt x="976" y="98"/>
                      <a:pt x="820" y="98"/>
                    </a:cubicBezTo>
                    <a:lnTo>
                      <a:pt x="234" y="98"/>
                    </a:lnTo>
                    <a:cubicBezTo>
                      <a:pt x="0" y="176"/>
                      <a:pt x="78" y="488"/>
                      <a:pt x="332" y="488"/>
                    </a:cubicBezTo>
                    <a:cubicBezTo>
                      <a:pt x="476" y="488"/>
                      <a:pt x="695" y="526"/>
                      <a:pt x="904" y="526"/>
                    </a:cubicBezTo>
                    <a:cubicBezTo>
                      <a:pt x="1148" y="526"/>
                      <a:pt x="1380" y="475"/>
                      <a:pt x="1464" y="254"/>
                    </a:cubicBezTo>
                    <a:cubicBezTo>
                      <a:pt x="1542" y="98"/>
                      <a:pt x="1464" y="98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56"/>
              <p:cNvSpPr/>
              <p:nvPr/>
            </p:nvSpPr>
            <p:spPr>
              <a:xfrm>
                <a:off x="8756142" y="2391468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254" y="1"/>
                    </a:moveTo>
                    <a:cubicBezTo>
                      <a:pt x="1" y="1"/>
                      <a:pt x="1" y="254"/>
                      <a:pt x="157" y="332"/>
                    </a:cubicBezTo>
                    <a:cubicBezTo>
                      <a:pt x="332" y="332"/>
                      <a:pt x="410" y="79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56"/>
              <p:cNvSpPr/>
              <p:nvPr/>
            </p:nvSpPr>
            <p:spPr>
              <a:xfrm>
                <a:off x="8754559" y="2390320"/>
                <a:ext cx="24642" cy="41742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345" extrusionOk="0">
                    <a:moveTo>
                      <a:pt x="261" y="1"/>
                    </a:moveTo>
                    <a:cubicBezTo>
                      <a:pt x="125" y="1"/>
                      <a:pt x="0" y="125"/>
                      <a:pt x="52" y="291"/>
                    </a:cubicBezTo>
                    <a:cubicBezTo>
                      <a:pt x="130" y="603"/>
                      <a:pt x="208" y="1345"/>
                      <a:pt x="617" y="1345"/>
                    </a:cubicBezTo>
                    <a:cubicBezTo>
                      <a:pt x="696" y="1345"/>
                      <a:pt x="793" y="1267"/>
                      <a:pt x="793" y="1267"/>
                    </a:cubicBezTo>
                    <a:cubicBezTo>
                      <a:pt x="793" y="1013"/>
                      <a:pt x="696" y="857"/>
                      <a:pt x="617" y="701"/>
                    </a:cubicBezTo>
                    <a:cubicBezTo>
                      <a:pt x="539" y="525"/>
                      <a:pt x="461" y="369"/>
                      <a:pt x="461" y="116"/>
                    </a:cubicBezTo>
                    <a:cubicBezTo>
                      <a:pt x="408" y="35"/>
                      <a:pt x="333" y="1"/>
                      <a:pt x="2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56"/>
              <p:cNvSpPr/>
              <p:nvPr/>
            </p:nvSpPr>
            <p:spPr>
              <a:xfrm>
                <a:off x="8693172" y="2461701"/>
                <a:ext cx="75725" cy="5158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662" extrusionOk="0">
                    <a:moveTo>
                      <a:pt x="1054" y="1"/>
                    </a:moveTo>
                    <a:cubicBezTo>
                      <a:pt x="996" y="1"/>
                      <a:pt x="937" y="20"/>
                      <a:pt x="898" y="98"/>
                    </a:cubicBezTo>
                    <a:cubicBezTo>
                      <a:pt x="566" y="508"/>
                      <a:pt x="78" y="996"/>
                      <a:pt x="0" y="1484"/>
                    </a:cubicBezTo>
                    <a:cubicBezTo>
                      <a:pt x="0" y="1562"/>
                      <a:pt x="0" y="1562"/>
                      <a:pt x="78" y="1562"/>
                    </a:cubicBezTo>
                    <a:cubicBezTo>
                      <a:pt x="488" y="1328"/>
                      <a:pt x="722" y="918"/>
                      <a:pt x="1054" y="508"/>
                    </a:cubicBezTo>
                    <a:cubicBezTo>
                      <a:pt x="1210" y="742"/>
                      <a:pt x="1464" y="918"/>
                      <a:pt x="1620" y="1152"/>
                    </a:cubicBezTo>
                    <a:cubicBezTo>
                      <a:pt x="1796" y="1328"/>
                      <a:pt x="1952" y="1562"/>
                      <a:pt x="2186" y="1640"/>
                    </a:cubicBezTo>
                    <a:cubicBezTo>
                      <a:pt x="2204" y="1655"/>
                      <a:pt x="2225" y="1661"/>
                      <a:pt x="2247" y="1661"/>
                    </a:cubicBezTo>
                    <a:cubicBezTo>
                      <a:pt x="2337" y="1661"/>
                      <a:pt x="2439" y="1547"/>
                      <a:pt x="2439" y="1484"/>
                    </a:cubicBezTo>
                    <a:cubicBezTo>
                      <a:pt x="2283" y="1152"/>
                      <a:pt x="2030" y="918"/>
                      <a:pt x="1874" y="742"/>
                    </a:cubicBezTo>
                    <a:cubicBezTo>
                      <a:pt x="1620" y="508"/>
                      <a:pt x="1464" y="255"/>
                      <a:pt x="1210" y="20"/>
                    </a:cubicBezTo>
                    <a:cubicBezTo>
                      <a:pt x="1171" y="20"/>
                      <a:pt x="1113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56"/>
              <p:cNvSpPr/>
              <p:nvPr/>
            </p:nvSpPr>
            <p:spPr>
              <a:xfrm>
                <a:off x="8597491" y="2384206"/>
                <a:ext cx="57570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98" extrusionOk="0">
                    <a:moveTo>
                      <a:pt x="1542" y="0"/>
                    </a:moveTo>
                    <a:cubicBezTo>
                      <a:pt x="1054" y="0"/>
                      <a:pt x="644" y="488"/>
                      <a:pt x="157" y="488"/>
                    </a:cubicBezTo>
                    <a:cubicBezTo>
                      <a:pt x="1" y="566"/>
                      <a:pt x="1" y="800"/>
                      <a:pt x="157" y="800"/>
                    </a:cubicBezTo>
                    <a:cubicBezTo>
                      <a:pt x="208" y="813"/>
                      <a:pt x="259" y="818"/>
                      <a:pt x="308" y="818"/>
                    </a:cubicBezTo>
                    <a:cubicBezTo>
                      <a:pt x="647" y="818"/>
                      <a:pt x="930" y="556"/>
                      <a:pt x="1288" y="488"/>
                    </a:cubicBezTo>
                    <a:lnTo>
                      <a:pt x="1288" y="488"/>
                    </a:lnTo>
                    <a:cubicBezTo>
                      <a:pt x="1210" y="722"/>
                      <a:pt x="1210" y="976"/>
                      <a:pt x="1210" y="1210"/>
                    </a:cubicBezTo>
                    <a:cubicBezTo>
                      <a:pt x="1210" y="1288"/>
                      <a:pt x="1132" y="1698"/>
                      <a:pt x="1366" y="1698"/>
                    </a:cubicBezTo>
                    <a:cubicBezTo>
                      <a:pt x="1620" y="1698"/>
                      <a:pt x="1620" y="1464"/>
                      <a:pt x="1620" y="1288"/>
                    </a:cubicBezTo>
                    <a:cubicBezTo>
                      <a:pt x="1620" y="976"/>
                      <a:pt x="1698" y="566"/>
                      <a:pt x="1776" y="235"/>
                    </a:cubicBezTo>
                    <a:cubicBezTo>
                      <a:pt x="1854" y="78"/>
                      <a:pt x="1698" y="0"/>
                      <a:pt x="1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56"/>
              <p:cNvSpPr/>
              <p:nvPr/>
            </p:nvSpPr>
            <p:spPr>
              <a:xfrm>
                <a:off x="8604753" y="2240700"/>
                <a:ext cx="47887" cy="67843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86" extrusionOk="0">
                    <a:moveTo>
                      <a:pt x="1106" y="0"/>
                    </a:moveTo>
                    <a:cubicBezTo>
                      <a:pt x="1074" y="0"/>
                      <a:pt x="1054" y="20"/>
                      <a:pt x="1054" y="59"/>
                    </a:cubicBezTo>
                    <a:cubicBezTo>
                      <a:pt x="898" y="312"/>
                      <a:pt x="976" y="644"/>
                      <a:pt x="1054" y="878"/>
                    </a:cubicBezTo>
                    <a:cubicBezTo>
                      <a:pt x="1054" y="1210"/>
                      <a:pt x="1132" y="1444"/>
                      <a:pt x="1054" y="1698"/>
                    </a:cubicBezTo>
                    <a:cubicBezTo>
                      <a:pt x="742" y="1620"/>
                      <a:pt x="332" y="1620"/>
                      <a:pt x="1" y="1522"/>
                    </a:cubicBezTo>
                    <a:lnTo>
                      <a:pt x="1" y="1522"/>
                    </a:lnTo>
                    <a:cubicBezTo>
                      <a:pt x="79" y="2010"/>
                      <a:pt x="820" y="2010"/>
                      <a:pt x="1230" y="2185"/>
                    </a:cubicBezTo>
                    <a:cubicBezTo>
                      <a:pt x="1308" y="2185"/>
                      <a:pt x="1464" y="2185"/>
                      <a:pt x="1464" y="2010"/>
                    </a:cubicBezTo>
                    <a:cubicBezTo>
                      <a:pt x="1542" y="1698"/>
                      <a:pt x="1542" y="1288"/>
                      <a:pt x="1464" y="956"/>
                    </a:cubicBezTo>
                    <a:cubicBezTo>
                      <a:pt x="1464" y="644"/>
                      <a:pt x="1464" y="234"/>
                      <a:pt x="1230" y="59"/>
                    </a:cubicBezTo>
                    <a:cubicBezTo>
                      <a:pt x="1181" y="20"/>
                      <a:pt x="1137" y="0"/>
                      <a:pt x="1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56"/>
              <p:cNvSpPr/>
              <p:nvPr/>
            </p:nvSpPr>
            <p:spPr>
              <a:xfrm>
                <a:off x="8708782" y="2206717"/>
                <a:ext cx="57694" cy="58222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76" extrusionOk="0">
                    <a:moveTo>
                      <a:pt x="168" y="1"/>
                    </a:moveTo>
                    <a:cubicBezTo>
                      <a:pt x="90" y="1"/>
                      <a:pt x="0" y="115"/>
                      <a:pt x="63" y="178"/>
                    </a:cubicBezTo>
                    <a:cubicBezTo>
                      <a:pt x="473" y="666"/>
                      <a:pt x="551" y="1329"/>
                      <a:pt x="883" y="1817"/>
                    </a:cubicBezTo>
                    <a:cubicBezTo>
                      <a:pt x="922" y="1856"/>
                      <a:pt x="980" y="1876"/>
                      <a:pt x="1039" y="1876"/>
                    </a:cubicBezTo>
                    <a:cubicBezTo>
                      <a:pt x="1097" y="1876"/>
                      <a:pt x="1156" y="1856"/>
                      <a:pt x="1195" y="1817"/>
                    </a:cubicBezTo>
                    <a:cubicBezTo>
                      <a:pt x="1371" y="1641"/>
                      <a:pt x="1527" y="1407"/>
                      <a:pt x="1605" y="1076"/>
                    </a:cubicBezTo>
                    <a:cubicBezTo>
                      <a:pt x="1683" y="841"/>
                      <a:pt x="1858" y="588"/>
                      <a:pt x="1858" y="354"/>
                    </a:cubicBezTo>
                    <a:cubicBezTo>
                      <a:pt x="1858" y="276"/>
                      <a:pt x="1780" y="276"/>
                      <a:pt x="1683" y="276"/>
                    </a:cubicBezTo>
                    <a:cubicBezTo>
                      <a:pt x="1527" y="432"/>
                      <a:pt x="1449" y="666"/>
                      <a:pt x="1371" y="841"/>
                    </a:cubicBezTo>
                    <a:cubicBezTo>
                      <a:pt x="1293" y="998"/>
                      <a:pt x="1195" y="1154"/>
                      <a:pt x="1117" y="1329"/>
                    </a:cubicBezTo>
                    <a:cubicBezTo>
                      <a:pt x="883" y="841"/>
                      <a:pt x="707" y="276"/>
                      <a:pt x="219" y="22"/>
                    </a:cubicBezTo>
                    <a:cubicBezTo>
                      <a:pt x="204" y="7"/>
                      <a:pt x="187" y="1"/>
                      <a:pt x="1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56"/>
              <p:cNvSpPr/>
              <p:nvPr/>
            </p:nvSpPr>
            <p:spPr>
              <a:xfrm>
                <a:off x="8816691" y="2238280"/>
                <a:ext cx="68463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062" extrusionOk="0">
                    <a:moveTo>
                      <a:pt x="820" y="0"/>
                    </a:moveTo>
                    <a:cubicBezTo>
                      <a:pt x="781" y="0"/>
                      <a:pt x="742" y="20"/>
                      <a:pt x="742" y="59"/>
                    </a:cubicBezTo>
                    <a:cubicBezTo>
                      <a:pt x="411" y="546"/>
                      <a:pt x="1" y="1112"/>
                      <a:pt x="1" y="1698"/>
                    </a:cubicBezTo>
                    <a:cubicBezTo>
                      <a:pt x="1" y="1776"/>
                      <a:pt x="79" y="1854"/>
                      <a:pt x="157" y="1854"/>
                    </a:cubicBezTo>
                    <a:cubicBezTo>
                      <a:pt x="681" y="1854"/>
                      <a:pt x="1145" y="2061"/>
                      <a:pt x="1634" y="2061"/>
                    </a:cubicBezTo>
                    <a:cubicBezTo>
                      <a:pt x="1764" y="2061"/>
                      <a:pt x="1895" y="2047"/>
                      <a:pt x="2030" y="2010"/>
                    </a:cubicBezTo>
                    <a:cubicBezTo>
                      <a:pt x="2206" y="1932"/>
                      <a:pt x="2108" y="1698"/>
                      <a:pt x="1952" y="1698"/>
                    </a:cubicBezTo>
                    <a:cubicBezTo>
                      <a:pt x="1464" y="1600"/>
                      <a:pt x="898" y="1522"/>
                      <a:pt x="411" y="1522"/>
                    </a:cubicBezTo>
                    <a:cubicBezTo>
                      <a:pt x="567" y="1034"/>
                      <a:pt x="898" y="546"/>
                      <a:pt x="898" y="59"/>
                    </a:cubicBezTo>
                    <a:cubicBezTo>
                      <a:pt x="898" y="20"/>
                      <a:pt x="859" y="0"/>
                      <a:pt x="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56"/>
              <p:cNvSpPr/>
              <p:nvPr/>
            </p:nvSpPr>
            <p:spPr>
              <a:xfrm>
                <a:off x="8784011" y="2447176"/>
                <a:ext cx="12662" cy="785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53" extrusionOk="0">
                    <a:moveTo>
                      <a:pt x="234" y="1"/>
                    </a:moveTo>
                    <a:cubicBezTo>
                      <a:pt x="78" y="1"/>
                      <a:pt x="0" y="235"/>
                      <a:pt x="234" y="235"/>
                    </a:cubicBezTo>
                    <a:cubicBezTo>
                      <a:pt x="257" y="247"/>
                      <a:pt x="276" y="253"/>
                      <a:pt x="293" y="253"/>
                    </a:cubicBezTo>
                    <a:cubicBezTo>
                      <a:pt x="407" y="253"/>
                      <a:pt x="387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56"/>
              <p:cNvSpPr/>
              <p:nvPr/>
            </p:nvSpPr>
            <p:spPr>
              <a:xfrm>
                <a:off x="8678027" y="2442335"/>
                <a:ext cx="12755" cy="971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13" extrusionOk="0">
                    <a:moveTo>
                      <a:pt x="235" y="1"/>
                    </a:moveTo>
                    <a:cubicBezTo>
                      <a:pt x="157" y="1"/>
                      <a:pt x="1" y="79"/>
                      <a:pt x="1" y="157"/>
                    </a:cubicBezTo>
                    <a:cubicBezTo>
                      <a:pt x="1" y="235"/>
                      <a:pt x="79" y="313"/>
                      <a:pt x="157" y="313"/>
                    </a:cubicBezTo>
                    <a:cubicBezTo>
                      <a:pt x="332" y="235"/>
                      <a:pt x="410" y="79"/>
                      <a:pt x="235" y="79"/>
                    </a:cubicBez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56"/>
              <p:cNvSpPr/>
              <p:nvPr/>
            </p:nvSpPr>
            <p:spPr>
              <a:xfrm>
                <a:off x="8844560" y="2336350"/>
                <a:ext cx="15176" cy="10738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46" extrusionOk="0">
                    <a:moveTo>
                      <a:pt x="332" y="1"/>
                    </a:moveTo>
                    <a:cubicBezTo>
                      <a:pt x="156" y="1"/>
                      <a:pt x="78" y="79"/>
                      <a:pt x="78" y="157"/>
                    </a:cubicBezTo>
                    <a:cubicBezTo>
                      <a:pt x="0" y="235"/>
                      <a:pt x="78" y="313"/>
                      <a:pt x="156" y="313"/>
                    </a:cubicBezTo>
                    <a:cubicBezTo>
                      <a:pt x="179" y="336"/>
                      <a:pt x="211" y="345"/>
                      <a:pt x="245" y="345"/>
                    </a:cubicBezTo>
                    <a:cubicBezTo>
                      <a:pt x="329" y="345"/>
                      <a:pt x="433" y="290"/>
                      <a:pt x="488" y="235"/>
                    </a:cubicBezTo>
                    <a:cubicBezTo>
                      <a:pt x="488" y="157"/>
                      <a:pt x="410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56"/>
              <p:cNvSpPr/>
              <p:nvPr/>
            </p:nvSpPr>
            <p:spPr>
              <a:xfrm>
                <a:off x="8597491" y="2330919"/>
                <a:ext cx="16914" cy="1303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20" extrusionOk="0">
                    <a:moveTo>
                      <a:pt x="313" y="0"/>
                    </a:moveTo>
                    <a:cubicBezTo>
                      <a:pt x="79" y="0"/>
                      <a:pt x="1" y="410"/>
                      <a:pt x="235" y="410"/>
                    </a:cubicBezTo>
                    <a:cubicBezTo>
                      <a:pt x="257" y="417"/>
                      <a:pt x="277" y="420"/>
                      <a:pt x="296" y="420"/>
                    </a:cubicBezTo>
                    <a:cubicBezTo>
                      <a:pt x="499" y="420"/>
                      <a:pt x="545" y="72"/>
                      <a:pt x="3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56"/>
              <p:cNvSpPr/>
              <p:nvPr/>
            </p:nvSpPr>
            <p:spPr>
              <a:xfrm>
                <a:off x="8673185" y="2227355"/>
                <a:ext cx="9714" cy="9497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6" extrusionOk="0">
                    <a:moveTo>
                      <a:pt x="235" y="1"/>
                    </a:moveTo>
                    <a:cubicBezTo>
                      <a:pt x="79" y="1"/>
                      <a:pt x="1" y="176"/>
                      <a:pt x="79" y="255"/>
                    </a:cubicBezTo>
                    <a:cubicBezTo>
                      <a:pt x="111" y="287"/>
                      <a:pt x="157" y="306"/>
                      <a:pt x="199" y="306"/>
                    </a:cubicBezTo>
                    <a:cubicBezTo>
                      <a:pt x="259" y="306"/>
                      <a:pt x="313" y="268"/>
                      <a:pt x="313" y="176"/>
                    </a:cubicBezTo>
                    <a:lnTo>
                      <a:pt x="313" y="98"/>
                    </a:lnTo>
                    <a:cubicBezTo>
                      <a:pt x="313" y="1"/>
                      <a:pt x="235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56"/>
              <p:cNvSpPr/>
              <p:nvPr/>
            </p:nvSpPr>
            <p:spPr>
              <a:xfrm>
                <a:off x="8799125" y="2212241"/>
                <a:ext cx="14338" cy="1070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45" extrusionOk="0">
                    <a:moveTo>
                      <a:pt x="235" y="0"/>
                    </a:moveTo>
                    <a:cubicBezTo>
                      <a:pt x="79" y="0"/>
                      <a:pt x="1" y="332"/>
                      <a:pt x="235" y="332"/>
                    </a:cubicBezTo>
                    <a:cubicBezTo>
                      <a:pt x="254" y="340"/>
                      <a:pt x="272" y="344"/>
                      <a:pt x="289" y="344"/>
                    </a:cubicBezTo>
                    <a:cubicBezTo>
                      <a:pt x="424" y="344"/>
                      <a:pt x="461" y="87"/>
                      <a:pt x="2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56"/>
              <p:cNvSpPr/>
              <p:nvPr/>
            </p:nvSpPr>
            <p:spPr>
              <a:xfrm>
                <a:off x="8806418" y="2386627"/>
                <a:ext cx="68432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062" extrusionOk="0">
                    <a:moveTo>
                      <a:pt x="2049" y="0"/>
                    </a:moveTo>
                    <a:cubicBezTo>
                      <a:pt x="1464" y="157"/>
                      <a:pt x="820" y="235"/>
                      <a:pt x="254" y="332"/>
                    </a:cubicBezTo>
                    <a:cubicBezTo>
                      <a:pt x="98" y="410"/>
                      <a:pt x="0" y="488"/>
                      <a:pt x="0" y="566"/>
                    </a:cubicBezTo>
                    <a:cubicBezTo>
                      <a:pt x="0" y="898"/>
                      <a:pt x="98" y="1132"/>
                      <a:pt x="254" y="1464"/>
                    </a:cubicBezTo>
                    <a:cubicBezTo>
                      <a:pt x="332" y="1620"/>
                      <a:pt x="410" y="1874"/>
                      <a:pt x="585" y="2030"/>
                    </a:cubicBezTo>
                    <a:cubicBezTo>
                      <a:pt x="608" y="2053"/>
                      <a:pt x="631" y="2062"/>
                      <a:pt x="654" y="2062"/>
                    </a:cubicBezTo>
                    <a:cubicBezTo>
                      <a:pt x="709" y="2062"/>
                      <a:pt x="764" y="2007"/>
                      <a:pt x="820" y="1952"/>
                    </a:cubicBezTo>
                    <a:cubicBezTo>
                      <a:pt x="898" y="1796"/>
                      <a:pt x="820" y="1620"/>
                      <a:pt x="742" y="1386"/>
                    </a:cubicBezTo>
                    <a:cubicBezTo>
                      <a:pt x="664" y="1210"/>
                      <a:pt x="488" y="976"/>
                      <a:pt x="488" y="722"/>
                    </a:cubicBezTo>
                    <a:cubicBezTo>
                      <a:pt x="976" y="644"/>
                      <a:pt x="1717" y="644"/>
                      <a:pt x="2127" y="332"/>
                    </a:cubicBezTo>
                    <a:cubicBezTo>
                      <a:pt x="2205" y="235"/>
                      <a:pt x="2205" y="0"/>
                      <a:pt x="20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56"/>
              <p:cNvSpPr/>
              <p:nvPr/>
            </p:nvSpPr>
            <p:spPr>
              <a:xfrm>
                <a:off x="8764025" y="1185821"/>
                <a:ext cx="12135" cy="35308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1377" extrusionOk="0">
                    <a:moveTo>
                      <a:pt x="234" y="1"/>
                    </a:moveTo>
                    <a:cubicBezTo>
                      <a:pt x="156" y="1"/>
                      <a:pt x="78" y="1"/>
                      <a:pt x="78" y="79"/>
                    </a:cubicBezTo>
                    <a:lnTo>
                      <a:pt x="78" y="567"/>
                    </a:lnTo>
                    <a:cubicBezTo>
                      <a:pt x="78" y="879"/>
                      <a:pt x="0" y="1289"/>
                      <a:pt x="0" y="1854"/>
                    </a:cubicBezTo>
                    <a:lnTo>
                      <a:pt x="0" y="2674"/>
                    </a:lnTo>
                    <a:lnTo>
                      <a:pt x="0" y="3649"/>
                    </a:lnTo>
                    <a:lnTo>
                      <a:pt x="0" y="5679"/>
                    </a:lnTo>
                    <a:lnTo>
                      <a:pt x="0" y="7708"/>
                    </a:lnTo>
                    <a:lnTo>
                      <a:pt x="0" y="9503"/>
                    </a:lnTo>
                    <a:cubicBezTo>
                      <a:pt x="78" y="10557"/>
                      <a:pt x="78" y="11220"/>
                      <a:pt x="78" y="11220"/>
                    </a:cubicBezTo>
                    <a:cubicBezTo>
                      <a:pt x="78" y="11298"/>
                      <a:pt x="156" y="11376"/>
                      <a:pt x="156" y="11376"/>
                    </a:cubicBezTo>
                    <a:cubicBezTo>
                      <a:pt x="234" y="11376"/>
                      <a:pt x="312" y="11298"/>
                      <a:pt x="312" y="11220"/>
                    </a:cubicBezTo>
                    <a:cubicBezTo>
                      <a:pt x="312" y="11220"/>
                      <a:pt x="312" y="10557"/>
                      <a:pt x="391" y="9503"/>
                    </a:cubicBezTo>
                    <a:lnTo>
                      <a:pt x="391" y="7708"/>
                    </a:lnTo>
                    <a:lnTo>
                      <a:pt x="391" y="5679"/>
                    </a:lnTo>
                    <a:lnTo>
                      <a:pt x="391" y="3649"/>
                    </a:lnTo>
                    <a:lnTo>
                      <a:pt x="391" y="2674"/>
                    </a:lnTo>
                    <a:lnTo>
                      <a:pt x="391" y="1854"/>
                    </a:lnTo>
                    <a:cubicBezTo>
                      <a:pt x="391" y="1289"/>
                      <a:pt x="312" y="879"/>
                      <a:pt x="312" y="567"/>
                    </a:cubicBezTo>
                    <a:lnTo>
                      <a:pt x="312" y="79"/>
                    </a:lnTo>
                    <a:cubicBezTo>
                      <a:pt x="312" y="1"/>
                      <a:pt x="234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56"/>
              <p:cNvSpPr/>
              <p:nvPr/>
            </p:nvSpPr>
            <p:spPr>
              <a:xfrm>
                <a:off x="8733734" y="1203386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79" y="157"/>
                    </a:cubicBezTo>
                    <a:cubicBezTo>
                      <a:pt x="157" y="410"/>
                      <a:pt x="313" y="566"/>
                      <a:pt x="489" y="723"/>
                    </a:cubicBezTo>
                    <a:cubicBezTo>
                      <a:pt x="645" y="976"/>
                      <a:pt x="801" y="1132"/>
                      <a:pt x="976" y="1288"/>
                    </a:cubicBezTo>
                    <a:cubicBezTo>
                      <a:pt x="1015" y="1337"/>
                      <a:pt x="1074" y="1362"/>
                      <a:pt x="1132" y="1362"/>
                    </a:cubicBezTo>
                    <a:cubicBezTo>
                      <a:pt x="1191" y="1362"/>
                      <a:pt x="1249" y="1337"/>
                      <a:pt x="1288" y="1288"/>
                    </a:cubicBezTo>
                    <a:cubicBezTo>
                      <a:pt x="1542" y="1132"/>
                      <a:pt x="1698" y="976"/>
                      <a:pt x="1854" y="801"/>
                    </a:cubicBezTo>
                    <a:cubicBezTo>
                      <a:pt x="2030" y="566"/>
                      <a:pt x="2186" y="410"/>
                      <a:pt x="2342" y="157"/>
                    </a:cubicBezTo>
                    <a:lnTo>
                      <a:pt x="2342" y="79"/>
                    </a:lnTo>
                    <a:cubicBezTo>
                      <a:pt x="2342" y="1"/>
                      <a:pt x="2264" y="1"/>
                      <a:pt x="2186" y="1"/>
                    </a:cubicBezTo>
                    <a:cubicBezTo>
                      <a:pt x="1952" y="157"/>
                      <a:pt x="1776" y="313"/>
                      <a:pt x="1542" y="488"/>
                    </a:cubicBezTo>
                    <a:cubicBezTo>
                      <a:pt x="1414" y="602"/>
                      <a:pt x="1296" y="717"/>
                      <a:pt x="1150" y="838"/>
                    </a:cubicBezTo>
                    <a:lnTo>
                      <a:pt x="1150" y="838"/>
                    </a:lnTo>
                    <a:lnTo>
                      <a:pt x="801" y="488"/>
                    </a:lnTo>
                    <a:cubicBezTo>
                      <a:pt x="645" y="313"/>
                      <a:pt x="391" y="157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56"/>
              <p:cNvSpPr/>
              <p:nvPr/>
            </p:nvSpPr>
            <p:spPr>
              <a:xfrm>
                <a:off x="8733734" y="1477084"/>
                <a:ext cx="72715" cy="44256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26" extrusionOk="0">
                    <a:moveTo>
                      <a:pt x="1181" y="1"/>
                    </a:moveTo>
                    <a:cubicBezTo>
                      <a:pt x="1132" y="1"/>
                      <a:pt x="1093" y="40"/>
                      <a:pt x="1054" y="118"/>
                    </a:cubicBezTo>
                    <a:lnTo>
                      <a:pt x="976" y="118"/>
                    </a:lnTo>
                    <a:cubicBezTo>
                      <a:pt x="801" y="274"/>
                      <a:pt x="645" y="450"/>
                      <a:pt x="489" y="684"/>
                    </a:cubicBezTo>
                    <a:cubicBezTo>
                      <a:pt x="313" y="859"/>
                      <a:pt x="157" y="1016"/>
                      <a:pt x="79" y="1250"/>
                    </a:cubicBezTo>
                    <a:cubicBezTo>
                      <a:pt x="1" y="1250"/>
                      <a:pt x="1" y="1347"/>
                      <a:pt x="79" y="1425"/>
                    </a:cubicBezTo>
                    <a:lnTo>
                      <a:pt x="235" y="1425"/>
                    </a:lnTo>
                    <a:cubicBezTo>
                      <a:pt x="391" y="1250"/>
                      <a:pt x="645" y="1094"/>
                      <a:pt x="801" y="937"/>
                    </a:cubicBezTo>
                    <a:cubicBezTo>
                      <a:pt x="928" y="810"/>
                      <a:pt x="1045" y="693"/>
                      <a:pt x="1188" y="579"/>
                    </a:cubicBezTo>
                    <a:lnTo>
                      <a:pt x="1188" y="579"/>
                    </a:lnTo>
                    <a:cubicBezTo>
                      <a:pt x="1479" y="853"/>
                      <a:pt x="1833" y="1139"/>
                      <a:pt x="2186" y="1425"/>
                    </a:cubicBezTo>
                    <a:lnTo>
                      <a:pt x="2342" y="1425"/>
                    </a:lnTo>
                    <a:lnTo>
                      <a:pt x="2342" y="1250"/>
                    </a:lnTo>
                    <a:cubicBezTo>
                      <a:pt x="2030" y="859"/>
                      <a:pt x="1698" y="450"/>
                      <a:pt x="1367" y="118"/>
                    </a:cubicBezTo>
                    <a:cubicBezTo>
                      <a:pt x="1288" y="40"/>
                      <a:pt x="1230" y="1"/>
                      <a:pt x="1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56"/>
              <p:cNvSpPr/>
              <p:nvPr/>
            </p:nvSpPr>
            <p:spPr>
              <a:xfrm>
                <a:off x="8645316" y="1234266"/>
                <a:ext cx="251942" cy="2526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42" extrusionOk="0">
                    <a:moveTo>
                      <a:pt x="7991" y="1"/>
                    </a:moveTo>
                    <a:cubicBezTo>
                      <a:pt x="7962" y="1"/>
                      <a:pt x="7923" y="20"/>
                      <a:pt x="7884" y="59"/>
                    </a:cubicBezTo>
                    <a:cubicBezTo>
                      <a:pt x="7884" y="59"/>
                      <a:pt x="7728" y="137"/>
                      <a:pt x="7552" y="391"/>
                    </a:cubicBezTo>
                    <a:cubicBezTo>
                      <a:pt x="7318" y="625"/>
                      <a:pt x="6986" y="879"/>
                      <a:pt x="6576" y="1269"/>
                    </a:cubicBezTo>
                    <a:cubicBezTo>
                      <a:pt x="6420" y="1445"/>
                      <a:pt x="6167" y="1601"/>
                      <a:pt x="6011" y="1854"/>
                    </a:cubicBezTo>
                    <a:cubicBezTo>
                      <a:pt x="5776" y="2010"/>
                      <a:pt x="5523" y="2245"/>
                      <a:pt x="5289" y="2498"/>
                    </a:cubicBezTo>
                    <a:cubicBezTo>
                      <a:pt x="4879" y="2908"/>
                      <a:pt x="4391" y="3396"/>
                      <a:pt x="3903" y="3884"/>
                    </a:cubicBezTo>
                    <a:cubicBezTo>
                      <a:pt x="3416" y="4449"/>
                      <a:pt x="2850" y="4937"/>
                      <a:pt x="2440" y="5347"/>
                    </a:cubicBezTo>
                    <a:cubicBezTo>
                      <a:pt x="1952" y="5835"/>
                      <a:pt x="1542" y="6323"/>
                      <a:pt x="1211" y="6635"/>
                    </a:cubicBezTo>
                    <a:cubicBezTo>
                      <a:pt x="489" y="7454"/>
                      <a:pt x="1" y="7942"/>
                      <a:pt x="1" y="7942"/>
                    </a:cubicBezTo>
                    <a:lnTo>
                      <a:pt x="1" y="8098"/>
                    </a:lnTo>
                    <a:cubicBezTo>
                      <a:pt x="53" y="8098"/>
                      <a:pt x="70" y="8141"/>
                      <a:pt x="99" y="8141"/>
                    </a:cubicBezTo>
                    <a:cubicBezTo>
                      <a:pt x="114" y="8141"/>
                      <a:pt x="131" y="8131"/>
                      <a:pt x="157" y="8098"/>
                    </a:cubicBezTo>
                    <a:cubicBezTo>
                      <a:pt x="157" y="8098"/>
                      <a:pt x="645" y="7610"/>
                      <a:pt x="1464" y="6888"/>
                    </a:cubicBezTo>
                    <a:cubicBezTo>
                      <a:pt x="1777" y="6557"/>
                      <a:pt x="2264" y="6147"/>
                      <a:pt x="2752" y="5659"/>
                    </a:cubicBezTo>
                    <a:cubicBezTo>
                      <a:pt x="3162" y="5269"/>
                      <a:pt x="3650" y="4684"/>
                      <a:pt x="4216" y="4196"/>
                    </a:cubicBezTo>
                    <a:cubicBezTo>
                      <a:pt x="4703" y="3708"/>
                      <a:pt x="5191" y="3220"/>
                      <a:pt x="5601" y="2830"/>
                    </a:cubicBezTo>
                    <a:cubicBezTo>
                      <a:pt x="5855" y="2576"/>
                      <a:pt x="6089" y="2342"/>
                      <a:pt x="6264" y="2088"/>
                    </a:cubicBezTo>
                    <a:cubicBezTo>
                      <a:pt x="6498" y="1932"/>
                      <a:pt x="6655" y="1679"/>
                      <a:pt x="6830" y="1523"/>
                    </a:cubicBezTo>
                    <a:cubicBezTo>
                      <a:pt x="7240" y="1113"/>
                      <a:pt x="7552" y="781"/>
                      <a:pt x="7728" y="547"/>
                    </a:cubicBezTo>
                    <a:cubicBezTo>
                      <a:pt x="7962" y="391"/>
                      <a:pt x="8040" y="215"/>
                      <a:pt x="8040" y="215"/>
                    </a:cubicBezTo>
                    <a:cubicBezTo>
                      <a:pt x="8118" y="137"/>
                      <a:pt x="8118" y="137"/>
                      <a:pt x="8040" y="59"/>
                    </a:cubicBezTo>
                    <a:cubicBezTo>
                      <a:pt x="8040" y="20"/>
                      <a:pt x="8020" y="1"/>
                      <a:pt x="79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56"/>
              <p:cNvSpPr/>
              <p:nvPr/>
            </p:nvSpPr>
            <p:spPr>
              <a:xfrm>
                <a:off x="8849402" y="1225794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176" y="1"/>
                      <a:pt x="79" y="79"/>
                    </a:cubicBezTo>
                    <a:cubicBezTo>
                      <a:pt x="79" y="332"/>
                      <a:pt x="79" y="566"/>
                      <a:pt x="0" y="820"/>
                    </a:cubicBezTo>
                    <a:lnTo>
                      <a:pt x="0" y="1542"/>
                    </a:lnTo>
                    <a:cubicBezTo>
                      <a:pt x="0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96"/>
                      <a:pt x="1718" y="1718"/>
                    </a:cubicBezTo>
                    <a:cubicBezTo>
                      <a:pt x="1796" y="1718"/>
                      <a:pt x="1874" y="1718"/>
                      <a:pt x="1874" y="1640"/>
                    </a:cubicBezTo>
                    <a:cubicBezTo>
                      <a:pt x="1874" y="1542"/>
                      <a:pt x="1796" y="1464"/>
                      <a:pt x="1796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7" y="1333"/>
                      <a:pt x="650" y="1316"/>
                      <a:pt x="486" y="1310"/>
                    </a:cubicBezTo>
                    <a:lnTo>
                      <a:pt x="486" y="1310"/>
                    </a:lnTo>
                    <a:cubicBezTo>
                      <a:pt x="480" y="1146"/>
                      <a:pt x="463" y="979"/>
                      <a:pt x="410" y="820"/>
                    </a:cubicBezTo>
                    <a:cubicBezTo>
                      <a:pt x="410" y="566"/>
                      <a:pt x="410" y="332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56"/>
              <p:cNvSpPr/>
              <p:nvPr/>
            </p:nvSpPr>
            <p:spPr>
              <a:xfrm>
                <a:off x="863262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132" y="1"/>
                      <a:pt x="644" y="98"/>
                      <a:pt x="78" y="176"/>
                    </a:cubicBezTo>
                    <a:lnTo>
                      <a:pt x="0" y="254"/>
                    </a:lnTo>
                    <a:cubicBezTo>
                      <a:pt x="0" y="332"/>
                      <a:pt x="78" y="410"/>
                      <a:pt x="156" y="410"/>
                    </a:cubicBezTo>
                    <a:cubicBezTo>
                      <a:pt x="568" y="476"/>
                      <a:pt x="979" y="487"/>
                      <a:pt x="1391" y="488"/>
                    </a:cubicBezTo>
                    <a:lnTo>
                      <a:pt x="1391" y="488"/>
                    </a:lnTo>
                    <a:cubicBezTo>
                      <a:pt x="1410" y="917"/>
                      <a:pt x="1476" y="1384"/>
                      <a:pt x="1542" y="1796"/>
                    </a:cubicBezTo>
                    <a:cubicBezTo>
                      <a:pt x="1542" y="1874"/>
                      <a:pt x="1542" y="1874"/>
                      <a:pt x="1620" y="1874"/>
                    </a:cubicBezTo>
                    <a:cubicBezTo>
                      <a:pt x="1698" y="1874"/>
                      <a:pt x="1698" y="1874"/>
                      <a:pt x="1795" y="1796"/>
                    </a:cubicBezTo>
                    <a:cubicBezTo>
                      <a:pt x="1873" y="1308"/>
                      <a:pt x="1873" y="742"/>
                      <a:pt x="1873" y="254"/>
                    </a:cubicBezTo>
                    <a:cubicBezTo>
                      <a:pt x="1873" y="98"/>
                      <a:pt x="1795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56"/>
              <p:cNvSpPr/>
              <p:nvPr/>
            </p:nvSpPr>
            <p:spPr>
              <a:xfrm>
                <a:off x="8594480" y="1354775"/>
                <a:ext cx="353644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489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98" y="79"/>
                      <a:pt x="0" y="157"/>
                      <a:pt x="0" y="235"/>
                    </a:cubicBezTo>
                    <a:lnTo>
                      <a:pt x="98" y="313"/>
                    </a:lnTo>
                    <a:cubicBezTo>
                      <a:pt x="98" y="313"/>
                      <a:pt x="820" y="410"/>
                      <a:pt x="1873" y="410"/>
                    </a:cubicBezTo>
                    <a:lnTo>
                      <a:pt x="3668" y="410"/>
                    </a:lnTo>
                    <a:cubicBezTo>
                      <a:pt x="4312" y="410"/>
                      <a:pt x="4976" y="410"/>
                      <a:pt x="5697" y="488"/>
                    </a:cubicBezTo>
                    <a:cubicBezTo>
                      <a:pt x="6439" y="410"/>
                      <a:pt x="7083" y="410"/>
                      <a:pt x="7727" y="410"/>
                    </a:cubicBezTo>
                    <a:lnTo>
                      <a:pt x="9522" y="410"/>
                    </a:lnTo>
                    <a:cubicBezTo>
                      <a:pt x="10010" y="410"/>
                      <a:pt x="10497" y="313"/>
                      <a:pt x="10829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829" y="79"/>
                    </a:lnTo>
                    <a:cubicBezTo>
                      <a:pt x="10497" y="79"/>
                      <a:pt x="10010" y="79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56"/>
              <p:cNvSpPr/>
              <p:nvPr/>
            </p:nvSpPr>
            <p:spPr>
              <a:xfrm>
                <a:off x="8887544" y="1325851"/>
                <a:ext cx="4304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2221" extrusionOk="0">
                    <a:moveTo>
                      <a:pt x="1208" y="0"/>
                    </a:moveTo>
                    <a:cubicBezTo>
                      <a:pt x="1184" y="0"/>
                      <a:pt x="1158" y="9"/>
                      <a:pt x="1132" y="35"/>
                    </a:cubicBezTo>
                    <a:cubicBezTo>
                      <a:pt x="723" y="269"/>
                      <a:pt x="410" y="601"/>
                      <a:pt x="79" y="1011"/>
                    </a:cubicBezTo>
                    <a:cubicBezTo>
                      <a:pt x="1" y="1089"/>
                      <a:pt x="1" y="1167"/>
                      <a:pt x="79" y="1342"/>
                    </a:cubicBezTo>
                    <a:cubicBezTo>
                      <a:pt x="235" y="1498"/>
                      <a:pt x="410" y="1654"/>
                      <a:pt x="567" y="1830"/>
                    </a:cubicBezTo>
                    <a:cubicBezTo>
                      <a:pt x="723" y="1908"/>
                      <a:pt x="976" y="2064"/>
                      <a:pt x="1132" y="2220"/>
                    </a:cubicBezTo>
                    <a:lnTo>
                      <a:pt x="1288" y="2220"/>
                    </a:lnTo>
                    <a:cubicBezTo>
                      <a:pt x="1386" y="2142"/>
                      <a:pt x="1386" y="2064"/>
                      <a:pt x="1288" y="2064"/>
                    </a:cubicBezTo>
                    <a:cubicBezTo>
                      <a:pt x="1210" y="1830"/>
                      <a:pt x="1054" y="1654"/>
                      <a:pt x="898" y="1498"/>
                    </a:cubicBezTo>
                    <a:cubicBezTo>
                      <a:pt x="777" y="1390"/>
                      <a:pt x="664" y="1273"/>
                      <a:pt x="555" y="1159"/>
                    </a:cubicBezTo>
                    <a:lnTo>
                      <a:pt x="555" y="1159"/>
                    </a:lnTo>
                    <a:cubicBezTo>
                      <a:pt x="822" y="829"/>
                      <a:pt x="1090" y="538"/>
                      <a:pt x="1288" y="191"/>
                    </a:cubicBezTo>
                    <a:cubicBezTo>
                      <a:pt x="1386" y="113"/>
                      <a:pt x="1386" y="113"/>
                      <a:pt x="1288" y="35"/>
                    </a:cubicBezTo>
                    <a:cubicBezTo>
                      <a:pt x="1288" y="35"/>
                      <a:pt x="1254" y="0"/>
                      <a:pt x="12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56"/>
              <p:cNvSpPr/>
              <p:nvPr/>
            </p:nvSpPr>
            <p:spPr>
              <a:xfrm>
                <a:off x="8609594" y="1326937"/>
                <a:ext cx="45466" cy="7193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18" extrusionOk="0">
                    <a:moveTo>
                      <a:pt x="98" y="0"/>
                    </a:moveTo>
                    <a:cubicBezTo>
                      <a:pt x="1" y="0"/>
                      <a:pt x="1" y="78"/>
                      <a:pt x="98" y="156"/>
                    </a:cubicBezTo>
                    <a:cubicBezTo>
                      <a:pt x="297" y="505"/>
                      <a:pt x="624" y="797"/>
                      <a:pt x="921" y="1128"/>
                    </a:cubicBezTo>
                    <a:lnTo>
                      <a:pt x="921" y="1128"/>
                    </a:lnTo>
                    <a:cubicBezTo>
                      <a:pt x="624" y="1424"/>
                      <a:pt x="297" y="1759"/>
                      <a:pt x="98" y="2107"/>
                    </a:cubicBezTo>
                    <a:cubicBezTo>
                      <a:pt x="1" y="2185"/>
                      <a:pt x="1" y="2185"/>
                      <a:pt x="98" y="2283"/>
                    </a:cubicBezTo>
                    <a:cubicBezTo>
                      <a:pt x="98" y="2283"/>
                      <a:pt x="133" y="2318"/>
                      <a:pt x="179" y="2318"/>
                    </a:cubicBezTo>
                    <a:cubicBezTo>
                      <a:pt x="202" y="2318"/>
                      <a:pt x="228" y="2309"/>
                      <a:pt x="254" y="2283"/>
                    </a:cubicBezTo>
                    <a:cubicBezTo>
                      <a:pt x="664" y="1951"/>
                      <a:pt x="1074" y="1619"/>
                      <a:pt x="1386" y="1307"/>
                    </a:cubicBezTo>
                    <a:cubicBezTo>
                      <a:pt x="1464" y="1132"/>
                      <a:pt x="1464" y="1054"/>
                      <a:pt x="1386" y="976"/>
                    </a:cubicBezTo>
                    <a:cubicBezTo>
                      <a:pt x="1074" y="566"/>
                      <a:pt x="664" y="234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56"/>
              <p:cNvSpPr/>
              <p:nvPr/>
            </p:nvSpPr>
            <p:spPr>
              <a:xfrm>
                <a:off x="8645316" y="1236097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9" y="0"/>
                    </a:moveTo>
                    <a:cubicBezTo>
                      <a:pt x="1" y="78"/>
                      <a:pt x="1" y="156"/>
                      <a:pt x="79" y="156"/>
                    </a:cubicBezTo>
                    <a:cubicBezTo>
                      <a:pt x="79" y="156"/>
                      <a:pt x="489" y="722"/>
                      <a:pt x="1211" y="1464"/>
                    </a:cubicBezTo>
                    <a:cubicBezTo>
                      <a:pt x="1620" y="1873"/>
                      <a:pt x="2030" y="2283"/>
                      <a:pt x="2518" y="2771"/>
                    </a:cubicBezTo>
                    <a:cubicBezTo>
                      <a:pt x="2928" y="3259"/>
                      <a:pt x="3416" y="3747"/>
                      <a:pt x="3903" y="4234"/>
                    </a:cubicBezTo>
                    <a:cubicBezTo>
                      <a:pt x="4391" y="4722"/>
                      <a:pt x="4879" y="5210"/>
                      <a:pt x="5367" y="5600"/>
                    </a:cubicBezTo>
                    <a:cubicBezTo>
                      <a:pt x="5601" y="5854"/>
                      <a:pt x="5855" y="6088"/>
                      <a:pt x="6011" y="6264"/>
                    </a:cubicBezTo>
                    <a:cubicBezTo>
                      <a:pt x="6264" y="6498"/>
                      <a:pt x="6498" y="6673"/>
                      <a:pt x="6655" y="6907"/>
                    </a:cubicBezTo>
                    <a:cubicBezTo>
                      <a:pt x="7064" y="7239"/>
                      <a:pt x="7396" y="7551"/>
                      <a:pt x="7552" y="7727"/>
                    </a:cubicBezTo>
                    <a:cubicBezTo>
                      <a:pt x="7806" y="7961"/>
                      <a:pt x="7962" y="8039"/>
                      <a:pt x="7962" y="8039"/>
                    </a:cubicBezTo>
                    <a:cubicBezTo>
                      <a:pt x="7962" y="8088"/>
                      <a:pt x="7981" y="8112"/>
                      <a:pt x="8011" y="8112"/>
                    </a:cubicBezTo>
                    <a:cubicBezTo>
                      <a:pt x="8040" y="8112"/>
                      <a:pt x="8079" y="8088"/>
                      <a:pt x="8118" y="8039"/>
                    </a:cubicBezTo>
                    <a:lnTo>
                      <a:pt x="8118" y="7883"/>
                    </a:lnTo>
                    <a:cubicBezTo>
                      <a:pt x="8118" y="7883"/>
                      <a:pt x="7962" y="7805"/>
                      <a:pt x="7806" y="7551"/>
                    </a:cubicBezTo>
                    <a:cubicBezTo>
                      <a:pt x="7552" y="7317"/>
                      <a:pt x="7318" y="6985"/>
                      <a:pt x="6908" y="6673"/>
                    </a:cubicBezTo>
                    <a:cubicBezTo>
                      <a:pt x="6752" y="6420"/>
                      <a:pt x="6498" y="6264"/>
                      <a:pt x="6342" y="6010"/>
                    </a:cubicBezTo>
                    <a:cubicBezTo>
                      <a:pt x="6089" y="5776"/>
                      <a:pt x="5933" y="5600"/>
                      <a:pt x="5679" y="5366"/>
                    </a:cubicBezTo>
                    <a:cubicBezTo>
                      <a:pt x="5191" y="4878"/>
                      <a:pt x="4703" y="4390"/>
                      <a:pt x="4216" y="3903"/>
                    </a:cubicBezTo>
                    <a:lnTo>
                      <a:pt x="2752" y="2439"/>
                    </a:lnTo>
                    <a:cubicBezTo>
                      <a:pt x="2362" y="1951"/>
                      <a:pt x="1874" y="1542"/>
                      <a:pt x="1464" y="1210"/>
                    </a:cubicBez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56"/>
              <p:cNvSpPr/>
              <p:nvPr/>
            </p:nvSpPr>
            <p:spPr>
              <a:xfrm>
                <a:off x="884940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254" y="1"/>
                    </a:moveTo>
                    <a:cubicBezTo>
                      <a:pt x="79" y="1"/>
                      <a:pt x="0" y="176"/>
                      <a:pt x="0" y="254"/>
                    </a:cubicBezTo>
                    <a:lnTo>
                      <a:pt x="0" y="976"/>
                    </a:lnTo>
                    <a:cubicBezTo>
                      <a:pt x="79" y="1308"/>
                      <a:pt x="79" y="1562"/>
                      <a:pt x="176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cubicBezTo>
                      <a:pt x="332" y="1874"/>
                      <a:pt x="332" y="1874"/>
                      <a:pt x="410" y="1796"/>
                    </a:cubicBezTo>
                    <a:cubicBezTo>
                      <a:pt x="410" y="1562"/>
                      <a:pt x="410" y="1308"/>
                      <a:pt x="488" y="976"/>
                    </a:cubicBezTo>
                    <a:lnTo>
                      <a:pt x="488" y="488"/>
                    </a:lnTo>
                    <a:lnTo>
                      <a:pt x="976" y="488"/>
                    </a:lnTo>
                    <a:cubicBezTo>
                      <a:pt x="1230" y="410"/>
                      <a:pt x="1542" y="410"/>
                      <a:pt x="1796" y="410"/>
                    </a:cubicBezTo>
                    <a:cubicBezTo>
                      <a:pt x="1796" y="410"/>
                      <a:pt x="1874" y="332"/>
                      <a:pt x="1874" y="254"/>
                    </a:cubicBezTo>
                    <a:lnTo>
                      <a:pt x="1796" y="176"/>
                    </a:lnTo>
                    <a:cubicBezTo>
                      <a:pt x="1542" y="98"/>
                      <a:pt x="1230" y="98"/>
                      <a:pt x="976" y="98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56"/>
              <p:cNvSpPr/>
              <p:nvPr/>
            </p:nvSpPr>
            <p:spPr>
              <a:xfrm>
                <a:off x="8632622" y="1224801"/>
                <a:ext cx="60580" cy="56732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1828" extrusionOk="0">
                    <a:moveTo>
                      <a:pt x="1604" y="0"/>
                    </a:moveTo>
                    <a:cubicBezTo>
                      <a:pt x="1581" y="0"/>
                      <a:pt x="1542" y="55"/>
                      <a:pt x="1542" y="111"/>
                    </a:cubicBezTo>
                    <a:cubicBezTo>
                      <a:pt x="1476" y="522"/>
                      <a:pt x="1466" y="933"/>
                      <a:pt x="1464" y="1344"/>
                    </a:cubicBezTo>
                    <a:lnTo>
                      <a:pt x="1464" y="1344"/>
                    </a:lnTo>
                    <a:cubicBezTo>
                      <a:pt x="995" y="1362"/>
                      <a:pt x="576" y="1429"/>
                      <a:pt x="156" y="1496"/>
                    </a:cubicBezTo>
                    <a:cubicBezTo>
                      <a:pt x="78" y="1496"/>
                      <a:pt x="78" y="1496"/>
                      <a:pt x="0" y="1574"/>
                    </a:cubicBezTo>
                    <a:cubicBezTo>
                      <a:pt x="0" y="1672"/>
                      <a:pt x="78" y="1750"/>
                      <a:pt x="156" y="1750"/>
                    </a:cubicBezTo>
                    <a:cubicBezTo>
                      <a:pt x="644" y="1828"/>
                      <a:pt x="1132" y="1828"/>
                      <a:pt x="1698" y="1828"/>
                    </a:cubicBezTo>
                    <a:cubicBezTo>
                      <a:pt x="1795" y="1828"/>
                      <a:pt x="1951" y="1750"/>
                      <a:pt x="1951" y="1574"/>
                    </a:cubicBezTo>
                    <a:cubicBezTo>
                      <a:pt x="1873" y="1086"/>
                      <a:pt x="1873" y="598"/>
                      <a:pt x="1795" y="111"/>
                    </a:cubicBezTo>
                    <a:cubicBezTo>
                      <a:pt x="1795" y="33"/>
                      <a:pt x="1698" y="33"/>
                      <a:pt x="1620" y="33"/>
                    </a:cubicBezTo>
                    <a:cubicBezTo>
                      <a:pt x="1620" y="10"/>
                      <a:pt x="1613" y="0"/>
                      <a:pt x="16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56"/>
              <p:cNvSpPr/>
              <p:nvPr/>
            </p:nvSpPr>
            <p:spPr>
              <a:xfrm>
                <a:off x="8695592" y="1283922"/>
                <a:ext cx="148999" cy="152413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1" extrusionOk="0">
                    <a:moveTo>
                      <a:pt x="1652" y="462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55" y="503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571" y="1464"/>
                    </a:cubicBezTo>
                    <a:lnTo>
                      <a:pt x="4215" y="1683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3"/>
                    </a:cubicBezTo>
                    <a:lnTo>
                      <a:pt x="4145" y="3123"/>
                    </a:lnTo>
                    <a:lnTo>
                      <a:pt x="4145" y="3123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493"/>
                    </a:cubicBezTo>
                    <a:cubicBezTo>
                      <a:pt x="3207" y="3765"/>
                      <a:pt x="3147" y="4003"/>
                      <a:pt x="3112" y="4251"/>
                    </a:cubicBezTo>
                    <a:lnTo>
                      <a:pt x="3112" y="4251"/>
                    </a:lnTo>
                    <a:lnTo>
                      <a:pt x="2517" y="3825"/>
                    </a:lnTo>
                    <a:cubicBezTo>
                      <a:pt x="2478" y="3786"/>
                      <a:pt x="2439" y="3766"/>
                      <a:pt x="2400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56" y="4239"/>
                    </a:lnTo>
                    <a:lnTo>
                      <a:pt x="1656" y="4239"/>
                    </a:lnTo>
                    <a:lnTo>
                      <a:pt x="1718" y="3415"/>
                    </a:lnTo>
                    <a:cubicBezTo>
                      <a:pt x="1718" y="3259"/>
                      <a:pt x="1542" y="3181"/>
                      <a:pt x="1464" y="3181"/>
                    </a:cubicBezTo>
                    <a:lnTo>
                      <a:pt x="582" y="3234"/>
                    </a:lnTo>
                    <a:lnTo>
                      <a:pt x="582" y="3234"/>
                    </a:lnTo>
                    <a:lnTo>
                      <a:pt x="1054" y="2596"/>
                    </a:lnTo>
                    <a:lnTo>
                      <a:pt x="1054" y="2362"/>
                    </a:lnTo>
                    <a:lnTo>
                      <a:pt x="414" y="1644"/>
                    </a:lnTo>
                    <a:lnTo>
                      <a:pt x="1308" y="1386"/>
                    </a:lnTo>
                    <a:cubicBezTo>
                      <a:pt x="1308" y="1386"/>
                      <a:pt x="1386" y="1386"/>
                      <a:pt x="1386" y="1308"/>
                    </a:cubicBezTo>
                    <a:lnTo>
                      <a:pt x="1652" y="462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157" y="1386"/>
                    </a:lnTo>
                    <a:lnTo>
                      <a:pt x="79" y="1386"/>
                    </a:lnTo>
                    <a:cubicBezTo>
                      <a:pt x="0" y="1464"/>
                      <a:pt x="0" y="1542"/>
                      <a:pt x="0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0" y="3337"/>
                    </a:lnTo>
                    <a:lnTo>
                      <a:pt x="0" y="3493"/>
                    </a:lnTo>
                    <a:cubicBezTo>
                      <a:pt x="0" y="3571"/>
                      <a:pt x="79" y="3669"/>
                      <a:pt x="157" y="3669"/>
                    </a:cubicBezTo>
                    <a:lnTo>
                      <a:pt x="254" y="3669"/>
                    </a:lnTo>
                    <a:lnTo>
                      <a:pt x="1297" y="3585"/>
                    </a:lnTo>
                    <a:lnTo>
                      <a:pt x="1230" y="4644"/>
                    </a:lnTo>
                    <a:cubicBezTo>
                      <a:pt x="1230" y="4723"/>
                      <a:pt x="1230" y="4801"/>
                      <a:pt x="1308" y="4801"/>
                    </a:cubicBezTo>
                    <a:cubicBezTo>
                      <a:pt x="1308" y="4856"/>
                      <a:pt x="1386" y="4911"/>
                      <a:pt x="1459" y="4911"/>
                    </a:cubicBezTo>
                    <a:cubicBezTo>
                      <a:pt x="1489" y="4911"/>
                      <a:pt x="1519" y="4901"/>
                      <a:pt x="1542" y="4879"/>
                    </a:cubicBezTo>
                    <a:lnTo>
                      <a:pt x="2442" y="4284"/>
                    </a:lnTo>
                    <a:lnTo>
                      <a:pt x="3181" y="4879"/>
                    </a:lnTo>
                    <a:lnTo>
                      <a:pt x="3259" y="4879"/>
                    </a:lnTo>
                    <a:cubicBezTo>
                      <a:pt x="3280" y="4900"/>
                      <a:pt x="3306" y="4909"/>
                      <a:pt x="3334" y="4909"/>
                    </a:cubicBezTo>
                    <a:cubicBezTo>
                      <a:pt x="3409" y="4909"/>
                      <a:pt x="3493" y="4837"/>
                      <a:pt x="3493" y="4723"/>
                    </a:cubicBezTo>
                    <a:cubicBezTo>
                      <a:pt x="3562" y="4361"/>
                      <a:pt x="3646" y="4060"/>
                      <a:pt x="3719" y="3712"/>
                    </a:cubicBezTo>
                    <a:lnTo>
                      <a:pt x="3719" y="3712"/>
                    </a:lnTo>
                    <a:lnTo>
                      <a:pt x="4644" y="3493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084"/>
                    </a:cubicBezTo>
                    <a:lnTo>
                      <a:pt x="4126" y="2503"/>
                    </a:lnTo>
                    <a:lnTo>
                      <a:pt x="4126" y="2503"/>
                    </a:lnTo>
                    <a:lnTo>
                      <a:pt x="4722" y="1718"/>
                    </a:lnTo>
                    <a:lnTo>
                      <a:pt x="4800" y="1718"/>
                    </a:lnTo>
                    <a:cubicBezTo>
                      <a:pt x="4800" y="1542"/>
                      <a:pt x="4800" y="1464"/>
                      <a:pt x="4644" y="1386"/>
                    </a:cubicBezTo>
                    <a:lnTo>
                      <a:pt x="3804" y="1100"/>
                    </a:lnTo>
                    <a:lnTo>
                      <a:pt x="3804" y="1100"/>
                    </a:lnTo>
                    <a:lnTo>
                      <a:pt x="3669" y="254"/>
                    </a:lnTo>
                    <a:lnTo>
                      <a:pt x="3669" y="157"/>
                    </a:lnTo>
                    <a:cubicBezTo>
                      <a:pt x="3571" y="79"/>
                      <a:pt x="3493" y="79"/>
                      <a:pt x="3415" y="79"/>
                    </a:cubicBezTo>
                    <a:lnTo>
                      <a:pt x="2446" y="528"/>
                    </a:lnTo>
                    <a:lnTo>
                      <a:pt x="1620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56"/>
              <p:cNvSpPr/>
              <p:nvPr/>
            </p:nvSpPr>
            <p:spPr>
              <a:xfrm>
                <a:off x="8342569" y="2674259"/>
                <a:ext cx="15145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376" extrusionOk="0">
                    <a:moveTo>
                      <a:pt x="234" y="0"/>
                    </a:moveTo>
                    <a:cubicBezTo>
                      <a:pt x="156" y="0"/>
                      <a:pt x="156" y="0"/>
                      <a:pt x="156" y="79"/>
                    </a:cubicBezTo>
                    <a:cubicBezTo>
                      <a:pt x="156" y="79"/>
                      <a:pt x="156" y="235"/>
                      <a:pt x="78" y="566"/>
                    </a:cubicBezTo>
                    <a:lnTo>
                      <a:pt x="78" y="1874"/>
                    </a:lnTo>
                    <a:lnTo>
                      <a:pt x="78" y="2674"/>
                    </a:lnTo>
                    <a:lnTo>
                      <a:pt x="78" y="3571"/>
                    </a:lnTo>
                    <a:cubicBezTo>
                      <a:pt x="0" y="4313"/>
                      <a:pt x="0" y="4956"/>
                      <a:pt x="0" y="5698"/>
                    </a:cubicBezTo>
                    <a:cubicBezTo>
                      <a:pt x="0" y="6342"/>
                      <a:pt x="0" y="7064"/>
                      <a:pt x="78" y="7727"/>
                    </a:cubicBezTo>
                    <a:lnTo>
                      <a:pt x="78" y="9503"/>
                    </a:lnTo>
                    <a:cubicBezTo>
                      <a:pt x="78" y="10576"/>
                      <a:pt x="156" y="11220"/>
                      <a:pt x="156" y="11220"/>
                    </a:cubicBezTo>
                    <a:cubicBezTo>
                      <a:pt x="156" y="11298"/>
                      <a:pt x="156" y="11376"/>
                      <a:pt x="234" y="11376"/>
                    </a:cubicBezTo>
                    <a:cubicBezTo>
                      <a:pt x="312" y="11376"/>
                      <a:pt x="410" y="11298"/>
                      <a:pt x="410" y="11220"/>
                    </a:cubicBezTo>
                    <a:lnTo>
                      <a:pt x="410" y="9503"/>
                    </a:lnTo>
                    <a:cubicBezTo>
                      <a:pt x="488" y="8937"/>
                      <a:pt x="488" y="8371"/>
                      <a:pt x="488" y="7727"/>
                    </a:cubicBezTo>
                    <a:lnTo>
                      <a:pt x="488" y="5698"/>
                    </a:lnTo>
                    <a:lnTo>
                      <a:pt x="488" y="3571"/>
                    </a:lnTo>
                    <a:lnTo>
                      <a:pt x="488" y="2674"/>
                    </a:lnTo>
                    <a:cubicBezTo>
                      <a:pt x="488" y="2361"/>
                      <a:pt x="488" y="2108"/>
                      <a:pt x="410" y="1874"/>
                    </a:cubicBezTo>
                    <a:lnTo>
                      <a:pt x="410" y="566"/>
                    </a:lnTo>
                    <a:lnTo>
                      <a:pt x="410" y="79"/>
                    </a:lnTo>
                    <a:cubicBezTo>
                      <a:pt x="410" y="0"/>
                      <a:pt x="312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56"/>
              <p:cNvSpPr/>
              <p:nvPr/>
            </p:nvSpPr>
            <p:spPr>
              <a:xfrm>
                <a:off x="8314700" y="2691825"/>
                <a:ext cx="73305" cy="4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367" extrusionOk="0">
                    <a:moveTo>
                      <a:pt x="79" y="0"/>
                    </a:moveTo>
                    <a:cubicBezTo>
                      <a:pt x="1" y="78"/>
                      <a:pt x="1" y="156"/>
                      <a:pt x="1" y="156"/>
                    </a:cubicBezTo>
                    <a:cubicBezTo>
                      <a:pt x="157" y="410"/>
                      <a:pt x="332" y="566"/>
                      <a:pt x="488" y="742"/>
                    </a:cubicBezTo>
                    <a:cubicBezTo>
                      <a:pt x="644" y="976"/>
                      <a:pt x="820" y="1132"/>
                      <a:pt x="976" y="1308"/>
                    </a:cubicBezTo>
                    <a:cubicBezTo>
                      <a:pt x="1015" y="1347"/>
                      <a:pt x="1074" y="1366"/>
                      <a:pt x="1135" y="1366"/>
                    </a:cubicBezTo>
                    <a:cubicBezTo>
                      <a:pt x="1196" y="1366"/>
                      <a:pt x="1259" y="1347"/>
                      <a:pt x="1308" y="1308"/>
                    </a:cubicBezTo>
                    <a:cubicBezTo>
                      <a:pt x="1464" y="1132"/>
                      <a:pt x="1698" y="976"/>
                      <a:pt x="1874" y="742"/>
                    </a:cubicBezTo>
                    <a:cubicBezTo>
                      <a:pt x="2030" y="566"/>
                      <a:pt x="2186" y="410"/>
                      <a:pt x="2361" y="156"/>
                    </a:cubicBezTo>
                    <a:lnTo>
                      <a:pt x="2361" y="78"/>
                    </a:lnTo>
                    <a:cubicBezTo>
                      <a:pt x="2283" y="0"/>
                      <a:pt x="2186" y="0"/>
                      <a:pt x="2186" y="0"/>
                    </a:cubicBezTo>
                    <a:cubicBezTo>
                      <a:pt x="1952" y="156"/>
                      <a:pt x="1796" y="332"/>
                      <a:pt x="1542" y="488"/>
                    </a:cubicBezTo>
                    <a:cubicBezTo>
                      <a:pt x="1436" y="594"/>
                      <a:pt x="1286" y="708"/>
                      <a:pt x="1152" y="820"/>
                    </a:cubicBezTo>
                    <a:lnTo>
                      <a:pt x="1152" y="820"/>
                    </a:lnTo>
                    <a:lnTo>
                      <a:pt x="820" y="488"/>
                    </a:lnTo>
                    <a:cubicBezTo>
                      <a:pt x="566" y="332"/>
                      <a:pt x="410" y="156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56"/>
              <p:cNvSpPr/>
              <p:nvPr/>
            </p:nvSpPr>
            <p:spPr>
              <a:xfrm>
                <a:off x="8314700" y="2965150"/>
                <a:ext cx="73305" cy="44597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437" extrusionOk="0">
                    <a:moveTo>
                      <a:pt x="1166" y="0"/>
                    </a:moveTo>
                    <a:cubicBezTo>
                      <a:pt x="1094" y="0"/>
                      <a:pt x="1022" y="38"/>
                      <a:pt x="976" y="130"/>
                    </a:cubicBezTo>
                    <a:cubicBezTo>
                      <a:pt x="820" y="305"/>
                      <a:pt x="644" y="461"/>
                      <a:pt x="488" y="617"/>
                    </a:cubicBezTo>
                    <a:cubicBezTo>
                      <a:pt x="332" y="871"/>
                      <a:pt x="157" y="1027"/>
                      <a:pt x="1" y="1281"/>
                    </a:cubicBezTo>
                    <a:lnTo>
                      <a:pt x="1" y="1437"/>
                    </a:lnTo>
                    <a:lnTo>
                      <a:pt x="235" y="1437"/>
                    </a:lnTo>
                    <a:cubicBezTo>
                      <a:pt x="410" y="1281"/>
                      <a:pt x="566" y="1105"/>
                      <a:pt x="820" y="949"/>
                    </a:cubicBezTo>
                    <a:cubicBezTo>
                      <a:pt x="925" y="844"/>
                      <a:pt x="1029" y="731"/>
                      <a:pt x="1140" y="597"/>
                    </a:cubicBezTo>
                    <a:lnTo>
                      <a:pt x="1140" y="597"/>
                    </a:lnTo>
                    <a:cubicBezTo>
                      <a:pt x="1475" y="879"/>
                      <a:pt x="1765" y="1151"/>
                      <a:pt x="2186" y="1437"/>
                    </a:cubicBezTo>
                    <a:lnTo>
                      <a:pt x="2283" y="1437"/>
                    </a:lnTo>
                    <a:cubicBezTo>
                      <a:pt x="2361" y="1359"/>
                      <a:pt x="2361" y="1359"/>
                      <a:pt x="2361" y="1281"/>
                    </a:cubicBezTo>
                    <a:cubicBezTo>
                      <a:pt x="2030" y="871"/>
                      <a:pt x="1698" y="461"/>
                      <a:pt x="1308" y="130"/>
                    </a:cubicBezTo>
                    <a:lnTo>
                      <a:pt x="1308" y="52"/>
                    </a:lnTo>
                    <a:cubicBezTo>
                      <a:pt x="1267" y="19"/>
                      <a:pt x="1217" y="0"/>
                      <a:pt x="1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56"/>
              <p:cNvSpPr/>
              <p:nvPr/>
            </p:nvSpPr>
            <p:spPr>
              <a:xfrm>
                <a:off x="8223860" y="27227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8013" y="0"/>
                    </a:moveTo>
                    <a:cubicBezTo>
                      <a:pt x="7981" y="0"/>
                      <a:pt x="7962" y="20"/>
                      <a:pt x="7962" y="59"/>
                    </a:cubicBezTo>
                    <a:cubicBezTo>
                      <a:pt x="7962" y="59"/>
                      <a:pt x="7806" y="137"/>
                      <a:pt x="7552" y="391"/>
                    </a:cubicBezTo>
                    <a:cubicBezTo>
                      <a:pt x="7396" y="547"/>
                      <a:pt x="7064" y="878"/>
                      <a:pt x="6674" y="1210"/>
                    </a:cubicBezTo>
                    <a:cubicBezTo>
                      <a:pt x="6498" y="1444"/>
                      <a:pt x="6264" y="1600"/>
                      <a:pt x="6088" y="1854"/>
                    </a:cubicBezTo>
                    <a:cubicBezTo>
                      <a:pt x="5854" y="2010"/>
                      <a:pt x="5601" y="2264"/>
                      <a:pt x="5367" y="2498"/>
                    </a:cubicBezTo>
                    <a:cubicBezTo>
                      <a:pt x="4957" y="2908"/>
                      <a:pt x="4391" y="3395"/>
                      <a:pt x="3903" y="3883"/>
                    </a:cubicBezTo>
                    <a:cubicBezTo>
                      <a:pt x="3415" y="4371"/>
                      <a:pt x="2928" y="4937"/>
                      <a:pt x="2518" y="5347"/>
                    </a:cubicBezTo>
                    <a:lnTo>
                      <a:pt x="1211" y="6654"/>
                    </a:lnTo>
                    <a:cubicBezTo>
                      <a:pt x="567" y="7376"/>
                      <a:pt x="79" y="7942"/>
                      <a:pt x="79" y="7942"/>
                    </a:cubicBezTo>
                    <a:cubicBezTo>
                      <a:pt x="1" y="7942"/>
                      <a:pt x="1" y="8039"/>
                      <a:pt x="79" y="8117"/>
                    </a:cubicBezTo>
                    <a:lnTo>
                      <a:pt x="235" y="8117"/>
                    </a:lnTo>
                    <a:cubicBezTo>
                      <a:pt x="235" y="8117"/>
                      <a:pt x="723" y="7629"/>
                      <a:pt x="1542" y="6888"/>
                    </a:cubicBezTo>
                    <a:cubicBezTo>
                      <a:pt x="1874" y="6576"/>
                      <a:pt x="2362" y="6166"/>
                      <a:pt x="2771" y="5678"/>
                    </a:cubicBezTo>
                    <a:lnTo>
                      <a:pt x="4235" y="4215"/>
                    </a:lnTo>
                    <a:lnTo>
                      <a:pt x="5698" y="2752"/>
                    </a:lnTo>
                    <a:cubicBezTo>
                      <a:pt x="5932" y="2576"/>
                      <a:pt x="6088" y="2342"/>
                      <a:pt x="6342" y="2088"/>
                    </a:cubicBezTo>
                    <a:cubicBezTo>
                      <a:pt x="6576" y="1854"/>
                      <a:pt x="6752" y="1698"/>
                      <a:pt x="6908" y="1522"/>
                    </a:cubicBezTo>
                    <a:cubicBezTo>
                      <a:pt x="7318" y="1113"/>
                      <a:pt x="7552" y="800"/>
                      <a:pt x="7806" y="547"/>
                    </a:cubicBezTo>
                    <a:lnTo>
                      <a:pt x="8137" y="235"/>
                    </a:lnTo>
                    <a:lnTo>
                      <a:pt x="8137" y="59"/>
                    </a:lnTo>
                    <a:cubicBezTo>
                      <a:pt x="8088" y="20"/>
                      <a:pt x="8045" y="0"/>
                      <a:pt x="8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56"/>
              <p:cNvSpPr/>
              <p:nvPr/>
            </p:nvSpPr>
            <p:spPr>
              <a:xfrm>
                <a:off x="8430957" y="2714822"/>
                <a:ext cx="57570" cy="55149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777" extrusionOk="0">
                    <a:moveTo>
                      <a:pt x="235" y="1"/>
                    </a:moveTo>
                    <a:cubicBezTo>
                      <a:pt x="157" y="1"/>
                      <a:pt x="79" y="1"/>
                      <a:pt x="79" y="79"/>
                    </a:cubicBezTo>
                    <a:cubicBezTo>
                      <a:pt x="79" y="313"/>
                      <a:pt x="1" y="567"/>
                      <a:pt x="1" y="801"/>
                    </a:cubicBezTo>
                    <a:lnTo>
                      <a:pt x="1" y="1542"/>
                    </a:lnTo>
                    <a:cubicBezTo>
                      <a:pt x="1" y="1620"/>
                      <a:pt x="79" y="1776"/>
                      <a:pt x="235" y="1776"/>
                    </a:cubicBezTo>
                    <a:lnTo>
                      <a:pt x="976" y="1776"/>
                    </a:lnTo>
                    <a:cubicBezTo>
                      <a:pt x="1211" y="1776"/>
                      <a:pt x="1464" y="1698"/>
                      <a:pt x="1698" y="1698"/>
                    </a:cubicBezTo>
                    <a:cubicBezTo>
                      <a:pt x="1776" y="1698"/>
                      <a:pt x="1776" y="1620"/>
                      <a:pt x="1776" y="1620"/>
                    </a:cubicBezTo>
                    <a:cubicBezTo>
                      <a:pt x="1854" y="1542"/>
                      <a:pt x="1776" y="1464"/>
                      <a:pt x="1698" y="1464"/>
                    </a:cubicBezTo>
                    <a:cubicBezTo>
                      <a:pt x="1464" y="1367"/>
                      <a:pt x="1211" y="1367"/>
                      <a:pt x="976" y="1367"/>
                    </a:cubicBezTo>
                    <a:cubicBezTo>
                      <a:pt x="800" y="1312"/>
                      <a:pt x="633" y="1296"/>
                      <a:pt x="463" y="1291"/>
                    </a:cubicBezTo>
                    <a:lnTo>
                      <a:pt x="463" y="1291"/>
                    </a:lnTo>
                    <a:cubicBezTo>
                      <a:pt x="434" y="1128"/>
                      <a:pt x="391" y="969"/>
                      <a:pt x="391" y="801"/>
                    </a:cubicBezTo>
                    <a:cubicBezTo>
                      <a:pt x="391" y="567"/>
                      <a:pt x="391" y="313"/>
                      <a:pt x="313" y="79"/>
                    </a:cubicBezTo>
                    <a:cubicBezTo>
                      <a:pt x="313" y="1"/>
                      <a:pt x="313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56"/>
              <p:cNvSpPr/>
              <p:nvPr/>
            </p:nvSpPr>
            <p:spPr>
              <a:xfrm>
                <a:off x="8213588" y="2929181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1"/>
                    </a:moveTo>
                    <a:cubicBezTo>
                      <a:pt x="1151" y="1"/>
                      <a:pt x="566" y="79"/>
                      <a:pt x="78" y="157"/>
                    </a:cubicBezTo>
                    <a:lnTo>
                      <a:pt x="0" y="235"/>
                    </a:lnTo>
                    <a:cubicBezTo>
                      <a:pt x="0" y="313"/>
                      <a:pt x="78" y="411"/>
                      <a:pt x="78" y="411"/>
                    </a:cubicBezTo>
                    <a:cubicBezTo>
                      <a:pt x="562" y="475"/>
                      <a:pt x="980" y="486"/>
                      <a:pt x="1386" y="488"/>
                    </a:cubicBezTo>
                    <a:lnTo>
                      <a:pt x="1386" y="488"/>
                    </a:lnTo>
                    <a:cubicBezTo>
                      <a:pt x="1388" y="912"/>
                      <a:pt x="1399" y="1371"/>
                      <a:pt x="1463" y="1776"/>
                    </a:cubicBezTo>
                    <a:cubicBezTo>
                      <a:pt x="1463" y="1874"/>
                      <a:pt x="1542" y="1874"/>
                      <a:pt x="1639" y="1874"/>
                    </a:cubicBezTo>
                    <a:cubicBezTo>
                      <a:pt x="1639" y="1874"/>
                      <a:pt x="1717" y="1874"/>
                      <a:pt x="1717" y="1776"/>
                    </a:cubicBezTo>
                    <a:cubicBezTo>
                      <a:pt x="1795" y="1289"/>
                      <a:pt x="1873" y="723"/>
                      <a:pt x="1873" y="235"/>
                    </a:cubicBezTo>
                    <a:cubicBezTo>
                      <a:pt x="1873" y="79"/>
                      <a:pt x="1717" y="1"/>
                      <a:pt x="16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56"/>
              <p:cNvSpPr/>
              <p:nvPr/>
            </p:nvSpPr>
            <p:spPr>
              <a:xfrm>
                <a:off x="8176035" y="2843214"/>
                <a:ext cx="353054" cy="12724"/>
              </a:xfrm>
              <a:custGeom>
                <a:avLst/>
                <a:gdLst/>
                <a:ahLst/>
                <a:cxnLst/>
                <a:rect l="l" t="t" r="r" b="b"/>
                <a:pathLst>
                  <a:path w="11376" h="410" extrusionOk="0">
                    <a:moveTo>
                      <a:pt x="1874" y="0"/>
                    </a:moveTo>
                    <a:cubicBezTo>
                      <a:pt x="800" y="78"/>
                      <a:pt x="78" y="78"/>
                      <a:pt x="78" y="78"/>
                    </a:cubicBezTo>
                    <a:cubicBezTo>
                      <a:pt x="0" y="78"/>
                      <a:pt x="0" y="156"/>
                      <a:pt x="0" y="254"/>
                    </a:cubicBezTo>
                    <a:cubicBezTo>
                      <a:pt x="0" y="254"/>
                      <a:pt x="0" y="332"/>
                      <a:pt x="78" y="332"/>
                    </a:cubicBezTo>
                    <a:cubicBezTo>
                      <a:pt x="78" y="332"/>
                      <a:pt x="800" y="410"/>
                      <a:pt x="1874" y="410"/>
                    </a:cubicBezTo>
                    <a:lnTo>
                      <a:pt x="9503" y="410"/>
                    </a:lnTo>
                    <a:cubicBezTo>
                      <a:pt x="9990" y="410"/>
                      <a:pt x="10478" y="332"/>
                      <a:pt x="10732" y="332"/>
                    </a:cubicBezTo>
                    <a:lnTo>
                      <a:pt x="11220" y="332"/>
                    </a:lnTo>
                    <a:cubicBezTo>
                      <a:pt x="11298" y="332"/>
                      <a:pt x="11376" y="254"/>
                      <a:pt x="11376" y="254"/>
                    </a:cubicBezTo>
                    <a:cubicBezTo>
                      <a:pt x="11376" y="156"/>
                      <a:pt x="11298" y="78"/>
                      <a:pt x="11220" y="78"/>
                    </a:cubicBezTo>
                    <a:lnTo>
                      <a:pt x="10732" y="78"/>
                    </a:lnTo>
                    <a:cubicBezTo>
                      <a:pt x="10478" y="78"/>
                      <a:pt x="9990" y="0"/>
                      <a:pt x="95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56"/>
              <p:cNvSpPr/>
              <p:nvPr/>
            </p:nvSpPr>
            <p:spPr>
              <a:xfrm>
                <a:off x="8466089" y="2814289"/>
                <a:ext cx="45435" cy="69518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240" extrusionOk="0">
                    <a:moveTo>
                      <a:pt x="1299" y="0"/>
                    </a:moveTo>
                    <a:cubicBezTo>
                      <a:pt x="1273" y="0"/>
                      <a:pt x="1243" y="9"/>
                      <a:pt x="1210" y="35"/>
                    </a:cubicBezTo>
                    <a:cubicBezTo>
                      <a:pt x="820" y="288"/>
                      <a:pt x="488" y="601"/>
                      <a:pt x="79" y="932"/>
                    </a:cubicBezTo>
                    <a:lnTo>
                      <a:pt x="79" y="1010"/>
                    </a:lnTo>
                    <a:cubicBezTo>
                      <a:pt x="1" y="1088"/>
                      <a:pt x="1" y="1186"/>
                      <a:pt x="79" y="1264"/>
                    </a:cubicBezTo>
                    <a:lnTo>
                      <a:pt x="79" y="1342"/>
                    </a:lnTo>
                    <a:cubicBezTo>
                      <a:pt x="332" y="1498"/>
                      <a:pt x="488" y="1674"/>
                      <a:pt x="644" y="1752"/>
                    </a:cubicBezTo>
                    <a:cubicBezTo>
                      <a:pt x="820" y="1908"/>
                      <a:pt x="1054" y="2064"/>
                      <a:pt x="1210" y="2240"/>
                    </a:cubicBezTo>
                    <a:lnTo>
                      <a:pt x="1386" y="2240"/>
                    </a:lnTo>
                    <a:cubicBezTo>
                      <a:pt x="1386" y="2161"/>
                      <a:pt x="1464" y="2064"/>
                      <a:pt x="1386" y="2064"/>
                    </a:cubicBezTo>
                    <a:cubicBezTo>
                      <a:pt x="1210" y="1830"/>
                      <a:pt x="1132" y="1674"/>
                      <a:pt x="976" y="1498"/>
                    </a:cubicBezTo>
                    <a:cubicBezTo>
                      <a:pt x="868" y="1389"/>
                      <a:pt x="749" y="1234"/>
                      <a:pt x="609" y="1096"/>
                    </a:cubicBezTo>
                    <a:lnTo>
                      <a:pt x="609" y="1096"/>
                    </a:lnTo>
                    <a:cubicBezTo>
                      <a:pt x="923" y="819"/>
                      <a:pt x="1175" y="535"/>
                      <a:pt x="1386" y="210"/>
                    </a:cubicBezTo>
                    <a:lnTo>
                      <a:pt x="1386" y="35"/>
                    </a:lnTo>
                    <a:cubicBezTo>
                      <a:pt x="1386" y="35"/>
                      <a:pt x="1351" y="0"/>
                      <a:pt x="12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56"/>
              <p:cNvSpPr/>
              <p:nvPr/>
            </p:nvSpPr>
            <p:spPr>
              <a:xfrm>
                <a:off x="8191180" y="2813544"/>
                <a:ext cx="45435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377" extrusionOk="0">
                    <a:moveTo>
                      <a:pt x="117" y="0"/>
                    </a:moveTo>
                    <a:cubicBezTo>
                      <a:pt x="98" y="0"/>
                      <a:pt x="78" y="20"/>
                      <a:pt x="78" y="59"/>
                    </a:cubicBezTo>
                    <a:cubicBezTo>
                      <a:pt x="0" y="59"/>
                      <a:pt x="0" y="137"/>
                      <a:pt x="0" y="234"/>
                    </a:cubicBezTo>
                    <a:cubicBezTo>
                      <a:pt x="262" y="562"/>
                      <a:pt x="594" y="849"/>
                      <a:pt x="889" y="1175"/>
                    </a:cubicBezTo>
                    <a:lnTo>
                      <a:pt x="889" y="1175"/>
                    </a:lnTo>
                    <a:cubicBezTo>
                      <a:pt x="553" y="1478"/>
                      <a:pt x="270" y="1832"/>
                      <a:pt x="0" y="2185"/>
                    </a:cubicBezTo>
                    <a:lnTo>
                      <a:pt x="0" y="2342"/>
                    </a:lnTo>
                    <a:cubicBezTo>
                      <a:pt x="52" y="2342"/>
                      <a:pt x="104" y="2376"/>
                      <a:pt x="133" y="2376"/>
                    </a:cubicBezTo>
                    <a:cubicBezTo>
                      <a:pt x="148" y="2376"/>
                      <a:pt x="156" y="2368"/>
                      <a:pt x="156" y="2342"/>
                    </a:cubicBezTo>
                    <a:cubicBezTo>
                      <a:pt x="644" y="2010"/>
                      <a:pt x="976" y="1698"/>
                      <a:pt x="1386" y="1366"/>
                    </a:cubicBezTo>
                    <a:cubicBezTo>
                      <a:pt x="1464" y="1210"/>
                      <a:pt x="1464" y="1112"/>
                      <a:pt x="1386" y="1034"/>
                    </a:cubicBezTo>
                    <a:cubicBezTo>
                      <a:pt x="976" y="625"/>
                      <a:pt x="644" y="312"/>
                      <a:pt x="156" y="59"/>
                    </a:cubicBezTo>
                    <a:cubicBezTo>
                      <a:pt x="156" y="20"/>
                      <a:pt x="137" y="0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56"/>
              <p:cNvSpPr/>
              <p:nvPr/>
            </p:nvSpPr>
            <p:spPr>
              <a:xfrm>
                <a:off x="8226281" y="27245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79" y="1"/>
                    </a:moveTo>
                    <a:cubicBezTo>
                      <a:pt x="1" y="79"/>
                      <a:pt x="1" y="177"/>
                      <a:pt x="1" y="177"/>
                    </a:cubicBezTo>
                    <a:cubicBezTo>
                      <a:pt x="1" y="177"/>
                      <a:pt x="489" y="742"/>
                      <a:pt x="1230" y="1464"/>
                    </a:cubicBezTo>
                    <a:cubicBezTo>
                      <a:pt x="1620" y="1874"/>
                      <a:pt x="2030" y="2284"/>
                      <a:pt x="2440" y="2772"/>
                    </a:cubicBezTo>
                    <a:lnTo>
                      <a:pt x="3903" y="4235"/>
                    </a:lnTo>
                    <a:cubicBezTo>
                      <a:pt x="4391" y="4723"/>
                      <a:pt x="4879" y="5211"/>
                      <a:pt x="5367" y="5620"/>
                    </a:cubicBezTo>
                    <a:lnTo>
                      <a:pt x="6010" y="6264"/>
                    </a:lnTo>
                    <a:cubicBezTo>
                      <a:pt x="6264" y="6518"/>
                      <a:pt x="6420" y="6674"/>
                      <a:pt x="6674" y="6908"/>
                    </a:cubicBezTo>
                    <a:cubicBezTo>
                      <a:pt x="6986" y="7240"/>
                      <a:pt x="7318" y="7571"/>
                      <a:pt x="7571" y="7728"/>
                    </a:cubicBezTo>
                    <a:lnTo>
                      <a:pt x="7884" y="8059"/>
                    </a:lnTo>
                    <a:cubicBezTo>
                      <a:pt x="7923" y="8098"/>
                      <a:pt x="7967" y="8118"/>
                      <a:pt x="8001" y="8118"/>
                    </a:cubicBezTo>
                    <a:cubicBezTo>
                      <a:pt x="8035" y="8118"/>
                      <a:pt x="8059" y="8098"/>
                      <a:pt x="8059" y="8059"/>
                    </a:cubicBezTo>
                    <a:cubicBezTo>
                      <a:pt x="8137" y="8059"/>
                      <a:pt x="8137" y="7981"/>
                      <a:pt x="8059" y="7884"/>
                    </a:cubicBezTo>
                    <a:cubicBezTo>
                      <a:pt x="8059" y="7884"/>
                      <a:pt x="7962" y="7806"/>
                      <a:pt x="7806" y="7571"/>
                    </a:cubicBezTo>
                    <a:cubicBezTo>
                      <a:pt x="7571" y="7318"/>
                      <a:pt x="7240" y="7006"/>
                      <a:pt x="6908" y="6596"/>
                    </a:cubicBezTo>
                    <a:cubicBezTo>
                      <a:pt x="6752" y="6420"/>
                      <a:pt x="6498" y="6264"/>
                      <a:pt x="6342" y="6030"/>
                    </a:cubicBezTo>
                    <a:lnTo>
                      <a:pt x="5698" y="5367"/>
                    </a:lnTo>
                    <a:lnTo>
                      <a:pt x="4235" y="3903"/>
                    </a:lnTo>
                    <a:lnTo>
                      <a:pt x="2772" y="2440"/>
                    </a:lnTo>
                    <a:cubicBezTo>
                      <a:pt x="2284" y="1952"/>
                      <a:pt x="1874" y="1542"/>
                      <a:pt x="1464" y="1230"/>
                    </a:cubicBezTo>
                    <a:lnTo>
                      <a:pt x="2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56"/>
              <p:cNvSpPr/>
              <p:nvPr/>
            </p:nvSpPr>
            <p:spPr>
              <a:xfrm>
                <a:off x="8430957" y="2929181"/>
                <a:ext cx="5757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74" extrusionOk="0">
                    <a:moveTo>
                      <a:pt x="235" y="1"/>
                    </a:moveTo>
                    <a:cubicBezTo>
                      <a:pt x="79" y="1"/>
                      <a:pt x="1" y="157"/>
                      <a:pt x="1" y="235"/>
                    </a:cubicBezTo>
                    <a:lnTo>
                      <a:pt x="1" y="976"/>
                    </a:lnTo>
                    <a:cubicBezTo>
                      <a:pt x="1" y="1211"/>
                      <a:pt x="79" y="1542"/>
                      <a:pt x="79" y="1776"/>
                    </a:cubicBezTo>
                    <a:cubicBezTo>
                      <a:pt x="157" y="1776"/>
                      <a:pt x="157" y="1874"/>
                      <a:pt x="235" y="1874"/>
                    </a:cubicBezTo>
                    <a:lnTo>
                      <a:pt x="313" y="1776"/>
                    </a:lnTo>
                    <a:cubicBezTo>
                      <a:pt x="391" y="1542"/>
                      <a:pt x="391" y="1211"/>
                      <a:pt x="391" y="976"/>
                    </a:cubicBezTo>
                    <a:cubicBezTo>
                      <a:pt x="455" y="809"/>
                      <a:pt x="477" y="650"/>
                      <a:pt x="485" y="489"/>
                    </a:cubicBezTo>
                    <a:lnTo>
                      <a:pt x="976" y="489"/>
                    </a:lnTo>
                    <a:cubicBezTo>
                      <a:pt x="1211" y="411"/>
                      <a:pt x="1464" y="411"/>
                      <a:pt x="1698" y="411"/>
                    </a:cubicBezTo>
                    <a:lnTo>
                      <a:pt x="1854" y="235"/>
                    </a:lnTo>
                    <a:cubicBezTo>
                      <a:pt x="1854" y="235"/>
                      <a:pt x="1776" y="157"/>
                      <a:pt x="1698" y="157"/>
                    </a:cubicBezTo>
                    <a:cubicBezTo>
                      <a:pt x="1464" y="79"/>
                      <a:pt x="1211" y="79"/>
                      <a:pt x="976" y="79"/>
                    </a:cubicBezTo>
                    <a:cubicBezTo>
                      <a:pt x="723" y="1"/>
                      <a:pt x="489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56"/>
              <p:cNvSpPr/>
              <p:nvPr/>
            </p:nvSpPr>
            <p:spPr>
              <a:xfrm>
                <a:off x="8213588" y="271181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0"/>
                    </a:moveTo>
                    <a:cubicBezTo>
                      <a:pt x="1542" y="0"/>
                      <a:pt x="1542" y="98"/>
                      <a:pt x="1542" y="176"/>
                    </a:cubicBezTo>
                    <a:cubicBezTo>
                      <a:pt x="1477" y="580"/>
                      <a:pt x="1412" y="985"/>
                      <a:pt x="1436" y="1390"/>
                    </a:cubicBezTo>
                    <a:lnTo>
                      <a:pt x="1436" y="1390"/>
                    </a:lnTo>
                    <a:cubicBezTo>
                      <a:pt x="1014" y="1407"/>
                      <a:pt x="583" y="1477"/>
                      <a:pt x="78" y="1561"/>
                    </a:cubicBezTo>
                    <a:cubicBezTo>
                      <a:pt x="78" y="1561"/>
                      <a:pt x="0" y="1561"/>
                      <a:pt x="0" y="1639"/>
                    </a:cubicBezTo>
                    <a:cubicBezTo>
                      <a:pt x="0" y="1717"/>
                      <a:pt x="78" y="1795"/>
                      <a:pt x="78" y="1795"/>
                    </a:cubicBezTo>
                    <a:cubicBezTo>
                      <a:pt x="664" y="1873"/>
                      <a:pt x="1151" y="1873"/>
                      <a:pt x="1639" y="1873"/>
                    </a:cubicBezTo>
                    <a:lnTo>
                      <a:pt x="1717" y="1873"/>
                    </a:lnTo>
                    <a:cubicBezTo>
                      <a:pt x="1795" y="1873"/>
                      <a:pt x="1873" y="1795"/>
                      <a:pt x="1873" y="1639"/>
                    </a:cubicBezTo>
                    <a:cubicBezTo>
                      <a:pt x="1873" y="1151"/>
                      <a:pt x="1873" y="664"/>
                      <a:pt x="1717" y="176"/>
                    </a:cubicBezTo>
                    <a:cubicBezTo>
                      <a:pt x="1717" y="98"/>
                      <a:pt x="1717" y="98"/>
                      <a:pt x="16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56"/>
              <p:cNvSpPr/>
              <p:nvPr/>
            </p:nvSpPr>
            <p:spPr>
              <a:xfrm>
                <a:off x="8276558" y="2772361"/>
                <a:ext cx="148999" cy="152630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8" extrusionOk="0">
                    <a:moveTo>
                      <a:pt x="1588" y="418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00" y="533"/>
                    </a:lnTo>
                    <a:lnTo>
                      <a:pt x="3300" y="533"/>
                    </a:lnTo>
                    <a:lnTo>
                      <a:pt x="3415" y="1308"/>
                    </a:lnTo>
                    <a:cubicBezTo>
                      <a:pt x="3415" y="1386"/>
                      <a:pt x="3512" y="1386"/>
                      <a:pt x="3512" y="1464"/>
                    </a:cubicBezTo>
                    <a:lnTo>
                      <a:pt x="4202" y="1698"/>
                    </a:lnTo>
                    <a:lnTo>
                      <a:pt x="4202" y="1698"/>
                    </a:lnTo>
                    <a:lnTo>
                      <a:pt x="3669" y="2361"/>
                    </a:lnTo>
                    <a:cubicBezTo>
                      <a:pt x="3590" y="2439"/>
                      <a:pt x="3590" y="2615"/>
                      <a:pt x="3669" y="2693"/>
                    </a:cubicBezTo>
                    <a:lnTo>
                      <a:pt x="4110" y="3135"/>
                    </a:lnTo>
                    <a:lnTo>
                      <a:pt x="4110" y="3135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512"/>
                    </a:cubicBezTo>
                    <a:cubicBezTo>
                      <a:pt x="3207" y="3772"/>
                      <a:pt x="3155" y="4005"/>
                      <a:pt x="3103" y="4253"/>
                    </a:cubicBezTo>
                    <a:lnTo>
                      <a:pt x="3103" y="4253"/>
                    </a:lnTo>
                    <a:lnTo>
                      <a:pt x="2537" y="3825"/>
                    </a:lnTo>
                    <a:cubicBezTo>
                      <a:pt x="2488" y="3786"/>
                      <a:pt x="2444" y="3766"/>
                      <a:pt x="2403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65" y="4245"/>
                    </a:lnTo>
                    <a:lnTo>
                      <a:pt x="1665" y="4245"/>
                    </a:lnTo>
                    <a:lnTo>
                      <a:pt x="1717" y="3415"/>
                    </a:lnTo>
                    <a:lnTo>
                      <a:pt x="1717" y="3337"/>
                    </a:lnTo>
                    <a:cubicBezTo>
                      <a:pt x="1639" y="3259"/>
                      <a:pt x="1561" y="3181"/>
                      <a:pt x="1464" y="3181"/>
                    </a:cubicBezTo>
                    <a:lnTo>
                      <a:pt x="567" y="3235"/>
                    </a:lnTo>
                    <a:lnTo>
                      <a:pt x="567" y="3235"/>
                    </a:lnTo>
                    <a:lnTo>
                      <a:pt x="976" y="2615"/>
                    </a:lnTo>
                    <a:cubicBezTo>
                      <a:pt x="1073" y="2537"/>
                      <a:pt x="1073" y="2439"/>
                      <a:pt x="976" y="2361"/>
                    </a:cubicBezTo>
                    <a:lnTo>
                      <a:pt x="360" y="1595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88" y="418"/>
                    </a:lnTo>
                    <a:close/>
                    <a:moveTo>
                      <a:pt x="1561" y="0"/>
                    </a:moveTo>
                    <a:cubicBezTo>
                      <a:pt x="1464" y="0"/>
                      <a:pt x="1386" y="98"/>
                      <a:pt x="1386" y="176"/>
                    </a:cubicBezTo>
                    <a:lnTo>
                      <a:pt x="1152" y="1230"/>
                    </a:lnTo>
                    <a:lnTo>
                      <a:pt x="98" y="1386"/>
                    </a:lnTo>
                    <a:cubicBezTo>
                      <a:pt x="0" y="1464"/>
                      <a:pt x="0" y="1561"/>
                      <a:pt x="0" y="1639"/>
                    </a:cubicBezTo>
                    <a:lnTo>
                      <a:pt x="645" y="2488"/>
                    </a:lnTo>
                    <a:lnTo>
                      <a:pt x="0" y="3337"/>
                    </a:lnTo>
                    <a:lnTo>
                      <a:pt x="0" y="3512"/>
                    </a:lnTo>
                    <a:cubicBezTo>
                      <a:pt x="0" y="3591"/>
                      <a:pt x="98" y="3669"/>
                      <a:pt x="176" y="3669"/>
                    </a:cubicBezTo>
                    <a:lnTo>
                      <a:pt x="1230" y="3605"/>
                    </a:lnTo>
                    <a:lnTo>
                      <a:pt x="1230" y="3605"/>
                    </a:lnTo>
                    <a:lnTo>
                      <a:pt x="1230" y="4644"/>
                    </a:lnTo>
                    <a:lnTo>
                      <a:pt x="1230" y="4800"/>
                    </a:lnTo>
                    <a:cubicBezTo>
                      <a:pt x="1308" y="4878"/>
                      <a:pt x="1464" y="4878"/>
                      <a:pt x="1561" y="4878"/>
                    </a:cubicBezTo>
                    <a:lnTo>
                      <a:pt x="2399" y="4258"/>
                    </a:lnTo>
                    <a:lnTo>
                      <a:pt x="2399" y="4258"/>
                    </a:lnTo>
                    <a:lnTo>
                      <a:pt x="3103" y="4878"/>
                    </a:lnTo>
                    <a:lnTo>
                      <a:pt x="3259" y="4878"/>
                    </a:lnTo>
                    <a:cubicBezTo>
                      <a:pt x="3280" y="4905"/>
                      <a:pt x="3309" y="4917"/>
                      <a:pt x="3340" y="4917"/>
                    </a:cubicBezTo>
                    <a:cubicBezTo>
                      <a:pt x="3421" y="4917"/>
                      <a:pt x="3512" y="4835"/>
                      <a:pt x="3512" y="4722"/>
                    </a:cubicBezTo>
                    <a:cubicBezTo>
                      <a:pt x="3583" y="4350"/>
                      <a:pt x="3654" y="4059"/>
                      <a:pt x="3667" y="3701"/>
                    </a:cubicBezTo>
                    <a:lnTo>
                      <a:pt x="3667" y="3701"/>
                    </a:lnTo>
                    <a:lnTo>
                      <a:pt x="4644" y="3415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103"/>
                    </a:cubicBezTo>
                    <a:lnTo>
                      <a:pt x="4108" y="2547"/>
                    </a:lnTo>
                    <a:lnTo>
                      <a:pt x="4722" y="1717"/>
                    </a:lnTo>
                    <a:lnTo>
                      <a:pt x="4800" y="1639"/>
                    </a:lnTo>
                    <a:cubicBezTo>
                      <a:pt x="4800" y="1561"/>
                      <a:pt x="4722" y="1464"/>
                      <a:pt x="4644" y="1386"/>
                    </a:cubicBezTo>
                    <a:lnTo>
                      <a:pt x="3807" y="1118"/>
                    </a:lnTo>
                    <a:lnTo>
                      <a:pt x="3807" y="1118"/>
                    </a:lnTo>
                    <a:lnTo>
                      <a:pt x="3669" y="254"/>
                    </a:lnTo>
                    <a:lnTo>
                      <a:pt x="3669" y="176"/>
                    </a:lnTo>
                    <a:cubicBezTo>
                      <a:pt x="3614" y="121"/>
                      <a:pt x="3559" y="57"/>
                      <a:pt x="3498" y="57"/>
                    </a:cubicBezTo>
                    <a:cubicBezTo>
                      <a:pt x="3472" y="57"/>
                      <a:pt x="3444" y="69"/>
                      <a:pt x="3415" y="98"/>
                    </a:cubicBezTo>
                    <a:lnTo>
                      <a:pt x="2375" y="546"/>
                    </a:lnTo>
                    <a:lnTo>
                      <a:pt x="2375" y="546"/>
                    </a:lnTo>
                    <a:lnTo>
                      <a:pt x="1639" y="98"/>
                    </a:lnTo>
                    <a:lnTo>
                      <a:pt x="1561" y="98"/>
                    </a:lnTo>
                    <a:lnTo>
                      <a:pt x="156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56"/>
              <p:cNvSpPr/>
              <p:nvPr/>
            </p:nvSpPr>
            <p:spPr>
              <a:xfrm>
                <a:off x="8400698" y="1921723"/>
                <a:ext cx="30290" cy="3621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167" extrusionOk="0">
                    <a:moveTo>
                      <a:pt x="488" y="0"/>
                    </a:moveTo>
                    <a:cubicBezTo>
                      <a:pt x="244" y="0"/>
                      <a:pt x="0" y="142"/>
                      <a:pt x="0" y="425"/>
                    </a:cubicBezTo>
                    <a:lnTo>
                      <a:pt x="0" y="678"/>
                    </a:lnTo>
                    <a:cubicBezTo>
                      <a:pt x="0" y="991"/>
                      <a:pt x="234" y="1166"/>
                      <a:pt x="488" y="1166"/>
                    </a:cubicBezTo>
                    <a:cubicBezTo>
                      <a:pt x="722" y="1166"/>
                      <a:pt x="976" y="991"/>
                      <a:pt x="976" y="678"/>
                    </a:cubicBezTo>
                    <a:lnTo>
                      <a:pt x="976" y="425"/>
                    </a:lnTo>
                    <a:cubicBezTo>
                      <a:pt x="976" y="142"/>
                      <a:pt x="73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56"/>
              <p:cNvSpPr/>
              <p:nvPr/>
            </p:nvSpPr>
            <p:spPr>
              <a:xfrm>
                <a:off x="8397656" y="2190424"/>
                <a:ext cx="3575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79" extrusionOk="0">
                    <a:moveTo>
                      <a:pt x="576" y="1"/>
                    </a:moveTo>
                    <a:cubicBezTo>
                      <a:pt x="513" y="1"/>
                      <a:pt x="449" y="20"/>
                      <a:pt x="410" y="59"/>
                    </a:cubicBezTo>
                    <a:lnTo>
                      <a:pt x="332" y="59"/>
                    </a:lnTo>
                    <a:cubicBezTo>
                      <a:pt x="1" y="313"/>
                      <a:pt x="98" y="879"/>
                      <a:pt x="586" y="879"/>
                    </a:cubicBezTo>
                    <a:cubicBezTo>
                      <a:pt x="1074" y="879"/>
                      <a:pt x="1152" y="313"/>
                      <a:pt x="820" y="59"/>
                    </a:cubicBezTo>
                    <a:lnTo>
                      <a:pt x="742" y="59"/>
                    </a:lnTo>
                    <a:cubicBezTo>
                      <a:pt x="703" y="20"/>
                      <a:pt x="640" y="1"/>
                      <a:pt x="5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56"/>
              <p:cNvSpPr/>
              <p:nvPr/>
            </p:nvSpPr>
            <p:spPr>
              <a:xfrm>
                <a:off x="9041353" y="1746561"/>
                <a:ext cx="35163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957" extrusionOk="0">
                    <a:moveTo>
                      <a:pt x="408" y="1"/>
                    </a:moveTo>
                    <a:cubicBezTo>
                      <a:pt x="328" y="1"/>
                      <a:pt x="245" y="20"/>
                      <a:pt x="157" y="59"/>
                    </a:cubicBezTo>
                    <a:cubicBezTo>
                      <a:pt x="79" y="137"/>
                      <a:pt x="1" y="293"/>
                      <a:pt x="1" y="469"/>
                    </a:cubicBezTo>
                    <a:cubicBezTo>
                      <a:pt x="1" y="703"/>
                      <a:pt x="235" y="957"/>
                      <a:pt x="488" y="957"/>
                    </a:cubicBezTo>
                    <a:cubicBezTo>
                      <a:pt x="567" y="957"/>
                      <a:pt x="723" y="957"/>
                      <a:pt x="820" y="859"/>
                    </a:cubicBezTo>
                    <a:cubicBezTo>
                      <a:pt x="1132" y="625"/>
                      <a:pt x="976" y="215"/>
                      <a:pt x="645" y="59"/>
                    </a:cubicBezTo>
                    <a:cubicBezTo>
                      <a:pt x="567" y="20"/>
                      <a:pt x="488" y="1"/>
                      <a:pt x="4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56"/>
              <p:cNvSpPr/>
              <p:nvPr/>
            </p:nvSpPr>
            <p:spPr>
              <a:xfrm>
                <a:off x="9078906" y="2619420"/>
                <a:ext cx="45435" cy="4962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599" extrusionOk="0">
                    <a:moveTo>
                      <a:pt x="734" y="0"/>
                    </a:moveTo>
                    <a:cubicBezTo>
                      <a:pt x="673" y="0"/>
                      <a:pt x="617" y="19"/>
                      <a:pt x="586" y="50"/>
                    </a:cubicBezTo>
                    <a:cubicBezTo>
                      <a:pt x="0" y="382"/>
                      <a:pt x="332" y="1124"/>
                      <a:pt x="664" y="1436"/>
                    </a:cubicBezTo>
                    <a:cubicBezTo>
                      <a:pt x="735" y="1551"/>
                      <a:pt x="826" y="1598"/>
                      <a:pt x="920" y="1598"/>
                    </a:cubicBezTo>
                    <a:cubicBezTo>
                      <a:pt x="1031" y="1598"/>
                      <a:pt x="1145" y="1531"/>
                      <a:pt x="1230" y="1436"/>
                    </a:cubicBezTo>
                    <a:cubicBezTo>
                      <a:pt x="1464" y="1280"/>
                      <a:pt x="1386" y="1026"/>
                      <a:pt x="1230" y="870"/>
                    </a:cubicBezTo>
                    <a:cubicBezTo>
                      <a:pt x="1152" y="792"/>
                      <a:pt x="1152" y="714"/>
                      <a:pt x="1152" y="538"/>
                    </a:cubicBezTo>
                    <a:cubicBezTo>
                      <a:pt x="1152" y="382"/>
                      <a:pt x="1074" y="304"/>
                      <a:pt x="976" y="148"/>
                    </a:cubicBezTo>
                    <a:cubicBezTo>
                      <a:pt x="929" y="43"/>
                      <a:pt x="826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56"/>
              <p:cNvSpPr/>
              <p:nvPr/>
            </p:nvSpPr>
            <p:spPr>
              <a:xfrm>
                <a:off x="8936052" y="2628669"/>
                <a:ext cx="32059" cy="27466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885" extrusionOk="0">
                    <a:moveTo>
                      <a:pt x="551" y="0"/>
                    </a:moveTo>
                    <a:cubicBezTo>
                      <a:pt x="121" y="0"/>
                      <a:pt x="0" y="659"/>
                      <a:pt x="389" y="826"/>
                    </a:cubicBezTo>
                    <a:cubicBezTo>
                      <a:pt x="428" y="865"/>
                      <a:pt x="486" y="884"/>
                      <a:pt x="557" y="884"/>
                    </a:cubicBezTo>
                    <a:cubicBezTo>
                      <a:pt x="628" y="884"/>
                      <a:pt x="711" y="865"/>
                      <a:pt x="799" y="826"/>
                    </a:cubicBezTo>
                    <a:cubicBezTo>
                      <a:pt x="877" y="728"/>
                      <a:pt x="1033" y="650"/>
                      <a:pt x="1033" y="416"/>
                    </a:cubicBezTo>
                    <a:cubicBezTo>
                      <a:pt x="1033" y="240"/>
                      <a:pt x="877" y="6"/>
                      <a:pt x="623" y="6"/>
                    </a:cubicBezTo>
                    <a:cubicBezTo>
                      <a:pt x="598" y="2"/>
                      <a:pt x="574" y="0"/>
                      <a:pt x="5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56"/>
              <p:cNvSpPr/>
              <p:nvPr/>
            </p:nvSpPr>
            <p:spPr>
              <a:xfrm>
                <a:off x="8995949" y="2929181"/>
                <a:ext cx="254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45" extrusionOk="0">
                    <a:moveTo>
                      <a:pt x="410" y="1"/>
                    </a:moveTo>
                    <a:cubicBezTo>
                      <a:pt x="0" y="1"/>
                      <a:pt x="0" y="645"/>
                      <a:pt x="410" y="645"/>
                    </a:cubicBezTo>
                    <a:cubicBezTo>
                      <a:pt x="820" y="645"/>
                      <a:pt x="820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56"/>
              <p:cNvSpPr/>
              <p:nvPr/>
            </p:nvSpPr>
            <p:spPr>
              <a:xfrm>
                <a:off x="8991108" y="2923750"/>
                <a:ext cx="35132" cy="27869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98" extrusionOk="0">
                    <a:moveTo>
                      <a:pt x="566" y="0"/>
                    </a:moveTo>
                    <a:cubicBezTo>
                      <a:pt x="0" y="0"/>
                      <a:pt x="0" y="898"/>
                      <a:pt x="566" y="898"/>
                    </a:cubicBezTo>
                    <a:cubicBezTo>
                      <a:pt x="1132" y="898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56"/>
              <p:cNvSpPr/>
              <p:nvPr/>
            </p:nvSpPr>
            <p:spPr>
              <a:xfrm>
                <a:off x="8756142" y="1794262"/>
                <a:ext cx="30321" cy="3286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059" extrusionOk="0">
                    <a:moveTo>
                      <a:pt x="721" y="1"/>
                    </a:moveTo>
                    <a:cubicBezTo>
                      <a:pt x="669" y="1"/>
                      <a:pt x="616" y="20"/>
                      <a:pt x="566" y="64"/>
                    </a:cubicBezTo>
                    <a:lnTo>
                      <a:pt x="332" y="298"/>
                    </a:lnTo>
                    <a:cubicBezTo>
                      <a:pt x="79" y="473"/>
                      <a:pt x="1" y="883"/>
                      <a:pt x="332" y="1039"/>
                    </a:cubicBezTo>
                    <a:cubicBezTo>
                      <a:pt x="372" y="1052"/>
                      <a:pt x="415" y="1059"/>
                      <a:pt x="458" y="1059"/>
                    </a:cubicBezTo>
                    <a:cubicBezTo>
                      <a:pt x="670" y="1059"/>
                      <a:pt x="898" y="905"/>
                      <a:pt x="898" y="629"/>
                    </a:cubicBezTo>
                    <a:cubicBezTo>
                      <a:pt x="898" y="551"/>
                      <a:pt x="898" y="395"/>
                      <a:pt x="976" y="298"/>
                    </a:cubicBezTo>
                    <a:cubicBezTo>
                      <a:pt x="976" y="129"/>
                      <a:pt x="855" y="1"/>
                      <a:pt x="7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56"/>
              <p:cNvSpPr/>
              <p:nvPr/>
            </p:nvSpPr>
            <p:spPr>
              <a:xfrm>
                <a:off x="8443092" y="978724"/>
                <a:ext cx="33332" cy="2876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27" extrusionOk="0">
                    <a:moveTo>
                      <a:pt x="488" y="1"/>
                    </a:moveTo>
                    <a:cubicBezTo>
                      <a:pt x="254" y="1"/>
                      <a:pt x="0" y="333"/>
                      <a:pt x="98" y="567"/>
                    </a:cubicBezTo>
                    <a:cubicBezTo>
                      <a:pt x="157" y="821"/>
                      <a:pt x="355" y="926"/>
                      <a:pt x="558" y="926"/>
                    </a:cubicBezTo>
                    <a:cubicBezTo>
                      <a:pt x="620" y="926"/>
                      <a:pt x="682" y="917"/>
                      <a:pt x="742" y="898"/>
                    </a:cubicBezTo>
                    <a:cubicBezTo>
                      <a:pt x="898" y="820"/>
                      <a:pt x="1073" y="645"/>
                      <a:pt x="1073" y="411"/>
                    </a:cubicBezTo>
                    <a:cubicBezTo>
                      <a:pt x="976" y="333"/>
                      <a:pt x="976" y="235"/>
                      <a:pt x="898" y="157"/>
                    </a:cubicBezTo>
                    <a:cubicBezTo>
                      <a:pt x="898" y="1"/>
                      <a:pt x="663" y="1"/>
                      <a:pt x="5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56"/>
              <p:cNvSpPr/>
              <p:nvPr/>
            </p:nvSpPr>
            <p:spPr>
              <a:xfrm>
                <a:off x="8466089" y="1006594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56"/>
              <p:cNvSpPr/>
              <p:nvPr/>
            </p:nvSpPr>
            <p:spPr>
              <a:xfrm>
                <a:off x="8592029" y="884285"/>
                <a:ext cx="35783" cy="2908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37" extrusionOk="0">
                    <a:moveTo>
                      <a:pt x="606" y="0"/>
                    </a:moveTo>
                    <a:cubicBezTo>
                      <a:pt x="513" y="0"/>
                      <a:pt x="411" y="39"/>
                      <a:pt x="333" y="117"/>
                    </a:cubicBezTo>
                    <a:lnTo>
                      <a:pt x="333" y="195"/>
                    </a:lnTo>
                    <a:cubicBezTo>
                      <a:pt x="1" y="449"/>
                      <a:pt x="255" y="937"/>
                      <a:pt x="567" y="937"/>
                    </a:cubicBezTo>
                    <a:cubicBezTo>
                      <a:pt x="977" y="937"/>
                      <a:pt x="1152" y="449"/>
                      <a:pt x="899" y="195"/>
                    </a:cubicBezTo>
                    <a:cubicBezTo>
                      <a:pt x="820" y="195"/>
                      <a:pt x="899" y="195"/>
                      <a:pt x="820" y="117"/>
                    </a:cubicBezTo>
                    <a:cubicBezTo>
                      <a:pt x="781" y="39"/>
                      <a:pt x="699" y="0"/>
                      <a:pt x="6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56"/>
              <p:cNvSpPr/>
              <p:nvPr/>
            </p:nvSpPr>
            <p:spPr>
              <a:xfrm>
                <a:off x="8476392" y="757848"/>
                <a:ext cx="27280" cy="26535"/>
              </a:xfrm>
              <a:custGeom>
                <a:avLst/>
                <a:gdLst/>
                <a:ahLst/>
                <a:cxnLst/>
                <a:rect l="l" t="t" r="r" b="b"/>
                <a:pathLst>
                  <a:path w="879" h="855" extrusionOk="0">
                    <a:moveTo>
                      <a:pt x="410" y="1"/>
                    </a:moveTo>
                    <a:cubicBezTo>
                      <a:pt x="337" y="1"/>
                      <a:pt x="273" y="45"/>
                      <a:pt x="234" y="133"/>
                    </a:cubicBezTo>
                    <a:cubicBezTo>
                      <a:pt x="234" y="133"/>
                      <a:pt x="156" y="133"/>
                      <a:pt x="156" y="211"/>
                    </a:cubicBezTo>
                    <a:cubicBezTo>
                      <a:pt x="78" y="211"/>
                      <a:pt x="78" y="289"/>
                      <a:pt x="78" y="367"/>
                    </a:cubicBezTo>
                    <a:cubicBezTo>
                      <a:pt x="0" y="620"/>
                      <a:pt x="156" y="777"/>
                      <a:pt x="312" y="855"/>
                    </a:cubicBezTo>
                    <a:cubicBezTo>
                      <a:pt x="488" y="855"/>
                      <a:pt x="644" y="777"/>
                      <a:pt x="800" y="620"/>
                    </a:cubicBezTo>
                    <a:cubicBezTo>
                      <a:pt x="878" y="445"/>
                      <a:pt x="800" y="211"/>
                      <a:pt x="644" y="133"/>
                    </a:cubicBezTo>
                    <a:cubicBezTo>
                      <a:pt x="566" y="45"/>
                      <a:pt x="483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56"/>
              <p:cNvSpPr/>
              <p:nvPr/>
            </p:nvSpPr>
            <p:spPr>
              <a:xfrm>
                <a:off x="8219019" y="577255"/>
                <a:ext cx="3032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1" extrusionOk="0">
                    <a:moveTo>
                      <a:pt x="489" y="1"/>
                    </a:moveTo>
                    <a:cubicBezTo>
                      <a:pt x="1" y="1"/>
                      <a:pt x="1" y="820"/>
                      <a:pt x="489" y="820"/>
                    </a:cubicBezTo>
                    <a:cubicBezTo>
                      <a:pt x="976" y="820"/>
                      <a:pt x="976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56"/>
              <p:cNvSpPr/>
              <p:nvPr/>
            </p:nvSpPr>
            <p:spPr>
              <a:xfrm>
                <a:off x="9182438" y="1104850"/>
                <a:ext cx="25480" cy="360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162" extrusionOk="0">
                    <a:moveTo>
                      <a:pt x="457" y="0"/>
                    </a:moveTo>
                    <a:cubicBezTo>
                      <a:pt x="294" y="0"/>
                      <a:pt x="128" y="83"/>
                      <a:pt x="79" y="249"/>
                    </a:cubicBezTo>
                    <a:cubicBezTo>
                      <a:pt x="1" y="405"/>
                      <a:pt x="1" y="561"/>
                      <a:pt x="1" y="737"/>
                    </a:cubicBezTo>
                    <a:cubicBezTo>
                      <a:pt x="1" y="1020"/>
                      <a:pt x="206" y="1161"/>
                      <a:pt x="411" y="1161"/>
                    </a:cubicBezTo>
                    <a:cubicBezTo>
                      <a:pt x="616" y="1161"/>
                      <a:pt x="820" y="1020"/>
                      <a:pt x="820" y="737"/>
                    </a:cubicBezTo>
                    <a:lnTo>
                      <a:pt x="820" y="249"/>
                    </a:lnTo>
                    <a:cubicBezTo>
                      <a:pt x="781" y="83"/>
                      <a:pt x="620" y="0"/>
                      <a:pt x="4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56"/>
              <p:cNvSpPr/>
              <p:nvPr/>
            </p:nvSpPr>
            <p:spPr>
              <a:xfrm>
                <a:off x="9018356" y="1437732"/>
                <a:ext cx="33332" cy="2985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62" extrusionOk="0">
                    <a:moveTo>
                      <a:pt x="488" y="1"/>
                    </a:moveTo>
                    <a:cubicBezTo>
                      <a:pt x="332" y="1"/>
                      <a:pt x="176" y="176"/>
                      <a:pt x="98" y="332"/>
                    </a:cubicBezTo>
                    <a:cubicBezTo>
                      <a:pt x="98" y="410"/>
                      <a:pt x="0" y="566"/>
                      <a:pt x="0" y="664"/>
                    </a:cubicBezTo>
                    <a:cubicBezTo>
                      <a:pt x="80" y="792"/>
                      <a:pt x="199" y="919"/>
                      <a:pt x="324" y="919"/>
                    </a:cubicBezTo>
                    <a:cubicBezTo>
                      <a:pt x="353" y="919"/>
                      <a:pt x="381" y="913"/>
                      <a:pt x="410" y="898"/>
                    </a:cubicBezTo>
                    <a:lnTo>
                      <a:pt x="488" y="898"/>
                    </a:lnTo>
                    <a:cubicBezTo>
                      <a:pt x="537" y="942"/>
                      <a:pt x="604" y="961"/>
                      <a:pt x="676" y="961"/>
                    </a:cubicBezTo>
                    <a:cubicBezTo>
                      <a:pt x="861" y="961"/>
                      <a:pt x="1073" y="833"/>
                      <a:pt x="1073" y="664"/>
                    </a:cubicBezTo>
                    <a:lnTo>
                      <a:pt x="1073" y="566"/>
                    </a:lnTo>
                    <a:lnTo>
                      <a:pt x="1073" y="488"/>
                    </a:lnTo>
                    <a:cubicBezTo>
                      <a:pt x="1073" y="332"/>
                      <a:pt x="976" y="176"/>
                      <a:pt x="820" y="79"/>
                    </a:cubicBezTo>
                    <a:cubicBezTo>
                      <a:pt x="742" y="1"/>
                      <a:pt x="664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56"/>
              <p:cNvSpPr/>
              <p:nvPr/>
            </p:nvSpPr>
            <p:spPr>
              <a:xfrm>
                <a:off x="9015936" y="2124412"/>
                <a:ext cx="32711" cy="3417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01" extrusionOk="0">
                    <a:moveTo>
                      <a:pt x="488" y="1"/>
                    </a:moveTo>
                    <a:cubicBezTo>
                      <a:pt x="410" y="79"/>
                      <a:pt x="332" y="79"/>
                      <a:pt x="254" y="157"/>
                    </a:cubicBezTo>
                    <a:cubicBezTo>
                      <a:pt x="78" y="235"/>
                      <a:pt x="0" y="391"/>
                      <a:pt x="0" y="645"/>
                    </a:cubicBezTo>
                    <a:lnTo>
                      <a:pt x="0" y="723"/>
                    </a:lnTo>
                    <a:lnTo>
                      <a:pt x="78" y="801"/>
                    </a:lnTo>
                    <a:cubicBezTo>
                      <a:pt x="78" y="879"/>
                      <a:pt x="176" y="976"/>
                      <a:pt x="254" y="1055"/>
                    </a:cubicBezTo>
                    <a:cubicBezTo>
                      <a:pt x="282" y="1082"/>
                      <a:pt x="329" y="1100"/>
                      <a:pt x="379" y="1100"/>
                    </a:cubicBezTo>
                    <a:cubicBezTo>
                      <a:pt x="469" y="1100"/>
                      <a:pt x="566" y="1042"/>
                      <a:pt x="566" y="879"/>
                    </a:cubicBezTo>
                    <a:lnTo>
                      <a:pt x="664" y="879"/>
                    </a:lnTo>
                    <a:lnTo>
                      <a:pt x="664" y="801"/>
                    </a:lnTo>
                    <a:lnTo>
                      <a:pt x="742" y="801"/>
                    </a:lnTo>
                    <a:cubicBezTo>
                      <a:pt x="898" y="801"/>
                      <a:pt x="1054" y="489"/>
                      <a:pt x="976" y="313"/>
                    </a:cubicBezTo>
                    <a:cubicBezTo>
                      <a:pt x="898" y="79"/>
                      <a:pt x="742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583" name="Google Shape;8583;p56"/>
          <p:cNvSpPr/>
          <p:nvPr/>
        </p:nvSpPr>
        <p:spPr>
          <a:xfrm>
            <a:off x="-95250" y="826963"/>
            <a:ext cx="9239782" cy="4316541"/>
          </a:xfrm>
          <a:custGeom>
            <a:avLst/>
            <a:gdLst/>
            <a:ahLst/>
            <a:cxnLst/>
            <a:rect l="l" t="t" r="r" b="b"/>
            <a:pathLst>
              <a:path w="247566" h="49351" extrusionOk="0">
                <a:moveTo>
                  <a:pt x="134276" y="0"/>
                </a:moveTo>
                <a:cubicBezTo>
                  <a:pt x="113378" y="0"/>
                  <a:pt x="99608" y="7556"/>
                  <a:pt x="99608" y="7556"/>
                </a:cubicBezTo>
                <a:cubicBezTo>
                  <a:pt x="88961" y="3608"/>
                  <a:pt x="74854" y="2269"/>
                  <a:pt x="60616" y="2269"/>
                </a:cubicBezTo>
                <a:cubicBezTo>
                  <a:pt x="30600" y="2269"/>
                  <a:pt x="0" y="8220"/>
                  <a:pt x="0" y="8220"/>
                </a:cubicBezTo>
                <a:lnTo>
                  <a:pt x="410" y="49350"/>
                </a:lnTo>
                <a:lnTo>
                  <a:pt x="247566" y="49350"/>
                </a:lnTo>
                <a:lnTo>
                  <a:pt x="247566" y="4805"/>
                </a:lnTo>
                <a:cubicBezTo>
                  <a:pt x="232292" y="2701"/>
                  <a:pt x="219505" y="1961"/>
                  <a:pt x="208928" y="1961"/>
                </a:cubicBezTo>
                <a:cubicBezTo>
                  <a:pt x="183814" y="1961"/>
                  <a:pt x="171155" y="6134"/>
                  <a:pt x="167222" y="6134"/>
                </a:cubicBezTo>
                <a:cubicBezTo>
                  <a:pt x="166851" y="6134"/>
                  <a:pt x="166557" y="6096"/>
                  <a:pt x="166338" y="6015"/>
                </a:cubicBezTo>
                <a:cubicBezTo>
                  <a:pt x="154605" y="1541"/>
                  <a:pt x="143713" y="0"/>
                  <a:pt x="1342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th-TH"/>
          </a:p>
        </p:txBody>
      </p:sp>
      <p:sp>
        <p:nvSpPr>
          <p:cNvPr id="8584" name="Google Shape;8584;p56"/>
          <p:cNvSpPr txBox="1">
            <a:spLocks noGrp="1"/>
          </p:cNvSpPr>
          <p:nvPr>
            <p:ph type="title"/>
          </p:nvPr>
        </p:nvSpPr>
        <p:spPr>
          <a:xfrm>
            <a:off x="-40761" y="1685757"/>
            <a:ext cx="4280740" cy="155862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Past wishes</a:t>
            </a:r>
            <a:endParaRPr sz="5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488" name="Google Shape;10770;p63">
            <a:extLst>
              <a:ext uri="{FF2B5EF4-FFF2-40B4-BE49-F238E27FC236}">
                <a16:creationId xmlns:a16="http://schemas.microsoft.com/office/drawing/2014/main" id="{A4BFF23A-E856-4442-BD87-9AF2DDD6CE6E}"/>
              </a:ext>
            </a:extLst>
          </p:cNvPr>
          <p:cNvGrpSpPr/>
          <p:nvPr/>
        </p:nvGrpSpPr>
        <p:grpSpPr>
          <a:xfrm>
            <a:off x="230269" y="3480253"/>
            <a:ext cx="4086794" cy="1566450"/>
            <a:chOff x="378671" y="2044192"/>
            <a:chExt cx="5435385" cy="2818744"/>
          </a:xfrm>
        </p:grpSpPr>
        <p:sp>
          <p:nvSpPr>
            <p:cNvPr id="1489" name="Google Shape;10771;p63">
              <a:extLst>
                <a:ext uri="{FF2B5EF4-FFF2-40B4-BE49-F238E27FC236}">
                  <a16:creationId xmlns:a16="http://schemas.microsoft.com/office/drawing/2014/main" id="{197850E8-1436-4AC3-A20B-05974720B60D}"/>
                </a:ext>
              </a:extLst>
            </p:cNvPr>
            <p:cNvSpPr/>
            <p:nvPr/>
          </p:nvSpPr>
          <p:spPr>
            <a:xfrm>
              <a:off x="1956446" y="3526755"/>
              <a:ext cx="918632" cy="531148"/>
            </a:xfrm>
            <a:custGeom>
              <a:avLst/>
              <a:gdLst/>
              <a:ahLst/>
              <a:cxnLst/>
              <a:rect l="l" t="t" r="r" b="b"/>
              <a:pathLst>
                <a:path w="37522" h="21695" extrusionOk="0">
                  <a:moveTo>
                    <a:pt x="17988" y="0"/>
                  </a:moveTo>
                  <a:cubicBezTo>
                    <a:pt x="8050" y="0"/>
                    <a:pt x="0" y="8050"/>
                    <a:pt x="0" y="17897"/>
                  </a:cubicBezTo>
                  <a:lnTo>
                    <a:pt x="0" y="21694"/>
                  </a:lnTo>
                  <a:lnTo>
                    <a:pt x="37521" y="21694"/>
                  </a:lnTo>
                  <a:lnTo>
                    <a:pt x="37521" y="17897"/>
                  </a:lnTo>
                  <a:cubicBezTo>
                    <a:pt x="37521" y="8050"/>
                    <a:pt x="29471" y="0"/>
                    <a:pt x="196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0772;p63">
              <a:extLst>
                <a:ext uri="{FF2B5EF4-FFF2-40B4-BE49-F238E27FC236}">
                  <a16:creationId xmlns:a16="http://schemas.microsoft.com/office/drawing/2014/main" id="{6D84EF48-C6EC-4026-925F-C514A1487B4E}"/>
                </a:ext>
              </a:extLst>
            </p:cNvPr>
            <p:cNvSpPr/>
            <p:nvPr/>
          </p:nvSpPr>
          <p:spPr>
            <a:xfrm>
              <a:off x="2424649" y="2675914"/>
              <a:ext cx="204355" cy="179922"/>
            </a:xfrm>
            <a:custGeom>
              <a:avLst/>
              <a:gdLst/>
              <a:ahLst/>
              <a:cxnLst/>
              <a:rect l="l" t="t" r="r" b="b"/>
              <a:pathLst>
                <a:path w="8347" h="7349" extrusionOk="0">
                  <a:moveTo>
                    <a:pt x="4285" y="0"/>
                  </a:moveTo>
                  <a:cubicBezTo>
                    <a:pt x="3844" y="0"/>
                    <a:pt x="3395" y="83"/>
                    <a:pt x="2957" y="257"/>
                  </a:cubicBezTo>
                  <a:cubicBezTo>
                    <a:pt x="956" y="916"/>
                    <a:pt x="1" y="3099"/>
                    <a:pt x="774" y="5010"/>
                  </a:cubicBezTo>
                  <a:cubicBezTo>
                    <a:pt x="1347" y="6451"/>
                    <a:pt x="2701" y="7348"/>
                    <a:pt x="4150" y="7348"/>
                  </a:cubicBezTo>
                  <a:cubicBezTo>
                    <a:pt x="4599" y="7348"/>
                    <a:pt x="5057" y="7262"/>
                    <a:pt x="5504" y="7079"/>
                  </a:cubicBezTo>
                  <a:cubicBezTo>
                    <a:pt x="7391" y="6420"/>
                    <a:pt x="8346" y="4236"/>
                    <a:pt x="7687" y="2349"/>
                  </a:cubicBezTo>
                  <a:cubicBezTo>
                    <a:pt x="7111" y="900"/>
                    <a:pt x="5744" y="0"/>
                    <a:pt x="4285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0773;p63">
              <a:extLst>
                <a:ext uri="{FF2B5EF4-FFF2-40B4-BE49-F238E27FC236}">
                  <a16:creationId xmlns:a16="http://schemas.microsoft.com/office/drawing/2014/main" id="{196B3C32-98C0-4D7B-B1B2-AF9502AC5B0E}"/>
                </a:ext>
              </a:extLst>
            </p:cNvPr>
            <p:cNvSpPr/>
            <p:nvPr/>
          </p:nvSpPr>
          <p:spPr>
            <a:xfrm>
              <a:off x="1863461" y="2889402"/>
              <a:ext cx="204355" cy="179897"/>
            </a:xfrm>
            <a:custGeom>
              <a:avLst/>
              <a:gdLst/>
              <a:ahLst/>
              <a:cxnLst/>
              <a:rect l="l" t="t" r="r" b="b"/>
              <a:pathLst>
                <a:path w="8347" h="7348" extrusionOk="0">
                  <a:moveTo>
                    <a:pt x="4208" y="0"/>
                  </a:moveTo>
                  <a:cubicBezTo>
                    <a:pt x="3753" y="0"/>
                    <a:pt x="3290" y="86"/>
                    <a:pt x="2843" y="269"/>
                  </a:cubicBezTo>
                  <a:cubicBezTo>
                    <a:pt x="956" y="929"/>
                    <a:pt x="1" y="3112"/>
                    <a:pt x="751" y="4999"/>
                  </a:cubicBezTo>
                  <a:cubicBezTo>
                    <a:pt x="1275" y="6448"/>
                    <a:pt x="2670" y="7348"/>
                    <a:pt x="4154" y="7348"/>
                  </a:cubicBezTo>
                  <a:cubicBezTo>
                    <a:pt x="4603" y="7348"/>
                    <a:pt x="5060" y="7265"/>
                    <a:pt x="5504" y="7091"/>
                  </a:cubicBezTo>
                  <a:cubicBezTo>
                    <a:pt x="7391" y="6409"/>
                    <a:pt x="8346" y="4249"/>
                    <a:pt x="7573" y="2338"/>
                  </a:cubicBezTo>
                  <a:cubicBezTo>
                    <a:pt x="7070" y="898"/>
                    <a:pt x="5678" y="0"/>
                    <a:pt x="420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0774;p63">
              <a:extLst>
                <a:ext uri="{FF2B5EF4-FFF2-40B4-BE49-F238E27FC236}">
                  <a16:creationId xmlns:a16="http://schemas.microsoft.com/office/drawing/2014/main" id="{853CE3F8-91A1-4C55-A89D-52363435C415}"/>
                </a:ext>
              </a:extLst>
            </p:cNvPr>
            <p:cNvSpPr/>
            <p:nvPr/>
          </p:nvSpPr>
          <p:spPr>
            <a:xfrm>
              <a:off x="1903001" y="2922184"/>
              <a:ext cx="125277" cy="113158"/>
            </a:xfrm>
            <a:custGeom>
              <a:avLst/>
              <a:gdLst/>
              <a:ahLst/>
              <a:cxnLst/>
              <a:rect l="l" t="t" r="r" b="b"/>
              <a:pathLst>
                <a:path w="5117" h="4622" extrusionOk="0">
                  <a:moveTo>
                    <a:pt x="2536" y="1"/>
                  </a:moveTo>
                  <a:cubicBezTo>
                    <a:pt x="2262" y="1"/>
                    <a:pt x="1982" y="51"/>
                    <a:pt x="1706" y="158"/>
                  </a:cubicBezTo>
                  <a:cubicBezTo>
                    <a:pt x="569" y="636"/>
                    <a:pt x="0" y="1955"/>
                    <a:pt x="387" y="3092"/>
                  </a:cubicBezTo>
                  <a:cubicBezTo>
                    <a:pt x="747" y="4063"/>
                    <a:pt x="1661" y="4621"/>
                    <a:pt x="2635" y="4621"/>
                  </a:cubicBezTo>
                  <a:cubicBezTo>
                    <a:pt x="2893" y="4621"/>
                    <a:pt x="3154" y="4582"/>
                    <a:pt x="3411" y="4501"/>
                  </a:cubicBezTo>
                  <a:cubicBezTo>
                    <a:pt x="4548" y="4047"/>
                    <a:pt x="5117" y="2705"/>
                    <a:pt x="4730" y="1477"/>
                  </a:cubicBezTo>
                  <a:cubicBezTo>
                    <a:pt x="4360" y="595"/>
                    <a:pt x="3484" y="1"/>
                    <a:pt x="2536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0775;p63">
              <a:extLst>
                <a:ext uri="{FF2B5EF4-FFF2-40B4-BE49-F238E27FC236}">
                  <a16:creationId xmlns:a16="http://schemas.microsoft.com/office/drawing/2014/main" id="{1C773EE2-7B08-48A9-A708-DE74590EC5D2}"/>
                </a:ext>
              </a:extLst>
            </p:cNvPr>
            <p:cNvSpPr/>
            <p:nvPr/>
          </p:nvSpPr>
          <p:spPr>
            <a:xfrm>
              <a:off x="2464189" y="2708696"/>
              <a:ext cx="127505" cy="113427"/>
            </a:xfrm>
            <a:custGeom>
              <a:avLst/>
              <a:gdLst/>
              <a:ahLst/>
              <a:cxnLst/>
              <a:rect l="l" t="t" r="r" b="b"/>
              <a:pathLst>
                <a:path w="5208" h="4633" extrusionOk="0">
                  <a:moveTo>
                    <a:pt x="2557" y="1"/>
                  </a:moveTo>
                  <a:cubicBezTo>
                    <a:pt x="2301" y="1"/>
                    <a:pt x="2044" y="47"/>
                    <a:pt x="1797" y="146"/>
                  </a:cubicBezTo>
                  <a:cubicBezTo>
                    <a:pt x="569" y="623"/>
                    <a:pt x="0" y="1965"/>
                    <a:pt x="478" y="3193"/>
                  </a:cubicBezTo>
                  <a:cubicBezTo>
                    <a:pt x="783" y="4090"/>
                    <a:pt x="1667" y="4633"/>
                    <a:pt x="2630" y="4633"/>
                  </a:cubicBezTo>
                  <a:cubicBezTo>
                    <a:pt x="2888" y="4633"/>
                    <a:pt x="3151" y="4594"/>
                    <a:pt x="3411" y="4512"/>
                  </a:cubicBezTo>
                  <a:cubicBezTo>
                    <a:pt x="4548" y="4034"/>
                    <a:pt x="5208" y="2716"/>
                    <a:pt x="4753" y="1488"/>
                  </a:cubicBezTo>
                  <a:cubicBezTo>
                    <a:pt x="4379" y="598"/>
                    <a:pt x="3477" y="1"/>
                    <a:pt x="2557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0776;p63">
              <a:extLst>
                <a:ext uri="{FF2B5EF4-FFF2-40B4-BE49-F238E27FC236}">
                  <a16:creationId xmlns:a16="http://schemas.microsoft.com/office/drawing/2014/main" id="{C66514BD-34B2-42D7-9BEC-F293EB9992EE}"/>
                </a:ext>
              </a:extLst>
            </p:cNvPr>
            <p:cNvSpPr/>
            <p:nvPr/>
          </p:nvSpPr>
          <p:spPr>
            <a:xfrm>
              <a:off x="1870708" y="2732640"/>
              <a:ext cx="988212" cy="873952"/>
            </a:xfrm>
            <a:custGeom>
              <a:avLst/>
              <a:gdLst/>
              <a:ahLst/>
              <a:cxnLst/>
              <a:rect l="l" t="t" r="r" b="b"/>
              <a:pathLst>
                <a:path w="40364" h="35697" extrusionOk="0">
                  <a:moveTo>
                    <a:pt x="20148" y="1"/>
                  </a:moveTo>
                  <a:cubicBezTo>
                    <a:pt x="18044" y="1"/>
                    <a:pt x="15906" y="376"/>
                    <a:pt x="13826" y="1169"/>
                  </a:cubicBezTo>
                  <a:cubicBezTo>
                    <a:pt x="4639" y="4671"/>
                    <a:pt x="0" y="14995"/>
                    <a:pt x="3502" y="24182"/>
                  </a:cubicBezTo>
                  <a:cubicBezTo>
                    <a:pt x="6212" y="31307"/>
                    <a:pt x="13005" y="35697"/>
                    <a:pt x="20195" y="35697"/>
                  </a:cubicBezTo>
                  <a:cubicBezTo>
                    <a:pt x="22299" y="35697"/>
                    <a:pt x="24436" y="35321"/>
                    <a:pt x="26515" y="34528"/>
                  </a:cubicBezTo>
                  <a:cubicBezTo>
                    <a:pt x="35702" y="31004"/>
                    <a:pt x="40364" y="20680"/>
                    <a:pt x="36839" y="11493"/>
                  </a:cubicBezTo>
                  <a:cubicBezTo>
                    <a:pt x="34130" y="4386"/>
                    <a:pt x="27338" y="1"/>
                    <a:pt x="20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0777;p63">
              <a:extLst>
                <a:ext uri="{FF2B5EF4-FFF2-40B4-BE49-F238E27FC236}">
                  <a16:creationId xmlns:a16="http://schemas.microsoft.com/office/drawing/2014/main" id="{860C1636-85ED-4C1F-8374-FFDB0EFC95F9}"/>
                </a:ext>
              </a:extLst>
            </p:cNvPr>
            <p:cNvSpPr/>
            <p:nvPr/>
          </p:nvSpPr>
          <p:spPr>
            <a:xfrm>
              <a:off x="2267104" y="3084650"/>
              <a:ext cx="371351" cy="327747"/>
            </a:xfrm>
            <a:custGeom>
              <a:avLst/>
              <a:gdLst/>
              <a:ahLst/>
              <a:cxnLst/>
              <a:rect l="l" t="t" r="r" b="b"/>
              <a:pathLst>
                <a:path w="15168" h="13387" extrusionOk="0">
                  <a:moveTo>
                    <a:pt x="7572" y="1"/>
                  </a:moveTo>
                  <a:cubicBezTo>
                    <a:pt x="6789" y="1"/>
                    <a:pt x="5991" y="140"/>
                    <a:pt x="5208" y="435"/>
                  </a:cubicBezTo>
                  <a:cubicBezTo>
                    <a:pt x="1797" y="1754"/>
                    <a:pt x="0" y="5642"/>
                    <a:pt x="1319" y="9053"/>
                  </a:cubicBezTo>
                  <a:cubicBezTo>
                    <a:pt x="2354" y="11755"/>
                    <a:pt x="4904" y="13387"/>
                    <a:pt x="7582" y="13387"/>
                  </a:cubicBezTo>
                  <a:cubicBezTo>
                    <a:pt x="8375" y="13387"/>
                    <a:pt x="9180" y="13243"/>
                    <a:pt x="9960" y="12942"/>
                  </a:cubicBezTo>
                  <a:cubicBezTo>
                    <a:pt x="13462" y="11714"/>
                    <a:pt x="15168" y="7825"/>
                    <a:pt x="13826" y="4324"/>
                  </a:cubicBezTo>
                  <a:cubicBezTo>
                    <a:pt x="12802" y="1676"/>
                    <a:pt x="10285" y="1"/>
                    <a:pt x="7572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0778;p63">
              <a:extLst>
                <a:ext uri="{FF2B5EF4-FFF2-40B4-BE49-F238E27FC236}">
                  <a16:creationId xmlns:a16="http://schemas.microsoft.com/office/drawing/2014/main" id="{3B4A74C0-D885-4CA5-9594-B9FD3824BDE1}"/>
                </a:ext>
              </a:extLst>
            </p:cNvPr>
            <p:cNvSpPr/>
            <p:nvPr/>
          </p:nvSpPr>
          <p:spPr>
            <a:xfrm>
              <a:off x="2378451" y="3132391"/>
              <a:ext cx="157569" cy="139061"/>
            </a:xfrm>
            <a:custGeom>
              <a:avLst/>
              <a:gdLst/>
              <a:ahLst/>
              <a:cxnLst/>
              <a:rect l="l" t="t" r="r" b="b"/>
              <a:pathLst>
                <a:path w="6436" h="5680" extrusionOk="0">
                  <a:moveTo>
                    <a:pt x="3257" y="1"/>
                  </a:moveTo>
                  <a:cubicBezTo>
                    <a:pt x="2930" y="1"/>
                    <a:pt x="2598" y="62"/>
                    <a:pt x="2274" y="190"/>
                  </a:cubicBezTo>
                  <a:cubicBezTo>
                    <a:pt x="751" y="759"/>
                    <a:pt x="0" y="2374"/>
                    <a:pt x="569" y="3874"/>
                  </a:cubicBezTo>
                  <a:cubicBezTo>
                    <a:pt x="1008" y="4980"/>
                    <a:pt x="2070" y="5680"/>
                    <a:pt x="3232" y="5680"/>
                  </a:cubicBezTo>
                  <a:cubicBezTo>
                    <a:pt x="3576" y="5680"/>
                    <a:pt x="3928" y="5619"/>
                    <a:pt x="4275" y="5489"/>
                  </a:cubicBezTo>
                  <a:cubicBezTo>
                    <a:pt x="5685" y="4920"/>
                    <a:pt x="6436" y="3306"/>
                    <a:pt x="5867" y="1896"/>
                  </a:cubicBezTo>
                  <a:cubicBezTo>
                    <a:pt x="5427" y="717"/>
                    <a:pt x="4374" y="1"/>
                    <a:pt x="3257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0779;p63">
              <a:extLst>
                <a:ext uri="{FF2B5EF4-FFF2-40B4-BE49-F238E27FC236}">
                  <a16:creationId xmlns:a16="http://schemas.microsoft.com/office/drawing/2014/main" id="{C3974B39-8917-4412-B17C-689FD3D4A471}"/>
                </a:ext>
              </a:extLst>
            </p:cNvPr>
            <p:cNvSpPr/>
            <p:nvPr/>
          </p:nvSpPr>
          <p:spPr>
            <a:xfrm>
              <a:off x="2132377" y="3113270"/>
              <a:ext cx="60692" cy="53005"/>
            </a:xfrm>
            <a:custGeom>
              <a:avLst/>
              <a:gdLst/>
              <a:ahLst/>
              <a:cxnLst/>
              <a:rect l="l" t="t" r="r" b="b"/>
              <a:pathLst>
                <a:path w="2479" h="2165" extrusionOk="0">
                  <a:moveTo>
                    <a:pt x="1313" y="1"/>
                  </a:moveTo>
                  <a:cubicBezTo>
                    <a:pt x="1167" y="1"/>
                    <a:pt x="1016" y="35"/>
                    <a:pt x="864" y="107"/>
                  </a:cubicBezTo>
                  <a:cubicBezTo>
                    <a:pt x="296" y="312"/>
                    <a:pt x="0" y="881"/>
                    <a:pt x="296" y="1449"/>
                  </a:cubicBezTo>
                  <a:cubicBezTo>
                    <a:pt x="440" y="1900"/>
                    <a:pt x="827" y="2164"/>
                    <a:pt x="1264" y="2164"/>
                  </a:cubicBezTo>
                  <a:cubicBezTo>
                    <a:pt x="1379" y="2164"/>
                    <a:pt x="1497" y="2146"/>
                    <a:pt x="1615" y="2108"/>
                  </a:cubicBezTo>
                  <a:cubicBezTo>
                    <a:pt x="2183" y="1927"/>
                    <a:pt x="2479" y="1244"/>
                    <a:pt x="2274" y="676"/>
                  </a:cubicBezTo>
                  <a:cubicBezTo>
                    <a:pt x="2074" y="259"/>
                    <a:pt x="1715" y="1"/>
                    <a:pt x="1313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0780;p63">
              <a:extLst>
                <a:ext uri="{FF2B5EF4-FFF2-40B4-BE49-F238E27FC236}">
                  <a16:creationId xmlns:a16="http://schemas.microsoft.com/office/drawing/2014/main" id="{40DD9DB6-0C4F-4B4B-B69B-88EA8B864B4A}"/>
                </a:ext>
              </a:extLst>
            </p:cNvPr>
            <p:cNvSpPr/>
            <p:nvPr/>
          </p:nvSpPr>
          <p:spPr>
            <a:xfrm>
              <a:off x="2497020" y="2993746"/>
              <a:ext cx="60154" cy="51927"/>
            </a:xfrm>
            <a:custGeom>
              <a:avLst/>
              <a:gdLst/>
              <a:ahLst/>
              <a:cxnLst/>
              <a:rect l="l" t="t" r="r" b="b"/>
              <a:pathLst>
                <a:path w="2457" h="2121" extrusionOk="0">
                  <a:moveTo>
                    <a:pt x="1283" y="0"/>
                  </a:moveTo>
                  <a:cubicBezTo>
                    <a:pt x="1136" y="0"/>
                    <a:pt x="986" y="26"/>
                    <a:pt x="842" y="78"/>
                  </a:cubicBezTo>
                  <a:cubicBezTo>
                    <a:pt x="274" y="259"/>
                    <a:pt x="1" y="828"/>
                    <a:pt x="274" y="1396"/>
                  </a:cubicBezTo>
                  <a:cubicBezTo>
                    <a:pt x="416" y="1843"/>
                    <a:pt x="797" y="2121"/>
                    <a:pt x="1230" y="2121"/>
                  </a:cubicBezTo>
                  <a:cubicBezTo>
                    <a:pt x="1348" y="2121"/>
                    <a:pt x="1470" y="2100"/>
                    <a:pt x="1593" y="2056"/>
                  </a:cubicBezTo>
                  <a:cubicBezTo>
                    <a:pt x="2161" y="1874"/>
                    <a:pt x="2457" y="1215"/>
                    <a:pt x="2275" y="646"/>
                  </a:cubicBezTo>
                  <a:cubicBezTo>
                    <a:pt x="2122" y="222"/>
                    <a:pt x="1716" y="0"/>
                    <a:pt x="1283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0781;p63">
              <a:extLst>
                <a:ext uri="{FF2B5EF4-FFF2-40B4-BE49-F238E27FC236}">
                  <a16:creationId xmlns:a16="http://schemas.microsoft.com/office/drawing/2014/main" id="{0AF3DDE1-391C-4743-9BCE-9FAACC5E527D}"/>
                </a:ext>
              </a:extLst>
            </p:cNvPr>
            <p:cNvSpPr/>
            <p:nvPr/>
          </p:nvSpPr>
          <p:spPr>
            <a:xfrm>
              <a:off x="2086154" y="3526755"/>
              <a:ext cx="635811" cy="227173"/>
            </a:xfrm>
            <a:custGeom>
              <a:avLst/>
              <a:gdLst/>
              <a:ahLst/>
              <a:cxnLst/>
              <a:rect l="l" t="t" r="r" b="b"/>
              <a:pathLst>
                <a:path w="25970" h="9279" extrusionOk="0">
                  <a:moveTo>
                    <a:pt x="1" y="0"/>
                  </a:moveTo>
                  <a:lnTo>
                    <a:pt x="1" y="9278"/>
                  </a:lnTo>
                  <a:lnTo>
                    <a:pt x="25970" y="9278"/>
                  </a:lnTo>
                  <a:lnTo>
                    <a:pt x="2597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0782;p63">
              <a:extLst>
                <a:ext uri="{FF2B5EF4-FFF2-40B4-BE49-F238E27FC236}">
                  <a16:creationId xmlns:a16="http://schemas.microsoft.com/office/drawing/2014/main" id="{C307E1A7-2551-490C-98C7-9C0746B48EAC}"/>
                </a:ext>
              </a:extLst>
            </p:cNvPr>
            <p:cNvSpPr/>
            <p:nvPr/>
          </p:nvSpPr>
          <p:spPr>
            <a:xfrm>
              <a:off x="562388" y="2770711"/>
              <a:ext cx="849029" cy="1458667"/>
            </a:xfrm>
            <a:custGeom>
              <a:avLst/>
              <a:gdLst/>
              <a:ahLst/>
              <a:cxnLst/>
              <a:rect l="l" t="t" r="r" b="b"/>
              <a:pathLst>
                <a:path w="34679" h="59580" extrusionOk="0">
                  <a:moveTo>
                    <a:pt x="32973" y="1"/>
                  </a:moveTo>
                  <a:lnTo>
                    <a:pt x="18852" y="1320"/>
                  </a:lnTo>
                  <a:lnTo>
                    <a:pt x="13735" y="1797"/>
                  </a:lnTo>
                  <a:lnTo>
                    <a:pt x="8528" y="2275"/>
                  </a:lnTo>
                  <a:lnTo>
                    <a:pt x="3502" y="2729"/>
                  </a:lnTo>
                  <a:lnTo>
                    <a:pt x="1" y="3025"/>
                  </a:lnTo>
                  <a:lnTo>
                    <a:pt x="842" y="9097"/>
                  </a:lnTo>
                  <a:lnTo>
                    <a:pt x="933" y="9665"/>
                  </a:lnTo>
                  <a:lnTo>
                    <a:pt x="1228" y="11075"/>
                  </a:lnTo>
                  <a:lnTo>
                    <a:pt x="2161" y="17624"/>
                  </a:lnTo>
                  <a:lnTo>
                    <a:pt x="3298" y="25765"/>
                  </a:lnTo>
                  <a:lnTo>
                    <a:pt x="4071" y="30881"/>
                  </a:lnTo>
                  <a:lnTo>
                    <a:pt x="5572" y="41205"/>
                  </a:lnTo>
                  <a:lnTo>
                    <a:pt x="5958" y="43661"/>
                  </a:lnTo>
                  <a:lnTo>
                    <a:pt x="8232" y="59579"/>
                  </a:lnTo>
                  <a:lnTo>
                    <a:pt x="10120" y="59397"/>
                  </a:lnTo>
                  <a:lnTo>
                    <a:pt x="14304" y="59011"/>
                  </a:lnTo>
                  <a:lnTo>
                    <a:pt x="18761" y="58556"/>
                  </a:lnTo>
                  <a:lnTo>
                    <a:pt x="27470" y="57783"/>
                  </a:lnTo>
                  <a:lnTo>
                    <a:pt x="31541" y="57419"/>
                  </a:lnTo>
                  <a:lnTo>
                    <a:pt x="34679" y="57123"/>
                  </a:lnTo>
                  <a:lnTo>
                    <a:pt x="34201" y="41023"/>
                  </a:lnTo>
                  <a:lnTo>
                    <a:pt x="34110" y="38545"/>
                  </a:lnTo>
                  <a:lnTo>
                    <a:pt x="33724" y="27084"/>
                  </a:lnTo>
                  <a:lnTo>
                    <a:pt x="33633" y="22263"/>
                  </a:lnTo>
                  <a:lnTo>
                    <a:pt x="33246" y="8142"/>
                  </a:lnTo>
                  <a:lnTo>
                    <a:pt x="3297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0783;p63">
              <a:extLst>
                <a:ext uri="{FF2B5EF4-FFF2-40B4-BE49-F238E27FC236}">
                  <a16:creationId xmlns:a16="http://schemas.microsoft.com/office/drawing/2014/main" id="{39674E7F-F322-4288-86C7-EF4711A681CA}"/>
                </a:ext>
              </a:extLst>
            </p:cNvPr>
            <p:cNvSpPr/>
            <p:nvPr/>
          </p:nvSpPr>
          <p:spPr>
            <a:xfrm>
              <a:off x="698780" y="3714364"/>
              <a:ext cx="712637" cy="515014"/>
            </a:xfrm>
            <a:custGeom>
              <a:avLst/>
              <a:gdLst/>
              <a:ahLst/>
              <a:cxnLst/>
              <a:rect l="l" t="t" r="r" b="b"/>
              <a:pathLst>
                <a:path w="29108" h="21036" extrusionOk="0">
                  <a:moveTo>
                    <a:pt x="28539" y="1"/>
                  </a:moveTo>
                  <a:lnTo>
                    <a:pt x="1" y="2661"/>
                  </a:lnTo>
                  <a:lnTo>
                    <a:pt x="2661" y="21035"/>
                  </a:lnTo>
                  <a:lnTo>
                    <a:pt x="29108" y="18579"/>
                  </a:lnTo>
                  <a:lnTo>
                    <a:pt x="285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0784;p63">
              <a:extLst>
                <a:ext uri="{FF2B5EF4-FFF2-40B4-BE49-F238E27FC236}">
                  <a16:creationId xmlns:a16="http://schemas.microsoft.com/office/drawing/2014/main" id="{0DE20C92-5FC7-4F95-BFD4-84023CAC91B3}"/>
                </a:ext>
              </a:extLst>
            </p:cNvPr>
            <p:cNvSpPr/>
            <p:nvPr/>
          </p:nvSpPr>
          <p:spPr>
            <a:xfrm>
              <a:off x="446023" y="2715037"/>
              <a:ext cx="1065062" cy="338520"/>
            </a:xfrm>
            <a:custGeom>
              <a:avLst/>
              <a:gdLst/>
              <a:ahLst/>
              <a:cxnLst/>
              <a:rect l="l" t="t" r="r" b="b"/>
              <a:pathLst>
                <a:path w="43503" h="13827" extrusionOk="0">
                  <a:moveTo>
                    <a:pt x="42638" y="1"/>
                  </a:moveTo>
                  <a:lnTo>
                    <a:pt x="1" y="3980"/>
                  </a:lnTo>
                  <a:lnTo>
                    <a:pt x="865" y="13826"/>
                  </a:lnTo>
                  <a:lnTo>
                    <a:pt x="43502" y="9847"/>
                  </a:lnTo>
                  <a:lnTo>
                    <a:pt x="42638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0785;p63">
              <a:extLst>
                <a:ext uri="{FF2B5EF4-FFF2-40B4-BE49-F238E27FC236}">
                  <a16:creationId xmlns:a16="http://schemas.microsoft.com/office/drawing/2014/main" id="{F4760301-E348-48EF-8ED9-CD9CE9C8C527}"/>
                </a:ext>
              </a:extLst>
            </p:cNvPr>
            <p:cNvSpPr/>
            <p:nvPr/>
          </p:nvSpPr>
          <p:spPr>
            <a:xfrm>
              <a:off x="483260" y="2821365"/>
              <a:ext cx="290142" cy="424429"/>
            </a:xfrm>
            <a:custGeom>
              <a:avLst/>
              <a:gdLst/>
              <a:ahLst/>
              <a:cxnLst/>
              <a:rect l="l" t="t" r="r" b="b"/>
              <a:pathLst>
                <a:path w="11851" h="17336" extrusionOk="0">
                  <a:moveTo>
                    <a:pt x="11851" y="1"/>
                  </a:moveTo>
                  <a:lnTo>
                    <a:pt x="6825" y="479"/>
                  </a:lnTo>
                  <a:cubicBezTo>
                    <a:pt x="6530" y="569"/>
                    <a:pt x="6916" y="660"/>
                    <a:pt x="6734" y="865"/>
                  </a:cubicBezTo>
                  <a:lnTo>
                    <a:pt x="276" y="16010"/>
                  </a:lnTo>
                  <a:cubicBezTo>
                    <a:pt x="1" y="16665"/>
                    <a:pt x="469" y="17254"/>
                    <a:pt x="1049" y="17254"/>
                  </a:cubicBezTo>
                  <a:cubicBezTo>
                    <a:pt x="1234" y="17254"/>
                    <a:pt x="1431" y="17194"/>
                    <a:pt x="1618" y="17056"/>
                  </a:cubicBezTo>
                  <a:lnTo>
                    <a:pt x="4074" y="15259"/>
                  </a:lnTo>
                  <a:cubicBezTo>
                    <a:pt x="4230" y="15153"/>
                    <a:pt x="4400" y="15106"/>
                    <a:pt x="4566" y="15106"/>
                  </a:cubicBezTo>
                  <a:cubicBezTo>
                    <a:pt x="5006" y="15106"/>
                    <a:pt x="5424" y="15440"/>
                    <a:pt x="5507" y="15919"/>
                  </a:cubicBezTo>
                  <a:lnTo>
                    <a:pt x="5507" y="16487"/>
                  </a:lnTo>
                  <a:cubicBezTo>
                    <a:pt x="5555" y="17049"/>
                    <a:pt x="5985" y="17336"/>
                    <a:pt x="6418" y="17336"/>
                  </a:cubicBezTo>
                  <a:cubicBezTo>
                    <a:pt x="6791" y="17336"/>
                    <a:pt x="7166" y="17123"/>
                    <a:pt x="7303" y="16692"/>
                  </a:cubicBezTo>
                  <a:lnTo>
                    <a:pt x="11851" y="1"/>
                  </a:ln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0786;p63">
              <a:extLst>
                <a:ext uri="{FF2B5EF4-FFF2-40B4-BE49-F238E27FC236}">
                  <a16:creationId xmlns:a16="http://schemas.microsoft.com/office/drawing/2014/main" id="{C177BF6D-4CED-442A-A6C0-B65D5AF50AC5}"/>
                </a:ext>
              </a:extLst>
            </p:cNvPr>
            <p:cNvSpPr/>
            <p:nvPr/>
          </p:nvSpPr>
          <p:spPr>
            <a:xfrm>
              <a:off x="879730" y="2759032"/>
              <a:ext cx="357861" cy="402835"/>
            </a:xfrm>
            <a:custGeom>
              <a:avLst/>
              <a:gdLst/>
              <a:ahLst/>
              <a:cxnLst/>
              <a:rect l="l" t="t" r="r" b="b"/>
              <a:pathLst>
                <a:path w="14617" h="16454" extrusionOk="0">
                  <a:moveTo>
                    <a:pt x="4844" y="0"/>
                  </a:moveTo>
                  <a:lnTo>
                    <a:pt x="0" y="569"/>
                  </a:lnTo>
                  <a:lnTo>
                    <a:pt x="7391" y="15918"/>
                  </a:lnTo>
                  <a:cubicBezTo>
                    <a:pt x="7580" y="16288"/>
                    <a:pt x="7906" y="16454"/>
                    <a:pt x="8223" y="16454"/>
                  </a:cubicBezTo>
                  <a:cubicBezTo>
                    <a:pt x="8704" y="16454"/>
                    <a:pt x="9165" y="16071"/>
                    <a:pt x="9096" y="15440"/>
                  </a:cubicBezTo>
                  <a:lnTo>
                    <a:pt x="9005" y="14872"/>
                  </a:lnTo>
                  <a:cubicBezTo>
                    <a:pt x="9005" y="14342"/>
                    <a:pt x="9431" y="13930"/>
                    <a:pt x="9952" y="13930"/>
                  </a:cubicBezTo>
                  <a:cubicBezTo>
                    <a:pt x="10080" y="13930"/>
                    <a:pt x="10213" y="13954"/>
                    <a:pt x="10347" y="14008"/>
                  </a:cubicBezTo>
                  <a:lnTo>
                    <a:pt x="13076" y="15350"/>
                  </a:lnTo>
                  <a:cubicBezTo>
                    <a:pt x="13208" y="15405"/>
                    <a:pt x="13339" y="15431"/>
                    <a:pt x="13462" y="15431"/>
                  </a:cubicBezTo>
                  <a:cubicBezTo>
                    <a:pt x="14141" y="15431"/>
                    <a:pt x="14617" y="14662"/>
                    <a:pt x="14213" y="14008"/>
                  </a:cubicBezTo>
                  <a:lnTo>
                    <a:pt x="5026" y="364"/>
                  </a:lnTo>
                  <a:cubicBezTo>
                    <a:pt x="4844" y="91"/>
                    <a:pt x="5117" y="0"/>
                    <a:pt x="4844" y="0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0787;p63">
              <a:extLst>
                <a:ext uri="{FF2B5EF4-FFF2-40B4-BE49-F238E27FC236}">
                  <a16:creationId xmlns:a16="http://schemas.microsoft.com/office/drawing/2014/main" id="{1A3ABAB0-FE69-4B9B-980A-E0876B718506}"/>
                </a:ext>
              </a:extLst>
            </p:cNvPr>
            <p:cNvSpPr/>
            <p:nvPr/>
          </p:nvSpPr>
          <p:spPr>
            <a:xfrm>
              <a:off x="771150" y="3788962"/>
              <a:ext cx="141435" cy="435960"/>
            </a:xfrm>
            <a:custGeom>
              <a:avLst/>
              <a:gdLst/>
              <a:ahLst/>
              <a:cxnLst/>
              <a:rect l="l" t="t" r="r" b="b"/>
              <a:pathLst>
                <a:path w="5777" h="17807" extrusionOk="0">
                  <a:moveTo>
                    <a:pt x="4162" y="1"/>
                  </a:moveTo>
                  <a:lnTo>
                    <a:pt x="1" y="365"/>
                  </a:lnTo>
                  <a:lnTo>
                    <a:pt x="1593" y="17806"/>
                  </a:lnTo>
                  <a:lnTo>
                    <a:pt x="5777" y="17420"/>
                  </a:lnTo>
                  <a:lnTo>
                    <a:pt x="41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0788;p63">
              <a:extLst>
                <a:ext uri="{FF2B5EF4-FFF2-40B4-BE49-F238E27FC236}">
                  <a16:creationId xmlns:a16="http://schemas.microsoft.com/office/drawing/2014/main" id="{112CD0C3-DABD-4C0A-84CE-78E4AB988054}"/>
                </a:ext>
              </a:extLst>
            </p:cNvPr>
            <p:cNvSpPr/>
            <p:nvPr/>
          </p:nvSpPr>
          <p:spPr>
            <a:xfrm>
              <a:off x="982165" y="3767809"/>
              <a:ext cx="139207" cy="436498"/>
            </a:xfrm>
            <a:custGeom>
              <a:avLst/>
              <a:gdLst/>
              <a:ahLst/>
              <a:cxnLst/>
              <a:rect l="l" t="t" r="r" b="b"/>
              <a:pathLst>
                <a:path w="5686" h="17829" extrusionOk="0">
                  <a:moveTo>
                    <a:pt x="4071" y="1"/>
                  </a:moveTo>
                  <a:lnTo>
                    <a:pt x="0" y="387"/>
                  </a:lnTo>
                  <a:lnTo>
                    <a:pt x="1615" y="17829"/>
                  </a:lnTo>
                  <a:lnTo>
                    <a:pt x="5685" y="17442"/>
                  </a:lnTo>
                  <a:lnTo>
                    <a:pt x="40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0789;p63">
              <a:extLst>
                <a:ext uri="{FF2B5EF4-FFF2-40B4-BE49-F238E27FC236}">
                  <a16:creationId xmlns:a16="http://schemas.microsoft.com/office/drawing/2014/main" id="{83D6D642-483A-4B32-B847-002BB0624154}"/>
                </a:ext>
              </a:extLst>
            </p:cNvPr>
            <p:cNvSpPr/>
            <p:nvPr/>
          </p:nvSpPr>
          <p:spPr>
            <a:xfrm>
              <a:off x="1195383" y="3751675"/>
              <a:ext cx="141435" cy="435935"/>
            </a:xfrm>
            <a:custGeom>
              <a:avLst/>
              <a:gdLst/>
              <a:ahLst/>
              <a:cxnLst/>
              <a:rect l="l" t="t" r="r" b="b"/>
              <a:pathLst>
                <a:path w="5777" h="17806" extrusionOk="0">
                  <a:moveTo>
                    <a:pt x="4071" y="0"/>
                  </a:moveTo>
                  <a:lnTo>
                    <a:pt x="1" y="387"/>
                  </a:lnTo>
                  <a:lnTo>
                    <a:pt x="1615" y="17806"/>
                  </a:lnTo>
                  <a:lnTo>
                    <a:pt x="5777" y="17442"/>
                  </a:lnTo>
                  <a:lnTo>
                    <a:pt x="40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0790;p63">
              <a:extLst>
                <a:ext uri="{FF2B5EF4-FFF2-40B4-BE49-F238E27FC236}">
                  <a16:creationId xmlns:a16="http://schemas.microsoft.com/office/drawing/2014/main" id="{E51F0D1F-40FF-41F6-982C-FBDF314010A4}"/>
                </a:ext>
              </a:extLst>
            </p:cNvPr>
            <p:cNvSpPr/>
            <p:nvPr/>
          </p:nvSpPr>
          <p:spPr>
            <a:xfrm>
              <a:off x="684874" y="3714364"/>
              <a:ext cx="723776" cy="125301"/>
            </a:xfrm>
            <a:custGeom>
              <a:avLst/>
              <a:gdLst/>
              <a:ahLst/>
              <a:cxnLst/>
              <a:rect l="l" t="t" r="r" b="b"/>
              <a:pathLst>
                <a:path w="29563" h="5118" extrusionOk="0">
                  <a:moveTo>
                    <a:pt x="29380" y="1"/>
                  </a:moveTo>
                  <a:lnTo>
                    <a:pt x="0" y="2752"/>
                  </a:lnTo>
                  <a:lnTo>
                    <a:pt x="205" y="5117"/>
                  </a:lnTo>
                  <a:lnTo>
                    <a:pt x="29562" y="2388"/>
                  </a:lnTo>
                  <a:lnTo>
                    <a:pt x="29380" y="1"/>
                  </a:lnTo>
                  <a:close/>
                </a:path>
              </a:pathLst>
            </a:custGeom>
            <a:solidFill>
              <a:srgbClr val="FFB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0791;p63">
              <a:extLst>
                <a:ext uri="{FF2B5EF4-FFF2-40B4-BE49-F238E27FC236}">
                  <a16:creationId xmlns:a16="http://schemas.microsoft.com/office/drawing/2014/main" id="{8009E2D0-5379-445A-81CB-FB32917BF667}"/>
                </a:ext>
              </a:extLst>
            </p:cNvPr>
            <p:cNvSpPr/>
            <p:nvPr/>
          </p:nvSpPr>
          <p:spPr>
            <a:xfrm>
              <a:off x="3190168" y="3245426"/>
              <a:ext cx="336830" cy="643694"/>
            </a:xfrm>
            <a:custGeom>
              <a:avLst/>
              <a:gdLst/>
              <a:ahLst/>
              <a:cxnLst/>
              <a:rect l="l" t="t" r="r" b="b"/>
              <a:pathLst>
                <a:path w="13758" h="26292" extrusionOk="0">
                  <a:moveTo>
                    <a:pt x="4088" y="1"/>
                  </a:moveTo>
                  <a:cubicBezTo>
                    <a:pt x="3861" y="1"/>
                    <a:pt x="3632" y="40"/>
                    <a:pt x="3411" y="121"/>
                  </a:cubicBezTo>
                  <a:lnTo>
                    <a:pt x="1706" y="690"/>
                  </a:lnTo>
                  <a:cubicBezTo>
                    <a:pt x="569" y="1077"/>
                    <a:pt x="0" y="2304"/>
                    <a:pt x="387" y="3441"/>
                  </a:cubicBezTo>
                  <a:lnTo>
                    <a:pt x="7686" y="24953"/>
                  </a:lnTo>
                  <a:cubicBezTo>
                    <a:pt x="7993" y="25766"/>
                    <a:pt x="8830" y="26292"/>
                    <a:pt x="9686" y="26292"/>
                  </a:cubicBezTo>
                  <a:cubicBezTo>
                    <a:pt x="9908" y="26292"/>
                    <a:pt x="10131" y="26256"/>
                    <a:pt x="10347" y="26181"/>
                  </a:cubicBezTo>
                  <a:lnTo>
                    <a:pt x="12052" y="25613"/>
                  </a:lnTo>
                  <a:cubicBezTo>
                    <a:pt x="13189" y="25226"/>
                    <a:pt x="13758" y="23998"/>
                    <a:pt x="13371" y="22952"/>
                  </a:cubicBezTo>
                  <a:lnTo>
                    <a:pt x="5981" y="1440"/>
                  </a:lnTo>
                  <a:cubicBezTo>
                    <a:pt x="5747" y="544"/>
                    <a:pt x="4935" y="1"/>
                    <a:pt x="4088" y="1"/>
                  </a:cubicBezTo>
                  <a:close/>
                </a:path>
              </a:pathLst>
            </a:custGeom>
            <a:solidFill>
              <a:srgbClr val="FFA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0792;p63">
              <a:extLst>
                <a:ext uri="{FF2B5EF4-FFF2-40B4-BE49-F238E27FC236}">
                  <a16:creationId xmlns:a16="http://schemas.microsoft.com/office/drawing/2014/main" id="{68D60397-57B1-48AE-AA31-618B0D67915D}"/>
                </a:ext>
              </a:extLst>
            </p:cNvPr>
            <p:cNvSpPr/>
            <p:nvPr/>
          </p:nvSpPr>
          <p:spPr>
            <a:xfrm>
              <a:off x="3190168" y="3247018"/>
              <a:ext cx="287841" cy="497999"/>
            </a:xfrm>
            <a:custGeom>
              <a:avLst/>
              <a:gdLst/>
              <a:ahLst/>
              <a:cxnLst/>
              <a:rect l="l" t="t" r="r" b="b"/>
              <a:pathLst>
                <a:path w="11757" h="20341" extrusionOk="0">
                  <a:moveTo>
                    <a:pt x="4063" y="1"/>
                  </a:moveTo>
                  <a:cubicBezTo>
                    <a:pt x="3764" y="1"/>
                    <a:pt x="3451" y="49"/>
                    <a:pt x="3138" y="147"/>
                  </a:cubicBezTo>
                  <a:lnTo>
                    <a:pt x="1910" y="625"/>
                  </a:lnTo>
                  <a:cubicBezTo>
                    <a:pt x="773" y="1012"/>
                    <a:pt x="0" y="2149"/>
                    <a:pt x="387" y="3172"/>
                  </a:cubicBezTo>
                  <a:lnTo>
                    <a:pt x="6163" y="20340"/>
                  </a:lnTo>
                  <a:lnTo>
                    <a:pt x="11757" y="18339"/>
                  </a:lnTo>
                  <a:lnTo>
                    <a:pt x="5981" y="1193"/>
                  </a:lnTo>
                  <a:cubicBezTo>
                    <a:pt x="5693" y="414"/>
                    <a:pt x="4937" y="1"/>
                    <a:pt x="4063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0793;p63">
              <a:extLst>
                <a:ext uri="{FF2B5EF4-FFF2-40B4-BE49-F238E27FC236}">
                  <a16:creationId xmlns:a16="http://schemas.microsoft.com/office/drawing/2014/main" id="{3368A6BD-955D-471B-8CC6-40A22F0A8D4A}"/>
                </a:ext>
              </a:extLst>
            </p:cNvPr>
            <p:cNvSpPr/>
            <p:nvPr/>
          </p:nvSpPr>
          <p:spPr>
            <a:xfrm>
              <a:off x="3863241" y="2809246"/>
              <a:ext cx="638038" cy="357934"/>
            </a:xfrm>
            <a:custGeom>
              <a:avLst/>
              <a:gdLst/>
              <a:ahLst/>
              <a:cxnLst/>
              <a:rect l="l" t="t" r="r" b="b"/>
              <a:pathLst>
                <a:path w="26061" h="14620" extrusionOk="0">
                  <a:moveTo>
                    <a:pt x="22911" y="0"/>
                  </a:moveTo>
                  <a:cubicBezTo>
                    <a:pt x="22663" y="0"/>
                    <a:pt x="22413" y="43"/>
                    <a:pt x="22172" y="132"/>
                  </a:cubicBezTo>
                  <a:lnTo>
                    <a:pt x="1615" y="8842"/>
                  </a:lnTo>
                  <a:cubicBezTo>
                    <a:pt x="569" y="9319"/>
                    <a:pt x="1" y="10547"/>
                    <a:pt x="478" y="11684"/>
                  </a:cubicBezTo>
                  <a:lnTo>
                    <a:pt x="1138" y="13299"/>
                  </a:lnTo>
                  <a:cubicBezTo>
                    <a:pt x="1491" y="14139"/>
                    <a:pt x="2254" y="14619"/>
                    <a:pt x="3051" y="14619"/>
                  </a:cubicBezTo>
                  <a:cubicBezTo>
                    <a:pt x="3332" y="14619"/>
                    <a:pt x="3617" y="14560"/>
                    <a:pt x="3889" y="14436"/>
                  </a:cubicBezTo>
                  <a:lnTo>
                    <a:pt x="24446" y="5703"/>
                  </a:lnTo>
                  <a:cubicBezTo>
                    <a:pt x="25492" y="5340"/>
                    <a:pt x="26061" y="4112"/>
                    <a:pt x="25583" y="2975"/>
                  </a:cubicBezTo>
                  <a:lnTo>
                    <a:pt x="24924" y="1360"/>
                  </a:lnTo>
                  <a:cubicBezTo>
                    <a:pt x="24556" y="485"/>
                    <a:pt x="23743" y="0"/>
                    <a:pt x="22911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0794;p63">
              <a:extLst>
                <a:ext uri="{FF2B5EF4-FFF2-40B4-BE49-F238E27FC236}">
                  <a16:creationId xmlns:a16="http://schemas.microsoft.com/office/drawing/2014/main" id="{2D2B5430-8FC1-46E0-AD73-25F95ADB17D2}"/>
                </a:ext>
              </a:extLst>
            </p:cNvPr>
            <p:cNvSpPr/>
            <p:nvPr/>
          </p:nvSpPr>
          <p:spPr>
            <a:xfrm>
              <a:off x="3865469" y="2858676"/>
              <a:ext cx="489381" cy="309165"/>
            </a:xfrm>
            <a:custGeom>
              <a:avLst/>
              <a:gdLst/>
              <a:ahLst/>
              <a:cxnLst/>
              <a:rect l="l" t="t" r="r" b="b"/>
              <a:pathLst>
                <a:path w="19989" h="12628" extrusionOk="0">
                  <a:moveTo>
                    <a:pt x="17715" y="1"/>
                  </a:moveTo>
                  <a:lnTo>
                    <a:pt x="1319" y="6913"/>
                  </a:lnTo>
                  <a:cubicBezTo>
                    <a:pt x="387" y="7300"/>
                    <a:pt x="1" y="8619"/>
                    <a:pt x="478" y="9847"/>
                  </a:cubicBezTo>
                  <a:lnTo>
                    <a:pt x="956" y="11075"/>
                  </a:lnTo>
                  <a:cubicBezTo>
                    <a:pt x="1316" y="12065"/>
                    <a:pt x="2174" y="12627"/>
                    <a:pt x="2979" y="12627"/>
                  </a:cubicBezTo>
                  <a:cubicBezTo>
                    <a:pt x="3191" y="12627"/>
                    <a:pt x="3399" y="12588"/>
                    <a:pt x="3593" y="12507"/>
                  </a:cubicBezTo>
                  <a:lnTo>
                    <a:pt x="19989" y="5595"/>
                  </a:lnTo>
                  <a:lnTo>
                    <a:pt x="17715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0795;p63">
              <a:extLst>
                <a:ext uri="{FF2B5EF4-FFF2-40B4-BE49-F238E27FC236}">
                  <a16:creationId xmlns:a16="http://schemas.microsoft.com/office/drawing/2014/main" id="{EB28925B-BCF5-4E19-BF3E-B379FEFB80F4}"/>
                </a:ext>
              </a:extLst>
            </p:cNvPr>
            <p:cNvSpPr/>
            <p:nvPr/>
          </p:nvSpPr>
          <p:spPr>
            <a:xfrm>
              <a:off x="3250836" y="3023468"/>
              <a:ext cx="837350" cy="758296"/>
            </a:xfrm>
            <a:custGeom>
              <a:avLst/>
              <a:gdLst/>
              <a:ahLst/>
              <a:cxnLst/>
              <a:rect l="l" t="t" r="r" b="b"/>
              <a:pathLst>
                <a:path w="34202" h="30973" extrusionOk="0">
                  <a:moveTo>
                    <a:pt x="26902" y="1"/>
                  </a:moveTo>
                  <a:lnTo>
                    <a:pt x="1" y="9460"/>
                  </a:lnTo>
                  <a:lnTo>
                    <a:pt x="7300" y="30972"/>
                  </a:lnTo>
                  <a:lnTo>
                    <a:pt x="34202" y="21399"/>
                  </a:lnTo>
                  <a:lnTo>
                    <a:pt x="269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0796;p63">
              <a:extLst>
                <a:ext uri="{FF2B5EF4-FFF2-40B4-BE49-F238E27FC236}">
                  <a16:creationId xmlns:a16="http://schemas.microsoft.com/office/drawing/2014/main" id="{920D0645-0790-4A70-9992-0B44CF54B252}"/>
                </a:ext>
              </a:extLst>
            </p:cNvPr>
            <p:cNvSpPr/>
            <p:nvPr/>
          </p:nvSpPr>
          <p:spPr>
            <a:xfrm>
              <a:off x="3104430" y="2408835"/>
              <a:ext cx="735454" cy="821216"/>
            </a:xfrm>
            <a:custGeom>
              <a:avLst/>
              <a:gdLst/>
              <a:ahLst/>
              <a:cxnLst/>
              <a:rect l="l" t="t" r="r" b="b"/>
              <a:pathLst>
                <a:path w="30040" h="33543" extrusionOk="0">
                  <a:moveTo>
                    <a:pt x="21125" y="1"/>
                  </a:moveTo>
                  <a:lnTo>
                    <a:pt x="0" y="7482"/>
                  </a:lnTo>
                  <a:lnTo>
                    <a:pt x="8823" y="33542"/>
                  </a:lnTo>
                  <a:lnTo>
                    <a:pt x="30040" y="25947"/>
                  </a:lnTo>
                  <a:lnTo>
                    <a:pt x="24650" y="10120"/>
                  </a:lnTo>
                  <a:lnTo>
                    <a:pt x="23604" y="7277"/>
                  </a:lnTo>
                  <a:lnTo>
                    <a:pt x="21125" y="1"/>
                  </a:ln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0797;p63">
              <a:extLst>
                <a:ext uri="{FF2B5EF4-FFF2-40B4-BE49-F238E27FC236}">
                  <a16:creationId xmlns:a16="http://schemas.microsoft.com/office/drawing/2014/main" id="{EA5A74FF-E899-479F-B04B-EAD8D1674B76}"/>
                </a:ext>
              </a:extLst>
            </p:cNvPr>
            <p:cNvSpPr/>
            <p:nvPr/>
          </p:nvSpPr>
          <p:spPr>
            <a:xfrm>
              <a:off x="3677296" y="2573063"/>
              <a:ext cx="350761" cy="422323"/>
            </a:xfrm>
            <a:custGeom>
              <a:avLst/>
              <a:gdLst/>
              <a:ahLst/>
              <a:cxnLst/>
              <a:rect l="l" t="t" r="r" b="b"/>
              <a:pathLst>
                <a:path w="14327" h="17250" extrusionOk="0">
                  <a:moveTo>
                    <a:pt x="0" y="1"/>
                  </a:moveTo>
                  <a:lnTo>
                    <a:pt x="5890" y="17170"/>
                  </a:lnTo>
                  <a:cubicBezTo>
                    <a:pt x="6326" y="17224"/>
                    <a:pt x="6741" y="17250"/>
                    <a:pt x="7136" y="17250"/>
                  </a:cubicBezTo>
                  <a:cubicBezTo>
                    <a:pt x="12835" y="17250"/>
                    <a:pt x="14327" y="11940"/>
                    <a:pt x="14327" y="11939"/>
                  </a:cubicBezTo>
                  <a:lnTo>
                    <a:pt x="14327" y="11939"/>
                  </a:lnTo>
                  <a:cubicBezTo>
                    <a:pt x="13246" y="12746"/>
                    <a:pt x="12263" y="13006"/>
                    <a:pt x="11444" y="13006"/>
                  </a:cubicBezTo>
                  <a:cubicBezTo>
                    <a:pt x="9953" y="13006"/>
                    <a:pt x="9006" y="12144"/>
                    <a:pt x="9005" y="12144"/>
                  </a:cubicBezTo>
                  <a:lnTo>
                    <a:pt x="9005" y="12144"/>
                  </a:lnTo>
                  <a:cubicBezTo>
                    <a:pt x="9329" y="12256"/>
                    <a:pt x="9631" y="12302"/>
                    <a:pt x="9909" y="12302"/>
                  </a:cubicBezTo>
                  <a:cubicBezTo>
                    <a:pt x="11269" y="12302"/>
                    <a:pt x="12053" y="11189"/>
                    <a:pt x="12053" y="11189"/>
                  </a:cubicBezTo>
                  <a:lnTo>
                    <a:pt x="12053" y="11189"/>
                  </a:lnTo>
                  <a:cubicBezTo>
                    <a:pt x="11747" y="11275"/>
                    <a:pt x="11437" y="11316"/>
                    <a:pt x="11124" y="11316"/>
                  </a:cubicBezTo>
                  <a:cubicBezTo>
                    <a:pt x="5911" y="11316"/>
                    <a:pt x="1" y="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0798;p63">
              <a:extLst>
                <a:ext uri="{FF2B5EF4-FFF2-40B4-BE49-F238E27FC236}">
                  <a16:creationId xmlns:a16="http://schemas.microsoft.com/office/drawing/2014/main" id="{A60D1EAC-093E-461A-AA34-B0F46F67DACF}"/>
                </a:ext>
              </a:extLst>
            </p:cNvPr>
            <p:cNvSpPr/>
            <p:nvPr/>
          </p:nvSpPr>
          <p:spPr>
            <a:xfrm>
              <a:off x="3062663" y="2756804"/>
              <a:ext cx="238851" cy="483113"/>
            </a:xfrm>
            <a:custGeom>
              <a:avLst/>
              <a:gdLst/>
              <a:ahLst/>
              <a:cxnLst/>
              <a:rect l="l" t="t" r="r" b="b"/>
              <a:pathLst>
                <a:path w="9756" h="19733" extrusionOk="0">
                  <a:moveTo>
                    <a:pt x="3980" y="0"/>
                  </a:moveTo>
                  <a:cubicBezTo>
                    <a:pt x="3980" y="2"/>
                    <a:pt x="6549" y="14099"/>
                    <a:pt x="1342" y="16373"/>
                  </a:cubicBezTo>
                  <a:cubicBezTo>
                    <a:pt x="1342" y="16373"/>
                    <a:pt x="1612" y="16458"/>
                    <a:pt x="2009" y="16458"/>
                  </a:cubicBezTo>
                  <a:cubicBezTo>
                    <a:pt x="2636" y="16458"/>
                    <a:pt x="3579" y="16245"/>
                    <a:pt x="4276" y="15145"/>
                  </a:cubicBezTo>
                  <a:lnTo>
                    <a:pt x="4276" y="15145"/>
                  </a:lnTo>
                  <a:cubicBezTo>
                    <a:pt x="4276" y="15145"/>
                    <a:pt x="3707" y="18283"/>
                    <a:pt x="1" y="18465"/>
                  </a:cubicBezTo>
                  <a:cubicBezTo>
                    <a:pt x="1" y="18465"/>
                    <a:pt x="1774" y="19733"/>
                    <a:pt x="4205" y="19733"/>
                  </a:cubicBezTo>
                  <a:cubicBezTo>
                    <a:pt x="5866" y="19733"/>
                    <a:pt x="7836" y="19140"/>
                    <a:pt x="9756" y="17146"/>
                  </a:cubicBezTo>
                  <a:lnTo>
                    <a:pt x="39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0799;p63">
              <a:extLst>
                <a:ext uri="{FF2B5EF4-FFF2-40B4-BE49-F238E27FC236}">
                  <a16:creationId xmlns:a16="http://schemas.microsoft.com/office/drawing/2014/main" id="{46A10671-A764-4601-A389-D133AA635D86}"/>
                </a:ext>
              </a:extLst>
            </p:cNvPr>
            <p:cNvSpPr/>
            <p:nvPr/>
          </p:nvSpPr>
          <p:spPr>
            <a:xfrm>
              <a:off x="2974698" y="2044192"/>
              <a:ext cx="712098" cy="721524"/>
            </a:xfrm>
            <a:custGeom>
              <a:avLst/>
              <a:gdLst/>
              <a:ahLst/>
              <a:cxnLst/>
              <a:rect l="l" t="t" r="r" b="b"/>
              <a:pathLst>
                <a:path w="29086" h="29471" extrusionOk="0">
                  <a:moveTo>
                    <a:pt x="21695" y="0"/>
                  </a:moveTo>
                  <a:lnTo>
                    <a:pt x="1" y="7686"/>
                  </a:lnTo>
                  <a:lnTo>
                    <a:pt x="7391" y="29471"/>
                  </a:lnTo>
                  <a:lnTo>
                    <a:pt x="29085" y="21808"/>
                  </a:lnTo>
                  <a:lnTo>
                    <a:pt x="216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0800;p63">
              <a:extLst>
                <a:ext uri="{FF2B5EF4-FFF2-40B4-BE49-F238E27FC236}">
                  <a16:creationId xmlns:a16="http://schemas.microsoft.com/office/drawing/2014/main" id="{6E9F28F3-1CBE-422B-BD1E-7A8F6EF0D76B}"/>
                </a:ext>
              </a:extLst>
            </p:cNvPr>
            <p:cNvSpPr/>
            <p:nvPr/>
          </p:nvSpPr>
          <p:spPr>
            <a:xfrm>
              <a:off x="3429558" y="3656463"/>
              <a:ext cx="375806" cy="480494"/>
            </a:xfrm>
            <a:custGeom>
              <a:avLst/>
              <a:gdLst/>
              <a:ahLst/>
              <a:cxnLst/>
              <a:rect l="l" t="t" r="r" b="b"/>
              <a:pathLst>
                <a:path w="15350" h="19626" extrusionOk="0">
                  <a:moveTo>
                    <a:pt x="13917" y="1"/>
                  </a:moveTo>
                  <a:lnTo>
                    <a:pt x="8323" y="1615"/>
                  </a:lnTo>
                  <a:lnTo>
                    <a:pt x="8323" y="1524"/>
                  </a:lnTo>
                  <a:lnTo>
                    <a:pt x="7573" y="1797"/>
                  </a:lnTo>
                  <a:lnTo>
                    <a:pt x="6913" y="2002"/>
                  </a:lnTo>
                  <a:lnTo>
                    <a:pt x="6913" y="2093"/>
                  </a:lnTo>
                  <a:lnTo>
                    <a:pt x="0" y="4935"/>
                  </a:lnTo>
                  <a:cubicBezTo>
                    <a:pt x="751" y="7118"/>
                    <a:pt x="1228" y="8824"/>
                    <a:pt x="2843" y="10438"/>
                  </a:cubicBezTo>
                  <a:cubicBezTo>
                    <a:pt x="4344" y="12030"/>
                    <a:pt x="6345" y="13167"/>
                    <a:pt x="8141" y="14418"/>
                  </a:cubicBezTo>
                  <a:cubicBezTo>
                    <a:pt x="9187" y="15259"/>
                    <a:pt x="10119" y="15828"/>
                    <a:pt x="10688" y="17056"/>
                  </a:cubicBezTo>
                  <a:cubicBezTo>
                    <a:pt x="11075" y="17829"/>
                    <a:pt x="11165" y="19057"/>
                    <a:pt x="11734" y="19625"/>
                  </a:cubicBezTo>
                  <a:lnTo>
                    <a:pt x="12689" y="19239"/>
                  </a:lnTo>
                  <a:lnTo>
                    <a:pt x="14213" y="18761"/>
                  </a:lnTo>
                  <a:lnTo>
                    <a:pt x="14781" y="18579"/>
                  </a:lnTo>
                  <a:cubicBezTo>
                    <a:pt x="14781" y="17829"/>
                    <a:pt x="14213" y="16783"/>
                    <a:pt x="14008" y="15919"/>
                  </a:cubicBezTo>
                  <a:cubicBezTo>
                    <a:pt x="13644" y="14600"/>
                    <a:pt x="13917" y="13554"/>
                    <a:pt x="14099" y="12326"/>
                  </a:cubicBezTo>
                  <a:cubicBezTo>
                    <a:pt x="14486" y="10234"/>
                    <a:pt x="15145" y="8255"/>
                    <a:pt x="15236" y="6072"/>
                  </a:cubicBezTo>
                  <a:cubicBezTo>
                    <a:pt x="15350" y="3889"/>
                    <a:pt x="14667" y="2093"/>
                    <a:pt x="13917" y="1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0801;p63">
              <a:extLst>
                <a:ext uri="{FF2B5EF4-FFF2-40B4-BE49-F238E27FC236}">
                  <a16:creationId xmlns:a16="http://schemas.microsoft.com/office/drawing/2014/main" id="{1F99E0B9-C04B-49BC-876E-80749F19D2A0}"/>
                </a:ext>
              </a:extLst>
            </p:cNvPr>
            <p:cNvSpPr/>
            <p:nvPr/>
          </p:nvSpPr>
          <p:spPr>
            <a:xfrm>
              <a:off x="3754122" y="3547344"/>
              <a:ext cx="375806" cy="492172"/>
            </a:xfrm>
            <a:custGeom>
              <a:avLst/>
              <a:gdLst/>
              <a:ahLst/>
              <a:cxnLst/>
              <a:rect l="l" t="t" r="r" b="b"/>
              <a:pathLst>
                <a:path w="15350" h="20103" extrusionOk="0">
                  <a:moveTo>
                    <a:pt x="13917" y="1"/>
                  </a:moveTo>
                  <a:lnTo>
                    <a:pt x="6732" y="2184"/>
                  </a:lnTo>
                  <a:lnTo>
                    <a:pt x="6732" y="2093"/>
                  </a:lnTo>
                  <a:lnTo>
                    <a:pt x="6072" y="2388"/>
                  </a:lnTo>
                  <a:lnTo>
                    <a:pt x="5299" y="2661"/>
                  </a:lnTo>
                  <a:lnTo>
                    <a:pt x="5299" y="2752"/>
                  </a:lnTo>
                  <a:lnTo>
                    <a:pt x="1" y="4935"/>
                  </a:lnTo>
                  <a:cubicBezTo>
                    <a:pt x="660" y="7118"/>
                    <a:pt x="1229" y="8915"/>
                    <a:pt x="2661" y="10620"/>
                  </a:cubicBezTo>
                  <a:cubicBezTo>
                    <a:pt x="4071" y="12235"/>
                    <a:pt x="5777" y="13372"/>
                    <a:pt x="7300" y="14782"/>
                  </a:cubicBezTo>
                  <a:cubicBezTo>
                    <a:pt x="8232" y="15646"/>
                    <a:pt x="9097" y="16305"/>
                    <a:pt x="9574" y="17533"/>
                  </a:cubicBezTo>
                  <a:cubicBezTo>
                    <a:pt x="9938" y="18306"/>
                    <a:pt x="10143" y="19534"/>
                    <a:pt x="10620" y="20103"/>
                  </a:cubicBezTo>
                  <a:lnTo>
                    <a:pt x="11189" y="19898"/>
                  </a:lnTo>
                  <a:lnTo>
                    <a:pt x="12598" y="19330"/>
                  </a:lnTo>
                  <a:lnTo>
                    <a:pt x="13645" y="18966"/>
                  </a:lnTo>
                  <a:cubicBezTo>
                    <a:pt x="13735" y="18193"/>
                    <a:pt x="13076" y="17169"/>
                    <a:pt x="12894" y="16305"/>
                  </a:cubicBezTo>
                  <a:cubicBezTo>
                    <a:pt x="12598" y="14986"/>
                    <a:pt x="12894" y="13940"/>
                    <a:pt x="13258" y="12712"/>
                  </a:cubicBezTo>
                  <a:cubicBezTo>
                    <a:pt x="13826" y="10529"/>
                    <a:pt x="14782" y="8437"/>
                    <a:pt x="15054" y="6163"/>
                  </a:cubicBezTo>
                  <a:cubicBezTo>
                    <a:pt x="15350" y="3889"/>
                    <a:pt x="14691" y="2184"/>
                    <a:pt x="13917" y="1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0802;p63">
              <a:extLst>
                <a:ext uri="{FF2B5EF4-FFF2-40B4-BE49-F238E27FC236}">
                  <a16:creationId xmlns:a16="http://schemas.microsoft.com/office/drawing/2014/main" id="{2D376B01-36C5-41D3-8FB4-E1A29CD54ED1}"/>
                </a:ext>
              </a:extLst>
            </p:cNvPr>
            <p:cNvSpPr/>
            <p:nvPr/>
          </p:nvSpPr>
          <p:spPr>
            <a:xfrm>
              <a:off x="3424539" y="3531210"/>
              <a:ext cx="677578" cy="271707"/>
            </a:xfrm>
            <a:custGeom>
              <a:avLst/>
              <a:gdLst/>
              <a:ahLst/>
              <a:cxnLst/>
              <a:rect l="l" t="t" r="r" b="b"/>
              <a:pathLst>
                <a:path w="27676" h="11098" extrusionOk="0">
                  <a:moveTo>
                    <a:pt x="27197" y="0"/>
                  </a:moveTo>
                  <a:lnTo>
                    <a:pt x="1" y="9665"/>
                  </a:lnTo>
                  <a:lnTo>
                    <a:pt x="569" y="11097"/>
                  </a:lnTo>
                  <a:lnTo>
                    <a:pt x="27675" y="1524"/>
                  </a:lnTo>
                  <a:lnTo>
                    <a:pt x="27197" y="0"/>
                  </a:ln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0803;p63">
              <a:extLst>
                <a:ext uri="{FF2B5EF4-FFF2-40B4-BE49-F238E27FC236}">
                  <a16:creationId xmlns:a16="http://schemas.microsoft.com/office/drawing/2014/main" id="{FE7FF567-72D6-43D7-925C-53A11725492F}"/>
                </a:ext>
              </a:extLst>
            </p:cNvPr>
            <p:cNvSpPr/>
            <p:nvPr/>
          </p:nvSpPr>
          <p:spPr>
            <a:xfrm>
              <a:off x="3373885" y="3414258"/>
              <a:ext cx="712074" cy="290093"/>
            </a:xfrm>
            <a:custGeom>
              <a:avLst/>
              <a:gdLst/>
              <a:ahLst/>
              <a:cxnLst/>
              <a:rect l="l" t="t" r="r" b="b"/>
              <a:pathLst>
                <a:path w="29085" h="11849" extrusionOk="0">
                  <a:moveTo>
                    <a:pt x="27635" y="0"/>
                  </a:moveTo>
                  <a:cubicBezTo>
                    <a:pt x="27521" y="0"/>
                    <a:pt x="27404" y="15"/>
                    <a:pt x="27288" y="47"/>
                  </a:cubicBezTo>
                  <a:lnTo>
                    <a:pt x="1023" y="9416"/>
                  </a:lnTo>
                  <a:cubicBezTo>
                    <a:pt x="364" y="9621"/>
                    <a:pt x="0" y="10371"/>
                    <a:pt x="273" y="10940"/>
                  </a:cubicBezTo>
                  <a:cubicBezTo>
                    <a:pt x="425" y="11489"/>
                    <a:pt x="923" y="11849"/>
                    <a:pt x="1466" y="11849"/>
                  </a:cubicBezTo>
                  <a:cubicBezTo>
                    <a:pt x="1575" y="11849"/>
                    <a:pt x="1686" y="11834"/>
                    <a:pt x="1797" y="11804"/>
                  </a:cubicBezTo>
                  <a:lnTo>
                    <a:pt x="28129" y="2412"/>
                  </a:lnTo>
                  <a:cubicBezTo>
                    <a:pt x="28789" y="2230"/>
                    <a:pt x="29085" y="1457"/>
                    <a:pt x="28880" y="798"/>
                  </a:cubicBezTo>
                  <a:cubicBezTo>
                    <a:pt x="28655" y="330"/>
                    <a:pt x="28168" y="0"/>
                    <a:pt x="27635" y="0"/>
                  </a:cubicBezTo>
                  <a:close/>
                </a:path>
              </a:pathLst>
            </a:custGeom>
            <a:solidFill>
              <a:srgbClr val="393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0804;p63">
              <a:extLst>
                <a:ext uri="{FF2B5EF4-FFF2-40B4-BE49-F238E27FC236}">
                  <a16:creationId xmlns:a16="http://schemas.microsoft.com/office/drawing/2014/main" id="{720F0FE3-035E-40B8-A903-661943378D14}"/>
                </a:ext>
              </a:extLst>
            </p:cNvPr>
            <p:cNvSpPr/>
            <p:nvPr/>
          </p:nvSpPr>
          <p:spPr>
            <a:xfrm>
              <a:off x="3250836" y="3137042"/>
              <a:ext cx="356881" cy="230527"/>
            </a:xfrm>
            <a:custGeom>
              <a:avLst/>
              <a:gdLst/>
              <a:ahLst/>
              <a:cxnLst/>
              <a:rect l="l" t="t" r="r" b="b"/>
              <a:pathLst>
                <a:path w="14577" h="9416" extrusionOk="0">
                  <a:moveTo>
                    <a:pt x="13349" y="0"/>
                  </a:moveTo>
                  <a:lnTo>
                    <a:pt x="1" y="4730"/>
                  </a:lnTo>
                  <a:cubicBezTo>
                    <a:pt x="1113" y="7582"/>
                    <a:pt x="3767" y="9416"/>
                    <a:pt x="6658" y="9416"/>
                  </a:cubicBezTo>
                  <a:cubicBezTo>
                    <a:pt x="7432" y="9416"/>
                    <a:pt x="8223" y="9284"/>
                    <a:pt x="9006" y="9005"/>
                  </a:cubicBezTo>
                  <a:cubicBezTo>
                    <a:pt x="12599" y="7664"/>
                    <a:pt x="14577" y="3684"/>
                    <a:pt x="13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0805;p63">
              <a:extLst>
                <a:ext uri="{FF2B5EF4-FFF2-40B4-BE49-F238E27FC236}">
                  <a16:creationId xmlns:a16="http://schemas.microsoft.com/office/drawing/2014/main" id="{42D7D455-EB74-42C8-9C4E-A001F595D374}"/>
                </a:ext>
              </a:extLst>
            </p:cNvPr>
            <p:cNvSpPr/>
            <p:nvPr/>
          </p:nvSpPr>
          <p:spPr>
            <a:xfrm>
              <a:off x="3577653" y="3021240"/>
              <a:ext cx="357444" cy="230429"/>
            </a:xfrm>
            <a:custGeom>
              <a:avLst/>
              <a:gdLst/>
              <a:ahLst/>
              <a:cxnLst/>
              <a:rect l="l" t="t" r="r" b="b"/>
              <a:pathLst>
                <a:path w="14600" h="9412" extrusionOk="0">
                  <a:moveTo>
                    <a:pt x="13462" y="1"/>
                  </a:moveTo>
                  <a:lnTo>
                    <a:pt x="0" y="4730"/>
                  </a:lnTo>
                  <a:cubicBezTo>
                    <a:pt x="1122" y="7615"/>
                    <a:pt x="3805" y="9412"/>
                    <a:pt x="6641" y="9412"/>
                  </a:cubicBezTo>
                  <a:cubicBezTo>
                    <a:pt x="7428" y="9412"/>
                    <a:pt x="8225" y="9274"/>
                    <a:pt x="9005" y="8983"/>
                  </a:cubicBezTo>
                  <a:cubicBezTo>
                    <a:pt x="12598" y="7755"/>
                    <a:pt x="14599" y="3684"/>
                    <a:pt x="134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0806;p63">
              <a:extLst>
                <a:ext uri="{FF2B5EF4-FFF2-40B4-BE49-F238E27FC236}">
                  <a16:creationId xmlns:a16="http://schemas.microsoft.com/office/drawing/2014/main" id="{85C318F4-9667-4176-BF11-B1952AA208E7}"/>
                </a:ext>
              </a:extLst>
            </p:cNvPr>
            <p:cNvSpPr/>
            <p:nvPr/>
          </p:nvSpPr>
          <p:spPr>
            <a:xfrm>
              <a:off x="3591559" y="3591878"/>
              <a:ext cx="357444" cy="230209"/>
            </a:xfrm>
            <a:custGeom>
              <a:avLst/>
              <a:gdLst/>
              <a:ahLst/>
              <a:cxnLst/>
              <a:rect l="l" t="t" r="r" b="b"/>
              <a:pathLst>
                <a:path w="14600" h="9403" extrusionOk="0">
                  <a:moveTo>
                    <a:pt x="13372" y="1"/>
                  </a:moveTo>
                  <a:lnTo>
                    <a:pt x="0" y="4731"/>
                  </a:lnTo>
                  <a:cubicBezTo>
                    <a:pt x="1129" y="7560"/>
                    <a:pt x="3780" y="9402"/>
                    <a:pt x="6655" y="9402"/>
                  </a:cubicBezTo>
                  <a:cubicBezTo>
                    <a:pt x="7431" y="9402"/>
                    <a:pt x="8223" y="9268"/>
                    <a:pt x="9006" y="8983"/>
                  </a:cubicBezTo>
                  <a:cubicBezTo>
                    <a:pt x="12598" y="7664"/>
                    <a:pt x="14600" y="3685"/>
                    <a:pt x="13372" y="1"/>
                  </a:cubicBezTo>
                  <a:close/>
                </a:path>
              </a:pathLst>
            </a:custGeom>
            <a:solidFill>
              <a:srgbClr val="FFC6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0807;p63">
              <a:extLst>
                <a:ext uri="{FF2B5EF4-FFF2-40B4-BE49-F238E27FC236}">
                  <a16:creationId xmlns:a16="http://schemas.microsoft.com/office/drawing/2014/main" id="{344A7BDD-69AB-4702-8BCD-098B21EE5CBA}"/>
                </a:ext>
              </a:extLst>
            </p:cNvPr>
            <p:cNvSpPr/>
            <p:nvPr/>
          </p:nvSpPr>
          <p:spPr>
            <a:xfrm>
              <a:off x="3619395" y="3473309"/>
              <a:ext cx="232192" cy="167044"/>
            </a:xfrm>
            <a:custGeom>
              <a:avLst/>
              <a:gdLst/>
              <a:ahLst/>
              <a:cxnLst/>
              <a:rect l="l" t="t" r="r" b="b"/>
              <a:pathLst>
                <a:path w="9484" h="6823" extrusionOk="0">
                  <a:moveTo>
                    <a:pt x="7391" y="1524"/>
                  </a:moveTo>
                  <a:lnTo>
                    <a:pt x="7959" y="3229"/>
                  </a:lnTo>
                  <a:lnTo>
                    <a:pt x="2093" y="5299"/>
                  </a:lnTo>
                  <a:lnTo>
                    <a:pt x="1524" y="3593"/>
                  </a:lnTo>
                  <a:lnTo>
                    <a:pt x="7391" y="1524"/>
                  </a:lnTo>
                  <a:close/>
                  <a:moveTo>
                    <a:pt x="7391" y="0"/>
                  </a:moveTo>
                  <a:cubicBezTo>
                    <a:pt x="7300" y="0"/>
                    <a:pt x="7118" y="0"/>
                    <a:pt x="6913" y="91"/>
                  </a:cubicBezTo>
                  <a:lnTo>
                    <a:pt x="1047" y="2183"/>
                  </a:lnTo>
                  <a:cubicBezTo>
                    <a:pt x="660" y="2274"/>
                    <a:pt x="478" y="2456"/>
                    <a:pt x="296" y="2752"/>
                  </a:cubicBezTo>
                  <a:cubicBezTo>
                    <a:pt x="91" y="3025"/>
                    <a:pt x="0" y="3320"/>
                    <a:pt x="0" y="3593"/>
                  </a:cubicBezTo>
                  <a:cubicBezTo>
                    <a:pt x="0" y="3798"/>
                    <a:pt x="0" y="3980"/>
                    <a:pt x="91" y="4071"/>
                  </a:cubicBezTo>
                  <a:lnTo>
                    <a:pt x="660" y="5776"/>
                  </a:lnTo>
                  <a:cubicBezTo>
                    <a:pt x="774" y="6072"/>
                    <a:pt x="956" y="6345"/>
                    <a:pt x="1228" y="6549"/>
                  </a:cubicBezTo>
                  <a:cubicBezTo>
                    <a:pt x="1524" y="6731"/>
                    <a:pt x="1797" y="6822"/>
                    <a:pt x="2093" y="6822"/>
                  </a:cubicBezTo>
                  <a:cubicBezTo>
                    <a:pt x="2274" y="6822"/>
                    <a:pt x="2479" y="6822"/>
                    <a:pt x="2570" y="6731"/>
                  </a:cubicBezTo>
                  <a:lnTo>
                    <a:pt x="8528" y="4639"/>
                  </a:lnTo>
                  <a:cubicBezTo>
                    <a:pt x="8824" y="4548"/>
                    <a:pt x="9096" y="4366"/>
                    <a:pt x="9187" y="4071"/>
                  </a:cubicBezTo>
                  <a:cubicBezTo>
                    <a:pt x="9392" y="3798"/>
                    <a:pt x="9483" y="3502"/>
                    <a:pt x="9483" y="3229"/>
                  </a:cubicBezTo>
                  <a:cubicBezTo>
                    <a:pt x="9483" y="3025"/>
                    <a:pt x="9483" y="2843"/>
                    <a:pt x="9392" y="2752"/>
                  </a:cubicBezTo>
                  <a:lnTo>
                    <a:pt x="8824" y="1046"/>
                  </a:lnTo>
                  <a:cubicBezTo>
                    <a:pt x="8733" y="751"/>
                    <a:pt x="8528" y="478"/>
                    <a:pt x="8255" y="296"/>
                  </a:cubicBezTo>
                  <a:cubicBezTo>
                    <a:pt x="8050" y="91"/>
                    <a:pt x="7778" y="0"/>
                    <a:pt x="7391" y="0"/>
                  </a:cubicBezTo>
                  <a:close/>
                </a:path>
              </a:pathLst>
            </a:custGeom>
            <a:solidFill>
              <a:srgbClr val="FFC6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0808;p63">
              <a:extLst>
                <a:ext uri="{FF2B5EF4-FFF2-40B4-BE49-F238E27FC236}">
                  <a16:creationId xmlns:a16="http://schemas.microsoft.com/office/drawing/2014/main" id="{706468FB-665D-4141-9542-B9690C4DB01C}"/>
                </a:ext>
              </a:extLst>
            </p:cNvPr>
            <p:cNvSpPr/>
            <p:nvPr/>
          </p:nvSpPr>
          <p:spPr>
            <a:xfrm>
              <a:off x="3466306" y="3381475"/>
              <a:ext cx="43995" cy="38952"/>
            </a:xfrm>
            <a:custGeom>
              <a:avLst/>
              <a:gdLst/>
              <a:ahLst/>
              <a:cxnLst/>
              <a:rect l="l" t="t" r="r" b="b"/>
              <a:pathLst>
                <a:path w="1797" h="1591" extrusionOk="0">
                  <a:moveTo>
                    <a:pt x="931" y="0"/>
                  </a:moveTo>
                  <a:cubicBezTo>
                    <a:pt x="839" y="0"/>
                    <a:pt x="747" y="21"/>
                    <a:pt x="659" y="67"/>
                  </a:cubicBezTo>
                  <a:cubicBezTo>
                    <a:pt x="296" y="158"/>
                    <a:pt x="0" y="636"/>
                    <a:pt x="205" y="1000"/>
                  </a:cubicBezTo>
                  <a:cubicBezTo>
                    <a:pt x="281" y="1398"/>
                    <a:pt x="626" y="1591"/>
                    <a:pt x="949" y="1591"/>
                  </a:cubicBezTo>
                  <a:cubicBezTo>
                    <a:pt x="1013" y="1591"/>
                    <a:pt x="1077" y="1583"/>
                    <a:pt x="1137" y="1568"/>
                  </a:cubicBezTo>
                  <a:cubicBezTo>
                    <a:pt x="1615" y="1386"/>
                    <a:pt x="1796" y="909"/>
                    <a:pt x="1615" y="522"/>
                  </a:cubicBezTo>
                  <a:cubicBezTo>
                    <a:pt x="1544" y="241"/>
                    <a:pt x="1243" y="0"/>
                    <a:pt x="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0809;p63">
              <a:extLst>
                <a:ext uri="{FF2B5EF4-FFF2-40B4-BE49-F238E27FC236}">
                  <a16:creationId xmlns:a16="http://schemas.microsoft.com/office/drawing/2014/main" id="{0781C4FA-334B-42FC-A28F-358076F0926B}"/>
                </a:ext>
              </a:extLst>
            </p:cNvPr>
            <p:cNvSpPr/>
            <p:nvPr/>
          </p:nvSpPr>
          <p:spPr>
            <a:xfrm>
              <a:off x="3781959" y="3276764"/>
              <a:ext cx="43995" cy="38486"/>
            </a:xfrm>
            <a:custGeom>
              <a:avLst/>
              <a:gdLst/>
              <a:ahLst/>
              <a:cxnLst/>
              <a:rect l="l" t="t" r="r" b="b"/>
              <a:pathLst>
                <a:path w="1797" h="1572" extrusionOk="0">
                  <a:moveTo>
                    <a:pt x="967" y="0"/>
                  </a:moveTo>
                  <a:cubicBezTo>
                    <a:pt x="864" y="0"/>
                    <a:pt x="759" y="23"/>
                    <a:pt x="660" y="69"/>
                  </a:cubicBezTo>
                  <a:cubicBezTo>
                    <a:pt x="273" y="160"/>
                    <a:pt x="1" y="638"/>
                    <a:pt x="182" y="1024"/>
                  </a:cubicBezTo>
                  <a:cubicBezTo>
                    <a:pt x="250" y="1380"/>
                    <a:pt x="532" y="1571"/>
                    <a:pt x="831" y="1571"/>
                  </a:cubicBezTo>
                  <a:cubicBezTo>
                    <a:pt x="934" y="1571"/>
                    <a:pt x="1039" y="1549"/>
                    <a:pt x="1138" y="1502"/>
                  </a:cubicBezTo>
                  <a:cubicBezTo>
                    <a:pt x="1615" y="1388"/>
                    <a:pt x="1797" y="934"/>
                    <a:pt x="1615" y="547"/>
                  </a:cubicBezTo>
                  <a:cubicBezTo>
                    <a:pt x="1547" y="192"/>
                    <a:pt x="1266" y="0"/>
                    <a:pt x="9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0810;p63">
              <a:extLst>
                <a:ext uri="{FF2B5EF4-FFF2-40B4-BE49-F238E27FC236}">
                  <a16:creationId xmlns:a16="http://schemas.microsoft.com/office/drawing/2014/main" id="{DF99FB85-C40A-4A4A-BEEC-2B8746395A99}"/>
                </a:ext>
              </a:extLst>
            </p:cNvPr>
            <p:cNvSpPr/>
            <p:nvPr/>
          </p:nvSpPr>
          <p:spPr>
            <a:xfrm>
              <a:off x="3508049" y="3492822"/>
              <a:ext cx="43995" cy="38952"/>
            </a:xfrm>
            <a:custGeom>
              <a:avLst/>
              <a:gdLst/>
              <a:ahLst/>
              <a:cxnLst/>
              <a:rect l="l" t="t" r="r" b="b"/>
              <a:pathLst>
                <a:path w="1797" h="1591" extrusionOk="0">
                  <a:moveTo>
                    <a:pt x="931" y="0"/>
                  </a:moveTo>
                  <a:cubicBezTo>
                    <a:pt x="840" y="0"/>
                    <a:pt x="748" y="21"/>
                    <a:pt x="660" y="67"/>
                  </a:cubicBezTo>
                  <a:cubicBezTo>
                    <a:pt x="296" y="158"/>
                    <a:pt x="1" y="636"/>
                    <a:pt x="205" y="1000"/>
                  </a:cubicBezTo>
                  <a:cubicBezTo>
                    <a:pt x="281" y="1398"/>
                    <a:pt x="626" y="1591"/>
                    <a:pt x="950" y="1591"/>
                  </a:cubicBezTo>
                  <a:cubicBezTo>
                    <a:pt x="1014" y="1591"/>
                    <a:pt x="1077" y="1583"/>
                    <a:pt x="1138" y="1568"/>
                  </a:cubicBezTo>
                  <a:cubicBezTo>
                    <a:pt x="1524" y="1386"/>
                    <a:pt x="1797" y="909"/>
                    <a:pt x="1615" y="522"/>
                  </a:cubicBezTo>
                  <a:cubicBezTo>
                    <a:pt x="1545" y="241"/>
                    <a:pt x="1243" y="0"/>
                    <a:pt x="931" y="0"/>
                  </a:cubicBezTo>
                  <a:close/>
                </a:path>
              </a:pathLst>
            </a:custGeom>
            <a:solidFill>
              <a:srgbClr val="FFC6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0811;p63">
              <a:extLst>
                <a:ext uri="{FF2B5EF4-FFF2-40B4-BE49-F238E27FC236}">
                  <a16:creationId xmlns:a16="http://schemas.microsoft.com/office/drawing/2014/main" id="{63EB74A4-0C4E-4B0A-88DA-553D964B630F}"/>
                </a:ext>
              </a:extLst>
            </p:cNvPr>
            <p:cNvSpPr/>
            <p:nvPr/>
          </p:nvSpPr>
          <p:spPr>
            <a:xfrm>
              <a:off x="3819270" y="3383703"/>
              <a:ext cx="43995" cy="39172"/>
            </a:xfrm>
            <a:custGeom>
              <a:avLst/>
              <a:gdLst/>
              <a:ahLst/>
              <a:cxnLst/>
              <a:rect l="l" t="t" r="r" b="b"/>
              <a:pathLst>
                <a:path w="1797" h="1600" extrusionOk="0">
                  <a:moveTo>
                    <a:pt x="917" y="1"/>
                  </a:moveTo>
                  <a:cubicBezTo>
                    <a:pt x="829" y="1"/>
                    <a:pt x="742" y="21"/>
                    <a:pt x="660" y="67"/>
                  </a:cubicBezTo>
                  <a:cubicBezTo>
                    <a:pt x="182" y="158"/>
                    <a:pt x="0" y="636"/>
                    <a:pt x="182" y="1000"/>
                  </a:cubicBezTo>
                  <a:cubicBezTo>
                    <a:pt x="257" y="1391"/>
                    <a:pt x="590" y="1599"/>
                    <a:pt x="921" y="1599"/>
                  </a:cubicBezTo>
                  <a:cubicBezTo>
                    <a:pt x="994" y="1599"/>
                    <a:pt x="1067" y="1589"/>
                    <a:pt x="1137" y="1568"/>
                  </a:cubicBezTo>
                  <a:cubicBezTo>
                    <a:pt x="1501" y="1386"/>
                    <a:pt x="1797" y="909"/>
                    <a:pt x="1592" y="545"/>
                  </a:cubicBezTo>
                  <a:cubicBezTo>
                    <a:pt x="1521" y="246"/>
                    <a:pt x="1219" y="1"/>
                    <a:pt x="9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0812;p63">
              <a:extLst>
                <a:ext uri="{FF2B5EF4-FFF2-40B4-BE49-F238E27FC236}">
                  <a16:creationId xmlns:a16="http://schemas.microsoft.com/office/drawing/2014/main" id="{352C9158-148F-42F2-8A3A-0AD4E1583C76}"/>
                </a:ext>
              </a:extLst>
            </p:cNvPr>
            <p:cNvSpPr/>
            <p:nvPr/>
          </p:nvSpPr>
          <p:spPr>
            <a:xfrm>
              <a:off x="3447920" y="3101224"/>
              <a:ext cx="322386" cy="196913"/>
            </a:xfrm>
            <a:custGeom>
              <a:avLst/>
              <a:gdLst/>
              <a:ahLst/>
              <a:cxnLst/>
              <a:rect l="l" t="t" r="r" b="b"/>
              <a:pathLst>
                <a:path w="13168" h="8043" extrusionOk="0">
                  <a:moveTo>
                    <a:pt x="10072" y="1"/>
                  </a:moveTo>
                  <a:cubicBezTo>
                    <a:pt x="9778" y="1"/>
                    <a:pt x="9479" y="47"/>
                    <a:pt x="9188" y="145"/>
                  </a:cubicBezTo>
                  <a:lnTo>
                    <a:pt x="2184" y="2691"/>
                  </a:lnTo>
                  <a:cubicBezTo>
                    <a:pt x="751" y="3169"/>
                    <a:pt x="1" y="4783"/>
                    <a:pt x="478" y="6193"/>
                  </a:cubicBezTo>
                  <a:cubicBezTo>
                    <a:pt x="858" y="7334"/>
                    <a:pt x="1945" y="8042"/>
                    <a:pt x="3096" y="8042"/>
                  </a:cubicBezTo>
                  <a:cubicBezTo>
                    <a:pt x="3390" y="8042"/>
                    <a:pt x="3688" y="7996"/>
                    <a:pt x="3980" y="7899"/>
                  </a:cubicBezTo>
                  <a:lnTo>
                    <a:pt x="10984" y="5443"/>
                  </a:lnTo>
                  <a:cubicBezTo>
                    <a:pt x="12417" y="4874"/>
                    <a:pt x="13167" y="3351"/>
                    <a:pt x="12689" y="1850"/>
                  </a:cubicBezTo>
                  <a:cubicBezTo>
                    <a:pt x="12309" y="709"/>
                    <a:pt x="11222" y="1"/>
                    <a:pt x="10072" y="1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0813;p63">
              <a:extLst>
                <a:ext uri="{FF2B5EF4-FFF2-40B4-BE49-F238E27FC236}">
                  <a16:creationId xmlns:a16="http://schemas.microsoft.com/office/drawing/2014/main" id="{586215BB-5C12-4CC2-856A-23D7108DF17A}"/>
                </a:ext>
              </a:extLst>
            </p:cNvPr>
            <p:cNvSpPr/>
            <p:nvPr/>
          </p:nvSpPr>
          <p:spPr>
            <a:xfrm>
              <a:off x="3531430" y="3223147"/>
              <a:ext cx="206583" cy="124616"/>
            </a:xfrm>
            <a:custGeom>
              <a:avLst/>
              <a:gdLst/>
              <a:ahLst/>
              <a:cxnLst/>
              <a:rect l="l" t="t" r="r" b="b"/>
              <a:pathLst>
                <a:path w="8438" h="5090" extrusionOk="0">
                  <a:moveTo>
                    <a:pt x="6405" y="0"/>
                  </a:moveTo>
                  <a:cubicBezTo>
                    <a:pt x="6228" y="0"/>
                    <a:pt x="6048" y="25"/>
                    <a:pt x="5867" y="76"/>
                  </a:cubicBezTo>
                  <a:lnTo>
                    <a:pt x="1410" y="1691"/>
                  </a:lnTo>
                  <a:cubicBezTo>
                    <a:pt x="478" y="1987"/>
                    <a:pt x="1" y="3010"/>
                    <a:pt x="387" y="3965"/>
                  </a:cubicBezTo>
                  <a:cubicBezTo>
                    <a:pt x="607" y="4660"/>
                    <a:pt x="1267" y="5090"/>
                    <a:pt x="2002" y="5090"/>
                  </a:cubicBezTo>
                  <a:cubicBezTo>
                    <a:pt x="2181" y="5090"/>
                    <a:pt x="2365" y="5064"/>
                    <a:pt x="2547" y="5011"/>
                  </a:cubicBezTo>
                  <a:lnTo>
                    <a:pt x="7004" y="3396"/>
                  </a:lnTo>
                  <a:cubicBezTo>
                    <a:pt x="7960" y="3124"/>
                    <a:pt x="8437" y="2077"/>
                    <a:pt x="8141" y="1213"/>
                  </a:cubicBezTo>
                  <a:cubicBezTo>
                    <a:pt x="7846" y="457"/>
                    <a:pt x="7162" y="0"/>
                    <a:pt x="6405" y="0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0814;p63">
              <a:extLst>
                <a:ext uri="{FF2B5EF4-FFF2-40B4-BE49-F238E27FC236}">
                  <a16:creationId xmlns:a16="http://schemas.microsoft.com/office/drawing/2014/main" id="{762A748E-A979-4661-8351-A9E7EA692755}"/>
                </a:ext>
              </a:extLst>
            </p:cNvPr>
            <p:cNvSpPr/>
            <p:nvPr/>
          </p:nvSpPr>
          <p:spPr>
            <a:xfrm>
              <a:off x="3619395" y="3304331"/>
              <a:ext cx="79078" cy="73741"/>
            </a:xfrm>
            <a:custGeom>
              <a:avLst/>
              <a:gdLst/>
              <a:ahLst/>
              <a:cxnLst/>
              <a:rect l="l" t="t" r="r" b="b"/>
              <a:pathLst>
                <a:path w="3230" h="3012" extrusionOk="0">
                  <a:moveTo>
                    <a:pt x="1600" y="1"/>
                  </a:moveTo>
                  <a:cubicBezTo>
                    <a:pt x="1447" y="1"/>
                    <a:pt x="1291" y="26"/>
                    <a:pt x="1137" y="80"/>
                  </a:cubicBezTo>
                  <a:cubicBezTo>
                    <a:pt x="387" y="376"/>
                    <a:pt x="0" y="1217"/>
                    <a:pt x="205" y="1968"/>
                  </a:cubicBezTo>
                  <a:cubicBezTo>
                    <a:pt x="422" y="2583"/>
                    <a:pt x="1014" y="3011"/>
                    <a:pt x="1625" y="3011"/>
                  </a:cubicBezTo>
                  <a:cubicBezTo>
                    <a:pt x="1782" y="3011"/>
                    <a:pt x="1939" y="2983"/>
                    <a:pt x="2093" y="2923"/>
                  </a:cubicBezTo>
                  <a:cubicBezTo>
                    <a:pt x="2843" y="2650"/>
                    <a:pt x="3230" y="1786"/>
                    <a:pt x="2934" y="1035"/>
                  </a:cubicBezTo>
                  <a:cubicBezTo>
                    <a:pt x="2788" y="416"/>
                    <a:pt x="2219" y="1"/>
                    <a:pt x="1600" y="1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0815;p63">
              <a:extLst>
                <a:ext uri="{FF2B5EF4-FFF2-40B4-BE49-F238E27FC236}">
                  <a16:creationId xmlns:a16="http://schemas.microsoft.com/office/drawing/2014/main" id="{4DC4B4C5-ED2B-4763-B01C-41C63E19076A}"/>
                </a:ext>
              </a:extLst>
            </p:cNvPr>
            <p:cNvSpPr/>
            <p:nvPr/>
          </p:nvSpPr>
          <p:spPr>
            <a:xfrm>
              <a:off x="3554810" y="3368084"/>
              <a:ext cx="224945" cy="91320"/>
            </a:xfrm>
            <a:custGeom>
              <a:avLst/>
              <a:gdLst/>
              <a:ahLst/>
              <a:cxnLst/>
              <a:rect l="l" t="t" r="r" b="b"/>
              <a:pathLst>
                <a:path w="9188" h="3730" extrusionOk="0">
                  <a:moveTo>
                    <a:pt x="8788" y="0"/>
                  </a:moveTo>
                  <a:cubicBezTo>
                    <a:pt x="8729" y="0"/>
                    <a:pt x="8669" y="15"/>
                    <a:pt x="8619" y="46"/>
                  </a:cubicBezTo>
                  <a:lnTo>
                    <a:pt x="274" y="2979"/>
                  </a:lnTo>
                  <a:cubicBezTo>
                    <a:pt x="92" y="2979"/>
                    <a:pt x="1" y="3252"/>
                    <a:pt x="92" y="3457"/>
                  </a:cubicBezTo>
                  <a:cubicBezTo>
                    <a:pt x="183" y="3639"/>
                    <a:pt x="365" y="3730"/>
                    <a:pt x="569" y="3730"/>
                  </a:cubicBezTo>
                  <a:lnTo>
                    <a:pt x="8892" y="796"/>
                  </a:lnTo>
                  <a:cubicBezTo>
                    <a:pt x="9097" y="705"/>
                    <a:pt x="9188" y="410"/>
                    <a:pt x="9097" y="228"/>
                  </a:cubicBezTo>
                  <a:cubicBezTo>
                    <a:pt x="9097" y="96"/>
                    <a:pt x="8942" y="0"/>
                    <a:pt x="8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0816;p63">
              <a:extLst>
                <a:ext uri="{FF2B5EF4-FFF2-40B4-BE49-F238E27FC236}">
                  <a16:creationId xmlns:a16="http://schemas.microsoft.com/office/drawing/2014/main" id="{614A9D13-C26D-4BA9-A7C0-1A8E6DF3BE2D}"/>
                </a:ext>
              </a:extLst>
            </p:cNvPr>
            <p:cNvSpPr/>
            <p:nvPr/>
          </p:nvSpPr>
          <p:spPr>
            <a:xfrm>
              <a:off x="3573197" y="3414576"/>
              <a:ext cx="224921" cy="92128"/>
            </a:xfrm>
            <a:custGeom>
              <a:avLst/>
              <a:gdLst/>
              <a:ahLst/>
              <a:cxnLst/>
              <a:rect l="l" t="t" r="r" b="b"/>
              <a:pathLst>
                <a:path w="9187" h="3763" extrusionOk="0">
                  <a:moveTo>
                    <a:pt x="8770" y="0"/>
                  </a:moveTo>
                  <a:cubicBezTo>
                    <a:pt x="8717" y="0"/>
                    <a:pt x="8664" y="12"/>
                    <a:pt x="8619" y="34"/>
                  </a:cubicBezTo>
                  <a:lnTo>
                    <a:pt x="273" y="2968"/>
                  </a:lnTo>
                  <a:cubicBezTo>
                    <a:pt x="91" y="3059"/>
                    <a:pt x="0" y="3263"/>
                    <a:pt x="91" y="3445"/>
                  </a:cubicBezTo>
                  <a:cubicBezTo>
                    <a:pt x="158" y="3647"/>
                    <a:pt x="288" y="3762"/>
                    <a:pt x="424" y="3762"/>
                  </a:cubicBezTo>
                  <a:cubicBezTo>
                    <a:pt x="472" y="3762"/>
                    <a:pt x="521" y="3748"/>
                    <a:pt x="569" y="3718"/>
                  </a:cubicBezTo>
                  <a:lnTo>
                    <a:pt x="8914" y="785"/>
                  </a:lnTo>
                  <a:cubicBezTo>
                    <a:pt x="9096" y="694"/>
                    <a:pt x="9187" y="512"/>
                    <a:pt x="9096" y="307"/>
                  </a:cubicBezTo>
                  <a:cubicBezTo>
                    <a:pt x="9096" y="103"/>
                    <a:pt x="8930" y="0"/>
                    <a:pt x="8770" y="0"/>
                  </a:cubicBezTo>
                  <a:close/>
                </a:path>
              </a:pathLst>
            </a:custGeom>
            <a:solidFill>
              <a:srgbClr val="FFC6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0817;p63">
              <a:extLst>
                <a:ext uri="{FF2B5EF4-FFF2-40B4-BE49-F238E27FC236}">
                  <a16:creationId xmlns:a16="http://schemas.microsoft.com/office/drawing/2014/main" id="{1986AD3C-7946-482A-8617-5F1BFA29F160}"/>
                </a:ext>
              </a:extLst>
            </p:cNvPr>
            <p:cNvSpPr/>
            <p:nvPr/>
          </p:nvSpPr>
          <p:spPr>
            <a:xfrm>
              <a:off x="3253064" y="2617621"/>
              <a:ext cx="354653" cy="230184"/>
            </a:xfrm>
            <a:custGeom>
              <a:avLst/>
              <a:gdLst/>
              <a:ahLst/>
              <a:cxnLst/>
              <a:rect l="l" t="t" r="r" b="b"/>
              <a:pathLst>
                <a:path w="14486" h="9402" extrusionOk="0">
                  <a:moveTo>
                    <a:pt x="13349" y="0"/>
                  </a:moveTo>
                  <a:lnTo>
                    <a:pt x="1" y="4730"/>
                  </a:lnTo>
                  <a:cubicBezTo>
                    <a:pt x="1039" y="7559"/>
                    <a:pt x="3728" y="9402"/>
                    <a:pt x="6634" y="9402"/>
                  </a:cubicBezTo>
                  <a:cubicBezTo>
                    <a:pt x="7418" y="9402"/>
                    <a:pt x="8218" y="9268"/>
                    <a:pt x="9006" y="8982"/>
                  </a:cubicBezTo>
                  <a:cubicBezTo>
                    <a:pt x="12599" y="7664"/>
                    <a:pt x="14486" y="3684"/>
                    <a:pt x="13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0818;p63">
              <a:extLst>
                <a:ext uri="{FF2B5EF4-FFF2-40B4-BE49-F238E27FC236}">
                  <a16:creationId xmlns:a16="http://schemas.microsoft.com/office/drawing/2014/main" id="{90F9707A-5DBF-4475-B2A3-04D77FCCE7F7}"/>
                </a:ext>
              </a:extLst>
            </p:cNvPr>
            <p:cNvSpPr/>
            <p:nvPr/>
          </p:nvSpPr>
          <p:spPr>
            <a:xfrm>
              <a:off x="3104430" y="2690898"/>
              <a:ext cx="104687" cy="95604"/>
            </a:xfrm>
            <a:custGeom>
              <a:avLst/>
              <a:gdLst/>
              <a:ahLst/>
              <a:cxnLst/>
              <a:rect l="l" t="t" r="r" b="b"/>
              <a:pathLst>
                <a:path w="4276" h="3905" extrusionOk="0">
                  <a:moveTo>
                    <a:pt x="2151" y="1"/>
                  </a:moveTo>
                  <a:cubicBezTo>
                    <a:pt x="1940" y="1"/>
                    <a:pt x="1728" y="40"/>
                    <a:pt x="1524" y="123"/>
                  </a:cubicBezTo>
                  <a:cubicBezTo>
                    <a:pt x="569" y="509"/>
                    <a:pt x="0" y="1555"/>
                    <a:pt x="387" y="2578"/>
                  </a:cubicBezTo>
                  <a:cubicBezTo>
                    <a:pt x="609" y="3430"/>
                    <a:pt x="1403" y="3905"/>
                    <a:pt x="2206" y="3905"/>
                  </a:cubicBezTo>
                  <a:cubicBezTo>
                    <a:pt x="2390" y="3905"/>
                    <a:pt x="2574" y="3880"/>
                    <a:pt x="2752" y="3829"/>
                  </a:cubicBezTo>
                  <a:cubicBezTo>
                    <a:pt x="3707" y="3443"/>
                    <a:pt x="4275" y="2306"/>
                    <a:pt x="3889" y="1350"/>
                  </a:cubicBezTo>
                  <a:cubicBezTo>
                    <a:pt x="3674" y="528"/>
                    <a:pt x="2925" y="1"/>
                    <a:pt x="21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0819;p63">
              <a:extLst>
                <a:ext uri="{FF2B5EF4-FFF2-40B4-BE49-F238E27FC236}">
                  <a16:creationId xmlns:a16="http://schemas.microsoft.com/office/drawing/2014/main" id="{82866D62-FADA-4671-B2F8-A70CCFA44DB7}"/>
                </a:ext>
              </a:extLst>
            </p:cNvPr>
            <p:cNvSpPr/>
            <p:nvPr/>
          </p:nvSpPr>
          <p:spPr>
            <a:xfrm>
              <a:off x="3380568" y="2124128"/>
              <a:ext cx="192653" cy="441419"/>
            </a:xfrm>
            <a:custGeom>
              <a:avLst/>
              <a:gdLst/>
              <a:ahLst/>
              <a:cxnLst/>
              <a:rect l="l" t="t" r="r" b="b"/>
              <a:pathLst>
                <a:path w="7869" h="18030" extrusionOk="0">
                  <a:moveTo>
                    <a:pt x="1260" y="0"/>
                  </a:moveTo>
                  <a:cubicBezTo>
                    <a:pt x="1131" y="0"/>
                    <a:pt x="997" y="18"/>
                    <a:pt x="864" y="55"/>
                  </a:cubicBezTo>
                  <a:cubicBezTo>
                    <a:pt x="296" y="260"/>
                    <a:pt x="0" y="919"/>
                    <a:pt x="182" y="1579"/>
                  </a:cubicBezTo>
                  <a:lnTo>
                    <a:pt x="5503" y="17201"/>
                  </a:lnTo>
                  <a:cubicBezTo>
                    <a:pt x="5648" y="17745"/>
                    <a:pt x="6098" y="18029"/>
                    <a:pt x="6608" y="18029"/>
                  </a:cubicBezTo>
                  <a:cubicBezTo>
                    <a:pt x="6737" y="18029"/>
                    <a:pt x="6871" y="18011"/>
                    <a:pt x="7004" y="17974"/>
                  </a:cubicBezTo>
                  <a:cubicBezTo>
                    <a:pt x="7572" y="17770"/>
                    <a:pt x="7868" y="17019"/>
                    <a:pt x="7686" y="16451"/>
                  </a:cubicBezTo>
                  <a:lnTo>
                    <a:pt x="2365" y="828"/>
                  </a:lnTo>
                  <a:cubicBezTo>
                    <a:pt x="2220" y="284"/>
                    <a:pt x="1771" y="0"/>
                    <a:pt x="12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0820;p63">
              <a:extLst>
                <a:ext uri="{FF2B5EF4-FFF2-40B4-BE49-F238E27FC236}">
                  <a16:creationId xmlns:a16="http://schemas.microsoft.com/office/drawing/2014/main" id="{0B5E3A16-2975-45F7-A1A6-F68400242B8D}"/>
                </a:ext>
              </a:extLst>
            </p:cNvPr>
            <p:cNvSpPr/>
            <p:nvPr/>
          </p:nvSpPr>
          <p:spPr>
            <a:xfrm>
              <a:off x="3621623" y="2529460"/>
              <a:ext cx="104687" cy="95604"/>
            </a:xfrm>
            <a:custGeom>
              <a:avLst/>
              <a:gdLst/>
              <a:ahLst/>
              <a:cxnLst/>
              <a:rect l="l" t="t" r="r" b="b"/>
              <a:pathLst>
                <a:path w="4276" h="3905" extrusionOk="0">
                  <a:moveTo>
                    <a:pt x="2103" y="1"/>
                  </a:moveTo>
                  <a:cubicBezTo>
                    <a:pt x="1913" y="1"/>
                    <a:pt x="1719" y="26"/>
                    <a:pt x="1524" y="77"/>
                  </a:cubicBezTo>
                  <a:cubicBezTo>
                    <a:pt x="569" y="463"/>
                    <a:pt x="0" y="1600"/>
                    <a:pt x="387" y="2555"/>
                  </a:cubicBezTo>
                  <a:cubicBezTo>
                    <a:pt x="691" y="3378"/>
                    <a:pt x="1402" y="3905"/>
                    <a:pt x="2146" y="3905"/>
                  </a:cubicBezTo>
                  <a:cubicBezTo>
                    <a:pt x="2348" y="3905"/>
                    <a:pt x="2553" y="3866"/>
                    <a:pt x="2752" y="3783"/>
                  </a:cubicBezTo>
                  <a:cubicBezTo>
                    <a:pt x="3798" y="3397"/>
                    <a:pt x="4276" y="2350"/>
                    <a:pt x="3980" y="1327"/>
                  </a:cubicBezTo>
                  <a:cubicBezTo>
                    <a:pt x="3684" y="476"/>
                    <a:pt x="2936" y="1"/>
                    <a:pt x="2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0821;p63">
              <a:extLst>
                <a:ext uri="{FF2B5EF4-FFF2-40B4-BE49-F238E27FC236}">
                  <a16:creationId xmlns:a16="http://schemas.microsoft.com/office/drawing/2014/main" id="{C3FD64EE-24E8-4967-9680-61F1F8302EF5}"/>
                </a:ext>
              </a:extLst>
            </p:cNvPr>
            <p:cNvSpPr/>
            <p:nvPr/>
          </p:nvSpPr>
          <p:spPr>
            <a:xfrm>
              <a:off x="3526974" y="2248866"/>
              <a:ext cx="104149" cy="94478"/>
            </a:xfrm>
            <a:custGeom>
              <a:avLst/>
              <a:gdLst/>
              <a:ahLst/>
              <a:cxnLst/>
              <a:rect l="l" t="t" r="r" b="b"/>
              <a:pathLst>
                <a:path w="4254" h="3859" extrusionOk="0">
                  <a:moveTo>
                    <a:pt x="2083" y="1"/>
                  </a:moveTo>
                  <a:cubicBezTo>
                    <a:pt x="1892" y="1"/>
                    <a:pt x="1697" y="26"/>
                    <a:pt x="1502" y="77"/>
                  </a:cubicBezTo>
                  <a:cubicBezTo>
                    <a:pt x="569" y="463"/>
                    <a:pt x="1" y="1509"/>
                    <a:pt x="365" y="2555"/>
                  </a:cubicBezTo>
                  <a:cubicBezTo>
                    <a:pt x="679" y="3388"/>
                    <a:pt x="1430" y="3859"/>
                    <a:pt x="2201" y="3859"/>
                  </a:cubicBezTo>
                  <a:cubicBezTo>
                    <a:pt x="2378" y="3859"/>
                    <a:pt x="2556" y="3834"/>
                    <a:pt x="2729" y="3783"/>
                  </a:cubicBezTo>
                  <a:cubicBezTo>
                    <a:pt x="3775" y="3397"/>
                    <a:pt x="4253" y="2260"/>
                    <a:pt x="3980" y="1305"/>
                  </a:cubicBezTo>
                  <a:cubicBezTo>
                    <a:pt x="3666" y="472"/>
                    <a:pt x="2915" y="1"/>
                    <a:pt x="20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0822;p63">
              <a:extLst>
                <a:ext uri="{FF2B5EF4-FFF2-40B4-BE49-F238E27FC236}">
                  <a16:creationId xmlns:a16="http://schemas.microsoft.com/office/drawing/2014/main" id="{4DCBB929-5726-46B6-A95B-FA5EB681BD4F}"/>
                </a:ext>
              </a:extLst>
            </p:cNvPr>
            <p:cNvSpPr/>
            <p:nvPr/>
          </p:nvSpPr>
          <p:spPr>
            <a:xfrm>
              <a:off x="3006990" y="2412532"/>
              <a:ext cx="104687" cy="93988"/>
            </a:xfrm>
            <a:custGeom>
              <a:avLst/>
              <a:gdLst/>
              <a:ahLst/>
              <a:cxnLst/>
              <a:rect l="l" t="t" r="r" b="b"/>
              <a:pathLst>
                <a:path w="4276" h="3839" extrusionOk="0">
                  <a:moveTo>
                    <a:pt x="2159" y="0"/>
                  </a:moveTo>
                  <a:cubicBezTo>
                    <a:pt x="1946" y="0"/>
                    <a:pt x="1731" y="39"/>
                    <a:pt x="1524" y="123"/>
                  </a:cubicBezTo>
                  <a:cubicBezTo>
                    <a:pt x="478" y="509"/>
                    <a:pt x="1" y="1555"/>
                    <a:pt x="296" y="2579"/>
                  </a:cubicBezTo>
                  <a:cubicBezTo>
                    <a:pt x="581" y="3327"/>
                    <a:pt x="1285" y="3838"/>
                    <a:pt x="2080" y="3838"/>
                  </a:cubicBezTo>
                  <a:cubicBezTo>
                    <a:pt x="2300" y="3838"/>
                    <a:pt x="2526" y="3799"/>
                    <a:pt x="2752" y="3716"/>
                  </a:cubicBezTo>
                  <a:cubicBezTo>
                    <a:pt x="3707" y="3443"/>
                    <a:pt x="4276" y="2306"/>
                    <a:pt x="3889" y="1260"/>
                  </a:cubicBezTo>
                  <a:cubicBezTo>
                    <a:pt x="3675" y="511"/>
                    <a:pt x="2931" y="0"/>
                    <a:pt x="2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0823;p63">
              <a:extLst>
                <a:ext uri="{FF2B5EF4-FFF2-40B4-BE49-F238E27FC236}">
                  <a16:creationId xmlns:a16="http://schemas.microsoft.com/office/drawing/2014/main" id="{C1780752-3DBB-492D-B7C9-805F035F14FB}"/>
                </a:ext>
              </a:extLst>
            </p:cNvPr>
            <p:cNvSpPr/>
            <p:nvPr/>
          </p:nvSpPr>
          <p:spPr>
            <a:xfrm>
              <a:off x="3058207" y="2280987"/>
              <a:ext cx="519445" cy="249232"/>
            </a:xfrm>
            <a:custGeom>
              <a:avLst/>
              <a:gdLst/>
              <a:ahLst/>
              <a:cxnLst/>
              <a:rect l="l" t="t" r="r" b="b"/>
              <a:pathLst>
                <a:path w="21217" h="10180" extrusionOk="0">
                  <a:moveTo>
                    <a:pt x="20338" y="0"/>
                  </a:moveTo>
                  <a:cubicBezTo>
                    <a:pt x="20080" y="0"/>
                    <a:pt x="19835" y="126"/>
                    <a:pt x="19716" y="379"/>
                  </a:cubicBezTo>
                  <a:lnTo>
                    <a:pt x="19716" y="470"/>
                  </a:lnTo>
                  <a:lnTo>
                    <a:pt x="19034" y="1698"/>
                  </a:lnTo>
                  <a:cubicBezTo>
                    <a:pt x="18761" y="2085"/>
                    <a:pt x="18579" y="2471"/>
                    <a:pt x="18284" y="2835"/>
                  </a:cubicBezTo>
                  <a:lnTo>
                    <a:pt x="17897" y="3404"/>
                  </a:lnTo>
                  <a:cubicBezTo>
                    <a:pt x="17715" y="3608"/>
                    <a:pt x="17624" y="3790"/>
                    <a:pt x="17442" y="3972"/>
                  </a:cubicBezTo>
                  <a:cubicBezTo>
                    <a:pt x="17147" y="4359"/>
                    <a:pt x="16874" y="4654"/>
                    <a:pt x="16578" y="5018"/>
                  </a:cubicBezTo>
                  <a:cubicBezTo>
                    <a:pt x="15919" y="5587"/>
                    <a:pt x="15168" y="6155"/>
                    <a:pt x="14395" y="6633"/>
                  </a:cubicBezTo>
                  <a:cubicBezTo>
                    <a:pt x="13645" y="7110"/>
                    <a:pt x="12780" y="7497"/>
                    <a:pt x="11939" y="7679"/>
                  </a:cubicBezTo>
                  <a:cubicBezTo>
                    <a:pt x="10850" y="8042"/>
                    <a:pt x="9723" y="8173"/>
                    <a:pt x="8554" y="8173"/>
                  </a:cubicBezTo>
                  <a:cubicBezTo>
                    <a:pt x="7892" y="8173"/>
                    <a:pt x="7217" y="8131"/>
                    <a:pt x="6527" y="8065"/>
                  </a:cubicBezTo>
                  <a:cubicBezTo>
                    <a:pt x="5595" y="7952"/>
                    <a:pt x="4731" y="7770"/>
                    <a:pt x="3798" y="7497"/>
                  </a:cubicBezTo>
                  <a:cubicBezTo>
                    <a:pt x="2934" y="7292"/>
                    <a:pt x="1979" y="6928"/>
                    <a:pt x="1138" y="6633"/>
                  </a:cubicBezTo>
                  <a:lnTo>
                    <a:pt x="1138" y="6542"/>
                  </a:lnTo>
                  <a:cubicBezTo>
                    <a:pt x="1048" y="6520"/>
                    <a:pt x="959" y="6509"/>
                    <a:pt x="873" y="6509"/>
                  </a:cubicBezTo>
                  <a:cubicBezTo>
                    <a:pt x="590" y="6509"/>
                    <a:pt x="340" y="6632"/>
                    <a:pt x="183" y="6928"/>
                  </a:cubicBezTo>
                  <a:cubicBezTo>
                    <a:pt x="1" y="7292"/>
                    <a:pt x="92" y="7679"/>
                    <a:pt x="478" y="7952"/>
                  </a:cubicBezTo>
                  <a:cubicBezTo>
                    <a:pt x="1411" y="8429"/>
                    <a:pt x="2275" y="8816"/>
                    <a:pt x="3321" y="9202"/>
                  </a:cubicBezTo>
                  <a:cubicBezTo>
                    <a:pt x="4253" y="9566"/>
                    <a:pt x="5208" y="9771"/>
                    <a:pt x="6254" y="9953"/>
                  </a:cubicBezTo>
                  <a:cubicBezTo>
                    <a:pt x="7077" y="10105"/>
                    <a:pt x="7911" y="10179"/>
                    <a:pt x="8741" y="10179"/>
                  </a:cubicBezTo>
                  <a:cubicBezTo>
                    <a:pt x="10021" y="10179"/>
                    <a:pt x="11294" y="10002"/>
                    <a:pt x="12508" y="9657"/>
                  </a:cubicBezTo>
                  <a:cubicBezTo>
                    <a:pt x="13554" y="9384"/>
                    <a:pt x="14600" y="8907"/>
                    <a:pt x="15441" y="8338"/>
                  </a:cubicBezTo>
                  <a:cubicBezTo>
                    <a:pt x="16396" y="7770"/>
                    <a:pt x="17147" y="7110"/>
                    <a:pt x="17897" y="6360"/>
                  </a:cubicBezTo>
                  <a:cubicBezTo>
                    <a:pt x="18284" y="5973"/>
                    <a:pt x="18579" y="5587"/>
                    <a:pt x="18943" y="5109"/>
                  </a:cubicBezTo>
                  <a:cubicBezTo>
                    <a:pt x="19239" y="4745"/>
                    <a:pt x="19512" y="4268"/>
                    <a:pt x="19807" y="3790"/>
                  </a:cubicBezTo>
                  <a:cubicBezTo>
                    <a:pt x="20080" y="3404"/>
                    <a:pt x="20285" y="2949"/>
                    <a:pt x="20467" y="2471"/>
                  </a:cubicBezTo>
                  <a:cubicBezTo>
                    <a:pt x="20739" y="1994"/>
                    <a:pt x="20944" y="1516"/>
                    <a:pt x="21126" y="1039"/>
                  </a:cubicBezTo>
                  <a:cubicBezTo>
                    <a:pt x="21217" y="675"/>
                    <a:pt x="21126" y="288"/>
                    <a:pt x="20739" y="106"/>
                  </a:cubicBezTo>
                  <a:cubicBezTo>
                    <a:pt x="20614" y="35"/>
                    <a:pt x="20474" y="0"/>
                    <a:pt x="20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0824;p63">
              <a:extLst>
                <a:ext uri="{FF2B5EF4-FFF2-40B4-BE49-F238E27FC236}">
                  <a16:creationId xmlns:a16="http://schemas.microsoft.com/office/drawing/2014/main" id="{7DCFDFFC-E9BE-426F-A83D-456305A35EA1}"/>
                </a:ext>
              </a:extLst>
            </p:cNvPr>
            <p:cNvSpPr/>
            <p:nvPr/>
          </p:nvSpPr>
          <p:spPr>
            <a:xfrm>
              <a:off x="3201846" y="2178920"/>
              <a:ext cx="150910" cy="155341"/>
            </a:xfrm>
            <a:custGeom>
              <a:avLst/>
              <a:gdLst/>
              <a:ahLst/>
              <a:cxnLst/>
              <a:rect l="l" t="t" r="r" b="b"/>
              <a:pathLst>
                <a:path w="6164" h="6345" extrusionOk="0">
                  <a:moveTo>
                    <a:pt x="2093" y="0"/>
                  </a:moveTo>
                  <a:lnTo>
                    <a:pt x="1615" y="2456"/>
                  </a:lnTo>
                  <a:lnTo>
                    <a:pt x="1" y="4275"/>
                  </a:lnTo>
                  <a:lnTo>
                    <a:pt x="2365" y="4639"/>
                  </a:lnTo>
                  <a:lnTo>
                    <a:pt x="4185" y="6345"/>
                  </a:lnTo>
                  <a:lnTo>
                    <a:pt x="4549" y="3889"/>
                  </a:lnTo>
                  <a:lnTo>
                    <a:pt x="6163" y="2092"/>
                  </a:lnTo>
                  <a:lnTo>
                    <a:pt x="3798" y="1706"/>
                  </a:lnTo>
                  <a:lnTo>
                    <a:pt x="20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0825;p63">
              <a:extLst>
                <a:ext uri="{FF2B5EF4-FFF2-40B4-BE49-F238E27FC236}">
                  <a16:creationId xmlns:a16="http://schemas.microsoft.com/office/drawing/2014/main" id="{78CB863C-70E1-491A-811F-C6B5B7066625}"/>
                </a:ext>
              </a:extLst>
            </p:cNvPr>
            <p:cNvSpPr/>
            <p:nvPr/>
          </p:nvSpPr>
          <p:spPr>
            <a:xfrm>
              <a:off x="3436242" y="2919760"/>
              <a:ext cx="229940" cy="238141"/>
            </a:xfrm>
            <a:custGeom>
              <a:avLst/>
              <a:gdLst/>
              <a:ahLst/>
              <a:cxnLst/>
              <a:rect l="l" t="t" r="r" b="b"/>
              <a:pathLst>
                <a:path w="9392" h="9727" extrusionOk="0">
                  <a:moveTo>
                    <a:pt x="5979" y="0"/>
                  </a:moveTo>
                  <a:cubicBezTo>
                    <a:pt x="5850" y="0"/>
                    <a:pt x="5720" y="18"/>
                    <a:pt x="5594" y="52"/>
                  </a:cubicBezTo>
                  <a:lnTo>
                    <a:pt x="1046" y="1667"/>
                  </a:lnTo>
                  <a:cubicBezTo>
                    <a:pt x="296" y="1963"/>
                    <a:pt x="0" y="2713"/>
                    <a:pt x="182" y="3372"/>
                  </a:cubicBezTo>
                  <a:lnTo>
                    <a:pt x="2092" y="8875"/>
                  </a:lnTo>
                  <a:cubicBezTo>
                    <a:pt x="2232" y="9381"/>
                    <a:pt x="2706" y="9727"/>
                    <a:pt x="3227" y="9727"/>
                  </a:cubicBezTo>
                  <a:cubicBezTo>
                    <a:pt x="3385" y="9727"/>
                    <a:pt x="3548" y="9695"/>
                    <a:pt x="3707" y="9626"/>
                  </a:cubicBezTo>
                  <a:lnTo>
                    <a:pt x="8346" y="8011"/>
                  </a:lnTo>
                  <a:cubicBezTo>
                    <a:pt x="9005" y="7738"/>
                    <a:pt x="9392" y="6988"/>
                    <a:pt x="9096" y="6306"/>
                  </a:cubicBezTo>
                  <a:lnTo>
                    <a:pt x="7300" y="917"/>
                  </a:lnTo>
                  <a:cubicBezTo>
                    <a:pt x="7061" y="310"/>
                    <a:pt x="6524" y="0"/>
                    <a:pt x="5979" y="0"/>
                  </a:cubicBezTo>
                  <a:close/>
                </a:path>
              </a:pathLst>
            </a:custGeom>
            <a:solidFill>
              <a:srgbClr val="E54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0826;p63">
              <a:extLst>
                <a:ext uri="{FF2B5EF4-FFF2-40B4-BE49-F238E27FC236}">
                  <a16:creationId xmlns:a16="http://schemas.microsoft.com/office/drawing/2014/main" id="{4B1995FF-52EB-4DF9-9EB3-2643B4D63C2F}"/>
                </a:ext>
              </a:extLst>
            </p:cNvPr>
            <p:cNvSpPr/>
            <p:nvPr/>
          </p:nvSpPr>
          <p:spPr>
            <a:xfrm>
              <a:off x="3457395" y="2943043"/>
              <a:ext cx="187634" cy="195395"/>
            </a:xfrm>
            <a:custGeom>
              <a:avLst/>
              <a:gdLst/>
              <a:ahLst/>
              <a:cxnLst/>
              <a:rect l="l" t="t" r="r" b="b"/>
              <a:pathLst>
                <a:path w="7664" h="7981" extrusionOk="0">
                  <a:moveTo>
                    <a:pt x="5000" y="1"/>
                  </a:moveTo>
                  <a:cubicBezTo>
                    <a:pt x="4879" y="1"/>
                    <a:pt x="4757" y="19"/>
                    <a:pt x="4639" y="56"/>
                  </a:cubicBezTo>
                  <a:lnTo>
                    <a:pt x="842" y="1489"/>
                  </a:lnTo>
                  <a:cubicBezTo>
                    <a:pt x="273" y="1671"/>
                    <a:pt x="0" y="2240"/>
                    <a:pt x="182" y="2808"/>
                  </a:cubicBezTo>
                  <a:lnTo>
                    <a:pt x="1592" y="7265"/>
                  </a:lnTo>
                  <a:cubicBezTo>
                    <a:pt x="1754" y="7716"/>
                    <a:pt x="2202" y="7980"/>
                    <a:pt x="2664" y="7980"/>
                  </a:cubicBezTo>
                  <a:cubicBezTo>
                    <a:pt x="2785" y="7980"/>
                    <a:pt x="2907" y="7962"/>
                    <a:pt x="3025" y="7924"/>
                  </a:cubicBezTo>
                  <a:lnTo>
                    <a:pt x="6822" y="6492"/>
                  </a:lnTo>
                  <a:cubicBezTo>
                    <a:pt x="7391" y="6310"/>
                    <a:pt x="7664" y="5741"/>
                    <a:pt x="7482" y="5173"/>
                  </a:cubicBezTo>
                  <a:lnTo>
                    <a:pt x="6049" y="716"/>
                  </a:lnTo>
                  <a:cubicBezTo>
                    <a:pt x="5905" y="265"/>
                    <a:pt x="5461" y="1"/>
                    <a:pt x="5000" y="1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0827;p63">
              <a:extLst>
                <a:ext uri="{FF2B5EF4-FFF2-40B4-BE49-F238E27FC236}">
                  <a16:creationId xmlns:a16="http://schemas.microsoft.com/office/drawing/2014/main" id="{C91670C9-DA92-481E-B847-70F19A8D67FA}"/>
                </a:ext>
              </a:extLst>
            </p:cNvPr>
            <p:cNvSpPr/>
            <p:nvPr/>
          </p:nvSpPr>
          <p:spPr>
            <a:xfrm>
              <a:off x="3464078" y="3007334"/>
              <a:ext cx="174266" cy="69604"/>
            </a:xfrm>
            <a:custGeom>
              <a:avLst/>
              <a:gdLst/>
              <a:ahLst/>
              <a:cxnLst/>
              <a:rect l="l" t="t" r="r" b="b"/>
              <a:pathLst>
                <a:path w="7118" h="2843" extrusionOk="0">
                  <a:moveTo>
                    <a:pt x="6731" y="0"/>
                  </a:moveTo>
                  <a:lnTo>
                    <a:pt x="182" y="2365"/>
                  </a:lnTo>
                  <a:cubicBezTo>
                    <a:pt x="91" y="2365"/>
                    <a:pt x="0" y="2547"/>
                    <a:pt x="0" y="2638"/>
                  </a:cubicBezTo>
                  <a:cubicBezTo>
                    <a:pt x="91" y="2729"/>
                    <a:pt x="182" y="2843"/>
                    <a:pt x="387" y="2843"/>
                  </a:cubicBezTo>
                  <a:lnTo>
                    <a:pt x="6913" y="455"/>
                  </a:lnTo>
                  <a:cubicBezTo>
                    <a:pt x="7004" y="455"/>
                    <a:pt x="7118" y="273"/>
                    <a:pt x="7118" y="182"/>
                  </a:cubicBezTo>
                  <a:cubicBezTo>
                    <a:pt x="7004" y="0"/>
                    <a:pt x="6913" y="0"/>
                    <a:pt x="67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0828;p63">
              <a:extLst>
                <a:ext uri="{FF2B5EF4-FFF2-40B4-BE49-F238E27FC236}">
                  <a16:creationId xmlns:a16="http://schemas.microsoft.com/office/drawing/2014/main" id="{E9F9E365-0B47-432E-BFA7-491D76D2B17F}"/>
                </a:ext>
              </a:extLst>
            </p:cNvPr>
            <p:cNvSpPr/>
            <p:nvPr/>
          </p:nvSpPr>
          <p:spPr>
            <a:xfrm>
              <a:off x="3487459" y="2962776"/>
              <a:ext cx="67376" cy="175221"/>
            </a:xfrm>
            <a:custGeom>
              <a:avLst/>
              <a:gdLst/>
              <a:ahLst/>
              <a:cxnLst/>
              <a:rect l="l" t="t" r="r" b="b"/>
              <a:pathLst>
                <a:path w="2752" h="7157" extrusionOk="0">
                  <a:moveTo>
                    <a:pt x="182" y="1"/>
                  </a:moveTo>
                  <a:cubicBezTo>
                    <a:pt x="91" y="115"/>
                    <a:pt x="0" y="206"/>
                    <a:pt x="0" y="387"/>
                  </a:cubicBezTo>
                  <a:lnTo>
                    <a:pt x="2274" y="7028"/>
                  </a:lnTo>
                  <a:cubicBezTo>
                    <a:pt x="2338" y="7092"/>
                    <a:pt x="2403" y="7156"/>
                    <a:pt x="2467" y="7156"/>
                  </a:cubicBezTo>
                  <a:cubicBezTo>
                    <a:pt x="2494" y="7156"/>
                    <a:pt x="2520" y="7145"/>
                    <a:pt x="2547" y="7118"/>
                  </a:cubicBezTo>
                  <a:cubicBezTo>
                    <a:pt x="2752" y="7118"/>
                    <a:pt x="2752" y="6937"/>
                    <a:pt x="2752" y="6823"/>
                  </a:cubicBezTo>
                  <a:lnTo>
                    <a:pt x="478" y="206"/>
                  </a:lnTo>
                  <a:cubicBezTo>
                    <a:pt x="478" y="115"/>
                    <a:pt x="273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0829;p63">
              <a:extLst>
                <a:ext uri="{FF2B5EF4-FFF2-40B4-BE49-F238E27FC236}">
                  <a16:creationId xmlns:a16="http://schemas.microsoft.com/office/drawing/2014/main" id="{AD5F7799-0800-42BB-80D6-30B790C6AC0B}"/>
                </a:ext>
              </a:extLst>
            </p:cNvPr>
            <p:cNvSpPr/>
            <p:nvPr/>
          </p:nvSpPr>
          <p:spPr>
            <a:xfrm>
              <a:off x="3549816" y="2941305"/>
              <a:ext cx="67376" cy="174609"/>
            </a:xfrm>
            <a:custGeom>
              <a:avLst/>
              <a:gdLst/>
              <a:ahLst/>
              <a:cxnLst/>
              <a:rect l="l" t="t" r="r" b="b"/>
              <a:pathLst>
                <a:path w="2752" h="7132" extrusionOk="0">
                  <a:moveTo>
                    <a:pt x="292" y="1"/>
                  </a:moveTo>
                  <a:cubicBezTo>
                    <a:pt x="260" y="1"/>
                    <a:pt x="229" y="12"/>
                    <a:pt x="205" y="37"/>
                  </a:cubicBezTo>
                  <a:cubicBezTo>
                    <a:pt x="91" y="37"/>
                    <a:pt x="0" y="218"/>
                    <a:pt x="0" y="309"/>
                  </a:cubicBezTo>
                  <a:lnTo>
                    <a:pt x="2274" y="6949"/>
                  </a:lnTo>
                  <a:cubicBezTo>
                    <a:pt x="2365" y="7040"/>
                    <a:pt x="2479" y="7131"/>
                    <a:pt x="2570" y="7131"/>
                  </a:cubicBezTo>
                  <a:cubicBezTo>
                    <a:pt x="2752" y="7040"/>
                    <a:pt x="2752" y="6949"/>
                    <a:pt x="2752" y="6768"/>
                  </a:cubicBezTo>
                  <a:lnTo>
                    <a:pt x="478" y="218"/>
                  </a:lnTo>
                  <a:cubicBezTo>
                    <a:pt x="478" y="85"/>
                    <a:pt x="380" y="1"/>
                    <a:pt x="2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0830;p63">
              <a:extLst>
                <a:ext uri="{FF2B5EF4-FFF2-40B4-BE49-F238E27FC236}">
                  <a16:creationId xmlns:a16="http://schemas.microsoft.com/office/drawing/2014/main" id="{5DE7ED19-9B3F-46F7-9B11-02C2C35FABB4}"/>
                </a:ext>
              </a:extLst>
            </p:cNvPr>
            <p:cNvSpPr/>
            <p:nvPr/>
          </p:nvSpPr>
          <p:spPr>
            <a:xfrm>
              <a:off x="3310965" y="2999646"/>
              <a:ext cx="120846" cy="111126"/>
            </a:xfrm>
            <a:custGeom>
              <a:avLst/>
              <a:gdLst/>
              <a:ahLst/>
              <a:cxnLst/>
              <a:rect l="l" t="t" r="r" b="b"/>
              <a:pathLst>
                <a:path w="4936" h="4539" extrusionOk="0">
                  <a:moveTo>
                    <a:pt x="2440" y="1"/>
                  </a:moveTo>
                  <a:cubicBezTo>
                    <a:pt x="2200" y="1"/>
                    <a:pt x="1953" y="36"/>
                    <a:pt x="1706" y="109"/>
                  </a:cubicBezTo>
                  <a:cubicBezTo>
                    <a:pt x="569" y="587"/>
                    <a:pt x="1" y="1815"/>
                    <a:pt x="387" y="3043"/>
                  </a:cubicBezTo>
                  <a:cubicBezTo>
                    <a:pt x="671" y="3929"/>
                    <a:pt x="1493" y="4539"/>
                    <a:pt x="2423" y="4539"/>
                  </a:cubicBezTo>
                  <a:cubicBezTo>
                    <a:pt x="2687" y="4539"/>
                    <a:pt x="2959" y="4490"/>
                    <a:pt x="3230" y="4385"/>
                  </a:cubicBezTo>
                  <a:cubicBezTo>
                    <a:pt x="4367" y="3998"/>
                    <a:pt x="4935" y="2679"/>
                    <a:pt x="4549" y="1542"/>
                  </a:cubicBezTo>
                  <a:cubicBezTo>
                    <a:pt x="4240" y="561"/>
                    <a:pt x="3394" y="1"/>
                    <a:pt x="2440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0831;p63">
              <a:extLst>
                <a:ext uri="{FF2B5EF4-FFF2-40B4-BE49-F238E27FC236}">
                  <a16:creationId xmlns:a16="http://schemas.microsoft.com/office/drawing/2014/main" id="{E7B00B6A-6BE3-46B2-B124-C0DECD7C5AAD}"/>
                </a:ext>
              </a:extLst>
            </p:cNvPr>
            <p:cNvSpPr/>
            <p:nvPr/>
          </p:nvSpPr>
          <p:spPr>
            <a:xfrm>
              <a:off x="3645004" y="2879119"/>
              <a:ext cx="123074" cy="110930"/>
            </a:xfrm>
            <a:custGeom>
              <a:avLst/>
              <a:gdLst/>
              <a:ahLst/>
              <a:cxnLst/>
              <a:rect l="l" t="t" r="r" b="b"/>
              <a:pathLst>
                <a:path w="5027" h="4531" extrusionOk="0">
                  <a:moveTo>
                    <a:pt x="2515" y="1"/>
                  </a:moveTo>
                  <a:cubicBezTo>
                    <a:pt x="2277" y="1"/>
                    <a:pt x="2035" y="40"/>
                    <a:pt x="1797" y="121"/>
                  </a:cubicBezTo>
                  <a:cubicBezTo>
                    <a:pt x="569" y="484"/>
                    <a:pt x="1" y="1826"/>
                    <a:pt x="387" y="3054"/>
                  </a:cubicBezTo>
                  <a:cubicBezTo>
                    <a:pt x="669" y="3936"/>
                    <a:pt x="1539" y="4530"/>
                    <a:pt x="2446" y="4530"/>
                  </a:cubicBezTo>
                  <a:cubicBezTo>
                    <a:pt x="2708" y="4530"/>
                    <a:pt x="2974" y="4480"/>
                    <a:pt x="3230" y="4373"/>
                  </a:cubicBezTo>
                  <a:cubicBezTo>
                    <a:pt x="4367" y="3986"/>
                    <a:pt x="5026" y="2667"/>
                    <a:pt x="4639" y="1530"/>
                  </a:cubicBezTo>
                  <a:cubicBezTo>
                    <a:pt x="4262" y="559"/>
                    <a:pt x="3415" y="1"/>
                    <a:pt x="2515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0832;p63">
              <a:extLst>
                <a:ext uri="{FF2B5EF4-FFF2-40B4-BE49-F238E27FC236}">
                  <a16:creationId xmlns:a16="http://schemas.microsoft.com/office/drawing/2014/main" id="{98C26217-B32B-4467-A011-EE5E0C6BC502}"/>
                </a:ext>
              </a:extLst>
            </p:cNvPr>
            <p:cNvSpPr/>
            <p:nvPr/>
          </p:nvSpPr>
          <p:spPr>
            <a:xfrm>
              <a:off x="3508049" y="2853241"/>
              <a:ext cx="236623" cy="121262"/>
            </a:xfrm>
            <a:custGeom>
              <a:avLst/>
              <a:gdLst/>
              <a:ahLst/>
              <a:cxnLst/>
              <a:rect l="l" t="t" r="r" b="b"/>
              <a:pathLst>
                <a:path w="9665" h="4953" extrusionOk="0">
                  <a:moveTo>
                    <a:pt x="8849" y="1"/>
                  </a:moveTo>
                  <a:cubicBezTo>
                    <a:pt x="8670" y="1"/>
                    <a:pt x="8483" y="75"/>
                    <a:pt x="8346" y="223"/>
                  </a:cubicBezTo>
                  <a:cubicBezTo>
                    <a:pt x="7959" y="791"/>
                    <a:pt x="7482" y="1178"/>
                    <a:pt x="7027" y="1450"/>
                  </a:cubicBezTo>
                  <a:cubicBezTo>
                    <a:pt x="6550" y="1837"/>
                    <a:pt x="5981" y="2019"/>
                    <a:pt x="5413" y="2110"/>
                  </a:cubicBezTo>
                  <a:cubicBezTo>
                    <a:pt x="5087" y="2227"/>
                    <a:pt x="4761" y="2277"/>
                    <a:pt x="4435" y="2277"/>
                  </a:cubicBezTo>
                  <a:cubicBezTo>
                    <a:pt x="4193" y="2277"/>
                    <a:pt x="3950" y="2249"/>
                    <a:pt x="3707" y="2201"/>
                  </a:cubicBezTo>
                  <a:cubicBezTo>
                    <a:pt x="3502" y="2201"/>
                    <a:pt x="3230" y="2201"/>
                    <a:pt x="2934" y="2110"/>
                  </a:cubicBezTo>
                  <a:cubicBezTo>
                    <a:pt x="2752" y="2110"/>
                    <a:pt x="2661" y="2019"/>
                    <a:pt x="2570" y="2019"/>
                  </a:cubicBezTo>
                  <a:cubicBezTo>
                    <a:pt x="2479" y="1928"/>
                    <a:pt x="2365" y="1928"/>
                    <a:pt x="2365" y="1928"/>
                  </a:cubicBezTo>
                  <a:lnTo>
                    <a:pt x="2275" y="1928"/>
                  </a:lnTo>
                  <a:lnTo>
                    <a:pt x="2275" y="1837"/>
                  </a:lnTo>
                  <a:lnTo>
                    <a:pt x="2184" y="1837"/>
                  </a:lnTo>
                  <a:cubicBezTo>
                    <a:pt x="2032" y="1778"/>
                    <a:pt x="1877" y="1749"/>
                    <a:pt x="1722" y="1749"/>
                  </a:cubicBezTo>
                  <a:cubicBezTo>
                    <a:pt x="1109" y="1749"/>
                    <a:pt x="514" y="2193"/>
                    <a:pt x="296" y="2883"/>
                  </a:cubicBezTo>
                  <a:cubicBezTo>
                    <a:pt x="1" y="3634"/>
                    <a:pt x="478" y="4475"/>
                    <a:pt x="1228" y="4771"/>
                  </a:cubicBezTo>
                  <a:lnTo>
                    <a:pt x="1342" y="4771"/>
                  </a:lnTo>
                  <a:lnTo>
                    <a:pt x="1342" y="4861"/>
                  </a:lnTo>
                  <a:lnTo>
                    <a:pt x="1615" y="4861"/>
                  </a:lnTo>
                  <a:cubicBezTo>
                    <a:pt x="1797" y="4861"/>
                    <a:pt x="1911" y="4861"/>
                    <a:pt x="2002" y="4952"/>
                  </a:cubicBezTo>
                  <a:lnTo>
                    <a:pt x="3798" y="4952"/>
                  </a:lnTo>
                  <a:cubicBezTo>
                    <a:pt x="4639" y="4861"/>
                    <a:pt x="5413" y="4589"/>
                    <a:pt x="6163" y="4293"/>
                  </a:cubicBezTo>
                  <a:cubicBezTo>
                    <a:pt x="6913" y="3906"/>
                    <a:pt x="7596" y="3452"/>
                    <a:pt x="8164" y="2883"/>
                  </a:cubicBezTo>
                  <a:cubicBezTo>
                    <a:pt x="8733" y="2315"/>
                    <a:pt x="9096" y="1632"/>
                    <a:pt x="9483" y="973"/>
                  </a:cubicBezTo>
                  <a:cubicBezTo>
                    <a:pt x="9665" y="791"/>
                    <a:pt x="9574" y="404"/>
                    <a:pt x="9301" y="223"/>
                  </a:cubicBezTo>
                  <a:cubicBezTo>
                    <a:pt x="9199" y="75"/>
                    <a:pt x="9028" y="1"/>
                    <a:pt x="8849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0833;p63">
              <a:extLst>
                <a:ext uri="{FF2B5EF4-FFF2-40B4-BE49-F238E27FC236}">
                  <a16:creationId xmlns:a16="http://schemas.microsoft.com/office/drawing/2014/main" id="{4CE4488D-1DC8-4F99-85A9-9A2A7C5601B7}"/>
                </a:ext>
              </a:extLst>
            </p:cNvPr>
            <p:cNvSpPr/>
            <p:nvPr/>
          </p:nvSpPr>
          <p:spPr>
            <a:xfrm>
              <a:off x="3290375" y="2917361"/>
              <a:ext cx="236623" cy="128949"/>
            </a:xfrm>
            <a:custGeom>
              <a:avLst/>
              <a:gdLst/>
              <a:ahLst/>
              <a:cxnLst/>
              <a:rect l="l" t="t" r="r" b="b"/>
              <a:pathLst>
                <a:path w="9665" h="5267" extrusionOk="0">
                  <a:moveTo>
                    <a:pt x="7919" y="0"/>
                  </a:moveTo>
                  <a:cubicBezTo>
                    <a:pt x="7419" y="0"/>
                    <a:pt x="6951" y="247"/>
                    <a:pt x="6708" y="719"/>
                  </a:cubicBezTo>
                  <a:lnTo>
                    <a:pt x="6618" y="719"/>
                  </a:lnTo>
                  <a:lnTo>
                    <a:pt x="6618" y="833"/>
                  </a:lnTo>
                  <a:cubicBezTo>
                    <a:pt x="6618" y="924"/>
                    <a:pt x="6527" y="924"/>
                    <a:pt x="6527" y="1015"/>
                  </a:cubicBezTo>
                  <a:cubicBezTo>
                    <a:pt x="6436" y="1105"/>
                    <a:pt x="6345" y="1196"/>
                    <a:pt x="6254" y="1287"/>
                  </a:cubicBezTo>
                  <a:cubicBezTo>
                    <a:pt x="6140" y="1583"/>
                    <a:pt x="5958" y="1765"/>
                    <a:pt x="5776" y="1970"/>
                  </a:cubicBezTo>
                  <a:cubicBezTo>
                    <a:pt x="5299" y="2333"/>
                    <a:pt x="4821" y="2720"/>
                    <a:pt x="4344" y="2993"/>
                  </a:cubicBezTo>
                  <a:cubicBezTo>
                    <a:pt x="3866" y="3198"/>
                    <a:pt x="3297" y="3379"/>
                    <a:pt x="2729" y="3470"/>
                  </a:cubicBezTo>
                  <a:cubicBezTo>
                    <a:pt x="2070" y="3470"/>
                    <a:pt x="1501" y="3470"/>
                    <a:pt x="842" y="3379"/>
                  </a:cubicBezTo>
                  <a:cubicBezTo>
                    <a:pt x="776" y="3364"/>
                    <a:pt x="713" y="3356"/>
                    <a:pt x="654" y="3356"/>
                  </a:cubicBezTo>
                  <a:cubicBezTo>
                    <a:pt x="367" y="3356"/>
                    <a:pt x="167" y="3536"/>
                    <a:pt x="91" y="3857"/>
                  </a:cubicBezTo>
                  <a:cubicBezTo>
                    <a:pt x="0" y="4244"/>
                    <a:pt x="182" y="4516"/>
                    <a:pt x="455" y="4607"/>
                  </a:cubicBezTo>
                  <a:cubicBezTo>
                    <a:pt x="1137" y="4903"/>
                    <a:pt x="1888" y="5176"/>
                    <a:pt x="2638" y="5267"/>
                  </a:cubicBezTo>
                  <a:cubicBezTo>
                    <a:pt x="3502" y="5267"/>
                    <a:pt x="4253" y="5267"/>
                    <a:pt x="5003" y="5085"/>
                  </a:cubicBezTo>
                  <a:cubicBezTo>
                    <a:pt x="5867" y="4903"/>
                    <a:pt x="6618" y="4516"/>
                    <a:pt x="7277" y="4130"/>
                  </a:cubicBezTo>
                  <a:cubicBezTo>
                    <a:pt x="7664" y="3857"/>
                    <a:pt x="7959" y="3675"/>
                    <a:pt x="8232" y="3379"/>
                  </a:cubicBezTo>
                  <a:cubicBezTo>
                    <a:pt x="8414" y="3198"/>
                    <a:pt x="8619" y="3107"/>
                    <a:pt x="8710" y="2902"/>
                  </a:cubicBezTo>
                  <a:cubicBezTo>
                    <a:pt x="8801" y="2902"/>
                    <a:pt x="8892" y="2811"/>
                    <a:pt x="8982" y="2720"/>
                  </a:cubicBezTo>
                  <a:cubicBezTo>
                    <a:pt x="8982" y="2629"/>
                    <a:pt x="8982" y="2629"/>
                    <a:pt x="9096" y="2629"/>
                  </a:cubicBezTo>
                  <a:lnTo>
                    <a:pt x="9187" y="2538"/>
                  </a:lnTo>
                  <a:lnTo>
                    <a:pt x="9187" y="2424"/>
                  </a:lnTo>
                  <a:cubicBezTo>
                    <a:pt x="9665" y="1674"/>
                    <a:pt x="9460" y="719"/>
                    <a:pt x="8801" y="264"/>
                  </a:cubicBezTo>
                  <a:cubicBezTo>
                    <a:pt x="8522" y="87"/>
                    <a:pt x="8215" y="0"/>
                    <a:pt x="7919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0834;p63">
              <a:extLst>
                <a:ext uri="{FF2B5EF4-FFF2-40B4-BE49-F238E27FC236}">
                  <a16:creationId xmlns:a16="http://schemas.microsoft.com/office/drawing/2014/main" id="{3C6A18C8-FD09-4848-8893-8852300573D3}"/>
                </a:ext>
              </a:extLst>
            </p:cNvPr>
            <p:cNvSpPr/>
            <p:nvPr/>
          </p:nvSpPr>
          <p:spPr>
            <a:xfrm>
              <a:off x="3466306" y="2841955"/>
              <a:ext cx="76851" cy="126452"/>
            </a:xfrm>
            <a:custGeom>
              <a:avLst/>
              <a:gdLst/>
              <a:ahLst/>
              <a:cxnLst/>
              <a:rect l="l" t="t" r="r" b="b"/>
              <a:pathLst>
                <a:path w="3139" h="5165" extrusionOk="0">
                  <a:moveTo>
                    <a:pt x="1109" y="0"/>
                  </a:moveTo>
                  <a:cubicBezTo>
                    <a:pt x="1055" y="0"/>
                    <a:pt x="1003" y="8"/>
                    <a:pt x="955" y="24"/>
                  </a:cubicBezTo>
                  <a:lnTo>
                    <a:pt x="478" y="206"/>
                  </a:lnTo>
                  <a:cubicBezTo>
                    <a:pt x="205" y="297"/>
                    <a:pt x="0" y="593"/>
                    <a:pt x="91" y="956"/>
                  </a:cubicBezTo>
                  <a:lnTo>
                    <a:pt x="1433" y="4754"/>
                  </a:lnTo>
                  <a:cubicBezTo>
                    <a:pt x="1508" y="4998"/>
                    <a:pt x="1783" y="5164"/>
                    <a:pt x="2031" y="5164"/>
                  </a:cubicBezTo>
                  <a:cubicBezTo>
                    <a:pt x="2084" y="5164"/>
                    <a:pt x="2135" y="5157"/>
                    <a:pt x="2183" y="5141"/>
                  </a:cubicBezTo>
                  <a:lnTo>
                    <a:pt x="2661" y="4936"/>
                  </a:lnTo>
                  <a:cubicBezTo>
                    <a:pt x="2933" y="4845"/>
                    <a:pt x="3138" y="4481"/>
                    <a:pt x="3047" y="4185"/>
                  </a:cubicBezTo>
                  <a:lnTo>
                    <a:pt x="1706" y="388"/>
                  </a:lnTo>
                  <a:cubicBezTo>
                    <a:pt x="1631" y="163"/>
                    <a:pt x="1356" y="0"/>
                    <a:pt x="1109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0835;p63">
              <a:extLst>
                <a:ext uri="{FF2B5EF4-FFF2-40B4-BE49-F238E27FC236}">
                  <a16:creationId xmlns:a16="http://schemas.microsoft.com/office/drawing/2014/main" id="{159C710A-3AFB-4584-8662-0C095A73F644}"/>
                </a:ext>
              </a:extLst>
            </p:cNvPr>
            <p:cNvSpPr/>
            <p:nvPr/>
          </p:nvSpPr>
          <p:spPr>
            <a:xfrm>
              <a:off x="3387791" y="2878752"/>
              <a:ext cx="32317" cy="29159"/>
            </a:xfrm>
            <a:custGeom>
              <a:avLst/>
              <a:gdLst/>
              <a:ahLst/>
              <a:cxnLst/>
              <a:rect l="l" t="t" r="r" b="b"/>
              <a:pathLst>
                <a:path w="1320" h="1191" extrusionOk="0">
                  <a:moveTo>
                    <a:pt x="607" y="0"/>
                  </a:moveTo>
                  <a:cubicBezTo>
                    <a:pt x="555" y="0"/>
                    <a:pt x="504" y="7"/>
                    <a:pt x="455" y="22"/>
                  </a:cubicBezTo>
                  <a:cubicBezTo>
                    <a:pt x="183" y="136"/>
                    <a:pt x="1" y="499"/>
                    <a:pt x="92" y="795"/>
                  </a:cubicBezTo>
                  <a:cubicBezTo>
                    <a:pt x="165" y="1015"/>
                    <a:pt x="431" y="1191"/>
                    <a:pt x="674" y="1191"/>
                  </a:cubicBezTo>
                  <a:cubicBezTo>
                    <a:pt x="732" y="1191"/>
                    <a:pt x="789" y="1181"/>
                    <a:pt x="842" y="1159"/>
                  </a:cubicBezTo>
                  <a:cubicBezTo>
                    <a:pt x="1138" y="1068"/>
                    <a:pt x="1320" y="704"/>
                    <a:pt x="1229" y="408"/>
                  </a:cubicBezTo>
                  <a:cubicBezTo>
                    <a:pt x="1153" y="180"/>
                    <a:pt x="870" y="0"/>
                    <a:pt x="607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0836;p63">
              <a:extLst>
                <a:ext uri="{FF2B5EF4-FFF2-40B4-BE49-F238E27FC236}">
                  <a16:creationId xmlns:a16="http://schemas.microsoft.com/office/drawing/2014/main" id="{A039D03F-548F-4711-B64B-B9FA022ACCA7}"/>
                </a:ext>
              </a:extLst>
            </p:cNvPr>
            <p:cNvSpPr/>
            <p:nvPr/>
          </p:nvSpPr>
          <p:spPr>
            <a:xfrm>
              <a:off x="3559266" y="2816126"/>
              <a:ext cx="32317" cy="28204"/>
            </a:xfrm>
            <a:custGeom>
              <a:avLst/>
              <a:gdLst/>
              <a:ahLst/>
              <a:cxnLst/>
              <a:rect l="l" t="t" r="r" b="b"/>
              <a:pathLst>
                <a:path w="1320" h="1152" extrusionOk="0">
                  <a:moveTo>
                    <a:pt x="682" y="1"/>
                  </a:moveTo>
                  <a:cubicBezTo>
                    <a:pt x="611" y="1"/>
                    <a:pt x="542" y="12"/>
                    <a:pt x="478" y="33"/>
                  </a:cubicBezTo>
                  <a:cubicBezTo>
                    <a:pt x="183" y="124"/>
                    <a:pt x="1" y="420"/>
                    <a:pt x="92" y="783"/>
                  </a:cubicBezTo>
                  <a:cubicBezTo>
                    <a:pt x="157" y="997"/>
                    <a:pt x="378" y="1152"/>
                    <a:pt x="598" y="1152"/>
                  </a:cubicBezTo>
                  <a:cubicBezTo>
                    <a:pt x="683" y="1152"/>
                    <a:pt x="767" y="1129"/>
                    <a:pt x="842" y="1079"/>
                  </a:cubicBezTo>
                  <a:cubicBezTo>
                    <a:pt x="1138" y="988"/>
                    <a:pt x="1319" y="693"/>
                    <a:pt x="1229" y="420"/>
                  </a:cubicBezTo>
                  <a:cubicBezTo>
                    <a:pt x="1159" y="123"/>
                    <a:pt x="915" y="1"/>
                    <a:pt x="682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0837;p63">
              <a:extLst>
                <a:ext uri="{FF2B5EF4-FFF2-40B4-BE49-F238E27FC236}">
                  <a16:creationId xmlns:a16="http://schemas.microsoft.com/office/drawing/2014/main" id="{0572C772-47CC-46ED-8FF2-A6A9A56766E9}"/>
                </a:ext>
              </a:extLst>
            </p:cNvPr>
            <p:cNvSpPr/>
            <p:nvPr/>
          </p:nvSpPr>
          <p:spPr>
            <a:xfrm>
              <a:off x="3958453" y="3918695"/>
              <a:ext cx="180950" cy="218261"/>
            </a:xfrm>
            <a:custGeom>
              <a:avLst/>
              <a:gdLst/>
              <a:ahLst/>
              <a:cxnLst/>
              <a:rect l="l" t="t" r="r" b="b"/>
              <a:pathLst>
                <a:path w="7391" h="8915" extrusionOk="0">
                  <a:moveTo>
                    <a:pt x="4912" y="0"/>
                  </a:moveTo>
                  <a:lnTo>
                    <a:pt x="0" y="1797"/>
                  </a:lnTo>
                  <a:lnTo>
                    <a:pt x="2365" y="8914"/>
                  </a:lnTo>
                  <a:lnTo>
                    <a:pt x="7391" y="7118"/>
                  </a:lnTo>
                  <a:lnTo>
                    <a:pt x="4912" y="0"/>
                  </a:lnTo>
                  <a:close/>
                </a:path>
              </a:pathLst>
            </a:custGeom>
            <a:solidFill>
              <a:srgbClr val="393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0838;p63">
              <a:extLst>
                <a:ext uri="{FF2B5EF4-FFF2-40B4-BE49-F238E27FC236}">
                  <a16:creationId xmlns:a16="http://schemas.microsoft.com/office/drawing/2014/main" id="{49C24835-9D2A-430D-82BA-D169056E4A20}"/>
                </a:ext>
              </a:extLst>
            </p:cNvPr>
            <p:cNvSpPr/>
            <p:nvPr/>
          </p:nvSpPr>
          <p:spPr>
            <a:xfrm>
              <a:off x="3990746" y="3981125"/>
              <a:ext cx="236623" cy="183888"/>
            </a:xfrm>
            <a:custGeom>
              <a:avLst/>
              <a:gdLst/>
              <a:ahLst/>
              <a:cxnLst/>
              <a:rect l="l" t="t" r="r" b="b"/>
              <a:pathLst>
                <a:path w="9665" h="7511" extrusionOk="0">
                  <a:moveTo>
                    <a:pt x="6584" y="0"/>
                  </a:moveTo>
                  <a:cubicBezTo>
                    <a:pt x="6346" y="0"/>
                    <a:pt x="6104" y="36"/>
                    <a:pt x="5867" y="111"/>
                  </a:cubicBezTo>
                  <a:lnTo>
                    <a:pt x="1887" y="1521"/>
                  </a:lnTo>
                  <a:cubicBezTo>
                    <a:pt x="659" y="1998"/>
                    <a:pt x="0" y="3317"/>
                    <a:pt x="387" y="4568"/>
                  </a:cubicBezTo>
                  <a:lnTo>
                    <a:pt x="841" y="5887"/>
                  </a:lnTo>
                  <a:cubicBezTo>
                    <a:pt x="1230" y="6887"/>
                    <a:pt x="2193" y="7510"/>
                    <a:pt x="3200" y="7510"/>
                  </a:cubicBezTo>
                  <a:cubicBezTo>
                    <a:pt x="3429" y="7510"/>
                    <a:pt x="3661" y="7478"/>
                    <a:pt x="3889" y="7410"/>
                  </a:cubicBezTo>
                  <a:lnTo>
                    <a:pt x="7868" y="5978"/>
                  </a:lnTo>
                  <a:cubicBezTo>
                    <a:pt x="9096" y="5591"/>
                    <a:pt x="9665" y="4181"/>
                    <a:pt x="9278" y="2953"/>
                  </a:cubicBezTo>
                  <a:lnTo>
                    <a:pt x="8800" y="1612"/>
                  </a:lnTo>
                  <a:cubicBezTo>
                    <a:pt x="8507" y="621"/>
                    <a:pt x="7577" y="0"/>
                    <a:pt x="6584" y="0"/>
                  </a:cubicBezTo>
                  <a:close/>
                </a:path>
              </a:pathLst>
            </a:custGeom>
            <a:solidFill>
              <a:srgbClr val="393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0839;p63">
              <a:extLst>
                <a:ext uri="{FF2B5EF4-FFF2-40B4-BE49-F238E27FC236}">
                  <a16:creationId xmlns:a16="http://schemas.microsoft.com/office/drawing/2014/main" id="{10AAD94F-D893-4016-A565-5BE7A73CE615}"/>
                </a:ext>
              </a:extLst>
            </p:cNvPr>
            <p:cNvSpPr/>
            <p:nvPr/>
          </p:nvSpPr>
          <p:spPr>
            <a:xfrm>
              <a:off x="4039172" y="4021717"/>
              <a:ext cx="114162" cy="65393"/>
            </a:xfrm>
            <a:custGeom>
              <a:avLst/>
              <a:gdLst/>
              <a:ahLst/>
              <a:cxnLst/>
              <a:rect l="l" t="t" r="r" b="b"/>
              <a:pathLst>
                <a:path w="4663" h="2671" extrusionOk="0">
                  <a:moveTo>
                    <a:pt x="3684" y="0"/>
                  </a:moveTo>
                  <a:cubicBezTo>
                    <a:pt x="3591" y="0"/>
                    <a:pt x="3499" y="21"/>
                    <a:pt x="3411" y="67"/>
                  </a:cubicBezTo>
                  <a:lnTo>
                    <a:pt x="683" y="1000"/>
                  </a:lnTo>
                  <a:cubicBezTo>
                    <a:pt x="296" y="1204"/>
                    <a:pt x="0" y="1659"/>
                    <a:pt x="205" y="2046"/>
                  </a:cubicBezTo>
                  <a:cubicBezTo>
                    <a:pt x="348" y="2422"/>
                    <a:pt x="675" y="2671"/>
                    <a:pt x="996" y="2671"/>
                  </a:cubicBezTo>
                  <a:cubicBezTo>
                    <a:pt x="1083" y="2671"/>
                    <a:pt x="1169" y="2653"/>
                    <a:pt x="1251" y="2614"/>
                  </a:cubicBezTo>
                  <a:lnTo>
                    <a:pt x="3980" y="1659"/>
                  </a:lnTo>
                  <a:cubicBezTo>
                    <a:pt x="4366" y="1477"/>
                    <a:pt x="4662" y="1000"/>
                    <a:pt x="4457" y="522"/>
                  </a:cubicBezTo>
                  <a:cubicBezTo>
                    <a:pt x="4317" y="241"/>
                    <a:pt x="3999" y="0"/>
                    <a:pt x="3684" y="0"/>
                  </a:cubicBezTo>
                  <a:close/>
                </a:path>
              </a:pathLst>
            </a:custGeom>
            <a:solidFill>
              <a:srgbClr val="553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0840;p63">
              <a:extLst>
                <a:ext uri="{FF2B5EF4-FFF2-40B4-BE49-F238E27FC236}">
                  <a16:creationId xmlns:a16="http://schemas.microsoft.com/office/drawing/2014/main" id="{347A0165-6E03-46E0-B7D3-9824C723BBCA}"/>
                </a:ext>
              </a:extLst>
            </p:cNvPr>
            <p:cNvSpPr/>
            <p:nvPr/>
          </p:nvSpPr>
          <p:spPr>
            <a:xfrm>
              <a:off x="3670613" y="4020567"/>
              <a:ext cx="180975" cy="218261"/>
            </a:xfrm>
            <a:custGeom>
              <a:avLst/>
              <a:gdLst/>
              <a:ahLst/>
              <a:cxnLst/>
              <a:rect l="l" t="t" r="r" b="b"/>
              <a:pathLst>
                <a:path w="7392" h="8915" extrusionOk="0">
                  <a:moveTo>
                    <a:pt x="4935" y="1"/>
                  </a:moveTo>
                  <a:lnTo>
                    <a:pt x="1" y="1820"/>
                  </a:lnTo>
                  <a:lnTo>
                    <a:pt x="2366" y="8915"/>
                  </a:lnTo>
                  <a:lnTo>
                    <a:pt x="7391" y="7118"/>
                  </a:lnTo>
                  <a:lnTo>
                    <a:pt x="4935" y="1"/>
                  </a:lnTo>
                  <a:close/>
                </a:path>
              </a:pathLst>
            </a:custGeom>
            <a:solidFill>
              <a:srgbClr val="393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0841;p63">
              <a:extLst>
                <a:ext uri="{FF2B5EF4-FFF2-40B4-BE49-F238E27FC236}">
                  <a16:creationId xmlns:a16="http://schemas.microsoft.com/office/drawing/2014/main" id="{02B7EFA1-C5C0-4543-BCD3-8B285A87BEF7}"/>
                </a:ext>
              </a:extLst>
            </p:cNvPr>
            <p:cNvSpPr/>
            <p:nvPr/>
          </p:nvSpPr>
          <p:spPr>
            <a:xfrm>
              <a:off x="3619395" y="4112009"/>
              <a:ext cx="238851" cy="184084"/>
            </a:xfrm>
            <a:custGeom>
              <a:avLst/>
              <a:gdLst/>
              <a:ahLst/>
              <a:cxnLst/>
              <a:rect l="l" t="t" r="r" b="b"/>
              <a:pathLst>
                <a:path w="9756" h="7519" extrusionOk="0">
                  <a:moveTo>
                    <a:pt x="6698" y="1"/>
                  </a:moveTo>
                  <a:cubicBezTo>
                    <a:pt x="6431" y="1"/>
                    <a:pt x="6158" y="50"/>
                    <a:pt x="5890" y="154"/>
                  </a:cubicBezTo>
                  <a:lnTo>
                    <a:pt x="1911" y="1587"/>
                  </a:lnTo>
                  <a:cubicBezTo>
                    <a:pt x="660" y="1951"/>
                    <a:pt x="0" y="3383"/>
                    <a:pt x="478" y="4611"/>
                  </a:cubicBezTo>
                  <a:lnTo>
                    <a:pt x="956" y="5930"/>
                  </a:lnTo>
                  <a:cubicBezTo>
                    <a:pt x="1256" y="6903"/>
                    <a:pt x="2122" y="7519"/>
                    <a:pt x="3070" y="7519"/>
                  </a:cubicBezTo>
                  <a:cubicBezTo>
                    <a:pt x="3340" y="7519"/>
                    <a:pt x="3617" y="7469"/>
                    <a:pt x="3889" y="7363"/>
                  </a:cubicBezTo>
                  <a:lnTo>
                    <a:pt x="7869" y="6044"/>
                  </a:lnTo>
                  <a:cubicBezTo>
                    <a:pt x="9096" y="5566"/>
                    <a:pt x="9756" y="4225"/>
                    <a:pt x="9301" y="2906"/>
                  </a:cubicBezTo>
                  <a:lnTo>
                    <a:pt x="8915" y="1587"/>
                  </a:lnTo>
                  <a:cubicBezTo>
                    <a:pt x="8541" y="627"/>
                    <a:pt x="7654" y="1"/>
                    <a:pt x="6698" y="1"/>
                  </a:cubicBezTo>
                  <a:close/>
                </a:path>
              </a:pathLst>
            </a:custGeom>
            <a:solidFill>
              <a:srgbClr val="393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0842;p63">
              <a:extLst>
                <a:ext uri="{FF2B5EF4-FFF2-40B4-BE49-F238E27FC236}">
                  <a16:creationId xmlns:a16="http://schemas.microsoft.com/office/drawing/2014/main" id="{D6866A64-7D73-4C77-9490-89A9CB4AF784}"/>
                </a:ext>
              </a:extLst>
            </p:cNvPr>
            <p:cNvSpPr/>
            <p:nvPr/>
          </p:nvSpPr>
          <p:spPr>
            <a:xfrm>
              <a:off x="3682315" y="4148904"/>
              <a:ext cx="111371" cy="64879"/>
            </a:xfrm>
            <a:custGeom>
              <a:avLst/>
              <a:gdLst/>
              <a:ahLst/>
              <a:cxnLst/>
              <a:rect l="l" t="t" r="r" b="b"/>
              <a:pathLst>
                <a:path w="4549" h="2650" extrusionOk="0">
                  <a:moveTo>
                    <a:pt x="3676" y="1"/>
                  </a:moveTo>
                  <a:cubicBezTo>
                    <a:pt x="3559" y="1"/>
                    <a:pt x="3439" y="26"/>
                    <a:pt x="3320" y="80"/>
                  </a:cubicBezTo>
                  <a:lnTo>
                    <a:pt x="660" y="1012"/>
                  </a:lnTo>
                  <a:cubicBezTo>
                    <a:pt x="182" y="1126"/>
                    <a:pt x="0" y="1581"/>
                    <a:pt x="182" y="2058"/>
                  </a:cubicBezTo>
                  <a:cubicBezTo>
                    <a:pt x="258" y="2457"/>
                    <a:pt x="603" y="2649"/>
                    <a:pt x="993" y="2649"/>
                  </a:cubicBezTo>
                  <a:cubicBezTo>
                    <a:pt x="1070" y="2649"/>
                    <a:pt x="1149" y="2642"/>
                    <a:pt x="1228" y="2627"/>
                  </a:cubicBezTo>
                  <a:lnTo>
                    <a:pt x="3889" y="1694"/>
                  </a:lnTo>
                  <a:cubicBezTo>
                    <a:pt x="4343" y="1490"/>
                    <a:pt x="4548" y="1012"/>
                    <a:pt x="4457" y="557"/>
                  </a:cubicBezTo>
                  <a:cubicBezTo>
                    <a:pt x="4306" y="205"/>
                    <a:pt x="4006" y="1"/>
                    <a:pt x="3676" y="1"/>
                  </a:cubicBezTo>
                  <a:close/>
                </a:path>
              </a:pathLst>
            </a:custGeom>
            <a:solidFill>
              <a:srgbClr val="553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0843;p63">
              <a:extLst>
                <a:ext uri="{FF2B5EF4-FFF2-40B4-BE49-F238E27FC236}">
                  <a16:creationId xmlns:a16="http://schemas.microsoft.com/office/drawing/2014/main" id="{AE9AAC8D-9FCC-448C-A19A-62F54188AB72}"/>
                </a:ext>
              </a:extLst>
            </p:cNvPr>
            <p:cNvSpPr/>
            <p:nvPr/>
          </p:nvSpPr>
          <p:spPr>
            <a:xfrm>
              <a:off x="1930837" y="4018339"/>
              <a:ext cx="1106242" cy="575682"/>
            </a:xfrm>
            <a:custGeom>
              <a:avLst/>
              <a:gdLst/>
              <a:ahLst/>
              <a:cxnLst/>
              <a:rect l="l" t="t" r="r" b="b"/>
              <a:pathLst>
                <a:path w="45185" h="23514" extrusionOk="0">
                  <a:moveTo>
                    <a:pt x="0" y="1"/>
                  </a:moveTo>
                  <a:lnTo>
                    <a:pt x="0" y="23514"/>
                  </a:lnTo>
                  <a:lnTo>
                    <a:pt x="45185" y="23514"/>
                  </a:lnTo>
                  <a:lnTo>
                    <a:pt x="451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0844;p63">
              <a:extLst>
                <a:ext uri="{FF2B5EF4-FFF2-40B4-BE49-F238E27FC236}">
                  <a16:creationId xmlns:a16="http://schemas.microsoft.com/office/drawing/2014/main" id="{87BB1998-32A5-49DA-95F2-9DD0E1D57407}"/>
                </a:ext>
              </a:extLst>
            </p:cNvPr>
            <p:cNvSpPr/>
            <p:nvPr/>
          </p:nvSpPr>
          <p:spPr>
            <a:xfrm>
              <a:off x="1879620" y="3700458"/>
              <a:ext cx="1157459" cy="139207"/>
            </a:xfrm>
            <a:custGeom>
              <a:avLst/>
              <a:gdLst/>
              <a:ahLst/>
              <a:cxnLst/>
              <a:rect l="l" t="t" r="r" b="b"/>
              <a:pathLst>
                <a:path w="47277" h="5686" extrusionOk="0">
                  <a:moveTo>
                    <a:pt x="0" y="0"/>
                  </a:moveTo>
                  <a:lnTo>
                    <a:pt x="0" y="5685"/>
                  </a:lnTo>
                  <a:lnTo>
                    <a:pt x="47277" y="5685"/>
                  </a:lnTo>
                  <a:lnTo>
                    <a:pt x="47277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0845;p63">
              <a:extLst>
                <a:ext uri="{FF2B5EF4-FFF2-40B4-BE49-F238E27FC236}">
                  <a16:creationId xmlns:a16="http://schemas.microsoft.com/office/drawing/2014/main" id="{58D8A23C-B381-447C-A203-1883C0D7F8B6}"/>
                </a:ext>
              </a:extLst>
            </p:cNvPr>
            <p:cNvSpPr/>
            <p:nvPr/>
          </p:nvSpPr>
          <p:spPr>
            <a:xfrm>
              <a:off x="1998189" y="3823483"/>
              <a:ext cx="62381" cy="770538"/>
            </a:xfrm>
            <a:custGeom>
              <a:avLst/>
              <a:gdLst/>
              <a:ahLst/>
              <a:cxnLst/>
              <a:rect l="l" t="t" r="r" b="b"/>
              <a:pathLst>
                <a:path w="2548" h="31473" extrusionOk="0">
                  <a:moveTo>
                    <a:pt x="1" y="1"/>
                  </a:moveTo>
                  <a:lnTo>
                    <a:pt x="1" y="31473"/>
                  </a:lnTo>
                  <a:lnTo>
                    <a:pt x="2548" y="31473"/>
                  </a:lnTo>
                  <a:lnTo>
                    <a:pt x="2548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0846;p63">
              <a:extLst>
                <a:ext uri="{FF2B5EF4-FFF2-40B4-BE49-F238E27FC236}">
                  <a16:creationId xmlns:a16="http://schemas.microsoft.com/office/drawing/2014/main" id="{54F582E5-02A8-4452-8828-506039BBC780}"/>
                </a:ext>
              </a:extLst>
            </p:cNvPr>
            <p:cNvSpPr/>
            <p:nvPr/>
          </p:nvSpPr>
          <p:spPr>
            <a:xfrm>
              <a:off x="2322778" y="3823483"/>
              <a:ext cx="62920" cy="770538"/>
            </a:xfrm>
            <a:custGeom>
              <a:avLst/>
              <a:gdLst/>
              <a:ahLst/>
              <a:cxnLst/>
              <a:rect l="l" t="t" r="r" b="b"/>
              <a:pathLst>
                <a:path w="2570" h="31473" extrusionOk="0">
                  <a:moveTo>
                    <a:pt x="0" y="1"/>
                  </a:moveTo>
                  <a:lnTo>
                    <a:pt x="0" y="31473"/>
                  </a:lnTo>
                  <a:lnTo>
                    <a:pt x="2570" y="31473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0847;p63">
              <a:extLst>
                <a:ext uri="{FF2B5EF4-FFF2-40B4-BE49-F238E27FC236}">
                  <a16:creationId xmlns:a16="http://schemas.microsoft.com/office/drawing/2014/main" id="{F5485509-E1D5-4E21-8B99-A8A73DB28CA7}"/>
                </a:ext>
              </a:extLst>
            </p:cNvPr>
            <p:cNvSpPr/>
            <p:nvPr/>
          </p:nvSpPr>
          <p:spPr>
            <a:xfrm>
              <a:off x="2642886" y="3816799"/>
              <a:ext cx="62945" cy="767771"/>
            </a:xfrm>
            <a:custGeom>
              <a:avLst/>
              <a:gdLst/>
              <a:ahLst/>
              <a:cxnLst/>
              <a:rect l="l" t="t" r="r" b="b"/>
              <a:pathLst>
                <a:path w="2571" h="31360" extrusionOk="0">
                  <a:moveTo>
                    <a:pt x="1" y="1"/>
                  </a:moveTo>
                  <a:lnTo>
                    <a:pt x="1" y="31359"/>
                  </a:lnTo>
                  <a:lnTo>
                    <a:pt x="2570" y="31359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0848;p63">
              <a:extLst>
                <a:ext uri="{FF2B5EF4-FFF2-40B4-BE49-F238E27FC236}">
                  <a16:creationId xmlns:a16="http://schemas.microsoft.com/office/drawing/2014/main" id="{DD884478-4057-48AC-95EA-A04F85DBEABF}"/>
                </a:ext>
              </a:extLst>
            </p:cNvPr>
            <p:cNvSpPr/>
            <p:nvPr/>
          </p:nvSpPr>
          <p:spPr>
            <a:xfrm>
              <a:off x="1958674" y="4057878"/>
              <a:ext cx="939222" cy="484925"/>
            </a:xfrm>
            <a:custGeom>
              <a:avLst/>
              <a:gdLst/>
              <a:ahLst/>
              <a:cxnLst/>
              <a:rect l="l" t="t" r="r" b="b"/>
              <a:pathLst>
                <a:path w="38363" h="19807" extrusionOk="0">
                  <a:moveTo>
                    <a:pt x="0" y="0"/>
                  </a:moveTo>
                  <a:lnTo>
                    <a:pt x="0" y="19807"/>
                  </a:lnTo>
                  <a:lnTo>
                    <a:pt x="38363" y="19807"/>
                  </a:lnTo>
                  <a:lnTo>
                    <a:pt x="38363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0849;p63">
              <a:extLst>
                <a:ext uri="{FF2B5EF4-FFF2-40B4-BE49-F238E27FC236}">
                  <a16:creationId xmlns:a16="http://schemas.microsoft.com/office/drawing/2014/main" id="{1B27DA4C-1BB0-4620-AF80-A2B662082155}"/>
                </a:ext>
              </a:extLst>
            </p:cNvPr>
            <p:cNvSpPr/>
            <p:nvPr/>
          </p:nvSpPr>
          <p:spPr>
            <a:xfrm>
              <a:off x="2002644" y="4099621"/>
              <a:ext cx="832895" cy="399212"/>
            </a:xfrm>
            <a:custGeom>
              <a:avLst/>
              <a:gdLst/>
              <a:ahLst/>
              <a:cxnLst/>
              <a:rect l="l" t="t" r="r" b="b"/>
              <a:pathLst>
                <a:path w="34020" h="16306" extrusionOk="0">
                  <a:moveTo>
                    <a:pt x="1" y="1"/>
                  </a:moveTo>
                  <a:lnTo>
                    <a:pt x="1" y="16305"/>
                  </a:lnTo>
                  <a:lnTo>
                    <a:pt x="34020" y="16305"/>
                  </a:lnTo>
                  <a:lnTo>
                    <a:pt x="340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0850;p63">
              <a:extLst>
                <a:ext uri="{FF2B5EF4-FFF2-40B4-BE49-F238E27FC236}">
                  <a16:creationId xmlns:a16="http://schemas.microsoft.com/office/drawing/2014/main" id="{87B6792B-C90A-4A6C-8220-C23D2895EA88}"/>
                </a:ext>
              </a:extLst>
            </p:cNvPr>
            <p:cNvSpPr/>
            <p:nvPr/>
          </p:nvSpPr>
          <p:spPr>
            <a:xfrm>
              <a:off x="1930837" y="4187586"/>
              <a:ext cx="1106242" cy="81306"/>
            </a:xfrm>
            <a:custGeom>
              <a:avLst/>
              <a:gdLst/>
              <a:ahLst/>
              <a:cxnLst/>
              <a:rect l="l" t="t" r="r" b="b"/>
              <a:pathLst>
                <a:path w="45185" h="3321" extrusionOk="0">
                  <a:moveTo>
                    <a:pt x="0" y="1"/>
                  </a:moveTo>
                  <a:lnTo>
                    <a:pt x="0" y="3321"/>
                  </a:lnTo>
                  <a:lnTo>
                    <a:pt x="45185" y="3321"/>
                  </a:lnTo>
                  <a:lnTo>
                    <a:pt x="4518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0851;p63">
              <a:extLst>
                <a:ext uri="{FF2B5EF4-FFF2-40B4-BE49-F238E27FC236}">
                  <a16:creationId xmlns:a16="http://schemas.microsoft.com/office/drawing/2014/main" id="{ABDAB4C7-F4E7-4C8C-9111-3EEF68503E3F}"/>
                </a:ext>
              </a:extLst>
            </p:cNvPr>
            <p:cNvSpPr/>
            <p:nvPr/>
          </p:nvSpPr>
          <p:spPr>
            <a:xfrm>
              <a:off x="1930837" y="4298933"/>
              <a:ext cx="1106242" cy="81306"/>
            </a:xfrm>
            <a:custGeom>
              <a:avLst/>
              <a:gdLst/>
              <a:ahLst/>
              <a:cxnLst/>
              <a:rect l="l" t="t" r="r" b="b"/>
              <a:pathLst>
                <a:path w="45185" h="3321" extrusionOk="0">
                  <a:moveTo>
                    <a:pt x="0" y="1"/>
                  </a:moveTo>
                  <a:lnTo>
                    <a:pt x="0" y="3321"/>
                  </a:lnTo>
                  <a:lnTo>
                    <a:pt x="45185" y="3321"/>
                  </a:lnTo>
                  <a:lnTo>
                    <a:pt x="4518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0852;p63">
              <a:extLst>
                <a:ext uri="{FF2B5EF4-FFF2-40B4-BE49-F238E27FC236}">
                  <a16:creationId xmlns:a16="http://schemas.microsoft.com/office/drawing/2014/main" id="{F8ADD8A1-6EA3-4E7D-94B5-1E4BDEC93F55}"/>
                </a:ext>
              </a:extLst>
            </p:cNvPr>
            <p:cNvSpPr/>
            <p:nvPr/>
          </p:nvSpPr>
          <p:spPr>
            <a:xfrm>
              <a:off x="1773268" y="3638101"/>
              <a:ext cx="1303350" cy="99668"/>
            </a:xfrm>
            <a:custGeom>
              <a:avLst/>
              <a:gdLst/>
              <a:ahLst/>
              <a:cxnLst/>
              <a:rect l="l" t="t" r="r" b="b"/>
              <a:pathLst>
                <a:path w="53236" h="4071" extrusionOk="0">
                  <a:moveTo>
                    <a:pt x="1979" y="0"/>
                  </a:moveTo>
                  <a:cubicBezTo>
                    <a:pt x="933" y="0"/>
                    <a:pt x="1" y="955"/>
                    <a:pt x="1" y="2092"/>
                  </a:cubicBezTo>
                  <a:cubicBezTo>
                    <a:pt x="1" y="3116"/>
                    <a:pt x="933" y="4071"/>
                    <a:pt x="1979" y="4071"/>
                  </a:cubicBezTo>
                  <a:lnTo>
                    <a:pt x="51257" y="4071"/>
                  </a:lnTo>
                  <a:cubicBezTo>
                    <a:pt x="52303" y="4071"/>
                    <a:pt x="53235" y="3116"/>
                    <a:pt x="53235" y="2092"/>
                  </a:cubicBezTo>
                  <a:cubicBezTo>
                    <a:pt x="53235" y="955"/>
                    <a:pt x="52303" y="0"/>
                    <a:pt x="51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0853;p63">
              <a:extLst>
                <a:ext uri="{FF2B5EF4-FFF2-40B4-BE49-F238E27FC236}">
                  <a16:creationId xmlns:a16="http://schemas.microsoft.com/office/drawing/2014/main" id="{BC61892D-C80F-4BD2-9DBB-2FC32887F256}"/>
                </a:ext>
              </a:extLst>
            </p:cNvPr>
            <p:cNvSpPr/>
            <p:nvPr/>
          </p:nvSpPr>
          <p:spPr>
            <a:xfrm>
              <a:off x="2121238" y="4523633"/>
              <a:ext cx="243307" cy="304220"/>
            </a:xfrm>
            <a:custGeom>
              <a:avLst/>
              <a:gdLst/>
              <a:ahLst/>
              <a:cxnLst/>
              <a:rect l="l" t="t" r="r" b="b"/>
              <a:pathLst>
                <a:path w="9938" h="12426" extrusionOk="0">
                  <a:moveTo>
                    <a:pt x="3335" y="0"/>
                  </a:moveTo>
                  <a:cubicBezTo>
                    <a:pt x="3111" y="0"/>
                    <a:pt x="2934" y="176"/>
                    <a:pt x="2934" y="396"/>
                  </a:cubicBezTo>
                  <a:lnTo>
                    <a:pt x="2638" y="1442"/>
                  </a:lnTo>
                  <a:lnTo>
                    <a:pt x="2274" y="783"/>
                  </a:lnTo>
                  <a:cubicBezTo>
                    <a:pt x="2148" y="600"/>
                    <a:pt x="1961" y="530"/>
                    <a:pt x="1788" y="530"/>
                  </a:cubicBezTo>
                  <a:cubicBezTo>
                    <a:pt x="1681" y="530"/>
                    <a:pt x="1580" y="557"/>
                    <a:pt x="1501" y="601"/>
                  </a:cubicBezTo>
                  <a:cubicBezTo>
                    <a:pt x="1228" y="783"/>
                    <a:pt x="1137" y="1056"/>
                    <a:pt x="1319" y="1351"/>
                  </a:cubicBezTo>
                  <a:lnTo>
                    <a:pt x="1706" y="2011"/>
                  </a:lnTo>
                  <a:lnTo>
                    <a:pt x="660" y="1738"/>
                  </a:lnTo>
                  <a:cubicBezTo>
                    <a:pt x="364" y="1738"/>
                    <a:pt x="91" y="1829"/>
                    <a:pt x="91" y="2102"/>
                  </a:cubicBezTo>
                  <a:cubicBezTo>
                    <a:pt x="0" y="2397"/>
                    <a:pt x="182" y="2670"/>
                    <a:pt x="455" y="2761"/>
                  </a:cubicBezTo>
                  <a:lnTo>
                    <a:pt x="2547" y="3239"/>
                  </a:lnTo>
                  <a:lnTo>
                    <a:pt x="6436" y="9697"/>
                  </a:lnTo>
                  <a:lnTo>
                    <a:pt x="5958" y="11766"/>
                  </a:lnTo>
                  <a:cubicBezTo>
                    <a:pt x="5958" y="12062"/>
                    <a:pt x="6049" y="12334"/>
                    <a:pt x="6345" y="12425"/>
                  </a:cubicBezTo>
                  <a:cubicBezTo>
                    <a:pt x="6618" y="12425"/>
                    <a:pt x="6913" y="12334"/>
                    <a:pt x="7004" y="12062"/>
                  </a:cubicBezTo>
                  <a:lnTo>
                    <a:pt x="7277" y="11016"/>
                  </a:lnTo>
                  <a:lnTo>
                    <a:pt x="7664" y="11675"/>
                  </a:lnTo>
                  <a:cubicBezTo>
                    <a:pt x="7777" y="11788"/>
                    <a:pt x="7934" y="11875"/>
                    <a:pt x="8103" y="11875"/>
                  </a:cubicBezTo>
                  <a:cubicBezTo>
                    <a:pt x="8205" y="11875"/>
                    <a:pt x="8311" y="11843"/>
                    <a:pt x="8414" y="11766"/>
                  </a:cubicBezTo>
                  <a:cubicBezTo>
                    <a:pt x="8619" y="11675"/>
                    <a:pt x="8710" y="11288"/>
                    <a:pt x="8619" y="11107"/>
                  </a:cubicBezTo>
                  <a:lnTo>
                    <a:pt x="8141" y="10447"/>
                  </a:lnTo>
                  <a:lnTo>
                    <a:pt x="9187" y="10629"/>
                  </a:lnTo>
                  <a:cubicBezTo>
                    <a:pt x="9236" y="10645"/>
                    <a:pt x="9285" y="10653"/>
                    <a:pt x="9333" y="10653"/>
                  </a:cubicBezTo>
                  <a:cubicBezTo>
                    <a:pt x="9558" y="10653"/>
                    <a:pt x="9772" y="10490"/>
                    <a:pt x="9847" y="10265"/>
                  </a:cubicBezTo>
                  <a:cubicBezTo>
                    <a:pt x="9938" y="9970"/>
                    <a:pt x="9756" y="9697"/>
                    <a:pt x="9460" y="9583"/>
                  </a:cubicBezTo>
                  <a:lnTo>
                    <a:pt x="7391" y="9128"/>
                  </a:lnTo>
                  <a:lnTo>
                    <a:pt x="3411" y="2670"/>
                  </a:lnTo>
                  <a:lnTo>
                    <a:pt x="3866" y="692"/>
                  </a:lnTo>
                  <a:cubicBezTo>
                    <a:pt x="3980" y="396"/>
                    <a:pt x="3775" y="123"/>
                    <a:pt x="3502" y="32"/>
                  </a:cubicBezTo>
                  <a:cubicBezTo>
                    <a:pt x="3445" y="10"/>
                    <a:pt x="3389" y="0"/>
                    <a:pt x="3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0854;p63">
              <a:extLst>
                <a:ext uri="{FF2B5EF4-FFF2-40B4-BE49-F238E27FC236}">
                  <a16:creationId xmlns:a16="http://schemas.microsoft.com/office/drawing/2014/main" id="{B46F33AA-C941-41CB-A907-3FC23DEB5486}"/>
                </a:ext>
              </a:extLst>
            </p:cNvPr>
            <p:cNvSpPr/>
            <p:nvPr/>
          </p:nvSpPr>
          <p:spPr>
            <a:xfrm>
              <a:off x="2081698" y="4618087"/>
              <a:ext cx="322386" cy="115851"/>
            </a:xfrm>
            <a:custGeom>
              <a:avLst/>
              <a:gdLst/>
              <a:ahLst/>
              <a:cxnLst/>
              <a:rect l="l" t="t" r="r" b="b"/>
              <a:pathLst>
                <a:path w="13168" h="4732" extrusionOk="0">
                  <a:moveTo>
                    <a:pt x="12121" y="0"/>
                  </a:moveTo>
                  <a:cubicBezTo>
                    <a:pt x="11979" y="0"/>
                    <a:pt x="11837" y="51"/>
                    <a:pt x="11735" y="154"/>
                  </a:cubicBezTo>
                  <a:lnTo>
                    <a:pt x="10325" y="1745"/>
                  </a:lnTo>
                  <a:lnTo>
                    <a:pt x="2752" y="1950"/>
                  </a:lnTo>
                  <a:lnTo>
                    <a:pt x="1229" y="427"/>
                  </a:lnTo>
                  <a:cubicBezTo>
                    <a:pt x="1147" y="345"/>
                    <a:pt x="1024" y="300"/>
                    <a:pt x="897" y="300"/>
                  </a:cubicBezTo>
                  <a:cubicBezTo>
                    <a:pt x="741" y="300"/>
                    <a:pt x="578" y="367"/>
                    <a:pt x="478" y="518"/>
                  </a:cubicBezTo>
                  <a:cubicBezTo>
                    <a:pt x="274" y="722"/>
                    <a:pt x="274" y="995"/>
                    <a:pt x="478" y="1291"/>
                  </a:cubicBezTo>
                  <a:lnTo>
                    <a:pt x="1320" y="1950"/>
                  </a:lnTo>
                  <a:lnTo>
                    <a:pt x="478" y="2041"/>
                  </a:lnTo>
                  <a:cubicBezTo>
                    <a:pt x="183" y="2041"/>
                    <a:pt x="1" y="2223"/>
                    <a:pt x="1" y="2519"/>
                  </a:cubicBezTo>
                  <a:cubicBezTo>
                    <a:pt x="1" y="2792"/>
                    <a:pt x="274" y="3087"/>
                    <a:pt x="569" y="3087"/>
                  </a:cubicBezTo>
                  <a:lnTo>
                    <a:pt x="1320" y="2996"/>
                  </a:lnTo>
                  <a:lnTo>
                    <a:pt x="1320" y="2996"/>
                  </a:lnTo>
                  <a:lnTo>
                    <a:pt x="569" y="3838"/>
                  </a:lnTo>
                  <a:cubicBezTo>
                    <a:pt x="365" y="4019"/>
                    <a:pt x="365" y="4315"/>
                    <a:pt x="569" y="4588"/>
                  </a:cubicBezTo>
                  <a:cubicBezTo>
                    <a:pt x="693" y="4681"/>
                    <a:pt x="822" y="4732"/>
                    <a:pt x="942" y="4732"/>
                  </a:cubicBezTo>
                  <a:cubicBezTo>
                    <a:pt x="1087" y="4732"/>
                    <a:pt x="1220" y="4658"/>
                    <a:pt x="1320" y="4497"/>
                  </a:cubicBezTo>
                  <a:lnTo>
                    <a:pt x="2843" y="2996"/>
                  </a:lnTo>
                  <a:lnTo>
                    <a:pt x="10325" y="2792"/>
                  </a:lnTo>
                  <a:lnTo>
                    <a:pt x="11939" y="4224"/>
                  </a:lnTo>
                  <a:cubicBezTo>
                    <a:pt x="12030" y="4315"/>
                    <a:pt x="12150" y="4361"/>
                    <a:pt x="12269" y="4361"/>
                  </a:cubicBezTo>
                  <a:cubicBezTo>
                    <a:pt x="12388" y="4361"/>
                    <a:pt x="12508" y="4315"/>
                    <a:pt x="12599" y="4224"/>
                  </a:cubicBezTo>
                  <a:cubicBezTo>
                    <a:pt x="12872" y="4019"/>
                    <a:pt x="12781" y="3656"/>
                    <a:pt x="12599" y="3451"/>
                  </a:cubicBezTo>
                  <a:lnTo>
                    <a:pt x="11848" y="2701"/>
                  </a:lnTo>
                  <a:lnTo>
                    <a:pt x="12599" y="2701"/>
                  </a:lnTo>
                  <a:cubicBezTo>
                    <a:pt x="12872" y="2701"/>
                    <a:pt x="13167" y="2428"/>
                    <a:pt x="13167" y="2132"/>
                  </a:cubicBezTo>
                  <a:cubicBezTo>
                    <a:pt x="13167" y="1859"/>
                    <a:pt x="12872" y="1655"/>
                    <a:pt x="12599" y="1655"/>
                  </a:cubicBezTo>
                  <a:lnTo>
                    <a:pt x="11848" y="1655"/>
                  </a:lnTo>
                  <a:lnTo>
                    <a:pt x="12508" y="904"/>
                  </a:lnTo>
                  <a:cubicBezTo>
                    <a:pt x="12781" y="722"/>
                    <a:pt x="12690" y="336"/>
                    <a:pt x="12508" y="154"/>
                  </a:cubicBezTo>
                  <a:cubicBezTo>
                    <a:pt x="12405" y="51"/>
                    <a:pt x="12263" y="0"/>
                    <a:pt x="1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0855;p63">
              <a:extLst>
                <a:ext uri="{FF2B5EF4-FFF2-40B4-BE49-F238E27FC236}">
                  <a16:creationId xmlns:a16="http://schemas.microsoft.com/office/drawing/2014/main" id="{9CDCE4C9-781E-4A40-A60D-82DA804A6199}"/>
                </a:ext>
              </a:extLst>
            </p:cNvPr>
            <p:cNvSpPr/>
            <p:nvPr/>
          </p:nvSpPr>
          <p:spPr>
            <a:xfrm>
              <a:off x="2135144" y="4518834"/>
              <a:ext cx="213267" cy="312617"/>
            </a:xfrm>
            <a:custGeom>
              <a:avLst/>
              <a:gdLst/>
              <a:ahLst/>
              <a:cxnLst/>
              <a:rect l="l" t="t" r="r" b="b"/>
              <a:pathLst>
                <a:path w="8711" h="12769" extrusionOk="0">
                  <a:moveTo>
                    <a:pt x="5065" y="0"/>
                  </a:moveTo>
                  <a:cubicBezTo>
                    <a:pt x="5016" y="0"/>
                    <a:pt x="4965" y="8"/>
                    <a:pt x="4913" y="24"/>
                  </a:cubicBezTo>
                  <a:cubicBezTo>
                    <a:pt x="4640" y="228"/>
                    <a:pt x="4549" y="501"/>
                    <a:pt x="4640" y="797"/>
                  </a:cubicBezTo>
                  <a:lnTo>
                    <a:pt x="5390" y="2775"/>
                  </a:lnTo>
                  <a:lnTo>
                    <a:pt x="2366" y="9688"/>
                  </a:lnTo>
                  <a:lnTo>
                    <a:pt x="456" y="10461"/>
                  </a:lnTo>
                  <a:cubicBezTo>
                    <a:pt x="183" y="10552"/>
                    <a:pt x="1" y="10825"/>
                    <a:pt x="92" y="11121"/>
                  </a:cubicBezTo>
                  <a:cubicBezTo>
                    <a:pt x="228" y="11325"/>
                    <a:pt x="429" y="11428"/>
                    <a:pt x="635" y="11428"/>
                  </a:cubicBezTo>
                  <a:cubicBezTo>
                    <a:pt x="704" y="11428"/>
                    <a:pt x="774" y="11416"/>
                    <a:pt x="842" y="11393"/>
                  </a:cubicBezTo>
                  <a:lnTo>
                    <a:pt x="1797" y="11030"/>
                  </a:lnTo>
                  <a:lnTo>
                    <a:pt x="1797" y="11030"/>
                  </a:lnTo>
                  <a:lnTo>
                    <a:pt x="1502" y="11780"/>
                  </a:lnTo>
                  <a:cubicBezTo>
                    <a:pt x="1411" y="12053"/>
                    <a:pt x="1502" y="12349"/>
                    <a:pt x="1797" y="12440"/>
                  </a:cubicBezTo>
                  <a:cubicBezTo>
                    <a:pt x="1866" y="12462"/>
                    <a:pt x="1935" y="12474"/>
                    <a:pt x="2003" y="12474"/>
                  </a:cubicBezTo>
                  <a:cubicBezTo>
                    <a:pt x="2205" y="12474"/>
                    <a:pt x="2389" y="12371"/>
                    <a:pt x="2457" y="12167"/>
                  </a:cubicBezTo>
                  <a:lnTo>
                    <a:pt x="2730" y="11484"/>
                  </a:lnTo>
                  <a:lnTo>
                    <a:pt x="3207" y="12440"/>
                  </a:lnTo>
                  <a:cubicBezTo>
                    <a:pt x="3276" y="12662"/>
                    <a:pt x="3461" y="12769"/>
                    <a:pt x="3664" y="12769"/>
                  </a:cubicBezTo>
                  <a:cubicBezTo>
                    <a:pt x="3731" y="12769"/>
                    <a:pt x="3799" y="12758"/>
                    <a:pt x="3867" y="12735"/>
                  </a:cubicBezTo>
                  <a:cubicBezTo>
                    <a:pt x="4162" y="12621"/>
                    <a:pt x="4253" y="12349"/>
                    <a:pt x="4162" y="12053"/>
                  </a:cubicBezTo>
                  <a:lnTo>
                    <a:pt x="3412" y="10075"/>
                  </a:lnTo>
                  <a:lnTo>
                    <a:pt x="6345" y="3162"/>
                  </a:lnTo>
                  <a:lnTo>
                    <a:pt x="8324" y="2389"/>
                  </a:lnTo>
                  <a:cubicBezTo>
                    <a:pt x="8619" y="2298"/>
                    <a:pt x="8710" y="1934"/>
                    <a:pt x="8619" y="1638"/>
                  </a:cubicBezTo>
                  <a:cubicBezTo>
                    <a:pt x="8546" y="1493"/>
                    <a:pt x="8343" y="1332"/>
                    <a:pt x="8124" y="1332"/>
                  </a:cubicBezTo>
                  <a:cubicBezTo>
                    <a:pt x="8070" y="1332"/>
                    <a:pt x="8014" y="1342"/>
                    <a:pt x="7960" y="1365"/>
                  </a:cubicBezTo>
                  <a:lnTo>
                    <a:pt x="6914" y="1820"/>
                  </a:lnTo>
                  <a:lnTo>
                    <a:pt x="7278" y="1070"/>
                  </a:lnTo>
                  <a:cubicBezTo>
                    <a:pt x="7391" y="797"/>
                    <a:pt x="7278" y="501"/>
                    <a:pt x="7005" y="410"/>
                  </a:cubicBezTo>
                  <a:cubicBezTo>
                    <a:pt x="6918" y="357"/>
                    <a:pt x="6834" y="335"/>
                    <a:pt x="6755" y="335"/>
                  </a:cubicBezTo>
                  <a:cubicBezTo>
                    <a:pt x="6565" y="335"/>
                    <a:pt x="6410" y="463"/>
                    <a:pt x="6345" y="592"/>
                  </a:cubicBezTo>
                  <a:lnTo>
                    <a:pt x="5959" y="1365"/>
                  </a:lnTo>
                  <a:lnTo>
                    <a:pt x="5572" y="410"/>
                  </a:lnTo>
                  <a:cubicBezTo>
                    <a:pt x="5497" y="166"/>
                    <a:pt x="5299" y="0"/>
                    <a:pt x="5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0856;p63">
              <a:extLst>
                <a:ext uri="{FF2B5EF4-FFF2-40B4-BE49-F238E27FC236}">
                  <a16:creationId xmlns:a16="http://schemas.microsoft.com/office/drawing/2014/main" id="{FE457A5D-6805-440D-95A9-B1DD87ACF663}"/>
                </a:ext>
              </a:extLst>
            </p:cNvPr>
            <p:cNvSpPr/>
            <p:nvPr/>
          </p:nvSpPr>
          <p:spPr>
            <a:xfrm>
              <a:off x="2155758" y="4599064"/>
              <a:ext cx="174266" cy="152991"/>
            </a:xfrm>
            <a:custGeom>
              <a:avLst/>
              <a:gdLst/>
              <a:ahLst/>
              <a:cxnLst/>
              <a:rect l="l" t="t" r="r" b="b"/>
              <a:pathLst>
                <a:path w="7118" h="6249" extrusionOk="0">
                  <a:moveTo>
                    <a:pt x="3497" y="1097"/>
                  </a:moveTo>
                  <a:cubicBezTo>
                    <a:pt x="4176" y="1097"/>
                    <a:pt x="4834" y="1440"/>
                    <a:pt x="5208" y="2068"/>
                  </a:cubicBezTo>
                  <a:cubicBezTo>
                    <a:pt x="5776" y="3000"/>
                    <a:pt x="5503" y="4228"/>
                    <a:pt x="4548" y="4796"/>
                  </a:cubicBezTo>
                  <a:cubicBezTo>
                    <a:pt x="4215" y="4995"/>
                    <a:pt x="3848" y="5091"/>
                    <a:pt x="3487" y="5091"/>
                  </a:cubicBezTo>
                  <a:cubicBezTo>
                    <a:pt x="2816" y="5091"/>
                    <a:pt x="2167" y="4758"/>
                    <a:pt x="1797" y="4137"/>
                  </a:cubicBezTo>
                  <a:cubicBezTo>
                    <a:pt x="1228" y="3205"/>
                    <a:pt x="1524" y="2068"/>
                    <a:pt x="2456" y="1385"/>
                  </a:cubicBezTo>
                  <a:cubicBezTo>
                    <a:pt x="2784" y="1191"/>
                    <a:pt x="3143" y="1097"/>
                    <a:pt x="3497" y="1097"/>
                  </a:cubicBezTo>
                  <a:close/>
                  <a:moveTo>
                    <a:pt x="3526" y="1"/>
                  </a:moveTo>
                  <a:cubicBezTo>
                    <a:pt x="2961" y="1"/>
                    <a:pt x="2391" y="150"/>
                    <a:pt x="1888" y="453"/>
                  </a:cubicBezTo>
                  <a:cubicBezTo>
                    <a:pt x="387" y="1385"/>
                    <a:pt x="0" y="3296"/>
                    <a:pt x="864" y="4796"/>
                  </a:cubicBezTo>
                  <a:cubicBezTo>
                    <a:pt x="1466" y="5722"/>
                    <a:pt x="2476" y="6248"/>
                    <a:pt x="3520" y="6248"/>
                  </a:cubicBezTo>
                  <a:cubicBezTo>
                    <a:pt x="4093" y="6248"/>
                    <a:pt x="4676" y="6090"/>
                    <a:pt x="5208" y="5752"/>
                  </a:cubicBezTo>
                  <a:cubicBezTo>
                    <a:pt x="6640" y="4910"/>
                    <a:pt x="7118" y="2909"/>
                    <a:pt x="6163" y="1499"/>
                  </a:cubicBezTo>
                  <a:cubicBezTo>
                    <a:pt x="5602" y="510"/>
                    <a:pt x="4572" y="1"/>
                    <a:pt x="35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0857;p63">
              <a:extLst>
                <a:ext uri="{FF2B5EF4-FFF2-40B4-BE49-F238E27FC236}">
                  <a16:creationId xmlns:a16="http://schemas.microsoft.com/office/drawing/2014/main" id="{AC7EE0C3-56E0-407F-BFB3-20FCF5D5689A}"/>
                </a:ext>
              </a:extLst>
            </p:cNvPr>
            <p:cNvSpPr/>
            <p:nvPr/>
          </p:nvSpPr>
          <p:spPr>
            <a:xfrm>
              <a:off x="2060546" y="4498808"/>
              <a:ext cx="364128" cy="364128"/>
            </a:xfrm>
            <a:custGeom>
              <a:avLst/>
              <a:gdLst/>
              <a:ahLst/>
              <a:cxnLst/>
              <a:rect l="l" t="t" r="r" b="b"/>
              <a:pathLst>
                <a:path w="14873" h="14873" extrusionOk="0">
                  <a:moveTo>
                    <a:pt x="7391" y="1410"/>
                  </a:moveTo>
                  <a:cubicBezTo>
                    <a:pt x="10711" y="1410"/>
                    <a:pt x="13463" y="4071"/>
                    <a:pt x="13463" y="7391"/>
                  </a:cubicBezTo>
                  <a:cubicBezTo>
                    <a:pt x="13463" y="10711"/>
                    <a:pt x="10711" y="13439"/>
                    <a:pt x="7391" y="13439"/>
                  </a:cubicBezTo>
                  <a:cubicBezTo>
                    <a:pt x="4071" y="13439"/>
                    <a:pt x="1433" y="10711"/>
                    <a:pt x="1433" y="7391"/>
                  </a:cubicBezTo>
                  <a:cubicBezTo>
                    <a:pt x="1433" y="4071"/>
                    <a:pt x="4071" y="1410"/>
                    <a:pt x="7391" y="1410"/>
                  </a:cubicBezTo>
                  <a:close/>
                  <a:moveTo>
                    <a:pt x="7391" y="0"/>
                  </a:moveTo>
                  <a:cubicBezTo>
                    <a:pt x="3321" y="0"/>
                    <a:pt x="1" y="3320"/>
                    <a:pt x="1" y="7391"/>
                  </a:cubicBezTo>
                  <a:cubicBezTo>
                    <a:pt x="1" y="11552"/>
                    <a:pt x="3321" y="14872"/>
                    <a:pt x="7391" y="14872"/>
                  </a:cubicBezTo>
                  <a:cubicBezTo>
                    <a:pt x="11575" y="14872"/>
                    <a:pt x="14873" y="11552"/>
                    <a:pt x="14873" y="7391"/>
                  </a:cubicBezTo>
                  <a:cubicBezTo>
                    <a:pt x="14873" y="3320"/>
                    <a:pt x="11575" y="0"/>
                    <a:pt x="7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0858;p63">
              <a:extLst>
                <a:ext uri="{FF2B5EF4-FFF2-40B4-BE49-F238E27FC236}">
                  <a16:creationId xmlns:a16="http://schemas.microsoft.com/office/drawing/2014/main" id="{BEA60125-76F8-486B-98E6-739363163F6C}"/>
                </a:ext>
              </a:extLst>
            </p:cNvPr>
            <p:cNvSpPr/>
            <p:nvPr/>
          </p:nvSpPr>
          <p:spPr>
            <a:xfrm>
              <a:off x="2636203" y="4523633"/>
              <a:ext cx="243332" cy="304220"/>
            </a:xfrm>
            <a:custGeom>
              <a:avLst/>
              <a:gdLst/>
              <a:ahLst/>
              <a:cxnLst/>
              <a:rect l="l" t="t" r="r" b="b"/>
              <a:pathLst>
                <a:path w="9939" h="12426" extrusionOk="0">
                  <a:moveTo>
                    <a:pt x="3426" y="0"/>
                  </a:moveTo>
                  <a:cubicBezTo>
                    <a:pt x="3199" y="0"/>
                    <a:pt x="3008" y="176"/>
                    <a:pt x="2934" y="396"/>
                  </a:cubicBezTo>
                  <a:lnTo>
                    <a:pt x="2639" y="1442"/>
                  </a:lnTo>
                  <a:lnTo>
                    <a:pt x="2275" y="783"/>
                  </a:lnTo>
                  <a:cubicBezTo>
                    <a:pt x="2148" y="600"/>
                    <a:pt x="1996" y="530"/>
                    <a:pt x="1829" y="530"/>
                  </a:cubicBezTo>
                  <a:cubicBezTo>
                    <a:pt x="1725" y="530"/>
                    <a:pt x="1615" y="557"/>
                    <a:pt x="1502" y="601"/>
                  </a:cubicBezTo>
                  <a:cubicBezTo>
                    <a:pt x="1320" y="783"/>
                    <a:pt x="1229" y="1056"/>
                    <a:pt x="1320" y="1351"/>
                  </a:cubicBezTo>
                  <a:lnTo>
                    <a:pt x="1797" y="2011"/>
                  </a:lnTo>
                  <a:lnTo>
                    <a:pt x="751" y="1738"/>
                  </a:lnTo>
                  <a:cubicBezTo>
                    <a:pt x="456" y="1738"/>
                    <a:pt x="183" y="1829"/>
                    <a:pt x="92" y="2102"/>
                  </a:cubicBezTo>
                  <a:cubicBezTo>
                    <a:pt x="1" y="2397"/>
                    <a:pt x="183" y="2670"/>
                    <a:pt x="456" y="2761"/>
                  </a:cubicBezTo>
                  <a:lnTo>
                    <a:pt x="2548" y="3239"/>
                  </a:lnTo>
                  <a:lnTo>
                    <a:pt x="6527" y="9697"/>
                  </a:lnTo>
                  <a:lnTo>
                    <a:pt x="6050" y="11766"/>
                  </a:lnTo>
                  <a:cubicBezTo>
                    <a:pt x="5959" y="12062"/>
                    <a:pt x="6141" y="12334"/>
                    <a:pt x="6436" y="12425"/>
                  </a:cubicBezTo>
                  <a:cubicBezTo>
                    <a:pt x="6709" y="12425"/>
                    <a:pt x="7005" y="12334"/>
                    <a:pt x="7005" y="12062"/>
                  </a:cubicBezTo>
                  <a:lnTo>
                    <a:pt x="7278" y="11016"/>
                  </a:lnTo>
                  <a:lnTo>
                    <a:pt x="7664" y="11675"/>
                  </a:lnTo>
                  <a:cubicBezTo>
                    <a:pt x="7777" y="11788"/>
                    <a:pt x="7935" y="11875"/>
                    <a:pt x="8103" y="11875"/>
                  </a:cubicBezTo>
                  <a:cubicBezTo>
                    <a:pt x="8205" y="11875"/>
                    <a:pt x="8312" y="11843"/>
                    <a:pt x="8415" y="11766"/>
                  </a:cubicBezTo>
                  <a:cubicBezTo>
                    <a:pt x="8710" y="11675"/>
                    <a:pt x="8710" y="11288"/>
                    <a:pt x="8619" y="11107"/>
                  </a:cubicBezTo>
                  <a:lnTo>
                    <a:pt x="8233" y="10447"/>
                  </a:lnTo>
                  <a:lnTo>
                    <a:pt x="9279" y="10629"/>
                  </a:lnTo>
                  <a:cubicBezTo>
                    <a:pt x="9327" y="10645"/>
                    <a:pt x="9376" y="10653"/>
                    <a:pt x="9424" y="10653"/>
                  </a:cubicBezTo>
                  <a:cubicBezTo>
                    <a:pt x="9647" y="10653"/>
                    <a:pt x="9847" y="10490"/>
                    <a:pt x="9847" y="10265"/>
                  </a:cubicBezTo>
                  <a:cubicBezTo>
                    <a:pt x="9938" y="9970"/>
                    <a:pt x="9756" y="9697"/>
                    <a:pt x="9461" y="9583"/>
                  </a:cubicBezTo>
                  <a:lnTo>
                    <a:pt x="7391" y="9128"/>
                  </a:lnTo>
                  <a:lnTo>
                    <a:pt x="3412" y="2670"/>
                  </a:lnTo>
                  <a:lnTo>
                    <a:pt x="3980" y="692"/>
                  </a:lnTo>
                  <a:cubicBezTo>
                    <a:pt x="3980" y="396"/>
                    <a:pt x="3867" y="123"/>
                    <a:pt x="3594" y="32"/>
                  </a:cubicBezTo>
                  <a:cubicBezTo>
                    <a:pt x="3537" y="10"/>
                    <a:pt x="3480" y="0"/>
                    <a:pt x="3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0859;p63">
              <a:extLst>
                <a:ext uri="{FF2B5EF4-FFF2-40B4-BE49-F238E27FC236}">
                  <a16:creationId xmlns:a16="http://schemas.microsoft.com/office/drawing/2014/main" id="{76C89F75-59D0-4BD0-8570-F318E59CBAB3}"/>
                </a:ext>
              </a:extLst>
            </p:cNvPr>
            <p:cNvSpPr/>
            <p:nvPr/>
          </p:nvSpPr>
          <p:spPr>
            <a:xfrm>
              <a:off x="2596688" y="4618087"/>
              <a:ext cx="322361" cy="115851"/>
            </a:xfrm>
            <a:custGeom>
              <a:avLst/>
              <a:gdLst/>
              <a:ahLst/>
              <a:cxnLst/>
              <a:rect l="l" t="t" r="r" b="b"/>
              <a:pathLst>
                <a:path w="13167" h="4732" extrusionOk="0">
                  <a:moveTo>
                    <a:pt x="12180" y="0"/>
                  </a:moveTo>
                  <a:cubicBezTo>
                    <a:pt x="12052" y="0"/>
                    <a:pt x="11939" y="51"/>
                    <a:pt x="11848" y="154"/>
                  </a:cubicBezTo>
                  <a:lnTo>
                    <a:pt x="10324" y="1745"/>
                  </a:lnTo>
                  <a:lnTo>
                    <a:pt x="2843" y="1950"/>
                  </a:lnTo>
                  <a:lnTo>
                    <a:pt x="1228" y="427"/>
                  </a:lnTo>
                  <a:cubicBezTo>
                    <a:pt x="1146" y="345"/>
                    <a:pt x="1042" y="300"/>
                    <a:pt x="926" y="300"/>
                  </a:cubicBezTo>
                  <a:cubicBezTo>
                    <a:pt x="785" y="300"/>
                    <a:pt x="628" y="367"/>
                    <a:pt x="478" y="518"/>
                  </a:cubicBezTo>
                  <a:cubicBezTo>
                    <a:pt x="273" y="722"/>
                    <a:pt x="273" y="995"/>
                    <a:pt x="569" y="1291"/>
                  </a:cubicBezTo>
                  <a:lnTo>
                    <a:pt x="1319" y="1950"/>
                  </a:lnTo>
                  <a:lnTo>
                    <a:pt x="569" y="2041"/>
                  </a:lnTo>
                  <a:cubicBezTo>
                    <a:pt x="273" y="2041"/>
                    <a:pt x="0" y="2223"/>
                    <a:pt x="0" y="2519"/>
                  </a:cubicBezTo>
                  <a:cubicBezTo>
                    <a:pt x="0" y="2792"/>
                    <a:pt x="273" y="3087"/>
                    <a:pt x="569" y="3087"/>
                  </a:cubicBezTo>
                  <a:lnTo>
                    <a:pt x="1319" y="2996"/>
                  </a:lnTo>
                  <a:lnTo>
                    <a:pt x="1319" y="2996"/>
                  </a:lnTo>
                  <a:lnTo>
                    <a:pt x="569" y="3838"/>
                  </a:lnTo>
                  <a:cubicBezTo>
                    <a:pt x="364" y="4019"/>
                    <a:pt x="364" y="4315"/>
                    <a:pt x="660" y="4588"/>
                  </a:cubicBezTo>
                  <a:cubicBezTo>
                    <a:pt x="742" y="4681"/>
                    <a:pt x="848" y="4732"/>
                    <a:pt x="965" y="4732"/>
                  </a:cubicBezTo>
                  <a:cubicBezTo>
                    <a:pt x="1105" y="4732"/>
                    <a:pt x="1261" y="4658"/>
                    <a:pt x="1410" y="4497"/>
                  </a:cubicBezTo>
                  <a:lnTo>
                    <a:pt x="2843" y="2996"/>
                  </a:lnTo>
                  <a:lnTo>
                    <a:pt x="10415" y="2792"/>
                  </a:lnTo>
                  <a:lnTo>
                    <a:pt x="11939" y="4224"/>
                  </a:lnTo>
                  <a:cubicBezTo>
                    <a:pt x="12030" y="4315"/>
                    <a:pt x="12172" y="4361"/>
                    <a:pt x="12314" y="4361"/>
                  </a:cubicBezTo>
                  <a:cubicBezTo>
                    <a:pt x="12456" y="4361"/>
                    <a:pt x="12598" y="4315"/>
                    <a:pt x="12689" y="4224"/>
                  </a:cubicBezTo>
                  <a:cubicBezTo>
                    <a:pt x="12871" y="4019"/>
                    <a:pt x="12871" y="3656"/>
                    <a:pt x="12689" y="3451"/>
                  </a:cubicBezTo>
                  <a:lnTo>
                    <a:pt x="11848" y="2701"/>
                  </a:lnTo>
                  <a:lnTo>
                    <a:pt x="12689" y="2701"/>
                  </a:lnTo>
                  <a:cubicBezTo>
                    <a:pt x="12985" y="2701"/>
                    <a:pt x="13167" y="2428"/>
                    <a:pt x="13167" y="2132"/>
                  </a:cubicBezTo>
                  <a:cubicBezTo>
                    <a:pt x="13167" y="1859"/>
                    <a:pt x="12871" y="1655"/>
                    <a:pt x="12598" y="1655"/>
                  </a:cubicBezTo>
                  <a:lnTo>
                    <a:pt x="11848" y="1655"/>
                  </a:lnTo>
                  <a:lnTo>
                    <a:pt x="12598" y="904"/>
                  </a:lnTo>
                  <a:cubicBezTo>
                    <a:pt x="12780" y="722"/>
                    <a:pt x="12780" y="336"/>
                    <a:pt x="12598" y="154"/>
                  </a:cubicBezTo>
                  <a:cubicBezTo>
                    <a:pt x="12450" y="51"/>
                    <a:pt x="12308" y="0"/>
                    <a:pt x="12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0860;p63">
              <a:extLst>
                <a:ext uri="{FF2B5EF4-FFF2-40B4-BE49-F238E27FC236}">
                  <a16:creationId xmlns:a16="http://schemas.microsoft.com/office/drawing/2014/main" id="{1063A5E1-09EE-48FF-B32B-05863D4AC0B8}"/>
                </a:ext>
              </a:extLst>
            </p:cNvPr>
            <p:cNvSpPr/>
            <p:nvPr/>
          </p:nvSpPr>
          <p:spPr>
            <a:xfrm>
              <a:off x="2652361" y="4518834"/>
              <a:ext cx="213243" cy="312617"/>
            </a:xfrm>
            <a:custGeom>
              <a:avLst/>
              <a:gdLst/>
              <a:ahLst/>
              <a:cxnLst/>
              <a:rect l="l" t="t" r="r" b="b"/>
              <a:pathLst>
                <a:path w="8710" h="12769" extrusionOk="0">
                  <a:moveTo>
                    <a:pt x="4974" y="0"/>
                  </a:moveTo>
                  <a:cubicBezTo>
                    <a:pt x="4924" y="0"/>
                    <a:pt x="4873" y="8"/>
                    <a:pt x="4821" y="24"/>
                  </a:cubicBezTo>
                  <a:cubicBezTo>
                    <a:pt x="4548" y="228"/>
                    <a:pt x="4457" y="501"/>
                    <a:pt x="4548" y="797"/>
                  </a:cubicBezTo>
                  <a:lnTo>
                    <a:pt x="5299" y="2775"/>
                  </a:lnTo>
                  <a:lnTo>
                    <a:pt x="2365" y="9688"/>
                  </a:lnTo>
                  <a:lnTo>
                    <a:pt x="364" y="10461"/>
                  </a:lnTo>
                  <a:cubicBezTo>
                    <a:pt x="91" y="10552"/>
                    <a:pt x="0" y="10825"/>
                    <a:pt x="91" y="11121"/>
                  </a:cubicBezTo>
                  <a:cubicBezTo>
                    <a:pt x="159" y="11325"/>
                    <a:pt x="343" y="11428"/>
                    <a:pt x="545" y="11428"/>
                  </a:cubicBezTo>
                  <a:cubicBezTo>
                    <a:pt x="613" y="11428"/>
                    <a:pt x="682" y="11416"/>
                    <a:pt x="751" y="11393"/>
                  </a:cubicBezTo>
                  <a:lnTo>
                    <a:pt x="1706" y="11030"/>
                  </a:lnTo>
                  <a:lnTo>
                    <a:pt x="1410" y="11780"/>
                  </a:lnTo>
                  <a:cubicBezTo>
                    <a:pt x="1319" y="12053"/>
                    <a:pt x="1410" y="12349"/>
                    <a:pt x="1706" y="12440"/>
                  </a:cubicBezTo>
                  <a:cubicBezTo>
                    <a:pt x="1774" y="12462"/>
                    <a:pt x="1844" y="12474"/>
                    <a:pt x="1911" y="12474"/>
                  </a:cubicBezTo>
                  <a:cubicBezTo>
                    <a:pt x="2114" y="12474"/>
                    <a:pt x="2297" y="12371"/>
                    <a:pt x="2365" y="12167"/>
                  </a:cubicBezTo>
                  <a:lnTo>
                    <a:pt x="2752" y="11484"/>
                  </a:lnTo>
                  <a:lnTo>
                    <a:pt x="3116" y="12440"/>
                  </a:lnTo>
                  <a:cubicBezTo>
                    <a:pt x="3184" y="12662"/>
                    <a:pt x="3369" y="12769"/>
                    <a:pt x="3573" y="12769"/>
                  </a:cubicBezTo>
                  <a:cubicBezTo>
                    <a:pt x="3639" y="12769"/>
                    <a:pt x="3708" y="12758"/>
                    <a:pt x="3775" y="12735"/>
                  </a:cubicBezTo>
                  <a:cubicBezTo>
                    <a:pt x="4071" y="12621"/>
                    <a:pt x="4162" y="12349"/>
                    <a:pt x="4071" y="12053"/>
                  </a:cubicBezTo>
                  <a:lnTo>
                    <a:pt x="3320" y="10075"/>
                  </a:lnTo>
                  <a:lnTo>
                    <a:pt x="6345" y="3162"/>
                  </a:lnTo>
                  <a:lnTo>
                    <a:pt x="8232" y="2389"/>
                  </a:lnTo>
                  <a:cubicBezTo>
                    <a:pt x="8528" y="2298"/>
                    <a:pt x="8710" y="1934"/>
                    <a:pt x="8619" y="1638"/>
                  </a:cubicBezTo>
                  <a:cubicBezTo>
                    <a:pt x="8473" y="1493"/>
                    <a:pt x="8255" y="1332"/>
                    <a:pt x="8034" y="1332"/>
                  </a:cubicBezTo>
                  <a:cubicBezTo>
                    <a:pt x="7978" y="1332"/>
                    <a:pt x="7923" y="1342"/>
                    <a:pt x="7868" y="1365"/>
                  </a:cubicBezTo>
                  <a:lnTo>
                    <a:pt x="6913" y="1820"/>
                  </a:lnTo>
                  <a:lnTo>
                    <a:pt x="6913" y="1820"/>
                  </a:lnTo>
                  <a:lnTo>
                    <a:pt x="7186" y="1070"/>
                  </a:lnTo>
                  <a:cubicBezTo>
                    <a:pt x="7300" y="797"/>
                    <a:pt x="7186" y="501"/>
                    <a:pt x="6913" y="410"/>
                  </a:cubicBezTo>
                  <a:cubicBezTo>
                    <a:pt x="6827" y="357"/>
                    <a:pt x="6742" y="335"/>
                    <a:pt x="6663" y="335"/>
                  </a:cubicBezTo>
                  <a:cubicBezTo>
                    <a:pt x="6473" y="335"/>
                    <a:pt x="6318" y="463"/>
                    <a:pt x="6254" y="592"/>
                  </a:cubicBezTo>
                  <a:lnTo>
                    <a:pt x="5958" y="1365"/>
                  </a:lnTo>
                  <a:lnTo>
                    <a:pt x="5481" y="410"/>
                  </a:lnTo>
                  <a:cubicBezTo>
                    <a:pt x="5406" y="166"/>
                    <a:pt x="5207" y="0"/>
                    <a:pt x="49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0861;p63">
              <a:extLst>
                <a:ext uri="{FF2B5EF4-FFF2-40B4-BE49-F238E27FC236}">
                  <a16:creationId xmlns:a16="http://schemas.microsoft.com/office/drawing/2014/main" id="{3678F983-E3DF-4303-ABE5-928DF68BA599}"/>
                </a:ext>
              </a:extLst>
            </p:cNvPr>
            <p:cNvSpPr/>
            <p:nvPr/>
          </p:nvSpPr>
          <p:spPr>
            <a:xfrm>
              <a:off x="2670723" y="4599064"/>
              <a:ext cx="174291" cy="152991"/>
            </a:xfrm>
            <a:custGeom>
              <a:avLst/>
              <a:gdLst/>
              <a:ahLst/>
              <a:cxnLst/>
              <a:rect l="l" t="t" r="r" b="b"/>
              <a:pathLst>
                <a:path w="7119" h="6249" extrusionOk="0">
                  <a:moveTo>
                    <a:pt x="3534" y="1097"/>
                  </a:moveTo>
                  <a:cubicBezTo>
                    <a:pt x="4187" y="1097"/>
                    <a:pt x="4866" y="1440"/>
                    <a:pt x="5299" y="2068"/>
                  </a:cubicBezTo>
                  <a:cubicBezTo>
                    <a:pt x="5868" y="3000"/>
                    <a:pt x="5595" y="4228"/>
                    <a:pt x="4640" y="4796"/>
                  </a:cubicBezTo>
                  <a:cubicBezTo>
                    <a:pt x="4314" y="4995"/>
                    <a:pt x="3949" y="5091"/>
                    <a:pt x="3588" y="5091"/>
                  </a:cubicBezTo>
                  <a:cubicBezTo>
                    <a:pt x="2917" y="5091"/>
                    <a:pt x="2258" y="4758"/>
                    <a:pt x="1888" y="4137"/>
                  </a:cubicBezTo>
                  <a:cubicBezTo>
                    <a:pt x="1320" y="3205"/>
                    <a:pt x="1615" y="2068"/>
                    <a:pt x="2570" y="1385"/>
                  </a:cubicBezTo>
                  <a:cubicBezTo>
                    <a:pt x="2859" y="1191"/>
                    <a:pt x="3193" y="1097"/>
                    <a:pt x="3534" y="1097"/>
                  </a:cubicBezTo>
                  <a:close/>
                  <a:moveTo>
                    <a:pt x="3571" y="1"/>
                  </a:moveTo>
                  <a:cubicBezTo>
                    <a:pt x="3003" y="1"/>
                    <a:pt x="2423" y="150"/>
                    <a:pt x="1888" y="453"/>
                  </a:cubicBezTo>
                  <a:cubicBezTo>
                    <a:pt x="478" y="1385"/>
                    <a:pt x="1" y="3296"/>
                    <a:pt x="956" y="4796"/>
                  </a:cubicBezTo>
                  <a:cubicBezTo>
                    <a:pt x="1499" y="5722"/>
                    <a:pt x="2488" y="6248"/>
                    <a:pt x="3525" y="6248"/>
                  </a:cubicBezTo>
                  <a:cubicBezTo>
                    <a:pt x="4093" y="6248"/>
                    <a:pt x="4676" y="6090"/>
                    <a:pt x="5208" y="5752"/>
                  </a:cubicBezTo>
                  <a:cubicBezTo>
                    <a:pt x="6641" y="4910"/>
                    <a:pt x="7118" y="2909"/>
                    <a:pt x="6254" y="1499"/>
                  </a:cubicBezTo>
                  <a:cubicBezTo>
                    <a:pt x="5634" y="510"/>
                    <a:pt x="4622" y="1"/>
                    <a:pt x="3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0862;p63">
              <a:extLst>
                <a:ext uri="{FF2B5EF4-FFF2-40B4-BE49-F238E27FC236}">
                  <a16:creationId xmlns:a16="http://schemas.microsoft.com/office/drawing/2014/main" id="{E66112D5-647C-4A74-8C0D-79805ABE05FB}"/>
                </a:ext>
              </a:extLst>
            </p:cNvPr>
            <p:cNvSpPr/>
            <p:nvPr/>
          </p:nvSpPr>
          <p:spPr>
            <a:xfrm>
              <a:off x="2575535" y="4498808"/>
              <a:ext cx="364128" cy="364128"/>
            </a:xfrm>
            <a:custGeom>
              <a:avLst/>
              <a:gdLst/>
              <a:ahLst/>
              <a:cxnLst/>
              <a:rect l="l" t="t" r="r" b="b"/>
              <a:pathLst>
                <a:path w="14873" h="14873" extrusionOk="0">
                  <a:moveTo>
                    <a:pt x="7482" y="1410"/>
                  </a:moveTo>
                  <a:cubicBezTo>
                    <a:pt x="10802" y="1410"/>
                    <a:pt x="13462" y="4071"/>
                    <a:pt x="13462" y="7391"/>
                  </a:cubicBezTo>
                  <a:cubicBezTo>
                    <a:pt x="13462" y="10711"/>
                    <a:pt x="10802" y="13439"/>
                    <a:pt x="7482" y="13439"/>
                  </a:cubicBezTo>
                  <a:cubicBezTo>
                    <a:pt x="4184" y="13439"/>
                    <a:pt x="1433" y="10711"/>
                    <a:pt x="1433" y="7391"/>
                  </a:cubicBezTo>
                  <a:cubicBezTo>
                    <a:pt x="1433" y="4071"/>
                    <a:pt x="4184" y="1410"/>
                    <a:pt x="7482" y="1410"/>
                  </a:cubicBezTo>
                  <a:close/>
                  <a:moveTo>
                    <a:pt x="7482" y="0"/>
                  </a:moveTo>
                  <a:cubicBezTo>
                    <a:pt x="3411" y="0"/>
                    <a:pt x="0" y="3320"/>
                    <a:pt x="0" y="7391"/>
                  </a:cubicBezTo>
                  <a:cubicBezTo>
                    <a:pt x="0" y="11552"/>
                    <a:pt x="3411" y="14872"/>
                    <a:pt x="7482" y="14872"/>
                  </a:cubicBezTo>
                  <a:cubicBezTo>
                    <a:pt x="11575" y="14872"/>
                    <a:pt x="14872" y="11552"/>
                    <a:pt x="14872" y="7391"/>
                  </a:cubicBezTo>
                  <a:cubicBezTo>
                    <a:pt x="14872" y="3320"/>
                    <a:pt x="11575" y="0"/>
                    <a:pt x="7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0863;p63">
              <a:extLst>
                <a:ext uri="{FF2B5EF4-FFF2-40B4-BE49-F238E27FC236}">
                  <a16:creationId xmlns:a16="http://schemas.microsoft.com/office/drawing/2014/main" id="{5AB14FA3-4CDA-4B9E-B7C0-0ACB82BD6887}"/>
                </a:ext>
              </a:extLst>
            </p:cNvPr>
            <p:cNvSpPr/>
            <p:nvPr/>
          </p:nvSpPr>
          <p:spPr>
            <a:xfrm>
              <a:off x="536779" y="4018339"/>
              <a:ext cx="1106242" cy="575682"/>
            </a:xfrm>
            <a:custGeom>
              <a:avLst/>
              <a:gdLst/>
              <a:ahLst/>
              <a:cxnLst/>
              <a:rect l="l" t="t" r="r" b="b"/>
              <a:pathLst>
                <a:path w="45185" h="23514" extrusionOk="0">
                  <a:moveTo>
                    <a:pt x="0" y="1"/>
                  </a:moveTo>
                  <a:lnTo>
                    <a:pt x="0" y="23514"/>
                  </a:lnTo>
                  <a:lnTo>
                    <a:pt x="45185" y="23514"/>
                  </a:lnTo>
                  <a:lnTo>
                    <a:pt x="451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0864;p63">
              <a:extLst>
                <a:ext uri="{FF2B5EF4-FFF2-40B4-BE49-F238E27FC236}">
                  <a16:creationId xmlns:a16="http://schemas.microsoft.com/office/drawing/2014/main" id="{ACF47D63-8A11-4F5E-9435-D6E0B874446E}"/>
                </a:ext>
              </a:extLst>
            </p:cNvPr>
            <p:cNvSpPr/>
            <p:nvPr/>
          </p:nvSpPr>
          <p:spPr>
            <a:xfrm>
              <a:off x="485562" y="3700458"/>
              <a:ext cx="1157459" cy="139207"/>
            </a:xfrm>
            <a:custGeom>
              <a:avLst/>
              <a:gdLst/>
              <a:ahLst/>
              <a:cxnLst/>
              <a:rect l="l" t="t" r="r" b="b"/>
              <a:pathLst>
                <a:path w="47277" h="5686" extrusionOk="0">
                  <a:moveTo>
                    <a:pt x="0" y="0"/>
                  </a:moveTo>
                  <a:lnTo>
                    <a:pt x="0" y="5685"/>
                  </a:lnTo>
                  <a:lnTo>
                    <a:pt x="47277" y="5685"/>
                  </a:lnTo>
                  <a:lnTo>
                    <a:pt x="47277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0865;p63">
              <a:extLst>
                <a:ext uri="{FF2B5EF4-FFF2-40B4-BE49-F238E27FC236}">
                  <a16:creationId xmlns:a16="http://schemas.microsoft.com/office/drawing/2014/main" id="{10590BCB-0AC1-4A25-9D4E-8009F5FBDC57}"/>
                </a:ext>
              </a:extLst>
            </p:cNvPr>
            <p:cNvSpPr/>
            <p:nvPr/>
          </p:nvSpPr>
          <p:spPr>
            <a:xfrm>
              <a:off x="657037" y="3797874"/>
              <a:ext cx="60692" cy="768310"/>
            </a:xfrm>
            <a:custGeom>
              <a:avLst/>
              <a:gdLst/>
              <a:ahLst/>
              <a:cxnLst/>
              <a:rect l="l" t="t" r="r" b="b"/>
              <a:pathLst>
                <a:path w="2479" h="31382" extrusionOk="0">
                  <a:moveTo>
                    <a:pt x="0" y="1"/>
                  </a:moveTo>
                  <a:lnTo>
                    <a:pt x="0" y="31382"/>
                  </a:lnTo>
                  <a:lnTo>
                    <a:pt x="2479" y="31382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0866;p63">
              <a:extLst>
                <a:ext uri="{FF2B5EF4-FFF2-40B4-BE49-F238E27FC236}">
                  <a16:creationId xmlns:a16="http://schemas.microsoft.com/office/drawing/2014/main" id="{14A0FFDC-3311-4078-A695-4CE51969A788}"/>
                </a:ext>
              </a:extLst>
            </p:cNvPr>
            <p:cNvSpPr/>
            <p:nvPr/>
          </p:nvSpPr>
          <p:spPr>
            <a:xfrm>
              <a:off x="928720" y="3823483"/>
              <a:ext cx="62381" cy="770538"/>
            </a:xfrm>
            <a:custGeom>
              <a:avLst/>
              <a:gdLst/>
              <a:ahLst/>
              <a:cxnLst/>
              <a:rect l="l" t="t" r="r" b="b"/>
              <a:pathLst>
                <a:path w="2548" h="31473" extrusionOk="0">
                  <a:moveTo>
                    <a:pt x="0" y="1"/>
                  </a:moveTo>
                  <a:lnTo>
                    <a:pt x="0" y="31473"/>
                  </a:lnTo>
                  <a:lnTo>
                    <a:pt x="2547" y="31473"/>
                  </a:lnTo>
                  <a:lnTo>
                    <a:pt x="2547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0867;p63">
              <a:extLst>
                <a:ext uri="{FF2B5EF4-FFF2-40B4-BE49-F238E27FC236}">
                  <a16:creationId xmlns:a16="http://schemas.microsoft.com/office/drawing/2014/main" id="{56D0FA8A-BDA5-4DE6-A49D-B186479989BF}"/>
                </a:ext>
              </a:extLst>
            </p:cNvPr>
            <p:cNvSpPr/>
            <p:nvPr/>
          </p:nvSpPr>
          <p:spPr>
            <a:xfrm>
              <a:off x="1248828" y="3816799"/>
              <a:ext cx="62381" cy="767771"/>
            </a:xfrm>
            <a:custGeom>
              <a:avLst/>
              <a:gdLst/>
              <a:ahLst/>
              <a:cxnLst/>
              <a:rect l="l" t="t" r="r" b="b"/>
              <a:pathLst>
                <a:path w="2548" h="31360" extrusionOk="0">
                  <a:moveTo>
                    <a:pt x="1" y="1"/>
                  </a:moveTo>
                  <a:lnTo>
                    <a:pt x="1" y="31359"/>
                  </a:lnTo>
                  <a:lnTo>
                    <a:pt x="2548" y="31359"/>
                  </a:lnTo>
                  <a:lnTo>
                    <a:pt x="2548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0868;p63">
              <a:extLst>
                <a:ext uri="{FF2B5EF4-FFF2-40B4-BE49-F238E27FC236}">
                  <a16:creationId xmlns:a16="http://schemas.microsoft.com/office/drawing/2014/main" id="{46C8EBCC-FCA2-4F90-8D10-E85BF48C3C3C}"/>
                </a:ext>
              </a:extLst>
            </p:cNvPr>
            <p:cNvSpPr/>
            <p:nvPr/>
          </p:nvSpPr>
          <p:spPr>
            <a:xfrm>
              <a:off x="564616" y="4057878"/>
              <a:ext cx="939222" cy="484925"/>
            </a:xfrm>
            <a:custGeom>
              <a:avLst/>
              <a:gdLst/>
              <a:ahLst/>
              <a:cxnLst/>
              <a:rect l="l" t="t" r="r" b="b"/>
              <a:pathLst>
                <a:path w="38363" h="19807" extrusionOk="0">
                  <a:moveTo>
                    <a:pt x="0" y="0"/>
                  </a:moveTo>
                  <a:lnTo>
                    <a:pt x="0" y="19807"/>
                  </a:lnTo>
                  <a:lnTo>
                    <a:pt x="38363" y="19807"/>
                  </a:lnTo>
                  <a:lnTo>
                    <a:pt x="38363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0869;p63">
              <a:extLst>
                <a:ext uri="{FF2B5EF4-FFF2-40B4-BE49-F238E27FC236}">
                  <a16:creationId xmlns:a16="http://schemas.microsoft.com/office/drawing/2014/main" id="{7B23A261-D58A-4B67-81DD-9C1E6844A79F}"/>
                </a:ext>
              </a:extLst>
            </p:cNvPr>
            <p:cNvSpPr/>
            <p:nvPr/>
          </p:nvSpPr>
          <p:spPr>
            <a:xfrm>
              <a:off x="608586" y="4099621"/>
              <a:ext cx="832895" cy="399212"/>
            </a:xfrm>
            <a:custGeom>
              <a:avLst/>
              <a:gdLst/>
              <a:ahLst/>
              <a:cxnLst/>
              <a:rect l="l" t="t" r="r" b="b"/>
              <a:pathLst>
                <a:path w="34020" h="16306" extrusionOk="0">
                  <a:moveTo>
                    <a:pt x="1" y="1"/>
                  </a:moveTo>
                  <a:lnTo>
                    <a:pt x="1" y="16305"/>
                  </a:lnTo>
                  <a:lnTo>
                    <a:pt x="34020" y="16305"/>
                  </a:lnTo>
                  <a:lnTo>
                    <a:pt x="340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0870;p63">
              <a:extLst>
                <a:ext uri="{FF2B5EF4-FFF2-40B4-BE49-F238E27FC236}">
                  <a16:creationId xmlns:a16="http://schemas.microsoft.com/office/drawing/2014/main" id="{C0514E47-B00A-46B9-B526-F2A423937D45}"/>
                </a:ext>
              </a:extLst>
            </p:cNvPr>
            <p:cNvSpPr/>
            <p:nvPr/>
          </p:nvSpPr>
          <p:spPr>
            <a:xfrm>
              <a:off x="536779" y="4187586"/>
              <a:ext cx="1106242" cy="81306"/>
            </a:xfrm>
            <a:custGeom>
              <a:avLst/>
              <a:gdLst/>
              <a:ahLst/>
              <a:cxnLst/>
              <a:rect l="l" t="t" r="r" b="b"/>
              <a:pathLst>
                <a:path w="45185" h="3321" extrusionOk="0">
                  <a:moveTo>
                    <a:pt x="0" y="1"/>
                  </a:moveTo>
                  <a:lnTo>
                    <a:pt x="0" y="3321"/>
                  </a:lnTo>
                  <a:lnTo>
                    <a:pt x="45185" y="3321"/>
                  </a:lnTo>
                  <a:lnTo>
                    <a:pt x="4518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0871;p63">
              <a:extLst>
                <a:ext uri="{FF2B5EF4-FFF2-40B4-BE49-F238E27FC236}">
                  <a16:creationId xmlns:a16="http://schemas.microsoft.com/office/drawing/2014/main" id="{378EA9F3-8528-4822-97EA-73875252CC9F}"/>
                </a:ext>
              </a:extLst>
            </p:cNvPr>
            <p:cNvSpPr/>
            <p:nvPr/>
          </p:nvSpPr>
          <p:spPr>
            <a:xfrm>
              <a:off x="536779" y="4298933"/>
              <a:ext cx="1106242" cy="81306"/>
            </a:xfrm>
            <a:custGeom>
              <a:avLst/>
              <a:gdLst/>
              <a:ahLst/>
              <a:cxnLst/>
              <a:rect l="l" t="t" r="r" b="b"/>
              <a:pathLst>
                <a:path w="45185" h="3321" extrusionOk="0">
                  <a:moveTo>
                    <a:pt x="0" y="1"/>
                  </a:moveTo>
                  <a:lnTo>
                    <a:pt x="0" y="3321"/>
                  </a:lnTo>
                  <a:lnTo>
                    <a:pt x="45185" y="3321"/>
                  </a:lnTo>
                  <a:lnTo>
                    <a:pt x="4518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0872;p63">
              <a:extLst>
                <a:ext uri="{FF2B5EF4-FFF2-40B4-BE49-F238E27FC236}">
                  <a16:creationId xmlns:a16="http://schemas.microsoft.com/office/drawing/2014/main" id="{72AE9A35-AA32-4902-BD52-4B39C790ABEA}"/>
                </a:ext>
              </a:extLst>
            </p:cNvPr>
            <p:cNvSpPr/>
            <p:nvPr/>
          </p:nvSpPr>
          <p:spPr>
            <a:xfrm>
              <a:off x="378671" y="3638101"/>
              <a:ext cx="1303889" cy="99668"/>
            </a:xfrm>
            <a:custGeom>
              <a:avLst/>
              <a:gdLst/>
              <a:ahLst/>
              <a:cxnLst/>
              <a:rect l="l" t="t" r="r" b="b"/>
              <a:pathLst>
                <a:path w="53258" h="4071" extrusionOk="0">
                  <a:moveTo>
                    <a:pt x="2001" y="0"/>
                  </a:moveTo>
                  <a:cubicBezTo>
                    <a:pt x="955" y="0"/>
                    <a:pt x="0" y="955"/>
                    <a:pt x="0" y="2092"/>
                  </a:cubicBezTo>
                  <a:cubicBezTo>
                    <a:pt x="0" y="3116"/>
                    <a:pt x="955" y="4071"/>
                    <a:pt x="2001" y="4071"/>
                  </a:cubicBezTo>
                  <a:lnTo>
                    <a:pt x="51279" y="4071"/>
                  </a:lnTo>
                  <a:cubicBezTo>
                    <a:pt x="52302" y="4071"/>
                    <a:pt x="53257" y="3116"/>
                    <a:pt x="53257" y="2092"/>
                  </a:cubicBezTo>
                  <a:cubicBezTo>
                    <a:pt x="53257" y="955"/>
                    <a:pt x="52302" y="0"/>
                    <a:pt x="51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0873;p63">
              <a:extLst>
                <a:ext uri="{FF2B5EF4-FFF2-40B4-BE49-F238E27FC236}">
                  <a16:creationId xmlns:a16="http://schemas.microsoft.com/office/drawing/2014/main" id="{E8CBCEBE-AA0D-4CFD-A911-01140A5DEBC3}"/>
                </a:ext>
              </a:extLst>
            </p:cNvPr>
            <p:cNvSpPr/>
            <p:nvPr/>
          </p:nvSpPr>
          <p:spPr>
            <a:xfrm>
              <a:off x="726617" y="4523633"/>
              <a:ext cx="243870" cy="304220"/>
            </a:xfrm>
            <a:custGeom>
              <a:avLst/>
              <a:gdLst/>
              <a:ahLst/>
              <a:cxnLst/>
              <a:rect l="l" t="t" r="r" b="b"/>
              <a:pathLst>
                <a:path w="9961" h="12426" extrusionOk="0">
                  <a:moveTo>
                    <a:pt x="3358" y="0"/>
                  </a:moveTo>
                  <a:cubicBezTo>
                    <a:pt x="3135" y="0"/>
                    <a:pt x="2957" y="176"/>
                    <a:pt x="2957" y="396"/>
                  </a:cubicBezTo>
                  <a:lnTo>
                    <a:pt x="2661" y="1442"/>
                  </a:lnTo>
                  <a:lnTo>
                    <a:pt x="2275" y="783"/>
                  </a:lnTo>
                  <a:cubicBezTo>
                    <a:pt x="2163" y="600"/>
                    <a:pt x="2016" y="530"/>
                    <a:pt x="1850" y="530"/>
                  </a:cubicBezTo>
                  <a:cubicBezTo>
                    <a:pt x="1747" y="530"/>
                    <a:pt x="1638" y="557"/>
                    <a:pt x="1524" y="601"/>
                  </a:cubicBezTo>
                  <a:cubicBezTo>
                    <a:pt x="1251" y="783"/>
                    <a:pt x="1251" y="1056"/>
                    <a:pt x="1342" y="1351"/>
                  </a:cubicBezTo>
                  <a:lnTo>
                    <a:pt x="1820" y="2011"/>
                  </a:lnTo>
                  <a:lnTo>
                    <a:pt x="774" y="1738"/>
                  </a:lnTo>
                  <a:cubicBezTo>
                    <a:pt x="478" y="1738"/>
                    <a:pt x="205" y="1829"/>
                    <a:pt x="114" y="2102"/>
                  </a:cubicBezTo>
                  <a:cubicBezTo>
                    <a:pt x="1" y="2397"/>
                    <a:pt x="205" y="2670"/>
                    <a:pt x="478" y="2761"/>
                  </a:cubicBezTo>
                  <a:lnTo>
                    <a:pt x="2570" y="3239"/>
                  </a:lnTo>
                  <a:lnTo>
                    <a:pt x="6550" y="9697"/>
                  </a:lnTo>
                  <a:lnTo>
                    <a:pt x="5981" y="11766"/>
                  </a:lnTo>
                  <a:cubicBezTo>
                    <a:pt x="5981" y="12062"/>
                    <a:pt x="6163" y="12334"/>
                    <a:pt x="6459" y="12425"/>
                  </a:cubicBezTo>
                  <a:cubicBezTo>
                    <a:pt x="6641" y="12425"/>
                    <a:pt x="7027" y="12334"/>
                    <a:pt x="7027" y="12062"/>
                  </a:cubicBezTo>
                  <a:lnTo>
                    <a:pt x="7300" y="11016"/>
                  </a:lnTo>
                  <a:lnTo>
                    <a:pt x="7687" y="11675"/>
                  </a:lnTo>
                  <a:cubicBezTo>
                    <a:pt x="7800" y="11788"/>
                    <a:pt x="7958" y="11875"/>
                    <a:pt x="8126" y="11875"/>
                  </a:cubicBezTo>
                  <a:cubicBezTo>
                    <a:pt x="8228" y="11875"/>
                    <a:pt x="8334" y="11843"/>
                    <a:pt x="8437" y="11766"/>
                  </a:cubicBezTo>
                  <a:cubicBezTo>
                    <a:pt x="8642" y="11675"/>
                    <a:pt x="8733" y="11288"/>
                    <a:pt x="8642" y="11107"/>
                  </a:cubicBezTo>
                  <a:lnTo>
                    <a:pt x="8164" y="10447"/>
                  </a:lnTo>
                  <a:lnTo>
                    <a:pt x="9210" y="10629"/>
                  </a:lnTo>
                  <a:cubicBezTo>
                    <a:pt x="9259" y="10645"/>
                    <a:pt x="9308" y="10653"/>
                    <a:pt x="9356" y="10653"/>
                  </a:cubicBezTo>
                  <a:cubicBezTo>
                    <a:pt x="9582" y="10653"/>
                    <a:pt x="9795" y="10490"/>
                    <a:pt x="9870" y="10265"/>
                  </a:cubicBezTo>
                  <a:cubicBezTo>
                    <a:pt x="9961" y="9970"/>
                    <a:pt x="9779" y="9697"/>
                    <a:pt x="9483" y="9583"/>
                  </a:cubicBezTo>
                  <a:lnTo>
                    <a:pt x="7391" y="9128"/>
                  </a:lnTo>
                  <a:lnTo>
                    <a:pt x="3412" y="2670"/>
                  </a:lnTo>
                  <a:lnTo>
                    <a:pt x="3889" y="692"/>
                  </a:lnTo>
                  <a:cubicBezTo>
                    <a:pt x="3980" y="396"/>
                    <a:pt x="3798" y="123"/>
                    <a:pt x="3525" y="32"/>
                  </a:cubicBezTo>
                  <a:cubicBezTo>
                    <a:pt x="3468" y="10"/>
                    <a:pt x="3412" y="0"/>
                    <a:pt x="3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0874;p63">
              <a:extLst>
                <a:ext uri="{FF2B5EF4-FFF2-40B4-BE49-F238E27FC236}">
                  <a16:creationId xmlns:a16="http://schemas.microsoft.com/office/drawing/2014/main" id="{D22BB9D1-23DB-4666-87A7-D9C7855A85C5}"/>
                </a:ext>
              </a:extLst>
            </p:cNvPr>
            <p:cNvSpPr/>
            <p:nvPr/>
          </p:nvSpPr>
          <p:spPr>
            <a:xfrm>
              <a:off x="687665" y="4618087"/>
              <a:ext cx="322361" cy="115851"/>
            </a:xfrm>
            <a:custGeom>
              <a:avLst/>
              <a:gdLst/>
              <a:ahLst/>
              <a:cxnLst/>
              <a:rect l="l" t="t" r="r" b="b"/>
              <a:pathLst>
                <a:path w="13167" h="4732" extrusionOk="0">
                  <a:moveTo>
                    <a:pt x="12154" y="0"/>
                  </a:moveTo>
                  <a:cubicBezTo>
                    <a:pt x="12024" y="0"/>
                    <a:pt x="11882" y="51"/>
                    <a:pt x="11734" y="154"/>
                  </a:cubicBezTo>
                  <a:lnTo>
                    <a:pt x="10324" y="1745"/>
                  </a:lnTo>
                  <a:lnTo>
                    <a:pt x="2729" y="1950"/>
                  </a:lnTo>
                  <a:lnTo>
                    <a:pt x="1228" y="427"/>
                  </a:lnTo>
                  <a:cubicBezTo>
                    <a:pt x="1136" y="345"/>
                    <a:pt x="1012" y="300"/>
                    <a:pt x="884" y="300"/>
                  </a:cubicBezTo>
                  <a:cubicBezTo>
                    <a:pt x="728" y="300"/>
                    <a:pt x="567" y="367"/>
                    <a:pt x="455" y="518"/>
                  </a:cubicBezTo>
                  <a:cubicBezTo>
                    <a:pt x="273" y="722"/>
                    <a:pt x="273" y="995"/>
                    <a:pt x="455" y="1291"/>
                  </a:cubicBezTo>
                  <a:lnTo>
                    <a:pt x="1319" y="1950"/>
                  </a:lnTo>
                  <a:lnTo>
                    <a:pt x="455" y="2041"/>
                  </a:lnTo>
                  <a:cubicBezTo>
                    <a:pt x="182" y="2041"/>
                    <a:pt x="0" y="2223"/>
                    <a:pt x="0" y="2519"/>
                  </a:cubicBezTo>
                  <a:cubicBezTo>
                    <a:pt x="0" y="2792"/>
                    <a:pt x="273" y="3087"/>
                    <a:pt x="569" y="3087"/>
                  </a:cubicBezTo>
                  <a:lnTo>
                    <a:pt x="1319" y="2996"/>
                  </a:lnTo>
                  <a:lnTo>
                    <a:pt x="1319" y="2996"/>
                  </a:lnTo>
                  <a:lnTo>
                    <a:pt x="569" y="3838"/>
                  </a:lnTo>
                  <a:cubicBezTo>
                    <a:pt x="364" y="4019"/>
                    <a:pt x="364" y="4315"/>
                    <a:pt x="569" y="4588"/>
                  </a:cubicBezTo>
                  <a:cubicBezTo>
                    <a:pt x="692" y="4681"/>
                    <a:pt x="821" y="4732"/>
                    <a:pt x="942" y="4732"/>
                  </a:cubicBezTo>
                  <a:cubicBezTo>
                    <a:pt x="1086" y="4732"/>
                    <a:pt x="1220" y="4658"/>
                    <a:pt x="1319" y="4497"/>
                  </a:cubicBezTo>
                  <a:lnTo>
                    <a:pt x="2842" y="2996"/>
                  </a:lnTo>
                  <a:lnTo>
                    <a:pt x="10324" y="2792"/>
                  </a:lnTo>
                  <a:lnTo>
                    <a:pt x="11938" y="4224"/>
                  </a:lnTo>
                  <a:cubicBezTo>
                    <a:pt x="12029" y="4315"/>
                    <a:pt x="12143" y="4361"/>
                    <a:pt x="12271" y="4361"/>
                  </a:cubicBezTo>
                  <a:cubicBezTo>
                    <a:pt x="12399" y="4361"/>
                    <a:pt x="12541" y="4315"/>
                    <a:pt x="12689" y="4224"/>
                  </a:cubicBezTo>
                  <a:cubicBezTo>
                    <a:pt x="12871" y="4019"/>
                    <a:pt x="12871" y="3656"/>
                    <a:pt x="12598" y="3451"/>
                  </a:cubicBezTo>
                  <a:lnTo>
                    <a:pt x="11825" y="2701"/>
                  </a:lnTo>
                  <a:lnTo>
                    <a:pt x="12598" y="2701"/>
                  </a:lnTo>
                  <a:cubicBezTo>
                    <a:pt x="12962" y="2701"/>
                    <a:pt x="13166" y="2428"/>
                    <a:pt x="13166" y="2132"/>
                  </a:cubicBezTo>
                  <a:cubicBezTo>
                    <a:pt x="13166" y="1859"/>
                    <a:pt x="12871" y="1655"/>
                    <a:pt x="12598" y="1655"/>
                  </a:cubicBezTo>
                  <a:lnTo>
                    <a:pt x="11825" y="1655"/>
                  </a:lnTo>
                  <a:lnTo>
                    <a:pt x="12598" y="904"/>
                  </a:lnTo>
                  <a:cubicBezTo>
                    <a:pt x="12780" y="722"/>
                    <a:pt x="12780" y="336"/>
                    <a:pt x="12507" y="154"/>
                  </a:cubicBezTo>
                  <a:cubicBezTo>
                    <a:pt x="12405" y="51"/>
                    <a:pt x="12285" y="0"/>
                    <a:pt x="121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0875;p63">
              <a:extLst>
                <a:ext uri="{FF2B5EF4-FFF2-40B4-BE49-F238E27FC236}">
                  <a16:creationId xmlns:a16="http://schemas.microsoft.com/office/drawing/2014/main" id="{1B846C49-9786-4068-8013-8D35B6115888}"/>
                </a:ext>
              </a:extLst>
            </p:cNvPr>
            <p:cNvSpPr/>
            <p:nvPr/>
          </p:nvSpPr>
          <p:spPr>
            <a:xfrm>
              <a:off x="740547" y="4518834"/>
              <a:ext cx="213806" cy="312617"/>
            </a:xfrm>
            <a:custGeom>
              <a:avLst/>
              <a:gdLst/>
              <a:ahLst/>
              <a:cxnLst/>
              <a:rect l="l" t="t" r="r" b="b"/>
              <a:pathLst>
                <a:path w="8733" h="12769" extrusionOk="0">
                  <a:moveTo>
                    <a:pt x="5088" y="0"/>
                  </a:moveTo>
                  <a:cubicBezTo>
                    <a:pt x="5038" y="0"/>
                    <a:pt x="4987" y="8"/>
                    <a:pt x="4935" y="24"/>
                  </a:cubicBezTo>
                  <a:cubicBezTo>
                    <a:pt x="4662" y="228"/>
                    <a:pt x="4548" y="501"/>
                    <a:pt x="4662" y="797"/>
                  </a:cubicBezTo>
                  <a:lnTo>
                    <a:pt x="5412" y="2775"/>
                  </a:lnTo>
                  <a:lnTo>
                    <a:pt x="2479" y="9688"/>
                  </a:lnTo>
                  <a:lnTo>
                    <a:pt x="478" y="10461"/>
                  </a:lnTo>
                  <a:cubicBezTo>
                    <a:pt x="205" y="10552"/>
                    <a:pt x="0" y="10825"/>
                    <a:pt x="205" y="11121"/>
                  </a:cubicBezTo>
                  <a:cubicBezTo>
                    <a:pt x="273" y="11325"/>
                    <a:pt x="444" y="11428"/>
                    <a:pt x="649" y="11428"/>
                  </a:cubicBezTo>
                  <a:cubicBezTo>
                    <a:pt x="718" y="11428"/>
                    <a:pt x="791" y="11416"/>
                    <a:pt x="864" y="11393"/>
                  </a:cubicBezTo>
                  <a:lnTo>
                    <a:pt x="1819" y="11030"/>
                  </a:lnTo>
                  <a:lnTo>
                    <a:pt x="1524" y="11780"/>
                  </a:lnTo>
                  <a:cubicBezTo>
                    <a:pt x="1433" y="12053"/>
                    <a:pt x="1524" y="12349"/>
                    <a:pt x="1819" y="12440"/>
                  </a:cubicBezTo>
                  <a:cubicBezTo>
                    <a:pt x="1888" y="12462"/>
                    <a:pt x="1957" y="12474"/>
                    <a:pt x="2025" y="12474"/>
                  </a:cubicBezTo>
                  <a:cubicBezTo>
                    <a:pt x="2227" y="12474"/>
                    <a:pt x="2411" y="12371"/>
                    <a:pt x="2479" y="12167"/>
                  </a:cubicBezTo>
                  <a:lnTo>
                    <a:pt x="2752" y="11484"/>
                  </a:lnTo>
                  <a:lnTo>
                    <a:pt x="3229" y="12440"/>
                  </a:lnTo>
                  <a:cubicBezTo>
                    <a:pt x="3298" y="12662"/>
                    <a:pt x="3483" y="12769"/>
                    <a:pt x="3687" y="12769"/>
                  </a:cubicBezTo>
                  <a:cubicBezTo>
                    <a:pt x="3753" y="12769"/>
                    <a:pt x="3822" y="12758"/>
                    <a:pt x="3889" y="12735"/>
                  </a:cubicBezTo>
                  <a:cubicBezTo>
                    <a:pt x="4184" y="12621"/>
                    <a:pt x="4275" y="12349"/>
                    <a:pt x="4184" y="12053"/>
                  </a:cubicBezTo>
                  <a:lnTo>
                    <a:pt x="3411" y="10075"/>
                  </a:lnTo>
                  <a:lnTo>
                    <a:pt x="6367" y="3162"/>
                  </a:lnTo>
                  <a:lnTo>
                    <a:pt x="8346" y="2389"/>
                  </a:lnTo>
                  <a:cubicBezTo>
                    <a:pt x="8641" y="2298"/>
                    <a:pt x="8732" y="1934"/>
                    <a:pt x="8641" y="1638"/>
                  </a:cubicBezTo>
                  <a:cubicBezTo>
                    <a:pt x="8551" y="1493"/>
                    <a:pt x="8358" y="1332"/>
                    <a:pt x="8133" y="1332"/>
                  </a:cubicBezTo>
                  <a:cubicBezTo>
                    <a:pt x="8077" y="1332"/>
                    <a:pt x="8018" y="1342"/>
                    <a:pt x="7959" y="1365"/>
                  </a:cubicBezTo>
                  <a:lnTo>
                    <a:pt x="7027" y="1820"/>
                  </a:lnTo>
                  <a:lnTo>
                    <a:pt x="7027" y="1820"/>
                  </a:lnTo>
                  <a:lnTo>
                    <a:pt x="7300" y="1070"/>
                  </a:lnTo>
                  <a:cubicBezTo>
                    <a:pt x="7391" y="797"/>
                    <a:pt x="7300" y="501"/>
                    <a:pt x="7027" y="410"/>
                  </a:cubicBezTo>
                  <a:cubicBezTo>
                    <a:pt x="6940" y="357"/>
                    <a:pt x="6856" y="335"/>
                    <a:pt x="6777" y="335"/>
                  </a:cubicBezTo>
                  <a:cubicBezTo>
                    <a:pt x="6587" y="335"/>
                    <a:pt x="6432" y="463"/>
                    <a:pt x="6367" y="592"/>
                  </a:cubicBezTo>
                  <a:lnTo>
                    <a:pt x="5981" y="1365"/>
                  </a:lnTo>
                  <a:lnTo>
                    <a:pt x="5594" y="410"/>
                  </a:lnTo>
                  <a:cubicBezTo>
                    <a:pt x="5519" y="166"/>
                    <a:pt x="5321" y="0"/>
                    <a:pt x="50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0876;p63">
              <a:extLst>
                <a:ext uri="{FF2B5EF4-FFF2-40B4-BE49-F238E27FC236}">
                  <a16:creationId xmlns:a16="http://schemas.microsoft.com/office/drawing/2014/main" id="{5F52FAE5-17D8-42D6-AB21-FD02D801D3E8}"/>
                </a:ext>
              </a:extLst>
            </p:cNvPr>
            <p:cNvSpPr/>
            <p:nvPr/>
          </p:nvSpPr>
          <p:spPr>
            <a:xfrm>
              <a:off x="761700" y="4599064"/>
              <a:ext cx="173728" cy="152991"/>
            </a:xfrm>
            <a:custGeom>
              <a:avLst/>
              <a:gdLst/>
              <a:ahLst/>
              <a:cxnLst/>
              <a:rect l="l" t="t" r="r" b="b"/>
              <a:pathLst>
                <a:path w="7096" h="6249" extrusionOk="0">
                  <a:moveTo>
                    <a:pt x="3497" y="1097"/>
                  </a:moveTo>
                  <a:cubicBezTo>
                    <a:pt x="4176" y="1097"/>
                    <a:pt x="4834" y="1440"/>
                    <a:pt x="5208" y="2068"/>
                  </a:cubicBezTo>
                  <a:cubicBezTo>
                    <a:pt x="5776" y="3000"/>
                    <a:pt x="5503" y="4228"/>
                    <a:pt x="4548" y="4796"/>
                  </a:cubicBezTo>
                  <a:cubicBezTo>
                    <a:pt x="4246" y="4995"/>
                    <a:pt x="3900" y="5091"/>
                    <a:pt x="3553" y="5091"/>
                  </a:cubicBezTo>
                  <a:cubicBezTo>
                    <a:pt x="2907" y="5091"/>
                    <a:pt x="2258" y="4758"/>
                    <a:pt x="1888" y="4137"/>
                  </a:cubicBezTo>
                  <a:cubicBezTo>
                    <a:pt x="1228" y="3205"/>
                    <a:pt x="1615" y="2068"/>
                    <a:pt x="2456" y="1385"/>
                  </a:cubicBezTo>
                  <a:cubicBezTo>
                    <a:pt x="2784" y="1191"/>
                    <a:pt x="3143" y="1097"/>
                    <a:pt x="3497" y="1097"/>
                  </a:cubicBezTo>
                  <a:close/>
                  <a:moveTo>
                    <a:pt x="3571" y="1"/>
                  </a:moveTo>
                  <a:cubicBezTo>
                    <a:pt x="3002" y="1"/>
                    <a:pt x="2423" y="150"/>
                    <a:pt x="1888" y="453"/>
                  </a:cubicBezTo>
                  <a:cubicBezTo>
                    <a:pt x="478" y="1385"/>
                    <a:pt x="0" y="3296"/>
                    <a:pt x="842" y="4796"/>
                  </a:cubicBezTo>
                  <a:cubicBezTo>
                    <a:pt x="1459" y="5722"/>
                    <a:pt x="2464" y="6248"/>
                    <a:pt x="3509" y="6248"/>
                  </a:cubicBezTo>
                  <a:cubicBezTo>
                    <a:pt x="4083" y="6248"/>
                    <a:pt x="4668" y="6090"/>
                    <a:pt x="5208" y="5752"/>
                  </a:cubicBezTo>
                  <a:cubicBezTo>
                    <a:pt x="6640" y="4910"/>
                    <a:pt x="7095" y="2909"/>
                    <a:pt x="6254" y="1499"/>
                  </a:cubicBezTo>
                  <a:cubicBezTo>
                    <a:pt x="5634" y="510"/>
                    <a:pt x="4622" y="1"/>
                    <a:pt x="3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0877;p63">
              <a:extLst>
                <a:ext uri="{FF2B5EF4-FFF2-40B4-BE49-F238E27FC236}">
                  <a16:creationId xmlns:a16="http://schemas.microsoft.com/office/drawing/2014/main" id="{E3E0423A-9D51-4AC8-83C0-83EF6BE1DF3E}"/>
                </a:ext>
              </a:extLst>
            </p:cNvPr>
            <p:cNvSpPr/>
            <p:nvPr/>
          </p:nvSpPr>
          <p:spPr>
            <a:xfrm>
              <a:off x="666488" y="4498808"/>
              <a:ext cx="364128" cy="364128"/>
            </a:xfrm>
            <a:custGeom>
              <a:avLst/>
              <a:gdLst/>
              <a:ahLst/>
              <a:cxnLst/>
              <a:rect l="l" t="t" r="r" b="b"/>
              <a:pathLst>
                <a:path w="14873" h="14873" extrusionOk="0">
                  <a:moveTo>
                    <a:pt x="7482" y="1410"/>
                  </a:moveTo>
                  <a:cubicBezTo>
                    <a:pt x="10711" y="1410"/>
                    <a:pt x="13463" y="4071"/>
                    <a:pt x="13463" y="7391"/>
                  </a:cubicBezTo>
                  <a:cubicBezTo>
                    <a:pt x="13463" y="10711"/>
                    <a:pt x="10711" y="13439"/>
                    <a:pt x="7482" y="13439"/>
                  </a:cubicBezTo>
                  <a:cubicBezTo>
                    <a:pt x="4162" y="13439"/>
                    <a:pt x="1434" y="10711"/>
                    <a:pt x="1434" y="7391"/>
                  </a:cubicBezTo>
                  <a:cubicBezTo>
                    <a:pt x="1434" y="4071"/>
                    <a:pt x="4162" y="1410"/>
                    <a:pt x="7482" y="1410"/>
                  </a:cubicBezTo>
                  <a:close/>
                  <a:moveTo>
                    <a:pt x="7482" y="0"/>
                  </a:moveTo>
                  <a:cubicBezTo>
                    <a:pt x="3321" y="0"/>
                    <a:pt x="1" y="3320"/>
                    <a:pt x="1" y="7391"/>
                  </a:cubicBezTo>
                  <a:cubicBezTo>
                    <a:pt x="1" y="11552"/>
                    <a:pt x="3321" y="14872"/>
                    <a:pt x="7482" y="14872"/>
                  </a:cubicBezTo>
                  <a:cubicBezTo>
                    <a:pt x="11553" y="14872"/>
                    <a:pt x="14873" y="11552"/>
                    <a:pt x="14873" y="7391"/>
                  </a:cubicBezTo>
                  <a:cubicBezTo>
                    <a:pt x="14873" y="3320"/>
                    <a:pt x="11553" y="0"/>
                    <a:pt x="7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0878;p63">
              <a:extLst>
                <a:ext uri="{FF2B5EF4-FFF2-40B4-BE49-F238E27FC236}">
                  <a16:creationId xmlns:a16="http://schemas.microsoft.com/office/drawing/2014/main" id="{59515D45-7383-4FEF-977E-50D139452D79}"/>
                </a:ext>
              </a:extLst>
            </p:cNvPr>
            <p:cNvSpPr/>
            <p:nvPr/>
          </p:nvSpPr>
          <p:spPr>
            <a:xfrm>
              <a:off x="1241606" y="4523633"/>
              <a:ext cx="243870" cy="304220"/>
            </a:xfrm>
            <a:custGeom>
              <a:avLst/>
              <a:gdLst/>
              <a:ahLst/>
              <a:cxnLst/>
              <a:rect l="l" t="t" r="r" b="b"/>
              <a:pathLst>
                <a:path w="9961" h="12426" extrusionOk="0">
                  <a:moveTo>
                    <a:pt x="3448" y="0"/>
                  </a:moveTo>
                  <a:cubicBezTo>
                    <a:pt x="3222" y="0"/>
                    <a:pt x="3030" y="176"/>
                    <a:pt x="2956" y="396"/>
                  </a:cubicBezTo>
                  <a:lnTo>
                    <a:pt x="2661" y="1442"/>
                  </a:lnTo>
                  <a:lnTo>
                    <a:pt x="2274" y="783"/>
                  </a:lnTo>
                  <a:cubicBezTo>
                    <a:pt x="2162" y="600"/>
                    <a:pt x="2015" y="530"/>
                    <a:pt x="1849" y="530"/>
                  </a:cubicBezTo>
                  <a:cubicBezTo>
                    <a:pt x="1747" y="530"/>
                    <a:pt x="1637" y="557"/>
                    <a:pt x="1524" y="601"/>
                  </a:cubicBezTo>
                  <a:cubicBezTo>
                    <a:pt x="1342" y="783"/>
                    <a:pt x="1251" y="1056"/>
                    <a:pt x="1433" y="1351"/>
                  </a:cubicBezTo>
                  <a:lnTo>
                    <a:pt x="1819" y="2011"/>
                  </a:lnTo>
                  <a:lnTo>
                    <a:pt x="773" y="1738"/>
                  </a:lnTo>
                  <a:cubicBezTo>
                    <a:pt x="478" y="1738"/>
                    <a:pt x="205" y="1829"/>
                    <a:pt x="114" y="2102"/>
                  </a:cubicBezTo>
                  <a:cubicBezTo>
                    <a:pt x="0" y="2397"/>
                    <a:pt x="205" y="2670"/>
                    <a:pt x="478" y="2761"/>
                  </a:cubicBezTo>
                  <a:lnTo>
                    <a:pt x="2570" y="3239"/>
                  </a:lnTo>
                  <a:lnTo>
                    <a:pt x="6549" y="9697"/>
                  </a:lnTo>
                  <a:lnTo>
                    <a:pt x="6072" y="11766"/>
                  </a:lnTo>
                  <a:cubicBezTo>
                    <a:pt x="5981" y="12062"/>
                    <a:pt x="6163" y="12334"/>
                    <a:pt x="6458" y="12425"/>
                  </a:cubicBezTo>
                  <a:cubicBezTo>
                    <a:pt x="6731" y="12425"/>
                    <a:pt x="7027" y="12334"/>
                    <a:pt x="7118" y="12062"/>
                  </a:cubicBezTo>
                  <a:lnTo>
                    <a:pt x="7300" y="11016"/>
                  </a:lnTo>
                  <a:lnTo>
                    <a:pt x="7777" y="11675"/>
                  </a:lnTo>
                  <a:cubicBezTo>
                    <a:pt x="7834" y="11788"/>
                    <a:pt x="8005" y="11875"/>
                    <a:pt x="8170" y="11875"/>
                  </a:cubicBezTo>
                  <a:cubicBezTo>
                    <a:pt x="8270" y="11875"/>
                    <a:pt x="8368" y="11843"/>
                    <a:pt x="8437" y="11766"/>
                  </a:cubicBezTo>
                  <a:cubicBezTo>
                    <a:pt x="8732" y="11675"/>
                    <a:pt x="8823" y="11288"/>
                    <a:pt x="8641" y="11107"/>
                  </a:cubicBezTo>
                  <a:lnTo>
                    <a:pt x="8255" y="10447"/>
                  </a:lnTo>
                  <a:lnTo>
                    <a:pt x="9301" y="10629"/>
                  </a:lnTo>
                  <a:cubicBezTo>
                    <a:pt x="9349" y="10645"/>
                    <a:pt x="9398" y="10653"/>
                    <a:pt x="9446" y="10653"/>
                  </a:cubicBezTo>
                  <a:cubicBezTo>
                    <a:pt x="9669" y="10653"/>
                    <a:pt x="9869" y="10490"/>
                    <a:pt x="9869" y="10265"/>
                  </a:cubicBezTo>
                  <a:cubicBezTo>
                    <a:pt x="9960" y="9970"/>
                    <a:pt x="9778" y="9697"/>
                    <a:pt x="9483" y="9583"/>
                  </a:cubicBezTo>
                  <a:lnTo>
                    <a:pt x="7391" y="9128"/>
                  </a:lnTo>
                  <a:lnTo>
                    <a:pt x="3525" y="2670"/>
                  </a:lnTo>
                  <a:lnTo>
                    <a:pt x="3980" y="692"/>
                  </a:lnTo>
                  <a:cubicBezTo>
                    <a:pt x="4093" y="396"/>
                    <a:pt x="3889" y="123"/>
                    <a:pt x="3616" y="32"/>
                  </a:cubicBezTo>
                  <a:cubicBezTo>
                    <a:pt x="3559" y="10"/>
                    <a:pt x="3502" y="0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0879;p63">
              <a:extLst>
                <a:ext uri="{FF2B5EF4-FFF2-40B4-BE49-F238E27FC236}">
                  <a16:creationId xmlns:a16="http://schemas.microsoft.com/office/drawing/2014/main" id="{53C92993-7D7B-48DB-B71D-A36EAB153B7A}"/>
                </a:ext>
              </a:extLst>
            </p:cNvPr>
            <p:cNvSpPr/>
            <p:nvPr/>
          </p:nvSpPr>
          <p:spPr>
            <a:xfrm>
              <a:off x="1202630" y="4618087"/>
              <a:ext cx="322361" cy="115851"/>
            </a:xfrm>
            <a:custGeom>
              <a:avLst/>
              <a:gdLst/>
              <a:ahLst/>
              <a:cxnLst/>
              <a:rect l="l" t="t" r="r" b="b"/>
              <a:pathLst>
                <a:path w="13167" h="4732" extrusionOk="0">
                  <a:moveTo>
                    <a:pt x="12178" y="0"/>
                  </a:moveTo>
                  <a:cubicBezTo>
                    <a:pt x="12047" y="0"/>
                    <a:pt x="11928" y="51"/>
                    <a:pt x="11825" y="154"/>
                  </a:cubicBezTo>
                  <a:lnTo>
                    <a:pt x="10324" y="1745"/>
                  </a:lnTo>
                  <a:lnTo>
                    <a:pt x="2843" y="1950"/>
                  </a:lnTo>
                  <a:lnTo>
                    <a:pt x="1228" y="427"/>
                  </a:lnTo>
                  <a:cubicBezTo>
                    <a:pt x="1136" y="345"/>
                    <a:pt x="1031" y="300"/>
                    <a:pt x="926" y="300"/>
                  </a:cubicBezTo>
                  <a:cubicBezTo>
                    <a:pt x="797" y="300"/>
                    <a:pt x="669" y="367"/>
                    <a:pt x="569" y="518"/>
                  </a:cubicBezTo>
                  <a:cubicBezTo>
                    <a:pt x="364" y="722"/>
                    <a:pt x="364" y="995"/>
                    <a:pt x="569" y="1291"/>
                  </a:cubicBezTo>
                  <a:lnTo>
                    <a:pt x="1319" y="1950"/>
                  </a:lnTo>
                  <a:lnTo>
                    <a:pt x="569" y="2041"/>
                  </a:lnTo>
                  <a:cubicBezTo>
                    <a:pt x="273" y="2041"/>
                    <a:pt x="0" y="2223"/>
                    <a:pt x="0" y="2519"/>
                  </a:cubicBezTo>
                  <a:cubicBezTo>
                    <a:pt x="0" y="2792"/>
                    <a:pt x="273" y="3087"/>
                    <a:pt x="569" y="3087"/>
                  </a:cubicBezTo>
                  <a:lnTo>
                    <a:pt x="1319" y="2996"/>
                  </a:lnTo>
                  <a:lnTo>
                    <a:pt x="660" y="3838"/>
                  </a:lnTo>
                  <a:cubicBezTo>
                    <a:pt x="455" y="4019"/>
                    <a:pt x="455" y="4315"/>
                    <a:pt x="660" y="4588"/>
                  </a:cubicBezTo>
                  <a:cubicBezTo>
                    <a:pt x="743" y="4681"/>
                    <a:pt x="867" y="4732"/>
                    <a:pt x="996" y="4732"/>
                  </a:cubicBezTo>
                  <a:cubicBezTo>
                    <a:pt x="1151" y="4732"/>
                    <a:pt x="1311" y="4658"/>
                    <a:pt x="1410" y="4497"/>
                  </a:cubicBezTo>
                  <a:lnTo>
                    <a:pt x="2843" y="2996"/>
                  </a:lnTo>
                  <a:lnTo>
                    <a:pt x="10415" y="2792"/>
                  </a:lnTo>
                  <a:lnTo>
                    <a:pt x="11939" y="4224"/>
                  </a:lnTo>
                  <a:cubicBezTo>
                    <a:pt x="12030" y="4315"/>
                    <a:pt x="12172" y="4361"/>
                    <a:pt x="12314" y="4361"/>
                  </a:cubicBezTo>
                  <a:cubicBezTo>
                    <a:pt x="12456" y="4361"/>
                    <a:pt x="12598" y="4315"/>
                    <a:pt x="12689" y="4224"/>
                  </a:cubicBezTo>
                  <a:cubicBezTo>
                    <a:pt x="12871" y="4019"/>
                    <a:pt x="12871" y="3656"/>
                    <a:pt x="12689" y="3451"/>
                  </a:cubicBezTo>
                  <a:lnTo>
                    <a:pt x="11825" y="2701"/>
                  </a:lnTo>
                  <a:lnTo>
                    <a:pt x="12689" y="2701"/>
                  </a:lnTo>
                  <a:cubicBezTo>
                    <a:pt x="12962" y="2701"/>
                    <a:pt x="13167" y="2428"/>
                    <a:pt x="13167" y="2132"/>
                  </a:cubicBezTo>
                  <a:cubicBezTo>
                    <a:pt x="13167" y="1859"/>
                    <a:pt x="12962" y="1655"/>
                    <a:pt x="12598" y="1655"/>
                  </a:cubicBezTo>
                  <a:lnTo>
                    <a:pt x="11825" y="1655"/>
                  </a:lnTo>
                  <a:lnTo>
                    <a:pt x="12598" y="904"/>
                  </a:lnTo>
                  <a:cubicBezTo>
                    <a:pt x="12780" y="722"/>
                    <a:pt x="12780" y="336"/>
                    <a:pt x="12598" y="154"/>
                  </a:cubicBezTo>
                  <a:cubicBezTo>
                    <a:pt x="12451" y="51"/>
                    <a:pt x="12308" y="0"/>
                    <a:pt x="12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0880;p63">
              <a:extLst>
                <a:ext uri="{FF2B5EF4-FFF2-40B4-BE49-F238E27FC236}">
                  <a16:creationId xmlns:a16="http://schemas.microsoft.com/office/drawing/2014/main" id="{C79B37AC-C27B-4478-836E-B81F95A53683}"/>
                </a:ext>
              </a:extLst>
            </p:cNvPr>
            <p:cNvSpPr/>
            <p:nvPr/>
          </p:nvSpPr>
          <p:spPr>
            <a:xfrm>
              <a:off x="1258303" y="4518834"/>
              <a:ext cx="213243" cy="312617"/>
            </a:xfrm>
            <a:custGeom>
              <a:avLst/>
              <a:gdLst/>
              <a:ahLst/>
              <a:cxnLst/>
              <a:rect l="l" t="t" r="r" b="b"/>
              <a:pathLst>
                <a:path w="8710" h="12769" extrusionOk="0">
                  <a:moveTo>
                    <a:pt x="4975" y="0"/>
                  </a:moveTo>
                  <a:cubicBezTo>
                    <a:pt x="4924" y="0"/>
                    <a:pt x="4873" y="8"/>
                    <a:pt x="4821" y="24"/>
                  </a:cubicBezTo>
                  <a:cubicBezTo>
                    <a:pt x="4548" y="228"/>
                    <a:pt x="4435" y="501"/>
                    <a:pt x="4548" y="797"/>
                  </a:cubicBezTo>
                  <a:lnTo>
                    <a:pt x="5299" y="2775"/>
                  </a:lnTo>
                  <a:lnTo>
                    <a:pt x="2365" y="9688"/>
                  </a:lnTo>
                  <a:lnTo>
                    <a:pt x="364" y="10461"/>
                  </a:lnTo>
                  <a:cubicBezTo>
                    <a:pt x="91" y="10552"/>
                    <a:pt x="0" y="10825"/>
                    <a:pt x="91" y="11121"/>
                  </a:cubicBezTo>
                  <a:cubicBezTo>
                    <a:pt x="160" y="11325"/>
                    <a:pt x="330" y="11428"/>
                    <a:pt x="536" y="11428"/>
                  </a:cubicBezTo>
                  <a:cubicBezTo>
                    <a:pt x="604" y="11428"/>
                    <a:pt x="677" y="11416"/>
                    <a:pt x="751" y="11393"/>
                  </a:cubicBezTo>
                  <a:lnTo>
                    <a:pt x="1797" y="11030"/>
                  </a:lnTo>
                  <a:lnTo>
                    <a:pt x="1410" y="11780"/>
                  </a:lnTo>
                  <a:cubicBezTo>
                    <a:pt x="1319" y="12053"/>
                    <a:pt x="1410" y="12349"/>
                    <a:pt x="1706" y="12440"/>
                  </a:cubicBezTo>
                  <a:cubicBezTo>
                    <a:pt x="1774" y="12462"/>
                    <a:pt x="1844" y="12474"/>
                    <a:pt x="1913" y="12474"/>
                  </a:cubicBezTo>
                  <a:cubicBezTo>
                    <a:pt x="2120" y="12474"/>
                    <a:pt x="2320" y="12371"/>
                    <a:pt x="2456" y="12167"/>
                  </a:cubicBezTo>
                  <a:lnTo>
                    <a:pt x="2729" y="11484"/>
                  </a:lnTo>
                  <a:lnTo>
                    <a:pt x="3116" y="12440"/>
                  </a:lnTo>
                  <a:cubicBezTo>
                    <a:pt x="3184" y="12662"/>
                    <a:pt x="3369" y="12769"/>
                    <a:pt x="3573" y="12769"/>
                  </a:cubicBezTo>
                  <a:cubicBezTo>
                    <a:pt x="3640" y="12769"/>
                    <a:pt x="3708" y="12758"/>
                    <a:pt x="3775" y="12735"/>
                  </a:cubicBezTo>
                  <a:cubicBezTo>
                    <a:pt x="4071" y="12621"/>
                    <a:pt x="4253" y="12349"/>
                    <a:pt x="4071" y="12053"/>
                  </a:cubicBezTo>
                  <a:lnTo>
                    <a:pt x="3298" y="10075"/>
                  </a:lnTo>
                  <a:lnTo>
                    <a:pt x="6345" y="3162"/>
                  </a:lnTo>
                  <a:lnTo>
                    <a:pt x="8323" y="2389"/>
                  </a:lnTo>
                  <a:cubicBezTo>
                    <a:pt x="8528" y="2298"/>
                    <a:pt x="8710" y="1934"/>
                    <a:pt x="8619" y="1638"/>
                  </a:cubicBezTo>
                  <a:cubicBezTo>
                    <a:pt x="8546" y="1493"/>
                    <a:pt x="8284" y="1332"/>
                    <a:pt x="8031" y="1332"/>
                  </a:cubicBezTo>
                  <a:cubicBezTo>
                    <a:pt x="7968" y="1332"/>
                    <a:pt x="7905" y="1342"/>
                    <a:pt x="7846" y="1365"/>
                  </a:cubicBezTo>
                  <a:lnTo>
                    <a:pt x="6913" y="1820"/>
                  </a:lnTo>
                  <a:lnTo>
                    <a:pt x="6913" y="1820"/>
                  </a:lnTo>
                  <a:lnTo>
                    <a:pt x="7186" y="1070"/>
                  </a:lnTo>
                  <a:cubicBezTo>
                    <a:pt x="7277" y="797"/>
                    <a:pt x="7186" y="501"/>
                    <a:pt x="6913" y="410"/>
                  </a:cubicBezTo>
                  <a:cubicBezTo>
                    <a:pt x="6853" y="357"/>
                    <a:pt x="6780" y="335"/>
                    <a:pt x="6703" y="335"/>
                  </a:cubicBezTo>
                  <a:cubicBezTo>
                    <a:pt x="6519" y="335"/>
                    <a:pt x="6318" y="463"/>
                    <a:pt x="6254" y="592"/>
                  </a:cubicBezTo>
                  <a:lnTo>
                    <a:pt x="5958" y="1365"/>
                  </a:lnTo>
                  <a:lnTo>
                    <a:pt x="5572" y="410"/>
                  </a:lnTo>
                  <a:cubicBezTo>
                    <a:pt x="5422" y="166"/>
                    <a:pt x="5210" y="0"/>
                    <a:pt x="49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0881;p63">
              <a:extLst>
                <a:ext uri="{FF2B5EF4-FFF2-40B4-BE49-F238E27FC236}">
                  <a16:creationId xmlns:a16="http://schemas.microsoft.com/office/drawing/2014/main" id="{7A2E88A4-BE93-4890-9860-8CCED3A7461B}"/>
                </a:ext>
              </a:extLst>
            </p:cNvPr>
            <p:cNvSpPr/>
            <p:nvPr/>
          </p:nvSpPr>
          <p:spPr>
            <a:xfrm>
              <a:off x="1276665" y="4599064"/>
              <a:ext cx="173728" cy="152991"/>
            </a:xfrm>
            <a:custGeom>
              <a:avLst/>
              <a:gdLst/>
              <a:ahLst/>
              <a:cxnLst/>
              <a:rect l="l" t="t" r="r" b="b"/>
              <a:pathLst>
                <a:path w="7096" h="6249" extrusionOk="0">
                  <a:moveTo>
                    <a:pt x="3589" y="1097"/>
                  </a:moveTo>
                  <a:cubicBezTo>
                    <a:pt x="4267" y="1097"/>
                    <a:pt x="4926" y="1440"/>
                    <a:pt x="5299" y="2068"/>
                  </a:cubicBezTo>
                  <a:cubicBezTo>
                    <a:pt x="5868" y="3000"/>
                    <a:pt x="5595" y="4228"/>
                    <a:pt x="4640" y="4796"/>
                  </a:cubicBezTo>
                  <a:cubicBezTo>
                    <a:pt x="4306" y="4995"/>
                    <a:pt x="3939" y="5091"/>
                    <a:pt x="3579" y="5091"/>
                  </a:cubicBezTo>
                  <a:cubicBezTo>
                    <a:pt x="2907" y="5091"/>
                    <a:pt x="2258" y="4758"/>
                    <a:pt x="1888" y="4137"/>
                  </a:cubicBezTo>
                  <a:cubicBezTo>
                    <a:pt x="1320" y="3205"/>
                    <a:pt x="1615" y="2068"/>
                    <a:pt x="2548" y="1385"/>
                  </a:cubicBezTo>
                  <a:cubicBezTo>
                    <a:pt x="2875" y="1191"/>
                    <a:pt x="3235" y="1097"/>
                    <a:pt x="3589" y="1097"/>
                  </a:cubicBezTo>
                  <a:close/>
                  <a:moveTo>
                    <a:pt x="3571" y="1"/>
                  </a:moveTo>
                  <a:cubicBezTo>
                    <a:pt x="3003" y="1"/>
                    <a:pt x="2423" y="150"/>
                    <a:pt x="1888" y="453"/>
                  </a:cubicBezTo>
                  <a:cubicBezTo>
                    <a:pt x="478" y="1385"/>
                    <a:pt x="1" y="3296"/>
                    <a:pt x="956" y="4796"/>
                  </a:cubicBezTo>
                  <a:cubicBezTo>
                    <a:pt x="1499" y="5722"/>
                    <a:pt x="2526" y="6248"/>
                    <a:pt x="3565" y="6248"/>
                  </a:cubicBezTo>
                  <a:cubicBezTo>
                    <a:pt x="4135" y="6248"/>
                    <a:pt x="4709" y="6090"/>
                    <a:pt x="5208" y="5752"/>
                  </a:cubicBezTo>
                  <a:cubicBezTo>
                    <a:pt x="6732" y="4910"/>
                    <a:pt x="7096" y="2909"/>
                    <a:pt x="6254" y="1499"/>
                  </a:cubicBezTo>
                  <a:cubicBezTo>
                    <a:pt x="5635" y="510"/>
                    <a:pt x="4622" y="1"/>
                    <a:pt x="3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0882;p63">
              <a:extLst>
                <a:ext uri="{FF2B5EF4-FFF2-40B4-BE49-F238E27FC236}">
                  <a16:creationId xmlns:a16="http://schemas.microsoft.com/office/drawing/2014/main" id="{6DA0ABAA-D396-4A5C-A0EF-B360925BC607}"/>
                </a:ext>
              </a:extLst>
            </p:cNvPr>
            <p:cNvSpPr/>
            <p:nvPr/>
          </p:nvSpPr>
          <p:spPr>
            <a:xfrm>
              <a:off x="1183705" y="4498808"/>
              <a:ext cx="361900" cy="364128"/>
            </a:xfrm>
            <a:custGeom>
              <a:avLst/>
              <a:gdLst/>
              <a:ahLst/>
              <a:cxnLst/>
              <a:rect l="l" t="t" r="r" b="b"/>
              <a:pathLst>
                <a:path w="14782" h="14873" extrusionOk="0">
                  <a:moveTo>
                    <a:pt x="7391" y="1410"/>
                  </a:moveTo>
                  <a:cubicBezTo>
                    <a:pt x="10711" y="1410"/>
                    <a:pt x="13371" y="4071"/>
                    <a:pt x="13371" y="7391"/>
                  </a:cubicBezTo>
                  <a:cubicBezTo>
                    <a:pt x="13371" y="10711"/>
                    <a:pt x="10711" y="13439"/>
                    <a:pt x="7391" y="13439"/>
                  </a:cubicBezTo>
                  <a:cubicBezTo>
                    <a:pt x="4071" y="13439"/>
                    <a:pt x="1342" y="10711"/>
                    <a:pt x="1342" y="7391"/>
                  </a:cubicBezTo>
                  <a:cubicBezTo>
                    <a:pt x="1342" y="4071"/>
                    <a:pt x="4071" y="1410"/>
                    <a:pt x="7391" y="1410"/>
                  </a:cubicBezTo>
                  <a:close/>
                  <a:moveTo>
                    <a:pt x="7391" y="0"/>
                  </a:moveTo>
                  <a:cubicBezTo>
                    <a:pt x="3320" y="0"/>
                    <a:pt x="0" y="3320"/>
                    <a:pt x="0" y="7391"/>
                  </a:cubicBezTo>
                  <a:cubicBezTo>
                    <a:pt x="0" y="11552"/>
                    <a:pt x="3320" y="14872"/>
                    <a:pt x="7391" y="14872"/>
                  </a:cubicBezTo>
                  <a:cubicBezTo>
                    <a:pt x="11461" y="14872"/>
                    <a:pt x="14781" y="11552"/>
                    <a:pt x="14781" y="7391"/>
                  </a:cubicBezTo>
                  <a:cubicBezTo>
                    <a:pt x="14781" y="3320"/>
                    <a:pt x="11461" y="0"/>
                    <a:pt x="7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0883;p63">
              <a:extLst>
                <a:ext uri="{FF2B5EF4-FFF2-40B4-BE49-F238E27FC236}">
                  <a16:creationId xmlns:a16="http://schemas.microsoft.com/office/drawing/2014/main" id="{0A2DFAB9-71D4-414F-928A-BD87FA28147D}"/>
                </a:ext>
              </a:extLst>
            </p:cNvPr>
            <p:cNvSpPr/>
            <p:nvPr/>
          </p:nvSpPr>
          <p:spPr>
            <a:xfrm>
              <a:off x="3241385" y="3842408"/>
              <a:ext cx="1878983" cy="665336"/>
            </a:xfrm>
            <a:custGeom>
              <a:avLst/>
              <a:gdLst/>
              <a:ahLst/>
              <a:cxnLst/>
              <a:rect l="l" t="t" r="r" b="b"/>
              <a:pathLst>
                <a:path w="76748" h="27176" extrusionOk="0">
                  <a:moveTo>
                    <a:pt x="0" y="1"/>
                  </a:moveTo>
                  <a:lnTo>
                    <a:pt x="0" y="27175"/>
                  </a:lnTo>
                  <a:lnTo>
                    <a:pt x="76747" y="27175"/>
                  </a:lnTo>
                  <a:lnTo>
                    <a:pt x="767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0884;p63">
              <a:extLst>
                <a:ext uri="{FF2B5EF4-FFF2-40B4-BE49-F238E27FC236}">
                  <a16:creationId xmlns:a16="http://schemas.microsoft.com/office/drawing/2014/main" id="{76773DA9-0413-4C2F-BD8A-64F0E8ED6890}"/>
                </a:ext>
              </a:extLst>
            </p:cNvPr>
            <p:cNvSpPr/>
            <p:nvPr/>
          </p:nvSpPr>
          <p:spPr>
            <a:xfrm>
              <a:off x="3181256" y="3475537"/>
              <a:ext cx="1340613" cy="160360"/>
            </a:xfrm>
            <a:custGeom>
              <a:avLst/>
              <a:gdLst/>
              <a:ahLst/>
              <a:cxnLst/>
              <a:rect l="l" t="t" r="r" b="b"/>
              <a:pathLst>
                <a:path w="54758" h="6550" extrusionOk="0">
                  <a:moveTo>
                    <a:pt x="0" y="0"/>
                  </a:moveTo>
                  <a:lnTo>
                    <a:pt x="0" y="6549"/>
                  </a:lnTo>
                  <a:lnTo>
                    <a:pt x="54758" y="6549"/>
                  </a:lnTo>
                  <a:lnTo>
                    <a:pt x="54758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0885;p63">
              <a:extLst>
                <a:ext uri="{FF2B5EF4-FFF2-40B4-BE49-F238E27FC236}">
                  <a16:creationId xmlns:a16="http://schemas.microsoft.com/office/drawing/2014/main" id="{FC6725C0-7A68-4850-AEC1-744041CC7F77}"/>
                </a:ext>
              </a:extLst>
            </p:cNvPr>
            <p:cNvSpPr/>
            <p:nvPr/>
          </p:nvSpPr>
          <p:spPr>
            <a:xfrm>
              <a:off x="3320439" y="3619715"/>
              <a:ext cx="71832" cy="888029"/>
            </a:xfrm>
            <a:custGeom>
              <a:avLst/>
              <a:gdLst/>
              <a:ahLst/>
              <a:cxnLst/>
              <a:rect l="l" t="t" r="r" b="b"/>
              <a:pathLst>
                <a:path w="2934" h="36272" extrusionOk="0">
                  <a:moveTo>
                    <a:pt x="0" y="1"/>
                  </a:moveTo>
                  <a:lnTo>
                    <a:pt x="0" y="36271"/>
                  </a:lnTo>
                  <a:lnTo>
                    <a:pt x="2934" y="36271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0886;p63">
              <a:extLst>
                <a:ext uri="{FF2B5EF4-FFF2-40B4-BE49-F238E27FC236}">
                  <a16:creationId xmlns:a16="http://schemas.microsoft.com/office/drawing/2014/main" id="{F6E0B498-E2D0-4134-9CB2-E837716A9CA7}"/>
                </a:ext>
              </a:extLst>
            </p:cNvPr>
            <p:cNvSpPr/>
            <p:nvPr/>
          </p:nvSpPr>
          <p:spPr>
            <a:xfrm>
              <a:off x="3696221" y="3619715"/>
              <a:ext cx="71856" cy="888029"/>
            </a:xfrm>
            <a:custGeom>
              <a:avLst/>
              <a:gdLst/>
              <a:ahLst/>
              <a:cxnLst/>
              <a:rect l="l" t="t" r="r" b="b"/>
              <a:pathLst>
                <a:path w="2935" h="36272" extrusionOk="0">
                  <a:moveTo>
                    <a:pt x="1" y="1"/>
                  </a:moveTo>
                  <a:lnTo>
                    <a:pt x="1" y="36271"/>
                  </a:lnTo>
                  <a:lnTo>
                    <a:pt x="2934" y="36271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91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0887;p63">
              <a:extLst>
                <a:ext uri="{FF2B5EF4-FFF2-40B4-BE49-F238E27FC236}">
                  <a16:creationId xmlns:a16="http://schemas.microsoft.com/office/drawing/2014/main" id="{BD039AB0-C9E8-4D2F-B1C5-34201C84D441}"/>
                </a:ext>
              </a:extLst>
            </p:cNvPr>
            <p:cNvSpPr/>
            <p:nvPr/>
          </p:nvSpPr>
          <p:spPr>
            <a:xfrm>
              <a:off x="4067009" y="3610264"/>
              <a:ext cx="72395" cy="890796"/>
            </a:xfrm>
            <a:custGeom>
              <a:avLst/>
              <a:gdLst/>
              <a:ahLst/>
              <a:cxnLst/>
              <a:rect l="l" t="t" r="r" b="b"/>
              <a:pathLst>
                <a:path w="2957" h="36385" extrusionOk="0">
                  <a:moveTo>
                    <a:pt x="0" y="0"/>
                  </a:moveTo>
                  <a:lnTo>
                    <a:pt x="0" y="36384"/>
                  </a:lnTo>
                  <a:lnTo>
                    <a:pt x="2957" y="36384"/>
                  </a:lnTo>
                  <a:lnTo>
                    <a:pt x="2957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0888;p63">
              <a:extLst>
                <a:ext uri="{FF2B5EF4-FFF2-40B4-BE49-F238E27FC236}">
                  <a16:creationId xmlns:a16="http://schemas.microsoft.com/office/drawing/2014/main" id="{C995D2BE-7054-4D2E-89A9-BD8D0DE52416}"/>
                </a:ext>
              </a:extLst>
            </p:cNvPr>
            <p:cNvSpPr/>
            <p:nvPr/>
          </p:nvSpPr>
          <p:spPr>
            <a:xfrm>
              <a:off x="3273653" y="3888630"/>
              <a:ext cx="1357334" cy="561212"/>
            </a:xfrm>
            <a:custGeom>
              <a:avLst/>
              <a:gdLst/>
              <a:ahLst/>
              <a:cxnLst/>
              <a:rect l="l" t="t" r="r" b="b"/>
              <a:pathLst>
                <a:path w="55441" h="22923" extrusionOk="0">
                  <a:moveTo>
                    <a:pt x="1" y="0"/>
                  </a:moveTo>
                  <a:lnTo>
                    <a:pt x="1" y="22922"/>
                  </a:lnTo>
                  <a:lnTo>
                    <a:pt x="55441" y="22922"/>
                  </a:lnTo>
                  <a:lnTo>
                    <a:pt x="5544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0889;p63">
              <a:extLst>
                <a:ext uri="{FF2B5EF4-FFF2-40B4-BE49-F238E27FC236}">
                  <a16:creationId xmlns:a16="http://schemas.microsoft.com/office/drawing/2014/main" id="{4EAA4E75-0FB2-42FC-97CE-54705231E5AF}"/>
                </a:ext>
              </a:extLst>
            </p:cNvPr>
            <p:cNvSpPr/>
            <p:nvPr/>
          </p:nvSpPr>
          <p:spPr>
            <a:xfrm>
              <a:off x="3324895" y="3939848"/>
              <a:ext cx="1215360" cy="459316"/>
            </a:xfrm>
            <a:custGeom>
              <a:avLst/>
              <a:gdLst/>
              <a:ahLst/>
              <a:cxnLst/>
              <a:rect l="l" t="t" r="r" b="b"/>
              <a:pathLst>
                <a:path w="49642" h="18761" extrusionOk="0">
                  <a:moveTo>
                    <a:pt x="0" y="0"/>
                  </a:moveTo>
                  <a:lnTo>
                    <a:pt x="0" y="18761"/>
                  </a:lnTo>
                  <a:lnTo>
                    <a:pt x="49641" y="18761"/>
                  </a:lnTo>
                  <a:lnTo>
                    <a:pt x="496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0890;p63">
              <a:extLst>
                <a:ext uri="{FF2B5EF4-FFF2-40B4-BE49-F238E27FC236}">
                  <a16:creationId xmlns:a16="http://schemas.microsoft.com/office/drawing/2014/main" id="{75EF0A70-EDAA-49AE-BDBB-5799B770123D}"/>
                </a:ext>
              </a:extLst>
            </p:cNvPr>
            <p:cNvSpPr/>
            <p:nvPr/>
          </p:nvSpPr>
          <p:spPr>
            <a:xfrm>
              <a:off x="4640438" y="3315740"/>
              <a:ext cx="243307" cy="535604"/>
            </a:xfrm>
            <a:custGeom>
              <a:avLst/>
              <a:gdLst/>
              <a:ahLst/>
              <a:cxnLst/>
              <a:rect l="l" t="t" r="r" b="b"/>
              <a:pathLst>
                <a:path w="9938" h="21877" extrusionOk="0">
                  <a:moveTo>
                    <a:pt x="1" y="1"/>
                  </a:moveTo>
                  <a:lnTo>
                    <a:pt x="1" y="21877"/>
                  </a:lnTo>
                  <a:lnTo>
                    <a:pt x="9938" y="21877"/>
                  </a:lnTo>
                  <a:lnTo>
                    <a:pt x="9938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0891;p63">
              <a:extLst>
                <a:ext uri="{FF2B5EF4-FFF2-40B4-BE49-F238E27FC236}">
                  <a16:creationId xmlns:a16="http://schemas.microsoft.com/office/drawing/2014/main" id="{397602AD-84F5-4573-90DA-05AE79B9595B}"/>
                </a:ext>
              </a:extLst>
            </p:cNvPr>
            <p:cNvSpPr/>
            <p:nvPr/>
          </p:nvSpPr>
          <p:spPr>
            <a:xfrm>
              <a:off x="3241385" y="4041720"/>
              <a:ext cx="1482587" cy="93009"/>
            </a:xfrm>
            <a:custGeom>
              <a:avLst/>
              <a:gdLst/>
              <a:ahLst/>
              <a:cxnLst/>
              <a:rect l="l" t="t" r="r" b="b"/>
              <a:pathLst>
                <a:path w="60557" h="3799" extrusionOk="0">
                  <a:moveTo>
                    <a:pt x="0" y="1"/>
                  </a:moveTo>
                  <a:lnTo>
                    <a:pt x="0" y="3798"/>
                  </a:lnTo>
                  <a:lnTo>
                    <a:pt x="60557" y="3798"/>
                  </a:lnTo>
                  <a:lnTo>
                    <a:pt x="60557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0892;p63">
              <a:extLst>
                <a:ext uri="{FF2B5EF4-FFF2-40B4-BE49-F238E27FC236}">
                  <a16:creationId xmlns:a16="http://schemas.microsoft.com/office/drawing/2014/main" id="{E45A5D43-A8F3-461D-A500-7332C24538BC}"/>
                </a:ext>
              </a:extLst>
            </p:cNvPr>
            <p:cNvSpPr/>
            <p:nvPr/>
          </p:nvSpPr>
          <p:spPr>
            <a:xfrm>
              <a:off x="3241385" y="4238804"/>
              <a:ext cx="1591142" cy="101921"/>
            </a:xfrm>
            <a:custGeom>
              <a:avLst/>
              <a:gdLst/>
              <a:ahLst/>
              <a:cxnLst/>
              <a:rect l="l" t="t" r="r" b="b"/>
              <a:pathLst>
                <a:path w="64991" h="4163" extrusionOk="0">
                  <a:moveTo>
                    <a:pt x="0" y="1"/>
                  </a:moveTo>
                  <a:lnTo>
                    <a:pt x="0" y="4162"/>
                  </a:lnTo>
                  <a:lnTo>
                    <a:pt x="64991" y="4162"/>
                  </a:lnTo>
                  <a:lnTo>
                    <a:pt x="64991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0893;p63">
              <a:extLst>
                <a:ext uri="{FF2B5EF4-FFF2-40B4-BE49-F238E27FC236}">
                  <a16:creationId xmlns:a16="http://schemas.microsoft.com/office/drawing/2014/main" id="{18F2063A-6C93-48A3-BBC3-739400DD46BE}"/>
                </a:ext>
              </a:extLst>
            </p:cNvPr>
            <p:cNvSpPr/>
            <p:nvPr/>
          </p:nvSpPr>
          <p:spPr>
            <a:xfrm>
              <a:off x="3060435" y="3403706"/>
              <a:ext cx="1507657" cy="113599"/>
            </a:xfrm>
            <a:custGeom>
              <a:avLst/>
              <a:gdLst/>
              <a:ahLst/>
              <a:cxnLst/>
              <a:rect l="l" t="t" r="r" b="b"/>
              <a:pathLst>
                <a:path w="61581" h="4640" extrusionOk="0">
                  <a:moveTo>
                    <a:pt x="2275" y="1"/>
                  </a:moveTo>
                  <a:cubicBezTo>
                    <a:pt x="1047" y="1"/>
                    <a:pt x="1" y="1047"/>
                    <a:pt x="1" y="2366"/>
                  </a:cubicBezTo>
                  <a:cubicBezTo>
                    <a:pt x="1" y="3594"/>
                    <a:pt x="1047" y="4640"/>
                    <a:pt x="2275" y="4640"/>
                  </a:cubicBezTo>
                  <a:lnTo>
                    <a:pt x="59215" y="4640"/>
                  </a:lnTo>
                  <a:cubicBezTo>
                    <a:pt x="60557" y="4640"/>
                    <a:pt x="61580" y="3594"/>
                    <a:pt x="61580" y="2366"/>
                  </a:cubicBezTo>
                  <a:cubicBezTo>
                    <a:pt x="61580" y="1047"/>
                    <a:pt x="60557" y="1"/>
                    <a:pt x="59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0894;p63">
              <a:extLst>
                <a:ext uri="{FF2B5EF4-FFF2-40B4-BE49-F238E27FC236}">
                  <a16:creationId xmlns:a16="http://schemas.microsoft.com/office/drawing/2014/main" id="{B0F6346D-AFCC-4999-BF54-92971C3F2B32}"/>
                </a:ext>
              </a:extLst>
            </p:cNvPr>
            <p:cNvSpPr/>
            <p:nvPr/>
          </p:nvSpPr>
          <p:spPr>
            <a:xfrm>
              <a:off x="3406177" y="4115436"/>
              <a:ext cx="531123" cy="666536"/>
            </a:xfrm>
            <a:custGeom>
              <a:avLst/>
              <a:gdLst/>
              <a:ahLst/>
              <a:cxnLst/>
              <a:rect l="l" t="t" r="r" b="b"/>
              <a:pathLst>
                <a:path w="21694" h="27225" extrusionOk="0">
                  <a:moveTo>
                    <a:pt x="7577" y="1"/>
                  </a:moveTo>
                  <a:cubicBezTo>
                    <a:pt x="6971" y="1"/>
                    <a:pt x="6427" y="366"/>
                    <a:pt x="6345" y="878"/>
                  </a:cubicBezTo>
                  <a:lnTo>
                    <a:pt x="5776" y="3243"/>
                  </a:lnTo>
                  <a:lnTo>
                    <a:pt x="4935" y="1720"/>
                  </a:lnTo>
                  <a:cubicBezTo>
                    <a:pt x="4690" y="1360"/>
                    <a:pt x="4335" y="1191"/>
                    <a:pt x="3964" y="1191"/>
                  </a:cubicBezTo>
                  <a:cubicBezTo>
                    <a:pt x="3749" y="1191"/>
                    <a:pt x="3529" y="1247"/>
                    <a:pt x="3320" y="1356"/>
                  </a:cubicBezTo>
                  <a:cubicBezTo>
                    <a:pt x="2752" y="1720"/>
                    <a:pt x="2547" y="2379"/>
                    <a:pt x="2934" y="2948"/>
                  </a:cubicBezTo>
                  <a:lnTo>
                    <a:pt x="3798" y="4380"/>
                  </a:lnTo>
                  <a:lnTo>
                    <a:pt x="1524" y="3903"/>
                  </a:lnTo>
                  <a:cubicBezTo>
                    <a:pt x="1425" y="3871"/>
                    <a:pt x="1324" y="3856"/>
                    <a:pt x="1222" y="3856"/>
                  </a:cubicBezTo>
                  <a:cubicBezTo>
                    <a:pt x="737" y="3856"/>
                    <a:pt x="257" y="4203"/>
                    <a:pt x="182" y="4767"/>
                  </a:cubicBezTo>
                  <a:cubicBezTo>
                    <a:pt x="0" y="5335"/>
                    <a:pt x="387" y="5995"/>
                    <a:pt x="1046" y="6086"/>
                  </a:cubicBezTo>
                  <a:lnTo>
                    <a:pt x="5503" y="7223"/>
                  </a:lnTo>
                  <a:lnTo>
                    <a:pt x="14213" y="21253"/>
                  </a:lnTo>
                  <a:lnTo>
                    <a:pt x="13167" y="25801"/>
                  </a:lnTo>
                  <a:cubicBezTo>
                    <a:pt x="12985" y="26461"/>
                    <a:pt x="13348" y="27029"/>
                    <a:pt x="14031" y="27211"/>
                  </a:cubicBezTo>
                  <a:cubicBezTo>
                    <a:pt x="14089" y="27220"/>
                    <a:pt x="14149" y="27225"/>
                    <a:pt x="14208" y="27225"/>
                  </a:cubicBezTo>
                  <a:cubicBezTo>
                    <a:pt x="14729" y="27225"/>
                    <a:pt x="15268" y="26880"/>
                    <a:pt x="15350" y="26370"/>
                  </a:cubicBezTo>
                  <a:lnTo>
                    <a:pt x="15918" y="24096"/>
                  </a:lnTo>
                  <a:lnTo>
                    <a:pt x="16873" y="25506"/>
                  </a:lnTo>
                  <a:cubicBezTo>
                    <a:pt x="17050" y="25874"/>
                    <a:pt x="17428" y="26080"/>
                    <a:pt x="17802" y="26080"/>
                  </a:cubicBezTo>
                  <a:cubicBezTo>
                    <a:pt x="18005" y="26080"/>
                    <a:pt x="18206" y="26020"/>
                    <a:pt x="18374" y="25892"/>
                  </a:cubicBezTo>
                  <a:cubicBezTo>
                    <a:pt x="18942" y="25506"/>
                    <a:pt x="19147" y="24846"/>
                    <a:pt x="18761" y="24278"/>
                  </a:cubicBezTo>
                  <a:lnTo>
                    <a:pt x="17896" y="22845"/>
                  </a:lnTo>
                  <a:lnTo>
                    <a:pt x="20170" y="23323"/>
                  </a:lnTo>
                  <a:cubicBezTo>
                    <a:pt x="20274" y="23360"/>
                    <a:pt x="20381" y="23377"/>
                    <a:pt x="20488" y="23377"/>
                  </a:cubicBezTo>
                  <a:cubicBezTo>
                    <a:pt x="20971" y="23377"/>
                    <a:pt x="21454" y="23021"/>
                    <a:pt x="21603" y="22481"/>
                  </a:cubicBezTo>
                  <a:cubicBezTo>
                    <a:pt x="21694" y="21913"/>
                    <a:pt x="21307" y="21253"/>
                    <a:pt x="20648" y="21139"/>
                  </a:cubicBezTo>
                  <a:lnTo>
                    <a:pt x="16191" y="20003"/>
                  </a:lnTo>
                  <a:lnTo>
                    <a:pt x="7482" y="5995"/>
                  </a:lnTo>
                  <a:lnTo>
                    <a:pt x="8619" y="1447"/>
                  </a:lnTo>
                  <a:cubicBezTo>
                    <a:pt x="8709" y="878"/>
                    <a:pt x="8346" y="219"/>
                    <a:pt x="7777" y="14"/>
                  </a:cubicBezTo>
                  <a:cubicBezTo>
                    <a:pt x="7710" y="5"/>
                    <a:pt x="7643" y="1"/>
                    <a:pt x="7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0895;p63">
              <a:extLst>
                <a:ext uri="{FF2B5EF4-FFF2-40B4-BE49-F238E27FC236}">
                  <a16:creationId xmlns:a16="http://schemas.microsoft.com/office/drawing/2014/main" id="{7E9C9EEB-9F9F-41B1-9A57-D80F1B3E269A}"/>
                </a:ext>
              </a:extLst>
            </p:cNvPr>
            <p:cNvSpPr/>
            <p:nvPr/>
          </p:nvSpPr>
          <p:spPr>
            <a:xfrm>
              <a:off x="3318212" y="4323023"/>
              <a:ext cx="707055" cy="251509"/>
            </a:xfrm>
            <a:custGeom>
              <a:avLst/>
              <a:gdLst/>
              <a:ahLst/>
              <a:cxnLst/>
              <a:rect l="l" t="t" r="r" b="b"/>
              <a:pathLst>
                <a:path w="28880" h="10273" extrusionOk="0">
                  <a:moveTo>
                    <a:pt x="26663" y="0"/>
                  </a:moveTo>
                  <a:cubicBezTo>
                    <a:pt x="26379" y="0"/>
                    <a:pt x="26094" y="119"/>
                    <a:pt x="25855" y="358"/>
                  </a:cubicBezTo>
                  <a:lnTo>
                    <a:pt x="22626" y="3769"/>
                  </a:lnTo>
                  <a:lnTo>
                    <a:pt x="6140" y="4247"/>
                  </a:lnTo>
                  <a:lnTo>
                    <a:pt x="2729" y="1018"/>
                  </a:lnTo>
                  <a:cubicBezTo>
                    <a:pt x="2514" y="835"/>
                    <a:pt x="2247" y="738"/>
                    <a:pt x="1978" y="738"/>
                  </a:cubicBezTo>
                  <a:cubicBezTo>
                    <a:pt x="1679" y="738"/>
                    <a:pt x="1377" y="857"/>
                    <a:pt x="1137" y="1109"/>
                  </a:cubicBezTo>
                  <a:cubicBezTo>
                    <a:pt x="751" y="1495"/>
                    <a:pt x="751" y="2246"/>
                    <a:pt x="1228" y="2723"/>
                  </a:cubicBezTo>
                  <a:lnTo>
                    <a:pt x="2934" y="4338"/>
                  </a:lnTo>
                  <a:lnTo>
                    <a:pt x="1137" y="4338"/>
                  </a:lnTo>
                  <a:cubicBezTo>
                    <a:pt x="569" y="4429"/>
                    <a:pt x="0" y="4906"/>
                    <a:pt x="91" y="5566"/>
                  </a:cubicBezTo>
                  <a:cubicBezTo>
                    <a:pt x="91" y="6225"/>
                    <a:pt x="569" y="6703"/>
                    <a:pt x="1228" y="6703"/>
                  </a:cubicBezTo>
                  <a:lnTo>
                    <a:pt x="2934" y="6612"/>
                  </a:lnTo>
                  <a:lnTo>
                    <a:pt x="1319" y="8317"/>
                  </a:lnTo>
                  <a:cubicBezTo>
                    <a:pt x="933" y="8795"/>
                    <a:pt x="933" y="9545"/>
                    <a:pt x="1410" y="9932"/>
                  </a:cubicBezTo>
                  <a:cubicBezTo>
                    <a:pt x="1649" y="10159"/>
                    <a:pt x="1933" y="10273"/>
                    <a:pt x="2217" y="10273"/>
                  </a:cubicBezTo>
                  <a:cubicBezTo>
                    <a:pt x="2502" y="10273"/>
                    <a:pt x="2786" y="10159"/>
                    <a:pt x="3025" y="9932"/>
                  </a:cubicBezTo>
                  <a:lnTo>
                    <a:pt x="6254" y="6521"/>
                  </a:lnTo>
                  <a:lnTo>
                    <a:pt x="22740" y="6043"/>
                  </a:lnTo>
                  <a:lnTo>
                    <a:pt x="26151" y="9250"/>
                  </a:lnTo>
                  <a:cubicBezTo>
                    <a:pt x="26367" y="9476"/>
                    <a:pt x="26633" y="9574"/>
                    <a:pt x="26903" y="9574"/>
                  </a:cubicBezTo>
                  <a:cubicBezTo>
                    <a:pt x="27201" y="9574"/>
                    <a:pt x="27504" y="9453"/>
                    <a:pt x="27743" y="9250"/>
                  </a:cubicBezTo>
                  <a:cubicBezTo>
                    <a:pt x="28220" y="8795"/>
                    <a:pt x="28129" y="8022"/>
                    <a:pt x="27743" y="7544"/>
                  </a:cubicBezTo>
                  <a:lnTo>
                    <a:pt x="25946" y="5952"/>
                  </a:lnTo>
                  <a:lnTo>
                    <a:pt x="27743" y="5952"/>
                  </a:lnTo>
                  <a:cubicBezTo>
                    <a:pt x="28311" y="5952"/>
                    <a:pt x="28880" y="5384"/>
                    <a:pt x="28880" y="4702"/>
                  </a:cubicBezTo>
                  <a:cubicBezTo>
                    <a:pt x="28789" y="4133"/>
                    <a:pt x="28311" y="3565"/>
                    <a:pt x="27652" y="3565"/>
                  </a:cubicBezTo>
                  <a:lnTo>
                    <a:pt x="25946" y="3678"/>
                  </a:lnTo>
                  <a:lnTo>
                    <a:pt x="27561" y="1973"/>
                  </a:lnTo>
                  <a:cubicBezTo>
                    <a:pt x="27948" y="1495"/>
                    <a:pt x="27948" y="722"/>
                    <a:pt x="27470" y="358"/>
                  </a:cubicBezTo>
                  <a:cubicBezTo>
                    <a:pt x="27231" y="119"/>
                    <a:pt x="26947" y="0"/>
                    <a:pt x="266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0896;p63">
              <a:extLst>
                <a:ext uri="{FF2B5EF4-FFF2-40B4-BE49-F238E27FC236}">
                  <a16:creationId xmlns:a16="http://schemas.microsoft.com/office/drawing/2014/main" id="{A5F7FE69-34AC-4D02-BB4B-91F67B264457}"/>
                </a:ext>
              </a:extLst>
            </p:cNvPr>
            <p:cNvSpPr/>
            <p:nvPr/>
          </p:nvSpPr>
          <p:spPr>
            <a:xfrm>
              <a:off x="3438470" y="4107504"/>
              <a:ext cx="466563" cy="682695"/>
            </a:xfrm>
            <a:custGeom>
              <a:avLst/>
              <a:gdLst/>
              <a:ahLst/>
              <a:cxnLst/>
              <a:rect l="l" t="t" r="r" b="b"/>
              <a:pathLst>
                <a:path w="19057" h="27885" extrusionOk="0">
                  <a:moveTo>
                    <a:pt x="11084" y="0"/>
                  </a:moveTo>
                  <a:cubicBezTo>
                    <a:pt x="10959" y="0"/>
                    <a:pt x="10833" y="21"/>
                    <a:pt x="10711" y="65"/>
                  </a:cubicBezTo>
                  <a:cubicBezTo>
                    <a:pt x="10051" y="338"/>
                    <a:pt x="9755" y="998"/>
                    <a:pt x="10051" y="1566"/>
                  </a:cubicBezTo>
                  <a:lnTo>
                    <a:pt x="11757" y="5932"/>
                  </a:lnTo>
                  <a:lnTo>
                    <a:pt x="5207" y="21100"/>
                  </a:lnTo>
                  <a:lnTo>
                    <a:pt x="864" y="22805"/>
                  </a:lnTo>
                  <a:cubicBezTo>
                    <a:pt x="296" y="22987"/>
                    <a:pt x="0" y="23647"/>
                    <a:pt x="205" y="24306"/>
                  </a:cubicBezTo>
                  <a:cubicBezTo>
                    <a:pt x="423" y="24761"/>
                    <a:pt x="890" y="25042"/>
                    <a:pt x="1359" y="25042"/>
                  </a:cubicBezTo>
                  <a:cubicBezTo>
                    <a:pt x="1476" y="25042"/>
                    <a:pt x="1592" y="25024"/>
                    <a:pt x="1706" y="24988"/>
                  </a:cubicBezTo>
                  <a:lnTo>
                    <a:pt x="3889" y="24033"/>
                  </a:lnTo>
                  <a:lnTo>
                    <a:pt x="3889" y="24033"/>
                  </a:lnTo>
                  <a:lnTo>
                    <a:pt x="3229" y="25648"/>
                  </a:lnTo>
                  <a:cubicBezTo>
                    <a:pt x="2933" y="26216"/>
                    <a:pt x="3229" y="26876"/>
                    <a:pt x="3798" y="27148"/>
                  </a:cubicBezTo>
                  <a:cubicBezTo>
                    <a:pt x="3951" y="27228"/>
                    <a:pt x="4117" y="27265"/>
                    <a:pt x="4283" y="27265"/>
                  </a:cubicBezTo>
                  <a:cubicBezTo>
                    <a:pt x="4731" y="27265"/>
                    <a:pt x="5172" y="26995"/>
                    <a:pt x="5321" y="26580"/>
                  </a:cubicBezTo>
                  <a:lnTo>
                    <a:pt x="6072" y="24988"/>
                  </a:lnTo>
                  <a:lnTo>
                    <a:pt x="6913" y="27148"/>
                  </a:lnTo>
                  <a:cubicBezTo>
                    <a:pt x="7077" y="27604"/>
                    <a:pt x="7533" y="27884"/>
                    <a:pt x="8000" y="27884"/>
                  </a:cubicBezTo>
                  <a:cubicBezTo>
                    <a:pt x="8116" y="27884"/>
                    <a:pt x="8232" y="27867"/>
                    <a:pt x="8346" y="27831"/>
                  </a:cubicBezTo>
                  <a:cubicBezTo>
                    <a:pt x="9005" y="27535"/>
                    <a:pt x="9301" y="26876"/>
                    <a:pt x="9005" y="26307"/>
                  </a:cubicBezTo>
                  <a:lnTo>
                    <a:pt x="7300" y="21941"/>
                  </a:lnTo>
                  <a:lnTo>
                    <a:pt x="13849" y="6796"/>
                  </a:lnTo>
                  <a:lnTo>
                    <a:pt x="18192" y="5091"/>
                  </a:lnTo>
                  <a:cubicBezTo>
                    <a:pt x="18760" y="4886"/>
                    <a:pt x="19056" y="4227"/>
                    <a:pt x="18851" y="3567"/>
                  </a:cubicBezTo>
                  <a:cubicBezTo>
                    <a:pt x="18652" y="3152"/>
                    <a:pt x="18247" y="2882"/>
                    <a:pt x="17821" y="2882"/>
                  </a:cubicBezTo>
                  <a:cubicBezTo>
                    <a:pt x="17664" y="2882"/>
                    <a:pt x="17504" y="2919"/>
                    <a:pt x="17351" y="2999"/>
                  </a:cubicBezTo>
                  <a:lnTo>
                    <a:pt x="15168" y="3840"/>
                  </a:lnTo>
                  <a:lnTo>
                    <a:pt x="15827" y="2248"/>
                  </a:lnTo>
                  <a:cubicBezTo>
                    <a:pt x="16123" y="1680"/>
                    <a:pt x="15827" y="998"/>
                    <a:pt x="15259" y="725"/>
                  </a:cubicBezTo>
                  <a:cubicBezTo>
                    <a:pt x="15105" y="645"/>
                    <a:pt x="14939" y="608"/>
                    <a:pt x="14773" y="608"/>
                  </a:cubicBezTo>
                  <a:cubicBezTo>
                    <a:pt x="14325" y="608"/>
                    <a:pt x="13884" y="878"/>
                    <a:pt x="13735" y="1293"/>
                  </a:cubicBezTo>
                  <a:lnTo>
                    <a:pt x="13075" y="2908"/>
                  </a:lnTo>
                  <a:lnTo>
                    <a:pt x="12143" y="725"/>
                  </a:lnTo>
                  <a:cubicBezTo>
                    <a:pt x="11982" y="279"/>
                    <a:pt x="11542" y="0"/>
                    <a:pt x="1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0897;p63">
              <a:extLst>
                <a:ext uri="{FF2B5EF4-FFF2-40B4-BE49-F238E27FC236}">
                  <a16:creationId xmlns:a16="http://schemas.microsoft.com/office/drawing/2014/main" id="{A83031E1-34AE-459B-B4E1-270087692D98}"/>
                </a:ext>
              </a:extLst>
            </p:cNvPr>
            <p:cNvSpPr/>
            <p:nvPr/>
          </p:nvSpPr>
          <p:spPr>
            <a:xfrm>
              <a:off x="3480212" y="4281232"/>
              <a:ext cx="383053" cy="334945"/>
            </a:xfrm>
            <a:custGeom>
              <a:avLst/>
              <a:gdLst/>
              <a:ahLst/>
              <a:cxnLst/>
              <a:rect l="l" t="t" r="r" b="b"/>
              <a:pathLst>
                <a:path w="15646" h="13681" extrusionOk="0">
                  <a:moveTo>
                    <a:pt x="7774" y="2481"/>
                  </a:moveTo>
                  <a:cubicBezTo>
                    <a:pt x="9252" y="2481"/>
                    <a:pt x="10694" y="3221"/>
                    <a:pt x="11575" y="4521"/>
                  </a:cubicBezTo>
                  <a:cubicBezTo>
                    <a:pt x="12803" y="6613"/>
                    <a:pt x="12144" y="9251"/>
                    <a:pt x="10143" y="10593"/>
                  </a:cubicBezTo>
                  <a:cubicBezTo>
                    <a:pt x="9427" y="11013"/>
                    <a:pt x="8647" y="11212"/>
                    <a:pt x="7877" y="11212"/>
                  </a:cubicBezTo>
                  <a:cubicBezTo>
                    <a:pt x="6397" y="11212"/>
                    <a:pt x="4953" y="10476"/>
                    <a:pt x="4071" y="9160"/>
                  </a:cubicBezTo>
                  <a:cubicBezTo>
                    <a:pt x="2843" y="7091"/>
                    <a:pt x="3502" y="4430"/>
                    <a:pt x="5504" y="3111"/>
                  </a:cubicBezTo>
                  <a:cubicBezTo>
                    <a:pt x="6221" y="2682"/>
                    <a:pt x="7002" y="2481"/>
                    <a:pt x="7774" y="2481"/>
                  </a:cubicBezTo>
                  <a:close/>
                  <a:moveTo>
                    <a:pt x="7815" y="1"/>
                  </a:moveTo>
                  <a:cubicBezTo>
                    <a:pt x="6606" y="1"/>
                    <a:pt x="5383" y="328"/>
                    <a:pt x="4276" y="1019"/>
                  </a:cubicBezTo>
                  <a:cubicBezTo>
                    <a:pt x="1047" y="2998"/>
                    <a:pt x="1" y="7273"/>
                    <a:pt x="2002" y="10388"/>
                  </a:cubicBezTo>
                  <a:cubicBezTo>
                    <a:pt x="3297" y="12502"/>
                    <a:pt x="5577" y="13681"/>
                    <a:pt x="7871" y="13681"/>
                  </a:cubicBezTo>
                  <a:cubicBezTo>
                    <a:pt x="9081" y="13681"/>
                    <a:pt x="10295" y="13353"/>
                    <a:pt x="11370" y="12662"/>
                  </a:cubicBezTo>
                  <a:cubicBezTo>
                    <a:pt x="14600" y="10684"/>
                    <a:pt x="15646" y="6522"/>
                    <a:pt x="13644" y="3293"/>
                  </a:cubicBezTo>
                  <a:cubicBezTo>
                    <a:pt x="12349" y="1179"/>
                    <a:pt x="10108" y="1"/>
                    <a:pt x="7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0898;p63">
              <a:extLst>
                <a:ext uri="{FF2B5EF4-FFF2-40B4-BE49-F238E27FC236}">
                  <a16:creationId xmlns:a16="http://schemas.microsoft.com/office/drawing/2014/main" id="{AE9641BB-9B55-498E-830D-57D624F66E58}"/>
                </a:ext>
              </a:extLst>
            </p:cNvPr>
            <p:cNvSpPr/>
            <p:nvPr/>
          </p:nvSpPr>
          <p:spPr>
            <a:xfrm>
              <a:off x="3273653" y="4062334"/>
              <a:ext cx="796171" cy="796146"/>
            </a:xfrm>
            <a:custGeom>
              <a:avLst/>
              <a:gdLst/>
              <a:ahLst/>
              <a:cxnLst/>
              <a:rect l="l" t="t" r="r" b="b"/>
              <a:pathLst>
                <a:path w="32520" h="32519" extrusionOk="0">
                  <a:moveTo>
                    <a:pt x="16306" y="3047"/>
                  </a:moveTo>
                  <a:cubicBezTo>
                    <a:pt x="23514" y="3047"/>
                    <a:pt x="29381" y="9005"/>
                    <a:pt x="29381" y="16214"/>
                  </a:cubicBezTo>
                  <a:cubicBezTo>
                    <a:pt x="29381" y="23513"/>
                    <a:pt x="23514" y="29380"/>
                    <a:pt x="16306" y="29380"/>
                  </a:cubicBezTo>
                  <a:cubicBezTo>
                    <a:pt x="9006" y="29380"/>
                    <a:pt x="3139" y="23513"/>
                    <a:pt x="3139" y="16214"/>
                  </a:cubicBezTo>
                  <a:cubicBezTo>
                    <a:pt x="3139" y="9005"/>
                    <a:pt x="9006" y="3047"/>
                    <a:pt x="16306" y="3047"/>
                  </a:cubicBezTo>
                  <a:close/>
                  <a:moveTo>
                    <a:pt x="16306" y="0"/>
                  </a:moveTo>
                  <a:cubicBezTo>
                    <a:pt x="7301" y="0"/>
                    <a:pt x="1" y="7300"/>
                    <a:pt x="1" y="16214"/>
                  </a:cubicBezTo>
                  <a:cubicBezTo>
                    <a:pt x="1" y="25219"/>
                    <a:pt x="7301" y="32518"/>
                    <a:pt x="16306" y="32518"/>
                  </a:cubicBezTo>
                  <a:cubicBezTo>
                    <a:pt x="25220" y="32518"/>
                    <a:pt x="32519" y="25219"/>
                    <a:pt x="32519" y="16214"/>
                  </a:cubicBezTo>
                  <a:cubicBezTo>
                    <a:pt x="32519" y="7300"/>
                    <a:pt x="25220" y="0"/>
                    <a:pt x="16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0899;p63">
              <a:extLst>
                <a:ext uri="{FF2B5EF4-FFF2-40B4-BE49-F238E27FC236}">
                  <a16:creationId xmlns:a16="http://schemas.microsoft.com/office/drawing/2014/main" id="{244AA6C4-F590-4395-80D1-914B2A3B20B8}"/>
                </a:ext>
              </a:extLst>
            </p:cNvPr>
            <p:cNvSpPr/>
            <p:nvPr/>
          </p:nvSpPr>
          <p:spPr>
            <a:xfrm>
              <a:off x="4183374" y="4430991"/>
              <a:ext cx="280594" cy="352866"/>
            </a:xfrm>
            <a:custGeom>
              <a:avLst/>
              <a:gdLst/>
              <a:ahLst/>
              <a:cxnLst/>
              <a:rect l="l" t="t" r="r" b="b"/>
              <a:pathLst>
                <a:path w="11461" h="14413" extrusionOk="0">
                  <a:moveTo>
                    <a:pt x="3922" y="1"/>
                  </a:moveTo>
                  <a:cubicBezTo>
                    <a:pt x="3614" y="1"/>
                    <a:pt x="3399" y="240"/>
                    <a:pt x="3320" y="496"/>
                  </a:cubicBezTo>
                  <a:lnTo>
                    <a:pt x="3024" y="1724"/>
                  </a:lnTo>
                  <a:lnTo>
                    <a:pt x="2547" y="974"/>
                  </a:lnTo>
                  <a:cubicBezTo>
                    <a:pt x="2428" y="781"/>
                    <a:pt x="2223" y="675"/>
                    <a:pt x="2019" y="675"/>
                  </a:cubicBezTo>
                  <a:cubicBezTo>
                    <a:pt x="1910" y="675"/>
                    <a:pt x="1801" y="706"/>
                    <a:pt x="1706" y="769"/>
                  </a:cubicBezTo>
                  <a:cubicBezTo>
                    <a:pt x="1410" y="860"/>
                    <a:pt x="1319" y="1247"/>
                    <a:pt x="1501" y="1542"/>
                  </a:cubicBezTo>
                  <a:lnTo>
                    <a:pt x="1978" y="2384"/>
                  </a:lnTo>
                  <a:lnTo>
                    <a:pt x="750" y="2111"/>
                  </a:lnTo>
                  <a:cubicBezTo>
                    <a:pt x="698" y="2089"/>
                    <a:pt x="641" y="2079"/>
                    <a:pt x="582" y="2079"/>
                  </a:cubicBezTo>
                  <a:cubicBezTo>
                    <a:pt x="339" y="2079"/>
                    <a:pt x="73" y="2254"/>
                    <a:pt x="0" y="2475"/>
                  </a:cubicBezTo>
                  <a:cubicBezTo>
                    <a:pt x="0" y="2861"/>
                    <a:pt x="182" y="3134"/>
                    <a:pt x="478" y="3248"/>
                  </a:cubicBezTo>
                  <a:lnTo>
                    <a:pt x="2933" y="3816"/>
                  </a:lnTo>
                  <a:lnTo>
                    <a:pt x="7481" y="11298"/>
                  </a:lnTo>
                  <a:lnTo>
                    <a:pt x="6913" y="13663"/>
                  </a:lnTo>
                  <a:cubicBezTo>
                    <a:pt x="6822" y="13935"/>
                    <a:pt x="7004" y="14322"/>
                    <a:pt x="7391" y="14413"/>
                  </a:cubicBezTo>
                  <a:cubicBezTo>
                    <a:pt x="7663" y="14413"/>
                    <a:pt x="8050" y="14231"/>
                    <a:pt x="8050" y="13935"/>
                  </a:cubicBezTo>
                  <a:lnTo>
                    <a:pt x="8323" y="12708"/>
                  </a:lnTo>
                  <a:lnTo>
                    <a:pt x="8891" y="13481"/>
                  </a:lnTo>
                  <a:cubicBezTo>
                    <a:pt x="8965" y="13657"/>
                    <a:pt x="9143" y="13757"/>
                    <a:pt x="9339" y="13757"/>
                  </a:cubicBezTo>
                  <a:cubicBezTo>
                    <a:pt x="9447" y="13757"/>
                    <a:pt x="9560" y="13727"/>
                    <a:pt x="9665" y="13663"/>
                  </a:cubicBezTo>
                  <a:cubicBezTo>
                    <a:pt x="9937" y="13572"/>
                    <a:pt x="10028" y="13185"/>
                    <a:pt x="9846" y="12912"/>
                  </a:cubicBezTo>
                  <a:lnTo>
                    <a:pt x="9369" y="12048"/>
                  </a:lnTo>
                  <a:lnTo>
                    <a:pt x="10597" y="12344"/>
                  </a:lnTo>
                  <a:cubicBezTo>
                    <a:pt x="10660" y="12359"/>
                    <a:pt x="10721" y="12366"/>
                    <a:pt x="10779" y="12366"/>
                  </a:cubicBezTo>
                  <a:cubicBezTo>
                    <a:pt x="11075" y="12366"/>
                    <a:pt x="11294" y="12185"/>
                    <a:pt x="11370" y="11957"/>
                  </a:cubicBezTo>
                  <a:cubicBezTo>
                    <a:pt x="11461" y="11571"/>
                    <a:pt x="11279" y="11298"/>
                    <a:pt x="10892" y="11207"/>
                  </a:cubicBezTo>
                  <a:lnTo>
                    <a:pt x="8528" y="10638"/>
                  </a:lnTo>
                  <a:lnTo>
                    <a:pt x="3980" y="3134"/>
                  </a:lnTo>
                  <a:lnTo>
                    <a:pt x="4548" y="769"/>
                  </a:lnTo>
                  <a:cubicBezTo>
                    <a:pt x="4548" y="496"/>
                    <a:pt x="4343" y="110"/>
                    <a:pt x="4070" y="19"/>
                  </a:cubicBezTo>
                  <a:cubicBezTo>
                    <a:pt x="4019" y="7"/>
                    <a:pt x="3969" y="1"/>
                    <a:pt x="39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0900;p63">
              <a:extLst>
                <a:ext uri="{FF2B5EF4-FFF2-40B4-BE49-F238E27FC236}">
                  <a16:creationId xmlns:a16="http://schemas.microsoft.com/office/drawing/2014/main" id="{EA567C0D-9CED-4DCA-9905-907405A2D6B4}"/>
                </a:ext>
              </a:extLst>
            </p:cNvPr>
            <p:cNvSpPr/>
            <p:nvPr/>
          </p:nvSpPr>
          <p:spPr>
            <a:xfrm>
              <a:off x="4136588" y="4541677"/>
              <a:ext cx="373603" cy="131961"/>
            </a:xfrm>
            <a:custGeom>
              <a:avLst/>
              <a:gdLst/>
              <a:ahLst/>
              <a:cxnLst/>
              <a:rect l="l" t="t" r="r" b="b"/>
              <a:pathLst>
                <a:path w="15260" h="5390" extrusionOk="0">
                  <a:moveTo>
                    <a:pt x="14043" y="0"/>
                  </a:moveTo>
                  <a:cubicBezTo>
                    <a:pt x="13889" y="0"/>
                    <a:pt x="13747" y="46"/>
                    <a:pt x="13645" y="137"/>
                  </a:cubicBezTo>
                  <a:lnTo>
                    <a:pt x="11939" y="1933"/>
                  </a:lnTo>
                  <a:lnTo>
                    <a:pt x="3230" y="2229"/>
                  </a:lnTo>
                  <a:lnTo>
                    <a:pt x="1434" y="523"/>
                  </a:lnTo>
                  <a:cubicBezTo>
                    <a:pt x="1286" y="421"/>
                    <a:pt x="1121" y="370"/>
                    <a:pt x="967" y="370"/>
                  </a:cubicBezTo>
                  <a:cubicBezTo>
                    <a:pt x="814" y="370"/>
                    <a:pt x="672" y="421"/>
                    <a:pt x="569" y="523"/>
                  </a:cubicBezTo>
                  <a:cubicBezTo>
                    <a:pt x="387" y="796"/>
                    <a:pt x="387" y="1183"/>
                    <a:pt x="569" y="1365"/>
                  </a:cubicBezTo>
                  <a:lnTo>
                    <a:pt x="1524" y="2229"/>
                  </a:lnTo>
                  <a:lnTo>
                    <a:pt x="569" y="2320"/>
                  </a:lnTo>
                  <a:cubicBezTo>
                    <a:pt x="297" y="2320"/>
                    <a:pt x="1" y="2593"/>
                    <a:pt x="1" y="2888"/>
                  </a:cubicBezTo>
                  <a:cubicBezTo>
                    <a:pt x="1" y="3275"/>
                    <a:pt x="297" y="3548"/>
                    <a:pt x="683" y="3548"/>
                  </a:cubicBezTo>
                  <a:lnTo>
                    <a:pt x="1524" y="3457"/>
                  </a:lnTo>
                  <a:lnTo>
                    <a:pt x="683" y="4412"/>
                  </a:lnTo>
                  <a:cubicBezTo>
                    <a:pt x="478" y="4594"/>
                    <a:pt x="478" y="4980"/>
                    <a:pt x="683" y="5253"/>
                  </a:cubicBezTo>
                  <a:cubicBezTo>
                    <a:pt x="820" y="5344"/>
                    <a:pt x="984" y="5390"/>
                    <a:pt x="1138" y="5390"/>
                  </a:cubicBezTo>
                  <a:cubicBezTo>
                    <a:pt x="1291" y="5390"/>
                    <a:pt x="1434" y="5344"/>
                    <a:pt x="1524" y="5253"/>
                  </a:cubicBezTo>
                  <a:lnTo>
                    <a:pt x="3230" y="3457"/>
                  </a:lnTo>
                  <a:lnTo>
                    <a:pt x="11939" y="3161"/>
                  </a:lnTo>
                  <a:lnTo>
                    <a:pt x="13759" y="4866"/>
                  </a:lnTo>
                  <a:cubicBezTo>
                    <a:pt x="13895" y="4969"/>
                    <a:pt x="14060" y="5020"/>
                    <a:pt x="14213" y="5020"/>
                  </a:cubicBezTo>
                  <a:cubicBezTo>
                    <a:pt x="14367" y="5020"/>
                    <a:pt x="14509" y="4969"/>
                    <a:pt x="14600" y="4866"/>
                  </a:cubicBezTo>
                  <a:cubicBezTo>
                    <a:pt x="14896" y="4594"/>
                    <a:pt x="14896" y="4207"/>
                    <a:pt x="14600" y="4025"/>
                  </a:cubicBezTo>
                  <a:lnTo>
                    <a:pt x="13759" y="3161"/>
                  </a:lnTo>
                  <a:lnTo>
                    <a:pt x="14600" y="3070"/>
                  </a:lnTo>
                  <a:cubicBezTo>
                    <a:pt x="14987" y="3070"/>
                    <a:pt x="15259" y="2797"/>
                    <a:pt x="15259" y="2502"/>
                  </a:cubicBezTo>
                  <a:cubicBezTo>
                    <a:pt x="15168" y="2138"/>
                    <a:pt x="14896" y="1842"/>
                    <a:pt x="14600" y="1842"/>
                  </a:cubicBezTo>
                  <a:lnTo>
                    <a:pt x="13645" y="1933"/>
                  </a:lnTo>
                  <a:lnTo>
                    <a:pt x="14509" y="1001"/>
                  </a:lnTo>
                  <a:cubicBezTo>
                    <a:pt x="14782" y="796"/>
                    <a:pt x="14782" y="319"/>
                    <a:pt x="14509" y="137"/>
                  </a:cubicBezTo>
                  <a:cubicBezTo>
                    <a:pt x="14361" y="46"/>
                    <a:pt x="14196" y="0"/>
                    <a:pt x="14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0901;p63">
              <a:extLst>
                <a:ext uri="{FF2B5EF4-FFF2-40B4-BE49-F238E27FC236}">
                  <a16:creationId xmlns:a16="http://schemas.microsoft.com/office/drawing/2014/main" id="{E85CE6BF-4CAB-4370-A388-9B816189F767}"/>
                </a:ext>
              </a:extLst>
            </p:cNvPr>
            <p:cNvSpPr/>
            <p:nvPr/>
          </p:nvSpPr>
          <p:spPr>
            <a:xfrm>
              <a:off x="4199508" y="4427172"/>
              <a:ext cx="246098" cy="360970"/>
            </a:xfrm>
            <a:custGeom>
              <a:avLst/>
              <a:gdLst/>
              <a:ahLst/>
              <a:cxnLst/>
              <a:rect l="l" t="t" r="r" b="b"/>
              <a:pathLst>
                <a:path w="10052" h="14744" extrusionOk="0">
                  <a:moveTo>
                    <a:pt x="5936" y="1"/>
                  </a:moveTo>
                  <a:cubicBezTo>
                    <a:pt x="5849" y="1"/>
                    <a:pt x="5763" y="26"/>
                    <a:pt x="5685" y="84"/>
                  </a:cubicBezTo>
                  <a:cubicBezTo>
                    <a:pt x="5299" y="175"/>
                    <a:pt x="5208" y="561"/>
                    <a:pt x="5299" y="834"/>
                  </a:cubicBezTo>
                  <a:lnTo>
                    <a:pt x="6254" y="3108"/>
                  </a:lnTo>
                  <a:lnTo>
                    <a:pt x="2752" y="11158"/>
                  </a:lnTo>
                  <a:lnTo>
                    <a:pt x="478" y="12022"/>
                  </a:lnTo>
                  <a:cubicBezTo>
                    <a:pt x="182" y="12204"/>
                    <a:pt x="1" y="12500"/>
                    <a:pt x="91" y="12864"/>
                  </a:cubicBezTo>
                  <a:cubicBezTo>
                    <a:pt x="223" y="13077"/>
                    <a:pt x="414" y="13232"/>
                    <a:pt x="657" y="13232"/>
                  </a:cubicBezTo>
                  <a:cubicBezTo>
                    <a:pt x="749" y="13232"/>
                    <a:pt x="849" y="13209"/>
                    <a:pt x="956" y="13159"/>
                  </a:cubicBezTo>
                  <a:lnTo>
                    <a:pt x="2093" y="12682"/>
                  </a:lnTo>
                  <a:lnTo>
                    <a:pt x="1706" y="13523"/>
                  </a:lnTo>
                  <a:cubicBezTo>
                    <a:pt x="1615" y="13910"/>
                    <a:pt x="1706" y="14205"/>
                    <a:pt x="1979" y="14387"/>
                  </a:cubicBezTo>
                  <a:cubicBezTo>
                    <a:pt x="2069" y="14408"/>
                    <a:pt x="2154" y="14420"/>
                    <a:pt x="2234" y="14420"/>
                  </a:cubicBezTo>
                  <a:cubicBezTo>
                    <a:pt x="2497" y="14420"/>
                    <a:pt x="2703" y="14297"/>
                    <a:pt x="2843" y="14001"/>
                  </a:cubicBezTo>
                  <a:lnTo>
                    <a:pt x="3230" y="13250"/>
                  </a:lnTo>
                  <a:lnTo>
                    <a:pt x="3593" y="14387"/>
                  </a:lnTo>
                  <a:cubicBezTo>
                    <a:pt x="3740" y="14583"/>
                    <a:pt x="3968" y="14743"/>
                    <a:pt x="4195" y="14743"/>
                  </a:cubicBezTo>
                  <a:cubicBezTo>
                    <a:pt x="4284" y="14743"/>
                    <a:pt x="4374" y="14718"/>
                    <a:pt x="4458" y="14660"/>
                  </a:cubicBezTo>
                  <a:cubicBezTo>
                    <a:pt x="4730" y="14569"/>
                    <a:pt x="4935" y="14205"/>
                    <a:pt x="4730" y="13910"/>
                  </a:cubicBezTo>
                  <a:lnTo>
                    <a:pt x="3889" y="11636"/>
                  </a:lnTo>
                  <a:lnTo>
                    <a:pt x="7300" y="3586"/>
                  </a:lnTo>
                  <a:lnTo>
                    <a:pt x="9665" y="2722"/>
                  </a:lnTo>
                  <a:cubicBezTo>
                    <a:pt x="9938" y="2540"/>
                    <a:pt x="10052" y="2267"/>
                    <a:pt x="9938" y="1880"/>
                  </a:cubicBezTo>
                  <a:cubicBezTo>
                    <a:pt x="9872" y="1666"/>
                    <a:pt x="9663" y="1512"/>
                    <a:pt x="9441" y="1512"/>
                  </a:cubicBezTo>
                  <a:cubicBezTo>
                    <a:pt x="9356" y="1512"/>
                    <a:pt x="9269" y="1534"/>
                    <a:pt x="9187" y="1585"/>
                  </a:cubicBezTo>
                  <a:lnTo>
                    <a:pt x="8050" y="1971"/>
                  </a:lnTo>
                  <a:lnTo>
                    <a:pt x="8346" y="1221"/>
                  </a:lnTo>
                  <a:cubicBezTo>
                    <a:pt x="8528" y="834"/>
                    <a:pt x="8346" y="561"/>
                    <a:pt x="8050" y="357"/>
                  </a:cubicBezTo>
                  <a:cubicBezTo>
                    <a:pt x="7987" y="335"/>
                    <a:pt x="7917" y="324"/>
                    <a:pt x="7846" y="324"/>
                  </a:cubicBezTo>
                  <a:cubicBezTo>
                    <a:pt x="7613" y="324"/>
                    <a:pt x="7370" y="447"/>
                    <a:pt x="7300" y="743"/>
                  </a:cubicBezTo>
                  <a:lnTo>
                    <a:pt x="6913" y="1494"/>
                  </a:lnTo>
                  <a:lnTo>
                    <a:pt x="6436" y="357"/>
                  </a:lnTo>
                  <a:cubicBezTo>
                    <a:pt x="6371" y="161"/>
                    <a:pt x="6154" y="1"/>
                    <a:pt x="59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0902;p63">
              <a:extLst>
                <a:ext uri="{FF2B5EF4-FFF2-40B4-BE49-F238E27FC236}">
                  <a16:creationId xmlns:a16="http://schemas.microsoft.com/office/drawing/2014/main" id="{C008C3B1-3A4D-475B-8067-56988FE6A9AE}"/>
                </a:ext>
              </a:extLst>
            </p:cNvPr>
            <p:cNvSpPr/>
            <p:nvPr/>
          </p:nvSpPr>
          <p:spPr>
            <a:xfrm>
              <a:off x="4222889" y="4518222"/>
              <a:ext cx="201564" cy="178869"/>
            </a:xfrm>
            <a:custGeom>
              <a:avLst/>
              <a:gdLst/>
              <a:ahLst/>
              <a:cxnLst/>
              <a:rect l="l" t="t" r="r" b="b"/>
              <a:pathLst>
                <a:path w="8233" h="7306" extrusionOk="0">
                  <a:moveTo>
                    <a:pt x="4048" y="1337"/>
                  </a:moveTo>
                  <a:cubicBezTo>
                    <a:pt x="4846" y="1337"/>
                    <a:pt x="5613" y="1736"/>
                    <a:pt x="6049" y="2414"/>
                  </a:cubicBezTo>
                  <a:cubicBezTo>
                    <a:pt x="6709" y="3551"/>
                    <a:pt x="6345" y="4983"/>
                    <a:pt x="5299" y="5643"/>
                  </a:cubicBezTo>
                  <a:cubicBezTo>
                    <a:pt x="4942" y="5868"/>
                    <a:pt x="4542" y="5974"/>
                    <a:pt x="4143" y="5974"/>
                  </a:cubicBezTo>
                  <a:cubicBezTo>
                    <a:pt x="3374" y="5974"/>
                    <a:pt x="2610" y="5581"/>
                    <a:pt x="2161" y="4892"/>
                  </a:cubicBezTo>
                  <a:cubicBezTo>
                    <a:pt x="1501" y="3755"/>
                    <a:pt x="1797" y="2323"/>
                    <a:pt x="2843" y="1663"/>
                  </a:cubicBezTo>
                  <a:cubicBezTo>
                    <a:pt x="3227" y="1441"/>
                    <a:pt x="3642" y="1337"/>
                    <a:pt x="4048" y="1337"/>
                  </a:cubicBezTo>
                  <a:close/>
                  <a:moveTo>
                    <a:pt x="4034" y="0"/>
                  </a:moveTo>
                  <a:cubicBezTo>
                    <a:pt x="3391" y="0"/>
                    <a:pt x="2743" y="169"/>
                    <a:pt x="2161" y="526"/>
                  </a:cubicBezTo>
                  <a:cubicBezTo>
                    <a:pt x="455" y="1572"/>
                    <a:pt x="1" y="3846"/>
                    <a:pt x="1024" y="5552"/>
                  </a:cubicBezTo>
                  <a:cubicBezTo>
                    <a:pt x="1713" y="6675"/>
                    <a:pt x="2896" y="7305"/>
                    <a:pt x="4110" y="7305"/>
                  </a:cubicBezTo>
                  <a:cubicBezTo>
                    <a:pt x="4739" y="7305"/>
                    <a:pt x="5377" y="7136"/>
                    <a:pt x="5958" y="6780"/>
                  </a:cubicBezTo>
                  <a:cubicBezTo>
                    <a:pt x="7664" y="5643"/>
                    <a:pt x="8232" y="3460"/>
                    <a:pt x="7186" y="1754"/>
                  </a:cubicBezTo>
                  <a:cubicBezTo>
                    <a:pt x="6497" y="630"/>
                    <a:pt x="5275" y="0"/>
                    <a:pt x="40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0903;p63">
              <a:extLst>
                <a:ext uri="{FF2B5EF4-FFF2-40B4-BE49-F238E27FC236}">
                  <a16:creationId xmlns:a16="http://schemas.microsoft.com/office/drawing/2014/main" id="{63C1A356-C165-41C5-AF39-FF507215A105}"/>
                </a:ext>
              </a:extLst>
            </p:cNvPr>
            <p:cNvSpPr/>
            <p:nvPr/>
          </p:nvSpPr>
          <p:spPr>
            <a:xfrm>
              <a:off x="4113770" y="4403595"/>
              <a:ext cx="419801" cy="419801"/>
            </a:xfrm>
            <a:custGeom>
              <a:avLst/>
              <a:gdLst/>
              <a:ahLst/>
              <a:cxnLst/>
              <a:rect l="l" t="t" r="r" b="b"/>
              <a:pathLst>
                <a:path w="17147" h="17147" extrusionOk="0">
                  <a:moveTo>
                    <a:pt x="8528" y="1615"/>
                  </a:moveTo>
                  <a:cubicBezTo>
                    <a:pt x="12417" y="1615"/>
                    <a:pt x="15532" y="4731"/>
                    <a:pt x="15532" y="8528"/>
                  </a:cubicBezTo>
                  <a:cubicBezTo>
                    <a:pt x="15532" y="12417"/>
                    <a:pt x="12417" y="15532"/>
                    <a:pt x="8528" y="15532"/>
                  </a:cubicBezTo>
                  <a:cubicBezTo>
                    <a:pt x="4730" y="15532"/>
                    <a:pt x="1615" y="12417"/>
                    <a:pt x="1615" y="8528"/>
                  </a:cubicBezTo>
                  <a:cubicBezTo>
                    <a:pt x="1615" y="4731"/>
                    <a:pt x="4730" y="1615"/>
                    <a:pt x="8528" y="1615"/>
                  </a:cubicBezTo>
                  <a:close/>
                  <a:moveTo>
                    <a:pt x="8528" y="1"/>
                  </a:moveTo>
                  <a:cubicBezTo>
                    <a:pt x="3775" y="1"/>
                    <a:pt x="1" y="3798"/>
                    <a:pt x="1" y="8528"/>
                  </a:cubicBezTo>
                  <a:cubicBezTo>
                    <a:pt x="1" y="13258"/>
                    <a:pt x="3775" y="17147"/>
                    <a:pt x="8528" y="17147"/>
                  </a:cubicBezTo>
                  <a:cubicBezTo>
                    <a:pt x="13258" y="17147"/>
                    <a:pt x="17146" y="13258"/>
                    <a:pt x="17146" y="8528"/>
                  </a:cubicBezTo>
                  <a:cubicBezTo>
                    <a:pt x="17146" y="3798"/>
                    <a:pt x="13258" y="1"/>
                    <a:pt x="85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0904;p63">
              <a:extLst>
                <a:ext uri="{FF2B5EF4-FFF2-40B4-BE49-F238E27FC236}">
                  <a16:creationId xmlns:a16="http://schemas.microsoft.com/office/drawing/2014/main" id="{EF60FD00-2A82-41B4-851B-9ADB0DA60033}"/>
                </a:ext>
              </a:extLst>
            </p:cNvPr>
            <p:cNvSpPr/>
            <p:nvPr/>
          </p:nvSpPr>
          <p:spPr>
            <a:xfrm>
              <a:off x="4640438" y="4437699"/>
              <a:ext cx="280618" cy="353405"/>
            </a:xfrm>
            <a:custGeom>
              <a:avLst/>
              <a:gdLst/>
              <a:ahLst/>
              <a:cxnLst/>
              <a:rect l="l" t="t" r="r" b="b"/>
              <a:pathLst>
                <a:path w="11462" h="14435" extrusionOk="0">
                  <a:moveTo>
                    <a:pt x="3930" y="1"/>
                  </a:moveTo>
                  <a:cubicBezTo>
                    <a:pt x="3618" y="1"/>
                    <a:pt x="3397" y="257"/>
                    <a:pt x="3298" y="495"/>
                  </a:cubicBezTo>
                  <a:lnTo>
                    <a:pt x="3025" y="1723"/>
                  </a:lnTo>
                  <a:lnTo>
                    <a:pt x="2547" y="973"/>
                  </a:lnTo>
                  <a:cubicBezTo>
                    <a:pt x="2430" y="796"/>
                    <a:pt x="2226" y="686"/>
                    <a:pt x="2023" y="686"/>
                  </a:cubicBezTo>
                  <a:cubicBezTo>
                    <a:pt x="1913" y="686"/>
                    <a:pt x="1802" y="719"/>
                    <a:pt x="1706" y="791"/>
                  </a:cubicBezTo>
                  <a:cubicBezTo>
                    <a:pt x="1410" y="882"/>
                    <a:pt x="1319" y="1268"/>
                    <a:pt x="1501" y="1541"/>
                  </a:cubicBezTo>
                  <a:lnTo>
                    <a:pt x="1979" y="2405"/>
                  </a:lnTo>
                  <a:lnTo>
                    <a:pt x="751" y="2110"/>
                  </a:lnTo>
                  <a:cubicBezTo>
                    <a:pt x="699" y="2094"/>
                    <a:pt x="645" y="2086"/>
                    <a:pt x="591" y="2086"/>
                  </a:cubicBezTo>
                  <a:cubicBezTo>
                    <a:pt x="336" y="2086"/>
                    <a:pt x="76" y="2253"/>
                    <a:pt x="1" y="2496"/>
                  </a:cubicBezTo>
                  <a:cubicBezTo>
                    <a:pt x="1" y="2860"/>
                    <a:pt x="182" y="3156"/>
                    <a:pt x="455" y="3247"/>
                  </a:cubicBezTo>
                  <a:lnTo>
                    <a:pt x="2934" y="3815"/>
                  </a:lnTo>
                  <a:lnTo>
                    <a:pt x="7482" y="11297"/>
                  </a:lnTo>
                  <a:lnTo>
                    <a:pt x="6913" y="13661"/>
                  </a:lnTo>
                  <a:cubicBezTo>
                    <a:pt x="6823" y="13957"/>
                    <a:pt x="7004" y="14344"/>
                    <a:pt x="7391" y="14435"/>
                  </a:cubicBezTo>
                  <a:cubicBezTo>
                    <a:pt x="7664" y="14435"/>
                    <a:pt x="8050" y="14230"/>
                    <a:pt x="8050" y="13957"/>
                  </a:cubicBezTo>
                  <a:lnTo>
                    <a:pt x="8323" y="12729"/>
                  </a:lnTo>
                  <a:lnTo>
                    <a:pt x="8892" y="13480"/>
                  </a:lnTo>
                  <a:cubicBezTo>
                    <a:pt x="8949" y="13667"/>
                    <a:pt x="9126" y="13772"/>
                    <a:pt x="9322" y="13772"/>
                  </a:cubicBezTo>
                  <a:cubicBezTo>
                    <a:pt x="9436" y="13772"/>
                    <a:pt x="9557" y="13737"/>
                    <a:pt x="9665" y="13661"/>
                  </a:cubicBezTo>
                  <a:cubicBezTo>
                    <a:pt x="9938" y="13571"/>
                    <a:pt x="10029" y="13207"/>
                    <a:pt x="9847" y="12911"/>
                  </a:cubicBezTo>
                  <a:lnTo>
                    <a:pt x="9369" y="12070"/>
                  </a:lnTo>
                  <a:lnTo>
                    <a:pt x="9369" y="12070"/>
                  </a:lnTo>
                  <a:lnTo>
                    <a:pt x="10597" y="12343"/>
                  </a:lnTo>
                  <a:cubicBezTo>
                    <a:pt x="10665" y="12359"/>
                    <a:pt x="10730" y="12366"/>
                    <a:pt x="10790" y="12366"/>
                  </a:cubicBezTo>
                  <a:cubicBezTo>
                    <a:pt x="11075" y="12366"/>
                    <a:pt x="11277" y="12200"/>
                    <a:pt x="11371" y="11956"/>
                  </a:cubicBezTo>
                  <a:cubicBezTo>
                    <a:pt x="11461" y="11592"/>
                    <a:pt x="11257" y="11297"/>
                    <a:pt x="10893" y="11206"/>
                  </a:cubicBezTo>
                  <a:lnTo>
                    <a:pt x="8528" y="10637"/>
                  </a:lnTo>
                  <a:lnTo>
                    <a:pt x="3980" y="3156"/>
                  </a:lnTo>
                  <a:lnTo>
                    <a:pt x="4549" y="791"/>
                  </a:lnTo>
                  <a:cubicBezTo>
                    <a:pt x="4549" y="495"/>
                    <a:pt x="4344" y="131"/>
                    <a:pt x="4071" y="18"/>
                  </a:cubicBezTo>
                  <a:cubicBezTo>
                    <a:pt x="4022" y="6"/>
                    <a:pt x="3975" y="1"/>
                    <a:pt x="3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0905;p63">
              <a:extLst>
                <a:ext uri="{FF2B5EF4-FFF2-40B4-BE49-F238E27FC236}">
                  <a16:creationId xmlns:a16="http://schemas.microsoft.com/office/drawing/2014/main" id="{B7FF24F9-E47F-4C78-A9C9-50DE50A303C3}"/>
                </a:ext>
              </a:extLst>
            </p:cNvPr>
            <p:cNvSpPr/>
            <p:nvPr/>
          </p:nvSpPr>
          <p:spPr>
            <a:xfrm>
              <a:off x="4593676" y="4548483"/>
              <a:ext cx="373578" cy="132401"/>
            </a:xfrm>
            <a:custGeom>
              <a:avLst/>
              <a:gdLst/>
              <a:ahLst/>
              <a:cxnLst/>
              <a:rect l="l" t="t" r="r" b="b"/>
              <a:pathLst>
                <a:path w="15259" h="5408" extrusionOk="0">
                  <a:moveTo>
                    <a:pt x="14042" y="1"/>
                  </a:moveTo>
                  <a:cubicBezTo>
                    <a:pt x="13889" y="1"/>
                    <a:pt x="13747" y="52"/>
                    <a:pt x="13644" y="154"/>
                  </a:cubicBezTo>
                  <a:lnTo>
                    <a:pt x="11939" y="1951"/>
                  </a:lnTo>
                  <a:lnTo>
                    <a:pt x="3229" y="2224"/>
                  </a:lnTo>
                  <a:lnTo>
                    <a:pt x="1433" y="518"/>
                  </a:lnTo>
                  <a:cubicBezTo>
                    <a:pt x="1285" y="427"/>
                    <a:pt x="1120" y="382"/>
                    <a:pt x="967" y="382"/>
                  </a:cubicBezTo>
                  <a:cubicBezTo>
                    <a:pt x="813" y="382"/>
                    <a:pt x="671" y="427"/>
                    <a:pt x="569" y="518"/>
                  </a:cubicBezTo>
                  <a:cubicBezTo>
                    <a:pt x="387" y="814"/>
                    <a:pt x="387" y="1178"/>
                    <a:pt x="569" y="1382"/>
                  </a:cubicBezTo>
                  <a:lnTo>
                    <a:pt x="1524" y="2224"/>
                  </a:lnTo>
                  <a:lnTo>
                    <a:pt x="569" y="2315"/>
                  </a:lnTo>
                  <a:cubicBezTo>
                    <a:pt x="296" y="2315"/>
                    <a:pt x="0" y="2610"/>
                    <a:pt x="0" y="2883"/>
                  </a:cubicBezTo>
                  <a:cubicBezTo>
                    <a:pt x="0" y="3270"/>
                    <a:pt x="296" y="3565"/>
                    <a:pt x="569" y="3565"/>
                  </a:cubicBezTo>
                  <a:lnTo>
                    <a:pt x="1524" y="3451"/>
                  </a:lnTo>
                  <a:lnTo>
                    <a:pt x="660" y="4407"/>
                  </a:lnTo>
                  <a:cubicBezTo>
                    <a:pt x="478" y="4588"/>
                    <a:pt x="478" y="4975"/>
                    <a:pt x="660" y="5271"/>
                  </a:cubicBezTo>
                  <a:cubicBezTo>
                    <a:pt x="808" y="5362"/>
                    <a:pt x="978" y="5407"/>
                    <a:pt x="1135" y="5407"/>
                  </a:cubicBezTo>
                  <a:cubicBezTo>
                    <a:pt x="1291" y="5407"/>
                    <a:pt x="1433" y="5362"/>
                    <a:pt x="1524" y="5271"/>
                  </a:cubicBezTo>
                  <a:lnTo>
                    <a:pt x="3229" y="3451"/>
                  </a:lnTo>
                  <a:lnTo>
                    <a:pt x="11939" y="3179"/>
                  </a:lnTo>
                  <a:lnTo>
                    <a:pt x="13735" y="4884"/>
                  </a:lnTo>
                  <a:cubicBezTo>
                    <a:pt x="13883" y="4975"/>
                    <a:pt x="14054" y="5021"/>
                    <a:pt x="14210" y="5021"/>
                  </a:cubicBezTo>
                  <a:cubicBezTo>
                    <a:pt x="14366" y="5021"/>
                    <a:pt x="14508" y="4975"/>
                    <a:pt x="14599" y="4884"/>
                  </a:cubicBezTo>
                  <a:cubicBezTo>
                    <a:pt x="14872" y="4588"/>
                    <a:pt x="14872" y="4225"/>
                    <a:pt x="14599" y="4020"/>
                  </a:cubicBezTo>
                  <a:lnTo>
                    <a:pt x="13735" y="3179"/>
                  </a:lnTo>
                  <a:lnTo>
                    <a:pt x="14599" y="3088"/>
                  </a:lnTo>
                  <a:cubicBezTo>
                    <a:pt x="14986" y="3088"/>
                    <a:pt x="15259" y="2792"/>
                    <a:pt x="15259" y="2519"/>
                  </a:cubicBezTo>
                  <a:cubicBezTo>
                    <a:pt x="15168" y="2133"/>
                    <a:pt x="14872" y="1860"/>
                    <a:pt x="14599" y="1860"/>
                  </a:cubicBezTo>
                  <a:lnTo>
                    <a:pt x="13644" y="1951"/>
                  </a:lnTo>
                  <a:lnTo>
                    <a:pt x="14508" y="996"/>
                  </a:lnTo>
                  <a:cubicBezTo>
                    <a:pt x="14781" y="814"/>
                    <a:pt x="14781" y="336"/>
                    <a:pt x="14508" y="154"/>
                  </a:cubicBezTo>
                  <a:cubicBezTo>
                    <a:pt x="14361" y="52"/>
                    <a:pt x="14196" y="1"/>
                    <a:pt x="140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0906;p63">
              <a:extLst>
                <a:ext uri="{FF2B5EF4-FFF2-40B4-BE49-F238E27FC236}">
                  <a16:creationId xmlns:a16="http://schemas.microsoft.com/office/drawing/2014/main" id="{CBF2925E-DB60-4200-A4CB-E6DA03BCF2AF}"/>
                </a:ext>
              </a:extLst>
            </p:cNvPr>
            <p:cNvSpPr/>
            <p:nvPr/>
          </p:nvSpPr>
          <p:spPr>
            <a:xfrm>
              <a:off x="4656572" y="4434101"/>
              <a:ext cx="245559" cy="361019"/>
            </a:xfrm>
            <a:custGeom>
              <a:avLst/>
              <a:gdLst/>
              <a:ahLst/>
              <a:cxnLst/>
              <a:rect l="l" t="t" r="r" b="b"/>
              <a:pathLst>
                <a:path w="10030" h="14746" extrusionOk="0">
                  <a:moveTo>
                    <a:pt x="5930" y="1"/>
                  </a:moveTo>
                  <a:cubicBezTo>
                    <a:pt x="5845" y="1"/>
                    <a:pt x="5761" y="23"/>
                    <a:pt x="5686" y="74"/>
                  </a:cubicBezTo>
                  <a:cubicBezTo>
                    <a:pt x="5299" y="165"/>
                    <a:pt x="5208" y="551"/>
                    <a:pt x="5299" y="847"/>
                  </a:cubicBezTo>
                  <a:lnTo>
                    <a:pt x="6254" y="3121"/>
                  </a:lnTo>
                  <a:lnTo>
                    <a:pt x="2753" y="11171"/>
                  </a:lnTo>
                  <a:lnTo>
                    <a:pt x="479" y="12012"/>
                  </a:lnTo>
                  <a:cubicBezTo>
                    <a:pt x="183" y="12217"/>
                    <a:pt x="1" y="12490"/>
                    <a:pt x="92" y="12876"/>
                  </a:cubicBezTo>
                  <a:cubicBezTo>
                    <a:pt x="222" y="13072"/>
                    <a:pt x="411" y="13232"/>
                    <a:pt x="641" y="13232"/>
                  </a:cubicBezTo>
                  <a:cubicBezTo>
                    <a:pt x="733" y="13232"/>
                    <a:pt x="830" y="13207"/>
                    <a:pt x="933" y="13149"/>
                  </a:cubicBezTo>
                  <a:lnTo>
                    <a:pt x="2070" y="12671"/>
                  </a:lnTo>
                  <a:lnTo>
                    <a:pt x="2070" y="12671"/>
                  </a:lnTo>
                  <a:lnTo>
                    <a:pt x="1706" y="13536"/>
                  </a:lnTo>
                  <a:cubicBezTo>
                    <a:pt x="1616" y="13922"/>
                    <a:pt x="1706" y="14195"/>
                    <a:pt x="1979" y="14377"/>
                  </a:cubicBezTo>
                  <a:cubicBezTo>
                    <a:pt x="2075" y="14405"/>
                    <a:pt x="2163" y="14419"/>
                    <a:pt x="2246" y="14419"/>
                  </a:cubicBezTo>
                  <a:cubicBezTo>
                    <a:pt x="2497" y="14419"/>
                    <a:pt x="2689" y="14287"/>
                    <a:pt x="2843" y="14013"/>
                  </a:cubicBezTo>
                  <a:lnTo>
                    <a:pt x="3207" y="13240"/>
                  </a:lnTo>
                  <a:lnTo>
                    <a:pt x="3594" y="14377"/>
                  </a:lnTo>
                  <a:cubicBezTo>
                    <a:pt x="3726" y="14591"/>
                    <a:pt x="3964" y="14745"/>
                    <a:pt x="4198" y="14745"/>
                  </a:cubicBezTo>
                  <a:cubicBezTo>
                    <a:pt x="4288" y="14745"/>
                    <a:pt x="4376" y="14723"/>
                    <a:pt x="4458" y="14673"/>
                  </a:cubicBezTo>
                  <a:cubicBezTo>
                    <a:pt x="4731" y="14582"/>
                    <a:pt x="4913" y="14195"/>
                    <a:pt x="4731" y="13922"/>
                  </a:cubicBezTo>
                  <a:lnTo>
                    <a:pt x="3890" y="11648"/>
                  </a:lnTo>
                  <a:lnTo>
                    <a:pt x="7301" y="3576"/>
                  </a:lnTo>
                  <a:lnTo>
                    <a:pt x="9665" y="2734"/>
                  </a:lnTo>
                  <a:cubicBezTo>
                    <a:pt x="9938" y="2552"/>
                    <a:pt x="10029" y="2257"/>
                    <a:pt x="9938" y="1870"/>
                  </a:cubicBezTo>
                  <a:cubicBezTo>
                    <a:pt x="9873" y="1673"/>
                    <a:pt x="9654" y="1524"/>
                    <a:pt x="9434" y="1524"/>
                  </a:cubicBezTo>
                  <a:cubicBezTo>
                    <a:pt x="9349" y="1524"/>
                    <a:pt x="9264" y="1546"/>
                    <a:pt x="9188" y="1597"/>
                  </a:cubicBezTo>
                  <a:lnTo>
                    <a:pt x="8051" y="1984"/>
                  </a:lnTo>
                  <a:lnTo>
                    <a:pt x="8324" y="1211"/>
                  </a:lnTo>
                  <a:cubicBezTo>
                    <a:pt x="8528" y="847"/>
                    <a:pt x="8324" y="551"/>
                    <a:pt x="8051" y="369"/>
                  </a:cubicBezTo>
                  <a:cubicBezTo>
                    <a:pt x="7981" y="348"/>
                    <a:pt x="7908" y="336"/>
                    <a:pt x="7835" y="336"/>
                  </a:cubicBezTo>
                  <a:cubicBezTo>
                    <a:pt x="7599" y="336"/>
                    <a:pt x="7370" y="455"/>
                    <a:pt x="7301" y="733"/>
                  </a:cubicBezTo>
                  <a:lnTo>
                    <a:pt x="6914" y="1506"/>
                  </a:lnTo>
                  <a:lnTo>
                    <a:pt x="6436" y="369"/>
                  </a:lnTo>
                  <a:cubicBezTo>
                    <a:pt x="6371" y="155"/>
                    <a:pt x="6150" y="1"/>
                    <a:pt x="5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0907;p63">
              <a:extLst>
                <a:ext uri="{FF2B5EF4-FFF2-40B4-BE49-F238E27FC236}">
                  <a16:creationId xmlns:a16="http://schemas.microsoft.com/office/drawing/2014/main" id="{B416CB9F-1008-4014-8019-D5D6A173CB06}"/>
                </a:ext>
              </a:extLst>
            </p:cNvPr>
            <p:cNvSpPr/>
            <p:nvPr/>
          </p:nvSpPr>
          <p:spPr>
            <a:xfrm>
              <a:off x="4679414" y="4525445"/>
              <a:ext cx="202103" cy="178477"/>
            </a:xfrm>
            <a:custGeom>
              <a:avLst/>
              <a:gdLst/>
              <a:ahLst/>
              <a:cxnLst/>
              <a:rect l="l" t="t" r="r" b="b"/>
              <a:pathLst>
                <a:path w="8255" h="7290" extrusionOk="0">
                  <a:moveTo>
                    <a:pt x="4068" y="1322"/>
                  </a:moveTo>
                  <a:cubicBezTo>
                    <a:pt x="4868" y="1322"/>
                    <a:pt x="5638" y="1725"/>
                    <a:pt x="6072" y="2414"/>
                  </a:cubicBezTo>
                  <a:cubicBezTo>
                    <a:pt x="6731" y="3551"/>
                    <a:pt x="6368" y="4961"/>
                    <a:pt x="5321" y="5643"/>
                  </a:cubicBezTo>
                  <a:cubicBezTo>
                    <a:pt x="4970" y="5865"/>
                    <a:pt x="4575" y="5968"/>
                    <a:pt x="4180" y="5968"/>
                  </a:cubicBezTo>
                  <a:cubicBezTo>
                    <a:pt x="3400" y="5968"/>
                    <a:pt x="2621" y="5565"/>
                    <a:pt x="2183" y="4870"/>
                  </a:cubicBezTo>
                  <a:cubicBezTo>
                    <a:pt x="1524" y="3733"/>
                    <a:pt x="1820" y="2323"/>
                    <a:pt x="2843" y="1664"/>
                  </a:cubicBezTo>
                  <a:cubicBezTo>
                    <a:pt x="3231" y="1431"/>
                    <a:pt x="3654" y="1322"/>
                    <a:pt x="4068" y="1322"/>
                  </a:cubicBezTo>
                  <a:close/>
                  <a:moveTo>
                    <a:pt x="4056" y="1"/>
                  </a:moveTo>
                  <a:cubicBezTo>
                    <a:pt x="3413" y="1"/>
                    <a:pt x="2765" y="170"/>
                    <a:pt x="2183" y="527"/>
                  </a:cubicBezTo>
                  <a:cubicBezTo>
                    <a:pt x="478" y="1550"/>
                    <a:pt x="0" y="3824"/>
                    <a:pt x="1046" y="5529"/>
                  </a:cubicBezTo>
                  <a:cubicBezTo>
                    <a:pt x="1739" y="6659"/>
                    <a:pt x="2931" y="7290"/>
                    <a:pt x="4152" y="7290"/>
                  </a:cubicBezTo>
                  <a:cubicBezTo>
                    <a:pt x="4774" y="7290"/>
                    <a:pt x="5405" y="7126"/>
                    <a:pt x="5981" y="6780"/>
                  </a:cubicBezTo>
                  <a:cubicBezTo>
                    <a:pt x="7686" y="5643"/>
                    <a:pt x="8255" y="3460"/>
                    <a:pt x="7209" y="1755"/>
                  </a:cubicBezTo>
                  <a:cubicBezTo>
                    <a:pt x="6520" y="631"/>
                    <a:pt x="5298" y="1"/>
                    <a:pt x="40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0908;p63">
              <a:extLst>
                <a:ext uri="{FF2B5EF4-FFF2-40B4-BE49-F238E27FC236}">
                  <a16:creationId xmlns:a16="http://schemas.microsoft.com/office/drawing/2014/main" id="{60EB0DEA-D9D3-4FA0-B039-0296F95C4AB9}"/>
                </a:ext>
              </a:extLst>
            </p:cNvPr>
            <p:cNvSpPr/>
            <p:nvPr/>
          </p:nvSpPr>
          <p:spPr>
            <a:xfrm>
              <a:off x="4570859" y="4410279"/>
              <a:ext cx="419777" cy="420365"/>
            </a:xfrm>
            <a:custGeom>
              <a:avLst/>
              <a:gdLst/>
              <a:ahLst/>
              <a:cxnLst/>
              <a:rect l="l" t="t" r="r" b="b"/>
              <a:pathLst>
                <a:path w="17146" h="17170" extrusionOk="0">
                  <a:moveTo>
                    <a:pt x="8528" y="1615"/>
                  </a:moveTo>
                  <a:cubicBezTo>
                    <a:pt x="12393" y="1615"/>
                    <a:pt x="15531" y="4753"/>
                    <a:pt x="15531" y="8528"/>
                  </a:cubicBezTo>
                  <a:cubicBezTo>
                    <a:pt x="15531" y="12417"/>
                    <a:pt x="12393" y="15555"/>
                    <a:pt x="8528" y="15555"/>
                  </a:cubicBezTo>
                  <a:cubicBezTo>
                    <a:pt x="4730" y="15555"/>
                    <a:pt x="1592" y="12417"/>
                    <a:pt x="1592" y="8528"/>
                  </a:cubicBezTo>
                  <a:cubicBezTo>
                    <a:pt x="1592" y="4753"/>
                    <a:pt x="4730" y="1615"/>
                    <a:pt x="8528" y="1615"/>
                  </a:cubicBezTo>
                  <a:close/>
                  <a:moveTo>
                    <a:pt x="8528" y="1"/>
                  </a:moveTo>
                  <a:cubicBezTo>
                    <a:pt x="3775" y="1"/>
                    <a:pt x="0" y="3798"/>
                    <a:pt x="0" y="8528"/>
                  </a:cubicBezTo>
                  <a:cubicBezTo>
                    <a:pt x="0" y="13281"/>
                    <a:pt x="3775" y="17169"/>
                    <a:pt x="8528" y="17169"/>
                  </a:cubicBezTo>
                  <a:cubicBezTo>
                    <a:pt x="13257" y="17169"/>
                    <a:pt x="17146" y="13281"/>
                    <a:pt x="17146" y="8528"/>
                  </a:cubicBezTo>
                  <a:cubicBezTo>
                    <a:pt x="17146" y="3798"/>
                    <a:pt x="13257" y="1"/>
                    <a:pt x="85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0909;p63">
              <a:extLst>
                <a:ext uri="{FF2B5EF4-FFF2-40B4-BE49-F238E27FC236}">
                  <a16:creationId xmlns:a16="http://schemas.microsoft.com/office/drawing/2014/main" id="{9D69C9F8-5B79-460D-843E-DD3A1B0C9CA3}"/>
                </a:ext>
              </a:extLst>
            </p:cNvPr>
            <p:cNvSpPr/>
            <p:nvPr/>
          </p:nvSpPr>
          <p:spPr>
            <a:xfrm>
              <a:off x="5041290" y="4310635"/>
              <a:ext cx="754379" cy="501059"/>
            </a:xfrm>
            <a:custGeom>
              <a:avLst/>
              <a:gdLst/>
              <a:ahLst/>
              <a:cxnLst/>
              <a:rect l="l" t="t" r="r" b="b"/>
              <a:pathLst>
                <a:path w="30813" h="20466" extrusionOk="0">
                  <a:moveTo>
                    <a:pt x="7777" y="0"/>
                  </a:moveTo>
                  <a:lnTo>
                    <a:pt x="0" y="8050"/>
                  </a:lnTo>
                  <a:lnTo>
                    <a:pt x="0" y="20466"/>
                  </a:lnTo>
                  <a:lnTo>
                    <a:pt x="30813" y="20466"/>
                  </a:lnTo>
                  <a:lnTo>
                    <a:pt x="77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0910;p63">
              <a:extLst>
                <a:ext uri="{FF2B5EF4-FFF2-40B4-BE49-F238E27FC236}">
                  <a16:creationId xmlns:a16="http://schemas.microsoft.com/office/drawing/2014/main" id="{08DC9D3A-6874-4F5C-98B5-BAA3C986213E}"/>
                </a:ext>
              </a:extLst>
            </p:cNvPr>
            <p:cNvSpPr/>
            <p:nvPr/>
          </p:nvSpPr>
          <p:spPr>
            <a:xfrm>
              <a:off x="4946641" y="3930373"/>
              <a:ext cx="386946" cy="387509"/>
            </a:xfrm>
            <a:custGeom>
              <a:avLst/>
              <a:gdLst/>
              <a:ahLst/>
              <a:cxnLst/>
              <a:rect l="l" t="t" r="r" b="b"/>
              <a:pathLst>
                <a:path w="15805" h="15828" extrusionOk="0">
                  <a:moveTo>
                    <a:pt x="7959" y="1"/>
                  </a:moveTo>
                  <a:cubicBezTo>
                    <a:pt x="3593" y="1"/>
                    <a:pt x="0" y="3594"/>
                    <a:pt x="0" y="7960"/>
                  </a:cubicBezTo>
                  <a:cubicBezTo>
                    <a:pt x="0" y="12326"/>
                    <a:pt x="3593" y="15828"/>
                    <a:pt x="7959" y="15828"/>
                  </a:cubicBezTo>
                  <a:cubicBezTo>
                    <a:pt x="12303" y="15828"/>
                    <a:pt x="15805" y="12326"/>
                    <a:pt x="15805" y="7960"/>
                  </a:cubicBezTo>
                  <a:cubicBezTo>
                    <a:pt x="15805" y="3594"/>
                    <a:pt x="12303" y="1"/>
                    <a:pt x="7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0911;p63">
              <a:extLst>
                <a:ext uri="{FF2B5EF4-FFF2-40B4-BE49-F238E27FC236}">
                  <a16:creationId xmlns:a16="http://schemas.microsoft.com/office/drawing/2014/main" id="{21BCE15D-634A-4115-879D-5CC64744B916}"/>
                </a:ext>
              </a:extLst>
            </p:cNvPr>
            <p:cNvSpPr/>
            <p:nvPr/>
          </p:nvSpPr>
          <p:spPr>
            <a:xfrm>
              <a:off x="5018448" y="4709798"/>
              <a:ext cx="795608" cy="153138"/>
            </a:xfrm>
            <a:custGeom>
              <a:avLst/>
              <a:gdLst/>
              <a:ahLst/>
              <a:cxnLst/>
              <a:rect l="l" t="t" r="r" b="b"/>
              <a:pathLst>
                <a:path w="32497" h="6255" extrusionOk="0">
                  <a:moveTo>
                    <a:pt x="1797" y="1"/>
                  </a:moveTo>
                  <a:cubicBezTo>
                    <a:pt x="751" y="1"/>
                    <a:pt x="1" y="1410"/>
                    <a:pt x="1" y="3116"/>
                  </a:cubicBezTo>
                  <a:cubicBezTo>
                    <a:pt x="1" y="4821"/>
                    <a:pt x="751" y="6254"/>
                    <a:pt x="1797" y="6254"/>
                  </a:cubicBezTo>
                  <a:lnTo>
                    <a:pt x="30791" y="6254"/>
                  </a:lnTo>
                  <a:cubicBezTo>
                    <a:pt x="31746" y="6254"/>
                    <a:pt x="32496" y="4821"/>
                    <a:pt x="32496" y="3116"/>
                  </a:cubicBezTo>
                  <a:cubicBezTo>
                    <a:pt x="32496" y="1410"/>
                    <a:pt x="31746" y="1"/>
                    <a:pt x="307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0912;p63">
              <a:extLst>
                <a:ext uri="{FF2B5EF4-FFF2-40B4-BE49-F238E27FC236}">
                  <a16:creationId xmlns:a16="http://schemas.microsoft.com/office/drawing/2014/main" id="{4766F342-57C8-4B8D-AF54-EFF9EA2DB058}"/>
                </a:ext>
              </a:extLst>
            </p:cNvPr>
            <p:cNvSpPr/>
            <p:nvPr/>
          </p:nvSpPr>
          <p:spPr>
            <a:xfrm>
              <a:off x="4540231" y="3206621"/>
              <a:ext cx="450405" cy="118055"/>
            </a:xfrm>
            <a:custGeom>
              <a:avLst/>
              <a:gdLst/>
              <a:ahLst/>
              <a:cxnLst/>
              <a:rect l="l" t="t" r="r" b="b"/>
              <a:pathLst>
                <a:path w="18397" h="4822" extrusionOk="0">
                  <a:moveTo>
                    <a:pt x="2479" y="1"/>
                  </a:moveTo>
                  <a:cubicBezTo>
                    <a:pt x="1137" y="1"/>
                    <a:pt x="0" y="1047"/>
                    <a:pt x="0" y="2366"/>
                  </a:cubicBezTo>
                  <a:cubicBezTo>
                    <a:pt x="0" y="3685"/>
                    <a:pt x="1137" y="4822"/>
                    <a:pt x="2479" y="4822"/>
                  </a:cubicBezTo>
                  <a:lnTo>
                    <a:pt x="15918" y="4822"/>
                  </a:lnTo>
                  <a:cubicBezTo>
                    <a:pt x="17260" y="4822"/>
                    <a:pt x="18397" y="3685"/>
                    <a:pt x="18397" y="2366"/>
                  </a:cubicBezTo>
                  <a:cubicBezTo>
                    <a:pt x="18397" y="1047"/>
                    <a:pt x="17260" y="1"/>
                    <a:pt x="15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0913;p63">
              <a:extLst>
                <a:ext uri="{FF2B5EF4-FFF2-40B4-BE49-F238E27FC236}">
                  <a16:creationId xmlns:a16="http://schemas.microsoft.com/office/drawing/2014/main" id="{2AC4876C-6DAF-41C4-8DB5-261B6FA6F8E6}"/>
                </a:ext>
              </a:extLst>
            </p:cNvPr>
            <p:cNvSpPr/>
            <p:nvPr/>
          </p:nvSpPr>
          <p:spPr>
            <a:xfrm>
              <a:off x="4867587" y="3942076"/>
              <a:ext cx="183178" cy="183178"/>
            </a:xfrm>
            <a:custGeom>
              <a:avLst/>
              <a:gdLst/>
              <a:ahLst/>
              <a:cxnLst/>
              <a:rect l="l" t="t" r="r" b="b"/>
              <a:pathLst>
                <a:path w="7482" h="7482" extrusionOk="0">
                  <a:moveTo>
                    <a:pt x="3798" y="0"/>
                  </a:moveTo>
                  <a:cubicBezTo>
                    <a:pt x="1706" y="0"/>
                    <a:pt x="0" y="1706"/>
                    <a:pt x="0" y="3775"/>
                  </a:cubicBezTo>
                  <a:cubicBezTo>
                    <a:pt x="0" y="5776"/>
                    <a:pt x="1706" y="7482"/>
                    <a:pt x="3798" y="7482"/>
                  </a:cubicBezTo>
                  <a:cubicBezTo>
                    <a:pt x="5776" y="7482"/>
                    <a:pt x="7482" y="5776"/>
                    <a:pt x="7482" y="3775"/>
                  </a:cubicBezTo>
                  <a:cubicBezTo>
                    <a:pt x="7482" y="1706"/>
                    <a:pt x="5776" y="0"/>
                    <a:pt x="3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0914;p63">
              <a:extLst>
                <a:ext uri="{FF2B5EF4-FFF2-40B4-BE49-F238E27FC236}">
                  <a16:creationId xmlns:a16="http://schemas.microsoft.com/office/drawing/2014/main" id="{0F8A800C-AD58-492F-B188-085A4A273031}"/>
                </a:ext>
              </a:extLst>
            </p:cNvPr>
            <p:cNvSpPr/>
            <p:nvPr/>
          </p:nvSpPr>
          <p:spPr>
            <a:xfrm>
              <a:off x="4999523" y="4248499"/>
              <a:ext cx="299543" cy="303069"/>
            </a:xfrm>
            <a:custGeom>
              <a:avLst/>
              <a:gdLst/>
              <a:ahLst/>
              <a:cxnLst/>
              <a:rect l="l" t="t" r="r" b="b"/>
              <a:pathLst>
                <a:path w="12235" h="12379" extrusionOk="0">
                  <a:moveTo>
                    <a:pt x="2391" y="1"/>
                  </a:moveTo>
                  <a:cubicBezTo>
                    <a:pt x="1876" y="1"/>
                    <a:pt x="1365" y="194"/>
                    <a:pt x="956" y="560"/>
                  </a:cubicBezTo>
                  <a:cubicBezTo>
                    <a:pt x="1" y="1401"/>
                    <a:pt x="1" y="2743"/>
                    <a:pt x="774" y="3584"/>
                  </a:cubicBezTo>
                  <a:lnTo>
                    <a:pt x="8255" y="11634"/>
                  </a:lnTo>
                  <a:cubicBezTo>
                    <a:pt x="8653" y="12140"/>
                    <a:pt x="9243" y="12378"/>
                    <a:pt x="9834" y="12378"/>
                  </a:cubicBezTo>
                  <a:cubicBezTo>
                    <a:pt x="10359" y="12378"/>
                    <a:pt x="10884" y="12191"/>
                    <a:pt x="11280" y="11839"/>
                  </a:cubicBezTo>
                  <a:cubicBezTo>
                    <a:pt x="12144" y="10975"/>
                    <a:pt x="12235" y="9656"/>
                    <a:pt x="11371" y="8792"/>
                  </a:cubicBezTo>
                  <a:lnTo>
                    <a:pt x="3980" y="742"/>
                  </a:lnTo>
                  <a:cubicBezTo>
                    <a:pt x="3537" y="239"/>
                    <a:pt x="2962" y="1"/>
                    <a:pt x="2391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0915;p63">
              <a:extLst>
                <a:ext uri="{FF2B5EF4-FFF2-40B4-BE49-F238E27FC236}">
                  <a16:creationId xmlns:a16="http://schemas.microsoft.com/office/drawing/2014/main" id="{9A5B205F-30A6-44C8-99DD-BBFDC6335619}"/>
                </a:ext>
              </a:extLst>
            </p:cNvPr>
            <p:cNvSpPr/>
            <p:nvPr/>
          </p:nvSpPr>
          <p:spPr>
            <a:xfrm>
              <a:off x="3392247" y="3619715"/>
              <a:ext cx="684237" cy="271168"/>
            </a:xfrm>
            <a:custGeom>
              <a:avLst/>
              <a:gdLst/>
              <a:ahLst/>
              <a:cxnLst/>
              <a:rect l="l" t="t" r="r" b="b"/>
              <a:pathLst>
                <a:path w="27948" h="11076" extrusionOk="0">
                  <a:moveTo>
                    <a:pt x="1" y="1"/>
                  </a:moveTo>
                  <a:lnTo>
                    <a:pt x="1" y="11075"/>
                  </a:lnTo>
                  <a:lnTo>
                    <a:pt x="27948" y="11075"/>
                  </a:lnTo>
                  <a:lnTo>
                    <a:pt x="279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0916;p63">
              <a:extLst>
                <a:ext uri="{FF2B5EF4-FFF2-40B4-BE49-F238E27FC236}">
                  <a16:creationId xmlns:a16="http://schemas.microsoft.com/office/drawing/2014/main" id="{E88910C2-A0C7-4751-9827-044E869D565B}"/>
                </a:ext>
              </a:extLst>
            </p:cNvPr>
            <p:cNvSpPr/>
            <p:nvPr/>
          </p:nvSpPr>
          <p:spPr>
            <a:xfrm>
              <a:off x="3705133" y="3568497"/>
              <a:ext cx="51242" cy="326841"/>
            </a:xfrm>
            <a:custGeom>
              <a:avLst/>
              <a:gdLst/>
              <a:ahLst/>
              <a:cxnLst/>
              <a:rect l="l" t="t" r="r" b="b"/>
              <a:pathLst>
                <a:path w="2093" h="13350" extrusionOk="0">
                  <a:moveTo>
                    <a:pt x="0" y="1"/>
                  </a:moveTo>
                  <a:lnTo>
                    <a:pt x="0" y="13349"/>
                  </a:lnTo>
                  <a:lnTo>
                    <a:pt x="2093" y="13349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" name="Google Shape;10917;p63">
              <a:extLst>
                <a:ext uri="{FF2B5EF4-FFF2-40B4-BE49-F238E27FC236}">
                  <a16:creationId xmlns:a16="http://schemas.microsoft.com/office/drawing/2014/main" id="{7A1DE876-0028-4E20-902E-6254FFE279FA}"/>
                </a:ext>
              </a:extLst>
            </p:cNvPr>
            <p:cNvSpPr/>
            <p:nvPr/>
          </p:nvSpPr>
          <p:spPr>
            <a:xfrm>
              <a:off x="3628795" y="4399140"/>
              <a:ext cx="92446" cy="92446"/>
            </a:xfrm>
            <a:custGeom>
              <a:avLst/>
              <a:gdLst/>
              <a:ahLst/>
              <a:cxnLst/>
              <a:rect l="l" t="t" r="r" b="b"/>
              <a:pathLst>
                <a:path w="3776" h="3776" extrusionOk="0">
                  <a:moveTo>
                    <a:pt x="1888" y="1"/>
                  </a:moveTo>
                  <a:cubicBezTo>
                    <a:pt x="842" y="1"/>
                    <a:pt x="1" y="842"/>
                    <a:pt x="1" y="1888"/>
                  </a:cubicBezTo>
                  <a:cubicBezTo>
                    <a:pt x="1" y="2934"/>
                    <a:pt x="842" y="3776"/>
                    <a:pt x="1888" y="3776"/>
                  </a:cubicBezTo>
                  <a:cubicBezTo>
                    <a:pt x="2934" y="3776"/>
                    <a:pt x="3775" y="2934"/>
                    <a:pt x="3775" y="1888"/>
                  </a:cubicBezTo>
                  <a:cubicBezTo>
                    <a:pt x="3775" y="842"/>
                    <a:pt x="2934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0918;p63">
              <a:extLst>
                <a:ext uri="{FF2B5EF4-FFF2-40B4-BE49-F238E27FC236}">
                  <a16:creationId xmlns:a16="http://schemas.microsoft.com/office/drawing/2014/main" id="{D1DBDB8D-1549-4681-A675-D781AEFA3B92}"/>
                </a:ext>
              </a:extLst>
            </p:cNvPr>
            <p:cNvSpPr/>
            <p:nvPr/>
          </p:nvSpPr>
          <p:spPr>
            <a:xfrm>
              <a:off x="4292493" y="4577299"/>
              <a:ext cx="60129" cy="60717"/>
            </a:xfrm>
            <a:custGeom>
              <a:avLst/>
              <a:gdLst/>
              <a:ahLst/>
              <a:cxnLst/>
              <a:rect l="l" t="t" r="r" b="b"/>
              <a:pathLst>
                <a:path w="2456" h="2480" extrusionOk="0">
                  <a:moveTo>
                    <a:pt x="1228" y="1"/>
                  </a:moveTo>
                  <a:cubicBezTo>
                    <a:pt x="569" y="1"/>
                    <a:pt x="0" y="569"/>
                    <a:pt x="0" y="1251"/>
                  </a:cubicBezTo>
                  <a:cubicBezTo>
                    <a:pt x="0" y="1911"/>
                    <a:pt x="569" y="2479"/>
                    <a:pt x="1228" y="2479"/>
                  </a:cubicBezTo>
                  <a:cubicBezTo>
                    <a:pt x="1887" y="2479"/>
                    <a:pt x="2456" y="1911"/>
                    <a:pt x="2456" y="1251"/>
                  </a:cubicBezTo>
                  <a:cubicBezTo>
                    <a:pt x="2456" y="569"/>
                    <a:pt x="1887" y="1"/>
                    <a:pt x="1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0919;p63">
              <a:extLst>
                <a:ext uri="{FF2B5EF4-FFF2-40B4-BE49-F238E27FC236}">
                  <a16:creationId xmlns:a16="http://schemas.microsoft.com/office/drawing/2014/main" id="{8F039C55-8334-4C50-B726-99073CFEDA25}"/>
                </a:ext>
              </a:extLst>
            </p:cNvPr>
            <p:cNvSpPr/>
            <p:nvPr/>
          </p:nvSpPr>
          <p:spPr>
            <a:xfrm>
              <a:off x="4751784" y="4584546"/>
              <a:ext cx="57926" cy="60154"/>
            </a:xfrm>
            <a:custGeom>
              <a:avLst/>
              <a:gdLst/>
              <a:ahLst/>
              <a:cxnLst/>
              <a:rect l="l" t="t" r="r" b="b"/>
              <a:pathLst>
                <a:path w="2366" h="2457" extrusionOk="0">
                  <a:moveTo>
                    <a:pt x="1138" y="0"/>
                  </a:moveTo>
                  <a:cubicBezTo>
                    <a:pt x="455" y="0"/>
                    <a:pt x="1" y="569"/>
                    <a:pt x="1" y="1228"/>
                  </a:cubicBezTo>
                  <a:cubicBezTo>
                    <a:pt x="1" y="1888"/>
                    <a:pt x="455" y="2456"/>
                    <a:pt x="1138" y="2456"/>
                  </a:cubicBezTo>
                  <a:cubicBezTo>
                    <a:pt x="1797" y="2456"/>
                    <a:pt x="2365" y="1888"/>
                    <a:pt x="2365" y="1228"/>
                  </a:cubicBezTo>
                  <a:cubicBezTo>
                    <a:pt x="2365" y="569"/>
                    <a:pt x="1797" y="0"/>
                    <a:pt x="1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0920;p63">
              <a:extLst>
                <a:ext uri="{FF2B5EF4-FFF2-40B4-BE49-F238E27FC236}">
                  <a16:creationId xmlns:a16="http://schemas.microsoft.com/office/drawing/2014/main" id="{0D302C9D-94B6-494C-99E1-57A02FED76C3}"/>
                </a:ext>
              </a:extLst>
            </p:cNvPr>
            <p:cNvSpPr/>
            <p:nvPr/>
          </p:nvSpPr>
          <p:spPr>
            <a:xfrm>
              <a:off x="768384" y="2893196"/>
              <a:ext cx="241642" cy="744929"/>
            </a:xfrm>
            <a:custGeom>
              <a:avLst/>
              <a:gdLst/>
              <a:ahLst/>
              <a:cxnLst/>
              <a:rect l="l" t="t" r="r" b="b"/>
              <a:pathLst>
                <a:path w="9870" h="30427" extrusionOk="0">
                  <a:moveTo>
                    <a:pt x="6640" y="0"/>
                  </a:moveTo>
                  <a:lnTo>
                    <a:pt x="0" y="683"/>
                  </a:lnTo>
                  <a:lnTo>
                    <a:pt x="3047" y="30426"/>
                  </a:lnTo>
                  <a:lnTo>
                    <a:pt x="9869" y="30426"/>
                  </a:lnTo>
                  <a:lnTo>
                    <a:pt x="66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0921;p63">
              <a:extLst>
                <a:ext uri="{FF2B5EF4-FFF2-40B4-BE49-F238E27FC236}">
                  <a16:creationId xmlns:a16="http://schemas.microsoft.com/office/drawing/2014/main" id="{5CBA9D9E-66E7-4E1B-940E-6CF11CEDD18E}"/>
                </a:ext>
              </a:extLst>
            </p:cNvPr>
            <p:cNvSpPr/>
            <p:nvPr/>
          </p:nvSpPr>
          <p:spPr>
            <a:xfrm>
              <a:off x="643107" y="3315740"/>
              <a:ext cx="744929" cy="211039"/>
            </a:xfrm>
            <a:custGeom>
              <a:avLst/>
              <a:gdLst/>
              <a:ahLst/>
              <a:cxnLst/>
              <a:rect l="l" t="t" r="r" b="b"/>
              <a:pathLst>
                <a:path w="30427" h="8620" extrusionOk="0">
                  <a:moveTo>
                    <a:pt x="30336" y="1"/>
                  </a:moveTo>
                  <a:lnTo>
                    <a:pt x="1" y="3503"/>
                  </a:lnTo>
                  <a:lnTo>
                    <a:pt x="774" y="8619"/>
                  </a:lnTo>
                  <a:lnTo>
                    <a:pt x="30427" y="4822"/>
                  </a:lnTo>
                  <a:lnTo>
                    <a:pt x="3033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0922;p63">
              <a:extLst>
                <a:ext uri="{FF2B5EF4-FFF2-40B4-BE49-F238E27FC236}">
                  <a16:creationId xmlns:a16="http://schemas.microsoft.com/office/drawing/2014/main" id="{06150517-7076-4417-8243-D9D557D3FB39}"/>
                </a:ext>
              </a:extLst>
            </p:cNvPr>
            <p:cNvSpPr/>
            <p:nvPr/>
          </p:nvSpPr>
          <p:spPr>
            <a:xfrm>
              <a:off x="2060546" y="3230027"/>
              <a:ext cx="160360" cy="159797"/>
            </a:xfrm>
            <a:custGeom>
              <a:avLst/>
              <a:gdLst/>
              <a:ahLst/>
              <a:cxnLst/>
              <a:rect l="l" t="t" r="r" b="b"/>
              <a:pathLst>
                <a:path w="6550" h="6527" extrusionOk="0">
                  <a:moveTo>
                    <a:pt x="3321" y="0"/>
                  </a:moveTo>
                  <a:cubicBezTo>
                    <a:pt x="1524" y="0"/>
                    <a:pt x="1" y="1410"/>
                    <a:pt x="1" y="3206"/>
                  </a:cubicBezTo>
                  <a:cubicBezTo>
                    <a:pt x="1" y="5003"/>
                    <a:pt x="1524" y="6526"/>
                    <a:pt x="3321" y="6526"/>
                  </a:cubicBezTo>
                  <a:cubicBezTo>
                    <a:pt x="5117" y="6526"/>
                    <a:pt x="6550" y="5003"/>
                    <a:pt x="6550" y="3206"/>
                  </a:cubicBezTo>
                  <a:cubicBezTo>
                    <a:pt x="6550" y="1410"/>
                    <a:pt x="5117" y="0"/>
                    <a:pt x="3321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0923;p63">
              <a:extLst>
                <a:ext uri="{FF2B5EF4-FFF2-40B4-BE49-F238E27FC236}">
                  <a16:creationId xmlns:a16="http://schemas.microsoft.com/office/drawing/2014/main" id="{D23064E5-50A9-419A-84D9-8567B527C95C}"/>
                </a:ext>
              </a:extLst>
            </p:cNvPr>
            <p:cNvSpPr/>
            <p:nvPr/>
          </p:nvSpPr>
          <p:spPr>
            <a:xfrm>
              <a:off x="2598916" y="3069666"/>
              <a:ext cx="97440" cy="97465"/>
            </a:xfrm>
            <a:custGeom>
              <a:avLst/>
              <a:gdLst/>
              <a:ahLst/>
              <a:cxnLst/>
              <a:rect l="l" t="t" r="r" b="b"/>
              <a:pathLst>
                <a:path w="3980" h="3981" extrusionOk="0">
                  <a:moveTo>
                    <a:pt x="1979" y="1"/>
                  </a:moveTo>
                  <a:cubicBezTo>
                    <a:pt x="842" y="1"/>
                    <a:pt x="0" y="956"/>
                    <a:pt x="0" y="2002"/>
                  </a:cubicBezTo>
                  <a:cubicBezTo>
                    <a:pt x="0" y="3139"/>
                    <a:pt x="842" y="3980"/>
                    <a:pt x="1979" y="3980"/>
                  </a:cubicBezTo>
                  <a:cubicBezTo>
                    <a:pt x="3116" y="3980"/>
                    <a:pt x="3980" y="3139"/>
                    <a:pt x="3980" y="2002"/>
                  </a:cubicBezTo>
                  <a:cubicBezTo>
                    <a:pt x="3980" y="956"/>
                    <a:pt x="3116" y="1"/>
                    <a:pt x="1979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0924;p63">
              <a:extLst>
                <a:ext uri="{FF2B5EF4-FFF2-40B4-BE49-F238E27FC236}">
                  <a16:creationId xmlns:a16="http://schemas.microsoft.com/office/drawing/2014/main" id="{2137A29C-2E34-4AB8-AF39-60AD92937424}"/>
                </a:ext>
              </a:extLst>
            </p:cNvPr>
            <p:cNvSpPr/>
            <p:nvPr/>
          </p:nvSpPr>
          <p:spPr>
            <a:xfrm>
              <a:off x="1974808" y="2506275"/>
              <a:ext cx="389737" cy="394193"/>
            </a:xfrm>
            <a:custGeom>
              <a:avLst/>
              <a:gdLst/>
              <a:ahLst/>
              <a:cxnLst/>
              <a:rect l="l" t="t" r="r" b="b"/>
              <a:pathLst>
                <a:path w="15919" h="16101" extrusionOk="0">
                  <a:moveTo>
                    <a:pt x="11848" y="0"/>
                  </a:moveTo>
                  <a:lnTo>
                    <a:pt x="1" y="4162"/>
                  </a:lnTo>
                  <a:lnTo>
                    <a:pt x="4071" y="16100"/>
                  </a:lnTo>
                  <a:lnTo>
                    <a:pt x="15919" y="11825"/>
                  </a:lnTo>
                  <a:lnTo>
                    <a:pt x="118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0925;p63">
              <a:extLst>
                <a:ext uri="{FF2B5EF4-FFF2-40B4-BE49-F238E27FC236}">
                  <a16:creationId xmlns:a16="http://schemas.microsoft.com/office/drawing/2014/main" id="{4E044F55-0501-45F7-AE26-76850D0D60CF}"/>
                </a:ext>
              </a:extLst>
            </p:cNvPr>
            <p:cNvSpPr/>
            <p:nvPr/>
          </p:nvSpPr>
          <p:spPr>
            <a:xfrm>
              <a:off x="2046639" y="2859533"/>
              <a:ext cx="57926" cy="51707"/>
            </a:xfrm>
            <a:custGeom>
              <a:avLst/>
              <a:gdLst/>
              <a:ahLst/>
              <a:cxnLst/>
              <a:rect l="l" t="t" r="r" b="b"/>
              <a:pathLst>
                <a:path w="2366" h="2112" extrusionOk="0">
                  <a:moveTo>
                    <a:pt x="1179" y="1"/>
                  </a:moveTo>
                  <a:cubicBezTo>
                    <a:pt x="1070" y="1"/>
                    <a:pt x="963" y="19"/>
                    <a:pt x="864" y="57"/>
                  </a:cubicBezTo>
                  <a:cubicBezTo>
                    <a:pt x="296" y="238"/>
                    <a:pt x="0" y="807"/>
                    <a:pt x="205" y="1375"/>
                  </a:cubicBezTo>
                  <a:cubicBezTo>
                    <a:pt x="351" y="1831"/>
                    <a:pt x="744" y="2111"/>
                    <a:pt x="1187" y="2111"/>
                  </a:cubicBezTo>
                  <a:cubicBezTo>
                    <a:pt x="1298" y="2111"/>
                    <a:pt x="1411" y="2094"/>
                    <a:pt x="1524" y="2058"/>
                  </a:cubicBezTo>
                  <a:cubicBezTo>
                    <a:pt x="2092" y="1853"/>
                    <a:pt x="2365" y="1193"/>
                    <a:pt x="2183" y="716"/>
                  </a:cubicBezTo>
                  <a:cubicBezTo>
                    <a:pt x="2039" y="265"/>
                    <a:pt x="1595" y="1"/>
                    <a:pt x="1179" y="1"/>
                  </a:cubicBezTo>
                  <a:close/>
                </a:path>
              </a:pathLst>
            </a:custGeom>
            <a:solidFill>
              <a:srgbClr val="FFD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0926;p63">
              <a:extLst>
                <a:ext uri="{FF2B5EF4-FFF2-40B4-BE49-F238E27FC236}">
                  <a16:creationId xmlns:a16="http://schemas.microsoft.com/office/drawing/2014/main" id="{2547E54B-9CBF-4438-BC18-47FCF29077A1}"/>
                </a:ext>
              </a:extLst>
            </p:cNvPr>
            <p:cNvSpPr/>
            <p:nvPr/>
          </p:nvSpPr>
          <p:spPr>
            <a:xfrm>
              <a:off x="2197501" y="2549683"/>
              <a:ext cx="104687" cy="240002"/>
            </a:xfrm>
            <a:custGeom>
              <a:avLst/>
              <a:gdLst/>
              <a:ahLst/>
              <a:cxnLst/>
              <a:rect l="l" t="t" r="r" b="b"/>
              <a:pathLst>
                <a:path w="4276" h="9803" extrusionOk="0">
                  <a:moveTo>
                    <a:pt x="632" y="0"/>
                  </a:moveTo>
                  <a:cubicBezTo>
                    <a:pt x="578" y="0"/>
                    <a:pt x="527" y="8"/>
                    <a:pt x="478" y="24"/>
                  </a:cubicBezTo>
                  <a:cubicBezTo>
                    <a:pt x="183" y="115"/>
                    <a:pt x="1" y="501"/>
                    <a:pt x="92" y="865"/>
                  </a:cubicBezTo>
                  <a:lnTo>
                    <a:pt x="3025" y="9392"/>
                  </a:lnTo>
                  <a:cubicBezTo>
                    <a:pt x="3119" y="9636"/>
                    <a:pt x="3383" y="9803"/>
                    <a:pt x="3638" y="9803"/>
                  </a:cubicBezTo>
                  <a:cubicBezTo>
                    <a:pt x="3692" y="9803"/>
                    <a:pt x="3746" y="9795"/>
                    <a:pt x="3798" y="9779"/>
                  </a:cubicBezTo>
                  <a:cubicBezTo>
                    <a:pt x="4162" y="9688"/>
                    <a:pt x="4276" y="9302"/>
                    <a:pt x="4162" y="8915"/>
                  </a:cubicBezTo>
                  <a:lnTo>
                    <a:pt x="1320" y="388"/>
                  </a:lnTo>
                  <a:cubicBezTo>
                    <a:pt x="1170" y="163"/>
                    <a:pt x="882" y="0"/>
                    <a:pt x="6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0927;p63">
              <a:extLst>
                <a:ext uri="{FF2B5EF4-FFF2-40B4-BE49-F238E27FC236}">
                  <a16:creationId xmlns:a16="http://schemas.microsoft.com/office/drawing/2014/main" id="{27B0D7C1-BA34-4659-BBA7-177A984E29C4}"/>
                </a:ext>
              </a:extLst>
            </p:cNvPr>
            <p:cNvSpPr/>
            <p:nvPr/>
          </p:nvSpPr>
          <p:spPr>
            <a:xfrm>
              <a:off x="2276555" y="2618234"/>
              <a:ext cx="57926" cy="51438"/>
            </a:xfrm>
            <a:custGeom>
              <a:avLst/>
              <a:gdLst/>
              <a:ahLst/>
              <a:cxnLst/>
              <a:rect l="l" t="t" r="r" b="b"/>
              <a:pathLst>
                <a:path w="2366" h="2101" extrusionOk="0">
                  <a:moveTo>
                    <a:pt x="1213" y="0"/>
                  </a:moveTo>
                  <a:cubicBezTo>
                    <a:pt x="1092" y="0"/>
                    <a:pt x="967" y="21"/>
                    <a:pt x="842" y="66"/>
                  </a:cubicBezTo>
                  <a:cubicBezTo>
                    <a:pt x="274" y="248"/>
                    <a:pt x="1" y="817"/>
                    <a:pt x="183" y="1385"/>
                  </a:cubicBezTo>
                  <a:cubicBezTo>
                    <a:pt x="330" y="1773"/>
                    <a:pt x="808" y="2101"/>
                    <a:pt x="1226" y="2101"/>
                  </a:cubicBezTo>
                  <a:cubicBezTo>
                    <a:pt x="1323" y="2101"/>
                    <a:pt x="1416" y="2083"/>
                    <a:pt x="1502" y="2045"/>
                  </a:cubicBezTo>
                  <a:cubicBezTo>
                    <a:pt x="2070" y="1863"/>
                    <a:pt x="2366" y="1203"/>
                    <a:pt x="2184" y="635"/>
                  </a:cubicBezTo>
                  <a:cubicBezTo>
                    <a:pt x="2024" y="262"/>
                    <a:pt x="1643" y="0"/>
                    <a:pt x="1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0928;p63">
              <a:extLst>
                <a:ext uri="{FF2B5EF4-FFF2-40B4-BE49-F238E27FC236}">
                  <a16:creationId xmlns:a16="http://schemas.microsoft.com/office/drawing/2014/main" id="{22C703E6-871B-4885-B135-BDAA03164A4C}"/>
                </a:ext>
              </a:extLst>
            </p:cNvPr>
            <p:cNvSpPr/>
            <p:nvPr/>
          </p:nvSpPr>
          <p:spPr>
            <a:xfrm>
              <a:off x="1993194" y="2706444"/>
              <a:ext cx="55698" cy="51683"/>
            </a:xfrm>
            <a:custGeom>
              <a:avLst/>
              <a:gdLst/>
              <a:ahLst/>
              <a:cxnLst/>
              <a:rect l="l" t="t" r="r" b="b"/>
              <a:pathLst>
                <a:path w="2275" h="2111" extrusionOk="0">
                  <a:moveTo>
                    <a:pt x="1179" y="0"/>
                  </a:moveTo>
                  <a:cubicBezTo>
                    <a:pt x="1070" y="0"/>
                    <a:pt x="963" y="18"/>
                    <a:pt x="864" y="56"/>
                  </a:cubicBezTo>
                  <a:cubicBezTo>
                    <a:pt x="296" y="238"/>
                    <a:pt x="0" y="806"/>
                    <a:pt x="205" y="1375"/>
                  </a:cubicBezTo>
                  <a:cubicBezTo>
                    <a:pt x="351" y="1830"/>
                    <a:pt x="744" y="2111"/>
                    <a:pt x="1187" y="2111"/>
                  </a:cubicBezTo>
                  <a:cubicBezTo>
                    <a:pt x="1298" y="2111"/>
                    <a:pt x="1411" y="2093"/>
                    <a:pt x="1524" y="2057"/>
                  </a:cubicBezTo>
                  <a:cubicBezTo>
                    <a:pt x="2001" y="1852"/>
                    <a:pt x="2274" y="1284"/>
                    <a:pt x="2183" y="715"/>
                  </a:cubicBezTo>
                  <a:cubicBezTo>
                    <a:pt x="2039" y="265"/>
                    <a:pt x="1595" y="0"/>
                    <a:pt x="1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0929;p63">
              <a:extLst>
                <a:ext uri="{FF2B5EF4-FFF2-40B4-BE49-F238E27FC236}">
                  <a16:creationId xmlns:a16="http://schemas.microsoft.com/office/drawing/2014/main" id="{CBB2CE2A-AA47-4E1D-B6C7-915CEDF9A98C}"/>
                </a:ext>
              </a:extLst>
            </p:cNvPr>
            <p:cNvSpPr/>
            <p:nvPr/>
          </p:nvSpPr>
          <p:spPr>
            <a:xfrm>
              <a:off x="2021031" y="2635102"/>
              <a:ext cx="283385" cy="136196"/>
            </a:xfrm>
            <a:custGeom>
              <a:avLst/>
              <a:gdLst/>
              <a:ahLst/>
              <a:cxnLst/>
              <a:rect l="l" t="t" r="r" b="b"/>
              <a:pathLst>
                <a:path w="11575" h="5563" extrusionOk="0">
                  <a:moveTo>
                    <a:pt x="11132" y="1"/>
                  </a:moveTo>
                  <a:cubicBezTo>
                    <a:pt x="10998" y="1"/>
                    <a:pt x="10860" y="85"/>
                    <a:pt x="10711" y="219"/>
                  </a:cubicBezTo>
                  <a:cubicBezTo>
                    <a:pt x="10347" y="1174"/>
                    <a:pt x="9778" y="2015"/>
                    <a:pt x="9005" y="2697"/>
                  </a:cubicBezTo>
                  <a:cubicBezTo>
                    <a:pt x="8641" y="3061"/>
                    <a:pt x="8346" y="3357"/>
                    <a:pt x="7868" y="3629"/>
                  </a:cubicBezTo>
                  <a:cubicBezTo>
                    <a:pt x="7504" y="3925"/>
                    <a:pt x="7027" y="4107"/>
                    <a:pt x="6549" y="4198"/>
                  </a:cubicBezTo>
                  <a:cubicBezTo>
                    <a:pt x="5935" y="4388"/>
                    <a:pt x="5283" y="4456"/>
                    <a:pt x="4648" y="4456"/>
                  </a:cubicBezTo>
                  <a:cubicBezTo>
                    <a:pt x="4296" y="4456"/>
                    <a:pt x="3948" y="4435"/>
                    <a:pt x="3616" y="4403"/>
                  </a:cubicBezTo>
                  <a:cubicBezTo>
                    <a:pt x="3047" y="4289"/>
                    <a:pt x="2570" y="4198"/>
                    <a:pt x="2092" y="4107"/>
                  </a:cubicBezTo>
                  <a:cubicBezTo>
                    <a:pt x="1615" y="3925"/>
                    <a:pt x="1137" y="3834"/>
                    <a:pt x="682" y="3629"/>
                  </a:cubicBezTo>
                  <a:lnTo>
                    <a:pt x="682" y="3539"/>
                  </a:lnTo>
                  <a:cubicBezTo>
                    <a:pt x="387" y="3539"/>
                    <a:pt x="205" y="3539"/>
                    <a:pt x="114" y="3720"/>
                  </a:cubicBezTo>
                  <a:cubicBezTo>
                    <a:pt x="0" y="3925"/>
                    <a:pt x="114" y="4198"/>
                    <a:pt x="296" y="4289"/>
                  </a:cubicBezTo>
                  <a:cubicBezTo>
                    <a:pt x="1251" y="4857"/>
                    <a:pt x="2274" y="5244"/>
                    <a:pt x="3411" y="5426"/>
                  </a:cubicBezTo>
                  <a:cubicBezTo>
                    <a:pt x="3890" y="5512"/>
                    <a:pt x="4369" y="5562"/>
                    <a:pt x="4848" y="5562"/>
                  </a:cubicBezTo>
                  <a:cubicBezTo>
                    <a:pt x="5506" y="5562"/>
                    <a:pt x="6164" y="5468"/>
                    <a:pt x="6822" y="5244"/>
                  </a:cubicBezTo>
                  <a:cubicBezTo>
                    <a:pt x="7959" y="4971"/>
                    <a:pt x="9005" y="4289"/>
                    <a:pt x="9778" y="3448"/>
                  </a:cubicBezTo>
                  <a:cubicBezTo>
                    <a:pt x="10529" y="2583"/>
                    <a:pt x="11097" y="1651"/>
                    <a:pt x="11575" y="605"/>
                  </a:cubicBezTo>
                  <a:cubicBezTo>
                    <a:pt x="11575" y="423"/>
                    <a:pt x="11484" y="128"/>
                    <a:pt x="11279" y="37"/>
                  </a:cubicBezTo>
                  <a:cubicBezTo>
                    <a:pt x="11230" y="12"/>
                    <a:pt x="11182" y="1"/>
                    <a:pt x="11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0930;p63">
              <a:extLst>
                <a:ext uri="{FF2B5EF4-FFF2-40B4-BE49-F238E27FC236}">
                  <a16:creationId xmlns:a16="http://schemas.microsoft.com/office/drawing/2014/main" id="{EAD0AE80-9626-4CB1-B301-DBDE5E11FBDF}"/>
                </a:ext>
              </a:extLst>
            </p:cNvPr>
            <p:cNvSpPr/>
            <p:nvPr/>
          </p:nvSpPr>
          <p:spPr>
            <a:xfrm>
              <a:off x="2100085" y="2580310"/>
              <a:ext cx="83534" cy="83534"/>
            </a:xfrm>
            <a:custGeom>
              <a:avLst/>
              <a:gdLst/>
              <a:ahLst/>
              <a:cxnLst/>
              <a:rect l="l" t="t" r="r" b="b"/>
              <a:pathLst>
                <a:path w="3412" h="3412" extrusionOk="0">
                  <a:moveTo>
                    <a:pt x="1137" y="1"/>
                  </a:moveTo>
                  <a:lnTo>
                    <a:pt x="864" y="1320"/>
                  </a:lnTo>
                  <a:lnTo>
                    <a:pt x="0" y="2275"/>
                  </a:lnTo>
                  <a:lnTo>
                    <a:pt x="1319" y="2547"/>
                  </a:lnTo>
                  <a:lnTo>
                    <a:pt x="2274" y="3412"/>
                  </a:lnTo>
                  <a:lnTo>
                    <a:pt x="2456" y="2093"/>
                  </a:lnTo>
                  <a:lnTo>
                    <a:pt x="3411" y="1138"/>
                  </a:lnTo>
                  <a:lnTo>
                    <a:pt x="2092" y="842"/>
                  </a:lnTo>
                  <a:lnTo>
                    <a:pt x="11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0931;p63">
              <a:extLst>
                <a:ext uri="{FF2B5EF4-FFF2-40B4-BE49-F238E27FC236}">
                  <a16:creationId xmlns:a16="http://schemas.microsoft.com/office/drawing/2014/main" id="{9A123706-FC1E-4872-856D-19F94913D13B}"/>
                </a:ext>
              </a:extLst>
            </p:cNvPr>
            <p:cNvSpPr/>
            <p:nvPr/>
          </p:nvSpPr>
          <p:spPr>
            <a:xfrm>
              <a:off x="2179139" y="2795756"/>
              <a:ext cx="192653" cy="114676"/>
            </a:xfrm>
            <a:custGeom>
              <a:avLst/>
              <a:gdLst/>
              <a:ahLst/>
              <a:cxnLst/>
              <a:rect l="l" t="t" r="r" b="b"/>
              <a:pathLst>
                <a:path w="7869" h="4684" extrusionOk="0">
                  <a:moveTo>
                    <a:pt x="7664" y="1"/>
                  </a:moveTo>
                  <a:lnTo>
                    <a:pt x="0" y="2662"/>
                  </a:lnTo>
                  <a:cubicBezTo>
                    <a:pt x="716" y="3900"/>
                    <a:pt x="2113" y="4684"/>
                    <a:pt x="3578" y="4684"/>
                  </a:cubicBezTo>
                  <a:cubicBezTo>
                    <a:pt x="4022" y="4684"/>
                    <a:pt x="4473" y="4612"/>
                    <a:pt x="4912" y="4458"/>
                  </a:cubicBezTo>
                  <a:cubicBezTo>
                    <a:pt x="6731" y="3798"/>
                    <a:pt x="7868" y="1911"/>
                    <a:pt x="7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0932;p63">
              <a:extLst>
                <a:ext uri="{FF2B5EF4-FFF2-40B4-BE49-F238E27FC236}">
                  <a16:creationId xmlns:a16="http://schemas.microsoft.com/office/drawing/2014/main" id="{402982E0-B0ED-436D-95BE-7F241F16603C}"/>
                </a:ext>
              </a:extLst>
            </p:cNvPr>
            <p:cNvSpPr/>
            <p:nvPr/>
          </p:nvSpPr>
          <p:spPr>
            <a:xfrm>
              <a:off x="1742738" y="2188345"/>
              <a:ext cx="378524" cy="366381"/>
            </a:xfrm>
            <a:custGeom>
              <a:avLst/>
              <a:gdLst/>
              <a:ahLst/>
              <a:cxnLst/>
              <a:rect l="l" t="t" r="r" b="b"/>
              <a:pathLst>
                <a:path w="15461" h="14965" extrusionOk="0">
                  <a:moveTo>
                    <a:pt x="2907" y="0"/>
                  </a:moveTo>
                  <a:cubicBezTo>
                    <a:pt x="1661" y="0"/>
                    <a:pt x="1" y="3608"/>
                    <a:pt x="293" y="4732"/>
                  </a:cubicBezTo>
                  <a:cubicBezTo>
                    <a:pt x="536" y="5746"/>
                    <a:pt x="1371" y="5935"/>
                    <a:pt x="2308" y="5935"/>
                  </a:cubicBezTo>
                  <a:cubicBezTo>
                    <a:pt x="2863" y="5935"/>
                    <a:pt x="3453" y="5869"/>
                    <a:pt x="3977" y="5869"/>
                  </a:cubicBezTo>
                  <a:cubicBezTo>
                    <a:pt x="3044" y="6346"/>
                    <a:pt x="1612" y="6346"/>
                    <a:pt x="475" y="6619"/>
                  </a:cubicBezTo>
                  <a:cubicBezTo>
                    <a:pt x="384" y="8711"/>
                    <a:pt x="952" y="10712"/>
                    <a:pt x="2567" y="12122"/>
                  </a:cubicBezTo>
                  <a:cubicBezTo>
                    <a:pt x="4363" y="13737"/>
                    <a:pt x="6251" y="13350"/>
                    <a:pt x="8070" y="14010"/>
                  </a:cubicBezTo>
                  <a:cubicBezTo>
                    <a:pt x="7388" y="14214"/>
                    <a:pt x="7592" y="14396"/>
                    <a:pt x="7206" y="14874"/>
                  </a:cubicBezTo>
                  <a:cubicBezTo>
                    <a:pt x="7471" y="14917"/>
                    <a:pt x="7750" y="14935"/>
                    <a:pt x="8041" y="14935"/>
                  </a:cubicBezTo>
                  <a:cubicBezTo>
                    <a:pt x="9562" y="14935"/>
                    <a:pt x="11387" y="14436"/>
                    <a:pt x="13063" y="14436"/>
                  </a:cubicBezTo>
                  <a:cubicBezTo>
                    <a:pt x="13922" y="14436"/>
                    <a:pt x="14742" y="14568"/>
                    <a:pt x="15460" y="14965"/>
                  </a:cubicBezTo>
                  <a:cubicBezTo>
                    <a:pt x="12891" y="9280"/>
                    <a:pt x="4181" y="6619"/>
                    <a:pt x="2953" y="2"/>
                  </a:cubicBezTo>
                  <a:cubicBezTo>
                    <a:pt x="2938" y="1"/>
                    <a:pt x="2923" y="0"/>
                    <a:pt x="29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0933;p63">
              <a:extLst>
                <a:ext uri="{FF2B5EF4-FFF2-40B4-BE49-F238E27FC236}">
                  <a16:creationId xmlns:a16="http://schemas.microsoft.com/office/drawing/2014/main" id="{8659AB58-5B22-47C5-8835-9E4C64E84246}"/>
                </a:ext>
              </a:extLst>
            </p:cNvPr>
            <p:cNvSpPr/>
            <p:nvPr/>
          </p:nvSpPr>
          <p:spPr>
            <a:xfrm>
              <a:off x="418186" y="2686760"/>
              <a:ext cx="385281" cy="329485"/>
            </a:xfrm>
            <a:custGeom>
              <a:avLst/>
              <a:gdLst/>
              <a:ahLst/>
              <a:cxnLst/>
              <a:rect l="l" t="t" r="r" b="b"/>
              <a:pathLst>
                <a:path w="15737" h="13458" extrusionOk="0">
                  <a:moveTo>
                    <a:pt x="10796" y="0"/>
                  </a:moveTo>
                  <a:cubicBezTo>
                    <a:pt x="8048" y="0"/>
                    <a:pt x="4134" y="1498"/>
                    <a:pt x="387" y="4180"/>
                  </a:cubicBezTo>
                  <a:cubicBezTo>
                    <a:pt x="296" y="4362"/>
                    <a:pt x="92" y="4453"/>
                    <a:pt x="1" y="4567"/>
                  </a:cubicBezTo>
                  <a:lnTo>
                    <a:pt x="6550" y="13458"/>
                  </a:lnTo>
                  <a:cubicBezTo>
                    <a:pt x="6732" y="13367"/>
                    <a:pt x="6823" y="13276"/>
                    <a:pt x="6914" y="13185"/>
                  </a:cubicBezTo>
                  <a:cubicBezTo>
                    <a:pt x="12599" y="9115"/>
                    <a:pt x="15737" y="3793"/>
                    <a:pt x="13940" y="1247"/>
                  </a:cubicBezTo>
                  <a:cubicBezTo>
                    <a:pt x="13328" y="401"/>
                    <a:pt x="12218" y="0"/>
                    <a:pt x="10796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0934;p63">
              <a:extLst>
                <a:ext uri="{FF2B5EF4-FFF2-40B4-BE49-F238E27FC236}">
                  <a16:creationId xmlns:a16="http://schemas.microsoft.com/office/drawing/2014/main" id="{7BFB00AB-5684-4870-8078-B861DD0C9D27}"/>
                </a:ext>
              </a:extLst>
            </p:cNvPr>
            <p:cNvSpPr/>
            <p:nvPr/>
          </p:nvSpPr>
          <p:spPr>
            <a:xfrm>
              <a:off x="791764" y="2636375"/>
              <a:ext cx="391965" cy="308063"/>
            </a:xfrm>
            <a:custGeom>
              <a:avLst/>
              <a:gdLst/>
              <a:ahLst/>
              <a:cxnLst/>
              <a:rect l="l" t="t" r="r" b="b"/>
              <a:pathLst>
                <a:path w="16010" h="12583" extrusionOk="0">
                  <a:moveTo>
                    <a:pt x="6143" y="0"/>
                  </a:moveTo>
                  <a:cubicBezTo>
                    <a:pt x="3652" y="0"/>
                    <a:pt x="1828" y="689"/>
                    <a:pt x="1228" y="2077"/>
                  </a:cubicBezTo>
                  <a:cubicBezTo>
                    <a:pt x="0" y="4919"/>
                    <a:pt x="4366" y="9467"/>
                    <a:pt x="10984" y="12401"/>
                  </a:cubicBezTo>
                  <a:cubicBezTo>
                    <a:pt x="11188" y="12492"/>
                    <a:pt x="11370" y="12582"/>
                    <a:pt x="11461" y="12582"/>
                  </a:cubicBezTo>
                  <a:lnTo>
                    <a:pt x="16009" y="2441"/>
                  </a:lnTo>
                  <a:cubicBezTo>
                    <a:pt x="15827" y="2441"/>
                    <a:pt x="15645" y="2350"/>
                    <a:pt x="15532" y="2259"/>
                  </a:cubicBezTo>
                  <a:cubicBezTo>
                    <a:pt x="12098" y="757"/>
                    <a:pt x="8754" y="0"/>
                    <a:pt x="6143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0935;p63">
              <a:extLst>
                <a:ext uri="{FF2B5EF4-FFF2-40B4-BE49-F238E27FC236}">
                  <a16:creationId xmlns:a16="http://schemas.microsoft.com/office/drawing/2014/main" id="{30952510-3DF8-4634-90EE-C04EA1162DA7}"/>
                </a:ext>
              </a:extLst>
            </p:cNvPr>
            <p:cNvSpPr/>
            <p:nvPr/>
          </p:nvSpPr>
          <p:spPr>
            <a:xfrm>
              <a:off x="631992" y="2711855"/>
              <a:ext cx="380262" cy="365083"/>
            </a:xfrm>
            <a:custGeom>
              <a:avLst/>
              <a:gdLst/>
              <a:ahLst/>
              <a:cxnLst/>
              <a:rect l="l" t="t" r="r" b="b"/>
              <a:pathLst>
                <a:path w="15532" h="14912" extrusionOk="0">
                  <a:moveTo>
                    <a:pt x="7081" y="0"/>
                  </a:moveTo>
                  <a:cubicBezTo>
                    <a:pt x="6957" y="0"/>
                    <a:pt x="6833" y="6"/>
                    <a:pt x="6708" y="17"/>
                  </a:cubicBezTo>
                  <a:cubicBezTo>
                    <a:pt x="2638" y="494"/>
                    <a:pt x="0" y="6839"/>
                    <a:pt x="750" y="14434"/>
                  </a:cubicBezTo>
                  <a:cubicBezTo>
                    <a:pt x="750" y="14525"/>
                    <a:pt x="750" y="14707"/>
                    <a:pt x="841" y="14912"/>
                  </a:cubicBezTo>
                  <a:lnTo>
                    <a:pt x="15531" y="13388"/>
                  </a:lnTo>
                  <a:lnTo>
                    <a:pt x="15531" y="12820"/>
                  </a:lnTo>
                  <a:cubicBezTo>
                    <a:pt x="14804" y="5566"/>
                    <a:pt x="11040" y="0"/>
                    <a:pt x="70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0936;p63">
              <a:extLst>
                <a:ext uri="{FF2B5EF4-FFF2-40B4-BE49-F238E27FC236}">
                  <a16:creationId xmlns:a16="http://schemas.microsoft.com/office/drawing/2014/main" id="{F8C7CB5A-9D7D-4D2B-B77B-41CC2EAE3CD8}"/>
                </a:ext>
              </a:extLst>
            </p:cNvPr>
            <p:cNvSpPr/>
            <p:nvPr/>
          </p:nvSpPr>
          <p:spPr>
            <a:xfrm>
              <a:off x="789537" y="2757563"/>
              <a:ext cx="101896" cy="138473"/>
            </a:xfrm>
            <a:custGeom>
              <a:avLst/>
              <a:gdLst/>
              <a:ahLst/>
              <a:cxnLst/>
              <a:rect l="l" t="t" r="r" b="b"/>
              <a:pathLst>
                <a:path w="4162" h="5656" extrusionOk="0">
                  <a:moveTo>
                    <a:pt x="454" y="0"/>
                  </a:moveTo>
                  <a:cubicBezTo>
                    <a:pt x="364" y="0"/>
                    <a:pt x="267" y="22"/>
                    <a:pt x="182" y="60"/>
                  </a:cubicBezTo>
                  <a:cubicBezTo>
                    <a:pt x="91" y="60"/>
                    <a:pt x="91" y="151"/>
                    <a:pt x="91" y="242"/>
                  </a:cubicBezTo>
                  <a:cubicBezTo>
                    <a:pt x="0" y="333"/>
                    <a:pt x="91" y="424"/>
                    <a:pt x="91" y="538"/>
                  </a:cubicBezTo>
                  <a:lnTo>
                    <a:pt x="3411" y="5449"/>
                  </a:lnTo>
                  <a:cubicBezTo>
                    <a:pt x="3467" y="5574"/>
                    <a:pt x="3597" y="5656"/>
                    <a:pt x="3711" y="5656"/>
                  </a:cubicBezTo>
                  <a:cubicBezTo>
                    <a:pt x="3786" y="5656"/>
                    <a:pt x="3853" y="5621"/>
                    <a:pt x="3889" y="5540"/>
                  </a:cubicBezTo>
                  <a:cubicBezTo>
                    <a:pt x="4071" y="5449"/>
                    <a:pt x="4162" y="5268"/>
                    <a:pt x="3980" y="5086"/>
                  </a:cubicBezTo>
                  <a:lnTo>
                    <a:pt x="751" y="151"/>
                  </a:lnTo>
                  <a:cubicBezTo>
                    <a:pt x="698" y="45"/>
                    <a:pt x="582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0937;p63">
              <a:extLst>
                <a:ext uri="{FF2B5EF4-FFF2-40B4-BE49-F238E27FC236}">
                  <a16:creationId xmlns:a16="http://schemas.microsoft.com/office/drawing/2014/main" id="{F5AF13B2-8E14-46F3-ACE4-478B246C8065}"/>
                </a:ext>
              </a:extLst>
            </p:cNvPr>
            <p:cNvSpPr/>
            <p:nvPr/>
          </p:nvSpPr>
          <p:spPr>
            <a:xfrm>
              <a:off x="736091" y="2762607"/>
              <a:ext cx="74060" cy="153995"/>
            </a:xfrm>
            <a:custGeom>
              <a:avLst/>
              <a:gdLst/>
              <a:ahLst/>
              <a:cxnLst/>
              <a:rect l="l" t="t" r="r" b="b"/>
              <a:pathLst>
                <a:path w="3025" h="6290" extrusionOk="0">
                  <a:moveTo>
                    <a:pt x="2538" y="0"/>
                  </a:moveTo>
                  <a:cubicBezTo>
                    <a:pt x="2365" y="0"/>
                    <a:pt x="2250" y="85"/>
                    <a:pt x="2183" y="218"/>
                  </a:cubicBezTo>
                  <a:lnTo>
                    <a:pt x="91" y="5721"/>
                  </a:lnTo>
                  <a:cubicBezTo>
                    <a:pt x="0" y="5812"/>
                    <a:pt x="0" y="5903"/>
                    <a:pt x="91" y="6017"/>
                  </a:cubicBezTo>
                  <a:cubicBezTo>
                    <a:pt x="91" y="6108"/>
                    <a:pt x="182" y="6199"/>
                    <a:pt x="296" y="6289"/>
                  </a:cubicBezTo>
                  <a:cubicBezTo>
                    <a:pt x="478" y="6289"/>
                    <a:pt x="660" y="6199"/>
                    <a:pt x="751" y="6017"/>
                  </a:cubicBezTo>
                  <a:lnTo>
                    <a:pt x="2934" y="514"/>
                  </a:lnTo>
                  <a:cubicBezTo>
                    <a:pt x="3025" y="332"/>
                    <a:pt x="2934" y="127"/>
                    <a:pt x="2752" y="36"/>
                  </a:cubicBezTo>
                  <a:cubicBezTo>
                    <a:pt x="2673" y="12"/>
                    <a:pt x="2602" y="0"/>
                    <a:pt x="2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0938;p63">
              <a:extLst>
                <a:ext uri="{FF2B5EF4-FFF2-40B4-BE49-F238E27FC236}">
                  <a16:creationId xmlns:a16="http://schemas.microsoft.com/office/drawing/2014/main" id="{31983BDD-2B03-4531-98B4-CA1418371B6A}"/>
                </a:ext>
              </a:extLst>
            </p:cNvPr>
            <p:cNvSpPr/>
            <p:nvPr/>
          </p:nvSpPr>
          <p:spPr>
            <a:xfrm>
              <a:off x="777834" y="2271880"/>
              <a:ext cx="385281" cy="325495"/>
            </a:xfrm>
            <a:custGeom>
              <a:avLst/>
              <a:gdLst/>
              <a:ahLst/>
              <a:cxnLst/>
              <a:rect l="l" t="t" r="r" b="b"/>
              <a:pathLst>
                <a:path w="15737" h="13295" extrusionOk="0">
                  <a:moveTo>
                    <a:pt x="9392" y="1"/>
                  </a:moveTo>
                  <a:cubicBezTo>
                    <a:pt x="9188" y="92"/>
                    <a:pt x="9097" y="183"/>
                    <a:pt x="8915" y="274"/>
                  </a:cubicBezTo>
                  <a:cubicBezTo>
                    <a:pt x="3230" y="4253"/>
                    <a:pt x="1" y="9574"/>
                    <a:pt x="1797" y="12030"/>
                  </a:cubicBezTo>
                  <a:cubicBezTo>
                    <a:pt x="2424" y="12887"/>
                    <a:pt x="3570" y="13295"/>
                    <a:pt x="5039" y="13295"/>
                  </a:cubicBezTo>
                  <a:cubicBezTo>
                    <a:pt x="7781" y="13295"/>
                    <a:pt x="11648" y="11870"/>
                    <a:pt x="15350" y="9279"/>
                  </a:cubicBezTo>
                  <a:cubicBezTo>
                    <a:pt x="15532" y="9188"/>
                    <a:pt x="15646" y="9097"/>
                    <a:pt x="15737" y="9006"/>
                  </a:cubicBezTo>
                  <a:lnTo>
                    <a:pt x="9392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0939;p63">
              <a:extLst>
                <a:ext uri="{FF2B5EF4-FFF2-40B4-BE49-F238E27FC236}">
                  <a16:creationId xmlns:a16="http://schemas.microsoft.com/office/drawing/2014/main" id="{A69E9A92-3116-468B-96D8-E6989305FA33}"/>
                </a:ext>
              </a:extLst>
            </p:cNvPr>
            <p:cNvSpPr/>
            <p:nvPr/>
          </p:nvSpPr>
          <p:spPr>
            <a:xfrm>
              <a:off x="397596" y="2334237"/>
              <a:ext cx="394193" cy="310830"/>
            </a:xfrm>
            <a:custGeom>
              <a:avLst/>
              <a:gdLst/>
              <a:ahLst/>
              <a:cxnLst/>
              <a:rect l="l" t="t" r="r" b="b"/>
              <a:pathLst>
                <a:path w="16101" h="12696" extrusionOk="0">
                  <a:moveTo>
                    <a:pt x="4639" y="1"/>
                  </a:moveTo>
                  <a:lnTo>
                    <a:pt x="0" y="10052"/>
                  </a:lnTo>
                  <a:cubicBezTo>
                    <a:pt x="182" y="10143"/>
                    <a:pt x="364" y="10234"/>
                    <a:pt x="478" y="10324"/>
                  </a:cubicBezTo>
                  <a:cubicBezTo>
                    <a:pt x="3923" y="11911"/>
                    <a:pt x="7325" y="12696"/>
                    <a:pt x="9968" y="12696"/>
                  </a:cubicBezTo>
                  <a:cubicBezTo>
                    <a:pt x="12402" y="12696"/>
                    <a:pt x="14193" y="12030"/>
                    <a:pt x="14781" y="10711"/>
                  </a:cubicBezTo>
                  <a:cubicBezTo>
                    <a:pt x="16100" y="7960"/>
                    <a:pt x="11734" y="3230"/>
                    <a:pt x="5117" y="205"/>
                  </a:cubicBezTo>
                  <a:cubicBezTo>
                    <a:pt x="4912" y="205"/>
                    <a:pt x="4821" y="92"/>
                    <a:pt x="4639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0940;p63">
              <a:extLst>
                <a:ext uri="{FF2B5EF4-FFF2-40B4-BE49-F238E27FC236}">
                  <a16:creationId xmlns:a16="http://schemas.microsoft.com/office/drawing/2014/main" id="{27F21A2F-C6B5-440D-9206-C6F721E40FE7}"/>
                </a:ext>
              </a:extLst>
            </p:cNvPr>
            <p:cNvSpPr/>
            <p:nvPr/>
          </p:nvSpPr>
          <p:spPr>
            <a:xfrm>
              <a:off x="378671" y="2500473"/>
              <a:ext cx="373578" cy="364912"/>
            </a:xfrm>
            <a:custGeom>
              <a:avLst/>
              <a:gdLst/>
              <a:ahLst/>
              <a:cxnLst/>
              <a:rect l="l" t="t" r="r" b="b"/>
              <a:pathLst>
                <a:path w="15259" h="14905" extrusionOk="0">
                  <a:moveTo>
                    <a:pt x="3021" y="0"/>
                  </a:moveTo>
                  <a:cubicBezTo>
                    <a:pt x="2221" y="0"/>
                    <a:pt x="1402" y="40"/>
                    <a:pt x="569" y="124"/>
                  </a:cubicBezTo>
                  <a:lnTo>
                    <a:pt x="0" y="124"/>
                  </a:lnTo>
                  <a:lnTo>
                    <a:pt x="1433" y="14904"/>
                  </a:lnTo>
                  <a:lnTo>
                    <a:pt x="2001" y="14904"/>
                  </a:lnTo>
                  <a:cubicBezTo>
                    <a:pt x="9483" y="14154"/>
                    <a:pt x="15259" y="10265"/>
                    <a:pt x="14895" y="6195"/>
                  </a:cubicBezTo>
                  <a:cubicBezTo>
                    <a:pt x="14551" y="2576"/>
                    <a:pt x="9427" y="0"/>
                    <a:pt x="30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0941;p63">
              <a:extLst>
                <a:ext uri="{FF2B5EF4-FFF2-40B4-BE49-F238E27FC236}">
                  <a16:creationId xmlns:a16="http://schemas.microsoft.com/office/drawing/2014/main" id="{1659CE70-0F37-47A3-A9A3-C6B14EAF5DD5}"/>
                </a:ext>
              </a:extLst>
            </p:cNvPr>
            <p:cNvSpPr/>
            <p:nvPr/>
          </p:nvSpPr>
          <p:spPr>
            <a:xfrm>
              <a:off x="534551" y="2591401"/>
              <a:ext cx="211015" cy="99717"/>
            </a:xfrm>
            <a:custGeom>
              <a:avLst/>
              <a:gdLst/>
              <a:ahLst/>
              <a:cxnLst/>
              <a:rect l="l" t="t" r="r" b="b"/>
              <a:pathLst>
                <a:path w="8619" h="4073" extrusionOk="0">
                  <a:moveTo>
                    <a:pt x="591" y="1"/>
                  </a:moveTo>
                  <a:cubicBezTo>
                    <a:pt x="361" y="1"/>
                    <a:pt x="166" y="149"/>
                    <a:pt x="91" y="298"/>
                  </a:cubicBezTo>
                  <a:cubicBezTo>
                    <a:pt x="1" y="594"/>
                    <a:pt x="91" y="867"/>
                    <a:pt x="364" y="957"/>
                  </a:cubicBezTo>
                  <a:lnTo>
                    <a:pt x="7846" y="4005"/>
                  </a:lnTo>
                  <a:cubicBezTo>
                    <a:pt x="7903" y="4050"/>
                    <a:pt x="7954" y="4073"/>
                    <a:pt x="8014" y="4073"/>
                  </a:cubicBezTo>
                  <a:cubicBezTo>
                    <a:pt x="8073" y="4073"/>
                    <a:pt x="8141" y="4050"/>
                    <a:pt x="8232" y="4005"/>
                  </a:cubicBezTo>
                  <a:cubicBezTo>
                    <a:pt x="8323" y="4005"/>
                    <a:pt x="8414" y="3914"/>
                    <a:pt x="8528" y="3709"/>
                  </a:cubicBezTo>
                  <a:cubicBezTo>
                    <a:pt x="8619" y="3527"/>
                    <a:pt x="8528" y="3231"/>
                    <a:pt x="8232" y="3050"/>
                  </a:cubicBezTo>
                  <a:lnTo>
                    <a:pt x="751" y="25"/>
                  </a:lnTo>
                  <a:cubicBezTo>
                    <a:pt x="697" y="8"/>
                    <a:pt x="64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0942;p63">
              <a:extLst>
                <a:ext uri="{FF2B5EF4-FFF2-40B4-BE49-F238E27FC236}">
                  <a16:creationId xmlns:a16="http://schemas.microsoft.com/office/drawing/2014/main" id="{CFEACFFF-AECF-4CB6-93B3-2E44A70F894B}"/>
                </a:ext>
              </a:extLst>
            </p:cNvPr>
            <p:cNvSpPr/>
            <p:nvPr/>
          </p:nvSpPr>
          <p:spPr>
            <a:xfrm>
              <a:off x="501696" y="2668276"/>
              <a:ext cx="366919" cy="57926"/>
            </a:xfrm>
            <a:custGeom>
              <a:avLst/>
              <a:gdLst/>
              <a:ahLst/>
              <a:cxnLst/>
              <a:rect l="l" t="t" r="r" b="b"/>
              <a:pathLst>
                <a:path w="14987" h="2366" extrusionOk="0">
                  <a:moveTo>
                    <a:pt x="14418" y="1"/>
                  </a:moveTo>
                  <a:lnTo>
                    <a:pt x="478" y="1342"/>
                  </a:lnTo>
                  <a:cubicBezTo>
                    <a:pt x="206" y="1342"/>
                    <a:pt x="1" y="1615"/>
                    <a:pt x="1" y="1911"/>
                  </a:cubicBezTo>
                  <a:cubicBezTo>
                    <a:pt x="1" y="2184"/>
                    <a:pt x="296" y="2365"/>
                    <a:pt x="569" y="2365"/>
                  </a:cubicBezTo>
                  <a:lnTo>
                    <a:pt x="14509" y="1047"/>
                  </a:lnTo>
                  <a:cubicBezTo>
                    <a:pt x="14782" y="956"/>
                    <a:pt x="14986" y="774"/>
                    <a:pt x="14986" y="478"/>
                  </a:cubicBezTo>
                  <a:cubicBezTo>
                    <a:pt x="14873" y="205"/>
                    <a:pt x="14691" y="1"/>
                    <a:pt x="14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0943;p63">
              <a:extLst>
                <a:ext uri="{FF2B5EF4-FFF2-40B4-BE49-F238E27FC236}">
                  <a16:creationId xmlns:a16="http://schemas.microsoft.com/office/drawing/2014/main" id="{ACA37A9A-58B5-4D9B-BCD9-6B76D50D6B70}"/>
                </a:ext>
              </a:extLst>
            </p:cNvPr>
            <p:cNvSpPr/>
            <p:nvPr/>
          </p:nvSpPr>
          <p:spPr>
            <a:xfrm>
              <a:off x="829051" y="2433905"/>
              <a:ext cx="370812" cy="367066"/>
            </a:xfrm>
            <a:custGeom>
              <a:avLst/>
              <a:gdLst/>
              <a:ahLst/>
              <a:cxnLst/>
              <a:rect l="l" t="t" r="r" b="b"/>
              <a:pathLst>
                <a:path w="15146" h="14993" extrusionOk="0">
                  <a:moveTo>
                    <a:pt x="13827" y="0"/>
                  </a:moveTo>
                  <a:cubicBezTo>
                    <a:pt x="13645" y="114"/>
                    <a:pt x="13440" y="114"/>
                    <a:pt x="13258" y="114"/>
                  </a:cubicBezTo>
                  <a:cubicBezTo>
                    <a:pt x="5777" y="773"/>
                    <a:pt x="1" y="4548"/>
                    <a:pt x="365" y="8732"/>
                  </a:cubicBezTo>
                  <a:cubicBezTo>
                    <a:pt x="631" y="12397"/>
                    <a:pt x="5873" y="14992"/>
                    <a:pt x="12375" y="14992"/>
                  </a:cubicBezTo>
                  <a:cubicBezTo>
                    <a:pt x="13096" y="14992"/>
                    <a:pt x="13831" y="14960"/>
                    <a:pt x="14577" y="14895"/>
                  </a:cubicBezTo>
                  <a:cubicBezTo>
                    <a:pt x="14782" y="14895"/>
                    <a:pt x="14964" y="14781"/>
                    <a:pt x="15146" y="14781"/>
                  </a:cubicBezTo>
                  <a:lnTo>
                    <a:pt x="138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0944;p63">
              <a:extLst>
                <a:ext uri="{FF2B5EF4-FFF2-40B4-BE49-F238E27FC236}">
                  <a16:creationId xmlns:a16="http://schemas.microsoft.com/office/drawing/2014/main" id="{B2995467-7E75-4092-8409-D9C32CF7368C}"/>
                </a:ext>
              </a:extLst>
            </p:cNvPr>
            <p:cNvSpPr/>
            <p:nvPr/>
          </p:nvSpPr>
          <p:spPr>
            <a:xfrm>
              <a:off x="840754" y="2552278"/>
              <a:ext cx="194881" cy="132157"/>
            </a:xfrm>
            <a:custGeom>
              <a:avLst/>
              <a:gdLst/>
              <a:ahLst/>
              <a:cxnLst/>
              <a:rect l="l" t="t" r="r" b="b"/>
              <a:pathLst>
                <a:path w="7960" h="5398" extrusionOk="0">
                  <a:moveTo>
                    <a:pt x="7366" y="0"/>
                  </a:moveTo>
                  <a:cubicBezTo>
                    <a:pt x="7264" y="0"/>
                    <a:pt x="7165" y="30"/>
                    <a:pt x="7095" y="100"/>
                  </a:cubicBezTo>
                  <a:lnTo>
                    <a:pt x="273" y="4466"/>
                  </a:lnTo>
                  <a:cubicBezTo>
                    <a:pt x="0" y="4557"/>
                    <a:pt x="0" y="4943"/>
                    <a:pt x="91" y="5125"/>
                  </a:cubicBezTo>
                  <a:cubicBezTo>
                    <a:pt x="182" y="5216"/>
                    <a:pt x="364" y="5307"/>
                    <a:pt x="455" y="5398"/>
                  </a:cubicBezTo>
                  <a:cubicBezTo>
                    <a:pt x="569" y="5398"/>
                    <a:pt x="751" y="5398"/>
                    <a:pt x="842" y="5307"/>
                  </a:cubicBezTo>
                  <a:lnTo>
                    <a:pt x="7664" y="964"/>
                  </a:lnTo>
                  <a:cubicBezTo>
                    <a:pt x="7846" y="759"/>
                    <a:pt x="7959" y="486"/>
                    <a:pt x="7755" y="191"/>
                  </a:cubicBezTo>
                  <a:cubicBezTo>
                    <a:pt x="7699" y="78"/>
                    <a:pt x="7529" y="0"/>
                    <a:pt x="7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0945;p63">
              <a:extLst>
                <a:ext uri="{FF2B5EF4-FFF2-40B4-BE49-F238E27FC236}">
                  <a16:creationId xmlns:a16="http://schemas.microsoft.com/office/drawing/2014/main" id="{DD971038-8FD6-4DFD-95EC-45357DBFB0C3}"/>
                </a:ext>
              </a:extLst>
            </p:cNvPr>
            <p:cNvSpPr/>
            <p:nvPr/>
          </p:nvSpPr>
          <p:spPr>
            <a:xfrm>
              <a:off x="719933" y="2652142"/>
              <a:ext cx="366356" cy="56114"/>
            </a:xfrm>
            <a:custGeom>
              <a:avLst/>
              <a:gdLst/>
              <a:ahLst/>
              <a:cxnLst/>
              <a:rect l="l" t="t" r="r" b="b"/>
              <a:pathLst>
                <a:path w="14964" h="2292" extrusionOk="0">
                  <a:moveTo>
                    <a:pt x="14395" y="0"/>
                  </a:moveTo>
                  <a:lnTo>
                    <a:pt x="478" y="1319"/>
                  </a:lnTo>
                  <a:cubicBezTo>
                    <a:pt x="183" y="1319"/>
                    <a:pt x="1" y="1524"/>
                    <a:pt x="1" y="1797"/>
                  </a:cubicBezTo>
                  <a:cubicBezTo>
                    <a:pt x="1" y="2053"/>
                    <a:pt x="206" y="2292"/>
                    <a:pt x="453" y="2292"/>
                  </a:cubicBezTo>
                  <a:cubicBezTo>
                    <a:pt x="491" y="2292"/>
                    <a:pt x="530" y="2286"/>
                    <a:pt x="569" y="2274"/>
                  </a:cubicBezTo>
                  <a:lnTo>
                    <a:pt x="14486" y="1046"/>
                  </a:lnTo>
                  <a:cubicBezTo>
                    <a:pt x="14782" y="1046"/>
                    <a:pt x="14964" y="750"/>
                    <a:pt x="14964" y="478"/>
                  </a:cubicBezTo>
                  <a:cubicBezTo>
                    <a:pt x="14964" y="182"/>
                    <a:pt x="14691" y="0"/>
                    <a:pt x="14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0946;p63">
              <a:extLst>
                <a:ext uri="{FF2B5EF4-FFF2-40B4-BE49-F238E27FC236}">
                  <a16:creationId xmlns:a16="http://schemas.microsoft.com/office/drawing/2014/main" id="{3256DF59-CF9A-4769-977D-2248CED8C6E8}"/>
                </a:ext>
              </a:extLst>
            </p:cNvPr>
            <p:cNvSpPr/>
            <p:nvPr/>
          </p:nvSpPr>
          <p:spPr>
            <a:xfrm>
              <a:off x="576318" y="2208984"/>
              <a:ext cx="378034" cy="362341"/>
            </a:xfrm>
            <a:custGeom>
              <a:avLst/>
              <a:gdLst/>
              <a:ahLst/>
              <a:cxnLst/>
              <a:rect l="l" t="t" r="r" b="b"/>
              <a:pathLst>
                <a:path w="15441" h="14800" extrusionOk="0">
                  <a:moveTo>
                    <a:pt x="14781" y="0"/>
                  </a:moveTo>
                  <a:lnTo>
                    <a:pt x="0" y="1342"/>
                  </a:lnTo>
                  <a:lnTo>
                    <a:pt x="0" y="1910"/>
                  </a:lnTo>
                  <a:cubicBezTo>
                    <a:pt x="639" y="9154"/>
                    <a:pt x="4304" y="14799"/>
                    <a:pt x="8232" y="14799"/>
                  </a:cubicBezTo>
                  <a:cubicBezTo>
                    <a:pt x="8360" y="14799"/>
                    <a:pt x="8489" y="14793"/>
                    <a:pt x="8618" y="14781"/>
                  </a:cubicBezTo>
                  <a:cubicBezTo>
                    <a:pt x="12689" y="14417"/>
                    <a:pt x="15440" y="8050"/>
                    <a:pt x="14781" y="478"/>
                  </a:cubicBezTo>
                  <a:lnTo>
                    <a:pt x="147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0947;p63">
              <a:extLst>
                <a:ext uri="{FF2B5EF4-FFF2-40B4-BE49-F238E27FC236}">
                  <a16:creationId xmlns:a16="http://schemas.microsoft.com/office/drawing/2014/main" id="{047274B0-3211-4B21-98B1-5BF5D9824F96}"/>
                </a:ext>
              </a:extLst>
            </p:cNvPr>
            <p:cNvSpPr/>
            <p:nvPr/>
          </p:nvSpPr>
          <p:spPr>
            <a:xfrm>
              <a:off x="696552" y="2386752"/>
              <a:ext cx="97465" cy="139379"/>
            </a:xfrm>
            <a:custGeom>
              <a:avLst/>
              <a:gdLst/>
              <a:ahLst/>
              <a:cxnLst/>
              <a:rect l="l" t="t" r="r" b="b"/>
              <a:pathLst>
                <a:path w="3981" h="5693" extrusionOk="0">
                  <a:moveTo>
                    <a:pt x="363" y="1"/>
                  </a:moveTo>
                  <a:cubicBezTo>
                    <a:pt x="312" y="1"/>
                    <a:pt x="259" y="12"/>
                    <a:pt x="206" y="39"/>
                  </a:cubicBezTo>
                  <a:cubicBezTo>
                    <a:pt x="1" y="130"/>
                    <a:pt x="1" y="425"/>
                    <a:pt x="92" y="607"/>
                  </a:cubicBezTo>
                  <a:lnTo>
                    <a:pt x="3321" y="5542"/>
                  </a:lnTo>
                  <a:cubicBezTo>
                    <a:pt x="3374" y="5648"/>
                    <a:pt x="3466" y="5692"/>
                    <a:pt x="3570" y="5692"/>
                  </a:cubicBezTo>
                  <a:cubicBezTo>
                    <a:pt x="3644" y="5692"/>
                    <a:pt x="3723" y="5670"/>
                    <a:pt x="3798" y="5633"/>
                  </a:cubicBezTo>
                  <a:cubicBezTo>
                    <a:pt x="3889" y="5633"/>
                    <a:pt x="3980" y="5542"/>
                    <a:pt x="3980" y="5451"/>
                  </a:cubicBezTo>
                  <a:cubicBezTo>
                    <a:pt x="3980" y="5337"/>
                    <a:pt x="3980" y="5246"/>
                    <a:pt x="3889" y="5155"/>
                  </a:cubicBezTo>
                  <a:lnTo>
                    <a:pt x="660" y="130"/>
                  </a:lnTo>
                  <a:cubicBezTo>
                    <a:pt x="596" y="65"/>
                    <a:pt x="486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0948;p63">
              <a:extLst>
                <a:ext uri="{FF2B5EF4-FFF2-40B4-BE49-F238E27FC236}">
                  <a16:creationId xmlns:a16="http://schemas.microsoft.com/office/drawing/2014/main" id="{C356783C-9FC7-466A-BDB5-D3FBBAACCF0E}"/>
                </a:ext>
              </a:extLst>
            </p:cNvPr>
            <p:cNvSpPr/>
            <p:nvPr/>
          </p:nvSpPr>
          <p:spPr>
            <a:xfrm>
              <a:off x="775606" y="2368439"/>
              <a:ext cx="74084" cy="152624"/>
            </a:xfrm>
            <a:custGeom>
              <a:avLst/>
              <a:gdLst/>
              <a:ahLst/>
              <a:cxnLst/>
              <a:rect l="l" t="t" r="r" b="b"/>
              <a:pathLst>
                <a:path w="3026" h="6234" extrusionOk="0">
                  <a:moveTo>
                    <a:pt x="2594" y="1"/>
                  </a:moveTo>
                  <a:cubicBezTo>
                    <a:pt x="2457" y="1"/>
                    <a:pt x="2341" y="85"/>
                    <a:pt x="2275" y="218"/>
                  </a:cubicBezTo>
                  <a:lnTo>
                    <a:pt x="92" y="5721"/>
                  </a:lnTo>
                  <a:cubicBezTo>
                    <a:pt x="1" y="5903"/>
                    <a:pt x="92" y="6085"/>
                    <a:pt x="274" y="6199"/>
                  </a:cubicBezTo>
                  <a:cubicBezTo>
                    <a:pt x="328" y="6223"/>
                    <a:pt x="380" y="6234"/>
                    <a:pt x="429" y="6234"/>
                  </a:cubicBezTo>
                  <a:cubicBezTo>
                    <a:pt x="568" y="6234"/>
                    <a:pt x="684" y="6145"/>
                    <a:pt x="751" y="5994"/>
                  </a:cubicBezTo>
                  <a:lnTo>
                    <a:pt x="3025" y="514"/>
                  </a:lnTo>
                  <a:lnTo>
                    <a:pt x="3025" y="218"/>
                  </a:lnTo>
                  <a:cubicBezTo>
                    <a:pt x="2934" y="127"/>
                    <a:pt x="2934" y="36"/>
                    <a:pt x="2752" y="36"/>
                  </a:cubicBezTo>
                  <a:cubicBezTo>
                    <a:pt x="2698" y="12"/>
                    <a:pt x="2644" y="1"/>
                    <a:pt x="2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0949;p63">
              <a:extLst>
                <a:ext uri="{FF2B5EF4-FFF2-40B4-BE49-F238E27FC236}">
                  <a16:creationId xmlns:a16="http://schemas.microsoft.com/office/drawing/2014/main" id="{B5DF6CA2-B2BE-45CD-9B3E-2AF84BBCDDC9}"/>
                </a:ext>
              </a:extLst>
            </p:cNvPr>
            <p:cNvSpPr/>
            <p:nvPr/>
          </p:nvSpPr>
          <p:spPr>
            <a:xfrm>
              <a:off x="708255" y="2495748"/>
              <a:ext cx="169272" cy="312323"/>
            </a:xfrm>
            <a:custGeom>
              <a:avLst/>
              <a:gdLst/>
              <a:ahLst/>
              <a:cxnLst/>
              <a:rect l="l" t="t" r="r" b="b"/>
              <a:pathLst>
                <a:path w="6914" h="12757" extrusionOk="0">
                  <a:moveTo>
                    <a:pt x="3136" y="0"/>
                  </a:moveTo>
                  <a:cubicBezTo>
                    <a:pt x="2980" y="0"/>
                    <a:pt x="2822" y="14"/>
                    <a:pt x="2661" y="44"/>
                  </a:cubicBezTo>
                  <a:cubicBezTo>
                    <a:pt x="1137" y="226"/>
                    <a:pt x="0" y="1658"/>
                    <a:pt x="182" y="3273"/>
                  </a:cubicBezTo>
                  <a:lnTo>
                    <a:pt x="1046" y="10186"/>
                  </a:lnTo>
                  <a:cubicBezTo>
                    <a:pt x="1298" y="11674"/>
                    <a:pt x="2535" y="12756"/>
                    <a:pt x="3920" y="12756"/>
                  </a:cubicBezTo>
                  <a:cubicBezTo>
                    <a:pt x="4038" y="12756"/>
                    <a:pt x="4156" y="12748"/>
                    <a:pt x="4275" y="12732"/>
                  </a:cubicBezTo>
                  <a:cubicBezTo>
                    <a:pt x="5867" y="12551"/>
                    <a:pt x="6913" y="11027"/>
                    <a:pt x="6731" y="9412"/>
                  </a:cubicBezTo>
                  <a:lnTo>
                    <a:pt x="5867" y="2591"/>
                  </a:lnTo>
                  <a:cubicBezTo>
                    <a:pt x="5703" y="1157"/>
                    <a:pt x="4544" y="0"/>
                    <a:pt x="3136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0950;p63">
              <a:extLst>
                <a:ext uri="{FF2B5EF4-FFF2-40B4-BE49-F238E27FC236}">
                  <a16:creationId xmlns:a16="http://schemas.microsoft.com/office/drawing/2014/main" id="{7E4DDAA3-5966-44F6-BED8-4BB282AC3BA8}"/>
                </a:ext>
              </a:extLst>
            </p:cNvPr>
            <p:cNvSpPr/>
            <p:nvPr/>
          </p:nvSpPr>
          <p:spPr>
            <a:xfrm>
              <a:off x="5217760" y="3628626"/>
              <a:ext cx="174291" cy="174291"/>
            </a:xfrm>
            <a:custGeom>
              <a:avLst/>
              <a:gdLst/>
              <a:ahLst/>
              <a:cxnLst/>
              <a:rect l="l" t="t" r="r" b="b"/>
              <a:pathLst>
                <a:path w="7119" h="7119" extrusionOk="0">
                  <a:moveTo>
                    <a:pt x="3503" y="1"/>
                  </a:moveTo>
                  <a:lnTo>
                    <a:pt x="2275" y="2275"/>
                  </a:lnTo>
                  <a:lnTo>
                    <a:pt x="1" y="3503"/>
                  </a:lnTo>
                  <a:lnTo>
                    <a:pt x="2275" y="4844"/>
                  </a:lnTo>
                  <a:lnTo>
                    <a:pt x="3503" y="7118"/>
                  </a:lnTo>
                  <a:lnTo>
                    <a:pt x="4844" y="4844"/>
                  </a:lnTo>
                  <a:lnTo>
                    <a:pt x="7118" y="3503"/>
                  </a:lnTo>
                  <a:lnTo>
                    <a:pt x="4844" y="2275"/>
                  </a:lnTo>
                  <a:lnTo>
                    <a:pt x="35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A454F92A-371F-4FC8-BB6C-36782F1521B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2787570"/>
              </p:ext>
            </p:extLst>
          </p:nvPr>
        </p:nvGraphicFramePr>
        <p:xfrm>
          <a:off x="4559776" y="1702705"/>
          <a:ext cx="4190345" cy="308028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9FA1707-F028-44F6-BE87-5616367BFCAD}"/>
              </a:ext>
            </a:extLst>
          </p:cNvPr>
          <p:cNvSpPr txBox="1"/>
          <p:nvPr/>
        </p:nvSpPr>
        <p:spPr>
          <a:xfrm>
            <a:off x="292340" y="2832444"/>
            <a:ext cx="39682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chemeClr val="accent4"/>
                </a:solidFill>
                <a:latin typeface="Comic Sans MS" panose="030F0702030302020204" pitchFamily="66" charset="0"/>
              </a:rPr>
              <a:t>[S1 + wish(es) + S2 + Past perfect]</a:t>
            </a:r>
            <a:endParaRPr lang="th-TH" sz="1800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2" name="Google Shape;5772;p53"/>
          <p:cNvSpPr txBox="1">
            <a:spLocks noGrp="1"/>
          </p:cNvSpPr>
          <p:nvPr>
            <p:ph type="title"/>
          </p:nvPr>
        </p:nvSpPr>
        <p:spPr>
          <a:xfrm>
            <a:off x="1244630" y="209700"/>
            <a:ext cx="6367800" cy="141492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ypes of Wish</a:t>
            </a:r>
            <a:endParaRPr sz="5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74" name="Google Shape;5774;p53"/>
          <p:cNvSpPr/>
          <p:nvPr/>
        </p:nvSpPr>
        <p:spPr>
          <a:xfrm>
            <a:off x="4227411" y="3536314"/>
            <a:ext cx="47734" cy="40082"/>
          </a:xfrm>
          <a:custGeom>
            <a:avLst/>
            <a:gdLst/>
            <a:ahLst/>
            <a:cxnLst/>
            <a:rect l="l" t="t" r="r" b="b"/>
            <a:pathLst>
              <a:path w="1254" h="1053" extrusionOk="0">
                <a:moveTo>
                  <a:pt x="627" y="0"/>
                </a:moveTo>
                <a:cubicBezTo>
                  <a:pt x="1" y="0"/>
                  <a:pt x="1" y="1053"/>
                  <a:pt x="627" y="1053"/>
                </a:cubicBezTo>
                <a:cubicBezTo>
                  <a:pt x="1254" y="1053"/>
                  <a:pt x="1254" y="0"/>
                  <a:pt x="627" y="0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dobe Devanagari" panose="02040503050201020203" pitchFamily="18" charset="0"/>
              <a:cs typeface="Adobe Devanagari" panose="02040503050201020203" pitchFamily="18" charset="0"/>
            </a:endParaRPr>
          </a:p>
        </p:txBody>
      </p:sp>
      <p:sp>
        <p:nvSpPr>
          <p:cNvPr id="6252" name="Google Shape;6252;p53"/>
          <p:cNvSpPr/>
          <p:nvPr/>
        </p:nvSpPr>
        <p:spPr>
          <a:xfrm>
            <a:off x="7375653" y="4013307"/>
            <a:ext cx="47734" cy="40121"/>
          </a:xfrm>
          <a:custGeom>
            <a:avLst/>
            <a:gdLst/>
            <a:ahLst/>
            <a:cxnLst/>
            <a:rect l="l" t="t" r="r" b="b"/>
            <a:pathLst>
              <a:path w="1254" h="1054" extrusionOk="0">
                <a:moveTo>
                  <a:pt x="627" y="1"/>
                </a:moveTo>
                <a:cubicBezTo>
                  <a:pt x="1" y="1"/>
                  <a:pt x="1" y="1053"/>
                  <a:pt x="627" y="1053"/>
                </a:cubicBezTo>
                <a:cubicBezTo>
                  <a:pt x="1254" y="1053"/>
                  <a:pt x="1254" y="1"/>
                  <a:pt x="627" y="1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dobe Devanagari" panose="02040503050201020203" pitchFamily="18" charset="0"/>
              <a:cs typeface="Adobe Devanagari" panose="02040503050201020203" pitchFamily="18" charset="0"/>
            </a:endParaRPr>
          </a:p>
        </p:txBody>
      </p:sp>
      <p:sp>
        <p:nvSpPr>
          <p:cNvPr id="6253" name="Google Shape;6253;p53"/>
          <p:cNvSpPr/>
          <p:nvPr/>
        </p:nvSpPr>
        <p:spPr>
          <a:xfrm>
            <a:off x="6073" y="3446329"/>
            <a:ext cx="47772" cy="40121"/>
          </a:xfrm>
          <a:custGeom>
            <a:avLst/>
            <a:gdLst/>
            <a:ahLst/>
            <a:cxnLst/>
            <a:rect l="l" t="t" r="r" b="b"/>
            <a:pathLst>
              <a:path w="1255" h="1054" extrusionOk="0">
                <a:moveTo>
                  <a:pt x="628" y="1"/>
                </a:moveTo>
                <a:cubicBezTo>
                  <a:pt x="1" y="1"/>
                  <a:pt x="1" y="1053"/>
                  <a:pt x="628" y="1053"/>
                </a:cubicBezTo>
                <a:cubicBezTo>
                  <a:pt x="1254" y="1053"/>
                  <a:pt x="1254" y="1"/>
                  <a:pt x="628" y="1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4" name="Google Shape;6254;p53"/>
          <p:cNvGrpSpPr/>
          <p:nvPr/>
        </p:nvGrpSpPr>
        <p:grpSpPr>
          <a:xfrm>
            <a:off x="-328826" y="-283439"/>
            <a:ext cx="9335848" cy="5426939"/>
            <a:chOff x="-104582" y="-87180"/>
            <a:chExt cx="9335848" cy="3979238"/>
          </a:xfrm>
        </p:grpSpPr>
        <p:sp>
          <p:nvSpPr>
            <p:cNvPr id="6256" name="Google Shape;6256;p53"/>
            <p:cNvSpPr/>
            <p:nvPr/>
          </p:nvSpPr>
          <p:spPr>
            <a:xfrm>
              <a:off x="74548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3"/>
            <p:cNvSpPr/>
            <p:nvPr/>
          </p:nvSpPr>
          <p:spPr>
            <a:xfrm>
              <a:off x="74396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3"/>
            <p:cNvSpPr/>
            <p:nvPr/>
          </p:nvSpPr>
          <p:spPr>
            <a:xfrm>
              <a:off x="6596276" y="304484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1"/>
                  </a:moveTo>
                  <a:cubicBezTo>
                    <a:pt x="0" y="1"/>
                    <a:pt x="0" y="2081"/>
                    <a:pt x="1479" y="2081"/>
                  </a:cubicBezTo>
                  <a:cubicBezTo>
                    <a:pt x="2933" y="2081"/>
                    <a:pt x="2933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3"/>
            <p:cNvSpPr/>
            <p:nvPr/>
          </p:nvSpPr>
          <p:spPr>
            <a:xfrm>
              <a:off x="6612492" y="2277836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54" y="0"/>
                  </a:moveTo>
                  <a:cubicBezTo>
                    <a:pt x="0" y="0"/>
                    <a:pt x="0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3"/>
            <p:cNvSpPr/>
            <p:nvPr/>
          </p:nvSpPr>
          <p:spPr>
            <a:xfrm>
              <a:off x="5102301" y="3343466"/>
              <a:ext cx="110693" cy="86826"/>
            </a:xfrm>
            <a:custGeom>
              <a:avLst/>
              <a:gdLst/>
              <a:ahLst/>
              <a:cxnLst/>
              <a:rect l="l" t="t" r="r" b="b"/>
              <a:pathLst>
                <a:path w="2908" h="2281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3"/>
            <p:cNvSpPr/>
            <p:nvPr/>
          </p:nvSpPr>
          <p:spPr>
            <a:xfrm>
              <a:off x="3814372" y="2961864"/>
              <a:ext cx="110693" cy="83020"/>
            </a:xfrm>
            <a:custGeom>
              <a:avLst/>
              <a:gdLst/>
              <a:ahLst/>
              <a:cxnLst/>
              <a:rect l="l" t="t" r="r" b="b"/>
              <a:pathLst>
                <a:path w="2908" h="2181" extrusionOk="0">
                  <a:moveTo>
                    <a:pt x="1454" y="0"/>
                  </a:moveTo>
                  <a:cubicBezTo>
                    <a:pt x="0" y="0"/>
                    <a:pt x="0" y="2181"/>
                    <a:pt x="1454" y="2181"/>
                  </a:cubicBezTo>
                  <a:cubicBezTo>
                    <a:pt x="2908" y="2181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3"/>
            <p:cNvSpPr/>
            <p:nvPr/>
          </p:nvSpPr>
          <p:spPr>
            <a:xfrm>
              <a:off x="2844133" y="3808049"/>
              <a:ext cx="111645" cy="84009"/>
            </a:xfrm>
            <a:custGeom>
              <a:avLst/>
              <a:gdLst/>
              <a:ahLst/>
              <a:cxnLst/>
              <a:rect l="l" t="t" r="r" b="b"/>
              <a:pathLst>
                <a:path w="2933" h="2207" extrusionOk="0">
                  <a:moveTo>
                    <a:pt x="1454" y="1"/>
                  </a:moveTo>
                  <a:cubicBezTo>
                    <a:pt x="0" y="1"/>
                    <a:pt x="0" y="2206"/>
                    <a:pt x="1454" y="2206"/>
                  </a:cubicBezTo>
                  <a:cubicBezTo>
                    <a:pt x="2933" y="2206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3"/>
            <p:cNvSpPr/>
            <p:nvPr/>
          </p:nvSpPr>
          <p:spPr>
            <a:xfrm>
              <a:off x="2350925" y="302863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1"/>
                  </a:moveTo>
                  <a:cubicBezTo>
                    <a:pt x="0" y="1"/>
                    <a:pt x="0" y="2106"/>
                    <a:pt x="1479" y="2106"/>
                  </a:cubicBezTo>
                  <a:cubicBezTo>
                    <a:pt x="2932" y="2106"/>
                    <a:pt x="2932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3"/>
            <p:cNvSpPr/>
            <p:nvPr/>
          </p:nvSpPr>
          <p:spPr>
            <a:xfrm>
              <a:off x="2319407" y="2261620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55" y="0"/>
                  </a:moveTo>
                  <a:cubicBezTo>
                    <a:pt x="1" y="0"/>
                    <a:pt x="1" y="2306"/>
                    <a:pt x="1455" y="2306"/>
                  </a:cubicBezTo>
                  <a:cubicBezTo>
                    <a:pt x="2933" y="2306"/>
                    <a:pt x="2933" y="0"/>
                    <a:pt x="1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3"/>
            <p:cNvSpPr/>
            <p:nvPr/>
          </p:nvSpPr>
          <p:spPr>
            <a:xfrm>
              <a:off x="1651633" y="30133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3"/>
            <p:cNvSpPr/>
            <p:nvPr/>
          </p:nvSpPr>
          <p:spPr>
            <a:xfrm>
              <a:off x="1508508" y="3601052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1" y="0"/>
                    <a:pt x="1" y="2105"/>
                    <a:pt x="1454" y="2105"/>
                  </a:cubicBezTo>
                  <a:cubicBezTo>
                    <a:pt x="2933" y="2105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3"/>
            <p:cNvSpPr/>
            <p:nvPr/>
          </p:nvSpPr>
          <p:spPr>
            <a:xfrm>
              <a:off x="840696" y="3358730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3"/>
            <p:cNvSpPr/>
            <p:nvPr/>
          </p:nvSpPr>
          <p:spPr>
            <a:xfrm>
              <a:off x="888391" y="2727155"/>
              <a:ext cx="111683" cy="83058"/>
            </a:xfrm>
            <a:custGeom>
              <a:avLst/>
              <a:gdLst/>
              <a:ahLst/>
              <a:cxnLst/>
              <a:rect l="l" t="t" r="r" b="b"/>
              <a:pathLst>
                <a:path w="2934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33" y="2181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3"/>
            <p:cNvSpPr/>
            <p:nvPr/>
          </p:nvSpPr>
          <p:spPr>
            <a:xfrm>
              <a:off x="1429333" y="25678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3"/>
            <p:cNvSpPr/>
            <p:nvPr/>
          </p:nvSpPr>
          <p:spPr>
            <a:xfrm>
              <a:off x="1286209" y="21070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3"/>
            <p:cNvSpPr/>
            <p:nvPr/>
          </p:nvSpPr>
          <p:spPr>
            <a:xfrm>
              <a:off x="8155114" y="3140237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3"/>
            <p:cNvSpPr/>
            <p:nvPr/>
          </p:nvSpPr>
          <p:spPr>
            <a:xfrm>
              <a:off x="79004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3"/>
            <p:cNvSpPr/>
            <p:nvPr/>
          </p:nvSpPr>
          <p:spPr>
            <a:xfrm>
              <a:off x="2780222" y="1355293"/>
              <a:ext cx="111645" cy="87816"/>
            </a:xfrm>
            <a:custGeom>
              <a:avLst/>
              <a:gdLst/>
              <a:ahLst/>
              <a:cxnLst/>
              <a:rect l="l" t="t" r="r" b="b"/>
              <a:pathLst>
                <a:path w="2933" h="2307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3"/>
            <p:cNvSpPr/>
            <p:nvPr/>
          </p:nvSpPr>
          <p:spPr>
            <a:xfrm>
              <a:off x="4879050" y="210488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3"/>
            <p:cNvSpPr/>
            <p:nvPr/>
          </p:nvSpPr>
          <p:spPr>
            <a:xfrm>
              <a:off x="3638816" y="226703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79" y="0"/>
                  </a:moveTo>
                  <a:cubicBezTo>
                    <a:pt x="1" y="0"/>
                    <a:pt x="1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3"/>
            <p:cNvSpPr/>
            <p:nvPr/>
          </p:nvSpPr>
          <p:spPr>
            <a:xfrm>
              <a:off x="5610773" y="815303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1"/>
                  </a:moveTo>
                  <a:cubicBezTo>
                    <a:pt x="1" y="1"/>
                    <a:pt x="1" y="2282"/>
                    <a:pt x="1454" y="2282"/>
                  </a:cubicBezTo>
                  <a:cubicBezTo>
                    <a:pt x="2933" y="2282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3"/>
            <p:cNvSpPr/>
            <p:nvPr/>
          </p:nvSpPr>
          <p:spPr>
            <a:xfrm>
              <a:off x="77410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3"/>
            <p:cNvSpPr/>
            <p:nvPr/>
          </p:nvSpPr>
          <p:spPr>
            <a:xfrm>
              <a:off x="75350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3"/>
            <p:cNvSpPr/>
            <p:nvPr/>
          </p:nvSpPr>
          <p:spPr>
            <a:xfrm>
              <a:off x="6691667" y="54820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0"/>
                  </a:moveTo>
                  <a:cubicBezTo>
                    <a:pt x="1" y="0"/>
                    <a:pt x="1" y="2106"/>
                    <a:pt x="1479" y="2106"/>
                  </a:cubicBezTo>
                  <a:cubicBezTo>
                    <a:pt x="2933" y="21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3"/>
            <p:cNvSpPr/>
            <p:nvPr/>
          </p:nvSpPr>
          <p:spPr>
            <a:xfrm>
              <a:off x="6500885" y="-8718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0" y="0"/>
                    <a:pt x="0" y="2081"/>
                    <a:pt x="1479" y="2081"/>
                  </a:cubicBezTo>
                  <a:cubicBezTo>
                    <a:pt x="2932" y="2081"/>
                    <a:pt x="2932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3"/>
            <p:cNvSpPr/>
            <p:nvPr/>
          </p:nvSpPr>
          <p:spPr>
            <a:xfrm>
              <a:off x="1873894" y="15823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3"/>
            <p:cNvSpPr/>
            <p:nvPr/>
          </p:nvSpPr>
          <p:spPr>
            <a:xfrm>
              <a:off x="2335661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3"/>
            <p:cNvSpPr/>
            <p:nvPr/>
          </p:nvSpPr>
          <p:spPr>
            <a:xfrm>
              <a:off x="1620115" y="3860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3"/>
            <p:cNvSpPr/>
            <p:nvPr/>
          </p:nvSpPr>
          <p:spPr>
            <a:xfrm>
              <a:off x="1190818" y="14192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3"/>
            <p:cNvSpPr/>
            <p:nvPr/>
          </p:nvSpPr>
          <p:spPr>
            <a:xfrm>
              <a:off x="1000036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3"/>
            <p:cNvSpPr/>
            <p:nvPr/>
          </p:nvSpPr>
          <p:spPr>
            <a:xfrm>
              <a:off x="72803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3"/>
            <p:cNvSpPr/>
            <p:nvPr/>
          </p:nvSpPr>
          <p:spPr>
            <a:xfrm>
              <a:off x="71887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3"/>
            <p:cNvSpPr/>
            <p:nvPr/>
          </p:nvSpPr>
          <p:spPr>
            <a:xfrm>
              <a:off x="5948486" y="3383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3"/>
            <p:cNvSpPr/>
            <p:nvPr/>
          </p:nvSpPr>
          <p:spPr>
            <a:xfrm>
              <a:off x="4405864" y="290615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3"/>
            <p:cNvSpPr/>
            <p:nvPr/>
          </p:nvSpPr>
          <p:spPr>
            <a:xfrm>
              <a:off x="2879419" y="305879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3"/>
            <p:cNvSpPr/>
            <p:nvPr/>
          </p:nvSpPr>
          <p:spPr>
            <a:xfrm>
              <a:off x="1862437" y="10538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3"/>
            <p:cNvSpPr/>
            <p:nvPr/>
          </p:nvSpPr>
          <p:spPr>
            <a:xfrm>
              <a:off x="875982" y="108529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3"/>
            <p:cNvSpPr/>
            <p:nvPr/>
          </p:nvSpPr>
          <p:spPr>
            <a:xfrm>
              <a:off x="875982" y="189619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5"/>
                    <a:pt x="953" y="1455"/>
                  </a:cubicBezTo>
                  <a:cubicBezTo>
                    <a:pt x="1881" y="1455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3"/>
            <p:cNvSpPr/>
            <p:nvPr/>
          </p:nvSpPr>
          <p:spPr>
            <a:xfrm>
              <a:off x="1798525" y="20708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3"/>
            <p:cNvSpPr/>
            <p:nvPr/>
          </p:nvSpPr>
          <p:spPr>
            <a:xfrm>
              <a:off x="1051538" y="316791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28" y="1"/>
                  </a:moveTo>
                  <a:cubicBezTo>
                    <a:pt x="1" y="1"/>
                    <a:pt x="1" y="1479"/>
                    <a:pt x="928" y="1479"/>
                  </a:cubicBezTo>
                  <a:cubicBezTo>
                    <a:pt x="1880" y="1479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3"/>
            <p:cNvSpPr/>
            <p:nvPr/>
          </p:nvSpPr>
          <p:spPr>
            <a:xfrm>
              <a:off x="1941650" y="2627958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2" y="0"/>
                  </a:moveTo>
                  <a:cubicBezTo>
                    <a:pt x="0" y="0"/>
                    <a:pt x="0" y="1454"/>
                    <a:pt x="952" y="1454"/>
                  </a:cubicBezTo>
                  <a:cubicBezTo>
                    <a:pt x="1880" y="1454"/>
                    <a:pt x="1880" y="0"/>
                    <a:pt x="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3"/>
            <p:cNvSpPr/>
            <p:nvPr/>
          </p:nvSpPr>
          <p:spPr>
            <a:xfrm>
              <a:off x="2895635" y="3295770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3"/>
            <p:cNvSpPr/>
            <p:nvPr/>
          </p:nvSpPr>
          <p:spPr>
            <a:xfrm>
              <a:off x="4438295" y="318412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0" y="1"/>
                    <a:pt x="0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3"/>
            <p:cNvSpPr/>
            <p:nvPr/>
          </p:nvSpPr>
          <p:spPr>
            <a:xfrm>
              <a:off x="3706572" y="672216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3"/>
            <p:cNvSpPr/>
            <p:nvPr/>
          </p:nvSpPr>
          <p:spPr>
            <a:xfrm>
              <a:off x="2625678" y="910732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27" y="0"/>
                  </a:moveTo>
                  <a:cubicBezTo>
                    <a:pt x="0" y="0"/>
                    <a:pt x="0" y="1454"/>
                    <a:pt x="927" y="1454"/>
                  </a:cubicBezTo>
                  <a:cubicBezTo>
                    <a:pt x="1880" y="1454"/>
                    <a:pt x="1880" y="0"/>
                    <a:pt x="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3"/>
            <p:cNvSpPr/>
            <p:nvPr/>
          </p:nvSpPr>
          <p:spPr>
            <a:xfrm>
              <a:off x="5583100" y="32209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0"/>
                  </a:moveTo>
                  <a:cubicBezTo>
                    <a:pt x="1" y="0"/>
                    <a:pt x="1" y="1454"/>
                    <a:pt x="928" y="1454"/>
                  </a:cubicBezTo>
                  <a:cubicBezTo>
                    <a:pt x="1880" y="1454"/>
                    <a:pt x="1880" y="0"/>
                    <a:pt x="9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3"/>
            <p:cNvSpPr/>
            <p:nvPr/>
          </p:nvSpPr>
          <p:spPr>
            <a:xfrm>
              <a:off x="5216762" y="799087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3"/>
            <p:cNvSpPr/>
            <p:nvPr/>
          </p:nvSpPr>
          <p:spPr>
            <a:xfrm>
              <a:off x="6632514" y="17531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3"/>
            <p:cNvSpPr/>
            <p:nvPr/>
          </p:nvSpPr>
          <p:spPr>
            <a:xfrm>
              <a:off x="73632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3"/>
            <p:cNvSpPr/>
            <p:nvPr/>
          </p:nvSpPr>
          <p:spPr>
            <a:xfrm>
              <a:off x="8031098" y="1578544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3"/>
            <p:cNvSpPr/>
            <p:nvPr/>
          </p:nvSpPr>
          <p:spPr>
            <a:xfrm>
              <a:off x="74749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3"/>
            <p:cNvSpPr/>
            <p:nvPr/>
          </p:nvSpPr>
          <p:spPr>
            <a:xfrm>
              <a:off x="8047314" y="131275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3"/>
            <p:cNvSpPr/>
            <p:nvPr/>
          </p:nvSpPr>
          <p:spPr>
            <a:xfrm>
              <a:off x="4994463" y="2294052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3"/>
            <p:cNvSpPr/>
            <p:nvPr/>
          </p:nvSpPr>
          <p:spPr>
            <a:xfrm>
              <a:off x="8012028" y="83916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1" y="0"/>
                    <a:pt x="1" y="1028"/>
                    <a:pt x="627" y="1028"/>
                  </a:cubicBezTo>
                  <a:cubicBezTo>
                    <a:pt x="1254" y="1028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3"/>
            <p:cNvSpPr/>
            <p:nvPr/>
          </p:nvSpPr>
          <p:spPr>
            <a:xfrm>
              <a:off x="71534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3"/>
            <p:cNvSpPr/>
            <p:nvPr/>
          </p:nvSpPr>
          <p:spPr>
            <a:xfrm>
              <a:off x="7058005" y="3004763"/>
              <a:ext cx="47734" cy="32508"/>
            </a:xfrm>
            <a:custGeom>
              <a:avLst/>
              <a:gdLst/>
              <a:ahLst/>
              <a:cxnLst/>
              <a:rect l="l" t="t" r="r" b="b"/>
              <a:pathLst>
                <a:path w="1254" h="854" extrusionOk="0">
                  <a:moveTo>
                    <a:pt x="627" y="1"/>
                  </a:moveTo>
                  <a:cubicBezTo>
                    <a:pt x="1" y="1"/>
                    <a:pt x="1" y="853"/>
                    <a:pt x="627" y="853"/>
                  </a:cubicBezTo>
                  <a:cubicBezTo>
                    <a:pt x="1254" y="8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3"/>
            <p:cNvSpPr/>
            <p:nvPr/>
          </p:nvSpPr>
          <p:spPr>
            <a:xfrm>
              <a:off x="6485621" y="3430254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4"/>
                    <a:pt x="627" y="1054"/>
                  </a:cubicBezTo>
                  <a:cubicBezTo>
                    <a:pt x="1253" y="1054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3"/>
            <p:cNvSpPr/>
            <p:nvPr/>
          </p:nvSpPr>
          <p:spPr>
            <a:xfrm>
              <a:off x="6342497" y="2826391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3"/>
            <p:cNvSpPr/>
            <p:nvPr/>
          </p:nvSpPr>
          <p:spPr>
            <a:xfrm>
              <a:off x="551538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3"/>
                    <a:pt x="627" y="1053"/>
                  </a:cubicBezTo>
                  <a:cubicBezTo>
                    <a:pt x="1253" y="10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3"/>
            <p:cNvSpPr/>
            <p:nvPr/>
          </p:nvSpPr>
          <p:spPr>
            <a:xfrm>
              <a:off x="365503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3"/>
            <p:cNvSpPr/>
            <p:nvPr/>
          </p:nvSpPr>
          <p:spPr>
            <a:xfrm>
              <a:off x="1301473" y="3351079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3"/>
            <p:cNvSpPr/>
            <p:nvPr/>
          </p:nvSpPr>
          <p:spPr>
            <a:xfrm>
              <a:off x="729089" y="2842606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3"/>
            <p:cNvSpPr/>
            <p:nvPr/>
          </p:nvSpPr>
          <p:spPr>
            <a:xfrm>
              <a:off x="952341" y="241330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3"/>
            <p:cNvSpPr/>
            <p:nvPr/>
          </p:nvSpPr>
          <p:spPr>
            <a:xfrm>
              <a:off x="1190818" y="16691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3"/>
            <p:cNvSpPr/>
            <p:nvPr/>
          </p:nvSpPr>
          <p:spPr>
            <a:xfrm>
              <a:off x="1572419" y="16539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3"/>
            <p:cNvSpPr/>
            <p:nvPr/>
          </p:nvSpPr>
          <p:spPr>
            <a:xfrm>
              <a:off x="1460813" y="8868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3"/>
            <p:cNvSpPr/>
            <p:nvPr/>
          </p:nvSpPr>
          <p:spPr>
            <a:xfrm>
              <a:off x="776785" y="142732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4" y="9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3"/>
            <p:cNvSpPr/>
            <p:nvPr/>
          </p:nvSpPr>
          <p:spPr>
            <a:xfrm>
              <a:off x="1508508" y="158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3"/>
            <p:cNvSpPr/>
            <p:nvPr/>
          </p:nvSpPr>
          <p:spPr>
            <a:xfrm>
              <a:off x="2367140" y="1443071"/>
              <a:ext cx="47734" cy="35324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0" y="0"/>
                    <a:pt x="0" y="927"/>
                    <a:pt x="627" y="927"/>
                  </a:cubicBezTo>
                  <a:cubicBezTo>
                    <a:pt x="1253" y="927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3"/>
            <p:cNvSpPr/>
            <p:nvPr/>
          </p:nvSpPr>
          <p:spPr>
            <a:xfrm>
              <a:off x="2462531" y="1776977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0" y="0"/>
                    <a:pt x="0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3"/>
            <p:cNvSpPr/>
            <p:nvPr/>
          </p:nvSpPr>
          <p:spPr>
            <a:xfrm>
              <a:off x="2701047" y="2461005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3"/>
            <p:cNvSpPr/>
            <p:nvPr/>
          </p:nvSpPr>
          <p:spPr>
            <a:xfrm>
              <a:off x="2446316" y="2718591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0"/>
                  </a:moveTo>
                  <a:cubicBezTo>
                    <a:pt x="0" y="0"/>
                    <a:pt x="0" y="953"/>
                    <a:pt x="627" y="953"/>
                  </a:cubicBezTo>
                  <a:cubicBezTo>
                    <a:pt x="1253" y="953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3"/>
            <p:cNvSpPr/>
            <p:nvPr/>
          </p:nvSpPr>
          <p:spPr>
            <a:xfrm>
              <a:off x="2017019" y="3243279"/>
              <a:ext cx="47734" cy="36314"/>
            </a:xfrm>
            <a:custGeom>
              <a:avLst/>
              <a:gdLst/>
              <a:ahLst/>
              <a:cxnLst/>
              <a:rect l="l" t="t" r="r" b="b"/>
              <a:pathLst>
                <a:path w="1254" h="954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3" y="9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3"/>
            <p:cNvSpPr/>
            <p:nvPr/>
          </p:nvSpPr>
          <p:spPr>
            <a:xfrm>
              <a:off x="4291364" y="604461"/>
              <a:ext cx="47734" cy="31556"/>
            </a:xfrm>
            <a:custGeom>
              <a:avLst/>
              <a:gdLst/>
              <a:ahLst/>
              <a:cxnLst/>
              <a:rect l="l" t="t" r="r" b="b"/>
              <a:pathLst>
                <a:path w="1254" h="829" extrusionOk="0">
                  <a:moveTo>
                    <a:pt x="627" y="1"/>
                  </a:moveTo>
                  <a:cubicBezTo>
                    <a:pt x="1" y="1"/>
                    <a:pt x="1" y="828"/>
                    <a:pt x="627" y="828"/>
                  </a:cubicBezTo>
                  <a:cubicBezTo>
                    <a:pt x="1254" y="8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3"/>
            <p:cNvSpPr/>
            <p:nvPr/>
          </p:nvSpPr>
          <p:spPr>
            <a:xfrm>
              <a:off x="3941242" y="-48050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3"/>
            <p:cNvSpPr/>
            <p:nvPr/>
          </p:nvSpPr>
          <p:spPr>
            <a:xfrm>
              <a:off x="3257214" y="250532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3"/>
            <p:cNvSpPr/>
            <p:nvPr/>
          </p:nvSpPr>
          <p:spPr>
            <a:xfrm>
              <a:off x="6087766" y="-63314"/>
              <a:ext cx="47772" cy="31518"/>
            </a:xfrm>
            <a:custGeom>
              <a:avLst/>
              <a:gdLst/>
              <a:ahLst/>
              <a:cxnLst/>
              <a:rect l="l" t="t" r="r" b="b"/>
              <a:pathLst>
                <a:path w="1255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3"/>
            <p:cNvSpPr/>
            <p:nvPr/>
          </p:nvSpPr>
          <p:spPr>
            <a:xfrm>
              <a:off x="7089484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3"/>
            <p:cNvSpPr/>
            <p:nvPr/>
          </p:nvSpPr>
          <p:spPr>
            <a:xfrm>
              <a:off x="78212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3"/>
            <p:cNvSpPr/>
            <p:nvPr/>
          </p:nvSpPr>
          <p:spPr>
            <a:xfrm>
              <a:off x="5229172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0" y="0"/>
                    <a:pt x="0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3"/>
            <p:cNvSpPr/>
            <p:nvPr/>
          </p:nvSpPr>
          <p:spPr>
            <a:xfrm>
              <a:off x="79319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3"/>
            <p:cNvSpPr/>
            <p:nvPr/>
          </p:nvSpPr>
          <p:spPr>
            <a:xfrm>
              <a:off x="76304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3"/>
            <p:cNvSpPr/>
            <p:nvPr/>
          </p:nvSpPr>
          <p:spPr>
            <a:xfrm>
              <a:off x="356233" y="30895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3"/>
            <p:cNvSpPr/>
            <p:nvPr/>
          </p:nvSpPr>
          <p:spPr>
            <a:xfrm>
              <a:off x="133933" y="26440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3"/>
            <p:cNvSpPr/>
            <p:nvPr/>
          </p:nvSpPr>
          <p:spPr>
            <a:xfrm>
              <a:off x="-9191" y="21832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3"/>
            <p:cNvSpPr/>
            <p:nvPr/>
          </p:nvSpPr>
          <p:spPr>
            <a:xfrm>
              <a:off x="578494" y="16585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3"/>
            <p:cNvSpPr/>
            <p:nvPr/>
          </p:nvSpPr>
          <p:spPr>
            <a:xfrm>
              <a:off x="324715" y="4622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3"/>
            <p:cNvSpPr/>
            <p:nvPr/>
          </p:nvSpPr>
          <p:spPr>
            <a:xfrm>
              <a:off x="-104582" y="14954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3"/>
            <p:cNvSpPr/>
            <p:nvPr/>
          </p:nvSpPr>
          <p:spPr>
            <a:xfrm>
              <a:off x="567037" y="11300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3"/>
            <p:cNvSpPr/>
            <p:nvPr/>
          </p:nvSpPr>
          <p:spPr>
            <a:xfrm>
              <a:off x="503125" y="21470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3"/>
            <p:cNvSpPr/>
            <p:nvPr/>
          </p:nvSpPr>
          <p:spPr>
            <a:xfrm>
              <a:off x="-104582" y="17453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3"/>
            <p:cNvSpPr/>
            <p:nvPr/>
          </p:nvSpPr>
          <p:spPr>
            <a:xfrm>
              <a:off x="277019" y="17301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3"/>
            <p:cNvSpPr/>
            <p:nvPr/>
          </p:nvSpPr>
          <p:spPr>
            <a:xfrm>
              <a:off x="165413" y="9630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3"/>
            <p:cNvSpPr/>
            <p:nvPr/>
          </p:nvSpPr>
          <p:spPr>
            <a:xfrm>
              <a:off x="213108" y="920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3"/>
            <p:cNvSpPr/>
            <p:nvPr/>
          </p:nvSpPr>
          <p:spPr>
            <a:xfrm>
              <a:off x="86740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3"/>
            <p:cNvSpPr/>
            <p:nvPr/>
          </p:nvSpPr>
          <p:spPr>
            <a:xfrm>
              <a:off x="86588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3"/>
            <p:cNvSpPr/>
            <p:nvPr/>
          </p:nvSpPr>
          <p:spPr>
            <a:xfrm>
              <a:off x="91196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3"/>
            <p:cNvSpPr/>
            <p:nvPr/>
          </p:nvSpPr>
          <p:spPr>
            <a:xfrm>
              <a:off x="89602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3"/>
            <p:cNvSpPr/>
            <p:nvPr/>
          </p:nvSpPr>
          <p:spPr>
            <a:xfrm>
              <a:off x="87542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3"/>
            <p:cNvSpPr/>
            <p:nvPr/>
          </p:nvSpPr>
          <p:spPr>
            <a:xfrm>
              <a:off x="84995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3"/>
            <p:cNvSpPr/>
            <p:nvPr/>
          </p:nvSpPr>
          <p:spPr>
            <a:xfrm>
              <a:off x="84079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3"/>
            <p:cNvSpPr/>
            <p:nvPr/>
          </p:nvSpPr>
          <p:spPr>
            <a:xfrm>
              <a:off x="85824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3"/>
            <p:cNvSpPr/>
            <p:nvPr/>
          </p:nvSpPr>
          <p:spPr>
            <a:xfrm>
              <a:off x="86941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3"/>
            <p:cNvSpPr/>
            <p:nvPr/>
          </p:nvSpPr>
          <p:spPr>
            <a:xfrm>
              <a:off x="83726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3"/>
            <p:cNvSpPr/>
            <p:nvPr/>
          </p:nvSpPr>
          <p:spPr>
            <a:xfrm>
              <a:off x="90404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3"/>
            <p:cNvSpPr/>
            <p:nvPr/>
          </p:nvSpPr>
          <p:spPr>
            <a:xfrm>
              <a:off x="91511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3"/>
            <p:cNvSpPr/>
            <p:nvPr/>
          </p:nvSpPr>
          <p:spPr>
            <a:xfrm>
              <a:off x="88496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3FBE1E38-35C8-4384-8D18-A9158004B1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3676350"/>
              </p:ext>
            </p:extLst>
          </p:nvPr>
        </p:nvGraphicFramePr>
        <p:xfrm>
          <a:off x="1045730" y="1638898"/>
          <a:ext cx="7007268" cy="32406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pSp>
        <p:nvGrpSpPr>
          <p:cNvPr id="957" name="Google Shape;5093;p49">
            <a:extLst>
              <a:ext uri="{FF2B5EF4-FFF2-40B4-BE49-F238E27FC236}">
                <a16:creationId xmlns:a16="http://schemas.microsoft.com/office/drawing/2014/main" id="{6644D9F4-BDFA-41E3-8757-9D08D263BAAC}"/>
              </a:ext>
            </a:extLst>
          </p:cNvPr>
          <p:cNvGrpSpPr/>
          <p:nvPr/>
        </p:nvGrpSpPr>
        <p:grpSpPr>
          <a:xfrm rot="2596425">
            <a:off x="279879" y="82102"/>
            <a:ext cx="1318008" cy="1858952"/>
            <a:chOff x="-2110175" y="2632600"/>
            <a:chExt cx="1614700" cy="2358650"/>
          </a:xfrm>
        </p:grpSpPr>
        <p:sp>
          <p:nvSpPr>
            <p:cNvPr id="958" name="Google Shape;5094;p49">
              <a:extLst>
                <a:ext uri="{FF2B5EF4-FFF2-40B4-BE49-F238E27FC236}">
                  <a16:creationId xmlns:a16="http://schemas.microsoft.com/office/drawing/2014/main" id="{9E279ECC-20C0-4ADC-AFC0-75A6F00727E6}"/>
                </a:ext>
              </a:extLst>
            </p:cNvPr>
            <p:cNvSpPr/>
            <p:nvPr/>
          </p:nvSpPr>
          <p:spPr>
            <a:xfrm>
              <a:off x="-2049600" y="2669075"/>
              <a:ext cx="1554125" cy="2322175"/>
            </a:xfrm>
            <a:custGeom>
              <a:avLst/>
              <a:gdLst/>
              <a:ahLst/>
              <a:cxnLst/>
              <a:rect l="l" t="t" r="r" b="b"/>
              <a:pathLst>
                <a:path w="62165" h="92887" extrusionOk="0">
                  <a:moveTo>
                    <a:pt x="28345" y="0"/>
                  </a:moveTo>
                  <a:cubicBezTo>
                    <a:pt x="26993" y="0"/>
                    <a:pt x="25571" y="97"/>
                    <a:pt x="24078" y="303"/>
                  </a:cubicBezTo>
                  <a:cubicBezTo>
                    <a:pt x="3065" y="3222"/>
                    <a:pt x="1722" y="23418"/>
                    <a:pt x="2919" y="29868"/>
                  </a:cubicBezTo>
                  <a:cubicBezTo>
                    <a:pt x="3298" y="32174"/>
                    <a:pt x="5108" y="42885"/>
                    <a:pt x="16548" y="47992"/>
                  </a:cubicBezTo>
                  <a:cubicBezTo>
                    <a:pt x="16431" y="48226"/>
                    <a:pt x="16315" y="48342"/>
                    <a:pt x="16198" y="48605"/>
                  </a:cubicBezTo>
                  <a:cubicBezTo>
                    <a:pt x="14972" y="48459"/>
                    <a:pt x="13513" y="48226"/>
                    <a:pt x="12170" y="47992"/>
                  </a:cubicBezTo>
                  <a:cubicBezTo>
                    <a:pt x="12054" y="47729"/>
                    <a:pt x="11937" y="47613"/>
                    <a:pt x="11557" y="47496"/>
                  </a:cubicBezTo>
                  <a:cubicBezTo>
                    <a:pt x="10945" y="47496"/>
                    <a:pt x="10361" y="47496"/>
                    <a:pt x="9631" y="47729"/>
                  </a:cubicBezTo>
                  <a:cubicBezTo>
                    <a:pt x="8289" y="47613"/>
                    <a:pt x="7063" y="47496"/>
                    <a:pt x="6100" y="47496"/>
                  </a:cubicBezTo>
                  <a:cubicBezTo>
                    <a:pt x="3794" y="47613"/>
                    <a:pt x="992" y="48838"/>
                    <a:pt x="496" y="51640"/>
                  </a:cubicBezTo>
                  <a:cubicBezTo>
                    <a:pt x="0" y="54442"/>
                    <a:pt x="1605" y="56631"/>
                    <a:pt x="4757" y="58674"/>
                  </a:cubicBezTo>
                  <a:cubicBezTo>
                    <a:pt x="4874" y="58820"/>
                    <a:pt x="4991" y="58937"/>
                    <a:pt x="5253" y="59053"/>
                  </a:cubicBezTo>
                  <a:cubicBezTo>
                    <a:pt x="5487" y="59549"/>
                    <a:pt x="5837" y="60016"/>
                    <a:pt x="6217" y="60396"/>
                  </a:cubicBezTo>
                  <a:cubicBezTo>
                    <a:pt x="6318" y="60463"/>
                    <a:pt x="6431" y="60492"/>
                    <a:pt x="6547" y="60492"/>
                  </a:cubicBezTo>
                  <a:cubicBezTo>
                    <a:pt x="6832" y="60492"/>
                    <a:pt x="7130" y="60320"/>
                    <a:pt x="7296" y="60133"/>
                  </a:cubicBezTo>
                  <a:cubicBezTo>
                    <a:pt x="11090" y="61972"/>
                    <a:pt x="16548" y="63927"/>
                    <a:pt x="16548" y="63927"/>
                  </a:cubicBezTo>
                  <a:cubicBezTo>
                    <a:pt x="16548" y="63927"/>
                    <a:pt x="16548" y="74609"/>
                    <a:pt x="17161" y="82022"/>
                  </a:cubicBezTo>
                  <a:cubicBezTo>
                    <a:pt x="16928" y="82022"/>
                    <a:pt x="16665" y="82285"/>
                    <a:pt x="16782" y="82635"/>
                  </a:cubicBezTo>
                  <a:cubicBezTo>
                    <a:pt x="16782" y="83365"/>
                    <a:pt x="17044" y="84211"/>
                    <a:pt x="17511" y="84941"/>
                  </a:cubicBezTo>
                  <a:cubicBezTo>
                    <a:pt x="17657" y="86663"/>
                    <a:pt x="17891" y="87859"/>
                    <a:pt x="18124" y="88472"/>
                  </a:cubicBezTo>
                  <a:cubicBezTo>
                    <a:pt x="19583" y="91887"/>
                    <a:pt x="21305" y="92500"/>
                    <a:pt x="23115" y="92850"/>
                  </a:cubicBezTo>
                  <a:cubicBezTo>
                    <a:pt x="23270" y="92874"/>
                    <a:pt x="23447" y="92886"/>
                    <a:pt x="23642" y="92886"/>
                  </a:cubicBezTo>
                  <a:cubicBezTo>
                    <a:pt x="25568" y="92886"/>
                    <a:pt x="29227" y="91658"/>
                    <a:pt x="30790" y="88239"/>
                  </a:cubicBezTo>
                  <a:cubicBezTo>
                    <a:pt x="30907" y="88005"/>
                    <a:pt x="30907" y="87742"/>
                    <a:pt x="31024" y="87392"/>
                  </a:cubicBezTo>
                  <a:cubicBezTo>
                    <a:pt x="31520" y="87013"/>
                    <a:pt x="31987" y="86546"/>
                    <a:pt x="32250" y="86050"/>
                  </a:cubicBezTo>
                  <a:cubicBezTo>
                    <a:pt x="32483" y="85554"/>
                    <a:pt x="32104" y="85203"/>
                    <a:pt x="31754" y="85087"/>
                  </a:cubicBezTo>
                  <a:cubicBezTo>
                    <a:pt x="32717" y="81905"/>
                    <a:pt x="33096" y="78753"/>
                    <a:pt x="33942" y="78637"/>
                  </a:cubicBezTo>
                  <a:lnTo>
                    <a:pt x="35022" y="78374"/>
                  </a:lnTo>
                  <a:lnTo>
                    <a:pt x="36248" y="78257"/>
                  </a:lnTo>
                  <a:cubicBezTo>
                    <a:pt x="37094" y="78257"/>
                    <a:pt x="38437" y="81176"/>
                    <a:pt x="40130" y="83978"/>
                  </a:cubicBezTo>
                  <a:cubicBezTo>
                    <a:pt x="39896" y="84211"/>
                    <a:pt x="39780" y="84590"/>
                    <a:pt x="40013" y="84941"/>
                  </a:cubicBezTo>
                  <a:cubicBezTo>
                    <a:pt x="40392" y="85320"/>
                    <a:pt x="40859" y="85554"/>
                    <a:pt x="41356" y="85816"/>
                  </a:cubicBezTo>
                  <a:cubicBezTo>
                    <a:pt x="41589" y="86166"/>
                    <a:pt x="41735" y="86400"/>
                    <a:pt x="41968" y="86663"/>
                  </a:cubicBezTo>
                  <a:cubicBezTo>
                    <a:pt x="43735" y="88737"/>
                    <a:pt x="46172" y="89395"/>
                    <a:pt x="48123" y="89395"/>
                  </a:cubicBezTo>
                  <a:cubicBezTo>
                    <a:pt x="49136" y="89395"/>
                    <a:pt x="50018" y="89218"/>
                    <a:pt x="50607" y="88968"/>
                  </a:cubicBezTo>
                  <a:cubicBezTo>
                    <a:pt x="52183" y="88122"/>
                    <a:pt x="53642" y="87130"/>
                    <a:pt x="54139" y="83481"/>
                  </a:cubicBezTo>
                  <a:cubicBezTo>
                    <a:pt x="54255" y="82752"/>
                    <a:pt x="54139" y="81672"/>
                    <a:pt x="53876" y="80213"/>
                  </a:cubicBezTo>
                  <a:cubicBezTo>
                    <a:pt x="54139" y="79250"/>
                    <a:pt x="54139" y="78257"/>
                    <a:pt x="53993" y="77411"/>
                  </a:cubicBezTo>
                  <a:cubicBezTo>
                    <a:pt x="53876" y="76915"/>
                    <a:pt x="53642" y="76915"/>
                    <a:pt x="53263" y="76915"/>
                  </a:cubicBezTo>
                  <a:cubicBezTo>
                    <a:pt x="51804" y="69618"/>
                    <a:pt x="48885" y="59404"/>
                    <a:pt x="48885" y="59404"/>
                  </a:cubicBezTo>
                  <a:cubicBezTo>
                    <a:pt x="48885" y="59404"/>
                    <a:pt x="53526" y="56018"/>
                    <a:pt x="56678" y="53216"/>
                  </a:cubicBezTo>
                  <a:cubicBezTo>
                    <a:pt x="56783" y="53321"/>
                    <a:pt x="56941" y="53379"/>
                    <a:pt x="57104" y="53379"/>
                  </a:cubicBezTo>
                  <a:cubicBezTo>
                    <a:pt x="57304" y="53379"/>
                    <a:pt x="57512" y="53292"/>
                    <a:pt x="57641" y="53100"/>
                  </a:cubicBezTo>
                  <a:cubicBezTo>
                    <a:pt x="57904" y="52720"/>
                    <a:pt x="58137" y="52253"/>
                    <a:pt x="58254" y="51757"/>
                  </a:cubicBezTo>
                  <a:cubicBezTo>
                    <a:pt x="58516" y="51524"/>
                    <a:pt x="58633" y="51261"/>
                    <a:pt x="58867" y="51144"/>
                  </a:cubicBezTo>
                  <a:cubicBezTo>
                    <a:pt x="61289" y="48226"/>
                    <a:pt x="62165" y="45686"/>
                    <a:pt x="60939" y="43118"/>
                  </a:cubicBezTo>
                  <a:cubicBezTo>
                    <a:pt x="59955" y="41257"/>
                    <a:pt x="58123" y="40556"/>
                    <a:pt x="56354" y="40556"/>
                  </a:cubicBezTo>
                  <a:cubicBezTo>
                    <a:pt x="55709" y="40556"/>
                    <a:pt x="55073" y="40649"/>
                    <a:pt x="54489" y="40813"/>
                  </a:cubicBezTo>
                  <a:cubicBezTo>
                    <a:pt x="53526" y="41046"/>
                    <a:pt x="52300" y="41425"/>
                    <a:pt x="50957" y="41892"/>
                  </a:cubicBezTo>
                  <a:cubicBezTo>
                    <a:pt x="50345" y="41892"/>
                    <a:pt x="49615" y="42038"/>
                    <a:pt x="49031" y="42272"/>
                  </a:cubicBezTo>
                  <a:cubicBezTo>
                    <a:pt x="48769" y="42389"/>
                    <a:pt x="48652" y="42622"/>
                    <a:pt x="48652" y="42885"/>
                  </a:cubicBezTo>
                  <a:cubicBezTo>
                    <a:pt x="47426" y="43498"/>
                    <a:pt x="46113" y="44081"/>
                    <a:pt x="45004" y="44577"/>
                  </a:cubicBezTo>
                  <a:cubicBezTo>
                    <a:pt x="44706" y="44367"/>
                    <a:pt x="44503" y="44325"/>
                    <a:pt x="44363" y="44325"/>
                  </a:cubicBezTo>
                  <a:cubicBezTo>
                    <a:pt x="44269" y="44325"/>
                    <a:pt x="44204" y="44344"/>
                    <a:pt x="44157" y="44344"/>
                  </a:cubicBezTo>
                  <a:cubicBezTo>
                    <a:pt x="54139" y="36318"/>
                    <a:pt x="52913" y="25257"/>
                    <a:pt x="52679" y="22805"/>
                  </a:cubicBezTo>
                  <a:cubicBezTo>
                    <a:pt x="52001" y="16811"/>
                    <a:pt x="46155" y="0"/>
                    <a:pt x="28345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5095;p49">
              <a:extLst>
                <a:ext uri="{FF2B5EF4-FFF2-40B4-BE49-F238E27FC236}">
                  <a16:creationId xmlns:a16="http://schemas.microsoft.com/office/drawing/2014/main" id="{3BA506DD-F294-40B1-88DC-940D227E2DC7}"/>
                </a:ext>
              </a:extLst>
            </p:cNvPr>
            <p:cNvSpPr/>
            <p:nvPr/>
          </p:nvSpPr>
          <p:spPr>
            <a:xfrm>
              <a:off x="-2110175" y="2632600"/>
              <a:ext cx="1553400" cy="2322175"/>
            </a:xfrm>
            <a:custGeom>
              <a:avLst/>
              <a:gdLst/>
              <a:ahLst/>
              <a:cxnLst/>
              <a:rect l="l" t="t" r="r" b="b"/>
              <a:pathLst>
                <a:path w="62136" h="92887" extrusionOk="0">
                  <a:moveTo>
                    <a:pt x="28346" y="0"/>
                  </a:moveTo>
                  <a:cubicBezTo>
                    <a:pt x="26993" y="0"/>
                    <a:pt x="25572" y="97"/>
                    <a:pt x="24079" y="303"/>
                  </a:cubicBezTo>
                  <a:cubicBezTo>
                    <a:pt x="3036" y="3222"/>
                    <a:pt x="1693" y="23418"/>
                    <a:pt x="2919" y="29868"/>
                  </a:cubicBezTo>
                  <a:cubicBezTo>
                    <a:pt x="3299" y="32407"/>
                    <a:pt x="5487" y="45072"/>
                    <a:pt x="20194" y="49334"/>
                  </a:cubicBezTo>
                  <a:lnTo>
                    <a:pt x="20194" y="49334"/>
                  </a:lnTo>
                  <a:cubicBezTo>
                    <a:pt x="19681" y="49186"/>
                    <a:pt x="10790" y="47490"/>
                    <a:pt x="6474" y="47490"/>
                  </a:cubicBezTo>
                  <a:cubicBezTo>
                    <a:pt x="6335" y="47490"/>
                    <a:pt x="6201" y="47492"/>
                    <a:pt x="6071" y="47496"/>
                  </a:cubicBezTo>
                  <a:cubicBezTo>
                    <a:pt x="3766" y="47612"/>
                    <a:pt x="964" y="48838"/>
                    <a:pt x="497" y="51640"/>
                  </a:cubicBezTo>
                  <a:cubicBezTo>
                    <a:pt x="1" y="54442"/>
                    <a:pt x="1577" y="56631"/>
                    <a:pt x="4758" y="58674"/>
                  </a:cubicBezTo>
                  <a:cubicBezTo>
                    <a:pt x="7910" y="60863"/>
                    <a:pt x="16549" y="63927"/>
                    <a:pt x="16549" y="63927"/>
                  </a:cubicBezTo>
                  <a:cubicBezTo>
                    <a:pt x="16549" y="63927"/>
                    <a:pt x="16665" y="85086"/>
                    <a:pt x="18125" y="88472"/>
                  </a:cubicBezTo>
                  <a:cubicBezTo>
                    <a:pt x="19584" y="91886"/>
                    <a:pt x="21277" y="92499"/>
                    <a:pt x="23115" y="92850"/>
                  </a:cubicBezTo>
                  <a:cubicBezTo>
                    <a:pt x="23271" y="92874"/>
                    <a:pt x="23448" y="92886"/>
                    <a:pt x="23643" y="92886"/>
                  </a:cubicBezTo>
                  <a:cubicBezTo>
                    <a:pt x="25569" y="92886"/>
                    <a:pt x="29225" y="91658"/>
                    <a:pt x="30762" y="88238"/>
                  </a:cubicBezTo>
                  <a:cubicBezTo>
                    <a:pt x="32338" y="84357"/>
                    <a:pt x="32834" y="78870"/>
                    <a:pt x="33943" y="78636"/>
                  </a:cubicBezTo>
                  <a:lnTo>
                    <a:pt x="35023" y="78374"/>
                  </a:lnTo>
                  <a:lnTo>
                    <a:pt x="36249" y="78257"/>
                  </a:lnTo>
                  <a:cubicBezTo>
                    <a:pt x="36261" y="78256"/>
                    <a:pt x="36273" y="78255"/>
                    <a:pt x="36285" y="78255"/>
                  </a:cubicBezTo>
                  <a:cubicBezTo>
                    <a:pt x="37372" y="78255"/>
                    <a:pt x="39314" y="83401"/>
                    <a:pt x="41969" y="86662"/>
                  </a:cubicBezTo>
                  <a:cubicBezTo>
                    <a:pt x="43717" y="88737"/>
                    <a:pt x="46160" y="89395"/>
                    <a:pt x="48108" y="89395"/>
                  </a:cubicBezTo>
                  <a:cubicBezTo>
                    <a:pt x="49121" y="89395"/>
                    <a:pt x="50000" y="89217"/>
                    <a:pt x="50579" y="88968"/>
                  </a:cubicBezTo>
                  <a:cubicBezTo>
                    <a:pt x="52184" y="88122"/>
                    <a:pt x="53643" y="87129"/>
                    <a:pt x="54110" y="83481"/>
                  </a:cubicBezTo>
                  <a:cubicBezTo>
                    <a:pt x="54606" y="79833"/>
                    <a:pt x="48886" y="59403"/>
                    <a:pt x="48886" y="59403"/>
                  </a:cubicBezTo>
                  <a:cubicBezTo>
                    <a:pt x="48886" y="59403"/>
                    <a:pt x="56299" y="53946"/>
                    <a:pt x="58867" y="51144"/>
                  </a:cubicBezTo>
                  <a:cubicBezTo>
                    <a:pt x="61290" y="48225"/>
                    <a:pt x="62136" y="45686"/>
                    <a:pt x="60939" y="43118"/>
                  </a:cubicBezTo>
                  <a:cubicBezTo>
                    <a:pt x="59955" y="41257"/>
                    <a:pt x="58124" y="40556"/>
                    <a:pt x="56354" y="40556"/>
                  </a:cubicBezTo>
                  <a:cubicBezTo>
                    <a:pt x="55710" y="40556"/>
                    <a:pt x="55074" y="40649"/>
                    <a:pt x="54489" y="40812"/>
                  </a:cubicBezTo>
                  <a:cubicBezTo>
                    <a:pt x="50607" y="41741"/>
                    <a:pt x="42331" y="45842"/>
                    <a:pt x="41426" y="46372"/>
                  </a:cubicBezTo>
                  <a:lnTo>
                    <a:pt x="41426" y="46372"/>
                  </a:lnTo>
                  <a:cubicBezTo>
                    <a:pt x="54368" y="38198"/>
                    <a:pt x="52913" y="25369"/>
                    <a:pt x="52651" y="22805"/>
                  </a:cubicBezTo>
                  <a:cubicBezTo>
                    <a:pt x="51973" y="16810"/>
                    <a:pt x="46152" y="0"/>
                    <a:pt x="28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5096;p49">
              <a:extLst>
                <a:ext uri="{FF2B5EF4-FFF2-40B4-BE49-F238E27FC236}">
                  <a16:creationId xmlns:a16="http://schemas.microsoft.com/office/drawing/2014/main" id="{679B0656-1A2A-4134-BE74-DF2F2E2F9980}"/>
                </a:ext>
              </a:extLst>
            </p:cNvPr>
            <p:cNvSpPr/>
            <p:nvPr/>
          </p:nvSpPr>
          <p:spPr>
            <a:xfrm>
              <a:off x="-1839475" y="3329675"/>
              <a:ext cx="176600" cy="165800"/>
            </a:xfrm>
            <a:custGeom>
              <a:avLst/>
              <a:gdLst/>
              <a:ahLst/>
              <a:cxnLst/>
              <a:rect l="l" t="t" r="r" b="b"/>
              <a:pathLst>
                <a:path w="7064" h="6632" extrusionOk="0">
                  <a:moveTo>
                    <a:pt x="3484" y="1"/>
                  </a:moveTo>
                  <a:cubicBezTo>
                    <a:pt x="3336" y="1"/>
                    <a:pt x="3186" y="10"/>
                    <a:pt x="3036" y="29"/>
                  </a:cubicBezTo>
                  <a:cubicBezTo>
                    <a:pt x="1226" y="292"/>
                    <a:pt x="0" y="1985"/>
                    <a:pt x="234" y="3794"/>
                  </a:cubicBezTo>
                  <a:cubicBezTo>
                    <a:pt x="473" y="5466"/>
                    <a:pt x="1894" y="6631"/>
                    <a:pt x="3511" y="6631"/>
                  </a:cubicBezTo>
                  <a:cubicBezTo>
                    <a:pt x="3672" y="6631"/>
                    <a:pt x="3835" y="6620"/>
                    <a:pt x="3999" y="6596"/>
                  </a:cubicBezTo>
                  <a:cubicBezTo>
                    <a:pt x="5837" y="6363"/>
                    <a:pt x="7063" y="4670"/>
                    <a:pt x="6801" y="2831"/>
                  </a:cubicBezTo>
                  <a:cubicBezTo>
                    <a:pt x="6586" y="1170"/>
                    <a:pt x="5142" y="1"/>
                    <a:pt x="348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5097;p49">
              <a:extLst>
                <a:ext uri="{FF2B5EF4-FFF2-40B4-BE49-F238E27FC236}">
                  <a16:creationId xmlns:a16="http://schemas.microsoft.com/office/drawing/2014/main" id="{593EB367-4515-4F51-BF35-94F50D1FA2A0}"/>
                </a:ext>
              </a:extLst>
            </p:cNvPr>
            <p:cNvSpPr/>
            <p:nvPr/>
          </p:nvSpPr>
          <p:spPr>
            <a:xfrm>
              <a:off x="-1915350" y="3524525"/>
              <a:ext cx="179500" cy="168475"/>
            </a:xfrm>
            <a:custGeom>
              <a:avLst/>
              <a:gdLst/>
              <a:ahLst/>
              <a:cxnLst/>
              <a:rect l="l" t="t" r="r" b="b"/>
              <a:pathLst>
                <a:path w="7180" h="6739" extrusionOk="0">
                  <a:moveTo>
                    <a:pt x="3576" y="1"/>
                  </a:moveTo>
                  <a:cubicBezTo>
                    <a:pt x="3436" y="1"/>
                    <a:pt x="3295" y="10"/>
                    <a:pt x="3152" y="28"/>
                  </a:cubicBezTo>
                  <a:cubicBezTo>
                    <a:pt x="1343" y="261"/>
                    <a:pt x="0" y="1983"/>
                    <a:pt x="350" y="3793"/>
                  </a:cubicBezTo>
                  <a:cubicBezTo>
                    <a:pt x="593" y="5489"/>
                    <a:pt x="2052" y="6738"/>
                    <a:pt x="3698" y="6738"/>
                  </a:cubicBezTo>
                  <a:cubicBezTo>
                    <a:pt x="3836" y="6738"/>
                    <a:pt x="3975" y="6729"/>
                    <a:pt x="4115" y="6711"/>
                  </a:cubicBezTo>
                  <a:cubicBezTo>
                    <a:pt x="5954" y="6478"/>
                    <a:pt x="7180" y="4756"/>
                    <a:pt x="6917" y="2946"/>
                  </a:cubicBezTo>
                  <a:cubicBezTo>
                    <a:pt x="6702" y="1250"/>
                    <a:pt x="5244" y="1"/>
                    <a:pt x="3576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5098;p49">
              <a:extLst>
                <a:ext uri="{FF2B5EF4-FFF2-40B4-BE49-F238E27FC236}">
                  <a16:creationId xmlns:a16="http://schemas.microsoft.com/office/drawing/2014/main" id="{9A01B075-8212-445D-A6ED-637293F307D7}"/>
                </a:ext>
              </a:extLst>
            </p:cNvPr>
            <p:cNvSpPr/>
            <p:nvPr/>
          </p:nvSpPr>
          <p:spPr>
            <a:xfrm>
              <a:off x="-1158725" y="3232675"/>
              <a:ext cx="176600" cy="168475"/>
            </a:xfrm>
            <a:custGeom>
              <a:avLst/>
              <a:gdLst/>
              <a:ahLst/>
              <a:cxnLst/>
              <a:rect l="l" t="t" r="r" b="b"/>
              <a:pathLst>
                <a:path w="7064" h="6739" extrusionOk="0">
                  <a:moveTo>
                    <a:pt x="3459" y="1"/>
                  </a:moveTo>
                  <a:cubicBezTo>
                    <a:pt x="3319" y="1"/>
                    <a:pt x="3178" y="10"/>
                    <a:pt x="3035" y="28"/>
                  </a:cubicBezTo>
                  <a:cubicBezTo>
                    <a:pt x="1226" y="261"/>
                    <a:pt x="0" y="1983"/>
                    <a:pt x="263" y="3793"/>
                  </a:cubicBezTo>
                  <a:cubicBezTo>
                    <a:pt x="478" y="5489"/>
                    <a:pt x="1936" y="6738"/>
                    <a:pt x="3604" y="6738"/>
                  </a:cubicBezTo>
                  <a:cubicBezTo>
                    <a:pt x="3744" y="6738"/>
                    <a:pt x="3885" y="6729"/>
                    <a:pt x="4028" y="6711"/>
                  </a:cubicBezTo>
                  <a:cubicBezTo>
                    <a:pt x="5837" y="6478"/>
                    <a:pt x="7063" y="4756"/>
                    <a:pt x="6830" y="2946"/>
                  </a:cubicBezTo>
                  <a:cubicBezTo>
                    <a:pt x="6587" y="1250"/>
                    <a:pt x="5128" y="1"/>
                    <a:pt x="3459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5099;p49">
              <a:extLst>
                <a:ext uri="{FF2B5EF4-FFF2-40B4-BE49-F238E27FC236}">
                  <a16:creationId xmlns:a16="http://schemas.microsoft.com/office/drawing/2014/main" id="{4AD4CE54-1DFE-4C02-B772-00DF9905CF89}"/>
                </a:ext>
              </a:extLst>
            </p:cNvPr>
            <p:cNvSpPr/>
            <p:nvPr/>
          </p:nvSpPr>
          <p:spPr>
            <a:xfrm>
              <a:off x="-1033975" y="3402650"/>
              <a:ext cx="176600" cy="165775"/>
            </a:xfrm>
            <a:custGeom>
              <a:avLst/>
              <a:gdLst/>
              <a:ahLst/>
              <a:cxnLst/>
              <a:rect l="l" t="t" r="r" b="b"/>
              <a:pathLst>
                <a:path w="7064" h="6631" extrusionOk="0">
                  <a:moveTo>
                    <a:pt x="3485" y="0"/>
                  </a:moveTo>
                  <a:cubicBezTo>
                    <a:pt x="3337" y="0"/>
                    <a:pt x="3187" y="10"/>
                    <a:pt x="3036" y="29"/>
                  </a:cubicBezTo>
                  <a:cubicBezTo>
                    <a:pt x="1227" y="292"/>
                    <a:pt x="1" y="1984"/>
                    <a:pt x="234" y="3794"/>
                  </a:cubicBezTo>
                  <a:cubicBezTo>
                    <a:pt x="473" y="5466"/>
                    <a:pt x="1895" y="6631"/>
                    <a:pt x="3533" y="6631"/>
                  </a:cubicBezTo>
                  <a:cubicBezTo>
                    <a:pt x="3696" y="6631"/>
                    <a:pt x="3862" y="6619"/>
                    <a:pt x="4028" y="6596"/>
                  </a:cubicBezTo>
                  <a:cubicBezTo>
                    <a:pt x="5838" y="6362"/>
                    <a:pt x="7064" y="4669"/>
                    <a:pt x="6801" y="2831"/>
                  </a:cubicBezTo>
                  <a:cubicBezTo>
                    <a:pt x="6587" y="1170"/>
                    <a:pt x="5143" y="0"/>
                    <a:pt x="3485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5100;p49">
              <a:extLst>
                <a:ext uri="{FF2B5EF4-FFF2-40B4-BE49-F238E27FC236}">
                  <a16:creationId xmlns:a16="http://schemas.microsoft.com/office/drawing/2014/main" id="{2D4EFF7F-43D9-4EB0-9010-B2756C9587A7}"/>
                </a:ext>
              </a:extLst>
            </p:cNvPr>
            <p:cNvSpPr/>
            <p:nvPr/>
          </p:nvSpPr>
          <p:spPr>
            <a:xfrm>
              <a:off x="-1508575" y="3313675"/>
              <a:ext cx="196900" cy="105825"/>
            </a:xfrm>
            <a:custGeom>
              <a:avLst/>
              <a:gdLst/>
              <a:ahLst/>
              <a:cxnLst/>
              <a:rect l="l" t="t" r="r" b="b"/>
              <a:pathLst>
                <a:path w="7876" h="4233" extrusionOk="0">
                  <a:moveTo>
                    <a:pt x="7114" y="0"/>
                  </a:moveTo>
                  <a:cubicBezTo>
                    <a:pt x="6862" y="0"/>
                    <a:pt x="6629" y="137"/>
                    <a:pt x="6581" y="436"/>
                  </a:cubicBezTo>
                  <a:cubicBezTo>
                    <a:pt x="6389" y="2039"/>
                    <a:pt x="5236" y="2867"/>
                    <a:pt x="3995" y="2867"/>
                  </a:cubicBezTo>
                  <a:cubicBezTo>
                    <a:pt x="2976" y="2867"/>
                    <a:pt x="1898" y="2310"/>
                    <a:pt x="1240" y="1166"/>
                  </a:cubicBezTo>
                  <a:cubicBezTo>
                    <a:pt x="1129" y="986"/>
                    <a:pt x="968" y="912"/>
                    <a:pt x="804" y="912"/>
                  </a:cubicBezTo>
                  <a:cubicBezTo>
                    <a:pt x="409" y="912"/>
                    <a:pt x="0" y="1345"/>
                    <a:pt x="248" y="1778"/>
                  </a:cubicBezTo>
                  <a:cubicBezTo>
                    <a:pt x="1043" y="3210"/>
                    <a:pt x="2513" y="4233"/>
                    <a:pt x="4133" y="4233"/>
                  </a:cubicBezTo>
                  <a:cubicBezTo>
                    <a:pt x="4296" y="4233"/>
                    <a:pt x="4460" y="4222"/>
                    <a:pt x="4626" y="4201"/>
                  </a:cubicBezTo>
                  <a:cubicBezTo>
                    <a:pt x="6231" y="3851"/>
                    <a:pt x="7544" y="2391"/>
                    <a:pt x="7807" y="786"/>
                  </a:cubicBezTo>
                  <a:cubicBezTo>
                    <a:pt x="7876" y="286"/>
                    <a:pt x="7476" y="0"/>
                    <a:pt x="7114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5101;p49">
              <a:extLst>
                <a:ext uri="{FF2B5EF4-FFF2-40B4-BE49-F238E27FC236}">
                  <a16:creationId xmlns:a16="http://schemas.microsoft.com/office/drawing/2014/main" id="{E8A84FDF-70C7-41FD-977F-BA6625C4AADB}"/>
                </a:ext>
              </a:extLst>
            </p:cNvPr>
            <p:cNvSpPr/>
            <p:nvPr/>
          </p:nvSpPr>
          <p:spPr>
            <a:xfrm>
              <a:off x="-1891275" y="3125150"/>
              <a:ext cx="167100" cy="128675"/>
            </a:xfrm>
            <a:custGeom>
              <a:avLst/>
              <a:gdLst/>
              <a:ahLst/>
              <a:cxnLst/>
              <a:rect l="l" t="t" r="r" b="b"/>
              <a:pathLst>
                <a:path w="6684" h="5147" extrusionOk="0">
                  <a:moveTo>
                    <a:pt x="5019" y="1"/>
                  </a:moveTo>
                  <a:cubicBezTo>
                    <a:pt x="4171" y="1"/>
                    <a:pt x="3054" y="492"/>
                    <a:pt x="2423" y="1031"/>
                  </a:cubicBezTo>
                  <a:cubicBezTo>
                    <a:pt x="730" y="2257"/>
                    <a:pt x="0" y="4562"/>
                    <a:pt x="1109" y="5058"/>
                  </a:cubicBezTo>
                  <a:cubicBezTo>
                    <a:pt x="1198" y="5119"/>
                    <a:pt x="1289" y="5146"/>
                    <a:pt x="1381" y="5146"/>
                  </a:cubicBezTo>
                  <a:cubicBezTo>
                    <a:pt x="2049" y="5146"/>
                    <a:pt x="2817" y="3715"/>
                    <a:pt x="3765" y="2870"/>
                  </a:cubicBezTo>
                  <a:cubicBezTo>
                    <a:pt x="4991" y="1906"/>
                    <a:pt x="6684" y="1760"/>
                    <a:pt x="6071" y="564"/>
                  </a:cubicBezTo>
                  <a:cubicBezTo>
                    <a:pt x="5901" y="161"/>
                    <a:pt x="5504" y="1"/>
                    <a:pt x="5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5102;p49">
              <a:extLst>
                <a:ext uri="{FF2B5EF4-FFF2-40B4-BE49-F238E27FC236}">
                  <a16:creationId xmlns:a16="http://schemas.microsoft.com/office/drawing/2014/main" id="{27CD4B36-0776-47E1-947B-7EA89CA1993E}"/>
                </a:ext>
              </a:extLst>
            </p:cNvPr>
            <p:cNvSpPr/>
            <p:nvPr/>
          </p:nvSpPr>
          <p:spPr>
            <a:xfrm>
              <a:off x="-1131000" y="3029775"/>
              <a:ext cx="175850" cy="101000"/>
            </a:xfrm>
            <a:custGeom>
              <a:avLst/>
              <a:gdLst/>
              <a:ahLst/>
              <a:cxnLst/>
              <a:rect l="l" t="t" r="r" b="b"/>
              <a:pathLst>
                <a:path w="7034" h="4040" extrusionOk="0">
                  <a:moveTo>
                    <a:pt x="1787" y="1"/>
                  </a:moveTo>
                  <a:cubicBezTo>
                    <a:pt x="928" y="1"/>
                    <a:pt x="182" y="229"/>
                    <a:pt x="117" y="847"/>
                  </a:cubicBezTo>
                  <a:cubicBezTo>
                    <a:pt x="0" y="2307"/>
                    <a:pt x="1576" y="1927"/>
                    <a:pt x="2919" y="2540"/>
                  </a:cubicBezTo>
                  <a:cubicBezTo>
                    <a:pt x="4117" y="3044"/>
                    <a:pt x="5139" y="4039"/>
                    <a:pt x="5805" y="4039"/>
                  </a:cubicBezTo>
                  <a:cubicBezTo>
                    <a:pt x="5950" y="4039"/>
                    <a:pt x="6078" y="3992"/>
                    <a:pt x="6188" y="3883"/>
                  </a:cubicBezTo>
                  <a:cubicBezTo>
                    <a:pt x="7034" y="3036"/>
                    <a:pt x="5721" y="1081"/>
                    <a:pt x="3765" y="351"/>
                  </a:cubicBezTo>
                  <a:cubicBezTo>
                    <a:pt x="3223" y="145"/>
                    <a:pt x="2469" y="1"/>
                    <a:pt x="17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5103;p49">
              <a:extLst>
                <a:ext uri="{FF2B5EF4-FFF2-40B4-BE49-F238E27FC236}">
                  <a16:creationId xmlns:a16="http://schemas.microsoft.com/office/drawing/2014/main" id="{A763E3D3-DF8D-49A1-A18F-53ED52BE9744}"/>
                </a:ext>
              </a:extLst>
            </p:cNvPr>
            <p:cNvSpPr/>
            <p:nvPr/>
          </p:nvSpPr>
          <p:spPr>
            <a:xfrm>
              <a:off x="-901800" y="3680950"/>
              <a:ext cx="260400" cy="287350"/>
            </a:xfrm>
            <a:custGeom>
              <a:avLst/>
              <a:gdLst/>
              <a:ahLst/>
              <a:cxnLst/>
              <a:rect l="l" t="t" r="r" b="b"/>
              <a:pathLst>
                <a:path w="10416" h="11494" extrusionOk="0">
                  <a:moveTo>
                    <a:pt x="2393" y="1"/>
                  </a:moveTo>
                  <a:cubicBezTo>
                    <a:pt x="1797" y="1"/>
                    <a:pt x="1199" y="122"/>
                    <a:pt x="668" y="338"/>
                  </a:cubicBezTo>
                  <a:cubicBezTo>
                    <a:pt x="1" y="551"/>
                    <a:pt x="260" y="1593"/>
                    <a:pt x="867" y="1593"/>
                  </a:cubicBezTo>
                  <a:cubicBezTo>
                    <a:pt x="924" y="1593"/>
                    <a:pt x="984" y="1583"/>
                    <a:pt x="1047" y="1563"/>
                  </a:cubicBezTo>
                  <a:cubicBezTo>
                    <a:pt x="1498" y="1388"/>
                    <a:pt x="1968" y="1292"/>
                    <a:pt x="2400" y="1292"/>
                  </a:cubicBezTo>
                  <a:cubicBezTo>
                    <a:pt x="3481" y="1292"/>
                    <a:pt x="4332" y="1893"/>
                    <a:pt x="4082" y="3373"/>
                  </a:cubicBezTo>
                  <a:cubicBezTo>
                    <a:pt x="3849" y="4599"/>
                    <a:pt x="3119" y="5328"/>
                    <a:pt x="3703" y="6671"/>
                  </a:cubicBezTo>
                  <a:cubicBezTo>
                    <a:pt x="4082" y="7517"/>
                    <a:pt x="4929" y="7984"/>
                    <a:pt x="6038" y="8130"/>
                  </a:cubicBezTo>
                  <a:cubicBezTo>
                    <a:pt x="6427" y="8130"/>
                    <a:pt x="6998" y="7961"/>
                    <a:pt x="7473" y="7961"/>
                  </a:cubicBezTo>
                  <a:cubicBezTo>
                    <a:pt x="7711" y="7961"/>
                    <a:pt x="7925" y="8004"/>
                    <a:pt x="8081" y="8130"/>
                  </a:cubicBezTo>
                  <a:cubicBezTo>
                    <a:pt x="8810" y="8363"/>
                    <a:pt x="8694" y="9589"/>
                    <a:pt x="8577" y="10056"/>
                  </a:cubicBezTo>
                  <a:cubicBezTo>
                    <a:pt x="8577" y="10173"/>
                    <a:pt x="8343" y="10436"/>
                    <a:pt x="8227" y="10552"/>
                  </a:cubicBezTo>
                  <a:cubicBezTo>
                    <a:pt x="7968" y="11050"/>
                    <a:pt x="8334" y="11493"/>
                    <a:pt x="8750" y="11493"/>
                  </a:cubicBezTo>
                  <a:cubicBezTo>
                    <a:pt x="8944" y="11493"/>
                    <a:pt x="9149" y="11397"/>
                    <a:pt x="9306" y="11165"/>
                  </a:cubicBezTo>
                  <a:cubicBezTo>
                    <a:pt x="10036" y="10056"/>
                    <a:pt x="10416" y="8480"/>
                    <a:pt x="9423" y="7400"/>
                  </a:cubicBezTo>
                  <a:cubicBezTo>
                    <a:pt x="7964" y="5941"/>
                    <a:pt x="3966" y="7984"/>
                    <a:pt x="4929" y="4599"/>
                  </a:cubicBezTo>
                  <a:cubicBezTo>
                    <a:pt x="5425" y="3139"/>
                    <a:pt x="6038" y="1797"/>
                    <a:pt x="4578" y="688"/>
                  </a:cubicBezTo>
                  <a:cubicBezTo>
                    <a:pt x="3950" y="208"/>
                    <a:pt x="3172" y="1"/>
                    <a:pt x="2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5104;p49">
              <a:extLst>
                <a:ext uri="{FF2B5EF4-FFF2-40B4-BE49-F238E27FC236}">
                  <a16:creationId xmlns:a16="http://schemas.microsoft.com/office/drawing/2014/main" id="{18DAB669-4669-4113-98DD-241457BC9E55}"/>
                </a:ext>
              </a:extLst>
            </p:cNvPr>
            <p:cNvSpPr/>
            <p:nvPr/>
          </p:nvSpPr>
          <p:spPr>
            <a:xfrm>
              <a:off x="-2000725" y="3819975"/>
              <a:ext cx="197725" cy="325925"/>
            </a:xfrm>
            <a:custGeom>
              <a:avLst/>
              <a:gdLst/>
              <a:ahLst/>
              <a:cxnLst/>
              <a:rect l="l" t="t" r="r" b="b"/>
              <a:pathLst>
                <a:path w="7909" h="13037" extrusionOk="0">
                  <a:moveTo>
                    <a:pt x="7180" y="1"/>
                  </a:moveTo>
                  <a:cubicBezTo>
                    <a:pt x="5838" y="1"/>
                    <a:pt x="4378" y="234"/>
                    <a:pt x="3532" y="1343"/>
                  </a:cubicBezTo>
                  <a:cubicBezTo>
                    <a:pt x="2569" y="2802"/>
                    <a:pt x="3298" y="3882"/>
                    <a:pt x="4145" y="5108"/>
                  </a:cubicBezTo>
                  <a:cubicBezTo>
                    <a:pt x="6217" y="8143"/>
                    <a:pt x="1693" y="7530"/>
                    <a:pt x="730" y="9252"/>
                  </a:cubicBezTo>
                  <a:cubicBezTo>
                    <a:pt x="1" y="10595"/>
                    <a:pt x="847" y="12054"/>
                    <a:pt x="1839" y="12901"/>
                  </a:cubicBezTo>
                  <a:cubicBezTo>
                    <a:pt x="1959" y="12996"/>
                    <a:pt x="2091" y="13037"/>
                    <a:pt x="2219" y="13037"/>
                  </a:cubicBezTo>
                  <a:cubicBezTo>
                    <a:pt x="2719" y="13037"/>
                    <a:pt x="3173" y="12426"/>
                    <a:pt x="2686" y="12054"/>
                  </a:cubicBezTo>
                  <a:cubicBezTo>
                    <a:pt x="2189" y="11558"/>
                    <a:pt x="1460" y="10216"/>
                    <a:pt x="2073" y="9486"/>
                  </a:cubicBezTo>
                  <a:cubicBezTo>
                    <a:pt x="2569" y="9136"/>
                    <a:pt x="3649" y="9136"/>
                    <a:pt x="4262" y="8990"/>
                  </a:cubicBezTo>
                  <a:cubicBezTo>
                    <a:pt x="5108" y="8640"/>
                    <a:pt x="5721" y="8027"/>
                    <a:pt x="5954" y="7180"/>
                  </a:cubicBezTo>
                  <a:cubicBezTo>
                    <a:pt x="6217" y="6071"/>
                    <a:pt x="5721" y="5225"/>
                    <a:pt x="5108" y="4495"/>
                  </a:cubicBezTo>
                  <a:cubicBezTo>
                    <a:pt x="3816" y="2641"/>
                    <a:pt x="5119" y="1220"/>
                    <a:pt x="6962" y="1220"/>
                  </a:cubicBezTo>
                  <a:cubicBezTo>
                    <a:pt x="7034" y="1220"/>
                    <a:pt x="7107" y="1222"/>
                    <a:pt x="7180" y="1226"/>
                  </a:cubicBezTo>
                  <a:cubicBezTo>
                    <a:pt x="7213" y="1232"/>
                    <a:pt x="7245" y="1234"/>
                    <a:pt x="7275" y="1234"/>
                  </a:cubicBezTo>
                  <a:cubicBezTo>
                    <a:pt x="7908" y="1234"/>
                    <a:pt x="7877" y="112"/>
                    <a:pt x="7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5105;p49">
              <a:extLst>
                <a:ext uri="{FF2B5EF4-FFF2-40B4-BE49-F238E27FC236}">
                  <a16:creationId xmlns:a16="http://schemas.microsoft.com/office/drawing/2014/main" id="{E8176671-4EAA-47D6-964B-4CAD3DC9BEC4}"/>
                </a:ext>
              </a:extLst>
            </p:cNvPr>
            <p:cNvSpPr/>
            <p:nvPr/>
          </p:nvSpPr>
          <p:spPr>
            <a:xfrm>
              <a:off x="-1692100" y="4682575"/>
              <a:ext cx="393925" cy="152750"/>
            </a:xfrm>
            <a:custGeom>
              <a:avLst/>
              <a:gdLst/>
              <a:ahLst/>
              <a:cxnLst/>
              <a:rect l="l" t="t" r="r" b="b"/>
              <a:pathLst>
                <a:path w="15757" h="6110" extrusionOk="0">
                  <a:moveTo>
                    <a:pt x="585" y="1"/>
                  </a:moveTo>
                  <a:cubicBezTo>
                    <a:pt x="278" y="1"/>
                    <a:pt x="1" y="213"/>
                    <a:pt x="59" y="636"/>
                  </a:cubicBezTo>
                  <a:cubicBezTo>
                    <a:pt x="176" y="2095"/>
                    <a:pt x="789" y="3817"/>
                    <a:pt x="2365" y="4547"/>
                  </a:cubicBezTo>
                  <a:cubicBezTo>
                    <a:pt x="2772" y="4736"/>
                    <a:pt x="3131" y="4817"/>
                    <a:pt x="3458" y="4817"/>
                  </a:cubicBezTo>
                  <a:cubicBezTo>
                    <a:pt x="4793" y="4817"/>
                    <a:pt x="5570" y="3459"/>
                    <a:pt x="6743" y="2591"/>
                  </a:cubicBezTo>
                  <a:cubicBezTo>
                    <a:pt x="7305" y="2164"/>
                    <a:pt x="7755" y="1987"/>
                    <a:pt x="8129" y="1987"/>
                  </a:cubicBezTo>
                  <a:cubicBezTo>
                    <a:pt x="9774" y="1987"/>
                    <a:pt x="9950" y="5411"/>
                    <a:pt x="11733" y="6006"/>
                  </a:cubicBezTo>
                  <a:cubicBezTo>
                    <a:pt x="11972" y="6077"/>
                    <a:pt x="12209" y="6109"/>
                    <a:pt x="12440" y="6109"/>
                  </a:cubicBezTo>
                  <a:cubicBezTo>
                    <a:pt x="13735" y="6109"/>
                    <a:pt x="14879" y="5090"/>
                    <a:pt x="15498" y="4050"/>
                  </a:cubicBezTo>
                  <a:cubicBezTo>
                    <a:pt x="15757" y="3553"/>
                    <a:pt x="15378" y="3109"/>
                    <a:pt x="14962" y="3109"/>
                  </a:cubicBezTo>
                  <a:cubicBezTo>
                    <a:pt x="14768" y="3109"/>
                    <a:pt x="14567" y="3206"/>
                    <a:pt x="14418" y="3438"/>
                  </a:cubicBezTo>
                  <a:cubicBezTo>
                    <a:pt x="14009" y="4135"/>
                    <a:pt x="13105" y="4753"/>
                    <a:pt x="12261" y="4753"/>
                  </a:cubicBezTo>
                  <a:cubicBezTo>
                    <a:pt x="12080" y="4753"/>
                    <a:pt x="11903" y="4725"/>
                    <a:pt x="11733" y="4663"/>
                  </a:cubicBezTo>
                  <a:cubicBezTo>
                    <a:pt x="11120" y="4401"/>
                    <a:pt x="11004" y="3087"/>
                    <a:pt x="10653" y="2474"/>
                  </a:cubicBezTo>
                  <a:cubicBezTo>
                    <a:pt x="10157" y="1482"/>
                    <a:pt x="9428" y="752"/>
                    <a:pt x="8202" y="752"/>
                  </a:cubicBezTo>
                  <a:cubicBezTo>
                    <a:pt x="8117" y="744"/>
                    <a:pt x="8033" y="740"/>
                    <a:pt x="7951" y="740"/>
                  </a:cubicBezTo>
                  <a:cubicBezTo>
                    <a:pt x="6881" y="740"/>
                    <a:pt x="6078" y="1426"/>
                    <a:pt x="5400" y="2212"/>
                  </a:cubicBezTo>
                  <a:cubicBezTo>
                    <a:pt x="4780" y="2848"/>
                    <a:pt x="4035" y="3360"/>
                    <a:pt x="3303" y="3360"/>
                  </a:cubicBezTo>
                  <a:cubicBezTo>
                    <a:pt x="2760" y="3360"/>
                    <a:pt x="2224" y="3079"/>
                    <a:pt x="1752" y="2358"/>
                  </a:cubicBezTo>
                  <a:cubicBezTo>
                    <a:pt x="1402" y="1862"/>
                    <a:pt x="1285" y="1132"/>
                    <a:pt x="1285" y="636"/>
                  </a:cubicBezTo>
                  <a:cubicBezTo>
                    <a:pt x="1227" y="213"/>
                    <a:pt x="891" y="1"/>
                    <a:pt x="5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5106;p49">
              <a:extLst>
                <a:ext uri="{FF2B5EF4-FFF2-40B4-BE49-F238E27FC236}">
                  <a16:creationId xmlns:a16="http://schemas.microsoft.com/office/drawing/2014/main" id="{BA00AE8E-1754-4BC7-B52E-59AA57F19055}"/>
                </a:ext>
              </a:extLst>
            </p:cNvPr>
            <p:cNvSpPr/>
            <p:nvPr/>
          </p:nvSpPr>
          <p:spPr>
            <a:xfrm>
              <a:off x="-1122000" y="4555500"/>
              <a:ext cx="367500" cy="233100"/>
            </a:xfrm>
            <a:custGeom>
              <a:avLst/>
              <a:gdLst/>
              <a:ahLst/>
              <a:cxnLst/>
              <a:rect l="l" t="t" r="r" b="b"/>
              <a:pathLst>
                <a:path w="14700" h="9324" extrusionOk="0">
                  <a:moveTo>
                    <a:pt x="13930" y="1"/>
                  </a:moveTo>
                  <a:cubicBezTo>
                    <a:pt x="13568" y="1"/>
                    <a:pt x="13172" y="299"/>
                    <a:pt x="13241" y="728"/>
                  </a:cubicBezTo>
                  <a:cubicBezTo>
                    <a:pt x="13386" y="1224"/>
                    <a:pt x="13386" y="1720"/>
                    <a:pt x="13241" y="2187"/>
                  </a:cubicBezTo>
                  <a:cubicBezTo>
                    <a:pt x="13081" y="3440"/>
                    <a:pt x="12245" y="4002"/>
                    <a:pt x="11303" y="4002"/>
                  </a:cubicBezTo>
                  <a:cubicBezTo>
                    <a:pt x="10863" y="4002"/>
                    <a:pt x="10400" y="3879"/>
                    <a:pt x="9972" y="3647"/>
                  </a:cubicBezTo>
                  <a:cubicBezTo>
                    <a:pt x="9110" y="3193"/>
                    <a:pt x="8337" y="2651"/>
                    <a:pt x="7405" y="2651"/>
                  </a:cubicBezTo>
                  <a:cubicBezTo>
                    <a:pt x="7137" y="2651"/>
                    <a:pt x="6857" y="2696"/>
                    <a:pt x="6557" y="2800"/>
                  </a:cubicBezTo>
                  <a:cubicBezTo>
                    <a:pt x="5477" y="3180"/>
                    <a:pt x="4981" y="4143"/>
                    <a:pt x="4748" y="5252"/>
                  </a:cubicBezTo>
                  <a:cubicBezTo>
                    <a:pt x="4631" y="5835"/>
                    <a:pt x="4748" y="6711"/>
                    <a:pt x="4368" y="7178"/>
                  </a:cubicBezTo>
                  <a:cubicBezTo>
                    <a:pt x="4061" y="7744"/>
                    <a:pt x="3624" y="7962"/>
                    <a:pt x="3157" y="7962"/>
                  </a:cubicBezTo>
                  <a:cubicBezTo>
                    <a:pt x="2517" y="7962"/>
                    <a:pt x="1823" y="7551"/>
                    <a:pt x="1333" y="7061"/>
                  </a:cubicBezTo>
                  <a:cubicBezTo>
                    <a:pt x="1230" y="6959"/>
                    <a:pt x="1108" y="6915"/>
                    <a:pt x="983" y="6915"/>
                  </a:cubicBezTo>
                  <a:cubicBezTo>
                    <a:pt x="506" y="6915"/>
                    <a:pt x="0" y="7561"/>
                    <a:pt x="487" y="8024"/>
                  </a:cubicBezTo>
                  <a:cubicBezTo>
                    <a:pt x="1231" y="8709"/>
                    <a:pt x="2281" y="9323"/>
                    <a:pt x="3302" y="9323"/>
                  </a:cubicBezTo>
                  <a:cubicBezTo>
                    <a:pt x="3761" y="9323"/>
                    <a:pt x="4214" y="9199"/>
                    <a:pt x="4631" y="8900"/>
                  </a:cubicBezTo>
                  <a:cubicBezTo>
                    <a:pt x="6367" y="7759"/>
                    <a:pt x="5322" y="3986"/>
                    <a:pt x="7420" y="3986"/>
                  </a:cubicBezTo>
                  <a:cubicBezTo>
                    <a:pt x="7791" y="3986"/>
                    <a:pt x="8261" y="4104"/>
                    <a:pt x="8863" y="4376"/>
                  </a:cubicBezTo>
                  <a:cubicBezTo>
                    <a:pt x="9924" y="4826"/>
                    <a:pt x="10930" y="5464"/>
                    <a:pt x="11887" y="5464"/>
                  </a:cubicBezTo>
                  <a:cubicBezTo>
                    <a:pt x="12483" y="5464"/>
                    <a:pt x="13060" y="5217"/>
                    <a:pt x="13620" y="4522"/>
                  </a:cubicBezTo>
                  <a:cubicBezTo>
                    <a:pt x="14583" y="3413"/>
                    <a:pt x="14700" y="1837"/>
                    <a:pt x="14466" y="495"/>
                  </a:cubicBezTo>
                  <a:cubicBezTo>
                    <a:pt x="14418" y="146"/>
                    <a:pt x="14182" y="1"/>
                    <a:pt x="139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5107;p49">
              <a:extLst>
                <a:ext uri="{FF2B5EF4-FFF2-40B4-BE49-F238E27FC236}">
                  <a16:creationId xmlns:a16="http://schemas.microsoft.com/office/drawing/2014/main" id="{8D40BECB-341B-4642-A8EF-7EAE1EE23EFD}"/>
                </a:ext>
              </a:extLst>
            </p:cNvPr>
            <p:cNvSpPr/>
            <p:nvPr/>
          </p:nvSpPr>
          <p:spPr>
            <a:xfrm>
              <a:off x="-1049300" y="2832050"/>
              <a:ext cx="46000" cy="42925"/>
            </a:xfrm>
            <a:custGeom>
              <a:avLst/>
              <a:gdLst/>
              <a:ahLst/>
              <a:cxnLst/>
              <a:rect l="l" t="t" r="r" b="b"/>
              <a:pathLst>
                <a:path w="1840" h="1717" extrusionOk="0">
                  <a:moveTo>
                    <a:pt x="731" y="1"/>
                  </a:moveTo>
                  <a:cubicBezTo>
                    <a:pt x="380" y="118"/>
                    <a:pt x="1" y="497"/>
                    <a:pt x="118" y="964"/>
                  </a:cubicBezTo>
                  <a:cubicBezTo>
                    <a:pt x="118" y="1395"/>
                    <a:pt x="493" y="1716"/>
                    <a:pt x="840" y="1716"/>
                  </a:cubicBezTo>
                  <a:cubicBezTo>
                    <a:pt x="892" y="1716"/>
                    <a:pt x="944" y="1709"/>
                    <a:pt x="993" y="1694"/>
                  </a:cubicBezTo>
                  <a:cubicBezTo>
                    <a:pt x="1460" y="1694"/>
                    <a:pt x="1840" y="1227"/>
                    <a:pt x="1723" y="731"/>
                  </a:cubicBezTo>
                  <a:cubicBezTo>
                    <a:pt x="1723" y="351"/>
                    <a:pt x="1227" y="1"/>
                    <a:pt x="731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5108;p49">
              <a:extLst>
                <a:ext uri="{FF2B5EF4-FFF2-40B4-BE49-F238E27FC236}">
                  <a16:creationId xmlns:a16="http://schemas.microsoft.com/office/drawing/2014/main" id="{CBA570B1-5B71-466A-AD05-38EE3257424E}"/>
                </a:ext>
              </a:extLst>
            </p:cNvPr>
            <p:cNvSpPr/>
            <p:nvPr/>
          </p:nvSpPr>
          <p:spPr>
            <a:xfrm>
              <a:off x="-827475" y="3963000"/>
              <a:ext cx="45975" cy="42325"/>
            </a:xfrm>
            <a:custGeom>
              <a:avLst/>
              <a:gdLst/>
              <a:ahLst/>
              <a:cxnLst/>
              <a:rect l="l" t="t" r="r" b="b"/>
              <a:pathLst>
                <a:path w="1839" h="1693" extrusionOk="0">
                  <a:moveTo>
                    <a:pt x="730" y="0"/>
                  </a:moveTo>
                  <a:cubicBezTo>
                    <a:pt x="380" y="117"/>
                    <a:pt x="0" y="496"/>
                    <a:pt x="146" y="963"/>
                  </a:cubicBezTo>
                  <a:cubicBezTo>
                    <a:pt x="146" y="1459"/>
                    <a:pt x="613" y="1693"/>
                    <a:pt x="993" y="1693"/>
                  </a:cubicBezTo>
                  <a:cubicBezTo>
                    <a:pt x="1460" y="1576"/>
                    <a:pt x="1839" y="1226"/>
                    <a:pt x="1722" y="730"/>
                  </a:cubicBezTo>
                  <a:cubicBezTo>
                    <a:pt x="1722" y="233"/>
                    <a:pt x="1226" y="0"/>
                    <a:pt x="730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5109;p49">
              <a:extLst>
                <a:ext uri="{FF2B5EF4-FFF2-40B4-BE49-F238E27FC236}">
                  <a16:creationId xmlns:a16="http://schemas.microsoft.com/office/drawing/2014/main" id="{90957E85-F36E-4187-8EEF-59CB0BB201E1}"/>
                </a:ext>
              </a:extLst>
            </p:cNvPr>
            <p:cNvSpPr/>
            <p:nvPr/>
          </p:nvSpPr>
          <p:spPr>
            <a:xfrm>
              <a:off x="-1104000" y="2868550"/>
              <a:ext cx="61300" cy="58100"/>
            </a:xfrm>
            <a:custGeom>
              <a:avLst/>
              <a:gdLst/>
              <a:ahLst/>
              <a:cxnLst/>
              <a:rect l="l" t="t" r="r" b="b"/>
              <a:pathLst>
                <a:path w="2452" h="2324" extrusionOk="0">
                  <a:moveTo>
                    <a:pt x="1109" y="0"/>
                  </a:moveTo>
                  <a:cubicBezTo>
                    <a:pt x="496" y="117"/>
                    <a:pt x="0" y="730"/>
                    <a:pt x="117" y="1343"/>
                  </a:cubicBezTo>
                  <a:cubicBezTo>
                    <a:pt x="117" y="1892"/>
                    <a:pt x="609" y="2324"/>
                    <a:pt x="1152" y="2324"/>
                  </a:cubicBezTo>
                  <a:cubicBezTo>
                    <a:pt x="1215" y="2324"/>
                    <a:pt x="1279" y="2318"/>
                    <a:pt x="1343" y="2306"/>
                  </a:cubicBezTo>
                  <a:cubicBezTo>
                    <a:pt x="2072" y="2189"/>
                    <a:pt x="2452" y="1693"/>
                    <a:pt x="2306" y="963"/>
                  </a:cubicBezTo>
                  <a:cubicBezTo>
                    <a:pt x="2306" y="350"/>
                    <a:pt x="1722" y="0"/>
                    <a:pt x="1109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5110;p49">
              <a:extLst>
                <a:ext uri="{FF2B5EF4-FFF2-40B4-BE49-F238E27FC236}">
                  <a16:creationId xmlns:a16="http://schemas.microsoft.com/office/drawing/2014/main" id="{8A0BBCE7-B779-432F-9C4D-0D0CFB2C290D}"/>
                </a:ext>
              </a:extLst>
            </p:cNvPr>
            <p:cNvSpPr/>
            <p:nvPr/>
          </p:nvSpPr>
          <p:spPr>
            <a:xfrm>
              <a:off x="-1657075" y="4628400"/>
              <a:ext cx="60600" cy="58825"/>
            </a:xfrm>
            <a:custGeom>
              <a:avLst/>
              <a:gdLst/>
              <a:ahLst/>
              <a:cxnLst/>
              <a:rect l="l" t="t" r="r" b="b"/>
              <a:pathLst>
                <a:path w="2424" h="2353" extrusionOk="0">
                  <a:moveTo>
                    <a:pt x="1081" y="1"/>
                  </a:moveTo>
                  <a:cubicBezTo>
                    <a:pt x="497" y="147"/>
                    <a:pt x="1" y="731"/>
                    <a:pt x="117" y="1343"/>
                  </a:cubicBezTo>
                  <a:cubicBezTo>
                    <a:pt x="223" y="1896"/>
                    <a:pt x="636" y="2353"/>
                    <a:pt x="1250" y="2353"/>
                  </a:cubicBezTo>
                  <a:cubicBezTo>
                    <a:pt x="1317" y="2353"/>
                    <a:pt x="1388" y="2347"/>
                    <a:pt x="1460" y="2336"/>
                  </a:cubicBezTo>
                  <a:cubicBezTo>
                    <a:pt x="2073" y="2190"/>
                    <a:pt x="2423" y="1723"/>
                    <a:pt x="2423" y="993"/>
                  </a:cubicBezTo>
                  <a:cubicBezTo>
                    <a:pt x="2306" y="380"/>
                    <a:pt x="1693" y="1"/>
                    <a:pt x="1081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5111;p49">
              <a:extLst>
                <a:ext uri="{FF2B5EF4-FFF2-40B4-BE49-F238E27FC236}">
                  <a16:creationId xmlns:a16="http://schemas.microsoft.com/office/drawing/2014/main" id="{3677949B-8373-439A-A2D0-4B03603220F8}"/>
                </a:ext>
              </a:extLst>
            </p:cNvPr>
            <p:cNvSpPr/>
            <p:nvPr/>
          </p:nvSpPr>
          <p:spPr>
            <a:xfrm>
              <a:off x="-1031050" y="2892075"/>
              <a:ext cx="36500" cy="34875"/>
            </a:xfrm>
            <a:custGeom>
              <a:avLst/>
              <a:gdLst/>
              <a:ahLst/>
              <a:cxnLst/>
              <a:rect l="l" t="t" r="r" b="b"/>
              <a:pathLst>
                <a:path w="1460" h="1395" extrusionOk="0">
                  <a:moveTo>
                    <a:pt x="755" y="1"/>
                  </a:moveTo>
                  <a:cubicBezTo>
                    <a:pt x="709" y="1"/>
                    <a:pt x="661" y="8"/>
                    <a:pt x="614" y="22"/>
                  </a:cubicBezTo>
                  <a:cubicBezTo>
                    <a:pt x="263" y="22"/>
                    <a:pt x="1" y="402"/>
                    <a:pt x="1" y="752"/>
                  </a:cubicBezTo>
                  <a:cubicBezTo>
                    <a:pt x="1" y="1164"/>
                    <a:pt x="262" y="1394"/>
                    <a:pt x="617" y="1394"/>
                  </a:cubicBezTo>
                  <a:cubicBezTo>
                    <a:pt x="690" y="1394"/>
                    <a:pt x="767" y="1385"/>
                    <a:pt x="847" y="1365"/>
                  </a:cubicBezTo>
                  <a:cubicBezTo>
                    <a:pt x="1226" y="1365"/>
                    <a:pt x="1460" y="1015"/>
                    <a:pt x="1460" y="635"/>
                  </a:cubicBezTo>
                  <a:cubicBezTo>
                    <a:pt x="1358" y="329"/>
                    <a:pt x="1078" y="1"/>
                    <a:pt x="755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5112;p49">
              <a:extLst>
                <a:ext uri="{FF2B5EF4-FFF2-40B4-BE49-F238E27FC236}">
                  <a16:creationId xmlns:a16="http://schemas.microsoft.com/office/drawing/2014/main" id="{64925DA4-F0AE-4F43-9A56-57344CE08012}"/>
                </a:ext>
              </a:extLst>
            </p:cNvPr>
            <p:cNvSpPr/>
            <p:nvPr/>
          </p:nvSpPr>
          <p:spPr>
            <a:xfrm>
              <a:off x="-863950" y="4014225"/>
              <a:ext cx="40150" cy="34850"/>
            </a:xfrm>
            <a:custGeom>
              <a:avLst/>
              <a:gdLst/>
              <a:ahLst/>
              <a:cxnLst/>
              <a:rect l="l" t="t" r="r" b="b"/>
              <a:pathLst>
                <a:path w="1606" h="1394" extrusionOk="0">
                  <a:moveTo>
                    <a:pt x="879" y="0"/>
                  </a:moveTo>
                  <a:cubicBezTo>
                    <a:pt x="830" y="0"/>
                    <a:pt x="780" y="8"/>
                    <a:pt x="730" y="23"/>
                  </a:cubicBezTo>
                  <a:cubicBezTo>
                    <a:pt x="263" y="23"/>
                    <a:pt x="0" y="373"/>
                    <a:pt x="146" y="753"/>
                  </a:cubicBezTo>
                  <a:cubicBezTo>
                    <a:pt x="146" y="1145"/>
                    <a:pt x="393" y="1393"/>
                    <a:pt x="697" y="1393"/>
                  </a:cubicBezTo>
                  <a:cubicBezTo>
                    <a:pt x="755" y="1393"/>
                    <a:pt x="815" y="1384"/>
                    <a:pt x="876" y="1366"/>
                  </a:cubicBezTo>
                  <a:cubicBezTo>
                    <a:pt x="1226" y="1366"/>
                    <a:pt x="1605" y="986"/>
                    <a:pt x="1459" y="636"/>
                  </a:cubicBezTo>
                  <a:cubicBezTo>
                    <a:pt x="1459" y="307"/>
                    <a:pt x="1196" y="0"/>
                    <a:pt x="879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5113;p49">
              <a:extLst>
                <a:ext uri="{FF2B5EF4-FFF2-40B4-BE49-F238E27FC236}">
                  <a16:creationId xmlns:a16="http://schemas.microsoft.com/office/drawing/2014/main" id="{E7E7D28E-8C3A-40F1-B6DA-25D24ABCC0CF}"/>
                </a:ext>
              </a:extLst>
            </p:cNvPr>
            <p:cNvSpPr/>
            <p:nvPr/>
          </p:nvSpPr>
          <p:spPr>
            <a:xfrm>
              <a:off x="-1614750" y="4692625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613" y="0"/>
                  </a:moveTo>
                  <a:cubicBezTo>
                    <a:pt x="263" y="117"/>
                    <a:pt x="0" y="496"/>
                    <a:pt x="0" y="847"/>
                  </a:cubicBezTo>
                  <a:cubicBezTo>
                    <a:pt x="0" y="1226"/>
                    <a:pt x="380" y="1460"/>
                    <a:pt x="847" y="1460"/>
                  </a:cubicBezTo>
                  <a:cubicBezTo>
                    <a:pt x="1226" y="1343"/>
                    <a:pt x="1460" y="963"/>
                    <a:pt x="1460" y="613"/>
                  </a:cubicBezTo>
                  <a:cubicBezTo>
                    <a:pt x="1343" y="234"/>
                    <a:pt x="993" y="0"/>
                    <a:pt x="613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5114;p49">
              <a:extLst>
                <a:ext uri="{FF2B5EF4-FFF2-40B4-BE49-F238E27FC236}">
                  <a16:creationId xmlns:a16="http://schemas.microsoft.com/office/drawing/2014/main" id="{5BDB7082-8C21-43C7-8A55-60CC3E4AD753}"/>
                </a:ext>
              </a:extLst>
            </p:cNvPr>
            <p:cNvSpPr/>
            <p:nvPr/>
          </p:nvSpPr>
          <p:spPr>
            <a:xfrm>
              <a:off x="-1386375" y="3983475"/>
              <a:ext cx="175875" cy="168600"/>
            </a:xfrm>
            <a:custGeom>
              <a:avLst/>
              <a:gdLst/>
              <a:ahLst/>
              <a:cxnLst/>
              <a:rect l="l" t="t" r="r" b="b"/>
              <a:pathLst>
                <a:path w="7035" h="6744" extrusionOk="0">
                  <a:moveTo>
                    <a:pt x="3447" y="1"/>
                  </a:moveTo>
                  <a:cubicBezTo>
                    <a:pt x="3311" y="1"/>
                    <a:pt x="3173" y="10"/>
                    <a:pt x="3036" y="27"/>
                  </a:cubicBezTo>
                  <a:cubicBezTo>
                    <a:pt x="1197" y="261"/>
                    <a:pt x="0" y="1983"/>
                    <a:pt x="234" y="3792"/>
                  </a:cubicBezTo>
                  <a:cubicBezTo>
                    <a:pt x="448" y="5476"/>
                    <a:pt x="1910" y="6744"/>
                    <a:pt x="3544" y="6744"/>
                  </a:cubicBezTo>
                  <a:cubicBezTo>
                    <a:pt x="3694" y="6744"/>
                    <a:pt x="3846" y="6733"/>
                    <a:pt x="3999" y="6711"/>
                  </a:cubicBezTo>
                  <a:cubicBezTo>
                    <a:pt x="5837" y="6477"/>
                    <a:pt x="7034" y="4785"/>
                    <a:pt x="6801" y="2946"/>
                  </a:cubicBezTo>
                  <a:cubicBezTo>
                    <a:pt x="6585" y="1274"/>
                    <a:pt x="5099" y="1"/>
                    <a:pt x="3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5115;p49">
              <a:extLst>
                <a:ext uri="{FF2B5EF4-FFF2-40B4-BE49-F238E27FC236}">
                  <a16:creationId xmlns:a16="http://schemas.microsoft.com/office/drawing/2014/main" id="{C38BD02C-9361-4E29-AEC1-991936E5D627}"/>
                </a:ext>
              </a:extLst>
            </p:cNvPr>
            <p:cNvSpPr/>
            <p:nvPr/>
          </p:nvSpPr>
          <p:spPr>
            <a:xfrm>
              <a:off x="-1352825" y="4229950"/>
              <a:ext cx="178800" cy="168625"/>
            </a:xfrm>
            <a:custGeom>
              <a:avLst/>
              <a:gdLst/>
              <a:ahLst/>
              <a:cxnLst/>
              <a:rect l="l" t="t" r="r" b="b"/>
              <a:pathLst>
                <a:path w="7152" h="6745" extrusionOk="0">
                  <a:moveTo>
                    <a:pt x="3608" y="0"/>
                  </a:moveTo>
                  <a:cubicBezTo>
                    <a:pt x="3457" y="0"/>
                    <a:pt x="3305" y="11"/>
                    <a:pt x="3153" y="33"/>
                  </a:cubicBezTo>
                  <a:cubicBezTo>
                    <a:pt x="1314" y="383"/>
                    <a:pt x="1" y="2076"/>
                    <a:pt x="234" y="3915"/>
                  </a:cubicBezTo>
                  <a:cubicBezTo>
                    <a:pt x="449" y="5576"/>
                    <a:pt x="1917" y="6745"/>
                    <a:pt x="3557" y="6745"/>
                  </a:cubicBezTo>
                  <a:cubicBezTo>
                    <a:pt x="3703" y="6745"/>
                    <a:pt x="3851" y="6736"/>
                    <a:pt x="3999" y="6716"/>
                  </a:cubicBezTo>
                  <a:cubicBezTo>
                    <a:pt x="5838" y="6454"/>
                    <a:pt x="7151" y="4761"/>
                    <a:pt x="6918" y="2952"/>
                  </a:cubicBezTo>
                  <a:cubicBezTo>
                    <a:pt x="6704" y="1268"/>
                    <a:pt x="5242" y="0"/>
                    <a:pt x="3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5116;p49">
              <a:extLst>
                <a:ext uri="{FF2B5EF4-FFF2-40B4-BE49-F238E27FC236}">
                  <a16:creationId xmlns:a16="http://schemas.microsoft.com/office/drawing/2014/main" id="{A90E0B16-49C6-4AE0-9D35-D3777D3E29ED}"/>
                </a:ext>
              </a:extLst>
            </p:cNvPr>
            <p:cNvSpPr/>
            <p:nvPr/>
          </p:nvSpPr>
          <p:spPr>
            <a:xfrm>
              <a:off x="-1359375" y="4011875"/>
              <a:ext cx="88300" cy="87575"/>
            </a:xfrm>
            <a:custGeom>
              <a:avLst/>
              <a:gdLst/>
              <a:ahLst/>
              <a:cxnLst/>
              <a:rect l="l" t="t" r="r" b="b"/>
              <a:pathLst>
                <a:path w="3532" h="3503" extrusionOk="0">
                  <a:moveTo>
                    <a:pt x="1839" y="0"/>
                  </a:moveTo>
                  <a:cubicBezTo>
                    <a:pt x="847" y="0"/>
                    <a:pt x="0" y="730"/>
                    <a:pt x="0" y="1693"/>
                  </a:cubicBezTo>
                  <a:cubicBezTo>
                    <a:pt x="0" y="2656"/>
                    <a:pt x="847" y="3503"/>
                    <a:pt x="1839" y="3503"/>
                  </a:cubicBezTo>
                  <a:cubicBezTo>
                    <a:pt x="2802" y="3503"/>
                    <a:pt x="3532" y="2656"/>
                    <a:pt x="3532" y="1693"/>
                  </a:cubicBezTo>
                  <a:cubicBezTo>
                    <a:pt x="3532" y="730"/>
                    <a:pt x="2802" y="0"/>
                    <a:pt x="1839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5117;p49">
              <a:extLst>
                <a:ext uri="{FF2B5EF4-FFF2-40B4-BE49-F238E27FC236}">
                  <a16:creationId xmlns:a16="http://schemas.microsoft.com/office/drawing/2014/main" id="{4345591C-0573-4C34-A3E7-81E1C4F06D96}"/>
                </a:ext>
              </a:extLst>
            </p:cNvPr>
            <p:cNvSpPr/>
            <p:nvPr/>
          </p:nvSpPr>
          <p:spPr>
            <a:xfrm>
              <a:off x="-1322900" y="4257750"/>
              <a:ext cx="85400" cy="88325"/>
            </a:xfrm>
            <a:custGeom>
              <a:avLst/>
              <a:gdLst/>
              <a:ahLst/>
              <a:cxnLst/>
              <a:rect l="l" t="t" r="r" b="b"/>
              <a:pathLst>
                <a:path w="3416" h="3533" extrusionOk="0">
                  <a:moveTo>
                    <a:pt x="1722" y="1"/>
                  </a:moveTo>
                  <a:cubicBezTo>
                    <a:pt x="730" y="1"/>
                    <a:pt x="1" y="730"/>
                    <a:pt x="1" y="1694"/>
                  </a:cubicBezTo>
                  <a:cubicBezTo>
                    <a:pt x="1" y="2686"/>
                    <a:pt x="730" y="3532"/>
                    <a:pt x="1722" y="3532"/>
                  </a:cubicBezTo>
                  <a:cubicBezTo>
                    <a:pt x="2686" y="3532"/>
                    <a:pt x="3415" y="2686"/>
                    <a:pt x="3415" y="1694"/>
                  </a:cubicBezTo>
                  <a:cubicBezTo>
                    <a:pt x="3415" y="730"/>
                    <a:pt x="2686" y="1"/>
                    <a:pt x="1722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5118;p49">
              <a:extLst>
                <a:ext uri="{FF2B5EF4-FFF2-40B4-BE49-F238E27FC236}">
                  <a16:creationId xmlns:a16="http://schemas.microsoft.com/office/drawing/2014/main" id="{7647B492-F17D-4E16-B2DE-92E51908A5D9}"/>
                </a:ext>
              </a:extLst>
            </p:cNvPr>
            <p:cNvSpPr/>
            <p:nvPr/>
          </p:nvSpPr>
          <p:spPr>
            <a:xfrm>
              <a:off x="-1745350" y="2785550"/>
              <a:ext cx="539950" cy="253050"/>
            </a:xfrm>
            <a:custGeom>
              <a:avLst/>
              <a:gdLst/>
              <a:ahLst/>
              <a:cxnLst/>
              <a:rect l="l" t="t" r="r" b="b"/>
              <a:pathLst>
                <a:path w="21598" h="10122" extrusionOk="0">
                  <a:moveTo>
                    <a:pt x="21014" y="0"/>
                  </a:moveTo>
                  <a:cubicBezTo>
                    <a:pt x="20707" y="0"/>
                    <a:pt x="20372" y="212"/>
                    <a:pt x="20313" y="635"/>
                  </a:cubicBezTo>
                  <a:cubicBezTo>
                    <a:pt x="20130" y="2259"/>
                    <a:pt x="19033" y="2987"/>
                    <a:pt x="17696" y="2987"/>
                  </a:cubicBezTo>
                  <a:cubicBezTo>
                    <a:pt x="17327" y="2987"/>
                    <a:pt x="16940" y="2931"/>
                    <a:pt x="16548" y="2824"/>
                  </a:cubicBezTo>
                  <a:cubicBezTo>
                    <a:pt x="16498" y="2812"/>
                    <a:pt x="16449" y="2807"/>
                    <a:pt x="16402" y="2807"/>
                  </a:cubicBezTo>
                  <a:cubicBezTo>
                    <a:pt x="15986" y="2807"/>
                    <a:pt x="15714" y="3239"/>
                    <a:pt x="15819" y="3554"/>
                  </a:cubicBezTo>
                  <a:cubicBezTo>
                    <a:pt x="16432" y="6122"/>
                    <a:pt x="14972" y="8311"/>
                    <a:pt x="12404" y="8778"/>
                  </a:cubicBezTo>
                  <a:cubicBezTo>
                    <a:pt x="12156" y="8819"/>
                    <a:pt x="11913" y="8838"/>
                    <a:pt x="11674" y="8838"/>
                  </a:cubicBezTo>
                  <a:cubicBezTo>
                    <a:pt x="9691" y="8838"/>
                    <a:pt x="8052" y="7488"/>
                    <a:pt x="7297" y="5743"/>
                  </a:cubicBezTo>
                  <a:cubicBezTo>
                    <a:pt x="7226" y="5458"/>
                    <a:pt x="6970" y="5293"/>
                    <a:pt x="6702" y="5293"/>
                  </a:cubicBezTo>
                  <a:cubicBezTo>
                    <a:pt x="6531" y="5293"/>
                    <a:pt x="6354" y="5361"/>
                    <a:pt x="6217" y="5509"/>
                  </a:cubicBezTo>
                  <a:cubicBezTo>
                    <a:pt x="5693" y="6473"/>
                    <a:pt x="4973" y="7242"/>
                    <a:pt x="4069" y="7242"/>
                  </a:cubicBezTo>
                  <a:cubicBezTo>
                    <a:pt x="3714" y="7242"/>
                    <a:pt x="3330" y="7123"/>
                    <a:pt x="2919" y="6852"/>
                  </a:cubicBezTo>
                  <a:cubicBezTo>
                    <a:pt x="1343" y="5743"/>
                    <a:pt x="1460" y="4050"/>
                    <a:pt x="2189" y="2474"/>
                  </a:cubicBezTo>
                  <a:cubicBezTo>
                    <a:pt x="2448" y="1976"/>
                    <a:pt x="2069" y="1533"/>
                    <a:pt x="1690" y="1533"/>
                  </a:cubicBezTo>
                  <a:cubicBezTo>
                    <a:pt x="1514" y="1533"/>
                    <a:pt x="1337" y="1629"/>
                    <a:pt x="1226" y="1861"/>
                  </a:cubicBezTo>
                  <a:cubicBezTo>
                    <a:pt x="117" y="3933"/>
                    <a:pt x="0" y="6852"/>
                    <a:pt x="2189" y="8194"/>
                  </a:cubicBezTo>
                  <a:cubicBezTo>
                    <a:pt x="2717" y="8499"/>
                    <a:pt x="3238" y="8632"/>
                    <a:pt x="3739" y="8632"/>
                  </a:cubicBezTo>
                  <a:cubicBezTo>
                    <a:pt x="4886" y="8632"/>
                    <a:pt x="5927" y="7936"/>
                    <a:pt x="6711" y="7027"/>
                  </a:cubicBezTo>
                  <a:lnTo>
                    <a:pt x="6711" y="7027"/>
                  </a:lnTo>
                  <a:cubicBezTo>
                    <a:pt x="7801" y="8884"/>
                    <a:pt x="9675" y="10122"/>
                    <a:pt x="11775" y="10122"/>
                  </a:cubicBezTo>
                  <a:cubicBezTo>
                    <a:pt x="12144" y="10122"/>
                    <a:pt x="12520" y="10083"/>
                    <a:pt x="12900" y="10004"/>
                  </a:cubicBezTo>
                  <a:cubicBezTo>
                    <a:pt x="15751" y="9344"/>
                    <a:pt x="17408" y="6893"/>
                    <a:pt x="17073" y="4186"/>
                  </a:cubicBezTo>
                  <a:lnTo>
                    <a:pt x="17073" y="4186"/>
                  </a:lnTo>
                  <a:cubicBezTo>
                    <a:pt x="17230" y="4198"/>
                    <a:pt x="17385" y="4204"/>
                    <a:pt x="17537" y="4204"/>
                  </a:cubicBezTo>
                  <a:cubicBezTo>
                    <a:pt x="19690" y="4204"/>
                    <a:pt x="21321" y="2964"/>
                    <a:pt x="21539" y="635"/>
                  </a:cubicBezTo>
                  <a:cubicBezTo>
                    <a:pt x="21597" y="212"/>
                    <a:pt x="21320" y="0"/>
                    <a:pt x="210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5119;p49">
              <a:extLst>
                <a:ext uri="{FF2B5EF4-FFF2-40B4-BE49-F238E27FC236}">
                  <a16:creationId xmlns:a16="http://schemas.microsoft.com/office/drawing/2014/main" id="{5C5B2FB8-A886-440B-9BAB-9A1977E78EE6}"/>
                </a:ext>
              </a:extLst>
            </p:cNvPr>
            <p:cNvSpPr/>
            <p:nvPr/>
          </p:nvSpPr>
          <p:spPr>
            <a:xfrm>
              <a:off x="-1240450" y="3862300"/>
              <a:ext cx="318875" cy="495000"/>
            </a:xfrm>
            <a:custGeom>
              <a:avLst/>
              <a:gdLst/>
              <a:ahLst/>
              <a:cxnLst/>
              <a:rect l="l" t="t" r="r" b="b"/>
              <a:pathLst>
                <a:path w="12755" h="19800" extrusionOk="0">
                  <a:moveTo>
                    <a:pt x="6684" y="0"/>
                  </a:moveTo>
                  <a:lnTo>
                    <a:pt x="0" y="3649"/>
                  </a:lnTo>
                  <a:cubicBezTo>
                    <a:pt x="0" y="3649"/>
                    <a:pt x="613" y="4758"/>
                    <a:pt x="1343" y="6713"/>
                  </a:cubicBezTo>
                  <a:cubicBezTo>
                    <a:pt x="1693" y="7793"/>
                    <a:pt x="2073" y="9135"/>
                    <a:pt x="2423" y="10595"/>
                  </a:cubicBezTo>
                  <a:cubicBezTo>
                    <a:pt x="2656" y="11558"/>
                    <a:pt x="2919" y="12667"/>
                    <a:pt x="3036" y="13863"/>
                  </a:cubicBezTo>
                  <a:cubicBezTo>
                    <a:pt x="3269" y="14856"/>
                    <a:pt x="3386" y="15936"/>
                    <a:pt x="3386" y="17161"/>
                  </a:cubicBezTo>
                  <a:cubicBezTo>
                    <a:pt x="3532" y="18008"/>
                    <a:pt x="3532" y="18854"/>
                    <a:pt x="3532" y="19700"/>
                  </a:cubicBezTo>
                  <a:cubicBezTo>
                    <a:pt x="3532" y="19700"/>
                    <a:pt x="4131" y="19799"/>
                    <a:pt x="5090" y="19799"/>
                  </a:cubicBezTo>
                  <a:cubicBezTo>
                    <a:pt x="6012" y="19799"/>
                    <a:pt x="7266" y="19708"/>
                    <a:pt x="8639" y="19350"/>
                  </a:cubicBezTo>
                  <a:cubicBezTo>
                    <a:pt x="11295" y="18737"/>
                    <a:pt x="12754" y="17395"/>
                    <a:pt x="12754" y="17395"/>
                  </a:cubicBezTo>
                  <a:cubicBezTo>
                    <a:pt x="12754" y="16665"/>
                    <a:pt x="12638" y="15936"/>
                    <a:pt x="12638" y="15206"/>
                  </a:cubicBezTo>
                  <a:cubicBezTo>
                    <a:pt x="12404" y="14009"/>
                    <a:pt x="12142" y="12784"/>
                    <a:pt x="11791" y="11441"/>
                  </a:cubicBezTo>
                  <a:cubicBezTo>
                    <a:pt x="11412" y="10215"/>
                    <a:pt x="11062" y="9019"/>
                    <a:pt x="10566" y="7910"/>
                  </a:cubicBezTo>
                  <a:cubicBezTo>
                    <a:pt x="10099" y="6567"/>
                    <a:pt x="9486" y="5371"/>
                    <a:pt x="8990" y="4261"/>
                  </a:cubicBezTo>
                  <a:cubicBezTo>
                    <a:pt x="7764" y="1722"/>
                    <a:pt x="6684" y="0"/>
                    <a:pt x="6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5120;p49">
              <a:extLst>
                <a:ext uri="{FF2B5EF4-FFF2-40B4-BE49-F238E27FC236}">
                  <a16:creationId xmlns:a16="http://schemas.microsoft.com/office/drawing/2014/main" id="{0D7B129B-5C9D-4EC2-9FBD-BF92A86A5481}"/>
                </a:ext>
              </a:extLst>
            </p:cNvPr>
            <p:cNvSpPr/>
            <p:nvPr/>
          </p:nvSpPr>
          <p:spPr>
            <a:xfrm>
              <a:off x="-1727125" y="3739625"/>
              <a:ext cx="799700" cy="298275"/>
            </a:xfrm>
            <a:custGeom>
              <a:avLst/>
              <a:gdLst/>
              <a:ahLst/>
              <a:cxnLst/>
              <a:rect l="l" t="t" r="r" b="b"/>
              <a:pathLst>
                <a:path w="31988" h="11931" extrusionOk="0">
                  <a:moveTo>
                    <a:pt x="29059" y="0"/>
                  </a:moveTo>
                  <a:cubicBezTo>
                    <a:pt x="28908" y="0"/>
                    <a:pt x="28836" y="63"/>
                    <a:pt x="28836" y="63"/>
                  </a:cubicBezTo>
                  <a:cubicBezTo>
                    <a:pt x="28573" y="179"/>
                    <a:pt x="28340" y="296"/>
                    <a:pt x="28223" y="413"/>
                  </a:cubicBezTo>
                  <a:cubicBezTo>
                    <a:pt x="27377" y="909"/>
                    <a:pt x="26501" y="1259"/>
                    <a:pt x="25655" y="1639"/>
                  </a:cubicBezTo>
                  <a:cubicBezTo>
                    <a:pt x="24692" y="1989"/>
                    <a:pt x="23729" y="2252"/>
                    <a:pt x="22853" y="2602"/>
                  </a:cubicBezTo>
                  <a:cubicBezTo>
                    <a:pt x="21656" y="2864"/>
                    <a:pt x="20547" y="3098"/>
                    <a:pt x="19351" y="3331"/>
                  </a:cubicBezTo>
                  <a:cubicBezTo>
                    <a:pt x="18125" y="3594"/>
                    <a:pt x="16782" y="3828"/>
                    <a:pt x="15557" y="3944"/>
                  </a:cubicBezTo>
                  <a:cubicBezTo>
                    <a:pt x="13981" y="4061"/>
                    <a:pt x="12521" y="4178"/>
                    <a:pt x="11062" y="4178"/>
                  </a:cubicBezTo>
                  <a:lnTo>
                    <a:pt x="7531" y="4178"/>
                  </a:lnTo>
                  <a:cubicBezTo>
                    <a:pt x="5838" y="4178"/>
                    <a:pt x="4379" y="4061"/>
                    <a:pt x="3299" y="3944"/>
                  </a:cubicBezTo>
                  <a:cubicBezTo>
                    <a:pt x="1956" y="3828"/>
                    <a:pt x="1227" y="3711"/>
                    <a:pt x="1227" y="3711"/>
                  </a:cubicBezTo>
                  <a:cubicBezTo>
                    <a:pt x="1" y="4907"/>
                    <a:pt x="614" y="8556"/>
                    <a:pt x="614" y="8556"/>
                  </a:cubicBezTo>
                  <a:cubicBezTo>
                    <a:pt x="1460" y="9052"/>
                    <a:pt x="2307" y="9431"/>
                    <a:pt x="3153" y="9898"/>
                  </a:cubicBezTo>
                  <a:cubicBezTo>
                    <a:pt x="4612" y="10511"/>
                    <a:pt x="6071" y="11007"/>
                    <a:pt x="7531" y="11241"/>
                  </a:cubicBezTo>
                  <a:cubicBezTo>
                    <a:pt x="8990" y="11620"/>
                    <a:pt x="10449" y="11854"/>
                    <a:pt x="11909" y="11854"/>
                  </a:cubicBezTo>
                  <a:cubicBezTo>
                    <a:pt x="12573" y="11902"/>
                    <a:pt x="13233" y="11930"/>
                    <a:pt x="13882" y="11930"/>
                  </a:cubicBezTo>
                  <a:cubicBezTo>
                    <a:pt x="14799" y="11930"/>
                    <a:pt x="15694" y="11874"/>
                    <a:pt x="16549" y="11737"/>
                  </a:cubicBezTo>
                  <a:cubicBezTo>
                    <a:pt x="18125" y="11620"/>
                    <a:pt x="19584" y="11241"/>
                    <a:pt x="20927" y="10890"/>
                  </a:cubicBezTo>
                  <a:cubicBezTo>
                    <a:pt x="22269" y="10511"/>
                    <a:pt x="23466" y="10015"/>
                    <a:pt x="24575" y="9548"/>
                  </a:cubicBezTo>
                  <a:cubicBezTo>
                    <a:pt x="25771" y="9052"/>
                    <a:pt x="26764" y="8556"/>
                    <a:pt x="27610" y="7972"/>
                  </a:cubicBezTo>
                  <a:cubicBezTo>
                    <a:pt x="28953" y="7242"/>
                    <a:pt x="29916" y="6367"/>
                    <a:pt x="30645" y="5520"/>
                  </a:cubicBezTo>
                  <a:cubicBezTo>
                    <a:pt x="31609" y="4557"/>
                    <a:pt x="31988" y="3594"/>
                    <a:pt x="31609" y="2864"/>
                  </a:cubicBezTo>
                  <a:cubicBezTo>
                    <a:pt x="30246" y="366"/>
                    <a:pt x="29423" y="0"/>
                    <a:pt x="29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5121;p49">
              <a:extLst>
                <a:ext uri="{FF2B5EF4-FFF2-40B4-BE49-F238E27FC236}">
                  <a16:creationId xmlns:a16="http://schemas.microsoft.com/office/drawing/2014/main" id="{D6C607E5-427F-4EFD-B267-6317E0039600}"/>
                </a:ext>
              </a:extLst>
            </p:cNvPr>
            <p:cNvSpPr/>
            <p:nvPr/>
          </p:nvSpPr>
          <p:spPr>
            <a:xfrm>
              <a:off x="-1660000" y="3838225"/>
              <a:ext cx="121150" cy="182425"/>
            </a:xfrm>
            <a:custGeom>
              <a:avLst/>
              <a:gdLst/>
              <a:ahLst/>
              <a:cxnLst/>
              <a:rect l="l" t="t" r="r" b="b"/>
              <a:pathLst>
                <a:path w="4846" h="7297" extrusionOk="0">
                  <a:moveTo>
                    <a:pt x="614" y="0"/>
                  </a:moveTo>
                  <a:cubicBezTo>
                    <a:pt x="351" y="1109"/>
                    <a:pt x="1" y="3648"/>
                    <a:pt x="468" y="5954"/>
                  </a:cubicBezTo>
                  <a:cubicBezTo>
                    <a:pt x="1927" y="6567"/>
                    <a:pt x="3386" y="7063"/>
                    <a:pt x="4846" y="7297"/>
                  </a:cubicBezTo>
                  <a:cubicBezTo>
                    <a:pt x="4496" y="5837"/>
                    <a:pt x="4116" y="3152"/>
                    <a:pt x="4846" y="234"/>
                  </a:cubicBezTo>
                  <a:cubicBezTo>
                    <a:pt x="3153" y="234"/>
                    <a:pt x="1694" y="117"/>
                    <a:pt x="6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5122;p49">
              <a:extLst>
                <a:ext uri="{FF2B5EF4-FFF2-40B4-BE49-F238E27FC236}">
                  <a16:creationId xmlns:a16="http://schemas.microsoft.com/office/drawing/2014/main" id="{7554E8EB-BF24-4177-8540-86790321FCA9}"/>
                </a:ext>
              </a:extLst>
            </p:cNvPr>
            <p:cNvSpPr/>
            <p:nvPr/>
          </p:nvSpPr>
          <p:spPr>
            <a:xfrm>
              <a:off x="-1453500" y="3838225"/>
              <a:ext cx="140100" cy="199675"/>
            </a:xfrm>
            <a:custGeom>
              <a:avLst/>
              <a:gdLst/>
              <a:ahLst/>
              <a:cxnLst/>
              <a:rect l="l" t="t" r="r" b="b"/>
              <a:pathLst>
                <a:path w="5604" h="7987" extrusionOk="0">
                  <a:moveTo>
                    <a:pt x="4612" y="0"/>
                  </a:moveTo>
                  <a:cubicBezTo>
                    <a:pt x="3036" y="117"/>
                    <a:pt x="1576" y="234"/>
                    <a:pt x="117" y="234"/>
                  </a:cubicBezTo>
                  <a:cubicBezTo>
                    <a:pt x="0" y="2072"/>
                    <a:pt x="117" y="4991"/>
                    <a:pt x="964" y="7910"/>
                  </a:cubicBezTo>
                  <a:cubicBezTo>
                    <a:pt x="1628" y="7958"/>
                    <a:pt x="2288" y="7986"/>
                    <a:pt x="2937" y="7986"/>
                  </a:cubicBezTo>
                  <a:cubicBezTo>
                    <a:pt x="3854" y="7986"/>
                    <a:pt x="4749" y="7930"/>
                    <a:pt x="5604" y="7793"/>
                  </a:cubicBezTo>
                  <a:cubicBezTo>
                    <a:pt x="5487" y="6946"/>
                    <a:pt x="4758" y="2919"/>
                    <a:pt x="4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5123;p49">
              <a:extLst>
                <a:ext uri="{FF2B5EF4-FFF2-40B4-BE49-F238E27FC236}">
                  <a16:creationId xmlns:a16="http://schemas.microsoft.com/office/drawing/2014/main" id="{881E46AC-7AD1-4109-9176-7CA88F79555F}"/>
                </a:ext>
              </a:extLst>
            </p:cNvPr>
            <p:cNvSpPr/>
            <p:nvPr/>
          </p:nvSpPr>
          <p:spPr>
            <a:xfrm>
              <a:off x="-1243375" y="3804650"/>
              <a:ext cx="130625" cy="207250"/>
            </a:xfrm>
            <a:custGeom>
              <a:avLst/>
              <a:gdLst/>
              <a:ahLst/>
              <a:cxnLst/>
              <a:rect l="l" t="t" r="r" b="b"/>
              <a:pathLst>
                <a:path w="5225" h="8290" extrusionOk="0">
                  <a:moveTo>
                    <a:pt x="3503" y="1"/>
                  </a:moveTo>
                  <a:cubicBezTo>
                    <a:pt x="2306" y="263"/>
                    <a:pt x="1197" y="497"/>
                    <a:pt x="1" y="730"/>
                  </a:cubicBezTo>
                  <a:cubicBezTo>
                    <a:pt x="584" y="2452"/>
                    <a:pt x="1460" y="5488"/>
                    <a:pt x="1577" y="8289"/>
                  </a:cubicBezTo>
                  <a:cubicBezTo>
                    <a:pt x="2919" y="7910"/>
                    <a:pt x="4116" y="7414"/>
                    <a:pt x="5225" y="6947"/>
                  </a:cubicBezTo>
                  <a:cubicBezTo>
                    <a:pt x="5108" y="5488"/>
                    <a:pt x="4612" y="2073"/>
                    <a:pt x="35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5124;p49">
              <a:extLst>
                <a:ext uri="{FF2B5EF4-FFF2-40B4-BE49-F238E27FC236}">
                  <a16:creationId xmlns:a16="http://schemas.microsoft.com/office/drawing/2014/main" id="{9715C2C7-37E7-403D-82A6-ECBAA4BB830E}"/>
                </a:ext>
              </a:extLst>
            </p:cNvPr>
            <p:cNvSpPr/>
            <p:nvPr/>
          </p:nvSpPr>
          <p:spPr>
            <a:xfrm>
              <a:off x="-1085775" y="3749925"/>
              <a:ext cx="124800" cy="189000"/>
            </a:xfrm>
            <a:custGeom>
              <a:avLst/>
              <a:gdLst/>
              <a:ahLst/>
              <a:cxnLst/>
              <a:rect l="l" t="t" r="r" b="b"/>
              <a:pathLst>
                <a:path w="4992" h="7560" extrusionOk="0">
                  <a:moveTo>
                    <a:pt x="2569" y="1"/>
                  </a:moveTo>
                  <a:cubicBezTo>
                    <a:pt x="1723" y="497"/>
                    <a:pt x="847" y="847"/>
                    <a:pt x="1" y="1227"/>
                  </a:cubicBezTo>
                  <a:cubicBezTo>
                    <a:pt x="497" y="2190"/>
                    <a:pt x="1839" y="5488"/>
                    <a:pt x="1956" y="7560"/>
                  </a:cubicBezTo>
                  <a:cubicBezTo>
                    <a:pt x="3299" y="6830"/>
                    <a:pt x="4262" y="5955"/>
                    <a:pt x="4991" y="5108"/>
                  </a:cubicBezTo>
                  <a:cubicBezTo>
                    <a:pt x="4991" y="4758"/>
                    <a:pt x="4145" y="993"/>
                    <a:pt x="2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5125;p49">
              <a:extLst>
                <a:ext uri="{FF2B5EF4-FFF2-40B4-BE49-F238E27FC236}">
                  <a16:creationId xmlns:a16="http://schemas.microsoft.com/office/drawing/2014/main" id="{85E8E712-2DC8-402A-902F-DC8D8755227B}"/>
                </a:ext>
              </a:extLst>
            </p:cNvPr>
            <p:cNvSpPr/>
            <p:nvPr/>
          </p:nvSpPr>
          <p:spPr>
            <a:xfrm>
              <a:off x="-1164575" y="4148325"/>
              <a:ext cx="240075" cy="143500"/>
            </a:xfrm>
            <a:custGeom>
              <a:avLst/>
              <a:gdLst/>
              <a:ahLst/>
              <a:cxnLst/>
              <a:rect l="l" t="t" r="r" b="b"/>
              <a:pathLst>
                <a:path w="9603" h="5740" extrusionOk="0">
                  <a:moveTo>
                    <a:pt x="8756" y="0"/>
                  </a:moveTo>
                  <a:cubicBezTo>
                    <a:pt x="7297" y="846"/>
                    <a:pt x="4379" y="1955"/>
                    <a:pt x="1" y="2422"/>
                  </a:cubicBezTo>
                  <a:cubicBezTo>
                    <a:pt x="234" y="3415"/>
                    <a:pt x="351" y="4495"/>
                    <a:pt x="351" y="5720"/>
                  </a:cubicBezTo>
                  <a:cubicBezTo>
                    <a:pt x="351" y="5720"/>
                    <a:pt x="643" y="5739"/>
                    <a:pt x="1139" y="5739"/>
                  </a:cubicBezTo>
                  <a:cubicBezTo>
                    <a:pt x="2773" y="5739"/>
                    <a:pt x="6625" y="5533"/>
                    <a:pt x="9603" y="3765"/>
                  </a:cubicBezTo>
                  <a:cubicBezTo>
                    <a:pt x="9369" y="2568"/>
                    <a:pt x="9107" y="1343"/>
                    <a:pt x="87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5126;p49">
              <a:extLst>
                <a:ext uri="{FF2B5EF4-FFF2-40B4-BE49-F238E27FC236}">
                  <a16:creationId xmlns:a16="http://schemas.microsoft.com/office/drawing/2014/main" id="{5827FDA5-36B4-45E2-AE53-BAC04F6866B7}"/>
                </a:ext>
              </a:extLst>
            </p:cNvPr>
            <p:cNvSpPr/>
            <p:nvPr/>
          </p:nvSpPr>
          <p:spPr>
            <a:xfrm>
              <a:off x="-1206900" y="3968825"/>
              <a:ext cx="230600" cy="158350"/>
            </a:xfrm>
            <a:custGeom>
              <a:avLst/>
              <a:gdLst/>
              <a:ahLst/>
              <a:cxnLst/>
              <a:rect l="l" t="t" r="r" b="b"/>
              <a:pathLst>
                <a:path w="9224" h="6334" extrusionOk="0">
                  <a:moveTo>
                    <a:pt x="7648" y="0"/>
                  </a:moveTo>
                  <a:cubicBezTo>
                    <a:pt x="5692" y="847"/>
                    <a:pt x="2423" y="2073"/>
                    <a:pt x="1" y="2452"/>
                  </a:cubicBezTo>
                  <a:cubicBezTo>
                    <a:pt x="351" y="3532"/>
                    <a:pt x="731" y="4874"/>
                    <a:pt x="1081" y="6334"/>
                  </a:cubicBezTo>
                  <a:cubicBezTo>
                    <a:pt x="2920" y="6217"/>
                    <a:pt x="6422" y="5487"/>
                    <a:pt x="9224" y="3649"/>
                  </a:cubicBezTo>
                  <a:cubicBezTo>
                    <a:pt x="8757" y="2306"/>
                    <a:pt x="8144" y="1110"/>
                    <a:pt x="76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5127;p49">
              <a:extLst>
                <a:ext uri="{FF2B5EF4-FFF2-40B4-BE49-F238E27FC236}">
                  <a16:creationId xmlns:a16="http://schemas.microsoft.com/office/drawing/2014/main" id="{D7256C00-1D61-41DF-909F-BE78790CEB58}"/>
                </a:ext>
              </a:extLst>
            </p:cNvPr>
            <p:cNvSpPr/>
            <p:nvPr/>
          </p:nvSpPr>
          <p:spPr>
            <a:xfrm>
              <a:off x="-1894200" y="3552200"/>
              <a:ext cx="88300" cy="88325"/>
            </a:xfrm>
            <a:custGeom>
              <a:avLst/>
              <a:gdLst/>
              <a:ahLst/>
              <a:cxnLst/>
              <a:rect l="l" t="t" r="r" b="b"/>
              <a:pathLst>
                <a:path w="3532" h="3533" extrusionOk="0">
                  <a:moveTo>
                    <a:pt x="1810" y="1"/>
                  </a:moveTo>
                  <a:cubicBezTo>
                    <a:pt x="847" y="1"/>
                    <a:pt x="1" y="730"/>
                    <a:pt x="1" y="1723"/>
                  </a:cubicBezTo>
                  <a:cubicBezTo>
                    <a:pt x="1" y="2686"/>
                    <a:pt x="847" y="3532"/>
                    <a:pt x="1810" y="3532"/>
                  </a:cubicBezTo>
                  <a:cubicBezTo>
                    <a:pt x="2686" y="3532"/>
                    <a:pt x="3532" y="2686"/>
                    <a:pt x="3532" y="1723"/>
                  </a:cubicBezTo>
                  <a:cubicBezTo>
                    <a:pt x="3532" y="730"/>
                    <a:pt x="2686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5128;p49">
              <a:extLst>
                <a:ext uri="{FF2B5EF4-FFF2-40B4-BE49-F238E27FC236}">
                  <a16:creationId xmlns:a16="http://schemas.microsoft.com/office/drawing/2014/main" id="{1EF13682-60DF-47D4-A4E3-988E3681F312}"/>
                </a:ext>
              </a:extLst>
            </p:cNvPr>
            <p:cNvSpPr/>
            <p:nvPr/>
          </p:nvSpPr>
          <p:spPr>
            <a:xfrm>
              <a:off x="-1009900" y="3424525"/>
              <a:ext cx="88325" cy="88300"/>
            </a:xfrm>
            <a:custGeom>
              <a:avLst/>
              <a:gdLst/>
              <a:ahLst/>
              <a:cxnLst/>
              <a:rect l="l" t="t" r="r" b="b"/>
              <a:pathLst>
                <a:path w="3533" h="3532" extrusionOk="0">
                  <a:moveTo>
                    <a:pt x="1723" y="0"/>
                  </a:moveTo>
                  <a:cubicBezTo>
                    <a:pt x="877" y="0"/>
                    <a:pt x="1" y="730"/>
                    <a:pt x="1" y="1722"/>
                  </a:cubicBezTo>
                  <a:cubicBezTo>
                    <a:pt x="1" y="2685"/>
                    <a:pt x="877" y="3532"/>
                    <a:pt x="1723" y="3532"/>
                  </a:cubicBezTo>
                  <a:cubicBezTo>
                    <a:pt x="2686" y="3532"/>
                    <a:pt x="3532" y="2685"/>
                    <a:pt x="3532" y="1722"/>
                  </a:cubicBezTo>
                  <a:cubicBezTo>
                    <a:pt x="3532" y="730"/>
                    <a:pt x="2686" y="0"/>
                    <a:pt x="1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" name="Google Shape;5028;p49">
            <a:extLst>
              <a:ext uri="{FF2B5EF4-FFF2-40B4-BE49-F238E27FC236}">
                <a16:creationId xmlns:a16="http://schemas.microsoft.com/office/drawing/2014/main" id="{523DDC42-73EC-4ACE-B428-3461C18E4F4F}"/>
              </a:ext>
            </a:extLst>
          </p:cNvPr>
          <p:cNvGrpSpPr/>
          <p:nvPr/>
        </p:nvGrpSpPr>
        <p:grpSpPr>
          <a:xfrm rot="18949224">
            <a:off x="7458771" y="101772"/>
            <a:ext cx="1210233" cy="1798953"/>
            <a:chOff x="6921450" y="2349100"/>
            <a:chExt cx="1614700" cy="2385050"/>
          </a:xfrm>
        </p:grpSpPr>
        <p:grpSp>
          <p:nvGrpSpPr>
            <p:cNvPr id="994" name="Google Shape;5029;p49">
              <a:extLst>
                <a:ext uri="{FF2B5EF4-FFF2-40B4-BE49-F238E27FC236}">
                  <a16:creationId xmlns:a16="http://schemas.microsoft.com/office/drawing/2014/main" id="{4C2CED80-A1C2-4F5E-B1F0-937F71DDA860}"/>
                </a:ext>
              </a:extLst>
            </p:cNvPr>
            <p:cNvGrpSpPr/>
            <p:nvPr/>
          </p:nvGrpSpPr>
          <p:grpSpPr>
            <a:xfrm>
              <a:off x="6921450" y="2349100"/>
              <a:ext cx="1614700" cy="2385050"/>
              <a:chOff x="-1870125" y="-250400"/>
              <a:chExt cx="1614700" cy="2385050"/>
            </a:xfrm>
          </p:grpSpPr>
          <p:sp>
            <p:nvSpPr>
              <p:cNvPr id="997" name="Google Shape;5030;p49">
                <a:extLst>
                  <a:ext uri="{FF2B5EF4-FFF2-40B4-BE49-F238E27FC236}">
                    <a16:creationId xmlns:a16="http://schemas.microsoft.com/office/drawing/2014/main" id="{612C575E-CD0F-46F4-AF91-3B7CC2852D09}"/>
                  </a:ext>
                </a:extLst>
              </p:cNvPr>
              <p:cNvSpPr/>
              <p:nvPr/>
            </p:nvSpPr>
            <p:spPr>
              <a:xfrm>
                <a:off x="-1000400" y="-81700"/>
                <a:ext cx="39425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577" h="1430" extrusionOk="0">
                    <a:moveTo>
                      <a:pt x="819" y="0"/>
                    </a:moveTo>
                    <a:cubicBezTo>
                      <a:pt x="552" y="0"/>
                      <a:pt x="293" y="137"/>
                      <a:pt x="117" y="423"/>
                    </a:cubicBezTo>
                    <a:cubicBezTo>
                      <a:pt x="0" y="773"/>
                      <a:pt x="117" y="1152"/>
                      <a:pt x="497" y="1386"/>
                    </a:cubicBezTo>
                    <a:cubicBezTo>
                      <a:pt x="584" y="1415"/>
                      <a:pt x="673" y="1430"/>
                      <a:pt x="762" y="1430"/>
                    </a:cubicBezTo>
                    <a:cubicBezTo>
                      <a:pt x="1027" y="1430"/>
                      <a:pt x="1285" y="1298"/>
                      <a:pt x="1460" y="1036"/>
                    </a:cubicBezTo>
                    <a:cubicBezTo>
                      <a:pt x="1576" y="656"/>
                      <a:pt x="1460" y="306"/>
                      <a:pt x="1080" y="43"/>
                    </a:cubicBezTo>
                    <a:cubicBezTo>
                      <a:pt x="994" y="15"/>
                      <a:pt x="906" y="0"/>
                      <a:pt x="819" y="0"/>
                    </a:cubicBezTo>
                    <a:close/>
                  </a:path>
                </a:pathLst>
              </a:custGeom>
              <a:solidFill>
                <a:srgbClr val="AC6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5031;p49">
                <a:extLst>
                  <a:ext uri="{FF2B5EF4-FFF2-40B4-BE49-F238E27FC236}">
                    <a16:creationId xmlns:a16="http://schemas.microsoft.com/office/drawing/2014/main" id="{A7656CE0-52DC-4F1E-9832-67B93B039895}"/>
                  </a:ext>
                </a:extLst>
              </p:cNvPr>
              <p:cNvSpPr/>
              <p:nvPr/>
            </p:nvSpPr>
            <p:spPr>
              <a:xfrm>
                <a:off x="-1808825" y="-214300"/>
                <a:ext cx="1553400" cy="2348950"/>
              </a:xfrm>
              <a:custGeom>
                <a:avLst/>
                <a:gdLst/>
                <a:ahLst/>
                <a:cxnLst/>
                <a:rect l="l" t="t" r="r" b="b"/>
                <a:pathLst>
                  <a:path w="62136" h="93958" extrusionOk="0">
                    <a:moveTo>
                      <a:pt x="44512" y="1"/>
                    </a:moveTo>
                    <a:cubicBezTo>
                      <a:pt x="44322" y="1"/>
                      <a:pt x="44116" y="39"/>
                      <a:pt x="43895" y="123"/>
                    </a:cubicBezTo>
                    <a:cubicBezTo>
                      <a:pt x="43165" y="357"/>
                      <a:pt x="42319" y="1086"/>
                      <a:pt x="41443" y="2079"/>
                    </a:cubicBezTo>
                    <a:cubicBezTo>
                      <a:pt x="40363" y="1816"/>
                      <a:pt x="39138" y="1583"/>
                      <a:pt x="37941" y="1349"/>
                    </a:cubicBezTo>
                    <a:cubicBezTo>
                      <a:pt x="36456" y="1144"/>
                      <a:pt x="35042" y="1048"/>
                      <a:pt x="33698" y="1048"/>
                    </a:cubicBezTo>
                    <a:cubicBezTo>
                      <a:pt x="15889" y="1048"/>
                      <a:pt x="10164" y="17970"/>
                      <a:pt x="9485" y="23968"/>
                    </a:cubicBezTo>
                    <a:cubicBezTo>
                      <a:pt x="9223" y="26507"/>
                      <a:pt x="7763" y="39407"/>
                      <a:pt x="20780" y="47433"/>
                    </a:cubicBezTo>
                    <a:cubicBezTo>
                      <a:pt x="20547" y="47316"/>
                      <a:pt x="17015" y="45594"/>
                      <a:pt x="13367" y="44018"/>
                    </a:cubicBezTo>
                    <a:cubicBezTo>
                      <a:pt x="13367" y="43784"/>
                      <a:pt x="13250" y="43551"/>
                      <a:pt x="12988" y="43405"/>
                    </a:cubicBezTo>
                    <a:cubicBezTo>
                      <a:pt x="12404" y="43171"/>
                      <a:pt x="11791" y="43055"/>
                      <a:pt x="11061" y="43055"/>
                    </a:cubicBezTo>
                    <a:cubicBezTo>
                      <a:pt x="9836" y="42559"/>
                      <a:pt x="8610" y="42092"/>
                      <a:pt x="7763" y="41829"/>
                    </a:cubicBezTo>
                    <a:cubicBezTo>
                      <a:pt x="7216" y="41718"/>
                      <a:pt x="6634" y="41653"/>
                      <a:pt x="6047" y="41653"/>
                    </a:cubicBezTo>
                    <a:cubicBezTo>
                      <a:pt x="4161" y="41653"/>
                      <a:pt x="2221" y="42322"/>
                      <a:pt x="1197" y="44281"/>
                    </a:cubicBezTo>
                    <a:cubicBezTo>
                      <a:pt x="0" y="46820"/>
                      <a:pt x="847" y="49388"/>
                      <a:pt x="3386" y="52306"/>
                    </a:cubicBezTo>
                    <a:cubicBezTo>
                      <a:pt x="3386" y="52423"/>
                      <a:pt x="3502" y="52540"/>
                      <a:pt x="3648" y="52657"/>
                    </a:cubicBezTo>
                    <a:cubicBezTo>
                      <a:pt x="3765" y="53270"/>
                      <a:pt x="3999" y="53766"/>
                      <a:pt x="4378" y="54233"/>
                    </a:cubicBezTo>
                    <a:cubicBezTo>
                      <a:pt x="4495" y="54422"/>
                      <a:pt x="4677" y="54517"/>
                      <a:pt x="4860" y="54517"/>
                    </a:cubicBezTo>
                    <a:cubicBezTo>
                      <a:pt x="5042" y="54517"/>
                      <a:pt x="5224" y="54422"/>
                      <a:pt x="5341" y="54233"/>
                    </a:cubicBezTo>
                    <a:cubicBezTo>
                      <a:pt x="7880" y="56422"/>
                      <a:pt x="11178" y="58990"/>
                      <a:pt x="12637" y="60070"/>
                    </a:cubicBezTo>
                    <a:cubicBezTo>
                      <a:pt x="12404" y="60332"/>
                      <a:pt x="12404" y="60683"/>
                      <a:pt x="12754" y="60916"/>
                    </a:cubicBezTo>
                    <a:lnTo>
                      <a:pt x="12754" y="61062"/>
                    </a:lnTo>
                    <a:lnTo>
                      <a:pt x="8756" y="70051"/>
                    </a:lnTo>
                    <a:cubicBezTo>
                      <a:pt x="8693" y="70032"/>
                      <a:pt x="8627" y="70022"/>
                      <a:pt x="8561" y="70022"/>
                    </a:cubicBezTo>
                    <a:cubicBezTo>
                      <a:pt x="8230" y="70022"/>
                      <a:pt x="7904" y="70269"/>
                      <a:pt x="8026" y="70781"/>
                    </a:cubicBezTo>
                    <a:cubicBezTo>
                      <a:pt x="8026" y="70897"/>
                      <a:pt x="8143" y="71131"/>
                      <a:pt x="8143" y="71277"/>
                    </a:cubicBezTo>
                    <a:lnTo>
                      <a:pt x="7151" y="73699"/>
                    </a:lnTo>
                    <a:cubicBezTo>
                      <a:pt x="7530" y="75275"/>
                      <a:pt x="8260" y="76238"/>
                      <a:pt x="9223" y="76851"/>
                    </a:cubicBezTo>
                    <a:cubicBezTo>
                      <a:pt x="9106" y="77231"/>
                      <a:pt x="8989" y="77698"/>
                      <a:pt x="8989" y="78077"/>
                    </a:cubicBezTo>
                    <a:cubicBezTo>
                      <a:pt x="8610" y="78077"/>
                      <a:pt x="8376" y="78194"/>
                      <a:pt x="8376" y="78573"/>
                    </a:cubicBezTo>
                    <a:cubicBezTo>
                      <a:pt x="8260" y="79303"/>
                      <a:pt x="8260" y="80266"/>
                      <a:pt x="8376" y="80996"/>
                    </a:cubicBezTo>
                    <a:cubicBezTo>
                      <a:pt x="8143" y="82688"/>
                      <a:pt x="8026" y="83914"/>
                      <a:pt x="8143" y="84644"/>
                    </a:cubicBezTo>
                    <a:cubicBezTo>
                      <a:pt x="8610" y="88292"/>
                      <a:pt x="10069" y="89255"/>
                      <a:pt x="11674" y="90101"/>
                    </a:cubicBezTo>
                    <a:cubicBezTo>
                      <a:pt x="12218" y="90353"/>
                      <a:pt x="13096" y="90535"/>
                      <a:pt x="14121" y="90535"/>
                    </a:cubicBezTo>
                    <a:cubicBezTo>
                      <a:pt x="16067" y="90535"/>
                      <a:pt x="18545" y="89879"/>
                      <a:pt x="20284" y="87796"/>
                    </a:cubicBezTo>
                    <a:cubicBezTo>
                      <a:pt x="20430" y="87562"/>
                      <a:pt x="20663" y="87329"/>
                      <a:pt x="20780" y="87066"/>
                    </a:cubicBezTo>
                    <a:cubicBezTo>
                      <a:pt x="21393" y="86833"/>
                      <a:pt x="21889" y="86453"/>
                      <a:pt x="22356" y="85986"/>
                    </a:cubicBezTo>
                    <a:cubicBezTo>
                      <a:pt x="22735" y="85607"/>
                      <a:pt x="22473" y="85257"/>
                      <a:pt x="22123" y="84994"/>
                    </a:cubicBezTo>
                    <a:cubicBezTo>
                      <a:pt x="22735" y="84031"/>
                      <a:pt x="23348" y="83068"/>
                      <a:pt x="23815" y="82221"/>
                    </a:cubicBezTo>
                    <a:cubicBezTo>
                      <a:pt x="25073" y="83060"/>
                      <a:pt x="26292" y="83368"/>
                      <a:pt x="27401" y="83368"/>
                    </a:cubicBezTo>
                    <a:cubicBezTo>
                      <a:pt x="28222" y="83368"/>
                      <a:pt x="28982" y="83199"/>
                      <a:pt x="29652" y="82951"/>
                    </a:cubicBezTo>
                    <a:cubicBezTo>
                      <a:pt x="29915" y="84031"/>
                      <a:pt x="30149" y="85140"/>
                      <a:pt x="30499" y="86220"/>
                    </a:cubicBezTo>
                    <a:cubicBezTo>
                      <a:pt x="30149" y="86336"/>
                      <a:pt x="29915" y="86716"/>
                      <a:pt x="30149" y="87066"/>
                    </a:cubicBezTo>
                    <a:cubicBezTo>
                      <a:pt x="30382" y="87562"/>
                      <a:pt x="30761" y="88058"/>
                      <a:pt x="31112" y="88409"/>
                    </a:cubicBezTo>
                    <a:cubicBezTo>
                      <a:pt x="31228" y="88642"/>
                      <a:pt x="31374" y="89021"/>
                      <a:pt x="31491" y="89255"/>
                    </a:cubicBezTo>
                    <a:cubicBezTo>
                      <a:pt x="32988" y="92713"/>
                      <a:pt x="36492" y="93957"/>
                      <a:pt x="38454" y="93957"/>
                    </a:cubicBezTo>
                    <a:cubicBezTo>
                      <a:pt x="38711" y="93957"/>
                      <a:pt x="38941" y="93936"/>
                      <a:pt x="39138" y="93895"/>
                    </a:cubicBezTo>
                    <a:cubicBezTo>
                      <a:pt x="40976" y="93516"/>
                      <a:pt x="42669" y="92903"/>
                      <a:pt x="44128" y="89518"/>
                    </a:cubicBezTo>
                    <a:cubicBezTo>
                      <a:pt x="44362" y="89021"/>
                      <a:pt x="44508" y="87796"/>
                      <a:pt x="44741" y="86336"/>
                    </a:cubicBezTo>
                    <a:cubicBezTo>
                      <a:pt x="45237" y="85607"/>
                      <a:pt x="45587" y="84644"/>
                      <a:pt x="45587" y="83681"/>
                    </a:cubicBezTo>
                    <a:cubicBezTo>
                      <a:pt x="45704" y="83301"/>
                      <a:pt x="45354" y="83068"/>
                      <a:pt x="45091" y="83068"/>
                    </a:cubicBezTo>
                    <a:lnTo>
                      <a:pt x="45091" y="82455"/>
                    </a:lnTo>
                    <a:cubicBezTo>
                      <a:pt x="47426" y="82221"/>
                      <a:pt x="48885" y="80266"/>
                      <a:pt x="48885" y="80266"/>
                    </a:cubicBezTo>
                    <a:lnTo>
                      <a:pt x="48389" y="78194"/>
                    </a:lnTo>
                    <a:cubicBezTo>
                      <a:pt x="48506" y="77960"/>
                      <a:pt x="48623" y="77698"/>
                      <a:pt x="48739" y="77464"/>
                    </a:cubicBezTo>
                    <a:cubicBezTo>
                      <a:pt x="48975" y="77020"/>
                      <a:pt x="48602" y="76600"/>
                      <a:pt x="48270" y="76600"/>
                    </a:cubicBezTo>
                    <a:cubicBezTo>
                      <a:pt x="48231" y="76600"/>
                      <a:pt x="48193" y="76605"/>
                      <a:pt x="48156" y="76618"/>
                    </a:cubicBezTo>
                    <a:lnTo>
                      <a:pt x="45821" y="65673"/>
                    </a:lnTo>
                    <a:cubicBezTo>
                      <a:pt x="46317" y="65557"/>
                      <a:pt x="46317" y="65177"/>
                      <a:pt x="46200" y="64827"/>
                    </a:cubicBezTo>
                    <a:cubicBezTo>
                      <a:pt x="47660" y="64331"/>
                      <a:pt x="51658" y="62755"/>
                      <a:pt x="54839" y="61179"/>
                    </a:cubicBezTo>
                    <a:cubicBezTo>
                      <a:pt x="54915" y="61405"/>
                      <a:pt x="55148" y="61534"/>
                      <a:pt x="55399" y="61534"/>
                    </a:cubicBezTo>
                    <a:cubicBezTo>
                      <a:pt x="55536" y="61534"/>
                      <a:pt x="55678" y="61495"/>
                      <a:pt x="55802" y="61412"/>
                    </a:cubicBezTo>
                    <a:cubicBezTo>
                      <a:pt x="56182" y="61062"/>
                      <a:pt x="56532" y="60566"/>
                      <a:pt x="56765" y="60186"/>
                    </a:cubicBezTo>
                    <a:cubicBezTo>
                      <a:pt x="57028" y="60070"/>
                      <a:pt x="57262" y="59836"/>
                      <a:pt x="57495" y="59720"/>
                    </a:cubicBezTo>
                    <a:cubicBezTo>
                      <a:pt x="60676" y="57647"/>
                      <a:pt x="62135" y="55458"/>
                      <a:pt x="61639" y="52657"/>
                    </a:cubicBezTo>
                    <a:cubicBezTo>
                      <a:pt x="61143" y="49855"/>
                      <a:pt x="58371" y="48658"/>
                      <a:pt x="56036" y="48512"/>
                    </a:cubicBezTo>
                    <a:cubicBezTo>
                      <a:pt x="55073" y="48512"/>
                      <a:pt x="53847" y="48658"/>
                      <a:pt x="52388" y="48775"/>
                    </a:cubicBezTo>
                    <a:cubicBezTo>
                      <a:pt x="51804" y="48512"/>
                      <a:pt x="51074" y="48512"/>
                      <a:pt x="50461" y="48512"/>
                    </a:cubicBezTo>
                    <a:cubicBezTo>
                      <a:pt x="50082" y="48658"/>
                      <a:pt x="49965" y="48775"/>
                      <a:pt x="49849" y="49125"/>
                    </a:cubicBezTo>
                    <a:cubicBezTo>
                      <a:pt x="46200" y="49621"/>
                      <a:pt x="42435" y="50351"/>
                      <a:pt x="42056" y="50351"/>
                    </a:cubicBezTo>
                    <a:cubicBezTo>
                      <a:pt x="56765" y="46090"/>
                      <a:pt x="58838" y="33453"/>
                      <a:pt x="59217" y="30885"/>
                    </a:cubicBezTo>
                    <a:cubicBezTo>
                      <a:pt x="59830" y="27353"/>
                      <a:pt x="59684" y="19707"/>
                      <a:pt x="56036" y="13023"/>
                    </a:cubicBezTo>
                    <a:cubicBezTo>
                      <a:pt x="57262" y="11184"/>
                      <a:pt x="57874" y="8645"/>
                      <a:pt x="57495" y="7303"/>
                    </a:cubicBezTo>
                    <a:cubicBezTo>
                      <a:pt x="57317" y="6424"/>
                      <a:pt x="56711" y="6109"/>
                      <a:pt x="55929" y="6109"/>
                    </a:cubicBezTo>
                    <a:cubicBezTo>
                      <a:pt x="54659" y="6109"/>
                      <a:pt x="52924" y="6940"/>
                      <a:pt x="51804" y="7536"/>
                    </a:cubicBezTo>
                    <a:cubicBezTo>
                      <a:pt x="51541" y="7303"/>
                      <a:pt x="51191" y="7069"/>
                      <a:pt x="50812" y="6690"/>
                    </a:cubicBezTo>
                    <a:cubicBezTo>
                      <a:pt x="50578" y="6194"/>
                      <a:pt x="50199" y="5844"/>
                      <a:pt x="49615" y="5464"/>
                    </a:cubicBezTo>
                    <a:cubicBezTo>
                      <a:pt x="49352" y="5347"/>
                      <a:pt x="49002" y="5231"/>
                      <a:pt x="48739" y="5231"/>
                    </a:cubicBezTo>
                    <a:cubicBezTo>
                      <a:pt x="48156" y="4735"/>
                      <a:pt x="47426" y="4384"/>
                      <a:pt x="46813" y="4005"/>
                    </a:cubicBezTo>
                    <a:cubicBezTo>
                      <a:pt x="46581" y="2300"/>
                      <a:pt x="45982" y="1"/>
                      <a:pt x="44512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5032;p49">
                <a:extLst>
                  <a:ext uri="{FF2B5EF4-FFF2-40B4-BE49-F238E27FC236}">
                    <a16:creationId xmlns:a16="http://schemas.microsoft.com/office/drawing/2014/main" id="{32DCB490-2E60-454A-B5C4-8F912FE0249E}"/>
                  </a:ext>
                </a:extLst>
              </p:cNvPr>
              <p:cNvSpPr/>
              <p:nvPr/>
            </p:nvSpPr>
            <p:spPr>
              <a:xfrm>
                <a:off x="-1870125" y="-222300"/>
                <a:ext cx="1553400" cy="2320475"/>
              </a:xfrm>
              <a:custGeom>
                <a:avLst/>
                <a:gdLst/>
                <a:ahLst/>
                <a:cxnLst/>
                <a:rect l="l" t="t" r="r" b="b"/>
                <a:pathLst>
                  <a:path w="62136" h="92819" extrusionOk="0">
                    <a:moveTo>
                      <a:pt x="33644" y="0"/>
                    </a:moveTo>
                    <a:cubicBezTo>
                      <a:pt x="15953" y="0"/>
                      <a:pt x="10162" y="16742"/>
                      <a:pt x="9486" y="22828"/>
                    </a:cubicBezTo>
                    <a:cubicBezTo>
                      <a:pt x="9252" y="25367"/>
                      <a:pt x="7793" y="38151"/>
                      <a:pt x="20810" y="46293"/>
                    </a:cubicBezTo>
                    <a:cubicBezTo>
                      <a:pt x="20430" y="46060"/>
                      <a:pt x="11791" y="41682"/>
                      <a:pt x="7793" y="40690"/>
                    </a:cubicBezTo>
                    <a:cubicBezTo>
                      <a:pt x="7218" y="40537"/>
                      <a:pt x="6605" y="40453"/>
                      <a:pt x="5988" y="40453"/>
                    </a:cubicBezTo>
                    <a:cubicBezTo>
                      <a:pt x="4130" y="40453"/>
                      <a:pt x="2234" y="41213"/>
                      <a:pt x="1226" y="43141"/>
                    </a:cubicBezTo>
                    <a:cubicBezTo>
                      <a:pt x="1" y="45564"/>
                      <a:pt x="847" y="48103"/>
                      <a:pt x="3299" y="51021"/>
                    </a:cubicBezTo>
                    <a:cubicBezTo>
                      <a:pt x="5838" y="53940"/>
                      <a:pt x="13251" y="59310"/>
                      <a:pt x="13251" y="59310"/>
                    </a:cubicBezTo>
                    <a:cubicBezTo>
                      <a:pt x="13251" y="59310"/>
                      <a:pt x="7560" y="79740"/>
                      <a:pt x="8027" y="83388"/>
                    </a:cubicBezTo>
                    <a:cubicBezTo>
                      <a:pt x="8523" y="87036"/>
                      <a:pt x="9982" y="88116"/>
                      <a:pt x="11675" y="88845"/>
                    </a:cubicBezTo>
                    <a:cubicBezTo>
                      <a:pt x="12236" y="89147"/>
                      <a:pt x="13137" y="89359"/>
                      <a:pt x="14186" y="89359"/>
                    </a:cubicBezTo>
                    <a:cubicBezTo>
                      <a:pt x="16085" y="89359"/>
                      <a:pt x="18468" y="88664"/>
                      <a:pt x="20197" y="86540"/>
                    </a:cubicBezTo>
                    <a:cubicBezTo>
                      <a:pt x="22852" y="83422"/>
                      <a:pt x="24766" y="78278"/>
                      <a:pt x="25993" y="78278"/>
                    </a:cubicBezTo>
                    <a:cubicBezTo>
                      <a:pt x="26007" y="78278"/>
                      <a:pt x="26020" y="78279"/>
                      <a:pt x="26034" y="78280"/>
                    </a:cubicBezTo>
                    <a:lnTo>
                      <a:pt x="27114" y="78280"/>
                    </a:lnTo>
                    <a:lnTo>
                      <a:pt x="28223" y="78514"/>
                    </a:lnTo>
                    <a:cubicBezTo>
                      <a:pt x="29303" y="78747"/>
                      <a:pt x="29799" y="84351"/>
                      <a:pt x="31491" y="88116"/>
                    </a:cubicBezTo>
                    <a:cubicBezTo>
                      <a:pt x="32911" y="91573"/>
                      <a:pt x="36383" y="92818"/>
                      <a:pt x="38359" y="92818"/>
                    </a:cubicBezTo>
                    <a:cubicBezTo>
                      <a:pt x="38618" y="92818"/>
                      <a:pt x="38851" y="92797"/>
                      <a:pt x="39050" y="92756"/>
                    </a:cubicBezTo>
                    <a:cubicBezTo>
                      <a:pt x="40860" y="92377"/>
                      <a:pt x="42582" y="91881"/>
                      <a:pt x="44041" y="88495"/>
                    </a:cubicBezTo>
                    <a:cubicBezTo>
                      <a:pt x="45500" y="85080"/>
                      <a:pt x="45734" y="63921"/>
                      <a:pt x="45734" y="63921"/>
                    </a:cubicBezTo>
                    <a:cubicBezTo>
                      <a:pt x="45734" y="63921"/>
                      <a:pt x="54256" y="60769"/>
                      <a:pt x="57408" y="58697"/>
                    </a:cubicBezTo>
                    <a:cubicBezTo>
                      <a:pt x="60560" y="56508"/>
                      <a:pt x="62136" y="54319"/>
                      <a:pt x="61669" y="51517"/>
                    </a:cubicBezTo>
                    <a:cubicBezTo>
                      <a:pt x="61173" y="48716"/>
                      <a:pt x="58371" y="47636"/>
                      <a:pt x="56065" y="47519"/>
                    </a:cubicBezTo>
                    <a:cubicBezTo>
                      <a:pt x="55907" y="47513"/>
                      <a:pt x="55742" y="47511"/>
                      <a:pt x="55569" y="47511"/>
                    </a:cubicBezTo>
                    <a:cubicBezTo>
                      <a:pt x="51211" y="47511"/>
                      <a:pt x="42418" y="49216"/>
                      <a:pt x="41969" y="49329"/>
                    </a:cubicBezTo>
                    <a:lnTo>
                      <a:pt x="41969" y="49329"/>
                    </a:lnTo>
                    <a:cubicBezTo>
                      <a:pt x="56795" y="45067"/>
                      <a:pt x="58867" y="32314"/>
                      <a:pt x="59363" y="29745"/>
                    </a:cubicBezTo>
                    <a:cubicBezTo>
                      <a:pt x="60443" y="23295"/>
                      <a:pt x="59217" y="3245"/>
                      <a:pt x="38058" y="327"/>
                    </a:cubicBezTo>
                    <a:cubicBezTo>
                      <a:pt x="36510" y="104"/>
                      <a:pt x="35040" y="0"/>
                      <a:pt x="336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5033;p49">
                <a:extLst>
                  <a:ext uri="{FF2B5EF4-FFF2-40B4-BE49-F238E27FC236}">
                    <a16:creationId xmlns:a16="http://schemas.microsoft.com/office/drawing/2014/main" id="{C62C0839-D58E-48BF-A04F-492B748A46E9}"/>
                  </a:ext>
                </a:extLst>
              </p:cNvPr>
              <p:cNvSpPr/>
              <p:nvPr/>
            </p:nvSpPr>
            <p:spPr>
              <a:xfrm>
                <a:off x="-1449125" y="374975"/>
                <a:ext cx="172225" cy="108900"/>
              </a:xfrm>
              <a:custGeom>
                <a:avLst/>
                <a:gdLst/>
                <a:ahLst/>
                <a:cxnLst/>
                <a:rect l="l" t="t" r="r" b="b"/>
                <a:pathLst>
                  <a:path w="6889" h="4356" extrusionOk="0">
                    <a:moveTo>
                      <a:pt x="3499" y="0"/>
                    </a:moveTo>
                    <a:cubicBezTo>
                      <a:pt x="2415" y="0"/>
                      <a:pt x="1447" y="479"/>
                      <a:pt x="789" y="1243"/>
                    </a:cubicBezTo>
                    <a:cubicBezTo>
                      <a:pt x="438" y="1739"/>
                      <a:pt x="205" y="2323"/>
                      <a:pt x="59" y="2936"/>
                    </a:cubicBezTo>
                    <a:cubicBezTo>
                      <a:pt x="1" y="3395"/>
                      <a:pt x="86" y="3565"/>
                      <a:pt x="275" y="3565"/>
                    </a:cubicBezTo>
                    <a:cubicBezTo>
                      <a:pt x="813" y="3565"/>
                      <a:pt x="2189" y="2192"/>
                      <a:pt x="3486" y="2192"/>
                    </a:cubicBezTo>
                    <a:cubicBezTo>
                      <a:pt x="3560" y="2192"/>
                      <a:pt x="3634" y="2197"/>
                      <a:pt x="3707" y="2206"/>
                    </a:cubicBezTo>
                    <a:cubicBezTo>
                      <a:pt x="5134" y="2410"/>
                      <a:pt x="5964" y="4355"/>
                      <a:pt x="6373" y="4355"/>
                    </a:cubicBezTo>
                    <a:cubicBezTo>
                      <a:pt x="6490" y="4355"/>
                      <a:pt x="6573" y="4193"/>
                      <a:pt x="6626" y="3782"/>
                    </a:cubicBezTo>
                    <a:cubicBezTo>
                      <a:pt x="6888" y="1973"/>
                      <a:pt x="5662" y="280"/>
                      <a:pt x="3853" y="17"/>
                    </a:cubicBezTo>
                    <a:cubicBezTo>
                      <a:pt x="3734" y="6"/>
                      <a:pt x="3616" y="0"/>
                      <a:pt x="3499" y="0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5034;p49">
                <a:extLst>
                  <a:ext uri="{FF2B5EF4-FFF2-40B4-BE49-F238E27FC236}">
                    <a16:creationId xmlns:a16="http://schemas.microsoft.com/office/drawing/2014/main" id="{89DF833C-7415-4B98-A9C9-A61180190124}"/>
                  </a:ext>
                </a:extLst>
              </p:cNvPr>
              <p:cNvSpPr/>
              <p:nvPr/>
            </p:nvSpPr>
            <p:spPr>
              <a:xfrm>
                <a:off x="-1578275" y="545250"/>
                <a:ext cx="176600" cy="165775"/>
              </a:xfrm>
              <a:custGeom>
                <a:avLst/>
                <a:gdLst/>
                <a:ahLst/>
                <a:cxnLst/>
                <a:rect l="l" t="t" r="r" b="b"/>
                <a:pathLst>
                  <a:path w="7064" h="6631" extrusionOk="0">
                    <a:moveTo>
                      <a:pt x="3532" y="0"/>
                    </a:moveTo>
                    <a:cubicBezTo>
                      <a:pt x="1894" y="0"/>
                      <a:pt x="476" y="1163"/>
                      <a:pt x="263" y="2808"/>
                    </a:cubicBezTo>
                    <a:cubicBezTo>
                      <a:pt x="1" y="4647"/>
                      <a:pt x="1227" y="6340"/>
                      <a:pt x="3036" y="6602"/>
                    </a:cubicBezTo>
                    <a:cubicBezTo>
                      <a:pt x="3187" y="6621"/>
                      <a:pt x="3337" y="6631"/>
                      <a:pt x="3485" y="6631"/>
                    </a:cubicBezTo>
                    <a:cubicBezTo>
                      <a:pt x="5143" y="6631"/>
                      <a:pt x="6589" y="5462"/>
                      <a:pt x="6830" y="3800"/>
                    </a:cubicBezTo>
                    <a:cubicBezTo>
                      <a:pt x="7064" y="1962"/>
                      <a:pt x="5838" y="269"/>
                      <a:pt x="4028" y="36"/>
                    </a:cubicBezTo>
                    <a:cubicBezTo>
                      <a:pt x="3861" y="12"/>
                      <a:pt x="3696" y="0"/>
                      <a:pt x="3532" y="0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5035;p49">
                <a:extLst>
                  <a:ext uri="{FF2B5EF4-FFF2-40B4-BE49-F238E27FC236}">
                    <a16:creationId xmlns:a16="http://schemas.microsoft.com/office/drawing/2014/main" id="{952D22BF-BA28-4F78-B4B9-FE25C8A225BE}"/>
                  </a:ext>
                </a:extLst>
              </p:cNvPr>
              <p:cNvSpPr/>
              <p:nvPr/>
            </p:nvSpPr>
            <p:spPr>
              <a:xfrm>
                <a:off x="-767900" y="472275"/>
                <a:ext cx="171725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6869" h="4374" extrusionOk="0">
                    <a:moveTo>
                      <a:pt x="3338" y="1"/>
                    </a:moveTo>
                    <a:cubicBezTo>
                      <a:pt x="1700" y="1"/>
                      <a:pt x="281" y="1163"/>
                      <a:pt x="69" y="2809"/>
                    </a:cubicBezTo>
                    <a:cubicBezTo>
                      <a:pt x="1" y="3286"/>
                      <a:pt x="66" y="3459"/>
                      <a:pt x="233" y="3459"/>
                    </a:cubicBezTo>
                    <a:cubicBezTo>
                      <a:pt x="664" y="3459"/>
                      <a:pt x="1769" y="2304"/>
                      <a:pt x="2973" y="2304"/>
                    </a:cubicBezTo>
                    <a:cubicBezTo>
                      <a:pt x="3094" y="2304"/>
                      <a:pt x="3215" y="2316"/>
                      <a:pt x="3338" y="2342"/>
                    </a:cubicBezTo>
                    <a:cubicBezTo>
                      <a:pt x="4758" y="2522"/>
                      <a:pt x="5795" y="4374"/>
                      <a:pt x="6314" y="4374"/>
                    </a:cubicBezTo>
                    <a:cubicBezTo>
                      <a:pt x="6468" y="4374"/>
                      <a:pt x="6576" y="4213"/>
                      <a:pt x="6636" y="3801"/>
                    </a:cubicBezTo>
                    <a:cubicBezTo>
                      <a:pt x="6869" y="1962"/>
                      <a:pt x="5643" y="269"/>
                      <a:pt x="3834" y="36"/>
                    </a:cubicBezTo>
                    <a:cubicBezTo>
                      <a:pt x="3667" y="12"/>
                      <a:pt x="3501" y="1"/>
                      <a:pt x="3338" y="1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5036;p49">
                <a:extLst>
                  <a:ext uri="{FF2B5EF4-FFF2-40B4-BE49-F238E27FC236}">
                    <a16:creationId xmlns:a16="http://schemas.microsoft.com/office/drawing/2014/main" id="{A8EF541F-137D-49F5-8FF7-BD31E1DD26BE}"/>
                  </a:ext>
                </a:extLst>
              </p:cNvPr>
              <p:cNvSpPr/>
              <p:nvPr/>
            </p:nvSpPr>
            <p:spPr>
              <a:xfrm>
                <a:off x="-699800" y="666575"/>
                <a:ext cx="179525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744" extrusionOk="0">
                    <a:moveTo>
                      <a:pt x="3612" y="1"/>
                    </a:moveTo>
                    <a:cubicBezTo>
                      <a:pt x="1940" y="1"/>
                      <a:pt x="479" y="1274"/>
                      <a:pt x="263" y="2946"/>
                    </a:cubicBezTo>
                    <a:cubicBezTo>
                      <a:pt x="1" y="4784"/>
                      <a:pt x="1226" y="6477"/>
                      <a:pt x="3065" y="6711"/>
                    </a:cubicBezTo>
                    <a:cubicBezTo>
                      <a:pt x="3218" y="6733"/>
                      <a:pt x="3369" y="6744"/>
                      <a:pt x="3519" y="6744"/>
                    </a:cubicBezTo>
                    <a:cubicBezTo>
                      <a:pt x="5150" y="6744"/>
                      <a:pt x="6590" y="5476"/>
                      <a:pt x="6830" y="3792"/>
                    </a:cubicBezTo>
                    <a:cubicBezTo>
                      <a:pt x="7180" y="1983"/>
                      <a:pt x="5838" y="290"/>
                      <a:pt x="4028" y="27"/>
                    </a:cubicBezTo>
                    <a:cubicBezTo>
                      <a:pt x="3888" y="10"/>
                      <a:pt x="3749" y="1"/>
                      <a:pt x="3612" y="1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5037;p49">
                <a:extLst>
                  <a:ext uri="{FF2B5EF4-FFF2-40B4-BE49-F238E27FC236}">
                    <a16:creationId xmlns:a16="http://schemas.microsoft.com/office/drawing/2014/main" id="{46E0A67C-6FA6-4F61-B606-7DC46591FE27}"/>
                  </a:ext>
                </a:extLst>
              </p:cNvPr>
              <p:cNvSpPr/>
              <p:nvPr/>
            </p:nvSpPr>
            <p:spPr>
              <a:xfrm>
                <a:off x="-1113325" y="457425"/>
                <a:ext cx="195300" cy="104200"/>
              </a:xfrm>
              <a:custGeom>
                <a:avLst/>
                <a:gdLst/>
                <a:ahLst/>
                <a:cxnLst/>
                <a:rect l="l" t="t" r="r" b="b"/>
                <a:pathLst>
                  <a:path w="7812" h="4168" extrusionOk="0">
                    <a:moveTo>
                      <a:pt x="716" y="1"/>
                    </a:moveTo>
                    <a:cubicBezTo>
                      <a:pt x="370" y="1"/>
                      <a:pt x="0" y="311"/>
                      <a:pt x="140" y="747"/>
                    </a:cubicBezTo>
                    <a:cubicBezTo>
                      <a:pt x="556" y="2894"/>
                      <a:pt x="2396" y="4168"/>
                      <a:pt x="4192" y="4168"/>
                    </a:cubicBezTo>
                    <a:cubicBezTo>
                      <a:pt x="5546" y="4168"/>
                      <a:pt x="6875" y="3444"/>
                      <a:pt x="7553" y="1827"/>
                    </a:cubicBezTo>
                    <a:cubicBezTo>
                      <a:pt x="7811" y="1329"/>
                      <a:pt x="7378" y="886"/>
                      <a:pt x="7002" y="886"/>
                    </a:cubicBezTo>
                    <a:cubicBezTo>
                      <a:pt x="6826" y="886"/>
                      <a:pt x="6664" y="982"/>
                      <a:pt x="6590" y="1214"/>
                    </a:cubicBezTo>
                    <a:cubicBezTo>
                      <a:pt x="6058" y="2377"/>
                      <a:pt x="5095" y="2899"/>
                      <a:pt x="4123" y="2899"/>
                    </a:cubicBezTo>
                    <a:cubicBezTo>
                      <a:pt x="2852" y="2899"/>
                      <a:pt x="1567" y="2006"/>
                      <a:pt x="1219" y="484"/>
                    </a:cubicBezTo>
                    <a:cubicBezTo>
                      <a:pt x="1172" y="143"/>
                      <a:pt x="950" y="1"/>
                      <a:pt x="716" y="1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5038;p49">
                <a:extLst>
                  <a:ext uri="{FF2B5EF4-FFF2-40B4-BE49-F238E27FC236}">
                    <a16:creationId xmlns:a16="http://schemas.microsoft.com/office/drawing/2014/main" id="{57BDAC51-1008-427F-A234-BD0CF8AF7A6C}"/>
                  </a:ext>
                </a:extLst>
              </p:cNvPr>
              <p:cNvSpPr/>
              <p:nvPr/>
            </p:nvSpPr>
            <p:spPr>
              <a:xfrm>
                <a:off x="-1450575" y="177100"/>
                <a:ext cx="176575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7063" h="4082" extrusionOk="0">
                    <a:moveTo>
                      <a:pt x="5302" y="1"/>
                    </a:moveTo>
                    <a:cubicBezTo>
                      <a:pt x="4585" y="1"/>
                      <a:pt x="3796" y="174"/>
                      <a:pt x="3298" y="402"/>
                    </a:cubicBezTo>
                    <a:cubicBezTo>
                      <a:pt x="1226" y="1132"/>
                      <a:pt x="0" y="3087"/>
                      <a:pt x="847" y="3934"/>
                    </a:cubicBezTo>
                    <a:cubicBezTo>
                      <a:pt x="949" y="4037"/>
                      <a:pt x="1069" y="4081"/>
                      <a:pt x="1205" y="4081"/>
                    </a:cubicBezTo>
                    <a:cubicBezTo>
                      <a:pt x="1877" y="4081"/>
                      <a:pt x="2930" y="2985"/>
                      <a:pt x="4144" y="2475"/>
                    </a:cubicBezTo>
                    <a:cubicBezTo>
                      <a:pt x="5487" y="1862"/>
                      <a:pt x="7063" y="2212"/>
                      <a:pt x="6946" y="899"/>
                    </a:cubicBezTo>
                    <a:cubicBezTo>
                      <a:pt x="6883" y="238"/>
                      <a:pt x="6141" y="1"/>
                      <a:pt x="5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5039;p49">
                <a:extLst>
                  <a:ext uri="{FF2B5EF4-FFF2-40B4-BE49-F238E27FC236}">
                    <a16:creationId xmlns:a16="http://schemas.microsoft.com/office/drawing/2014/main" id="{58512127-F42E-43CF-B53D-2D9C7F452B81}"/>
                  </a:ext>
                </a:extLst>
              </p:cNvPr>
              <p:cNvSpPr/>
              <p:nvPr/>
            </p:nvSpPr>
            <p:spPr>
              <a:xfrm>
                <a:off x="-681550" y="271350"/>
                <a:ext cx="167825" cy="130050"/>
              </a:xfrm>
              <a:custGeom>
                <a:avLst/>
                <a:gdLst/>
                <a:ahLst/>
                <a:cxnLst/>
                <a:rect l="l" t="t" r="r" b="b"/>
                <a:pathLst>
                  <a:path w="6713" h="5202" extrusionOk="0">
                    <a:moveTo>
                      <a:pt x="1602" y="0"/>
                    </a:moveTo>
                    <a:cubicBezTo>
                      <a:pt x="1152" y="0"/>
                      <a:pt x="783" y="144"/>
                      <a:pt x="613" y="514"/>
                    </a:cubicBezTo>
                    <a:cubicBezTo>
                      <a:pt x="0" y="1857"/>
                      <a:pt x="1722" y="1857"/>
                      <a:pt x="2802" y="2820"/>
                    </a:cubicBezTo>
                    <a:cubicBezTo>
                      <a:pt x="3916" y="3721"/>
                      <a:pt x="4717" y="5201"/>
                      <a:pt x="5401" y="5201"/>
                    </a:cubicBezTo>
                    <a:cubicBezTo>
                      <a:pt x="5470" y="5201"/>
                      <a:pt x="5537" y="5186"/>
                      <a:pt x="5604" y="5154"/>
                    </a:cubicBezTo>
                    <a:cubicBezTo>
                      <a:pt x="6713" y="4542"/>
                      <a:pt x="5983" y="2353"/>
                      <a:pt x="4261" y="1010"/>
                    </a:cubicBezTo>
                    <a:cubicBezTo>
                      <a:pt x="3628" y="530"/>
                      <a:pt x="2465" y="0"/>
                      <a:pt x="16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5040;p49">
                <a:extLst>
                  <a:ext uri="{FF2B5EF4-FFF2-40B4-BE49-F238E27FC236}">
                    <a16:creationId xmlns:a16="http://schemas.microsoft.com/office/drawing/2014/main" id="{9E396125-EB9D-4031-B7CE-C39C205AD2BD}"/>
                  </a:ext>
                </a:extLst>
              </p:cNvPr>
              <p:cNvSpPr/>
              <p:nvPr/>
            </p:nvSpPr>
            <p:spPr>
              <a:xfrm>
                <a:off x="-962125" y="-250400"/>
                <a:ext cx="547700" cy="378725"/>
              </a:xfrm>
              <a:custGeom>
                <a:avLst/>
                <a:gdLst/>
                <a:ahLst/>
                <a:cxnLst/>
                <a:rect l="l" t="t" r="r" b="b"/>
                <a:pathLst>
                  <a:path w="21908" h="15149" extrusionOk="0">
                    <a:moveTo>
                      <a:pt x="8308" y="1"/>
                    </a:moveTo>
                    <a:cubicBezTo>
                      <a:pt x="8126" y="1"/>
                      <a:pt x="7931" y="35"/>
                      <a:pt x="7721" y="108"/>
                    </a:cubicBezTo>
                    <a:cubicBezTo>
                      <a:pt x="4841" y="1112"/>
                      <a:pt x="1" y="9266"/>
                      <a:pt x="6686" y="9266"/>
                    </a:cubicBezTo>
                    <a:cubicBezTo>
                      <a:pt x="7386" y="9266"/>
                      <a:pt x="8212" y="9177"/>
                      <a:pt x="9180" y="8980"/>
                    </a:cubicBezTo>
                    <a:cubicBezTo>
                      <a:pt x="9414" y="9710"/>
                      <a:pt x="9910" y="10323"/>
                      <a:pt x="10640" y="10702"/>
                    </a:cubicBezTo>
                    <a:cubicBezTo>
                      <a:pt x="11093" y="10952"/>
                      <a:pt x="11547" y="11069"/>
                      <a:pt x="12000" y="11069"/>
                    </a:cubicBezTo>
                    <a:cubicBezTo>
                      <a:pt x="12393" y="11069"/>
                      <a:pt x="12786" y="10982"/>
                      <a:pt x="13179" y="10819"/>
                    </a:cubicBezTo>
                    <a:lnTo>
                      <a:pt x="13179" y="10819"/>
                    </a:lnTo>
                    <a:lnTo>
                      <a:pt x="13062" y="11052"/>
                    </a:lnTo>
                    <a:cubicBezTo>
                      <a:pt x="14339" y="14046"/>
                      <a:pt x="15693" y="15148"/>
                      <a:pt x="16931" y="15148"/>
                    </a:cubicBezTo>
                    <a:cubicBezTo>
                      <a:pt x="19712" y="15148"/>
                      <a:pt x="21907" y="9585"/>
                      <a:pt x="21321" y="7404"/>
                    </a:cubicBezTo>
                    <a:cubicBezTo>
                      <a:pt x="21116" y="6505"/>
                      <a:pt x="20505" y="6182"/>
                      <a:pt x="19727" y="6182"/>
                    </a:cubicBezTo>
                    <a:cubicBezTo>
                      <a:pt x="18184" y="6182"/>
                      <a:pt x="15988" y="7454"/>
                      <a:pt x="15017" y="8017"/>
                    </a:cubicBezTo>
                    <a:cubicBezTo>
                      <a:pt x="15017" y="7054"/>
                      <a:pt x="14405" y="6062"/>
                      <a:pt x="13412" y="5449"/>
                    </a:cubicBezTo>
                    <a:cubicBezTo>
                      <a:pt x="12989" y="5274"/>
                      <a:pt x="12507" y="5186"/>
                      <a:pt x="12041" y="5186"/>
                    </a:cubicBezTo>
                    <a:cubicBezTo>
                      <a:pt x="11574" y="5186"/>
                      <a:pt x="11121" y="5274"/>
                      <a:pt x="10756" y="5449"/>
                    </a:cubicBezTo>
                    <a:cubicBezTo>
                      <a:pt x="10650" y="3796"/>
                      <a:pt x="10227" y="1"/>
                      <a:pt x="8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5041;p49">
                <a:extLst>
                  <a:ext uri="{FF2B5EF4-FFF2-40B4-BE49-F238E27FC236}">
                    <a16:creationId xmlns:a16="http://schemas.microsoft.com/office/drawing/2014/main" id="{33829ACA-E331-4019-9B46-83B65D30492B}"/>
                  </a:ext>
                </a:extLst>
              </p:cNvPr>
              <p:cNvSpPr/>
              <p:nvPr/>
            </p:nvSpPr>
            <p:spPr>
              <a:xfrm>
                <a:off x="-626825" y="964925"/>
                <a:ext cx="197750" cy="323375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12935" extrusionOk="0">
                    <a:moveTo>
                      <a:pt x="1281" y="0"/>
                    </a:moveTo>
                    <a:cubicBezTo>
                      <a:pt x="1097" y="0"/>
                      <a:pt x="912" y="10"/>
                      <a:pt x="730" y="30"/>
                    </a:cubicBezTo>
                    <a:cubicBezTo>
                      <a:pt x="0" y="30"/>
                      <a:pt x="0" y="1227"/>
                      <a:pt x="730" y="1227"/>
                    </a:cubicBezTo>
                    <a:cubicBezTo>
                      <a:pt x="905" y="1227"/>
                      <a:pt x="1119" y="1175"/>
                      <a:pt x="1320" y="1175"/>
                    </a:cubicBezTo>
                    <a:cubicBezTo>
                      <a:pt x="1421" y="1175"/>
                      <a:pt x="1518" y="1188"/>
                      <a:pt x="1605" y="1227"/>
                    </a:cubicBezTo>
                    <a:cubicBezTo>
                      <a:pt x="2685" y="1343"/>
                      <a:pt x="2919" y="1489"/>
                      <a:pt x="3181" y="2569"/>
                    </a:cubicBezTo>
                    <a:cubicBezTo>
                      <a:pt x="3415" y="4028"/>
                      <a:pt x="3298" y="3416"/>
                      <a:pt x="2802" y="4408"/>
                    </a:cubicBezTo>
                    <a:cubicBezTo>
                      <a:pt x="2335" y="5254"/>
                      <a:pt x="1722" y="5867"/>
                      <a:pt x="1956" y="7064"/>
                    </a:cubicBezTo>
                    <a:cubicBezTo>
                      <a:pt x="2189" y="7910"/>
                      <a:pt x="2685" y="8406"/>
                      <a:pt x="3532" y="8786"/>
                    </a:cubicBezTo>
                    <a:cubicBezTo>
                      <a:pt x="4028" y="9019"/>
                      <a:pt x="4991" y="8902"/>
                      <a:pt x="5487" y="9369"/>
                    </a:cubicBezTo>
                    <a:cubicBezTo>
                      <a:pt x="6217" y="9982"/>
                      <a:pt x="5983" y="11208"/>
                      <a:pt x="5254" y="11938"/>
                    </a:cubicBezTo>
                    <a:cubicBezTo>
                      <a:pt x="4772" y="12328"/>
                      <a:pt x="5192" y="12935"/>
                      <a:pt x="5692" y="12935"/>
                    </a:cubicBezTo>
                    <a:cubicBezTo>
                      <a:pt x="5828" y="12935"/>
                      <a:pt x="5969" y="12890"/>
                      <a:pt x="6100" y="12784"/>
                    </a:cubicBezTo>
                    <a:cubicBezTo>
                      <a:pt x="7063" y="11938"/>
                      <a:pt x="7909" y="10478"/>
                      <a:pt x="7180" y="9136"/>
                    </a:cubicBezTo>
                    <a:cubicBezTo>
                      <a:pt x="6217" y="7443"/>
                      <a:pt x="1722" y="8056"/>
                      <a:pt x="3794" y="5137"/>
                    </a:cubicBezTo>
                    <a:cubicBezTo>
                      <a:pt x="4641" y="3912"/>
                      <a:pt x="5370" y="2686"/>
                      <a:pt x="4378" y="1343"/>
                    </a:cubicBezTo>
                    <a:cubicBezTo>
                      <a:pt x="3647" y="410"/>
                      <a:pt x="2457" y="0"/>
                      <a:pt x="128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5042;p49">
                <a:extLst>
                  <a:ext uri="{FF2B5EF4-FFF2-40B4-BE49-F238E27FC236}">
                    <a16:creationId xmlns:a16="http://schemas.microsoft.com/office/drawing/2014/main" id="{238E0F75-07F0-4C39-B7D9-52822282F07A}"/>
                  </a:ext>
                </a:extLst>
              </p:cNvPr>
              <p:cNvSpPr/>
              <p:nvPr/>
            </p:nvSpPr>
            <p:spPr>
              <a:xfrm>
                <a:off x="-1787675" y="824800"/>
                <a:ext cx="259475" cy="286600"/>
              </a:xfrm>
              <a:custGeom>
                <a:avLst/>
                <a:gdLst/>
                <a:ahLst/>
                <a:cxnLst/>
                <a:rect l="l" t="t" r="r" b="b"/>
                <a:pathLst>
                  <a:path w="10379" h="11464" extrusionOk="0">
                    <a:moveTo>
                      <a:pt x="7957" y="0"/>
                    </a:moveTo>
                    <a:cubicBezTo>
                      <a:pt x="7194" y="0"/>
                      <a:pt x="6439" y="173"/>
                      <a:pt x="5838" y="644"/>
                    </a:cubicBezTo>
                    <a:cubicBezTo>
                      <a:pt x="4378" y="1724"/>
                      <a:pt x="5108" y="3067"/>
                      <a:pt x="5458" y="4526"/>
                    </a:cubicBezTo>
                    <a:cubicBezTo>
                      <a:pt x="6451" y="7941"/>
                      <a:pt x="2423" y="5869"/>
                      <a:pt x="964" y="7445"/>
                    </a:cubicBezTo>
                    <a:cubicBezTo>
                      <a:pt x="1" y="8408"/>
                      <a:pt x="351" y="10130"/>
                      <a:pt x="1080" y="11209"/>
                    </a:cubicBezTo>
                    <a:cubicBezTo>
                      <a:pt x="1226" y="11389"/>
                      <a:pt x="1411" y="11463"/>
                      <a:pt x="1592" y="11463"/>
                    </a:cubicBezTo>
                    <a:cubicBezTo>
                      <a:pt x="2028" y="11463"/>
                      <a:pt x="2437" y="11030"/>
                      <a:pt x="2189" y="10597"/>
                    </a:cubicBezTo>
                    <a:cubicBezTo>
                      <a:pt x="1693" y="9867"/>
                      <a:pt x="1577" y="9517"/>
                      <a:pt x="1927" y="8787"/>
                    </a:cubicBezTo>
                    <a:cubicBezTo>
                      <a:pt x="2261" y="8138"/>
                      <a:pt x="2370" y="8033"/>
                      <a:pt x="2664" y="8033"/>
                    </a:cubicBezTo>
                    <a:cubicBezTo>
                      <a:pt x="2807" y="8033"/>
                      <a:pt x="2993" y="8057"/>
                      <a:pt x="3269" y="8057"/>
                    </a:cubicBezTo>
                    <a:lnTo>
                      <a:pt x="4262" y="8057"/>
                    </a:lnTo>
                    <a:cubicBezTo>
                      <a:pt x="5341" y="8057"/>
                      <a:pt x="6188" y="7561"/>
                      <a:pt x="6684" y="6598"/>
                    </a:cubicBezTo>
                    <a:cubicBezTo>
                      <a:pt x="7180" y="5489"/>
                      <a:pt x="6684" y="4643"/>
                      <a:pt x="6305" y="3563"/>
                    </a:cubicBezTo>
                    <a:cubicBezTo>
                      <a:pt x="6084" y="2404"/>
                      <a:pt x="6619" y="1245"/>
                      <a:pt x="7911" y="1245"/>
                    </a:cubicBezTo>
                    <a:cubicBezTo>
                      <a:pt x="7986" y="1245"/>
                      <a:pt x="8063" y="1249"/>
                      <a:pt x="8143" y="1257"/>
                    </a:cubicBezTo>
                    <a:cubicBezTo>
                      <a:pt x="8493" y="1257"/>
                      <a:pt x="8990" y="1374"/>
                      <a:pt x="9369" y="1491"/>
                    </a:cubicBezTo>
                    <a:cubicBezTo>
                      <a:pt x="9439" y="1513"/>
                      <a:pt x="9506" y="1523"/>
                      <a:pt x="9568" y="1523"/>
                    </a:cubicBezTo>
                    <a:cubicBezTo>
                      <a:pt x="10156" y="1523"/>
                      <a:pt x="10379" y="608"/>
                      <a:pt x="9719" y="265"/>
                    </a:cubicBezTo>
                    <a:cubicBezTo>
                      <a:pt x="9176" y="110"/>
                      <a:pt x="8564" y="0"/>
                      <a:pt x="79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5043;p49">
                <a:extLst>
                  <a:ext uri="{FF2B5EF4-FFF2-40B4-BE49-F238E27FC236}">
                    <a16:creationId xmlns:a16="http://schemas.microsoft.com/office/drawing/2014/main" id="{CED821C5-21F3-442B-BFAA-9BB76A05CA38}"/>
                  </a:ext>
                </a:extLst>
              </p:cNvPr>
              <p:cNvSpPr/>
              <p:nvPr/>
            </p:nvSpPr>
            <p:spPr>
              <a:xfrm>
                <a:off x="-1669475" y="1700075"/>
                <a:ext cx="368125" cy="232125"/>
              </a:xfrm>
              <a:custGeom>
                <a:avLst/>
                <a:gdLst/>
                <a:ahLst/>
                <a:cxnLst/>
                <a:rect l="l" t="t" r="r" b="b"/>
                <a:pathLst>
                  <a:path w="14725" h="9285" extrusionOk="0">
                    <a:moveTo>
                      <a:pt x="729" y="0"/>
                    </a:moveTo>
                    <a:cubicBezTo>
                      <a:pt x="506" y="0"/>
                      <a:pt x="307" y="117"/>
                      <a:pt x="263" y="393"/>
                    </a:cubicBezTo>
                    <a:cubicBezTo>
                      <a:pt x="1" y="1736"/>
                      <a:pt x="117" y="3457"/>
                      <a:pt x="1110" y="4421"/>
                    </a:cubicBezTo>
                    <a:cubicBezTo>
                      <a:pt x="1739" y="5202"/>
                      <a:pt x="2351" y="5475"/>
                      <a:pt x="2966" y="5475"/>
                    </a:cubicBezTo>
                    <a:cubicBezTo>
                      <a:pt x="3889" y="5475"/>
                      <a:pt x="4821" y="4859"/>
                      <a:pt x="5838" y="4421"/>
                    </a:cubicBezTo>
                    <a:cubicBezTo>
                      <a:pt x="6490" y="4113"/>
                      <a:pt x="6991" y="3980"/>
                      <a:pt x="7381" y="3980"/>
                    </a:cubicBezTo>
                    <a:cubicBezTo>
                      <a:pt x="9466" y="3980"/>
                      <a:pt x="8353" y="7784"/>
                      <a:pt x="10099" y="8915"/>
                    </a:cubicBezTo>
                    <a:cubicBezTo>
                      <a:pt x="10508" y="9173"/>
                      <a:pt x="10960" y="9284"/>
                      <a:pt x="11419" y="9284"/>
                    </a:cubicBezTo>
                    <a:cubicBezTo>
                      <a:pt x="12468" y="9284"/>
                      <a:pt x="13553" y="8703"/>
                      <a:pt x="14243" y="7952"/>
                    </a:cubicBezTo>
                    <a:cubicBezTo>
                      <a:pt x="14725" y="7562"/>
                      <a:pt x="14286" y="6955"/>
                      <a:pt x="13793" y="6955"/>
                    </a:cubicBezTo>
                    <a:cubicBezTo>
                      <a:pt x="13659" y="6955"/>
                      <a:pt x="13521" y="7000"/>
                      <a:pt x="13397" y="7106"/>
                    </a:cubicBezTo>
                    <a:cubicBezTo>
                      <a:pt x="12903" y="7599"/>
                      <a:pt x="12342" y="7973"/>
                      <a:pt x="11769" y="7973"/>
                    </a:cubicBezTo>
                    <a:cubicBezTo>
                      <a:pt x="11495" y="7973"/>
                      <a:pt x="11219" y="7887"/>
                      <a:pt x="10945" y="7689"/>
                    </a:cubicBezTo>
                    <a:cubicBezTo>
                      <a:pt x="9982" y="7106"/>
                      <a:pt x="10215" y="6376"/>
                      <a:pt x="10099" y="5384"/>
                    </a:cubicBezTo>
                    <a:cubicBezTo>
                      <a:pt x="9865" y="4304"/>
                      <a:pt x="9369" y="3195"/>
                      <a:pt x="8143" y="2845"/>
                    </a:cubicBezTo>
                    <a:cubicBezTo>
                      <a:pt x="7801" y="2703"/>
                      <a:pt x="7475" y="2642"/>
                      <a:pt x="7162" y="2642"/>
                    </a:cubicBezTo>
                    <a:cubicBezTo>
                      <a:pt x="6381" y="2642"/>
                      <a:pt x="5679" y="3020"/>
                      <a:pt x="4991" y="3457"/>
                    </a:cubicBezTo>
                    <a:cubicBezTo>
                      <a:pt x="4400" y="3830"/>
                      <a:pt x="3763" y="4084"/>
                      <a:pt x="3183" y="4084"/>
                    </a:cubicBezTo>
                    <a:cubicBezTo>
                      <a:pt x="2447" y="4084"/>
                      <a:pt x="1803" y="3675"/>
                      <a:pt x="1460" y="2582"/>
                    </a:cubicBezTo>
                    <a:cubicBezTo>
                      <a:pt x="1343" y="1998"/>
                      <a:pt x="1343" y="1269"/>
                      <a:pt x="1460" y="772"/>
                    </a:cubicBezTo>
                    <a:cubicBezTo>
                      <a:pt x="1532" y="318"/>
                      <a:pt x="1097" y="0"/>
                      <a:pt x="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5044;p49">
                <a:extLst>
                  <a:ext uri="{FF2B5EF4-FFF2-40B4-BE49-F238E27FC236}">
                    <a16:creationId xmlns:a16="http://schemas.microsoft.com/office/drawing/2014/main" id="{6E8C811D-E4A7-4CA9-B5A8-5833D18DB409}"/>
                  </a:ext>
                </a:extLst>
              </p:cNvPr>
              <p:cNvSpPr/>
              <p:nvPr/>
            </p:nvSpPr>
            <p:spPr>
              <a:xfrm>
                <a:off x="-1125525" y="1827550"/>
                <a:ext cx="395850" cy="152950"/>
              </a:xfrm>
              <a:custGeom>
                <a:avLst/>
                <a:gdLst/>
                <a:ahLst/>
                <a:cxnLst/>
                <a:rect l="l" t="t" r="r" b="b"/>
                <a:pathLst>
                  <a:path w="15834" h="6118" extrusionOk="0">
                    <a:moveTo>
                      <a:pt x="15220" y="0"/>
                    </a:moveTo>
                    <a:cubicBezTo>
                      <a:pt x="14914" y="0"/>
                      <a:pt x="14607" y="183"/>
                      <a:pt x="14607" y="547"/>
                    </a:cubicBezTo>
                    <a:cubicBezTo>
                      <a:pt x="14491" y="1131"/>
                      <a:pt x="14374" y="1861"/>
                      <a:pt x="13994" y="2240"/>
                    </a:cubicBezTo>
                    <a:cubicBezTo>
                      <a:pt x="13528" y="3085"/>
                      <a:pt x="13013" y="3401"/>
                      <a:pt x="12488" y="3401"/>
                    </a:cubicBezTo>
                    <a:cubicBezTo>
                      <a:pt x="11798" y="3401"/>
                      <a:pt x="11093" y="2854"/>
                      <a:pt x="10463" y="2240"/>
                    </a:cubicBezTo>
                    <a:cubicBezTo>
                      <a:pt x="9617" y="1394"/>
                      <a:pt x="8887" y="664"/>
                      <a:pt x="7545" y="664"/>
                    </a:cubicBezTo>
                    <a:cubicBezTo>
                      <a:pt x="6348" y="781"/>
                      <a:pt x="5618" y="1510"/>
                      <a:pt x="5122" y="2474"/>
                    </a:cubicBezTo>
                    <a:cubicBezTo>
                      <a:pt x="4889" y="2970"/>
                      <a:pt x="4626" y="4312"/>
                      <a:pt x="4042" y="4546"/>
                    </a:cubicBezTo>
                    <a:cubicBezTo>
                      <a:pt x="3838" y="4648"/>
                      <a:pt x="3626" y="4693"/>
                      <a:pt x="3413" y="4693"/>
                    </a:cubicBezTo>
                    <a:cubicBezTo>
                      <a:pt x="2588" y="4693"/>
                      <a:pt x="1751" y="4016"/>
                      <a:pt x="1357" y="3320"/>
                    </a:cubicBezTo>
                    <a:cubicBezTo>
                      <a:pt x="1247" y="3150"/>
                      <a:pt x="1077" y="3079"/>
                      <a:pt x="900" y="3079"/>
                    </a:cubicBezTo>
                    <a:cubicBezTo>
                      <a:pt x="470" y="3079"/>
                      <a:pt x="0" y="3499"/>
                      <a:pt x="248" y="3933"/>
                    </a:cubicBezTo>
                    <a:cubicBezTo>
                      <a:pt x="865" y="5067"/>
                      <a:pt x="2001" y="6118"/>
                      <a:pt x="3307" y="6118"/>
                    </a:cubicBezTo>
                    <a:cubicBezTo>
                      <a:pt x="3547" y="6118"/>
                      <a:pt x="3793" y="6082"/>
                      <a:pt x="4042" y="6005"/>
                    </a:cubicBezTo>
                    <a:cubicBezTo>
                      <a:pt x="5833" y="5408"/>
                      <a:pt x="5983" y="1880"/>
                      <a:pt x="7721" y="1880"/>
                    </a:cubicBezTo>
                    <a:cubicBezTo>
                      <a:pt x="8107" y="1880"/>
                      <a:pt x="8571" y="2054"/>
                      <a:pt x="9150" y="2474"/>
                    </a:cubicBezTo>
                    <a:cubicBezTo>
                      <a:pt x="10320" y="3363"/>
                      <a:pt x="11021" y="4702"/>
                      <a:pt x="12380" y="4702"/>
                    </a:cubicBezTo>
                    <a:cubicBezTo>
                      <a:pt x="12717" y="4702"/>
                      <a:pt x="13093" y="4620"/>
                      <a:pt x="13527" y="4429"/>
                    </a:cubicBezTo>
                    <a:cubicBezTo>
                      <a:pt x="14987" y="3816"/>
                      <a:pt x="15570" y="2123"/>
                      <a:pt x="15833" y="547"/>
                    </a:cubicBezTo>
                    <a:cubicBezTo>
                      <a:pt x="15833" y="183"/>
                      <a:pt x="15527" y="0"/>
                      <a:pt x="152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5045;p49">
                <a:extLst>
                  <a:ext uri="{FF2B5EF4-FFF2-40B4-BE49-F238E27FC236}">
                    <a16:creationId xmlns:a16="http://schemas.microsoft.com/office/drawing/2014/main" id="{87B6B0BA-7C76-44A9-8F0A-96A818D3D2C8}"/>
                  </a:ext>
                </a:extLst>
              </p:cNvPr>
              <p:cNvSpPr/>
              <p:nvPr/>
            </p:nvSpPr>
            <p:spPr>
              <a:xfrm>
                <a:off x="-1633000" y="1865300"/>
                <a:ext cx="64250" cy="58125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325" extrusionOk="0">
                    <a:moveTo>
                      <a:pt x="1460" y="0"/>
                    </a:moveTo>
                    <a:cubicBezTo>
                      <a:pt x="847" y="0"/>
                      <a:pt x="264" y="351"/>
                      <a:pt x="118" y="964"/>
                    </a:cubicBezTo>
                    <a:cubicBezTo>
                      <a:pt x="1" y="1693"/>
                      <a:pt x="497" y="2189"/>
                      <a:pt x="1110" y="2306"/>
                    </a:cubicBezTo>
                    <a:cubicBezTo>
                      <a:pt x="1174" y="2318"/>
                      <a:pt x="1237" y="2324"/>
                      <a:pt x="1300" y="2324"/>
                    </a:cubicBezTo>
                    <a:cubicBezTo>
                      <a:pt x="1840" y="2324"/>
                      <a:pt x="2322" y="1892"/>
                      <a:pt x="2452" y="1343"/>
                    </a:cubicBezTo>
                    <a:cubicBezTo>
                      <a:pt x="2569" y="730"/>
                      <a:pt x="2073" y="117"/>
                      <a:pt x="1460" y="0"/>
                    </a:cubicBezTo>
                    <a:close/>
                  </a:path>
                </a:pathLst>
              </a:custGeom>
              <a:solidFill>
                <a:srgbClr val="AC6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5046;p49">
                <a:extLst>
                  <a:ext uri="{FF2B5EF4-FFF2-40B4-BE49-F238E27FC236}">
                    <a16:creationId xmlns:a16="http://schemas.microsoft.com/office/drawing/2014/main" id="{8E7D70D6-41BF-4CB3-9413-FAEF79EAEFA7}"/>
                  </a:ext>
                </a:extLst>
              </p:cNvPr>
              <p:cNvSpPr/>
              <p:nvPr/>
            </p:nvSpPr>
            <p:spPr>
              <a:xfrm>
                <a:off x="-1565875" y="1904700"/>
                <a:ext cx="39425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577" h="1460" extrusionOk="0">
                    <a:moveTo>
                      <a:pt x="847" y="0"/>
                    </a:moveTo>
                    <a:cubicBezTo>
                      <a:pt x="497" y="0"/>
                      <a:pt x="118" y="234"/>
                      <a:pt x="118" y="613"/>
                    </a:cubicBezTo>
                    <a:cubicBezTo>
                      <a:pt x="1" y="964"/>
                      <a:pt x="234" y="1343"/>
                      <a:pt x="731" y="1460"/>
                    </a:cubicBezTo>
                    <a:cubicBezTo>
                      <a:pt x="1081" y="1460"/>
                      <a:pt x="1460" y="1226"/>
                      <a:pt x="1460" y="847"/>
                    </a:cubicBezTo>
                    <a:cubicBezTo>
                      <a:pt x="1577" y="497"/>
                      <a:pt x="1227" y="117"/>
                      <a:pt x="847" y="0"/>
                    </a:cubicBezTo>
                    <a:close/>
                  </a:path>
                </a:pathLst>
              </a:custGeom>
              <a:solidFill>
                <a:srgbClr val="AC6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5047;p49">
                <a:extLst>
                  <a:ext uri="{FF2B5EF4-FFF2-40B4-BE49-F238E27FC236}">
                    <a16:creationId xmlns:a16="http://schemas.microsoft.com/office/drawing/2014/main" id="{5F111D72-0835-4ECC-9142-D63BFE47C9E1}"/>
                  </a:ext>
                </a:extLst>
              </p:cNvPr>
              <p:cNvSpPr/>
              <p:nvPr/>
            </p:nvSpPr>
            <p:spPr>
              <a:xfrm>
                <a:off x="-1693550" y="937950"/>
                <a:ext cx="1045575" cy="900925"/>
              </a:xfrm>
              <a:custGeom>
                <a:avLst/>
                <a:gdLst/>
                <a:ahLst/>
                <a:cxnLst/>
                <a:rect l="l" t="t" r="r" b="b"/>
                <a:pathLst>
                  <a:path w="41823" h="36037" extrusionOk="0">
                    <a:moveTo>
                      <a:pt x="13747" y="0"/>
                    </a:moveTo>
                    <a:cubicBezTo>
                      <a:pt x="12638" y="9135"/>
                      <a:pt x="5954" y="12900"/>
                      <a:pt x="5954" y="12900"/>
                    </a:cubicBezTo>
                    <a:lnTo>
                      <a:pt x="0" y="26033"/>
                    </a:lnTo>
                    <a:cubicBezTo>
                      <a:pt x="855" y="29594"/>
                      <a:pt x="3824" y="30133"/>
                      <a:pt x="5543" y="30133"/>
                    </a:cubicBezTo>
                    <a:cubicBezTo>
                      <a:pt x="6290" y="30133"/>
                      <a:pt x="6801" y="30032"/>
                      <a:pt x="6801" y="30032"/>
                    </a:cubicBezTo>
                    <a:cubicBezTo>
                      <a:pt x="7778" y="32833"/>
                      <a:pt x="9785" y="33534"/>
                      <a:pt x="11547" y="33534"/>
                    </a:cubicBezTo>
                    <a:cubicBezTo>
                      <a:pt x="13309" y="33534"/>
                      <a:pt x="14827" y="32833"/>
                      <a:pt x="14827" y="32833"/>
                    </a:cubicBezTo>
                    <a:cubicBezTo>
                      <a:pt x="16670" y="35132"/>
                      <a:pt x="18662" y="35810"/>
                      <a:pt x="20369" y="35810"/>
                    </a:cubicBezTo>
                    <a:cubicBezTo>
                      <a:pt x="22823" y="35810"/>
                      <a:pt x="24691" y="34409"/>
                      <a:pt x="24691" y="34409"/>
                    </a:cubicBezTo>
                    <a:cubicBezTo>
                      <a:pt x="26019" y="35606"/>
                      <a:pt x="27309" y="36036"/>
                      <a:pt x="28479" y="36036"/>
                    </a:cubicBezTo>
                    <a:cubicBezTo>
                      <a:pt x="31476" y="36036"/>
                      <a:pt x="33680" y="33213"/>
                      <a:pt x="33680" y="33213"/>
                    </a:cubicBezTo>
                    <a:cubicBezTo>
                      <a:pt x="35092" y="34505"/>
                      <a:pt x="36420" y="34948"/>
                      <a:pt x="37577" y="34948"/>
                    </a:cubicBezTo>
                    <a:cubicBezTo>
                      <a:pt x="40106" y="34948"/>
                      <a:pt x="41823" y="32833"/>
                      <a:pt x="41823" y="32833"/>
                    </a:cubicBezTo>
                    <a:lnTo>
                      <a:pt x="38671" y="17511"/>
                    </a:lnTo>
                    <a:cubicBezTo>
                      <a:pt x="32951" y="9981"/>
                      <a:pt x="34906" y="2919"/>
                      <a:pt x="34906" y="2919"/>
                    </a:cubicBezTo>
                    <a:lnTo>
                      <a:pt x="34906" y="2919"/>
                    </a:lnTo>
                    <a:cubicBezTo>
                      <a:pt x="33914" y="3035"/>
                      <a:pt x="33067" y="3152"/>
                      <a:pt x="32104" y="3152"/>
                    </a:cubicBezTo>
                    <a:cubicBezTo>
                      <a:pt x="31497" y="3181"/>
                      <a:pt x="30895" y="3194"/>
                      <a:pt x="30300" y="3194"/>
                    </a:cubicBezTo>
                    <a:cubicBezTo>
                      <a:pt x="27920" y="3194"/>
                      <a:pt x="25660" y="2989"/>
                      <a:pt x="23699" y="2802"/>
                    </a:cubicBezTo>
                    <a:lnTo>
                      <a:pt x="23699" y="2685"/>
                    </a:lnTo>
                    <a:cubicBezTo>
                      <a:pt x="20197" y="2189"/>
                      <a:pt x="17395" y="1343"/>
                      <a:pt x="15673" y="730"/>
                    </a:cubicBezTo>
                    <a:cubicBezTo>
                      <a:pt x="14476" y="233"/>
                      <a:pt x="13747" y="0"/>
                      <a:pt x="137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5048;p49">
                <a:extLst>
                  <a:ext uri="{FF2B5EF4-FFF2-40B4-BE49-F238E27FC236}">
                    <a16:creationId xmlns:a16="http://schemas.microsoft.com/office/drawing/2014/main" id="{67E9A97E-D66A-4F26-9E7C-835F34B47152}"/>
                  </a:ext>
                </a:extLst>
              </p:cNvPr>
              <p:cNvSpPr/>
              <p:nvPr/>
            </p:nvSpPr>
            <p:spPr>
              <a:xfrm>
                <a:off x="-1674125" y="1497150"/>
                <a:ext cx="1027400" cy="276975"/>
              </a:xfrm>
              <a:custGeom>
                <a:avLst/>
                <a:gdLst/>
                <a:ahLst/>
                <a:cxnLst/>
                <a:rect l="l" t="t" r="r" b="b"/>
                <a:pathLst>
                  <a:path w="41096" h="11079" extrusionOk="0">
                    <a:moveTo>
                      <a:pt x="711" y="1"/>
                    </a:moveTo>
                    <a:cubicBezTo>
                      <a:pt x="357" y="1"/>
                      <a:pt x="0" y="311"/>
                      <a:pt x="70" y="747"/>
                    </a:cubicBezTo>
                    <a:cubicBezTo>
                      <a:pt x="303" y="1710"/>
                      <a:pt x="799" y="2556"/>
                      <a:pt x="1412" y="3286"/>
                    </a:cubicBezTo>
                    <a:cubicBezTo>
                      <a:pt x="2025" y="3899"/>
                      <a:pt x="2638" y="4395"/>
                      <a:pt x="3368" y="4745"/>
                    </a:cubicBezTo>
                    <a:cubicBezTo>
                      <a:pt x="4214" y="5241"/>
                      <a:pt x="5411" y="5125"/>
                      <a:pt x="6140" y="5358"/>
                    </a:cubicBezTo>
                    <a:cubicBezTo>
                      <a:pt x="6637" y="5591"/>
                      <a:pt x="7600" y="6934"/>
                      <a:pt x="8475" y="7430"/>
                    </a:cubicBezTo>
                    <a:cubicBezTo>
                      <a:pt x="9669" y="8358"/>
                      <a:pt x="11063" y="8785"/>
                      <a:pt x="12519" y="8785"/>
                    </a:cubicBezTo>
                    <a:cubicBezTo>
                      <a:pt x="12986" y="8785"/>
                      <a:pt x="13458" y="8741"/>
                      <a:pt x="13933" y="8656"/>
                    </a:cubicBezTo>
                    <a:cubicBezTo>
                      <a:pt x="14316" y="8590"/>
                      <a:pt x="14400" y="8530"/>
                      <a:pt x="14469" y="8530"/>
                    </a:cubicBezTo>
                    <a:cubicBezTo>
                      <a:pt x="14553" y="8530"/>
                      <a:pt x="14615" y="8618"/>
                      <a:pt x="15159" y="8889"/>
                    </a:cubicBezTo>
                    <a:cubicBezTo>
                      <a:pt x="16005" y="9386"/>
                      <a:pt x="16735" y="9853"/>
                      <a:pt x="17581" y="10232"/>
                    </a:cubicBezTo>
                    <a:cubicBezTo>
                      <a:pt x="18690" y="10582"/>
                      <a:pt x="19887" y="10845"/>
                      <a:pt x="20996" y="10845"/>
                    </a:cubicBezTo>
                    <a:cubicBezTo>
                      <a:pt x="21463" y="10845"/>
                      <a:pt x="21959" y="10699"/>
                      <a:pt x="22455" y="10582"/>
                    </a:cubicBezTo>
                    <a:cubicBezTo>
                      <a:pt x="22688" y="10582"/>
                      <a:pt x="23797" y="9853"/>
                      <a:pt x="23651" y="9853"/>
                    </a:cubicBezTo>
                    <a:cubicBezTo>
                      <a:pt x="24031" y="9853"/>
                      <a:pt x="24644" y="10349"/>
                      <a:pt x="24994" y="10465"/>
                    </a:cubicBezTo>
                    <a:cubicBezTo>
                      <a:pt x="25724" y="10845"/>
                      <a:pt x="26716" y="10962"/>
                      <a:pt x="27562" y="11078"/>
                    </a:cubicBezTo>
                    <a:cubicBezTo>
                      <a:pt x="28525" y="11078"/>
                      <a:pt x="29489" y="10962"/>
                      <a:pt x="30364" y="10582"/>
                    </a:cubicBezTo>
                    <a:cubicBezTo>
                      <a:pt x="30714" y="10465"/>
                      <a:pt x="31210" y="10232"/>
                      <a:pt x="31561" y="9853"/>
                    </a:cubicBezTo>
                    <a:cubicBezTo>
                      <a:pt x="31823" y="9736"/>
                      <a:pt x="32290" y="9006"/>
                      <a:pt x="32057" y="9006"/>
                    </a:cubicBezTo>
                    <a:cubicBezTo>
                      <a:pt x="32553" y="9006"/>
                      <a:pt x="33516" y="9736"/>
                      <a:pt x="33866" y="9853"/>
                    </a:cubicBezTo>
                    <a:cubicBezTo>
                      <a:pt x="34742" y="10115"/>
                      <a:pt x="35705" y="10349"/>
                      <a:pt x="36551" y="10349"/>
                    </a:cubicBezTo>
                    <a:cubicBezTo>
                      <a:pt x="38623" y="10349"/>
                      <a:pt x="40083" y="9502"/>
                      <a:pt x="40929" y="7664"/>
                    </a:cubicBezTo>
                    <a:cubicBezTo>
                      <a:pt x="41096" y="7144"/>
                      <a:pt x="40654" y="6683"/>
                      <a:pt x="40260" y="6683"/>
                    </a:cubicBezTo>
                    <a:cubicBezTo>
                      <a:pt x="40101" y="6683"/>
                      <a:pt x="39950" y="6758"/>
                      <a:pt x="39849" y="6934"/>
                    </a:cubicBezTo>
                    <a:cubicBezTo>
                      <a:pt x="39169" y="8545"/>
                      <a:pt x="37928" y="9116"/>
                      <a:pt x="36568" y="9116"/>
                    </a:cubicBezTo>
                    <a:cubicBezTo>
                      <a:pt x="35244" y="9116"/>
                      <a:pt x="33807" y="8574"/>
                      <a:pt x="32670" y="7926"/>
                    </a:cubicBezTo>
                    <a:cubicBezTo>
                      <a:pt x="32558" y="7864"/>
                      <a:pt x="32429" y="7828"/>
                      <a:pt x="32310" y="7828"/>
                    </a:cubicBezTo>
                    <a:cubicBezTo>
                      <a:pt x="32150" y="7828"/>
                      <a:pt x="32007" y="7893"/>
                      <a:pt x="31940" y="8043"/>
                    </a:cubicBezTo>
                    <a:cubicBezTo>
                      <a:pt x="30701" y="9216"/>
                      <a:pt x="29228" y="9800"/>
                      <a:pt x="27718" y="9800"/>
                    </a:cubicBezTo>
                    <a:cubicBezTo>
                      <a:pt x="26559" y="9800"/>
                      <a:pt x="25379" y="9457"/>
                      <a:pt x="24264" y="8773"/>
                    </a:cubicBezTo>
                    <a:cubicBezTo>
                      <a:pt x="24206" y="8714"/>
                      <a:pt x="24118" y="8685"/>
                      <a:pt x="24013" y="8685"/>
                    </a:cubicBezTo>
                    <a:cubicBezTo>
                      <a:pt x="23907" y="8685"/>
                      <a:pt x="23783" y="8714"/>
                      <a:pt x="23651" y="8773"/>
                    </a:cubicBezTo>
                    <a:cubicBezTo>
                      <a:pt x="22688" y="9313"/>
                      <a:pt x="21660" y="9553"/>
                      <a:pt x="20627" y="9553"/>
                    </a:cubicBezTo>
                    <a:cubicBezTo>
                      <a:pt x="19595" y="9553"/>
                      <a:pt x="18559" y="9313"/>
                      <a:pt x="17581" y="8889"/>
                    </a:cubicBezTo>
                    <a:cubicBezTo>
                      <a:pt x="16735" y="8510"/>
                      <a:pt x="16005" y="7664"/>
                      <a:pt x="15275" y="7430"/>
                    </a:cubicBezTo>
                    <a:cubicBezTo>
                      <a:pt x="15035" y="7372"/>
                      <a:pt x="14823" y="7350"/>
                      <a:pt x="14624" y="7350"/>
                    </a:cubicBezTo>
                    <a:cubicBezTo>
                      <a:pt x="14026" y="7350"/>
                      <a:pt x="13539" y="7547"/>
                      <a:pt x="12707" y="7547"/>
                    </a:cubicBezTo>
                    <a:cubicBezTo>
                      <a:pt x="11131" y="7547"/>
                      <a:pt x="9672" y="7051"/>
                      <a:pt x="8475" y="5971"/>
                    </a:cubicBezTo>
                    <a:cubicBezTo>
                      <a:pt x="8096" y="5591"/>
                      <a:pt x="7746" y="5008"/>
                      <a:pt x="7249" y="4628"/>
                    </a:cubicBezTo>
                    <a:cubicBezTo>
                      <a:pt x="6520" y="4015"/>
                      <a:pt x="5907" y="4395"/>
                      <a:pt x="5061" y="4132"/>
                    </a:cubicBezTo>
                    <a:cubicBezTo>
                      <a:pt x="3222" y="3665"/>
                      <a:pt x="1763" y="2206"/>
                      <a:pt x="1296" y="484"/>
                    </a:cubicBezTo>
                    <a:cubicBezTo>
                      <a:pt x="1190" y="143"/>
                      <a:pt x="951" y="1"/>
                      <a:pt x="7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5049;p49">
                <a:extLst>
                  <a:ext uri="{FF2B5EF4-FFF2-40B4-BE49-F238E27FC236}">
                    <a16:creationId xmlns:a16="http://schemas.microsoft.com/office/drawing/2014/main" id="{B63F90AC-6B54-4753-8702-8159AB89B917}"/>
                  </a:ext>
                </a:extLst>
              </p:cNvPr>
              <p:cNvSpPr/>
              <p:nvPr/>
            </p:nvSpPr>
            <p:spPr>
              <a:xfrm>
                <a:off x="-1101100" y="1007975"/>
                <a:ext cx="2408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498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3" y="216"/>
                      <a:pt x="2638" y="4986"/>
                      <a:pt x="6618" y="4986"/>
                    </a:cubicBezTo>
                    <a:cubicBezTo>
                      <a:pt x="6959" y="4986"/>
                      <a:pt x="7312" y="4951"/>
                      <a:pt x="7677" y="4875"/>
                    </a:cubicBezTo>
                    <a:cubicBezTo>
                      <a:pt x="9632" y="4495"/>
                      <a:pt x="8523" y="964"/>
                      <a:pt x="8406" y="351"/>
                    </a:cubicBezTo>
                    <a:lnTo>
                      <a:pt x="8406" y="351"/>
                    </a:lnTo>
                    <a:cubicBezTo>
                      <a:pt x="7799" y="380"/>
                      <a:pt x="7197" y="393"/>
                      <a:pt x="6602" y="393"/>
                    </a:cubicBezTo>
                    <a:cubicBezTo>
                      <a:pt x="4222" y="393"/>
                      <a:pt x="1962" y="188"/>
                      <a:pt x="1" y="1"/>
                    </a:cubicBezTo>
                    <a:close/>
                  </a:path>
                </a:pathLst>
              </a:custGeom>
              <a:solidFill>
                <a:srgbClr val="FFF2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5050;p49">
                <a:extLst>
                  <a:ext uri="{FF2B5EF4-FFF2-40B4-BE49-F238E27FC236}">
                    <a16:creationId xmlns:a16="http://schemas.microsoft.com/office/drawing/2014/main" id="{F5767642-FF93-435C-B4F5-A41D8E51EF5C}"/>
                  </a:ext>
                </a:extLst>
              </p:cNvPr>
              <p:cNvSpPr/>
              <p:nvPr/>
            </p:nvSpPr>
            <p:spPr>
              <a:xfrm>
                <a:off x="-1352825" y="956175"/>
                <a:ext cx="251750" cy="135250"/>
              </a:xfrm>
              <a:custGeom>
                <a:avLst/>
                <a:gdLst/>
                <a:ahLst/>
                <a:cxnLst/>
                <a:rect l="l" t="t" r="r" b="b"/>
                <a:pathLst>
                  <a:path w="10070" h="5410" extrusionOk="0">
                    <a:moveTo>
                      <a:pt x="2044" y="1"/>
                    </a:moveTo>
                    <a:cubicBezTo>
                      <a:pt x="1694" y="614"/>
                      <a:pt x="1" y="3532"/>
                      <a:pt x="1460" y="4758"/>
                    </a:cubicBezTo>
                    <a:cubicBezTo>
                      <a:pt x="2042" y="5222"/>
                      <a:pt x="2717" y="5410"/>
                      <a:pt x="3428" y="5410"/>
                    </a:cubicBezTo>
                    <a:cubicBezTo>
                      <a:pt x="6428" y="5410"/>
                      <a:pt x="10070" y="2073"/>
                      <a:pt x="10070" y="2073"/>
                    </a:cubicBezTo>
                    <a:lnTo>
                      <a:pt x="10070" y="1956"/>
                    </a:lnTo>
                    <a:cubicBezTo>
                      <a:pt x="6568" y="1460"/>
                      <a:pt x="3766" y="614"/>
                      <a:pt x="20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5051;p49">
                <a:extLst>
                  <a:ext uri="{FF2B5EF4-FFF2-40B4-BE49-F238E27FC236}">
                    <a16:creationId xmlns:a16="http://schemas.microsoft.com/office/drawing/2014/main" id="{30849D69-6401-481C-937A-F46878FAF047}"/>
                  </a:ext>
                </a:extLst>
              </p:cNvPr>
              <p:cNvSpPr/>
              <p:nvPr/>
            </p:nvSpPr>
            <p:spPr>
              <a:xfrm>
                <a:off x="-1565575" y="1241975"/>
                <a:ext cx="859050" cy="170650"/>
              </a:xfrm>
              <a:custGeom>
                <a:avLst/>
                <a:gdLst/>
                <a:ahLst/>
                <a:cxnLst/>
                <a:rect l="l" t="t" r="r" b="b"/>
                <a:pathLst>
                  <a:path w="34362" h="6826" extrusionOk="0">
                    <a:moveTo>
                      <a:pt x="846" y="1"/>
                    </a:moveTo>
                    <a:cubicBezTo>
                      <a:pt x="311" y="1"/>
                      <a:pt x="1" y="821"/>
                      <a:pt x="602" y="1206"/>
                    </a:cubicBezTo>
                    <a:cubicBezTo>
                      <a:pt x="3024" y="3045"/>
                      <a:pt x="6322" y="4124"/>
                      <a:pt x="9241" y="5000"/>
                    </a:cubicBezTo>
                    <a:cubicBezTo>
                      <a:pt x="13664" y="6294"/>
                      <a:pt x="18252" y="6825"/>
                      <a:pt x="22867" y="6825"/>
                    </a:cubicBezTo>
                    <a:cubicBezTo>
                      <a:pt x="26474" y="6825"/>
                      <a:pt x="30097" y="6501"/>
                      <a:pt x="33669" y="5963"/>
                    </a:cubicBezTo>
                    <a:cubicBezTo>
                      <a:pt x="34362" y="5852"/>
                      <a:pt x="34186" y="4845"/>
                      <a:pt x="33440" y="4845"/>
                    </a:cubicBezTo>
                    <a:cubicBezTo>
                      <a:pt x="33401" y="4845"/>
                      <a:pt x="33361" y="4848"/>
                      <a:pt x="33318" y="4854"/>
                    </a:cubicBezTo>
                    <a:cubicBezTo>
                      <a:pt x="30069" y="5350"/>
                      <a:pt x="26758" y="5626"/>
                      <a:pt x="23450" y="5626"/>
                    </a:cubicBezTo>
                    <a:cubicBezTo>
                      <a:pt x="18587" y="5626"/>
                      <a:pt x="13732" y="5030"/>
                      <a:pt x="9095" y="3657"/>
                    </a:cubicBezTo>
                    <a:cubicBezTo>
                      <a:pt x="6322" y="2811"/>
                      <a:pt x="3520" y="1819"/>
                      <a:pt x="1215" y="126"/>
                    </a:cubicBezTo>
                    <a:cubicBezTo>
                      <a:pt x="1086" y="39"/>
                      <a:pt x="961" y="1"/>
                      <a:pt x="8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5052;p49">
                <a:extLst>
                  <a:ext uri="{FF2B5EF4-FFF2-40B4-BE49-F238E27FC236}">
                    <a16:creationId xmlns:a16="http://schemas.microsoft.com/office/drawing/2014/main" id="{4F84B999-EA90-4E8E-94AB-05FF992DFAD1}"/>
                  </a:ext>
                </a:extLst>
              </p:cNvPr>
              <p:cNvSpPr/>
              <p:nvPr/>
            </p:nvSpPr>
            <p:spPr>
              <a:xfrm>
                <a:off x="-1024475" y="1259350"/>
                <a:ext cx="45250" cy="415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1662" extrusionOk="0">
                    <a:moveTo>
                      <a:pt x="913" y="0"/>
                    </a:moveTo>
                    <a:cubicBezTo>
                      <a:pt x="615" y="0"/>
                      <a:pt x="292" y="131"/>
                      <a:pt x="117" y="394"/>
                    </a:cubicBezTo>
                    <a:cubicBezTo>
                      <a:pt x="0" y="890"/>
                      <a:pt x="117" y="1386"/>
                      <a:pt x="467" y="1620"/>
                    </a:cubicBezTo>
                    <a:cubicBezTo>
                      <a:pt x="583" y="1647"/>
                      <a:pt x="698" y="1662"/>
                      <a:pt x="811" y="1662"/>
                    </a:cubicBezTo>
                    <a:cubicBezTo>
                      <a:pt x="1180" y="1662"/>
                      <a:pt x="1514" y="1504"/>
                      <a:pt x="1693" y="1124"/>
                    </a:cubicBezTo>
                    <a:cubicBezTo>
                      <a:pt x="1810" y="774"/>
                      <a:pt x="1693" y="277"/>
                      <a:pt x="1197" y="44"/>
                    </a:cubicBezTo>
                    <a:cubicBezTo>
                      <a:pt x="1109" y="15"/>
                      <a:pt x="1013" y="0"/>
                      <a:pt x="9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5053;p49">
                <a:extLst>
                  <a:ext uri="{FF2B5EF4-FFF2-40B4-BE49-F238E27FC236}">
                    <a16:creationId xmlns:a16="http://schemas.microsoft.com/office/drawing/2014/main" id="{6D39AE60-B6AB-4EA7-9F39-6E8F369BCF90}"/>
                  </a:ext>
                </a:extLst>
              </p:cNvPr>
              <p:cNvSpPr/>
              <p:nvPr/>
            </p:nvSpPr>
            <p:spPr>
              <a:xfrm>
                <a:off x="-969750" y="1267350"/>
                <a:ext cx="63500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2540" h="2293" extrusionOk="0">
                    <a:moveTo>
                      <a:pt x="1256" y="0"/>
                    </a:moveTo>
                    <a:cubicBezTo>
                      <a:pt x="1119" y="0"/>
                      <a:pt x="980" y="23"/>
                      <a:pt x="847" y="74"/>
                    </a:cubicBezTo>
                    <a:cubicBezTo>
                      <a:pt x="234" y="191"/>
                      <a:pt x="0" y="920"/>
                      <a:pt x="117" y="1533"/>
                    </a:cubicBezTo>
                    <a:cubicBezTo>
                      <a:pt x="312" y="2045"/>
                      <a:pt x="852" y="2292"/>
                      <a:pt x="1314" y="2292"/>
                    </a:cubicBezTo>
                    <a:cubicBezTo>
                      <a:pt x="1406" y="2292"/>
                      <a:pt x="1494" y="2282"/>
                      <a:pt x="1576" y="2263"/>
                    </a:cubicBezTo>
                    <a:cubicBezTo>
                      <a:pt x="2189" y="2030"/>
                      <a:pt x="2539" y="1300"/>
                      <a:pt x="2306" y="687"/>
                    </a:cubicBezTo>
                    <a:cubicBezTo>
                      <a:pt x="2214" y="299"/>
                      <a:pt x="1748" y="0"/>
                      <a:pt x="12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5054;p49">
                <a:extLst>
                  <a:ext uri="{FF2B5EF4-FFF2-40B4-BE49-F238E27FC236}">
                    <a16:creationId xmlns:a16="http://schemas.microsoft.com/office/drawing/2014/main" id="{C37A8D7F-8998-45A5-A414-952C5D061976}"/>
                  </a:ext>
                </a:extLst>
              </p:cNvPr>
              <p:cNvSpPr/>
              <p:nvPr/>
            </p:nvSpPr>
            <p:spPr>
              <a:xfrm>
                <a:off x="-1529950" y="409225"/>
                <a:ext cx="947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2230" extrusionOk="0">
                    <a:moveTo>
                      <a:pt x="241" y="1"/>
                    </a:moveTo>
                    <a:cubicBezTo>
                      <a:pt x="1" y="1"/>
                      <a:pt x="788" y="2230"/>
                      <a:pt x="2968" y="2230"/>
                    </a:cubicBezTo>
                    <a:cubicBezTo>
                      <a:pt x="3153" y="2230"/>
                      <a:pt x="3349" y="2214"/>
                      <a:pt x="3555" y="2179"/>
                    </a:cubicBezTo>
                    <a:lnTo>
                      <a:pt x="3788" y="223"/>
                    </a:lnTo>
                    <a:lnTo>
                      <a:pt x="3788" y="223"/>
                    </a:lnTo>
                    <a:cubicBezTo>
                      <a:pt x="3788" y="223"/>
                      <a:pt x="2869" y="787"/>
                      <a:pt x="1889" y="787"/>
                    </a:cubicBezTo>
                    <a:cubicBezTo>
                      <a:pt x="1356" y="787"/>
                      <a:pt x="805" y="620"/>
                      <a:pt x="373" y="106"/>
                    </a:cubicBezTo>
                    <a:cubicBezTo>
                      <a:pt x="315" y="33"/>
                      <a:pt x="271" y="1"/>
                      <a:pt x="241" y="1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5055;p49">
                <a:extLst>
                  <a:ext uri="{FF2B5EF4-FFF2-40B4-BE49-F238E27FC236}">
                    <a16:creationId xmlns:a16="http://schemas.microsoft.com/office/drawing/2014/main" id="{4BADD20D-E96D-45FE-9A4A-76C68FCEB43A}"/>
                  </a:ext>
                </a:extLst>
              </p:cNvPr>
              <p:cNvSpPr/>
              <p:nvPr/>
            </p:nvSpPr>
            <p:spPr>
              <a:xfrm>
                <a:off x="-614425" y="533725"/>
                <a:ext cx="101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4063" h="2257" extrusionOk="0">
                    <a:moveTo>
                      <a:pt x="497" y="0"/>
                    </a:moveTo>
                    <a:lnTo>
                      <a:pt x="0" y="1956"/>
                    </a:lnTo>
                    <a:cubicBezTo>
                      <a:pt x="482" y="2171"/>
                      <a:pt x="936" y="2257"/>
                      <a:pt x="1351" y="2257"/>
                    </a:cubicBezTo>
                    <a:cubicBezTo>
                      <a:pt x="3016" y="2257"/>
                      <a:pt x="4062" y="875"/>
                      <a:pt x="3825" y="875"/>
                    </a:cubicBezTo>
                    <a:cubicBezTo>
                      <a:pt x="3792" y="875"/>
                      <a:pt x="3734" y="902"/>
                      <a:pt x="3649" y="964"/>
                    </a:cubicBezTo>
                    <a:cubicBezTo>
                      <a:pt x="3330" y="1164"/>
                      <a:pt x="3011" y="1244"/>
                      <a:pt x="2705" y="1244"/>
                    </a:cubicBezTo>
                    <a:cubicBezTo>
                      <a:pt x="1499" y="1244"/>
                      <a:pt x="497" y="0"/>
                      <a:pt x="497" y="0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5056;p49">
                <a:extLst>
                  <a:ext uri="{FF2B5EF4-FFF2-40B4-BE49-F238E27FC236}">
                    <a16:creationId xmlns:a16="http://schemas.microsoft.com/office/drawing/2014/main" id="{8D122F0C-9D2D-4E12-BE3D-051ABD2394F6}"/>
                  </a:ext>
                </a:extLst>
              </p:cNvPr>
              <p:cNvSpPr/>
              <p:nvPr/>
            </p:nvSpPr>
            <p:spPr>
              <a:xfrm>
                <a:off x="-1547625" y="560725"/>
                <a:ext cx="88300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3532" h="3532" extrusionOk="0">
                    <a:moveTo>
                      <a:pt x="1810" y="0"/>
                    </a:moveTo>
                    <a:cubicBezTo>
                      <a:pt x="847" y="0"/>
                      <a:pt x="1" y="730"/>
                      <a:pt x="1" y="1722"/>
                    </a:cubicBezTo>
                    <a:cubicBezTo>
                      <a:pt x="1" y="2685"/>
                      <a:pt x="847" y="3532"/>
                      <a:pt x="1810" y="3532"/>
                    </a:cubicBezTo>
                    <a:cubicBezTo>
                      <a:pt x="2802" y="3532"/>
                      <a:pt x="3532" y="2685"/>
                      <a:pt x="3532" y="1722"/>
                    </a:cubicBezTo>
                    <a:cubicBezTo>
                      <a:pt x="3532" y="730"/>
                      <a:pt x="2802" y="0"/>
                      <a:pt x="181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5057;p49">
                <a:extLst>
                  <a:ext uri="{FF2B5EF4-FFF2-40B4-BE49-F238E27FC236}">
                    <a16:creationId xmlns:a16="http://schemas.microsoft.com/office/drawing/2014/main" id="{4407E854-5912-49D3-8B6A-D1B7E208DE08}"/>
                  </a:ext>
                </a:extLst>
              </p:cNvPr>
              <p:cNvSpPr/>
              <p:nvPr/>
            </p:nvSpPr>
            <p:spPr>
              <a:xfrm>
                <a:off x="-666225" y="685475"/>
                <a:ext cx="85375" cy="88325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3533" extrusionOk="0">
                    <a:moveTo>
                      <a:pt x="1722" y="1"/>
                    </a:moveTo>
                    <a:cubicBezTo>
                      <a:pt x="730" y="1"/>
                      <a:pt x="0" y="731"/>
                      <a:pt x="0" y="1723"/>
                    </a:cubicBezTo>
                    <a:cubicBezTo>
                      <a:pt x="0" y="2686"/>
                      <a:pt x="730" y="3532"/>
                      <a:pt x="1722" y="3532"/>
                    </a:cubicBezTo>
                    <a:cubicBezTo>
                      <a:pt x="2685" y="3532"/>
                      <a:pt x="3415" y="2686"/>
                      <a:pt x="3415" y="1723"/>
                    </a:cubicBezTo>
                    <a:cubicBezTo>
                      <a:pt x="3415" y="731"/>
                      <a:pt x="2685" y="1"/>
                      <a:pt x="172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5058;p49">
                <a:extLst>
                  <a:ext uri="{FF2B5EF4-FFF2-40B4-BE49-F238E27FC236}">
                    <a16:creationId xmlns:a16="http://schemas.microsoft.com/office/drawing/2014/main" id="{82671548-B2B1-45F6-B342-3F285893B942}"/>
                  </a:ext>
                </a:extLst>
              </p:cNvPr>
              <p:cNvSpPr/>
              <p:nvPr/>
            </p:nvSpPr>
            <p:spPr>
              <a:xfrm>
                <a:off x="-711475" y="-104700"/>
                <a:ext cx="8467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3387" h="3532" extrusionOk="0">
                    <a:moveTo>
                      <a:pt x="1693" y="0"/>
                    </a:moveTo>
                    <a:cubicBezTo>
                      <a:pt x="730" y="0"/>
                      <a:pt x="1" y="730"/>
                      <a:pt x="1" y="1693"/>
                    </a:cubicBezTo>
                    <a:cubicBezTo>
                      <a:pt x="1" y="2685"/>
                      <a:pt x="730" y="3532"/>
                      <a:pt x="1693" y="3532"/>
                    </a:cubicBezTo>
                    <a:cubicBezTo>
                      <a:pt x="2657" y="3532"/>
                      <a:pt x="3386" y="2685"/>
                      <a:pt x="3386" y="1693"/>
                    </a:cubicBezTo>
                    <a:cubicBezTo>
                      <a:pt x="3386" y="730"/>
                      <a:pt x="2657" y="0"/>
                      <a:pt x="16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5" name="Google Shape;5059;p49">
              <a:extLst>
                <a:ext uri="{FF2B5EF4-FFF2-40B4-BE49-F238E27FC236}">
                  <a16:creationId xmlns:a16="http://schemas.microsoft.com/office/drawing/2014/main" id="{350219DF-8933-4C99-BB72-8A11C0D09C0F}"/>
                </a:ext>
              </a:extLst>
            </p:cNvPr>
            <p:cNvSpPr/>
            <p:nvPr/>
          </p:nvSpPr>
          <p:spPr>
            <a:xfrm>
              <a:off x="7589050" y="2522900"/>
              <a:ext cx="45250" cy="41750"/>
            </a:xfrm>
            <a:custGeom>
              <a:avLst/>
              <a:gdLst/>
              <a:ahLst/>
              <a:cxnLst/>
              <a:rect l="l" t="t" r="r" b="b"/>
              <a:pathLst>
                <a:path w="1810" h="1670" extrusionOk="0">
                  <a:moveTo>
                    <a:pt x="856" y="0"/>
                  </a:moveTo>
                  <a:cubicBezTo>
                    <a:pt x="545" y="0"/>
                    <a:pt x="272" y="156"/>
                    <a:pt x="117" y="467"/>
                  </a:cubicBezTo>
                  <a:cubicBezTo>
                    <a:pt x="0" y="847"/>
                    <a:pt x="117" y="1343"/>
                    <a:pt x="613" y="1576"/>
                  </a:cubicBezTo>
                  <a:cubicBezTo>
                    <a:pt x="710" y="1641"/>
                    <a:pt x="818" y="1670"/>
                    <a:pt x="928" y="1670"/>
                  </a:cubicBezTo>
                  <a:cubicBezTo>
                    <a:pt x="1217" y="1670"/>
                    <a:pt x="1524" y="1472"/>
                    <a:pt x="1693" y="1197"/>
                  </a:cubicBezTo>
                  <a:cubicBezTo>
                    <a:pt x="1810" y="730"/>
                    <a:pt x="1693" y="234"/>
                    <a:pt x="1343" y="117"/>
                  </a:cubicBezTo>
                  <a:cubicBezTo>
                    <a:pt x="1177" y="39"/>
                    <a:pt x="1012" y="0"/>
                    <a:pt x="856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5060;p49">
              <a:extLst>
                <a:ext uri="{FF2B5EF4-FFF2-40B4-BE49-F238E27FC236}">
                  <a16:creationId xmlns:a16="http://schemas.microsoft.com/office/drawing/2014/main" id="{89531392-688D-40BF-9A09-C41D7B17C20E}"/>
                </a:ext>
              </a:extLst>
            </p:cNvPr>
            <p:cNvSpPr/>
            <p:nvPr/>
          </p:nvSpPr>
          <p:spPr>
            <a:xfrm>
              <a:off x="7643750" y="2529825"/>
              <a:ext cx="63525" cy="58675"/>
            </a:xfrm>
            <a:custGeom>
              <a:avLst/>
              <a:gdLst/>
              <a:ahLst/>
              <a:cxnLst/>
              <a:rect l="l" t="t" r="r" b="b"/>
              <a:pathLst>
                <a:path w="2541" h="2347" extrusionOk="0">
                  <a:moveTo>
                    <a:pt x="1305" y="1"/>
                  </a:moveTo>
                  <a:cubicBezTo>
                    <a:pt x="1185" y="1"/>
                    <a:pt x="1069" y="24"/>
                    <a:pt x="964" y="74"/>
                  </a:cubicBezTo>
                  <a:cubicBezTo>
                    <a:pt x="351" y="336"/>
                    <a:pt x="1" y="920"/>
                    <a:pt x="234" y="1533"/>
                  </a:cubicBezTo>
                  <a:cubicBezTo>
                    <a:pt x="325" y="2011"/>
                    <a:pt x="789" y="2347"/>
                    <a:pt x="1280" y="2347"/>
                  </a:cubicBezTo>
                  <a:cubicBezTo>
                    <a:pt x="1418" y="2347"/>
                    <a:pt x="1559" y="2320"/>
                    <a:pt x="1694" y="2262"/>
                  </a:cubicBezTo>
                  <a:cubicBezTo>
                    <a:pt x="2307" y="2029"/>
                    <a:pt x="2540" y="1416"/>
                    <a:pt x="2423" y="803"/>
                  </a:cubicBezTo>
                  <a:cubicBezTo>
                    <a:pt x="2239" y="320"/>
                    <a:pt x="1748" y="1"/>
                    <a:pt x="1305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" name="Google Shape;12464;p71">
            <a:extLst>
              <a:ext uri="{FF2B5EF4-FFF2-40B4-BE49-F238E27FC236}">
                <a16:creationId xmlns:a16="http://schemas.microsoft.com/office/drawing/2014/main" id="{DCB1DAEB-2057-4F88-9210-E845F3140768}"/>
              </a:ext>
            </a:extLst>
          </p:cNvPr>
          <p:cNvGrpSpPr/>
          <p:nvPr/>
        </p:nvGrpSpPr>
        <p:grpSpPr>
          <a:xfrm>
            <a:off x="199811" y="3887324"/>
            <a:ext cx="797791" cy="1048858"/>
            <a:chOff x="1579700" y="1969325"/>
            <a:chExt cx="1114700" cy="1465500"/>
          </a:xfrm>
        </p:grpSpPr>
        <p:sp>
          <p:nvSpPr>
            <p:cNvPr id="1042" name="Google Shape;12465;p71">
              <a:extLst>
                <a:ext uri="{FF2B5EF4-FFF2-40B4-BE49-F238E27FC236}">
                  <a16:creationId xmlns:a16="http://schemas.microsoft.com/office/drawing/2014/main" id="{FC817B66-393B-4A55-9B78-FE3397537527}"/>
                </a:ext>
              </a:extLst>
            </p:cNvPr>
            <p:cNvSpPr/>
            <p:nvPr/>
          </p:nvSpPr>
          <p:spPr>
            <a:xfrm>
              <a:off x="2331600" y="2807050"/>
              <a:ext cx="122825" cy="65175"/>
            </a:xfrm>
            <a:custGeom>
              <a:avLst/>
              <a:gdLst/>
              <a:ahLst/>
              <a:cxnLst/>
              <a:rect l="l" t="t" r="r" b="b"/>
              <a:pathLst>
                <a:path w="4913" h="2607" extrusionOk="0">
                  <a:moveTo>
                    <a:pt x="928" y="0"/>
                  </a:moveTo>
                  <a:cubicBezTo>
                    <a:pt x="727" y="427"/>
                    <a:pt x="627" y="828"/>
                    <a:pt x="527" y="1153"/>
                  </a:cubicBezTo>
                  <a:cubicBezTo>
                    <a:pt x="201" y="1980"/>
                    <a:pt x="0" y="2507"/>
                    <a:pt x="0" y="2507"/>
                  </a:cubicBezTo>
                  <a:lnTo>
                    <a:pt x="101" y="2607"/>
                  </a:lnTo>
                  <a:cubicBezTo>
                    <a:pt x="2081" y="2306"/>
                    <a:pt x="3760" y="1880"/>
                    <a:pt x="4913" y="1354"/>
                  </a:cubicBezTo>
                  <a:cubicBezTo>
                    <a:pt x="4812" y="1354"/>
                    <a:pt x="3860" y="627"/>
                    <a:pt x="92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2466;p71">
              <a:extLst>
                <a:ext uri="{FF2B5EF4-FFF2-40B4-BE49-F238E27FC236}">
                  <a16:creationId xmlns:a16="http://schemas.microsoft.com/office/drawing/2014/main" id="{A70D892A-B7FB-45AE-97A0-BD2F169031FA}"/>
                </a:ext>
              </a:extLst>
            </p:cNvPr>
            <p:cNvSpPr/>
            <p:nvPr/>
          </p:nvSpPr>
          <p:spPr>
            <a:xfrm>
              <a:off x="1705025" y="2780725"/>
              <a:ext cx="579600" cy="112825"/>
            </a:xfrm>
            <a:custGeom>
              <a:avLst/>
              <a:gdLst/>
              <a:ahLst/>
              <a:cxnLst/>
              <a:rect l="l" t="t" r="r" b="b"/>
              <a:pathLst>
                <a:path w="23184" h="4513" extrusionOk="0">
                  <a:moveTo>
                    <a:pt x="14662" y="274"/>
                  </a:moveTo>
                  <a:cubicBezTo>
                    <a:pt x="14829" y="274"/>
                    <a:pt x="14962" y="291"/>
                    <a:pt x="15038" y="327"/>
                  </a:cubicBezTo>
                  <a:cubicBezTo>
                    <a:pt x="15464" y="527"/>
                    <a:pt x="15865" y="1780"/>
                    <a:pt x="15765" y="2206"/>
                  </a:cubicBezTo>
                  <a:cubicBezTo>
                    <a:pt x="15138" y="2307"/>
                    <a:pt x="14838" y="2933"/>
                    <a:pt x="14838" y="2933"/>
                  </a:cubicBezTo>
                  <a:lnTo>
                    <a:pt x="14712" y="2933"/>
                  </a:lnTo>
                  <a:cubicBezTo>
                    <a:pt x="14597" y="2875"/>
                    <a:pt x="14372" y="2817"/>
                    <a:pt x="14145" y="2817"/>
                  </a:cubicBezTo>
                  <a:cubicBezTo>
                    <a:pt x="13979" y="2817"/>
                    <a:pt x="13812" y="2848"/>
                    <a:pt x="13685" y="2933"/>
                  </a:cubicBezTo>
                  <a:cubicBezTo>
                    <a:pt x="13548" y="2933"/>
                    <a:pt x="13348" y="3052"/>
                    <a:pt x="13139" y="3052"/>
                  </a:cubicBezTo>
                  <a:cubicBezTo>
                    <a:pt x="13002" y="3052"/>
                    <a:pt x="12861" y="3001"/>
                    <a:pt x="12732" y="2833"/>
                  </a:cubicBezTo>
                  <a:cubicBezTo>
                    <a:pt x="12632" y="2733"/>
                    <a:pt x="12432" y="2632"/>
                    <a:pt x="12331" y="2632"/>
                  </a:cubicBezTo>
                  <a:cubicBezTo>
                    <a:pt x="12206" y="2407"/>
                    <a:pt x="12106" y="1780"/>
                    <a:pt x="12331" y="1053"/>
                  </a:cubicBezTo>
                  <a:cubicBezTo>
                    <a:pt x="12414" y="622"/>
                    <a:pt x="13897" y="274"/>
                    <a:pt x="14662" y="274"/>
                  </a:cubicBezTo>
                  <a:close/>
                  <a:moveTo>
                    <a:pt x="14512" y="1"/>
                  </a:moveTo>
                  <a:cubicBezTo>
                    <a:pt x="12732" y="1"/>
                    <a:pt x="11078" y="126"/>
                    <a:pt x="9600" y="226"/>
                  </a:cubicBezTo>
                  <a:cubicBezTo>
                    <a:pt x="9825" y="753"/>
                    <a:pt x="9825" y="1680"/>
                    <a:pt x="9700" y="1881"/>
                  </a:cubicBezTo>
                  <a:cubicBezTo>
                    <a:pt x="9600" y="2006"/>
                    <a:pt x="9399" y="2106"/>
                    <a:pt x="9199" y="2206"/>
                  </a:cubicBezTo>
                  <a:cubicBezTo>
                    <a:pt x="9083" y="2273"/>
                    <a:pt x="8962" y="2300"/>
                    <a:pt x="8834" y="2300"/>
                  </a:cubicBezTo>
                  <a:cubicBezTo>
                    <a:pt x="8381" y="2300"/>
                    <a:pt x="7836" y="1956"/>
                    <a:pt x="7093" y="1780"/>
                  </a:cubicBezTo>
                  <a:cubicBezTo>
                    <a:pt x="6976" y="1751"/>
                    <a:pt x="6848" y="1739"/>
                    <a:pt x="6717" y="1739"/>
                  </a:cubicBezTo>
                  <a:cubicBezTo>
                    <a:pt x="6401" y="1739"/>
                    <a:pt x="6071" y="1810"/>
                    <a:pt x="5840" y="1881"/>
                  </a:cubicBezTo>
                  <a:cubicBezTo>
                    <a:pt x="5840" y="1881"/>
                    <a:pt x="5640" y="1254"/>
                    <a:pt x="5640" y="753"/>
                  </a:cubicBezTo>
                  <a:cubicBezTo>
                    <a:pt x="1880" y="1379"/>
                    <a:pt x="101" y="2307"/>
                    <a:pt x="101" y="2307"/>
                  </a:cubicBezTo>
                  <a:lnTo>
                    <a:pt x="1" y="2407"/>
                  </a:lnTo>
                  <a:cubicBezTo>
                    <a:pt x="2607" y="3459"/>
                    <a:pt x="8447" y="4512"/>
                    <a:pt x="15038" y="4512"/>
                  </a:cubicBezTo>
                  <a:cubicBezTo>
                    <a:pt x="17645" y="4512"/>
                    <a:pt x="20051" y="4287"/>
                    <a:pt x="22231" y="4086"/>
                  </a:cubicBezTo>
                  <a:cubicBezTo>
                    <a:pt x="22231" y="3986"/>
                    <a:pt x="22357" y="3259"/>
                    <a:pt x="22657" y="2307"/>
                  </a:cubicBezTo>
                  <a:cubicBezTo>
                    <a:pt x="22758" y="1780"/>
                    <a:pt x="22983" y="1254"/>
                    <a:pt x="23184" y="527"/>
                  </a:cubicBezTo>
                  <a:cubicBezTo>
                    <a:pt x="22457" y="527"/>
                    <a:pt x="21605" y="427"/>
                    <a:pt x="20677" y="327"/>
                  </a:cubicBezTo>
                  <a:cubicBezTo>
                    <a:pt x="20677" y="753"/>
                    <a:pt x="20577" y="1154"/>
                    <a:pt x="20477" y="1379"/>
                  </a:cubicBezTo>
                  <a:cubicBezTo>
                    <a:pt x="20319" y="1342"/>
                    <a:pt x="20153" y="1327"/>
                    <a:pt x="19988" y="1327"/>
                  </a:cubicBezTo>
                  <a:cubicBezTo>
                    <a:pt x="19602" y="1327"/>
                    <a:pt x="19226" y="1409"/>
                    <a:pt x="18998" y="1480"/>
                  </a:cubicBezTo>
                  <a:cubicBezTo>
                    <a:pt x="18735" y="1530"/>
                    <a:pt x="18578" y="1580"/>
                    <a:pt x="18397" y="1580"/>
                  </a:cubicBezTo>
                  <a:cubicBezTo>
                    <a:pt x="18215" y="1580"/>
                    <a:pt x="18008" y="1530"/>
                    <a:pt x="17645" y="1379"/>
                  </a:cubicBezTo>
                  <a:cubicBezTo>
                    <a:pt x="17344" y="1154"/>
                    <a:pt x="17118" y="1154"/>
                    <a:pt x="16918" y="1053"/>
                  </a:cubicBezTo>
                  <a:cubicBezTo>
                    <a:pt x="16818" y="853"/>
                    <a:pt x="16918" y="427"/>
                    <a:pt x="17018" y="126"/>
                  </a:cubicBezTo>
                  <a:cubicBezTo>
                    <a:pt x="16291" y="126"/>
                    <a:pt x="15464" y="1"/>
                    <a:pt x="14512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2467;p71">
              <a:extLst>
                <a:ext uri="{FF2B5EF4-FFF2-40B4-BE49-F238E27FC236}">
                  <a16:creationId xmlns:a16="http://schemas.microsoft.com/office/drawing/2014/main" id="{BC778308-A908-4991-8EEE-1CC809F017E4}"/>
                </a:ext>
              </a:extLst>
            </p:cNvPr>
            <p:cNvSpPr/>
            <p:nvPr/>
          </p:nvSpPr>
          <p:spPr>
            <a:xfrm>
              <a:off x="2007650" y="2787575"/>
              <a:ext cx="94025" cy="69475"/>
            </a:xfrm>
            <a:custGeom>
              <a:avLst/>
              <a:gdLst/>
              <a:ahLst/>
              <a:cxnLst/>
              <a:rect l="l" t="t" r="r" b="b"/>
              <a:pathLst>
                <a:path w="3761" h="2779" extrusionOk="0">
                  <a:moveTo>
                    <a:pt x="2557" y="0"/>
                  </a:moveTo>
                  <a:cubicBezTo>
                    <a:pt x="1792" y="0"/>
                    <a:pt x="309" y="348"/>
                    <a:pt x="226" y="779"/>
                  </a:cubicBezTo>
                  <a:cubicBezTo>
                    <a:pt x="1" y="1506"/>
                    <a:pt x="101" y="2133"/>
                    <a:pt x="226" y="2358"/>
                  </a:cubicBezTo>
                  <a:cubicBezTo>
                    <a:pt x="327" y="2358"/>
                    <a:pt x="527" y="2459"/>
                    <a:pt x="627" y="2559"/>
                  </a:cubicBezTo>
                  <a:cubicBezTo>
                    <a:pt x="756" y="2727"/>
                    <a:pt x="897" y="2778"/>
                    <a:pt x="1034" y="2778"/>
                  </a:cubicBezTo>
                  <a:cubicBezTo>
                    <a:pt x="1243" y="2778"/>
                    <a:pt x="1443" y="2659"/>
                    <a:pt x="1580" y="2659"/>
                  </a:cubicBezTo>
                  <a:cubicBezTo>
                    <a:pt x="1707" y="2574"/>
                    <a:pt x="1874" y="2543"/>
                    <a:pt x="2040" y="2543"/>
                  </a:cubicBezTo>
                  <a:cubicBezTo>
                    <a:pt x="2267" y="2543"/>
                    <a:pt x="2492" y="2601"/>
                    <a:pt x="2607" y="2659"/>
                  </a:cubicBezTo>
                  <a:lnTo>
                    <a:pt x="2733" y="2659"/>
                  </a:lnTo>
                  <a:cubicBezTo>
                    <a:pt x="2733" y="2659"/>
                    <a:pt x="3033" y="2033"/>
                    <a:pt x="3660" y="1932"/>
                  </a:cubicBezTo>
                  <a:cubicBezTo>
                    <a:pt x="3760" y="1506"/>
                    <a:pt x="3359" y="253"/>
                    <a:pt x="2933" y="53"/>
                  </a:cubicBezTo>
                  <a:cubicBezTo>
                    <a:pt x="2857" y="17"/>
                    <a:pt x="2724" y="0"/>
                    <a:pt x="2557" y="0"/>
                  </a:cubicBezTo>
                  <a:close/>
                </a:path>
              </a:pathLst>
            </a:custGeom>
            <a:solidFill>
              <a:srgbClr val="F7F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2468;p71">
              <a:extLst>
                <a:ext uri="{FF2B5EF4-FFF2-40B4-BE49-F238E27FC236}">
                  <a16:creationId xmlns:a16="http://schemas.microsoft.com/office/drawing/2014/main" id="{C3ED9A95-9013-4CDE-A337-1702FEBF701F}"/>
                </a:ext>
              </a:extLst>
            </p:cNvPr>
            <p:cNvSpPr/>
            <p:nvPr/>
          </p:nvSpPr>
          <p:spPr>
            <a:xfrm>
              <a:off x="2125450" y="2758875"/>
              <a:ext cx="99025" cy="61350"/>
            </a:xfrm>
            <a:custGeom>
              <a:avLst/>
              <a:gdLst/>
              <a:ahLst/>
              <a:cxnLst/>
              <a:rect l="l" t="t" r="r" b="b"/>
              <a:pathLst>
                <a:path w="3961" h="2454" extrusionOk="0">
                  <a:moveTo>
                    <a:pt x="2830" y="0"/>
                  </a:moveTo>
                  <a:cubicBezTo>
                    <a:pt x="2073" y="0"/>
                    <a:pt x="1038" y="160"/>
                    <a:pt x="627" y="374"/>
                  </a:cubicBezTo>
                  <a:cubicBezTo>
                    <a:pt x="402" y="474"/>
                    <a:pt x="301" y="674"/>
                    <a:pt x="201" y="1000"/>
                  </a:cubicBezTo>
                  <a:cubicBezTo>
                    <a:pt x="101" y="1301"/>
                    <a:pt x="1" y="1727"/>
                    <a:pt x="101" y="1927"/>
                  </a:cubicBezTo>
                  <a:cubicBezTo>
                    <a:pt x="301" y="2028"/>
                    <a:pt x="527" y="2028"/>
                    <a:pt x="828" y="2253"/>
                  </a:cubicBezTo>
                  <a:cubicBezTo>
                    <a:pt x="1191" y="2404"/>
                    <a:pt x="1398" y="2454"/>
                    <a:pt x="1580" y="2454"/>
                  </a:cubicBezTo>
                  <a:cubicBezTo>
                    <a:pt x="1761" y="2454"/>
                    <a:pt x="1918" y="2404"/>
                    <a:pt x="2181" y="2354"/>
                  </a:cubicBezTo>
                  <a:cubicBezTo>
                    <a:pt x="2409" y="2283"/>
                    <a:pt x="2785" y="2201"/>
                    <a:pt x="3171" y="2201"/>
                  </a:cubicBezTo>
                  <a:cubicBezTo>
                    <a:pt x="3336" y="2201"/>
                    <a:pt x="3502" y="2216"/>
                    <a:pt x="3660" y="2253"/>
                  </a:cubicBezTo>
                  <a:cubicBezTo>
                    <a:pt x="3760" y="2028"/>
                    <a:pt x="3860" y="1627"/>
                    <a:pt x="3860" y="1201"/>
                  </a:cubicBezTo>
                  <a:cubicBezTo>
                    <a:pt x="3961" y="775"/>
                    <a:pt x="3860" y="374"/>
                    <a:pt x="3660" y="148"/>
                  </a:cubicBezTo>
                  <a:cubicBezTo>
                    <a:pt x="3548" y="44"/>
                    <a:pt x="3227" y="0"/>
                    <a:pt x="2830" y="0"/>
                  </a:cubicBezTo>
                  <a:close/>
                </a:path>
              </a:pathLst>
            </a:custGeom>
            <a:solidFill>
              <a:srgbClr val="F7F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2469;p71">
              <a:extLst>
                <a:ext uri="{FF2B5EF4-FFF2-40B4-BE49-F238E27FC236}">
                  <a16:creationId xmlns:a16="http://schemas.microsoft.com/office/drawing/2014/main" id="{9F3C2D97-48B9-4FED-A1F9-1D356DF44BF6}"/>
                </a:ext>
              </a:extLst>
            </p:cNvPr>
            <p:cNvSpPr/>
            <p:nvPr/>
          </p:nvSpPr>
          <p:spPr>
            <a:xfrm>
              <a:off x="1846000" y="2773225"/>
              <a:ext cx="104675" cy="65000"/>
            </a:xfrm>
            <a:custGeom>
              <a:avLst/>
              <a:gdLst/>
              <a:ahLst/>
              <a:cxnLst/>
              <a:rect l="l" t="t" r="r" b="b"/>
              <a:pathLst>
                <a:path w="4187" h="2600" extrusionOk="0">
                  <a:moveTo>
                    <a:pt x="2640" y="1"/>
                  </a:moveTo>
                  <a:cubicBezTo>
                    <a:pt x="1656" y="1"/>
                    <a:pt x="320" y="140"/>
                    <a:pt x="101" y="426"/>
                  </a:cubicBezTo>
                  <a:cubicBezTo>
                    <a:pt x="1" y="526"/>
                    <a:pt x="1" y="727"/>
                    <a:pt x="1" y="1053"/>
                  </a:cubicBezTo>
                  <a:cubicBezTo>
                    <a:pt x="1" y="1554"/>
                    <a:pt x="201" y="2181"/>
                    <a:pt x="201" y="2181"/>
                  </a:cubicBezTo>
                  <a:cubicBezTo>
                    <a:pt x="432" y="2110"/>
                    <a:pt x="762" y="2039"/>
                    <a:pt x="1078" y="2039"/>
                  </a:cubicBezTo>
                  <a:cubicBezTo>
                    <a:pt x="1209" y="2039"/>
                    <a:pt x="1337" y="2051"/>
                    <a:pt x="1454" y="2080"/>
                  </a:cubicBezTo>
                  <a:cubicBezTo>
                    <a:pt x="2197" y="2256"/>
                    <a:pt x="2742" y="2600"/>
                    <a:pt x="3195" y="2600"/>
                  </a:cubicBezTo>
                  <a:cubicBezTo>
                    <a:pt x="3323" y="2600"/>
                    <a:pt x="3444" y="2573"/>
                    <a:pt x="3560" y="2506"/>
                  </a:cubicBezTo>
                  <a:cubicBezTo>
                    <a:pt x="3760" y="2406"/>
                    <a:pt x="3961" y="2306"/>
                    <a:pt x="4061" y="2181"/>
                  </a:cubicBezTo>
                  <a:cubicBezTo>
                    <a:pt x="4186" y="1980"/>
                    <a:pt x="4186" y="1053"/>
                    <a:pt x="3961" y="526"/>
                  </a:cubicBezTo>
                  <a:cubicBezTo>
                    <a:pt x="3860" y="301"/>
                    <a:pt x="3760" y="201"/>
                    <a:pt x="3660" y="100"/>
                  </a:cubicBezTo>
                  <a:cubicBezTo>
                    <a:pt x="3520" y="34"/>
                    <a:pt x="3122" y="1"/>
                    <a:pt x="2640" y="1"/>
                  </a:cubicBezTo>
                  <a:close/>
                </a:path>
              </a:pathLst>
            </a:custGeom>
            <a:solidFill>
              <a:srgbClr val="F7F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2470;p71">
              <a:extLst>
                <a:ext uri="{FF2B5EF4-FFF2-40B4-BE49-F238E27FC236}">
                  <a16:creationId xmlns:a16="http://schemas.microsoft.com/office/drawing/2014/main" id="{BF17A11B-A1A3-48DF-B0E7-0C2C010E4FE3}"/>
                </a:ext>
              </a:extLst>
            </p:cNvPr>
            <p:cNvSpPr/>
            <p:nvPr/>
          </p:nvSpPr>
          <p:spPr>
            <a:xfrm>
              <a:off x="2354775" y="2768200"/>
              <a:ext cx="136000" cy="72700"/>
            </a:xfrm>
            <a:custGeom>
              <a:avLst/>
              <a:gdLst/>
              <a:ahLst/>
              <a:cxnLst/>
              <a:rect l="l" t="t" r="r" b="b"/>
              <a:pathLst>
                <a:path w="5440" h="2908" extrusionOk="0">
                  <a:moveTo>
                    <a:pt x="627" y="1"/>
                  </a:moveTo>
                  <a:cubicBezTo>
                    <a:pt x="527" y="301"/>
                    <a:pt x="326" y="627"/>
                    <a:pt x="226" y="928"/>
                  </a:cubicBezTo>
                  <a:cubicBezTo>
                    <a:pt x="126" y="1128"/>
                    <a:pt x="126" y="1354"/>
                    <a:pt x="1" y="1554"/>
                  </a:cubicBezTo>
                  <a:cubicBezTo>
                    <a:pt x="2933" y="2181"/>
                    <a:pt x="3885" y="2908"/>
                    <a:pt x="3986" y="2908"/>
                  </a:cubicBezTo>
                  <a:cubicBezTo>
                    <a:pt x="4913" y="2607"/>
                    <a:pt x="5439" y="2181"/>
                    <a:pt x="5439" y="1755"/>
                  </a:cubicBezTo>
                  <a:cubicBezTo>
                    <a:pt x="5439" y="1354"/>
                    <a:pt x="3660" y="627"/>
                    <a:pt x="627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2471;p71">
              <a:extLst>
                <a:ext uri="{FF2B5EF4-FFF2-40B4-BE49-F238E27FC236}">
                  <a16:creationId xmlns:a16="http://schemas.microsoft.com/office/drawing/2014/main" id="{711BFE68-2872-4ABE-8C45-719762AAAC01}"/>
                </a:ext>
              </a:extLst>
            </p:cNvPr>
            <p:cNvSpPr/>
            <p:nvPr/>
          </p:nvSpPr>
          <p:spPr>
            <a:xfrm>
              <a:off x="1671200" y="2739375"/>
              <a:ext cx="626575" cy="101525"/>
            </a:xfrm>
            <a:custGeom>
              <a:avLst/>
              <a:gdLst/>
              <a:ahLst/>
              <a:cxnLst/>
              <a:rect l="l" t="t" r="r" b="b"/>
              <a:pathLst>
                <a:path w="25063" h="4061" extrusionOk="0">
                  <a:moveTo>
                    <a:pt x="16191" y="1"/>
                  </a:moveTo>
                  <a:cubicBezTo>
                    <a:pt x="7093" y="1"/>
                    <a:pt x="301" y="2181"/>
                    <a:pt x="0" y="2908"/>
                  </a:cubicBezTo>
                  <a:lnTo>
                    <a:pt x="0" y="3033"/>
                  </a:lnTo>
                  <a:cubicBezTo>
                    <a:pt x="0" y="3334"/>
                    <a:pt x="401" y="3760"/>
                    <a:pt x="1354" y="4061"/>
                  </a:cubicBezTo>
                  <a:lnTo>
                    <a:pt x="1454" y="3961"/>
                  </a:lnTo>
                  <a:cubicBezTo>
                    <a:pt x="1454" y="3961"/>
                    <a:pt x="3233" y="3033"/>
                    <a:pt x="6993" y="2407"/>
                  </a:cubicBezTo>
                  <a:cubicBezTo>
                    <a:pt x="6993" y="2081"/>
                    <a:pt x="6993" y="1880"/>
                    <a:pt x="7093" y="1780"/>
                  </a:cubicBezTo>
                  <a:cubicBezTo>
                    <a:pt x="7312" y="1494"/>
                    <a:pt x="8648" y="1355"/>
                    <a:pt x="9632" y="1355"/>
                  </a:cubicBezTo>
                  <a:cubicBezTo>
                    <a:pt x="10114" y="1355"/>
                    <a:pt x="10512" y="1388"/>
                    <a:pt x="10652" y="1454"/>
                  </a:cubicBezTo>
                  <a:cubicBezTo>
                    <a:pt x="10752" y="1555"/>
                    <a:pt x="10852" y="1655"/>
                    <a:pt x="10953" y="1880"/>
                  </a:cubicBezTo>
                  <a:cubicBezTo>
                    <a:pt x="12431" y="1780"/>
                    <a:pt x="14085" y="1655"/>
                    <a:pt x="15865" y="1655"/>
                  </a:cubicBezTo>
                  <a:cubicBezTo>
                    <a:pt x="16817" y="1655"/>
                    <a:pt x="17644" y="1780"/>
                    <a:pt x="18371" y="1780"/>
                  </a:cubicBezTo>
                  <a:cubicBezTo>
                    <a:pt x="18471" y="1454"/>
                    <a:pt x="18572" y="1254"/>
                    <a:pt x="18797" y="1154"/>
                  </a:cubicBezTo>
                  <a:cubicBezTo>
                    <a:pt x="19208" y="940"/>
                    <a:pt x="20243" y="780"/>
                    <a:pt x="21000" y="780"/>
                  </a:cubicBezTo>
                  <a:cubicBezTo>
                    <a:pt x="21397" y="780"/>
                    <a:pt x="21718" y="824"/>
                    <a:pt x="21830" y="928"/>
                  </a:cubicBezTo>
                  <a:cubicBezTo>
                    <a:pt x="22030" y="1154"/>
                    <a:pt x="22131" y="1555"/>
                    <a:pt x="22030" y="1981"/>
                  </a:cubicBezTo>
                  <a:cubicBezTo>
                    <a:pt x="22958" y="2081"/>
                    <a:pt x="23810" y="2181"/>
                    <a:pt x="24537" y="2181"/>
                  </a:cubicBezTo>
                  <a:cubicBezTo>
                    <a:pt x="24537" y="2081"/>
                    <a:pt x="24637" y="1981"/>
                    <a:pt x="24637" y="1780"/>
                  </a:cubicBezTo>
                  <a:cubicBezTo>
                    <a:pt x="24737" y="1454"/>
                    <a:pt x="24963" y="1028"/>
                    <a:pt x="25063" y="627"/>
                  </a:cubicBezTo>
                  <a:cubicBezTo>
                    <a:pt x="22557" y="301"/>
                    <a:pt x="19524" y="1"/>
                    <a:pt x="16191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2472;p71">
              <a:extLst>
                <a:ext uri="{FF2B5EF4-FFF2-40B4-BE49-F238E27FC236}">
                  <a16:creationId xmlns:a16="http://schemas.microsoft.com/office/drawing/2014/main" id="{9C930EB0-321D-43FB-9DA6-2ECF0DF03C6D}"/>
                </a:ext>
              </a:extLst>
            </p:cNvPr>
            <p:cNvSpPr/>
            <p:nvPr/>
          </p:nvSpPr>
          <p:spPr>
            <a:xfrm>
              <a:off x="2480100" y="2909675"/>
              <a:ext cx="214300" cy="271050"/>
            </a:xfrm>
            <a:custGeom>
              <a:avLst/>
              <a:gdLst/>
              <a:ahLst/>
              <a:cxnLst/>
              <a:rect l="l" t="t" r="r" b="b"/>
              <a:pathLst>
                <a:path w="8572" h="10842" extrusionOk="0">
                  <a:moveTo>
                    <a:pt x="2864" y="1"/>
                  </a:moveTo>
                  <a:cubicBezTo>
                    <a:pt x="2097" y="1"/>
                    <a:pt x="1508" y="211"/>
                    <a:pt x="1153" y="382"/>
                  </a:cubicBezTo>
                  <a:lnTo>
                    <a:pt x="1153" y="2487"/>
                  </a:lnTo>
                  <a:cubicBezTo>
                    <a:pt x="1416" y="2424"/>
                    <a:pt x="1861" y="2318"/>
                    <a:pt x="2372" y="2318"/>
                  </a:cubicBezTo>
                  <a:cubicBezTo>
                    <a:pt x="2882" y="2318"/>
                    <a:pt x="3459" y="2424"/>
                    <a:pt x="3985" y="2788"/>
                  </a:cubicBezTo>
                  <a:cubicBezTo>
                    <a:pt x="5492" y="3808"/>
                    <a:pt x="4854" y="8340"/>
                    <a:pt x="907" y="8340"/>
                  </a:cubicBezTo>
                  <a:cubicBezTo>
                    <a:pt x="783" y="8340"/>
                    <a:pt x="657" y="8336"/>
                    <a:pt x="527" y="8327"/>
                  </a:cubicBezTo>
                  <a:cubicBezTo>
                    <a:pt x="426" y="9053"/>
                    <a:pt x="226" y="9780"/>
                    <a:pt x="0" y="10507"/>
                  </a:cubicBezTo>
                  <a:lnTo>
                    <a:pt x="126" y="10632"/>
                  </a:lnTo>
                  <a:cubicBezTo>
                    <a:pt x="126" y="10632"/>
                    <a:pt x="668" y="10842"/>
                    <a:pt x="1558" y="10842"/>
                  </a:cubicBezTo>
                  <a:cubicBezTo>
                    <a:pt x="2325" y="10842"/>
                    <a:pt x="3351" y="10686"/>
                    <a:pt x="4512" y="10106"/>
                  </a:cubicBezTo>
                  <a:cubicBezTo>
                    <a:pt x="7218" y="8627"/>
                    <a:pt x="8572" y="2261"/>
                    <a:pt x="4913" y="482"/>
                  </a:cubicBezTo>
                  <a:cubicBezTo>
                    <a:pt x="4142" y="124"/>
                    <a:pt x="3451" y="1"/>
                    <a:pt x="2864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2473;p71">
              <a:extLst>
                <a:ext uri="{FF2B5EF4-FFF2-40B4-BE49-F238E27FC236}">
                  <a16:creationId xmlns:a16="http://schemas.microsoft.com/office/drawing/2014/main" id="{C641175D-FA31-4273-9E65-3554EF3652FE}"/>
                </a:ext>
              </a:extLst>
            </p:cNvPr>
            <p:cNvSpPr/>
            <p:nvPr/>
          </p:nvSpPr>
          <p:spPr>
            <a:xfrm>
              <a:off x="1579700" y="2812050"/>
              <a:ext cx="929250" cy="622775"/>
            </a:xfrm>
            <a:custGeom>
              <a:avLst/>
              <a:gdLst/>
              <a:ahLst/>
              <a:cxnLst/>
              <a:rect l="l" t="t" r="r" b="b"/>
              <a:pathLst>
                <a:path w="37170" h="24911" extrusionOk="0">
                  <a:moveTo>
                    <a:pt x="36442" y="1"/>
                  </a:moveTo>
                  <a:cubicBezTo>
                    <a:pt x="36442" y="427"/>
                    <a:pt x="35916" y="853"/>
                    <a:pt x="34989" y="1154"/>
                  </a:cubicBezTo>
                  <a:cubicBezTo>
                    <a:pt x="33836" y="1680"/>
                    <a:pt x="32157" y="2106"/>
                    <a:pt x="30177" y="2407"/>
                  </a:cubicBezTo>
                  <a:cubicBezTo>
                    <a:pt x="29249" y="2633"/>
                    <a:pt x="28297" y="2733"/>
                    <a:pt x="27244" y="2833"/>
                  </a:cubicBezTo>
                  <a:cubicBezTo>
                    <a:pt x="25064" y="3034"/>
                    <a:pt x="22658" y="3259"/>
                    <a:pt x="20051" y="3259"/>
                  </a:cubicBezTo>
                  <a:cubicBezTo>
                    <a:pt x="13460" y="3259"/>
                    <a:pt x="7620" y="2206"/>
                    <a:pt x="5014" y="1154"/>
                  </a:cubicBezTo>
                  <a:cubicBezTo>
                    <a:pt x="4061" y="853"/>
                    <a:pt x="3660" y="427"/>
                    <a:pt x="3660" y="126"/>
                  </a:cubicBezTo>
                  <a:lnTo>
                    <a:pt x="3660" y="126"/>
                  </a:lnTo>
                  <a:cubicBezTo>
                    <a:pt x="3435" y="1154"/>
                    <a:pt x="1" y="16192"/>
                    <a:pt x="8247" y="22056"/>
                  </a:cubicBezTo>
                  <a:cubicBezTo>
                    <a:pt x="10957" y="23967"/>
                    <a:pt x="15624" y="24911"/>
                    <a:pt x="20148" y="24911"/>
                  </a:cubicBezTo>
                  <a:cubicBezTo>
                    <a:pt x="23990" y="24911"/>
                    <a:pt x="27728" y="24230"/>
                    <a:pt x="30076" y="22883"/>
                  </a:cubicBezTo>
                  <a:cubicBezTo>
                    <a:pt x="33109" y="21004"/>
                    <a:pt x="34989" y="17871"/>
                    <a:pt x="36016" y="14412"/>
                  </a:cubicBezTo>
                  <a:cubicBezTo>
                    <a:pt x="36242" y="13685"/>
                    <a:pt x="36442" y="12958"/>
                    <a:pt x="36543" y="12232"/>
                  </a:cubicBezTo>
                  <a:cubicBezTo>
                    <a:pt x="36969" y="10252"/>
                    <a:pt x="37169" y="8272"/>
                    <a:pt x="37169" y="6392"/>
                  </a:cubicBezTo>
                  <a:lnTo>
                    <a:pt x="37169" y="4287"/>
                  </a:lnTo>
                  <a:cubicBezTo>
                    <a:pt x="37069" y="2407"/>
                    <a:pt x="36768" y="853"/>
                    <a:pt x="36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2474;p71">
              <a:extLst>
                <a:ext uri="{FF2B5EF4-FFF2-40B4-BE49-F238E27FC236}">
                  <a16:creationId xmlns:a16="http://schemas.microsoft.com/office/drawing/2014/main" id="{E60ADFF9-E313-4746-A507-D4617488A9AC}"/>
                </a:ext>
              </a:extLst>
            </p:cNvPr>
            <p:cNvSpPr/>
            <p:nvPr/>
          </p:nvSpPr>
          <p:spPr>
            <a:xfrm>
              <a:off x="2456900" y="2726225"/>
              <a:ext cx="70200" cy="52025"/>
            </a:xfrm>
            <a:custGeom>
              <a:avLst/>
              <a:gdLst/>
              <a:ahLst/>
              <a:cxnLst/>
              <a:rect l="l" t="t" r="r" b="b"/>
              <a:pathLst>
                <a:path w="2808" h="2081" extrusionOk="0">
                  <a:moveTo>
                    <a:pt x="2507" y="0"/>
                  </a:moveTo>
                  <a:lnTo>
                    <a:pt x="2507" y="0"/>
                  </a:lnTo>
                  <a:cubicBezTo>
                    <a:pt x="2307" y="101"/>
                    <a:pt x="1254" y="928"/>
                    <a:pt x="101" y="928"/>
                  </a:cubicBezTo>
                  <a:lnTo>
                    <a:pt x="1" y="928"/>
                  </a:lnTo>
                  <a:lnTo>
                    <a:pt x="1" y="1253"/>
                  </a:lnTo>
                  <a:cubicBezTo>
                    <a:pt x="1" y="1780"/>
                    <a:pt x="928" y="1880"/>
                    <a:pt x="1354" y="1880"/>
                  </a:cubicBezTo>
                  <a:cubicBezTo>
                    <a:pt x="1680" y="1780"/>
                    <a:pt x="2808" y="2081"/>
                    <a:pt x="2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2475;p71">
              <a:extLst>
                <a:ext uri="{FF2B5EF4-FFF2-40B4-BE49-F238E27FC236}">
                  <a16:creationId xmlns:a16="http://schemas.microsoft.com/office/drawing/2014/main" id="{53729E84-1D48-423C-B97B-53A5A8AD8C7D}"/>
                </a:ext>
              </a:extLst>
            </p:cNvPr>
            <p:cNvSpPr/>
            <p:nvPr/>
          </p:nvSpPr>
          <p:spPr>
            <a:xfrm>
              <a:off x="2420575" y="2634750"/>
              <a:ext cx="72700" cy="89000"/>
            </a:xfrm>
            <a:custGeom>
              <a:avLst/>
              <a:gdLst/>
              <a:ahLst/>
              <a:cxnLst/>
              <a:rect l="l" t="t" r="r" b="b"/>
              <a:pathLst>
                <a:path w="2908" h="3560" extrusionOk="0">
                  <a:moveTo>
                    <a:pt x="301" y="0"/>
                  </a:moveTo>
                  <a:lnTo>
                    <a:pt x="301" y="100"/>
                  </a:lnTo>
                  <a:cubicBezTo>
                    <a:pt x="301" y="100"/>
                    <a:pt x="502" y="1354"/>
                    <a:pt x="0" y="2707"/>
                  </a:cubicBezTo>
                  <a:cubicBezTo>
                    <a:pt x="72" y="2697"/>
                    <a:pt x="141" y="2692"/>
                    <a:pt x="207" y="2692"/>
                  </a:cubicBezTo>
                  <a:cubicBezTo>
                    <a:pt x="804" y="2692"/>
                    <a:pt x="1141" y="3085"/>
                    <a:pt x="1253" y="3559"/>
                  </a:cubicBezTo>
                  <a:lnTo>
                    <a:pt x="1354" y="3559"/>
                  </a:lnTo>
                  <a:cubicBezTo>
                    <a:pt x="2080" y="3033"/>
                    <a:pt x="2807" y="1354"/>
                    <a:pt x="2807" y="1354"/>
                  </a:cubicBezTo>
                  <a:lnTo>
                    <a:pt x="2908" y="1253"/>
                  </a:lnTo>
                  <a:cubicBezTo>
                    <a:pt x="2181" y="527"/>
                    <a:pt x="1253" y="10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2476;p71">
              <a:extLst>
                <a:ext uri="{FF2B5EF4-FFF2-40B4-BE49-F238E27FC236}">
                  <a16:creationId xmlns:a16="http://schemas.microsoft.com/office/drawing/2014/main" id="{65EB5D54-9A1D-4D27-987C-5299BC64E2AB}"/>
                </a:ext>
              </a:extLst>
            </p:cNvPr>
            <p:cNvSpPr/>
            <p:nvPr/>
          </p:nvSpPr>
          <p:spPr>
            <a:xfrm>
              <a:off x="2310925" y="2666075"/>
              <a:ext cx="88375" cy="80850"/>
            </a:xfrm>
            <a:custGeom>
              <a:avLst/>
              <a:gdLst/>
              <a:ahLst/>
              <a:cxnLst/>
              <a:rect l="l" t="t" r="r" b="b"/>
              <a:pathLst>
                <a:path w="3535" h="3234" extrusionOk="0">
                  <a:moveTo>
                    <a:pt x="1454" y="0"/>
                  </a:moveTo>
                  <a:cubicBezTo>
                    <a:pt x="827" y="627"/>
                    <a:pt x="401" y="1579"/>
                    <a:pt x="0" y="2507"/>
                  </a:cubicBezTo>
                  <a:cubicBezTo>
                    <a:pt x="0" y="2507"/>
                    <a:pt x="1880" y="2707"/>
                    <a:pt x="2607" y="3233"/>
                  </a:cubicBezTo>
                  <a:lnTo>
                    <a:pt x="2807" y="3233"/>
                  </a:lnTo>
                  <a:cubicBezTo>
                    <a:pt x="3008" y="2832"/>
                    <a:pt x="3233" y="2406"/>
                    <a:pt x="3534" y="2206"/>
                  </a:cubicBezTo>
                  <a:cubicBezTo>
                    <a:pt x="3133" y="1053"/>
                    <a:pt x="1454" y="0"/>
                    <a:pt x="14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2477;p71">
              <a:extLst>
                <a:ext uri="{FF2B5EF4-FFF2-40B4-BE49-F238E27FC236}">
                  <a16:creationId xmlns:a16="http://schemas.microsoft.com/office/drawing/2014/main" id="{C9872F20-FCE2-4143-88B4-11E907DE4DBB}"/>
                </a:ext>
              </a:extLst>
            </p:cNvPr>
            <p:cNvSpPr/>
            <p:nvPr/>
          </p:nvSpPr>
          <p:spPr>
            <a:xfrm>
              <a:off x="2271450" y="2783875"/>
              <a:ext cx="89000" cy="54525"/>
            </a:xfrm>
            <a:custGeom>
              <a:avLst/>
              <a:gdLst/>
              <a:ahLst/>
              <a:cxnLst/>
              <a:rect l="l" t="t" r="r" b="b"/>
              <a:pathLst>
                <a:path w="3560" h="2181" extrusionOk="0">
                  <a:moveTo>
                    <a:pt x="627" y="0"/>
                  </a:moveTo>
                  <a:cubicBezTo>
                    <a:pt x="627" y="201"/>
                    <a:pt x="527" y="301"/>
                    <a:pt x="527" y="401"/>
                  </a:cubicBezTo>
                  <a:cubicBezTo>
                    <a:pt x="326" y="1128"/>
                    <a:pt x="101" y="1654"/>
                    <a:pt x="0" y="2181"/>
                  </a:cubicBezTo>
                  <a:cubicBezTo>
                    <a:pt x="161" y="2181"/>
                    <a:pt x="1332" y="2052"/>
                    <a:pt x="2281" y="2052"/>
                  </a:cubicBezTo>
                  <a:cubicBezTo>
                    <a:pt x="2519" y="2052"/>
                    <a:pt x="2742" y="2060"/>
                    <a:pt x="2933" y="2080"/>
                  </a:cubicBezTo>
                  <a:cubicBezTo>
                    <a:pt x="3033" y="1755"/>
                    <a:pt x="3133" y="1354"/>
                    <a:pt x="3334" y="927"/>
                  </a:cubicBezTo>
                  <a:cubicBezTo>
                    <a:pt x="3459" y="727"/>
                    <a:pt x="3459" y="501"/>
                    <a:pt x="3559" y="301"/>
                  </a:cubicBezTo>
                  <a:lnTo>
                    <a:pt x="3459" y="301"/>
                  </a:lnTo>
                  <a:cubicBezTo>
                    <a:pt x="2607" y="100"/>
                    <a:pt x="827" y="0"/>
                    <a:pt x="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2478;p71">
              <a:extLst>
                <a:ext uri="{FF2B5EF4-FFF2-40B4-BE49-F238E27FC236}">
                  <a16:creationId xmlns:a16="http://schemas.microsoft.com/office/drawing/2014/main" id="{9E4749C6-537A-47AD-B29A-4A78F34222FF}"/>
                </a:ext>
              </a:extLst>
            </p:cNvPr>
            <p:cNvSpPr/>
            <p:nvPr/>
          </p:nvSpPr>
          <p:spPr>
            <a:xfrm>
              <a:off x="2451900" y="2666075"/>
              <a:ext cx="67700" cy="83350"/>
            </a:xfrm>
            <a:custGeom>
              <a:avLst/>
              <a:gdLst/>
              <a:ahLst/>
              <a:cxnLst/>
              <a:rect l="l" t="t" r="r" b="b"/>
              <a:pathLst>
                <a:path w="2708" h="3334" extrusionOk="0">
                  <a:moveTo>
                    <a:pt x="1655" y="0"/>
                  </a:moveTo>
                  <a:lnTo>
                    <a:pt x="1554" y="101"/>
                  </a:lnTo>
                  <a:cubicBezTo>
                    <a:pt x="1554" y="101"/>
                    <a:pt x="827" y="1780"/>
                    <a:pt x="101" y="2306"/>
                  </a:cubicBezTo>
                  <a:lnTo>
                    <a:pt x="0" y="2306"/>
                  </a:lnTo>
                  <a:cubicBezTo>
                    <a:pt x="101" y="2707"/>
                    <a:pt x="201" y="3033"/>
                    <a:pt x="201" y="3334"/>
                  </a:cubicBezTo>
                  <a:lnTo>
                    <a:pt x="301" y="3334"/>
                  </a:lnTo>
                  <a:cubicBezTo>
                    <a:pt x="1454" y="3334"/>
                    <a:pt x="2507" y="2507"/>
                    <a:pt x="2707" y="2406"/>
                  </a:cubicBezTo>
                  <a:cubicBezTo>
                    <a:pt x="2607" y="2206"/>
                    <a:pt x="2607" y="1880"/>
                    <a:pt x="2507" y="1579"/>
                  </a:cubicBezTo>
                  <a:cubicBezTo>
                    <a:pt x="2281" y="953"/>
                    <a:pt x="1980" y="426"/>
                    <a:pt x="16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2479;p71">
              <a:extLst>
                <a:ext uri="{FF2B5EF4-FFF2-40B4-BE49-F238E27FC236}">
                  <a16:creationId xmlns:a16="http://schemas.microsoft.com/office/drawing/2014/main" id="{DD74E41A-F4F3-4CBD-8D9E-91A97E26447E}"/>
                </a:ext>
              </a:extLst>
            </p:cNvPr>
            <p:cNvSpPr/>
            <p:nvPr/>
          </p:nvSpPr>
          <p:spPr>
            <a:xfrm>
              <a:off x="2347250" y="2634275"/>
              <a:ext cx="85875" cy="86950"/>
            </a:xfrm>
            <a:custGeom>
              <a:avLst/>
              <a:gdLst/>
              <a:ahLst/>
              <a:cxnLst/>
              <a:rect l="l" t="t" r="r" b="b"/>
              <a:pathLst>
                <a:path w="3435" h="3478" extrusionOk="0">
                  <a:moveTo>
                    <a:pt x="2832" y="0"/>
                  </a:moveTo>
                  <a:cubicBezTo>
                    <a:pt x="1904" y="0"/>
                    <a:pt x="974" y="299"/>
                    <a:pt x="427" y="846"/>
                  </a:cubicBezTo>
                  <a:cubicBezTo>
                    <a:pt x="201" y="972"/>
                    <a:pt x="101" y="1072"/>
                    <a:pt x="1" y="1272"/>
                  </a:cubicBezTo>
                  <a:cubicBezTo>
                    <a:pt x="1" y="1272"/>
                    <a:pt x="1680" y="2325"/>
                    <a:pt x="2081" y="3478"/>
                  </a:cubicBezTo>
                  <a:cubicBezTo>
                    <a:pt x="2407" y="3052"/>
                    <a:pt x="2607" y="2726"/>
                    <a:pt x="2933" y="2726"/>
                  </a:cubicBezTo>
                  <a:cubicBezTo>
                    <a:pt x="3435" y="1373"/>
                    <a:pt x="3234" y="119"/>
                    <a:pt x="3234" y="119"/>
                  </a:cubicBezTo>
                  <a:lnTo>
                    <a:pt x="3234" y="19"/>
                  </a:lnTo>
                  <a:cubicBezTo>
                    <a:pt x="3101" y="6"/>
                    <a:pt x="2966" y="0"/>
                    <a:pt x="28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2480;p71">
              <a:extLst>
                <a:ext uri="{FF2B5EF4-FFF2-40B4-BE49-F238E27FC236}">
                  <a16:creationId xmlns:a16="http://schemas.microsoft.com/office/drawing/2014/main" id="{C3F0A25D-09F1-480A-86DF-48CFB44C46FC}"/>
                </a:ext>
              </a:extLst>
            </p:cNvPr>
            <p:cNvSpPr/>
            <p:nvPr/>
          </p:nvSpPr>
          <p:spPr>
            <a:xfrm>
              <a:off x="2287100" y="2728725"/>
              <a:ext cx="94025" cy="62675"/>
            </a:xfrm>
            <a:custGeom>
              <a:avLst/>
              <a:gdLst/>
              <a:ahLst/>
              <a:cxnLst/>
              <a:rect l="l" t="t" r="r" b="b"/>
              <a:pathLst>
                <a:path w="3761" h="2507" extrusionOk="0">
                  <a:moveTo>
                    <a:pt x="953" y="1"/>
                  </a:moveTo>
                  <a:cubicBezTo>
                    <a:pt x="728" y="326"/>
                    <a:pt x="527" y="727"/>
                    <a:pt x="427" y="1053"/>
                  </a:cubicBezTo>
                  <a:cubicBezTo>
                    <a:pt x="327" y="1454"/>
                    <a:pt x="101" y="1880"/>
                    <a:pt x="1" y="2206"/>
                  </a:cubicBezTo>
                  <a:cubicBezTo>
                    <a:pt x="201" y="2206"/>
                    <a:pt x="1981" y="2306"/>
                    <a:pt x="2833" y="2507"/>
                  </a:cubicBezTo>
                  <a:lnTo>
                    <a:pt x="2933" y="2507"/>
                  </a:lnTo>
                  <a:cubicBezTo>
                    <a:pt x="3033" y="2206"/>
                    <a:pt x="3234" y="1880"/>
                    <a:pt x="3334" y="1580"/>
                  </a:cubicBezTo>
                  <a:cubicBezTo>
                    <a:pt x="3460" y="1254"/>
                    <a:pt x="3660" y="1053"/>
                    <a:pt x="3760" y="727"/>
                  </a:cubicBezTo>
                  <a:lnTo>
                    <a:pt x="3560" y="727"/>
                  </a:lnTo>
                  <a:cubicBezTo>
                    <a:pt x="2833" y="201"/>
                    <a:pt x="953" y="1"/>
                    <a:pt x="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2481;p71">
              <a:extLst>
                <a:ext uri="{FF2B5EF4-FFF2-40B4-BE49-F238E27FC236}">
                  <a16:creationId xmlns:a16="http://schemas.microsoft.com/office/drawing/2014/main" id="{945850B2-3BC5-4343-897D-295572381810}"/>
                </a:ext>
              </a:extLst>
            </p:cNvPr>
            <p:cNvSpPr/>
            <p:nvPr/>
          </p:nvSpPr>
          <p:spPr>
            <a:xfrm>
              <a:off x="2260800" y="2835175"/>
              <a:ext cx="83975" cy="47725"/>
            </a:xfrm>
            <a:custGeom>
              <a:avLst/>
              <a:gdLst/>
              <a:ahLst/>
              <a:cxnLst/>
              <a:rect l="l" t="t" r="r" b="b"/>
              <a:pathLst>
                <a:path w="3359" h="1909" extrusionOk="0">
                  <a:moveTo>
                    <a:pt x="2707" y="0"/>
                  </a:moveTo>
                  <a:cubicBezTo>
                    <a:pt x="1758" y="0"/>
                    <a:pt x="587" y="129"/>
                    <a:pt x="426" y="129"/>
                  </a:cubicBezTo>
                  <a:cubicBezTo>
                    <a:pt x="126" y="1081"/>
                    <a:pt x="0" y="1808"/>
                    <a:pt x="0" y="1908"/>
                  </a:cubicBezTo>
                  <a:cubicBezTo>
                    <a:pt x="1053" y="1808"/>
                    <a:pt x="2005" y="1708"/>
                    <a:pt x="2933" y="1482"/>
                  </a:cubicBezTo>
                  <a:lnTo>
                    <a:pt x="2832" y="1382"/>
                  </a:lnTo>
                  <a:cubicBezTo>
                    <a:pt x="2832" y="1382"/>
                    <a:pt x="3033" y="855"/>
                    <a:pt x="3359" y="28"/>
                  </a:cubicBezTo>
                  <a:cubicBezTo>
                    <a:pt x="3168" y="8"/>
                    <a:pt x="2945" y="0"/>
                    <a:pt x="2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2482;p71">
              <a:extLst>
                <a:ext uri="{FF2B5EF4-FFF2-40B4-BE49-F238E27FC236}">
                  <a16:creationId xmlns:a16="http://schemas.microsoft.com/office/drawing/2014/main" id="{E599E3E8-09C5-4EF9-A69A-31F683EB9F53}"/>
                </a:ext>
              </a:extLst>
            </p:cNvPr>
            <p:cNvSpPr/>
            <p:nvPr/>
          </p:nvSpPr>
          <p:spPr>
            <a:xfrm>
              <a:off x="2260800" y="2835175"/>
              <a:ext cx="83975" cy="42700"/>
            </a:xfrm>
            <a:custGeom>
              <a:avLst/>
              <a:gdLst/>
              <a:ahLst/>
              <a:cxnLst/>
              <a:rect l="l" t="t" r="r" b="b"/>
              <a:pathLst>
                <a:path w="3359" h="1708" extrusionOk="0">
                  <a:moveTo>
                    <a:pt x="2707" y="0"/>
                  </a:moveTo>
                  <a:cubicBezTo>
                    <a:pt x="1758" y="0"/>
                    <a:pt x="587" y="129"/>
                    <a:pt x="426" y="129"/>
                  </a:cubicBezTo>
                  <a:cubicBezTo>
                    <a:pt x="226" y="855"/>
                    <a:pt x="126" y="1382"/>
                    <a:pt x="0" y="1708"/>
                  </a:cubicBezTo>
                  <a:cubicBezTo>
                    <a:pt x="953" y="1482"/>
                    <a:pt x="2005" y="1382"/>
                    <a:pt x="2933" y="1281"/>
                  </a:cubicBezTo>
                  <a:cubicBezTo>
                    <a:pt x="3033" y="956"/>
                    <a:pt x="3133" y="555"/>
                    <a:pt x="3359" y="28"/>
                  </a:cubicBezTo>
                  <a:cubicBezTo>
                    <a:pt x="3168" y="8"/>
                    <a:pt x="2945" y="0"/>
                    <a:pt x="2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2483;p71">
              <a:extLst>
                <a:ext uri="{FF2B5EF4-FFF2-40B4-BE49-F238E27FC236}">
                  <a16:creationId xmlns:a16="http://schemas.microsoft.com/office/drawing/2014/main" id="{A1659973-A08C-4523-A299-202B992B9909}"/>
                </a:ext>
              </a:extLst>
            </p:cNvPr>
            <p:cNvSpPr/>
            <p:nvPr/>
          </p:nvSpPr>
          <p:spPr>
            <a:xfrm>
              <a:off x="2331600" y="286720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extrusionOk="0">
                  <a:moveTo>
                    <a:pt x="0" y="0"/>
                  </a:moveTo>
                  <a:lnTo>
                    <a:pt x="0" y="201"/>
                  </a:lnTo>
                  <a:lnTo>
                    <a:pt x="101" y="2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D3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2484;p71">
              <a:extLst>
                <a:ext uri="{FF2B5EF4-FFF2-40B4-BE49-F238E27FC236}">
                  <a16:creationId xmlns:a16="http://schemas.microsoft.com/office/drawing/2014/main" id="{24FC5B8C-3038-4835-90ED-9A7D70548C5C}"/>
                </a:ext>
              </a:extLst>
            </p:cNvPr>
            <p:cNvSpPr/>
            <p:nvPr/>
          </p:nvSpPr>
          <p:spPr>
            <a:xfrm>
              <a:off x="2260800" y="28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3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2485;p71">
              <a:extLst>
                <a:ext uri="{FF2B5EF4-FFF2-40B4-BE49-F238E27FC236}">
                  <a16:creationId xmlns:a16="http://schemas.microsoft.com/office/drawing/2014/main" id="{7CD485D1-1416-4CCA-9423-6F8EE7375851}"/>
                </a:ext>
              </a:extLst>
            </p:cNvPr>
            <p:cNvSpPr/>
            <p:nvPr/>
          </p:nvSpPr>
          <p:spPr>
            <a:xfrm>
              <a:off x="2260800" y="2867200"/>
              <a:ext cx="73325" cy="15700"/>
            </a:xfrm>
            <a:custGeom>
              <a:avLst/>
              <a:gdLst/>
              <a:ahLst/>
              <a:cxnLst/>
              <a:rect l="l" t="t" r="r" b="b"/>
              <a:pathLst>
                <a:path w="2933" h="628" extrusionOk="0">
                  <a:moveTo>
                    <a:pt x="2933" y="0"/>
                  </a:moveTo>
                  <a:cubicBezTo>
                    <a:pt x="2005" y="101"/>
                    <a:pt x="953" y="201"/>
                    <a:pt x="0" y="427"/>
                  </a:cubicBezTo>
                  <a:lnTo>
                    <a:pt x="0" y="627"/>
                  </a:lnTo>
                  <a:cubicBezTo>
                    <a:pt x="1053" y="527"/>
                    <a:pt x="2005" y="427"/>
                    <a:pt x="2933" y="201"/>
                  </a:cubicBezTo>
                  <a:lnTo>
                    <a:pt x="2832" y="101"/>
                  </a:lnTo>
                  <a:cubicBezTo>
                    <a:pt x="2832" y="101"/>
                    <a:pt x="2933" y="101"/>
                    <a:pt x="2933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2486;p71">
              <a:extLst>
                <a:ext uri="{FF2B5EF4-FFF2-40B4-BE49-F238E27FC236}">
                  <a16:creationId xmlns:a16="http://schemas.microsoft.com/office/drawing/2014/main" id="{6C46DA59-7551-48B5-B103-C476B24D1494}"/>
                </a:ext>
              </a:extLst>
            </p:cNvPr>
            <p:cNvSpPr/>
            <p:nvPr/>
          </p:nvSpPr>
          <p:spPr>
            <a:xfrm>
              <a:off x="1942500" y="28252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0" y="0"/>
                  </a:moveTo>
                  <a:lnTo>
                    <a:pt x="101" y="101"/>
                  </a:lnTo>
                  <a:lnTo>
                    <a:pt x="101" y="0"/>
                  </a:lnTo>
                  <a:close/>
                  <a:moveTo>
                    <a:pt x="101" y="101"/>
                  </a:moveTo>
                  <a:cubicBezTo>
                    <a:pt x="201" y="101"/>
                    <a:pt x="326" y="101"/>
                    <a:pt x="326" y="226"/>
                  </a:cubicBezTo>
                  <a:lnTo>
                    <a:pt x="426" y="226"/>
                  </a:lnTo>
                  <a:lnTo>
                    <a:pt x="326" y="101"/>
                  </a:ln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2487;p71">
              <a:extLst>
                <a:ext uri="{FF2B5EF4-FFF2-40B4-BE49-F238E27FC236}">
                  <a16:creationId xmlns:a16="http://schemas.microsoft.com/office/drawing/2014/main" id="{F40CD42D-59D1-4330-84A8-B27181E79794}"/>
                </a:ext>
              </a:extLst>
            </p:cNvPr>
            <p:cNvSpPr/>
            <p:nvPr/>
          </p:nvSpPr>
          <p:spPr>
            <a:xfrm>
              <a:off x="1837850" y="2817700"/>
              <a:ext cx="138500" cy="23200"/>
            </a:xfrm>
            <a:custGeom>
              <a:avLst/>
              <a:gdLst/>
              <a:ahLst/>
              <a:cxnLst/>
              <a:rect l="l" t="t" r="r" b="b"/>
              <a:pathLst>
                <a:path w="5540" h="928" extrusionOk="0">
                  <a:moveTo>
                    <a:pt x="4913" y="1"/>
                  </a:moveTo>
                  <a:cubicBezTo>
                    <a:pt x="4813" y="1"/>
                    <a:pt x="4713" y="101"/>
                    <a:pt x="4612" y="101"/>
                  </a:cubicBezTo>
                  <a:cubicBezTo>
                    <a:pt x="4512" y="201"/>
                    <a:pt x="4387" y="201"/>
                    <a:pt x="4287" y="301"/>
                  </a:cubicBezTo>
                  <a:cubicBezTo>
                    <a:pt x="4186" y="402"/>
                    <a:pt x="4086" y="527"/>
                    <a:pt x="3886" y="627"/>
                  </a:cubicBezTo>
                  <a:cubicBezTo>
                    <a:pt x="3886" y="727"/>
                    <a:pt x="3760" y="727"/>
                    <a:pt x="3660" y="727"/>
                  </a:cubicBezTo>
                  <a:lnTo>
                    <a:pt x="3460" y="727"/>
                  </a:lnTo>
                  <a:cubicBezTo>
                    <a:pt x="3259" y="727"/>
                    <a:pt x="3033" y="627"/>
                    <a:pt x="2933" y="527"/>
                  </a:cubicBezTo>
                  <a:cubicBezTo>
                    <a:pt x="2733" y="402"/>
                    <a:pt x="2507" y="402"/>
                    <a:pt x="2407" y="301"/>
                  </a:cubicBezTo>
                  <a:cubicBezTo>
                    <a:pt x="2307" y="301"/>
                    <a:pt x="2206" y="201"/>
                    <a:pt x="2106" y="201"/>
                  </a:cubicBezTo>
                  <a:lnTo>
                    <a:pt x="1780" y="201"/>
                  </a:lnTo>
                  <a:lnTo>
                    <a:pt x="1480" y="101"/>
                  </a:lnTo>
                  <a:lnTo>
                    <a:pt x="853" y="101"/>
                  </a:lnTo>
                  <a:cubicBezTo>
                    <a:pt x="753" y="101"/>
                    <a:pt x="627" y="201"/>
                    <a:pt x="627" y="201"/>
                  </a:cubicBezTo>
                  <a:cubicBezTo>
                    <a:pt x="527" y="201"/>
                    <a:pt x="427" y="301"/>
                    <a:pt x="327" y="301"/>
                  </a:cubicBezTo>
                  <a:cubicBezTo>
                    <a:pt x="226" y="402"/>
                    <a:pt x="126" y="402"/>
                    <a:pt x="1" y="527"/>
                  </a:cubicBezTo>
                  <a:lnTo>
                    <a:pt x="1" y="627"/>
                  </a:lnTo>
                  <a:cubicBezTo>
                    <a:pt x="1" y="627"/>
                    <a:pt x="57" y="672"/>
                    <a:pt x="94" y="672"/>
                  </a:cubicBezTo>
                  <a:cubicBezTo>
                    <a:pt x="112" y="672"/>
                    <a:pt x="126" y="661"/>
                    <a:pt x="126" y="627"/>
                  </a:cubicBezTo>
                  <a:lnTo>
                    <a:pt x="627" y="627"/>
                  </a:lnTo>
                  <a:cubicBezTo>
                    <a:pt x="753" y="527"/>
                    <a:pt x="853" y="527"/>
                    <a:pt x="953" y="527"/>
                  </a:cubicBezTo>
                  <a:lnTo>
                    <a:pt x="1680" y="527"/>
                  </a:lnTo>
                  <a:cubicBezTo>
                    <a:pt x="1780" y="527"/>
                    <a:pt x="1881" y="527"/>
                    <a:pt x="2006" y="627"/>
                  </a:cubicBezTo>
                  <a:lnTo>
                    <a:pt x="2307" y="627"/>
                  </a:lnTo>
                  <a:cubicBezTo>
                    <a:pt x="2632" y="727"/>
                    <a:pt x="2933" y="928"/>
                    <a:pt x="3359" y="928"/>
                  </a:cubicBezTo>
                  <a:lnTo>
                    <a:pt x="3660" y="928"/>
                  </a:lnTo>
                  <a:cubicBezTo>
                    <a:pt x="3760" y="928"/>
                    <a:pt x="3886" y="828"/>
                    <a:pt x="3986" y="828"/>
                  </a:cubicBezTo>
                  <a:cubicBezTo>
                    <a:pt x="4186" y="727"/>
                    <a:pt x="4387" y="627"/>
                    <a:pt x="4512" y="527"/>
                  </a:cubicBezTo>
                  <a:lnTo>
                    <a:pt x="4612" y="527"/>
                  </a:lnTo>
                  <a:lnTo>
                    <a:pt x="4713" y="402"/>
                  </a:lnTo>
                  <a:cubicBezTo>
                    <a:pt x="4813" y="402"/>
                    <a:pt x="4913" y="301"/>
                    <a:pt x="4913" y="301"/>
                  </a:cubicBezTo>
                  <a:lnTo>
                    <a:pt x="5439" y="301"/>
                  </a:lnTo>
                  <a:cubicBezTo>
                    <a:pt x="5540" y="301"/>
                    <a:pt x="5540" y="301"/>
                    <a:pt x="5540" y="201"/>
                  </a:cubicBezTo>
                  <a:cubicBezTo>
                    <a:pt x="5540" y="201"/>
                    <a:pt x="5540" y="101"/>
                    <a:pt x="5439" y="101"/>
                  </a:cubicBezTo>
                  <a:cubicBezTo>
                    <a:pt x="5439" y="101"/>
                    <a:pt x="5339" y="101"/>
                    <a:pt x="5239" y="1"/>
                  </a:cubicBez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2488;p71">
              <a:extLst>
                <a:ext uri="{FF2B5EF4-FFF2-40B4-BE49-F238E27FC236}">
                  <a16:creationId xmlns:a16="http://schemas.microsoft.com/office/drawing/2014/main" id="{50422DB9-A42F-4647-8791-F70519FC9E56}"/>
                </a:ext>
              </a:extLst>
            </p:cNvPr>
            <p:cNvSpPr/>
            <p:nvPr/>
          </p:nvSpPr>
          <p:spPr>
            <a:xfrm>
              <a:off x="1992000" y="2840875"/>
              <a:ext cx="89000" cy="21325"/>
            </a:xfrm>
            <a:custGeom>
              <a:avLst/>
              <a:gdLst/>
              <a:ahLst/>
              <a:cxnLst/>
              <a:rect l="l" t="t" r="r" b="b"/>
              <a:pathLst>
                <a:path w="3560" h="853" extrusionOk="0">
                  <a:moveTo>
                    <a:pt x="727" y="1"/>
                  </a:moveTo>
                  <a:cubicBezTo>
                    <a:pt x="727" y="101"/>
                    <a:pt x="627" y="101"/>
                    <a:pt x="627" y="101"/>
                  </a:cubicBezTo>
                  <a:cubicBezTo>
                    <a:pt x="527" y="101"/>
                    <a:pt x="426" y="101"/>
                    <a:pt x="326" y="226"/>
                  </a:cubicBezTo>
                  <a:cubicBezTo>
                    <a:pt x="326" y="226"/>
                    <a:pt x="226" y="226"/>
                    <a:pt x="226" y="327"/>
                  </a:cubicBezTo>
                  <a:cubicBezTo>
                    <a:pt x="101" y="327"/>
                    <a:pt x="101" y="427"/>
                    <a:pt x="101" y="427"/>
                  </a:cubicBezTo>
                  <a:lnTo>
                    <a:pt x="0" y="427"/>
                  </a:lnTo>
                  <a:cubicBezTo>
                    <a:pt x="0" y="527"/>
                    <a:pt x="101" y="527"/>
                    <a:pt x="226" y="527"/>
                  </a:cubicBezTo>
                  <a:lnTo>
                    <a:pt x="852" y="527"/>
                  </a:lnTo>
                  <a:lnTo>
                    <a:pt x="852" y="427"/>
                  </a:lnTo>
                  <a:lnTo>
                    <a:pt x="1053" y="427"/>
                  </a:lnTo>
                  <a:lnTo>
                    <a:pt x="1053" y="527"/>
                  </a:lnTo>
                  <a:lnTo>
                    <a:pt x="1153" y="527"/>
                  </a:lnTo>
                  <a:lnTo>
                    <a:pt x="1153" y="627"/>
                  </a:lnTo>
                  <a:cubicBezTo>
                    <a:pt x="1253" y="627"/>
                    <a:pt x="1253" y="728"/>
                    <a:pt x="1354" y="728"/>
                  </a:cubicBezTo>
                  <a:cubicBezTo>
                    <a:pt x="1479" y="853"/>
                    <a:pt x="1680" y="853"/>
                    <a:pt x="1780" y="853"/>
                  </a:cubicBezTo>
                  <a:cubicBezTo>
                    <a:pt x="1880" y="728"/>
                    <a:pt x="1980" y="728"/>
                    <a:pt x="2106" y="627"/>
                  </a:cubicBezTo>
                  <a:cubicBezTo>
                    <a:pt x="2206" y="627"/>
                    <a:pt x="2206" y="627"/>
                    <a:pt x="2306" y="527"/>
                  </a:cubicBezTo>
                  <a:lnTo>
                    <a:pt x="2732" y="527"/>
                  </a:lnTo>
                  <a:cubicBezTo>
                    <a:pt x="2732" y="527"/>
                    <a:pt x="2832" y="627"/>
                    <a:pt x="2933" y="627"/>
                  </a:cubicBezTo>
                  <a:lnTo>
                    <a:pt x="3133" y="627"/>
                  </a:lnTo>
                  <a:lnTo>
                    <a:pt x="3233" y="728"/>
                  </a:lnTo>
                  <a:lnTo>
                    <a:pt x="3559" y="728"/>
                  </a:lnTo>
                  <a:lnTo>
                    <a:pt x="3559" y="627"/>
                  </a:lnTo>
                  <a:lnTo>
                    <a:pt x="3459" y="527"/>
                  </a:lnTo>
                  <a:lnTo>
                    <a:pt x="3359" y="427"/>
                  </a:lnTo>
                  <a:lnTo>
                    <a:pt x="3233" y="427"/>
                  </a:lnTo>
                  <a:cubicBezTo>
                    <a:pt x="3133" y="327"/>
                    <a:pt x="3133" y="327"/>
                    <a:pt x="3033" y="327"/>
                  </a:cubicBezTo>
                  <a:cubicBezTo>
                    <a:pt x="2966" y="327"/>
                    <a:pt x="2899" y="282"/>
                    <a:pt x="2832" y="282"/>
                  </a:cubicBezTo>
                  <a:cubicBezTo>
                    <a:pt x="2799" y="282"/>
                    <a:pt x="2766" y="293"/>
                    <a:pt x="2732" y="327"/>
                  </a:cubicBezTo>
                  <a:lnTo>
                    <a:pt x="2206" y="327"/>
                  </a:lnTo>
                  <a:cubicBezTo>
                    <a:pt x="2106" y="327"/>
                    <a:pt x="2106" y="427"/>
                    <a:pt x="1980" y="427"/>
                  </a:cubicBezTo>
                  <a:cubicBezTo>
                    <a:pt x="1880" y="427"/>
                    <a:pt x="1780" y="527"/>
                    <a:pt x="1680" y="527"/>
                  </a:cubicBezTo>
                  <a:cubicBezTo>
                    <a:pt x="1680" y="527"/>
                    <a:pt x="1579" y="527"/>
                    <a:pt x="1579" y="427"/>
                  </a:cubicBezTo>
                  <a:lnTo>
                    <a:pt x="1479" y="427"/>
                  </a:lnTo>
                  <a:lnTo>
                    <a:pt x="1354" y="226"/>
                  </a:lnTo>
                  <a:cubicBezTo>
                    <a:pt x="1253" y="226"/>
                    <a:pt x="1153" y="101"/>
                    <a:pt x="1153" y="101"/>
                  </a:cubicBezTo>
                  <a:lnTo>
                    <a:pt x="953" y="101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2489;p71">
              <a:extLst>
                <a:ext uri="{FF2B5EF4-FFF2-40B4-BE49-F238E27FC236}">
                  <a16:creationId xmlns:a16="http://schemas.microsoft.com/office/drawing/2014/main" id="{B0D9890A-5D49-4AB9-8E7E-D5A82A826298}"/>
                </a:ext>
              </a:extLst>
            </p:cNvPr>
            <p:cNvSpPr/>
            <p:nvPr/>
          </p:nvSpPr>
          <p:spPr>
            <a:xfrm>
              <a:off x="2072825" y="2833375"/>
              <a:ext cx="44500" cy="23200"/>
            </a:xfrm>
            <a:custGeom>
              <a:avLst/>
              <a:gdLst/>
              <a:ahLst/>
              <a:cxnLst/>
              <a:rect l="l" t="t" r="r" b="b"/>
              <a:pathLst>
                <a:path w="1780" h="928" extrusionOk="0">
                  <a:moveTo>
                    <a:pt x="953" y="0"/>
                  </a:moveTo>
                  <a:cubicBezTo>
                    <a:pt x="853" y="0"/>
                    <a:pt x="853" y="0"/>
                    <a:pt x="752" y="100"/>
                  </a:cubicBezTo>
                  <a:cubicBezTo>
                    <a:pt x="627" y="100"/>
                    <a:pt x="527" y="201"/>
                    <a:pt x="426" y="201"/>
                  </a:cubicBezTo>
                  <a:cubicBezTo>
                    <a:pt x="326" y="301"/>
                    <a:pt x="226" y="401"/>
                    <a:pt x="126" y="401"/>
                  </a:cubicBezTo>
                  <a:cubicBezTo>
                    <a:pt x="23" y="586"/>
                    <a:pt x="5" y="753"/>
                    <a:pt x="1" y="753"/>
                  </a:cubicBezTo>
                  <a:cubicBezTo>
                    <a:pt x="0" y="753"/>
                    <a:pt x="0" y="745"/>
                    <a:pt x="0" y="727"/>
                  </a:cubicBezTo>
                  <a:lnTo>
                    <a:pt x="0" y="927"/>
                  </a:lnTo>
                  <a:lnTo>
                    <a:pt x="126" y="927"/>
                  </a:lnTo>
                  <a:cubicBezTo>
                    <a:pt x="226" y="827"/>
                    <a:pt x="326" y="827"/>
                    <a:pt x="426" y="727"/>
                  </a:cubicBezTo>
                  <a:cubicBezTo>
                    <a:pt x="426" y="727"/>
                    <a:pt x="527" y="627"/>
                    <a:pt x="627" y="526"/>
                  </a:cubicBezTo>
                  <a:lnTo>
                    <a:pt x="752" y="401"/>
                  </a:lnTo>
                  <a:cubicBezTo>
                    <a:pt x="752" y="401"/>
                    <a:pt x="853" y="401"/>
                    <a:pt x="853" y="301"/>
                  </a:cubicBezTo>
                  <a:lnTo>
                    <a:pt x="1053" y="301"/>
                  </a:lnTo>
                  <a:lnTo>
                    <a:pt x="1053" y="201"/>
                  </a:lnTo>
                  <a:lnTo>
                    <a:pt x="1153" y="201"/>
                  </a:lnTo>
                  <a:cubicBezTo>
                    <a:pt x="1254" y="201"/>
                    <a:pt x="1379" y="301"/>
                    <a:pt x="1479" y="301"/>
                  </a:cubicBezTo>
                  <a:cubicBezTo>
                    <a:pt x="1513" y="334"/>
                    <a:pt x="1546" y="345"/>
                    <a:pt x="1576" y="345"/>
                  </a:cubicBezTo>
                  <a:cubicBezTo>
                    <a:pt x="1635" y="345"/>
                    <a:pt x="1680" y="301"/>
                    <a:pt x="1680" y="301"/>
                  </a:cubicBezTo>
                  <a:lnTo>
                    <a:pt x="1780" y="301"/>
                  </a:lnTo>
                  <a:lnTo>
                    <a:pt x="1780" y="201"/>
                  </a:lnTo>
                  <a:cubicBezTo>
                    <a:pt x="1780" y="201"/>
                    <a:pt x="1680" y="100"/>
                    <a:pt x="1479" y="0"/>
                  </a:cubicBez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2490;p71">
              <a:extLst>
                <a:ext uri="{FF2B5EF4-FFF2-40B4-BE49-F238E27FC236}">
                  <a16:creationId xmlns:a16="http://schemas.microsoft.com/office/drawing/2014/main" id="{F3CF3FDB-5B1F-45B0-9433-3AE078A15C0F}"/>
                </a:ext>
              </a:extLst>
            </p:cNvPr>
            <p:cNvSpPr/>
            <p:nvPr/>
          </p:nvSpPr>
          <p:spPr>
            <a:xfrm>
              <a:off x="2112300" y="2804550"/>
              <a:ext cx="114675" cy="20075"/>
            </a:xfrm>
            <a:custGeom>
              <a:avLst/>
              <a:gdLst/>
              <a:ahLst/>
              <a:cxnLst/>
              <a:rect l="l" t="t" r="r" b="b"/>
              <a:pathLst>
                <a:path w="4587" h="803" extrusionOk="0">
                  <a:moveTo>
                    <a:pt x="201" y="0"/>
                  </a:moveTo>
                  <a:cubicBezTo>
                    <a:pt x="101" y="0"/>
                    <a:pt x="101" y="100"/>
                    <a:pt x="101" y="100"/>
                  </a:cubicBezTo>
                  <a:lnTo>
                    <a:pt x="0" y="100"/>
                  </a:lnTo>
                  <a:lnTo>
                    <a:pt x="0" y="201"/>
                  </a:lnTo>
                  <a:cubicBezTo>
                    <a:pt x="0" y="301"/>
                    <a:pt x="0" y="301"/>
                    <a:pt x="101" y="301"/>
                  </a:cubicBezTo>
                  <a:lnTo>
                    <a:pt x="627" y="301"/>
                  </a:lnTo>
                  <a:cubicBezTo>
                    <a:pt x="627" y="426"/>
                    <a:pt x="727" y="426"/>
                    <a:pt x="727" y="426"/>
                  </a:cubicBezTo>
                  <a:lnTo>
                    <a:pt x="1053" y="426"/>
                  </a:lnTo>
                  <a:cubicBezTo>
                    <a:pt x="1153" y="527"/>
                    <a:pt x="1254" y="527"/>
                    <a:pt x="1354" y="627"/>
                  </a:cubicBezTo>
                  <a:cubicBezTo>
                    <a:pt x="1454" y="627"/>
                    <a:pt x="1680" y="727"/>
                    <a:pt x="1780" y="727"/>
                  </a:cubicBezTo>
                  <a:cubicBezTo>
                    <a:pt x="1880" y="777"/>
                    <a:pt x="1980" y="802"/>
                    <a:pt x="2071" y="802"/>
                  </a:cubicBezTo>
                  <a:cubicBezTo>
                    <a:pt x="2162" y="802"/>
                    <a:pt x="2243" y="777"/>
                    <a:pt x="2306" y="727"/>
                  </a:cubicBezTo>
                  <a:cubicBezTo>
                    <a:pt x="2507" y="727"/>
                    <a:pt x="2607" y="627"/>
                    <a:pt x="2707" y="627"/>
                  </a:cubicBezTo>
                  <a:cubicBezTo>
                    <a:pt x="2807" y="627"/>
                    <a:pt x="3033" y="527"/>
                    <a:pt x="3133" y="527"/>
                  </a:cubicBezTo>
                  <a:lnTo>
                    <a:pt x="3860" y="527"/>
                  </a:lnTo>
                  <a:cubicBezTo>
                    <a:pt x="3960" y="627"/>
                    <a:pt x="3960" y="627"/>
                    <a:pt x="4061" y="627"/>
                  </a:cubicBezTo>
                  <a:lnTo>
                    <a:pt x="4286" y="627"/>
                  </a:lnTo>
                  <a:cubicBezTo>
                    <a:pt x="4386" y="727"/>
                    <a:pt x="4487" y="727"/>
                    <a:pt x="4487" y="727"/>
                  </a:cubicBezTo>
                  <a:lnTo>
                    <a:pt x="4587" y="627"/>
                  </a:lnTo>
                  <a:lnTo>
                    <a:pt x="4587" y="527"/>
                  </a:lnTo>
                  <a:cubicBezTo>
                    <a:pt x="4587" y="527"/>
                    <a:pt x="4487" y="527"/>
                    <a:pt x="4386" y="426"/>
                  </a:cubicBezTo>
                  <a:cubicBezTo>
                    <a:pt x="4286" y="301"/>
                    <a:pt x="4286" y="301"/>
                    <a:pt x="4186" y="301"/>
                  </a:cubicBezTo>
                  <a:cubicBezTo>
                    <a:pt x="4061" y="301"/>
                    <a:pt x="3960" y="201"/>
                    <a:pt x="3860" y="201"/>
                  </a:cubicBezTo>
                  <a:lnTo>
                    <a:pt x="3434" y="201"/>
                  </a:lnTo>
                  <a:cubicBezTo>
                    <a:pt x="3334" y="201"/>
                    <a:pt x="3233" y="301"/>
                    <a:pt x="3133" y="301"/>
                  </a:cubicBezTo>
                  <a:cubicBezTo>
                    <a:pt x="2933" y="301"/>
                    <a:pt x="2807" y="301"/>
                    <a:pt x="2707" y="426"/>
                  </a:cubicBezTo>
                  <a:lnTo>
                    <a:pt x="2181" y="426"/>
                  </a:lnTo>
                  <a:cubicBezTo>
                    <a:pt x="2147" y="460"/>
                    <a:pt x="2114" y="471"/>
                    <a:pt x="2081" y="471"/>
                  </a:cubicBezTo>
                  <a:cubicBezTo>
                    <a:pt x="2014" y="471"/>
                    <a:pt x="1947" y="426"/>
                    <a:pt x="1880" y="426"/>
                  </a:cubicBezTo>
                  <a:cubicBezTo>
                    <a:pt x="1780" y="426"/>
                    <a:pt x="1680" y="301"/>
                    <a:pt x="1554" y="201"/>
                  </a:cubicBezTo>
                  <a:cubicBezTo>
                    <a:pt x="1454" y="201"/>
                    <a:pt x="1254" y="100"/>
                    <a:pt x="1153" y="100"/>
                  </a:cubicBezTo>
                  <a:cubicBezTo>
                    <a:pt x="1053" y="0"/>
                    <a:pt x="928" y="0"/>
                    <a:pt x="727" y="0"/>
                  </a:cubicBez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2491;p71">
              <a:extLst>
                <a:ext uri="{FF2B5EF4-FFF2-40B4-BE49-F238E27FC236}">
                  <a16:creationId xmlns:a16="http://schemas.microsoft.com/office/drawing/2014/main" id="{0EA29F75-5FDB-438E-AF4B-F6F4F2BBB728}"/>
                </a:ext>
              </a:extLst>
            </p:cNvPr>
            <p:cNvSpPr/>
            <p:nvPr/>
          </p:nvSpPr>
          <p:spPr>
            <a:xfrm>
              <a:off x="1749525" y="2216825"/>
              <a:ext cx="273825" cy="501275"/>
            </a:xfrm>
            <a:custGeom>
              <a:avLst/>
              <a:gdLst/>
              <a:ahLst/>
              <a:cxnLst/>
              <a:rect l="l" t="t" r="r" b="b"/>
              <a:pathLst>
                <a:path w="10953" h="20051" extrusionOk="0">
                  <a:moveTo>
                    <a:pt x="8045" y="0"/>
                  </a:moveTo>
                  <a:cubicBezTo>
                    <a:pt x="8045" y="0"/>
                    <a:pt x="2607" y="1153"/>
                    <a:pt x="1554" y="3760"/>
                  </a:cubicBezTo>
                  <a:cubicBezTo>
                    <a:pt x="0" y="7745"/>
                    <a:pt x="6993" y="9825"/>
                    <a:pt x="6366" y="11705"/>
                  </a:cubicBezTo>
                  <a:cubicBezTo>
                    <a:pt x="5739" y="13685"/>
                    <a:pt x="3434" y="13058"/>
                    <a:pt x="2607" y="15790"/>
                  </a:cubicBezTo>
                  <a:cubicBezTo>
                    <a:pt x="1880" y="18396"/>
                    <a:pt x="4687" y="20051"/>
                    <a:pt x="4687" y="20051"/>
                  </a:cubicBezTo>
                  <a:cubicBezTo>
                    <a:pt x="4687" y="20051"/>
                    <a:pt x="3960" y="17970"/>
                    <a:pt x="4912" y="16817"/>
                  </a:cubicBezTo>
                  <a:cubicBezTo>
                    <a:pt x="6566" y="14537"/>
                    <a:pt x="10226" y="14537"/>
                    <a:pt x="10551" y="11279"/>
                  </a:cubicBezTo>
                  <a:cubicBezTo>
                    <a:pt x="10952" y="7118"/>
                    <a:pt x="6040" y="6391"/>
                    <a:pt x="4912" y="4286"/>
                  </a:cubicBezTo>
                  <a:cubicBezTo>
                    <a:pt x="3659" y="2206"/>
                    <a:pt x="8045" y="0"/>
                    <a:pt x="80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2492;p71">
              <a:extLst>
                <a:ext uri="{FF2B5EF4-FFF2-40B4-BE49-F238E27FC236}">
                  <a16:creationId xmlns:a16="http://schemas.microsoft.com/office/drawing/2014/main" id="{3495BC90-1BD1-4523-BCFC-3055232A1F16}"/>
                </a:ext>
              </a:extLst>
            </p:cNvPr>
            <p:cNvSpPr/>
            <p:nvPr/>
          </p:nvSpPr>
          <p:spPr>
            <a:xfrm>
              <a:off x="1958150" y="1969325"/>
              <a:ext cx="362825" cy="746275"/>
            </a:xfrm>
            <a:custGeom>
              <a:avLst/>
              <a:gdLst/>
              <a:ahLst/>
              <a:cxnLst/>
              <a:rect l="l" t="t" r="r" b="b"/>
              <a:pathLst>
                <a:path w="14513" h="29851" extrusionOk="0">
                  <a:moveTo>
                    <a:pt x="7846" y="0"/>
                  </a:moveTo>
                  <a:cubicBezTo>
                    <a:pt x="6467" y="0"/>
                    <a:pt x="4587" y="627"/>
                    <a:pt x="2933" y="3434"/>
                  </a:cubicBezTo>
                  <a:cubicBezTo>
                    <a:pt x="1" y="8547"/>
                    <a:pt x="4487" y="12732"/>
                    <a:pt x="6993" y="16066"/>
                  </a:cubicBezTo>
                  <a:cubicBezTo>
                    <a:pt x="10026" y="20151"/>
                    <a:pt x="5013" y="22031"/>
                    <a:pt x="4387" y="25364"/>
                  </a:cubicBezTo>
                  <a:cubicBezTo>
                    <a:pt x="3861" y="28497"/>
                    <a:pt x="6693" y="29850"/>
                    <a:pt x="6693" y="29850"/>
                  </a:cubicBezTo>
                  <a:cubicBezTo>
                    <a:pt x="6693" y="29850"/>
                    <a:pt x="5013" y="27971"/>
                    <a:pt x="5740" y="26717"/>
                  </a:cubicBezTo>
                  <a:cubicBezTo>
                    <a:pt x="7520" y="23810"/>
                    <a:pt x="11605" y="24537"/>
                    <a:pt x="13059" y="19199"/>
                  </a:cubicBezTo>
                  <a:cubicBezTo>
                    <a:pt x="14512" y="14186"/>
                    <a:pt x="7946" y="10427"/>
                    <a:pt x="7319" y="6266"/>
                  </a:cubicBezTo>
                  <a:cubicBezTo>
                    <a:pt x="6693" y="1980"/>
                    <a:pt x="9826" y="402"/>
                    <a:pt x="9826" y="402"/>
                  </a:cubicBezTo>
                  <a:cubicBezTo>
                    <a:pt x="9826" y="402"/>
                    <a:pt x="9099" y="0"/>
                    <a:pt x="784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2493;p71">
              <a:extLst>
                <a:ext uri="{FF2B5EF4-FFF2-40B4-BE49-F238E27FC236}">
                  <a16:creationId xmlns:a16="http://schemas.microsoft.com/office/drawing/2014/main" id="{A3301510-3284-477D-97CF-4814167A5693}"/>
                </a:ext>
              </a:extLst>
            </p:cNvPr>
            <p:cNvSpPr/>
            <p:nvPr/>
          </p:nvSpPr>
          <p:spPr>
            <a:xfrm>
              <a:off x="1794000" y="3186125"/>
              <a:ext cx="15700" cy="94375"/>
            </a:xfrm>
            <a:custGeom>
              <a:avLst/>
              <a:gdLst/>
              <a:ahLst/>
              <a:cxnLst/>
              <a:rect l="l" t="t" r="r" b="b"/>
              <a:pathLst>
                <a:path w="628" h="3775" extrusionOk="0">
                  <a:moveTo>
                    <a:pt x="301" y="0"/>
                  </a:moveTo>
                  <a:cubicBezTo>
                    <a:pt x="251" y="0"/>
                    <a:pt x="201" y="26"/>
                    <a:pt x="201" y="76"/>
                  </a:cubicBezTo>
                  <a:cubicBezTo>
                    <a:pt x="101" y="1229"/>
                    <a:pt x="0" y="2482"/>
                    <a:pt x="201" y="3635"/>
                  </a:cubicBezTo>
                  <a:cubicBezTo>
                    <a:pt x="201" y="3725"/>
                    <a:pt x="287" y="3774"/>
                    <a:pt x="382" y="3774"/>
                  </a:cubicBezTo>
                  <a:cubicBezTo>
                    <a:pt x="498" y="3774"/>
                    <a:pt x="627" y="3700"/>
                    <a:pt x="627" y="3534"/>
                  </a:cubicBezTo>
                  <a:cubicBezTo>
                    <a:pt x="502" y="2381"/>
                    <a:pt x="502" y="1229"/>
                    <a:pt x="401" y="76"/>
                  </a:cubicBezTo>
                  <a:cubicBezTo>
                    <a:pt x="401" y="26"/>
                    <a:pt x="351" y="0"/>
                    <a:pt x="30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2494;p71">
              <a:extLst>
                <a:ext uri="{FF2B5EF4-FFF2-40B4-BE49-F238E27FC236}">
                  <a16:creationId xmlns:a16="http://schemas.microsoft.com/office/drawing/2014/main" id="{933CB852-13E1-41B2-B4B1-A60126CE7CFA}"/>
                </a:ext>
              </a:extLst>
            </p:cNvPr>
            <p:cNvSpPr/>
            <p:nvPr/>
          </p:nvSpPr>
          <p:spPr>
            <a:xfrm>
              <a:off x="1770675" y="3199825"/>
              <a:ext cx="71800" cy="62200"/>
            </a:xfrm>
            <a:custGeom>
              <a:avLst/>
              <a:gdLst/>
              <a:ahLst/>
              <a:cxnLst/>
              <a:rect l="l" t="t" r="r" b="b"/>
              <a:pathLst>
                <a:path w="2872" h="2488" extrusionOk="0">
                  <a:moveTo>
                    <a:pt x="2508" y="1"/>
                  </a:moveTo>
                  <a:cubicBezTo>
                    <a:pt x="2466" y="1"/>
                    <a:pt x="2424" y="17"/>
                    <a:pt x="2387" y="54"/>
                  </a:cubicBezTo>
                  <a:cubicBezTo>
                    <a:pt x="1560" y="681"/>
                    <a:pt x="608" y="1407"/>
                    <a:pt x="81" y="2259"/>
                  </a:cubicBezTo>
                  <a:cubicBezTo>
                    <a:pt x="0" y="2341"/>
                    <a:pt x="50" y="2487"/>
                    <a:pt x="192" y="2487"/>
                  </a:cubicBezTo>
                  <a:cubicBezTo>
                    <a:pt x="225" y="2487"/>
                    <a:pt x="264" y="2479"/>
                    <a:pt x="307" y="2460"/>
                  </a:cubicBezTo>
                  <a:cubicBezTo>
                    <a:pt x="1034" y="1733"/>
                    <a:pt x="1861" y="1107"/>
                    <a:pt x="2688" y="380"/>
                  </a:cubicBezTo>
                  <a:cubicBezTo>
                    <a:pt x="2871" y="298"/>
                    <a:pt x="2690" y="1"/>
                    <a:pt x="2508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2495;p71">
              <a:extLst>
                <a:ext uri="{FF2B5EF4-FFF2-40B4-BE49-F238E27FC236}">
                  <a16:creationId xmlns:a16="http://schemas.microsoft.com/office/drawing/2014/main" id="{8F77AD59-ED4E-4B51-AD45-0BA9DD3C4BDC}"/>
                </a:ext>
              </a:extLst>
            </p:cNvPr>
            <p:cNvSpPr/>
            <p:nvPr/>
          </p:nvSpPr>
          <p:spPr>
            <a:xfrm>
              <a:off x="1766125" y="3200475"/>
              <a:ext cx="71750" cy="58350"/>
            </a:xfrm>
            <a:custGeom>
              <a:avLst/>
              <a:gdLst/>
              <a:ahLst/>
              <a:cxnLst/>
              <a:rect l="l" t="t" r="r" b="b"/>
              <a:pathLst>
                <a:path w="2870" h="2334" extrusionOk="0">
                  <a:moveTo>
                    <a:pt x="199" y="1"/>
                  </a:moveTo>
                  <a:cubicBezTo>
                    <a:pt x="102" y="1"/>
                    <a:pt x="0" y="152"/>
                    <a:pt x="163" y="254"/>
                  </a:cubicBezTo>
                  <a:cubicBezTo>
                    <a:pt x="589" y="655"/>
                    <a:pt x="990" y="1081"/>
                    <a:pt x="1416" y="1507"/>
                  </a:cubicBezTo>
                  <a:cubicBezTo>
                    <a:pt x="1742" y="1807"/>
                    <a:pt x="2243" y="2334"/>
                    <a:pt x="2770" y="2334"/>
                  </a:cubicBezTo>
                  <a:cubicBezTo>
                    <a:pt x="2870" y="2334"/>
                    <a:pt x="2870" y="2133"/>
                    <a:pt x="2870" y="2008"/>
                  </a:cubicBezTo>
                  <a:cubicBezTo>
                    <a:pt x="2569" y="1707"/>
                    <a:pt x="2043" y="1381"/>
                    <a:pt x="1742" y="1081"/>
                  </a:cubicBezTo>
                  <a:cubicBezTo>
                    <a:pt x="1216" y="755"/>
                    <a:pt x="790" y="354"/>
                    <a:pt x="263" y="28"/>
                  </a:cubicBezTo>
                  <a:cubicBezTo>
                    <a:pt x="244" y="9"/>
                    <a:pt x="222" y="1"/>
                    <a:pt x="199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2496;p71">
              <a:extLst>
                <a:ext uri="{FF2B5EF4-FFF2-40B4-BE49-F238E27FC236}">
                  <a16:creationId xmlns:a16="http://schemas.microsoft.com/office/drawing/2014/main" id="{DABAF60F-B36B-4757-93F0-0A7E0E62951A}"/>
                </a:ext>
              </a:extLst>
            </p:cNvPr>
            <p:cNvSpPr/>
            <p:nvPr/>
          </p:nvSpPr>
          <p:spPr>
            <a:xfrm>
              <a:off x="1906150" y="2941125"/>
              <a:ext cx="13200" cy="76325"/>
            </a:xfrm>
            <a:custGeom>
              <a:avLst/>
              <a:gdLst/>
              <a:ahLst/>
              <a:cxnLst/>
              <a:rect l="l" t="t" r="r" b="b"/>
              <a:pathLst>
                <a:path w="528" h="3053" extrusionOk="0">
                  <a:moveTo>
                    <a:pt x="201" y="1"/>
                  </a:moveTo>
                  <a:cubicBezTo>
                    <a:pt x="151" y="1"/>
                    <a:pt x="101" y="26"/>
                    <a:pt x="101" y="76"/>
                  </a:cubicBezTo>
                  <a:cubicBezTo>
                    <a:pt x="101" y="1003"/>
                    <a:pt x="1" y="1956"/>
                    <a:pt x="101" y="2883"/>
                  </a:cubicBezTo>
                  <a:cubicBezTo>
                    <a:pt x="151" y="2996"/>
                    <a:pt x="258" y="3052"/>
                    <a:pt x="352" y="3052"/>
                  </a:cubicBezTo>
                  <a:cubicBezTo>
                    <a:pt x="446" y="3052"/>
                    <a:pt x="527" y="2996"/>
                    <a:pt x="527" y="2883"/>
                  </a:cubicBezTo>
                  <a:cubicBezTo>
                    <a:pt x="402" y="1956"/>
                    <a:pt x="402" y="1003"/>
                    <a:pt x="301" y="76"/>
                  </a:cubicBezTo>
                  <a:cubicBezTo>
                    <a:pt x="301" y="26"/>
                    <a:pt x="251" y="1"/>
                    <a:pt x="201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2497;p71">
              <a:extLst>
                <a:ext uri="{FF2B5EF4-FFF2-40B4-BE49-F238E27FC236}">
                  <a16:creationId xmlns:a16="http://schemas.microsoft.com/office/drawing/2014/main" id="{89617E23-4886-4E3C-BD77-8D74E2878A74}"/>
                </a:ext>
              </a:extLst>
            </p:cNvPr>
            <p:cNvSpPr/>
            <p:nvPr/>
          </p:nvSpPr>
          <p:spPr>
            <a:xfrm>
              <a:off x="1885400" y="2952425"/>
              <a:ext cx="58775" cy="51400"/>
            </a:xfrm>
            <a:custGeom>
              <a:avLst/>
              <a:gdLst/>
              <a:ahLst/>
              <a:cxnLst/>
              <a:rect l="l" t="t" r="r" b="b"/>
              <a:pathLst>
                <a:path w="2351" h="2056" extrusionOk="0">
                  <a:moveTo>
                    <a:pt x="2083" y="0"/>
                  </a:moveTo>
                  <a:cubicBezTo>
                    <a:pt x="2051" y="0"/>
                    <a:pt x="2018" y="8"/>
                    <a:pt x="1984" y="25"/>
                  </a:cubicBezTo>
                  <a:cubicBezTo>
                    <a:pt x="1357" y="551"/>
                    <a:pt x="505" y="1078"/>
                    <a:pt x="104" y="1805"/>
                  </a:cubicBezTo>
                  <a:cubicBezTo>
                    <a:pt x="1" y="1887"/>
                    <a:pt x="136" y="2055"/>
                    <a:pt x="243" y="2055"/>
                  </a:cubicBezTo>
                  <a:cubicBezTo>
                    <a:pt x="265" y="2055"/>
                    <a:pt x="287" y="2048"/>
                    <a:pt x="304" y="2030"/>
                  </a:cubicBezTo>
                  <a:cubicBezTo>
                    <a:pt x="931" y="1404"/>
                    <a:pt x="1558" y="877"/>
                    <a:pt x="2184" y="351"/>
                  </a:cubicBezTo>
                  <a:cubicBezTo>
                    <a:pt x="2351" y="184"/>
                    <a:pt x="2240" y="0"/>
                    <a:pt x="2083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2498;p71">
              <a:extLst>
                <a:ext uri="{FF2B5EF4-FFF2-40B4-BE49-F238E27FC236}">
                  <a16:creationId xmlns:a16="http://schemas.microsoft.com/office/drawing/2014/main" id="{74806167-BB14-437F-9E0F-B763E3A18714}"/>
                </a:ext>
              </a:extLst>
            </p:cNvPr>
            <p:cNvSpPr/>
            <p:nvPr/>
          </p:nvSpPr>
          <p:spPr>
            <a:xfrm>
              <a:off x="1884850" y="2953050"/>
              <a:ext cx="56925" cy="45550"/>
            </a:xfrm>
            <a:custGeom>
              <a:avLst/>
              <a:gdLst/>
              <a:ahLst/>
              <a:cxnLst/>
              <a:rect l="l" t="t" r="r" b="b"/>
              <a:pathLst>
                <a:path w="2277" h="1822" extrusionOk="0">
                  <a:moveTo>
                    <a:pt x="126" y="0"/>
                  </a:moveTo>
                  <a:cubicBezTo>
                    <a:pt x="1" y="0"/>
                    <a:pt x="1" y="125"/>
                    <a:pt x="1" y="226"/>
                  </a:cubicBezTo>
                  <a:cubicBezTo>
                    <a:pt x="226" y="526"/>
                    <a:pt x="627" y="752"/>
                    <a:pt x="953" y="952"/>
                  </a:cubicBezTo>
                  <a:cubicBezTo>
                    <a:pt x="1379" y="1253"/>
                    <a:pt x="1680" y="1579"/>
                    <a:pt x="2106" y="1780"/>
                  </a:cubicBezTo>
                  <a:cubicBezTo>
                    <a:pt x="2135" y="1809"/>
                    <a:pt x="2165" y="1821"/>
                    <a:pt x="2189" y="1821"/>
                  </a:cubicBezTo>
                  <a:cubicBezTo>
                    <a:pt x="2248" y="1821"/>
                    <a:pt x="2277" y="1750"/>
                    <a:pt x="2206" y="1679"/>
                  </a:cubicBezTo>
                  <a:cubicBezTo>
                    <a:pt x="1880" y="1379"/>
                    <a:pt x="1580" y="952"/>
                    <a:pt x="1153" y="627"/>
                  </a:cubicBezTo>
                  <a:cubicBezTo>
                    <a:pt x="853" y="426"/>
                    <a:pt x="527" y="0"/>
                    <a:pt x="126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2499;p71">
              <a:extLst>
                <a:ext uri="{FF2B5EF4-FFF2-40B4-BE49-F238E27FC236}">
                  <a16:creationId xmlns:a16="http://schemas.microsoft.com/office/drawing/2014/main" id="{D17E966D-45C1-4E69-BF7E-71D9DDE9672C}"/>
                </a:ext>
              </a:extLst>
            </p:cNvPr>
            <p:cNvSpPr/>
            <p:nvPr/>
          </p:nvSpPr>
          <p:spPr>
            <a:xfrm>
              <a:off x="2404900" y="2956800"/>
              <a:ext cx="15700" cy="93850"/>
            </a:xfrm>
            <a:custGeom>
              <a:avLst/>
              <a:gdLst/>
              <a:ahLst/>
              <a:cxnLst/>
              <a:rect l="l" t="t" r="r" b="b"/>
              <a:pathLst>
                <a:path w="628" h="3754" extrusionOk="0">
                  <a:moveTo>
                    <a:pt x="301" y="0"/>
                  </a:moveTo>
                  <a:cubicBezTo>
                    <a:pt x="251" y="0"/>
                    <a:pt x="201" y="26"/>
                    <a:pt x="201" y="76"/>
                  </a:cubicBezTo>
                  <a:cubicBezTo>
                    <a:pt x="101" y="1229"/>
                    <a:pt x="1" y="2356"/>
                    <a:pt x="201" y="3509"/>
                  </a:cubicBezTo>
                  <a:cubicBezTo>
                    <a:pt x="201" y="3672"/>
                    <a:pt x="308" y="3754"/>
                    <a:pt x="414" y="3754"/>
                  </a:cubicBezTo>
                  <a:cubicBezTo>
                    <a:pt x="521" y="3754"/>
                    <a:pt x="627" y="3672"/>
                    <a:pt x="627" y="3509"/>
                  </a:cubicBezTo>
                  <a:cubicBezTo>
                    <a:pt x="502" y="2356"/>
                    <a:pt x="502" y="1229"/>
                    <a:pt x="402" y="76"/>
                  </a:cubicBezTo>
                  <a:cubicBezTo>
                    <a:pt x="402" y="26"/>
                    <a:pt x="352" y="0"/>
                    <a:pt x="30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2500;p71">
              <a:extLst>
                <a:ext uri="{FF2B5EF4-FFF2-40B4-BE49-F238E27FC236}">
                  <a16:creationId xmlns:a16="http://schemas.microsoft.com/office/drawing/2014/main" id="{DFC2240C-E8C3-4B23-80C0-8B5DFDC01950}"/>
                </a:ext>
              </a:extLst>
            </p:cNvPr>
            <p:cNvSpPr/>
            <p:nvPr/>
          </p:nvSpPr>
          <p:spPr>
            <a:xfrm>
              <a:off x="2381625" y="2969925"/>
              <a:ext cx="71450" cy="62375"/>
            </a:xfrm>
            <a:custGeom>
              <a:avLst/>
              <a:gdLst/>
              <a:ahLst/>
              <a:cxnLst/>
              <a:rect l="l" t="t" r="r" b="b"/>
              <a:pathLst>
                <a:path w="2858" h="2495" extrusionOk="0">
                  <a:moveTo>
                    <a:pt x="2542" y="0"/>
                  </a:moveTo>
                  <a:cubicBezTo>
                    <a:pt x="2489" y="0"/>
                    <a:pt x="2433" y="23"/>
                    <a:pt x="2385" y="77"/>
                  </a:cubicBezTo>
                  <a:cubicBezTo>
                    <a:pt x="1558" y="704"/>
                    <a:pt x="606" y="1330"/>
                    <a:pt x="80" y="2257"/>
                  </a:cubicBezTo>
                  <a:cubicBezTo>
                    <a:pt x="0" y="2337"/>
                    <a:pt x="47" y="2495"/>
                    <a:pt x="181" y="2495"/>
                  </a:cubicBezTo>
                  <a:cubicBezTo>
                    <a:pt x="217" y="2495"/>
                    <a:pt x="258" y="2484"/>
                    <a:pt x="305" y="2458"/>
                  </a:cubicBezTo>
                  <a:cubicBezTo>
                    <a:pt x="1032" y="1731"/>
                    <a:pt x="1859" y="1105"/>
                    <a:pt x="2686" y="378"/>
                  </a:cubicBezTo>
                  <a:cubicBezTo>
                    <a:pt x="2858" y="225"/>
                    <a:pt x="2710" y="0"/>
                    <a:pt x="2542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2501;p71">
              <a:extLst>
                <a:ext uri="{FF2B5EF4-FFF2-40B4-BE49-F238E27FC236}">
                  <a16:creationId xmlns:a16="http://schemas.microsoft.com/office/drawing/2014/main" id="{B85E17C8-929C-4FF9-BF6B-39707348B395}"/>
                </a:ext>
              </a:extLst>
            </p:cNvPr>
            <p:cNvSpPr/>
            <p:nvPr/>
          </p:nvSpPr>
          <p:spPr>
            <a:xfrm>
              <a:off x="2379100" y="2970925"/>
              <a:ext cx="69700" cy="57950"/>
            </a:xfrm>
            <a:custGeom>
              <a:avLst/>
              <a:gdLst/>
              <a:ahLst/>
              <a:cxnLst/>
              <a:rect l="l" t="t" r="r" b="b"/>
              <a:pathLst>
                <a:path w="2788" h="2318" extrusionOk="0">
                  <a:moveTo>
                    <a:pt x="120" y="0"/>
                  </a:moveTo>
                  <a:cubicBezTo>
                    <a:pt x="47" y="0"/>
                    <a:pt x="1" y="158"/>
                    <a:pt x="80" y="237"/>
                  </a:cubicBezTo>
                  <a:cubicBezTo>
                    <a:pt x="506" y="664"/>
                    <a:pt x="907" y="1065"/>
                    <a:pt x="1333" y="1491"/>
                  </a:cubicBezTo>
                  <a:cubicBezTo>
                    <a:pt x="1659" y="1791"/>
                    <a:pt x="2161" y="2318"/>
                    <a:pt x="2687" y="2318"/>
                  </a:cubicBezTo>
                  <a:cubicBezTo>
                    <a:pt x="2787" y="2318"/>
                    <a:pt x="2787" y="2117"/>
                    <a:pt x="2787" y="2017"/>
                  </a:cubicBezTo>
                  <a:cubicBezTo>
                    <a:pt x="2486" y="1591"/>
                    <a:pt x="1960" y="1390"/>
                    <a:pt x="1659" y="1065"/>
                  </a:cubicBezTo>
                  <a:cubicBezTo>
                    <a:pt x="1133" y="764"/>
                    <a:pt x="707" y="338"/>
                    <a:pt x="181" y="37"/>
                  </a:cubicBezTo>
                  <a:cubicBezTo>
                    <a:pt x="160" y="11"/>
                    <a:pt x="139" y="0"/>
                    <a:pt x="120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2502;p71">
              <a:extLst>
                <a:ext uri="{FF2B5EF4-FFF2-40B4-BE49-F238E27FC236}">
                  <a16:creationId xmlns:a16="http://schemas.microsoft.com/office/drawing/2014/main" id="{0884C794-9300-4285-A2C2-F0D28B4F56B2}"/>
                </a:ext>
              </a:extLst>
            </p:cNvPr>
            <p:cNvSpPr/>
            <p:nvPr/>
          </p:nvSpPr>
          <p:spPr>
            <a:xfrm>
              <a:off x="1947500" y="3173125"/>
              <a:ext cx="13200" cy="78050"/>
            </a:xfrm>
            <a:custGeom>
              <a:avLst/>
              <a:gdLst/>
              <a:ahLst/>
              <a:cxnLst/>
              <a:rect l="l" t="t" r="r" b="b"/>
              <a:pathLst>
                <a:path w="528" h="3122" extrusionOk="0">
                  <a:moveTo>
                    <a:pt x="327" y="0"/>
                  </a:moveTo>
                  <a:cubicBezTo>
                    <a:pt x="277" y="0"/>
                    <a:pt x="226" y="32"/>
                    <a:pt x="226" y="94"/>
                  </a:cubicBezTo>
                  <a:cubicBezTo>
                    <a:pt x="126" y="1022"/>
                    <a:pt x="126" y="1974"/>
                    <a:pt x="1" y="2901"/>
                  </a:cubicBezTo>
                  <a:cubicBezTo>
                    <a:pt x="1" y="3026"/>
                    <a:pt x="127" y="3122"/>
                    <a:pt x="247" y="3122"/>
                  </a:cubicBezTo>
                  <a:cubicBezTo>
                    <a:pt x="319" y="3122"/>
                    <a:pt x="389" y="3087"/>
                    <a:pt x="427" y="3002"/>
                  </a:cubicBezTo>
                  <a:cubicBezTo>
                    <a:pt x="527" y="2074"/>
                    <a:pt x="527" y="1022"/>
                    <a:pt x="427" y="94"/>
                  </a:cubicBezTo>
                  <a:cubicBezTo>
                    <a:pt x="427" y="32"/>
                    <a:pt x="377" y="0"/>
                    <a:pt x="327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2503;p71">
              <a:extLst>
                <a:ext uri="{FF2B5EF4-FFF2-40B4-BE49-F238E27FC236}">
                  <a16:creationId xmlns:a16="http://schemas.microsoft.com/office/drawing/2014/main" id="{63C5751F-F811-4494-A590-335FFC72385D}"/>
                </a:ext>
              </a:extLst>
            </p:cNvPr>
            <p:cNvSpPr/>
            <p:nvPr/>
          </p:nvSpPr>
          <p:spPr>
            <a:xfrm>
              <a:off x="1922725" y="3184825"/>
              <a:ext cx="58625" cy="51125"/>
            </a:xfrm>
            <a:custGeom>
              <a:avLst/>
              <a:gdLst/>
              <a:ahLst/>
              <a:cxnLst/>
              <a:rect l="l" t="t" r="r" b="b"/>
              <a:pathLst>
                <a:path w="2345" h="2045" extrusionOk="0">
                  <a:moveTo>
                    <a:pt x="258" y="1"/>
                  </a:moveTo>
                  <a:cubicBezTo>
                    <a:pt x="105" y="1"/>
                    <a:pt x="1" y="169"/>
                    <a:pt x="165" y="353"/>
                  </a:cubicBezTo>
                  <a:cubicBezTo>
                    <a:pt x="791" y="880"/>
                    <a:pt x="1418" y="1381"/>
                    <a:pt x="2145" y="2007"/>
                  </a:cubicBezTo>
                  <a:cubicBezTo>
                    <a:pt x="2166" y="2033"/>
                    <a:pt x="2188" y="2044"/>
                    <a:pt x="2208" y="2044"/>
                  </a:cubicBezTo>
                  <a:cubicBezTo>
                    <a:pt x="2286" y="2044"/>
                    <a:pt x="2344" y="1886"/>
                    <a:pt x="2245" y="1807"/>
                  </a:cubicBezTo>
                  <a:cubicBezTo>
                    <a:pt x="1844" y="1080"/>
                    <a:pt x="992" y="554"/>
                    <a:pt x="365" y="27"/>
                  </a:cubicBezTo>
                  <a:cubicBezTo>
                    <a:pt x="329" y="9"/>
                    <a:pt x="292" y="1"/>
                    <a:pt x="258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2504;p71">
              <a:extLst>
                <a:ext uri="{FF2B5EF4-FFF2-40B4-BE49-F238E27FC236}">
                  <a16:creationId xmlns:a16="http://schemas.microsoft.com/office/drawing/2014/main" id="{4784736A-A3A6-4786-9B58-7FF101BC5FB9}"/>
                </a:ext>
              </a:extLst>
            </p:cNvPr>
            <p:cNvSpPr/>
            <p:nvPr/>
          </p:nvSpPr>
          <p:spPr>
            <a:xfrm>
              <a:off x="1924325" y="3185500"/>
              <a:ext cx="60175" cy="47025"/>
            </a:xfrm>
            <a:custGeom>
              <a:avLst/>
              <a:gdLst/>
              <a:ahLst/>
              <a:cxnLst/>
              <a:rect l="l" t="t" r="r" b="b"/>
              <a:pathLst>
                <a:path w="2407" h="1881" extrusionOk="0">
                  <a:moveTo>
                    <a:pt x="2181" y="0"/>
                  </a:moveTo>
                  <a:cubicBezTo>
                    <a:pt x="1780" y="326"/>
                    <a:pt x="1354" y="627"/>
                    <a:pt x="1053" y="953"/>
                  </a:cubicBezTo>
                  <a:cubicBezTo>
                    <a:pt x="727" y="1153"/>
                    <a:pt x="301" y="1354"/>
                    <a:pt x="101" y="1680"/>
                  </a:cubicBezTo>
                  <a:cubicBezTo>
                    <a:pt x="1" y="1780"/>
                    <a:pt x="101" y="1880"/>
                    <a:pt x="201" y="1880"/>
                  </a:cubicBezTo>
                  <a:cubicBezTo>
                    <a:pt x="627" y="1880"/>
                    <a:pt x="928" y="1479"/>
                    <a:pt x="1254" y="1254"/>
                  </a:cubicBezTo>
                  <a:cubicBezTo>
                    <a:pt x="1554" y="853"/>
                    <a:pt x="1980" y="527"/>
                    <a:pt x="2306" y="226"/>
                  </a:cubicBezTo>
                  <a:cubicBezTo>
                    <a:pt x="2407" y="101"/>
                    <a:pt x="2306" y="0"/>
                    <a:pt x="218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2505;p71">
              <a:extLst>
                <a:ext uri="{FF2B5EF4-FFF2-40B4-BE49-F238E27FC236}">
                  <a16:creationId xmlns:a16="http://schemas.microsoft.com/office/drawing/2014/main" id="{54592756-0717-4E95-8DC7-CC2F84A9D54A}"/>
                </a:ext>
              </a:extLst>
            </p:cNvPr>
            <p:cNvSpPr/>
            <p:nvPr/>
          </p:nvSpPr>
          <p:spPr>
            <a:xfrm>
              <a:off x="2156775" y="3248775"/>
              <a:ext cx="15700" cy="94375"/>
            </a:xfrm>
            <a:custGeom>
              <a:avLst/>
              <a:gdLst/>
              <a:ahLst/>
              <a:cxnLst/>
              <a:rect l="l" t="t" r="r" b="b"/>
              <a:pathLst>
                <a:path w="628" h="3775" extrusionOk="0">
                  <a:moveTo>
                    <a:pt x="302" y="1"/>
                  </a:moveTo>
                  <a:cubicBezTo>
                    <a:pt x="251" y="1"/>
                    <a:pt x="201" y="26"/>
                    <a:pt x="201" y="76"/>
                  </a:cubicBezTo>
                  <a:cubicBezTo>
                    <a:pt x="101" y="1229"/>
                    <a:pt x="1" y="2482"/>
                    <a:pt x="201" y="3635"/>
                  </a:cubicBezTo>
                  <a:cubicBezTo>
                    <a:pt x="201" y="3725"/>
                    <a:pt x="287" y="3775"/>
                    <a:pt x="382" y="3775"/>
                  </a:cubicBezTo>
                  <a:cubicBezTo>
                    <a:pt x="498" y="3775"/>
                    <a:pt x="627" y="3700"/>
                    <a:pt x="627" y="3535"/>
                  </a:cubicBezTo>
                  <a:cubicBezTo>
                    <a:pt x="527" y="2382"/>
                    <a:pt x="527" y="1229"/>
                    <a:pt x="402" y="76"/>
                  </a:cubicBezTo>
                  <a:cubicBezTo>
                    <a:pt x="402" y="26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2506;p71">
              <a:extLst>
                <a:ext uri="{FF2B5EF4-FFF2-40B4-BE49-F238E27FC236}">
                  <a16:creationId xmlns:a16="http://schemas.microsoft.com/office/drawing/2014/main" id="{DC13D10F-3B81-4797-88FF-5E087707403E}"/>
                </a:ext>
              </a:extLst>
            </p:cNvPr>
            <p:cNvSpPr/>
            <p:nvPr/>
          </p:nvSpPr>
          <p:spPr>
            <a:xfrm>
              <a:off x="2133700" y="3262500"/>
              <a:ext cx="71675" cy="63575"/>
            </a:xfrm>
            <a:custGeom>
              <a:avLst/>
              <a:gdLst/>
              <a:ahLst/>
              <a:cxnLst/>
              <a:rect l="l" t="t" r="r" b="b"/>
              <a:pathLst>
                <a:path w="2867" h="2543" extrusionOk="0">
                  <a:moveTo>
                    <a:pt x="2498" y="0"/>
                  </a:moveTo>
                  <a:cubicBezTo>
                    <a:pt x="2457" y="0"/>
                    <a:pt x="2415" y="16"/>
                    <a:pt x="2377" y="53"/>
                  </a:cubicBezTo>
                  <a:cubicBezTo>
                    <a:pt x="1550" y="680"/>
                    <a:pt x="598" y="1407"/>
                    <a:pt x="72" y="2259"/>
                  </a:cubicBezTo>
                  <a:cubicBezTo>
                    <a:pt x="1" y="2401"/>
                    <a:pt x="30" y="2542"/>
                    <a:pt x="133" y="2542"/>
                  </a:cubicBezTo>
                  <a:cubicBezTo>
                    <a:pt x="176" y="2542"/>
                    <a:pt x="231" y="2518"/>
                    <a:pt x="297" y="2459"/>
                  </a:cubicBezTo>
                  <a:cubicBezTo>
                    <a:pt x="1024" y="1732"/>
                    <a:pt x="1851" y="1106"/>
                    <a:pt x="2703" y="379"/>
                  </a:cubicBezTo>
                  <a:cubicBezTo>
                    <a:pt x="2866" y="297"/>
                    <a:pt x="2681" y="0"/>
                    <a:pt x="2498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2507;p71">
              <a:extLst>
                <a:ext uri="{FF2B5EF4-FFF2-40B4-BE49-F238E27FC236}">
                  <a16:creationId xmlns:a16="http://schemas.microsoft.com/office/drawing/2014/main" id="{EB1E25EA-DC8F-4248-B693-F3CC8A00B000}"/>
                </a:ext>
              </a:extLst>
            </p:cNvPr>
            <p:cNvSpPr/>
            <p:nvPr/>
          </p:nvSpPr>
          <p:spPr>
            <a:xfrm>
              <a:off x="2130475" y="3263825"/>
              <a:ext cx="70825" cy="57650"/>
            </a:xfrm>
            <a:custGeom>
              <a:avLst/>
              <a:gdLst/>
              <a:ahLst/>
              <a:cxnLst/>
              <a:rect l="l" t="t" r="r" b="b"/>
              <a:pathLst>
                <a:path w="2833" h="2306" extrusionOk="0">
                  <a:moveTo>
                    <a:pt x="201" y="0"/>
                  </a:moveTo>
                  <a:cubicBezTo>
                    <a:pt x="100" y="0"/>
                    <a:pt x="0" y="100"/>
                    <a:pt x="100" y="226"/>
                  </a:cubicBezTo>
                  <a:cubicBezTo>
                    <a:pt x="527" y="627"/>
                    <a:pt x="953" y="1053"/>
                    <a:pt x="1354" y="1479"/>
                  </a:cubicBezTo>
                  <a:cubicBezTo>
                    <a:pt x="1679" y="1780"/>
                    <a:pt x="2206" y="2306"/>
                    <a:pt x="2707" y="2306"/>
                  </a:cubicBezTo>
                  <a:cubicBezTo>
                    <a:pt x="2832" y="2306"/>
                    <a:pt x="2832" y="2106"/>
                    <a:pt x="2832" y="1980"/>
                  </a:cubicBezTo>
                  <a:cubicBezTo>
                    <a:pt x="2506" y="1679"/>
                    <a:pt x="1980" y="1354"/>
                    <a:pt x="1679" y="1153"/>
                  </a:cubicBezTo>
                  <a:cubicBezTo>
                    <a:pt x="1153" y="727"/>
                    <a:pt x="727" y="326"/>
                    <a:pt x="20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2508;p71">
              <a:extLst>
                <a:ext uri="{FF2B5EF4-FFF2-40B4-BE49-F238E27FC236}">
                  <a16:creationId xmlns:a16="http://schemas.microsoft.com/office/drawing/2014/main" id="{372D2574-1450-4449-9B6E-72A387112041}"/>
                </a:ext>
              </a:extLst>
            </p:cNvPr>
            <p:cNvSpPr/>
            <p:nvPr/>
          </p:nvSpPr>
          <p:spPr>
            <a:xfrm>
              <a:off x="2203775" y="3183000"/>
              <a:ext cx="7550" cy="48900"/>
            </a:xfrm>
            <a:custGeom>
              <a:avLst/>
              <a:gdLst/>
              <a:ahLst/>
              <a:cxnLst/>
              <a:rect l="l" t="t" r="r" b="b"/>
              <a:pathLst>
                <a:path w="302" h="1956" extrusionOk="0">
                  <a:moveTo>
                    <a:pt x="101" y="0"/>
                  </a:moveTo>
                  <a:cubicBezTo>
                    <a:pt x="101" y="627"/>
                    <a:pt x="1" y="1253"/>
                    <a:pt x="101" y="1880"/>
                  </a:cubicBezTo>
                  <a:cubicBezTo>
                    <a:pt x="101" y="1930"/>
                    <a:pt x="151" y="1955"/>
                    <a:pt x="201" y="1955"/>
                  </a:cubicBezTo>
                  <a:cubicBezTo>
                    <a:pt x="251" y="1955"/>
                    <a:pt x="301" y="1930"/>
                    <a:pt x="301" y="1880"/>
                  </a:cubicBezTo>
                  <a:cubicBezTo>
                    <a:pt x="301" y="1253"/>
                    <a:pt x="301" y="627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2509;p71">
              <a:extLst>
                <a:ext uri="{FF2B5EF4-FFF2-40B4-BE49-F238E27FC236}">
                  <a16:creationId xmlns:a16="http://schemas.microsoft.com/office/drawing/2014/main" id="{0D9269CF-78F0-446A-984E-155B71019D1E}"/>
                </a:ext>
              </a:extLst>
            </p:cNvPr>
            <p:cNvSpPr/>
            <p:nvPr/>
          </p:nvSpPr>
          <p:spPr>
            <a:xfrm>
              <a:off x="2191325" y="3190225"/>
              <a:ext cx="37650" cy="33275"/>
            </a:xfrm>
            <a:custGeom>
              <a:avLst/>
              <a:gdLst/>
              <a:ahLst/>
              <a:cxnLst/>
              <a:rect l="l" t="t" r="r" b="b"/>
              <a:pathLst>
                <a:path w="1506" h="1331" extrusionOk="0">
                  <a:moveTo>
                    <a:pt x="1386" y="0"/>
                  </a:moveTo>
                  <a:cubicBezTo>
                    <a:pt x="1367" y="0"/>
                    <a:pt x="1346" y="11"/>
                    <a:pt x="1326" y="37"/>
                  </a:cubicBezTo>
                  <a:cubicBezTo>
                    <a:pt x="799" y="338"/>
                    <a:pt x="398" y="764"/>
                    <a:pt x="72" y="1165"/>
                  </a:cubicBezTo>
                  <a:cubicBezTo>
                    <a:pt x="1" y="1254"/>
                    <a:pt x="32" y="1331"/>
                    <a:pt x="91" y="1331"/>
                  </a:cubicBezTo>
                  <a:cubicBezTo>
                    <a:pt x="115" y="1331"/>
                    <a:pt x="144" y="1319"/>
                    <a:pt x="173" y="1290"/>
                  </a:cubicBezTo>
                  <a:cubicBezTo>
                    <a:pt x="599" y="964"/>
                    <a:pt x="1025" y="538"/>
                    <a:pt x="1426" y="237"/>
                  </a:cubicBezTo>
                  <a:cubicBezTo>
                    <a:pt x="1505" y="158"/>
                    <a:pt x="1459" y="0"/>
                    <a:pt x="13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2510;p71">
              <a:extLst>
                <a:ext uri="{FF2B5EF4-FFF2-40B4-BE49-F238E27FC236}">
                  <a16:creationId xmlns:a16="http://schemas.microsoft.com/office/drawing/2014/main" id="{8D75B6AF-A2B7-4374-8096-A54C2E1C385E}"/>
                </a:ext>
              </a:extLst>
            </p:cNvPr>
            <p:cNvSpPr/>
            <p:nvPr/>
          </p:nvSpPr>
          <p:spPr>
            <a:xfrm>
              <a:off x="2190625" y="3191125"/>
              <a:ext cx="36350" cy="28225"/>
            </a:xfrm>
            <a:custGeom>
              <a:avLst/>
              <a:gdLst/>
              <a:ahLst/>
              <a:cxnLst/>
              <a:rect l="l" t="t" r="r" b="b"/>
              <a:pathLst>
                <a:path w="1454" h="1129" extrusionOk="0">
                  <a:moveTo>
                    <a:pt x="100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201" y="302"/>
                    <a:pt x="426" y="502"/>
                    <a:pt x="727" y="728"/>
                  </a:cubicBezTo>
                  <a:cubicBezTo>
                    <a:pt x="827" y="928"/>
                    <a:pt x="1153" y="1129"/>
                    <a:pt x="1354" y="1129"/>
                  </a:cubicBezTo>
                  <a:cubicBezTo>
                    <a:pt x="1454" y="1129"/>
                    <a:pt x="1454" y="1129"/>
                    <a:pt x="1454" y="1029"/>
                  </a:cubicBezTo>
                  <a:cubicBezTo>
                    <a:pt x="1354" y="828"/>
                    <a:pt x="1053" y="728"/>
                    <a:pt x="827" y="502"/>
                  </a:cubicBezTo>
                  <a:cubicBezTo>
                    <a:pt x="627" y="402"/>
                    <a:pt x="426" y="2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2511;p71">
              <a:extLst>
                <a:ext uri="{FF2B5EF4-FFF2-40B4-BE49-F238E27FC236}">
                  <a16:creationId xmlns:a16="http://schemas.microsoft.com/office/drawing/2014/main" id="{23FF2010-0F98-4935-89C4-D5C38656F774}"/>
                </a:ext>
              </a:extLst>
            </p:cNvPr>
            <p:cNvSpPr/>
            <p:nvPr/>
          </p:nvSpPr>
          <p:spPr>
            <a:xfrm>
              <a:off x="1743875" y="2976850"/>
              <a:ext cx="18825" cy="124700"/>
            </a:xfrm>
            <a:custGeom>
              <a:avLst/>
              <a:gdLst/>
              <a:ahLst/>
              <a:cxnLst/>
              <a:rect l="l" t="t" r="r" b="b"/>
              <a:pathLst>
                <a:path w="753" h="4988" extrusionOk="0">
                  <a:moveTo>
                    <a:pt x="226" y="0"/>
                  </a:moveTo>
                  <a:cubicBezTo>
                    <a:pt x="0" y="727"/>
                    <a:pt x="226" y="1680"/>
                    <a:pt x="326" y="2406"/>
                  </a:cubicBezTo>
                  <a:cubicBezTo>
                    <a:pt x="427" y="3234"/>
                    <a:pt x="427" y="4061"/>
                    <a:pt x="427" y="4913"/>
                  </a:cubicBezTo>
                  <a:cubicBezTo>
                    <a:pt x="427" y="4963"/>
                    <a:pt x="477" y="4988"/>
                    <a:pt x="527" y="4988"/>
                  </a:cubicBezTo>
                  <a:cubicBezTo>
                    <a:pt x="577" y="4988"/>
                    <a:pt x="627" y="4963"/>
                    <a:pt x="627" y="4913"/>
                  </a:cubicBezTo>
                  <a:cubicBezTo>
                    <a:pt x="752" y="4186"/>
                    <a:pt x="627" y="3234"/>
                    <a:pt x="527" y="2507"/>
                  </a:cubicBezTo>
                  <a:cubicBezTo>
                    <a:pt x="427" y="1680"/>
                    <a:pt x="427" y="828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2512;p71">
              <a:extLst>
                <a:ext uri="{FF2B5EF4-FFF2-40B4-BE49-F238E27FC236}">
                  <a16:creationId xmlns:a16="http://schemas.microsoft.com/office/drawing/2014/main" id="{5AB379A5-F33C-485C-AE14-18F7CC1737A2}"/>
                </a:ext>
              </a:extLst>
            </p:cNvPr>
            <p:cNvSpPr/>
            <p:nvPr/>
          </p:nvSpPr>
          <p:spPr>
            <a:xfrm>
              <a:off x="1707525" y="2981850"/>
              <a:ext cx="94025" cy="102650"/>
            </a:xfrm>
            <a:custGeom>
              <a:avLst/>
              <a:gdLst/>
              <a:ahLst/>
              <a:cxnLst/>
              <a:rect l="l" t="t" r="r" b="b"/>
              <a:pathLst>
                <a:path w="3761" h="4106" extrusionOk="0">
                  <a:moveTo>
                    <a:pt x="3660" y="1"/>
                  </a:moveTo>
                  <a:cubicBezTo>
                    <a:pt x="3234" y="427"/>
                    <a:pt x="2933" y="953"/>
                    <a:pt x="2507" y="1354"/>
                  </a:cubicBezTo>
                  <a:cubicBezTo>
                    <a:pt x="2206" y="1780"/>
                    <a:pt x="1780" y="2206"/>
                    <a:pt x="1354" y="2607"/>
                  </a:cubicBezTo>
                  <a:cubicBezTo>
                    <a:pt x="1254" y="2733"/>
                    <a:pt x="1" y="3986"/>
                    <a:pt x="327" y="4086"/>
                  </a:cubicBezTo>
                  <a:cubicBezTo>
                    <a:pt x="353" y="4099"/>
                    <a:pt x="377" y="4105"/>
                    <a:pt x="400" y="4105"/>
                  </a:cubicBezTo>
                  <a:cubicBezTo>
                    <a:pt x="553" y="4105"/>
                    <a:pt x="640" y="3848"/>
                    <a:pt x="728" y="3760"/>
                  </a:cubicBezTo>
                  <a:cubicBezTo>
                    <a:pt x="953" y="3460"/>
                    <a:pt x="1254" y="3134"/>
                    <a:pt x="1580" y="2833"/>
                  </a:cubicBezTo>
                  <a:cubicBezTo>
                    <a:pt x="1881" y="2407"/>
                    <a:pt x="2307" y="1981"/>
                    <a:pt x="2607" y="1580"/>
                  </a:cubicBezTo>
                  <a:cubicBezTo>
                    <a:pt x="3033" y="1154"/>
                    <a:pt x="3560" y="628"/>
                    <a:pt x="3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2513;p71">
              <a:extLst>
                <a:ext uri="{FF2B5EF4-FFF2-40B4-BE49-F238E27FC236}">
                  <a16:creationId xmlns:a16="http://schemas.microsoft.com/office/drawing/2014/main" id="{CACFDDCE-F925-40D3-A229-A38D58348E5E}"/>
                </a:ext>
              </a:extLst>
            </p:cNvPr>
            <p:cNvSpPr/>
            <p:nvPr/>
          </p:nvSpPr>
          <p:spPr>
            <a:xfrm>
              <a:off x="1707525" y="2997525"/>
              <a:ext cx="109200" cy="79025"/>
            </a:xfrm>
            <a:custGeom>
              <a:avLst/>
              <a:gdLst/>
              <a:ahLst/>
              <a:cxnLst/>
              <a:rect l="l" t="t" r="r" b="b"/>
              <a:pathLst>
                <a:path w="4368" h="3161" extrusionOk="0">
                  <a:moveTo>
                    <a:pt x="1" y="1"/>
                  </a:moveTo>
                  <a:cubicBezTo>
                    <a:pt x="201" y="326"/>
                    <a:pt x="527" y="527"/>
                    <a:pt x="828" y="727"/>
                  </a:cubicBezTo>
                  <a:cubicBezTo>
                    <a:pt x="1254" y="1053"/>
                    <a:pt x="1580" y="1354"/>
                    <a:pt x="1881" y="1680"/>
                  </a:cubicBezTo>
                  <a:cubicBezTo>
                    <a:pt x="2607" y="2206"/>
                    <a:pt x="3334" y="2833"/>
                    <a:pt x="4186" y="3133"/>
                  </a:cubicBezTo>
                  <a:cubicBezTo>
                    <a:pt x="4205" y="3153"/>
                    <a:pt x="4225" y="3161"/>
                    <a:pt x="4242" y="3161"/>
                  </a:cubicBezTo>
                  <a:cubicBezTo>
                    <a:pt x="4318" y="3161"/>
                    <a:pt x="4368" y="3014"/>
                    <a:pt x="4287" y="2933"/>
                  </a:cubicBezTo>
                  <a:cubicBezTo>
                    <a:pt x="3961" y="2732"/>
                    <a:pt x="3560" y="2507"/>
                    <a:pt x="3234" y="2306"/>
                  </a:cubicBezTo>
                  <a:cubicBezTo>
                    <a:pt x="2833" y="1980"/>
                    <a:pt x="2407" y="1780"/>
                    <a:pt x="2081" y="1479"/>
                  </a:cubicBezTo>
                  <a:cubicBezTo>
                    <a:pt x="1454" y="953"/>
                    <a:pt x="828" y="22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2514;p71">
              <a:extLst>
                <a:ext uri="{FF2B5EF4-FFF2-40B4-BE49-F238E27FC236}">
                  <a16:creationId xmlns:a16="http://schemas.microsoft.com/office/drawing/2014/main" id="{C5E12C9F-6ECE-4475-A491-8D1ED88DC8DE}"/>
                </a:ext>
              </a:extLst>
            </p:cNvPr>
            <p:cNvSpPr/>
            <p:nvPr/>
          </p:nvSpPr>
          <p:spPr>
            <a:xfrm>
              <a:off x="1738850" y="2971825"/>
              <a:ext cx="26350" cy="25100"/>
            </a:xfrm>
            <a:custGeom>
              <a:avLst/>
              <a:gdLst/>
              <a:ahLst/>
              <a:cxnLst/>
              <a:rect l="l" t="t" r="r" b="b"/>
              <a:pathLst>
                <a:path w="1054" h="1004" extrusionOk="0">
                  <a:moveTo>
                    <a:pt x="1054" y="1"/>
                  </a:moveTo>
                  <a:cubicBezTo>
                    <a:pt x="828" y="201"/>
                    <a:pt x="628" y="402"/>
                    <a:pt x="527" y="728"/>
                  </a:cubicBezTo>
                  <a:cubicBezTo>
                    <a:pt x="427" y="502"/>
                    <a:pt x="327" y="302"/>
                    <a:pt x="201" y="201"/>
                  </a:cubicBezTo>
                  <a:cubicBezTo>
                    <a:pt x="172" y="172"/>
                    <a:pt x="143" y="160"/>
                    <a:pt x="116" y="160"/>
                  </a:cubicBezTo>
                  <a:cubicBezTo>
                    <a:pt x="51" y="160"/>
                    <a:pt x="1" y="231"/>
                    <a:pt x="1" y="302"/>
                  </a:cubicBezTo>
                  <a:cubicBezTo>
                    <a:pt x="101" y="502"/>
                    <a:pt x="327" y="728"/>
                    <a:pt x="427" y="928"/>
                  </a:cubicBezTo>
                  <a:cubicBezTo>
                    <a:pt x="477" y="978"/>
                    <a:pt x="527" y="1003"/>
                    <a:pt x="565" y="1003"/>
                  </a:cubicBezTo>
                  <a:cubicBezTo>
                    <a:pt x="602" y="1003"/>
                    <a:pt x="628" y="978"/>
                    <a:pt x="628" y="928"/>
                  </a:cubicBezTo>
                  <a:cubicBezTo>
                    <a:pt x="828" y="628"/>
                    <a:pt x="1054" y="302"/>
                    <a:pt x="10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2515;p71">
              <a:extLst>
                <a:ext uri="{FF2B5EF4-FFF2-40B4-BE49-F238E27FC236}">
                  <a16:creationId xmlns:a16="http://schemas.microsoft.com/office/drawing/2014/main" id="{473B63EE-7162-4971-A6CC-802C7CB59DCA}"/>
                </a:ext>
              </a:extLst>
            </p:cNvPr>
            <p:cNvSpPr/>
            <p:nvPr/>
          </p:nvSpPr>
          <p:spPr>
            <a:xfrm>
              <a:off x="1785850" y="2977475"/>
              <a:ext cx="23850" cy="22575"/>
            </a:xfrm>
            <a:custGeom>
              <a:avLst/>
              <a:gdLst/>
              <a:ahLst/>
              <a:cxnLst/>
              <a:rect l="l" t="t" r="r" b="b"/>
              <a:pathLst>
                <a:path w="954" h="903" extrusionOk="0">
                  <a:moveTo>
                    <a:pt x="151" y="1"/>
                  </a:moveTo>
                  <a:cubicBezTo>
                    <a:pt x="126" y="1"/>
                    <a:pt x="101" y="26"/>
                    <a:pt x="101" y="76"/>
                  </a:cubicBezTo>
                  <a:cubicBezTo>
                    <a:pt x="101" y="276"/>
                    <a:pt x="101" y="602"/>
                    <a:pt x="1" y="803"/>
                  </a:cubicBezTo>
                  <a:cubicBezTo>
                    <a:pt x="1" y="903"/>
                    <a:pt x="101" y="903"/>
                    <a:pt x="201" y="903"/>
                  </a:cubicBezTo>
                  <a:cubicBezTo>
                    <a:pt x="326" y="903"/>
                    <a:pt x="527" y="903"/>
                    <a:pt x="727" y="803"/>
                  </a:cubicBezTo>
                  <a:cubicBezTo>
                    <a:pt x="953" y="803"/>
                    <a:pt x="828" y="602"/>
                    <a:pt x="727" y="602"/>
                  </a:cubicBezTo>
                  <a:cubicBezTo>
                    <a:pt x="527" y="702"/>
                    <a:pt x="427" y="702"/>
                    <a:pt x="326" y="702"/>
                  </a:cubicBezTo>
                  <a:cubicBezTo>
                    <a:pt x="326" y="502"/>
                    <a:pt x="326" y="276"/>
                    <a:pt x="201" y="76"/>
                  </a:cubicBezTo>
                  <a:cubicBezTo>
                    <a:pt x="201" y="26"/>
                    <a:pt x="17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2516;p71">
              <a:extLst>
                <a:ext uri="{FF2B5EF4-FFF2-40B4-BE49-F238E27FC236}">
                  <a16:creationId xmlns:a16="http://schemas.microsoft.com/office/drawing/2014/main" id="{8A60AF2C-D650-4D13-B9D8-88794E0CBF6D}"/>
                </a:ext>
              </a:extLst>
            </p:cNvPr>
            <p:cNvSpPr/>
            <p:nvPr/>
          </p:nvSpPr>
          <p:spPr>
            <a:xfrm>
              <a:off x="1705025" y="2988975"/>
              <a:ext cx="18200" cy="23625"/>
            </a:xfrm>
            <a:custGeom>
              <a:avLst/>
              <a:gdLst/>
              <a:ahLst/>
              <a:cxnLst/>
              <a:rect l="l" t="t" r="r" b="b"/>
              <a:pathLst>
                <a:path w="728" h="945" extrusionOk="0">
                  <a:moveTo>
                    <a:pt x="436" y="0"/>
                  </a:moveTo>
                  <a:cubicBezTo>
                    <a:pt x="364" y="0"/>
                    <a:pt x="301" y="71"/>
                    <a:pt x="301" y="142"/>
                  </a:cubicBezTo>
                  <a:cubicBezTo>
                    <a:pt x="301" y="343"/>
                    <a:pt x="527" y="443"/>
                    <a:pt x="527" y="769"/>
                  </a:cubicBezTo>
                  <a:cubicBezTo>
                    <a:pt x="301" y="769"/>
                    <a:pt x="101" y="769"/>
                    <a:pt x="1" y="869"/>
                  </a:cubicBezTo>
                  <a:cubicBezTo>
                    <a:pt x="101" y="919"/>
                    <a:pt x="207" y="944"/>
                    <a:pt x="314" y="944"/>
                  </a:cubicBezTo>
                  <a:cubicBezTo>
                    <a:pt x="420" y="944"/>
                    <a:pt x="527" y="919"/>
                    <a:pt x="627" y="869"/>
                  </a:cubicBezTo>
                  <a:lnTo>
                    <a:pt x="727" y="869"/>
                  </a:lnTo>
                  <a:cubicBezTo>
                    <a:pt x="727" y="568"/>
                    <a:pt x="627" y="242"/>
                    <a:pt x="527" y="42"/>
                  </a:cubicBezTo>
                  <a:cubicBezTo>
                    <a:pt x="498" y="12"/>
                    <a:pt x="466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2517;p71">
              <a:extLst>
                <a:ext uri="{FF2B5EF4-FFF2-40B4-BE49-F238E27FC236}">
                  <a16:creationId xmlns:a16="http://schemas.microsoft.com/office/drawing/2014/main" id="{8FFF03E9-DBD3-4F2F-9F6F-D1DEAE1FEE60}"/>
                </a:ext>
              </a:extLst>
            </p:cNvPr>
            <p:cNvSpPr/>
            <p:nvPr/>
          </p:nvSpPr>
          <p:spPr>
            <a:xfrm>
              <a:off x="1705025" y="3068325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8" h="928" extrusionOk="0">
                  <a:moveTo>
                    <a:pt x="727" y="1"/>
                  </a:moveTo>
                  <a:cubicBezTo>
                    <a:pt x="627" y="1"/>
                    <a:pt x="527" y="1"/>
                    <a:pt x="427" y="101"/>
                  </a:cubicBezTo>
                  <a:cubicBezTo>
                    <a:pt x="343" y="101"/>
                    <a:pt x="226" y="145"/>
                    <a:pt x="128" y="145"/>
                  </a:cubicBezTo>
                  <a:cubicBezTo>
                    <a:pt x="79" y="145"/>
                    <a:pt x="34" y="134"/>
                    <a:pt x="1" y="101"/>
                  </a:cubicBezTo>
                  <a:lnTo>
                    <a:pt x="1" y="201"/>
                  </a:lnTo>
                  <a:cubicBezTo>
                    <a:pt x="67" y="235"/>
                    <a:pt x="137" y="246"/>
                    <a:pt x="208" y="246"/>
                  </a:cubicBezTo>
                  <a:cubicBezTo>
                    <a:pt x="349" y="246"/>
                    <a:pt x="493" y="201"/>
                    <a:pt x="627" y="201"/>
                  </a:cubicBezTo>
                  <a:cubicBezTo>
                    <a:pt x="627" y="402"/>
                    <a:pt x="627" y="727"/>
                    <a:pt x="727" y="928"/>
                  </a:cubicBezTo>
                  <a:lnTo>
                    <a:pt x="828" y="928"/>
                  </a:lnTo>
                  <a:cubicBezTo>
                    <a:pt x="928" y="828"/>
                    <a:pt x="928" y="727"/>
                    <a:pt x="828" y="527"/>
                  </a:cubicBezTo>
                  <a:lnTo>
                    <a:pt x="828" y="101"/>
                  </a:lnTo>
                  <a:cubicBezTo>
                    <a:pt x="828" y="1"/>
                    <a:pt x="828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2518;p71">
              <a:extLst>
                <a:ext uri="{FF2B5EF4-FFF2-40B4-BE49-F238E27FC236}">
                  <a16:creationId xmlns:a16="http://schemas.microsoft.com/office/drawing/2014/main" id="{8664FC12-EBB9-4B66-82DF-11B5CC00A527}"/>
                </a:ext>
              </a:extLst>
            </p:cNvPr>
            <p:cNvSpPr/>
            <p:nvPr/>
          </p:nvSpPr>
          <p:spPr>
            <a:xfrm>
              <a:off x="1741375" y="3083325"/>
              <a:ext cx="33850" cy="13850"/>
            </a:xfrm>
            <a:custGeom>
              <a:avLst/>
              <a:gdLst/>
              <a:ahLst/>
              <a:cxnLst/>
              <a:rect l="l" t="t" r="r" b="b"/>
              <a:pathLst>
                <a:path w="1354" h="554" extrusionOk="0">
                  <a:moveTo>
                    <a:pt x="766" y="1"/>
                  </a:moveTo>
                  <a:cubicBezTo>
                    <a:pt x="715" y="1"/>
                    <a:pt x="668" y="9"/>
                    <a:pt x="627" y="27"/>
                  </a:cubicBezTo>
                  <a:cubicBezTo>
                    <a:pt x="326" y="27"/>
                    <a:pt x="0" y="328"/>
                    <a:pt x="0" y="554"/>
                  </a:cubicBezTo>
                  <a:cubicBezTo>
                    <a:pt x="326" y="554"/>
                    <a:pt x="426" y="228"/>
                    <a:pt x="627" y="228"/>
                  </a:cubicBezTo>
                  <a:cubicBezTo>
                    <a:pt x="953" y="228"/>
                    <a:pt x="1053" y="428"/>
                    <a:pt x="1354" y="428"/>
                  </a:cubicBezTo>
                  <a:lnTo>
                    <a:pt x="1354" y="328"/>
                  </a:lnTo>
                  <a:cubicBezTo>
                    <a:pt x="1272" y="164"/>
                    <a:pt x="989" y="1"/>
                    <a:pt x="7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2519;p71">
              <a:extLst>
                <a:ext uri="{FF2B5EF4-FFF2-40B4-BE49-F238E27FC236}">
                  <a16:creationId xmlns:a16="http://schemas.microsoft.com/office/drawing/2014/main" id="{E5B21567-0C52-49D5-B1F7-E5914BE06D85}"/>
                </a:ext>
              </a:extLst>
            </p:cNvPr>
            <p:cNvSpPr/>
            <p:nvPr/>
          </p:nvSpPr>
          <p:spPr>
            <a:xfrm>
              <a:off x="1799000" y="3060175"/>
              <a:ext cx="23225" cy="23850"/>
            </a:xfrm>
            <a:custGeom>
              <a:avLst/>
              <a:gdLst/>
              <a:ahLst/>
              <a:cxnLst/>
              <a:rect l="l" t="t" r="r" b="b"/>
              <a:pathLst>
                <a:path w="929" h="954" extrusionOk="0">
                  <a:moveTo>
                    <a:pt x="828" y="1"/>
                  </a:moveTo>
                  <a:cubicBezTo>
                    <a:pt x="628" y="1"/>
                    <a:pt x="201" y="1"/>
                    <a:pt x="101" y="226"/>
                  </a:cubicBezTo>
                  <a:cubicBezTo>
                    <a:pt x="1" y="226"/>
                    <a:pt x="1" y="327"/>
                    <a:pt x="1" y="427"/>
                  </a:cubicBezTo>
                  <a:cubicBezTo>
                    <a:pt x="1" y="627"/>
                    <a:pt x="1" y="728"/>
                    <a:pt x="101" y="953"/>
                  </a:cubicBezTo>
                  <a:cubicBezTo>
                    <a:pt x="201" y="728"/>
                    <a:pt x="101" y="427"/>
                    <a:pt x="201" y="327"/>
                  </a:cubicBezTo>
                  <a:cubicBezTo>
                    <a:pt x="302" y="226"/>
                    <a:pt x="302" y="226"/>
                    <a:pt x="427" y="226"/>
                  </a:cubicBezTo>
                  <a:lnTo>
                    <a:pt x="828" y="226"/>
                  </a:lnTo>
                  <a:cubicBezTo>
                    <a:pt x="928" y="226"/>
                    <a:pt x="928" y="1"/>
                    <a:pt x="8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2520;p71">
              <a:extLst>
                <a:ext uri="{FF2B5EF4-FFF2-40B4-BE49-F238E27FC236}">
                  <a16:creationId xmlns:a16="http://schemas.microsoft.com/office/drawing/2014/main" id="{2ECCCC0D-50F9-4071-90CB-0EC09D2D214A}"/>
                </a:ext>
              </a:extLst>
            </p:cNvPr>
            <p:cNvSpPr/>
            <p:nvPr/>
          </p:nvSpPr>
          <p:spPr>
            <a:xfrm>
              <a:off x="1694375" y="3026350"/>
              <a:ext cx="125350" cy="17325"/>
            </a:xfrm>
            <a:custGeom>
              <a:avLst/>
              <a:gdLst/>
              <a:ahLst/>
              <a:cxnLst/>
              <a:rect l="l" t="t" r="r" b="b"/>
              <a:pathLst>
                <a:path w="5014" h="693" extrusionOk="0">
                  <a:moveTo>
                    <a:pt x="4813" y="0"/>
                  </a:moveTo>
                  <a:cubicBezTo>
                    <a:pt x="3985" y="0"/>
                    <a:pt x="3234" y="201"/>
                    <a:pt x="2507" y="326"/>
                  </a:cubicBezTo>
                  <a:cubicBezTo>
                    <a:pt x="2106" y="326"/>
                    <a:pt x="1680" y="426"/>
                    <a:pt x="1354" y="426"/>
                  </a:cubicBezTo>
                  <a:lnTo>
                    <a:pt x="101" y="426"/>
                  </a:lnTo>
                  <a:cubicBezTo>
                    <a:pt x="0" y="426"/>
                    <a:pt x="0" y="527"/>
                    <a:pt x="101" y="527"/>
                  </a:cubicBezTo>
                  <a:cubicBezTo>
                    <a:pt x="326" y="656"/>
                    <a:pt x="649" y="692"/>
                    <a:pt x="992" y="692"/>
                  </a:cubicBezTo>
                  <a:cubicBezTo>
                    <a:pt x="1451" y="692"/>
                    <a:pt x="1948" y="627"/>
                    <a:pt x="2306" y="627"/>
                  </a:cubicBezTo>
                  <a:cubicBezTo>
                    <a:pt x="3133" y="527"/>
                    <a:pt x="3985" y="326"/>
                    <a:pt x="4813" y="326"/>
                  </a:cubicBezTo>
                  <a:cubicBezTo>
                    <a:pt x="5013" y="326"/>
                    <a:pt x="4913" y="0"/>
                    <a:pt x="48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2521;p71">
              <a:extLst>
                <a:ext uri="{FF2B5EF4-FFF2-40B4-BE49-F238E27FC236}">
                  <a16:creationId xmlns:a16="http://schemas.microsoft.com/office/drawing/2014/main" id="{DD92DA18-D6E7-4724-880B-47BAF4C89B74}"/>
                </a:ext>
              </a:extLst>
            </p:cNvPr>
            <p:cNvSpPr/>
            <p:nvPr/>
          </p:nvSpPr>
          <p:spPr>
            <a:xfrm>
              <a:off x="1700025" y="3028850"/>
              <a:ext cx="18175" cy="19525"/>
            </a:xfrm>
            <a:custGeom>
              <a:avLst/>
              <a:gdLst/>
              <a:ahLst/>
              <a:cxnLst/>
              <a:rect l="l" t="t" r="r" b="b"/>
              <a:pathLst>
                <a:path w="727" h="781" extrusionOk="0">
                  <a:moveTo>
                    <a:pt x="0" y="1"/>
                  </a:moveTo>
                  <a:cubicBezTo>
                    <a:pt x="0" y="226"/>
                    <a:pt x="201" y="326"/>
                    <a:pt x="301" y="326"/>
                  </a:cubicBezTo>
                  <a:lnTo>
                    <a:pt x="401" y="427"/>
                  </a:lnTo>
                  <a:cubicBezTo>
                    <a:pt x="301" y="527"/>
                    <a:pt x="201" y="527"/>
                    <a:pt x="100" y="627"/>
                  </a:cubicBezTo>
                  <a:cubicBezTo>
                    <a:pt x="100" y="697"/>
                    <a:pt x="100" y="780"/>
                    <a:pt x="135" y="780"/>
                  </a:cubicBezTo>
                  <a:cubicBezTo>
                    <a:pt x="150" y="780"/>
                    <a:pt x="171" y="765"/>
                    <a:pt x="201" y="727"/>
                  </a:cubicBezTo>
                  <a:cubicBezTo>
                    <a:pt x="401" y="727"/>
                    <a:pt x="727" y="527"/>
                    <a:pt x="501" y="326"/>
                  </a:cubicBezTo>
                  <a:cubicBezTo>
                    <a:pt x="501" y="226"/>
                    <a:pt x="401" y="101"/>
                    <a:pt x="301" y="101"/>
                  </a:cubicBezTo>
                  <a:cubicBezTo>
                    <a:pt x="201" y="1"/>
                    <a:pt x="10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2522;p71">
              <a:extLst>
                <a:ext uri="{FF2B5EF4-FFF2-40B4-BE49-F238E27FC236}">
                  <a16:creationId xmlns:a16="http://schemas.microsoft.com/office/drawing/2014/main" id="{9E7DD02E-F42B-4497-B1E3-C2441A606A91}"/>
                </a:ext>
              </a:extLst>
            </p:cNvPr>
            <p:cNvSpPr/>
            <p:nvPr/>
          </p:nvSpPr>
          <p:spPr>
            <a:xfrm>
              <a:off x="1794350" y="3018825"/>
              <a:ext cx="17850" cy="23700"/>
            </a:xfrm>
            <a:custGeom>
              <a:avLst/>
              <a:gdLst/>
              <a:ahLst/>
              <a:cxnLst/>
              <a:rect l="l" t="t" r="r" b="b"/>
              <a:pathLst>
                <a:path w="714" h="948" extrusionOk="0">
                  <a:moveTo>
                    <a:pt x="613" y="1"/>
                  </a:moveTo>
                  <a:cubicBezTo>
                    <a:pt x="387" y="1"/>
                    <a:pt x="87" y="201"/>
                    <a:pt x="87" y="502"/>
                  </a:cubicBezTo>
                  <a:cubicBezTo>
                    <a:pt x="0" y="697"/>
                    <a:pt x="288" y="948"/>
                    <a:pt x="513" y="948"/>
                  </a:cubicBezTo>
                  <a:cubicBezTo>
                    <a:pt x="548" y="948"/>
                    <a:pt x="582" y="942"/>
                    <a:pt x="613" y="928"/>
                  </a:cubicBezTo>
                  <a:lnTo>
                    <a:pt x="613" y="828"/>
                  </a:lnTo>
                  <a:cubicBezTo>
                    <a:pt x="488" y="627"/>
                    <a:pt x="287" y="727"/>
                    <a:pt x="287" y="502"/>
                  </a:cubicBezTo>
                  <a:cubicBezTo>
                    <a:pt x="287" y="301"/>
                    <a:pt x="613" y="201"/>
                    <a:pt x="713" y="101"/>
                  </a:cubicBezTo>
                  <a:cubicBezTo>
                    <a:pt x="713" y="1"/>
                    <a:pt x="713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2523;p71">
              <a:extLst>
                <a:ext uri="{FF2B5EF4-FFF2-40B4-BE49-F238E27FC236}">
                  <a16:creationId xmlns:a16="http://schemas.microsoft.com/office/drawing/2014/main" id="{4AD9833A-5F2A-4554-A054-950D2C7EDCCF}"/>
                </a:ext>
              </a:extLst>
            </p:cNvPr>
            <p:cNvSpPr/>
            <p:nvPr/>
          </p:nvSpPr>
          <p:spPr>
            <a:xfrm>
              <a:off x="1817175" y="3026350"/>
              <a:ext cx="10675" cy="5025"/>
            </a:xfrm>
            <a:custGeom>
              <a:avLst/>
              <a:gdLst/>
              <a:ahLst/>
              <a:cxnLst/>
              <a:rect l="l" t="t" r="r" b="b"/>
              <a:pathLst>
                <a:path w="427" h="201" extrusionOk="0">
                  <a:moveTo>
                    <a:pt x="201" y="0"/>
                  </a:moveTo>
                  <a:cubicBezTo>
                    <a:pt x="1" y="0"/>
                    <a:pt x="101" y="201"/>
                    <a:pt x="201" y="201"/>
                  </a:cubicBezTo>
                  <a:cubicBezTo>
                    <a:pt x="427" y="201"/>
                    <a:pt x="427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2524;p71">
              <a:extLst>
                <a:ext uri="{FF2B5EF4-FFF2-40B4-BE49-F238E27FC236}">
                  <a16:creationId xmlns:a16="http://schemas.microsoft.com/office/drawing/2014/main" id="{F4493E87-ADA5-46CB-B7BC-ED1428451D6E}"/>
                </a:ext>
              </a:extLst>
            </p:cNvPr>
            <p:cNvSpPr/>
            <p:nvPr/>
          </p:nvSpPr>
          <p:spPr>
            <a:xfrm>
              <a:off x="1686850" y="30351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63" y="0"/>
                  </a:moveTo>
                  <a:cubicBezTo>
                    <a:pt x="26" y="0"/>
                    <a:pt x="1" y="25"/>
                    <a:pt x="1" y="75"/>
                  </a:cubicBezTo>
                  <a:lnTo>
                    <a:pt x="1" y="176"/>
                  </a:lnTo>
                  <a:lnTo>
                    <a:pt x="101" y="176"/>
                  </a:lnTo>
                  <a:cubicBezTo>
                    <a:pt x="201" y="176"/>
                    <a:pt x="201" y="75"/>
                    <a:pt x="201" y="75"/>
                  </a:cubicBezTo>
                  <a:cubicBezTo>
                    <a:pt x="151" y="25"/>
                    <a:pt x="101" y="0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2525;p71">
              <a:extLst>
                <a:ext uri="{FF2B5EF4-FFF2-40B4-BE49-F238E27FC236}">
                  <a16:creationId xmlns:a16="http://schemas.microsoft.com/office/drawing/2014/main" id="{D376B78B-57EE-4035-B8E4-320867977C55}"/>
                </a:ext>
              </a:extLst>
            </p:cNvPr>
            <p:cNvSpPr/>
            <p:nvPr/>
          </p:nvSpPr>
          <p:spPr>
            <a:xfrm>
              <a:off x="1700025" y="2992525"/>
              <a:ext cx="5025" cy="4400"/>
            </a:xfrm>
            <a:custGeom>
              <a:avLst/>
              <a:gdLst/>
              <a:ahLst/>
              <a:cxnLst/>
              <a:rect l="l" t="t" r="r" b="b"/>
              <a:pathLst>
                <a:path w="201" h="176" extrusionOk="0">
                  <a:moveTo>
                    <a:pt x="100" y="0"/>
                  </a:moveTo>
                  <a:cubicBezTo>
                    <a:pt x="0" y="0"/>
                    <a:pt x="0" y="0"/>
                    <a:pt x="0" y="100"/>
                  </a:cubicBezTo>
                  <a:cubicBezTo>
                    <a:pt x="0" y="150"/>
                    <a:pt x="25" y="175"/>
                    <a:pt x="63" y="175"/>
                  </a:cubicBezTo>
                  <a:cubicBezTo>
                    <a:pt x="100" y="175"/>
                    <a:pt x="150" y="150"/>
                    <a:pt x="201" y="100"/>
                  </a:cubicBezTo>
                  <a:cubicBezTo>
                    <a:pt x="201" y="100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2526;p71">
              <a:extLst>
                <a:ext uri="{FF2B5EF4-FFF2-40B4-BE49-F238E27FC236}">
                  <a16:creationId xmlns:a16="http://schemas.microsoft.com/office/drawing/2014/main" id="{5809B216-511D-4CCB-9DD8-52EFB286E5A3}"/>
                </a:ext>
              </a:extLst>
            </p:cNvPr>
            <p:cNvSpPr/>
            <p:nvPr/>
          </p:nvSpPr>
          <p:spPr>
            <a:xfrm>
              <a:off x="1689350" y="2984375"/>
              <a:ext cx="7550" cy="5650"/>
            </a:xfrm>
            <a:custGeom>
              <a:avLst/>
              <a:gdLst/>
              <a:ahLst/>
              <a:cxnLst/>
              <a:rect l="l" t="t" r="r" b="b"/>
              <a:pathLst>
                <a:path w="302" h="226" extrusionOk="0">
                  <a:moveTo>
                    <a:pt x="101" y="0"/>
                  </a:moveTo>
                  <a:cubicBezTo>
                    <a:pt x="1" y="0"/>
                    <a:pt x="1" y="226"/>
                    <a:pt x="101" y="226"/>
                  </a:cubicBezTo>
                  <a:cubicBezTo>
                    <a:pt x="302" y="2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2527;p71">
              <a:extLst>
                <a:ext uri="{FF2B5EF4-FFF2-40B4-BE49-F238E27FC236}">
                  <a16:creationId xmlns:a16="http://schemas.microsoft.com/office/drawing/2014/main" id="{59B5337A-B35C-4AF8-A30D-8335999BC6F2}"/>
                </a:ext>
              </a:extLst>
            </p:cNvPr>
            <p:cNvSpPr/>
            <p:nvPr/>
          </p:nvSpPr>
          <p:spPr>
            <a:xfrm>
              <a:off x="1747000" y="2964950"/>
              <a:ext cx="7550" cy="6900"/>
            </a:xfrm>
            <a:custGeom>
              <a:avLst/>
              <a:gdLst/>
              <a:ahLst/>
              <a:cxnLst/>
              <a:rect l="l" t="t" r="r" b="b"/>
              <a:pathLst>
                <a:path w="302" h="276" extrusionOk="0">
                  <a:moveTo>
                    <a:pt x="114" y="0"/>
                  </a:moveTo>
                  <a:cubicBezTo>
                    <a:pt x="51" y="0"/>
                    <a:pt x="1" y="50"/>
                    <a:pt x="1" y="151"/>
                  </a:cubicBezTo>
                  <a:cubicBezTo>
                    <a:pt x="1" y="151"/>
                    <a:pt x="1" y="276"/>
                    <a:pt x="101" y="276"/>
                  </a:cubicBezTo>
                  <a:cubicBezTo>
                    <a:pt x="201" y="276"/>
                    <a:pt x="302" y="151"/>
                    <a:pt x="302" y="151"/>
                  </a:cubicBezTo>
                  <a:cubicBezTo>
                    <a:pt x="251" y="50"/>
                    <a:pt x="176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2528;p71">
              <a:extLst>
                <a:ext uri="{FF2B5EF4-FFF2-40B4-BE49-F238E27FC236}">
                  <a16:creationId xmlns:a16="http://schemas.microsoft.com/office/drawing/2014/main" id="{54D04237-EA99-49A0-BD2F-F6C617C0C96F}"/>
                </a:ext>
              </a:extLst>
            </p:cNvPr>
            <p:cNvSpPr/>
            <p:nvPr/>
          </p:nvSpPr>
          <p:spPr>
            <a:xfrm>
              <a:off x="1747000" y="2953050"/>
              <a:ext cx="5050" cy="5650"/>
            </a:xfrm>
            <a:custGeom>
              <a:avLst/>
              <a:gdLst/>
              <a:ahLst/>
              <a:cxnLst/>
              <a:rect l="l" t="t" r="r" b="b"/>
              <a:pathLst>
                <a:path w="202" h="226" extrusionOk="0">
                  <a:moveTo>
                    <a:pt x="101" y="0"/>
                  </a:moveTo>
                  <a:cubicBezTo>
                    <a:pt x="1" y="0"/>
                    <a:pt x="1" y="226"/>
                    <a:pt x="101" y="226"/>
                  </a:cubicBezTo>
                  <a:cubicBezTo>
                    <a:pt x="201" y="2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2529;p71">
              <a:extLst>
                <a:ext uri="{FF2B5EF4-FFF2-40B4-BE49-F238E27FC236}">
                  <a16:creationId xmlns:a16="http://schemas.microsoft.com/office/drawing/2014/main" id="{D40CB1AC-DB44-411D-9C51-3B80FC08F3CD}"/>
                </a:ext>
              </a:extLst>
            </p:cNvPr>
            <p:cNvSpPr/>
            <p:nvPr/>
          </p:nvSpPr>
          <p:spPr>
            <a:xfrm>
              <a:off x="1804025" y="29743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extrusionOk="0">
                  <a:moveTo>
                    <a:pt x="0" y="0"/>
                  </a:moveTo>
                  <a:lnTo>
                    <a:pt x="0" y="100"/>
                  </a:lnTo>
                  <a:lnTo>
                    <a:pt x="0" y="201"/>
                  </a:lnTo>
                  <a:lnTo>
                    <a:pt x="101" y="201"/>
                  </a:ln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2530;p71">
              <a:extLst>
                <a:ext uri="{FF2B5EF4-FFF2-40B4-BE49-F238E27FC236}">
                  <a16:creationId xmlns:a16="http://schemas.microsoft.com/office/drawing/2014/main" id="{471FF6BF-321F-4BF2-A409-3FD023F1E66F}"/>
                </a:ext>
              </a:extLst>
            </p:cNvPr>
            <p:cNvSpPr/>
            <p:nvPr/>
          </p:nvSpPr>
          <p:spPr>
            <a:xfrm>
              <a:off x="1809675" y="2966200"/>
              <a:ext cx="7525" cy="2525"/>
            </a:xfrm>
            <a:custGeom>
              <a:avLst/>
              <a:gdLst/>
              <a:ahLst/>
              <a:cxnLst/>
              <a:rect l="l" t="t" r="r" b="b"/>
              <a:pathLst>
                <a:path w="301" h="101" extrusionOk="0">
                  <a:moveTo>
                    <a:pt x="100" y="0"/>
                  </a:moveTo>
                  <a:cubicBezTo>
                    <a:pt x="0" y="0"/>
                    <a:pt x="100" y="101"/>
                    <a:pt x="201" y="101"/>
                  </a:cubicBezTo>
                  <a:cubicBezTo>
                    <a:pt x="301" y="101"/>
                    <a:pt x="3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2531;p71">
              <a:extLst>
                <a:ext uri="{FF2B5EF4-FFF2-40B4-BE49-F238E27FC236}">
                  <a16:creationId xmlns:a16="http://schemas.microsoft.com/office/drawing/2014/main" id="{460ADAC1-7DD6-4B6C-9B0C-1BE3F75C0415}"/>
                </a:ext>
              </a:extLst>
            </p:cNvPr>
            <p:cNvSpPr/>
            <p:nvPr/>
          </p:nvSpPr>
          <p:spPr>
            <a:xfrm>
              <a:off x="1707525" y="308650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101"/>
                    <a:pt x="1" y="101"/>
                  </a:cubicBezTo>
                  <a:cubicBezTo>
                    <a:pt x="1" y="201"/>
                    <a:pt x="1" y="201"/>
                    <a:pt x="101" y="201"/>
                  </a:cubicBezTo>
                  <a:cubicBezTo>
                    <a:pt x="101" y="201"/>
                    <a:pt x="201" y="201"/>
                    <a:pt x="201" y="1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2532;p71">
              <a:extLst>
                <a:ext uri="{FF2B5EF4-FFF2-40B4-BE49-F238E27FC236}">
                  <a16:creationId xmlns:a16="http://schemas.microsoft.com/office/drawing/2014/main" id="{2E71631E-3CED-4708-9D9A-65C6B6C79A24}"/>
                </a:ext>
              </a:extLst>
            </p:cNvPr>
            <p:cNvSpPr/>
            <p:nvPr/>
          </p:nvSpPr>
          <p:spPr>
            <a:xfrm>
              <a:off x="1754525" y="3107175"/>
              <a:ext cx="8175" cy="5675"/>
            </a:xfrm>
            <a:custGeom>
              <a:avLst/>
              <a:gdLst/>
              <a:ahLst/>
              <a:cxnLst/>
              <a:rect l="l" t="t" r="r" b="b"/>
              <a:pathLst>
                <a:path w="327" h="227" extrusionOk="0">
                  <a:moveTo>
                    <a:pt x="101" y="1"/>
                  </a:moveTo>
                  <a:cubicBezTo>
                    <a:pt x="101" y="1"/>
                    <a:pt x="1" y="1"/>
                    <a:pt x="1" y="101"/>
                  </a:cubicBezTo>
                  <a:cubicBezTo>
                    <a:pt x="1" y="226"/>
                    <a:pt x="101" y="226"/>
                    <a:pt x="201" y="226"/>
                  </a:cubicBezTo>
                  <a:lnTo>
                    <a:pt x="326" y="101"/>
                  </a:lnTo>
                  <a:cubicBezTo>
                    <a:pt x="326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2533;p71">
              <a:extLst>
                <a:ext uri="{FF2B5EF4-FFF2-40B4-BE49-F238E27FC236}">
                  <a16:creationId xmlns:a16="http://schemas.microsoft.com/office/drawing/2014/main" id="{FD9EA418-925D-4EAC-BC30-236555ED1E8E}"/>
                </a:ext>
              </a:extLst>
            </p:cNvPr>
            <p:cNvSpPr/>
            <p:nvPr/>
          </p:nvSpPr>
          <p:spPr>
            <a:xfrm>
              <a:off x="1752025" y="3120325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201" y="1"/>
                  </a:moveTo>
                  <a:cubicBezTo>
                    <a:pt x="0" y="1"/>
                    <a:pt x="101" y="201"/>
                    <a:pt x="201" y="201"/>
                  </a:cubicBezTo>
                  <a:cubicBezTo>
                    <a:pt x="301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2534;p71">
              <a:extLst>
                <a:ext uri="{FF2B5EF4-FFF2-40B4-BE49-F238E27FC236}">
                  <a16:creationId xmlns:a16="http://schemas.microsoft.com/office/drawing/2014/main" id="{88B6D011-2898-4D38-B1C3-BCD3AC52E736}"/>
                </a:ext>
              </a:extLst>
            </p:cNvPr>
            <p:cNvSpPr/>
            <p:nvPr/>
          </p:nvSpPr>
          <p:spPr>
            <a:xfrm>
              <a:off x="1817175" y="3075850"/>
              <a:ext cx="8175" cy="8175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201" y="0"/>
                  </a:moveTo>
                  <a:cubicBezTo>
                    <a:pt x="101" y="0"/>
                    <a:pt x="1" y="101"/>
                    <a:pt x="1" y="226"/>
                  </a:cubicBezTo>
                  <a:cubicBezTo>
                    <a:pt x="1" y="326"/>
                    <a:pt x="101" y="326"/>
                    <a:pt x="201" y="326"/>
                  </a:cubicBezTo>
                  <a:cubicBezTo>
                    <a:pt x="327" y="326"/>
                    <a:pt x="327" y="226"/>
                    <a:pt x="327" y="226"/>
                  </a:cubicBezTo>
                  <a:cubicBezTo>
                    <a:pt x="327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2535;p71">
              <a:extLst>
                <a:ext uri="{FF2B5EF4-FFF2-40B4-BE49-F238E27FC236}">
                  <a16:creationId xmlns:a16="http://schemas.microsoft.com/office/drawing/2014/main" id="{28FA7B8B-9B7E-4BEE-8C9A-441E24340FF0}"/>
                </a:ext>
              </a:extLst>
            </p:cNvPr>
            <p:cNvSpPr/>
            <p:nvPr/>
          </p:nvSpPr>
          <p:spPr>
            <a:xfrm>
              <a:off x="1762675" y="3050150"/>
              <a:ext cx="15675" cy="25725"/>
            </a:xfrm>
            <a:custGeom>
              <a:avLst/>
              <a:gdLst/>
              <a:ahLst/>
              <a:cxnLst/>
              <a:rect l="l" t="t" r="r" b="b"/>
              <a:pathLst>
                <a:path w="627" h="1029" extrusionOk="0">
                  <a:moveTo>
                    <a:pt x="101" y="1"/>
                  </a:moveTo>
                  <a:lnTo>
                    <a:pt x="0" y="101"/>
                  </a:lnTo>
                  <a:cubicBezTo>
                    <a:pt x="101" y="201"/>
                    <a:pt x="201" y="402"/>
                    <a:pt x="301" y="627"/>
                  </a:cubicBezTo>
                  <a:cubicBezTo>
                    <a:pt x="401" y="728"/>
                    <a:pt x="401" y="928"/>
                    <a:pt x="502" y="1028"/>
                  </a:cubicBezTo>
                  <a:lnTo>
                    <a:pt x="627" y="1028"/>
                  </a:lnTo>
                  <a:cubicBezTo>
                    <a:pt x="627" y="828"/>
                    <a:pt x="502" y="728"/>
                    <a:pt x="401" y="502"/>
                  </a:cubicBezTo>
                  <a:cubicBezTo>
                    <a:pt x="301" y="302"/>
                    <a:pt x="201" y="20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2536;p71">
              <a:extLst>
                <a:ext uri="{FF2B5EF4-FFF2-40B4-BE49-F238E27FC236}">
                  <a16:creationId xmlns:a16="http://schemas.microsoft.com/office/drawing/2014/main" id="{021E0BEC-E81A-49D8-871F-90937234B668}"/>
                </a:ext>
              </a:extLst>
            </p:cNvPr>
            <p:cNvSpPr/>
            <p:nvPr/>
          </p:nvSpPr>
          <p:spPr>
            <a:xfrm>
              <a:off x="1720700" y="3018825"/>
              <a:ext cx="18175" cy="12550"/>
            </a:xfrm>
            <a:custGeom>
              <a:avLst/>
              <a:gdLst/>
              <a:ahLst/>
              <a:cxnLst/>
              <a:rect l="l" t="t" r="r" b="b"/>
              <a:pathLst>
                <a:path w="727" h="502" extrusionOk="0">
                  <a:moveTo>
                    <a:pt x="0" y="1"/>
                  </a:moveTo>
                  <a:cubicBezTo>
                    <a:pt x="0" y="201"/>
                    <a:pt x="201" y="301"/>
                    <a:pt x="301" y="402"/>
                  </a:cubicBezTo>
                  <a:cubicBezTo>
                    <a:pt x="426" y="402"/>
                    <a:pt x="627" y="502"/>
                    <a:pt x="727" y="502"/>
                  </a:cubicBezTo>
                  <a:lnTo>
                    <a:pt x="627" y="402"/>
                  </a:lnTo>
                  <a:lnTo>
                    <a:pt x="426" y="201"/>
                  </a:lnTo>
                  <a:cubicBezTo>
                    <a:pt x="301" y="101"/>
                    <a:pt x="20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2537;p71">
              <a:extLst>
                <a:ext uri="{FF2B5EF4-FFF2-40B4-BE49-F238E27FC236}">
                  <a16:creationId xmlns:a16="http://schemas.microsoft.com/office/drawing/2014/main" id="{F67BFA95-9B11-4823-830D-C04790F8F8AA}"/>
                </a:ext>
              </a:extLst>
            </p:cNvPr>
            <p:cNvSpPr/>
            <p:nvPr/>
          </p:nvSpPr>
          <p:spPr>
            <a:xfrm>
              <a:off x="1738850" y="2997525"/>
              <a:ext cx="8175" cy="21325"/>
            </a:xfrm>
            <a:custGeom>
              <a:avLst/>
              <a:gdLst/>
              <a:ahLst/>
              <a:cxnLst/>
              <a:rect l="l" t="t" r="r" b="b"/>
              <a:pathLst>
                <a:path w="327" h="853" extrusionOk="0">
                  <a:moveTo>
                    <a:pt x="1" y="1"/>
                  </a:moveTo>
                  <a:cubicBezTo>
                    <a:pt x="1" y="226"/>
                    <a:pt x="1" y="326"/>
                    <a:pt x="101" y="427"/>
                  </a:cubicBezTo>
                  <a:cubicBezTo>
                    <a:pt x="101" y="527"/>
                    <a:pt x="201" y="727"/>
                    <a:pt x="201" y="853"/>
                  </a:cubicBezTo>
                  <a:lnTo>
                    <a:pt x="327" y="853"/>
                  </a:lnTo>
                  <a:cubicBezTo>
                    <a:pt x="327" y="627"/>
                    <a:pt x="201" y="527"/>
                    <a:pt x="201" y="427"/>
                  </a:cubicBezTo>
                  <a:cubicBezTo>
                    <a:pt x="201" y="326"/>
                    <a:pt x="101" y="10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2538;p71">
              <a:extLst>
                <a:ext uri="{FF2B5EF4-FFF2-40B4-BE49-F238E27FC236}">
                  <a16:creationId xmlns:a16="http://schemas.microsoft.com/office/drawing/2014/main" id="{40F1F1CD-F898-449F-877F-A48F2FEE62AC}"/>
                </a:ext>
              </a:extLst>
            </p:cNvPr>
            <p:cNvSpPr/>
            <p:nvPr/>
          </p:nvSpPr>
          <p:spPr>
            <a:xfrm>
              <a:off x="1762675" y="301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2539;p71">
              <a:extLst>
                <a:ext uri="{FF2B5EF4-FFF2-40B4-BE49-F238E27FC236}">
                  <a16:creationId xmlns:a16="http://schemas.microsoft.com/office/drawing/2014/main" id="{FF3313CF-1E09-4E1B-B8DB-5D6C9B5A2970}"/>
                </a:ext>
              </a:extLst>
            </p:cNvPr>
            <p:cNvSpPr/>
            <p:nvPr/>
          </p:nvSpPr>
          <p:spPr>
            <a:xfrm>
              <a:off x="1759550" y="2996500"/>
              <a:ext cx="13175" cy="24850"/>
            </a:xfrm>
            <a:custGeom>
              <a:avLst/>
              <a:gdLst/>
              <a:ahLst/>
              <a:cxnLst/>
              <a:rect l="l" t="t" r="r" b="b"/>
              <a:pathLst>
                <a:path w="527" h="994" extrusionOk="0">
                  <a:moveTo>
                    <a:pt x="447" y="0"/>
                  </a:moveTo>
                  <a:cubicBezTo>
                    <a:pt x="435" y="0"/>
                    <a:pt x="426" y="12"/>
                    <a:pt x="426" y="42"/>
                  </a:cubicBezTo>
                  <a:cubicBezTo>
                    <a:pt x="226" y="267"/>
                    <a:pt x="125" y="568"/>
                    <a:pt x="0" y="894"/>
                  </a:cubicBezTo>
                  <a:cubicBezTo>
                    <a:pt x="0" y="994"/>
                    <a:pt x="125" y="994"/>
                    <a:pt x="125" y="994"/>
                  </a:cubicBezTo>
                  <a:cubicBezTo>
                    <a:pt x="226" y="668"/>
                    <a:pt x="426" y="367"/>
                    <a:pt x="526" y="142"/>
                  </a:cubicBezTo>
                  <a:cubicBezTo>
                    <a:pt x="526" y="71"/>
                    <a:pt x="476" y="0"/>
                    <a:pt x="4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2540;p71">
              <a:extLst>
                <a:ext uri="{FF2B5EF4-FFF2-40B4-BE49-F238E27FC236}">
                  <a16:creationId xmlns:a16="http://schemas.microsoft.com/office/drawing/2014/main" id="{2D94E9D2-5124-40D2-93FC-3E36E08E3497}"/>
                </a:ext>
              </a:extLst>
            </p:cNvPr>
            <p:cNvSpPr/>
            <p:nvPr/>
          </p:nvSpPr>
          <p:spPr>
            <a:xfrm>
              <a:off x="1772700" y="3015700"/>
              <a:ext cx="21325" cy="10675"/>
            </a:xfrm>
            <a:custGeom>
              <a:avLst/>
              <a:gdLst/>
              <a:ahLst/>
              <a:cxnLst/>
              <a:rect l="l" t="t" r="r" b="b"/>
              <a:pathLst>
                <a:path w="853" h="427" extrusionOk="0">
                  <a:moveTo>
                    <a:pt x="627" y="0"/>
                  </a:moveTo>
                  <a:cubicBezTo>
                    <a:pt x="426" y="126"/>
                    <a:pt x="101" y="226"/>
                    <a:pt x="0" y="426"/>
                  </a:cubicBezTo>
                  <a:cubicBezTo>
                    <a:pt x="226" y="426"/>
                    <a:pt x="527" y="226"/>
                    <a:pt x="727" y="126"/>
                  </a:cubicBezTo>
                  <a:cubicBezTo>
                    <a:pt x="852" y="126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2541;p71">
              <a:extLst>
                <a:ext uri="{FF2B5EF4-FFF2-40B4-BE49-F238E27FC236}">
                  <a16:creationId xmlns:a16="http://schemas.microsoft.com/office/drawing/2014/main" id="{85F03401-3EE3-4991-890F-45EA000BCE52}"/>
                </a:ext>
              </a:extLst>
            </p:cNvPr>
            <p:cNvSpPr/>
            <p:nvPr/>
          </p:nvSpPr>
          <p:spPr>
            <a:xfrm>
              <a:off x="1720700" y="3044525"/>
              <a:ext cx="18175" cy="13175"/>
            </a:xfrm>
            <a:custGeom>
              <a:avLst/>
              <a:gdLst/>
              <a:ahLst/>
              <a:cxnLst/>
              <a:rect l="l" t="t" r="r" b="b"/>
              <a:pathLst>
                <a:path w="727" h="527" extrusionOk="0">
                  <a:moveTo>
                    <a:pt x="627" y="0"/>
                  </a:moveTo>
                  <a:cubicBezTo>
                    <a:pt x="526" y="100"/>
                    <a:pt x="301" y="226"/>
                    <a:pt x="201" y="226"/>
                  </a:cubicBezTo>
                  <a:cubicBezTo>
                    <a:pt x="201" y="326"/>
                    <a:pt x="0" y="426"/>
                    <a:pt x="0" y="527"/>
                  </a:cubicBezTo>
                  <a:lnTo>
                    <a:pt x="100" y="527"/>
                  </a:lnTo>
                  <a:lnTo>
                    <a:pt x="201" y="426"/>
                  </a:lnTo>
                  <a:cubicBezTo>
                    <a:pt x="201" y="426"/>
                    <a:pt x="301" y="426"/>
                    <a:pt x="301" y="326"/>
                  </a:cubicBezTo>
                  <a:cubicBezTo>
                    <a:pt x="426" y="226"/>
                    <a:pt x="526" y="226"/>
                    <a:pt x="627" y="100"/>
                  </a:cubicBezTo>
                  <a:cubicBezTo>
                    <a:pt x="727" y="0"/>
                    <a:pt x="627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2542;p71">
              <a:extLst>
                <a:ext uri="{FF2B5EF4-FFF2-40B4-BE49-F238E27FC236}">
                  <a16:creationId xmlns:a16="http://schemas.microsoft.com/office/drawing/2014/main" id="{A48664FF-E9E4-40C4-9957-AA2361609EC2}"/>
                </a:ext>
              </a:extLst>
            </p:cNvPr>
            <p:cNvSpPr/>
            <p:nvPr/>
          </p:nvSpPr>
          <p:spPr>
            <a:xfrm>
              <a:off x="1741375" y="3050775"/>
              <a:ext cx="10675" cy="20075"/>
            </a:xfrm>
            <a:custGeom>
              <a:avLst/>
              <a:gdLst/>
              <a:ahLst/>
              <a:cxnLst/>
              <a:rect l="l" t="t" r="r" b="b"/>
              <a:pathLst>
                <a:path w="427" h="803" extrusionOk="0">
                  <a:moveTo>
                    <a:pt x="313" y="1"/>
                  </a:moveTo>
                  <a:cubicBezTo>
                    <a:pt x="301" y="1"/>
                    <a:pt x="276" y="26"/>
                    <a:pt x="226" y="76"/>
                  </a:cubicBezTo>
                  <a:cubicBezTo>
                    <a:pt x="226" y="176"/>
                    <a:pt x="226" y="277"/>
                    <a:pt x="100" y="377"/>
                  </a:cubicBezTo>
                  <a:cubicBezTo>
                    <a:pt x="100" y="477"/>
                    <a:pt x="0" y="703"/>
                    <a:pt x="100" y="803"/>
                  </a:cubicBezTo>
                  <a:cubicBezTo>
                    <a:pt x="226" y="703"/>
                    <a:pt x="326" y="602"/>
                    <a:pt x="326" y="477"/>
                  </a:cubicBezTo>
                  <a:cubicBezTo>
                    <a:pt x="326" y="377"/>
                    <a:pt x="426" y="176"/>
                    <a:pt x="326" y="76"/>
                  </a:cubicBezTo>
                  <a:cubicBezTo>
                    <a:pt x="326" y="26"/>
                    <a:pt x="326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2543;p71">
              <a:extLst>
                <a:ext uri="{FF2B5EF4-FFF2-40B4-BE49-F238E27FC236}">
                  <a16:creationId xmlns:a16="http://schemas.microsoft.com/office/drawing/2014/main" id="{2E967AA0-97BC-461F-90D7-E728364F3C3D}"/>
                </a:ext>
              </a:extLst>
            </p:cNvPr>
            <p:cNvSpPr/>
            <p:nvPr/>
          </p:nvSpPr>
          <p:spPr>
            <a:xfrm>
              <a:off x="1775200" y="3039500"/>
              <a:ext cx="21325" cy="7550"/>
            </a:xfrm>
            <a:custGeom>
              <a:avLst/>
              <a:gdLst/>
              <a:ahLst/>
              <a:cxnLst/>
              <a:rect l="l" t="t" r="r" b="b"/>
              <a:pathLst>
                <a:path w="853" h="302" extrusionOk="0">
                  <a:moveTo>
                    <a:pt x="1" y="1"/>
                  </a:moveTo>
                  <a:lnTo>
                    <a:pt x="1" y="101"/>
                  </a:lnTo>
                  <a:cubicBezTo>
                    <a:pt x="126" y="101"/>
                    <a:pt x="326" y="201"/>
                    <a:pt x="427" y="201"/>
                  </a:cubicBezTo>
                  <a:cubicBezTo>
                    <a:pt x="527" y="301"/>
                    <a:pt x="752" y="301"/>
                    <a:pt x="853" y="301"/>
                  </a:cubicBezTo>
                  <a:lnTo>
                    <a:pt x="853" y="201"/>
                  </a:lnTo>
                  <a:cubicBezTo>
                    <a:pt x="752" y="101"/>
                    <a:pt x="627" y="101"/>
                    <a:pt x="527" y="101"/>
                  </a:cubicBezTo>
                  <a:cubicBezTo>
                    <a:pt x="326" y="101"/>
                    <a:pt x="22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2544;p71">
              <a:extLst>
                <a:ext uri="{FF2B5EF4-FFF2-40B4-BE49-F238E27FC236}">
                  <a16:creationId xmlns:a16="http://schemas.microsoft.com/office/drawing/2014/main" id="{31F9ED73-7F97-407E-8970-1A7660EF30BC}"/>
                </a:ext>
              </a:extLst>
            </p:cNvPr>
            <p:cNvSpPr/>
            <p:nvPr/>
          </p:nvSpPr>
          <p:spPr>
            <a:xfrm>
              <a:off x="2318450" y="3131600"/>
              <a:ext cx="15675" cy="142275"/>
            </a:xfrm>
            <a:custGeom>
              <a:avLst/>
              <a:gdLst/>
              <a:ahLst/>
              <a:cxnLst/>
              <a:rect l="l" t="t" r="r" b="b"/>
              <a:pathLst>
                <a:path w="627" h="5691" extrusionOk="0">
                  <a:moveTo>
                    <a:pt x="514" y="1"/>
                  </a:moveTo>
                  <a:cubicBezTo>
                    <a:pt x="501" y="1"/>
                    <a:pt x="476" y="26"/>
                    <a:pt x="426" y="76"/>
                  </a:cubicBezTo>
                  <a:cubicBezTo>
                    <a:pt x="100" y="903"/>
                    <a:pt x="201" y="1856"/>
                    <a:pt x="201" y="2783"/>
                  </a:cubicBezTo>
                  <a:cubicBezTo>
                    <a:pt x="201" y="3735"/>
                    <a:pt x="100" y="4562"/>
                    <a:pt x="0" y="5615"/>
                  </a:cubicBezTo>
                  <a:cubicBezTo>
                    <a:pt x="0" y="5665"/>
                    <a:pt x="50" y="5690"/>
                    <a:pt x="116" y="5690"/>
                  </a:cubicBezTo>
                  <a:cubicBezTo>
                    <a:pt x="182" y="5690"/>
                    <a:pt x="263" y="5665"/>
                    <a:pt x="326" y="5615"/>
                  </a:cubicBezTo>
                  <a:cubicBezTo>
                    <a:pt x="526" y="4763"/>
                    <a:pt x="526" y="3735"/>
                    <a:pt x="526" y="2883"/>
                  </a:cubicBezTo>
                  <a:cubicBezTo>
                    <a:pt x="526" y="1956"/>
                    <a:pt x="627" y="1003"/>
                    <a:pt x="526" y="76"/>
                  </a:cubicBezTo>
                  <a:cubicBezTo>
                    <a:pt x="526" y="26"/>
                    <a:pt x="526" y="1"/>
                    <a:pt x="5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2545;p71">
              <a:extLst>
                <a:ext uri="{FF2B5EF4-FFF2-40B4-BE49-F238E27FC236}">
                  <a16:creationId xmlns:a16="http://schemas.microsoft.com/office/drawing/2014/main" id="{44A0CF9E-94C3-40DC-B9D7-2399400BE462}"/>
                </a:ext>
              </a:extLst>
            </p:cNvPr>
            <p:cNvSpPr/>
            <p:nvPr/>
          </p:nvSpPr>
          <p:spPr>
            <a:xfrm>
              <a:off x="2268950" y="3146650"/>
              <a:ext cx="117175" cy="102025"/>
            </a:xfrm>
            <a:custGeom>
              <a:avLst/>
              <a:gdLst/>
              <a:ahLst/>
              <a:cxnLst/>
              <a:rect l="l" t="t" r="r" b="b"/>
              <a:pathLst>
                <a:path w="4687" h="4081" extrusionOk="0">
                  <a:moveTo>
                    <a:pt x="4687" y="0"/>
                  </a:moveTo>
                  <a:lnTo>
                    <a:pt x="4687" y="0"/>
                  </a:lnTo>
                  <a:cubicBezTo>
                    <a:pt x="4060" y="301"/>
                    <a:pt x="3659" y="828"/>
                    <a:pt x="3133" y="1254"/>
                  </a:cubicBezTo>
                  <a:cubicBezTo>
                    <a:pt x="2707" y="1655"/>
                    <a:pt x="2181" y="2081"/>
                    <a:pt x="1780" y="2507"/>
                  </a:cubicBezTo>
                  <a:cubicBezTo>
                    <a:pt x="1554" y="2607"/>
                    <a:pt x="0" y="3960"/>
                    <a:pt x="301" y="4061"/>
                  </a:cubicBezTo>
                  <a:cubicBezTo>
                    <a:pt x="332" y="4075"/>
                    <a:pt x="363" y="4081"/>
                    <a:pt x="394" y="4081"/>
                  </a:cubicBezTo>
                  <a:cubicBezTo>
                    <a:pt x="580" y="4081"/>
                    <a:pt x="741" y="3846"/>
                    <a:pt x="827" y="3760"/>
                  </a:cubicBezTo>
                  <a:cubicBezTo>
                    <a:pt x="1153" y="3434"/>
                    <a:pt x="1554" y="3133"/>
                    <a:pt x="1880" y="2808"/>
                  </a:cubicBezTo>
                  <a:cubicBezTo>
                    <a:pt x="2406" y="2407"/>
                    <a:pt x="2807" y="1980"/>
                    <a:pt x="3233" y="1554"/>
                  </a:cubicBezTo>
                  <a:cubicBezTo>
                    <a:pt x="3759" y="1153"/>
                    <a:pt x="4386" y="627"/>
                    <a:pt x="46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2546;p71">
              <a:extLst>
                <a:ext uri="{FF2B5EF4-FFF2-40B4-BE49-F238E27FC236}">
                  <a16:creationId xmlns:a16="http://schemas.microsoft.com/office/drawing/2014/main" id="{3FC09A86-CEFA-48C6-BA32-8175B52358B9}"/>
                </a:ext>
              </a:extLst>
            </p:cNvPr>
            <p:cNvSpPr/>
            <p:nvPr/>
          </p:nvSpPr>
          <p:spPr>
            <a:xfrm>
              <a:off x="2279600" y="3149150"/>
              <a:ext cx="112175" cy="104675"/>
            </a:xfrm>
            <a:custGeom>
              <a:avLst/>
              <a:gdLst/>
              <a:ahLst/>
              <a:cxnLst/>
              <a:rect l="l" t="t" r="r" b="b"/>
              <a:pathLst>
                <a:path w="4487" h="4187" extrusionOk="0">
                  <a:moveTo>
                    <a:pt x="100" y="1"/>
                  </a:moveTo>
                  <a:lnTo>
                    <a:pt x="0" y="101"/>
                  </a:lnTo>
                  <a:cubicBezTo>
                    <a:pt x="301" y="427"/>
                    <a:pt x="627" y="728"/>
                    <a:pt x="827" y="1053"/>
                  </a:cubicBezTo>
                  <a:cubicBezTo>
                    <a:pt x="1253" y="1354"/>
                    <a:pt x="1554" y="1780"/>
                    <a:pt x="1980" y="2181"/>
                  </a:cubicBezTo>
                  <a:cubicBezTo>
                    <a:pt x="2607" y="2808"/>
                    <a:pt x="3333" y="3660"/>
                    <a:pt x="4261" y="4186"/>
                  </a:cubicBezTo>
                  <a:cubicBezTo>
                    <a:pt x="4386" y="4186"/>
                    <a:pt x="4486" y="4061"/>
                    <a:pt x="4386" y="3961"/>
                  </a:cubicBezTo>
                  <a:cubicBezTo>
                    <a:pt x="4060" y="3660"/>
                    <a:pt x="3634" y="3334"/>
                    <a:pt x="3233" y="3033"/>
                  </a:cubicBezTo>
                  <a:lnTo>
                    <a:pt x="2181" y="1981"/>
                  </a:lnTo>
                  <a:cubicBezTo>
                    <a:pt x="1554" y="1254"/>
                    <a:pt x="927" y="427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2547;p71">
              <a:extLst>
                <a:ext uri="{FF2B5EF4-FFF2-40B4-BE49-F238E27FC236}">
                  <a16:creationId xmlns:a16="http://schemas.microsoft.com/office/drawing/2014/main" id="{1518E532-56BC-4715-905A-897EAA742205}"/>
                </a:ext>
              </a:extLst>
            </p:cNvPr>
            <p:cNvSpPr/>
            <p:nvPr/>
          </p:nvSpPr>
          <p:spPr>
            <a:xfrm>
              <a:off x="2318450" y="3128475"/>
              <a:ext cx="31350" cy="27600"/>
            </a:xfrm>
            <a:custGeom>
              <a:avLst/>
              <a:gdLst/>
              <a:ahLst/>
              <a:cxnLst/>
              <a:rect l="l" t="t" r="r" b="b"/>
              <a:pathLst>
                <a:path w="1254" h="1104" extrusionOk="0">
                  <a:moveTo>
                    <a:pt x="1153" y="1"/>
                  </a:moveTo>
                  <a:cubicBezTo>
                    <a:pt x="827" y="201"/>
                    <a:pt x="727" y="502"/>
                    <a:pt x="526" y="727"/>
                  </a:cubicBezTo>
                  <a:cubicBezTo>
                    <a:pt x="426" y="502"/>
                    <a:pt x="326" y="301"/>
                    <a:pt x="201" y="101"/>
                  </a:cubicBezTo>
                  <a:cubicBezTo>
                    <a:pt x="171" y="72"/>
                    <a:pt x="142" y="59"/>
                    <a:pt x="115" y="59"/>
                  </a:cubicBezTo>
                  <a:cubicBezTo>
                    <a:pt x="50" y="59"/>
                    <a:pt x="0" y="130"/>
                    <a:pt x="0" y="201"/>
                  </a:cubicBezTo>
                  <a:cubicBezTo>
                    <a:pt x="100" y="502"/>
                    <a:pt x="201" y="828"/>
                    <a:pt x="426" y="1028"/>
                  </a:cubicBezTo>
                  <a:cubicBezTo>
                    <a:pt x="426" y="1078"/>
                    <a:pt x="451" y="1103"/>
                    <a:pt x="489" y="1103"/>
                  </a:cubicBezTo>
                  <a:cubicBezTo>
                    <a:pt x="526" y="1103"/>
                    <a:pt x="576" y="1078"/>
                    <a:pt x="627" y="1028"/>
                  </a:cubicBezTo>
                  <a:cubicBezTo>
                    <a:pt x="827" y="727"/>
                    <a:pt x="1153" y="402"/>
                    <a:pt x="1253" y="101"/>
                  </a:cubicBezTo>
                  <a:cubicBezTo>
                    <a:pt x="1253" y="1"/>
                    <a:pt x="1153" y="1"/>
                    <a:pt x="11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2548;p71">
              <a:extLst>
                <a:ext uri="{FF2B5EF4-FFF2-40B4-BE49-F238E27FC236}">
                  <a16:creationId xmlns:a16="http://schemas.microsoft.com/office/drawing/2014/main" id="{9C1298EE-78FC-4080-A756-AC41B571A2FA}"/>
                </a:ext>
              </a:extLst>
            </p:cNvPr>
            <p:cNvSpPr/>
            <p:nvPr/>
          </p:nvSpPr>
          <p:spPr>
            <a:xfrm>
              <a:off x="2367925" y="3139125"/>
              <a:ext cx="23850" cy="25725"/>
            </a:xfrm>
            <a:custGeom>
              <a:avLst/>
              <a:gdLst/>
              <a:ahLst/>
              <a:cxnLst/>
              <a:rect l="l" t="t" r="r" b="b"/>
              <a:pathLst>
                <a:path w="954" h="1029" extrusionOk="0">
                  <a:moveTo>
                    <a:pt x="277" y="1"/>
                  </a:moveTo>
                  <a:cubicBezTo>
                    <a:pt x="252" y="1"/>
                    <a:pt x="227" y="26"/>
                    <a:pt x="227" y="76"/>
                  </a:cubicBezTo>
                  <a:cubicBezTo>
                    <a:pt x="101" y="301"/>
                    <a:pt x="101" y="602"/>
                    <a:pt x="1" y="828"/>
                  </a:cubicBezTo>
                  <a:cubicBezTo>
                    <a:pt x="1" y="928"/>
                    <a:pt x="1" y="1028"/>
                    <a:pt x="101" y="1028"/>
                  </a:cubicBezTo>
                  <a:lnTo>
                    <a:pt x="853" y="1028"/>
                  </a:lnTo>
                  <a:cubicBezTo>
                    <a:pt x="953" y="1028"/>
                    <a:pt x="953" y="702"/>
                    <a:pt x="853" y="702"/>
                  </a:cubicBezTo>
                  <a:cubicBezTo>
                    <a:pt x="628" y="828"/>
                    <a:pt x="427" y="828"/>
                    <a:pt x="327" y="828"/>
                  </a:cubicBezTo>
                  <a:lnTo>
                    <a:pt x="327" y="76"/>
                  </a:lnTo>
                  <a:cubicBezTo>
                    <a:pt x="327" y="26"/>
                    <a:pt x="302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2549;p71">
              <a:extLst>
                <a:ext uri="{FF2B5EF4-FFF2-40B4-BE49-F238E27FC236}">
                  <a16:creationId xmlns:a16="http://schemas.microsoft.com/office/drawing/2014/main" id="{4D23147E-D3A1-4A2A-97A5-FD1CB0AE55AA}"/>
                </a:ext>
              </a:extLst>
            </p:cNvPr>
            <p:cNvSpPr/>
            <p:nvPr/>
          </p:nvSpPr>
          <p:spPr>
            <a:xfrm>
              <a:off x="2273950" y="3139975"/>
              <a:ext cx="23825" cy="27375"/>
            </a:xfrm>
            <a:custGeom>
              <a:avLst/>
              <a:gdLst/>
              <a:ahLst/>
              <a:cxnLst/>
              <a:rect l="l" t="t" r="r" b="b"/>
              <a:pathLst>
                <a:path w="953" h="1095" extrusionOk="0">
                  <a:moveTo>
                    <a:pt x="626" y="1"/>
                  </a:moveTo>
                  <a:cubicBezTo>
                    <a:pt x="537" y="1"/>
                    <a:pt x="455" y="78"/>
                    <a:pt x="527" y="167"/>
                  </a:cubicBezTo>
                  <a:cubicBezTo>
                    <a:pt x="527" y="468"/>
                    <a:pt x="627" y="668"/>
                    <a:pt x="627" y="894"/>
                  </a:cubicBezTo>
                  <a:cubicBezTo>
                    <a:pt x="427" y="894"/>
                    <a:pt x="226" y="894"/>
                    <a:pt x="1" y="994"/>
                  </a:cubicBezTo>
                  <a:cubicBezTo>
                    <a:pt x="226" y="1095"/>
                    <a:pt x="527" y="1095"/>
                    <a:pt x="727" y="1095"/>
                  </a:cubicBezTo>
                  <a:cubicBezTo>
                    <a:pt x="853" y="1095"/>
                    <a:pt x="853" y="1095"/>
                    <a:pt x="853" y="994"/>
                  </a:cubicBezTo>
                  <a:cubicBezTo>
                    <a:pt x="953" y="668"/>
                    <a:pt x="853" y="368"/>
                    <a:pt x="727" y="42"/>
                  </a:cubicBezTo>
                  <a:cubicBezTo>
                    <a:pt x="699" y="13"/>
                    <a:pt x="662" y="1"/>
                    <a:pt x="6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2550;p71">
              <a:extLst>
                <a:ext uri="{FF2B5EF4-FFF2-40B4-BE49-F238E27FC236}">
                  <a16:creationId xmlns:a16="http://schemas.microsoft.com/office/drawing/2014/main" id="{7B2BD2EC-C7E8-4727-B945-7DF4993B8808}"/>
                </a:ext>
              </a:extLst>
            </p:cNvPr>
            <p:cNvSpPr/>
            <p:nvPr/>
          </p:nvSpPr>
          <p:spPr>
            <a:xfrm>
              <a:off x="2266425" y="3229975"/>
              <a:ext cx="25725" cy="28225"/>
            </a:xfrm>
            <a:custGeom>
              <a:avLst/>
              <a:gdLst/>
              <a:ahLst/>
              <a:cxnLst/>
              <a:rect l="l" t="t" r="r" b="b"/>
              <a:pathLst>
                <a:path w="1029" h="1129" extrusionOk="0">
                  <a:moveTo>
                    <a:pt x="928" y="1"/>
                  </a:moveTo>
                  <a:cubicBezTo>
                    <a:pt x="728" y="1"/>
                    <a:pt x="627" y="101"/>
                    <a:pt x="527" y="101"/>
                  </a:cubicBezTo>
                  <a:cubicBezTo>
                    <a:pt x="377" y="101"/>
                    <a:pt x="238" y="146"/>
                    <a:pt x="132" y="146"/>
                  </a:cubicBezTo>
                  <a:cubicBezTo>
                    <a:pt x="79" y="146"/>
                    <a:pt x="34" y="135"/>
                    <a:pt x="1" y="101"/>
                  </a:cubicBezTo>
                  <a:lnTo>
                    <a:pt x="1" y="101"/>
                  </a:lnTo>
                  <a:cubicBezTo>
                    <a:pt x="201" y="327"/>
                    <a:pt x="527" y="327"/>
                    <a:pt x="728" y="327"/>
                  </a:cubicBezTo>
                  <a:cubicBezTo>
                    <a:pt x="728" y="527"/>
                    <a:pt x="627" y="828"/>
                    <a:pt x="828" y="1053"/>
                  </a:cubicBezTo>
                  <a:cubicBezTo>
                    <a:pt x="828" y="1104"/>
                    <a:pt x="828" y="1129"/>
                    <a:pt x="840" y="1129"/>
                  </a:cubicBezTo>
                  <a:cubicBezTo>
                    <a:pt x="853" y="1129"/>
                    <a:pt x="878" y="1104"/>
                    <a:pt x="928" y="1053"/>
                  </a:cubicBezTo>
                  <a:lnTo>
                    <a:pt x="928" y="728"/>
                  </a:lnTo>
                  <a:cubicBezTo>
                    <a:pt x="928" y="527"/>
                    <a:pt x="1028" y="327"/>
                    <a:pt x="1028" y="101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2551;p71">
              <a:extLst>
                <a:ext uri="{FF2B5EF4-FFF2-40B4-BE49-F238E27FC236}">
                  <a16:creationId xmlns:a16="http://schemas.microsoft.com/office/drawing/2014/main" id="{76115E3B-A2CA-4767-BE83-D28440CA004A}"/>
                </a:ext>
              </a:extLst>
            </p:cNvPr>
            <p:cNvSpPr/>
            <p:nvPr/>
          </p:nvSpPr>
          <p:spPr>
            <a:xfrm>
              <a:off x="2305275" y="325065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728" y="1"/>
                  </a:moveTo>
                  <a:cubicBezTo>
                    <a:pt x="427" y="1"/>
                    <a:pt x="1" y="327"/>
                    <a:pt x="1" y="627"/>
                  </a:cubicBezTo>
                  <a:cubicBezTo>
                    <a:pt x="290" y="627"/>
                    <a:pt x="402" y="311"/>
                    <a:pt x="634" y="311"/>
                  </a:cubicBezTo>
                  <a:cubicBezTo>
                    <a:pt x="663" y="311"/>
                    <a:pt x="694" y="316"/>
                    <a:pt x="728" y="327"/>
                  </a:cubicBezTo>
                  <a:cubicBezTo>
                    <a:pt x="1053" y="327"/>
                    <a:pt x="1154" y="627"/>
                    <a:pt x="1479" y="627"/>
                  </a:cubicBezTo>
                  <a:cubicBezTo>
                    <a:pt x="1479" y="627"/>
                    <a:pt x="1580" y="627"/>
                    <a:pt x="1580" y="527"/>
                  </a:cubicBezTo>
                  <a:cubicBezTo>
                    <a:pt x="1354" y="327"/>
                    <a:pt x="953" y="1"/>
                    <a:pt x="7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2552;p71">
              <a:extLst>
                <a:ext uri="{FF2B5EF4-FFF2-40B4-BE49-F238E27FC236}">
                  <a16:creationId xmlns:a16="http://schemas.microsoft.com/office/drawing/2014/main" id="{FD1607E0-F630-4E84-87FD-157A28D02C2E}"/>
                </a:ext>
              </a:extLst>
            </p:cNvPr>
            <p:cNvSpPr/>
            <p:nvPr/>
          </p:nvSpPr>
          <p:spPr>
            <a:xfrm>
              <a:off x="2370450" y="3233400"/>
              <a:ext cx="28850" cy="25425"/>
            </a:xfrm>
            <a:custGeom>
              <a:avLst/>
              <a:gdLst/>
              <a:ahLst/>
              <a:cxnLst/>
              <a:rect l="l" t="t" r="r" b="b"/>
              <a:pathLst>
                <a:path w="1154" h="1017" extrusionOk="0">
                  <a:moveTo>
                    <a:pt x="661" y="0"/>
                  </a:moveTo>
                  <a:cubicBezTo>
                    <a:pt x="463" y="0"/>
                    <a:pt x="286" y="54"/>
                    <a:pt x="226" y="190"/>
                  </a:cubicBezTo>
                  <a:cubicBezTo>
                    <a:pt x="126" y="290"/>
                    <a:pt x="126" y="390"/>
                    <a:pt x="126" y="490"/>
                  </a:cubicBezTo>
                  <a:cubicBezTo>
                    <a:pt x="0" y="591"/>
                    <a:pt x="0" y="816"/>
                    <a:pt x="126" y="1017"/>
                  </a:cubicBezTo>
                  <a:cubicBezTo>
                    <a:pt x="226" y="816"/>
                    <a:pt x="226" y="490"/>
                    <a:pt x="326" y="290"/>
                  </a:cubicBezTo>
                  <a:lnTo>
                    <a:pt x="527" y="290"/>
                  </a:lnTo>
                  <a:cubicBezTo>
                    <a:pt x="593" y="290"/>
                    <a:pt x="716" y="334"/>
                    <a:pt x="820" y="334"/>
                  </a:cubicBezTo>
                  <a:cubicBezTo>
                    <a:pt x="872" y="334"/>
                    <a:pt x="919" y="323"/>
                    <a:pt x="953" y="290"/>
                  </a:cubicBezTo>
                  <a:cubicBezTo>
                    <a:pt x="1153" y="290"/>
                    <a:pt x="1153" y="64"/>
                    <a:pt x="1053" y="64"/>
                  </a:cubicBezTo>
                  <a:cubicBezTo>
                    <a:pt x="933" y="24"/>
                    <a:pt x="792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2553;p71">
              <a:extLst>
                <a:ext uri="{FF2B5EF4-FFF2-40B4-BE49-F238E27FC236}">
                  <a16:creationId xmlns:a16="http://schemas.microsoft.com/office/drawing/2014/main" id="{872E1458-BB85-4D28-A952-E004C431684E}"/>
                </a:ext>
              </a:extLst>
            </p:cNvPr>
            <p:cNvSpPr/>
            <p:nvPr/>
          </p:nvSpPr>
          <p:spPr>
            <a:xfrm>
              <a:off x="2260800" y="3193650"/>
              <a:ext cx="138375" cy="10750"/>
            </a:xfrm>
            <a:custGeom>
              <a:avLst/>
              <a:gdLst/>
              <a:ahLst/>
              <a:cxnLst/>
              <a:rect l="l" t="t" r="r" b="b"/>
              <a:pathLst>
                <a:path w="5535" h="430" extrusionOk="0">
                  <a:moveTo>
                    <a:pt x="126" y="0"/>
                  </a:moveTo>
                  <a:cubicBezTo>
                    <a:pt x="0" y="0"/>
                    <a:pt x="0" y="0"/>
                    <a:pt x="0" y="100"/>
                  </a:cubicBezTo>
                  <a:cubicBezTo>
                    <a:pt x="527" y="401"/>
                    <a:pt x="1479" y="401"/>
                    <a:pt x="2206" y="401"/>
                  </a:cubicBezTo>
                  <a:lnTo>
                    <a:pt x="5339" y="401"/>
                  </a:lnTo>
                  <a:cubicBezTo>
                    <a:pt x="5370" y="421"/>
                    <a:pt x="5397" y="429"/>
                    <a:pt x="5418" y="429"/>
                  </a:cubicBezTo>
                  <a:cubicBezTo>
                    <a:pt x="5534" y="429"/>
                    <a:pt x="5508" y="185"/>
                    <a:pt x="5339" y="100"/>
                  </a:cubicBezTo>
                  <a:lnTo>
                    <a:pt x="1479" y="100"/>
                  </a:lnTo>
                  <a:cubicBezTo>
                    <a:pt x="1053" y="100"/>
                    <a:pt x="527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2554;p71">
              <a:extLst>
                <a:ext uri="{FF2B5EF4-FFF2-40B4-BE49-F238E27FC236}">
                  <a16:creationId xmlns:a16="http://schemas.microsoft.com/office/drawing/2014/main" id="{695DF35D-EAD5-4590-B0CE-FB0EDDECF01C}"/>
                </a:ext>
              </a:extLst>
            </p:cNvPr>
            <p:cNvSpPr/>
            <p:nvPr/>
          </p:nvSpPr>
          <p:spPr>
            <a:xfrm>
              <a:off x="2266425" y="3184450"/>
              <a:ext cx="18200" cy="22375"/>
            </a:xfrm>
            <a:custGeom>
              <a:avLst/>
              <a:gdLst/>
              <a:ahLst/>
              <a:cxnLst/>
              <a:rect l="l" t="t" r="r" b="b"/>
              <a:pathLst>
                <a:path w="728" h="895" extrusionOk="0">
                  <a:moveTo>
                    <a:pt x="89" y="1"/>
                  </a:moveTo>
                  <a:cubicBezTo>
                    <a:pt x="60" y="1"/>
                    <a:pt x="30" y="13"/>
                    <a:pt x="1" y="42"/>
                  </a:cubicBezTo>
                  <a:cubicBezTo>
                    <a:pt x="1" y="143"/>
                    <a:pt x="201" y="368"/>
                    <a:pt x="302" y="468"/>
                  </a:cubicBezTo>
                  <a:cubicBezTo>
                    <a:pt x="302" y="468"/>
                    <a:pt x="402" y="468"/>
                    <a:pt x="402" y="569"/>
                  </a:cubicBezTo>
                  <a:cubicBezTo>
                    <a:pt x="302" y="669"/>
                    <a:pt x="201" y="669"/>
                    <a:pt x="101" y="769"/>
                  </a:cubicBezTo>
                  <a:cubicBezTo>
                    <a:pt x="1" y="769"/>
                    <a:pt x="101" y="895"/>
                    <a:pt x="101" y="895"/>
                  </a:cubicBezTo>
                  <a:cubicBezTo>
                    <a:pt x="402" y="895"/>
                    <a:pt x="728" y="669"/>
                    <a:pt x="627" y="368"/>
                  </a:cubicBezTo>
                  <a:cubicBezTo>
                    <a:pt x="527" y="268"/>
                    <a:pt x="402" y="268"/>
                    <a:pt x="302" y="143"/>
                  </a:cubicBezTo>
                  <a:cubicBezTo>
                    <a:pt x="231" y="72"/>
                    <a:pt x="160" y="1"/>
                    <a:pt x="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2555;p71">
              <a:extLst>
                <a:ext uri="{FF2B5EF4-FFF2-40B4-BE49-F238E27FC236}">
                  <a16:creationId xmlns:a16="http://schemas.microsoft.com/office/drawing/2014/main" id="{675BB92E-15B4-41DC-AEA9-A1F88E630E0B}"/>
                </a:ext>
              </a:extLst>
            </p:cNvPr>
            <p:cNvSpPr/>
            <p:nvPr/>
          </p:nvSpPr>
          <p:spPr>
            <a:xfrm>
              <a:off x="2373575" y="3187525"/>
              <a:ext cx="18200" cy="27200"/>
            </a:xfrm>
            <a:custGeom>
              <a:avLst/>
              <a:gdLst/>
              <a:ahLst/>
              <a:cxnLst/>
              <a:rect l="l" t="t" r="r" b="b"/>
              <a:pathLst>
                <a:path w="728" h="1088" extrusionOk="0">
                  <a:moveTo>
                    <a:pt x="604" y="1"/>
                  </a:moveTo>
                  <a:cubicBezTo>
                    <a:pt x="328" y="1"/>
                    <a:pt x="88" y="271"/>
                    <a:pt x="1" y="446"/>
                  </a:cubicBezTo>
                  <a:cubicBezTo>
                    <a:pt x="1" y="737"/>
                    <a:pt x="241" y="1088"/>
                    <a:pt x="524" y="1088"/>
                  </a:cubicBezTo>
                  <a:cubicBezTo>
                    <a:pt x="558" y="1088"/>
                    <a:pt x="592" y="1083"/>
                    <a:pt x="627" y="1072"/>
                  </a:cubicBezTo>
                  <a:lnTo>
                    <a:pt x="627" y="872"/>
                  </a:lnTo>
                  <a:cubicBezTo>
                    <a:pt x="502" y="772"/>
                    <a:pt x="201" y="772"/>
                    <a:pt x="301" y="446"/>
                  </a:cubicBezTo>
                  <a:cubicBezTo>
                    <a:pt x="402" y="245"/>
                    <a:pt x="627" y="245"/>
                    <a:pt x="727" y="20"/>
                  </a:cubicBezTo>
                  <a:cubicBezTo>
                    <a:pt x="686" y="7"/>
                    <a:pt x="644" y="1"/>
                    <a:pt x="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2556;p71">
              <a:extLst>
                <a:ext uri="{FF2B5EF4-FFF2-40B4-BE49-F238E27FC236}">
                  <a16:creationId xmlns:a16="http://schemas.microsoft.com/office/drawing/2014/main" id="{74C2ECC8-9403-4C1D-8862-7CBB2F78E348}"/>
                </a:ext>
              </a:extLst>
            </p:cNvPr>
            <p:cNvSpPr/>
            <p:nvPr/>
          </p:nvSpPr>
          <p:spPr>
            <a:xfrm>
              <a:off x="2399275" y="3196150"/>
              <a:ext cx="10675" cy="7550"/>
            </a:xfrm>
            <a:custGeom>
              <a:avLst/>
              <a:gdLst/>
              <a:ahLst/>
              <a:cxnLst/>
              <a:rect l="l" t="t" r="r" b="b"/>
              <a:pathLst>
                <a:path w="427" h="302" extrusionOk="0">
                  <a:moveTo>
                    <a:pt x="226" y="0"/>
                  </a:moveTo>
                  <a:cubicBezTo>
                    <a:pt x="0" y="0"/>
                    <a:pt x="0" y="301"/>
                    <a:pt x="226" y="301"/>
                  </a:cubicBezTo>
                  <a:cubicBezTo>
                    <a:pt x="426" y="301"/>
                    <a:pt x="426" y="101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2557;p71">
              <a:extLst>
                <a:ext uri="{FF2B5EF4-FFF2-40B4-BE49-F238E27FC236}">
                  <a16:creationId xmlns:a16="http://schemas.microsoft.com/office/drawing/2014/main" id="{CC81836A-69F6-47F5-BD62-00B65EED55EC}"/>
                </a:ext>
              </a:extLst>
            </p:cNvPr>
            <p:cNvSpPr/>
            <p:nvPr/>
          </p:nvSpPr>
          <p:spPr>
            <a:xfrm>
              <a:off x="2250775" y="3189025"/>
              <a:ext cx="7525" cy="7150"/>
            </a:xfrm>
            <a:custGeom>
              <a:avLst/>
              <a:gdLst/>
              <a:ahLst/>
              <a:cxnLst/>
              <a:rect l="l" t="t" r="r" b="b"/>
              <a:pathLst>
                <a:path w="301" h="286" extrusionOk="0">
                  <a:moveTo>
                    <a:pt x="122" y="1"/>
                  </a:moveTo>
                  <a:cubicBezTo>
                    <a:pt x="66" y="1"/>
                    <a:pt x="0" y="56"/>
                    <a:pt x="0" y="185"/>
                  </a:cubicBezTo>
                  <a:lnTo>
                    <a:pt x="100" y="285"/>
                  </a:lnTo>
                  <a:cubicBezTo>
                    <a:pt x="201" y="285"/>
                    <a:pt x="301" y="185"/>
                    <a:pt x="201" y="85"/>
                  </a:cubicBezTo>
                  <a:cubicBezTo>
                    <a:pt x="201" y="31"/>
                    <a:pt x="164" y="1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2558;p71">
              <a:extLst>
                <a:ext uri="{FF2B5EF4-FFF2-40B4-BE49-F238E27FC236}">
                  <a16:creationId xmlns:a16="http://schemas.microsoft.com/office/drawing/2014/main" id="{5ECD8885-B755-465A-962D-424AFC935CAA}"/>
                </a:ext>
              </a:extLst>
            </p:cNvPr>
            <p:cNvSpPr/>
            <p:nvPr/>
          </p:nvSpPr>
          <p:spPr>
            <a:xfrm>
              <a:off x="2271450" y="314415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2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0" y="201"/>
                    <a:pt x="101" y="201"/>
                    <a:pt x="201" y="201"/>
                  </a:cubicBezTo>
                  <a:cubicBezTo>
                    <a:pt x="326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2559;p71">
              <a:extLst>
                <a:ext uri="{FF2B5EF4-FFF2-40B4-BE49-F238E27FC236}">
                  <a16:creationId xmlns:a16="http://schemas.microsoft.com/office/drawing/2014/main" id="{1C8BFEEA-E575-471C-A3E3-4C15342A06B4}"/>
                </a:ext>
              </a:extLst>
            </p:cNvPr>
            <p:cNvSpPr/>
            <p:nvPr/>
          </p:nvSpPr>
          <p:spPr>
            <a:xfrm>
              <a:off x="2260800" y="313600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126" y="0"/>
                  </a:moveTo>
                  <a:cubicBezTo>
                    <a:pt x="0" y="0"/>
                    <a:pt x="0" y="101"/>
                    <a:pt x="126" y="201"/>
                  </a:cubicBezTo>
                  <a:cubicBezTo>
                    <a:pt x="326" y="201"/>
                    <a:pt x="3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2560;p71">
              <a:extLst>
                <a:ext uri="{FF2B5EF4-FFF2-40B4-BE49-F238E27FC236}">
                  <a16:creationId xmlns:a16="http://schemas.microsoft.com/office/drawing/2014/main" id="{F40EFFEA-963C-4BF2-AE47-7601061B136A}"/>
                </a:ext>
              </a:extLst>
            </p:cNvPr>
            <p:cNvSpPr/>
            <p:nvPr/>
          </p:nvSpPr>
          <p:spPr>
            <a:xfrm>
              <a:off x="2326575" y="3119950"/>
              <a:ext cx="7550" cy="8550"/>
            </a:xfrm>
            <a:custGeom>
              <a:avLst/>
              <a:gdLst/>
              <a:ahLst/>
              <a:cxnLst/>
              <a:rect l="l" t="t" r="r" b="b"/>
              <a:pathLst>
                <a:path w="302" h="342" extrusionOk="0">
                  <a:moveTo>
                    <a:pt x="178" y="0"/>
                  </a:moveTo>
                  <a:cubicBezTo>
                    <a:pt x="137" y="0"/>
                    <a:pt x="101" y="31"/>
                    <a:pt x="101" y="116"/>
                  </a:cubicBezTo>
                  <a:cubicBezTo>
                    <a:pt x="1" y="216"/>
                    <a:pt x="101" y="216"/>
                    <a:pt x="201" y="342"/>
                  </a:cubicBezTo>
                  <a:cubicBezTo>
                    <a:pt x="201" y="342"/>
                    <a:pt x="302" y="216"/>
                    <a:pt x="302" y="116"/>
                  </a:cubicBezTo>
                  <a:cubicBezTo>
                    <a:pt x="302" y="58"/>
                    <a:pt x="235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2561;p71">
              <a:extLst>
                <a:ext uri="{FF2B5EF4-FFF2-40B4-BE49-F238E27FC236}">
                  <a16:creationId xmlns:a16="http://schemas.microsoft.com/office/drawing/2014/main" id="{1DBE1C31-9FA9-41FC-AEEF-011138637CE6}"/>
                </a:ext>
              </a:extLst>
            </p:cNvPr>
            <p:cNvSpPr/>
            <p:nvPr/>
          </p:nvSpPr>
          <p:spPr>
            <a:xfrm>
              <a:off x="2329200" y="3106475"/>
              <a:ext cx="7200" cy="4175"/>
            </a:xfrm>
            <a:custGeom>
              <a:avLst/>
              <a:gdLst/>
              <a:ahLst/>
              <a:cxnLst/>
              <a:rect l="l" t="t" r="r" b="b"/>
              <a:pathLst>
                <a:path w="288" h="167" extrusionOk="0">
                  <a:moveTo>
                    <a:pt x="48" y="0"/>
                  </a:moveTo>
                  <a:cubicBezTo>
                    <a:pt x="0" y="0"/>
                    <a:pt x="16" y="129"/>
                    <a:pt x="96" y="129"/>
                  </a:cubicBezTo>
                  <a:cubicBezTo>
                    <a:pt x="140" y="156"/>
                    <a:pt x="174" y="167"/>
                    <a:pt x="199" y="167"/>
                  </a:cubicBezTo>
                  <a:cubicBezTo>
                    <a:pt x="287" y="167"/>
                    <a:pt x="253" y="29"/>
                    <a:pt x="96" y="29"/>
                  </a:cubicBezTo>
                  <a:cubicBezTo>
                    <a:pt x="76" y="8"/>
                    <a:pt x="60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2562;p71">
              <a:extLst>
                <a:ext uri="{FF2B5EF4-FFF2-40B4-BE49-F238E27FC236}">
                  <a16:creationId xmlns:a16="http://schemas.microsoft.com/office/drawing/2014/main" id="{EE51816A-BADE-42AD-969B-7D624D82E467}"/>
                </a:ext>
              </a:extLst>
            </p:cNvPr>
            <p:cNvSpPr/>
            <p:nvPr/>
          </p:nvSpPr>
          <p:spPr>
            <a:xfrm>
              <a:off x="2389250" y="3137400"/>
              <a:ext cx="5025" cy="6775"/>
            </a:xfrm>
            <a:custGeom>
              <a:avLst/>
              <a:gdLst/>
              <a:ahLst/>
              <a:cxnLst/>
              <a:rect l="l" t="t" r="r" b="b"/>
              <a:pathLst>
                <a:path w="201" h="271" extrusionOk="0">
                  <a:moveTo>
                    <a:pt x="126" y="0"/>
                  </a:moveTo>
                  <a:cubicBezTo>
                    <a:pt x="89" y="0"/>
                    <a:pt x="67" y="45"/>
                    <a:pt x="0" y="45"/>
                  </a:cubicBezTo>
                  <a:lnTo>
                    <a:pt x="0" y="145"/>
                  </a:lnTo>
                  <a:cubicBezTo>
                    <a:pt x="0" y="270"/>
                    <a:pt x="100" y="270"/>
                    <a:pt x="100" y="270"/>
                  </a:cubicBezTo>
                  <a:cubicBezTo>
                    <a:pt x="201" y="270"/>
                    <a:pt x="201" y="145"/>
                    <a:pt x="201" y="145"/>
                  </a:cubicBezTo>
                  <a:lnTo>
                    <a:pt x="201" y="45"/>
                  </a:lnTo>
                  <a:cubicBezTo>
                    <a:pt x="167" y="11"/>
                    <a:pt x="14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2563;p71">
              <a:extLst>
                <a:ext uri="{FF2B5EF4-FFF2-40B4-BE49-F238E27FC236}">
                  <a16:creationId xmlns:a16="http://schemas.microsoft.com/office/drawing/2014/main" id="{CE1CEE1D-87B3-4DBA-A0A0-BBB299CE8E27}"/>
                </a:ext>
              </a:extLst>
            </p:cNvPr>
            <p:cNvSpPr/>
            <p:nvPr/>
          </p:nvSpPr>
          <p:spPr>
            <a:xfrm>
              <a:off x="2399275" y="3128475"/>
              <a:ext cx="5650" cy="5050"/>
            </a:xfrm>
            <a:custGeom>
              <a:avLst/>
              <a:gdLst/>
              <a:ahLst/>
              <a:cxnLst/>
              <a:rect l="l" t="t" r="r" b="b"/>
              <a:pathLst>
                <a:path w="226" h="202" extrusionOk="0">
                  <a:moveTo>
                    <a:pt x="100" y="1"/>
                  </a:moveTo>
                  <a:cubicBezTo>
                    <a:pt x="0" y="1"/>
                    <a:pt x="0" y="201"/>
                    <a:pt x="100" y="201"/>
                  </a:cubicBezTo>
                  <a:cubicBezTo>
                    <a:pt x="226" y="201"/>
                    <a:pt x="226" y="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2564;p71">
              <a:extLst>
                <a:ext uri="{FF2B5EF4-FFF2-40B4-BE49-F238E27FC236}">
                  <a16:creationId xmlns:a16="http://schemas.microsoft.com/office/drawing/2014/main" id="{FC79C514-285D-4283-B196-6E825F3CADCA}"/>
                </a:ext>
              </a:extLst>
            </p:cNvPr>
            <p:cNvSpPr/>
            <p:nvPr/>
          </p:nvSpPr>
          <p:spPr>
            <a:xfrm>
              <a:off x="2266425" y="3250650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201" y="1"/>
                  </a:moveTo>
                  <a:cubicBezTo>
                    <a:pt x="101" y="1"/>
                    <a:pt x="1" y="126"/>
                    <a:pt x="1" y="126"/>
                  </a:cubicBezTo>
                  <a:cubicBezTo>
                    <a:pt x="1" y="226"/>
                    <a:pt x="101" y="226"/>
                    <a:pt x="101" y="226"/>
                  </a:cubicBezTo>
                  <a:cubicBezTo>
                    <a:pt x="201" y="226"/>
                    <a:pt x="302" y="226"/>
                    <a:pt x="302" y="126"/>
                  </a:cubicBezTo>
                  <a:cubicBezTo>
                    <a:pt x="302" y="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2565;p71">
              <a:extLst>
                <a:ext uri="{FF2B5EF4-FFF2-40B4-BE49-F238E27FC236}">
                  <a16:creationId xmlns:a16="http://schemas.microsoft.com/office/drawing/2014/main" id="{EB5674FF-0EB4-4625-8124-DE3FE7EFE681}"/>
                </a:ext>
              </a:extLst>
            </p:cNvPr>
            <p:cNvSpPr/>
            <p:nvPr/>
          </p:nvSpPr>
          <p:spPr>
            <a:xfrm>
              <a:off x="2318450" y="3276975"/>
              <a:ext cx="8150" cy="10675"/>
            </a:xfrm>
            <a:custGeom>
              <a:avLst/>
              <a:gdLst/>
              <a:ahLst/>
              <a:cxnLst/>
              <a:rect l="l" t="t" r="r" b="b"/>
              <a:pathLst>
                <a:path w="326" h="427" extrusionOk="0">
                  <a:moveTo>
                    <a:pt x="100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26"/>
                    <a:pt x="100" y="326"/>
                    <a:pt x="100" y="427"/>
                  </a:cubicBezTo>
                  <a:cubicBezTo>
                    <a:pt x="201" y="427"/>
                    <a:pt x="326" y="326"/>
                    <a:pt x="326" y="201"/>
                  </a:cubicBezTo>
                  <a:cubicBezTo>
                    <a:pt x="326" y="101"/>
                    <a:pt x="201" y="1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2566;p71">
              <a:extLst>
                <a:ext uri="{FF2B5EF4-FFF2-40B4-BE49-F238E27FC236}">
                  <a16:creationId xmlns:a16="http://schemas.microsoft.com/office/drawing/2014/main" id="{5F70CE5A-24FA-40B7-858F-B51434736C35}"/>
                </a:ext>
              </a:extLst>
            </p:cNvPr>
            <p:cNvSpPr/>
            <p:nvPr/>
          </p:nvSpPr>
          <p:spPr>
            <a:xfrm>
              <a:off x="2315925" y="329265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2567;p71">
              <a:extLst>
                <a:ext uri="{FF2B5EF4-FFF2-40B4-BE49-F238E27FC236}">
                  <a16:creationId xmlns:a16="http://schemas.microsoft.com/office/drawing/2014/main" id="{021CF4FB-3360-465B-9D19-842E2134A687}"/>
                </a:ext>
              </a:extLst>
            </p:cNvPr>
            <p:cNvSpPr/>
            <p:nvPr/>
          </p:nvSpPr>
          <p:spPr>
            <a:xfrm>
              <a:off x="2391750" y="325380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01" y="0"/>
                  </a:moveTo>
                  <a:cubicBezTo>
                    <a:pt x="101" y="0"/>
                    <a:pt x="0" y="100"/>
                    <a:pt x="0" y="201"/>
                  </a:cubicBezTo>
                  <a:cubicBezTo>
                    <a:pt x="0" y="301"/>
                    <a:pt x="101" y="301"/>
                    <a:pt x="201" y="301"/>
                  </a:cubicBezTo>
                  <a:cubicBezTo>
                    <a:pt x="301" y="301"/>
                    <a:pt x="301" y="201"/>
                    <a:pt x="301" y="201"/>
                  </a:cubicBezTo>
                  <a:cubicBezTo>
                    <a:pt x="3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2568;p71">
              <a:extLst>
                <a:ext uri="{FF2B5EF4-FFF2-40B4-BE49-F238E27FC236}">
                  <a16:creationId xmlns:a16="http://schemas.microsoft.com/office/drawing/2014/main" id="{523A2FD8-CCC9-4BEF-97D4-214CEFA5DCE8}"/>
                </a:ext>
              </a:extLst>
            </p:cNvPr>
            <p:cNvSpPr/>
            <p:nvPr/>
          </p:nvSpPr>
          <p:spPr>
            <a:xfrm>
              <a:off x="2334100" y="3216825"/>
              <a:ext cx="15700" cy="31350"/>
            </a:xfrm>
            <a:custGeom>
              <a:avLst/>
              <a:gdLst/>
              <a:ahLst/>
              <a:cxnLst/>
              <a:rect l="l" t="t" r="r" b="b"/>
              <a:pathLst>
                <a:path w="628" h="1254" extrusionOk="0">
                  <a:moveTo>
                    <a:pt x="1" y="1"/>
                  </a:moveTo>
                  <a:cubicBezTo>
                    <a:pt x="101" y="226"/>
                    <a:pt x="201" y="527"/>
                    <a:pt x="326" y="727"/>
                  </a:cubicBezTo>
                  <a:cubicBezTo>
                    <a:pt x="326" y="853"/>
                    <a:pt x="427" y="1053"/>
                    <a:pt x="527" y="1254"/>
                  </a:cubicBezTo>
                  <a:cubicBezTo>
                    <a:pt x="527" y="1254"/>
                    <a:pt x="627" y="1254"/>
                    <a:pt x="627" y="1153"/>
                  </a:cubicBezTo>
                  <a:cubicBezTo>
                    <a:pt x="627" y="1053"/>
                    <a:pt x="527" y="853"/>
                    <a:pt x="427" y="627"/>
                  </a:cubicBezTo>
                  <a:cubicBezTo>
                    <a:pt x="326" y="427"/>
                    <a:pt x="201" y="226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2569;p71">
              <a:extLst>
                <a:ext uri="{FF2B5EF4-FFF2-40B4-BE49-F238E27FC236}">
                  <a16:creationId xmlns:a16="http://schemas.microsoft.com/office/drawing/2014/main" id="{CFBCFB9B-6BD6-43B5-A91A-5D5349049CCC}"/>
                </a:ext>
              </a:extLst>
            </p:cNvPr>
            <p:cNvSpPr/>
            <p:nvPr/>
          </p:nvSpPr>
          <p:spPr>
            <a:xfrm>
              <a:off x="2292125" y="3175475"/>
              <a:ext cx="18825" cy="18200"/>
            </a:xfrm>
            <a:custGeom>
              <a:avLst/>
              <a:gdLst/>
              <a:ahLst/>
              <a:cxnLst/>
              <a:rect l="l" t="t" r="r" b="b"/>
              <a:pathLst>
                <a:path w="753" h="728" extrusionOk="0">
                  <a:moveTo>
                    <a:pt x="0" y="0"/>
                  </a:moveTo>
                  <a:cubicBezTo>
                    <a:pt x="0" y="201"/>
                    <a:pt x="226" y="301"/>
                    <a:pt x="326" y="502"/>
                  </a:cubicBezTo>
                  <a:cubicBezTo>
                    <a:pt x="426" y="627"/>
                    <a:pt x="527" y="727"/>
                    <a:pt x="752" y="727"/>
                  </a:cubicBezTo>
                  <a:cubicBezTo>
                    <a:pt x="752" y="627"/>
                    <a:pt x="627" y="627"/>
                    <a:pt x="627" y="502"/>
                  </a:cubicBezTo>
                  <a:cubicBezTo>
                    <a:pt x="527" y="502"/>
                    <a:pt x="426" y="401"/>
                    <a:pt x="426" y="301"/>
                  </a:cubicBezTo>
                  <a:cubicBezTo>
                    <a:pt x="326" y="201"/>
                    <a:pt x="22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2570;p71">
              <a:extLst>
                <a:ext uri="{FF2B5EF4-FFF2-40B4-BE49-F238E27FC236}">
                  <a16:creationId xmlns:a16="http://schemas.microsoft.com/office/drawing/2014/main" id="{B048BD47-35CE-4306-B3C1-575AB6B9FDF6}"/>
                </a:ext>
              </a:extLst>
            </p:cNvPr>
            <p:cNvSpPr/>
            <p:nvPr/>
          </p:nvSpPr>
          <p:spPr>
            <a:xfrm>
              <a:off x="2313425" y="3154175"/>
              <a:ext cx="7550" cy="25700"/>
            </a:xfrm>
            <a:custGeom>
              <a:avLst/>
              <a:gdLst/>
              <a:ahLst/>
              <a:cxnLst/>
              <a:rect l="l" t="t" r="r" b="b"/>
              <a:pathLst>
                <a:path w="302" h="1028" extrusionOk="0">
                  <a:moveTo>
                    <a:pt x="101" y="0"/>
                  </a:moveTo>
                  <a:cubicBezTo>
                    <a:pt x="101" y="0"/>
                    <a:pt x="1" y="0"/>
                    <a:pt x="1" y="100"/>
                  </a:cubicBezTo>
                  <a:cubicBezTo>
                    <a:pt x="1" y="226"/>
                    <a:pt x="1" y="326"/>
                    <a:pt x="101" y="527"/>
                  </a:cubicBezTo>
                  <a:cubicBezTo>
                    <a:pt x="101" y="627"/>
                    <a:pt x="101" y="852"/>
                    <a:pt x="201" y="953"/>
                  </a:cubicBezTo>
                  <a:cubicBezTo>
                    <a:pt x="201" y="1003"/>
                    <a:pt x="226" y="1028"/>
                    <a:pt x="251" y="1028"/>
                  </a:cubicBezTo>
                  <a:cubicBezTo>
                    <a:pt x="276" y="1028"/>
                    <a:pt x="301" y="1003"/>
                    <a:pt x="301" y="953"/>
                  </a:cubicBezTo>
                  <a:cubicBezTo>
                    <a:pt x="301" y="852"/>
                    <a:pt x="301" y="627"/>
                    <a:pt x="201" y="527"/>
                  </a:cubicBezTo>
                  <a:cubicBezTo>
                    <a:pt x="201" y="326"/>
                    <a:pt x="201" y="226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2571;p71">
              <a:extLst>
                <a:ext uri="{FF2B5EF4-FFF2-40B4-BE49-F238E27FC236}">
                  <a16:creationId xmlns:a16="http://schemas.microsoft.com/office/drawing/2014/main" id="{F442D4F2-8FCD-42AF-9B99-74346FA18454}"/>
                </a:ext>
              </a:extLst>
            </p:cNvPr>
            <p:cNvSpPr/>
            <p:nvPr/>
          </p:nvSpPr>
          <p:spPr>
            <a:xfrm>
              <a:off x="2336600" y="3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2572;p71">
              <a:extLst>
                <a:ext uri="{FF2B5EF4-FFF2-40B4-BE49-F238E27FC236}">
                  <a16:creationId xmlns:a16="http://schemas.microsoft.com/office/drawing/2014/main" id="{15D6DD46-C090-4665-9CBA-A309CBC975A3}"/>
                </a:ext>
              </a:extLst>
            </p:cNvPr>
            <p:cNvSpPr/>
            <p:nvPr/>
          </p:nvSpPr>
          <p:spPr>
            <a:xfrm>
              <a:off x="2334825" y="3158500"/>
              <a:ext cx="17475" cy="25550"/>
            </a:xfrm>
            <a:custGeom>
              <a:avLst/>
              <a:gdLst/>
              <a:ahLst/>
              <a:cxnLst/>
              <a:rect l="l" t="t" r="r" b="b"/>
              <a:pathLst>
                <a:path w="699" h="1022" extrusionOk="0">
                  <a:moveTo>
                    <a:pt x="620" y="0"/>
                  </a:moveTo>
                  <a:cubicBezTo>
                    <a:pt x="607" y="0"/>
                    <a:pt x="598" y="15"/>
                    <a:pt x="598" y="53"/>
                  </a:cubicBezTo>
                  <a:cubicBezTo>
                    <a:pt x="297" y="253"/>
                    <a:pt x="172" y="554"/>
                    <a:pt x="72" y="880"/>
                  </a:cubicBezTo>
                  <a:cubicBezTo>
                    <a:pt x="1" y="951"/>
                    <a:pt x="30" y="1022"/>
                    <a:pt x="89" y="1022"/>
                  </a:cubicBezTo>
                  <a:cubicBezTo>
                    <a:pt x="113" y="1022"/>
                    <a:pt x="143" y="1009"/>
                    <a:pt x="172" y="980"/>
                  </a:cubicBezTo>
                  <a:cubicBezTo>
                    <a:pt x="297" y="679"/>
                    <a:pt x="498" y="354"/>
                    <a:pt x="698" y="153"/>
                  </a:cubicBezTo>
                  <a:cubicBezTo>
                    <a:pt x="698" y="83"/>
                    <a:pt x="649" y="0"/>
                    <a:pt x="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2573;p71">
              <a:extLst>
                <a:ext uri="{FF2B5EF4-FFF2-40B4-BE49-F238E27FC236}">
                  <a16:creationId xmlns:a16="http://schemas.microsoft.com/office/drawing/2014/main" id="{20A6C27F-BDCA-426F-AF75-8AC458F2EE84}"/>
                </a:ext>
              </a:extLst>
            </p:cNvPr>
            <p:cNvSpPr/>
            <p:nvPr/>
          </p:nvSpPr>
          <p:spPr>
            <a:xfrm>
              <a:off x="2347250" y="3183000"/>
              <a:ext cx="26350" cy="8150"/>
            </a:xfrm>
            <a:custGeom>
              <a:avLst/>
              <a:gdLst/>
              <a:ahLst/>
              <a:cxnLst/>
              <a:rect l="l" t="t" r="r" b="b"/>
              <a:pathLst>
                <a:path w="1054" h="326" extrusionOk="0">
                  <a:moveTo>
                    <a:pt x="828" y="0"/>
                  </a:moveTo>
                  <a:cubicBezTo>
                    <a:pt x="627" y="0"/>
                    <a:pt x="302" y="100"/>
                    <a:pt x="1" y="326"/>
                  </a:cubicBezTo>
                  <a:lnTo>
                    <a:pt x="101" y="326"/>
                  </a:lnTo>
                  <a:cubicBezTo>
                    <a:pt x="302" y="326"/>
                    <a:pt x="627" y="201"/>
                    <a:pt x="928" y="100"/>
                  </a:cubicBezTo>
                  <a:cubicBezTo>
                    <a:pt x="1054" y="100"/>
                    <a:pt x="928" y="0"/>
                    <a:pt x="8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2574;p71">
              <a:extLst>
                <a:ext uri="{FF2B5EF4-FFF2-40B4-BE49-F238E27FC236}">
                  <a16:creationId xmlns:a16="http://schemas.microsoft.com/office/drawing/2014/main" id="{4DDD6305-F519-44EC-9CE0-E213385487A1}"/>
                </a:ext>
              </a:extLst>
            </p:cNvPr>
            <p:cNvSpPr/>
            <p:nvPr/>
          </p:nvSpPr>
          <p:spPr>
            <a:xfrm>
              <a:off x="2287100" y="3206800"/>
              <a:ext cx="20700" cy="12550"/>
            </a:xfrm>
            <a:custGeom>
              <a:avLst/>
              <a:gdLst/>
              <a:ahLst/>
              <a:cxnLst/>
              <a:rect l="l" t="t" r="r" b="b"/>
              <a:pathLst>
                <a:path w="828" h="502" extrusionOk="0">
                  <a:moveTo>
                    <a:pt x="728" y="1"/>
                  </a:moveTo>
                  <a:cubicBezTo>
                    <a:pt x="527" y="101"/>
                    <a:pt x="427" y="101"/>
                    <a:pt x="327" y="201"/>
                  </a:cubicBezTo>
                  <a:cubicBezTo>
                    <a:pt x="201" y="301"/>
                    <a:pt x="1" y="301"/>
                    <a:pt x="1" y="402"/>
                  </a:cubicBezTo>
                  <a:lnTo>
                    <a:pt x="1" y="502"/>
                  </a:lnTo>
                  <a:lnTo>
                    <a:pt x="201" y="502"/>
                  </a:lnTo>
                  <a:cubicBezTo>
                    <a:pt x="327" y="402"/>
                    <a:pt x="327" y="402"/>
                    <a:pt x="427" y="301"/>
                  </a:cubicBezTo>
                  <a:cubicBezTo>
                    <a:pt x="527" y="301"/>
                    <a:pt x="627" y="201"/>
                    <a:pt x="728" y="101"/>
                  </a:cubicBezTo>
                  <a:cubicBezTo>
                    <a:pt x="828" y="101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2575;p71">
              <a:extLst>
                <a:ext uri="{FF2B5EF4-FFF2-40B4-BE49-F238E27FC236}">
                  <a16:creationId xmlns:a16="http://schemas.microsoft.com/office/drawing/2014/main" id="{2DB77E3D-E016-478A-A094-81FA692C7CD0}"/>
                </a:ext>
              </a:extLst>
            </p:cNvPr>
            <p:cNvSpPr/>
            <p:nvPr/>
          </p:nvSpPr>
          <p:spPr>
            <a:xfrm>
              <a:off x="2310925" y="3215700"/>
              <a:ext cx="10050" cy="22450"/>
            </a:xfrm>
            <a:custGeom>
              <a:avLst/>
              <a:gdLst/>
              <a:ahLst/>
              <a:cxnLst/>
              <a:rect l="l" t="t" r="r" b="b"/>
              <a:pathLst>
                <a:path w="402" h="898" extrusionOk="0">
                  <a:moveTo>
                    <a:pt x="327" y="1"/>
                  </a:moveTo>
                  <a:cubicBezTo>
                    <a:pt x="312" y="1"/>
                    <a:pt x="301" y="12"/>
                    <a:pt x="301" y="46"/>
                  </a:cubicBezTo>
                  <a:cubicBezTo>
                    <a:pt x="201" y="146"/>
                    <a:pt x="201" y="271"/>
                    <a:pt x="101" y="472"/>
                  </a:cubicBezTo>
                  <a:cubicBezTo>
                    <a:pt x="0" y="572"/>
                    <a:pt x="0" y="672"/>
                    <a:pt x="0" y="772"/>
                  </a:cubicBezTo>
                  <a:lnTo>
                    <a:pt x="101" y="898"/>
                  </a:lnTo>
                  <a:cubicBezTo>
                    <a:pt x="201" y="772"/>
                    <a:pt x="201" y="672"/>
                    <a:pt x="301" y="472"/>
                  </a:cubicBezTo>
                  <a:cubicBezTo>
                    <a:pt x="301" y="371"/>
                    <a:pt x="401" y="271"/>
                    <a:pt x="401" y="46"/>
                  </a:cubicBezTo>
                  <a:cubicBezTo>
                    <a:pt x="401" y="46"/>
                    <a:pt x="35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2576;p71">
              <a:extLst>
                <a:ext uri="{FF2B5EF4-FFF2-40B4-BE49-F238E27FC236}">
                  <a16:creationId xmlns:a16="http://schemas.microsoft.com/office/drawing/2014/main" id="{3B707B74-8F12-46FB-ABF1-16609E6DAA59}"/>
                </a:ext>
              </a:extLst>
            </p:cNvPr>
            <p:cNvSpPr/>
            <p:nvPr/>
          </p:nvSpPr>
          <p:spPr>
            <a:xfrm>
              <a:off x="2349775" y="3206800"/>
              <a:ext cx="23825" cy="11100"/>
            </a:xfrm>
            <a:custGeom>
              <a:avLst/>
              <a:gdLst/>
              <a:ahLst/>
              <a:cxnLst/>
              <a:rect l="l" t="t" r="r" b="b"/>
              <a:pathLst>
                <a:path w="953" h="444" extrusionOk="0">
                  <a:moveTo>
                    <a:pt x="0" y="1"/>
                  </a:moveTo>
                  <a:lnTo>
                    <a:pt x="0" y="101"/>
                  </a:lnTo>
                  <a:cubicBezTo>
                    <a:pt x="201" y="201"/>
                    <a:pt x="326" y="201"/>
                    <a:pt x="426" y="301"/>
                  </a:cubicBezTo>
                  <a:cubicBezTo>
                    <a:pt x="568" y="372"/>
                    <a:pt x="660" y="443"/>
                    <a:pt x="737" y="443"/>
                  </a:cubicBezTo>
                  <a:cubicBezTo>
                    <a:pt x="769" y="443"/>
                    <a:pt x="798" y="431"/>
                    <a:pt x="827" y="402"/>
                  </a:cubicBezTo>
                  <a:lnTo>
                    <a:pt x="953" y="301"/>
                  </a:lnTo>
                  <a:cubicBezTo>
                    <a:pt x="827" y="201"/>
                    <a:pt x="627" y="201"/>
                    <a:pt x="526" y="201"/>
                  </a:cubicBezTo>
                  <a:cubicBezTo>
                    <a:pt x="426" y="101"/>
                    <a:pt x="20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2577;p71">
              <a:extLst>
                <a:ext uri="{FF2B5EF4-FFF2-40B4-BE49-F238E27FC236}">
                  <a16:creationId xmlns:a16="http://schemas.microsoft.com/office/drawing/2014/main" id="{4AAB439D-ED15-47B3-A151-FA579006DBEC}"/>
                </a:ext>
              </a:extLst>
            </p:cNvPr>
            <p:cNvSpPr/>
            <p:nvPr/>
          </p:nvSpPr>
          <p:spPr>
            <a:xfrm>
              <a:off x="2013300" y="3279475"/>
              <a:ext cx="12550" cy="114550"/>
            </a:xfrm>
            <a:custGeom>
              <a:avLst/>
              <a:gdLst/>
              <a:ahLst/>
              <a:cxnLst/>
              <a:rect l="l" t="t" r="r" b="b"/>
              <a:pathLst>
                <a:path w="502" h="4582" extrusionOk="0">
                  <a:moveTo>
                    <a:pt x="401" y="1"/>
                  </a:moveTo>
                  <a:cubicBezTo>
                    <a:pt x="101" y="627"/>
                    <a:pt x="201" y="1480"/>
                    <a:pt x="201" y="2206"/>
                  </a:cubicBezTo>
                  <a:cubicBezTo>
                    <a:pt x="201" y="2933"/>
                    <a:pt x="101" y="3760"/>
                    <a:pt x="0" y="4487"/>
                  </a:cubicBezTo>
                  <a:cubicBezTo>
                    <a:pt x="0" y="4550"/>
                    <a:pt x="51" y="4581"/>
                    <a:pt x="101" y="4581"/>
                  </a:cubicBezTo>
                  <a:cubicBezTo>
                    <a:pt x="151" y="4581"/>
                    <a:pt x="201" y="4550"/>
                    <a:pt x="201" y="4487"/>
                  </a:cubicBezTo>
                  <a:cubicBezTo>
                    <a:pt x="401" y="3860"/>
                    <a:pt x="401" y="3033"/>
                    <a:pt x="401" y="2307"/>
                  </a:cubicBezTo>
                  <a:cubicBezTo>
                    <a:pt x="401" y="1580"/>
                    <a:pt x="502" y="728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2578;p71">
              <a:extLst>
                <a:ext uri="{FF2B5EF4-FFF2-40B4-BE49-F238E27FC236}">
                  <a16:creationId xmlns:a16="http://schemas.microsoft.com/office/drawing/2014/main" id="{45CF9350-73C3-4F04-9074-BF4060880648}"/>
                </a:ext>
              </a:extLst>
            </p:cNvPr>
            <p:cNvSpPr/>
            <p:nvPr/>
          </p:nvSpPr>
          <p:spPr>
            <a:xfrm>
              <a:off x="1971325" y="3290125"/>
              <a:ext cx="99025" cy="84050"/>
            </a:xfrm>
            <a:custGeom>
              <a:avLst/>
              <a:gdLst/>
              <a:ahLst/>
              <a:cxnLst/>
              <a:rect l="l" t="t" r="r" b="b"/>
              <a:pathLst>
                <a:path w="3961" h="3362" extrusionOk="0">
                  <a:moveTo>
                    <a:pt x="3860" y="1"/>
                  </a:moveTo>
                  <a:cubicBezTo>
                    <a:pt x="3434" y="302"/>
                    <a:pt x="3033" y="728"/>
                    <a:pt x="2607" y="1054"/>
                  </a:cubicBezTo>
                  <a:cubicBezTo>
                    <a:pt x="2306" y="1354"/>
                    <a:pt x="1880" y="1780"/>
                    <a:pt x="1454" y="2081"/>
                  </a:cubicBezTo>
                  <a:cubicBezTo>
                    <a:pt x="1354" y="2181"/>
                    <a:pt x="0" y="3234"/>
                    <a:pt x="301" y="3334"/>
                  </a:cubicBezTo>
                  <a:cubicBezTo>
                    <a:pt x="344" y="3353"/>
                    <a:pt x="383" y="3362"/>
                    <a:pt x="417" y="3362"/>
                  </a:cubicBezTo>
                  <a:cubicBezTo>
                    <a:pt x="565" y="3362"/>
                    <a:pt x="646" y="3215"/>
                    <a:pt x="727" y="3134"/>
                  </a:cubicBezTo>
                  <a:cubicBezTo>
                    <a:pt x="928" y="2808"/>
                    <a:pt x="1253" y="2507"/>
                    <a:pt x="1554" y="2307"/>
                  </a:cubicBezTo>
                  <a:cubicBezTo>
                    <a:pt x="1980" y="1981"/>
                    <a:pt x="2406" y="1680"/>
                    <a:pt x="2707" y="1254"/>
                  </a:cubicBezTo>
                  <a:cubicBezTo>
                    <a:pt x="3133" y="928"/>
                    <a:pt x="3659" y="527"/>
                    <a:pt x="39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2579;p71">
              <a:extLst>
                <a:ext uri="{FF2B5EF4-FFF2-40B4-BE49-F238E27FC236}">
                  <a16:creationId xmlns:a16="http://schemas.microsoft.com/office/drawing/2014/main" id="{0015FC54-C969-4B4C-B959-BBDB5AC3DCF6}"/>
                </a:ext>
              </a:extLst>
            </p:cNvPr>
            <p:cNvSpPr/>
            <p:nvPr/>
          </p:nvSpPr>
          <p:spPr>
            <a:xfrm>
              <a:off x="1981975" y="3292650"/>
              <a:ext cx="94000" cy="86475"/>
            </a:xfrm>
            <a:custGeom>
              <a:avLst/>
              <a:gdLst/>
              <a:ahLst/>
              <a:cxnLst/>
              <a:rect l="l" t="t" r="r" b="b"/>
              <a:pathLst>
                <a:path w="3760" h="3459" extrusionOk="0">
                  <a:moveTo>
                    <a:pt x="0" y="0"/>
                  </a:moveTo>
                  <a:cubicBezTo>
                    <a:pt x="201" y="326"/>
                    <a:pt x="401" y="526"/>
                    <a:pt x="727" y="827"/>
                  </a:cubicBezTo>
                  <a:cubicBezTo>
                    <a:pt x="1028" y="1153"/>
                    <a:pt x="1253" y="1454"/>
                    <a:pt x="1554" y="1780"/>
                  </a:cubicBezTo>
                  <a:cubicBezTo>
                    <a:pt x="2081" y="2306"/>
                    <a:pt x="2707" y="3033"/>
                    <a:pt x="3434" y="3459"/>
                  </a:cubicBezTo>
                  <a:cubicBezTo>
                    <a:pt x="3534" y="3459"/>
                    <a:pt x="3760" y="3333"/>
                    <a:pt x="3634" y="3233"/>
                  </a:cubicBezTo>
                  <a:cubicBezTo>
                    <a:pt x="3334" y="2932"/>
                    <a:pt x="3008" y="2707"/>
                    <a:pt x="2707" y="2506"/>
                  </a:cubicBezTo>
                  <a:lnTo>
                    <a:pt x="1755" y="1579"/>
                  </a:lnTo>
                  <a:cubicBezTo>
                    <a:pt x="1253" y="1053"/>
                    <a:pt x="727" y="3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2580;p71">
              <a:extLst>
                <a:ext uri="{FF2B5EF4-FFF2-40B4-BE49-F238E27FC236}">
                  <a16:creationId xmlns:a16="http://schemas.microsoft.com/office/drawing/2014/main" id="{52B5FA0D-A529-4282-AD11-A3986DA3ECF2}"/>
                </a:ext>
              </a:extLst>
            </p:cNvPr>
            <p:cNvSpPr/>
            <p:nvPr/>
          </p:nvSpPr>
          <p:spPr>
            <a:xfrm>
              <a:off x="2013300" y="3274475"/>
              <a:ext cx="25725" cy="22575"/>
            </a:xfrm>
            <a:custGeom>
              <a:avLst/>
              <a:gdLst/>
              <a:ahLst/>
              <a:cxnLst/>
              <a:rect l="l" t="t" r="r" b="b"/>
              <a:pathLst>
                <a:path w="1029" h="903" extrusionOk="0">
                  <a:moveTo>
                    <a:pt x="928" y="0"/>
                  </a:moveTo>
                  <a:cubicBezTo>
                    <a:pt x="727" y="201"/>
                    <a:pt x="502" y="426"/>
                    <a:pt x="401" y="627"/>
                  </a:cubicBezTo>
                  <a:cubicBezTo>
                    <a:pt x="301" y="527"/>
                    <a:pt x="201" y="301"/>
                    <a:pt x="101" y="101"/>
                  </a:cubicBezTo>
                  <a:cubicBezTo>
                    <a:pt x="101" y="101"/>
                    <a:pt x="0" y="101"/>
                    <a:pt x="0" y="201"/>
                  </a:cubicBezTo>
                  <a:cubicBezTo>
                    <a:pt x="101" y="426"/>
                    <a:pt x="201" y="627"/>
                    <a:pt x="301" y="827"/>
                  </a:cubicBezTo>
                  <a:cubicBezTo>
                    <a:pt x="351" y="877"/>
                    <a:pt x="376" y="903"/>
                    <a:pt x="401" y="903"/>
                  </a:cubicBezTo>
                  <a:cubicBezTo>
                    <a:pt x="427" y="903"/>
                    <a:pt x="452" y="877"/>
                    <a:pt x="502" y="827"/>
                  </a:cubicBezTo>
                  <a:cubicBezTo>
                    <a:pt x="727" y="627"/>
                    <a:pt x="928" y="426"/>
                    <a:pt x="1028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2581;p71">
              <a:extLst>
                <a:ext uri="{FF2B5EF4-FFF2-40B4-BE49-F238E27FC236}">
                  <a16:creationId xmlns:a16="http://schemas.microsoft.com/office/drawing/2014/main" id="{2E838EB6-74ED-4B28-8F0A-4907B14A6699}"/>
                </a:ext>
              </a:extLst>
            </p:cNvPr>
            <p:cNvSpPr/>
            <p:nvPr/>
          </p:nvSpPr>
          <p:spPr>
            <a:xfrm>
              <a:off x="2054650" y="3285125"/>
              <a:ext cx="18200" cy="20700"/>
            </a:xfrm>
            <a:custGeom>
              <a:avLst/>
              <a:gdLst/>
              <a:ahLst/>
              <a:cxnLst/>
              <a:rect l="l" t="t" r="r" b="b"/>
              <a:pathLst>
                <a:path w="728" h="828" extrusionOk="0">
                  <a:moveTo>
                    <a:pt x="101" y="0"/>
                  </a:moveTo>
                  <a:cubicBezTo>
                    <a:pt x="101" y="201"/>
                    <a:pt x="1" y="401"/>
                    <a:pt x="1" y="627"/>
                  </a:cubicBezTo>
                  <a:cubicBezTo>
                    <a:pt x="1" y="727"/>
                    <a:pt x="1" y="827"/>
                    <a:pt x="101" y="827"/>
                  </a:cubicBezTo>
                  <a:lnTo>
                    <a:pt x="627" y="827"/>
                  </a:lnTo>
                  <a:cubicBezTo>
                    <a:pt x="727" y="827"/>
                    <a:pt x="727" y="627"/>
                    <a:pt x="627" y="627"/>
                  </a:cubicBezTo>
                  <a:lnTo>
                    <a:pt x="226" y="62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2582;p71">
              <a:extLst>
                <a:ext uri="{FF2B5EF4-FFF2-40B4-BE49-F238E27FC236}">
                  <a16:creationId xmlns:a16="http://schemas.microsoft.com/office/drawing/2014/main" id="{E7AD29DB-5746-4A38-976B-0CE800D323EF}"/>
                </a:ext>
              </a:extLst>
            </p:cNvPr>
            <p:cNvSpPr/>
            <p:nvPr/>
          </p:nvSpPr>
          <p:spPr>
            <a:xfrm>
              <a:off x="1976325" y="3285750"/>
              <a:ext cx="18200" cy="22575"/>
            </a:xfrm>
            <a:custGeom>
              <a:avLst/>
              <a:gdLst/>
              <a:ahLst/>
              <a:cxnLst/>
              <a:rect l="l" t="t" r="r" b="b"/>
              <a:pathLst>
                <a:path w="728" h="903" extrusionOk="0">
                  <a:moveTo>
                    <a:pt x="489" y="0"/>
                  </a:moveTo>
                  <a:cubicBezTo>
                    <a:pt x="452" y="0"/>
                    <a:pt x="427" y="25"/>
                    <a:pt x="427" y="76"/>
                  </a:cubicBezTo>
                  <a:cubicBezTo>
                    <a:pt x="427" y="276"/>
                    <a:pt x="527" y="477"/>
                    <a:pt x="527" y="702"/>
                  </a:cubicBezTo>
                  <a:lnTo>
                    <a:pt x="1" y="702"/>
                  </a:lnTo>
                  <a:lnTo>
                    <a:pt x="1" y="802"/>
                  </a:lnTo>
                  <a:cubicBezTo>
                    <a:pt x="226" y="903"/>
                    <a:pt x="427" y="903"/>
                    <a:pt x="627" y="903"/>
                  </a:cubicBezTo>
                  <a:cubicBezTo>
                    <a:pt x="627" y="903"/>
                    <a:pt x="728" y="903"/>
                    <a:pt x="728" y="802"/>
                  </a:cubicBezTo>
                  <a:cubicBezTo>
                    <a:pt x="728" y="602"/>
                    <a:pt x="728" y="276"/>
                    <a:pt x="627" y="76"/>
                  </a:cubicBezTo>
                  <a:cubicBezTo>
                    <a:pt x="577" y="25"/>
                    <a:pt x="527" y="0"/>
                    <a:pt x="4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2583;p71">
              <a:extLst>
                <a:ext uri="{FF2B5EF4-FFF2-40B4-BE49-F238E27FC236}">
                  <a16:creationId xmlns:a16="http://schemas.microsoft.com/office/drawing/2014/main" id="{9265CDE6-E8B3-4750-8F48-B92CC934F837}"/>
                </a:ext>
              </a:extLst>
            </p:cNvPr>
            <p:cNvSpPr/>
            <p:nvPr/>
          </p:nvSpPr>
          <p:spPr>
            <a:xfrm>
              <a:off x="1968800" y="3360300"/>
              <a:ext cx="23225" cy="21350"/>
            </a:xfrm>
            <a:custGeom>
              <a:avLst/>
              <a:gdLst/>
              <a:ahLst/>
              <a:cxnLst/>
              <a:rect l="l" t="t" r="r" b="b"/>
              <a:pathLst>
                <a:path w="929" h="854" extrusionOk="0">
                  <a:moveTo>
                    <a:pt x="101" y="1"/>
                  </a:moveTo>
                  <a:lnTo>
                    <a:pt x="1" y="126"/>
                  </a:lnTo>
                  <a:cubicBezTo>
                    <a:pt x="201" y="226"/>
                    <a:pt x="527" y="226"/>
                    <a:pt x="728" y="226"/>
                  </a:cubicBezTo>
                  <a:cubicBezTo>
                    <a:pt x="628" y="427"/>
                    <a:pt x="628" y="627"/>
                    <a:pt x="728" y="853"/>
                  </a:cubicBezTo>
                  <a:lnTo>
                    <a:pt x="828" y="853"/>
                  </a:lnTo>
                  <a:lnTo>
                    <a:pt x="828" y="527"/>
                  </a:lnTo>
                  <a:cubicBezTo>
                    <a:pt x="828" y="427"/>
                    <a:pt x="928" y="226"/>
                    <a:pt x="928" y="126"/>
                  </a:cubicBezTo>
                  <a:cubicBezTo>
                    <a:pt x="928" y="1"/>
                    <a:pt x="828" y="1"/>
                    <a:pt x="828" y="1"/>
                  </a:cubicBezTo>
                  <a:lnTo>
                    <a:pt x="402" y="1"/>
                  </a:lnTo>
                  <a:cubicBezTo>
                    <a:pt x="335" y="1"/>
                    <a:pt x="268" y="57"/>
                    <a:pt x="201" y="57"/>
                  </a:cubicBezTo>
                  <a:cubicBezTo>
                    <a:pt x="168" y="57"/>
                    <a:pt x="135" y="43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2584;p71">
              <a:extLst>
                <a:ext uri="{FF2B5EF4-FFF2-40B4-BE49-F238E27FC236}">
                  <a16:creationId xmlns:a16="http://schemas.microsoft.com/office/drawing/2014/main" id="{21FC181F-7A5D-42E5-AB1F-2F915BDDFFDB}"/>
                </a:ext>
              </a:extLst>
            </p:cNvPr>
            <p:cNvSpPr/>
            <p:nvPr/>
          </p:nvSpPr>
          <p:spPr>
            <a:xfrm>
              <a:off x="2002650" y="3375975"/>
              <a:ext cx="31350" cy="13175"/>
            </a:xfrm>
            <a:custGeom>
              <a:avLst/>
              <a:gdLst/>
              <a:ahLst/>
              <a:cxnLst/>
              <a:rect l="l" t="t" r="r" b="b"/>
              <a:pathLst>
                <a:path w="1254" h="527" extrusionOk="0">
                  <a:moveTo>
                    <a:pt x="527" y="0"/>
                  </a:moveTo>
                  <a:cubicBezTo>
                    <a:pt x="301" y="0"/>
                    <a:pt x="0" y="326"/>
                    <a:pt x="0" y="527"/>
                  </a:cubicBezTo>
                  <a:cubicBezTo>
                    <a:pt x="201" y="527"/>
                    <a:pt x="301" y="226"/>
                    <a:pt x="627" y="226"/>
                  </a:cubicBezTo>
                  <a:cubicBezTo>
                    <a:pt x="827" y="326"/>
                    <a:pt x="928" y="527"/>
                    <a:pt x="1153" y="527"/>
                  </a:cubicBezTo>
                  <a:lnTo>
                    <a:pt x="1254" y="427"/>
                  </a:lnTo>
                  <a:cubicBezTo>
                    <a:pt x="1153" y="226"/>
                    <a:pt x="827" y="0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2585;p71">
              <a:extLst>
                <a:ext uri="{FF2B5EF4-FFF2-40B4-BE49-F238E27FC236}">
                  <a16:creationId xmlns:a16="http://schemas.microsoft.com/office/drawing/2014/main" id="{CDB90CBA-FF8F-4429-9D1D-18694BFF079C}"/>
                </a:ext>
              </a:extLst>
            </p:cNvPr>
            <p:cNvSpPr/>
            <p:nvPr/>
          </p:nvSpPr>
          <p:spPr>
            <a:xfrm>
              <a:off x="2057150" y="3361350"/>
              <a:ext cx="23850" cy="20300"/>
            </a:xfrm>
            <a:custGeom>
              <a:avLst/>
              <a:gdLst/>
              <a:ahLst/>
              <a:cxnLst/>
              <a:rect l="l" t="t" r="r" b="b"/>
              <a:pathLst>
                <a:path w="954" h="812" extrusionOk="0">
                  <a:moveTo>
                    <a:pt x="505" y="0"/>
                  </a:moveTo>
                  <a:cubicBezTo>
                    <a:pt x="340" y="0"/>
                    <a:pt x="184" y="55"/>
                    <a:pt x="126" y="184"/>
                  </a:cubicBezTo>
                  <a:cubicBezTo>
                    <a:pt x="1" y="184"/>
                    <a:pt x="1" y="285"/>
                    <a:pt x="1" y="385"/>
                  </a:cubicBezTo>
                  <a:lnTo>
                    <a:pt x="1" y="811"/>
                  </a:lnTo>
                  <a:lnTo>
                    <a:pt x="126" y="811"/>
                  </a:lnTo>
                  <a:cubicBezTo>
                    <a:pt x="226" y="711"/>
                    <a:pt x="126" y="385"/>
                    <a:pt x="226" y="285"/>
                  </a:cubicBezTo>
                  <a:lnTo>
                    <a:pt x="753" y="285"/>
                  </a:lnTo>
                  <a:cubicBezTo>
                    <a:pt x="853" y="285"/>
                    <a:pt x="953" y="84"/>
                    <a:pt x="853" y="84"/>
                  </a:cubicBezTo>
                  <a:cubicBezTo>
                    <a:pt x="757" y="31"/>
                    <a:pt x="628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2586;p71">
              <a:extLst>
                <a:ext uri="{FF2B5EF4-FFF2-40B4-BE49-F238E27FC236}">
                  <a16:creationId xmlns:a16="http://schemas.microsoft.com/office/drawing/2014/main" id="{5AE1175D-5F6E-487D-A0BF-067486AB9C72}"/>
                </a:ext>
              </a:extLst>
            </p:cNvPr>
            <p:cNvSpPr/>
            <p:nvPr/>
          </p:nvSpPr>
          <p:spPr>
            <a:xfrm>
              <a:off x="1966300" y="3328350"/>
              <a:ext cx="114600" cy="9325"/>
            </a:xfrm>
            <a:custGeom>
              <a:avLst/>
              <a:gdLst/>
              <a:ahLst/>
              <a:cxnLst/>
              <a:rect l="l" t="t" r="r" b="b"/>
              <a:pathLst>
                <a:path w="4584" h="373" extrusionOk="0">
                  <a:moveTo>
                    <a:pt x="221" y="0"/>
                  </a:moveTo>
                  <a:cubicBezTo>
                    <a:pt x="147" y="0"/>
                    <a:pt x="74" y="8"/>
                    <a:pt x="1" y="26"/>
                  </a:cubicBezTo>
                  <a:cubicBezTo>
                    <a:pt x="273" y="315"/>
                    <a:pt x="697" y="362"/>
                    <a:pt x="1137" y="362"/>
                  </a:cubicBezTo>
                  <a:cubicBezTo>
                    <a:pt x="1344" y="362"/>
                    <a:pt x="1555" y="352"/>
                    <a:pt x="1755" y="352"/>
                  </a:cubicBezTo>
                  <a:lnTo>
                    <a:pt x="4387" y="352"/>
                  </a:lnTo>
                  <a:cubicBezTo>
                    <a:pt x="4415" y="366"/>
                    <a:pt x="4440" y="372"/>
                    <a:pt x="4460" y="372"/>
                  </a:cubicBezTo>
                  <a:cubicBezTo>
                    <a:pt x="4583" y="372"/>
                    <a:pt x="4559" y="151"/>
                    <a:pt x="4387" y="151"/>
                  </a:cubicBezTo>
                  <a:cubicBezTo>
                    <a:pt x="4136" y="109"/>
                    <a:pt x="3899" y="95"/>
                    <a:pt x="3668" y="95"/>
                  </a:cubicBezTo>
                  <a:cubicBezTo>
                    <a:pt x="3206" y="95"/>
                    <a:pt x="2766" y="151"/>
                    <a:pt x="2281" y="151"/>
                  </a:cubicBezTo>
                  <a:lnTo>
                    <a:pt x="1129" y="151"/>
                  </a:lnTo>
                  <a:cubicBezTo>
                    <a:pt x="882" y="151"/>
                    <a:pt x="553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2587;p71">
              <a:extLst>
                <a:ext uri="{FF2B5EF4-FFF2-40B4-BE49-F238E27FC236}">
                  <a16:creationId xmlns:a16="http://schemas.microsoft.com/office/drawing/2014/main" id="{A839DE6F-E2F5-4E6A-AB27-79949AF2614C}"/>
                </a:ext>
              </a:extLst>
            </p:cNvPr>
            <p:cNvSpPr/>
            <p:nvPr/>
          </p:nvSpPr>
          <p:spPr>
            <a:xfrm>
              <a:off x="1968800" y="3321475"/>
              <a:ext cx="15700" cy="18175"/>
            </a:xfrm>
            <a:custGeom>
              <a:avLst/>
              <a:gdLst/>
              <a:ahLst/>
              <a:cxnLst/>
              <a:rect l="l" t="t" r="r" b="b"/>
              <a:pathLst>
                <a:path w="628" h="727" extrusionOk="0">
                  <a:moveTo>
                    <a:pt x="101" y="0"/>
                  </a:moveTo>
                  <a:cubicBezTo>
                    <a:pt x="1" y="201"/>
                    <a:pt x="201" y="301"/>
                    <a:pt x="302" y="301"/>
                  </a:cubicBezTo>
                  <a:lnTo>
                    <a:pt x="402" y="426"/>
                  </a:lnTo>
                  <a:cubicBezTo>
                    <a:pt x="302" y="526"/>
                    <a:pt x="201" y="526"/>
                    <a:pt x="101" y="627"/>
                  </a:cubicBezTo>
                  <a:cubicBezTo>
                    <a:pt x="101" y="627"/>
                    <a:pt x="101" y="727"/>
                    <a:pt x="201" y="727"/>
                  </a:cubicBezTo>
                  <a:cubicBezTo>
                    <a:pt x="402" y="727"/>
                    <a:pt x="628" y="526"/>
                    <a:pt x="527" y="301"/>
                  </a:cubicBezTo>
                  <a:cubicBezTo>
                    <a:pt x="527" y="201"/>
                    <a:pt x="402" y="201"/>
                    <a:pt x="302" y="100"/>
                  </a:cubicBezTo>
                  <a:cubicBezTo>
                    <a:pt x="302" y="100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2588;p71">
              <a:extLst>
                <a:ext uri="{FF2B5EF4-FFF2-40B4-BE49-F238E27FC236}">
                  <a16:creationId xmlns:a16="http://schemas.microsoft.com/office/drawing/2014/main" id="{B8641A8D-00CB-4240-A884-5418963F125A}"/>
                </a:ext>
              </a:extLst>
            </p:cNvPr>
            <p:cNvSpPr/>
            <p:nvPr/>
          </p:nvSpPr>
          <p:spPr>
            <a:xfrm>
              <a:off x="2057650" y="3323475"/>
              <a:ext cx="18325" cy="21900"/>
            </a:xfrm>
            <a:custGeom>
              <a:avLst/>
              <a:gdLst/>
              <a:ahLst/>
              <a:cxnLst/>
              <a:rect l="l" t="t" r="r" b="b"/>
              <a:pathLst>
                <a:path w="733" h="876" extrusionOk="0">
                  <a:moveTo>
                    <a:pt x="526" y="0"/>
                  </a:moveTo>
                  <a:cubicBezTo>
                    <a:pt x="354" y="0"/>
                    <a:pt x="193" y="251"/>
                    <a:pt x="106" y="446"/>
                  </a:cubicBezTo>
                  <a:cubicBezTo>
                    <a:pt x="0" y="616"/>
                    <a:pt x="217" y="875"/>
                    <a:pt x="408" y="875"/>
                  </a:cubicBezTo>
                  <a:cubicBezTo>
                    <a:pt x="442" y="875"/>
                    <a:pt x="476" y="867"/>
                    <a:pt x="507" y="847"/>
                  </a:cubicBezTo>
                  <a:lnTo>
                    <a:pt x="507" y="747"/>
                  </a:lnTo>
                  <a:cubicBezTo>
                    <a:pt x="507" y="647"/>
                    <a:pt x="206" y="647"/>
                    <a:pt x="307" y="446"/>
                  </a:cubicBezTo>
                  <a:cubicBezTo>
                    <a:pt x="307" y="221"/>
                    <a:pt x="507" y="221"/>
                    <a:pt x="733" y="121"/>
                  </a:cubicBezTo>
                  <a:lnTo>
                    <a:pt x="607" y="20"/>
                  </a:lnTo>
                  <a:cubicBezTo>
                    <a:pt x="580" y="7"/>
                    <a:pt x="553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2589;p71">
              <a:extLst>
                <a:ext uri="{FF2B5EF4-FFF2-40B4-BE49-F238E27FC236}">
                  <a16:creationId xmlns:a16="http://schemas.microsoft.com/office/drawing/2014/main" id="{614241F7-E6AD-402F-8D05-75DBB70F5800}"/>
                </a:ext>
              </a:extLst>
            </p:cNvPr>
            <p:cNvSpPr/>
            <p:nvPr/>
          </p:nvSpPr>
          <p:spPr>
            <a:xfrm>
              <a:off x="2080975" y="3332125"/>
              <a:ext cx="7525" cy="5025"/>
            </a:xfrm>
            <a:custGeom>
              <a:avLst/>
              <a:gdLst/>
              <a:ahLst/>
              <a:cxnLst/>
              <a:rect l="l" t="t" r="r" b="b"/>
              <a:pathLst>
                <a:path w="301" h="201" extrusionOk="0">
                  <a:moveTo>
                    <a:pt x="100" y="0"/>
                  </a:moveTo>
                  <a:cubicBezTo>
                    <a:pt x="0" y="0"/>
                    <a:pt x="0" y="201"/>
                    <a:pt x="100" y="201"/>
                  </a:cubicBezTo>
                  <a:cubicBezTo>
                    <a:pt x="301" y="201"/>
                    <a:pt x="3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2590;p71">
              <a:extLst>
                <a:ext uri="{FF2B5EF4-FFF2-40B4-BE49-F238E27FC236}">
                  <a16:creationId xmlns:a16="http://schemas.microsoft.com/office/drawing/2014/main" id="{FCDFA177-E843-4501-9708-4E67515DA1F8}"/>
                </a:ext>
              </a:extLst>
            </p:cNvPr>
            <p:cNvSpPr/>
            <p:nvPr/>
          </p:nvSpPr>
          <p:spPr>
            <a:xfrm>
              <a:off x="1958150" y="3325425"/>
              <a:ext cx="5050" cy="6725"/>
            </a:xfrm>
            <a:custGeom>
              <a:avLst/>
              <a:gdLst/>
              <a:ahLst/>
              <a:cxnLst/>
              <a:rect l="l" t="t" r="r" b="b"/>
              <a:pathLst>
                <a:path w="202" h="269" extrusionOk="0">
                  <a:moveTo>
                    <a:pt x="116" y="1"/>
                  </a:moveTo>
                  <a:cubicBezTo>
                    <a:pt x="51" y="1"/>
                    <a:pt x="1" y="72"/>
                    <a:pt x="1" y="143"/>
                  </a:cubicBezTo>
                  <a:lnTo>
                    <a:pt x="101" y="268"/>
                  </a:lnTo>
                  <a:cubicBezTo>
                    <a:pt x="101" y="268"/>
                    <a:pt x="201" y="143"/>
                    <a:pt x="201" y="43"/>
                  </a:cubicBezTo>
                  <a:cubicBezTo>
                    <a:pt x="172" y="13"/>
                    <a:pt x="143" y="1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2591;p71">
              <a:extLst>
                <a:ext uri="{FF2B5EF4-FFF2-40B4-BE49-F238E27FC236}">
                  <a16:creationId xmlns:a16="http://schemas.microsoft.com/office/drawing/2014/main" id="{FB61242A-DEF4-4848-9146-926C272B3509}"/>
                </a:ext>
              </a:extLst>
            </p:cNvPr>
            <p:cNvSpPr/>
            <p:nvPr/>
          </p:nvSpPr>
          <p:spPr>
            <a:xfrm>
              <a:off x="1973825" y="3287625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201" y="1"/>
                  </a:moveTo>
                  <a:cubicBezTo>
                    <a:pt x="101" y="1"/>
                    <a:pt x="0" y="1"/>
                    <a:pt x="0" y="101"/>
                  </a:cubicBezTo>
                  <a:cubicBezTo>
                    <a:pt x="101" y="201"/>
                    <a:pt x="101" y="201"/>
                    <a:pt x="201" y="2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2592;p71">
              <a:extLst>
                <a:ext uri="{FF2B5EF4-FFF2-40B4-BE49-F238E27FC236}">
                  <a16:creationId xmlns:a16="http://schemas.microsoft.com/office/drawing/2014/main" id="{200BE5D0-9043-490D-B91D-E6184162F141}"/>
                </a:ext>
              </a:extLst>
            </p:cNvPr>
            <p:cNvSpPr/>
            <p:nvPr/>
          </p:nvSpPr>
          <p:spPr>
            <a:xfrm>
              <a:off x="1966300" y="3279475"/>
              <a:ext cx="5050" cy="5675"/>
            </a:xfrm>
            <a:custGeom>
              <a:avLst/>
              <a:gdLst/>
              <a:ahLst/>
              <a:cxnLst/>
              <a:rect l="l" t="t" r="r" b="b"/>
              <a:pathLst>
                <a:path w="202" h="227" extrusionOk="0">
                  <a:moveTo>
                    <a:pt x="101" y="1"/>
                  </a:moveTo>
                  <a:cubicBezTo>
                    <a:pt x="1" y="1"/>
                    <a:pt x="1" y="226"/>
                    <a:pt x="101" y="226"/>
                  </a:cubicBezTo>
                  <a:cubicBezTo>
                    <a:pt x="201" y="226"/>
                    <a:pt x="201" y="10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2593;p71">
              <a:extLst>
                <a:ext uri="{FF2B5EF4-FFF2-40B4-BE49-F238E27FC236}">
                  <a16:creationId xmlns:a16="http://schemas.microsoft.com/office/drawing/2014/main" id="{60CD9582-9096-4DFE-90AE-63D7BE357D15}"/>
                </a:ext>
              </a:extLst>
            </p:cNvPr>
            <p:cNvSpPr/>
            <p:nvPr/>
          </p:nvSpPr>
          <p:spPr>
            <a:xfrm>
              <a:off x="2020825" y="3267350"/>
              <a:ext cx="5025" cy="7150"/>
            </a:xfrm>
            <a:custGeom>
              <a:avLst/>
              <a:gdLst/>
              <a:ahLst/>
              <a:cxnLst/>
              <a:rect l="l" t="t" r="r" b="b"/>
              <a:pathLst>
                <a:path w="201" h="286" extrusionOk="0">
                  <a:moveTo>
                    <a:pt x="79" y="1"/>
                  </a:moveTo>
                  <a:cubicBezTo>
                    <a:pt x="37" y="1"/>
                    <a:pt x="0" y="31"/>
                    <a:pt x="0" y="85"/>
                  </a:cubicBezTo>
                  <a:cubicBezTo>
                    <a:pt x="0" y="185"/>
                    <a:pt x="0" y="285"/>
                    <a:pt x="100" y="285"/>
                  </a:cubicBezTo>
                  <a:cubicBezTo>
                    <a:pt x="201" y="285"/>
                    <a:pt x="201" y="285"/>
                    <a:pt x="201" y="185"/>
                  </a:cubicBezTo>
                  <a:cubicBezTo>
                    <a:pt x="201" y="56"/>
                    <a:pt x="135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2594;p71">
              <a:extLst>
                <a:ext uri="{FF2B5EF4-FFF2-40B4-BE49-F238E27FC236}">
                  <a16:creationId xmlns:a16="http://schemas.microsoft.com/office/drawing/2014/main" id="{749C209F-87EC-4911-ADD8-2A87B718DB22}"/>
                </a:ext>
              </a:extLst>
            </p:cNvPr>
            <p:cNvSpPr/>
            <p:nvPr/>
          </p:nvSpPr>
          <p:spPr>
            <a:xfrm>
              <a:off x="2023325" y="3256300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1" y="0"/>
                  </a:moveTo>
                  <a:cubicBezTo>
                    <a:pt x="0" y="0"/>
                    <a:pt x="0" y="201"/>
                    <a:pt x="101" y="201"/>
                  </a:cubicBezTo>
                  <a:cubicBezTo>
                    <a:pt x="226" y="201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2595;p71">
              <a:extLst>
                <a:ext uri="{FF2B5EF4-FFF2-40B4-BE49-F238E27FC236}">
                  <a16:creationId xmlns:a16="http://schemas.microsoft.com/office/drawing/2014/main" id="{33C5C62B-F561-4AF3-B274-F366D9ED63A5}"/>
                </a:ext>
              </a:extLst>
            </p:cNvPr>
            <p:cNvSpPr/>
            <p:nvPr/>
          </p:nvSpPr>
          <p:spPr>
            <a:xfrm>
              <a:off x="2070325" y="328200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00" y="0"/>
                  </a:moveTo>
                  <a:lnTo>
                    <a:pt x="0" y="125"/>
                  </a:lnTo>
                  <a:lnTo>
                    <a:pt x="0" y="226"/>
                  </a:lnTo>
                  <a:lnTo>
                    <a:pt x="100" y="226"/>
                  </a:lnTo>
                  <a:cubicBezTo>
                    <a:pt x="226" y="226"/>
                    <a:pt x="226" y="226"/>
                    <a:pt x="226" y="12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2596;p71">
              <a:extLst>
                <a:ext uri="{FF2B5EF4-FFF2-40B4-BE49-F238E27FC236}">
                  <a16:creationId xmlns:a16="http://schemas.microsoft.com/office/drawing/2014/main" id="{D28F39C7-3A9F-4113-A08F-DC0BDA312FFB}"/>
                </a:ext>
              </a:extLst>
            </p:cNvPr>
            <p:cNvSpPr/>
            <p:nvPr/>
          </p:nvSpPr>
          <p:spPr>
            <a:xfrm>
              <a:off x="2078450" y="3274475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201"/>
                    <a:pt x="101" y="201"/>
                  </a:cubicBezTo>
                  <a:cubicBezTo>
                    <a:pt x="201" y="201"/>
                    <a:pt x="201" y="101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2597;p71">
              <a:extLst>
                <a:ext uri="{FF2B5EF4-FFF2-40B4-BE49-F238E27FC236}">
                  <a16:creationId xmlns:a16="http://schemas.microsoft.com/office/drawing/2014/main" id="{DB31E09A-3F90-463B-90FE-FE150DE2BF71}"/>
                </a:ext>
              </a:extLst>
            </p:cNvPr>
            <p:cNvSpPr/>
            <p:nvPr/>
          </p:nvSpPr>
          <p:spPr>
            <a:xfrm>
              <a:off x="1971325" y="3375975"/>
              <a:ext cx="5025" cy="5675"/>
            </a:xfrm>
            <a:custGeom>
              <a:avLst/>
              <a:gdLst/>
              <a:ahLst/>
              <a:cxnLst/>
              <a:rect l="l" t="t" r="r" b="b"/>
              <a:pathLst>
                <a:path w="201" h="227" extrusionOk="0">
                  <a:moveTo>
                    <a:pt x="100" y="0"/>
                  </a:moveTo>
                  <a:cubicBezTo>
                    <a:pt x="0" y="0"/>
                    <a:pt x="0" y="0"/>
                    <a:pt x="0" y="126"/>
                  </a:cubicBezTo>
                  <a:cubicBezTo>
                    <a:pt x="0" y="126"/>
                    <a:pt x="0" y="226"/>
                    <a:pt x="100" y="226"/>
                  </a:cubicBezTo>
                  <a:lnTo>
                    <a:pt x="201" y="126"/>
                  </a:lnTo>
                  <a:cubicBezTo>
                    <a:pt x="201" y="0"/>
                    <a:pt x="100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2598;p71">
              <a:extLst>
                <a:ext uri="{FF2B5EF4-FFF2-40B4-BE49-F238E27FC236}">
                  <a16:creationId xmlns:a16="http://schemas.microsoft.com/office/drawing/2014/main" id="{08AC91D6-3EE3-4DFB-86FE-A972F4DBCBAA}"/>
                </a:ext>
              </a:extLst>
            </p:cNvPr>
            <p:cNvSpPr/>
            <p:nvPr/>
          </p:nvSpPr>
          <p:spPr>
            <a:xfrm>
              <a:off x="2013300" y="3399775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1" y="1"/>
                  </a:moveTo>
                  <a:cubicBezTo>
                    <a:pt x="101" y="1"/>
                    <a:pt x="0" y="1"/>
                    <a:pt x="0" y="101"/>
                  </a:cubicBezTo>
                  <a:cubicBezTo>
                    <a:pt x="0" y="201"/>
                    <a:pt x="101" y="201"/>
                    <a:pt x="101" y="201"/>
                  </a:cubicBezTo>
                  <a:cubicBezTo>
                    <a:pt x="201" y="201"/>
                    <a:pt x="301" y="2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2599;p71">
              <a:extLst>
                <a:ext uri="{FF2B5EF4-FFF2-40B4-BE49-F238E27FC236}">
                  <a16:creationId xmlns:a16="http://schemas.microsoft.com/office/drawing/2014/main" id="{1A99E0DA-6CF7-4D40-A816-2B905A5BE238}"/>
                </a:ext>
              </a:extLst>
            </p:cNvPr>
            <p:cNvSpPr/>
            <p:nvPr/>
          </p:nvSpPr>
          <p:spPr>
            <a:xfrm>
              <a:off x="2010175" y="3410425"/>
              <a:ext cx="5650" cy="5050"/>
            </a:xfrm>
            <a:custGeom>
              <a:avLst/>
              <a:gdLst/>
              <a:ahLst/>
              <a:cxnLst/>
              <a:rect l="l" t="t" r="r" b="b"/>
              <a:pathLst>
                <a:path w="226" h="202" extrusionOk="0">
                  <a:moveTo>
                    <a:pt x="125" y="1"/>
                  </a:moveTo>
                  <a:cubicBezTo>
                    <a:pt x="0" y="1"/>
                    <a:pt x="0" y="201"/>
                    <a:pt x="125" y="201"/>
                  </a:cubicBezTo>
                  <a:cubicBezTo>
                    <a:pt x="226" y="201"/>
                    <a:pt x="226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2600;p71">
              <a:extLst>
                <a:ext uri="{FF2B5EF4-FFF2-40B4-BE49-F238E27FC236}">
                  <a16:creationId xmlns:a16="http://schemas.microsoft.com/office/drawing/2014/main" id="{79D222CB-804B-4ACE-A3FC-3767B377D532}"/>
                </a:ext>
              </a:extLst>
            </p:cNvPr>
            <p:cNvSpPr/>
            <p:nvPr/>
          </p:nvSpPr>
          <p:spPr>
            <a:xfrm>
              <a:off x="2072825" y="3379100"/>
              <a:ext cx="8175" cy="6075"/>
            </a:xfrm>
            <a:custGeom>
              <a:avLst/>
              <a:gdLst/>
              <a:ahLst/>
              <a:cxnLst/>
              <a:rect l="l" t="t" r="r" b="b"/>
              <a:pathLst>
                <a:path w="327" h="243" extrusionOk="0">
                  <a:moveTo>
                    <a:pt x="226" y="1"/>
                  </a:moveTo>
                  <a:cubicBezTo>
                    <a:pt x="126" y="1"/>
                    <a:pt x="126" y="101"/>
                    <a:pt x="0" y="101"/>
                  </a:cubicBezTo>
                  <a:cubicBezTo>
                    <a:pt x="0" y="201"/>
                    <a:pt x="126" y="201"/>
                    <a:pt x="226" y="201"/>
                  </a:cubicBezTo>
                  <a:cubicBezTo>
                    <a:pt x="226" y="231"/>
                    <a:pt x="235" y="243"/>
                    <a:pt x="247" y="243"/>
                  </a:cubicBezTo>
                  <a:cubicBezTo>
                    <a:pt x="276" y="243"/>
                    <a:pt x="326" y="172"/>
                    <a:pt x="326" y="101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2601;p71">
              <a:extLst>
                <a:ext uri="{FF2B5EF4-FFF2-40B4-BE49-F238E27FC236}">
                  <a16:creationId xmlns:a16="http://schemas.microsoft.com/office/drawing/2014/main" id="{6509742D-D8DE-4005-877A-F598F1543A07}"/>
                </a:ext>
              </a:extLst>
            </p:cNvPr>
            <p:cNvSpPr/>
            <p:nvPr/>
          </p:nvSpPr>
          <p:spPr>
            <a:xfrm>
              <a:off x="2025825" y="3347775"/>
              <a:ext cx="13200" cy="25725"/>
            </a:xfrm>
            <a:custGeom>
              <a:avLst/>
              <a:gdLst/>
              <a:ahLst/>
              <a:cxnLst/>
              <a:rect l="l" t="t" r="r" b="b"/>
              <a:pathLst>
                <a:path w="528" h="1029" extrusionOk="0">
                  <a:moveTo>
                    <a:pt x="126" y="1"/>
                  </a:moveTo>
                  <a:lnTo>
                    <a:pt x="1" y="101"/>
                  </a:lnTo>
                  <a:cubicBezTo>
                    <a:pt x="126" y="201"/>
                    <a:pt x="226" y="402"/>
                    <a:pt x="226" y="627"/>
                  </a:cubicBezTo>
                  <a:cubicBezTo>
                    <a:pt x="327" y="727"/>
                    <a:pt x="327" y="928"/>
                    <a:pt x="427" y="1028"/>
                  </a:cubicBezTo>
                  <a:lnTo>
                    <a:pt x="527" y="1028"/>
                  </a:lnTo>
                  <a:cubicBezTo>
                    <a:pt x="527" y="828"/>
                    <a:pt x="427" y="727"/>
                    <a:pt x="327" y="502"/>
                  </a:cubicBezTo>
                  <a:cubicBezTo>
                    <a:pt x="327" y="402"/>
                    <a:pt x="226" y="20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2602;p71">
              <a:extLst>
                <a:ext uri="{FF2B5EF4-FFF2-40B4-BE49-F238E27FC236}">
                  <a16:creationId xmlns:a16="http://schemas.microsoft.com/office/drawing/2014/main" id="{E20104DC-4A97-4B3F-B6E1-88704DE983E4}"/>
                </a:ext>
              </a:extLst>
            </p:cNvPr>
            <p:cNvSpPr/>
            <p:nvPr/>
          </p:nvSpPr>
          <p:spPr>
            <a:xfrm>
              <a:off x="1992000" y="33133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0" y="0"/>
                  </a:moveTo>
                  <a:cubicBezTo>
                    <a:pt x="0" y="226"/>
                    <a:pt x="101" y="326"/>
                    <a:pt x="226" y="426"/>
                  </a:cubicBezTo>
                  <a:cubicBezTo>
                    <a:pt x="326" y="527"/>
                    <a:pt x="426" y="627"/>
                    <a:pt x="627" y="627"/>
                  </a:cubicBezTo>
                  <a:lnTo>
                    <a:pt x="527" y="527"/>
                  </a:lnTo>
                  <a:cubicBezTo>
                    <a:pt x="426" y="426"/>
                    <a:pt x="426" y="326"/>
                    <a:pt x="326" y="326"/>
                  </a:cubicBezTo>
                  <a:cubicBezTo>
                    <a:pt x="226" y="226"/>
                    <a:pt x="10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2603;p71">
              <a:extLst>
                <a:ext uri="{FF2B5EF4-FFF2-40B4-BE49-F238E27FC236}">
                  <a16:creationId xmlns:a16="http://schemas.microsoft.com/office/drawing/2014/main" id="{063223C5-CBB8-4A04-8211-DD3B30881DEE}"/>
                </a:ext>
              </a:extLst>
            </p:cNvPr>
            <p:cNvSpPr/>
            <p:nvPr/>
          </p:nvSpPr>
          <p:spPr>
            <a:xfrm>
              <a:off x="2007650" y="3297650"/>
              <a:ext cx="8175" cy="18825"/>
            </a:xfrm>
            <a:custGeom>
              <a:avLst/>
              <a:gdLst/>
              <a:ahLst/>
              <a:cxnLst/>
              <a:rect l="l" t="t" r="r" b="b"/>
              <a:pathLst>
                <a:path w="327" h="753" extrusionOk="0">
                  <a:moveTo>
                    <a:pt x="101" y="1"/>
                  </a:moveTo>
                  <a:cubicBezTo>
                    <a:pt x="1" y="126"/>
                    <a:pt x="101" y="226"/>
                    <a:pt x="101" y="326"/>
                  </a:cubicBezTo>
                  <a:cubicBezTo>
                    <a:pt x="101" y="527"/>
                    <a:pt x="226" y="627"/>
                    <a:pt x="226" y="753"/>
                  </a:cubicBezTo>
                  <a:lnTo>
                    <a:pt x="327" y="753"/>
                  </a:lnTo>
                  <a:cubicBezTo>
                    <a:pt x="327" y="627"/>
                    <a:pt x="327" y="527"/>
                    <a:pt x="226" y="326"/>
                  </a:cubicBezTo>
                  <a:cubicBezTo>
                    <a:pt x="226" y="226"/>
                    <a:pt x="226" y="126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2604;p71">
              <a:extLst>
                <a:ext uri="{FF2B5EF4-FFF2-40B4-BE49-F238E27FC236}">
                  <a16:creationId xmlns:a16="http://schemas.microsoft.com/office/drawing/2014/main" id="{5A2E820D-F512-4268-9CC5-39393585978A}"/>
                </a:ext>
              </a:extLst>
            </p:cNvPr>
            <p:cNvSpPr/>
            <p:nvPr/>
          </p:nvSpPr>
          <p:spPr>
            <a:xfrm>
              <a:off x="2028975" y="331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2605;p71">
              <a:extLst>
                <a:ext uri="{FF2B5EF4-FFF2-40B4-BE49-F238E27FC236}">
                  <a16:creationId xmlns:a16="http://schemas.microsoft.com/office/drawing/2014/main" id="{3209FB6B-AB38-49EB-9995-037DEE893912}"/>
                </a:ext>
              </a:extLst>
            </p:cNvPr>
            <p:cNvSpPr/>
            <p:nvPr/>
          </p:nvSpPr>
          <p:spPr>
            <a:xfrm>
              <a:off x="2027400" y="3299475"/>
              <a:ext cx="14125" cy="21375"/>
            </a:xfrm>
            <a:custGeom>
              <a:avLst/>
              <a:gdLst/>
              <a:ahLst/>
              <a:cxnLst/>
              <a:rect l="l" t="t" r="r" b="b"/>
              <a:pathLst>
                <a:path w="565" h="855" extrusionOk="0">
                  <a:moveTo>
                    <a:pt x="486" y="0"/>
                  </a:moveTo>
                  <a:cubicBezTo>
                    <a:pt x="473" y="0"/>
                    <a:pt x="464" y="15"/>
                    <a:pt x="464" y="53"/>
                  </a:cubicBezTo>
                  <a:cubicBezTo>
                    <a:pt x="264" y="253"/>
                    <a:pt x="163" y="554"/>
                    <a:pt x="63" y="780"/>
                  </a:cubicBezTo>
                  <a:cubicBezTo>
                    <a:pt x="0" y="830"/>
                    <a:pt x="0" y="855"/>
                    <a:pt x="29" y="855"/>
                  </a:cubicBezTo>
                  <a:cubicBezTo>
                    <a:pt x="57" y="855"/>
                    <a:pt x="113" y="830"/>
                    <a:pt x="163" y="780"/>
                  </a:cubicBezTo>
                  <a:cubicBezTo>
                    <a:pt x="264" y="554"/>
                    <a:pt x="364" y="354"/>
                    <a:pt x="564" y="153"/>
                  </a:cubicBezTo>
                  <a:cubicBezTo>
                    <a:pt x="564" y="83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2606;p71">
              <a:extLst>
                <a:ext uri="{FF2B5EF4-FFF2-40B4-BE49-F238E27FC236}">
                  <a16:creationId xmlns:a16="http://schemas.microsoft.com/office/drawing/2014/main" id="{8CCBD575-DD7F-4663-A747-0163606D195E}"/>
                </a:ext>
              </a:extLst>
            </p:cNvPr>
            <p:cNvSpPr/>
            <p:nvPr/>
          </p:nvSpPr>
          <p:spPr>
            <a:xfrm>
              <a:off x="2039000" y="3318950"/>
              <a:ext cx="18175" cy="7550"/>
            </a:xfrm>
            <a:custGeom>
              <a:avLst/>
              <a:gdLst/>
              <a:ahLst/>
              <a:cxnLst/>
              <a:rect l="l" t="t" r="r" b="b"/>
              <a:pathLst>
                <a:path w="727" h="302" extrusionOk="0">
                  <a:moveTo>
                    <a:pt x="627" y="1"/>
                  </a:moveTo>
                  <a:cubicBezTo>
                    <a:pt x="426" y="101"/>
                    <a:pt x="100" y="101"/>
                    <a:pt x="0" y="302"/>
                  </a:cubicBezTo>
                  <a:cubicBezTo>
                    <a:pt x="226" y="302"/>
                    <a:pt x="426" y="201"/>
                    <a:pt x="627" y="201"/>
                  </a:cubicBezTo>
                  <a:cubicBezTo>
                    <a:pt x="727" y="10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2607;p71">
              <a:extLst>
                <a:ext uri="{FF2B5EF4-FFF2-40B4-BE49-F238E27FC236}">
                  <a16:creationId xmlns:a16="http://schemas.microsoft.com/office/drawing/2014/main" id="{3DD390EE-1FD7-43C7-86B8-5C0EE3A35E66}"/>
                </a:ext>
              </a:extLst>
            </p:cNvPr>
            <p:cNvSpPr/>
            <p:nvPr/>
          </p:nvSpPr>
          <p:spPr>
            <a:xfrm>
              <a:off x="1986975" y="3339625"/>
              <a:ext cx="18200" cy="10675"/>
            </a:xfrm>
            <a:custGeom>
              <a:avLst/>
              <a:gdLst/>
              <a:ahLst/>
              <a:cxnLst/>
              <a:rect l="l" t="t" r="r" b="b"/>
              <a:pathLst>
                <a:path w="728" h="427" extrusionOk="0">
                  <a:moveTo>
                    <a:pt x="627" y="1"/>
                  </a:moveTo>
                  <a:cubicBezTo>
                    <a:pt x="527" y="101"/>
                    <a:pt x="427" y="101"/>
                    <a:pt x="302" y="201"/>
                  </a:cubicBezTo>
                  <a:cubicBezTo>
                    <a:pt x="201" y="201"/>
                    <a:pt x="1" y="327"/>
                    <a:pt x="1" y="427"/>
                  </a:cubicBezTo>
                  <a:lnTo>
                    <a:pt x="201" y="427"/>
                  </a:lnTo>
                  <a:cubicBezTo>
                    <a:pt x="201" y="327"/>
                    <a:pt x="302" y="327"/>
                    <a:pt x="302" y="327"/>
                  </a:cubicBezTo>
                  <a:cubicBezTo>
                    <a:pt x="427" y="201"/>
                    <a:pt x="527" y="201"/>
                    <a:pt x="627" y="101"/>
                  </a:cubicBezTo>
                  <a:cubicBezTo>
                    <a:pt x="728" y="1"/>
                    <a:pt x="627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2608;p71">
              <a:extLst>
                <a:ext uri="{FF2B5EF4-FFF2-40B4-BE49-F238E27FC236}">
                  <a16:creationId xmlns:a16="http://schemas.microsoft.com/office/drawing/2014/main" id="{770FE9B2-7C2E-4B65-B4D2-F653C0F47F8B}"/>
                </a:ext>
              </a:extLst>
            </p:cNvPr>
            <p:cNvSpPr/>
            <p:nvPr/>
          </p:nvSpPr>
          <p:spPr>
            <a:xfrm>
              <a:off x="2005150" y="334777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extrusionOk="0">
                  <a:moveTo>
                    <a:pt x="326" y="1"/>
                  </a:moveTo>
                  <a:cubicBezTo>
                    <a:pt x="201" y="101"/>
                    <a:pt x="201" y="201"/>
                    <a:pt x="101" y="301"/>
                  </a:cubicBezTo>
                  <a:cubicBezTo>
                    <a:pt x="101" y="402"/>
                    <a:pt x="1" y="502"/>
                    <a:pt x="101" y="627"/>
                  </a:cubicBezTo>
                  <a:cubicBezTo>
                    <a:pt x="201" y="627"/>
                    <a:pt x="201" y="502"/>
                    <a:pt x="326" y="402"/>
                  </a:cubicBezTo>
                  <a:cubicBezTo>
                    <a:pt x="326" y="301"/>
                    <a:pt x="427" y="10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2609;p71">
              <a:extLst>
                <a:ext uri="{FF2B5EF4-FFF2-40B4-BE49-F238E27FC236}">
                  <a16:creationId xmlns:a16="http://schemas.microsoft.com/office/drawing/2014/main" id="{EDE6B771-B132-44E4-82FE-CAEC71BFE9FC}"/>
                </a:ext>
              </a:extLst>
            </p:cNvPr>
            <p:cNvSpPr/>
            <p:nvPr/>
          </p:nvSpPr>
          <p:spPr>
            <a:xfrm>
              <a:off x="2039000" y="3339625"/>
              <a:ext cx="18175" cy="9200"/>
            </a:xfrm>
            <a:custGeom>
              <a:avLst/>
              <a:gdLst/>
              <a:ahLst/>
              <a:cxnLst/>
              <a:rect l="l" t="t" r="r" b="b"/>
              <a:pathLst>
                <a:path w="727" h="368" extrusionOk="0">
                  <a:moveTo>
                    <a:pt x="0" y="1"/>
                  </a:moveTo>
                  <a:cubicBezTo>
                    <a:pt x="100" y="101"/>
                    <a:pt x="226" y="201"/>
                    <a:pt x="426" y="201"/>
                  </a:cubicBezTo>
                  <a:cubicBezTo>
                    <a:pt x="498" y="291"/>
                    <a:pt x="569" y="368"/>
                    <a:pt x="641" y="368"/>
                  </a:cubicBezTo>
                  <a:cubicBezTo>
                    <a:pt x="670" y="368"/>
                    <a:pt x="698" y="355"/>
                    <a:pt x="727" y="327"/>
                  </a:cubicBezTo>
                  <a:cubicBezTo>
                    <a:pt x="627" y="201"/>
                    <a:pt x="526" y="201"/>
                    <a:pt x="426" y="101"/>
                  </a:cubicBezTo>
                  <a:cubicBezTo>
                    <a:pt x="326" y="101"/>
                    <a:pt x="22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2610;p71">
              <a:extLst>
                <a:ext uri="{FF2B5EF4-FFF2-40B4-BE49-F238E27FC236}">
                  <a16:creationId xmlns:a16="http://schemas.microsoft.com/office/drawing/2014/main" id="{01A49744-7DDF-4DCB-8662-0D4208AEBCDA}"/>
                </a:ext>
              </a:extLst>
            </p:cNvPr>
            <p:cNvSpPr/>
            <p:nvPr/>
          </p:nvSpPr>
          <p:spPr>
            <a:xfrm>
              <a:off x="2075950" y="2995025"/>
              <a:ext cx="15700" cy="171700"/>
            </a:xfrm>
            <a:custGeom>
              <a:avLst/>
              <a:gdLst/>
              <a:ahLst/>
              <a:cxnLst/>
              <a:rect l="l" t="t" r="r" b="b"/>
              <a:pathLst>
                <a:path w="628" h="6868" extrusionOk="0">
                  <a:moveTo>
                    <a:pt x="502" y="0"/>
                  </a:moveTo>
                  <a:cubicBezTo>
                    <a:pt x="101" y="1053"/>
                    <a:pt x="201" y="2306"/>
                    <a:pt x="201" y="3334"/>
                  </a:cubicBezTo>
                  <a:cubicBezTo>
                    <a:pt x="201" y="4487"/>
                    <a:pt x="101" y="5639"/>
                    <a:pt x="1" y="6792"/>
                  </a:cubicBezTo>
                  <a:cubicBezTo>
                    <a:pt x="1" y="6842"/>
                    <a:pt x="51" y="6867"/>
                    <a:pt x="114" y="6867"/>
                  </a:cubicBezTo>
                  <a:cubicBezTo>
                    <a:pt x="176" y="6867"/>
                    <a:pt x="251" y="6842"/>
                    <a:pt x="301" y="6792"/>
                  </a:cubicBezTo>
                  <a:cubicBezTo>
                    <a:pt x="627" y="5740"/>
                    <a:pt x="502" y="4587"/>
                    <a:pt x="502" y="3459"/>
                  </a:cubicBezTo>
                  <a:cubicBezTo>
                    <a:pt x="502" y="2306"/>
                    <a:pt x="627" y="1153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2611;p71">
              <a:extLst>
                <a:ext uri="{FF2B5EF4-FFF2-40B4-BE49-F238E27FC236}">
                  <a16:creationId xmlns:a16="http://schemas.microsoft.com/office/drawing/2014/main" id="{C11B8F5A-D422-41C7-9962-95BA876BF41F}"/>
                </a:ext>
              </a:extLst>
            </p:cNvPr>
            <p:cNvSpPr/>
            <p:nvPr/>
          </p:nvSpPr>
          <p:spPr>
            <a:xfrm>
              <a:off x="2013300" y="3010675"/>
              <a:ext cx="143500" cy="128250"/>
            </a:xfrm>
            <a:custGeom>
              <a:avLst/>
              <a:gdLst/>
              <a:ahLst/>
              <a:cxnLst/>
              <a:rect l="l" t="t" r="r" b="b"/>
              <a:pathLst>
                <a:path w="5740" h="5130" extrusionOk="0">
                  <a:moveTo>
                    <a:pt x="5740" y="1"/>
                  </a:moveTo>
                  <a:cubicBezTo>
                    <a:pt x="5013" y="527"/>
                    <a:pt x="4487" y="1154"/>
                    <a:pt x="3860" y="1680"/>
                  </a:cubicBezTo>
                  <a:cubicBezTo>
                    <a:pt x="3334" y="2081"/>
                    <a:pt x="2707" y="2607"/>
                    <a:pt x="2181" y="3134"/>
                  </a:cubicBezTo>
                  <a:cubicBezTo>
                    <a:pt x="1980" y="3234"/>
                    <a:pt x="0" y="4813"/>
                    <a:pt x="502" y="5114"/>
                  </a:cubicBezTo>
                  <a:cubicBezTo>
                    <a:pt x="526" y="5125"/>
                    <a:pt x="551" y="5130"/>
                    <a:pt x="575" y="5130"/>
                  </a:cubicBezTo>
                  <a:cubicBezTo>
                    <a:pt x="770" y="5130"/>
                    <a:pt x="939" y="4802"/>
                    <a:pt x="1028" y="4713"/>
                  </a:cubicBezTo>
                  <a:cubicBezTo>
                    <a:pt x="1454" y="4186"/>
                    <a:pt x="1880" y="3861"/>
                    <a:pt x="2381" y="3460"/>
                  </a:cubicBezTo>
                  <a:cubicBezTo>
                    <a:pt x="2908" y="3033"/>
                    <a:pt x="3434" y="2507"/>
                    <a:pt x="3960" y="1981"/>
                  </a:cubicBezTo>
                  <a:cubicBezTo>
                    <a:pt x="4587" y="1454"/>
                    <a:pt x="5414" y="828"/>
                    <a:pt x="5740" y="101"/>
                  </a:cubicBezTo>
                  <a:lnTo>
                    <a:pt x="5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2612;p71">
              <a:extLst>
                <a:ext uri="{FF2B5EF4-FFF2-40B4-BE49-F238E27FC236}">
                  <a16:creationId xmlns:a16="http://schemas.microsoft.com/office/drawing/2014/main" id="{4D4223C2-8FD5-4541-8B79-954C3842A47F}"/>
                </a:ext>
              </a:extLst>
            </p:cNvPr>
            <p:cNvSpPr/>
            <p:nvPr/>
          </p:nvSpPr>
          <p:spPr>
            <a:xfrm>
              <a:off x="2025825" y="3015700"/>
              <a:ext cx="137975" cy="126250"/>
            </a:xfrm>
            <a:custGeom>
              <a:avLst/>
              <a:gdLst/>
              <a:ahLst/>
              <a:cxnLst/>
              <a:rect l="l" t="t" r="r" b="b"/>
              <a:pathLst>
                <a:path w="5519" h="5050" extrusionOk="0">
                  <a:moveTo>
                    <a:pt x="126" y="0"/>
                  </a:moveTo>
                  <a:cubicBezTo>
                    <a:pt x="126" y="0"/>
                    <a:pt x="1" y="0"/>
                    <a:pt x="126" y="126"/>
                  </a:cubicBezTo>
                  <a:cubicBezTo>
                    <a:pt x="327" y="527"/>
                    <a:pt x="753" y="852"/>
                    <a:pt x="1154" y="1253"/>
                  </a:cubicBezTo>
                  <a:cubicBezTo>
                    <a:pt x="1580" y="1680"/>
                    <a:pt x="2006" y="2106"/>
                    <a:pt x="2407" y="2632"/>
                  </a:cubicBezTo>
                  <a:cubicBezTo>
                    <a:pt x="3259" y="3459"/>
                    <a:pt x="4186" y="4512"/>
                    <a:pt x="5239" y="5013"/>
                  </a:cubicBezTo>
                  <a:cubicBezTo>
                    <a:pt x="5260" y="5039"/>
                    <a:pt x="5285" y="5050"/>
                    <a:pt x="5311" y="5050"/>
                  </a:cubicBezTo>
                  <a:cubicBezTo>
                    <a:pt x="5409" y="5050"/>
                    <a:pt x="5519" y="4892"/>
                    <a:pt x="5439" y="4812"/>
                  </a:cubicBezTo>
                  <a:cubicBezTo>
                    <a:pt x="4913" y="4386"/>
                    <a:pt x="4512" y="4086"/>
                    <a:pt x="4086" y="3660"/>
                  </a:cubicBezTo>
                  <a:cubicBezTo>
                    <a:pt x="3560" y="3259"/>
                    <a:pt x="3134" y="2832"/>
                    <a:pt x="2733" y="2306"/>
                  </a:cubicBezTo>
                  <a:cubicBezTo>
                    <a:pt x="1880" y="1579"/>
                    <a:pt x="1154" y="527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2613;p71">
              <a:extLst>
                <a:ext uri="{FF2B5EF4-FFF2-40B4-BE49-F238E27FC236}">
                  <a16:creationId xmlns:a16="http://schemas.microsoft.com/office/drawing/2014/main" id="{D7E290F9-14DB-4B17-9639-D152FBA694F0}"/>
                </a:ext>
              </a:extLst>
            </p:cNvPr>
            <p:cNvSpPr/>
            <p:nvPr/>
          </p:nvSpPr>
          <p:spPr>
            <a:xfrm>
              <a:off x="2074125" y="2990000"/>
              <a:ext cx="38200" cy="33250"/>
            </a:xfrm>
            <a:custGeom>
              <a:avLst/>
              <a:gdLst/>
              <a:ahLst/>
              <a:cxnLst/>
              <a:rect l="l" t="t" r="r" b="b"/>
              <a:pathLst>
                <a:path w="1528" h="1330" extrusionOk="0">
                  <a:moveTo>
                    <a:pt x="1427" y="1"/>
                  </a:moveTo>
                  <a:cubicBezTo>
                    <a:pt x="1101" y="201"/>
                    <a:pt x="801" y="627"/>
                    <a:pt x="575" y="928"/>
                  </a:cubicBezTo>
                  <a:cubicBezTo>
                    <a:pt x="475" y="627"/>
                    <a:pt x="374" y="402"/>
                    <a:pt x="274" y="201"/>
                  </a:cubicBezTo>
                  <a:cubicBezTo>
                    <a:pt x="233" y="160"/>
                    <a:pt x="170" y="135"/>
                    <a:pt x="119" y="135"/>
                  </a:cubicBezTo>
                  <a:cubicBezTo>
                    <a:pt x="47" y="135"/>
                    <a:pt x="0" y="184"/>
                    <a:pt x="74" y="302"/>
                  </a:cubicBezTo>
                  <a:cubicBezTo>
                    <a:pt x="74" y="627"/>
                    <a:pt x="274" y="928"/>
                    <a:pt x="475" y="1254"/>
                  </a:cubicBezTo>
                  <a:cubicBezTo>
                    <a:pt x="525" y="1304"/>
                    <a:pt x="581" y="1329"/>
                    <a:pt x="638" y="1329"/>
                  </a:cubicBezTo>
                  <a:cubicBezTo>
                    <a:pt x="694" y="1329"/>
                    <a:pt x="750" y="1304"/>
                    <a:pt x="801" y="1254"/>
                  </a:cubicBezTo>
                  <a:cubicBezTo>
                    <a:pt x="1001" y="928"/>
                    <a:pt x="1427" y="527"/>
                    <a:pt x="1527" y="101"/>
                  </a:cubicBezTo>
                  <a:lnTo>
                    <a:pt x="14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2614;p71">
              <a:extLst>
                <a:ext uri="{FF2B5EF4-FFF2-40B4-BE49-F238E27FC236}">
                  <a16:creationId xmlns:a16="http://schemas.microsoft.com/office/drawing/2014/main" id="{F38BBAA7-784F-4EC7-8E66-38C915C38E95}"/>
                </a:ext>
              </a:extLst>
            </p:cNvPr>
            <p:cNvSpPr/>
            <p:nvPr/>
          </p:nvSpPr>
          <p:spPr>
            <a:xfrm>
              <a:off x="2135475" y="3003800"/>
              <a:ext cx="28850" cy="30725"/>
            </a:xfrm>
            <a:custGeom>
              <a:avLst/>
              <a:gdLst/>
              <a:ahLst/>
              <a:cxnLst/>
              <a:rect l="l" t="t" r="r" b="b"/>
              <a:pathLst>
                <a:path w="1154" h="1229" extrusionOk="0">
                  <a:moveTo>
                    <a:pt x="276" y="0"/>
                  </a:moveTo>
                  <a:cubicBezTo>
                    <a:pt x="251" y="0"/>
                    <a:pt x="226" y="25"/>
                    <a:pt x="226" y="75"/>
                  </a:cubicBezTo>
                  <a:cubicBezTo>
                    <a:pt x="126" y="376"/>
                    <a:pt x="126" y="702"/>
                    <a:pt x="1" y="1003"/>
                  </a:cubicBezTo>
                  <a:cubicBezTo>
                    <a:pt x="1" y="1103"/>
                    <a:pt x="1" y="1228"/>
                    <a:pt x="126" y="1228"/>
                  </a:cubicBezTo>
                  <a:lnTo>
                    <a:pt x="953" y="1228"/>
                  </a:lnTo>
                  <a:cubicBezTo>
                    <a:pt x="1154" y="1228"/>
                    <a:pt x="1154" y="902"/>
                    <a:pt x="953" y="902"/>
                  </a:cubicBezTo>
                  <a:lnTo>
                    <a:pt x="327" y="902"/>
                  </a:lnTo>
                  <a:cubicBezTo>
                    <a:pt x="327" y="602"/>
                    <a:pt x="427" y="276"/>
                    <a:pt x="327" y="75"/>
                  </a:cubicBezTo>
                  <a:cubicBezTo>
                    <a:pt x="327" y="25"/>
                    <a:pt x="301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2615;p71">
              <a:extLst>
                <a:ext uri="{FF2B5EF4-FFF2-40B4-BE49-F238E27FC236}">
                  <a16:creationId xmlns:a16="http://schemas.microsoft.com/office/drawing/2014/main" id="{EAB833D6-D6B3-43DD-BC1F-282A92D72BE7}"/>
                </a:ext>
              </a:extLst>
            </p:cNvPr>
            <p:cNvSpPr/>
            <p:nvPr/>
          </p:nvSpPr>
          <p:spPr>
            <a:xfrm>
              <a:off x="2020825" y="3005450"/>
              <a:ext cx="28850" cy="34075"/>
            </a:xfrm>
            <a:custGeom>
              <a:avLst/>
              <a:gdLst/>
              <a:ahLst/>
              <a:cxnLst/>
              <a:rect l="l" t="t" r="r" b="b"/>
              <a:pathLst>
                <a:path w="1154" h="1363" extrusionOk="0">
                  <a:moveTo>
                    <a:pt x="685" y="0"/>
                  </a:moveTo>
                  <a:cubicBezTo>
                    <a:pt x="603" y="0"/>
                    <a:pt x="527" y="86"/>
                    <a:pt x="527" y="210"/>
                  </a:cubicBezTo>
                  <a:cubicBezTo>
                    <a:pt x="627" y="536"/>
                    <a:pt x="827" y="736"/>
                    <a:pt x="727" y="1037"/>
                  </a:cubicBezTo>
                  <a:cubicBezTo>
                    <a:pt x="527" y="1037"/>
                    <a:pt x="201" y="1037"/>
                    <a:pt x="0" y="1162"/>
                  </a:cubicBezTo>
                  <a:cubicBezTo>
                    <a:pt x="326" y="1363"/>
                    <a:pt x="627" y="1363"/>
                    <a:pt x="953" y="1363"/>
                  </a:cubicBezTo>
                  <a:lnTo>
                    <a:pt x="1053" y="1262"/>
                  </a:lnTo>
                  <a:cubicBezTo>
                    <a:pt x="1153" y="836"/>
                    <a:pt x="1053" y="410"/>
                    <a:pt x="827" y="110"/>
                  </a:cubicBezTo>
                  <a:cubicBezTo>
                    <a:pt x="789" y="33"/>
                    <a:pt x="736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2616;p71">
              <a:extLst>
                <a:ext uri="{FF2B5EF4-FFF2-40B4-BE49-F238E27FC236}">
                  <a16:creationId xmlns:a16="http://schemas.microsoft.com/office/drawing/2014/main" id="{38FE3D82-9219-4B6D-A146-4A00E5F4EC31}"/>
                </a:ext>
              </a:extLst>
            </p:cNvPr>
            <p:cNvSpPr/>
            <p:nvPr/>
          </p:nvSpPr>
          <p:spPr>
            <a:xfrm>
              <a:off x="2010175" y="3115325"/>
              <a:ext cx="31350" cy="33225"/>
            </a:xfrm>
            <a:custGeom>
              <a:avLst/>
              <a:gdLst/>
              <a:ahLst/>
              <a:cxnLst/>
              <a:rect l="l" t="t" r="r" b="b"/>
              <a:pathLst>
                <a:path w="1254" h="1329" extrusionOk="0">
                  <a:moveTo>
                    <a:pt x="1153" y="0"/>
                  </a:moveTo>
                  <a:cubicBezTo>
                    <a:pt x="953" y="0"/>
                    <a:pt x="852" y="0"/>
                    <a:pt x="627" y="101"/>
                  </a:cubicBezTo>
                  <a:cubicBezTo>
                    <a:pt x="493" y="101"/>
                    <a:pt x="359" y="145"/>
                    <a:pt x="218" y="145"/>
                  </a:cubicBezTo>
                  <a:cubicBezTo>
                    <a:pt x="148" y="145"/>
                    <a:pt x="75" y="134"/>
                    <a:pt x="0" y="101"/>
                  </a:cubicBezTo>
                  <a:lnTo>
                    <a:pt x="0" y="101"/>
                  </a:lnTo>
                  <a:cubicBezTo>
                    <a:pt x="326" y="301"/>
                    <a:pt x="627" y="301"/>
                    <a:pt x="953" y="301"/>
                  </a:cubicBezTo>
                  <a:cubicBezTo>
                    <a:pt x="953" y="627"/>
                    <a:pt x="852" y="1028"/>
                    <a:pt x="953" y="1253"/>
                  </a:cubicBezTo>
                  <a:cubicBezTo>
                    <a:pt x="1003" y="1304"/>
                    <a:pt x="1028" y="1329"/>
                    <a:pt x="1053" y="1329"/>
                  </a:cubicBezTo>
                  <a:cubicBezTo>
                    <a:pt x="1078" y="1329"/>
                    <a:pt x="1103" y="1304"/>
                    <a:pt x="1153" y="1253"/>
                  </a:cubicBezTo>
                  <a:cubicBezTo>
                    <a:pt x="1153" y="1153"/>
                    <a:pt x="1153" y="928"/>
                    <a:pt x="1253" y="827"/>
                  </a:cubicBezTo>
                  <a:lnTo>
                    <a:pt x="1253" y="101"/>
                  </a:lnTo>
                  <a:cubicBezTo>
                    <a:pt x="1253" y="101"/>
                    <a:pt x="1253" y="0"/>
                    <a:pt x="11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2617;p71">
              <a:extLst>
                <a:ext uri="{FF2B5EF4-FFF2-40B4-BE49-F238E27FC236}">
                  <a16:creationId xmlns:a16="http://schemas.microsoft.com/office/drawing/2014/main" id="{00DF276C-87AB-4289-9732-E5F959FF3664}"/>
                </a:ext>
              </a:extLst>
            </p:cNvPr>
            <p:cNvSpPr/>
            <p:nvPr/>
          </p:nvSpPr>
          <p:spPr>
            <a:xfrm>
              <a:off x="2060300" y="3141000"/>
              <a:ext cx="43875" cy="18825"/>
            </a:xfrm>
            <a:custGeom>
              <a:avLst/>
              <a:gdLst/>
              <a:ahLst/>
              <a:cxnLst/>
              <a:rect l="l" t="t" r="r" b="b"/>
              <a:pathLst>
                <a:path w="1755" h="753" extrusionOk="0">
                  <a:moveTo>
                    <a:pt x="827" y="1"/>
                  </a:moveTo>
                  <a:cubicBezTo>
                    <a:pt x="401" y="1"/>
                    <a:pt x="0" y="427"/>
                    <a:pt x="0" y="753"/>
                  </a:cubicBezTo>
                  <a:cubicBezTo>
                    <a:pt x="268" y="641"/>
                    <a:pt x="456" y="311"/>
                    <a:pt x="725" y="311"/>
                  </a:cubicBezTo>
                  <a:cubicBezTo>
                    <a:pt x="758" y="311"/>
                    <a:pt x="792" y="316"/>
                    <a:pt x="827" y="327"/>
                  </a:cubicBezTo>
                  <a:cubicBezTo>
                    <a:pt x="1128" y="327"/>
                    <a:pt x="1354" y="627"/>
                    <a:pt x="1654" y="753"/>
                  </a:cubicBezTo>
                  <a:cubicBezTo>
                    <a:pt x="1755" y="753"/>
                    <a:pt x="1755" y="627"/>
                    <a:pt x="1755" y="627"/>
                  </a:cubicBezTo>
                  <a:cubicBezTo>
                    <a:pt x="1654" y="327"/>
                    <a:pt x="1128" y="1"/>
                    <a:pt x="8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2618;p71">
              <a:extLst>
                <a:ext uri="{FF2B5EF4-FFF2-40B4-BE49-F238E27FC236}">
                  <a16:creationId xmlns:a16="http://schemas.microsoft.com/office/drawing/2014/main" id="{BE19178F-80A9-480E-8228-D93663627A6D}"/>
                </a:ext>
              </a:extLst>
            </p:cNvPr>
            <p:cNvSpPr/>
            <p:nvPr/>
          </p:nvSpPr>
          <p:spPr>
            <a:xfrm>
              <a:off x="2138625" y="3118675"/>
              <a:ext cx="33850" cy="30500"/>
            </a:xfrm>
            <a:custGeom>
              <a:avLst/>
              <a:gdLst/>
              <a:ahLst/>
              <a:cxnLst/>
              <a:rect l="l" t="t" r="r" b="b"/>
              <a:pathLst>
                <a:path w="1354" h="1220" extrusionOk="0">
                  <a:moveTo>
                    <a:pt x="782" y="1"/>
                  </a:moveTo>
                  <a:cubicBezTo>
                    <a:pt x="547" y="1"/>
                    <a:pt x="318" y="50"/>
                    <a:pt x="201" y="167"/>
                  </a:cubicBezTo>
                  <a:cubicBezTo>
                    <a:pt x="100" y="267"/>
                    <a:pt x="100" y="393"/>
                    <a:pt x="100" y="593"/>
                  </a:cubicBezTo>
                  <a:cubicBezTo>
                    <a:pt x="100" y="693"/>
                    <a:pt x="0" y="1019"/>
                    <a:pt x="100" y="1220"/>
                  </a:cubicBezTo>
                  <a:cubicBezTo>
                    <a:pt x="301" y="1019"/>
                    <a:pt x="201" y="593"/>
                    <a:pt x="401" y="393"/>
                  </a:cubicBezTo>
                  <a:lnTo>
                    <a:pt x="1128" y="393"/>
                  </a:lnTo>
                  <a:cubicBezTo>
                    <a:pt x="1353" y="393"/>
                    <a:pt x="1353" y="167"/>
                    <a:pt x="1253" y="67"/>
                  </a:cubicBezTo>
                  <a:cubicBezTo>
                    <a:pt x="1118" y="25"/>
                    <a:pt x="949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2619;p71">
              <a:extLst>
                <a:ext uri="{FF2B5EF4-FFF2-40B4-BE49-F238E27FC236}">
                  <a16:creationId xmlns:a16="http://schemas.microsoft.com/office/drawing/2014/main" id="{E04C25B5-221C-4006-8D86-5CB822D96AD2}"/>
                </a:ext>
              </a:extLst>
            </p:cNvPr>
            <p:cNvSpPr/>
            <p:nvPr/>
          </p:nvSpPr>
          <p:spPr>
            <a:xfrm>
              <a:off x="2005150" y="3068325"/>
              <a:ext cx="167325" cy="15850"/>
            </a:xfrm>
            <a:custGeom>
              <a:avLst/>
              <a:gdLst/>
              <a:ahLst/>
              <a:cxnLst/>
              <a:rect l="l" t="t" r="r" b="b"/>
              <a:pathLst>
                <a:path w="6693" h="634" extrusionOk="0">
                  <a:moveTo>
                    <a:pt x="1" y="1"/>
                  </a:moveTo>
                  <a:lnTo>
                    <a:pt x="1" y="101"/>
                  </a:lnTo>
                  <a:cubicBezTo>
                    <a:pt x="551" y="576"/>
                    <a:pt x="1461" y="633"/>
                    <a:pt x="2285" y="633"/>
                  </a:cubicBezTo>
                  <a:cubicBezTo>
                    <a:pt x="2548" y="633"/>
                    <a:pt x="2802" y="627"/>
                    <a:pt x="3033" y="627"/>
                  </a:cubicBezTo>
                  <a:cubicBezTo>
                    <a:pt x="3802" y="627"/>
                    <a:pt x="4570" y="583"/>
                    <a:pt x="5332" y="583"/>
                  </a:cubicBezTo>
                  <a:cubicBezTo>
                    <a:pt x="5712" y="583"/>
                    <a:pt x="6091" y="594"/>
                    <a:pt x="6467" y="627"/>
                  </a:cubicBezTo>
                  <a:cubicBezTo>
                    <a:pt x="6692" y="627"/>
                    <a:pt x="6692" y="301"/>
                    <a:pt x="6467" y="201"/>
                  </a:cubicBezTo>
                  <a:cubicBezTo>
                    <a:pt x="6124" y="168"/>
                    <a:pt x="5779" y="157"/>
                    <a:pt x="5432" y="157"/>
                  </a:cubicBezTo>
                  <a:cubicBezTo>
                    <a:pt x="4738" y="157"/>
                    <a:pt x="4036" y="201"/>
                    <a:pt x="3334" y="201"/>
                  </a:cubicBezTo>
                  <a:lnTo>
                    <a:pt x="1780" y="201"/>
                  </a:lnTo>
                  <a:cubicBezTo>
                    <a:pt x="1154" y="201"/>
                    <a:pt x="62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2620;p71">
              <a:extLst>
                <a:ext uri="{FF2B5EF4-FFF2-40B4-BE49-F238E27FC236}">
                  <a16:creationId xmlns:a16="http://schemas.microsoft.com/office/drawing/2014/main" id="{44092B40-64FC-4981-B9BC-E3AD70E6D775}"/>
                </a:ext>
              </a:extLst>
            </p:cNvPr>
            <p:cNvSpPr/>
            <p:nvPr/>
          </p:nvSpPr>
          <p:spPr>
            <a:xfrm>
              <a:off x="2010175" y="3059150"/>
              <a:ext cx="23825" cy="27375"/>
            </a:xfrm>
            <a:custGeom>
              <a:avLst/>
              <a:gdLst/>
              <a:ahLst/>
              <a:cxnLst/>
              <a:rect l="l" t="t" r="r" b="b"/>
              <a:pathLst>
                <a:path w="953" h="1095" extrusionOk="0">
                  <a:moveTo>
                    <a:pt x="169" y="0"/>
                  </a:moveTo>
                  <a:cubicBezTo>
                    <a:pt x="122" y="0"/>
                    <a:pt x="66" y="12"/>
                    <a:pt x="0" y="42"/>
                  </a:cubicBezTo>
                  <a:cubicBezTo>
                    <a:pt x="0" y="267"/>
                    <a:pt x="326" y="368"/>
                    <a:pt x="426" y="468"/>
                  </a:cubicBezTo>
                  <a:cubicBezTo>
                    <a:pt x="426" y="468"/>
                    <a:pt x="526" y="568"/>
                    <a:pt x="526" y="668"/>
                  </a:cubicBezTo>
                  <a:cubicBezTo>
                    <a:pt x="426" y="769"/>
                    <a:pt x="226" y="769"/>
                    <a:pt x="125" y="894"/>
                  </a:cubicBezTo>
                  <a:cubicBezTo>
                    <a:pt x="125" y="994"/>
                    <a:pt x="125" y="1094"/>
                    <a:pt x="226" y="1094"/>
                  </a:cubicBezTo>
                  <a:cubicBezTo>
                    <a:pt x="526" y="1094"/>
                    <a:pt x="953" y="769"/>
                    <a:pt x="752" y="468"/>
                  </a:cubicBezTo>
                  <a:cubicBezTo>
                    <a:pt x="752" y="368"/>
                    <a:pt x="526" y="267"/>
                    <a:pt x="426" y="142"/>
                  </a:cubicBezTo>
                  <a:cubicBezTo>
                    <a:pt x="355" y="71"/>
                    <a:pt x="284" y="0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2621;p71">
              <a:extLst>
                <a:ext uri="{FF2B5EF4-FFF2-40B4-BE49-F238E27FC236}">
                  <a16:creationId xmlns:a16="http://schemas.microsoft.com/office/drawing/2014/main" id="{3AF1AB3A-69BF-4CB7-89FA-5092766BA13A}"/>
                </a:ext>
              </a:extLst>
            </p:cNvPr>
            <p:cNvSpPr/>
            <p:nvPr/>
          </p:nvSpPr>
          <p:spPr>
            <a:xfrm>
              <a:off x="2141375" y="3062225"/>
              <a:ext cx="25450" cy="32300"/>
            </a:xfrm>
            <a:custGeom>
              <a:avLst/>
              <a:gdLst/>
              <a:ahLst/>
              <a:cxnLst/>
              <a:rect l="l" t="t" r="r" b="b"/>
              <a:pathLst>
                <a:path w="1018" h="1292" extrusionOk="0">
                  <a:moveTo>
                    <a:pt x="770" y="1"/>
                  </a:moveTo>
                  <a:cubicBezTo>
                    <a:pt x="438" y="1"/>
                    <a:pt x="178" y="283"/>
                    <a:pt x="91" y="545"/>
                  </a:cubicBezTo>
                  <a:cubicBezTo>
                    <a:pt x="1" y="838"/>
                    <a:pt x="314" y="1291"/>
                    <a:pt x="615" y="1291"/>
                  </a:cubicBezTo>
                  <a:cubicBezTo>
                    <a:pt x="649" y="1291"/>
                    <a:pt x="683" y="1285"/>
                    <a:pt x="717" y="1272"/>
                  </a:cubicBezTo>
                  <a:cubicBezTo>
                    <a:pt x="817" y="1172"/>
                    <a:pt x="817" y="1172"/>
                    <a:pt x="717" y="1072"/>
                  </a:cubicBezTo>
                  <a:cubicBezTo>
                    <a:pt x="617" y="871"/>
                    <a:pt x="291" y="871"/>
                    <a:pt x="391" y="646"/>
                  </a:cubicBezTo>
                  <a:cubicBezTo>
                    <a:pt x="391" y="345"/>
                    <a:pt x="717" y="245"/>
                    <a:pt x="918" y="144"/>
                  </a:cubicBezTo>
                  <a:cubicBezTo>
                    <a:pt x="1018" y="19"/>
                    <a:pt x="918" y="19"/>
                    <a:pt x="918" y="19"/>
                  </a:cubicBezTo>
                  <a:cubicBezTo>
                    <a:pt x="867" y="6"/>
                    <a:pt x="818" y="1"/>
                    <a:pt x="7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2622;p71">
              <a:extLst>
                <a:ext uri="{FF2B5EF4-FFF2-40B4-BE49-F238E27FC236}">
                  <a16:creationId xmlns:a16="http://schemas.microsoft.com/office/drawing/2014/main" id="{6401490D-D5A1-443E-BB46-6A3B80E0152A}"/>
                </a:ext>
              </a:extLst>
            </p:cNvPr>
            <p:cNvSpPr/>
            <p:nvPr/>
          </p:nvSpPr>
          <p:spPr>
            <a:xfrm>
              <a:off x="2174950" y="3073350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201" y="0"/>
                  </a:moveTo>
                  <a:cubicBezTo>
                    <a:pt x="1" y="0"/>
                    <a:pt x="1" y="326"/>
                    <a:pt x="201" y="426"/>
                  </a:cubicBezTo>
                  <a:cubicBezTo>
                    <a:pt x="427" y="426"/>
                    <a:pt x="427" y="10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623;p71">
              <a:extLst>
                <a:ext uri="{FF2B5EF4-FFF2-40B4-BE49-F238E27FC236}">
                  <a16:creationId xmlns:a16="http://schemas.microsoft.com/office/drawing/2014/main" id="{777A5494-5057-4D3A-922F-D3941ED10DA5}"/>
                </a:ext>
              </a:extLst>
            </p:cNvPr>
            <p:cNvSpPr/>
            <p:nvPr/>
          </p:nvSpPr>
          <p:spPr>
            <a:xfrm>
              <a:off x="1992000" y="3064500"/>
              <a:ext cx="8175" cy="8875"/>
            </a:xfrm>
            <a:custGeom>
              <a:avLst/>
              <a:gdLst/>
              <a:ahLst/>
              <a:cxnLst/>
              <a:rect l="l" t="t" r="r" b="b"/>
              <a:pathLst>
                <a:path w="327" h="355" extrusionOk="0">
                  <a:moveTo>
                    <a:pt x="212" y="1"/>
                  </a:moveTo>
                  <a:cubicBezTo>
                    <a:pt x="111" y="1"/>
                    <a:pt x="0" y="83"/>
                    <a:pt x="0" y="154"/>
                  </a:cubicBezTo>
                  <a:lnTo>
                    <a:pt x="0" y="254"/>
                  </a:lnTo>
                  <a:lnTo>
                    <a:pt x="101" y="354"/>
                  </a:lnTo>
                  <a:cubicBezTo>
                    <a:pt x="226" y="354"/>
                    <a:pt x="326" y="154"/>
                    <a:pt x="326" y="53"/>
                  </a:cubicBezTo>
                  <a:cubicBezTo>
                    <a:pt x="296" y="16"/>
                    <a:pt x="255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624;p71">
              <a:extLst>
                <a:ext uri="{FF2B5EF4-FFF2-40B4-BE49-F238E27FC236}">
                  <a16:creationId xmlns:a16="http://schemas.microsoft.com/office/drawing/2014/main" id="{FF6B4381-3FA7-4F10-964A-48348FDC71AA}"/>
                </a:ext>
              </a:extLst>
            </p:cNvPr>
            <p:cNvSpPr/>
            <p:nvPr/>
          </p:nvSpPr>
          <p:spPr>
            <a:xfrm>
              <a:off x="2018300" y="300817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01"/>
                    <a:pt x="101" y="301"/>
                    <a:pt x="201" y="301"/>
                  </a:cubicBezTo>
                  <a:cubicBezTo>
                    <a:pt x="302" y="2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625;p71">
              <a:extLst>
                <a:ext uri="{FF2B5EF4-FFF2-40B4-BE49-F238E27FC236}">
                  <a16:creationId xmlns:a16="http://schemas.microsoft.com/office/drawing/2014/main" id="{76A08736-08E2-4AFB-B964-D4A5F1273E06}"/>
                </a:ext>
              </a:extLst>
            </p:cNvPr>
            <p:cNvSpPr/>
            <p:nvPr/>
          </p:nvSpPr>
          <p:spPr>
            <a:xfrm>
              <a:off x="2005150" y="2997525"/>
              <a:ext cx="8175" cy="8175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201" y="1"/>
                  </a:moveTo>
                  <a:cubicBezTo>
                    <a:pt x="1" y="1"/>
                    <a:pt x="1" y="326"/>
                    <a:pt x="201" y="326"/>
                  </a:cubicBezTo>
                  <a:cubicBezTo>
                    <a:pt x="326" y="326"/>
                    <a:pt x="326" y="10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626;p71">
              <a:extLst>
                <a:ext uri="{FF2B5EF4-FFF2-40B4-BE49-F238E27FC236}">
                  <a16:creationId xmlns:a16="http://schemas.microsoft.com/office/drawing/2014/main" id="{E8D6CFC4-6942-405E-BB4D-79D0F3FA995C}"/>
                </a:ext>
              </a:extLst>
            </p:cNvPr>
            <p:cNvSpPr/>
            <p:nvPr/>
          </p:nvSpPr>
          <p:spPr>
            <a:xfrm>
              <a:off x="2085975" y="2980225"/>
              <a:ext cx="8175" cy="9800"/>
            </a:xfrm>
            <a:custGeom>
              <a:avLst/>
              <a:gdLst/>
              <a:ahLst/>
              <a:cxnLst/>
              <a:rect l="l" t="t" r="r" b="b"/>
              <a:pathLst>
                <a:path w="327" h="392" extrusionOk="0">
                  <a:moveTo>
                    <a:pt x="165" y="0"/>
                  </a:moveTo>
                  <a:cubicBezTo>
                    <a:pt x="105" y="0"/>
                    <a:pt x="42" y="24"/>
                    <a:pt x="1" y="66"/>
                  </a:cubicBezTo>
                  <a:lnTo>
                    <a:pt x="1" y="166"/>
                  </a:lnTo>
                  <a:cubicBezTo>
                    <a:pt x="1" y="166"/>
                    <a:pt x="1" y="292"/>
                    <a:pt x="101" y="392"/>
                  </a:cubicBezTo>
                  <a:cubicBezTo>
                    <a:pt x="226" y="392"/>
                    <a:pt x="327" y="292"/>
                    <a:pt x="327" y="166"/>
                  </a:cubicBezTo>
                  <a:cubicBezTo>
                    <a:pt x="327" y="49"/>
                    <a:pt x="24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627;p71">
              <a:extLst>
                <a:ext uri="{FF2B5EF4-FFF2-40B4-BE49-F238E27FC236}">
                  <a16:creationId xmlns:a16="http://schemas.microsoft.com/office/drawing/2014/main" id="{D34853D3-A5FC-4BE1-A813-31C07F4F453B}"/>
                </a:ext>
              </a:extLst>
            </p:cNvPr>
            <p:cNvSpPr/>
            <p:nvPr/>
          </p:nvSpPr>
          <p:spPr>
            <a:xfrm>
              <a:off x="2088475" y="296370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126" y="0"/>
                  </a:moveTo>
                  <a:cubicBezTo>
                    <a:pt x="1" y="0"/>
                    <a:pt x="1" y="201"/>
                    <a:pt x="126" y="201"/>
                  </a:cubicBezTo>
                  <a:cubicBezTo>
                    <a:pt x="327" y="201"/>
                    <a:pt x="327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628;p71">
              <a:extLst>
                <a:ext uri="{FF2B5EF4-FFF2-40B4-BE49-F238E27FC236}">
                  <a16:creationId xmlns:a16="http://schemas.microsoft.com/office/drawing/2014/main" id="{F2C59521-6086-408C-A3D4-CD9DF8202D21}"/>
                </a:ext>
              </a:extLst>
            </p:cNvPr>
            <p:cNvSpPr/>
            <p:nvPr/>
          </p:nvSpPr>
          <p:spPr>
            <a:xfrm>
              <a:off x="2159300" y="3000825"/>
              <a:ext cx="7525" cy="7375"/>
            </a:xfrm>
            <a:custGeom>
              <a:avLst/>
              <a:gdLst/>
              <a:ahLst/>
              <a:cxnLst/>
              <a:rect l="l" t="t" r="r" b="b"/>
              <a:pathLst>
                <a:path w="301" h="295" extrusionOk="0">
                  <a:moveTo>
                    <a:pt x="150" y="0"/>
                  </a:moveTo>
                  <a:cubicBezTo>
                    <a:pt x="125" y="0"/>
                    <a:pt x="100" y="31"/>
                    <a:pt x="100" y="94"/>
                  </a:cubicBezTo>
                  <a:cubicBezTo>
                    <a:pt x="0" y="94"/>
                    <a:pt x="0" y="194"/>
                    <a:pt x="100" y="194"/>
                  </a:cubicBezTo>
                  <a:cubicBezTo>
                    <a:pt x="100" y="295"/>
                    <a:pt x="100" y="295"/>
                    <a:pt x="201" y="295"/>
                  </a:cubicBezTo>
                  <a:cubicBezTo>
                    <a:pt x="201" y="295"/>
                    <a:pt x="301" y="295"/>
                    <a:pt x="301" y="194"/>
                  </a:cubicBezTo>
                  <a:cubicBezTo>
                    <a:pt x="301" y="194"/>
                    <a:pt x="301" y="94"/>
                    <a:pt x="201" y="94"/>
                  </a:cubicBezTo>
                  <a:cubicBezTo>
                    <a:pt x="201" y="31"/>
                    <a:pt x="176" y="0"/>
                    <a:pt x="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629;p71">
              <a:extLst>
                <a:ext uri="{FF2B5EF4-FFF2-40B4-BE49-F238E27FC236}">
                  <a16:creationId xmlns:a16="http://schemas.microsoft.com/office/drawing/2014/main" id="{820DE359-95F7-47C3-930A-4C45891AA6F4}"/>
                </a:ext>
              </a:extLst>
            </p:cNvPr>
            <p:cNvSpPr/>
            <p:nvPr/>
          </p:nvSpPr>
          <p:spPr>
            <a:xfrm>
              <a:off x="2172450" y="299000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01" y="1"/>
                  </a:moveTo>
                  <a:cubicBezTo>
                    <a:pt x="0" y="1"/>
                    <a:pt x="0" y="302"/>
                    <a:pt x="201" y="302"/>
                  </a:cubicBezTo>
                  <a:cubicBezTo>
                    <a:pt x="301" y="302"/>
                    <a:pt x="301" y="10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630;p71">
              <a:extLst>
                <a:ext uri="{FF2B5EF4-FFF2-40B4-BE49-F238E27FC236}">
                  <a16:creationId xmlns:a16="http://schemas.microsoft.com/office/drawing/2014/main" id="{BDAE6983-033E-476B-A485-46DB9ADBD724}"/>
                </a:ext>
              </a:extLst>
            </p:cNvPr>
            <p:cNvSpPr/>
            <p:nvPr/>
          </p:nvSpPr>
          <p:spPr>
            <a:xfrm>
              <a:off x="2013300" y="3138500"/>
              <a:ext cx="5025" cy="8175"/>
            </a:xfrm>
            <a:custGeom>
              <a:avLst/>
              <a:gdLst/>
              <a:ahLst/>
              <a:cxnLst/>
              <a:rect l="l" t="t" r="r" b="b"/>
              <a:pathLst>
                <a:path w="201" h="327" extrusionOk="0">
                  <a:moveTo>
                    <a:pt x="101" y="1"/>
                  </a:moveTo>
                  <a:cubicBezTo>
                    <a:pt x="0" y="1"/>
                    <a:pt x="0" y="101"/>
                    <a:pt x="0" y="226"/>
                  </a:cubicBezTo>
                  <a:cubicBezTo>
                    <a:pt x="0" y="326"/>
                    <a:pt x="0" y="326"/>
                    <a:pt x="101" y="326"/>
                  </a:cubicBezTo>
                  <a:cubicBezTo>
                    <a:pt x="201" y="326"/>
                    <a:pt x="201" y="226"/>
                    <a:pt x="201" y="226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631;p71">
              <a:extLst>
                <a:ext uri="{FF2B5EF4-FFF2-40B4-BE49-F238E27FC236}">
                  <a16:creationId xmlns:a16="http://schemas.microsoft.com/office/drawing/2014/main" id="{7CB034BC-041F-4402-92E9-CAD2DA08302E}"/>
                </a:ext>
              </a:extLst>
            </p:cNvPr>
            <p:cNvSpPr/>
            <p:nvPr/>
          </p:nvSpPr>
          <p:spPr>
            <a:xfrm>
              <a:off x="2072825" y="3172350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226" y="0"/>
                  </a:moveTo>
                  <a:cubicBezTo>
                    <a:pt x="126" y="0"/>
                    <a:pt x="0" y="125"/>
                    <a:pt x="0" y="226"/>
                  </a:cubicBezTo>
                  <a:cubicBezTo>
                    <a:pt x="0" y="326"/>
                    <a:pt x="126" y="426"/>
                    <a:pt x="226" y="426"/>
                  </a:cubicBezTo>
                  <a:cubicBezTo>
                    <a:pt x="326" y="426"/>
                    <a:pt x="426" y="326"/>
                    <a:pt x="426" y="226"/>
                  </a:cubicBezTo>
                  <a:cubicBezTo>
                    <a:pt x="426" y="125"/>
                    <a:pt x="326" y="0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632;p71">
              <a:extLst>
                <a:ext uri="{FF2B5EF4-FFF2-40B4-BE49-F238E27FC236}">
                  <a16:creationId xmlns:a16="http://schemas.microsoft.com/office/drawing/2014/main" id="{ACF4C9B9-CD54-40AA-AF29-834F7C95D740}"/>
                </a:ext>
              </a:extLst>
            </p:cNvPr>
            <p:cNvSpPr/>
            <p:nvPr/>
          </p:nvSpPr>
          <p:spPr>
            <a:xfrm>
              <a:off x="2070325" y="3191125"/>
              <a:ext cx="8150" cy="7550"/>
            </a:xfrm>
            <a:custGeom>
              <a:avLst/>
              <a:gdLst/>
              <a:ahLst/>
              <a:cxnLst/>
              <a:rect l="l" t="t" r="r" b="b"/>
              <a:pathLst>
                <a:path w="326" h="302" extrusionOk="0">
                  <a:moveTo>
                    <a:pt x="226" y="1"/>
                  </a:moveTo>
                  <a:cubicBezTo>
                    <a:pt x="0" y="1"/>
                    <a:pt x="0" y="201"/>
                    <a:pt x="226" y="302"/>
                  </a:cubicBezTo>
                  <a:cubicBezTo>
                    <a:pt x="326" y="302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633;p71">
              <a:extLst>
                <a:ext uri="{FF2B5EF4-FFF2-40B4-BE49-F238E27FC236}">
                  <a16:creationId xmlns:a16="http://schemas.microsoft.com/office/drawing/2014/main" id="{C31F15B8-4A9D-4A7E-AEBC-F4E844FB9AB1}"/>
                </a:ext>
              </a:extLst>
            </p:cNvPr>
            <p:cNvSpPr/>
            <p:nvPr/>
          </p:nvSpPr>
          <p:spPr>
            <a:xfrm>
              <a:off x="2164300" y="3144150"/>
              <a:ext cx="10675" cy="10050"/>
            </a:xfrm>
            <a:custGeom>
              <a:avLst/>
              <a:gdLst/>
              <a:ahLst/>
              <a:cxnLst/>
              <a:rect l="l" t="t" r="r" b="b"/>
              <a:pathLst>
                <a:path w="427" h="402" extrusionOk="0">
                  <a:moveTo>
                    <a:pt x="226" y="0"/>
                  </a:moveTo>
                  <a:cubicBezTo>
                    <a:pt x="101" y="0"/>
                    <a:pt x="1" y="100"/>
                    <a:pt x="1" y="201"/>
                  </a:cubicBezTo>
                  <a:cubicBezTo>
                    <a:pt x="1" y="301"/>
                    <a:pt x="101" y="301"/>
                    <a:pt x="226" y="401"/>
                  </a:cubicBezTo>
                  <a:cubicBezTo>
                    <a:pt x="326" y="401"/>
                    <a:pt x="427" y="301"/>
                    <a:pt x="427" y="201"/>
                  </a:cubicBezTo>
                  <a:cubicBezTo>
                    <a:pt x="427" y="100"/>
                    <a:pt x="326" y="0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634;p71">
              <a:extLst>
                <a:ext uri="{FF2B5EF4-FFF2-40B4-BE49-F238E27FC236}">
                  <a16:creationId xmlns:a16="http://schemas.microsoft.com/office/drawing/2014/main" id="{67937297-0802-4644-85B2-15AFDB40DAC1}"/>
                </a:ext>
              </a:extLst>
            </p:cNvPr>
            <p:cNvSpPr/>
            <p:nvPr/>
          </p:nvSpPr>
          <p:spPr>
            <a:xfrm>
              <a:off x="2094125" y="3097775"/>
              <a:ext cx="18200" cy="38250"/>
            </a:xfrm>
            <a:custGeom>
              <a:avLst/>
              <a:gdLst/>
              <a:ahLst/>
              <a:cxnLst/>
              <a:rect l="l" t="t" r="r" b="b"/>
              <a:pathLst>
                <a:path w="728" h="1530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01" y="377"/>
                    <a:pt x="201" y="602"/>
                    <a:pt x="301" y="903"/>
                  </a:cubicBezTo>
                  <a:cubicBezTo>
                    <a:pt x="402" y="1103"/>
                    <a:pt x="402" y="1329"/>
                    <a:pt x="627" y="1529"/>
                  </a:cubicBezTo>
                  <a:cubicBezTo>
                    <a:pt x="627" y="1529"/>
                    <a:pt x="727" y="1529"/>
                    <a:pt x="727" y="1429"/>
                  </a:cubicBezTo>
                  <a:cubicBezTo>
                    <a:pt x="727" y="1229"/>
                    <a:pt x="627" y="1003"/>
                    <a:pt x="527" y="803"/>
                  </a:cubicBezTo>
                  <a:cubicBezTo>
                    <a:pt x="402" y="477"/>
                    <a:pt x="301" y="276"/>
                    <a:pt x="101" y="76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635;p71">
              <a:extLst>
                <a:ext uri="{FF2B5EF4-FFF2-40B4-BE49-F238E27FC236}">
                  <a16:creationId xmlns:a16="http://schemas.microsoft.com/office/drawing/2014/main" id="{C5F84368-B346-4DAB-AC34-05326E4B9FB9}"/>
                </a:ext>
              </a:extLst>
            </p:cNvPr>
            <p:cNvSpPr/>
            <p:nvPr/>
          </p:nvSpPr>
          <p:spPr>
            <a:xfrm>
              <a:off x="2041500" y="3047025"/>
              <a:ext cx="23825" cy="21325"/>
            </a:xfrm>
            <a:custGeom>
              <a:avLst/>
              <a:gdLst/>
              <a:ahLst/>
              <a:cxnLst/>
              <a:rect l="l" t="t" r="r" b="b"/>
              <a:pathLst>
                <a:path w="953" h="853" extrusionOk="0">
                  <a:moveTo>
                    <a:pt x="0" y="0"/>
                  </a:moveTo>
                  <a:cubicBezTo>
                    <a:pt x="0" y="226"/>
                    <a:pt x="326" y="427"/>
                    <a:pt x="426" y="627"/>
                  </a:cubicBezTo>
                  <a:cubicBezTo>
                    <a:pt x="627" y="752"/>
                    <a:pt x="752" y="853"/>
                    <a:pt x="953" y="853"/>
                  </a:cubicBezTo>
                  <a:cubicBezTo>
                    <a:pt x="852" y="853"/>
                    <a:pt x="852" y="752"/>
                    <a:pt x="752" y="752"/>
                  </a:cubicBezTo>
                  <a:cubicBezTo>
                    <a:pt x="752" y="627"/>
                    <a:pt x="627" y="527"/>
                    <a:pt x="527" y="427"/>
                  </a:cubicBezTo>
                  <a:cubicBezTo>
                    <a:pt x="426" y="326"/>
                    <a:pt x="3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636;p71">
              <a:extLst>
                <a:ext uri="{FF2B5EF4-FFF2-40B4-BE49-F238E27FC236}">
                  <a16:creationId xmlns:a16="http://schemas.microsoft.com/office/drawing/2014/main" id="{3BC3C894-EE96-4268-A760-B64436A1BA3C}"/>
                </a:ext>
              </a:extLst>
            </p:cNvPr>
            <p:cNvSpPr/>
            <p:nvPr/>
          </p:nvSpPr>
          <p:spPr>
            <a:xfrm>
              <a:off x="2067800" y="3021950"/>
              <a:ext cx="8175" cy="30750"/>
            </a:xfrm>
            <a:custGeom>
              <a:avLst/>
              <a:gdLst/>
              <a:ahLst/>
              <a:cxnLst/>
              <a:rect l="l" t="t" r="r" b="b"/>
              <a:pathLst>
                <a:path w="327" h="1230" extrusionOk="0">
                  <a:moveTo>
                    <a:pt x="114" y="1"/>
                  </a:moveTo>
                  <a:cubicBezTo>
                    <a:pt x="101" y="1"/>
                    <a:pt x="101" y="26"/>
                    <a:pt x="101" y="76"/>
                  </a:cubicBezTo>
                  <a:cubicBezTo>
                    <a:pt x="1" y="277"/>
                    <a:pt x="101" y="377"/>
                    <a:pt x="101" y="602"/>
                  </a:cubicBezTo>
                  <a:cubicBezTo>
                    <a:pt x="101" y="803"/>
                    <a:pt x="201" y="1003"/>
                    <a:pt x="327" y="1229"/>
                  </a:cubicBezTo>
                  <a:lnTo>
                    <a:pt x="327" y="602"/>
                  </a:lnTo>
                  <a:cubicBezTo>
                    <a:pt x="327" y="377"/>
                    <a:pt x="327" y="176"/>
                    <a:pt x="201" y="76"/>
                  </a:cubicBezTo>
                  <a:cubicBezTo>
                    <a:pt x="151" y="26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637;p71">
              <a:extLst>
                <a:ext uri="{FF2B5EF4-FFF2-40B4-BE49-F238E27FC236}">
                  <a16:creationId xmlns:a16="http://schemas.microsoft.com/office/drawing/2014/main" id="{31F34E65-0C29-4788-9D10-F77BF7EA653D}"/>
                </a:ext>
              </a:extLst>
            </p:cNvPr>
            <p:cNvSpPr/>
            <p:nvPr/>
          </p:nvSpPr>
          <p:spPr>
            <a:xfrm>
              <a:off x="2099150" y="305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638;p71">
              <a:extLst>
                <a:ext uri="{FF2B5EF4-FFF2-40B4-BE49-F238E27FC236}">
                  <a16:creationId xmlns:a16="http://schemas.microsoft.com/office/drawing/2014/main" id="{86EEE250-153E-4A41-875C-F67583234483}"/>
                </a:ext>
              </a:extLst>
            </p:cNvPr>
            <p:cNvSpPr/>
            <p:nvPr/>
          </p:nvSpPr>
          <p:spPr>
            <a:xfrm>
              <a:off x="2094850" y="3026350"/>
              <a:ext cx="22475" cy="32400"/>
            </a:xfrm>
            <a:custGeom>
              <a:avLst/>
              <a:gdLst/>
              <a:ahLst/>
              <a:cxnLst/>
              <a:rect l="l" t="t" r="r" b="b"/>
              <a:pathLst>
                <a:path w="899" h="1296" extrusionOk="0">
                  <a:moveTo>
                    <a:pt x="698" y="0"/>
                  </a:moveTo>
                  <a:cubicBezTo>
                    <a:pt x="373" y="326"/>
                    <a:pt x="172" y="727"/>
                    <a:pt x="72" y="1153"/>
                  </a:cubicBezTo>
                  <a:cubicBezTo>
                    <a:pt x="1" y="1224"/>
                    <a:pt x="80" y="1295"/>
                    <a:pt x="133" y="1295"/>
                  </a:cubicBezTo>
                  <a:cubicBezTo>
                    <a:pt x="155" y="1295"/>
                    <a:pt x="172" y="1283"/>
                    <a:pt x="172" y="1254"/>
                  </a:cubicBezTo>
                  <a:cubicBezTo>
                    <a:pt x="373" y="827"/>
                    <a:pt x="598" y="527"/>
                    <a:pt x="799" y="201"/>
                  </a:cubicBezTo>
                  <a:cubicBezTo>
                    <a:pt x="899" y="101"/>
                    <a:pt x="799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639;p71">
              <a:extLst>
                <a:ext uri="{FF2B5EF4-FFF2-40B4-BE49-F238E27FC236}">
                  <a16:creationId xmlns:a16="http://schemas.microsoft.com/office/drawing/2014/main" id="{E086EF9A-5ADB-4DC6-9DD6-87D8834312FB}"/>
                </a:ext>
              </a:extLst>
            </p:cNvPr>
            <p:cNvSpPr/>
            <p:nvPr/>
          </p:nvSpPr>
          <p:spPr>
            <a:xfrm>
              <a:off x="2109800" y="3055175"/>
              <a:ext cx="31350" cy="13175"/>
            </a:xfrm>
            <a:custGeom>
              <a:avLst/>
              <a:gdLst/>
              <a:ahLst/>
              <a:cxnLst/>
              <a:rect l="l" t="t" r="r" b="b"/>
              <a:pathLst>
                <a:path w="1254" h="527" extrusionOk="0">
                  <a:moveTo>
                    <a:pt x="1028" y="0"/>
                  </a:moveTo>
                  <a:cubicBezTo>
                    <a:pt x="727" y="101"/>
                    <a:pt x="301" y="201"/>
                    <a:pt x="100" y="426"/>
                  </a:cubicBezTo>
                  <a:cubicBezTo>
                    <a:pt x="0" y="426"/>
                    <a:pt x="100" y="527"/>
                    <a:pt x="100" y="527"/>
                  </a:cubicBezTo>
                  <a:cubicBezTo>
                    <a:pt x="401" y="426"/>
                    <a:pt x="727" y="301"/>
                    <a:pt x="1153" y="201"/>
                  </a:cubicBezTo>
                  <a:cubicBezTo>
                    <a:pt x="1253" y="201"/>
                    <a:pt x="1153" y="0"/>
                    <a:pt x="10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640;p71">
              <a:extLst>
                <a:ext uri="{FF2B5EF4-FFF2-40B4-BE49-F238E27FC236}">
                  <a16:creationId xmlns:a16="http://schemas.microsoft.com/office/drawing/2014/main" id="{9B478311-E184-4352-A40D-E1BD6E89E5B4}"/>
                </a:ext>
              </a:extLst>
            </p:cNvPr>
            <p:cNvSpPr/>
            <p:nvPr/>
          </p:nvSpPr>
          <p:spPr>
            <a:xfrm>
              <a:off x="2036475" y="3085450"/>
              <a:ext cx="25625" cy="16750"/>
            </a:xfrm>
            <a:custGeom>
              <a:avLst/>
              <a:gdLst/>
              <a:ahLst/>
              <a:cxnLst/>
              <a:rect l="l" t="t" r="r" b="b"/>
              <a:pathLst>
                <a:path w="1025" h="670" extrusionOk="0">
                  <a:moveTo>
                    <a:pt x="927" y="1"/>
                  </a:moveTo>
                  <a:cubicBezTo>
                    <a:pt x="899" y="1"/>
                    <a:pt x="865" y="13"/>
                    <a:pt x="828" y="42"/>
                  </a:cubicBezTo>
                  <a:cubicBezTo>
                    <a:pt x="728" y="143"/>
                    <a:pt x="527" y="143"/>
                    <a:pt x="327" y="243"/>
                  </a:cubicBezTo>
                  <a:cubicBezTo>
                    <a:pt x="201" y="343"/>
                    <a:pt x="1" y="469"/>
                    <a:pt x="1" y="569"/>
                  </a:cubicBezTo>
                  <a:lnTo>
                    <a:pt x="1" y="669"/>
                  </a:lnTo>
                  <a:cubicBezTo>
                    <a:pt x="101" y="669"/>
                    <a:pt x="201" y="669"/>
                    <a:pt x="201" y="569"/>
                  </a:cubicBezTo>
                  <a:cubicBezTo>
                    <a:pt x="327" y="569"/>
                    <a:pt x="427" y="469"/>
                    <a:pt x="527" y="469"/>
                  </a:cubicBezTo>
                  <a:cubicBezTo>
                    <a:pt x="627" y="343"/>
                    <a:pt x="828" y="243"/>
                    <a:pt x="953" y="143"/>
                  </a:cubicBezTo>
                  <a:cubicBezTo>
                    <a:pt x="1024" y="72"/>
                    <a:pt x="995" y="1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641;p71">
              <a:extLst>
                <a:ext uri="{FF2B5EF4-FFF2-40B4-BE49-F238E27FC236}">
                  <a16:creationId xmlns:a16="http://schemas.microsoft.com/office/drawing/2014/main" id="{C1932969-6366-4657-9D2A-94D21C422AE4}"/>
                </a:ext>
              </a:extLst>
            </p:cNvPr>
            <p:cNvSpPr/>
            <p:nvPr/>
          </p:nvSpPr>
          <p:spPr>
            <a:xfrm>
              <a:off x="2062800" y="3097150"/>
              <a:ext cx="15675" cy="25725"/>
            </a:xfrm>
            <a:custGeom>
              <a:avLst/>
              <a:gdLst/>
              <a:ahLst/>
              <a:cxnLst/>
              <a:rect l="l" t="t" r="r" b="b"/>
              <a:pathLst>
                <a:path w="627" h="1029" extrusionOk="0">
                  <a:moveTo>
                    <a:pt x="401" y="1"/>
                  </a:moveTo>
                  <a:cubicBezTo>
                    <a:pt x="301" y="201"/>
                    <a:pt x="301" y="402"/>
                    <a:pt x="201" y="502"/>
                  </a:cubicBezTo>
                  <a:cubicBezTo>
                    <a:pt x="201" y="627"/>
                    <a:pt x="0" y="828"/>
                    <a:pt x="101" y="928"/>
                  </a:cubicBezTo>
                  <a:lnTo>
                    <a:pt x="201" y="1028"/>
                  </a:lnTo>
                  <a:cubicBezTo>
                    <a:pt x="301" y="928"/>
                    <a:pt x="401" y="727"/>
                    <a:pt x="401" y="627"/>
                  </a:cubicBezTo>
                  <a:cubicBezTo>
                    <a:pt x="527" y="402"/>
                    <a:pt x="627" y="201"/>
                    <a:pt x="527" y="101"/>
                  </a:cubicBezTo>
                  <a:cubicBezTo>
                    <a:pt x="527" y="1"/>
                    <a:pt x="527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642;p71">
              <a:extLst>
                <a:ext uri="{FF2B5EF4-FFF2-40B4-BE49-F238E27FC236}">
                  <a16:creationId xmlns:a16="http://schemas.microsoft.com/office/drawing/2014/main" id="{77CC1A67-4852-48EB-88AA-05C833B680DC}"/>
                </a:ext>
              </a:extLst>
            </p:cNvPr>
            <p:cNvSpPr/>
            <p:nvPr/>
          </p:nvSpPr>
          <p:spPr>
            <a:xfrm>
              <a:off x="2112300" y="3086500"/>
              <a:ext cx="28850" cy="13175"/>
            </a:xfrm>
            <a:custGeom>
              <a:avLst/>
              <a:gdLst/>
              <a:ahLst/>
              <a:cxnLst/>
              <a:rect l="l" t="t" r="r" b="b"/>
              <a:pathLst>
                <a:path w="1154" h="527" extrusionOk="0">
                  <a:moveTo>
                    <a:pt x="0" y="0"/>
                  </a:moveTo>
                  <a:cubicBezTo>
                    <a:pt x="201" y="201"/>
                    <a:pt x="426" y="201"/>
                    <a:pt x="627" y="301"/>
                  </a:cubicBezTo>
                  <a:cubicBezTo>
                    <a:pt x="727" y="427"/>
                    <a:pt x="928" y="527"/>
                    <a:pt x="1053" y="527"/>
                  </a:cubicBezTo>
                  <a:lnTo>
                    <a:pt x="1153" y="427"/>
                  </a:lnTo>
                  <a:cubicBezTo>
                    <a:pt x="1053" y="201"/>
                    <a:pt x="827" y="201"/>
                    <a:pt x="627" y="201"/>
                  </a:cubicBezTo>
                  <a:cubicBezTo>
                    <a:pt x="527" y="101"/>
                    <a:pt x="3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643;p71">
              <a:extLst>
                <a:ext uri="{FF2B5EF4-FFF2-40B4-BE49-F238E27FC236}">
                  <a16:creationId xmlns:a16="http://schemas.microsoft.com/office/drawing/2014/main" id="{AB24A605-FC63-4345-8854-3520045F8524}"/>
                </a:ext>
              </a:extLst>
            </p:cNvPr>
            <p:cNvSpPr/>
            <p:nvPr/>
          </p:nvSpPr>
          <p:spPr>
            <a:xfrm>
              <a:off x="1874825" y="3141000"/>
              <a:ext cx="31350" cy="23850"/>
            </a:xfrm>
            <a:custGeom>
              <a:avLst/>
              <a:gdLst/>
              <a:ahLst/>
              <a:cxnLst/>
              <a:rect l="l" t="t" r="r" b="b"/>
              <a:pathLst>
                <a:path w="1254" h="954" extrusionOk="0">
                  <a:moveTo>
                    <a:pt x="527" y="1"/>
                  </a:moveTo>
                  <a:cubicBezTo>
                    <a:pt x="1" y="1"/>
                    <a:pt x="101" y="953"/>
                    <a:pt x="627" y="953"/>
                  </a:cubicBezTo>
                  <a:cubicBezTo>
                    <a:pt x="1254" y="953"/>
                    <a:pt x="1153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644;p71">
              <a:extLst>
                <a:ext uri="{FF2B5EF4-FFF2-40B4-BE49-F238E27FC236}">
                  <a16:creationId xmlns:a16="http://schemas.microsoft.com/office/drawing/2014/main" id="{F3E70DD0-9092-4AB8-8B7B-60E63D2E4E6A}"/>
                </a:ext>
              </a:extLst>
            </p:cNvPr>
            <p:cNvSpPr/>
            <p:nvPr/>
          </p:nvSpPr>
          <p:spPr>
            <a:xfrm>
              <a:off x="1906250" y="3062700"/>
              <a:ext cx="25625" cy="21750"/>
            </a:xfrm>
            <a:custGeom>
              <a:avLst/>
              <a:gdLst/>
              <a:ahLst/>
              <a:cxnLst/>
              <a:rect l="l" t="t" r="r" b="b"/>
              <a:pathLst>
                <a:path w="1025" h="870" extrusionOk="0">
                  <a:moveTo>
                    <a:pt x="623" y="0"/>
                  </a:moveTo>
                  <a:cubicBezTo>
                    <a:pt x="523" y="0"/>
                    <a:pt x="523" y="125"/>
                    <a:pt x="398" y="125"/>
                  </a:cubicBezTo>
                  <a:cubicBezTo>
                    <a:pt x="0" y="364"/>
                    <a:pt x="375" y="870"/>
                    <a:pt x="697" y="870"/>
                  </a:cubicBezTo>
                  <a:cubicBezTo>
                    <a:pt x="781" y="870"/>
                    <a:pt x="862" y="835"/>
                    <a:pt x="924" y="752"/>
                  </a:cubicBezTo>
                  <a:cubicBezTo>
                    <a:pt x="1024" y="627"/>
                    <a:pt x="1024" y="526"/>
                    <a:pt x="1024" y="326"/>
                  </a:cubicBezTo>
                  <a:cubicBezTo>
                    <a:pt x="1024" y="125"/>
                    <a:pt x="824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645;p71">
              <a:extLst>
                <a:ext uri="{FF2B5EF4-FFF2-40B4-BE49-F238E27FC236}">
                  <a16:creationId xmlns:a16="http://schemas.microsoft.com/office/drawing/2014/main" id="{F95B42FA-6749-4126-8B53-F0C598813F81}"/>
                </a:ext>
              </a:extLst>
            </p:cNvPr>
            <p:cNvSpPr/>
            <p:nvPr/>
          </p:nvSpPr>
          <p:spPr>
            <a:xfrm>
              <a:off x="1723200" y="2901025"/>
              <a:ext cx="15675" cy="16325"/>
            </a:xfrm>
            <a:custGeom>
              <a:avLst/>
              <a:gdLst/>
              <a:ahLst/>
              <a:cxnLst/>
              <a:rect l="l" t="t" r="r" b="b"/>
              <a:pathLst>
                <a:path w="627" h="653" extrusionOk="0">
                  <a:moveTo>
                    <a:pt x="201" y="1"/>
                  </a:moveTo>
                  <a:cubicBezTo>
                    <a:pt x="101" y="1"/>
                    <a:pt x="101" y="1"/>
                    <a:pt x="101" y="101"/>
                  </a:cubicBezTo>
                  <a:lnTo>
                    <a:pt x="0" y="101"/>
                  </a:lnTo>
                  <a:lnTo>
                    <a:pt x="0" y="201"/>
                  </a:lnTo>
                  <a:lnTo>
                    <a:pt x="0" y="327"/>
                  </a:lnTo>
                  <a:lnTo>
                    <a:pt x="0" y="427"/>
                  </a:lnTo>
                  <a:cubicBezTo>
                    <a:pt x="51" y="577"/>
                    <a:pt x="182" y="653"/>
                    <a:pt x="314" y="653"/>
                  </a:cubicBezTo>
                  <a:cubicBezTo>
                    <a:pt x="445" y="653"/>
                    <a:pt x="577" y="577"/>
                    <a:pt x="627" y="427"/>
                  </a:cubicBezTo>
                  <a:lnTo>
                    <a:pt x="627" y="327"/>
                  </a:lnTo>
                  <a:lnTo>
                    <a:pt x="627" y="201"/>
                  </a:lnTo>
                  <a:lnTo>
                    <a:pt x="627" y="101"/>
                  </a:lnTo>
                  <a:lnTo>
                    <a:pt x="527" y="101"/>
                  </a:lnTo>
                  <a:cubicBezTo>
                    <a:pt x="527" y="1"/>
                    <a:pt x="527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646;p71">
              <a:extLst>
                <a:ext uri="{FF2B5EF4-FFF2-40B4-BE49-F238E27FC236}">
                  <a16:creationId xmlns:a16="http://schemas.microsoft.com/office/drawing/2014/main" id="{35E467B8-A033-4AB6-9356-B982A0084068}"/>
                </a:ext>
              </a:extLst>
            </p:cNvPr>
            <p:cNvSpPr/>
            <p:nvPr/>
          </p:nvSpPr>
          <p:spPr>
            <a:xfrm>
              <a:off x="1686850" y="294050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201" y="1"/>
                  </a:moveTo>
                  <a:cubicBezTo>
                    <a:pt x="1" y="1"/>
                    <a:pt x="101" y="201"/>
                    <a:pt x="201" y="201"/>
                  </a:cubicBezTo>
                  <a:cubicBezTo>
                    <a:pt x="301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647;p71">
              <a:extLst>
                <a:ext uri="{FF2B5EF4-FFF2-40B4-BE49-F238E27FC236}">
                  <a16:creationId xmlns:a16="http://schemas.microsoft.com/office/drawing/2014/main" id="{8E73F304-30FD-4141-9242-4B3C228D7D60}"/>
                </a:ext>
              </a:extLst>
            </p:cNvPr>
            <p:cNvSpPr/>
            <p:nvPr/>
          </p:nvSpPr>
          <p:spPr>
            <a:xfrm>
              <a:off x="1710050" y="3146650"/>
              <a:ext cx="33850" cy="23200"/>
            </a:xfrm>
            <a:custGeom>
              <a:avLst/>
              <a:gdLst/>
              <a:ahLst/>
              <a:cxnLst/>
              <a:rect l="l" t="t" r="r" b="b"/>
              <a:pathLst>
                <a:path w="1354" h="928" extrusionOk="0">
                  <a:moveTo>
                    <a:pt x="627" y="0"/>
                  </a:moveTo>
                  <a:cubicBezTo>
                    <a:pt x="0" y="0"/>
                    <a:pt x="100" y="928"/>
                    <a:pt x="727" y="928"/>
                  </a:cubicBezTo>
                  <a:cubicBezTo>
                    <a:pt x="1353" y="928"/>
                    <a:pt x="1253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648;p71">
              <a:extLst>
                <a:ext uri="{FF2B5EF4-FFF2-40B4-BE49-F238E27FC236}">
                  <a16:creationId xmlns:a16="http://schemas.microsoft.com/office/drawing/2014/main" id="{EC3DD0D5-C79A-400B-9256-0C17A0936C7D}"/>
                </a:ext>
              </a:extLst>
            </p:cNvPr>
            <p:cNvSpPr/>
            <p:nvPr/>
          </p:nvSpPr>
          <p:spPr>
            <a:xfrm>
              <a:off x="1750725" y="3160400"/>
              <a:ext cx="20800" cy="11375"/>
            </a:xfrm>
            <a:custGeom>
              <a:avLst/>
              <a:gdLst/>
              <a:ahLst/>
              <a:cxnLst/>
              <a:rect l="l" t="t" r="r" b="b"/>
              <a:pathLst>
                <a:path w="832" h="455" extrusionOk="0">
                  <a:moveTo>
                    <a:pt x="435" y="1"/>
                  </a:moveTo>
                  <a:cubicBezTo>
                    <a:pt x="371" y="1"/>
                    <a:pt x="307" y="23"/>
                    <a:pt x="253" y="77"/>
                  </a:cubicBezTo>
                  <a:lnTo>
                    <a:pt x="153" y="77"/>
                  </a:lnTo>
                  <a:cubicBezTo>
                    <a:pt x="0" y="229"/>
                    <a:pt x="195" y="454"/>
                    <a:pt x="397" y="454"/>
                  </a:cubicBezTo>
                  <a:cubicBezTo>
                    <a:pt x="460" y="454"/>
                    <a:pt x="524" y="432"/>
                    <a:pt x="579" y="378"/>
                  </a:cubicBezTo>
                  <a:lnTo>
                    <a:pt x="679" y="378"/>
                  </a:lnTo>
                  <a:cubicBezTo>
                    <a:pt x="831" y="225"/>
                    <a:pt x="636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649;p71">
              <a:extLst>
                <a:ext uri="{FF2B5EF4-FFF2-40B4-BE49-F238E27FC236}">
                  <a16:creationId xmlns:a16="http://schemas.microsoft.com/office/drawing/2014/main" id="{C61C74A4-7113-46D6-A5B6-8C3E0205AE8E}"/>
                </a:ext>
              </a:extLst>
            </p:cNvPr>
            <p:cNvSpPr/>
            <p:nvPr/>
          </p:nvSpPr>
          <p:spPr>
            <a:xfrm>
              <a:off x="1731350" y="3216825"/>
              <a:ext cx="12550" cy="8175"/>
            </a:xfrm>
            <a:custGeom>
              <a:avLst/>
              <a:gdLst/>
              <a:ahLst/>
              <a:cxnLst/>
              <a:rect l="l" t="t" r="r" b="b"/>
              <a:pathLst>
                <a:path w="502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501" y="326"/>
                    <a:pt x="4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650;p71">
              <a:extLst>
                <a:ext uri="{FF2B5EF4-FFF2-40B4-BE49-F238E27FC236}">
                  <a16:creationId xmlns:a16="http://schemas.microsoft.com/office/drawing/2014/main" id="{8670AFA3-5D15-4288-9657-20235B9CBB95}"/>
                </a:ext>
              </a:extLst>
            </p:cNvPr>
            <p:cNvSpPr/>
            <p:nvPr/>
          </p:nvSpPr>
          <p:spPr>
            <a:xfrm>
              <a:off x="1887975" y="3292650"/>
              <a:ext cx="15700" cy="15675"/>
            </a:xfrm>
            <a:custGeom>
              <a:avLst/>
              <a:gdLst/>
              <a:ahLst/>
              <a:cxnLst/>
              <a:rect l="l" t="t" r="r" b="b"/>
              <a:pathLst>
                <a:path w="628" h="627" extrusionOk="0">
                  <a:moveTo>
                    <a:pt x="302" y="0"/>
                  </a:moveTo>
                  <a:cubicBezTo>
                    <a:pt x="101" y="0"/>
                    <a:pt x="1" y="201"/>
                    <a:pt x="1" y="326"/>
                  </a:cubicBezTo>
                  <a:cubicBezTo>
                    <a:pt x="1" y="526"/>
                    <a:pt x="201" y="627"/>
                    <a:pt x="402" y="627"/>
                  </a:cubicBezTo>
                  <a:cubicBezTo>
                    <a:pt x="502" y="627"/>
                    <a:pt x="627" y="426"/>
                    <a:pt x="627" y="326"/>
                  </a:cubicBezTo>
                  <a:cubicBezTo>
                    <a:pt x="627" y="100"/>
                    <a:pt x="502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651;p71">
              <a:extLst>
                <a:ext uri="{FF2B5EF4-FFF2-40B4-BE49-F238E27FC236}">
                  <a16:creationId xmlns:a16="http://schemas.microsoft.com/office/drawing/2014/main" id="{1EA1F861-382C-447C-ACB3-7A4F4752818D}"/>
                </a:ext>
              </a:extLst>
            </p:cNvPr>
            <p:cNvSpPr/>
            <p:nvPr/>
          </p:nvSpPr>
          <p:spPr>
            <a:xfrm>
              <a:off x="1913675" y="3334400"/>
              <a:ext cx="15700" cy="10275"/>
            </a:xfrm>
            <a:custGeom>
              <a:avLst/>
              <a:gdLst/>
              <a:ahLst/>
              <a:cxnLst/>
              <a:rect l="l" t="t" r="r" b="b"/>
              <a:pathLst>
                <a:path w="628" h="411" extrusionOk="0">
                  <a:moveTo>
                    <a:pt x="267" y="0"/>
                  </a:moveTo>
                  <a:cubicBezTo>
                    <a:pt x="125" y="0"/>
                    <a:pt x="0" y="86"/>
                    <a:pt x="0" y="210"/>
                  </a:cubicBezTo>
                  <a:lnTo>
                    <a:pt x="0" y="310"/>
                  </a:lnTo>
                  <a:cubicBezTo>
                    <a:pt x="0" y="410"/>
                    <a:pt x="101" y="410"/>
                    <a:pt x="226" y="410"/>
                  </a:cubicBezTo>
                  <a:cubicBezTo>
                    <a:pt x="427" y="410"/>
                    <a:pt x="627" y="210"/>
                    <a:pt x="527" y="110"/>
                  </a:cubicBezTo>
                  <a:cubicBezTo>
                    <a:pt x="450" y="33"/>
                    <a:pt x="355" y="0"/>
                    <a:pt x="2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652;p71">
              <a:extLst>
                <a:ext uri="{FF2B5EF4-FFF2-40B4-BE49-F238E27FC236}">
                  <a16:creationId xmlns:a16="http://schemas.microsoft.com/office/drawing/2014/main" id="{0A0946F0-9DE2-4FC6-B2F2-3F0F07F9819B}"/>
                </a:ext>
              </a:extLst>
            </p:cNvPr>
            <p:cNvSpPr/>
            <p:nvPr/>
          </p:nvSpPr>
          <p:spPr>
            <a:xfrm>
              <a:off x="2109800" y="3227475"/>
              <a:ext cx="18175" cy="13175"/>
            </a:xfrm>
            <a:custGeom>
              <a:avLst/>
              <a:gdLst/>
              <a:ahLst/>
              <a:cxnLst/>
              <a:rect l="l" t="t" r="r" b="b"/>
              <a:pathLst>
                <a:path w="727" h="527" extrusionOk="0">
                  <a:moveTo>
                    <a:pt x="301" y="1"/>
                  </a:moveTo>
                  <a:cubicBezTo>
                    <a:pt x="0" y="1"/>
                    <a:pt x="100" y="527"/>
                    <a:pt x="401" y="527"/>
                  </a:cubicBezTo>
                  <a:cubicBezTo>
                    <a:pt x="727" y="527"/>
                    <a:pt x="72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653;p71">
              <a:extLst>
                <a:ext uri="{FF2B5EF4-FFF2-40B4-BE49-F238E27FC236}">
                  <a16:creationId xmlns:a16="http://schemas.microsoft.com/office/drawing/2014/main" id="{35277131-640E-415E-8EA1-0F1FE17C4B1D}"/>
                </a:ext>
              </a:extLst>
            </p:cNvPr>
            <p:cNvSpPr/>
            <p:nvPr/>
          </p:nvSpPr>
          <p:spPr>
            <a:xfrm>
              <a:off x="1853525" y="3355300"/>
              <a:ext cx="31350" cy="23825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0"/>
                  </a:moveTo>
                  <a:cubicBezTo>
                    <a:pt x="0" y="0"/>
                    <a:pt x="226" y="953"/>
                    <a:pt x="752" y="953"/>
                  </a:cubicBezTo>
                  <a:cubicBezTo>
                    <a:pt x="1254" y="953"/>
                    <a:pt x="1153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654;p71">
              <a:extLst>
                <a:ext uri="{FF2B5EF4-FFF2-40B4-BE49-F238E27FC236}">
                  <a16:creationId xmlns:a16="http://schemas.microsoft.com/office/drawing/2014/main" id="{B9541080-14E7-46EC-9BE5-1F1F70D2DC3A}"/>
                </a:ext>
              </a:extLst>
            </p:cNvPr>
            <p:cNvSpPr/>
            <p:nvPr/>
          </p:nvSpPr>
          <p:spPr>
            <a:xfrm>
              <a:off x="2203775" y="2934875"/>
              <a:ext cx="23200" cy="15675"/>
            </a:xfrm>
            <a:custGeom>
              <a:avLst/>
              <a:gdLst/>
              <a:ahLst/>
              <a:cxnLst/>
              <a:rect l="l" t="t" r="r" b="b"/>
              <a:pathLst>
                <a:path w="928" h="627" extrusionOk="0">
                  <a:moveTo>
                    <a:pt x="402" y="0"/>
                  </a:moveTo>
                  <a:cubicBezTo>
                    <a:pt x="1" y="0"/>
                    <a:pt x="101" y="627"/>
                    <a:pt x="527" y="627"/>
                  </a:cubicBezTo>
                  <a:cubicBezTo>
                    <a:pt x="928" y="627"/>
                    <a:pt x="828" y="0"/>
                    <a:pt x="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655;p71">
              <a:extLst>
                <a:ext uri="{FF2B5EF4-FFF2-40B4-BE49-F238E27FC236}">
                  <a16:creationId xmlns:a16="http://schemas.microsoft.com/office/drawing/2014/main" id="{5471181D-22EE-476B-AA4B-0D46B36E501F}"/>
                </a:ext>
              </a:extLst>
            </p:cNvPr>
            <p:cNvSpPr/>
            <p:nvPr/>
          </p:nvSpPr>
          <p:spPr>
            <a:xfrm>
              <a:off x="2232600" y="2981850"/>
              <a:ext cx="18200" cy="18200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301" y="1"/>
                  </a:moveTo>
                  <a:cubicBezTo>
                    <a:pt x="101" y="1"/>
                    <a:pt x="0" y="227"/>
                    <a:pt x="0" y="327"/>
                  </a:cubicBezTo>
                  <a:cubicBezTo>
                    <a:pt x="0" y="628"/>
                    <a:pt x="201" y="728"/>
                    <a:pt x="401" y="728"/>
                  </a:cubicBezTo>
                  <a:cubicBezTo>
                    <a:pt x="627" y="728"/>
                    <a:pt x="727" y="427"/>
                    <a:pt x="727" y="327"/>
                  </a:cubicBezTo>
                  <a:cubicBezTo>
                    <a:pt x="727" y="101"/>
                    <a:pt x="50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656;p71">
              <a:extLst>
                <a:ext uri="{FF2B5EF4-FFF2-40B4-BE49-F238E27FC236}">
                  <a16:creationId xmlns:a16="http://schemas.microsoft.com/office/drawing/2014/main" id="{C74384CC-9FBD-49CE-A2F2-6A322073FA2E}"/>
                </a:ext>
              </a:extLst>
            </p:cNvPr>
            <p:cNvSpPr/>
            <p:nvPr/>
          </p:nvSpPr>
          <p:spPr>
            <a:xfrm>
              <a:off x="2221950" y="3365950"/>
              <a:ext cx="18200" cy="18200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301" y="0"/>
                  </a:moveTo>
                  <a:cubicBezTo>
                    <a:pt x="101" y="0"/>
                    <a:pt x="0" y="301"/>
                    <a:pt x="0" y="401"/>
                  </a:cubicBezTo>
                  <a:cubicBezTo>
                    <a:pt x="0" y="627"/>
                    <a:pt x="201" y="727"/>
                    <a:pt x="426" y="727"/>
                  </a:cubicBezTo>
                  <a:cubicBezTo>
                    <a:pt x="627" y="727"/>
                    <a:pt x="727" y="527"/>
                    <a:pt x="727" y="301"/>
                  </a:cubicBezTo>
                  <a:cubicBezTo>
                    <a:pt x="727" y="101"/>
                    <a:pt x="527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657;p71">
              <a:extLst>
                <a:ext uri="{FF2B5EF4-FFF2-40B4-BE49-F238E27FC236}">
                  <a16:creationId xmlns:a16="http://schemas.microsoft.com/office/drawing/2014/main" id="{6A3B9D14-6953-4415-A515-599014B546C2}"/>
                </a:ext>
              </a:extLst>
            </p:cNvPr>
            <p:cNvSpPr/>
            <p:nvPr/>
          </p:nvSpPr>
          <p:spPr>
            <a:xfrm>
              <a:off x="2254025" y="2940675"/>
              <a:ext cx="14950" cy="10925"/>
            </a:xfrm>
            <a:custGeom>
              <a:avLst/>
              <a:gdLst/>
              <a:ahLst/>
              <a:cxnLst/>
              <a:rect l="l" t="t" r="r" b="b"/>
              <a:pathLst>
                <a:path w="598" h="437" extrusionOk="0">
                  <a:moveTo>
                    <a:pt x="289" y="0"/>
                  </a:moveTo>
                  <a:cubicBezTo>
                    <a:pt x="128" y="0"/>
                    <a:pt x="0" y="153"/>
                    <a:pt x="71" y="295"/>
                  </a:cubicBezTo>
                  <a:cubicBezTo>
                    <a:pt x="142" y="365"/>
                    <a:pt x="213" y="436"/>
                    <a:pt x="292" y="436"/>
                  </a:cubicBezTo>
                  <a:cubicBezTo>
                    <a:pt x="325" y="436"/>
                    <a:pt x="360" y="424"/>
                    <a:pt x="397" y="395"/>
                  </a:cubicBezTo>
                  <a:cubicBezTo>
                    <a:pt x="497" y="395"/>
                    <a:pt x="597" y="194"/>
                    <a:pt x="497" y="94"/>
                  </a:cubicBezTo>
                  <a:cubicBezTo>
                    <a:pt x="430" y="27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658;p71">
              <a:extLst>
                <a:ext uri="{FF2B5EF4-FFF2-40B4-BE49-F238E27FC236}">
                  <a16:creationId xmlns:a16="http://schemas.microsoft.com/office/drawing/2014/main" id="{C998B9AF-7BFB-41B3-99A1-489117889F9C}"/>
                </a:ext>
              </a:extLst>
            </p:cNvPr>
            <p:cNvSpPr/>
            <p:nvPr/>
          </p:nvSpPr>
          <p:spPr>
            <a:xfrm>
              <a:off x="2456900" y="2874725"/>
              <a:ext cx="20700" cy="21325"/>
            </a:xfrm>
            <a:custGeom>
              <a:avLst/>
              <a:gdLst/>
              <a:ahLst/>
              <a:cxnLst/>
              <a:rect l="l" t="t" r="r" b="b"/>
              <a:pathLst>
                <a:path w="828" h="853" extrusionOk="0">
                  <a:moveTo>
                    <a:pt x="427" y="0"/>
                  </a:moveTo>
                  <a:cubicBezTo>
                    <a:pt x="201" y="0"/>
                    <a:pt x="1" y="326"/>
                    <a:pt x="101" y="527"/>
                  </a:cubicBezTo>
                  <a:cubicBezTo>
                    <a:pt x="101" y="752"/>
                    <a:pt x="302" y="852"/>
                    <a:pt x="527" y="852"/>
                  </a:cubicBezTo>
                  <a:cubicBezTo>
                    <a:pt x="728" y="852"/>
                    <a:pt x="828" y="627"/>
                    <a:pt x="828" y="426"/>
                  </a:cubicBezTo>
                  <a:cubicBezTo>
                    <a:pt x="828" y="226"/>
                    <a:pt x="627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659;p71">
              <a:extLst>
                <a:ext uri="{FF2B5EF4-FFF2-40B4-BE49-F238E27FC236}">
                  <a16:creationId xmlns:a16="http://schemas.microsoft.com/office/drawing/2014/main" id="{B6C6658D-51F1-440A-A6F2-00B5DAFE0309}"/>
                </a:ext>
              </a:extLst>
            </p:cNvPr>
            <p:cNvSpPr/>
            <p:nvPr/>
          </p:nvSpPr>
          <p:spPr>
            <a:xfrm>
              <a:off x="2428100" y="2903550"/>
              <a:ext cx="15675" cy="10675"/>
            </a:xfrm>
            <a:custGeom>
              <a:avLst/>
              <a:gdLst/>
              <a:ahLst/>
              <a:cxnLst/>
              <a:rect l="l" t="t" r="r" b="b"/>
              <a:pathLst>
                <a:path w="627" h="427" extrusionOk="0">
                  <a:moveTo>
                    <a:pt x="326" y="0"/>
                  </a:moveTo>
                  <a:cubicBezTo>
                    <a:pt x="0" y="0"/>
                    <a:pt x="100" y="426"/>
                    <a:pt x="426" y="426"/>
                  </a:cubicBezTo>
                  <a:cubicBezTo>
                    <a:pt x="627" y="4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660;p71">
              <a:extLst>
                <a:ext uri="{FF2B5EF4-FFF2-40B4-BE49-F238E27FC236}">
                  <a16:creationId xmlns:a16="http://schemas.microsoft.com/office/drawing/2014/main" id="{4339A1CE-E9C9-4B70-B256-BF9798FF0163}"/>
                </a:ext>
              </a:extLst>
            </p:cNvPr>
            <p:cNvSpPr/>
            <p:nvPr/>
          </p:nvSpPr>
          <p:spPr>
            <a:xfrm>
              <a:off x="2456900" y="3084000"/>
              <a:ext cx="10675" cy="11775"/>
            </a:xfrm>
            <a:custGeom>
              <a:avLst/>
              <a:gdLst/>
              <a:ahLst/>
              <a:cxnLst/>
              <a:rect l="l" t="t" r="r" b="b"/>
              <a:pathLst>
                <a:path w="427" h="471" extrusionOk="0">
                  <a:moveTo>
                    <a:pt x="101" y="0"/>
                  </a:moveTo>
                  <a:cubicBezTo>
                    <a:pt x="101" y="100"/>
                    <a:pt x="1" y="201"/>
                    <a:pt x="1" y="201"/>
                  </a:cubicBezTo>
                  <a:lnTo>
                    <a:pt x="1" y="301"/>
                  </a:lnTo>
                  <a:cubicBezTo>
                    <a:pt x="51" y="414"/>
                    <a:pt x="158" y="470"/>
                    <a:pt x="252" y="470"/>
                  </a:cubicBezTo>
                  <a:cubicBezTo>
                    <a:pt x="346" y="470"/>
                    <a:pt x="427" y="414"/>
                    <a:pt x="427" y="301"/>
                  </a:cubicBezTo>
                  <a:cubicBezTo>
                    <a:pt x="427" y="201"/>
                    <a:pt x="427" y="100"/>
                    <a:pt x="302" y="100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661;p71">
              <a:extLst>
                <a:ext uri="{FF2B5EF4-FFF2-40B4-BE49-F238E27FC236}">
                  <a16:creationId xmlns:a16="http://schemas.microsoft.com/office/drawing/2014/main" id="{F3AA9A74-7BE4-4F1F-B327-8C7545E5CA8B}"/>
                </a:ext>
              </a:extLst>
            </p:cNvPr>
            <p:cNvSpPr/>
            <p:nvPr/>
          </p:nvSpPr>
          <p:spPr>
            <a:xfrm>
              <a:off x="2423075" y="3091500"/>
              <a:ext cx="15700" cy="10700"/>
            </a:xfrm>
            <a:custGeom>
              <a:avLst/>
              <a:gdLst/>
              <a:ahLst/>
              <a:cxnLst/>
              <a:rect l="l" t="t" r="r" b="b"/>
              <a:pathLst>
                <a:path w="628" h="428" extrusionOk="0">
                  <a:moveTo>
                    <a:pt x="301" y="1"/>
                  </a:moveTo>
                  <a:cubicBezTo>
                    <a:pt x="1" y="1"/>
                    <a:pt x="101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662;p71">
              <a:extLst>
                <a:ext uri="{FF2B5EF4-FFF2-40B4-BE49-F238E27FC236}">
                  <a16:creationId xmlns:a16="http://schemas.microsoft.com/office/drawing/2014/main" id="{72EFF94B-C017-47B4-8415-8660AA361B05}"/>
                </a:ext>
              </a:extLst>
            </p:cNvPr>
            <p:cNvSpPr/>
            <p:nvPr/>
          </p:nvSpPr>
          <p:spPr>
            <a:xfrm>
              <a:off x="2441250" y="3146650"/>
              <a:ext cx="15675" cy="10050"/>
            </a:xfrm>
            <a:custGeom>
              <a:avLst/>
              <a:gdLst/>
              <a:ahLst/>
              <a:cxnLst/>
              <a:rect l="l" t="t" r="r" b="b"/>
              <a:pathLst>
                <a:path w="627" h="402" extrusionOk="0">
                  <a:moveTo>
                    <a:pt x="301" y="0"/>
                  </a:moveTo>
                  <a:cubicBezTo>
                    <a:pt x="0" y="0"/>
                    <a:pt x="0" y="401"/>
                    <a:pt x="301" y="401"/>
                  </a:cubicBezTo>
                  <a:cubicBezTo>
                    <a:pt x="627" y="401"/>
                    <a:pt x="527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663;p71">
              <a:extLst>
                <a:ext uri="{FF2B5EF4-FFF2-40B4-BE49-F238E27FC236}">
                  <a16:creationId xmlns:a16="http://schemas.microsoft.com/office/drawing/2014/main" id="{0858D541-01BC-4DE9-958D-C0EB5F6D4B1F}"/>
                </a:ext>
              </a:extLst>
            </p:cNvPr>
            <p:cNvSpPr/>
            <p:nvPr/>
          </p:nvSpPr>
          <p:spPr>
            <a:xfrm>
              <a:off x="2258300" y="3334625"/>
              <a:ext cx="18850" cy="12675"/>
            </a:xfrm>
            <a:custGeom>
              <a:avLst/>
              <a:gdLst/>
              <a:ahLst/>
              <a:cxnLst/>
              <a:rect l="l" t="t" r="r" b="b"/>
              <a:pathLst>
                <a:path w="754" h="507" extrusionOk="0">
                  <a:moveTo>
                    <a:pt x="426" y="0"/>
                  </a:moveTo>
                  <a:cubicBezTo>
                    <a:pt x="226" y="0"/>
                    <a:pt x="0" y="101"/>
                    <a:pt x="100" y="301"/>
                  </a:cubicBezTo>
                  <a:lnTo>
                    <a:pt x="100" y="401"/>
                  </a:lnTo>
                  <a:cubicBezTo>
                    <a:pt x="152" y="477"/>
                    <a:pt x="221" y="506"/>
                    <a:pt x="290" y="506"/>
                  </a:cubicBezTo>
                  <a:cubicBezTo>
                    <a:pt x="518" y="506"/>
                    <a:pt x="754" y="178"/>
                    <a:pt x="426" y="101"/>
                  </a:cubicBezTo>
                  <a:lnTo>
                    <a:pt x="4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664;p71">
              <a:extLst>
                <a:ext uri="{FF2B5EF4-FFF2-40B4-BE49-F238E27FC236}">
                  <a16:creationId xmlns:a16="http://schemas.microsoft.com/office/drawing/2014/main" id="{9E33CD29-4020-4E96-B4BA-919E1F4BA888}"/>
                </a:ext>
              </a:extLst>
            </p:cNvPr>
            <p:cNvSpPr/>
            <p:nvPr/>
          </p:nvSpPr>
          <p:spPr>
            <a:xfrm>
              <a:off x="2292125" y="3352800"/>
              <a:ext cx="21325" cy="13175"/>
            </a:xfrm>
            <a:custGeom>
              <a:avLst/>
              <a:gdLst/>
              <a:ahLst/>
              <a:cxnLst/>
              <a:rect l="l" t="t" r="r" b="b"/>
              <a:pathLst>
                <a:path w="853" h="527" extrusionOk="0">
                  <a:moveTo>
                    <a:pt x="426" y="0"/>
                  </a:moveTo>
                  <a:cubicBezTo>
                    <a:pt x="0" y="0"/>
                    <a:pt x="126" y="526"/>
                    <a:pt x="426" y="526"/>
                  </a:cubicBezTo>
                  <a:cubicBezTo>
                    <a:pt x="853" y="526"/>
                    <a:pt x="752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665;p71">
              <a:extLst>
                <a:ext uri="{FF2B5EF4-FFF2-40B4-BE49-F238E27FC236}">
                  <a16:creationId xmlns:a16="http://schemas.microsoft.com/office/drawing/2014/main" id="{FFEEED29-3079-4EC9-BE22-90F2CC3796A2}"/>
                </a:ext>
              </a:extLst>
            </p:cNvPr>
            <p:cNvSpPr/>
            <p:nvPr/>
          </p:nvSpPr>
          <p:spPr>
            <a:xfrm>
              <a:off x="2213800" y="3141000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extrusionOk="0">
                  <a:moveTo>
                    <a:pt x="126" y="1"/>
                  </a:moveTo>
                  <a:cubicBezTo>
                    <a:pt x="1" y="1"/>
                    <a:pt x="1" y="126"/>
                    <a:pt x="126" y="126"/>
                  </a:cubicBezTo>
                  <a:cubicBezTo>
                    <a:pt x="226" y="126"/>
                    <a:pt x="2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666;p71">
              <a:extLst>
                <a:ext uri="{FF2B5EF4-FFF2-40B4-BE49-F238E27FC236}">
                  <a16:creationId xmlns:a16="http://schemas.microsoft.com/office/drawing/2014/main" id="{ACC3067A-F399-4427-8CA5-A8252C17336E}"/>
                </a:ext>
              </a:extLst>
            </p:cNvPr>
            <p:cNvSpPr/>
            <p:nvPr/>
          </p:nvSpPr>
          <p:spPr>
            <a:xfrm>
              <a:off x="2216925" y="3086500"/>
              <a:ext cx="10050" cy="7550"/>
            </a:xfrm>
            <a:custGeom>
              <a:avLst/>
              <a:gdLst/>
              <a:ahLst/>
              <a:cxnLst/>
              <a:rect l="l" t="t" r="r" b="b"/>
              <a:pathLst>
                <a:path w="402" h="302" extrusionOk="0">
                  <a:moveTo>
                    <a:pt x="201" y="0"/>
                  </a:moveTo>
                  <a:cubicBezTo>
                    <a:pt x="1" y="0"/>
                    <a:pt x="101" y="301"/>
                    <a:pt x="201" y="301"/>
                  </a:cubicBezTo>
                  <a:cubicBezTo>
                    <a:pt x="402" y="301"/>
                    <a:pt x="402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667;p71">
              <a:extLst>
                <a:ext uri="{FF2B5EF4-FFF2-40B4-BE49-F238E27FC236}">
                  <a16:creationId xmlns:a16="http://schemas.microsoft.com/office/drawing/2014/main" id="{D07460A5-1024-43E7-83E9-4F44400E04D3}"/>
                </a:ext>
              </a:extLst>
            </p:cNvPr>
            <p:cNvSpPr/>
            <p:nvPr/>
          </p:nvSpPr>
          <p:spPr>
            <a:xfrm>
              <a:off x="2130475" y="3368450"/>
              <a:ext cx="8150" cy="5050"/>
            </a:xfrm>
            <a:custGeom>
              <a:avLst/>
              <a:gdLst/>
              <a:ahLst/>
              <a:cxnLst/>
              <a:rect l="l" t="t" r="r" b="b"/>
              <a:pathLst>
                <a:path w="326" h="202" extrusionOk="0">
                  <a:moveTo>
                    <a:pt x="100" y="1"/>
                  </a:moveTo>
                  <a:cubicBezTo>
                    <a:pt x="0" y="1"/>
                    <a:pt x="0" y="201"/>
                    <a:pt x="201" y="201"/>
                  </a:cubicBezTo>
                  <a:cubicBezTo>
                    <a:pt x="326" y="201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668;p71">
              <a:extLst>
                <a:ext uri="{FF2B5EF4-FFF2-40B4-BE49-F238E27FC236}">
                  <a16:creationId xmlns:a16="http://schemas.microsoft.com/office/drawing/2014/main" id="{AAC42367-C61D-47F2-9758-192BA85F30BE}"/>
                </a:ext>
              </a:extLst>
            </p:cNvPr>
            <p:cNvSpPr/>
            <p:nvPr/>
          </p:nvSpPr>
          <p:spPr>
            <a:xfrm>
              <a:off x="2260800" y="3084000"/>
              <a:ext cx="15675" cy="10050"/>
            </a:xfrm>
            <a:custGeom>
              <a:avLst/>
              <a:gdLst/>
              <a:ahLst/>
              <a:cxnLst/>
              <a:rect l="l" t="t" r="r" b="b"/>
              <a:pathLst>
                <a:path w="627" h="402" extrusionOk="0">
                  <a:moveTo>
                    <a:pt x="326" y="0"/>
                  </a:moveTo>
                  <a:cubicBezTo>
                    <a:pt x="0" y="0"/>
                    <a:pt x="126" y="401"/>
                    <a:pt x="426" y="401"/>
                  </a:cubicBezTo>
                  <a:cubicBezTo>
                    <a:pt x="627" y="401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669;p71">
              <a:extLst>
                <a:ext uri="{FF2B5EF4-FFF2-40B4-BE49-F238E27FC236}">
                  <a16:creationId xmlns:a16="http://schemas.microsoft.com/office/drawing/2014/main" id="{1ACB8A18-98EB-40AD-B688-C2B577E5D8B5}"/>
                </a:ext>
              </a:extLst>
            </p:cNvPr>
            <p:cNvSpPr/>
            <p:nvPr/>
          </p:nvSpPr>
          <p:spPr>
            <a:xfrm>
              <a:off x="2315925" y="3034500"/>
              <a:ext cx="13200" cy="7525"/>
            </a:xfrm>
            <a:custGeom>
              <a:avLst/>
              <a:gdLst/>
              <a:ahLst/>
              <a:cxnLst/>
              <a:rect l="l" t="t" r="r" b="b"/>
              <a:pathLst>
                <a:path w="528" h="301" extrusionOk="0">
                  <a:moveTo>
                    <a:pt x="201" y="0"/>
                  </a:moveTo>
                  <a:cubicBezTo>
                    <a:pt x="1" y="0"/>
                    <a:pt x="101" y="301"/>
                    <a:pt x="302" y="301"/>
                  </a:cubicBezTo>
                  <a:cubicBezTo>
                    <a:pt x="527" y="301"/>
                    <a:pt x="427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670;p71">
              <a:extLst>
                <a:ext uri="{FF2B5EF4-FFF2-40B4-BE49-F238E27FC236}">
                  <a16:creationId xmlns:a16="http://schemas.microsoft.com/office/drawing/2014/main" id="{F43694B3-042B-4E46-A8DB-982E5D16B97E}"/>
                </a:ext>
              </a:extLst>
            </p:cNvPr>
            <p:cNvSpPr/>
            <p:nvPr/>
          </p:nvSpPr>
          <p:spPr>
            <a:xfrm>
              <a:off x="1877325" y="3098350"/>
              <a:ext cx="15550" cy="11350"/>
            </a:xfrm>
            <a:custGeom>
              <a:avLst/>
              <a:gdLst/>
              <a:ahLst/>
              <a:cxnLst/>
              <a:rect l="l" t="t" r="r" b="b"/>
              <a:pathLst>
                <a:path w="622" h="454" extrusionOk="0">
                  <a:moveTo>
                    <a:pt x="196" y="0"/>
                  </a:moveTo>
                  <a:cubicBezTo>
                    <a:pt x="92" y="0"/>
                    <a:pt x="1" y="67"/>
                    <a:pt x="1" y="253"/>
                  </a:cubicBezTo>
                  <a:cubicBezTo>
                    <a:pt x="1" y="354"/>
                    <a:pt x="101" y="454"/>
                    <a:pt x="201" y="454"/>
                  </a:cubicBezTo>
                  <a:lnTo>
                    <a:pt x="427" y="454"/>
                  </a:lnTo>
                  <a:lnTo>
                    <a:pt x="427" y="354"/>
                  </a:lnTo>
                  <a:cubicBezTo>
                    <a:pt x="621" y="224"/>
                    <a:pt x="386" y="0"/>
                    <a:pt x="1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671;p71">
              <a:extLst>
                <a:ext uri="{FF2B5EF4-FFF2-40B4-BE49-F238E27FC236}">
                  <a16:creationId xmlns:a16="http://schemas.microsoft.com/office/drawing/2014/main" id="{F8B9FA44-880F-4ED1-B0E4-9433D646C5DA}"/>
                </a:ext>
              </a:extLst>
            </p:cNvPr>
            <p:cNvSpPr/>
            <p:nvPr/>
          </p:nvSpPr>
          <p:spPr>
            <a:xfrm>
              <a:off x="2232600" y="3288175"/>
              <a:ext cx="14100" cy="12625"/>
            </a:xfrm>
            <a:custGeom>
              <a:avLst/>
              <a:gdLst/>
              <a:ahLst/>
              <a:cxnLst/>
              <a:rect l="l" t="t" r="r" b="b"/>
              <a:pathLst>
                <a:path w="564" h="505" extrusionOk="0">
                  <a:moveTo>
                    <a:pt x="217" y="0"/>
                  </a:moveTo>
                  <a:cubicBezTo>
                    <a:pt x="108" y="0"/>
                    <a:pt x="0" y="77"/>
                    <a:pt x="0" y="279"/>
                  </a:cubicBezTo>
                  <a:cubicBezTo>
                    <a:pt x="0" y="279"/>
                    <a:pt x="0" y="380"/>
                    <a:pt x="101" y="505"/>
                  </a:cubicBezTo>
                  <a:cubicBezTo>
                    <a:pt x="201" y="505"/>
                    <a:pt x="201" y="505"/>
                    <a:pt x="301" y="380"/>
                  </a:cubicBezTo>
                  <a:cubicBezTo>
                    <a:pt x="563" y="195"/>
                    <a:pt x="38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672;p71">
              <a:extLst>
                <a:ext uri="{FF2B5EF4-FFF2-40B4-BE49-F238E27FC236}">
                  <a16:creationId xmlns:a16="http://schemas.microsoft.com/office/drawing/2014/main" id="{6D5F8945-B220-4562-9DA4-D9D192BB488E}"/>
                </a:ext>
              </a:extLst>
            </p:cNvPr>
            <p:cNvSpPr/>
            <p:nvPr/>
          </p:nvSpPr>
          <p:spPr>
            <a:xfrm>
              <a:off x="1832850" y="29192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extrusionOk="0">
                  <a:moveTo>
                    <a:pt x="101" y="1"/>
                  </a:moveTo>
                  <a:cubicBezTo>
                    <a:pt x="0" y="1"/>
                    <a:pt x="0" y="101"/>
                    <a:pt x="101" y="101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673;p71">
              <a:extLst>
                <a:ext uri="{FF2B5EF4-FFF2-40B4-BE49-F238E27FC236}">
                  <a16:creationId xmlns:a16="http://schemas.microsoft.com/office/drawing/2014/main" id="{0720CCD3-4040-4A31-85D2-59DA246F79E1}"/>
                </a:ext>
              </a:extLst>
            </p:cNvPr>
            <p:cNvSpPr/>
            <p:nvPr/>
          </p:nvSpPr>
          <p:spPr>
            <a:xfrm>
              <a:off x="2039000" y="3023850"/>
              <a:ext cx="420450" cy="380975"/>
            </a:xfrm>
            <a:custGeom>
              <a:avLst/>
              <a:gdLst/>
              <a:ahLst/>
              <a:cxnLst/>
              <a:rect l="l" t="t" r="r" b="b"/>
              <a:pathLst>
                <a:path w="16818" h="15239" extrusionOk="0">
                  <a:moveTo>
                    <a:pt x="15664" y="2707"/>
                  </a:moveTo>
                  <a:cubicBezTo>
                    <a:pt x="15990" y="2707"/>
                    <a:pt x="15990" y="3133"/>
                    <a:pt x="15664" y="3133"/>
                  </a:cubicBezTo>
                  <a:cubicBezTo>
                    <a:pt x="15464" y="3133"/>
                    <a:pt x="15364" y="2707"/>
                    <a:pt x="15664" y="2707"/>
                  </a:cubicBezTo>
                  <a:close/>
                  <a:moveTo>
                    <a:pt x="14511" y="4186"/>
                  </a:moveTo>
                  <a:cubicBezTo>
                    <a:pt x="14637" y="4186"/>
                    <a:pt x="14637" y="4386"/>
                    <a:pt x="14511" y="4386"/>
                  </a:cubicBezTo>
                  <a:cubicBezTo>
                    <a:pt x="14411" y="4386"/>
                    <a:pt x="14411" y="4186"/>
                    <a:pt x="14511" y="4186"/>
                  </a:cubicBezTo>
                  <a:close/>
                  <a:moveTo>
                    <a:pt x="14211" y="4587"/>
                  </a:moveTo>
                  <a:lnTo>
                    <a:pt x="14211" y="4687"/>
                  </a:lnTo>
                  <a:cubicBezTo>
                    <a:pt x="14211" y="4687"/>
                    <a:pt x="14211" y="4812"/>
                    <a:pt x="14110" y="4812"/>
                  </a:cubicBezTo>
                  <a:cubicBezTo>
                    <a:pt x="14110" y="4812"/>
                    <a:pt x="14010" y="4812"/>
                    <a:pt x="14010" y="4687"/>
                  </a:cubicBezTo>
                  <a:lnTo>
                    <a:pt x="14010" y="4587"/>
                  </a:lnTo>
                  <a:close/>
                  <a:moveTo>
                    <a:pt x="11078" y="5940"/>
                  </a:moveTo>
                  <a:cubicBezTo>
                    <a:pt x="11078" y="6065"/>
                    <a:pt x="11078" y="6065"/>
                    <a:pt x="10978" y="6065"/>
                  </a:cubicBezTo>
                  <a:cubicBezTo>
                    <a:pt x="11059" y="6146"/>
                    <a:pt x="11123" y="6211"/>
                    <a:pt x="11178" y="6266"/>
                  </a:cubicBezTo>
                  <a:lnTo>
                    <a:pt x="11178" y="6166"/>
                  </a:lnTo>
                  <a:cubicBezTo>
                    <a:pt x="11178" y="6166"/>
                    <a:pt x="11178" y="6065"/>
                    <a:pt x="11078" y="5940"/>
                  </a:cubicBezTo>
                  <a:close/>
                  <a:moveTo>
                    <a:pt x="12431" y="5439"/>
                  </a:moveTo>
                  <a:cubicBezTo>
                    <a:pt x="12531" y="5439"/>
                    <a:pt x="12531" y="5439"/>
                    <a:pt x="12531" y="5539"/>
                  </a:cubicBezTo>
                  <a:cubicBezTo>
                    <a:pt x="12331" y="5740"/>
                    <a:pt x="12130" y="6065"/>
                    <a:pt x="12005" y="6366"/>
                  </a:cubicBezTo>
                  <a:lnTo>
                    <a:pt x="11905" y="6366"/>
                  </a:lnTo>
                  <a:lnTo>
                    <a:pt x="11905" y="6266"/>
                  </a:lnTo>
                  <a:cubicBezTo>
                    <a:pt x="12005" y="5940"/>
                    <a:pt x="12130" y="5639"/>
                    <a:pt x="12431" y="5439"/>
                  </a:cubicBezTo>
                  <a:close/>
                  <a:moveTo>
                    <a:pt x="11379" y="5639"/>
                  </a:moveTo>
                  <a:cubicBezTo>
                    <a:pt x="11379" y="5639"/>
                    <a:pt x="11278" y="5740"/>
                    <a:pt x="11178" y="5840"/>
                  </a:cubicBezTo>
                  <a:cubicBezTo>
                    <a:pt x="11278" y="5940"/>
                    <a:pt x="11278" y="6065"/>
                    <a:pt x="11278" y="6166"/>
                  </a:cubicBezTo>
                  <a:lnTo>
                    <a:pt x="11178" y="6266"/>
                  </a:lnTo>
                  <a:cubicBezTo>
                    <a:pt x="11259" y="6347"/>
                    <a:pt x="11319" y="6407"/>
                    <a:pt x="11379" y="6466"/>
                  </a:cubicBezTo>
                  <a:lnTo>
                    <a:pt x="11379" y="5639"/>
                  </a:lnTo>
                  <a:close/>
                  <a:moveTo>
                    <a:pt x="13158" y="6366"/>
                  </a:moveTo>
                  <a:cubicBezTo>
                    <a:pt x="13258" y="6366"/>
                    <a:pt x="13384" y="6466"/>
                    <a:pt x="13258" y="6466"/>
                  </a:cubicBezTo>
                  <a:cubicBezTo>
                    <a:pt x="12957" y="6567"/>
                    <a:pt x="12632" y="6692"/>
                    <a:pt x="12431" y="6692"/>
                  </a:cubicBezTo>
                  <a:lnTo>
                    <a:pt x="12331" y="6692"/>
                  </a:lnTo>
                  <a:cubicBezTo>
                    <a:pt x="12632" y="6466"/>
                    <a:pt x="12957" y="6366"/>
                    <a:pt x="13158" y="6366"/>
                  </a:cubicBezTo>
                  <a:close/>
                  <a:moveTo>
                    <a:pt x="10877" y="6366"/>
                  </a:moveTo>
                  <a:cubicBezTo>
                    <a:pt x="10752" y="6366"/>
                    <a:pt x="10752" y="6466"/>
                    <a:pt x="10652" y="6567"/>
                  </a:cubicBezTo>
                  <a:lnTo>
                    <a:pt x="10752" y="6567"/>
                  </a:lnTo>
                  <a:cubicBezTo>
                    <a:pt x="10752" y="6692"/>
                    <a:pt x="10877" y="6692"/>
                    <a:pt x="10877" y="6792"/>
                  </a:cubicBezTo>
                  <a:cubicBezTo>
                    <a:pt x="10752" y="6792"/>
                    <a:pt x="10652" y="6692"/>
                    <a:pt x="10551" y="6692"/>
                  </a:cubicBezTo>
                  <a:cubicBezTo>
                    <a:pt x="10451" y="6692"/>
                    <a:pt x="10451" y="6792"/>
                    <a:pt x="10351" y="6892"/>
                  </a:cubicBezTo>
                  <a:lnTo>
                    <a:pt x="11379" y="6892"/>
                  </a:lnTo>
                  <a:cubicBezTo>
                    <a:pt x="11178" y="6792"/>
                    <a:pt x="10978" y="6567"/>
                    <a:pt x="10877" y="6366"/>
                  </a:cubicBezTo>
                  <a:close/>
                  <a:moveTo>
                    <a:pt x="14637" y="6892"/>
                  </a:moveTo>
                  <a:cubicBezTo>
                    <a:pt x="14837" y="6993"/>
                    <a:pt x="14837" y="7193"/>
                    <a:pt x="14637" y="7193"/>
                  </a:cubicBezTo>
                  <a:cubicBezTo>
                    <a:pt x="14411" y="7193"/>
                    <a:pt x="14411" y="6892"/>
                    <a:pt x="14637" y="6892"/>
                  </a:cubicBezTo>
                  <a:close/>
                  <a:moveTo>
                    <a:pt x="12531" y="7319"/>
                  </a:moveTo>
                  <a:cubicBezTo>
                    <a:pt x="12632" y="7319"/>
                    <a:pt x="12857" y="7419"/>
                    <a:pt x="12957" y="7519"/>
                  </a:cubicBezTo>
                  <a:cubicBezTo>
                    <a:pt x="13058" y="7519"/>
                    <a:pt x="13258" y="7519"/>
                    <a:pt x="13384" y="7619"/>
                  </a:cubicBezTo>
                  <a:lnTo>
                    <a:pt x="13258" y="7720"/>
                  </a:lnTo>
                  <a:cubicBezTo>
                    <a:pt x="13058" y="7720"/>
                    <a:pt x="12957" y="7720"/>
                    <a:pt x="12857" y="7619"/>
                  </a:cubicBezTo>
                  <a:cubicBezTo>
                    <a:pt x="12757" y="7519"/>
                    <a:pt x="12632" y="7519"/>
                    <a:pt x="12431" y="7419"/>
                  </a:cubicBezTo>
                  <a:lnTo>
                    <a:pt x="12431" y="7319"/>
                  </a:lnTo>
                  <a:close/>
                  <a:moveTo>
                    <a:pt x="10652" y="7319"/>
                  </a:moveTo>
                  <a:cubicBezTo>
                    <a:pt x="10652" y="7319"/>
                    <a:pt x="10752" y="7419"/>
                    <a:pt x="10652" y="7419"/>
                  </a:cubicBezTo>
                  <a:cubicBezTo>
                    <a:pt x="10551" y="7519"/>
                    <a:pt x="10451" y="7619"/>
                    <a:pt x="10351" y="7619"/>
                  </a:cubicBezTo>
                  <a:cubicBezTo>
                    <a:pt x="10251" y="7720"/>
                    <a:pt x="10251" y="7720"/>
                    <a:pt x="10125" y="7820"/>
                  </a:cubicBezTo>
                  <a:lnTo>
                    <a:pt x="9925" y="7820"/>
                  </a:lnTo>
                  <a:lnTo>
                    <a:pt x="9925" y="7720"/>
                  </a:lnTo>
                  <a:cubicBezTo>
                    <a:pt x="9925" y="7619"/>
                    <a:pt x="10125" y="7619"/>
                    <a:pt x="10251" y="7519"/>
                  </a:cubicBezTo>
                  <a:cubicBezTo>
                    <a:pt x="10351" y="7419"/>
                    <a:pt x="10451" y="7419"/>
                    <a:pt x="10652" y="7319"/>
                  </a:cubicBezTo>
                  <a:close/>
                  <a:moveTo>
                    <a:pt x="11278" y="7720"/>
                  </a:moveTo>
                  <a:cubicBezTo>
                    <a:pt x="11278" y="7945"/>
                    <a:pt x="11178" y="8045"/>
                    <a:pt x="11178" y="8146"/>
                  </a:cubicBezTo>
                  <a:cubicBezTo>
                    <a:pt x="11078" y="8346"/>
                    <a:pt x="11078" y="8446"/>
                    <a:pt x="10978" y="8572"/>
                  </a:cubicBezTo>
                  <a:lnTo>
                    <a:pt x="10877" y="8446"/>
                  </a:lnTo>
                  <a:cubicBezTo>
                    <a:pt x="10877" y="8346"/>
                    <a:pt x="10877" y="8246"/>
                    <a:pt x="10978" y="8146"/>
                  </a:cubicBezTo>
                  <a:cubicBezTo>
                    <a:pt x="11078" y="7945"/>
                    <a:pt x="11078" y="7820"/>
                    <a:pt x="11178" y="7720"/>
                  </a:cubicBezTo>
                  <a:close/>
                  <a:moveTo>
                    <a:pt x="11905" y="7720"/>
                  </a:moveTo>
                  <a:cubicBezTo>
                    <a:pt x="12005" y="7945"/>
                    <a:pt x="12130" y="8146"/>
                    <a:pt x="12231" y="8346"/>
                  </a:cubicBezTo>
                  <a:cubicBezTo>
                    <a:pt x="12331" y="8572"/>
                    <a:pt x="12431" y="8772"/>
                    <a:pt x="12431" y="8872"/>
                  </a:cubicBezTo>
                  <a:cubicBezTo>
                    <a:pt x="12431" y="8973"/>
                    <a:pt x="12331" y="8973"/>
                    <a:pt x="12331" y="8973"/>
                  </a:cubicBezTo>
                  <a:cubicBezTo>
                    <a:pt x="12231" y="8772"/>
                    <a:pt x="12130" y="8572"/>
                    <a:pt x="12130" y="8446"/>
                  </a:cubicBezTo>
                  <a:cubicBezTo>
                    <a:pt x="12005" y="8246"/>
                    <a:pt x="11905" y="7945"/>
                    <a:pt x="11805" y="7720"/>
                  </a:cubicBezTo>
                  <a:close/>
                  <a:moveTo>
                    <a:pt x="9298" y="9073"/>
                  </a:moveTo>
                  <a:cubicBezTo>
                    <a:pt x="9298" y="9073"/>
                    <a:pt x="9399" y="9073"/>
                    <a:pt x="9399" y="9198"/>
                  </a:cubicBezTo>
                  <a:cubicBezTo>
                    <a:pt x="9399" y="9298"/>
                    <a:pt x="9298" y="9298"/>
                    <a:pt x="9298" y="9298"/>
                  </a:cubicBezTo>
                  <a:lnTo>
                    <a:pt x="9198" y="9298"/>
                  </a:lnTo>
                  <a:cubicBezTo>
                    <a:pt x="9198" y="9298"/>
                    <a:pt x="9098" y="9298"/>
                    <a:pt x="9098" y="9198"/>
                  </a:cubicBezTo>
                  <a:lnTo>
                    <a:pt x="9198" y="9073"/>
                  </a:lnTo>
                  <a:close/>
                  <a:moveTo>
                    <a:pt x="14311" y="9198"/>
                  </a:moveTo>
                  <a:cubicBezTo>
                    <a:pt x="14411" y="9198"/>
                    <a:pt x="14411" y="9298"/>
                    <a:pt x="14411" y="9399"/>
                  </a:cubicBezTo>
                  <a:cubicBezTo>
                    <a:pt x="14411" y="9399"/>
                    <a:pt x="14411" y="9499"/>
                    <a:pt x="14311" y="9499"/>
                  </a:cubicBezTo>
                  <a:cubicBezTo>
                    <a:pt x="14211" y="9499"/>
                    <a:pt x="14110" y="9499"/>
                    <a:pt x="14110" y="9399"/>
                  </a:cubicBezTo>
                  <a:cubicBezTo>
                    <a:pt x="14110" y="9298"/>
                    <a:pt x="14211" y="9198"/>
                    <a:pt x="14311" y="9198"/>
                  </a:cubicBezTo>
                  <a:close/>
                  <a:moveTo>
                    <a:pt x="6065" y="9700"/>
                  </a:moveTo>
                  <a:cubicBezTo>
                    <a:pt x="5739" y="9925"/>
                    <a:pt x="5439" y="10025"/>
                    <a:pt x="5238" y="10126"/>
                  </a:cubicBezTo>
                  <a:lnTo>
                    <a:pt x="5238" y="10326"/>
                  </a:lnTo>
                  <a:cubicBezTo>
                    <a:pt x="5539" y="10126"/>
                    <a:pt x="5739" y="9925"/>
                    <a:pt x="6065" y="9700"/>
                  </a:cubicBezTo>
                  <a:close/>
                  <a:moveTo>
                    <a:pt x="11278" y="10126"/>
                  </a:moveTo>
                  <a:cubicBezTo>
                    <a:pt x="11379" y="10226"/>
                    <a:pt x="11504" y="10226"/>
                    <a:pt x="11504" y="10326"/>
                  </a:cubicBezTo>
                  <a:cubicBezTo>
                    <a:pt x="11504" y="10451"/>
                    <a:pt x="11379" y="10552"/>
                    <a:pt x="11379" y="10552"/>
                  </a:cubicBezTo>
                  <a:lnTo>
                    <a:pt x="11278" y="10552"/>
                  </a:lnTo>
                  <a:cubicBezTo>
                    <a:pt x="11278" y="10451"/>
                    <a:pt x="11178" y="10451"/>
                    <a:pt x="11178" y="10326"/>
                  </a:cubicBezTo>
                  <a:cubicBezTo>
                    <a:pt x="11178" y="10226"/>
                    <a:pt x="11178" y="10126"/>
                    <a:pt x="11278" y="10126"/>
                  </a:cubicBezTo>
                  <a:close/>
                  <a:moveTo>
                    <a:pt x="11178" y="10752"/>
                  </a:moveTo>
                  <a:cubicBezTo>
                    <a:pt x="11278" y="10752"/>
                    <a:pt x="11278" y="10953"/>
                    <a:pt x="11178" y="10953"/>
                  </a:cubicBezTo>
                  <a:cubicBezTo>
                    <a:pt x="11078" y="10953"/>
                    <a:pt x="11078" y="10752"/>
                    <a:pt x="11178" y="10752"/>
                  </a:cubicBezTo>
                  <a:close/>
                  <a:moveTo>
                    <a:pt x="7945" y="10552"/>
                  </a:moveTo>
                  <a:cubicBezTo>
                    <a:pt x="8045" y="10552"/>
                    <a:pt x="8246" y="10752"/>
                    <a:pt x="8045" y="10953"/>
                  </a:cubicBezTo>
                  <a:cubicBezTo>
                    <a:pt x="8045" y="11078"/>
                    <a:pt x="7945" y="11078"/>
                    <a:pt x="7945" y="11078"/>
                  </a:cubicBezTo>
                  <a:lnTo>
                    <a:pt x="7845" y="11078"/>
                  </a:lnTo>
                  <a:cubicBezTo>
                    <a:pt x="7744" y="10953"/>
                    <a:pt x="7744" y="10852"/>
                    <a:pt x="7744" y="10852"/>
                  </a:cubicBezTo>
                  <a:cubicBezTo>
                    <a:pt x="7744" y="10652"/>
                    <a:pt x="7845" y="10552"/>
                    <a:pt x="7945" y="10552"/>
                  </a:cubicBezTo>
                  <a:close/>
                  <a:moveTo>
                    <a:pt x="1779" y="12331"/>
                  </a:moveTo>
                  <a:cubicBezTo>
                    <a:pt x="1980" y="12331"/>
                    <a:pt x="1980" y="12532"/>
                    <a:pt x="1779" y="12532"/>
                  </a:cubicBezTo>
                  <a:cubicBezTo>
                    <a:pt x="1679" y="12532"/>
                    <a:pt x="1679" y="12331"/>
                    <a:pt x="1779" y="12331"/>
                  </a:cubicBezTo>
                  <a:close/>
                  <a:moveTo>
                    <a:pt x="9198" y="12431"/>
                  </a:moveTo>
                  <a:lnTo>
                    <a:pt x="9198" y="12532"/>
                  </a:lnTo>
                  <a:cubicBezTo>
                    <a:pt x="9499" y="12632"/>
                    <a:pt x="9298" y="12958"/>
                    <a:pt x="9098" y="12958"/>
                  </a:cubicBezTo>
                  <a:cubicBezTo>
                    <a:pt x="9098" y="12958"/>
                    <a:pt x="8998" y="12958"/>
                    <a:pt x="8872" y="12832"/>
                  </a:cubicBezTo>
                  <a:lnTo>
                    <a:pt x="8872" y="12732"/>
                  </a:lnTo>
                  <a:cubicBezTo>
                    <a:pt x="8772" y="12632"/>
                    <a:pt x="8998" y="12431"/>
                    <a:pt x="9098" y="12431"/>
                  </a:cubicBezTo>
                  <a:close/>
                  <a:moveTo>
                    <a:pt x="10551" y="13158"/>
                  </a:moveTo>
                  <a:cubicBezTo>
                    <a:pt x="10877" y="13158"/>
                    <a:pt x="10978" y="13684"/>
                    <a:pt x="10551" y="13684"/>
                  </a:cubicBezTo>
                  <a:cubicBezTo>
                    <a:pt x="10251" y="13684"/>
                    <a:pt x="10125" y="13158"/>
                    <a:pt x="10551" y="13158"/>
                  </a:cubicBezTo>
                  <a:close/>
                  <a:moveTo>
                    <a:pt x="3759" y="13785"/>
                  </a:moveTo>
                  <a:cubicBezTo>
                    <a:pt x="3985" y="13785"/>
                    <a:pt x="3985" y="13985"/>
                    <a:pt x="3860" y="13985"/>
                  </a:cubicBezTo>
                  <a:cubicBezTo>
                    <a:pt x="3659" y="13985"/>
                    <a:pt x="3659" y="13785"/>
                    <a:pt x="3759" y="13785"/>
                  </a:cubicBezTo>
                  <a:close/>
                  <a:moveTo>
                    <a:pt x="1579" y="14211"/>
                  </a:moveTo>
                  <a:cubicBezTo>
                    <a:pt x="1579" y="14211"/>
                    <a:pt x="1679" y="14211"/>
                    <a:pt x="1679" y="14311"/>
                  </a:cubicBezTo>
                  <a:cubicBezTo>
                    <a:pt x="1679" y="14411"/>
                    <a:pt x="1579" y="14411"/>
                    <a:pt x="1579" y="14411"/>
                  </a:cubicBezTo>
                  <a:cubicBezTo>
                    <a:pt x="1479" y="14411"/>
                    <a:pt x="1353" y="14411"/>
                    <a:pt x="1353" y="14311"/>
                  </a:cubicBezTo>
                  <a:cubicBezTo>
                    <a:pt x="1479" y="14311"/>
                    <a:pt x="1479" y="14211"/>
                    <a:pt x="1579" y="14211"/>
                  </a:cubicBezTo>
                  <a:close/>
                  <a:moveTo>
                    <a:pt x="7619" y="13684"/>
                  </a:moveTo>
                  <a:cubicBezTo>
                    <a:pt x="7845" y="13684"/>
                    <a:pt x="8045" y="13785"/>
                    <a:pt x="8045" y="13985"/>
                  </a:cubicBezTo>
                  <a:cubicBezTo>
                    <a:pt x="8045" y="14211"/>
                    <a:pt x="7945" y="14411"/>
                    <a:pt x="7744" y="14411"/>
                  </a:cubicBezTo>
                  <a:cubicBezTo>
                    <a:pt x="7519" y="14411"/>
                    <a:pt x="7318" y="14311"/>
                    <a:pt x="7318" y="14085"/>
                  </a:cubicBezTo>
                  <a:cubicBezTo>
                    <a:pt x="7318" y="13985"/>
                    <a:pt x="7419" y="13684"/>
                    <a:pt x="7619" y="13684"/>
                  </a:cubicBezTo>
                  <a:close/>
                  <a:moveTo>
                    <a:pt x="15664" y="0"/>
                  </a:moveTo>
                  <a:cubicBezTo>
                    <a:pt x="15564" y="0"/>
                    <a:pt x="15364" y="0"/>
                    <a:pt x="15263" y="100"/>
                  </a:cubicBezTo>
                  <a:lnTo>
                    <a:pt x="15263" y="827"/>
                  </a:lnTo>
                  <a:cubicBezTo>
                    <a:pt x="15263" y="927"/>
                    <a:pt x="15138" y="1053"/>
                    <a:pt x="15038" y="1053"/>
                  </a:cubicBezTo>
                  <a:cubicBezTo>
                    <a:pt x="14937" y="1053"/>
                    <a:pt x="14837" y="1053"/>
                    <a:pt x="14837" y="827"/>
                  </a:cubicBezTo>
                  <a:cubicBezTo>
                    <a:pt x="14837" y="727"/>
                    <a:pt x="14837" y="526"/>
                    <a:pt x="14737" y="301"/>
                  </a:cubicBezTo>
                  <a:cubicBezTo>
                    <a:pt x="14010" y="927"/>
                    <a:pt x="13384" y="2506"/>
                    <a:pt x="12331" y="4186"/>
                  </a:cubicBezTo>
                  <a:lnTo>
                    <a:pt x="12431" y="4286"/>
                  </a:lnTo>
                  <a:cubicBezTo>
                    <a:pt x="12331" y="4587"/>
                    <a:pt x="12005" y="4912"/>
                    <a:pt x="11805" y="5213"/>
                  </a:cubicBezTo>
                  <a:lnTo>
                    <a:pt x="11704" y="5213"/>
                  </a:lnTo>
                  <a:lnTo>
                    <a:pt x="11704" y="6792"/>
                  </a:lnTo>
                  <a:lnTo>
                    <a:pt x="12331" y="6166"/>
                  </a:lnTo>
                  <a:cubicBezTo>
                    <a:pt x="12632" y="5940"/>
                    <a:pt x="12957" y="5639"/>
                    <a:pt x="13158" y="5439"/>
                  </a:cubicBezTo>
                  <a:cubicBezTo>
                    <a:pt x="13258" y="5213"/>
                    <a:pt x="13258" y="4912"/>
                    <a:pt x="13384" y="4687"/>
                  </a:cubicBezTo>
                  <a:cubicBezTo>
                    <a:pt x="13384" y="4587"/>
                    <a:pt x="13384" y="4587"/>
                    <a:pt x="13484" y="4587"/>
                  </a:cubicBezTo>
                  <a:lnTo>
                    <a:pt x="13484" y="4687"/>
                  </a:lnTo>
                  <a:lnTo>
                    <a:pt x="13484" y="5113"/>
                  </a:lnTo>
                  <a:cubicBezTo>
                    <a:pt x="13584" y="5013"/>
                    <a:pt x="13684" y="5013"/>
                    <a:pt x="13885" y="4912"/>
                  </a:cubicBezTo>
                  <a:lnTo>
                    <a:pt x="13885" y="4912"/>
                  </a:lnTo>
                  <a:cubicBezTo>
                    <a:pt x="13785" y="5113"/>
                    <a:pt x="13684" y="5213"/>
                    <a:pt x="13584" y="5439"/>
                  </a:cubicBezTo>
                  <a:cubicBezTo>
                    <a:pt x="13785" y="5439"/>
                    <a:pt x="13885" y="5439"/>
                    <a:pt x="14010" y="5313"/>
                  </a:cubicBezTo>
                  <a:cubicBezTo>
                    <a:pt x="14110" y="5313"/>
                    <a:pt x="14110" y="5639"/>
                    <a:pt x="14010" y="5639"/>
                  </a:cubicBezTo>
                  <a:lnTo>
                    <a:pt x="13384" y="5639"/>
                  </a:lnTo>
                  <a:cubicBezTo>
                    <a:pt x="13058" y="5940"/>
                    <a:pt x="12757" y="6266"/>
                    <a:pt x="12431" y="6466"/>
                  </a:cubicBezTo>
                  <a:cubicBezTo>
                    <a:pt x="12331" y="6692"/>
                    <a:pt x="12130" y="6792"/>
                    <a:pt x="12005" y="6892"/>
                  </a:cubicBezTo>
                  <a:lnTo>
                    <a:pt x="13484" y="6892"/>
                  </a:lnTo>
                  <a:cubicBezTo>
                    <a:pt x="13584" y="6692"/>
                    <a:pt x="13785" y="6466"/>
                    <a:pt x="14010" y="6466"/>
                  </a:cubicBezTo>
                  <a:cubicBezTo>
                    <a:pt x="14110" y="6466"/>
                    <a:pt x="14110" y="6466"/>
                    <a:pt x="14110" y="6567"/>
                  </a:cubicBezTo>
                  <a:lnTo>
                    <a:pt x="13785" y="6892"/>
                  </a:lnTo>
                  <a:lnTo>
                    <a:pt x="14211" y="6892"/>
                  </a:lnTo>
                  <a:cubicBezTo>
                    <a:pt x="14411" y="6993"/>
                    <a:pt x="14411" y="7193"/>
                    <a:pt x="14211" y="7193"/>
                  </a:cubicBezTo>
                  <a:lnTo>
                    <a:pt x="13684" y="7193"/>
                  </a:lnTo>
                  <a:cubicBezTo>
                    <a:pt x="13785" y="7319"/>
                    <a:pt x="13885" y="7319"/>
                    <a:pt x="14010" y="7419"/>
                  </a:cubicBezTo>
                  <a:lnTo>
                    <a:pt x="14010" y="7619"/>
                  </a:lnTo>
                  <a:lnTo>
                    <a:pt x="13785" y="7619"/>
                  </a:lnTo>
                  <a:cubicBezTo>
                    <a:pt x="13684" y="7619"/>
                    <a:pt x="13484" y="7419"/>
                    <a:pt x="13384" y="7193"/>
                  </a:cubicBezTo>
                  <a:lnTo>
                    <a:pt x="12005" y="7193"/>
                  </a:lnTo>
                  <a:lnTo>
                    <a:pt x="12857" y="8045"/>
                  </a:lnTo>
                  <a:cubicBezTo>
                    <a:pt x="13058" y="8246"/>
                    <a:pt x="13258" y="8346"/>
                    <a:pt x="13484" y="8572"/>
                  </a:cubicBezTo>
                  <a:cubicBezTo>
                    <a:pt x="13584" y="8446"/>
                    <a:pt x="13684" y="8346"/>
                    <a:pt x="13885" y="8346"/>
                  </a:cubicBezTo>
                  <a:cubicBezTo>
                    <a:pt x="14010" y="8346"/>
                    <a:pt x="14211" y="8446"/>
                    <a:pt x="14311" y="8446"/>
                  </a:cubicBezTo>
                  <a:cubicBezTo>
                    <a:pt x="14411" y="8446"/>
                    <a:pt x="14411" y="8672"/>
                    <a:pt x="14211" y="8672"/>
                  </a:cubicBezTo>
                  <a:lnTo>
                    <a:pt x="13684" y="8672"/>
                  </a:lnTo>
                  <a:cubicBezTo>
                    <a:pt x="13785" y="8772"/>
                    <a:pt x="13885" y="8872"/>
                    <a:pt x="14010" y="8973"/>
                  </a:cubicBezTo>
                  <a:cubicBezTo>
                    <a:pt x="14110" y="9073"/>
                    <a:pt x="14010" y="9198"/>
                    <a:pt x="13885" y="9198"/>
                  </a:cubicBezTo>
                  <a:cubicBezTo>
                    <a:pt x="13684" y="9073"/>
                    <a:pt x="13584" y="8973"/>
                    <a:pt x="13484" y="8973"/>
                  </a:cubicBezTo>
                  <a:cubicBezTo>
                    <a:pt x="13484" y="9073"/>
                    <a:pt x="13484" y="9298"/>
                    <a:pt x="13384" y="9399"/>
                  </a:cubicBezTo>
                  <a:cubicBezTo>
                    <a:pt x="13258" y="9198"/>
                    <a:pt x="13258" y="8973"/>
                    <a:pt x="13384" y="8872"/>
                  </a:cubicBezTo>
                  <a:cubicBezTo>
                    <a:pt x="12757" y="8346"/>
                    <a:pt x="12130" y="7820"/>
                    <a:pt x="11704" y="7193"/>
                  </a:cubicBezTo>
                  <a:cubicBezTo>
                    <a:pt x="11704" y="7820"/>
                    <a:pt x="11704" y="8572"/>
                    <a:pt x="11604" y="9198"/>
                  </a:cubicBezTo>
                  <a:cubicBezTo>
                    <a:pt x="11805" y="9298"/>
                    <a:pt x="12130" y="9399"/>
                    <a:pt x="12231" y="9599"/>
                  </a:cubicBezTo>
                  <a:cubicBezTo>
                    <a:pt x="12231" y="9699"/>
                    <a:pt x="12130" y="9699"/>
                    <a:pt x="12130" y="9699"/>
                  </a:cubicBezTo>
                  <a:cubicBezTo>
                    <a:pt x="11905" y="9699"/>
                    <a:pt x="11704" y="9499"/>
                    <a:pt x="11604" y="9399"/>
                  </a:cubicBezTo>
                  <a:cubicBezTo>
                    <a:pt x="11504" y="9599"/>
                    <a:pt x="11504" y="9699"/>
                    <a:pt x="11504" y="9925"/>
                  </a:cubicBezTo>
                  <a:cubicBezTo>
                    <a:pt x="11379" y="9925"/>
                    <a:pt x="11379" y="10025"/>
                    <a:pt x="11278" y="10025"/>
                  </a:cubicBezTo>
                  <a:lnTo>
                    <a:pt x="11178" y="9925"/>
                  </a:lnTo>
                  <a:cubicBezTo>
                    <a:pt x="11178" y="9699"/>
                    <a:pt x="11278" y="9499"/>
                    <a:pt x="11278" y="9399"/>
                  </a:cubicBezTo>
                  <a:cubicBezTo>
                    <a:pt x="11078" y="9399"/>
                    <a:pt x="10877" y="9699"/>
                    <a:pt x="10652" y="9699"/>
                  </a:cubicBezTo>
                  <a:cubicBezTo>
                    <a:pt x="10652" y="9499"/>
                    <a:pt x="10978" y="9198"/>
                    <a:pt x="11278" y="9198"/>
                  </a:cubicBezTo>
                  <a:cubicBezTo>
                    <a:pt x="11278" y="8572"/>
                    <a:pt x="11379" y="8045"/>
                    <a:pt x="11379" y="7419"/>
                  </a:cubicBezTo>
                  <a:lnTo>
                    <a:pt x="11379" y="7419"/>
                  </a:lnTo>
                  <a:lnTo>
                    <a:pt x="11078" y="7720"/>
                  </a:lnTo>
                  <a:cubicBezTo>
                    <a:pt x="10752" y="7945"/>
                    <a:pt x="10451" y="8246"/>
                    <a:pt x="10125" y="8572"/>
                  </a:cubicBezTo>
                  <a:cubicBezTo>
                    <a:pt x="10125" y="8672"/>
                    <a:pt x="10025" y="8772"/>
                    <a:pt x="10025" y="8973"/>
                  </a:cubicBezTo>
                  <a:lnTo>
                    <a:pt x="10025" y="9298"/>
                  </a:lnTo>
                  <a:cubicBezTo>
                    <a:pt x="10025" y="9399"/>
                    <a:pt x="9925" y="9399"/>
                    <a:pt x="9925" y="9399"/>
                  </a:cubicBezTo>
                  <a:lnTo>
                    <a:pt x="9925" y="9298"/>
                  </a:lnTo>
                  <a:cubicBezTo>
                    <a:pt x="9825" y="9198"/>
                    <a:pt x="9825" y="9073"/>
                    <a:pt x="9825" y="8872"/>
                  </a:cubicBezTo>
                  <a:cubicBezTo>
                    <a:pt x="9724" y="8973"/>
                    <a:pt x="9724" y="8973"/>
                    <a:pt x="9624" y="8973"/>
                  </a:cubicBezTo>
                  <a:lnTo>
                    <a:pt x="9499" y="8973"/>
                  </a:lnTo>
                  <a:cubicBezTo>
                    <a:pt x="9399" y="8973"/>
                    <a:pt x="9499" y="8772"/>
                    <a:pt x="9724" y="8572"/>
                  </a:cubicBezTo>
                  <a:lnTo>
                    <a:pt x="9624" y="8572"/>
                  </a:lnTo>
                  <a:cubicBezTo>
                    <a:pt x="9399" y="8572"/>
                    <a:pt x="9298" y="8446"/>
                    <a:pt x="9098" y="8346"/>
                  </a:cubicBezTo>
                  <a:lnTo>
                    <a:pt x="9624" y="8346"/>
                  </a:lnTo>
                  <a:cubicBezTo>
                    <a:pt x="9724" y="8346"/>
                    <a:pt x="9825" y="8246"/>
                    <a:pt x="9925" y="8246"/>
                  </a:cubicBezTo>
                  <a:cubicBezTo>
                    <a:pt x="10351" y="7945"/>
                    <a:pt x="10877" y="7519"/>
                    <a:pt x="10978" y="7419"/>
                  </a:cubicBezTo>
                  <a:cubicBezTo>
                    <a:pt x="10978" y="7319"/>
                    <a:pt x="11078" y="7319"/>
                    <a:pt x="11178" y="7193"/>
                  </a:cubicBezTo>
                  <a:lnTo>
                    <a:pt x="10025" y="7193"/>
                  </a:lnTo>
                  <a:cubicBezTo>
                    <a:pt x="9198" y="8045"/>
                    <a:pt x="8145" y="8872"/>
                    <a:pt x="6892" y="9399"/>
                  </a:cubicBezTo>
                  <a:cubicBezTo>
                    <a:pt x="6792" y="9399"/>
                    <a:pt x="6592" y="9499"/>
                    <a:pt x="6366" y="9599"/>
                  </a:cubicBezTo>
                  <a:cubicBezTo>
                    <a:pt x="6491" y="9599"/>
                    <a:pt x="6592" y="9825"/>
                    <a:pt x="6491" y="9925"/>
                  </a:cubicBezTo>
                  <a:cubicBezTo>
                    <a:pt x="6065" y="10226"/>
                    <a:pt x="5739" y="10552"/>
                    <a:pt x="5439" y="10852"/>
                  </a:cubicBezTo>
                  <a:cubicBezTo>
                    <a:pt x="5739" y="11078"/>
                    <a:pt x="6266" y="11278"/>
                    <a:pt x="6491" y="11579"/>
                  </a:cubicBezTo>
                  <a:cubicBezTo>
                    <a:pt x="6491" y="11705"/>
                    <a:pt x="6491" y="11905"/>
                    <a:pt x="6366" y="11905"/>
                  </a:cubicBezTo>
                  <a:cubicBezTo>
                    <a:pt x="5965" y="11905"/>
                    <a:pt x="5539" y="11579"/>
                    <a:pt x="5338" y="11379"/>
                  </a:cubicBezTo>
                  <a:lnTo>
                    <a:pt x="5338" y="12532"/>
                  </a:lnTo>
                  <a:cubicBezTo>
                    <a:pt x="5338" y="12732"/>
                    <a:pt x="5238" y="12732"/>
                    <a:pt x="5113" y="12732"/>
                  </a:cubicBezTo>
                  <a:cubicBezTo>
                    <a:pt x="5013" y="12732"/>
                    <a:pt x="4912" y="12732"/>
                    <a:pt x="4912" y="12632"/>
                  </a:cubicBezTo>
                  <a:cubicBezTo>
                    <a:pt x="4812" y="12206"/>
                    <a:pt x="4812" y="11805"/>
                    <a:pt x="4812" y="11379"/>
                  </a:cubicBezTo>
                  <a:cubicBezTo>
                    <a:pt x="4612" y="11579"/>
                    <a:pt x="4286" y="11805"/>
                    <a:pt x="4085" y="12005"/>
                  </a:cubicBezTo>
                  <a:lnTo>
                    <a:pt x="3985" y="12106"/>
                  </a:lnTo>
                  <a:cubicBezTo>
                    <a:pt x="3860" y="12106"/>
                    <a:pt x="3759" y="11905"/>
                    <a:pt x="3860" y="11805"/>
                  </a:cubicBezTo>
                  <a:cubicBezTo>
                    <a:pt x="4085" y="11479"/>
                    <a:pt x="4386" y="11078"/>
                    <a:pt x="4712" y="10752"/>
                  </a:cubicBezTo>
                  <a:cubicBezTo>
                    <a:pt x="4612" y="10652"/>
                    <a:pt x="4486" y="10552"/>
                    <a:pt x="4386" y="10451"/>
                  </a:cubicBezTo>
                  <a:cubicBezTo>
                    <a:pt x="2607" y="11178"/>
                    <a:pt x="1479" y="11705"/>
                    <a:pt x="727" y="12331"/>
                  </a:cubicBezTo>
                  <a:lnTo>
                    <a:pt x="852" y="12331"/>
                  </a:lnTo>
                  <a:cubicBezTo>
                    <a:pt x="952" y="12106"/>
                    <a:pt x="1153" y="12005"/>
                    <a:pt x="1353" y="12005"/>
                  </a:cubicBezTo>
                  <a:lnTo>
                    <a:pt x="1479" y="12106"/>
                  </a:lnTo>
                  <a:cubicBezTo>
                    <a:pt x="1353" y="12106"/>
                    <a:pt x="1153" y="12206"/>
                    <a:pt x="1053" y="12331"/>
                  </a:cubicBezTo>
                  <a:lnTo>
                    <a:pt x="1479" y="12331"/>
                  </a:lnTo>
                  <a:cubicBezTo>
                    <a:pt x="1679" y="12331"/>
                    <a:pt x="1679" y="12532"/>
                    <a:pt x="1479" y="12532"/>
                  </a:cubicBezTo>
                  <a:lnTo>
                    <a:pt x="1053" y="12532"/>
                  </a:lnTo>
                  <a:cubicBezTo>
                    <a:pt x="1153" y="12632"/>
                    <a:pt x="1253" y="12632"/>
                    <a:pt x="1253" y="12732"/>
                  </a:cubicBezTo>
                  <a:lnTo>
                    <a:pt x="1253" y="12832"/>
                  </a:lnTo>
                  <a:lnTo>
                    <a:pt x="1153" y="12832"/>
                  </a:lnTo>
                  <a:cubicBezTo>
                    <a:pt x="1053" y="12832"/>
                    <a:pt x="852" y="12732"/>
                    <a:pt x="852" y="12532"/>
                  </a:cubicBezTo>
                  <a:lnTo>
                    <a:pt x="426" y="12532"/>
                  </a:lnTo>
                  <a:cubicBezTo>
                    <a:pt x="426" y="12632"/>
                    <a:pt x="326" y="12632"/>
                    <a:pt x="326" y="12732"/>
                  </a:cubicBezTo>
                  <a:lnTo>
                    <a:pt x="426" y="12732"/>
                  </a:lnTo>
                  <a:cubicBezTo>
                    <a:pt x="526" y="12832"/>
                    <a:pt x="627" y="12832"/>
                    <a:pt x="727" y="12958"/>
                  </a:cubicBezTo>
                  <a:lnTo>
                    <a:pt x="627" y="12958"/>
                  </a:lnTo>
                  <a:cubicBezTo>
                    <a:pt x="526" y="12958"/>
                    <a:pt x="426" y="12958"/>
                    <a:pt x="426" y="12832"/>
                  </a:cubicBezTo>
                  <a:lnTo>
                    <a:pt x="226" y="12832"/>
                  </a:lnTo>
                  <a:cubicBezTo>
                    <a:pt x="226" y="12832"/>
                    <a:pt x="226" y="12958"/>
                    <a:pt x="100" y="13058"/>
                  </a:cubicBezTo>
                  <a:cubicBezTo>
                    <a:pt x="226" y="13058"/>
                    <a:pt x="326" y="13158"/>
                    <a:pt x="426" y="13258"/>
                  </a:cubicBezTo>
                  <a:cubicBezTo>
                    <a:pt x="526" y="13359"/>
                    <a:pt x="727" y="13459"/>
                    <a:pt x="852" y="13584"/>
                  </a:cubicBezTo>
                  <a:lnTo>
                    <a:pt x="1579" y="13584"/>
                  </a:lnTo>
                  <a:cubicBezTo>
                    <a:pt x="1679" y="13584"/>
                    <a:pt x="1579" y="13785"/>
                    <a:pt x="1479" y="13785"/>
                  </a:cubicBezTo>
                  <a:lnTo>
                    <a:pt x="1053" y="13785"/>
                  </a:lnTo>
                  <a:cubicBezTo>
                    <a:pt x="1153" y="13785"/>
                    <a:pt x="1253" y="13885"/>
                    <a:pt x="1353" y="13985"/>
                  </a:cubicBezTo>
                  <a:cubicBezTo>
                    <a:pt x="1353" y="14085"/>
                    <a:pt x="1353" y="14211"/>
                    <a:pt x="1253" y="14211"/>
                  </a:cubicBezTo>
                  <a:lnTo>
                    <a:pt x="1153" y="14211"/>
                  </a:lnTo>
                  <a:cubicBezTo>
                    <a:pt x="1053" y="14085"/>
                    <a:pt x="952" y="14085"/>
                    <a:pt x="852" y="13985"/>
                  </a:cubicBezTo>
                  <a:lnTo>
                    <a:pt x="852" y="14311"/>
                  </a:lnTo>
                  <a:lnTo>
                    <a:pt x="727" y="14311"/>
                  </a:lnTo>
                  <a:lnTo>
                    <a:pt x="727" y="13885"/>
                  </a:lnTo>
                  <a:cubicBezTo>
                    <a:pt x="526" y="13684"/>
                    <a:pt x="226" y="13459"/>
                    <a:pt x="0" y="13258"/>
                  </a:cubicBezTo>
                  <a:lnTo>
                    <a:pt x="0" y="13885"/>
                  </a:lnTo>
                  <a:lnTo>
                    <a:pt x="0" y="13985"/>
                  </a:lnTo>
                  <a:cubicBezTo>
                    <a:pt x="0" y="14837"/>
                    <a:pt x="1579" y="15238"/>
                    <a:pt x="3659" y="15238"/>
                  </a:cubicBezTo>
                  <a:cubicBezTo>
                    <a:pt x="6165" y="15238"/>
                    <a:pt x="9624" y="14512"/>
                    <a:pt x="12130" y="13058"/>
                  </a:cubicBezTo>
                  <a:cubicBezTo>
                    <a:pt x="14311" y="11805"/>
                    <a:pt x="15765" y="8346"/>
                    <a:pt x="16391" y="5313"/>
                  </a:cubicBezTo>
                  <a:cubicBezTo>
                    <a:pt x="16090" y="5313"/>
                    <a:pt x="16090" y="4912"/>
                    <a:pt x="16391" y="4912"/>
                  </a:cubicBezTo>
                  <a:lnTo>
                    <a:pt x="16516" y="4912"/>
                  </a:lnTo>
                  <a:cubicBezTo>
                    <a:pt x="16717" y="4186"/>
                    <a:pt x="16717" y="3434"/>
                    <a:pt x="16817" y="2807"/>
                  </a:cubicBezTo>
                  <a:lnTo>
                    <a:pt x="16717" y="2707"/>
                  </a:lnTo>
                  <a:lnTo>
                    <a:pt x="16717" y="2607"/>
                  </a:lnTo>
                  <a:cubicBezTo>
                    <a:pt x="16717" y="2607"/>
                    <a:pt x="16717" y="2506"/>
                    <a:pt x="16817" y="2506"/>
                  </a:cubicBezTo>
                  <a:cubicBezTo>
                    <a:pt x="16817" y="1354"/>
                    <a:pt x="16617" y="526"/>
                    <a:pt x="16191" y="100"/>
                  </a:cubicBezTo>
                  <a:cubicBezTo>
                    <a:pt x="15990" y="100"/>
                    <a:pt x="15765" y="100"/>
                    <a:pt x="15664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674;p71">
              <a:extLst>
                <a:ext uri="{FF2B5EF4-FFF2-40B4-BE49-F238E27FC236}">
                  <a16:creationId xmlns:a16="http://schemas.microsoft.com/office/drawing/2014/main" id="{64A1F904-E72F-484A-9796-C0317111484D}"/>
                </a:ext>
              </a:extLst>
            </p:cNvPr>
            <p:cNvSpPr/>
            <p:nvPr/>
          </p:nvSpPr>
          <p:spPr>
            <a:xfrm>
              <a:off x="2407400" y="3026350"/>
              <a:ext cx="13200" cy="23825"/>
            </a:xfrm>
            <a:custGeom>
              <a:avLst/>
              <a:gdLst/>
              <a:ahLst/>
              <a:cxnLst/>
              <a:rect l="l" t="t" r="r" b="b"/>
              <a:pathLst>
                <a:path w="528" h="953" extrusionOk="0">
                  <a:moveTo>
                    <a:pt x="527" y="0"/>
                  </a:moveTo>
                  <a:cubicBezTo>
                    <a:pt x="402" y="0"/>
                    <a:pt x="201" y="101"/>
                    <a:pt x="101" y="201"/>
                  </a:cubicBezTo>
                  <a:lnTo>
                    <a:pt x="1" y="201"/>
                  </a:lnTo>
                  <a:cubicBezTo>
                    <a:pt x="101" y="426"/>
                    <a:pt x="101" y="627"/>
                    <a:pt x="101" y="727"/>
                  </a:cubicBezTo>
                  <a:cubicBezTo>
                    <a:pt x="101" y="953"/>
                    <a:pt x="201" y="953"/>
                    <a:pt x="302" y="953"/>
                  </a:cubicBezTo>
                  <a:cubicBezTo>
                    <a:pt x="402" y="953"/>
                    <a:pt x="527" y="827"/>
                    <a:pt x="527" y="727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675;p71">
              <a:extLst>
                <a:ext uri="{FF2B5EF4-FFF2-40B4-BE49-F238E27FC236}">
                  <a16:creationId xmlns:a16="http://schemas.microsoft.com/office/drawing/2014/main" id="{1AB23EB1-FEF1-4D64-A42E-21061684D66C}"/>
                </a:ext>
              </a:extLst>
            </p:cNvPr>
            <p:cNvSpPr/>
            <p:nvPr/>
          </p:nvSpPr>
          <p:spPr>
            <a:xfrm>
              <a:off x="2430600" y="3023850"/>
              <a:ext cx="13175" cy="2525"/>
            </a:xfrm>
            <a:custGeom>
              <a:avLst/>
              <a:gdLst/>
              <a:ahLst/>
              <a:cxnLst/>
              <a:rect l="l" t="t" r="r" b="b"/>
              <a:pathLst>
                <a:path w="527" h="101" extrusionOk="0">
                  <a:moveTo>
                    <a:pt x="0" y="0"/>
                  </a:moveTo>
                  <a:cubicBezTo>
                    <a:pt x="101" y="100"/>
                    <a:pt x="326" y="100"/>
                    <a:pt x="527" y="100"/>
                  </a:cubicBezTo>
                  <a:cubicBezTo>
                    <a:pt x="426" y="0"/>
                    <a:pt x="226" y="0"/>
                    <a:pt x="0" y="0"/>
                  </a:cubicBez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676;p71">
              <a:extLst>
                <a:ext uri="{FF2B5EF4-FFF2-40B4-BE49-F238E27FC236}">
                  <a16:creationId xmlns:a16="http://schemas.microsoft.com/office/drawing/2014/main" id="{0A4C2509-2D64-42D9-B3D4-5367B41C10BD}"/>
                </a:ext>
              </a:extLst>
            </p:cNvPr>
            <p:cNvSpPr/>
            <p:nvPr/>
          </p:nvSpPr>
          <p:spPr>
            <a:xfrm>
              <a:off x="2159300" y="3276975"/>
              <a:ext cx="13175" cy="65200"/>
            </a:xfrm>
            <a:custGeom>
              <a:avLst/>
              <a:gdLst/>
              <a:ahLst/>
              <a:cxnLst/>
              <a:rect l="l" t="t" r="r" b="b"/>
              <a:pathLst>
                <a:path w="527" h="2608" extrusionOk="0">
                  <a:moveTo>
                    <a:pt x="426" y="1"/>
                  </a:moveTo>
                  <a:cubicBezTo>
                    <a:pt x="301" y="1"/>
                    <a:pt x="100" y="101"/>
                    <a:pt x="0" y="101"/>
                  </a:cubicBezTo>
                  <a:lnTo>
                    <a:pt x="0" y="201"/>
                  </a:lnTo>
                  <a:cubicBezTo>
                    <a:pt x="100" y="201"/>
                    <a:pt x="201" y="326"/>
                    <a:pt x="201" y="427"/>
                  </a:cubicBezTo>
                  <a:cubicBezTo>
                    <a:pt x="301" y="326"/>
                    <a:pt x="426" y="326"/>
                    <a:pt x="426" y="201"/>
                  </a:cubicBezTo>
                  <a:lnTo>
                    <a:pt x="426" y="1"/>
                  </a:lnTo>
                  <a:close/>
                  <a:moveTo>
                    <a:pt x="201" y="1053"/>
                  </a:moveTo>
                  <a:cubicBezTo>
                    <a:pt x="201" y="1053"/>
                    <a:pt x="100" y="1153"/>
                    <a:pt x="0" y="1254"/>
                  </a:cubicBezTo>
                  <a:cubicBezTo>
                    <a:pt x="0" y="1680"/>
                    <a:pt x="0" y="2081"/>
                    <a:pt x="100" y="2507"/>
                  </a:cubicBezTo>
                  <a:cubicBezTo>
                    <a:pt x="100" y="2607"/>
                    <a:pt x="201" y="2607"/>
                    <a:pt x="301" y="2607"/>
                  </a:cubicBezTo>
                  <a:cubicBezTo>
                    <a:pt x="426" y="2607"/>
                    <a:pt x="526" y="2607"/>
                    <a:pt x="526" y="2407"/>
                  </a:cubicBezTo>
                  <a:lnTo>
                    <a:pt x="526" y="1254"/>
                  </a:lnTo>
                  <a:cubicBezTo>
                    <a:pt x="426" y="1153"/>
                    <a:pt x="301" y="1053"/>
                    <a:pt x="201" y="1053"/>
                  </a:cubicBez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677;p71">
              <a:extLst>
                <a:ext uri="{FF2B5EF4-FFF2-40B4-BE49-F238E27FC236}">
                  <a16:creationId xmlns:a16="http://schemas.microsoft.com/office/drawing/2014/main" id="{67859090-0D83-48E4-AF3B-26A6AB568F91}"/>
                </a:ext>
              </a:extLst>
            </p:cNvPr>
            <p:cNvSpPr/>
            <p:nvPr/>
          </p:nvSpPr>
          <p:spPr>
            <a:xfrm>
              <a:off x="2132975" y="3263825"/>
              <a:ext cx="70825" cy="62675"/>
            </a:xfrm>
            <a:custGeom>
              <a:avLst/>
              <a:gdLst/>
              <a:ahLst/>
              <a:cxnLst/>
              <a:rect l="l" t="t" r="r" b="b"/>
              <a:pathLst>
                <a:path w="2833" h="2507" extrusionOk="0">
                  <a:moveTo>
                    <a:pt x="2607" y="0"/>
                  </a:moveTo>
                  <a:cubicBezTo>
                    <a:pt x="2507" y="0"/>
                    <a:pt x="2406" y="100"/>
                    <a:pt x="2306" y="100"/>
                  </a:cubicBezTo>
                  <a:cubicBezTo>
                    <a:pt x="1980" y="326"/>
                    <a:pt x="1780" y="527"/>
                    <a:pt x="1479" y="727"/>
                  </a:cubicBezTo>
                  <a:cubicBezTo>
                    <a:pt x="1479" y="852"/>
                    <a:pt x="1354" y="852"/>
                    <a:pt x="1254" y="953"/>
                  </a:cubicBezTo>
                  <a:cubicBezTo>
                    <a:pt x="1354" y="953"/>
                    <a:pt x="1479" y="1053"/>
                    <a:pt x="1579" y="1153"/>
                  </a:cubicBezTo>
                  <a:cubicBezTo>
                    <a:pt x="1579" y="1153"/>
                    <a:pt x="1680" y="1153"/>
                    <a:pt x="1680" y="1253"/>
                  </a:cubicBezTo>
                  <a:cubicBezTo>
                    <a:pt x="1980" y="953"/>
                    <a:pt x="2306" y="627"/>
                    <a:pt x="2732" y="326"/>
                  </a:cubicBezTo>
                  <a:cubicBezTo>
                    <a:pt x="2833" y="226"/>
                    <a:pt x="2732" y="0"/>
                    <a:pt x="2607" y="0"/>
                  </a:cubicBezTo>
                  <a:close/>
                  <a:moveTo>
                    <a:pt x="953" y="1153"/>
                  </a:moveTo>
                  <a:cubicBezTo>
                    <a:pt x="627" y="1479"/>
                    <a:pt x="326" y="1880"/>
                    <a:pt x="101" y="2206"/>
                  </a:cubicBezTo>
                  <a:cubicBezTo>
                    <a:pt x="0" y="2306"/>
                    <a:pt x="101" y="2507"/>
                    <a:pt x="226" y="2507"/>
                  </a:cubicBezTo>
                  <a:lnTo>
                    <a:pt x="326" y="2406"/>
                  </a:lnTo>
                  <a:cubicBezTo>
                    <a:pt x="527" y="2206"/>
                    <a:pt x="853" y="1980"/>
                    <a:pt x="1053" y="1780"/>
                  </a:cubicBezTo>
                  <a:cubicBezTo>
                    <a:pt x="1153" y="1679"/>
                    <a:pt x="1254" y="1579"/>
                    <a:pt x="1254" y="1579"/>
                  </a:cubicBezTo>
                  <a:lnTo>
                    <a:pt x="1254" y="1479"/>
                  </a:lnTo>
                  <a:cubicBezTo>
                    <a:pt x="1153" y="1354"/>
                    <a:pt x="1053" y="1253"/>
                    <a:pt x="953" y="1153"/>
                  </a:cubicBez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678;p71">
              <a:extLst>
                <a:ext uri="{FF2B5EF4-FFF2-40B4-BE49-F238E27FC236}">
                  <a16:creationId xmlns:a16="http://schemas.microsoft.com/office/drawing/2014/main" id="{9BFD3106-3882-4B9E-A8E0-9B6B28483E7F}"/>
                </a:ext>
              </a:extLst>
            </p:cNvPr>
            <p:cNvSpPr/>
            <p:nvPr/>
          </p:nvSpPr>
          <p:spPr>
            <a:xfrm>
              <a:off x="2148650" y="3279475"/>
              <a:ext cx="52650" cy="42000"/>
            </a:xfrm>
            <a:custGeom>
              <a:avLst/>
              <a:gdLst/>
              <a:ahLst/>
              <a:cxnLst/>
              <a:rect l="l" t="t" r="r" b="b"/>
              <a:pathLst>
                <a:path w="2106" h="1680" extrusionOk="0">
                  <a:moveTo>
                    <a:pt x="426" y="1"/>
                  </a:moveTo>
                  <a:cubicBezTo>
                    <a:pt x="226" y="101"/>
                    <a:pt x="100" y="226"/>
                    <a:pt x="0" y="226"/>
                  </a:cubicBezTo>
                  <a:cubicBezTo>
                    <a:pt x="100" y="327"/>
                    <a:pt x="226" y="427"/>
                    <a:pt x="326" y="527"/>
                  </a:cubicBezTo>
                  <a:cubicBezTo>
                    <a:pt x="426" y="627"/>
                    <a:pt x="526" y="728"/>
                    <a:pt x="627" y="853"/>
                  </a:cubicBezTo>
                  <a:lnTo>
                    <a:pt x="627" y="953"/>
                  </a:lnTo>
                  <a:cubicBezTo>
                    <a:pt x="727" y="953"/>
                    <a:pt x="852" y="1053"/>
                    <a:pt x="952" y="1154"/>
                  </a:cubicBezTo>
                  <a:cubicBezTo>
                    <a:pt x="1153" y="1354"/>
                    <a:pt x="1579" y="1680"/>
                    <a:pt x="1980" y="1680"/>
                  </a:cubicBezTo>
                  <a:cubicBezTo>
                    <a:pt x="2105" y="1680"/>
                    <a:pt x="2105" y="1480"/>
                    <a:pt x="2105" y="1354"/>
                  </a:cubicBezTo>
                  <a:cubicBezTo>
                    <a:pt x="1880" y="1053"/>
                    <a:pt x="1353" y="853"/>
                    <a:pt x="1053" y="627"/>
                  </a:cubicBezTo>
                  <a:cubicBezTo>
                    <a:pt x="1053" y="527"/>
                    <a:pt x="952" y="527"/>
                    <a:pt x="952" y="527"/>
                  </a:cubicBezTo>
                  <a:cubicBezTo>
                    <a:pt x="852" y="427"/>
                    <a:pt x="727" y="327"/>
                    <a:pt x="627" y="327"/>
                  </a:cubicBezTo>
                  <a:cubicBezTo>
                    <a:pt x="627" y="226"/>
                    <a:pt x="526" y="101"/>
                    <a:pt x="426" y="101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679;p71">
              <a:extLst>
                <a:ext uri="{FF2B5EF4-FFF2-40B4-BE49-F238E27FC236}">
                  <a16:creationId xmlns:a16="http://schemas.microsoft.com/office/drawing/2014/main" id="{5A424EB4-2139-4D75-92F4-91DD23AEE1F3}"/>
                </a:ext>
              </a:extLst>
            </p:cNvPr>
            <p:cNvSpPr/>
            <p:nvPr/>
          </p:nvSpPr>
          <p:spPr>
            <a:xfrm>
              <a:off x="2318450" y="3154175"/>
              <a:ext cx="13175" cy="120325"/>
            </a:xfrm>
            <a:custGeom>
              <a:avLst/>
              <a:gdLst/>
              <a:ahLst/>
              <a:cxnLst/>
              <a:rect l="l" t="t" r="r" b="b"/>
              <a:pathLst>
                <a:path w="527" h="4813" extrusionOk="0">
                  <a:moveTo>
                    <a:pt x="426" y="0"/>
                  </a:moveTo>
                  <a:cubicBezTo>
                    <a:pt x="426" y="100"/>
                    <a:pt x="326" y="226"/>
                    <a:pt x="201" y="426"/>
                  </a:cubicBezTo>
                  <a:lnTo>
                    <a:pt x="201" y="1253"/>
                  </a:lnTo>
                  <a:cubicBezTo>
                    <a:pt x="326" y="1354"/>
                    <a:pt x="426" y="1479"/>
                    <a:pt x="526" y="1579"/>
                  </a:cubicBezTo>
                  <a:lnTo>
                    <a:pt x="526" y="0"/>
                  </a:lnTo>
                  <a:close/>
                  <a:moveTo>
                    <a:pt x="100" y="3952"/>
                  </a:moveTo>
                  <a:lnTo>
                    <a:pt x="100" y="3952"/>
                  </a:lnTo>
                  <a:cubicBezTo>
                    <a:pt x="100" y="3962"/>
                    <a:pt x="100" y="3973"/>
                    <a:pt x="100" y="3985"/>
                  </a:cubicBezTo>
                  <a:cubicBezTo>
                    <a:pt x="100" y="3974"/>
                    <a:pt x="100" y="3963"/>
                    <a:pt x="100" y="3952"/>
                  </a:cubicBezTo>
                  <a:close/>
                  <a:moveTo>
                    <a:pt x="426" y="1980"/>
                  </a:moveTo>
                  <a:cubicBezTo>
                    <a:pt x="326" y="2106"/>
                    <a:pt x="326" y="2206"/>
                    <a:pt x="201" y="2206"/>
                  </a:cubicBezTo>
                  <a:cubicBezTo>
                    <a:pt x="201" y="2821"/>
                    <a:pt x="104" y="3340"/>
                    <a:pt x="100" y="3952"/>
                  </a:cubicBezTo>
                  <a:lnTo>
                    <a:pt x="100" y="3952"/>
                  </a:lnTo>
                  <a:cubicBezTo>
                    <a:pt x="101" y="3860"/>
                    <a:pt x="110" y="3860"/>
                    <a:pt x="201" y="3860"/>
                  </a:cubicBezTo>
                  <a:cubicBezTo>
                    <a:pt x="201" y="3860"/>
                    <a:pt x="326" y="3985"/>
                    <a:pt x="426" y="3985"/>
                  </a:cubicBezTo>
                  <a:cubicBezTo>
                    <a:pt x="526" y="3359"/>
                    <a:pt x="526" y="2607"/>
                    <a:pt x="526" y="1980"/>
                  </a:cubicBezTo>
                  <a:close/>
                  <a:moveTo>
                    <a:pt x="100" y="4186"/>
                  </a:moveTo>
                  <a:cubicBezTo>
                    <a:pt x="100" y="4286"/>
                    <a:pt x="0" y="4486"/>
                    <a:pt x="0" y="4712"/>
                  </a:cubicBezTo>
                  <a:lnTo>
                    <a:pt x="100" y="4812"/>
                  </a:lnTo>
                  <a:cubicBezTo>
                    <a:pt x="201" y="4812"/>
                    <a:pt x="201" y="4712"/>
                    <a:pt x="326" y="4712"/>
                  </a:cubicBezTo>
                  <a:cubicBezTo>
                    <a:pt x="326" y="4486"/>
                    <a:pt x="326" y="4386"/>
                    <a:pt x="426" y="4186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680;p71">
              <a:extLst>
                <a:ext uri="{FF2B5EF4-FFF2-40B4-BE49-F238E27FC236}">
                  <a16:creationId xmlns:a16="http://schemas.microsoft.com/office/drawing/2014/main" id="{999EC177-8933-4332-8119-3593E22A0F51}"/>
                </a:ext>
              </a:extLst>
            </p:cNvPr>
            <p:cNvSpPr/>
            <p:nvPr/>
          </p:nvSpPr>
          <p:spPr>
            <a:xfrm>
              <a:off x="2273950" y="3146650"/>
              <a:ext cx="112175" cy="101525"/>
            </a:xfrm>
            <a:custGeom>
              <a:avLst/>
              <a:gdLst/>
              <a:ahLst/>
              <a:cxnLst/>
              <a:rect l="l" t="t" r="r" b="b"/>
              <a:pathLst>
                <a:path w="4487" h="4061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286" y="101"/>
                    <a:pt x="4186" y="101"/>
                    <a:pt x="4086" y="201"/>
                  </a:cubicBezTo>
                  <a:lnTo>
                    <a:pt x="4086" y="527"/>
                  </a:lnTo>
                  <a:lnTo>
                    <a:pt x="4186" y="527"/>
                  </a:lnTo>
                  <a:cubicBezTo>
                    <a:pt x="4286" y="301"/>
                    <a:pt x="4387" y="201"/>
                    <a:pt x="4487" y="0"/>
                  </a:cubicBezTo>
                  <a:close/>
                  <a:moveTo>
                    <a:pt x="3760" y="527"/>
                  </a:moveTo>
                  <a:cubicBezTo>
                    <a:pt x="3559" y="727"/>
                    <a:pt x="3234" y="1028"/>
                    <a:pt x="2933" y="1254"/>
                  </a:cubicBezTo>
                  <a:lnTo>
                    <a:pt x="2306" y="1880"/>
                  </a:lnTo>
                  <a:cubicBezTo>
                    <a:pt x="2306" y="1980"/>
                    <a:pt x="2306" y="1980"/>
                    <a:pt x="2407" y="1980"/>
                  </a:cubicBezTo>
                  <a:lnTo>
                    <a:pt x="2607" y="1980"/>
                  </a:lnTo>
                  <a:cubicBezTo>
                    <a:pt x="2732" y="1880"/>
                    <a:pt x="2933" y="1780"/>
                    <a:pt x="3033" y="1554"/>
                  </a:cubicBezTo>
                  <a:cubicBezTo>
                    <a:pt x="3359" y="1354"/>
                    <a:pt x="3660" y="1028"/>
                    <a:pt x="3986" y="727"/>
                  </a:cubicBezTo>
                  <a:lnTo>
                    <a:pt x="3860" y="727"/>
                  </a:lnTo>
                  <a:cubicBezTo>
                    <a:pt x="3760" y="727"/>
                    <a:pt x="3760" y="627"/>
                    <a:pt x="3760" y="527"/>
                  </a:cubicBezTo>
                  <a:close/>
                  <a:moveTo>
                    <a:pt x="1780" y="2281"/>
                  </a:moveTo>
                  <a:cubicBezTo>
                    <a:pt x="1680" y="2407"/>
                    <a:pt x="1580" y="2407"/>
                    <a:pt x="1580" y="2507"/>
                  </a:cubicBezTo>
                  <a:cubicBezTo>
                    <a:pt x="1479" y="2607"/>
                    <a:pt x="953" y="3033"/>
                    <a:pt x="527" y="3334"/>
                  </a:cubicBezTo>
                  <a:lnTo>
                    <a:pt x="627" y="3334"/>
                  </a:lnTo>
                  <a:lnTo>
                    <a:pt x="727" y="3434"/>
                  </a:lnTo>
                  <a:lnTo>
                    <a:pt x="727" y="3660"/>
                  </a:lnTo>
                  <a:cubicBezTo>
                    <a:pt x="1053" y="3334"/>
                    <a:pt x="1354" y="3033"/>
                    <a:pt x="1680" y="2808"/>
                  </a:cubicBezTo>
                  <a:lnTo>
                    <a:pt x="1981" y="2507"/>
                  </a:lnTo>
                  <a:cubicBezTo>
                    <a:pt x="2106" y="2507"/>
                    <a:pt x="2106" y="2407"/>
                    <a:pt x="2206" y="2281"/>
                  </a:cubicBezTo>
                  <a:close/>
                  <a:moveTo>
                    <a:pt x="326" y="3660"/>
                  </a:moveTo>
                  <a:cubicBezTo>
                    <a:pt x="101" y="3860"/>
                    <a:pt x="1" y="4061"/>
                    <a:pt x="101" y="4061"/>
                  </a:cubicBezTo>
                  <a:lnTo>
                    <a:pt x="226" y="4061"/>
                  </a:lnTo>
                  <a:cubicBezTo>
                    <a:pt x="326" y="4061"/>
                    <a:pt x="326" y="4061"/>
                    <a:pt x="427" y="3960"/>
                  </a:cubicBezTo>
                  <a:lnTo>
                    <a:pt x="427" y="366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681;p71">
              <a:extLst>
                <a:ext uri="{FF2B5EF4-FFF2-40B4-BE49-F238E27FC236}">
                  <a16:creationId xmlns:a16="http://schemas.microsoft.com/office/drawing/2014/main" id="{27923932-69C6-4581-B190-F01D2C92B486}"/>
                </a:ext>
              </a:extLst>
            </p:cNvPr>
            <p:cNvSpPr/>
            <p:nvPr/>
          </p:nvSpPr>
          <p:spPr>
            <a:xfrm>
              <a:off x="2310925" y="3175475"/>
              <a:ext cx="80850" cy="78350"/>
            </a:xfrm>
            <a:custGeom>
              <a:avLst/>
              <a:gdLst/>
              <a:ahLst/>
              <a:cxnLst/>
              <a:rect l="l" t="t" r="r" b="b"/>
              <a:pathLst>
                <a:path w="3234" h="3134" extrusionOk="0">
                  <a:moveTo>
                    <a:pt x="101" y="0"/>
                  </a:moveTo>
                  <a:cubicBezTo>
                    <a:pt x="101" y="101"/>
                    <a:pt x="0" y="201"/>
                    <a:pt x="0" y="301"/>
                  </a:cubicBezTo>
                  <a:cubicBezTo>
                    <a:pt x="101" y="502"/>
                    <a:pt x="301" y="727"/>
                    <a:pt x="502" y="827"/>
                  </a:cubicBezTo>
                  <a:lnTo>
                    <a:pt x="928" y="827"/>
                  </a:lnTo>
                  <a:cubicBezTo>
                    <a:pt x="827" y="827"/>
                    <a:pt x="827" y="827"/>
                    <a:pt x="827" y="727"/>
                  </a:cubicBezTo>
                  <a:cubicBezTo>
                    <a:pt x="727" y="627"/>
                    <a:pt x="627" y="502"/>
                    <a:pt x="502" y="401"/>
                  </a:cubicBezTo>
                  <a:cubicBezTo>
                    <a:pt x="401" y="301"/>
                    <a:pt x="301" y="201"/>
                    <a:pt x="101" y="0"/>
                  </a:cubicBezTo>
                  <a:close/>
                  <a:moveTo>
                    <a:pt x="827" y="1128"/>
                  </a:moveTo>
                  <a:cubicBezTo>
                    <a:pt x="1253" y="1755"/>
                    <a:pt x="1880" y="2281"/>
                    <a:pt x="2507" y="2807"/>
                  </a:cubicBezTo>
                  <a:cubicBezTo>
                    <a:pt x="2507" y="2707"/>
                    <a:pt x="2507" y="2607"/>
                    <a:pt x="2607" y="2507"/>
                  </a:cubicBezTo>
                  <a:cubicBezTo>
                    <a:pt x="2381" y="2281"/>
                    <a:pt x="2181" y="2181"/>
                    <a:pt x="1980" y="1980"/>
                  </a:cubicBezTo>
                  <a:lnTo>
                    <a:pt x="1128" y="1128"/>
                  </a:lnTo>
                  <a:close/>
                  <a:moveTo>
                    <a:pt x="2707" y="2607"/>
                  </a:moveTo>
                  <a:cubicBezTo>
                    <a:pt x="2707" y="2707"/>
                    <a:pt x="2607" y="2807"/>
                    <a:pt x="2607" y="2908"/>
                  </a:cubicBezTo>
                  <a:cubicBezTo>
                    <a:pt x="2707" y="2908"/>
                    <a:pt x="2807" y="3008"/>
                    <a:pt x="3008" y="3133"/>
                  </a:cubicBezTo>
                  <a:cubicBezTo>
                    <a:pt x="3133" y="3133"/>
                    <a:pt x="3233" y="3008"/>
                    <a:pt x="3133" y="2908"/>
                  </a:cubicBezTo>
                  <a:cubicBezTo>
                    <a:pt x="3008" y="2807"/>
                    <a:pt x="2908" y="2707"/>
                    <a:pt x="2807" y="2607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682;p71">
              <a:extLst>
                <a:ext uri="{FF2B5EF4-FFF2-40B4-BE49-F238E27FC236}">
                  <a16:creationId xmlns:a16="http://schemas.microsoft.com/office/drawing/2014/main" id="{09C33B58-561F-402F-856E-4BF5CB0FE7C8}"/>
                </a:ext>
              </a:extLst>
            </p:cNvPr>
            <p:cNvSpPr/>
            <p:nvPr/>
          </p:nvSpPr>
          <p:spPr>
            <a:xfrm>
              <a:off x="2329100" y="3128475"/>
              <a:ext cx="20700" cy="25725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727" y="1"/>
                  </a:moveTo>
                  <a:cubicBezTo>
                    <a:pt x="526" y="402"/>
                    <a:pt x="301" y="727"/>
                    <a:pt x="0" y="1028"/>
                  </a:cubicBezTo>
                  <a:lnTo>
                    <a:pt x="201" y="1028"/>
                  </a:lnTo>
                  <a:cubicBezTo>
                    <a:pt x="401" y="727"/>
                    <a:pt x="727" y="402"/>
                    <a:pt x="827" y="101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83;p71">
              <a:extLst>
                <a:ext uri="{FF2B5EF4-FFF2-40B4-BE49-F238E27FC236}">
                  <a16:creationId xmlns:a16="http://schemas.microsoft.com/office/drawing/2014/main" id="{5E9869FD-5BA2-44E2-B0EA-FC47017EDC17}"/>
                </a:ext>
              </a:extLst>
            </p:cNvPr>
            <p:cNvSpPr/>
            <p:nvPr/>
          </p:nvSpPr>
          <p:spPr>
            <a:xfrm>
              <a:off x="2367925" y="3138500"/>
              <a:ext cx="23850" cy="26350"/>
            </a:xfrm>
            <a:custGeom>
              <a:avLst/>
              <a:gdLst/>
              <a:ahLst/>
              <a:cxnLst/>
              <a:rect l="l" t="t" r="r" b="b"/>
              <a:pathLst>
                <a:path w="954" h="1054" extrusionOk="0">
                  <a:moveTo>
                    <a:pt x="327" y="1"/>
                  </a:moveTo>
                  <a:cubicBezTo>
                    <a:pt x="227" y="1"/>
                    <a:pt x="227" y="1"/>
                    <a:pt x="227" y="101"/>
                  </a:cubicBezTo>
                  <a:cubicBezTo>
                    <a:pt x="101" y="326"/>
                    <a:pt x="101" y="627"/>
                    <a:pt x="1" y="853"/>
                  </a:cubicBezTo>
                  <a:cubicBezTo>
                    <a:pt x="1" y="953"/>
                    <a:pt x="1" y="1053"/>
                    <a:pt x="101" y="1053"/>
                  </a:cubicBezTo>
                  <a:lnTo>
                    <a:pt x="853" y="1053"/>
                  </a:lnTo>
                  <a:cubicBezTo>
                    <a:pt x="953" y="1053"/>
                    <a:pt x="953" y="727"/>
                    <a:pt x="853" y="727"/>
                  </a:cubicBezTo>
                  <a:cubicBezTo>
                    <a:pt x="728" y="853"/>
                    <a:pt x="628" y="853"/>
                    <a:pt x="427" y="853"/>
                  </a:cubicBezTo>
                  <a:lnTo>
                    <a:pt x="327" y="853"/>
                  </a:lnTo>
                  <a:lnTo>
                    <a:pt x="327" y="527"/>
                  </a:lnTo>
                  <a:lnTo>
                    <a:pt x="327" y="101"/>
                  </a:lnTo>
                  <a:lnTo>
                    <a:pt x="327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84;p71">
              <a:extLst>
                <a:ext uri="{FF2B5EF4-FFF2-40B4-BE49-F238E27FC236}">
                  <a16:creationId xmlns:a16="http://schemas.microsoft.com/office/drawing/2014/main" id="{AFC9D979-8F14-4E0C-9820-982B4D674397}"/>
                </a:ext>
              </a:extLst>
            </p:cNvPr>
            <p:cNvSpPr/>
            <p:nvPr/>
          </p:nvSpPr>
          <p:spPr>
            <a:xfrm>
              <a:off x="2266425" y="3229975"/>
              <a:ext cx="25725" cy="28850"/>
            </a:xfrm>
            <a:custGeom>
              <a:avLst/>
              <a:gdLst/>
              <a:ahLst/>
              <a:cxnLst/>
              <a:rect l="l" t="t" r="r" b="b"/>
              <a:pathLst>
                <a:path w="1029" h="1154" extrusionOk="0">
                  <a:moveTo>
                    <a:pt x="828" y="1"/>
                  </a:moveTo>
                  <a:cubicBezTo>
                    <a:pt x="728" y="1"/>
                    <a:pt x="627" y="101"/>
                    <a:pt x="527" y="101"/>
                  </a:cubicBezTo>
                  <a:lnTo>
                    <a:pt x="1" y="101"/>
                  </a:lnTo>
                  <a:cubicBezTo>
                    <a:pt x="201" y="201"/>
                    <a:pt x="302" y="327"/>
                    <a:pt x="527" y="327"/>
                  </a:cubicBezTo>
                  <a:lnTo>
                    <a:pt x="728" y="327"/>
                  </a:lnTo>
                  <a:lnTo>
                    <a:pt x="728" y="627"/>
                  </a:lnTo>
                  <a:cubicBezTo>
                    <a:pt x="728" y="828"/>
                    <a:pt x="728" y="953"/>
                    <a:pt x="828" y="1053"/>
                  </a:cubicBezTo>
                  <a:lnTo>
                    <a:pt x="828" y="1154"/>
                  </a:lnTo>
                  <a:cubicBezTo>
                    <a:pt x="828" y="1154"/>
                    <a:pt x="928" y="1154"/>
                    <a:pt x="928" y="1053"/>
                  </a:cubicBezTo>
                  <a:lnTo>
                    <a:pt x="928" y="728"/>
                  </a:lnTo>
                  <a:cubicBezTo>
                    <a:pt x="928" y="527"/>
                    <a:pt x="1028" y="427"/>
                    <a:pt x="1028" y="327"/>
                  </a:cubicBezTo>
                  <a:lnTo>
                    <a:pt x="1028" y="101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85;p71">
              <a:extLst>
                <a:ext uri="{FF2B5EF4-FFF2-40B4-BE49-F238E27FC236}">
                  <a16:creationId xmlns:a16="http://schemas.microsoft.com/office/drawing/2014/main" id="{28DF2AF1-9BCC-47CA-B32A-717F8C75518F}"/>
                </a:ext>
              </a:extLst>
            </p:cNvPr>
            <p:cNvSpPr/>
            <p:nvPr/>
          </p:nvSpPr>
          <p:spPr>
            <a:xfrm>
              <a:off x="2305275" y="325065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728" y="1"/>
                  </a:moveTo>
                  <a:cubicBezTo>
                    <a:pt x="627" y="1"/>
                    <a:pt x="627" y="1"/>
                    <a:pt x="627" y="126"/>
                  </a:cubicBezTo>
                  <a:cubicBezTo>
                    <a:pt x="327" y="126"/>
                    <a:pt x="1" y="427"/>
                    <a:pt x="1" y="627"/>
                  </a:cubicBezTo>
                  <a:cubicBezTo>
                    <a:pt x="226" y="627"/>
                    <a:pt x="427" y="327"/>
                    <a:pt x="627" y="327"/>
                  </a:cubicBezTo>
                  <a:lnTo>
                    <a:pt x="953" y="327"/>
                  </a:lnTo>
                  <a:cubicBezTo>
                    <a:pt x="1053" y="427"/>
                    <a:pt x="1254" y="627"/>
                    <a:pt x="1479" y="627"/>
                  </a:cubicBezTo>
                  <a:cubicBezTo>
                    <a:pt x="1479" y="627"/>
                    <a:pt x="1580" y="627"/>
                    <a:pt x="1580" y="527"/>
                  </a:cubicBezTo>
                  <a:cubicBezTo>
                    <a:pt x="1479" y="327"/>
                    <a:pt x="1154" y="226"/>
                    <a:pt x="953" y="126"/>
                  </a:cubicBezTo>
                  <a:cubicBezTo>
                    <a:pt x="853" y="126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86;p71">
              <a:extLst>
                <a:ext uri="{FF2B5EF4-FFF2-40B4-BE49-F238E27FC236}">
                  <a16:creationId xmlns:a16="http://schemas.microsoft.com/office/drawing/2014/main" id="{97164956-B591-4574-90D0-7B047BD10193}"/>
                </a:ext>
              </a:extLst>
            </p:cNvPr>
            <p:cNvSpPr/>
            <p:nvPr/>
          </p:nvSpPr>
          <p:spPr>
            <a:xfrm>
              <a:off x="2370450" y="3232500"/>
              <a:ext cx="28850" cy="26325"/>
            </a:xfrm>
            <a:custGeom>
              <a:avLst/>
              <a:gdLst/>
              <a:ahLst/>
              <a:cxnLst/>
              <a:rect l="l" t="t" r="r" b="b"/>
              <a:pathLst>
                <a:path w="1154" h="1053" extrusionOk="0">
                  <a:moveTo>
                    <a:pt x="627" y="0"/>
                  </a:moveTo>
                  <a:cubicBezTo>
                    <a:pt x="426" y="0"/>
                    <a:pt x="326" y="100"/>
                    <a:pt x="226" y="226"/>
                  </a:cubicBezTo>
                  <a:cubicBezTo>
                    <a:pt x="126" y="326"/>
                    <a:pt x="126" y="426"/>
                    <a:pt x="126" y="526"/>
                  </a:cubicBezTo>
                  <a:cubicBezTo>
                    <a:pt x="0" y="627"/>
                    <a:pt x="0" y="852"/>
                    <a:pt x="126" y="1053"/>
                  </a:cubicBezTo>
                  <a:cubicBezTo>
                    <a:pt x="226" y="952"/>
                    <a:pt x="226" y="727"/>
                    <a:pt x="226" y="627"/>
                  </a:cubicBezTo>
                  <a:cubicBezTo>
                    <a:pt x="226" y="526"/>
                    <a:pt x="326" y="426"/>
                    <a:pt x="326" y="326"/>
                  </a:cubicBezTo>
                  <a:lnTo>
                    <a:pt x="953" y="326"/>
                  </a:lnTo>
                  <a:cubicBezTo>
                    <a:pt x="1153" y="326"/>
                    <a:pt x="1153" y="100"/>
                    <a:pt x="1053" y="100"/>
                  </a:cubicBezTo>
                  <a:cubicBezTo>
                    <a:pt x="953" y="100"/>
                    <a:pt x="752" y="0"/>
                    <a:pt x="627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87;p71">
              <a:extLst>
                <a:ext uri="{FF2B5EF4-FFF2-40B4-BE49-F238E27FC236}">
                  <a16:creationId xmlns:a16="http://schemas.microsoft.com/office/drawing/2014/main" id="{41B47D22-291D-441C-9D66-EEF5E55A218B}"/>
                </a:ext>
              </a:extLst>
            </p:cNvPr>
            <p:cNvSpPr/>
            <p:nvPr/>
          </p:nvSpPr>
          <p:spPr>
            <a:xfrm>
              <a:off x="2289625" y="3196150"/>
              <a:ext cx="109675" cy="7550"/>
            </a:xfrm>
            <a:custGeom>
              <a:avLst/>
              <a:gdLst/>
              <a:ahLst/>
              <a:cxnLst/>
              <a:rect l="l" t="t" r="r" b="b"/>
              <a:pathLst>
                <a:path w="4387" h="302" extrusionOk="0">
                  <a:moveTo>
                    <a:pt x="326" y="0"/>
                  </a:moveTo>
                  <a:lnTo>
                    <a:pt x="0" y="301"/>
                  </a:lnTo>
                  <a:lnTo>
                    <a:pt x="3359" y="301"/>
                  </a:lnTo>
                  <a:lnTo>
                    <a:pt x="3359" y="101"/>
                  </a:lnTo>
                  <a:cubicBezTo>
                    <a:pt x="3459" y="101"/>
                    <a:pt x="3459" y="0"/>
                    <a:pt x="3459" y="0"/>
                  </a:cubicBezTo>
                  <a:close/>
                  <a:moveTo>
                    <a:pt x="3760" y="0"/>
                  </a:moveTo>
                  <a:cubicBezTo>
                    <a:pt x="3659" y="0"/>
                    <a:pt x="3659" y="101"/>
                    <a:pt x="3659" y="101"/>
                  </a:cubicBezTo>
                  <a:lnTo>
                    <a:pt x="3659" y="301"/>
                  </a:lnTo>
                  <a:lnTo>
                    <a:pt x="4186" y="301"/>
                  </a:lnTo>
                  <a:cubicBezTo>
                    <a:pt x="4386" y="301"/>
                    <a:pt x="4386" y="101"/>
                    <a:pt x="418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88;p71">
              <a:extLst>
                <a:ext uri="{FF2B5EF4-FFF2-40B4-BE49-F238E27FC236}">
                  <a16:creationId xmlns:a16="http://schemas.microsoft.com/office/drawing/2014/main" id="{A45F2036-7EE7-482A-8B54-A0BFCFE8B3C0}"/>
                </a:ext>
              </a:extLst>
            </p:cNvPr>
            <p:cNvSpPr/>
            <p:nvPr/>
          </p:nvSpPr>
          <p:spPr>
            <a:xfrm>
              <a:off x="2373575" y="3185500"/>
              <a:ext cx="18200" cy="28850"/>
            </a:xfrm>
            <a:custGeom>
              <a:avLst/>
              <a:gdLst/>
              <a:ahLst/>
              <a:cxnLst/>
              <a:rect l="l" t="t" r="r" b="b"/>
              <a:pathLst>
                <a:path w="728" h="1154" extrusionOk="0">
                  <a:moveTo>
                    <a:pt x="627" y="0"/>
                  </a:moveTo>
                  <a:cubicBezTo>
                    <a:pt x="402" y="0"/>
                    <a:pt x="201" y="226"/>
                    <a:pt x="101" y="426"/>
                  </a:cubicBezTo>
                  <a:cubicBezTo>
                    <a:pt x="101" y="426"/>
                    <a:pt x="101" y="527"/>
                    <a:pt x="1" y="527"/>
                  </a:cubicBezTo>
                  <a:lnTo>
                    <a:pt x="1" y="727"/>
                  </a:lnTo>
                  <a:cubicBezTo>
                    <a:pt x="101" y="953"/>
                    <a:pt x="301" y="1153"/>
                    <a:pt x="402" y="1153"/>
                  </a:cubicBezTo>
                  <a:lnTo>
                    <a:pt x="627" y="1153"/>
                  </a:lnTo>
                  <a:lnTo>
                    <a:pt x="627" y="953"/>
                  </a:lnTo>
                  <a:cubicBezTo>
                    <a:pt x="502" y="853"/>
                    <a:pt x="402" y="853"/>
                    <a:pt x="301" y="727"/>
                  </a:cubicBezTo>
                  <a:lnTo>
                    <a:pt x="301" y="527"/>
                  </a:lnTo>
                  <a:cubicBezTo>
                    <a:pt x="301" y="527"/>
                    <a:pt x="301" y="426"/>
                    <a:pt x="402" y="426"/>
                  </a:cubicBezTo>
                  <a:lnTo>
                    <a:pt x="727" y="101"/>
                  </a:lnTo>
                  <a:cubicBezTo>
                    <a:pt x="727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89;p71">
              <a:extLst>
                <a:ext uri="{FF2B5EF4-FFF2-40B4-BE49-F238E27FC236}">
                  <a16:creationId xmlns:a16="http://schemas.microsoft.com/office/drawing/2014/main" id="{74222DAA-2765-4503-BF2E-0B993C1FE428}"/>
                </a:ext>
              </a:extLst>
            </p:cNvPr>
            <p:cNvSpPr/>
            <p:nvPr/>
          </p:nvSpPr>
          <p:spPr>
            <a:xfrm>
              <a:off x="2399275" y="3196150"/>
              <a:ext cx="10675" cy="7550"/>
            </a:xfrm>
            <a:custGeom>
              <a:avLst/>
              <a:gdLst/>
              <a:ahLst/>
              <a:cxnLst/>
              <a:rect l="l" t="t" r="r" b="b"/>
              <a:pathLst>
                <a:path w="427" h="302" extrusionOk="0">
                  <a:moveTo>
                    <a:pt x="226" y="0"/>
                  </a:moveTo>
                  <a:cubicBezTo>
                    <a:pt x="0" y="0"/>
                    <a:pt x="0" y="301"/>
                    <a:pt x="226" y="301"/>
                  </a:cubicBezTo>
                  <a:cubicBezTo>
                    <a:pt x="426" y="301"/>
                    <a:pt x="426" y="101"/>
                    <a:pt x="22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90;p71">
              <a:extLst>
                <a:ext uri="{FF2B5EF4-FFF2-40B4-BE49-F238E27FC236}">
                  <a16:creationId xmlns:a16="http://schemas.microsoft.com/office/drawing/2014/main" id="{3F1D67C6-EC5A-452A-8CF7-59CB0DF3C52B}"/>
                </a:ext>
              </a:extLst>
            </p:cNvPr>
            <p:cNvSpPr/>
            <p:nvPr/>
          </p:nvSpPr>
          <p:spPr>
            <a:xfrm>
              <a:off x="2389250" y="3138500"/>
              <a:ext cx="5025" cy="5675"/>
            </a:xfrm>
            <a:custGeom>
              <a:avLst/>
              <a:gdLst/>
              <a:ahLst/>
              <a:cxnLst/>
              <a:rect l="l" t="t" r="r" b="b"/>
              <a:pathLst>
                <a:path w="201" h="227" extrusionOk="0">
                  <a:moveTo>
                    <a:pt x="0" y="1"/>
                  </a:moveTo>
                  <a:lnTo>
                    <a:pt x="0" y="101"/>
                  </a:lnTo>
                  <a:cubicBezTo>
                    <a:pt x="0" y="226"/>
                    <a:pt x="100" y="226"/>
                    <a:pt x="100" y="226"/>
                  </a:cubicBezTo>
                  <a:cubicBezTo>
                    <a:pt x="201" y="226"/>
                    <a:pt x="201" y="101"/>
                    <a:pt x="201" y="1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91;p71">
              <a:extLst>
                <a:ext uri="{FF2B5EF4-FFF2-40B4-BE49-F238E27FC236}">
                  <a16:creationId xmlns:a16="http://schemas.microsoft.com/office/drawing/2014/main" id="{101DC6EB-0C19-4664-8186-3DFD14A9C0E2}"/>
                </a:ext>
              </a:extLst>
            </p:cNvPr>
            <p:cNvSpPr/>
            <p:nvPr/>
          </p:nvSpPr>
          <p:spPr>
            <a:xfrm>
              <a:off x="2399275" y="3128475"/>
              <a:ext cx="5650" cy="5050"/>
            </a:xfrm>
            <a:custGeom>
              <a:avLst/>
              <a:gdLst/>
              <a:ahLst/>
              <a:cxnLst/>
              <a:rect l="l" t="t" r="r" b="b"/>
              <a:pathLst>
                <a:path w="226" h="202" extrusionOk="0">
                  <a:moveTo>
                    <a:pt x="100" y="1"/>
                  </a:moveTo>
                  <a:cubicBezTo>
                    <a:pt x="0" y="1"/>
                    <a:pt x="0" y="201"/>
                    <a:pt x="100" y="201"/>
                  </a:cubicBezTo>
                  <a:cubicBezTo>
                    <a:pt x="226" y="201"/>
                    <a:pt x="226" y="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2;p71">
              <a:extLst>
                <a:ext uri="{FF2B5EF4-FFF2-40B4-BE49-F238E27FC236}">
                  <a16:creationId xmlns:a16="http://schemas.microsoft.com/office/drawing/2014/main" id="{D1146C71-EAF2-4AC4-BB25-AD07CAB6C109}"/>
                </a:ext>
              </a:extLst>
            </p:cNvPr>
            <p:cNvSpPr/>
            <p:nvPr/>
          </p:nvSpPr>
          <p:spPr>
            <a:xfrm>
              <a:off x="2266425" y="3250650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101" y="1"/>
                  </a:moveTo>
                  <a:lnTo>
                    <a:pt x="1" y="126"/>
                  </a:lnTo>
                  <a:cubicBezTo>
                    <a:pt x="1" y="226"/>
                    <a:pt x="101" y="226"/>
                    <a:pt x="101" y="226"/>
                  </a:cubicBezTo>
                  <a:lnTo>
                    <a:pt x="201" y="226"/>
                  </a:lnTo>
                  <a:cubicBezTo>
                    <a:pt x="201" y="226"/>
                    <a:pt x="302" y="226"/>
                    <a:pt x="302" y="126"/>
                  </a:cubicBezTo>
                  <a:cubicBezTo>
                    <a:pt x="302" y="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693;p71">
              <a:extLst>
                <a:ext uri="{FF2B5EF4-FFF2-40B4-BE49-F238E27FC236}">
                  <a16:creationId xmlns:a16="http://schemas.microsoft.com/office/drawing/2014/main" id="{9883E1F3-D86E-45FE-9AAE-8D4A002F8506}"/>
                </a:ext>
              </a:extLst>
            </p:cNvPr>
            <p:cNvSpPr/>
            <p:nvPr/>
          </p:nvSpPr>
          <p:spPr>
            <a:xfrm>
              <a:off x="2318450" y="3276975"/>
              <a:ext cx="8150" cy="10675"/>
            </a:xfrm>
            <a:custGeom>
              <a:avLst/>
              <a:gdLst/>
              <a:ahLst/>
              <a:cxnLst/>
              <a:rect l="l" t="t" r="r" b="b"/>
              <a:pathLst>
                <a:path w="326" h="427" extrusionOk="0">
                  <a:moveTo>
                    <a:pt x="100" y="1"/>
                  </a:moveTo>
                  <a:cubicBezTo>
                    <a:pt x="0" y="1"/>
                    <a:pt x="0" y="101"/>
                    <a:pt x="0" y="201"/>
                  </a:cubicBezTo>
                  <a:cubicBezTo>
                    <a:pt x="0" y="326"/>
                    <a:pt x="100" y="326"/>
                    <a:pt x="100" y="427"/>
                  </a:cubicBezTo>
                  <a:lnTo>
                    <a:pt x="201" y="427"/>
                  </a:lnTo>
                  <a:cubicBezTo>
                    <a:pt x="201" y="427"/>
                    <a:pt x="326" y="326"/>
                    <a:pt x="326" y="201"/>
                  </a:cubicBezTo>
                  <a:cubicBezTo>
                    <a:pt x="326" y="101"/>
                    <a:pt x="201" y="10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694;p71">
              <a:extLst>
                <a:ext uri="{FF2B5EF4-FFF2-40B4-BE49-F238E27FC236}">
                  <a16:creationId xmlns:a16="http://schemas.microsoft.com/office/drawing/2014/main" id="{923421DC-7D13-4656-A853-7A6F65E0F705}"/>
                </a:ext>
              </a:extLst>
            </p:cNvPr>
            <p:cNvSpPr/>
            <p:nvPr/>
          </p:nvSpPr>
          <p:spPr>
            <a:xfrm>
              <a:off x="2315925" y="329265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695;p71">
              <a:extLst>
                <a:ext uri="{FF2B5EF4-FFF2-40B4-BE49-F238E27FC236}">
                  <a16:creationId xmlns:a16="http://schemas.microsoft.com/office/drawing/2014/main" id="{1B8FEBF6-3911-4493-8A93-AAB432C832F0}"/>
                </a:ext>
              </a:extLst>
            </p:cNvPr>
            <p:cNvSpPr/>
            <p:nvPr/>
          </p:nvSpPr>
          <p:spPr>
            <a:xfrm>
              <a:off x="2391750" y="325380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01" y="0"/>
                  </a:moveTo>
                  <a:cubicBezTo>
                    <a:pt x="101" y="0"/>
                    <a:pt x="0" y="100"/>
                    <a:pt x="0" y="201"/>
                  </a:cubicBezTo>
                  <a:cubicBezTo>
                    <a:pt x="0" y="301"/>
                    <a:pt x="101" y="301"/>
                    <a:pt x="201" y="301"/>
                  </a:cubicBezTo>
                  <a:cubicBezTo>
                    <a:pt x="301" y="301"/>
                    <a:pt x="301" y="201"/>
                    <a:pt x="301" y="201"/>
                  </a:cubicBezTo>
                  <a:cubicBezTo>
                    <a:pt x="3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696;p71">
              <a:extLst>
                <a:ext uri="{FF2B5EF4-FFF2-40B4-BE49-F238E27FC236}">
                  <a16:creationId xmlns:a16="http://schemas.microsoft.com/office/drawing/2014/main" id="{3DF64663-FA5B-4533-A83F-0B242BDEBE69}"/>
                </a:ext>
              </a:extLst>
            </p:cNvPr>
            <p:cNvSpPr/>
            <p:nvPr/>
          </p:nvSpPr>
          <p:spPr>
            <a:xfrm>
              <a:off x="2334100" y="3216825"/>
              <a:ext cx="15700" cy="31350"/>
            </a:xfrm>
            <a:custGeom>
              <a:avLst/>
              <a:gdLst/>
              <a:ahLst/>
              <a:cxnLst/>
              <a:rect l="l" t="t" r="r" b="b"/>
              <a:pathLst>
                <a:path w="628" h="1254" extrusionOk="0">
                  <a:moveTo>
                    <a:pt x="1" y="1"/>
                  </a:moveTo>
                  <a:cubicBezTo>
                    <a:pt x="101" y="226"/>
                    <a:pt x="201" y="527"/>
                    <a:pt x="326" y="727"/>
                  </a:cubicBezTo>
                  <a:cubicBezTo>
                    <a:pt x="326" y="853"/>
                    <a:pt x="427" y="1053"/>
                    <a:pt x="527" y="1254"/>
                  </a:cubicBezTo>
                  <a:cubicBezTo>
                    <a:pt x="527" y="1254"/>
                    <a:pt x="627" y="1254"/>
                    <a:pt x="627" y="1153"/>
                  </a:cubicBezTo>
                  <a:cubicBezTo>
                    <a:pt x="627" y="1053"/>
                    <a:pt x="527" y="853"/>
                    <a:pt x="427" y="627"/>
                  </a:cubicBezTo>
                  <a:cubicBezTo>
                    <a:pt x="326" y="427"/>
                    <a:pt x="201" y="226"/>
                    <a:pt x="1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697;p71">
              <a:extLst>
                <a:ext uri="{FF2B5EF4-FFF2-40B4-BE49-F238E27FC236}">
                  <a16:creationId xmlns:a16="http://schemas.microsoft.com/office/drawing/2014/main" id="{1DD4931A-D0CD-4415-90E6-B976EC9D6DAD}"/>
                </a:ext>
              </a:extLst>
            </p:cNvPr>
            <p:cNvSpPr/>
            <p:nvPr/>
          </p:nvSpPr>
          <p:spPr>
            <a:xfrm>
              <a:off x="2302775" y="3188000"/>
              <a:ext cx="8175" cy="5675"/>
            </a:xfrm>
            <a:custGeom>
              <a:avLst/>
              <a:gdLst/>
              <a:ahLst/>
              <a:cxnLst/>
              <a:rect l="l" t="t" r="r" b="b"/>
              <a:pathLst>
                <a:path w="327" h="227" extrusionOk="0">
                  <a:moveTo>
                    <a:pt x="101" y="1"/>
                  </a:moveTo>
                  <a:lnTo>
                    <a:pt x="0" y="126"/>
                  </a:lnTo>
                  <a:cubicBezTo>
                    <a:pt x="101" y="126"/>
                    <a:pt x="201" y="226"/>
                    <a:pt x="326" y="226"/>
                  </a:cubicBezTo>
                  <a:cubicBezTo>
                    <a:pt x="326" y="126"/>
                    <a:pt x="201" y="126"/>
                    <a:pt x="2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698;p71">
              <a:extLst>
                <a:ext uri="{FF2B5EF4-FFF2-40B4-BE49-F238E27FC236}">
                  <a16:creationId xmlns:a16="http://schemas.microsoft.com/office/drawing/2014/main" id="{B57F5287-71EF-41C7-93FD-4ED31D3453DF}"/>
                </a:ext>
              </a:extLst>
            </p:cNvPr>
            <p:cNvSpPr/>
            <p:nvPr/>
          </p:nvSpPr>
          <p:spPr>
            <a:xfrm>
              <a:off x="2315925" y="3169825"/>
              <a:ext cx="5050" cy="10675"/>
            </a:xfrm>
            <a:custGeom>
              <a:avLst/>
              <a:gdLst/>
              <a:ahLst/>
              <a:cxnLst/>
              <a:rect l="l" t="t" r="r" b="b"/>
              <a:pathLst>
                <a:path w="202" h="427" extrusionOk="0">
                  <a:moveTo>
                    <a:pt x="101" y="1"/>
                  </a:moveTo>
                  <a:cubicBezTo>
                    <a:pt x="101" y="1"/>
                    <a:pt x="101" y="101"/>
                    <a:pt x="1" y="101"/>
                  </a:cubicBezTo>
                  <a:cubicBezTo>
                    <a:pt x="101" y="226"/>
                    <a:pt x="101" y="327"/>
                    <a:pt x="101" y="327"/>
                  </a:cubicBezTo>
                  <a:lnTo>
                    <a:pt x="101" y="427"/>
                  </a:lnTo>
                  <a:lnTo>
                    <a:pt x="201" y="327"/>
                  </a:lnTo>
                  <a:cubicBezTo>
                    <a:pt x="201" y="226"/>
                    <a:pt x="201" y="101"/>
                    <a:pt x="1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699;p71">
              <a:extLst>
                <a:ext uri="{FF2B5EF4-FFF2-40B4-BE49-F238E27FC236}">
                  <a16:creationId xmlns:a16="http://schemas.microsoft.com/office/drawing/2014/main" id="{4852B262-6CE9-42CE-9753-8E12E223E5EF}"/>
                </a:ext>
              </a:extLst>
            </p:cNvPr>
            <p:cNvSpPr/>
            <p:nvPr/>
          </p:nvSpPr>
          <p:spPr>
            <a:xfrm>
              <a:off x="2336600" y="3159800"/>
              <a:ext cx="15700" cy="23225"/>
            </a:xfrm>
            <a:custGeom>
              <a:avLst/>
              <a:gdLst/>
              <a:ahLst/>
              <a:cxnLst/>
              <a:rect l="l" t="t" r="r" b="b"/>
              <a:pathLst>
                <a:path w="628" h="929" extrusionOk="0">
                  <a:moveTo>
                    <a:pt x="527" y="1"/>
                  </a:moveTo>
                  <a:cubicBezTo>
                    <a:pt x="226" y="201"/>
                    <a:pt x="101" y="502"/>
                    <a:pt x="1" y="828"/>
                  </a:cubicBezTo>
                  <a:lnTo>
                    <a:pt x="1" y="928"/>
                  </a:lnTo>
                  <a:lnTo>
                    <a:pt x="101" y="928"/>
                  </a:lnTo>
                  <a:cubicBezTo>
                    <a:pt x="226" y="627"/>
                    <a:pt x="427" y="302"/>
                    <a:pt x="627" y="101"/>
                  </a:cubicBezTo>
                  <a:cubicBezTo>
                    <a:pt x="627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00;p71">
              <a:extLst>
                <a:ext uri="{FF2B5EF4-FFF2-40B4-BE49-F238E27FC236}">
                  <a16:creationId xmlns:a16="http://schemas.microsoft.com/office/drawing/2014/main" id="{9CD21F74-2873-4B63-BE14-7CD7A11E6867}"/>
                </a:ext>
              </a:extLst>
            </p:cNvPr>
            <p:cNvSpPr/>
            <p:nvPr/>
          </p:nvSpPr>
          <p:spPr>
            <a:xfrm>
              <a:off x="2347250" y="3183000"/>
              <a:ext cx="26350" cy="8150"/>
            </a:xfrm>
            <a:custGeom>
              <a:avLst/>
              <a:gdLst/>
              <a:ahLst/>
              <a:cxnLst/>
              <a:rect l="l" t="t" r="r" b="b"/>
              <a:pathLst>
                <a:path w="1054" h="326" extrusionOk="0">
                  <a:moveTo>
                    <a:pt x="828" y="0"/>
                  </a:moveTo>
                  <a:cubicBezTo>
                    <a:pt x="627" y="0"/>
                    <a:pt x="302" y="100"/>
                    <a:pt x="1" y="326"/>
                  </a:cubicBezTo>
                  <a:lnTo>
                    <a:pt x="101" y="326"/>
                  </a:lnTo>
                  <a:cubicBezTo>
                    <a:pt x="302" y="326"/>
                    <a:pt x="627" y="201"/>
                    <a:pt x="928" y="100"/>
                  </a:cubicBezTo>
                  <a:cubicBezTo>
                    <a:pt x="1054" y="100"/>
                    <a:pt x="928" y="0"/>
                    <a:pt x="828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01;p71">
              <a:extLst>
                <a:ext uri="{FF2B5EF4-FFF2-40B4-BE49-F238E27FC236}">
                  <a16:creationId xmlns:a16="http://schemas.microsoft.com/office/drawing/2014/main" id="{28CB4B44-7C32-4D79-B699-0328E0F8584E}"/>
                </a:ext>
              </a:extLst>
            </p:cNvPr>
            <p:cNvSpPr/>
            <p:nvPr/>
          </p:nvSpPr>
          <p:spPr>
            <a:xfrm>
              <a:off x="2287100" y="3206800"/>
              <a:ext cx="20700" cy="12550"/>
            </a:xfrm>
            <a:custGeom>
              <a:avLst/>
              <a:gdLst/>
              <a:ahLst/>
              <a:cxnLst/>
              <a:rect l="l" t="t" r="r" b="b"/>
              <a:pathLst>
                <a:path w="828" h="502" extrusionOk="0">
                  <a:moveTo>
                    <a:pt x="728" y="1"/>
                  </a:moveTo>
                  <a:cubicBezTo>
                    <a:pt x="527" y="101"/>
                    <a:pt x="427" y="101"/>
                    <a:pt x="327" y="201"/>
                  </a:cubicBezTo>
                  <a:cubicBezTo>
                    <a:pt x="201" y="301"/>
                    <a:pt x="1" y="301"/>
                    <a:pt x="1" y="402"/>
                  </a:cubicBezTo>
                  <a:lnTo>
                    <a:pt x="1" y="502"/>
                  </a:lnTo>
                  <a:lnTo>
                    <a:pt x="201" y="502"/>
                  </a:lnTo>
                  <a:cubicBezTo>
                    <a:pt x="327" y="402"/>
                    <a:pt x="327" y="402"/>
                    <a:pt x="427" y="301"/>
                  </a:cubicBezTo>
                  <a:cubicBezTo>
                    <a:pt x="527" y="301"/>
                    <a:pt x="627" y="201"/>
                    <a:pt x="728" y="101"/>
                  </a:cubicBezTo>
                  <a:cubicBezTo>
                    <a:pt x="828" y="101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02;p71">
              <a:extLst>
                <a:ext uri="{FF2B5EF4-FFF2-40B4-BE49-F238E27FC236}">
                  <a16:creationId xmlns:a16="http://schemas.microsoft.com/office/drawing/2014/main" id="{135B657F-6F49-476D-856B-67B33F4C2FF6}"/>
                </a:ext>
              </a:extLst>
            </p:cNvPr>
            <p:cNvSpPr/>
            <p:nvPr/>
          </p:nvSpPr>
          <p:spPr>
            <a:xfrm>
              <a:off x="2310925" y="3216825"/>
              <a:ext cx="10050" cy="21325"/>
            </a:xfrm>
            <a:custGeom>
              <a:avLst/>
              <a:gdLst/>
              <a:ahLst/>
              <a:cxnLst/>
              <a:rect l="l" t="t" r="r" b="b"/>
              <a:pathLst>
                <a:path w="402" h="853" extrusionOk="0">
                  <a:moveTo>
                    <a:pt x="301" y="1"/>
                  </a:moveTo>
                  <a:cubicBezTo>
                    <a:pt x="201" y="101"/>
                    <a:pt x="201" y="226"/>
                    <a:pt x="101" y="427"/>
                  </a:cubicBezTo>
                  <a:cubicBezTo>
                    <a:pt x="0" y="527"/>
                    <a:pt x="0" y="627"/>
                    <a:pt x="0" y="727"/>
                  </a:cubicBezTo>
                  <a:lnTo>
                    <a:pt x="101" y="853"/>
                  </a:lnTo>
                  <a:cubicBezTo>
                    <a:pt x="201" y="727"/>
                    <a:pt x="201" y="627"/>
                    <a:pt x="301" y="427"/>
                  </a:cubicBezTo>
                  <a:cubicBezTo>
                    <a:pt x="301" y="326"/>
                    <a:pt x="401" y="226"/>
                    <a:pt x="4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703;p71">
              <a:extLst>
                <a:ext uri="{FF2B5EF4-FFF2-40B4-BE49-F238E27FC236}">
                  <a16:creationId xmlns:a16="http://schemas.microsoft.com/office/drawing/2014/main" id="{2756393F-BE33-47C6-BF48-EFA22A1250EA}"/>
                </a:ext>
              </a:extLst>
            </p:cNvPr>
            <p:cNvSpPr/>
            <p:nvPr/>
          </p:nvSpPr>
          <p:spPr>
            <a:xfrm>
              <a:off x="2349775" y="3206800"/>
              <a:ext cx="23825" cy="10050"/>
            </a:xfrm>
            <a:custGeom>
              <a:avLst/>
              <a:gdLst/>
              <a:ahLst/>
              <a:cxnLst/>
              <a:rect l="l" t="t" r="r" b="b"/>
              <a:pathLst>
                <a:path w="953" h="402" extrusionOk="0">
                  <a:moveTo>
                    <a:pt x="0" y="1"/>
                  </a:moveTo>
                  <a:lnTo>
                    <a:pt x="0" y="101"/>
                  </a:lnTo>
                  <a:cubicBezTo>
                    <a:pt x="201" y="201"/>
                    <a:pt x="326" y="201"/>
                    <a:pt x="426" y="301"/>
                  </a:cubicBezTo>
                  <a:cubicBezTo>
                    <a:pt x="526" y="402"/>
                    <a:pt x="627" y="402"/>
                    <a:pt x="827" y="402"/>
                  </a:cubicBezTo>
                  <a:lnTo>
                    <a:pt x="953" y="301"/>
                  </a:lnTo>
                  <a:cubicBezTo>
                    <a:pt x="827" y="201"/>
                    <a:pt x="627" y="201"/>
                    <a:pt x="526" y="201"/>
                  </a:cubicBezTo>
                  <a:cubicBezTo>
                    <a:pt x="426" y="101"/>
                    <a:pt x="201" y="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704;p71">
              <a:extLst>
                <a:ext uri="{FF2B5EF4-FFF2-40B4-BE49-F238E27FC236}">
                  <a16:creationId xmlns:a16="http://schemas.microsoft.com/office/drawing/2014/main" id="{F01D6D01-472F-440E-8BD7-146F686E77F5}"/>
                </a:ext>
              </a:extLst>
            </p:cNvPr>
            <p:cNvSpPr/>
            <p:nvPr/>
          </p:nvSpPr>
          <p:spPr>
            <a:xfrm>
              <a:off x="2039000" y="3350275"/>
              <a:ext cx="33850" cy="28850"/>
            </a:xfrm>
            <a:custGeom>
              <a:avLst/>
              <a:gdLst/>
              <a:ahLst/>
              <a:cxnLst/>
              <a:rect l="l" t="t" r="r" b="b"/>
              <a:pathLst>
                <a:path w="1354" h="1154" extrusionOk="0">
                  <a:moveTo>
                    <a:pt x="100" y="1"/>
                  </a:moveTo>
                  <a:cubicBezTo>
                    <a:pt x="100" y="1"/>
                    <a:pt x="100" y="101"/>
                    <a:pt x="0" y="201"/>
                  </a:cubicBezTo>
                  <a:cubicBezTo>
                    <a:pt x="226" y="402"/>
                    <a:pt x="526" y="627"/>
                    <a:pt x="727" y="828"/>
                  </a:cubicBezTo>
                  <a:cubicBezTo>
                    <a:pt x="727" y="728"/>
                    <a:pt x="727" y="627"/>
                    <a:pt x="852" y="627"/>
                  </a:cubicBezTo>
                  <a:lnTo>
                    <a:pt x="852" y="527"/>
                  </a:lnTo>
                  <a:cubicBezTo>
                    <a:pt x="727" y="402"/>
                    <a:pt x="526" y="302"/>
                    <a:pt x="426" y="201"/>
                  </a:cubicBezTo>
                  <a:cubicBezTo>
                    <a:pt x="326" y="101"/>
                    <a:pt x="226" y="1"/>
                    <a:pt x="100" y="1"/>
                  </a:cubicBezTo>
                  <a:close/>
                  <a:moveTo>
                    <a:pt x="952" y="728"/>
                  </a:moveTo>
                  <a:cubicBezTo>
                    <a:pt x="952" y="828"/>
                    <a:pt x="952" y="828"/>
                    <a:pt x="852" y="928"/>
                  </a:cubicBezTo>
                  <a:cubicBezTo>
                    <a:pt x="952" y="1028"/>
                    <a:pt x="1053" y="1028"/>
                    <a:pt x="1153" y="1154"/>
                  </a:cubicBezTo>
                  <a:lnTo>
                    <a:pt x="1253" y="1154"/>
                  </a:lnTo>
                  <a:cubicBezTo>
                    <a:pt x="1353" y="1154"/>
                    <a:pt x="1353" y="1028"/>
                    <a:pt x="1353" y="928"/>
                  </a:cubicBezTo>
                  <a:cubicBezTo>
                    <a:pt x="1253" y="828"/>
                    <a:pt x="1153" y="728"/>
                    <a:pt x="1053" y="728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705;p71">
              <a:extLst>
                <a:ext uri="{FF2B5EF4-FFF2-40B4-BE49-F238E27FC236}">
                  <a16:creationId xmlns:a16="http://schemas.microsoft.com/office/drawing/2014/main" id="{5DC3FE48-90A2-4783-A243-AE9A76E6EDCB}"/>
                </a:ext>
              </a:extLst>
            </p:cNvPr>
            <p:cNvSpPr/>
            <p:nvPr/>
          </p:nvSpPr>
          <p:spPr>
            <a:xfrm>
              <a:off x="2057150" y="3363450"/>
              <a:ext cx="23850" cy="18200"/>
            </a:xfrm>
            <a:custGeom>
              <a:avLst/>
              <a:gdLst/>
              <a:ahLst/>
              <a:cxnLst/>
              <a:rect l="l" t="t" r="r" b="b"/>
              <a:pathLst>
                <a:path w="954" h="728" extrusionOk="0">
                  <a:moveTo>
                    <a:pt x="126" y="0"/>
                  </a:moveTo>
                  <a:lnTo>
                    <a:pt x="126" y="100"/>
                  </a:lnTo>
                  <a:cubicBezTo>
                    <a:pt x="1" y="100"/>
                    <a:pt x="1" y="201"/>
                    <a:pt x="1" y="301"/>
                  </a:cubicBezTo>
                  <a:lnTo>
                    <a:pt x="1" y="727"/>
                  </a:lnTo>
                  <a:lnTo>
                    <a:pt x="126" y="727"/>
                  </a:lnTo>
                  <a:lnTo>
                    <a:pt x="126" y="401"/>
                  </a:lnTo>
                  <a:cubicBezTo>
                    <a:pt x="226" y="301"/>
                    <a:pt x="226" y="301"/>
                    <a:pt x="226" y="201"/>
                  </a:cubicBezTo>
                  <a:lnTo>
                    <a:pt x="753" y="201"/>
                  </a:lnTo>
                  <a:cubicBezTo>
                    <a:pt x="853" y="201"/>
                    <a:pt x="953" y="0"/>
                    <a:pt x="853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706;p71">
              <a:extLst>
                <a:ext uri="{FF2B5EF4-FFF2-40B4-BE49-F238E27FC236}">
                  <a16:creationId xmlns:a16="http://schemas.microsoft.com/office/drawing/2014/main" id="{B9B0A734-4D64-4425-A1A3-07F8D6B9FE88}"/>
                </a:ext>
              </a:extLst>
            </p:cNvPr>
            <p:cNvSpPr/>
            <p:nvPr/>
          </p:nvSpPr>
          <p:spPr>
            <a:xfrm>
              <a:off x="2049650" y="333212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301" y="0"/>
                  </a:moveTo>
                  <a:cubicBezTo>
                    <a:pt x="201" y="0"/>
                    <a:pt x="100" y="100"/>
                    <a:pt x="0" y="201"/>
                  </a:cubicBezTo>
                  <a:lnTo>
                    <a:pt x="426" y="201"/>
                  </a:lnTo>
                  <a:lnTo>
                    <a:pt x="426" y="100"/>
                  </a:lnTo>
                  <a:lnTo>
                    <a:pt x="426" y="0"/>
                  </a:lnTo>
                  <a:close/>
                  <a:moveTo>
                    <a:pt x="627" y="0"/>
                  </a:moveTo>
                  <a:lnTo>
                    <a:pt x="627" y="100"/>
                  </a:lnTo>
                  <a:lnTo>
                    <a:pt x="627" y="201"/>
                  </a:lnTo>
                  <a:lnTo>
                    <a:pt x="1053" y="201"/>
                  </a:lnTo>
                  <a:cubicBezTo>
                    <a:pt x="1253" y="201"/>
                    <a:pt x="1253" y="0"/>
                    <a:pt x="1053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707;p71">
              <a:extLst>
                <a:ext uri="{FF2B5EF4-FFF2-40B4-BE49-F238E27FC236}">
                  <a16:creationId xmlns:a16="http://schemas.microsoft.com/office/drawing/2014/main" id="{92321C6D-F813-4ECF-BAC2-AC5516F1DFAE}"/>
                </a:ext>
              </a:extLst>
            </p:cNvPr>
            <p:cNvSpPr/>
            <p:nvPr/>
          </p:nvSpPr>
          <p:spPr>
            <a:xfrm>
              <a:off x="2060300" y="3323975"/>
              <a:ext cx="15675" cy="20700"/>
            </a:xfrm>
            <a:custGeom>
              <a:avLst/>
              <a:gdLst/>
              <a:ahLst/>
              <a:cxnLst/>
              <a:rect l="l" t="t" r="r" b="b"/>
              <a:pathLst>
                <a:path w="627" h="828" extrusionOk="0">
                  <a:moveTo>
                    <a:pt x="501" y="0"/>
                  </a:moveTo>
                  <a:cubicBezTo>
                    <a:pt x="301" y="0"/>
                    <a:pt x="100" y="101"/>
                    <a:pt x="0" y="326"/>
                  </a:cubicBezTo>
                  <a:lnTo>
                    <a:pt x="0" y="426"/>
                  </a:lnTo>
                  <a:lnTo>
                    <a:pt x="0" y="527"/>
                  </a:lnTo>
                  <a:cubicBezTo>
                    <a:pt x="0" y="727"/>
                    <a:pt x="201" y="827"/>
                    <a:pt x="301" y="827"/>
                  </a:cubicBezTo>
                  <a:lnTo>
                    <a:pt x="401" y="827"/>
                  </a:lnTo>
                  <a:lnTo>
                    <a:pt x="401" y="727"/>
                  </a:lnTo>
                  <a:cubicBezTo>
                    <a:pt x="401" y="627"/>
                    <a:pt x="301" y="627"/>
                    <a:pt x="201" y="527"/>
                  </a:cubicBezTo>
                  <a:lnTo>
                    <a:pt x="201" y="426"/>
                  </a:lnTo>
                  <a:lnTo>
                    <a:pt x="201" y="326"/>
                  </a:lnTo>
                  <a:cubicBezTo>
                    <a:pt x="301" y="201"/>
                    <a:pt x="501" y="101"/>
                    <a:pt x="627" y="101"/>
                  </a:cubicBezTo>
                  <a:lnTo>
                    <a:pt x="501" y="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708;p71">
              <a:extLst>
                <a:ext uri="{FF2B5EF4-FFF2-40B4-BE49-F238E27FC236}">
                  <a16:creationId xmlns:a16="http://schemas.microsoft.com/office/drawing/2014/main" id="{CF506327-8E43-496E-9144-51C9DD3B53FD}"/>
                </a:ext>
              </a:extLst>
            </p:cNvPr>
            <p:cNvSpPr/>
            <p:nvPr/>
          </p:nvSpPr>
          <p:spPr>
            <a:xfrm>
              <a:off x="2080975" y="3332125"/>
              <a:ext cx="7525" cy="5025"/>
            </a:xfrm>
            <a:custGeom>
              <a:avLst/>
              <a:gdLst/>
              <a:ahLst/>
              <a:cxnLst/>
              <a:rect l="l" t="t" r="r" b="b"/>
              <a:pathLst>
                <a:path w="301" h="201" extrusionOk="0">
                  <a:moveTo>
                    <a:pt x="100" y="0"/>
                  </a:moveTo>
                  <a:cubicBezTo>
                    <a:pt x="0" y="0"/>
                    <a:pt x="0" y="201"/>
                    <a:pt x="100" y="201"/>
                  </a:cubicBezTo>
                  <a:cubicBezTo>
                    <a:pt x="301" y="201"/>
                    <a:pt x="301" y="0"/>
                    <a:pt x="100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709;p71">
              <a:extLst>
                <a:ext uri="{FF2B5EF4-FFF2-40B4-BE49-F238E27FC236}">
                  <a16:creationId xmlns:a16="http://schemas.microsoft.com/office/drawing/2014/main" id="{9512E027-3646-42FD-91D9-C1CA07B5DACA}"/>
                </a:ext>
              </a:extLst>
            </p:cNvPr>
            <p:cNvSpPr/>
            <p:nvPr/>
          </p:nvSpPr>
          <p:spPr>
            <a:xfrm>
              <a:off x="2072825" y="3379100"/>
              <a:ext cx="8175" cy="5050"/>
            </a:xfrm>
            <a:custGeom>
              <a:avLst/>
              <a:gdLst/>
              <a:ahLst/>
              <a:cxnLst/>
              <a:rect l="l" t="t" r="r" b="b"/>
              <a:pathLst>
                <a:path w="327" h="202" extrusionOk="0">
                  <a:moveTo>
                    <a:pt x="226" y="1"/>
                  </a:moveTo>
                  <a:cubicBezTo>
                    <a:pt x="126" y="1"/>
                    <a:pt x="126" y="101"/>
                    <a:pt x="0" y="101"/>
                  </a:cubicBezTo>
                  <a:cubicBezTo>
                    <a:pt x="0" y="201"/>
                    <a:pt x="126" y="201"/>
                    <a:pt x="226" y="201"/>
                  </a:cubicBezTo>
                  <a:cubicBezTo>
                    <a:pt x="226" y="201"/>
                    <a:pt x="326" y="201"/>
                    <a:pt x="326" y="101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710;p71">
              <a:extLst>
                <a:ext uri="{FF2B5EF4-FFF2-40B4-BE49-F238E27FC236}">
                  <a16:creationId xmlns:a16="http://schemas.microsoft.com/office/drawing/2014/main" id="{37049781-F6F6-4BDB-9446-68170ECF3A5E}"/>
                </a:ext>
              </a:extLst>
            </p:cNvPr>
            <p:cNvSpPr/>
            <p:nvPr/>
          </p:nvSpPr>
          <p:spPr>
            <a:xfrm>
              <a:off x="2039000" y="3370950"/>
              <a:ext cx="25" cy="2550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0" y="1"/>
                  </a:move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711;p71">
              <a:extLst>
                <a:ext uri="{FF2B5EF4-FFF2-40B4-BE49-F238E27FC236}">
                  <a16:creationId xmlns:a16="http://schemas.microsoft.com/office/drawing/2014/main" id="{9DA4ECEE-D077-4B85-9B7B-E8943066950B}"/>
                </a:ext>
              </a:extLst>
            </p:cNvPr>
            <p:cNvSpPr/>
            <p:nvPr/>
          </p:nvSpPr>
          <p:spPr>
            <a:xfrm>
              <a:off x="2044625" y="3342150"/>
              <a:ext cx="12550" cy="5650"/>
            </a:xfrm>
            <a:custGeom>
              <a:avLst/>
              <a:gdLst/>
              <a:ahLst/>
              <a:cxnLst/>
              <a:rect l="l" t="t" r="r" b="b"/>
              <a:pathLst>
                <a:path w="502" h="226" extrusionOk="0">
                  <a:moveTo>
                    <a:pt x="101" y="0"/>
                  </a:moveTo>
                  <a:cubicBezTo>
                    <a:pt x="101" y="0"/>
                    <a:pt x="1" y="0"/>
                    <a:pt x="1" y="100"/>
                  </a:cubicBezTo>
                  <a:lnTo>
                    <a:pt x="201" y="100"/>
                  </a:lnTo>
                  <a:cubicBezTo>
                    <a:pt x="201" y="226"/>
                    <a:pt x="301" y="226"/>
                    <a:pt x="402" y="226"/>
                  </a:cubicBezTo>
                  <a:lnTo>
                    <a:pt x="502" y="226"/>
                  </a:lnTo>
                  <a:cubicBezTo>
                    <a:pt x="402" y="100"/>
                    <a:pt x="301" y="100"/>
                    <a:pt x="2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712;p71">
              <a:extLst>
                <a:ext uri="{FF2B5EF4-FFF2-40B4-BE49-F238E27FC236}">
                  <a16:creationId xmlns:a16="http://schemas.microsoft.com/office/drawing/2014/main" id="{08708AA0-B912-4363-9CB0-810C17A2ED74}"/>
                </a:ext>
              </a:extLst>
            </p:cNvPr>
            <p:cNvSpPr/>
            <p:nvPr/>
          </p:nvSpPr>
          <p:spPr>
            <a:xfrm>
              <a:off x="2221950" y="3365950"/>
              <a:ext cx="18200" cy="18200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301" y="0"/>
                  </a:moveTo>
                  <a:cubicBezTo>
                    <a:pt x="101" y="0"/>
                    <a:pt x="0" y="301"/>
                    <a:pt x="0" y="401"/>
                  </a:cubicBezTo>
                  <a:cubicBezTo>
                    <a:pt x="0" y="627"/>
                    <a:pt x="201" y="727"/>
                    <a:pt x="426" y="727"/>
                  </a:cubicBezTo>
                  <a:cubicBezTo>
                    <a:pt x="627" y="727"/>
                    <a:pt x="727" y="527"/>
                    <a:pt x="727" y="301"/>
                  </a:cubicBezTo>
                  <a:cubicBezTo>
                    <a:pt x="727" y="101"/>
                    <a:pt x="527" y="0"/>
                    <a:pt x="3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713;p71">
              <a:extLst>
                <a:ext uri="{FF2B5EF4-FFF2-40B4-BE49-F238E27FC236}">
                  <a16:creationId xmlns:a16="http://schemas.microsoft.com/office/drawing/2014/main" id="{4CE28A76-1744-4483-BA0E-B11436967856}"/>
                </a:ext>
              </a:extLst>
            </p:cNvPr>
            <p:cNvSpPr/>
            <p:nvPr/>
          </p:nvSpPr>
          <p:spPr>
            <a:xfrm>
              <a:off x="2456900" y="3086500"/>
              <a:ext cx="2550" cy="7550"/>
            </a:xfrm>
            <a:custGeom>
              <a:avLst/>
              <a:gdLst/>
              <a:ahLst/>
              <a:cxnLst/>
              <a:rect l="l" t="t" r="r" b="b"/>
              <a:pathLst>
                <a:path w="102" h="302" extrusionOk="0">
                  <a:moveTo>
                    <a:pt x="101" y="0"/>
                  </a:moveTo>
                  <a:cubicBezTo>
                    <a:pt x="1" y="0"/>
                    <a:pt x="1" y="101"/>
                    <a:pt x="1" y="101"/>
                  </a:cubicBezTo>
                  <a:lnTo>
                    <a:pt x="1" y="201"/>
                  </a:lnTo>
                  <a:lnTo>
                    <a:pt x="101" y="3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714;p71">
              <a:extLst>
                <a:ext uri="{FF2B5EF4-FFF2-40B4-BE49-F238E27FC236}">
                  <a16:creationId xmlns:a16="http://schemas.microsoft.com/office/drawing/2014/main" id="{2D7AAC30-1D15-481F-AD9A-797D97FF8E0F}"/>
                </a:ext>
              </a:extLst>
            </p:cNvPr>
            <p:cNvSpPr/>
            <p:nvPr/>
          </p:nvSpPr>
          <p:spPr>
            <a:xfrm>
              <a:off x="2423075" y="3091500"/>
              <a:ext cx="15700" cy="10700"/>
            </a:xfrm>
            <a:custGeom>
              <a:avLst/>
              <a:gdLst/>
              <a:ahLst/>
              <a:cxnLst/>
              <a:rect l="l" t="t" r="r" b="b"/>
              <a:pathLst>
                <a:path w="628" h="428" extrusionOk="0">
                  <a:moveTo>
                    <a:pt x="301" y="1"/>
                  </a:moveTo>
                  <a:cubicBezTo>
                    <a:pt x="1" y="1"/>
                    <a:pt x="101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715;p71">
              <a:extLst>
                <a:ext uri="{FF2B5EF4-FFF2-40B4-BE49-F238E27FC236}">
                  <a16:creationId xmlns:a16="http://schemas.microsoft.com/office/drawing/2014/main" id="{5B66610A-E315-4679-BD37-32E7023CB8CB}"/>
                </a:ext>
              </a:extLst>
            </p:cNvPr>
            <p:cNvSpPr/>
            <p:nvPr/>
          </p:nvSpPr>
          <p:spPr>
            <a:xfrm>
              <a:off x="2441250" y="3146650"/>
              <a:ext cx="10675" cy="10050"/>
            </a:xfrm>
            <a:custGeom>
              <a:avLst/>
              <a:gdLst/>
              <a:ahLst/>
              <a:cxnLst/>
              <a:rect l="l" t="t" r="r" b="b"/>
              <a:pathLst>
                <a:path w="427" h="402" extrusionOk="0">
                  <a:moveTo>
                    <a:pt x="301" y="0"/>
                  </a:moveTo>
                  <a:cubicBezTo>
                    <a:pt x="0" y="0"/>
                    <a:pt x="0" y="401"/>
                    <a:pt x="301" y="401"/>
                  </a:cubicBezTo>
                  <a:cubicBezTo>
                    <a:pt x="426" y="301"/>
                    <a:pt x="426" y="101"/>
                    <a:pt x="42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716;p71">
              <a:extLst>
                <a:ext uri="{FF2B5EF4-FFF2-40B4-BE49-F238E27FC236}">
                  <a16:creationId xmlns:a16="http://schemas.microsoft.com/office/drawing/2014/main" id="{5D27C346-0FE5-4C3C-B9C6-BF004A7D9C4E}"/>
                </a:ext>
              </a:extLst>
            </p:cNvPr>
            <p:cNvSpPr/>
            <p:nvPr/>
          </p:nvSpPr>
          <p:spPr>
            <a:xfrm>
              <a:off x="2258300" y="3334625"/>
              <a:ext cx="18175" cy="13175"/>
            </a:xfrm>
            <a:custGeom>
              <a:avLst/>
              <a:gdLst/>
              <a:ahLst/>
              <a:cxnLst/>
              <a:rect l="l" t="t" r="r" b="b"/>
              <a:pathLst>
                <a:path w="727" h="527" extrusionOk="0">
                  <a:moveTo>
                    <a:pt x="326" y="0"/>
                  </a:moveTo>
                  <a:cubicBezTo>
                    <a:pt x="226" y="0"/>
                    <a:pt x="0" y="201"/>
                    <a:pt x="100" y="301"/>
                  </a:cubicBezTo>
                  <a:lnTo>
                    <a:pt x="100" y="401"/>
                  </a:lnTo>
                  <a:cubicBezTo>
                    <a:pt x="226" y="527"/>
                    <a:pt x="326" y="527"/>
                    <a:pt x="326" y="527"/>
                  </a:cubicBezTo>
                  <a:cubicBezTo>
                    <a:pt x="526" y="527"/>
                    <a:pt x="727" y="201"/>
                    <a:pt x="426" y="101"/>
                  </a:cubicBezTo>
                  <a:lnTo>
                    <a:pt x="426" y="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717;p71">
              <a:extLst>
                <a:ext uri="{FF2B5EF4-FFF2-40B4-BE49-F238E27FC236}">
                  <a16:creationId xmlns:a16="http://schemas.microsoft.com/office/drawing/2014/main" id="{20B5EB56-B96C-4EB0-BB21-C5C01055AA73}"/>
                </a:ext>
              </a:extLst>
            </p:cNvPr>
            <p:cNvSpPr/>
            <p:nvPr/>
          </p:nvSpPr>
          <p:spPr>
            <a:xfrm>
              <a:off x="2292125" y="3352800"/>
              <a:ext cx="21325" cy="13175"/>
            </a:xfrm>
            <a:custGeom>
              <a:avLst/>
              <a:gdLst/>
              <a:ahLst/>
              <a:cxnLst/>
              <a:rect l="l" t="t" r="r" b="b"/>
              <a:pathLst>
                <a:path w="853" h="527" extrusionOk="0">
                  <a:moveTo>
                    <a:pt x="426" y="0"/>
                  </a:moveTo>
                  <a:cubicBezTo>
                    <a:pt x="0" y="0"/>
                    <a:pt x="126" y="526"/>
                    <a:pt x="426" y="526"/>
                  </a:cubicBezTo>
                  <a:cubicBezTo>
                    <a:pt x="853" y="526"/>
                    <a:pt x="752" y="0"/>
                    <a:pt x="42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718;p71">
              <a:extLst>
                <a:ext uri="{FF2B5EF4-FFF2-40B4-BE49-F238E27FC236}">
                  <a16:creationId xmlns:a16="http://schemas.microsoft.com/office/drawing/2014/main" id="{F8D2F123-B025-4E75-86B4-DEDFA37A5E2B}"/>
                </a:ext>
              </a:extLst>
            </p:cNvPr>
            <p:cNvSpPr/>
            <p:nvPr/>
          </p:nvSpPr>
          <p:spPr>
            <a:xfrm>
              <a:off x="2130475" y="3368450"/>
              <a:ext cx="8150" cy="5050"/>
            </a:xfrm>
            <a:custGeom>
              <a:avLst/>
              <a:gdLst/>
              <a:ahLst/>
              <a:cxnLst/>
              <a:rect l="l" t="t" r="r" b="b"/>
              <a:pathLst>
                <a:path w="326" h="202" extrusionOk="0">
                  <a:moveTo>
                    <a:pt x="100" y="1"/>
                  </a:moveTo>
                  <a:cubicBezTo>
                    <a:pt x="0" y="1"/>
                    <a:pt x="0" y="201"/>
                    <a:pt x="201" y="201"/>
                  </a:cubicBezTo>
                  <a:cubicBezTo>
                    <a:pt x="326" y="201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719;p71">
              <a:extLst>
                <a:ext uri="{FF2B5EF4-FFF2-40B4-BE49-F238E27FC236}">
                  <a16:creationId xmlns:a16="http://schemas.microsoft.com/office/drawing/2014/main" id="{4B9700A9-59CD-4FC6-A05B-B485B5BD167E}"/>
                </a:ext>
              </a:extLst>
            </p:cNvPr>
            <p:cNvSpPr/>
            <p:nvPr/>
          </p:nvSpPr>
          <p:spPr>
            <a:xfrm>
              <a:off x="2232600" y="3287625"/>
              <a:ext cx="12550" cy="13175"/>
            </a:xfrm>
            <a:custGeom>
              <a:avLst/>
              <a:gdLst/>
              <a:ahLst/>
              <a:cxnLst/>
              <a:rect l="l" t="t" r="r" b="b"/>
              <a:pathLst>
                <a:path w="502" h="527" extrusionOk="0">
                  <a:moveTo>
                    <a:pt x="201" y="1"/>
                  </a:moveTo>
                  <a:cubicBezTo>
                    <a:pt x="101" y="1"/>
                    <a:pt x="0" y="101"/>
                    <a:pt x="0" y="301"/>
                  </a:cubicBezTo>
                  <a:cubicBezTo>
                    <a:pt x="0" y="301"/>
                    <a:pt x="0" y="402"/>
                    <a:pt x="101" y="527"/>
                  </a:cubicBezTo>
                  <a:lnTo>
                    <a:pt x="201" y="527"/>
                  </a:lnTo>
                  <a:cubicBezTo>
                    <a:pt x="201" y="527"/>
                    <a:pt x="301" y="527"/>
                    <a:pt x="301" y="402"/>
                  </a:cubicBezTo>
                  <a:cubicBezTo>
                    <a:pt x="502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720;p71">
              <a:extLst>
                <a:ext uri="{FF2B5EF4-FFF2-40B4-BE49-F238E27FC236}">
                  <a16:creationId xmlns:a16="http://schemas.microsoft.com/office/drawing/2014/main" id="{C075771E-8CB4-44C2-ACB0-2A14882ACD55}"/>
                </a:ext>
              </a:extLst>
            </p:cNvPr>
            <p:cNvSpPr/>
            <p:nvPr/>
          </p:nvSpPr>
          <p:spPr>
            <a:xfrm>
              <a:off x="1712550" y="3073350"/>
              <a:ext cx="8175" cy="10675"/>
            </a:xfrm>
            <a:custGeom>
              <a:avLst/>
              <a:gdLst/>
              <a:ahLst/>
              <a:cxnLst/>
              <a:rect l="l" t="t" r="r" b="b"/>
              <a:pathLst>
                <a:path w="327" h="427" extrusionOk="0">
                  <a:moveTo>
                    <a:pt x="226" y="0"/>
                  </a:moveTo>
                  <a:cubicBezTo>
                    <a:pt x="126" y="201"/>
                    <a:pt x="0" y="426"/>
                    <a:pt x="126" y="426"/>
                  </a:cubicBezTo>
                  <a:lnTo>
                    <a:pt x="226" y="426"/>
                  </a:lnTo>
                  <a:cubicBezTo>
                    <a:pt x="226" y="426"/>
                    <a:pt x="326" y="426"/>
                    <a:pt x="326" y="326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721;p71">
              <a:extLst>
                <a:ext uri="{FF2B5EF4-FFF2-40B4-BE49-F238E27FC236}">
                  <a16:creationId xmlns:a16="http://schemas.microsoft.com/office/drawing/2014/main" id="{CDEF9807-BFDD-4091-BE03-60D796A88635}"/>
                </a:ext>
              </a:extLst>
            </p:cNvPr>
            <p:cNvSpPr/>
            <p:nvPr/>
          </p:nvSpPr>
          <p:spPr>
            <a:xfrm>
              <a:off x="1707525" y="2997525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" y="1"/>
                  </a:moveTo>
                  <a:cubicBezTo>
                    <a:pt x="101" y="101"/>
                    <a:pt x="201" y="326"/>
                    <a:pt x="427" y="427"/>
                  </a:cubicBezTo>
                  <a:cubicBezTo>
                    <a:pt x="427" y="326"/>
                    <a:pt x="427" y="226"/>
                    <a:pt x="327" y="101"/>
                  </a:cubicBezTo>
                  <a:cubicBezTo>
                    <a:pt x="201" y="1"/>
                    <a:pt x="10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722;p71">
              <a:extLst>
                <a:ext uri="{FF2B5EF4-FFF2-40B4-BE49-F238E27FC236}">
                  <a16:creationId xmlns:a16="http://schemas.microsoft.com/office/drawing/2014/main" id="{A23C65AA-4D92-4E28-AE12-3B6D355CA01F}"/>
                </a:ext>
              </a:extLst>
            </p:cNvPr>
            <p:cNvSpPr/>
            <p:nvPr/>
          </p:nvSpPr>
          <p:spPr>
            <a:xfrm>
              <a:off x="1705025" y="2987500"/>
              <a:ext cx="15700" cy="25725"/>
            </a:xfrm>
            <a:custGeom>
              <a:avLst/>
              <a:gdLst/>
              <a:ahLst/>
              <a:cxnLst/>
              <a:rect l="l" t="t" r="r" b="b"/>
              <a:pathLst>
                <a:path w="628" h="1029" extrusionOk="0">
                  <a:moveTo>
                    <a:pt x="427" y="1"/>
                  </a:moveTo>
                  <a:cubicBezTo>
                    <a:pt x="301" y="1"/>
                    <a:pt x="301" y="101"/>
                    <a:pt x="301" y="201"/>
                  </a:cubicBezTo>
                  <a:cubicBezTo>
                    <a:pt x="301" y="301"/>
                    <a:pt x="427" y="402"/>
                    <a:pt x="427" y="502"/>
                  </a:cubicBezTo>
                  <a:cubicBezTo>
                    <a:pt x="527" y="627"/>
                    <a:pt x="527" y="727"/>
                    <a:pt x="527" y="828"/>
                  </a:cubicBezTo>
                  <a:cubicBezTo>
                    <a:pt x="301" y="828"/>
                    <a:pt x="101" y="828"/>
                    <a:pt x="1" y="928"/>
                  </a:cubicBezTo>
                  <a:cubicBezTo>
                    <a:pt x="101" y="1028"/>
                    <a:pt x="201" y="1028"/>
                    <a:pt x="301" y="1028"/>
                  </a:cubicBezTo>
                  <a:lnTo>
                    <a:pt x="627" y="1028"/>
                  </a:lnTo>
                  <a:cubicBezTo>
                    <a:pt x="527" y="627"/>
                    <a:pt x="527" y="402"/>
                    <a:pt x="527" y="101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2723;p71">
              <a:extLst>
                <a:ext uri="{FF2B5EF4-FFF2-40B4-BE49-F238E27FC236}">
                  <a16:creationId xmlns:a16="http://schemas.microsoft.com/office/drawing/2014/main" id="{608E991D-4FD8-47A9-A2B9-CA9CC64C13DD}"/>
                </a:ext>
              </a:extLst>
            </p:cNvPr>
            <p:cNvSpPr/>
            <p:nvPr/>
          </p:nvSpPr>
          <p:spPr>
            <a:xfrm>
              <a:off x="1705025" y="3068325"/>
              <a:ext cx="18200" cy="15700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727" y="1"/>
                  </a:moveTo>
                  <a:cubicBezTo>
                    <a:pt x="627" y="1"/>
                    <a:pt x="527" y="1"/>
                    <a:pt x="427" y="101"/>
                  </a:cubicBezTo>
                  <a:cubicBezTo>
                    <a:pt x="301" y="101"/>
                    <a:pt x="101" y="201"/>
                    <a:pt x="1" y="201"/>
                  </a:cubicBezTo>
                  <a:lnTo>
                    <a:pt x="627" y="201"/>
                  </a:lnTo>
                  <a:lnTo>
                    <a:pt x="627" y="527"/>
                  </a:lnTo>
                  <a:lnTo>
                    <a:pt x="627" y="627"/>
                  </a:lnTo>
                  <a:cubicBezTo>
                    <a:pt x="727" y="402"/>
                    <a:pt x="727" y="20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2724;p71">
              <a:extLst>
                <a:ext uri="{FF2B5EF4-FFF2-40B4-BE49-F238E27FC236}">
                  <a16:creationId xmlns:a16="http://schemas.microsoft.com/office/drawing/2014/main" id="{3B22C226-5EA1-483C-851A-419848A87AE0}"/>
                </a:ext>
              </a:extLst>
            </p:cNvPr>
            <p:cNvSpPr/>
            <p:nvPr/>
          </p:nvSpPr>
          <p:spPr>
            <a:xfrm>
              <a:off x="1694375" y="3037000"/>
              <a:ext cx="28850" cy="7550"/>
            </a:xfrm>
            <a:custGeom>
              <a:avLst/>
              <a:gdLst/>
              <a:ahLst/>
              <a:cxnLst/>
              <a:rect l="l" t="t" r="r" b="b"/>
              <a:pathLst>
                <a:path w="1154" h="302" extrusionOk="0">
                  <a:moveTo>
                    <a:pt x="101" y="0"/>
                  </a:moveTo>
                  <a:cubicBezTo>
                    <a:pt x="0" y="0"/>
                    <a:pt x="0" y="101"/>
                    <a:pt x="101" y="101"/>
                  </a:cubicBezTo>
                  <a:cubicBezTo>
                    <a:pt x="226" y="101"/>
                    <a:pt x="326" y="201"/>
                    <a:pt x="527" y="201"/>
                  </a:cubicBezTo>
                  <a:lnTo>
                    <a:pt x="627" y="101"/>
                  </a:lnTo>
                  <a:lnTo>
                    <a:pt x="527" y="0"/>
                  </a:lnTo>
                  <a:close/>
                  <a:moveTo>
                    <a:pt x="727" y="0"/>
                  </a:moveTo>
                  <a:cubicBezTo>
                    <a:pt x="853" y="101"/>
                    <a:pt x="853" y="201"/>
                    <a:pt x="727" y="301"/>
                  </a:cubicBezTo>
                  <a:lnTo>
                    <a:pt x="1153" y="301"/>
                  </a:lnTo>
                  <a:cubicBezTo>
                    <a:pt x="1153" y="201"/>
                    <a:pt x="1053" y="101"/>
                    <a:pt x="10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2725;p71">
              <a:extLst>
                <a:ext uri="{FF2B5EF4-FFF2-40B4-BE49-F238E27FC236}">
                  <a16:creationId xmlns:a16="http://schemas.microsoft.com/office/drawing/2014/main" id="{F7E2FAF1-22D2-4A6F-9108-718AED6DF559}"/>
                </a:ext>
              </a:extLst>
            </p:cNvPr>
            <p:cNvSpPr/>
            <p:nvPr/>
          </p:nvSpPr>
          <p:spPr>
            <a:xfrm>
              <a:off x="1700025" y="3028850"/>
              <a:ext cx="15675" cy="18200"/>
            </a:xfrm>
            <a:custGeom>
              <a:avLst/>
              <a:gdLst/>
              <a:ahLst/>
              <a:cxnLst/>
              <a:rect l="l" t="t" r="r" b="b"/>
              <a:pathLst>
                <a:path w="627" h="728" extrusionOk="0">
                  <a:moveTo>
                    <a:pt x="0" y="1"/>
                  </a:moveTo>
                  <a:cubicBezTo>
                    <a:pt x="0" y="101"/>
                    <a:pt x="100" y="226"/>
                    <a:pt x="201" y="326"/>
                  </a:cubicBezTo>
                  <a:lnTo>
                    <a:pt x="301" y="326"/>
                  </a:lnTo>
                  <a:lnTo>
                    <a:pt x="401" y="427"/>
                  </a:lnTo>
                  <a:lnTo>
                    <a:pt x="301" y="527"/>
                  </a:lnTo>
                  <a:cubicBezTo>
                    <a:pt x="201" y="627"/>
                    <a:pt x="201" y="627"/>
                    <a:pt x="100" y="627"/>
                  </a:cubicBezTo>
                  <a:cubicBezTo>
                    <a:pt x="100" y="727"/>
                    <a:pt x="100" y="727"/>
                    <a:pt x="201" y="727"/>
                  </a:cubicBezTo>
                  <a:cubicBezTo>
                    <a:pt x="301" y="727"/>
                    <a:pt x="401" y="727"/>
                    <a:pt x="501" y="627"/>
                  </a:cubicBezTo>
                  <a:cubicBezTo>
                    <a:pt x="627" y="527"/>
                    <a:pt x="627" y="427"/>
                    <a:pt x="501" y="326"/>
                  </a:cubicBezTo>
                  <a:cubicBezTo>
                    <a:pt x="501" y="226"/>
                    <a:pt x="401" y="101"/>
                    <a:pt x="301" y="101"/>
                  </a:cubicBezTo>
                  <a:cubicBezTo>
                    <a:pt x="201" y="101"/>
                    <a:pt x="10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2726;p71">
              <a:extLst>
                <a:ext uri="{FF2B5EF4-FFF2-40B4-BE49-F238E27FC236}">
                  <a16:creationId xmlns:a16="http://schemas.microsoft.com/office/drawing/2014/main" id="{C91A717F-F6ED-4929-A3FB-D131EBCC3638}"/>
                </a:ext>
              </a:extLst>
            </p:cNvPr>
            <p:cNvSpPr/>
            <p:nvPr/>
          </p:nvSpPr>
          <p:spPr>
            <a:xfrm>
              <a:off x="1686850" y="303450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100"/>
                    <a:pt x="1" y="100"/>
                  </a:cubicBezTo>
                  <a:lnTo>
                    <a:pt x="1" y="201"/>
                  </a:lnTo>
                  <a:lnTo>
                    <a:pt x="101" y="201"/>
                  </a:lnTo>
                  <a:cubicBezTo>
                    <a:pt x="201" y="201"/>
                    <a:pt x="201" y="100"/>
                    <a:pt x="201" y="100"/>
                  </a:cubicBezTo>
                  <a:cubicBezTo>
                    <a:pt x="2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2727;p71">
              <a:extLst>
                <a:ext uri="{FF2B5EF4-FFF2-40B4-BE49-F238E27FC236}">
                  <a16:creationId xmlns:a16="http://schemas.microsoft.com/office/drawing/2014/main" id="{2B029B1B-D4E7-4C44-95CA-F63EC7071891}"/>
                </a:ext>
              </a:extLst>
            </p:cNvPr>
            <p:cNvSpPr/>
            <p:nvPr/>
          </p:nvSpPr>
          <p:spPr>
            <a:xfrm>
              <a:off x="1700025" y="299252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0" y="0"/>
                  </a:moveTo>
                  <a:cubicBezTo>
                    <a:pt x="0" y="0"/>
                    <a:pt x="0" y="0"/>
                    <a:pt x="0" y="100"/>
                  </a:cubicBezTo>
                  <a:cubicBezTo>
                    <a:pt x="0" y="201"/>
                    <a:pt x="100" y="201"/>
                    <a:pt x="100" y="201"/>
                  </a:cubicBezTo>
                  <a:cubicBezTo>
                    <a:pt x="100" y="201"/>
                    <a:pt x="201" y="201"/>
                    <a:pt x="201" y="100"/>
                  </a:cubicBezTo>
                  <a:cubicBezTo>
                    <a:pt x="201" y="100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2728;p71">
              <a:extLst>
                <a:ext uri="{FF2B5EF4-FFF2-40B4-BE49-F238E27FC236}">
                  <a16:creationId xmlns:a16="http://schemas.microsoft.com/office/drawing/2014/main" id="{1BA636E9-F38A-4951-A980-A0FC1EA661A8}"/>
                </a:ext>
              </a:extLst>
            </p:cNvPr>
            <p:cNvSpPr/>
            <p:nvPr/>
          </p:nvSpPr>
          <p:spPr>
            <a:xfrm>
              <a:off x="1689350" y="2984375"/>
              <a:ext cx="7550" cy="5650"/>
            </a:xfrm>
            <a:custGeom>
              <a:avLst/>
              <a:gdLst/>
              <a:ahLst/>
              <a:cxnLst/>
              <a:rect l="l" t="t" r="r" b="b"/>
              <a:pathLst>
                <a:path w="302" h="226" extrusionOk="0">
                  <a:moveTo>
                    <a:pt x="101" y="0"/>
                  </a:moveTo>
                  <a:cubicBezTo>
                    <a:pt x="1" y="0"/>
                    <a:pt x="1" y="226"/>
                    <a:pt x="101" y="226"/>
                  </a:cubicBezTo>
                  <a:cubicBezTo>
                    <a:pt x="302" y="2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2729;p71">
              <a:extLst>
                <a:ext uri="{FF2B5EF4-FFF2-40B4-BE49-F238E27FC236}">
                  <a16:creationId xmlns:a16="http://schemas.microsoft.com/office/drawing/2014/main" id="{1C12393C-6B26-4C7A-9507-D3E89A04F838}"/>
                </a:ext>
              </a:extLst>
            </p:cNvPr>
            <p:cNvSpPr/>
            <p:nvPr/>
          </p:nvSpPr>
          <p:spPr>
            <a:xfrm>
              <a:off x="1707525" y="308650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101"/>
                    <a:pt x="1" y="101"/>
                  </a:cubicBezTo>
                  <a:cubicBezTo>
                    <a:pt x="1" y="201"/>
                    <a:pt x="1" y="201"/>
                    <a:pt x="101" y="201"/>
                  </a:cubicBezTo>
                  <a:cubicBezTo>
                    <a:pt x="101" y="201"/>
                    <a:pt x="201" y="201"/>
                    <a:pt x="201" y="1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2730;p71">
              <a:extLst>
                <a:ext uri="{FF2B5EF4-FFF2-40B4-BE49-F238E27FC236}">
                  <a16:creationId xmlns:a16="http://schemas.microsoft.com/office/drawing/2014/main" id="{5367BE1E-7BA6-4927-B778-8B2EFD3867A4}"/>
                </a:ext>
              </a:extLst>
            </p:cNvPr>
            <p:cNvSpPr/>
            <p:nvPr/>
          </p:nvSpPr>
          <p:spPr>
            <a:xfrm>
              <a:off x="1720700" y="305267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extrusionOk="0">
                  <a:moveTo>
                    <a:pt x="100" y="0"/>
                  </a:moveTo>
                  <a:cubicBezTo>
                    <a:pt x="0" y="100"/>
                    <a:pt x="0" y="100"/>
                    <a:pt x="0" y="201"/>
                  </a:cubicBezTo>
                  <a:lnTo>
                    <a:pt x="100" y="201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2731;p71">
              <a:extLst>
                <a:ext uri="{FF2B5EF4-FFF2-40B4-BE49-F238E27FC236}">
                  <a16:creationId xmlns:a16="http://schemas.microsoft.com/office/drawing/2014/main" id="{CC947BC2-387C-40C3-BF6D-796357F6CB9F}"/>
                </a:ext>
              </a:extLst>
            </p:cNvPr>
            <p:cNvSpPr/>
            <p:nvPr/>
          </p:nvSpPr>
          <p:spPr>
            <a:xfrm>
              <a:off x="1686850" y="294050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201" y="1"/>
                  </a:moveTo>
                  <a:cubicBezTo>
                    <a:pt x="1" y="1"/>
                    <a:pt x="101" y="201"/>
                    <a:pt x="201" y="201"/>
                  </a:cubicBezTo>
                  <a:cubicBezTo>
                    <a:pt x="301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9" name="Google Shape;10971;p64">
            <a:extLst>
              <a:ext uri="{FF2B5EF4-FFF2-40B4-BE49-F238E27FC236}">
                <a16:creationId xmlns:a16="http://schemas.microsoft.com/office/drawing/2014/main" id="{E7284D6E-C6AE-4268-A0A7-DC8EE88D2915}"/>
              </a:ext>
            </a:extLst>
          </p:cNvPr>
          <p:cNvSpPr/>
          <p:nvPr/>
        </p:nvSpPr>
        <p:spPr>
          <a:xfrm>
            <a:off x="8146880" y="3941527"/>
            <a:ext cx="803844" cy="968576"/>
          </a:xfrm>
          <a:custGeom>
            <a:avLst/>
            <a:gdLst/>
            <a:ahLst/>
            <a:cxnLst/>
            <a:rect l="l" t="t" r="r" b="b"/>
            <a:pathLst>
              <a:path w="30789" h="30613" extrusionOk="0">
                <a:moveTo>
                  <a:pt x="15385" y="11363"/>
                </a:moveTo>
                <a:cubicBezTo>
                  <a:pt x="17063" y="11363"/>
                  <a:pt x="18623" y="12422"/>
                  <a:pt x="19109" y="14098"/>
                </a:cubicBezTo>
                <a:cubicBezTo>
                  <a:pt x="19800" y="16107"/>
                  <a:pt x="18670" y="18368"/>
                  <a:pt x="16661" y="19079"/>
                </a:cubicBezTo>
                <a:cubicBezTo>
                  <a:pt x="16244" y="19217"/>
                  <a:pt x="15821" y="19282"/>
                  <a:pt x="15406" y="19282"/>
                </a:cubicBezTo>
                <a:cubicBezTo>
                  <a:pt x="13734" y="19282"/>
                  <a:pt x="12187" y="18223"/>
                  <a:pt x="11700" y="16547"/>
                </a:cubicBezTo>
                <a:cubicBezTo>
                  <a:pt x="10989" y="14454"/>
                  <a:pt x="12119" y="12277"/>
                  <a:pt x="14128" y="11566"/>
                </a:cubicBezTo>
                <a:cubicBezTo>
                  <a:pt x="14545" y="11428"/>
                  <a:pt x="14969" y="11363"/>
                  <a:pt x="15385" y="11363"/>
                </a:cubicBezTo>
                <a:close/>
                <a:moveTo>
                  <a:pt x="10614" y="1"/>
                </a:moveTo>
                <a:cubicBezTo>
                  <a:pt x="10532" y="1"/>
                  <a:pt x="10449" y="21"/>
                  <a:pt x="10382" y="54"/>
                </a:cubicBezTo>
                <a:cubicBezTo>
                  <a:pt x="10131" y="159"/>
                  <a:pt x="9942" y="494"/>
                  <a:pt x="10026" y="766"/>
                </a:cubicBezTo>
                <a:lnTo>
                  <a:pt x="10465" y="2252"/>
                </a:lnTo>
                <a:lnTo>
                  <a:pt x="9419" y="1729"/>
                </a:lnTo>
                <a:cubicBezTo>
                  <a:pt x="9327" y="1660"/>
                  <a:pt x="9221" y="1627"/>
                  <a:pt x="9115" y="1627"/>
                </a:cubicBezTo>
                <a:cubicBezTo>
                  <a:pt x="8932" y="1627"/>
                  <a:pt x="8751" y="1724"/>
                  <a:pt x="8645" y="1896"/>
                </a:cubicBezTo>
                <a:cubicBezTo>
                  <a:pt x="8456" y="2252"/>
                  <a:pt x="8561" y="2587"/>
                  <a:pt x="8896" y="2775"/>
                </a:cubicBezTo>
                <a:lnTo>
                  <a:pt x="10989" y="3905"/>
                </a:lnTo>
                <a:lnTo>
                  <a:pt x="11345" y="4868"/>
                </a:lnTo>
                <a:lnTo>
                  <a:pt x="9252" y="3717"/>
                </a:lnTo>
                <a:cubicBezTo>
                  <a:pt x="9162" y="3662"/>
                  <a:pt x="9066" y="3634"/>
                  <a:pt x="8970" y="3634"/>
                </a:cubicBezTo>
                <a:cubicBezTo>
                  <a:pt x="8775" y="3634"/>
                  <a:pt x="8583" y="3750"/>
                  <a:pt x="8456" y="3989"/>
                </a:cubicBezTo>
                <a:cubicBezTo>
                  <a:pt x="8289" y="4240"/>
                  <a:pt x="8373" y="4596"/>
                  <a:pt x="8728" y="4764"/>
                </a:cubicBezTo>
                <a:lnTo>
                  <a:pt x="11868" y="6438"/>
                </a:lnTo>
                <a:lnTo>
                  <a:pt x="12224" y="7380"/>
                </a:lnTo>
                <a:lnTo>
                  <a:pt x="9084" y="5726"/>
                </a:lnTo>
                <a:cubicBezTo>
                  <a:pt x="8995" y="5671"/>
                  <a:pt x="8896" y="5643"/>
                  <a:pt x="8798" y="5643"/>
                </a:cubicBezTo>
                <a:cubicBezTo>
                  <a:pt x="8598" y="5643"/>
                  <a:pt x="8401" y="5760"/>
                  <a:pt x="8289" y="5998"/>
                </a:cubicBezTo>
                <a:cubicBezTo>
                  <a:pt x="8121" y="6250"/>
                  <a:pt x="8205" y="6605"/>
                  <a:pt x="8561" y="6773"/>
                </a:cubicBezTo>
                <a:lnTo>
                  <a:pt x="12747" y="9054"/>
                </a:lnTo>
                <a:lnTo>
                  <a:pt x="13270" y="10708"/>
                </a:lnTo>
                <a:cubicBezTo>
                  <a:pt x="12391" y="11042"/>
                  <a:pt x="11596" y="11754"/>
                  <a:pt x="11177" y="12528"/>
                </a:cubicBezTo>
                <a:lnTo>
                  <a:pt x="9607" y="11754"/>
                </a:lnTo>
                <a:lnTo>
                  <a:pt x="8038" y="7212"/>
                </a:lnTo>
                <a:cubicBezTo>
                  <a:pt x="7893" y="6939"/>
                  <a:pt x="7712" y="6827"/>
                  <a:pt x="7475" y="6827"/>
                </a:cubicBezTo>
                <a:cubicBezTo>
                  <a:pt x="7403" y="6827"/>
                  <a:pt x="7325" y="6837"/>
                  <a:pt x="7242" y="6857"/>
                </a:cubicBezTo>
                <a:cubicBezTo>
                  <a:pt x="6887" y="6961"/>
                  <a:pt x="6803" y="7296"/>
                  <a:pt x="6887" y="7568"/>
                </a:cubicBezTo>
                <a:lnTo>
                  <a:pt x="8038" y="10959"/>
                </a:lnTo>
                <a:lnTo>
                  <a:pt x="7159" y="10519"/>
                </a:lnTo>
                <a:lnTo>
                  <a:pt x="5945" y="7045"/>
                </a:lnTo>
                <a:cubicBezTo>
                  <a:pt x="5858" y="6821"/>
                  <a:pt x="5616" y="6667"/>
                  <a:pt x="5381" y="6667"/>
                </a:cubicBezTo>
                <a:cubicBezTo>
                  <a:pt x="5331" y="6667"/>
                  <a:pt x="5281" y="6674"/>
                  <a:pt x="5233" y="6689"/>
                </a:cubicBezTo>
                <a:cubicBezTo>
                  <a:pt x="4898" y="6857"/>
                  <a:pt x="4710" y="7129"/>
                  <a:pt x="4898" y="7484"/>
                </a:cubicBezTo>
                <a:lnTo>
                  <a:pt x="5673" y="9745"/>
                </a:lnTo>
                <a:lnTo>
                  <a:pt x="4794" y="9305"/>
                </a:lnTo>
                <a:lnTo>
                  <a:pt x="3936" y="6961"/>
                </a:lnTo>
                <a:cubicBezTo>
                  <a:pt x="3866" y="6737"/>
                  <a:pt x="3613" y="6584"/>
                  <a:pt x="3373" y="6584"/>
                </a:cubicBezTo>
                <a:cubicBezTo>
                  <a:pt x="3322" y="6584"/>
                  <a:pt x="3272" y="6591"/>
                  <a:pt x="3224" y="6605"/>
                </a:cubicBezTo>
                <a:cubicBezTo>
                  <a:pt x="2889" y="6689"/>
                  <a:pt x="2701" y="7045"/>
                  <a:pt x="2889" y="7380"/>
                </a:cubicBezTo>
                <a:lnTo>
                  <a:pt x="3224" y="8531"/>
                </a:lnTo>
                <a:lnTo>
                  <a:pt x="1843" y="7819"/>
                </a:lnTo>
                <a:cubicBezTo>
                  <a:pt x="1753" y="7764"/>
                  <a:pt x="1657" y="7736"/>
                  <a:pt x="1561" y="7736"/>
                </a:cubicBezTo>
                <a:cubicBezTo>
                  <a:pt x="1366" y="7736"/>
                  <a:pt x="1174" y="7853"/>
                  <a:pt x="1047" y="8091"/>
                </a:cubicBezTo>
                <a:cubicBezTo>
                  <a:pt x="880" y="8342"/>
                  <a:pt x="1047" y="8698"/>
                  <a:pt x="1319" y="8866"/>
                </a:cubicBezTo>
                <a:lnTo>
                  <a:pt x="2701" y="9577"/>
                </a:lnTo>
                <a:lnTo>
                  <a:pt x="1570" y="9912"/>
                </a:lnTo>
                <a:cubicBezTo>
                  <a:pt x="1236" y="9996"/>
                  <a:pt x="1047" y="10352"/>
                  <a:pt x="1131" y="10624"/>
                </a:cubicBezTo>
                <a:cubicBezTo>
                  <a:pt x="1216" y="10896"/>
                  <a:pt x="1453" y="11071"/>
                  <a:pt x="1730" y="11071"/>
                </a:cubicBezTo>
                <a:cubicBezTo>
                  <a:pt x="1794" y="11071"/>
                  <a:pt x="1860" y="11062"/>
                  <a:pt x="1926" y="11042"/>
                </a:cubicBezTo>
                <a:lnTo>
                  <a:pt x="4270" y="10352"/>
                </a:lnTo>
                <a:lnTo>
                  <a:pt x="5149" y="10791"/>
                </a:lnTo>
                <a:lnTo>
                  <a:pt x="2889" y="11482"/>
                </a:lnTo>
                <a:cubicBezTo>
                  <a:pt x="2533" y="11566"/>
                  <a:pt x="2366" y="11921"/>
                  <a:pt x="2450" y="12194"/>
                </a:cubicBezTo>
                <a:cubicBezTo>
                  <a:pt x="2518" y="12466"/>
                  <a:pt x="2765" y="12641"/>
                  <a:pt x="3035" y="12641"/>
                </a:cubicBezTo>
                <a:cubicBezTo>
                  <a:pt x="3098" y="12641"/>
                  <a:pt x="3161" y="12632"/>
                  <a:pt x="3224" y="12612"/>
                </a:cubicBezTo>
                <a:lnTo>
                  <a:pt x="6635" y="11566"/>
                </a:lnTo>
                <a:lnTo>
                  <a:pt x="7514" y="12005"/>
                </a:lnTo>
                <a:lnTo>
                  <a:pt x="4187" y="12968"/>
                </a:lnTo>
                <a:cubicBezTo>
                  <a:pt x="3852" y="13052"/>
                  <a:pt x="3663" y="13407"/>
                  <a:pt x="3747" y="13763"/>
                </a:cubicBezTo>
                <a:cubicBezTo>
                  <a:pt x="3833" y="13970"/>
                  <a:pt x="4075" y="14120"/>
                  <a:pt x="4310" y="14120"/>
                </a:cubicBezTo>
                <a:cubicBezTo>
                  <a:pt x="4360" y="14120"/>
                  <a:pt x="4411" y="14113"/>
                  <a:pt x="4459" y="14098"/>
                </a:cubicBezTo>
                <a:lnTo>
                  <a:pt x="9084" y="12800"/>
                </a:lnTo>
                <a:lnTo>
                  <a:pt x="10549" y="13575"/>
                </a:lnTo>
                <a:cubicBezTo>
                  <a:pt x="10298" y="14454"/>
                  <a:pt x="10214" y="15417"/>
                  <a:pt x="10382" y="16379"/>
                </a:cubicBezTo>
                <a:lnTo>
                  <a:pt x="8728" y="16903"/>
                </a:lnTo>
                <a:lnTo>
                  <a:pt x="4459" y="14810"/>
                </a:lnTo>
                <a:cubicBezTo>
                  <a:pt x="4366" y="14782"/>
                  <a:pt x="4274" y="14769"/>
                  <a:pt x="4186" y="14769"/>
                </a:cubicBezTo>
                <a:cubicBezTo>
                  <a:pt x="3936" y="14769"/>
                  <a:pt x="3725" y="14875"/>
                  <a:pt x="3663" y="15061"/>
                </a:cubicBezTo>
                <a:cubicBezTo>
                  <a:pt x="3496" y="15417"/>
                  <a:pt x="3663" y="15752"/>
                  <a:pt x="3936" y="15856"/>
                </a:cubicBezTo>
                <a:lnTo>
                  <a:pt x="7159" y="17426"/>
                </a:lnTo>
                <a:lnTo>
                  <a:pt x="6196" y="17677"/>
                </a:lnTo>
                <a:lnTo>
                  <a:pt x="2889" y="16191"/>
                </a:lnTo>
                <a:cubicBezTo>
                  <a:pt x="2800" y="16136"/>
                  <a:pt x="2703" y="16108"/>
                  <a:pt x="2608" y="16108"/>
                </a:cubicBezTo>
                <a:cubicBezTo>
                  <a:pt x="2413" y="16108"/>
                  <a:pt x="2220" y="16224"/>
                  <a:pt x="2094" y="16463"/>
                </a:cubicBezTo>
                <a:cubicBezTo>
                  <a:pt x="2010" y="16714"/>
                  <a:pt x="2094" y="17070"/>
                  <a:pt x="2450" y="17238"/>
                </a:cubicBezTo>
                <a:lnTo>
                  <a:pt x="4542" y="18200"/>
                </a:lnTo>
                <a:lnTo>
                  <a:pt x="3580" y="18556"/>
                </a:lnTo>
                <a:lnTo>
                  <a:pt x="1403" y="17510"/>
                </a:lnTo>
                <a:cubicBezTo>
                  <a:pt x="1326" y="17456"/>
                  <a:pt x="1244" y="17433"/>
                  <a:pt x="1161" y="17433"/>
                </a:cubicBezTo>
                <a:cubicBezTo>
                  <a:pt x="953" y="17433"/>
                  <a:pt x="743" y="17581"/>
                  <a:pt x="608" y="17761"/>
                </a:cubicBezTo>
                <a:cubicBezTo>
                  <a:pt x="440" y="18033"/>
                  <a:pt x="608" y="18368"/>
                  <a:pt x="880" y="18556"/>
                </a:cubicBezTo>
                <a:lnTo>
                  <a:pt x="2010" y="19079"/>
                </a:lnTo>
                <a:lnTo>
                  <a:pt x="524" y="19603"/>
                </a:lnTo>
                <a:cubicBezTo>
                  <a:pt x="189" y="19686"/>
                  <a:pt x="1" y="20042"/>
                  <a:pt x="84" y="20293"/>
                </a:cubicBezTo>
                <a:cubicBezTo>
                  <a:pt x="171" y="20588"/>
                  <a:pt x="417" y="20754"/>
                  <a:pt x="701" y="20754"/>
                </a:cubicBezTo>
                <a:cubicBezTo>
                  <a:pt x="759" y="20754"/>
                  <a:pt x="819" y="20747"/>
                  <a:pt x="880" y="20733"/>
                </a:cubicBezTo>
                <a:lnTo>
                  <a:pt x="2366" y="20209"/>
                </a:lnTo>
                <a:lnTo>
                  <a:pt x="1759" y="21256"/>
                </a:lnTo>
                <a:cubicBezTo>
                  <a:pt x="1654" y="21612"/>
                  <a:pt x="1759" y="21947"/>
                  <a:pt x="2010" y="22030"/>
                </a:cubicBezTo>
                <a:cubicBezTo>
                  <a:pt x="2177" y="22135"/>
                  <a:pt x="2366" y="22135"/>
                  <a:pt x="2450" y="22135"/>
                </a:cubicBezTo>
                <a:cubicBezTo>
                  <a:pt x="2617" y="22030"/>
                  <a:pt x="2701" y="21947"/>
                  <a:pt x="2805" y="21863"/>
                </a:cubicBezTo>
                <a:lnTo>
                  <a:pt x="4019" y="19686"/>
                </a:lnTo>
                <a:lnTo>
                  <a:pt x="4898" y="19330"/>
                </a:lnTo>
                <a:lnTo>
                  <a:pt x="4898" y="19330"/>
                </a:lnTo>
                <a:lnTo>
                  <a:pt x="3852" y="21423"/>
                </a:lnTo>
                <a:cubicBezTo>
                  <a:pt x="3663" y="21779"/>
                  <a:pt x="3747" y="22135"/>
                  <a:pt x="4019" y="22302"/>
                </a:cubicBezTo>
                <a:cubicBezTo>
                  <a:pt x="4131" y="22302"/>
                  <a:pt x="4252" y="22340"/>
                  <a:pt x="4370" y="22340"/>
                </a:cubicBezTo>
                <a:cubicBezTo>
                  <a:pt x="4429" y="22340"/>
                  <a:pt x="4487" y="22330"/>
                  <a:pt x="4542" y="22302"/>
                </a:cubicBezTo>
                <a:cubicBezTo>
                  <a:pt x="4626" y="22219"/>
                  <a:pt x="4794" y="22135"/>
                  <a:pt x="4794" y="22030"/>
                </a:cubicBezTo>
                <a:lnTo>
                  <a:pt x="6552" y="18807"/>
                </a:lnTo>
                <a:lnTo>
                  <a:pt x="7514" y="18556"/>
                </a:lnTo>
                <a:lnTo>
                  <a:pt x="5840" y="21612"/>
                </a:lnTo>
                <a:cubicBezTo>
                  <a:pt x="5673" y="21947"/>
                  <a:pt x="5756" y="22302"/>
                  <a:pt x="6028" y="22470"/>
                </a:cubicBezTo>
                <a:cubicBezTo>
                  <a:pt x="6140" y="22470"/>
                  <a:pt x="6252" y="22507"/>
                  <a:pt x="6370" y="22507"/>
                </a:cubicBezTo>
                <a:cubicBezTo>
                  <a:pt x="6428" y="22507"/>
                  <a:pt x="6489" y="22498"/>
                  <a:pt x="6552" y="22470"/>
                </a:cubicBezTo>
                <a:cubicBezTo>
                  <a:pt x="6635" y="22386"/>
                  <a:pt x="6803" y="22302"/>
                  <a:pt x="6887" y="22219"/>
                </a:cubicBezTo>
                <a:lnTo>
                  <a:pt x="9084" y="18033"/>
                </a:lnTo>
                <a:lnTo>
                  <a:pt x="10738" y="17426"/>
                </a:lnTo>
                <a:cubicBezTo>
                  <a:pt x="11177" y="18368"/>
                  <a:pt x="11784" y="19079"/>
                  <a:pt x="12558" y="19603"/>
                </a:cubicBezTo>
                <a:lnTo>
                  <a:pt x="11784" y="21089"/>
                </a:lnTo>
                <a:lnTo>
                  <a:pt x="7326" y="22742"/>
                </a:lnTo>
                <a:cubicBezTo>
                  <a:pt x="6991" y="22826"/>
                  <a:pt x="6803" y="23181"/>
                  <a:pt x="6887" y="23433"/>
                </a:cubicBezTo>
                <a:cubicBezTo>
                  <a:pt x="7043" y="23728"/>
                  <a:pt x="7242" y="23893"/>
                  <a:pt x="7509" y="23893"/>
                </a:cubicBezTo>
                <a:cubicBezTo>
                  <a:pt x="7564" y="23893"/>
                  <a:pt x="7621" y="23886"/>
                  <a:pt x="7682" y="23872"/>
                </a:cubicBezTo>
                <a:lnTo>
                  <a:pt x="7682" y="23788"/>
                </a:lnTo>
                <a:lnTo>
                  <a:pt x="10989" y="22658"/>
                </a:lnTo>
                <a:lnTo>
                  <a:pt x="10549" y="23516"/>
                </a:lnTo>
                <a:lnTo>
                  <a:pt x="7159" y="24751"/>
                </a:lnTo>
                <a:cubicBezTo>
                  <a:pt x="6887" y="24835"/>
                  <a:pt x="6719" y="25170"/>
                  <a:pt x="6803" y="25442"/>
                </a:cubicBezTo>
                <a:cubicBezTo>
                  <a:pt x="6872" y="25737"/>
                  <a:pt x="7129" y="25903"/>
                  <a:pt x="7370" y="25903"/>
                </a:cubicBezTo>
                <a:cubicBezTo>
                  <a:pt x="7419" y="25903"/>
                  <a:pt x="7468" y="25896"/>
                  <a:pt x="7514" y="25881"/>
                </a:cubicBezTo>
                <a:lnTo>
                  <a:pt x="7598" y="25881"/>
                </a:lnTo>
                <a:lnTo>
                  <a:pt x="9775" y="25086"/>
                </a:lnTo>
                <a:lnTo>
                  <a:pt x="9335" y="25965"/>
                </a:lnTo>
                <a:lnTo>
                  <a:pt x="7075" y="26739"/>
                </a:lnTo>
                <a:cubicBezTo>
                  <a:pt x="6719" y="26844"/>
                  <a:pt x="6552" y="27179"/>
                  <a:pt x="6719" y="27535"/>
                </a:cubicBezTo>
                <a:cubicBezTo>
                  <a:pt x="6789" y="27745"/>
                  <a:pt x="7049" y="27911"/>
                  <a:pt x="7279" y="27911"/>
                </a:cubicBezTo>
                <a:cubicBezTo>
                  <a:pt x="7324" y="27911"/>
                  <a:pt x="7369" y="27904"/>
                  <a:pt x="7410" y="27891"/>
                </a:cubicBezTo>
                <a:lnTo>
                  <a:pt x="8561" y="27451"/>
                </a:lnTo>
                <a:lnTo>
                  <a:pt x="7849" y="28832"/>
                </a:lnTo>
                <a:cubicBezTo>
                  <a:pt x="7682" y="29188"/>
                  <a:pt x="7849" y="29544"/>
                  <a:pt x="8121" y="29628"/>
                </a:cubicBezTo>
                <a:cubicBezTo>
                  <a:pt x="8289" y="29711"/>
                  <a:pt x="8456" y="29711"/>
                  <a:pt x="8561" y="29711"/>
                </a:cubicBezTo>
                <a:cubicBezTo>
                  <a:pt x="8728" y="29628"/>
                  <a:pt x="8812" y="29544"/>
                  <a:pt x="8896" y="29356"/>
                </a:cubicBezTo>
                <a:lnTo>
                  <a:pt x="9607" y="27974"/>
                </a:lnTo>
                <a:lnTo>
                  <a:pt x="10026" y="29188"/>
                </a:lnTo>
                <a:cubicBezTo>
                  <a:pt x="10112" y="29413"/>
                  <a:pt x="10298" y="29566"/>
                  <a:pt x="10560" y="29566"/>
                </a:cubicBezTo>
                <a:cubicBezTo>
                  <a:pt x="10616" y="29566"/>
                  <a:pt x="10675" y="29559"/>
                  <a:pt x="10738" y="29544"/>
                </a:cubicBezTo>
                <a:cubicBezTo>
                  <a:pt x="11072" y="29460"/>
                  <a:pt x="11261" y="29104"/>
                  <a:pt x="11072" y="28832"/>
                </a:cubicBezTo>
                <a:lnTo>
                  <a:pt x="10382" y="26488"/>
                </a:lnTo>
                <a:lnTo>
                  <a:pt x="10821" y="25609"/>
                </a:lnTo>
                <a:lnTo>
                  <a:pt x="11512" y="27891"/>
                </a:lnTo>
                <a:cubicBezTo>
                  <a:pt x="11581" y="28097"/>
                  <a:pt x="11834" y="28247"/>
                  <a:pt x="12120" y="28247"/>
                </a:cubicBezTo>
                <a:cubicBezTo>
                  <a:pt x="12181" y="28247"/>
                  <a:pt x="12244" y="28240"/>
                  <a:pt x="12307" y="28225"/>
                </a:cubicBezTo>
                <a:cubicBezTo>
                  <a:pt x="12558" y="28142"/>
                  <a:pt x="12747" y="27786"/>
                  <a:pt x="12642" y="27535"/>
                </a:cubicBezTo>
                <a:lnTo>
                  <a:pt x="11596" y="24040"/>
                </a:lnTo>
                <a:lnTo>
                  <a:pt x="12035" y="23181"/>
                </a:lnTo>
                <a:lnTo>
                  <a:pt x="13082" y="26572"/>
                </a:lnTo>
                <a:cubicBezTo>
                  <a:pt x="13151" y="26796"/>
                  <a:pt x="13405" y="26949"/>
                  <a:pt x="13691" y="26949"/>
                </a:cubicBezTo>
                <a:cubicBezTo>
                  <a:pt x="13752" y="26949"/>
                  <a:pt x="13814" y="26943"/>
                  <a:pt x="13877" y="26928"/>
                </a:cubicBezTo>
                <a:cubicBezTo>
                  <a:pt x="14128" y="26844"/>
                  <a:pt x="14317" y="26488"/>
                  <a:pt x="14212" y="26216"/>
                </a:cubicBezTo>
                <a:lnTo>
                  <a:pt x="12831" y="21695"/>
                </a:lnTo>
                <a:lnTo>
                  <a:pt x="13605" y="20126"/>
                </a:lnTo>
                <a:cubicBezTo>
                  <a:pt x="14140" y="20330"/>
                  <a:pt x="14707" y="20448"/>
                  <a:pt x="15286" y="20448"/>
                </a:cubicBezTo>
                <a:cubicBezTo>
                  <a:pt x="15657" y="20448"/>
                  <a:pt x="16033" y="20400"/>
                  <a:pt x="16409" y="20293"/>
                </a:cubicBezTo>
                <a:lnTo>
                  <a:pt x="16933" y="21947"/>
                </a:lnTo>
                <a:lnTo>
                  <a:pt x="14923" y="26321"/>
                </a:lnTo>
                <a:cubicBezTo>
                  <a:pt x="14735" y="26572"/>
                  <a:pt x="14923" y="26928"/>
                  <a:pt x="15175" y="27095"/>
                </a:cubicBezTo>
                <a:lnTo>
                  <a:pt x="15614" y="27095"/>
                </a:lnTo>
                <a:cubicBezTo>
                  <a:pt x="15782" y="27012"/>
                  <a:pt x="15886" y="26928"/>
                  <a:pt x="15970" y="26739"/>
                </a:cubicBezTo>
                <a:lnTo>
                  <a:pt x="17456" y="23600"/>
                </a:lnTo>
                <a:lnTo>
                  <a:pt x="17791" y="24563"/>
                </a:lnTo>
                <a:lnTo>
                  <a:pt x="16221" y="27786"/>
                </a:lnTo>
                <a:cubicBezTo>
                  <a:pt x="16137" y="28058"/>
                  <a:pt x="16221" y="28414"/>
                  <a:pt x="16493" y="28581"/>
                </a:cubicBezTo>
                <a:cubicBezTo>
                  <a:pt x="16577" y="28623"/>
                  <a:pt x="16661" y="28644"/>
                  <a:pt x="16736" y="28644"/>
                </a:cubicBezTo>
                <a:cubicBezTo>
                  <a:pt x="16812" y="28644"/>
                  <a:pt x="16880" y="28623"/>
                  <a:pt x="16933" y="28581"/>
                </a:cubicBezTo>
                <a:cubicBezTo>
                  <a:pt x="17100" y="28581"/>
                  <a:pt x="17268" y="28498"/>
                  <a:pt x="17268" y="28309"/>
                </a:cubicBezTo>
                <a:lnTo>
                  <a:pt x="18314" y="26133"/>
                </a:lnTo>
                <a:lnTo>
                  <a:pt x="18670" y="27095"/>
                </a:lnTo>
                <a:lnTo>
                  <a:pt x="17540" y="29272"/>
                </a:lnTo>
                <a:cubicBezTo>
                  <a:pt x="17456" y="29628"/>
                  <a:pt x="17540" y="29984"/>
                  <a:pt x="17875" y="30067"/>
                </a:cubicBezTo>
                <a:cubicBezTo>
                  <a:pt x="17979" y="30151"/>
                  <a:pt x="18147" y="30151"/>
                  <a:pt x="18314" y="30151"/>
                </a:cubicBezTo>
                <a:cubicBezTo>
                  <a:pt x="18398" y="30067"/>
                  <a:pt x="18586" y="29984"/>
                  <a:pt x="18670" y="29795"/>
                </a:cubicBezTo>
                <a:lnTo>
                  <a:pt x="19193" y="28749"/>
                </a:lnTo>
                <a:lnTo>
                  <a:pt x="19633" y="30235"/>
                </a:lnTo>
                <a:cubicBezTo>
                  <a:pt x="19771" y="30459"/>
                  <a:pt x="19980" y="30612"/>
                  <a:pt x="20237" y="30612"/>
                </a:cubicBezTo>
                <a:cubicBezTo>
                  <a:pt x="20291" y="30612"/>
                  <a:pt x="20348" y="30605"/>
                  <a:pt x="20407" y="30590"/>
                </a:cubicBezTo>
                <a:cubicBezTo>
                  <a:pt x="20679" y="30507"/>
                  <a:pt x="20847" y="30151"/>
                  <a:pt x="20763" y="29879"/>
                </a:cubicBezTo>
                <a:lnTo>
                  <a:pt x="20323" y="28309"/>
                </a:lnTo>
                <a:lnTo>
                  <a:pt x="21370" y="28937"/>
                </a:lnTo>
                <a:cubicBezTo>
                  <a:pt x="21453" y="28979"/>
                  <a:pt x="21542" y="29000"/>
                  <a:pt x="21621" y="29000"/>
                </a:cubicBezTo>
                <a:cubicBezTo>
                  <a:pt x="21699" y="29000"/>
                  <a:pt x="21767" y="28979"/>
                  <a:pt x="21809" y="28937"/>
                </a:cubicBezTo>
                <a:cubicBezTo>
                  <a:pt x="21977" y="28937"/>
                  <a:pt x="22060" y="28832"/>
                  <a:pt x="22165" y="28665"/>
                </a:cubicBezTo>
                <a:cubicBezTo>
                  <a:pt x="22333" y="28414"/>
                  <a:pt x="22249" y="28058"/>
                  <a:pt x="21893" y="27891"/>
                </a:cubicBezTo>
                <a:lnTo>
                  <a:pt x="19716" y="26739"/>
                </a:lnTo>
                <a:lnTo>
                  <a:pt x="19444" y="25798"/>
                </a:lnTo>
                <a:lnTo>
                  <a:pt x="21537" y="26928"/>
                </a:lnTo>
                <a:cubicBezTo>
                  <a:pt x="21631" y="26970"/>
                  <a:pt x="21720" y="26991"/>
                  <a:pt x="21796" y="26991"/>
                </a:cubicBezTo>
                <a:cubicBezTo>
                  <a:pt x="21872" y="26991"/>
                  <a:pt x="21935" y="26970"/>
                  <a:pt x="21977" y="26928"/>
                </a:cubicBezTo>
                <a:cubicBezTo>
                  <a:pt x="22165" y="26928"/>
                  <a:pt x="22249" y="26844"/>
                  <a:pt x="22333" y="26656"/>
                </a:cubicBezTo>
                <a:cubicBezTo>
                  <a:pt x="22500" y="26405"/>
                  <a:pt x="22416" y="26049"/>
                  <a:pt x="22060" y="25881"/>
                </a:cubicBezTo>
                <a:lnTo>
                  <a:pt x="18921" y="24123"/>
                </a:lnTo>
                <a:lnTo>
                  <a:pt x="18586" y="23265"/>
                </a:lnTo>
                <a:lnTo>
                  <a:pt x="21726" y="24919"/>
                </a:lnTo>
                <a:cubicBezTo>
                  <a:pt x="21809" y="24960"/>
                  <a:pt x="21893" y="24981"/>
                  <a:pt x="21969" y="24981"/>
                </a:cubicBezTo>
                <a:cubicBezTo>
                  <a:pt x="22045" y="24981"/>
                  <a:pt x="22113" y="24960"/>
                  <a:pt x="22165" y="24919"/>
                </a:cubicBezTo>
                <a:cubicBezTo>
                  <a:pt x="22333" y="24919"/>
                  <a:pt x="22416" y="24835"/>
                  <a:pt x="22500" y="24647"/>
                </a:cubicBezTo>
                <a:cubicBezTo>
                  <a:pt x="22688" y="24395"/>
                  <a:pt x="22584" y="24040"/>
                  <a:pt x="22249" y="23872"/>
                </a:cubicBezTo>
                <a:lnTo>
                  <a:pt x="18063" y="21612"/>
                </a:lnTo>
                <a:lnTo>
                  <a:pt x="17540" y="19937"/>
                </a:lnTo>
                <a:cubicBezTo>
                  <a:pt x="18398" y="19519"/>
                  <a:pt x="19193" y="18891"/>
                  <a:pt x="19633" y="18117"/>
                </a:cubicBezTo>
                <a:lnTo>
                  <a:pt x="20679" y="18640"/>
                </a:lnTo>
                <a:lnTo>
                  <a:pt x="21202" y="18891"/>
                </a:lnTo>
                <a:lnTo>
                  <a:pt x="22772" y="23433"/>
                </a:lnTo>
                <a:cubicBezTo>
                  <a:pt x="22910" y="23657"/>
                  <a:pt x="23119" y="23810"/>
                  <a:pt x="23376" y="23810"/>
                </a:cubicBezTo>
                <a:cubicBezTo>
                  <a:pt x="23431" y="23810"/>
                  <a:pt x="23488" y="23803"/>
                  <a:pt x="23546" y="23788"/>
                </a:cubicBezTo>
                <a:cubicBezTo>
                  <a:pt x="23902" y="23705"/>
                  <a:pt x="23986" y="23349"/>
                  <a:pt x="23902" y="22993"/>
                </a:cubicBezTo>
                <a:lnTo>
                  <a:pt x="22772" y="19686"/>
                </a:lnTo>
                <a:lnTo>
                  <a:pt x="23630" y="20126"/>
                </a:lnTo>
                <a:lnTo>
                  <a:pt x="24865" y="23516"/>
                </a:lnTo>
                <a:cubicBezTo>
                  <a:pt x="24926" y="23778"/>
                  <a:pt x="25135" y="23937"/>
                  <a:pt x="25341" y="23937"/>
                </a:cubicBezTo>
                <a:cubicBezTo>
                  <a:pt x="25415" y="23937"/>
                  <a:pt x="25489" y="23917"/>
                  <a:pt x="25556" y="23872"/>
                </a:cubicBezTo>
                <a:cubicBezTo>
                  <a:pt x="25911" y="23788"/>
                  <a:pt x="26079" y="23433"/>
                  <a:pt x="25911" y="23181"/>
                </a:cubicBezTo>
                <a:lnTo>
                  <a:pt x="25116" y="20900"/>
                </a:lnTo>
                <a:lnTo>
                  <a:pt x="25995" y="21340"/>
                </a:lnTo>
                <a:lnTo>
                  <a:pt x="26874" y="23705"/>
                </a:lnTo>
                <a:cubicBezTo>
                  <a:pt x="26943" y="23911"/>
                  <a:pt x="27182" y="24061"/>
                  <a:pt x="27416" y="24061"/>
                </a:cubicBezTo>
                <a:cubicBezTo>
                  <a:pt x="27467" y="24061"/>
                  <a:pt x="27517" y="24054"/>
                  <a:pt x="27565" y="24040"/>
                </a:cubicBezTo>
                <a:cubicBezTo>
                  <a:pt x="27921" y="23956"/>
                  <a:pt x="28088" y="23600"/>
                  <a:pt x="27921" y="23265"/>
                </a:cubicBezTo>
                <a:lnTo>
                  <a:pt x="27565" y="22135"/>
                </a:lnTo>
                <a:lnTo>
                  <a:pt x="28967" y="22826"/>
                </a:lnTo>
                <a:cubicBezTo>
                  <a:pt x="29135" y="22909"/>
                  <a:pt x="29218" y="22909"/>
                  <a:pt x="29386" y="22909"/>
                </a:cubicBezTo>
                <a:cubicBezTo>
                  <a:pt x="29574" y="22826"/>
                  <a:pt x="29658" y="22742"/>
                  <a:pt x="29742" y="22554"/>
                </a:cubicBezTo>
                <a:cubicBezTo>
                  <a:pt x="29909" y="22302"/>
                  <a:pt x="29742" y="21947"/>
                  <a:pt x="29490" y="21779"/>
                </a:cubicBezTo>
                <a:lnTo>
                  <a:pt x="28088" y="21089"/>
                </a:lnTo>
                <a:lnTo>
                  <a:pt x="29218" y="20733"/>
                </a:lnTo>
                <a:cubicBezTo>
                  <a:pt x="29574" y="20649"/>
                  <a:pt x="29742" y="20293"/>
                  <a:pt x="29658" y="19937"/>
                </a:cubicBezTo>
                <a:cubicBezTo>
                  <a:pt x="29589" y="19731"/>
                  <a:pt x="29336" y="19581"/>
                  <a:pt x="29050" y="19581"/>
                </a:cubicBezTo>
                <a:cubicBezTo>
                  <a:pt x="28989" y="19581"/>
                  <a:pt x="28926" y="19588"/>
                  <a:pt x="28862" y="19603"/>
                </a:cubicBezTo>
                <a:lnTo>
                  <a:pt x="26518" y="20293"/>
                </a:lnTo>
                <a:lnTo>
                  <a:pt x="25639" y="19854"/>
                </a:lnTo>
                <a:lnTo>
                  <a:pt x="27921" y="19163"/>
                </a:lnTo>
                <a:lnTo>
                  <a:pt x="28004" y="19163"/>
                </a:lnTo>
                <a:cubicBezTo>
                  <a:pt x="28256" y="19079"/>
                  <a:pt x="28444" y="18723"/>
                  <a:pt x="28339" y="18472"/>
                </a:cubicBezTo>
                <a:cubicBezTo>
                  <a:pt x="28270" y="18177"/>
                  <a:pt x="28027" y="18012"/>
                  <a:pt x="27744" y="18012"/>
                </a:cubicBezTo>
                <a:cubicBezTo>
                  <a:pt x="27685" y="18012"/>
                  <a:pt x="27625" y="18019"/>
                  <a:pt x="27565" y="18033"/>
                </a:cubicBezTo>
                <a:lnTo>
                  <a:pt x="24153" y="19079"/>
                </a:lnTo>
                <a:lnTo>
                  <a:pt x="23295" y="18640"/>
                </a:lnTo>
                <a:lnTo>
                  <a:pt x="26602" y="17593"/>
                </a:lnTo>
                <a:lnTo>
                  <a:pt x="26686" y="17593"/>
                </a:lnTo>
                <a:cubicBezTo>
                  <a:pt x="26958" y="17510"/>
                  <a:pt x="27125" y="17154"/>
                  <a:pt x="27042" y="16903"/>
                </a:cubicBezTo>
                <a:cubicBezTo>
                  <a:pt x="26972" y="16607"/>
                  <a:pt x="26715" y="16442"/>
                  <a:pt x="26487" y="16442"/>
                </a:cubicBezTo>
                <a:cubicBezTo>
                  <a:pt x="26440" y="16442"/>
                  <a:pt x="26394" y="16449"/>
                  <a:pt x="26351" y="16463"/>
                </a:cubicBezTo>
                <a:lnTo>
                  <a:pt x="21726" y="17844"/>
                </a:lnTo>
                <a:lnTo>
                  <a:pt x="21286" y="17593"/>
                </a:lnTo>
                <a:lnTo>
                  <a:pt x="20323" y="17154"/>
                </a:lnTo>
                <a:lnTo>
                  <a:pt x="20240" y="17070"/>
                </a:lnTo>
                <a:cubicBezTo>
                  <a:pt x="20491" y="16191"/>
                  <a:pt x="20595" y="15228"/>
                  <a:pt x="20407" y="14286"/>
                </a:cubicBezTo>
                <a:lnTo>
                  <a:pt x="20491" y="14286"/>
                </a:lnTo>
                <a:lnTo>
                  <a:pt x="22060" y="13763"/>
                </a:lnTo>
                <a:lnTo>
                  <a:pt x="26351" y="15856"/>
                </a:lnTo>
                <a:lnTo>
                  <a:pt x="26770" y="15856"/>
                </a:lnTo>
                <a:cubicBezTo>
                  <a:pt x="26958" y="15752"/>
                  <a:pt x="27042" y="15668"/>
                  <a:pt x="27125" y="15500"/>
                </a:cubicBezTo>
                <a:cubicBezTo>
                  <a:pt x="27293" y="15228"/>
                  <a:pt x="27125" y="14893"/>
                  <a:pt x="26874" y="14705"/>
                </a:cubicBezTo>
                <a:lnTo>
                  <a:pt x="23630" y="13240"/>
                </a:lnTo>
                <a:lnTo>
                  <a:pt x="24593" y="12884"/>
                </a:lnTo>
                <a:lnTo>
                  <a:pt x="27921" y="14454"/>
                </a:lnTo>
                <a:cubicBezTo>
                  <a:pt x="28004" y="14538"/>
                  <a:pt x="28172" y="14538"/>
                  <a:pt x="28339" y="14538"/>
                </a:cubicBezTo>
                <a:cubicBezTo>
                  <a:pt x="28444" y="14454"/>
                  <a:pt x="28611" y="14370"/>
                  <a:pt x="28695" y="14182"/>
                </a:cubicBezTo>
                <a:cubicBezTo>
                  <a:pt x="28779" y="13931"/>
                  <a:pt x="28695" y="13575"/>
                  <a:pt x="28339" y="13407"/>
                </a:cubicBezTo>
                <a:lnTo>
                  <a:pt x="26246" y="12361"/>
                </a:lnTo>
                <a:lnTo>
                  <a:pt x="27209" y="12089"/>
                </a:lnTo>
                <a:lnTo>
                  <a:pt x="29386" y="13135"/>
                </a:lnTo>
                <a:cubicBezTo>
                  <a:pt x="29480" y="13188"/>
                  <a:pt x="29548" y="13214"/>
                  <a:pt x="29613" y="13214"/>
                </a:cubicBezTo>
                <a:cubicBezTo>
                  <a:pt x="29679" y="13214"/>
                  <a:pt x="29742" y="13188"/>
                  <a:pt x="29825" y="13135"/>
                </a:cubicBezTo>
                <a:cubicBezTo>
                  <a:pt x="30014" y="13135"/>
                  <a:pt x="30097" y="12968"/>
                  <a:pt x="30181" y="12884"/>
                </a:cubicBezTo>
                <a:cubicBezTo>
                  <a:pt x="30348" y="12528"/>
                  <a:pt x="30181" y="12194"/>
                  <a:pt x="29909" y="12089"/>
                </a:cubicBezTo>
                <a:lnTo>
                  <a:pt x="28779" y="11566"/>
                </a:lnTo>
                <a:lnTo>
                  <a:pt x="30265" y="11042"/>
                </a:lnTo>
                <a:cubicBezTo>
                  <a:pt x="30621" y="10959"/>
                  <a:pt x="30788" y="10624"/>
                  <a:pt x="30704" y="10268"/>
                </a:cubicBezTo>
                <a:cubicBezTo>
                  <a:pt x="30635" y="10044"/>
                  <a:pt x="30381" y="9891"/>
                  <a:pt x="30095" y="9891"/>
                </a:cubicBezTo>
                <a:cubicBezTo>
                  <a:pt x="30034" y="9891"/>
                  <a:pt x="29971" y="9897"/>
                  <a:pt x="29909" y="9912"/>
                </a:cubicBezTo>
                <a:lnTo>
                  <a:pt x="28444" y="10435"/>
                </a:lnTo>
                <a:lnTo>
                  <a:pt x="29051" y="9305"/>
                </a:lnTo>
                <a:cubicBezTo>
                  <a:pt x="29135" y="9054"/>
                  <a:pt x="29051" y="8698"/>
                  <a:pt x="28779" y="8531"/>
                </a:cubicBezTo>
                <a:cubicBezTo>
                  <a:pt x="28708" y="8477"/>
                  <a:pt x="28621" y="8454"/>
                  <a:pt x="28532" y="8454"/>
                </a:cubicBezTo>
                <a:cubicBezTo>
                  <a:pt x="28307" y="8454"/>
                  <a:pt x="28064" y="8602"/>
                  <a:pt x="28004" y="8782"/>
                </a:cubicBezTo>
                <a:lnTo>
                  <a:pt x="26770" y="10959"/>
                </a:lnTo>
                <a:lnTo>
                  <a:pt x="25911" y="11231"/>
                </a:lnTo>
                <a:lnTo>
                  <a:pt x="26958" y="9138"/>
                </a:lnTo>
                <a:cubicBezTo>
                  <a:pt x="27125" y="8866"/>
                  <a:pt x="27042" y="8531"/>
                  <a:pt x="26770" y="8342"/>
                </a:cubicBezTo>
                <a:cubicBezTo>
                  <a:pt x="26677" y="8296"/>
                  <a:pt x="26583" y="8276"/>
                  <a:pt x="26493" y="8276"/>
                </a:cubicBezTo>
                <a:cubicBezTo>
                  <a:pt x="26259" y="8276"/>
                  <a:pt x="26056" y="8418"/>
                  <a:pt x="25995" y="8615"/>
                </a:cubicBezTo>
                <a:lnTo>
                  <a:pt x="24258" y="11754"/>
                </a:lnTo>
                <a:lnTo>
                  <a:pt x="23295" y="12089"/>
                </a:lnTo>
                <a:lnTo>
                  <a:pt x="24949" y="8949"/>
                </a:lnTo>
                <a:cubicBezTo>
                  <a:pt x="25116" y="8698"/>
                  <a:pt x="25032" y="8342"/>
                  <a:pt x="24781" y="8175"/>
                </a:cubicBezTo>
                <a:cubicBezTo>
                  <a:pt x="24682" y="8128"/>
                  <a:pt x="24583" y="8108"/>
                  <a:pt x="24487" y="8108"/>
                </a:cubicBezTo>
                <a:cubicBezTo>
                  <a:pt x="24241" y="8108"/>
                  <a:pt x="24023" y="8245"/>
                  <a:pt x="23902" y="8426"/>
                </a:cubicBezTo>
                <a:lnTo>
                  <a:pt x="21726" y="12612"/>
                </a:lnTo>
                <a:lnTo>
                  <a:pt x="20072" y="13135"/>
                </a:lnTo>
                <a:cubicBezTo>
                  <a:pt x="19633" y="12277"/>
                  <a:pt x="19026" y="11566"/>
                  <a:pt x="18230" y="11042"/>
                </a:cubicBezTo>
                <a:lnTo>
                  <a:pt x="19026" y="9473"/>
                </a:lnTo>
                <a:lnTo>
                  <a:pt x="23463" y="7903"/>
                </a:lnTo>
                <a:cubicBezTo>
                  <a:pt x="23818" y="7819"/>
                  <a:pt x="23986" y="7484"/>
                  <a:pt x="23902" y="7129"/>
                </a:cubicBezTo>
                <a:cubicBezTo>
                  <a:pt x="23764" y="6904"/>
                  <a:pt x="23555" y="6751"/>
                  <a:pt x="23287" y="6751"/>
                </a:cubicBezTo>
                <a:cubicBezTo>
                  <a:pt x="23229" y="6751"/>
                  <a:pt x="23169" y="6758"/>
                  <a:pt x="23107" y="6773"/>
                </a:cubicBezTo>
                <a:lnTo>
                  <a:pt x="19800" y="8008"/>
                </a:lnTo>
                <a:lnTo>
                  <a:pt x="20240" y="7129"/>
                </a:lnTo>
                <a:lnTo>
                  <a:pt x="23630" y="5915"/>
                </a:lnTo>
                <a:cubicBezTo>
                  <a:pt x="23902" y="5810"/>
                  <a:pt x="24070" y="5475"/>
                  <a:pt x="23986" y="5119"/>
                </a:cubicBezTo>
                <a:cubicBezTo>
                  <a:pt x="23916" y="4909"/>
                  <a:pt x="23656" y="4743"/>
                  <a:pt x="23426" y="4743"/>
                </a:cubicBezTo>
                <a:cubicBezTo>
                  <a:pt x="23381" y="4743"/>
                  <a:pt x="23337" y="4750"/>
                  <a:pt x="23295" y="4764"/>
                </a:cubicBezTo>
                <a:lnTo>
                  <a:pt x="23212" y="4764"/>
                </a:lnTo>
                <a:lnTo>
                  <a:pt x="21014" y="5559"/>
                </a:lnTo>
                <a:lnTo>
                  <a:pt x="21453" y="4680"/>
                </a:lnTo>
                <a:lnTo>
                  <a:pt x="23735" y="3905"/>
                </a:lnTo>
                <a:cubicBezTo>
                  <a:pt x="24070" y="3717"/>
                  <a:pt x="24258" y="3466"/>
                  <a:pt x="24070" y="3110"/>
                </a:cubicBezTo>
                <a:cubicBezTo>
                  <a:pt x="24002" y="2908"/>
                  <a:pt x="23757" y="2746"/>
                  <a:pt x="23534" y="2746"/>
                </a:cubicBezTo>
                <a:cubicBezTo>
                  <a:pt x="23480" y="2746"/>
                  <a:pt x="23428" y="2755"/>
                  <a:pt x="23379" y="2775"/>
                </a:cubicBezTo>
                <a:lnTo>
                  <a:pt x="22249" y="3194"/>
                </a:lnTo>
                <a:lnTo>
                  <a:pt x="22939" y="1729"/>
                </a:lnTo>
                <a:cubicBezTo>
                  <a:pt x="23107" y="1457"/>
                  <a:pt x="22939" y="1101"/>
                  <a:pt x="22688" y="933"/>
                </a:cubicBezTo>
                <a:cubicBezTo>
                  <a:pt x="22619" y="933"/>
                  <a:pt x="22521" y="896"/>
                  <a:pt x="22439" y="896"/>
                </a:cubicBezTo>
                <a:cubicBezTo>
                  <a:pt x="22398" y="896"/>
                  <a:pt x="22360" y="906"/>
                  <a:pt x="22333" y="933"/>
                </a:cubicBezTo>
                <a:cubicBezTo>
                  <a:pt x="22165" y="933"/>
                  <a:pt x="21977" y="1017"/>
                  <a:pt x="21893" y="1206"/>
                </a:cubicBezTo>
                <a:lnTo>
                  <a:pt x="21202" y="2587"/>
                </a:lnTo>
                <a:lnTo>
                  <a:pt x="20763" y="1457"/>
                </a:lnTo>
                <a:cubicBezTo>
                  <a:pt x="20701" y="1195"/>
                  <a:pt x="20538" y="1036"/>
                  <a:pt x="20323" y="1036"/>
                </a:cubicBezTo>
                <a:cubicBezTo>
                  <a:pt x="20245" y="1036"/>
                  <a:pt x="20161" y="1056"/>
                  <a:pt x="20072" y="1101"/>
                </a:cubicBezTo>
                <a:cubicBezTo>
                  <a:pt x="19716" y="1206"/>
                  <a:pt x="19549" y="1457"/>
                  <a:pt x="19716" y="1813"/>
                </a:cubicBezTo>
                <a:lnTo>
                  <a:pt x="20407" y="4157"/>
                </a:lnTo>
                <a:lnTo>
                  <a:pt x="19967" y="5036"/>
                </a:lnTo>
                <a:lnTo>
                  <a:pt x="19277" y="2775"/>
                </a:lnTo>
                <a:cubicBezTo>
                  <a:pt x="19207" y="2480"/>
                  <a:pt x="18951" y="2315"/>
                  <a:pt x="18674" y="2315"/>
                </a:cubicBezTo>
                <a:cubicBezTo>
                  <a:pt x="18617" y="2315"/>
                  <a:pt x="18559" y="2321"/>
                  <a:pt x="18502" y="2336"/>
                </a:cubicBezTo>
                <a:cubicBezTo>
                  <a:pt x="18230" y="2503"/>
                  <a:pt x="18063" y="2775"/>
                  <a:pt x="18147" y="3110"/>
                </a:cubicBezTo>
                <a:lnTo>
                  <a:pt x="19193" y="6605"/>
                </a:lnTo>
                <a:lnTo>
                  <a:pt x="18754" y="7484"/>
                </a:lnTo>
                <a:lnTo>
                  <a:pt x="17707" y="4073"/>
                </a:lnTo>
                <a:cubicBezTo>
                  <a:pt x="17638" y="3778"/>
                  <a:pt x="17381" y="3612"/>
                  <a:pt x="17104" y="3612"/>
                </a:cubicBezTo>
                <a:cubicBezTo>
                  <a:pt x="17047" y="3612"/>
                  <a:pt x="16990" y="3619"/>
                  <a:pt x="16933" y="3633"/>
                </a:cubicBezTo>
                <a:cubicBezTo>
                  <a:pt x="16661" y="3822"/>
                  <a:pt x="16493" y="4073"/>
                  <a:pt x="16577" y="4429"/>
                </a:cubicBezTo>
                <a:lnTo>
                  <a:pt x="17979" y="8949"/>
                </a:lnTo>
                <a:lnTo>
                  <a:pt x="17268" y="10352"/>
                </a:lnTo>
                <a:lnTo>
                  <a:pt x="17184" y="10435"/>
                </a:lnTo>
                <a:lnTo>
                  <a:pt x="17184" y="10519"/>
                </a:lnTo>
                <a:cubicBezTo>
                  <a:pt x="16598" y="10296"/>
                  <a:pt x="15984" y="10184"/>
                  <a:pt x="15354" y="10184"/>
                </a:cubicBezTo>
                <a:cubicBezTo>
                  <a:pt x="15040" y="10184"/>
                  <a:pt x="14721" y="10212"/>
                  <a:pt x="14400" y="10268"/>
                </a:cubicBezTo>
                <a:lnTo>
                  <a:pt x="14317" y="10184"/>
                </a:lnTo>
                <a:lnTo>
                  <a:pt x="13877" y="8698"/>
                </a:lnTo>
                <a:lnTo>
                  <a:pt x="15886" y="4345"/>
                </a:lnTo>
                <a:cubicBezTo>
                  <a:pt x="16054" y="4073"/>
                  <a:pt x="15886" y="3717"/>
                  <a:pt x="15614" y="3550"/>
                </a:cubicBezTo>
                <a:cubicBezTo>
                  <a:pt x="15552" y="3529"/>
                  <a:pt x="15484" y="3519"/>
                  <a:pt x="15414" y="3519"/>
                </a:cubicBezTo>
                <a:cubicBezTo>
                  <a:pt x="15199" y="3519"/>
                  <a:pt x="14966" y="3617"/>
                  <a:pt x="14840" y="3822"/>
                </a:cubicBezTo>
                <a:lnTo>
                  <a:pt x="13354" y="7045"/>
                </a:lnTo>
                <a:lnTo>
                  <a:pt x="12998" y="6082"/>
                </a:lnTo>
                <a:lnTo>
                  <a:pt x="14568" y="2859"/>
                </a:lnTo>
                <a:cubicBezTo>
                  <a:pt x="14651" y="2503"/>
                  <a:pt x="14568" y="2147"/>
                  <a:pt x="14317" y="2064"/>
                </a:cubicBezTo>
                <a:cubicBezTo>
                  <a:pt x="14218" y="2017"/>
                  <a:pt x="14120" y="1997"/>
                  <a:pt x="14027" y="1997"/>
                </a:cubicBezTo>
                <a:cubicBezTo>
                  <a:pt x="13785" y="1997"/>
                  <a:pt x="13582" y="2139"/>
                  <a:pt x="13521" y="2336"/>
                </a:cubicBezTo>
                <a:lnTo>
                  <a:pt x="12475" y="4512"/>
                </a:lnTo>
                <a:lnTo>
                  <a:pt x="12119" y="3550"/>
                </a:lnTo>
                <a:lnTo>
                  <a:pt x="13270" y="1289"/>
                </a:lnTo>
                <a:cubicBezTo>
                  <a:pt x="13354" y="1017"/>
                  <a:pt x="13270" y="682"/>
                  <a:pt x="12914" y="494"/>
                </a:cubicBezTo>
                <a:cubicBezTo>
                  <a:pt x="12847" y="473"/>
                  <a:pt x="12776" y="463"/>
                  <a:pt x="12705" y="463"/>
                </a:cubicBezTo>
                <a:cubicBezTo>
                  <a:pt x="12486" y="463"/>
                  <a:pt x="12261" y="561"/>
                  <a:pt x="12119" y="766"/>
                </a:cubicBezTo>
                <a:lnTo>
                  <a:pt x="11596" y="1896"/>
                </a:lnTo>
                <a:lnTo>
                  <a:pt x="11177" y="410"/>
                </a:lnTo>
                <a:cubicBezTo>
                  <a:pt x="11072" y="327"/>
                  <a:pt x="10989" y="159"/>
                  <a:pt x="10905" y="159"/>
                </a:cubicBezTo>
                <a:cubicBezTo>
                  <a:pt x="10855" y="46"/>
                  <a:pt x="10737" y="1"/>
                  <a:pt x="1061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23249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4" name="Google Shape;5774;p53"/>
          <p:cNvSpPr/>
          <p:nvPr/>
        </p:nvSpPr>
        <p:spPr>
          <a:xfrm>
            <a:off x="4227411" y="3536314"/>
            <a:ext cx="47734" cy="40082"/>
          </a:xfrm>
          <a:custGeom>
            <a:avLst/>
            <a:gdLst/>
            <a:ahLst/>
            <a:cxnLst/>
            <a:rect l="l" t="t" r="r" b="b"/>
            <a:pathLst>
              <a:path w="1254" h="1053" extrusionOk="0">
                <a:moveTo>
                  <a:pt x="627" y="0"/>
                </a:moveTo>
                <a:cubicBezTo>
                  <a:pt x="1" y="0"/>
                  <a:pt x="1" y="1053"/>
                  <a:pt x="627" y="1053"/>
                </a:cubicBezTo>
                <a:cubicBezTo>
                  <a:pt x="1254" y="1053"/>
                  <a:pt x="1254" y="0"/>
                  <a:pt x="627" y="0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dobe Devanagari" panose="02040503050201020203" pitchFamily="18" charset="0"/>
              <a:cs typeface="Adobe Devanagari" panose="02040503050201020203" pitchFamily="18" charset="0"/>
            </a:endParaRPr>
          </a:p>
        </p:txBody>
      </p:sp>
      <p:sp>
        <p:nvSpPr>
          <p:cNvPr id="6252" name="Google Shape;6252;p53"/>
          <p:cNvSpPr/>
          <p:nvPr/>
        </p:nvSpPr>
        <p:spPr>
          <a:xfrm>
            <a:off x="7375653" y="4013307"/>
            <a:ext cx="47734" cy="40121"/>
          </a:xfrm>
          <a:custGeom>
            <a:avLst/>
            <a:gdLst/>
            <a:ahLst/>
            <a:cxnLst/>
            <a:rect l="l" t="t" r="r" b="b"/>
            <a:pathLst>
              <a:path w="1254" h="1054" extrusionOk="0">
                <a:moveTo>
                  <a:pt x="627" y="1"/>
                </a:moveTo>
                <a:cubicBezTo>
                  <a:pt x="1" y="1"/>
                  <a:pt x="1" y="1053"/>
                  <a:pt x="627" y="1053"/>
                </a:cubicBezTo>
                <a:cubicBezTo>
                  <a:pt x="1254" y="1053"/>
                  <a:pt x="1254" y="1"/>
                  <a:pt x="627" y="1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dobe Devanagari" panose="02040503050201020203" pitchFamily="18" charset="0"/>
              <a:cs typeface="Adobe Devanagari" panose="02040503050201020203" pitchFamily="18" charset="0"/>
            </a:endParaRPr>
          </a:p>
        </p:txBody>
      </p:sp>
      <p:sp>
        <p:nvSpPr>
          <p:cNvPr id="6253" name="Google Shape;6253;p53"/>
          <p:cNvSpPr/>
          <p:nvPr/>
        </p:nvSpPr>
        <p:spPr>
          <a:xfrm>
            <a:off x="6073" y="3446329"/>
            <a:ext cx="47772" cy="40121"/>
          </a:xfrm>
          <a:custGeom>
            <a:avLst/>
            <a:gdLst/>
            <a:ahLst/>
            <a:cxnLst/>
            <a:rect l="l" t="t" r="r" b="b"/>
            <a:pathLst>
              <a:path w="1255" h="1054" extrusionOk="0">
                <a:moveTo>
                  <a:pt x="628" y="1"/>
                </a:moveTo>
                <a:cubicBezTo>
                  <a:pt x="1" y="1"/>
                  <a:pt x="1" y="1053"/>
                  <a:pt x="628" y="1053"/>
                </a:cubicBezTo>
                <a:cubicBezTo>
                  <a:pt x="1254" y="1053"/>
                  <a:pt x="1254" y="1"/>
                  <a:pt x="628" y="1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4" name="Google Shape;6254;p53"/>
          <p:cNvGrpSpPr/>
          <p:nvPr/>
        </p:nvGrpSpPr>
        <p:grpSpPr>
          <a:xfrm>
            <a:off x="-328826" y="-283439"/>
            <a:ext cx="9335848" cy="5426939"/>
            <a:chOff x="-104582" y="-87180"/>
            <a:chExt cx="9335848" cy="3979238"/>
          </a:xfrm>
        </p:grpSpPr>
        <p:sp>
          <p:nvSpPr>
            <p:cNvPr id="6256" name="Google Shape;6256;p53"/>
            <p:cNvSpPr/>
            <p:nvPr/>
          </p:nvSpPr>
          <p:spPr>
            <a:xfrm>
              <a:off x="74548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3"/>
            <p:cNvSpPr/>
            <p:nvPr/>
          </p:nvSpPr>
          <p:spPr>
            <a:xfrm>
              <a:off x="74396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3"/>
            <p:cNvSpPr/>
            <p:nvPr/>
          </p:nvSpPr>
          <p:spPr>
            <a:xfrm>
              <a:off x="6596276" y="304484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1"/>
                  </a:moveTo>
                  <a:cubicBezTo>
                    <a:pt x="0" y="1"/>
                    <a:pt x="0" y="2081"/>
                    <a:pt x="1479" y="2081"/>
                  </a:cubicBezTo>
                  <a:cubicBezTo>
                    <a:pt x="2933" y="2081"/>
                    <a:pt x="2933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3"/>
            <p:cNvSpPr/>
            <p:nvPr/>
          </p:nvSpPr>
          <p:spPr>
            <a:xfrm>
              <a:off x="6612492" y="2277836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54" y="0"/>
                  </a:moveTo>
                  <a:cubicBezTo>
                    <a:pt x="0" y="0"/>
                    <a:pt x="0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3"/>
            <p:cNvSpPr/>
            <p:nvPr/>
          </p:nvSpPr>
          <p:spPr>
            <a:xfrm>
              <a:off x="5102301" y="3343466"/>
              <a:ext cx="110693" cy="86826"/>
            </a:xfrm>
            <a:custGeom>
              <a:avLst/>
              <a:gdLst/>
              <a:ahLst/>
              <a:cxnLst/>
              <a:rect l="l" t="t" r="r" b="b"/>
              <a:pathLst>
                <a:path w="2908" h="2281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3"/>
            <p:cNvSpPr/>
            <p:nvPr/>
          </p:nvSpPr>
          <p:spPr>
            <a:xfrm>
              <a:off x="3814372" y="2961864"/>
              <a:ext cx="110693" cy="83020"/>
            </a:xfrm>
            <a:custGeom>
              <a:avLst/>
              <a:gdLst/>
              <a:ahLst/>
              <a:cxnLst/>
              <a:rect l="l" t="t" r="r" b="b"/>
              <a:pathLst>
                <a:path w="2908" h="2181" extrusionOk="0">
                  <a:moveTo>
                    <a:pt x="1454" y="0"/>
                  </a:moveTo>
                  <a:cubicBezTo>
                    <a:pt x="0" y="0"/>
                    <a:pt x="0" y="2181"/>
                    <a:pt x="1454" y="2181"/>
                  </a:cubicBezTo>
                  <a:cubicBezTo>
                    <a:pt x="2908" y="2181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3"/>
            <p:cNvSpPr/>
            <p:nvPr/>
          </p:nvSpPr>
          <p:spPr>
            <a:xfrm>
              <a:off x="2844133" y="3808049"/>
              <a:ext cx="111645" cy="84009"/>
            </a:xfrm>
            <a:custGeom>
              <a:avLst/>
              <a:gdLst/>
              <a:ahLst/>
              <a:cxnLst/>
              <a:rect l="l" t="t" r="r" b="b"/>
              <a:pathLst>
                <a:path w="2933" h="2207" extrusionOk="0">
                  <a:moveTo>
                    <a:pt x="1454" y="1"/>
                  </a:moveTo>
                  <a:cubicBezTo>
                    <a:pt x="0" y="1"/>
                    <a:pt x="0" y="2206"/>
                    <a:pt x="1454" y="2206"/>
                  </a:cubicBezTo>
                  <a:cubicBezTo>
                    <a:pt x="2933" y="2206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3"/>
            <p:cNvSpPr/>
            <p:nvPr/>
          </p:nvSpPr>
          <p:spPr>
            <a:xfrm>
              <a:off x="2350925" y="302863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1"/>
                  </a:moveTo>
                  <a:cubicBezTo>
                    <a:pt x="0" y="1"/>
                    <a:pt x="0" y="2106"/>
                    <a:pt x="1479" y="2106"/>
                  </a:cubicBezTo>
                  <a:cubicBezTo>
                    <a:pt x="2932" y="2106"/>
                    <a:pt x="2932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3"/>
            <p:cNvSpPr/>
            <p:nvPr/>
          </p:nvSpPr>
          <p:spPr>
            <a:xfrm>
              <a:off x="2319407" y="2261620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55" y="0"/>
                  </a:moveTo>
                  <a:cubicBezTo>
                    <a:pt x="1" y="0"/>
                    <a:pt x="1" y="2306"/>
                    <a:pt x="1455" y="2306"/>
                  </a:cubicBezTo>
                  <a:cubicBezTo>
                    <a:pt x="2933" y="2306"/>
                    <a:pt x="2933" y="0"/>
                    <a:pt x="1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3"/>
            <p:cNvSpPr/>
            <p:nvPr/>
          </p:nvSpPr>
          <p:spPr>
            <a:xfrm>
              <a:off x="1651633" y="30133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3"/>
            <p:cNvSpPr/>
            <p:nvPr/>
          </p:nvSpPr>
          <p:spPr>
            <a:xfrm>
              <a:off x="1508508" y="3601052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1" y="0"/>
                    <a:pt x="1" y="2105"/>
                    <a:pt x="1454" y="2105"/>
                  </a:cubicBezTo>
                  <a:cubicBezTo>
                    <a:pt x="2933" y="2105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3"/>
            <p:cNvSpPr/>
            <p:nvPr/>
          </p:nvSpPr>
          <p:spPr>
            <a:xfrm>
              <a:off x="840696" y="3358730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3"/>
            <p:cNvSpPr/>
            <p:nvPr/>
          </p:nvSpPr>
          <p:spPr>
            <a:xfrm>
              <a:off x="888391" y="2727155"/>
              <a:ext cx="111683" cy="83058"/>
            </a:xfrm>
            <a:custGeom>
              <a:avLst/>
              <a:gdLst/>
              <a:ahLst/>
              <a:cxnLst/>
              <a:rect l="l" t="t" r="r" b="b"/>
              <a:pathLst>
                <a:path w="2934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33" y="2181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3"/>
            <p:cNvSpPr/>
            <p:nvPr/>
          </p:nvSpPr>
          <p:spPr>
            <a:xfrm>
              <a:off x="1429333" y="25678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3"/>
            <p:cNvSpPr/>
            <p:nvPr/>
          </p:nvSpPr>
          <p:spPr>
            <a:xfrm>
              <a:off x="1286209" y="21070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3"/>
            <p:cNvSpPr/>
            <p:nvPr/>
          </p:nvSpPr>
          <p:spPr>
            <a:xfrm>
              <a:off x="8155114" y="3140237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3"/>
            <p:cNvSpPr/>
            <p:nvPr/>
          </p:nvSpPr>
          <p:spPr>
            <a:xfrm>
              <a:off x="79004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3"/>
            <p:cNvSpPr/>
            <p:nvPr/>
          </p:nvSpPr>
          <p:spPr>
            <a:xfrm>
              <a:off x="2780222" y="1355293"/>
              <a:ext cx="111645" cy="87816"/>
            </a:xfrm>
            <a:custGeom>
              <a:avLst/>
              <a:gdLst/>
              <a:ahLst/>
              <a:cxnLst/>
              <a:rect l="l" t="t" r="r" b="b"/>
              <a:pathLst>
                <a:path w="2933" h="2307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3"/>
            <p:cNvSpPr/>
            <p:nvPr/>
          </p:nvSpPr>
          <p:spPr>
            <a:xfrm>
              <a:off x="4879050" y="210488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3"/>
            <p:cNvSpPr/>
            <p:nvPr/>
          </p:nvSpPr>
          <p:spPr>
            <a:xfrm>
              <a:off x="3638816" y="226703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79" y="0"/>
                  </a:moveTo>
                  <a:cubicBezTo>
                    <a:pt x="1" y="0"/>
                    <a:pt x="1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3"/>
            <p:cNvSpPr/>
            <p:nvPr/>
          </p:nvSpPr>
          <p:spPr>
            <a:xfrm>
              <a:off x="5610773" y="815303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1"/>
                  </a:moveTo>
                  <a:cubicBezTo>
                    <a:pt x="1" y="1"/>
                    <a:pt x="1" y="2282"/>
                    <a:pt x="1454" y="2282"/>
                  </a:cubicBezTo>
                  <a:cubicBezTo>
                    <a:pt x="2933" y="2282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3"/>
            <p:cNvSpPr/>
            <p:nvPr/>
          </p:nvSpPr>
          <p:spPr>
            <a:xfrm>
              <a:off x="77410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3"/>
            <p:cNvSpPr/>
            <p:nvPr/>
          </p:nvSpPr>
          <p:spPr>
            <a:xfrm>
              <a:off x="75350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3"/>
            <p:cNvSpPr/>
            <p:nvPr/>
          </p:nvSpPr>
          <p:spPr>
            <a:xfrm>
              <a:off x="6691667" y="54820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0"/>
                  </a:moveTo>
                  <a:cubicBezTo>
                    <a:pt x="1" y="0"/>
                    <a:pt x="1" y="2106"/>
                    <a:pt x="1479" y="2106"/>
                  </a:cubicBezTo>
                  <a:cubicBezTo>
                    <a:pt x="2933" y="21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3"/>
            <p:cNvSpPr/>
            <p:nvPr/>
          </p:nvSpPr>
          <p:spPr>
            <a:xfrm>
              <a:off x="6500885" y="-8718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0" y="0"/>
                    <a:pt x="0" y="2081"/>
                    <a:pt x="1479" y="2081"/>
                  </a:cubicBezTo>
                  <a:cubicBezTo>
                    <a:pt x="2932" y="2081"/>
                    <a:pt x="2932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3"/>
            <p:cNvSpPr/>
            <p:nvPr/>
          </p:nvSpPr>
          <p:spPr>
            <a:xfrm>
              <a:off x="1873894" y="15823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3"/>
            <p:cNvSpPr/>
            <p:nvPr/>
          </p:nvSpPr>
          <p:spPr>
            <a:xfrm>
              <a:off x="2335661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3"/>
            <p:cNvSpPr/>
            <p:nvPr/>
          </p:nvSpPr>
          <p:spPr>
            <a:xfrm>
              <a:off x="1620115" y="3860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3"/>
            <p:cNvSpPr/>
            <p:nvPr/>
          </p:nvSpPr>
          <p:spPr>
            <a:xfrm>
              <a:off x="1190818" y="14192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3"/>
            <p:cNvSpPr/>
            <p:nvPr/>
          </p:nvSpPr>
          <p:spPr>
            <a:xfrm>
              <a:off x="1000036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3"/>
            <p:cNvSpPr/>
            <p:nvPr/>
          </p:nvSpPr>
          <p:spPr>
            <a:xfrm>
              <a:off x="72803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3"/>
            <p:cNvSpPr/>
            <p:nvPr/>
          </p:nvSpPr>
          <p:spPr>
            <a:xfrm>
              <a:off x="71887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3"/>
            <p:cNvSpPr/>
            <p:nvPr/>
          </p:nvSpPr>
          <p:spPr>
            <a:xfrm>
              <a:off x="5948486" y="3383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3"/>
            <p:cNvSpPr/>
            <p:nvPr/>
          </p:nvSpPr>
          <p:spPr>
            <a:xfrm>
              <a:off x="4405864" y="290615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3"/>
            <p:cNvSpPr/>
            <p:nvPr/>
          </p:nvSpPr>
          <p:spPr>
            <a:xfrm>
              <a:off x="2879419" y="305879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3"/>
            <p:cNvSpPr/>
            <p:nvPr/>
          </p:nvSpPr>
          <p:spPr>
            <a:xfrm>
              <a:off x="1862437" y="10538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3"/>
            <p:cNvSpPr/>
            <p:nvPr/>
          </p:nvSpPr>
          <p:spPr>
            <a:xfrm>
              <a:off x="875982" y="108529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3"/>
            <p:cNvSpPr/>
            <p:nvPr/>
          </p:nvSpPr>
          <p:spPr>
            <a:xfrm>
              <a:off x="875982" y="189619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5"/>
                    <a:pt x="953" y="1455"/>
                  </a:cubicBezTo>
                  <a:cubicBezTo>
                    <a:pt x="1881" y="1455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3"/>
            <p:cNvSpPr/>
            <p:nvPr/>
          </p:nvSpPr>
          <p:spPr>
            <a:xfrm>
              <a:off x="1798525" y="20708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3"/>
            <p:cNvSpPr/>
            <p:nvPr/>
          </p:nvSpPr>
          <p:spPr>
            <a:xfrm>
              <a:off x="1051538" y="316791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28" y="1"/>
                  </a:moveTo>
                  <a:cubicBezTo>
                    <a:pt x="1" y="1"/>
                    <a:pt x="1" y="1479"/>
                    <a:pt x="928" y="1479"/>
                  </a:cubicBezTo>
                  <a:cubicBezTo>
                    <a:pt x="1880" y="1479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3"/>
            <p:cNvSpPr/>
            <p:nvPr/>
          </p:nvSpPr>
          <p:spPr>
            <a:xfrm>
              <a:off x="1941650" y="2627958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2" y="0"/>
                  </a:moveTo>
                  <a:cubicBezTo>
                    <a:pt x="0" y="0"/>
                    <a:pt x="0" y="1454"/>
                    <a:pt x="952" y="1454"/>
                  </a:cubicBezTo>
                  <a:cubicBezTo>
                    <a:pt x="1880" y="1454"/>
                    <a:pt x="1880" y="0"/>
                    <a:pt x="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3"/>
            <p:cNvSpPr/>
            <p:nvPr/>
          </p:nvSpPr>
          <p:spPr>
            <a:xfrm>
              <a:off x="2895635" y="3295770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3"/>
            <p:cNvSpPr/>
            <p:nvPr/>
          </p:nvSpPr>
          <p:spPr>
            <a:xfrm>
              <a:off x="4438295" y="318412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0" y="1"/>
                    <a:pt x="0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3"/>
            <p:cNvSpPr/>
            <p:nvPr/>
          </p:nvSpPr>
          <p:spPr>
            <a:xfrm>
              <a:off x="3706572" y="672216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3"/>
            <p:cNvSpPr/>
            <p:nvPr/>
          </p:nvSpPr>
          <p:spPr>
            <a:xfrm>
              <a:off x="2625678" y="910732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27" y="0"/>
                  </a:moveTo>
                  <a:cubicBezTo>
                    <a:pt x="0" y="0"/>
                    <a:pt x="0" y="1454"/>
                    <a:pt x="927" y="1454"/>
                  </a:cubicBezTo>
                  <a:cubicBezTo>
                    <a:pt x="1880" y="1454"/>
                    <a:pt x="1880" y="0"/>
                    <a:pt x="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3"/>
            <p:cNvSpPr/>
            <p:nvPr/>
          </p:nvSpPr>
          <p:spPr>
            <a:xfrm>
              <a:off x="5583100" y="32209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0"/>
                  </a:moveTo>
                  <a:cubicBezTo>
                    <a:pt x="1" y="0"/>
                    <a:pt x="1" y="1454"/>
                    <a:pt x="928" y="1454"/>
                  </a:cubicBezTo>
                  <a:cubicBezTo>
                    <a:pt x="1880" y="1454"/>
                    <a:pt x="1880" y="0"/>
                    <a:pt x="9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3"/>
            <p:cNvSpPr/>
            <p:nvPr/>
          </p:nvSpPr>
          <p:spPr>
            <a:xfrm>
              <a:off x="5216762" y="799087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3"/>
            <p:cNvSpPr/>
            <p:nvPr/>
          </p:nvSpPr>
          <p:spPr>
            <a:xfrm>
              <a:off x="6632514" y="17531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3"/>
            <p:cNvSpPr/>
            <p:nvPr/>
          </p:nvSpPr>
          <p:spPr>
            <a:xfrm>
              <a:off x="73632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3"/>
            <p:cNvSpPr/>
            <p:nvPr/>
          </p:nvSpPr>
          <p:spPr>
            <a:xfrm>
              <a:off x="8031098" y="1578544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3"/>
            <p:cNvSpPr/>
            <p:nvPr/>
          </p:nvSpPr>
          <p:spPr>
            <a:xfrm>
              <a:off x="74749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3"/>
            <p:cNvSpPr/>
            <p:nvPr/>
          </p:nvSpPr>
          <p:spPr>
            <a:xfrm>
              <a:off x="8047314" y="131275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3"/>
            <p:cNvSpPr/>
            <p:nvPr/>
          </p:nvSpPr>
          <p:spPr>
            <a:xfrm>
              <a:off x="4994463" y="2294052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3"/>
            <p:cNvSpPr/>
            <p:nvPr/>
          </p:nvSpPr>
          <p:spPr>
            <a:xfrm>
              <a:off x="8012028" y="83916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1" y="0"/>
                    <a:pt x="1" y="1028"/>
                    <a:pt x="627" y="1028"/>
                  </a:cubicBezTo>
                  <a:cubicBezTo>
                    <a:pt x="1254" y="1028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3"/>
            <p:cNvSpPr/>
            <p:nvPr/>
          </p:nvSpPr>
          <p:spPr>
            <a:xfrm>
              <a:off x="71534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3"/>
            <p:cNvSpPr/>
            <p:nvPr/>
          </p:nvSpPr>
          <p:spPr>
            <a:xfrm>
              <a:off x="7058005" y="3004763"/>
              <a:ext cx="47734" cy="32508"/>
            </a:xfrm>
            <a:custGeom>
              <a:avLst/>
              <a:gdLst/>
              <a:ahLst/>
              <a:cxnLst/>
              <a:rect l="l" t="t" r="r" b="b"/>
              <a:pathLst>
                <a:path w="1254" h="854" extrusionOk="0">
                  <a:moveTo>
                    <a:pt x="627" y="1"/>
                  </a:moveTo>
                  <a:cubicBezTo>
                    <a:pt x="1" y="1"/>
                    <a:pt x="1" y="853"/>
                    <a:pt x="627" y="853"/>
                  </a:cubicBezTo>
                  <a:cubicBezTo>
                    <a:pt x="1254" y="8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3"/>
            <p:cNvSpPr/>
            <p:nvPr/>
          </p:nvSpPr>
          <p:spPr>
            <a:xfrm>
              <a:off x="6485621" y="3430254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4"/>
                    <a:pt x="627" y="1054"/>
                  </a:cubicBezTo>
                  <a:cubicBezTo>
                    <a:pt x="1253" y="1054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3"/>
            <p:cNvSpPr/>
            <p:nvPr/>
          </p:nvSpPr>
          <p:spPr>
            <a:xfrm>
              <a:off x="6342497" y="2826391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3"/>
            <p:cNvSpPr/>
            <p:nvPr/>
          </p:nvSpPr>
          <p:spPr>
            <a:xfrm>
              <a:off x="551538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3"/>
                    <a:pt x="627" y="1053"/>
                  </a:cubicBezTo>
                  <a:cubicBezTo>
                    <a:pt x="1253" y="10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3"/>
            <p:cNvSpPr/>
            <p:nvPr/>
          </p:nvSpPr>
          <p:spPr>
            <a:xfrm>
              <a:off x="365503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3"/>
            <p:cNvSpPr/>
            <p:nvPr/>
          </p:nvSpPr>
          <p:spPr>
            <a:xfrm>
              <a:off x="1301473" y="3351079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3"/>
            <p:cNvSpPr/>
            <p:nvPr/>
          </p:nvSpPr>
          <p:spPr>
            <a:xfrm>
              <a:off x="729089" y="2842606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3"/>
            <p:cNvSpPr/>
            <p:nvPr/>
          </p:nvSpPr>
          <p:spPr>
            <a:xfrm>
              <a:off x="952341" y="241330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3"/>
            <p:cNvSpPr/>
            <p:nvPr/>
          </p:nvSpPr>
          <p:spPr>
            <a:xfrm>
              <a:off x="1190818" y="16691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3"/>
            <p:cNvSpPr/>
            <p:nvPr/>
          </p:nvSpPr>
          <p:spPr>
            <a:xfrm>
              <a:off x="1572419" y="16539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3"/>
            <p:cNvSpPr/>
            <p:nvPr/>
          </p:nvSpPr>
          <p:spPr>
            <a:xfrm>
              <a:off x="1460813" y="8868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3"/>
            <p:cNvSpPr/>
            <p:nvPr/>
          </p:nvSpPr>
          <p:spPr>
            <a:xfrm>
              <a:off x="776785" y="142732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4" y="9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3"/>
            <p:cNvSpPr/>
            <p:nvPr/>
          </p:nvSpPr>
          <p:spPr>
            <a:xfrm>
              <a:off x="1508508" y="158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3"/>
            <p:cNvSpPr/>
            <p:nvPr/>
          </p:nvSpPr>
          <p:spPr>
            <a:xfrm>
              <a:off x="2367140" y="1443071"/>
              <a:ext cx="47734" cy="35324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0" y="0"/>
                    <a:pt x="0" y="927"/>
                    <a:pt x="627" y="927"/>
                  </a:cubicBezTo>
                  <a:cubicBezTo>
                    <a:pt x="1253" y="927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3"/>
            <p:cNvSpPr/>
            <p:nvPr/>
          </p:nvSpPr>
          <p:spPr>
            <a:xfrm>
              <a:off x="2462531" y="1776977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0" y="0"/>
                    <a:pt x="0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3"/>
            <p:cNvSpPr/>
            <p:nvPr/>
          </p:nvSpPr>
          <p:spPr>
            <a:xfrm>
              <a:off x="2701047" y="2461005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3"/>
            <p:cNvSpPr/>
            <p:nvPr/>
          </p:nvSpPr>
          <p:spPr>
            <a:xfrm>
              <a:off x="2446316" y="2718591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0"/>
                  </a:moveTo>
                  <a:cubicBezTo>
                    <a:pt x="0" y="0"/>
                    <a:pt x="0" y="953"/>
                    <a:pt x="627" y="953"/>
                  </a:cubicBezTo>
                  <a:cubicBezTo>
                    <a:pt x="1253" y="953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3"/>
            <p:cNvSpPr/>
            <p:nvPr/>
          </p:nvSpPr>
          <p:spPr>
            <a:xfrm>
              <a:off x="2017019" y="3243279"/>
              <a:ext cx="47734" cy="36314"/>
            </a:xfrm>
            <a:custGeom>
              <a:avLst/>
              <a:gdLst/>
              <a:ahLst/>
              <a:cxnLst/>
              <a:rect l="l" t="t" r="r" b="b"/>
              <a:pathLst>
                <a:path w="1254" h="954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3" y="9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3"/>
            <p:cNvSpPr/>
            <p:nvPr/>
          </p:nvSpPr>
          <p:spPr>
            <a:xfrm>
              <a:off x="4291364" y="604461"/>
              <a:ext cx="47734" cy="31556"/>
            </a:xfrm>
            <a:custGeom>
              <a:avLst/>
              <a:gdLst/>
              <a:ahLst/>
              <a:cxnLst/>
              <a:rect l="l" t="t" r="r" b="b"/>
              <a:pathLst>
                <a:path w="1254" h="829" extrusionOk="0">
                  <a:moveTo>
                    <a:pt x="627" y="1"/>
                  </a:moveTo>
                  <a:cubicBezTo>
                    <a:pt x="1" y="1"/>
                    <a:pt x="1" y="828"/>
                    <a:pt x="627" y="828"/>
                  </a:cubicBezTo>
                  <a:cubicBezTo>
                    <a:pt x="1254" y="8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3"/>
            <p:cNvSpPr/>
            <p:nvPr/>
          </p:nvSpPr>
          <p:spPr>
            <a:xfrm>
              <a:off x="3941242" y="-48050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3"/>
            <p:cNvSpPr/>
            <p:nvPr/>
          </p:nvSpPr>
          <p:spPr>
            <a:xfrm>
              <a:off x="3257214" y="250532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3"/>
            <p:cNvSpPr/>
            <p:nvPr/>
          </p:nvSpPr>
          <p:spPr>
            <a:xfrm>
              <a:off x="6087766" y="-63314"/>
              <a:ext cx="47772" cy="31518"/>
            </a:xfrm>
            <a:custGeom>
              <a:avLst/>
              <a:gdLst/>
              <a:ahLst/>
              <a:cxnLst/>
              <a:rect l="l" t="t" r="r" b="b"/>
              <a:pathLst>
                <a:path w="1255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3"/>
            <p:cNvSpPr/>
            <p:nvPr/>
          </p:nvSpPr>
          <p:spPr>
            <a:xfrm>
              <a:off x="7089484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3"/>
            <p:cNvSpPr/>
            <p:nvPr/>
          </p:nvSpPr>
          <p:spPr>
            <a:xfrm>
              <a:off x="78212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3"/>
            <p:cNvSpPr/>
            <p:nvPr/>
          </p:nvSpPr>
          <p:spPr>
            <a:xfrm>
              <a:off x="5229172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0" y="0"/>
                    <a:pt x="0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3"/>
            <p:cNvSpPr/>
            <p:nvPr/>
          </p:nvSpPr>
          <p:spPr>
            <a:xfrm>
              <a:off x="79319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3"/>
            <p:cNvSpPr/>
            <p:nvPr/>
          </p:nvSpPr>
          <p:spPr>
            <a:xfrm>
              <a:off x="76304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3"/>
            <p:cNvSpPr/>
            <p:nvPr/>
          </p:nvSpPr>
          <p:spPr>
            <a:xfrm>
              <a:off x="356233" y="30895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3"/>
            <p:cNvSpPr/>
            <p:nvPr/>
          </p:nvSpPr>
          <p:spPr>
            <a:xfrm>
              <a:off x="133933" y="26440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3"/>
            <p:cNvSpPr/>
            <p:nvPr/>
          </p:nvSpPr>
          <p:spPr>
            <a:xfrm>
              <a:off x="-9191" y="21832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3"/>
            <p:cNvSpPr/>
            <p:nvPr/>
          </p:nvSpPr>
          <p:spPr>
            <a:xfrm>
              <a:off x="578494" y="16585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3"/>
            <p:cNvSpPr/>
            <p:nvPr/>
          </p:nvSpPr>
          <p:spPr>
            <a:xfrm>
              <a:off x="324715" y="4622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3"/>
            <p:cNvSpPr/>
            <p:nvPr/>
          </p:nvSpPr>
          <p:spPr>
            <a:xfrm>
              <a:off x="-104582" y="14954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3"/>
            <p:cNvSpPr/>
            <p:nvPr/>
          </p:nvSpPr>
          <p:spPr>
            <a:xfrm>
              <a:off x="567037" y="11300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3"/>
            <p:cNvSpPr/>
            <p:nvPr/>
          </p:nvSpPr>
          <p:spPr>
            <a:xfrm>
              <a:off x="503125" y="21470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3"/>
            <p:cNvSpPr/>
            <p:nvPr/>
          </p:nvSpPr>
          <p:spPr>
            <a:xfrm>
              <a:off x="-104582" y="17453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3"/>
            <p:cNvSpPr/>
            <p:nvPr/>
          </p:nvSpPr>
          <p:spPr>
            <a:xfrm>
              <a:off x="277019" y="17301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3"/>
            <p:cNvSpPr/>
            <p:nvPr/>
          </p:nvSpPr>
          <p:spPr>
            <a:xfrm>
              <a:off x="165413" y="9630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3"/>
            <p:cNvSpPr/>
            <p:nvPr/>
          </p:nvSpPr>
          <p:spPr>
            <a:xfrm>
              <a:off x="213108" y="920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3"/>
            <p:cNvSpPr/>
            <p:nvPr/>
          </p:nvSpPr>
          <p:spPr>
            <a:xfrm>
              <a:off x="86740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3"/>
            <p:cNvSpPr/>
            <p:nvPr/>
          </p:nvSpPr>
          <p:spPr>
            <a:xfrm>
              <a:off x="86588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3"/>
            <p:cNvSpPr/>
            <p:nvPr/>
          </p:nvSpPr>
          <p:spPr>
            <a:xfrm>
              <a:off x="91196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3"/>
            <p:cNvSpPr/>
            <p:nvPr/>
          </p:nvSpPr>
          <p:spPr>
            <a:xfrm>
              <a:off x="89602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3"/>
            <p:cNvSpPr/>
            <p:nvPr/>
          </p:nvSpPr>
          <p:spPr>
            <a:xfrm>
              <a:off x="87542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3"/>
            <p:cNvSpPr/>
            <p:nvPr/>
          </p:nvSpPr>
          <p:spPr>
            <a:xfrm>
              <a:off x="84995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3"/>
            <p:cNvSpPr/>
            <p:nvPr/>
          </p:nvSpPr>
          <p:spPr>
            <a:xfrm>
              <a:off x="84079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3"/>
            <p:cNvSpPr/>
            <p:nvPr/>
          </p:nvSpPr>
          <p:spPr>
            <a:xfrm>
              <a:off x="85824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3"/>
            <p:cNvSpPr/>
            <p:nvPr/>
          </p:nvSpPr>
          <p:spPr>
            <a:xfrm>
              <a:off x="86941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3"/>
            <p:cNvSpPr/>
            <p:nvPr/>
          </p:nvSpPr>
          <p:spPr>
            <a:xfrm>
              <a:off x="83726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3"/>
            <p:cNvSpPr/>
            <p:nvPr/>
          </p:nvSpPr>
          <p:spPr>
            <a:xfrm>
              <a:off x="90404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3"/>
            <p:cNvSpPr/>
            <p:nvPr/>
          </p:nvSpPr>
          <p:spPr>
            <a:xfrm>
              <a:off x="91511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3"/>
            <p:cNvSpPr/>
            <p:nvPr/>
          </p:nvSpPr>
          <p:spPr>
            <a:xfrm>
              <a:off x="88496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" name="Google Shape;5093;p49">
            <a:extLst>
              <a:ext uri="{FF2B5EF4-FFF2-40B4-BE49-F238E27FC236}">
                <a16:creationId xmlns:a16="http://schemas.microsoft.com/office/drawing/2014/main" id="{6644D9F4-BDFA-41E3-8757-9D08D263BAAC}"/>
              </a:ext>
            </a:extLst>
          </p:cNvPr>
          <p:cNvGrpSpPr/>
          <p:nvPr/>
        </p:nvGrpSpPr>
        <p:grpSpPr>
          <a:xfrm rot="2596425">
            <a:off x="279879" y="82102"/>
            <a:ext cx="1318008" cy="1858952"/>
            <a:chOff x="-2110175" y="2632600"/>
            <a:chExt cx="1614700" cy="2358650"/>
          </a:xfrm>
        </p:grpSpPr>
        <p:sp>
          <p:nvSpPr>
            <p:cNvPr id="958" name="Google Shape;5094;p49">
              <a:extLst>
                <a:ext uri="{FF2B5EF4-FFF2-40B4-BE49-F238E27FC236}">
                  <a16:creationId xmlns:a16="http://schemas.microsoft.com/office/drawing/2014/main" id="{9E279ECC-20C0-4ADC-AFC0-75A6F00727E6}"/>
                </a:ext>
              </a:extLst>
            </p:cNvPr>
            <p:cNvSpPr/>
            <p:nvPr/>
          </p:nvSpPr>
          <p:spPr>
            <a:xfrm>
              <a:off x="-2049600" y="2669075"/>
              <a:ext cx="1554125" cy="2322175"/>
            </a:xfrm>
            <a:custGeom>
              <a:avLst/>
              <a:gdLst/>
              <a:ahLst/>
              <a:cxnLst/>
              <a:rect l="l" t="t" r="r" b="b"/>
              <a:pathLst>
                <a:path w="62165" h="92887" extrusionOk="0">
                  <a:moveTo>
                    <a:pt x="28345" y="0"/>
                  </a:moveTo>
                  <a:cubicBezTo>
                    <a:pt x="26993" y="0"/>
                    <a:pt x="25571" y="97"/>
                    <a:pt x="24078" y="303"/>
                  </a:cubicBezTo>
                  <a:cubicBezTo>
                    <a:pt x="3065" y="3222"/>
                    <a:pt x="1722" y="23418"/>
                    <a:pt x="2919" y="29868"/>
                  </a:cubicBezTo>
                  <a:cubicBezTo>
                    <a:pt x="3298" y="32174"/>
                    <a:pt x="5108" y="42885"/>
                    <a:pt x="16548" y="47992"/>
                  </a:cubicBezTo>
                  <a:cubicBezTo>
                    <a:pt x="16431" y="48226"/>
                    <a:pt x="16315" y="48342"/>
                    <a:pt x="16198" y="48605"/>
                  </a:cubicBezTo>
                  <a:cubicBezTo>
                    <a:pt x="14972" y="48459"/>
                    <a:pt x="13513" y="48226"/>
                    <a:pt x="12170" y="47992"/>
                  </a:cubicBezTo>
                  <a:cubicBezTo>
                    <a:pt x="12054" y="47729"/>
                    <a:pt x="11937" y="47613"/>
                    <a:pt x="11557" y="47496"/>
                  </a:cubicBezTo>
                  <a:cubicBezTo>
                    <a:pt x="10945" y="47496"/>
                    <a:pt x="10361" y="47496"/>
                    <a:pt x="9631" y="47729"/>
                  </a:cubicBezTo>
                  <a:cubicBezTo>
                    <a:pt x="8289" y="47613"/>
                    <a:pt x="7063" y="47496"/>
                    <a:pt x="6100" y="47496"/>
                  </a:cubicBezTo>
                  <a:cubicBezTo>
                    <a:pt x="3794" y="47613"/>
                    <a:pt x="992" y="48838"/>
                    <a:pt x="496" y="51640"/>
                  </a:cubicBezTo>
                  <a:cubicBezTo>
                    <a:pt x="0" y="54442"/>
                    <a:pt x="1605" y="56631"/>
                    <a:pt x="4757" y="58674"/>
                  </a:cubicBezTo>
                  <a:cubicBezTo>
                    <a:pt x="4874" y="58820"/>
                    <a:pt x="4991" y="58937"/>
                    <a:pt x="5253" y="59053"/>
                  </a:cubicBezTo>
                  <a:cubicBezTo>
                    <a:pt x="5487" y="59549"/>
                    <a:pt x="5837" y="60016"/>
                    <a:pt x="6217" y="60396"/>
                  </a:cubicBezTo>
                  <a:cubicBezTo>
                    <a:pt x="6318" y="60463"/>
                    <a:pt x="6431" y="60492"/>
                    <a:pt x="6547" y="60492"/>
                  </a:cubicBezTo>
                  <a:cubicBezTo>
                    <a:pt x="6832" y="60492"/>
                    <a:pt x="7130" y="60320"/>
                    <a:pt x="7296" y="60133"/>
                  </a:cubicBezTo>
                  <a:cubicBezTo>
                    <a:pt x="11090" y="61972"/>
                    <a:pt x="16548" y="63927"/>
                    <a:pt x="16548" y="63927"/>
                  </a:cubicBezTo>
                  <a:cubicBezTo>
                    <a:pt x="16548" y="63927"/>
                    <a:pt x="16548" y="74609"/>
                    <a:pt x="17161" y="82022"/>
                  </a:cubicBezTo>
                  <a:cubicBezTo>
                    <a:pt x="16928" y="82022"/>
                    <a:pt x="16665" y="82285"/>
                    <a:pt x="16782" y="82635"/>
                  </a:cubicBezTo>
                  <a:cubicBezTo>
                    <a:pt x="16782" y="83365"/>
                    <a:pt x="17044" y="84211"/>
                    <a:pt x="17511" y="84941"/>
                  </a:cubicBezTo>
                  <a:cubicBezTo>
                    <a:pt x="17657" y="86663"/>
                    <a:pt x="17891" y="87859"/>
                    <a:pt x="18124" y="88472"/>
                  </a:cubicBezTo>
                  <a:cubicBezTo>
                    <a:pt x="19583" y="91887"/>
                    <a:pt x="21305" y="92500"/>
                    <a:pt x="23115" y="92850"/>
                  </a:cubicBezTo>
                  <a:cubicBezTo>
                    <a:pt x="23270" y="92874"/>
                    <a:pt x="23447" y="92886"/>
                    <a:pt x="23642" y="92886"/>
                  </a:cubicBezTo>
                  <a:cubicBezTo>
                    <a:pt x="25568" y="92886"/>
                    <a:pt x="29227" y="91658"/>
                    <a:pt x="30790" y="88239"/>
                  </a:cubicBezTo>
                  <a:cubicBezTo>
                    <a:pt x="30907" y="88005"/>
                    <a:pt x="30907" y="87742"/>
                    <a:pt x="31024" y="87392"/>
                  </a:cubicBezTo>
                  <a:cubicBezTo>
                    <a:pt x="31520" y="87013"/>
                    <a:pt x="31987" y="86546"/>
                    <a:pt x="32250" y="86050"/>
                  </a:cubicBezTo>
                  <a:cubicBezTo>
                    <a:pt x="32483" y="85554"/>
                    <a:pt x="32104" y="85203"/>
                    <a:pt x="31754" y="85087"/>
                  </a:cubicBezTo>
                  <a:cubicBezTo>
                    <a:pt x="32717" y="81905"/>
                    <a:pt x="33096" y="78753"/>
                    <a:pt x="33942" y="78637"/>
                  </a:cubicBezTo>
                  <a:lnTo>
                    <a:pt x="35022" y="78374"/>
                  </a:lnTo>
                  <a:lnTo>
                    <a:pt x="36248" y="78257"/>
                  </a:lnTo>
                  <a:cubicBezTo>
                    <a:pt x="37094" y="78257"/>
                    <a:pt x="38437" y="81176"/>
                    <a:pt x="40130" y="83978"/>
                  </a:cubicBezTo>
                  <a:cubicBezTo>
                    <a:pt x="39896" y="84211"/>
                    <a:pt x="39780" y="84590"/>
                    <a:pt x="40013" y="84941"/>
                  </a:cubicBezTo>
                  <a:cubicBezTo>
                    <a:pt x="40392" y="85320"/>
                    <a:pt x="40859" y="85554"/>
                    <a:pt x="41356" y="85816"/>
                  </a:cubicBezTo>
                  <a:cubicBezTo>
                    <a:pt x="41589" y="86166"/>
                    <a:pt x="41735" y="86400"/>
                    <a:pt x="41968" y="86663"/>
                  </a:cubicBezTo>
                  <a:cubicBezTo>
                    <a:pt x="43735" y="88737"/>
                    <a:pt x="46172" y="89395"/>
                    <a:pt x="48123" y="89395"/>
                  </a:cubicBezTo>
                  <a:cubicBezTo>
                    <a:pt x="49136" y="89395"/>
                    <a:pt x="50018" y="89218"/>
                    <a:pt x="50607" y="88968"/>
                  </a:cubicBezTo>
                  <a:cubicBezTo>
                    <a:pt x="52183" y="88122"/>
                    <a:pt x="53642" y="87130"/>
                    <a:pt x="54139" y="83481"/>
                  </a:cubicBezTo>
                  <a:cubicBezTo>
                    <a:pt x="54255" y="82752"/>
                    <a:pt x="54139" y="81672"/>
                    <a:pt x="53876" y="80213"/>
                  </a:cubicBezTo>
                  <a:cubicBezTo>
                    <a:pt x="54139" y="79250"/>
                    <a:pt x="54139" y="78257"/>
                    <a:pt x="53993" y="77411"/>
                  </a:cubicBezTo>
                  <a:cubicBezTo>
                    <a:pt x="53876" y="76915"/>
                    <a:pt x="53642" y="76915"/>
                    <a:pt x="53263" y="76915"/>
                  </a:cubicBezTo>
                  <a:cubicBezTo>
                    <a:pt x="51804" y="69618"/>
                    <a:pt x="48885" y="59404"/>
                    <a:pt x="48885" y="59404"/>
                  </a:cubicBezTo>
                  <a:cubicBezTo>
                    <a:pt x="48885" y="59404"/>
                    <a:pt x="53526" y="56018"/>
                    <a:pt x="56678" y="53216"/>
                  </a:cubicBezTo>
                  <a:cubicBezTo>
                    <a:pt x="56783" y="53321"/>
                    <a:pt x="56941" y="53379"/>
                    <a:pt x="57104" y="53379"/>
                  </a:cubicBezTo>
                  <a:cubicBezTo>
                    <a:pt x="57304" y="53379"/>
                    <a:pt x="57512" y="53292"/>
                    <a:pt x="57641" y="53100"/>
                  </a:cubicBezTo>
                  <a:cubicBezTo>
                    <a:pt x="57904" y="52720"/>
                    <a:pt x="58137" y="52253"/>
                    <a:pt x="58254" y="51757"/>
                  </a:cubicBezTo>
                  <a:cubicBezTo>
                    <a:pt x="58516" y="51524"/>
                    <a:pt x="58633" y="51261"/>
                    <a:pt x="58867" y="51144"/>
                  </a:cubicBezTo>
                  <a:cubicBezTo>
                    <a:pt x="61289" y="48226"/>
                    <a:pt x="62165" y="45686"/>
                    <a:pt x="60939" y="43118"/>
                  </a:cubicBezTo>
                  <a:cubicBezTo>
                    <a:pt x="59955" y="41257"/>
                    <a:pt x="58123" y="40556"/>
                    <a:pt x="56354" y="40556"/>
                  </a:cubicBezTo>
                  <a:cubicBezTo>
                    <a:pt x="55709" y="40556"/>
                    <a:pt x="55073" y="40649"/>
                    <a:pt x="54489" y="40813"/>
                  </a:cubicBezTo>
                  <a:cubicBezTo>
                    <a:pt x="53526" y="41046"/>
                    <a:pt x="52300" y="41425"/>
                    <a:pt x="50957" y="41892"/>
                  </a:cubicBezTo>
                  <a:cubicBezTo>
                    <a:pt x="50345" y="41892"/>
                    <a:pt x="49615" y="42038"/>
                    <a:pt x="49031" y="42272"/>
                  </a:cubicBezTo>
                  <a:cubicBezTo>
                    <a:pt x="48769" y="42389"/>
                    <a:pt x="48652" y="42622"/>
                    <a:pt x="48652" y="42885"/>
                  </a:cubicBezTo>
                  <a:cubicBezTo>
                    <a:pt x="47426" y="43498"/>
                    <a:pt x="46113" y="44081"/>
                    <a:pt x="45004" y="44577"/>
                  </a:cubicBezTo>
                  <a:cubicBezTo>
                    <a:pt x="44706" y="44367"/>
                    <a:pt x="44503" y="44325"/>
                    <a:pt x="44363" y="44325"/>
                  </a:cubicBezTo>
                  <a:cubicBezTo>
                    <a:pt x="44269" y="44325"/>
                    <a:pt x="44204" y="44344"/>
                    <a:pt x="44157" y="44344"/>
                  </a:cubicBezTo>
                  <a:cubicBezTo>
                    <a:pt x="54139" y="36318"/>
                    <a:pt x="52913" y="25257"/>
                    <a:pt x="52679" y="22805"/>
                  </a:cubicBezTo>
                  <a:cubicBezTo>
                    <a:pt x="52001" y="16811"/>
                    <a:pt x="46155" y="0"/>
                    <a:pt x="28345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5095;p49">
              <a:extLst>
                <a:ext uri="{FF2B5EF4-FFF2-40B4-BE49-F238E27FC236}">
                  <a16:creationId xmlns:a16="http://schemas.microsoft.com/office/drawing/2014/main" id="{3BA506DD-F294-40B1-88DC-940D227E2DC7}"/>
                </a:ext>
              </a:extLst>
            </p:cNvPr>
            <p:cNvSpPr/>
            <p:nvPr/>
          </p:nvSpPr>
          <p:spPr>
            <a:xfrm>
              <a:off x="-2110175" y="2632600"/>
              <a:ext cx="1553400" cy="2322175"/>
            </a:xfrm>
            <a:custGeom>
              <a:avLst/>
              <a:gdLst/>
              <a:ahLst/>
              <a:cxnLst/>
              <a:rect l="l" t="t" r="r" b="b"/>
              <a:pathLst>
                <a:path w="62136" h="92887" extrusionOk="0">
                  <a:moveTo>
                    <a:pt x="28346" y="0"/>
                  </a:moveTo>
                  <a:cubicBezTo>
                    <a:pt x="26993" y="0"/>
                    <a:pt x="25572" y="97"/>
                    <a:pt x="24079" y="303"/>
                  </a:cubicBezTo>
                  <a:cubicBezTo>
                    <a:pt x="3036" y="3222"/>
                    <a:pt x="1693" y="23418"/>
                    <a:pt x="2919" y="29868"/>
                  </a:cubicBezTo>
                  <a:cubicBezTo>
                    <a:pt x="3299" y="32407"/>
                    <a:pt x="5487" y="45072"/>
                    <a:pt x="20194" y="49334"/>
                  </a:cubicBezTo>
                  <a:lnTo>
                    <a:pt x="20194" y="49334"/>
                  </a:lnTo>
                  <a:cubicBezTo>
                    <a:pt x="19681" y="49186"/>
                    <a:pt x="10790" y="47490"/>
                    <a:pt x="6474" y="47490"/>
                  </a:cubicBezTo>
                  <a:cubicBezTo>
                    <a:pt x="6335" y="47490"/>
                    <a:pt x="6201" y="47492"/>
                    <a:pt x="6071" y="47496"/>
                  </a:cubicBezTo>
                  <a:cubicBezTo>
                    <a:pt x="3766" y="47612"/>
                    <a:pt x="964" y="48838"/>
                    <a:pt x="497" y="51640"/>
                  </a:cubicBezTo>
                  <a:cubicBezTo>
                    <a:pt x="1" y="54442"/>
                    <a:pt x="1577" y="56631"/>
                    <a:pt x="4758" y="58674"/>
                  </a:cubicBezTo>
                  <a:cubicBezTo>
                    <a:pt x="7910" y="60863"/>
                    <a:pt x="16549" y="63927"/>
                    <a:pt x="16549" y="63927"/>
                  </a:cubicBezTo>
                  <a:cubicBezTo>
                    <a:pt x="16549" y="63927"/>
                    <a:pt x="16665" y="85086"/>
                    <a:pt x="18125" y="88472"/>
                  </a:cubicBezTo>
                  <a:cubicBezTo>
                    <a:pt x="19584" y="91886"/>
                    <a:pt x="21277" y="92499"/>
                    <a:pt x="23115" y="92850"/>
                  </a:cubicBezTo>
                  <a:cubicBezTo>
                    <a:pt x="23271" y="92874"/>
                    <a:pt x="23448" y="92886"/>
                    <a:pt x="23643" y="92886"/>
                  </a:cubicBezTo>
                  <a:cubicBezTo>
                    <a:pt x="25569" y="92886"/>
                    <a:pt x="29225" y="91658"/>
                    <a:pt x="30762" y="88238"/>
                  </a:cubicBezTo>
                  <a:cubicBezTo>
                    <a:pt x="32338" y="84357"/>
                    <a:pt x="32834" y="78870"/>
                    <a:pt x="33943" y="78636"/>
                  </a:cubicBezTo>
                  <a:lnTo>
                    <a:pt x="35023" y="78374"/>
                  </a:lnTo>
                  <a:lnTo>
                    <a:pt x="36249" y="78257"/>
                  </a:lnTo>
                  <a:cubicBezTo>
                    <a:pt x="36261" y="78256"/>
                    <a:pt x="36273" y="78255"/>
                    <a:pt x="36285" y="78255"/>
                  </a:cubicBezTo>
                  <a:cubicBezTo>
                    <a:pt x="37372" y="78255"/>
                    <a:pt x="39314" y="83401"/>
                    <a:pt x="41969" y="86662"/>
                  </a:cubicBezTo>
                  <a:cubicBezTo>
                    <a:pt x="43717" y="88737"/>
                    <a:pt x="46160" y="89395"/>
                    <a:pt x="48108" y="89395"/>
                  </a:cubicBezTo>
                  <a:cubicBezTo>
                    <a:pt x="49121" y="89395"/>
                    <a:pt x="50000" y="89217"/>
                    <a:pt x="50579" y="88968"/>
                  </a:cubicBezTo>
                  <a:cubicBezTo>
                    <a:pt x="52184" y="88122"/>
                    <a:pt x="53643" y="87129"/>
                    <a:pt x="54110" y="83481"/>
                  </a:cubicBezTo>
                  <a:cubicBezTo>
                    <a:pt x="54606" y="79833"/>
                    <a:pt x="48886" y="59403"/>
                    <a:pt x="48886" y="59403"/>
                  </a:cubicBezTo>
                  <a:cubicBezTo>
                    <a:pt x="48886" y="59403"/>
                    <a:pt x="56299" y="53946"/>
                    <a:pt x="58867" y="51144"/>
                  </a:cubicBezTo>
                  <a:cubicBezTo>
                    <a:pt x="61290" y="48225"/>
                    <a:pt x="62136" y="45686"/>
                    <a:pt x="60939" y="43118"/>
                  </a:cubicBezTo>
                  <a:cubicBezTo>
                    <a:pt x="59955" y="41257"/>
                    <a:pt x="58124" y="40556"/>
                    <a:pt x="56354" y="40556"/>
                  </a:cubicBezTo>
                  <a:cubicBezTo>
                    <a:pt x="55710" y="40556"/>
                    <a:pt x="55074" y="40649"/>
                    <a:pt x="54489" y="40812"/>
                  </a:cubicBezTo>
                  <a:cubicBezTo>
                    <a:pt x="50607" y="41741"/>
                    <a:pt x="42331" y="45842"/>
                    <a:pt x="41426" y="46372"/>
                  </a:cubicBezTo>
                  <a:lnTo>
                    <a:pt x="41426" y="46372"/>
                  </a:lnTo>
                  <a:cubicBezTo>
                    <a:pt x="54368" y="38198"/>
                    <a:pt x="52913" y="25369"/>
                    <a:pt x="52651" y="22805"/>
                  </a:cubicBezTo>
                  <a:cubicBezTo>
                    <a:pt x="51973" y="16810"/>
                    <a:pt x="46152" y="0"/>
                    <a:pt x="28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5096;p49">
              <a:extLst>
                <a:ext uri="{FF2B5EF4-FFF2-40B4-BE49-F238E27FC236}">
                  <a16:creationId xmlns:a16="http://schemas.microsoft.com/office/drawing/2014/main" id="{679B0656-1A2A-4134-BE74-DF2F2E2F9980}"/>
                </a:ext>
              </a:extLst>
            </p:cNvPr>
            <p:cNvSpPr/>
            <p:nvPr/>
          </p:nvSpPr>
          <p:spPr>
            <a:xfrm>
              <a:off x="-1839475" y="3329675"/>
              <a:ext cx="176600" cy="165800"/>
            </a:xfrm>
            <a:custGeom>
              <a:avLst/>
              <a:gdLst/>
              <a:ahLst/>
              <a:cxnLst/>
              <a:rect l="l" t="t" r="r" b="b"/>
              <a:pathLst>
                <a:path w="7064" h="6632" extrusionOk="0">
                  <a:moveTo>
                    <a:pt x="3484" y="1"/>
                  </a:moveTo>
                  <a:cubicBezTo>
                    <a:pt x="3336" y="1"/>
                    <a:pt x="3186" y="10"/>
                    <a:pt x="3036" y="29"/>
                  </a:cubicBezTo>
                  <a:cubicBezTo>
                    <a:pt x="1226" y="292"/>
                    <a:pt x="0" y="1985"/>
                    <a:pt x="234" y="3794"/>
                  </a:cubicBezTo>
                  <a:cubicBezTo>
                    <a:pt x="473" y="5466"/>
                    <a:pt x="1894" y="6631"/>
                    <a:pt x="3511" y="6631"/>
                  </a:cubicBezTo>
                  <a:cubicBezTo>
                    <a:pt x="3672" y="6631"/>
                    <a:pt x="3835" y="6620"/>
                    <a:pt x="3999" y="6596"/>
                  </a:cubicBezTo>
                  <a:cubicBezTo>
                    <a:pt x="5837" y="6363"/>
                    <a:pt x="7063" y="4670"/>
                    <a:pt x="6801" y="2831"/>
                  </a:cubicBezTo>
                  <a:cubicBezTo>
                    <a:pt x="6586" y="1170"/>
                    <a:pt x="5142" y="1"/>
                    <a:pt x="348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5097;p49">
              <a:extLst>
                <a:ext uri="{FF2B5EF4-FFF2-40B4-BE49-F238E27FC236}">
                  <a16:creationId xmlns:a16="http://schemas.microsoft.com/office/drawing/2014/main" id="{593EB367-4515-4F51-BF35-94F50D1FA2A0}"/>
                </a:ext>
              </a:extLst>
            </p:cNvPr>
            <p:cNvSpPr/>
            <p:nvPr/>
          </p:nvSpPr>
          <p:spPr>
            <a:xfrm>
              <a:off x="-1915350" y="3524525"/>
              <a:ext cx="179500" cy="168475"/>
            </a:xfrm>
            <a:custGeom>
              <a:avLst/>
              <a:gdLst/>
              <a:ahLst/>
              <a:cxnLst/>
              <a:rect l="l" t="t" r="r" b="b"/>
              <a:pathLst>
                <a:path w="7180" h="6739" extrusionOk="0">
                  <a:moveTo>
                    <a:pt x="3576" y="1"/>
                  </a:moveTo>
                  <a:cubicBezTo>
                    <a:pt x="3436" y="1"/>
                    <a:pt x="3295" y="10"/>
                    <a:pt x="3152" y="28"/>
                  </a:cubicBezTo>
                  <a:cubicBezTo>
                    <a:pt x="1343" y="261"/>
                    <a:pt x="0" y="1983"/>
                    <a:pt x="350" y="3793"/>
                  </a:cubicBezTo>
                  <a:cubicBezTo>
                    <a:pt x="593" y="5489"/>
                    <a:pt x="2052" y="6738"/>
                    <a:pt x="3698" y="6738"/>
                  </a:cubicBezTo>
                  <a:cubicBezTo>
                    <a:pt x="3836" y="6738"/>
                    <a:pt x="3975" y="6729"/>
                    <a:pt x="4115" y="6711"/>
                  </a:cubicBezTo>
                  <a:cubicBezTo>
                    <a:pt x="5954" y="6478"/>
                    <a:pt x="7180" y="4756"/>
                    <a:pt x="6917" y="2946"/>
                  </a:cubicBezTo>
                  <a:cubicBezTo>
                    <a:pt x="6702" y="1250"/>
                    <a:pt x="5244" y="1"/>
                    <a:pt x="3576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5098;p49">
              <a:extLst>
                <a:ext uri="{FF2B5EF4-FFF2-40B4-BE49-F238E27FC236}">
                  <a16:creationId xmlns:a16="http://schemas.microsoft.com/office/drawing/2014/main" id="{9A01B075-8212-445D-A6ED-637293F307D7}"/>
                </a:ext>
              </a:extLst>
            </p:cNvPr>
            <p:cNvSpPr/>
            <p:nvPr/>
          </p:nvSpPr>
          <p:spPr>
            <a:xfrm>
              <a:off x="-1158725" y="3232675"/>
              <a:ext cx="176600" cy="168475"/>
            </a:xfrm>
            <a:custGeom>
              <a:avLst/>
              <a:gdLst/>
              <a:ahLst/>
              <a:cxnLst/>
              <a:rect l="l" t="t" r="r" b="b"/>
              <a:pathLst>
                <a:path w="7064" h="6739" extrusionOk="0">
                  <a:moveTo>
                    <a:pt x="3459" y="1"/>
                  </a:moveTo>
                  <a:cubicBezTo>
                    <a:pt x="3319" y="1"/>
                    <a:pt x="3178" y="10"/>
                    <a:pt x="3035" y="28"/>
                  </a:cubicBezTo>
                  <a:cubicBezTo>
                    <a:pt x="1226" y="261"/>
                    <a:pt x="0" y="1983"/>
                    <a:pt x="263" y="3793"/>
                  </a:cubicBezTo>
                  <a:cubicBezTo>
                    <a:pt x="478" y="5489"/>
                    <a:pt x="1936" y="6738"/>
                    <a:pt x="3604" y="6738"/>
                  </a:cubicBezTo>
                  <a:cubicBezTo>
                    <a:pt x="3744" y="6738"/>
                    <a:pt x="3885" y="6729"/>
                    <a:pt x="4028" y="6711"/>
                  </a:cubicBezTo>
                  <a:cubicBezTo>
                    <a:pt x="5837" y="6478"/>
                    <a:pt x="7063" y="4756"/>
                    <a:pt x="6830" y="2946"/>
                  </a:cubicBezTo>
                  <a:cubicBezTo>
                    <a:pt x="6587" y="1250"/>
                    <a:pt x="5128" y="1"/>
                    <a:pt x="3459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5099;p49">
              <a:extLst>
                <a:ext uri="{FF2B5EF4-FFF2-40B4-BE49-F238E27FC236}">
                  <a16:creationId xmlns:a16="http://schemas.microsoft.com/office/drawing/2014/main" id="{4AD4CE54-1DFE-4C02-B772-00DF9905CF89}"/>
                </a:ext>
              </a:extLst>
            </p:cNvPr>
            <p:cNvSpPr/>
            <p:nvPr/>
          </p:nvSpPr>
          <p:spPr>
            <a:xfrm>
              <a:off x="-1033975" y="3402650"/>
              <a:ext cx="176600" cy="165775"/>
            </a:xfrm>
            <a:custGeom>
              <a:avLst/>
              <a:gdLst/>
              <a:ahLst/>
              <a:cxnLst/>
              <a:rect l="l" t="t" r="r" b="b"/>
              <a:pathLst>
                <a:path w="7064" h="6631" extrusionOk="0">
                  <a:moveTo>
                    <a:pt x="3485" y="0"/>
                  </a:moveTo>
                  <a:cubicBezTo>
                    <a:pt x="3337" y="0"/>
                    <a:pt x="3187" y="10"/>
                    <a:pt x="3036" y="29"/>
                  </a:cubicBezTo>
                  <a:cubicBezTo>
                    <a:pt x="1227" y="292"/>
                    <a:pt x="1" y="1984"/>
                    <a:pt x="234" y="3794"/>
                  </a:cubicBezTo>
                  <a:cubicBezTo>
                    <a:pt x="473" y="5466"/>
                    <a:pt x="1895" y="6631"/>
                    <a:pt x="3533" y="6631"/>
                  </a:cubicBezTo>
                  <a:cubicBezTo>
                    <a:pt x="3696" y="6631"/>
                    <a:pt x="3862" y="6619"/>
                    <a:pt x="4028" y="6596"/>
                  </a:cubicBezTo>
                  <a:cubicBezTo>
                    <a:pt x="5838" y="6362"/>
                    <a:pt x="7064" y="4669"/>
                    <a:pt x="6801" y="2831"/>
                  </a:cubicBezTo>
                  <a:cubicBezTo>
                    <a:pt x="6587" y="1170"/>
                    <a:pt x="5143" y="0"/>
                    <a:pt x="3485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5100;p49">
              <a:extLst>
                <a:ext uri="{FF2B5EF4-FFF2-40B4-BE49-F238E27FC236}">
                  <a16:creationId xmlns:a16="http://schemas.microsoft.com/office/drawing/2014/main" id="{2D4EFF7F-43D9-4EB0-9010-B2756C9587A7}"/>
                </a:ext>
              </a:extLst>
            </p:cNvPr>
            <p:cNvSpPr/>
            <p:nvPr/>
          </p:nvSpPr>
          <p:spPr>
            <a:xfrm>
              <a:off x="-1508575" y="3313675"/>
              <a:ext cx="196900" cy="105825"/>
            </a:xfrm>
            <a:custGeom>
              <a:avLst/>
              <a:gdLst/>
              <a:ahLst/>
              <a:cxnLst/>
              <a:rect l="l" t="t" r="r" b="b"/>
              <a:pathLst>
                <a:path w="7876" h="4233" extrusionOk="0">
                  <a:moveTo>
                    <a:pt x="7114" y="0"/>
                  </a:moveTo>
                  <a:cubicBezTo>
                    <a:pt x="6862" y="0"/>
                    <a:pt x="6629" y="137"/>
                    <a:pt x="6581" y="436"/>
                  </a:cubicBezTo>
                  <a:cubicBezTo>
                    <a:pt x="6389" y="2039"/>
                    <a:pt x="5236" y="2867"/>
                    <a:pt x="3995" y="2867"/>
                  </a:cubicBezTo>
                  <a:cubicBezTo>
                    <a:pt x="2976" y="2867"/>
                    <a:pt x="1898" y="2310"/>
                    <a:pt x="1240" y="1166"/>
                  </a:cubicBezTo>
                  <a:cubicBezTo>
                    <a:pt x="1129" y="986"/>
                    <a:pt x="968" y="912"/>
                    <a:pt x="804" y="912"/>
                  </a:cubicBezTo>
                  <a:cubicBezTo>
                    <a:pt x="409" y="912"/>
                    <a:pt x="0" y="1345"/>
                    <a:pt x="248" y="1778"/>
                  </a:cubicBezTo>
                  <a:cubicBezTo>
                    <a:pt x="1043" y="3210"/>
                    <a:pt x="2513" y="4233"/>
                    <a:pt x="4133" y="4233"/>
                  </a:cubicBezTo>
                  <a:cubicBezTo>
                    <a:pt x="4296" y="4233"/>
                    <a:pt x="4460" y="4222"/>
                    <a:pt x="4626" y="4201"/>
                  </a:cubicBezTo>
                  <a:cubicBezTo>
                    <a:pt x="6231" y="3851"/>
                    <a:pt x="7544" y="2391"/>
                    <a:pt x="7807" y="786"/>
                  </a:cubicBezTo>
                  <a:cubicBezTo>
                    <a:pt x="7876" y="286"/>
                    <a:pt x="7476" y="0"/>
                    <a:pt x="7114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5101;p49">
              <a:extLst>
                <a:ext uri="{FF2B5EF4-FFF2-40B4-BE49-F238E27FC236}">
                  <a16:creationId xmlns:a16="http://schemas.microsoft.com/office/drawing/2014/main" id="{E8A84FDF-70C7-41FD-977F-BA6625C4AADB}"/>
                </a:ext>
              </a:extLst>
            </p:cNvPr>
            <p:cNvSpPr/>
            <p:nvPr/>
          </p:nvSpPr>
          <p:spPr>
            <a:xfrm>
              <a:off x="-1891275" y="3125150"/>
              <a:ext cx="167100" cy="128675"/>
            </a:xfrm>
            <a:custGeom>
              <a:avLst/>
              <a:gdLst/>
              <a:ahLst/>
              <a:cxnLst/>
              <a:rect l="l" t="t" r="r" b="b"/>
              <a:pathLst>
                <a:path w="6684" h="5147" extrusionOk="0">
                  <a:moveTo>
                    <a:pt x="5019" y="1"/>
                  </a:moveTo>
                  <a:cubicBezTo>
                    <a:pt x="4171" y="1"/>
                    <a:pt x="3054" y="492"/>
                    <a:pt x="2423" y="1031"/>
                  </a:cubicBezTo>
                  <a:cubicBezTo>
                    <a:pt x="730" y="2257"/>
                    <a:pt x="0" y="4562"/>
                    <a:pt x="1109" y="5058"/>
                  </a:cubicBezTo>
                  <a:cubicBezTo>
                    <a:pt x="1198" y="5119"/>
                    <a:pt x="1289" y="5146"/>
                    <a:pt x="1381" y="5146"/>
                  </a:cubicBezTo>
                  <a:cubicBezTo>
                    <a:pt x="2049" y="5146"/>
                    <a:pt x="2817" y="3715"/>
                    <a:pt x="3765" y="2870"/>
                  </a:cubicBezTo>
                  <a:cubicBezTo>
                    <a:pt x="4991" y="1906"/>
                    <a:pt x="6684" y="1760"/>
                    <a:pt x="6071" y="564"/>
                  </a:cubicBezTo>
                  <a:cubicBezTo>
                    <a:pt x="5901" y="161"/>
                    <a:pt x="5504" y="1"/>
                    <a:pt x="5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5102;p49">
              <a:extLst>
                <a:ext uri="{FF2B5EF4-FFF2-40B4-BE49-F238E27FC236}">
                  <a16:creationId xmlns:a16="http://schemas.microsoft.com/office/drawing/2014/main" id="{27CD4B36-0776-47E1-947B-7EA89CA1993E}"/>
                </a:ext>
              </a:extLst>
            </p:cNvPr>
            <p:cNvSpPr/>
            <p:nvPr/>
          </p:nvSpPr>
          <p:spPr>
            <a:xfrm>
              <a:off x="-1131000" y="3029775"/>
              <a:ext cx="175850" cy="101000"/>
            </a:xfrm>
            <a:custGeom>
              <a:avLst/>
              <a:gdLst/>
              <a:ahLst/>
              <a:cxnLst/>
              <a:rect l="l" t="t" r="r" b="b"/>
              <a:pathLst>
                <a:path w="7034" h="4040" extrusionOk="0">
                  <a:moveTo>
                    <a:pt x="1787" y="1"/>
                  </a:moveTo>
                  <a:cubicBezTo>
                    <a:pt x="928" y="1"/>
                    <a:pt x="182" y="229"/>
                    <a:pt x="117" y="847"/>
                  </a:cubicBezTo>
                  <a:cubicBezTo>
                    <a:pt x="0" y="2307"/>
                    <a:pt x="1576" y="1927"/>
                    <a:pt x="2919" y="2540"/>
                  </a:cubicBezTo>
                  <a:cubicBezTo>
                    <a:pt x="4117" y="3044"/>
                    <a:pt x="5139" y="4039"/>
                    <a:pt x="5805" y="4039"/>
                  </a:cubicBezTo>
                  <a:cubicBezTo>
                    <a:pt x="5950" y="4039"/>
                    <a:pt x="6078" y="3992"/>
                    <a:pt x="6188" y="3883"/>
                  </a:cubicBezTo>
                  <a:cubicBezTo>
                    <a:pt x="7034" y="3036"/>
                    <a:pt x="5721" y="1081"/>
                    <a:pt x="3765" y="351"/>
                  </a:cubicBezTo>
                  <a:cubicBezTo>
                    <a:pt x="3223" y="145"/>
                    <a:pt x="2469" y="1"/>
                    <a:pt x="17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5103;p49">
              <a:extLst>
                <a:ext uri="{FF2B5EF4-FFF2-40B4-BE49-F238E27FC236}">
                  <a16:creationId xmlns:a16="http://schemas.microsoft.com/office/drawing/2014/main" id="{A763E3D3-DF8D-49A1-A18F-53ED52BE9744}"/>
                </a:ext>
              </a:extLst>
            </p:cNvPr>
            <p:cNvSpPr/>
            <p:nvPr/>
          </p:nvSpPr>
          <p:spPr>
            <a:xfrm>
              <a:off x="-901800" y="3680950"/>
              <a:ext cx="260400" cy="287350"/>
            </a:xfrm>
            <a:custGeom>
              <a:avLst/>
              <a:gdLst/>
              <a:ahLst/>
              <a:cxnLst/>
              <a:rect l="l" t="t" r="r" b="b"/>
              <a:pathLst>
                <a:path w="10416" h="11494" extrusionOk="0">
                  <a:moveTo>
                    <a:pt x="2393" y="1"/>
                  </a:moveTo>
                  <a:cubicBezTo>
                    <a:pt x="1797" y="1"/>
                    <a:pt x="1199" y="122"/>
                    <a:pt x="668" y="338"/>
                  </a:cubicBezTo>
                  <a:cubicBezTo>
                    <a:pt x="1" y="551"/>
                    <a:pt x="260" y="1593"/>
                    <a:pt x="867" y="1593"/>
                  </a:cubicBezTo>
                  <a:cubicBezTo>
                    <a:pt x="924" y="1593"/>
                    <a:pt x="984" y="1583"/>
                    <a:pt x="1047" y="1563"/>
                  </a:cubicBezTo>
                  <a:cubicBezTo>
                    <a:pt x="1498" y="1388"/>
                    <a:pt x="1968" y="1292"/>
                    <a:pt x="2400" y="1292"/>
                  </a:cubicBezTo>
                  <a:cubicBezTo>
                    <a:pt x="3481" y="1292"/>
                    <a:pt x="4332" y="1893"/>
                    <a:pt x="4082" y="3373"/>
                  </a:cubicBezTo>
                  <a:cubicBezTo>
                    <a:pt x="3849" y="4599"/>
                    <a:pt x="3119" y="5328"/>
                    <a:pt x="3703" y="6671"/>
                  </a:cubicBezTo>
                  <a:cubicBezTo>
                    <a:pt x="4082" y="7517"/>
                    <a:pt x="4929" y="7984"/>
                    <a:pt x="6038" y="8130"/>
                  </a:cubicBezTo>
                  <a:cubicBezTo>
                    <a:pt x="6427" y="8130"/>
                    <a:pt x="6998" y="7961"/>
                    <a:pt x="7473" y="7961"/>
                  </a:cubicBezTo>
                  <a:cubicBezTo>
                    <a:pt x="7711" y="7961"/>
                    <a:pt x="7925" y="8004"/>
                    <a:pt x="8081" y="8130"/>
                  </a:cubicBezTo>
                  <a:cubicBezTo>
                    <a:pt x="8810" y="8363"/>
                    <a:pt x="8694" y="9589"/>
                    <a:pt x="8577" y="10056"/>
                  </a:cubicBezTo>
                  <a:cubicBezTo>
                    <a:pt x="8577" y="10173"/>
                    <a:pt x="8343" y="10436"/>
                    <a:pt x="8227" y="10552"/>
                  </a:cubicBezTo>
                  <a:cubicBezTo>
                    <a:pt x="7968" y="11050"/>
                    <a:pt x="8334" y="11493"/>
                    <a:pt x="8750" y="11493"/>
                  </a:cubicBezTo>
                  <a:cubicBezTo>
                    <a:pt x="8944" y="11493"/>
                    <a:pt x="9149" y="11397"/>
                    <a:pt x="9306" y="11165"/>
                  </a:cubicBezTo>
                  <a:cubicBezTo>
                    <a:pt x="10036" y="10056"/>
                    <a:pt x="10416" y="8480"/>
                    <a:pt x="9423" y="7400"/>
                  </a:cubicBezTo>
                  <a:cubicBezTo>
                    <a:pt x="7964" y="5941"/>
                    <a:pt x="3966" y="7984"/>
                    <a:pt x="4929" y="4599"/>
                  </a:cubicBezTo>
                  <a:cubicBezTo>
                    <a:pt x="5425" y="3139"/>
                    <a:pt x="6038" y="1797"/>
                    <a:pt x="4578" y="688"/>
                  </a:cubicBezTo>
                  <a:cubicBezTo>
                    <a:pt x="3950" y="208"/>
                    <a:pt x="3172" y="1"/>
                    <a:pt x="2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5104;p49">
              <a:extLst>
                <a:ext uri="{FF2B5EF4-FFF2-40B4-BE49-F238E27FC236}">
                  <a16:creationId xmlns:a16="http://schemas.microsoft.com/office/drawing/2014/main" id="{18DAB669-4669-4113-98DD-241457BC9E55}"/>
                </a:ext>
              </a:extLst>
            </p:cNvPr>
            <p:cNvSpPr/>
            <p:nvPr/>
          </p:nvSpPr>
          <p:spPr>
            <a:xfrm>
              <a:off x="-2000725" y="3819975"/>
              <a:ext cx="197725" cy="325925"/>
            </a:xfrm>
            <a:custGeom>
              <a:avLst/>
              <a:gdLst/>
              <a:ahLst/>
              <a:cxnLst/>
              <a:rect l="l" t="t" r="r" b="b"/>
              <a:pathLst>
                <a:path w="7909" h="13037" extrusionOk="0">
                  <a:moveTo>
                    <a:pt x="7180" y="1"/>
                  </a:moveTo>
                  <a:cubicBezTo>
                    <a:pt x="5838" y="1"/>
                    <a:pt x="4378" y="234"/>
                    <a:pt x="3532" y="1343"/>
                  </a:cubicBezTo>
                  <a:cubicBezTo>
                    <a:pt x="2569" y="2802"/>
                    <a:pt x="3298" y="3882"/>
                    <a:pt x="4145" y="5108"/>
                  </a:cubicBezTo>
                  <a:cubicBezTo>
                    <a:pt x="6217" y="8143"/>
                    <a:pt x="1693" y="7530"/>
                    <a:pt x="730" y="9252"/>
                  </a:cubicBezTo>
                  <a:cubicBezTo>
                    <a:pt x="1" y="10595"/>
                    <a:pt x="847" y="12054"/>
                    <a:pt x="1839" y="12901"/>
                  </a:cubicBezTo>
                  <a:cubicBezTo>
                    <a:pt x="1959" y="12996"/>
                    <a:pt x="2091" y="13037"/>
                    <a:pt x="2219" y="13037"/>
                  </a:cubicBezTo>
                  <a:cubicBezTo>
                    <a:pt x="2719" y="13037"/>
                    <a:pt x="3173" y="12426"/>
                    <a:pt x="2686" y="12054"/>
                  </a:cubicBezTo>
                  <a:cubicBezTo>
                    <a:pt x="2189" y="11558"/>
                    <a:pt x="1460" y="10216"/>
                    <a:pt x="2073" y="9486"/>
                  </a:cubicBezTo>
                  <a:cubicBezTo>
                    <a:pt x="2569" y="9136"/>
                    <a:pt x="3649" y="9136"/>
                    <a:pt x="4262" y="8990"/>
                  </a:cubicBezTo>
                  <a:cubicBezTo>
                    <a:pt x="5108" y="8640"/>
                    <a:pt x="5721" y="8027"/>
                    <a:pt x="5954" y="7180"/>
                  </a:cubicBezTo>
                  <a:cubicBezTo>
                    <a:pt x="6217" y="6071"/>
                    <a:pt x="5721" y="5225"/>
                    <a:pt x="5108" y="4495"/>
                  </a:cubicBezTo>
                  <a:cubicBezTo>
                    <a:pt x="3816" y="2641"/>
                    <a:pt x="5119" y="1220"/>
                    <a:pt x="6962" y="1220"/>
                  </a:cubicBezTo>
                  <a:cubicBezTo>
                    <a:pt x="7034" y="1220"/>
                    <a:pt x="7107" y="1222"/>
                    <a:pt x="7180" y="1226"/>
                  </a:cubicBezTo>
                  <a:cubicBezTo>
                    <a:pt x="7213" y="1232"/>
                    <a:pt x="7245" y="1234"/>
                    <a:pt x="7275" y="1234"/>
                  </a:cubicBezTo>
                  <a:cubicBezTo>
                    <a:pt x="7908" y="1234"/>
                    <a:pt x="7877" y="112"/>
                    <a:pt x="7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5105;p49">
              <a:extLst>
                <a:ext uri="{FF2B5EF4-FFF2-40B4-BE49-F238E27FC236}">
                  <a16:creationId xmlns:a16="http://schemas.microsoft.com/office/drawing/2014/main" id="{E8176671-4EAA-47D6-964B-4CAD3DC9BEC4}"/>
                </a:ext>
              </a:extLst>
            </p:cNvPr>
            <p:cNvSpPr/>
            <p:nvPr/>
          </p:nvSpPr>
          <p:spPr>
            <a:xfrm>
              <a:off x="-1692100" y="4682575"/>
              <a:ext cx="393925" cy="152750"/>
            </a:xfrm>
            <a:custGeom>
              <a:avLst/>
              <a:gdLst/>
              <a:ahLst/>
              <a:cxnLst/>
              <a:rect l="l" t="t" r="r" b="b"/>
              <a:pathLst>
                <a:path w="15757" h="6110" extrusionOk="0">
                  <a:moveTo>
                    <a:pt x="585" y="1"/>
                  </a:moveTo>
                  <a:cubicBezTo>
                    <a:pt x="278" y="1"/>
                    <a:pt x="1" y="213"/>
                    <a:pt x="59" y="636"/>
                  </a:cubicBezTo>
                  <a:cubicBezTo>
                    <a:pt x="176" y="2095"/>
                    <a:pt x="789" y="3817"/>
                    <a:pt x="2365" y="4547"/>
                  </a:cubicBezTo>
                  <a:cubicBezTo>
                    <a:pt x="2772" y="4736"/>
                    <a:pt x="3131" y="4817"/>
                    <a:pt x="3458" y="4817"/>
                  </a:cubicBezTo>
                  <a:cubicBezTo>
                    <a:pt x="4793" y="4817"/>
                    <a:pt x="5570" y="3459"/>
                    <a:pt x="6743" y="2591"/>
                  </a:cubicBezTo>
                  <a:cubicBezTo>
                    <a:pt x="7305" y="2164"/>
                    <a:pt x="7755" y="1987"/>
                    <a:pt x="8129" y="1987"/>
                  </a:cubicBezTo>
                  <a:cubicBezTo>
                    <a:pt x="9774" y="1987"/>
                    <a:pt x="9950" y="5411"/>
                    <a:pt x="11733" y="6006"/>
                  </a:cubicBezTo>
                  <a:cubicBezTo>
                    <a:pt x="11972" y="6077"/>
                    <a:pt x="12209" y="6109"/>
                    <a:pt x="12440" y="6109"/>
                  </a:cubicBezTo>
                  <a:cubicBezTo>
                    <a:pt x="13735" y="6109"/>
                    <a:pt x="14879" y="5090"/>
                    <a:pt x="15498" y="4050"/>
                  </a:cubicBezTo>
                  <a:cubicBezTo>
                    <a:pt x="15757" y="3553"/>
                    <a:pt x="15378" y="3109"/>
                    <a:pt x="14962" y="3109"/>
                  </a:cubicBezTo>
                  <a:cubicBezTo>
                    <a:pt x="14768" y="3109"/>
                    <a:pt x="14567" y="3206"/>
                    <a:pt x="14418" y="3438"/>
                  </a:cubicBezTo>
                  <a:cubicBezTo>
                    <a:pt x="14009" y="4135"/>
                    <a:pt x="13105" y="4753"/>
                    <a:pt x="12261" y="4753"/>
                  </a:cubicBezTo>
                  <a:cubicBezTo>
                    <a:pt x="12080" y="4753"/>
                    <a:pt x="11903" y="4725"/>
                    <a:pt x="11733" y="4663"/>
                  </a:cubicBezTo>
                  <a:cubicBezTo>
                    <a:pt x="11120" y="4401"/>
                    <a:pt x="11004" y="3087"/>
                    <a:pt x="10653" y="2474"/>
                  </a:cubicBezTo>
                  <a:cubicBezTo>
                    <a:pt x="10157" y="1482"/>
                    <a:pt x="9428" y="752"/>
                    <a:pt x="8202" y="752"/>
                  </a:cubicBezTo>
                  <a:cubicBezTo>
                    <a:pt x="8117" y="744"/>
                    <a:pt x="8033" y="740"/>
                    <a:pt x="7951" y="740"/>
                  </a:cubicBezTo>
                  <a:cubicBezTo>
                    <a:pt x="6881" y="740"/>
                    <a:pt x="6078" y="1426"/>
                    <a:pt x="5400" y="2212"/>
                  </a:cubicBezTo>
                  <a:cubicBezTo>
                    <a:pt x="4780" y="2848"/>
                    <a:pt x="4035" y="3360"/>
                    <a:pt x="3303" y="3360"/>
                  </a:cubicBezTo>
                  <a:cubicBezTo>
                    <a:pt x="2760" y="3360"/>
                    <a:pt x="2224" y="3079"/>
                    <a:pt x="1752" y="2358"/>
                  </a:cubicBezTo>
                  <a:cubicBezTo>
                    <a:pt x="1402" y="1862"/>
                    <a:pt x="1285" y="1132"/>
                    <a:pt x="1285" y="636"/>
                  </a:cubicBezTo>
                  <a:cubicBezTo>
                    <a:pt x="1227" y="213"/>
                    <a:pt x="891" y="1"/>
                    <a:pt x="5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5106;p49">
              <a:extLst>
                <a:ext uri="{FF2B5EF4-FFF2-40B4-BE49-F238E27FC236}">
                  <a16:creationId xmlns:a16="http://schemas.microsoft.com/office/drawing/2014/main" id="{BA00AE8E-1754-4BC7-B52E-59AA57F19055}"/>
                </a:ext>
              </a:extLst>
            </p:cNvPr>
            <p:cNvSpPr/>
            <p:nvPr/>
          </p:nvSpPr>
          <p:spPr>
            <a:xfrm>
              <a:off x="-1122000" y="4555500"/>
              <a:ext cx="367500" cy="233100"/>
            </a:xfrm>
            <a:custGeom>
              <a:avLst/>
              <a:gdLst/>
              <a:ahLst/>
              <a:cxnLst/>
              <a:rect l="l" t="t" r="r" b="b"/>
              <a:pathLst>
                <a:path w="14700" h="9324" extrusionOk="0">
                  <a:moveTo>
                    <a:pt x="13930" y="1"/>
                  </a:moveTo>
                  <a:cubicBezTo>
                    <a:pt x="13568" y="1"/>
                    <a:pt x="13172" y="299"/>
                    <a:pt x="13241" y="728"/>
                  </a:cubicBezTo>
                  <a:cubicBezTo>
                    <a:pt x="13386" y="1224"/>
                    <a:pt x="13386" y="1720"/>
                    <a:pt x="13241" y="2187"/>
                  </a:cubicBezTo>
                  <a:cubicBezTo>
                    <a:pt x="13081" y="3440"/>
                    <a:pt x="12245" y="4002"/>
                    <a:pt x="11303" y="4002"/>
                  </a:cubicBezTo>
                  <a:cubicBezTo>
                    <a:pt x="10863" y="4002"/>
                    <a:pt x="10400" y="3879"/>
                    <a:pt x="9972" y="3647"/>
                  </a:cubicBezTo>
                  <a:cubicBezTo>
                    <a:pt x="9110" y="3193"/>
                    <a:pt x="8337" y="2651"/>
                    <a:pt x="7405" y="2651"/>
                  </a:cubicBezTo>
                  <a:cubicBezTo>
                    <a:pt x="7137" y="2651"/>
                    <a:pt x="6857" y="2696"/>
                    <a:pt x="6557" y="2800"/>
                  </a:cubicBezTo>
                  <a:cubicBezTo>
                    <a:pt x="5477" y="3180"/>
                    <a:pt x="4981" y="4143"/>
                    <a:pt x="4748" y="5252"/>
                  </a:cubicBezTo>
                  <a:cubicBezTo>
                    <a:pt x="4631" y="5835"/>
                    <a:pt x="4748" y="6711"/>
                    <a:pt x="4368" y="7178"/>
                  </a:cubicBezTo>
                  <a:cubicBezTo>
                    <a:pt x="4061" y="7744"/>
                    <a:pt x="3624" y="7962"/>
                    <a:pt x="3157" y="7962"/>
                  </a:cubicBezTo>
                  <a:cubicBezTo>
                    <a:pt x="2517" y="7962"/>
                    <a:pt x="1823" y="7551"/>
                    <a:pt x="1333" y="7061"/>
                  </a:cubicBezTo>
                  <a:cubicBezTo>
                    <a:pt x="1230" y="6959"/>
                    <a:pt x="1108" y="6915"/>
                    <a:pt x="983" y="6915"/>
                  </a:cubicBezTo>
                  <a:cubicBezTo>
                    <a:pt x="506" y="6915"/>
                    <a:pt x="0" y="7561"/>
                    <a:pt x="487" y="8024"/>
                  </a:cubicBezTo>
                  <a:cubicBezTo>
                    <a:pt x="1231" y="8709"/>
                    <a:pt x="2281" y="9323"/>
                    <a:pt x="3302" y="9323"/>
                  </a:cubicBezTo>
                  <a:cubicBezTo>
                    <a:pt x="3761" y="9323"/>
                    <a:pt x="4214" y="9199"/>
                    <a:pt x="4631" y="8900"/>
                  </a:cubicBezTo>
                  <a:cubicBezTo>
                    <a:pt x="6367" y="7759"/>
                    <a:pt x="5322" y="3986"/>
                    <a:pt x="7420" y="3986"/>
                  </a:cubicBezTo>
                  <a:cubicBezTo>
                    <a:pt x="7791" y="3986"/>
                    <a:pt x="8261" y="4104"/>
                    <a:pt x="8863" y="4376"/>
                  </a:cubicBezTo>
                  <a:cubicBezTo>
                    <a:pt x="9924" y="4826"/>
                    <a:pt x="10930" y="5464"/>
                    <a:pt x="11887" y="5464"/>
                  </a:cubicBezTo>
                  <a:cubicBezTo>
                    <a:pt x="12483" y="5464"/>
                    <a:pt x="13060" y="5217"/>
                    <a:pt x="13620" y="4522"/>
                  </a:cubicBezTo>
                  <a:cubicBezTo>
                    <a:pt x="14583" y="3413"/>
                    <a:pt x="14700" y="1837"/>
                    <a:pt x="14466" y="495"/>
                  </a:cubicBezTo>
                  <a:cubicBezTo>
                    <a:pt x="14418" y="146"/>
                    <a:pt x="14182" y="1"/>
                    <a:pt x="139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5107;p49">
              <a:extLst>
                <a:ext uri="{FF2B5EF4-FFF2-40B4-BE49-F238E27FC236}">
                  <a16:creationId xmlns:a16="http://schemas.microsoft.com/office/drawing/2014/main" id="{8D40BECB-341B-4642-A8EF-7EAE1EE23EFD}"/>
                </a:ext>
              </a:extLst>
            </p:cNvPr>
            <p:cNvSpPr/>
            <p:nvPr/>
          </p:nvSpPr>
          <p:spPr>
            <a:xfrm>
              <a:off x="-1049300" y="2832050"/>
              <a:ext cx="46000" cy="42925"/>
            </a:xfrm>
            <a:custGeom>
              <a:avLst/>
              <a:gdLst/>
              <a:ahLst/>
              <a:cxnLst/>
              <a:rect l="l" t="t" r="r" b="b"/>
              <a:pathLst>
                <a:path w="1840" h="1717" extrusionOk="0">
                  <a:moveTo>
                    <a:pt x="731" y="1"/>
                  </a:moveTo>
                  <a:cubicBezTo>
                    <a:pt x="380" y="118"/>
                    <a:pt x="1" y="497"/>
                    <a:pt x="118" y="964"/>
                  </a:cubicBezTo>
                  <a:cubicBezTo>
                    <a:pt x="118" y="1395"/>
                    <a:pt x="493" y="1716"/>
                    <a:pt x="840" y="1716"/>
                  </a:cubicBezTo>
                  <a:cubicBezTo>
                    <a:pt x="892" y="1716"/>
                    <a:pt x="944" y="1709"/>
                    <a:pt x="993" y="1694"/>
                  </a:cubicBezTo>
                  <a:cubicBezTo>
                    <a:pt x="1460" y="1694"/>
                    <a:pt x="1840" y="1227"/>
                    <a:pt x="1723" y="731"/>
                  </a:cubicBezTo>
                  <a:cubicBezTo>
                    <a:pt x="1723" y="351"/>
                    <a:pt x="1227" y="1"/>
                    <a:pt x="731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5108;p49">
              <a:extLst>
                <a:ext uri="{FF2B5EF4-FFF2-40B4-BE49-F238E27FC236}">
                  <a16:creationId xmlns:a16="http://schemas.microsoft.com/office/drawing/2014/main" id="{CBA570B1-5B71-466A-AD05-38EE3257424E}"/>
                </a:ext>
              </a:extLst>
            </p:cNvPr>
            <p:cNvSpPr/>
            <p:nvPr/>
          </p:nvSpPr>
          <p:spPr>
            <a:xfrm>
              <a:off x="-827475" y="3963000"/>
              <a:ext cx="45975" cy="42325"/>
            </a:xfrm>
            <a:custGeom>
              <a:avLst/>
              <a:gdLst/>
              <a:ahLst/>
              <a:cxnLst/>
              <a:rect l="l" t="t" r="r" b="b"/>
              <a:pathLst>
                <a:path w="1839" h="1693" extrusionOk="0">
                  <a:moveTo>
                    <a:pt x="730" y="0"/>
                  </a:moveTo>
                  <a:cubicBezTo>
                    <a:pt x="380" y="117"/>
                    <a:pt x="0" y="496"/>
                    <a:pt x="146" y="963"/>
                  </a:cubicBezTo>
                  <a:cubicBezTo>
                    <a:pt x="146" y="1459"/>
                    <a:pt x="613" y="1693"/>
                    <a:pt x="993" y="1693"/>
                  </a:cubicBezTo>
                  <a:cubicBezTo>
                    <a:pt x="1460" y="1576"/>
                    <a:pt x="1839" y="1226"/>
                    <a:pt x="1722" y="730"/>
                  </a:cubicBezTo>
                  <a:cubicBezTo>
                    <a:pt x="1722" y="233"/>
                    <a:pt x="1226" y="0"/>
                    <a:pt x="730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5109;p49">
              <a:extLst>
                <a:ext uri="{FF2B5EF4-FFF2-40B4-BE49-F238E27FC236}">
                  <a16:creationId xmlns:a16="http://schemas.microsoft.com/office/drawing/2014/main" id="{90957E85-F36E-4187-8EEF-59CB0BB201E1}"/>
                </a:ext>
              </a:extLst>
            </p:cNvPr>
            <p:cNvSpPr/>
            <p:nvPr/>
          </p:nvSpPr>
          <p:spPr>
            <a:xfrm>
              <a:off x="-1104000" y="2868550"/>
              <a:ext cx="61300" cy="58100"/>
            </a:xfrm>
            <a:custGeom>
              <a:avLst/>
              <a:gdLst/>
              <a:ahLst/>
              <a:cxnLst/>
              <a:rect l="l" t="t" r="r" b="b"/>
              <a:pathLst>
                <a:path w="2452" h="2324" extrusionOk="0">
                  <a:moveTo>
                    <a:pt x="1109" y="0"/>
                  </a:moveTo>
                  <a:cubicBezTo>
                    <a:pt x="496" y="117"/>
                    <a:pt x="0" y="730"/>
                    <a:pt x="117" y="1343"/>
                  </a:cubicBezTo>
                  <a:cubicBezTo>
                    <a:pt x="117" y="1892"/>
                    <a:pt x="609" y="2324"/>
                    <a:pt x="1152" y="2324"/>
                  </a:cubicBezTo>
                  <a:cubicBezTo>
                    <a:pt x="1215" y="2324"/>
                    <a:pt x="1279" y="2318"/>
                    <a:pt x="1343" y="2306"/>
                  </a:cubicBezTo>
                  <a:cubicBezTo>
                    <a:pt x="2072" y="2189"/>
                    <a:pt x="2452" y="1693"/>
                    <a:pt x="2306" y="963"/>
                  </a:cubicBezTo>
                  <a:cubicBezTo>
                    <a:pt x="2306" y="350"/>
                    <a:pt x="1722" y="0"/>
                    <a:pt x="1109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5110;p49">
              <a:extLst>
                <a:ext uri="{FF2B5EF4-FFF2-40B4-BE49-F238E27FC236}">
                  <a16:creationId xmlns:a16="http://schemas.microsoft.com/office/drawing/2014/main" id="{8A0BBCE7-B779-432F-9C4D-0D0CFB2C290D}"/>
                </a:ext>
              </a:extLst>
            </p:cNvPr>
            <p:cNvSpPr/>
            <p:nvPr/>
          </p:nvSpPr>
          <p:spPr>
            <a:xfrm>
              <a:off x="-1657075" y="4628400"/>
              <a:ext cx="60600" cy="58825"/>
            </a:xfrm>
            <a:custGeom>
              <a:avLst/>
              <a:gdLst/>
              <a:ahLst/>
              <a:cxnLst/>
              <a:rect l="l" t="t" r="r" b="b"/>
              <a:pathLst>
                <a:path w="2424" h="2353" extrusionOk="0">
                  <a:moveTo>
                    <a:pt x="1081" y="1"/>
                  </a:moveTo>
                  <a:cubicBezTo>
                    <a:pt x="497" y="147"/>
                    <a:pt x="1" y="731"/>
                    <a:pt x="117" y="1343"/>
                  </a:cubicBezTo>
                  <a:cubicBezTo>
                    <a:pt x="223" y="1896"/>
                    <a:pt x="636" y="2353"/>
                    <a:pt x="1250" y="2353"/>
                  </a:cubicBezTo>
                  <a:cubicBezTo>
                    <a:pt x="1317" y="2353"/>
                    <a:pt x="1388" y="2347"/>
                    <a:pt x="1460" y="2336"/>
                  </a:cubicBezTo>
                  <a:cubicBezTo>
                    <a:pt x="2073" y="2190"/>
                    <a:pt x="2423" y="1723"/>
                    <a:pt x="2423" y="993"/>
                  </a:cubicBezTo>
                  <a:cubicBezTo>
                    <a:pt x="2306" y="380"/>
                    <a:pt x="1693" y="1"/>
                    <a:pt x="1081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5111;p49">
              <a:extLst>
                <a:ext uri="{FF2B5EF4-FFF2-40B4-BE49-F238E27FC236}">
                  <a16:creationId xmlns:a16="http://schemas.microsoft.com/office/drawing/2014/main" id="{3677949B-8373-439A-A2D0-4B03603220F8}"/>
                </a:ext>
              </a:extLst>
            </p:cNvPr>
            <p:cNvSpPr/>
            <p:nvPr/>
          </p:nvSpPr>
          <p:spPr>
            <a:xfrm>
              <a:off x="-1031050" y="2892075"/>
              <a:ext cx="36500" cy="34875"/>
            </a:xfrm>
            <a:custGeom>
              <a:avLst/>
              <a:gdLst/>
              <a:ahLst/>
              <a:cxnLst/>
              <a:rect l="l" t="t" r="r" b="b"/>
              <a:pathLst>
                <a:path w="1460" h="1395" extrusionOk="0">
                  <a:moveTo>
                    <a:pt x="755" y="1"/>
                  </a:moveTo>
                  <a:cubicBezTo>
                    <a:pt x="709" y="1"/>
                    <a:pt x="661" y="8"/>
                    <a:pt x="614" y="22"/>
                  </a:cubicBezTo>
                  <a:cubicBezTo>
                    <a:pt x="263" y="22"/>
                    <a:pt x="1" y="402"/>
                    <a:pt x="1" y="752"/>
                  </a:cubicBezTo>
                  <a:cubicBezTo>
                    <a:pt x="1" y="1164"/>
                    <a:pt x="262" y="1394"/>
                    <a:pt x="617" y="1394"/>
                  </a:cubicBezTo>
                  <a:cubicBezTo>
                    <a:pt x="690" y="1394"/>
                    <a:pt x="767" y="1385"/>
                    <a:pt x="847" y="1365"/>
                  </a:cubicBezTo>
                  <a:cubicBezTo>
                    <a:pt x="1226" y="1365"/>
                    <a:pt x="1460" y="1015"/>
                    <a:pt x="1460" y="635"/>
                  </a:cubicBezTo>
                  <a:cubicBezTo>
                    <a:pt x="1358" y="329"/>
                    <a:pt x="1078" y="1"/>
                    <a:pt x="755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5112;p49">
              <a:extLst>
                <a:ext uri="{FF2B5EF4-FFF2-40B4-BE49-F238E27FC236}">
                  <a16:creationId xmlns:a16="http://schemas.microsoft.com/office/drawing/2014/main" id="{64925DA4-F0AE-4F43-9A56-57344CE08012}"/>
                </a:ext>
              </a:extLst>
            </p:cNvPr>
            <p:cNvSpPr/>
            <p:nvPr/>
          </p:nvSpPr>
          <p:spPr>
            <a:xfrm>
              <a:off x="-863950" y="4014225"/>
              <a:ext cx="40150" cy="34850"/>
            </a:xfrm>
            <a:custGeom>
              <a:avLst/>
              <a:gdLst/>
              <a:ahLst/>
              <a:cxnLst/>
              <a:rect l="l" t="t" r="r" b="b"/>
              <a:pathLst>
                <a:path w="1606" h="1394" extrusionOk="0">
                  <a:moveTo>
                    <a:pt x="879" y="0"/>
                  </a:moveTo>
                  <a:cubicBezTo>
                    <a:pt x="830" y="0"/>
                    <a:pt x="780" y="8"/>
                    <a:pt x="730" y="23"/>
                  </a:cubicBezTo>
                  <a:cubicBezTo>
                    <a:pt x="263" y="23"/>
                    <a:pt x="0" y="373"/>
                    <a:pt x="146" y="753"/>
                  </a:cubicBezTo>
                  <a:cubicBezTo>
                    <a:pt x="146" y="1145"/>
                    <a:pt x="393" y="1393"/>
                    <a:pt x="697" y="1393"/>
                  </a:cubicBezTo>
                  <a:cubicBezTo>
                    <a:pt x="755" y="1393"/>
                    <a:pt x="815" y="1384"/>
                    <a:pt x="876" y="1366"/>
                  </a:cubicBezTo>
                  <a:cubicBezTo>
                    <a:pt x="1226" y="1366"/>
                    <a:pt x="1605" y="986"/>
                    <a:pt x="1459" y="636"/>
                  </a:cubicBezTo>
                  <a:cubicBezTo>
                    <a:pt x="1459" y="307"/>
                    <a:pt x="1196" y="0"/>
                    <a:pt x="879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5113;p49">
              <a:extLst>
                <a:ext uri="{FF2B5EF4-FFF2-40B4-BE49-F238E27FC236}">
                  <a16:creationId xmlns:a16="http://schemas.microsoft.com/office/drawing/2014/main" id="{E7E7D28E-8C3A-40F1-B6DA-25D24ABCC0CF}"/>
                </a:ext>
              </a:extLst>
            </p:cNvPr>
            <p:cNvSpPr/>
            <p:nvPr/>
          </p:nvSpPr>
          <p:spPr>
            <a:xfrm>
              <a:off x="-1614750" y="4692625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613" y="0"/>
                  </a:moveTo>
                  <a:cubicBezTo>
                    <a:pt x="263" y="117"/>
                    <a:pt x="0" y="496"/>
                    <a:pt x="0" y="847"/>
                  </a:cubicBezTo>
                  <a:cubicBezTo>
                    <a:pt x="0" y="1226"/>
                    <a:pt x="380" y="1460"/>
                    <a:pt x="847" y="1460"/>
                  </a:cubicBezTo>
                  <a:cubicBezTo>
                    <a:pt x="1226" y="1343"/>
                    <a:pt x="1460" y="963"/>
                    <a:pt x="1460" y="613"/>
                  </a:cubicBezTo>
                  <a:cubicBezTo>
                    <a:pt x="1343" y="234"/>
                    <a:pt x="993" y="0"/>
                    <a:pt x="613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5114;p49">
              <a:extLst>
                <a:ext uri="{FF2B5EF4-FFF2-40B4-BE49-F238E27FC236}">
                  <a16:creationId xmlns:a16="http://schemas.microsoft.com/office/drawing/2014/main" id="{5BDB7082-8C21-43C7-8A55-60CC3E4AD753}"/>
                </a:ext>
              </a:extLst>
            </p:cNvPr>
            <p:cNvSpPr/>
            <p:nvPr/>
          </p:nvSpPr>
          <p:spPr>
            <a:xfrm>
              <a:off x="-1386375" y="3983475"/>
              <a:ext cx="175875" cy="168600"/>
            </a:xfrm>
            <a:custGeom>
              <a:avLst/>
              <a:gdLst/>
              <a:ahLst/>
              <a:cxnLst/>
              <a:rect l="l" t="t" r="r" b="b"/>
              <a:pathLst>
                <a:path w="7035" h="6744" extrusionOk="0">
                  <a:moveTo>
                    <a:pt x="3447" y="1"/>
                  </a:moveTo>
                  <a:cubicBezTo>
                    <a:pt x="3311" y="1"/>
                    <a:pt x="3173" y="10"/>
                    <a:pt x="3036" y="27"/>
                  </a:cubicBezTo>
                  <a:cubicBezTo>
                    <a:pt x="1197" y="261"/>
                    <a:pt x="0" y="1983"/>
                    <a:pt x="234" y="3792"/>
                  </a:cubicBezTo>
                  <a:cubicBezTo>
                    <a:pt x="448" y="5476"/>
                    <a:pt x="1910" y="6744"/>
                    <a:pt x="3544" y="6744"/>
                  </a:cubicBezTo>
                  <a:cubicBezTo>
                    <a:pt x="3694" y="6744"/>
                    <a:pt x="3846" y="6733"/>
                    <a:pt x="3999" y="6711"/>
                  </a:cubicBezTo>
                  <a:cubicBezTo>
                    <a:pt x="5837" y="6477"/>
                    <a:pt x="7034" y="4785"/>
                    <a:pt x="6801" y="2946"/>
                  </a:cubicBezTo>
                  <a:cubicBezTo>
                    <a:pt x="6585" y="1274"/>
                    <a:pt x="5099" y="1"/>
                    <a:pt x="3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5115;p49">
              <a:extLst>
                <a:ext uri="{FF2B5EF4-FFF2-40B4-BE49-F238E27FC236}">
                  <a16:creationId xmlns:a16="http://schemas.microsoft.com/office/drawing/2014/main" id="{C38BD02C-9361-4E29-AEC1-991936E5D627}"/>
                </a:ext>
              </a:extLst>
            </p:cNvPr>
            <p:cNvSpPr/>
            <p:nvPr/>
          </p:nvSpPr>
          <p:spPr>
            <a:xfrm>
              <a:off x="-1352825" y="4229950"/>
              <a:ext cx="178800" cy="168625"/>
            </a:xfrm>
            <a:custGeom>
              <a:avLst/>
              <a:gdLst/>
              <a:ahLst/>
              <a:cxnLst/>
              <a:rect l="l" t="t" r="r" b="b"/>
              <a:pathLst>
                <a:path w="7152" h="6745" extrusionOk="0">
                  <a:moveTo>
                    <a:pt x="3608" y="0"/>
                  </a:moveTo>
                  <a:cubicBezTo>
                    <a:pt x="3457" y="0"/>
                    <a:pt x="3305" y="11"/>
                    <a:pt x="3153" y="33"/>
                  </a:cubicBezTo>
                  <a:cubicBezTo>
                    <a:pt x="1314" y="383"/>
                    <a:pt x="1" y="2076"/>
                    <a:pt x="234" y="3915"/>
                  </a:cubicBezTo>
                  <a:cubicBezTo>
                    <a:pt x="449" y="5576"/>
                    <a:pt x="1917" y="6745"/>
                    <a:pt x="3557" y="6745"/>
                  </a:cubicBezTo>
                  <a:cubicBezTo>
                    <a:pt x="3703" y="6745"/>
                    <a:pt x="3851" y="6736"/>
                    <a:pt x="3999" y="6716"/>
                  </a:cubicBezTo>
                  <a:cubicBezTo>
                    <a:pt x="5838" y="6454"/>
                    <a:pt x="7151" y="4761"/>
                    <a:pt x="6918" y="2952"/>
                  </a:cubicBezTo>
                  <a:cubicBezTo>
                    <a:pt x="6704" y="1268"/>
                    <a:pt x="5242" y="0"/>
                    <a:pt x="3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5116;p49">
              <a:extLst>
                <a:ext uri="{FF2B5EF4-FFF2-40B4-BE49-F238E27FC236}">
                  <a16:creationId xmlns:a16="http://schemas.microsoft.com/office/drawing/2014/main" id="{A90E0B16-49C6-4AE0-9D35-D3777D3E29ED}"/>
                </a:ext>
              </a:extLst>
            </p:cNvPr>
            <p:cNvSpPr/>
            <p:nvPr/>
          </p:nvSpPr>
          <p:spPr>
            <a:xfrm>
              <a:off x="-1359375" y="4011875"/>
              <a:ext cx="88300" cy="87575"/>
            </a:xfrm>
            <a:custGeom>
              <a:avLst/>
              <a:gdLst/>
              <a:ahLst/>
              <a:cxnLst/>
              <a:rect l="l" t="t" r="r" b="b"/>
              <a:pathLst>
                <a:path w="3532" h="3503" extrusionOk="0">
                  <a:moveTo>
                    <a:pt x="1839" y="0"/>
                  </a:moveTo>
                  <a:cubicBezTo>
                    <a:pt x="847" y="0"/>
                    <a:pt x="0" y="730"/>
                    <a:pt x="0" y="1693"/>
                  </a:cubicBezTo>
                  <a:cubicBezTo>
                    <a:pt x="0" y="2656"/>
                    <a:pt x="847" y="3503"/>
                    <a:pt x="1839" y="3503"/>
                  </a:cubicBezTo>
                  <a:cubicBezTo>
                    <a:pt x="2802" y="3503"/>
                    <a:pt x="3532" y="2656"/>
                    <a:pt x="3532" y="1693"/>
                  </a:cubicBezTo>
                  <a:cubicBezTo>
                    <a:pt x="3532" y="730"/>
                    <a:pt x="2802" y="0"/>
                    <a:pt x="1839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5117;p49">
              <a:extLst>
                <a:ext uri="{FF2B5EF4-FFF2-40B4-BE49-F238E27FC236}">
                  <a16:creationId xmlns:a16="http://schemas.microsoft.com/office/drawing/2014/main" id="{4345591C-0573-4C34-A3E7-81E1C4F06D96}"/>
                </a:ext>
              </a:extLst>
            </p:cNvPr>
            <p:cNvSpPr/>
            <p:nvPr/>
          </p:nvSpPr>
          <p:spPr>
            <a:xfrm>
              <a:off x="-1322900" y="4257750"/>
              <a:ext cx="85400" cy="88325"/>
            </a:xfrm>
            <a:custGeom>
              <a:avLst/>
              <a:gdLst/>
              <a:ahLst/>
              <a:cxnLst/>
              <a:rect l="l" t="t" r="r" b="b"/>
              <a:pathLst>
                <a:path w="3416" h="3533" extrusionOk="0">
                  <a:moveTo>
                    <a:pt x="1722" y="1"/>
                  </a:moveTo>
                  <a:cubicBezTo>
                    <a:pt x="730" y="1"/>
                    <a:pt x="1" y="730"/>
                    <a:pt x="1" y="1694"/>
                  </a:cubicBezTo>
                  <a:cubicBezTo>
                    <a:pt x="1" y="2686"/>
                    <a:pt x="730" y="3532"/>
                    <a:pt x="1722" y="3532"/>
                  </a:cubicBezTo>
                  <a:cubicBezTo>
                    <a:pt x="2686" y="3532"/>
                    <a:pt x="3415" y="2686"/>
                    <a:pt x="3415" y="1694"/>
                  </a:cubicBezTo>
                  <a:cubicBezTo>
                    <a:pt x="3415" y="730"/>
                    <a:pt x="2686" y="1"/>
                    <a:pt x="1722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5118;p49">
              <a:extLst>
                <a:ext uri="{FF2B5EF4-FFF2-40B4-BE49-F238E27FC236}">
                  <a16:creationId xmlns:a16="http://schemas.microsoft.com/office/drawing/2014/main" id="{7647B492-F17D-4E16-B2DE-92E51908A5D9}"/>
                </a:ext>
              </a:extLst>
            </p:cNvPr>
            <p:cNvSpPr/>
            <p:nvPr/>
          </p:nvSpPr>
          <p:spPr>
            <a:xfrm>
              <a:off x="-1745350" y="2785550"/>
              <a:ext cx="539950" cy="253050"/>
            </a:xfrm>
            <a:custGeom>
              <a:avLst/>
              <a:gdLst/>
              <a:ahLst/>
              <a:cxnLst/>
              <a:rect l="l" t="t" r="r" b="b"/>
              <a:pathLst>
                <a:path w="21598" h="10122" extrusionOk="0">
                  <a:moveTo>
                    <a:pt x="21014" y="0"/>
                  </a:moveTo>
                  <a:cubicBezTo>
                    <a:pt x="20707" y="0"/>
                    <a:pt x="20372" y="212"/>
                    <a:pt x="20313" y="635"/>
                  </a:cubicBezTo>
                  <a:cubicBezTo>
                    <a:pt x="20130" y="2259"/>
                    <a:pt x="19033" y="2987"/>
                    <a:pt x="17696" y="2987"/>
                  </a:cubicBezTo>
                  <a:cubicBezTo>
                    <a:pt x="17327" y="2987"/>
                    <a:pt x="16940" y="2931"/>
                    <a:pt x="16548" y="2824"/>
                  </a:cubicBezTo>
                  <a:cubicBezTo>
                    <a:pt x="16498" y="2812"/>
                    <a:pt x="16449" y="2807"/>
                    <a:pt x="16402" y="2807"/>
                  </a:cubicBezTo>
                  <a:cubicBezTo>
                    <a:pt x="15986" y="2807"/>
                    <a:pt x="15714" y="3239"/>
                    <a:pt x="15819" y="3554"/>
                  </a:cubicBezTo>
                  <a:cubicBezTo>
                    <a:pt x="16432" y="6122"/>
                    <a:pt x="14972" y="8311"/>
                    <a:pt x="12404" y="8778"/>
                  </a:cubicBezTo>
                  <a:cubicBezTo>
                    <a:pt x="12156" y="8819"/>
                    <a:pt x="11913" y="8838"/>
                    <a:pt x="11674" y="8838"/>
                  </a:cubicBezTo>
                  <a:cubicBezTo>
                    <a:pt x="9691" y="8838"/>
                    <a:pt x="8052" y="7488"/>
                    <a:pt x="7297" y="5743"/>
                  </a:cubicBezTo>
                  <a:cubicBezTo>
                    <a:pt x="7226" y="5458"/>
                    <a:pt x="6970" y="5293"/>
                    <a:pt x="6702" y="5293"/>
                  </a:cubicBezTo>
                  <a:cubicBezTo>
                    <a:pt x="6531" y="5293"/>
                    <a:pt x="6354" y="5361"/>
                    <a:pt x="6217" y="5509"/>
                  </a:cubicBezTo>
                  <a:cubicBezTo>
                    <a:pt x="5693" y="6473"/>
                    <a:pt x="4973" y="7242"/>
                    <a:pt x="4069" y="7242"/>
                  </a:cubicBezTo>
                  <a:cubicBezTo>
                    <a:pt x="3714" y="7242"/>
                    <a:pt x="3330" y="7123"/>
                    <a:pt x="2919" y="6852"/>
                  </a:cubicBezTo>
                  <a:cubicBezTo>
                    <a:pt x="1343" y="5743"/>
                    <a:pt x="1460" y="4050"/>
                    <a:pt x="2189" y="2474"/>
                  </a:cubicBezTo>
                  <a:cubicBezTo>
                    <a:pt x="2448" y="1976"/>
                    <a:pt x="2069" y="1533"/>
                    <a:pt x="1690" y="1533"/>
                  </a:cubicBezTo>
                  <a:cubicBezTo>
                    <a:pt x="1514" y="1533"/>
                    <a:pt x="1337" y="1629"/>
                    <a:pt x="1226" y="1861"/>
                  </a:cubicBezTo>
                  <a:cubicBezTo>
                    <a:pt x="117" y="3933"/>
                    <a:pt x="0" y="6852"/>
                    <a:pt x="2189" y="8194"/>
                  </a:cubicBezTo>
                  <a:cubicBezTo>
                    <a:pt x="2717" y="8499"/>
                    <a:pt x="3238" y="8632"/>
                    <a:pt x="3739" y="8632"/>
                  </a:cubicBezTo>
                  <a:cubicBezTo>
                    <a:pt x="4886" y="8632"/>
                    <a:pt x="5927" y="7936"/>
                    <a:pt x="6711" y="7027"/>
                  </a:cubicBezTo>
                  <a:lnTo>
                    <a:pt x="6711" y="7027"/>
                  </a:lnTo>
                  <a:cubicBezTo>
                    <a:pt x="7801" y="8884"/>
                    <a:pt x="9675" y="10122"/>
                    <a:pt x="11775" y="10122"/>
                  </a:cubicBezTo>
                  <a:cubicBezTo>
                    <a:pt x="12144" y="10122"/>
                    <a:pt x="12520" y="10083"/>
                    <a:pt x="12900" y="10004"/>
                  </a:cubicBezTo>
                  <a:cubicBezTo>
                    <a:pt x="15751" y="9344"/>
                    <a:pt x="17408" y="6893"/>
                    <a:pt x="17073" y="4186"/>
                  </a:cubicBezTo>
                  <a:lnTo>
                    <a:pt x="17073" y="4186"/>
                  </a:lnTo>
                  <a:cubicBezTo>
                    <a:pt x="17230" y="4198"/>
                    <a:pt x="17385" y="4204"/>
                    <a:pt x="17537" y="4204"/>
                  </a:cubicBezTo>
                  <a:cubicBezTo>
                    <a:pt x="19690" y="4204"/>
                    <a:pt x="21321" y="2964"/>
                    <a:pt x="21539" y="635"/>
                  </a:cubicBezTo>
                  <a:cubicBezTo>
                    <a:pt x="21597" y="212"/>
                    <a:pt x="21320" y="0"/>
                    <a:pt x="210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5119;p49">
              <a:extLst>
                <a:ext uri="{FF2B5EF4-FFF2-40B4-BE49-F238E27FC236}">
                  <a16:creationId xmlns:a16="http://schemas.microsoft.com/office/drawing/2014/main" id="{5C5B2FB8-A886-440B-9BAB-9A1977E78EE6}"/>
                </a:ext>
              </a:extLst>
            </p:cNvPr>
            <p:cNvSpPr/>
            <p:nvPr/>
          </p:nvSpPr>
          <p:spPr>
            <a:xfrm>
              <a:off x="-1240450" y="3862300"/>
              <a:ext cx="318875" cy="495000"/>
            </a:xfrm>
            <a:custGeom>
              <a:avLst/>
              <a:gdLst/>
              <a:ahLst/>
              <a:cxnLst/>
              <a:rect l="l" t="t" r="r" b="b"/>
              <a:pathLst>
                <a:path w="12755" h="19800" extrusionOk="0">
                  <a:moveTo>
                    <a:pt x="6684" y="0"/>
                  </a:moveTo>
                  <a:lnTo>
                    <a:pt x="0" y="3649"/>
                  </a:lnTo>
                  <a:cubicBezTo>
                    <a:pt x="0" y="3649"/>
                    <a:pt x="613" y="4758"/>
                    <a:pt x="1343" y="6713"/>
                  </a:cubicBezTo>
                  <a:cubicBezTo>
                    <a:pt x="1693" y="7793"/>
                    <a:pt x="2073" y="9135"/>
                    <a:pt x="2423" y="10595"/>
                  </a:cubicBezTo>
                  <a:cubicBezTo>
                    <a:pt x="2656" y="11558"/>
                    <a:pt x="2919" y="12667"/>
                    <a:pt x="3036" y="13863"/>
                  </a:cubicBezTo>
                  <a:cubicBezTo>
                    <a:pt x="3269" y="14856"/>
                    <a:pt x="3386" y="15936"/>
                    <a:pt x="3386" y="17161"/>
                  </a:cubicBezTo>
                  <a:cubicBezTo>
                    <a:pt x="3532" y="18008"/>
                    <a:pt x="3532" y="18854"/>
                    <a:pt x="3532" y="19700"/>
                  </a:cubicBezTo>
                  <a:cubicBezTo>
                    <a:pt x="3532" y="19700"/>
                    <a:pt x="4131" y="19799"/>
                    <a:pt x="5090" y="19799"/>
                  </a:cubicBezTo>
                  <a:cubicBezTo>
                    <a:pt x="6012" y="19799"/>
                    <a:pt x="7266" y="19708"/>
                    <a:pt x="8639" y="19350"/>
                  </a:cubicBezTo>
                  <a:cubicBezTo>
                    <a:pt x="11295" y="18737"/>
                    <a:pt x="12754" y="17395"/>
                    <a:pt x="12754" y="17395"/>
                  </a:cubicBezTo>
                  <a:cubicBezTo>
                    <a:pt x="12754" y="16665"/>
                    <a:pt x="12638" y="15936"/>
                    <a:pt x="12638" y="15206"/>
                  </a:cubicBezTo>
                  <a:cubicBezTo>
                    <a:pt x="12404" y="14009"/>
                    <a:pt x="12142" y="12784"/>
                    <a:pt x="11791" y="11441"/>
                  </a:cubicBezTo>
                  <a:cubicBezTo>
                    <a:pt x="11412" y="10215"/>
                    <a:pt x="11062" y="9019"/>
                    <a:pt x="10566" y="7910"/>
                  </a:cubicBezTo>
                  <a:cubicBezTo>
                    <a:pt x="10099" y="6567"/>
                    <a:pt x="9486" y="5371"/>
                    <a:pt x="8990" y="4261"/>
                  </a:cubicBezTo>
                  <a:cubicBezTo>
                    <a:pt x="7764" y="1722"/>
                    <a:pt x="6684" y="0"/>
                    <a:pt x="6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5120;p49">
              <a:extLst>
                <a:ext uri="{FF2B5EF4-FFF2-40B4-BE49-F238E27FC236}">
                  <a16:creationId xmlns:a16="http://schemas.microsoft.com/office/drawing/2014/main" id="{0D7B129B-5C9D-4EC2-9FBD-BF92A86A5481}"/>
                </a:ext>
              </a:extLst>
            </p:cNvPr>
            <p:cNvSpPr/>
            <p:nvPr/>
          </p:nvSpPr>
          <p:spPr>
            <a:xfrm>
              <a:off x="-1727125" y="3739625"/>
              <a:ext cx="799700" cy="298275"/>
            </a:xfrm>
            <a:custGeom>
              <a:avLst/>
              <a:gdLst/>
              <a:ahLst/>
              <a:cxnLst/>
              <a:rect l="l" t="t" r="r" b="b"/>
              <a:pathLst>
                <a:path w="31988" h="11931" extrusionOk="0">
                  <a:moveTo>
                    <a:pt x="29059" y="0"/>
                  </a:moveTo>
                  <a:cubicBezTo>
                    <a:pt x="28908" y="0"/>
                    <a:pt x="28836" y="63"/>
                    <a:pt x="28836" y="63"/>
                  </a:cubicBezTo>
                  <a:cubicBezTo>
                    <a:pt x="28573" y="179"/>
                    <a:pt x="28340" y="296"/>
                    <a:pt x="28223" y="413"/>
                  </a:cubicBezTo>
                  <a:cubicBezTo>
                    <a:pt x="27377" y="909"/>
                    <a:pt x="26501" y="1259"/>
                    <a:pt x="25655" y="1639"/>
                  </a:cubicBezTo>
                  <a:cubicBezTo>
                    <a:pt x="24692" y="1989"/>
                    <a:pt x="23729" y="2252"/>
                    <a:pt x="22853" y="2602"/>
                  </a:cubicBezTo>
                  <a:cubicBezTo>
                    <a:pt x="21656" y="2864"/>
                    <a:pt x="20547" y="3098"/>
                    <a:pt x="19351" y="3331"/>
                  </a:cubicBezTo>
                  <a:cubicBezTo>
                    <a:pt x="18125" y="3594"/>
                    <a:pt x="16782" y="3828"/>
                    <a:pt x="15557" y="3944"/>
                  </a:cubicBezTo>
                  <a:cubicBezTo>
                    <a:pt x="13981" y="4061"/>
                    <a:pt x="12521" y="4178"/>
                    <a:pt x="11062" y="4178"/>
                  </a:cubicBezTo>
                  <a:lnTo>
                    <a:pt x="7531" y="4178"/>
                  </a:lnTo>
                  <a:cubicBezTo>
                    <a:pt x="5838" y="4178"/>
                    <a:pt x="4379" y="4061"/>
                    <a:pt x="3299" y="3944"/>
                  </a:cubicBezTo>
                  <a:cubicBezTo>
                    <a:pt x="1956" y="3828"/>
                    <a:pt x="1227" y="3711"/>
                    <a:pt x="1227" y="3711"/>
                  </a:cubicBezTo>
                  <a:cubicBezTo>
                    <a:pt x="1" y="4907"/>
                    <a:pt x="614" y="8556"/>
                    <a:pt x="614" y="8556"/>
                  </a:cubicBezTo>
                  <a:cubicBezTo>
                    <a:pt x="1460" y="9052"/>
                    <a:pt x="2307" y="9431"/>
                    <a:pt x="3153" y="9898"/>
                  </a:cubicBezTo>
                  <a:cubicBezTo>
                    <a:pt x="4612" y="10511"/>
                    <a:pt x="6071" y="11007"/>
                    <a:pt x="7531" y="11241"/>
                  </a:cubicBezTo>
                  <a:cubicBezTo>
                    <a:pt x="8990" y="11620"/>
                    <a:pt x="10449" y="11854"/>
                    <a:pt x="11909" y="11854"/>
                  </a:cubicBezTo>
                  <a:cubicBezTo>
                    <a:pt x="12573" y="11902"/>
                    <a:pt x="13233" y="11930"/>
                    <a:pt x="13882" y="11930"/>
                  </a:cubicBezTo>
                  <a:cubicBezTo>
                    <a:pt x="14799" y="11930"/>
                    <a:pt x="15694" y="11874"/>
                    <a:pt x="16549" y="11737"/>
                  </a:cubicBezTo>
                  <a:cubicBezTo>
                    <a:pt x="18125" y="11620"/>
                    <a:pt x="19584" y="11241"/>
                    <a:pt x="20927" y="10890"/>
                  </a:cubicBezTo>
                  <a:cubicBezTo>
                    <a:pt x="22269" y="10511"/>
                    <a:pt x="23466" y="10015"/>
                    <a:pt x="24575" y="9548"/>
                  </a:cubicBezTo>
                  <a:cubicBezTo>
                    <a:pt x="25771" y="9052"/>
                    <a:pt x="26764" y="8556"/>
                    <a:pt x="27610" y="7972"/>
                  </a:cubicBezTo>
                  <a:cubicBezTo>
                    <a:pt x="28953" y="7242"/>
                    <a:pt x="29916" y="6367"/>
                    <a:pt x="30645" y="5520"/>
                  </a:cubicBezTo>
                  <a:cubicBezTo>
                    <a:pt x="31609" y="4557"/>
                    <a:pt x="31988" y="3594"/>
                    <a:pt x="31609" y="2864"/>
                  </a:cubicBezTo>
                  <a:cubicBezTo>
                    <a:pt x="30246" y="366"/>
                    <a:pt x="29423" y="0"/>
                    <a:pt x="29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5121;p49">
              <a:extLst>
                <a:ext uri="{FF2B5EF4-FFF2-40B4-BE49-F238E27FC236}">
                  <a16:creationId xmlns:a16="http://schemas.microsoft.com/office/drawing/2014/main" id="{D6C607E5-427F-4EFD-B267-6317E0039600}"/>
                </a:ext>
              </a:extLst>
            </p:cNvPr>
            <p:cNvSpPr/>
            <p:nvPr/>
          </p:nvSpPr>
          <p:spPr>
            <a:xfrm>
              <a:off x="-1660000" y="3838225"/>
              <a:ext cx="121150" cy="182425"/>
            </a:xfrm>
            <a:custGeom>
              <a:avLst/>
              <a:gdLst/>
              <a:ahLst/>
              <a:cxnLst/>
              <a:rect l="l" t="t" r="r" b="b"/>
              <a:pathLst>
                <a:path w="4846" h="7297" extrusionOk="0">
                  <a:moveTo>
                    <a:pt x="614" y="0"/>
                  </a:moveTo>
                  <a:cubicBezTo>
                    <a:pt x="351" y="1109"/>
                    <a:pt x="1" y="3648"/>
                    <a:pt x="468" y="5954"/>
                  </a:cubicBezTo>
                  <a:cubicBezTo>
                    <a:pt x="1927" y="6567"/>
                    <a:pt x="3386" y="7063"/>
                    <a:pt x="4846" y="7297"/>
                  </a:cubicBezTo>
                  <a:cubicBezTo>
                    <a:pt x="4496" y="5837"/>
                    <a:pt x="4116" y="3152"/>
                    <a:pt x="4846" y="234"/>
                  </a:cubicBezTo>
                  <a:cubicBezTo>
                    <a:pt x="3153" y="234"/>
                    <a:pt x="1694" y="117"/>
                    <a:pt x="6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5122;p49">
              <a:extLst>
                <a:ext uri="{FF2B5EF4-FFF2-40B4-BE49-F238E27FC236}">
                  <a16:creationId xmlns:a16="http://schemas.microsoft.com/office/drawing/2014/main" id="{7554E8EB-BF24-4177-8540-86790321FCA9}"/>
                </a:ext>
              </a:extLst>
            </p:cNvPr>
            <p:cNvSpPr/>
            <p:nvPr/>
          </p:nvSpPr>
          <p:spPr>
            <a:xfrm>
              <a:off x="-1453500" y="3838225"/>
              <a:ext cx="140100" cy="199675"/>
            </a:xfrm>
            <a:custGeom>
              <a:avLst/>
              <a:gdLst/>
              <a:ahLst/>
              <a:cxnLst/>
              <a:rect l="l" t="t" r="r" b="b"/>
              <a:pathLst>
                <a:path w="5604" h="7987" extrusionOk="0">
                  <a:moveTo>
                    <a:pt x="4612" y="0"/>
                  </a:moveTo>
                  <a:cubicBezTo>
                    <a:pt x="3036" y="117"/>
                    <a:pt x="1576" y="234"/>
                    <a:pt x="117" y="234"/>
                  </a:cubicBezTo>
                  <a:cubicBezTo>
                    <a:pt x="0" y="2072"/>
                    <a:pt x="117" y="4991"/>
                    <a:pt x="964" y="7910"/>
                  </a:cubicBezTo>
                  <a:cubicBezTo>
                    <a:pt x="1628" y="7958"/>
                    <a:pt x="2288" y="7986"/>
                    <a:pt x="2937" y="7986"/>
                  </a:cubicBezTo>
                  <a:cubicBezTo>
                    <a:pt x="3854" y="7986"/>
                    <a:pt x="4749" y="7930"/>
                    <a:pt x="5604" y="7793"/>
                  </a:cubicBezTo>
                  <a:cubicBezTo>
                    <a:pt x="5487" y="6946"/>
                    <a:pt x="4758" y="2919"/>
                    <a:pt x="4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5123;p49">
              <a:extLst>
                <a:ext uri="{FF2B5EF4-FFF2-40B4-BE49-F238E27FC236}">
                  <a16:creationId xmlns:a16="http://schemas.microsoft.com/office/drawing/2014/main" id="{881E46AC-7AD1-4109-9176-7CA88F79555F}"/>
                </a:ext>
              </a:extLst>
            </p:cNvPr>
            <p:cNvSpPr/>
            <p:nvPr/>
          </p:nvSpPr>
          <p:spPr>
            <a:xfrm>
              <a:off x="-1243375" y="3804650"/>
              <a:ext cx="130625" cy="207250"/>
            </a:xfrm>
            <a:custGeom>
              <a:avLst/>
              <a:gdLst/>
              <a:ahLst/>
              <a:cxnLst/>
              <a:rect l="l" t="t" r="r" b="b"/>
              <a:pathLst>
                <a:path w="5225" h="8290" extrusionOk="0">
                  <a:moveTo>
                    <a:pt x="3503" y="1"/>
                  </a:moveTo>
                  <a:cubicBezTo>
                    <a:pt x="2306" y="263"/>
                    <a:pt x="1197" y="497"/>
                    <a:pt x="1" y="730"/>
                  </a:cubicBezTo>
                  <a:cubicBezTo>
                    <a:pt x="584" y="2452"/>
                    <a:pt x="1460" y="5488"/>
                    <a:pt x="1577" y="8289"/>
                  </a:cubicBezTo>
                  <a:cubicBezTo>
                    <a:pt x="2919" y="7910"/>
                    <a:pt x="4116" y="7414"/>
                    <a:pt x="5225" y="6947"/>
                  </a:cubicBezTo>
                  <a:cubicBezTo>
                    <a:pt x="5108" y="5488"/>
                    <a:pt x="4612" y="2073"/>
                    <a:pt x="35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5124;p49">
              <a:extLst>
                <a:ext uri="{FF2B5EF4-FFF2-40B4-BE49-F238E27FC236}">
                  <a16:creationId xmlns:a16="http://schemas.microsoft.com/office/drawing/2014/main" id="{9715C2C7-37E7-403D-82A6-ECBAA4BB830E}"/>
                </a:ext>
              </a:extLst>
            </p:cNvPr>
            <p:cNvSpPr/>
            <p:nvPr/>
          </p:nvSpPr>
          <p:spPr>
            <a:xfrm>
              <a:off x="-1085775" y="3749925"/>
              <a:ext cx="124800" cy="189000"/>
            </a:xfrm>
            <a:custGeom>
              <a:avLst/>
              <a:gdLst/>
              <a:ahLst/>
              <a:cxnLst/>
              <a:rect l="l" t="t" r="r" b="b"/>
              <a:pathLst>
                <a:path w="4992" h="7560" extrusionOk="0">
                  <a:moveTo>
                    <a:pt x="2569" y="1"/>
                  </a:moveTo>
                  <a:cubicBezTo>
                    <a:pt x="1723" y="497"/>
                    <a:pt x="847" y="847"/>
                    <a:pt x="1" y="1227"/>
                  </a:cubicBezTo>
                  <a:cubicBezTo>
                    <a:pt x="497" y="2190"/>
                    <a:pt x="1839" y="5488"/>
                    <a:pt x="1956" y="7560"/>
                  </a:cubicBezTo>
                  <a:cubicBezTo>
                    <a:pt x="3299" y="6830"/>
                    <a:pt x="4262" y="5955"/>
                    <a:pt x="4991" y="5108"/>
                  </a:cubicBezTo>
                  <a:cubicBezTo>
                    <a:pt x="4991" y="4758"/>
                    <a:pt x="4145" y="993"/>
                    <a:pt x="2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5125;p49">
              <a:extLst>
                <a:ext uri="{FF2B5EF4-FFF2-40B4-BE49-F238E27FC236}">
                  <a16:creationId xmlns:a16="http://schemas.microsoft.com/office/drawing/2014/main" id="{85E8E712-2DC8-402A-902F-DC8D8755227B}"/>
                </a:ext>
              </a:extLst>
            </p:cNvPr>
            <p:cNvSpPr/>
            <p:nvPr/>
          </p:nvSpPr>
          <p:spPr>
            <a:xfrm>
              <a:off x="-1164575" y="4148325"/>
              <a:ext cx="240075" cy="143500"/>
            </a:xfrm>
            <a:custGeom>
              <a:avLst/>
              <a:gdLst/>
              <a:ahLst/>
              <a:cxnLst/>
              <a:rect l="l" t="t" r="r" b="b"/>
              <a:pathLst>
                <a:path w="9603" h="5740" extrusionOk="0">
                  <a:moveTo>
                    <a:pt x="8756" y="0"/>
                  </a:moveTo>
                  <a:cubicBezTo>
                    <a:pt x="7297" y="846"/>
                    <a:pt x="4379" y="1955"/>
                    <a:pt x="1" y="2422"/>
                  </a:cubicBezTo>
                  <a:cubicBezTo>
                    <a:pt x="234" y="3415"/>
                    <a:pt x="351" y="4495"/>
                    <a:pt x="351" y="5720"/>
                  </a:cubicBezTo>
                  <a:cubicBezTo>
                    <a:pt x="351" y="5720"/>
                    <a:pt x="643" y="5739"/>
                    <a:pt x="1139" y="5739"/>
                  </a:cubicBezTo>
                  <a:cubicBezTo>
                    <a:pt x="2773" y="5739"/>
                    <a:pt x="6625" y="5533"/>
                    <a:pt x="9603" y="3765"/>
                  </a:cubicBezTo>
                  <a:cubicBezTo>
                    <a:pt x="9369" y="2568"/>
                    <a:pt x="9107" y="1343"/>
                    <a:pt x="87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5126;p49">
              <a:extLst>
                <a:ext uri="{FF2B5EF4-FFF2-40B4-BE49-F238E27FC236}">
                  <a16:creationId xmlns:a16="http://schemas.microsoft.com/office/drawing/2014/main" id="{5827FDA5-36B4-45E2-AE53-BAC04F6866B7}"/>
                </a:ext>
              </a:extLst>
            </p:cNvPr>
            <p:cNvSpPr/>
            <p:nvPr/>
          </p:nvSpPr>
          <p:spPr>
            <a:xfrm>
              <a:off x="-1206900" y="3968825"/>
              <a:ext cx="230600" cy="158350"/>
            </a:xfrm>
            <a:custGeom>
              <a:avLst/>
              <a:gdLst/>
              <a:ahLst/>
              <a:cxnLst/>
              <a:rect l="l" t="t" r="r" b="b"/>
              <a:pathLst>
                <a:path w="9224" h="6334" extrusionOk="0">
                  <a:moveTo>
                    <a:pt x="7648" y="0"/>
                  </a:moveTo>
                  <a:cubicBezTo>
                    <a:pt x="5692" y="847"/>
                    <a:pt x="2423" y="2073"/>
                    <a:pt x="1" y="2452"/>
                  </a:cubicBezTo>
                  <a:cubicBezTo>
                    <a:pt x="351" y="3532"/>
                    <a:pt x="731" y="4874"/>
                    <a:pt x="1081" y="6334"/>
                  </a:cubicBezTo>
                  <a:cubicBezTo>
                    <a:pt x="2920" y="6217"/>
                    <a:pt x="6422" y="5487"/>
                    <a:pt x="9224" y="3649"/>
                  </a:cubicBezTo>
                  <a:cubicBezTo>
                    <a:pt x="8757" y="2306"/>
                    <a:pt x="8144" y="1110"/>
                    <a:pt x="76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5127;p49">
              <a:extLst>
                <a:ext uri="{FF2B5EF4-FFF2-40B4-BE49-F238E27FC236}">
                  <a16:creationId xmlns:a16="http://schemas.microsoft.com/office/drawing/2014/main" id="{D7256C00-1D61-41DF-909F-BE78790CEB58}"/>
                </a:ext>
              </a:extLst>
            </p:cNvPr>
            <p:cNvSpPr/>
            <p:nvPr/>
          </p:nvSpPr>
          <p:spPr>
            <a:xfrm>
              <a:off x="-1894200" y="3552200"/>
              <a:ext cx="88300" cy="88325"/>
            </a:xfrm>
            <a:custGeom>
              <a:avLst/>
              <a:gdLst/>
              <a:ahLst/>
              <a:cxnLst/>
              <a:rect l="l" t="t" r="r" b="b"/>
              <a:pathLst>
                <a:path w="3532" h="3533" extrusionOk="0">
                  <a:moveTo>
                    <a:pt x="1810" y="1"/>
                  </a:moveTo>
                  <a:cubicBezTo>
                    <a:pt x="847" y="1"/>
                    <a:pt x="1" y="730"/>
                    <a:pt x="1" y="1723"/>
                  </a:cubicBezTo>
                  <a:cubicBezTo>
                    <a:pt x="1" y="2686"/>
                    <a:pt x="847" y="3532"/>
                    <a:pt x="1810" y="3532"/>
                  </a:cubicBezTo>
                  <a:cubicBezTo>
                    <a:pt x="2686" y="3532"/>
                    <a:pt x="3532" y="2686"/>
                    <a:pt x="3532" y="1723"/>
                  </a:cubicBezTo>
                  <a:cubicBezTo>
                    <a:pt x="3532" y="730"/>
                    <a:pt x="2686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5128;p49">
              <a:extLst>
                <a:ext uri="{FF2B5EF4-FFF2-40B4-BE49-F238E27FC236}">
                  <a16:creationId xmlns:a16="http://schemas.microsoft.com/office/drawing/2014/main" id="{1EF13682-60DF-47D4-A4E3-988E3681F312}"/>
                </a:ext>
              </a:extLst>
            </p:cNvPr>
            <p:cNvSpPr/>
            <p:nvPr/>
          </p:nvSpPr>
          <p:spPr>
            <a:xfrm>
              <a:off x="-1009900" y="3424525"/>
              <a:ext cx="88325" cy="88300"/>
            </a:xfrm>
            <a:custGeom>
              <a:avLst/>
              <a:gdLst/>
              <a:ahLst/>
              <a:cxnLst/>
              <a:rect l="l" t="t" r="r" b="b"/>
              <a:pathLst>
                <a:path w="3533" h="3532" extrusionOk="0">
                  <a:moveTo>
                    <a:pt x="1723" y="0"/>
                  </a:moveTo>
                  <a:cubicBezTo>
                    <a:pt x="877" y="0"/>
                    <a:pt x="1" y="730"/>
                    <a:pt x="1" y="1722"/>
                  </a:cubicBezTo>
                  <a:cubicBezTo>
                    <a:pt x="1" y="2685"/>
                    <a:pt x="877" y="3532"/>
                    <a:pt x="1723" y="3532"/>
                  </a:cubicBezTo>
                  <a:cubicBezTo>
                    <a:pt x="2686" y="3532"/>
                    <a:pt x="3532" y="2685"/>
                    <a:pt x="3532" y="1722"/>
                  </a:cubicBezTo>
                  <a:cubicBezTo>
                    <a:pt x="3532" y="730"/>
                    <a:pt x="2686" y="0"/>
                    <a:pt x="1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" name="Google Shape;5028;p49">
            <a:extLst>
              <a:ext uri="{FF2B5EF4-FFF2-40B4-BE49-F238E27FC236}">
                <a16:creationId xmlns:a16="http://schemas.microsoft.com/office/drawing/2014/main" id="{523DDC42-73EC-4ACE-B428-3461C18E4F4F}"/>
              </a:ext>
            </a:extLst>
          </p:cNvPr>
          <p:cNvGrpSpPr/>
          <p:nvPr/>
        </p:nvGrpSpPr>
        <p:grpSpPr>
          <a:xfrm rot="18949224">
            <a:off x="7458771" y="101772"/>
            <a:ext cx="1210233" cy="1798953"/>
            <a:chOff x="6921450" y="2349100"/>
            <a:chExt cx="1614700" cy="2385050"/>
          </a:xfrm>
        </p:grpSpPr>
        <p:grpSp>
          <p:nvGrpSpPr>
            <p:cNvPr id="994" name="Google Shape;5029;p49">
              <a:extLst>
                <a:ext uri="{FF2B5EF4-FFF2-40B4-BE49-F238E27FC236}">
                  <a16:creationId xmlns:a16="http://schemas.microsoft.com/office/drawing/2014/main" id="{4C2CED80-A1C2-4F5E-B1F0-937F71DDA860}"/>
                </a:ext>
              </a:extLst>
            </p:cNvPr>
            <p:cNvGrpSpPr/>
            <p:nvPr/>
          </p:nvGrpSpPr>
          <p:grpSpPr>
            <a:xfrm>
              <a:off x="6921450" y="2349100"/>
              <a:ext cx="1614700" cy="2385050"/>
              <a:chOff x="-1870125" y="-250400"/>
              <a:chExt cx="1614700" cy="2385050"/>
            </a:xfrm>
          </p:grpSpPr>
          <p:sp>
            <p:nvSpPr>
              <p:cNvPr id="997" name="Google Shape;5030;p49">
                <a:extLst>
                  <a:ext uri="{FF2B5EF4-FFF2-40B4-BE49-F238E27FC236}">
                    <a16:creationId xmlns:a16="http://schemas.microsoft.com/office/drawing/2014/main" id="{612C575E-CD0F-46F4-AF91-3B7CC2852D09}"/>
                  </a:ext>
                </a:extLst>
              </p:cNvPr>
              <p:cNvSpPr/>
              <p:nvPr/>
            </p:nvSpPr>
            <p:spPr>
              <a:xfrm>
                <a:off x="-1000400" y="-81700"/>
                <a:ext cx="39425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577" h="1430" extrusionOk="0">
                    <a:moveTo>
                      <a:pt x="819" y="0"/>
                    </a:moveTo>
                    <a:cubicBezTo>
                      <a:pt x="552" y="0"/>
                      <a:pt x="293" y="137"/>
                      <a:pt x="117" y="423"/>
                    </a:cubicBezTo>
                    <a:cubicBezTo>
                      <a:pt x="0" y="773"/>
                      <a:pt x="117" y="1152"/>
                      <a:pt x="497" y="1386"/>
                    </a:cubicBezTo>
                    <a:cubicBezTo>
                      <a:pt x="584" y="1415"/>
                      <a:pt x="673" y="1430"/>
                      <a:pt x="762" y="1430"/>
                    </a:cubicBezTo>
                    <a:cubicBezTo>
                      <a:pt x="1027" y="1430"/>
                      <a:pt x="1285" y="1298"/>
                      <a:pt x="1460" y="1036"/>
                    </a:cubicBezTo>
                    <a:cubicBezTo>
                      <a:pt x="1576" y="656"/>
                      <a:pt x="1460" y="306"/>
                      <a:pt x="1080" y="43"/>
                    </a:cubicBezTo>
                    <a:cubicBezTo>
                      <a:pt x="994" y="15"/>
                      <a:pt x="906" y="0"/>
                      <a:pt x="819" y="0"/>
                    </a:cubicBezTo>
                    <a:close/>
                  </a:path>
                </a:pathLst>
              </a:custGeom>
              <a:solidFill>
                <a:srgbClr val="AC6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5031;p49">
                <a:extLst>
                  <a:ext uri="{FF2B5EF4-FFF2-40B4-BE49-F238E27FC236}">
                    <a16:creationId xmlns:a16="http://schemas.microsoft.com/office/drawing/2014/main" id="{A7656CE0-52DC-4F1E-9832-67B93B039895}"/>
                  </a:ext>
                </a:extLst>
              </p:cNvPr>
              <p:cNvSpPr/>
              <p:nvPr/>
            </p:nvSpPr>
            <p:spPr>
              <a:xfrm>
                <a:off x="-1808825" y="-214300"/>
                <a:ext cx="1553400" cy="2348950"/>
              </a:xfrm>
              <a:custGeom>
                <a:avLst/>
                <a:gdLst/>
                <a:ahLst/>
                <a:cxnLst/>
                <a:rect l="l" t="t" r="r" b="b"/>
                <a:pathLst>
                  <a:path w="62136" h="93958" extrusionOk="0">
                    <a:moveTo>
                      <a:pt x="44512" y="1"/>
                    </a:moveTo>
                    <a:cubicBezTo>
                      <a:pt x="44322" y="1"/>
                      <a:pt x="44116" y="39"/>
                      <a:pt x="43895" y="123"/>
                    </a:cubicBezTo>
                    <a:cubicBezTo>
                      <a:pt x="43165" y="357"/>
                      <a:pt x="42319" y="1086"/>
                      <a:pt x="41443" y="2079"/>
                    </a:cubicBezTo>
                    <a:cubicBezTo>
                      <a:pt x="40363" y="1816"/>
                      <a:pt x="39138" y="1583"/>
                      <a:pt x="37941" y="1349"/>
                    </a:cubicBezTo>
                    <a:cubicBezTo>
                      <a:pt x="36456" y="1144"/>
                      <a:pt x="35042" y="1048"/>
                      <a:pt x="33698" y="1048"/>
                    </a:cubicBezTo>
                    <a:cubicBezTo>
                      <a:pt x="15889" y="1048"/>
                      <a:pt x="10164" y="17970"/>
                      <a:pt x="9485" y="23968"/>
                    </a:cubicBezTo>
                    <a:cubicBezTo>
                      <a:pt x="9223" y="26507"/>
                      <a:pt x="7763" y="39407"/>
                      <a:pt x="20780" y="47433"/>
                    </a:cubicBezTo>
                    <a:cubicBezTo>
                      <a:pt x="20547" y="47316"/>
                      <a:pt x="17015" y="45594"/>
                      <a:pt x="13367" y="44018"/>
                    </a:cubicBezTo>
                    <a:cubicBezTo>
                      <a:pt x="13367" y="43784"/>
                      <a:pt x="13250" y="43551"/>
                      <a:pt x="12988" y="43405"/>
                    </a:cubicBezTo>
                    <a:cubicBezTo>
                      <a:pt x="12404" y="43171"/>
                      <a:pt x="11791" y="43055"/>
                      <a:pt x="11061" y="43055"/>
                    </a:cubicBezTo>
                    <a:cubicBezTo>
                      <a:pt x="9836" y="42559"/>
                      <a:pt x="8610" y="42092"/>
                      <a:pt x="7763" y="41829"/>
                    </a:cubicBezTo>
                    <a:cubicBezTo>
                      <a:pt x="7216" y="41718"/>
                      <a:pt x="6634" y="41653"/>
                      <a:pt x="6047" y="41653"/>
                    </a:cubicBezTo>
                    <a:cubicBezTo>
                      <a:pt x="4161" y="41653"/>
                      <a:pt x="2221" y="42322"/>
                      <a:pt x="1197" y="44281"/>
                    </a:cubicBezTo>
                    <a:cubicBezTo>
                      <a:pt x="0" y="46820"/>
                      <a:pt x="847" y="49388"/>
                      <a:pt x="3386" y="52306"/>
                    </a:cubicBezTo>
                    <a:cubicBezTo>
                      <a:pt x="3386" y="52423"/>
                      <a:pt x="3502" y="52540"/>
                      <a:pt x="3648" y="52657"/>
                    </a:cubicBezTo>
                    <a:cubicBezTo>
                      <a:pt x="3765" y="53270"/>
                      <a:pt x="3999" y="53766"/>
                      <a:pt x="4378" y="54233"/>
                    </a:cubicBezTo>
                    <a:cubicBezTo>
                      <a:pt x="4495" y="54422"/>
                      <a:pt x="4677" y="54517"/>
                      <a:pt x="4860" y="54517"/>
                    </a:cubicBezTo>
                    <a:cubicBezTo>
                      <a:pt x="5042" y="54517"/>
                      <a:pt x="5224" y="54422"/>
                      <a:pt x="5341" y="54233"/>
                    </a:cubicBezTo>
                    <a:cubicBezTo>
                      <a:pt x="7880" y="56422"/>
                      <a:pt x="11178" y="58990"/>
                      <a:pt x="12637" y="60070"/>
                    </a:cubicBezTo>
                    <a:cubicBezTo>
                      <a:pt x="12404" y="60332"/>
                      <a:pt x="12404" y="60683"/>
                      <a:pt x="12754" y="60916"/>
                    </a:cubicBezTo>
                    <a:lnTo>
                      <a:pt x="12754" y="61062"/>
                    </a:lnTo>
                    <a:lnTo>
                      <a:pt x="8756" y="70051"/>
                    </a:lnTo>
                    <a:cubicBezTo>
                      <a:pt x="8693" y="70032"/>
                      <a:pt x="8627" y="70022"/>
                      <a:pt x="8561" y="70022"/>
                    </a:cubicBezTo>
                    <a:cubicBezTo>
                      <a:pt x="8230" y="70022"/>
                      <a:pt x="7904" y="70269"/>
                      <a:pt x="8026" y="70781"/>
                    </a:cubicBezTo>
                    <a:cubicBezTo>
                      <a:pt x="8026" y="70897"/>
                      <a:pt x="8143" y="71131"/>
                      <a:pt x="8143" y="71277"/>
                    </a:cubicBezTo>
                    <a:lnTo>
                      <a:pt x="7151" y="73699"/>
                    </a:lnTo>
                    <a:cubicBezTo>
                      <a:pt x="7530" y="75275"/>
                      <a:pt x="8260" y="76238"/>
                      <a:pt x="9223" y="76851"/>
                    </a:cubicBezTo>
                    <a:cubicBezTo>
                      <a:pt x="9106" y="77231"/>
                      <a:pt x="8989" y="77698"/>
                      <a:pt x="8989" y="78077"/>
                    </a:cubicBezTo>
                    <a:cubicBezTo>
                      <a:pt x="8610" y="78077"/>
                      <a:pt x="8376" y="78194"/>
                      <a:pt x="8376" y="78573"/>
                    </a:cubicBezTo>
                    <a:cubicBezTo>
                      <a:pt x="8260" y="79303"/>
                      <a:pt x="8260" y="80266"/>
                      <a:pt x="8376" y="80996"/>
                    </a:cubicBezTo>
                    <a:cubicBezTo>
                      <a:pt x="8143" y="82688"/>
                      <a:pt x="8026" y="83914"/>
                      <a:pt x="8143" y="84644"/>
                    </a:cubicBezTo>
                    <a:cubicBezTo>
                      <a:pt x="8610" y="88292"/>
                      <a:pt x="10069" y="89255"/>
                      <a:pt x="11674" y="90101"/>
                    </a:cubicBezTo>
                    <a:cubicBezTo>
                      <a:pt x="12218" y="90353"/>
                      <a:pt x="13096" y="90535"/>
                      <a:pt x="14121" y="90535"/>
                    </a:cubicBezTo>
                    <a:cubicBezTo>
                      <a:pt x="16067" y="90535"/>
                      <a:pt x="18545" y="89879"/>
                      <a:pt x="20284" y="87796"/>
                    </a:cubicBezTo>
                    <a:cubicBezTo>
                      <a:pt x="20430" y="87562"/>
                      <a:pt x="20663" y="87329"/>
                      <a:pt x="20780" y="87066"/>
                    </a:cubicBezTo>
                    <a:cubicBezTo>
                      <a:pt x="21393" y="86833"/>
                      <a:pt x="21889" y="86453"/>
                      <a:pt x="22356" y="85986"/>
                    </a:cubicBezTo>
                    <a:cubicBezTo>
                      <a:pt x="22735" y="85607"/>
                      <a:pt x="22473" y="85257"/>
                      <a:pt x="22123" y="84994"/>
                    </a:cubicBezTo>
                    <a:cubicBezTo>
                      <a:pt x="22735" y="84031"/>
                      <a:pt x="23348" y="83068"/>
                      <a:pt x="23815" y="82221"/>
                    </a:cubicBezTo>
                    <a:cubicBezTo>
                      <a:pt x="25073" y="83060"/>
                      <a:pt x="26292" y="83368"/>
                      <a:pt x="27401" y="83368"/>
                    </a:cubicBezTo>
                    <a:cubicBezTo>
                      <a:pt x="28222" y="83368"/>
                      <a:pt x="28982" y="83199"/>
                      <a:pt x="29652" y="82951"/>
                    </a:cubicBezTo>
                    <a:cubicBezTo>
                      <a:pt x="29915" y="84031"/>
                      <a:pt x="30149" y="85140"/>
                      <a:pt x="30499" y="86220"/>
                    </a:cubicBezTo>
                    <a:cubicBezTo>
                      <a:pt x="30149" y="86336"/>
                      <a:pt x="29915" y="86716"/>
                      <a:pt x="30149" y="87066"/>
                    </a:cubicBezTo>
                    <a:cubicBezTo>
                      <a:pt x="30382" y="87562"/>
                      <a:pt x="30761" y="88058"/>
                      <a:pt x="31112" y="88409"/>
                    </a:cubicBezTo>
                    <a:cubicBezTo>
                      <a:pt x="31228" y="88642"/>
                      <a:pt x="31374" y="89021"/>
                      <a:pt x="31491" y="89255"/>
                    </a:cubicBezTo>
                    <a:cubicBezTo>
                      <a:pt x="32988" y="92713"/>
                      <a:pt x="36492" y="93957"/>
                      <a:pt x="38454" y="93957"/>
                    </a:cubicBezTo>
                    <a:cubicBezTo>
                      <a:pt x="38711" y="93957"/>
                      <a:pt x="38941" y="93936"/>
                      <a:pt x="39138" y="93895"/>
                    </a:cubicBezTo>
                    <a:cubicBezTo>
                      <a:pt x="40976" y="93516"/>
                      <a:pt x="42669" y="92903"/>
                      <a:pt x="44128" y="89518"/>
                    </a:cubicBezTo>
                    <a:cubicBezTo>
                      <a:pt x="44362" y="89021"/>
                      <a:pt x="44508" y="87796"/>
                      <a:pt x="44741" y="86336"/>
                    </a:cubicBezTo>
                    <a:cubicBezTo>
                      <a:pt x="45237" y="85607"/>
                      <a:pt x="45587" y="84644"/>
                      <a:pt x="45587" y="83681"/>
                    </a:cubicBezTo>
                    <a:cubicBezTo>
                      <a:pt x="45704" y="83301"/>
                      <a:pt x="45354" y="83068"/>
                      <a:pt x="45091" y="83068"/>
                    </a:cubicBezTo>
                    <a:lnTo>
                      <a:pt x="45091" y="82455"/>
                    </a:lnTo>
                    <a:cubicBezTo>
                      <a:pt x="47426" y="82221"/>
                      <a:pt x="48885" y="80266"/>
                      <a:pt x="48885" y="80266"/>
                    </a:cubicBezTo>
                    <a:lnTo>
                      <a:pt x="48389" y="78194"/>
                    </a:lnTo>
                    <a:cubicBezTo>
                      <a:pt x="48506" y="77960"/>
                      <a:pt x="48623" y="77698"/>
                      <a:pt x="48739" y="77464"/>
                    </a:cubicBezTo>
                    <a:cubicBezTo>
                      <a:pt x="48975" y="77020"/>
                      <a:pt x="48602" y="76600"/>
                      <a:pt x="48270" y="76600"/>
                    </a:cubicBezTo>
                    <a:cubicBezTo>
                      <a:pt x="48231" y="76600"/>
                      <a:pt x="48193" y="76605"/>
                      <a:pt x="48156" y="76618"/>
                    </a:cubicBezTo>
                    <a:lnTo>
                      <a:pt x="45821" y="65673"/>
                    </a:lnTo>
                    <a:cubicBezTo>
                      <a:pt x="46317" y="65557"/>
                      <a:pt x="46317" y="65177"/>
                      <a:pt x="46200" y="64827"/>
                    </a:cubicBezTo>
                    <a:cubicBezTo>
                      <a:pt x="47660" y="64331"/>
                      <a:pt x="51658" y="62755"/>
                      <a:pt x="54839" y="61179"/>
                    </a:cubicBezTo>
                    <a:cubicBezTo>
                      <a:pt x="54915" y="61405"/>
                      <a:pt x="55148" y="61534"/>
                      <a:pt x="55399" y="61534"/>
                    </a:cubicBezTo>
                    <a:cubicBezTo>
                      <a:pt x="55536" y="61534"/>
                      <a:pt x="55678" y="61495"/>
                      <a:pt x="55802" y="61412"/>
                    </a:cubicBezTo>
                    <a:cubicBezTo>
                      <a:pt x="56182" y="61062"/>
                      <a:pt x="56532" y="60566"/>
                      <a:pt x="56765" y="60186"/>
                    </a:cubicBezTo>
                    <a:cubicBezTo>
                      <a:pt x="57028" y="60070"/>
                      <a:pt x="57262" y="59836"/>
                      <a:pt x="57495" y="59720"/>
                    </a:cubicBezTo>
                    <a:cubicBezTo>
                      <a:pt x="60676" y="57647"/>
                      <a:pt x="62135" y="55458"/>
                      <a:pt x="61639" y="52657"/>
                    </a:cubicBezTo>
                    <a:cubicBezTo>
                      <a:pt x="61143" y="49855"/>
                      <a:pt x="58371" y="48658"/>
                      <a:pt x="56036" y="48512"/>
                    </a:cubicBezTo>
                    <a:cubicBezTo>
                      <a:pt x="55073" y="48512"/>
                      <a:pt x="53847" y="48658"/>
                      <a:pt x="52388" y="48775"/>
                    </a:cubicBezTo>
                    <a:cubicBezTo>
                      <a:pt x="51804" y="48512"/>
                      <a:pt x="51074" y="48512"/>
                      <a:pt x="50461" y="48512"/>
                    </a:cubicBezTo>
                    <a:cubicBezTo>
                      <a:pt x="50082" y="48658"/>
                      <a:pt x="49965" y="48775"/>
                      <a:pt x="49849" y="49125"/>
                    </a:cubicBezTo>
                    <a:cubicBezTo>
                      <a:pt x="46200" y="49621"/>
                      <a:pt x="42435" y="50351"/>
                      <a:pt x="42056" y="50351"/>
                    </a:cubicBezTo>
                    <a:cubicBezTo>
                      <a:pt x="56765" y="46090"/>
                      <a:pt x="58838" y="33453"/>
                      <a:pt x="59217" y="30885"/>
                    </a:cubicBezTo>
                    <a:cubicBezTo>
                      <a:pt x="59830" y="27353"/>
                      <a:pt x="59684" y="19707"/>
                      <a:pt x="56036" y="13023"/>
                    </a:cubicBezTo>
                    <a:cubicBezTo>
                      <a:pt x="57262" y="11184"/>
                      <a:pt x="57874" y="8645"/>
                      <a:pt x="57495" y="7303"/>
                    </a:cubicBezTo>
                    <a:cubicBezTo>
                      <a:pt x="57317" y="6424"/>
                      <a:pt x="56711" y="6109"/>
                      <a:pt x="55929" y="6109"/>
                    </a:cubicBezTo>
                    <a:cubicBezTo>
                      <a:pt x="54659" y="6109"/>
                      <a:pt x="52924" y="6940"/>
                      <a:pt x="51804" y="7536"/>
                    </a:cubicBezTo>
                    <a:cubicBezTo>
                      <a:pt x="51541" y="7303"/>
                      <a:pt x="51191" y="7069"/>
                      <a:pt x="50812" y="6690"/>
                    </a:cubicBezTo>
                    <a:cubicBezTo>
                      <a:pt x="50578" y="6194"/>
                      <a:pt x="50199" y="5844"/>
                      <a:pt x="49615" y="5464"/>
                    </a:cubicBezTo>
                    <a:cubicBezTo>
                      <a:pt x="49352" y="5347"/>
                      <a:pt x="49002" y="5231"/>
                      <a:pt x="48739" y="5231"/>
                    </a:cubicBezTo>
                    <a:cubicBezTo>
                      <a:pt x="48156" y="4735"/>
                      <a:pt x="47426" y="4384"/>
                      <a:pt x="46813" y="4005"/>
                    </a:cubicBezTo>
                    <a:cubicBezTo>
                      <a:pt x="46581" y="2300"/>
                      <a:pt x="45982" y="1"/>
                      <a:pt x="44512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5032;p49">
                <a:extLst>
                  <a:ext uri="{FF2B5EF4-FFF2-40B4-BE49-F238E27FC236}">
                    <a16:creationId xmlns:a16="http://schemas.microsoft.com/office/drawing/2014/main" id="{32DCB490-2E60-454A-B5C4-8F912FE0249E}"/>
                  </a:ext>
                </a:extLst>
              </p:cNvPr>
              <p:cNvSpPr/>
              <p:nvPr/>
            </p:nvSpPr>
            <p:spPr>
              <a:xfrm>
                <a:off x="-1870125" y="-222300"/>
                <a:ext cx="1553400" cy="2320475"/>
              </a:xfrm>
              <a:custGeom>
                <a:avLst/>
                <a:gdLst/>
                <a:ahLst/>
                <a:cxnLst/>
                <a:rect l="l" t="t" r="r" b="b"/>
                <a:pathLst>
                  <a:path w="62136" h="92819" extrusionOk="0">
                    <a:moveTo>
                      <a:pt x="33644" y="0"/>
                    </a:moveTo>
                    <a:cubicBezTo>
                      <a:pt x="15953" y="0"/>
                      <a:pt x="10162" y="16742"/>
                      <a:pt x="9486" y="22828"/>
                    </a:cubicBezTo>
                    <a:cubicBezTo>
                      <a:pt x="9252" y="25367"/>
                      <a:pt x="7793" y="38151"/>
                      <a:pt x="20810" y="46293"/>
                    </a:cubicBezTo>
                    <a:cubicBezTo>
                      <a:pt x="20430" y="46060"/>
                      <a:pt x="11791" y="41682"/>
                      <a:pt x="7793" y="40690"/>
                    </a:cubicBezTo>
                    <a:cubicBezTo>
                      <a:pt x="7218" y="40537"/>
                      <a:pt x="6605" y="40453"/>
                      <a:pt x="5988" y="40453"/>
                    </a:cubicBezTo>
                    <a:cubicBezTo>
                      <a:pt x="4130" y="40453"/>
                      <a:pt x="2234" y="41213"/>
                      <a:pt x="1226" y="43141"/>
                    </a:cubicBezTo>
                    <a:cubicBezTo>
                      <a:pt x="1" y="45564"/>
                      <a:pt x="847" y="48103"/>
                      <a:pt x="3299" y="51021"/>
                    </a:cubicBezTo>
                    <a:cubicBezTo>
                      <a:pt x="5838" y="53940"/>
                      <a:pt x="13251" y="59310"/>
                      <a:pt x="13251" y="59310"/>
                    </a:cubicBezTo>
                    <a:cubicBezTo>
                      <a:pt x="13251" y="59310"/>
                      <a:pt x="7560" y="79740"/>
                      <a:pt x="8027" y="83388"/>
                    </a:cubicBezTo>
                    <a:cubicBezTo>
                      <a:pt x="8523" y="87036"/>
                      <a:pt x="9982" y="88116"/>
                      <a:pt x="11675" y="88845"/>
                    </a:cubicBezTo>
                    <a:cubicBezTo>
                      <a:pt x="12236" y="89147"/>
                      <a:pt x="13137" y="89359"/>
                      <a:pt x="14186" y="89359"/>
                    </a:cubicBezTo>
                    <a:cubicBezTo>
                      <a:pt x="16085" y="89359"/>
                      <a:pt x="18468" y="88664"/>
                      <a:pt x="20197" y="86540"/>
                    </a:cubicBezTo>
                    <a:cubicBezTo>
                      <a:pt x="22852" y="83422"/>
                      <a:pt x="24766" y="78278"/>
                      <a:pt x="25993" y="78278"/>
                    </a:cubicBezTo>
                    <a:cubicBezTo>
                      <a:pt x="26007" y="78278"/>
                      <a:pt x="26020" y="78279"/>
                      <a:pt x="26034" y="78280"/>
                    </a:cubicBezTo>
                    <a:lnTo>
                      <a:pt x="27114" y="78280"/>
                    </a:lnTo>
                    <a:lnTo>
                      <a:pt x="28223" y="78514"/>
                    </a:lnTo>
                    <a:cubicBezTo>
                      <a:pt x="29303" y="78747"/>
                      <a:pt x="29799" y="84351"/>
                      <a:pt x="31491" y="88116"/>
                    </a:cubicBezTo>
                    <a:cubicBezTo>
                      <a:pt x="32911" y="91573"/>
                      <a:pt x="36383" y="92818"/>
                      <a:pt x="38359" y="92818"/>
                    </a:cubicBezTo>
                    <a:cubicBezTo>
                      <a:pt x="38618" y="92818"/>
                      <a:pt x="38851" y="92797"/>
                      <a:pt x="39050" y="92756"/>
                    </a:cubicBezTo>
                    <a:cubicBezTo>
                      <a:pt x="40860" y="92377"/>
                      <a:pt x="42582" y="91881"/>
                      <a:pt x="44041" y="88495"/>
                    </a:cubicBezTo>
                    <a:cubicBezTo>
                      <a:pt x="45500" y="85080"/>
                      <a:pt x="45734" y="63921"/>
                      <a:pt x="45734" y="63921"/>
                    </a:cubicBezTo>
                    <a:cubicBezTo>
                      <a:pt x="45734" y="63921"/>
                      <a:pt x="54256" y="60769"/>
                      <a:pt x="57408" y="58697"/>
                    </a:cubicBezTo>
                    <a:cubicBezTo>
                      <a:pt x="60560" y="56508"/>
                      <a:pt x="62136" y="54319"/>
                      <a:pt x="61669" y="51517"/>
                    </a:cubicBezTo>
                    <a:cubicBezTo>
                      <a:pt x="61173" y="48716"/>
                      <a:pt x="58371" y="47636"/>
                      <a:pt x="56065" y="47519"/>
                    </a:cubicBezTo>
                    <a:cubicBezTo>
                      <a:pt x="55907" y="47513"/>
                      <a:pt x="55742" y="47511"/>
                      <a:pt x="55569" y="47511"/>
                    </a:cubicBezTo>
                    <a:cubicBezTo>
                      <a:pt x="51211" y="47511"/>
                      <a:pt x="42418" y="49216"/>
                      <a:pt x="41969" y="49329"/>
                    </a:cubicBezTo>
                    <a:lnTo>
                      <a:pt x="41969" y="49329"/>
                    </a:lnTo>
                    <a:cubicBezTo>
                      <a:pt x="56795" y="45067"/>
                      <a:pt x="58867" y="32314"/>
                      <a:pt x="59363" y="29745"/>
                    </a:cubicBezTo>
                    <a:cubicBezTo>
                      <a:pt x="60443" y="23295"/>
                      <a:pt x="59217" y="3245"/>
                      <a:pt x="38058" y="327"/>
                    </a:cubicBezTo>
                    <a:cubicBezTo>
                      <a:pt x="36510" y="104"/>
                      <a:pt x="35040" y="0"/>
                      <a:pt x="336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00" name="Google Shape;5033;p49">
                <a:extLst>
                  <a:ext uri="{FF2B5EF4-FFF2-40B4-BE49-F238E27FC236}">
                    <a16:creationId xmlns:a16="http://schemas.microsoft.com/office/drawing/2014/main" id="{C62C0839-D58E-48BF-A04F-492B748A46E9}"/>
                  </a:ext>
                </a:extLst>
              </p:cNvPr>
              <p:cNvSpPr/>
              <p:nvPr/>
            </p:nvSpPr>
            <p:spPr>
              <a:xfrm>
                <a:off x="-1449125" y="374975"/>
                <a:ext cx="172225" cy="108900"/>
              </a:xfrm>
              <a:custGeom>
                <a:avLst/>
                <a:gdLst/>
                <a:ahLst/>
                <a:cxnLst/>
                <a:rect l="l" t="t" r="r" b="b"/>
                <a:pathLst>
                  <a:path w="6889" h="4356" extrusionOk="0">
                    <a:moveTo>
                      <a:pt x="3499" y="0"/>
                    </a:moveTo>
                    <a:cubicBezTo>
                      <a:pt x="2415" y="0"/>
                      <a:pt x="1447" y="479"/>
                      <a:pt x="789" y="1243"/>
                    </a:cubicBezTo>
                    <a:cubicBezTo>
                      <a:pt x="438" y="1739"/>
                      <a:pt x="205" y="2323"/>
                      <a:pt x="59" y="2936"/>
                    </a:cubicBezTo>
                    <a:cubicBezTo>
                      <a:pt x="1" y="3395"/>
                      <a:pt x="86" y="3565"/>
                      <a:pt x="275" y="3565"/>
                    </a:cubicBezTo>
                    <a:cubicBezTo>
                      <a:pt x="813" y="3565"/>
                      <a:pt x="2189" y="2192"/>
                      <a:pt x="3486" y="2192"/>
                    </a:cubicBezTo>
                    <a:cubicBezTo>
                      <a:pt x="3560" y="2192"/>
                      <a:pt x="3634" y="2197"/>
                      <a:pt x="3707" y="2206"/>
                    </a:cubicBezTo>
                    <a:cubicBezTo>
                      <a:pt x="5134" y="2410"/>
                      <a:pt x="5964" y="4355"/>
                      <a:pt x="6373" y="4355"/>
                    </a:cubicBezTo>
                    <a:cubicBezTo>
                      <a:pt x="6490" y="4355"/>
                      <a:pt x="6573" y="4193"/>
                      <a:pt x="6626" y="3782"/>
                    </a:cubicBezTo>
                    <a:cubicBezTo>
                      <a:pt x="6888" y="1973"/>
                      <a:pt x="5662" y="280"/>
                      <a:pt x="3853" y="17"/>
                    </a:cubicBezTo>
                    <a:cubicBezTo>
                      <a:pt x="3734" y="6"/>
                      <a:pt x="3616" y="0"/>
                      <a:pt x="3499" y="0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5034;p49">
                <a:extLst>
                  <a:ext uri="{FF2B5EF4-FFF2-40B4-BE49-F238E27FC236}">
                    <a16:creationId xmlns:a16="http://schemas.microsoft.com/office/drawing/2014/main" id="{89DF833C-7415-4B98-A9C9-A61180190124}"/>
                  </a:ext>
                </a:extLst>
              </p:cNvPr>
              <p:cNvSpPr/>
              <p:nvPr/>
            </p:nvSpPr>
            <p:spPr>
              <a:xfrm>
                <a:off x="-1578275" y="545250"/>
                <a:ext cx="176600" cy="165775"/>
              </a:xfrm>
              <a:custGeom>
                <a:avLst/>
                <a:gdLst/>
                <a:ahLst/>
                <a:cxnLst/>
                <a:rect l="l" t="t" r="r" b="b"/>
                <a:pathLst>
                  <a:path w="7064" h="6631" extrusionOk="0">
                    <a:moveTo>
                      <a:pt x="3532" y="0"/>
                    </a:moveTo>
                    <a:cubicBezTo>
                      <a:pt x="1894" y="0"/>
                      <a:pt x="476" y="1163"/>
                      <a:pt x="263" y="2808"/>
                    </a:cubicBezTo>
                    <a:cubicBezTo>
                      <a:pt x="1" y="4647"/>
                      <a:pt x="1227" y="6340"/>
                      <a:pt x="3036" y="6602"/>
                    </a:cubicBezTo>
                    <a:cubicBezTo>
                      <a:pt x="3187" y="6621"/>
                      <a:pt x="3337" y="6631"/>
                      <a:pt x="3485" y="6631"/>
                    </a:cubicBezTo>
                    <a:cubicBezTo>
                      <a:pt x="5143" y="6631"/>
                      <a:pt x="6589" y="5462"/>
                      <a:pt x="6830" y="3800"/>
                    </a:cubicBezTo>
                    <a:cubicBezTo>
                      <a:pt x="7064" y="1962"/>
                      <a:pt x="5838" y="269"/>
                      <a:pt x="4028" y="36"/>
                    </a:cubicBezTo>
                    <a:cubicBezTo>
                      <a:pt x="3861" y="12"/>
                      <a:pt x="3696" y="0"/>
                      <a:pt x="3532" y="0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5035;p49">
                <a:extLst>
                  <a:ext uri="{FF2B5EF4-FFF2-40B4-BE49-F238E27FC236}">
                    <a16:creationId xmlns:a16="http://schemas.microsoft.com/office/drawing/2014/main" id="{952D22BF-BA28-4F78-B4B9-FE25C8A225BE}"/>
                  </a:ext>
                </a:extLst>
              </p:cNvPr>
              <p:cNvSpPr/>
              <p:nvPr/>
            </p:nvSpPr>
            <p:spPr>
              <a:xfrm>
                <a:off x="-767900" y="472275"/>
                <a:ext cx="171725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6869" h="4374" extrusionOk="0">
                    <a:moveTo>
                      <a:pt x="3338" y="1"/>
                    </a:moveTo>
                    <a:cubicBezTo>
                      <a:pt x="1700" y="1"/>
                      <a:pt x="281" y="1163"/>
                      <a:pt x="69" y="2809"/>
                    </a:cubicBezTo>
                    <a:cubicBezTo>
                      <a:pt x="1" y="3286"/>
                      <a:pt x="66" y="3459"/>
                      <a:pt x="233" y="3459"/>
                    </a:cubicBezTo>
                    <a:cubicBezTo>
                      <a:pt x="664" y="3459"/>
                      <a:pt x="1769" y="2304"/>
                      <a:pt x="2973" y="2304"/>
                    </a:cubicBezTo>
                    <a:cubicBezTo>
                      <a:pt x="3094" y="2304"/>
                      <a:pt x="3215" y="2316"/>
                      <a:pt x="3338" y="2342"/>
                    </a:cubicBezTo>
                    <a:cubicBezTo>
                      <a:pt x="4758" y="2522"/>
                      <a:pt x="5795" y="4374"/>
                      <a:pt x="6314" y="4374"/>
                    </a:cubicBezTo>
                    <a:cubicBezTo>
                      <a:pt x="6468" y="4374"/>
                      <a:pt x="6576" y="4213"/>
                      <a:pt x="6636" y="3801"/>
                    </a:cubicBezTo>
                    <a:cubicBezTo>
                      <a:pt x="6869" y="1962"/>
                      <a:pt x="5643" y="269"/>
                      <a:pt x="3834" y="36"/>
                    </a:cubicBezTo>
                    <a:cubicBezTo>
                      <a:pt x="3667" y="12"/>
                      <a:pt x="3501" y="1"/>
                      <a:pt x="3338" y="1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5036;p49">
                <a:extLst>
                  <a:ext uri="{FF2B5EF4-FFF2-40B4-BE49-F238E27FC236}">
                    <a16:creationId xmlns:a16="http://schemas.microsoft.com/office/drawing/2014/main" id="{A8EF541F-137D-49F5-8FF7-BD31E1DD26BE}"/>
                  </a:ext>
                </a:extLst>
              </p:cNvPr>
              <p:cNvSpPr/>
              <p:nvPr/>
            </p:nvSpPr>
            <p:spPr>
              <a:xfrm>
                <a:off x="-699800" y="666575"/>
                <a:ext cx="179525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744" extrusionOk="0">
                    <a:moveTo>
                      <a:pt x="3612" y="1"/>
                    </a:moveTo>
                    <a:cubicBezTo>
                      <a:pt x="1940" y="1"/>
                      <a:pt x="479" y="1274"/>
                      <a:pt x="263" y="2946"/>
                    </a:cubicBezTo>
                    <a:cubicBezTo>
                      <a:pt x="1" y="4784"/>
                      <a:pt x="1226" y="6477"/>
                      <a:pt x="3065" y="6711"/>
                    </a:cubicBezTo>
                    <a:cubicBezTo>
                      <a:pt x="3218" y="6733"/>
                      <a:pt x="3369" y="6744"/>
                      <a:pt x="3519" y="6744"/>
                    </a:cubicBezTo>
                    <a:cubicBezTo>
                      <a:pt x="5150" y="6744"/>
                      <a:pt x="6590" y="5476"/>
                      <a:pt x="6830" y="3792"/>
                    </a:cubicBezTo>
                    <a:cubicBezTo>
                      <a:pt x="7180" y="1983"/>
                      <a:pt x="5838" y="290"/>
                      <a:pt x="4028" y="27"/>
                    </a:cubicBezTo>
                    <a:cubicBezTo>
                      <a:pt x="3888" y="10"/>
                      <a:pt x="3749" y="1"/>
                      <a:pt x="3612" y="1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5037;p49">
                <a:extLst>
                  <a:ext uri="{FF2B5EF4-FFF2-40B4-BE49-F238E27FC236}">
                    <a16:creationId xmlns:a16="http://schemas.microsoft.com/office/drawing/2014/main" id="{46E0A67C-6FA6-4F61-B606-7DC46591FE27}"/>
                  </a:ext>
                </a:extLst>
              </p:cNvPr>
              <p:cNvSpPr/>
              <p:nvPr/>
            </p:nvSpPr>
            <p:spPr>
              <a:xfrm>
                <a:off x="-1113325" y="457425"/>
                <a:ext cx="195300" cy="104200"/>
              </a:xfrm>
              <a:custGeom>
                <a:avLst/>
                <a:gdLst/>
                <a:ahLst/>
                <a:cxnLst/>
                <a:rect l="l" t="t" r="r" b="b"/>
                <a:pathLst>
                  <a:path w="7812" h="4168" extrusionOk="0">
                    <a:moveTo>
                      <a:pt x="716" y="1"/>
                    </a:moveTo>
                    <a:cubicBezTo>
                      <a:pt x="370" y="1"/>
                      <a:pt x="0" y="311"/>
                      <a:pt x="140" y="747"/>
                    </a:cubicBezTo>
                    <a:cubicBezTo>
                      <a:pt x="556" y="2894"/>
                      <a:pt x="2396" y="4168"/>
                      <a:pt x="4192" y="4168"/>
                    </a:cubicBezTo>
                    <a:cubicBezTo>
                      <a:pt x="5546" y="4168"/>
                      <a:pt x="6875" y="3444"/>
                      <a:pt x="7553" y="1827"/>
                    </a:cubicBezTo>
                    <a:cubicBezTo>
                      <a:pt x="7811" y="1329"/>
                      <a:pt x="7378" y="886"/>
                      <a:pt x="7002" y="886"/>
                    </a:cubicBezTo>
                    <a:cubicBezTo>
                      <a:pt x="6826" y="886"/>
                      <a:pt x="6664" y="982"/>
                      <a:pt x="6590" y="1214"/>
                    </a:cubicBezTo>
                    <a:cubicBezTo>
                      <a:pt x="6058" y="2377"/>
                      <a:pt x="5095" y="2899"/>
                      <a:pt x="4123" y="2899"/>
                    </a:cubicBezTo>
                    <a:cubicBezTo>
                      <a:pt x="2852" y="2899"/>
                      <a:pt x="1567" y="2006"/>
                      <a:pt x="1219" y="484"/>
                    </a:cubicBezTo>
                    <a:cubicBezTo>
                      <a:pt x="1172" y="143"/>
                      <a:pt x="950" y="1"/>
                      <a:pt x="716" y="1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5038;p49">
                <a:extLst>
                  <a:ext uri="{FF2B5EF4-FFF2-40B4-BE49-F238E27FC236}">
                    <a16:creationId xmlns:a16="http://schemas.microsoft.com/office/drawing/2014/main" id="{57BDAC51-1008-427F-A234-BD0CF8AF7A6C}"/>
                  </a:ext>
                </a:extLst>
              </p:cNvPr>
              <p:cNvSpPr/>
              <p:nvPr/>
            </p:nvSpPr>
            <p:spPr>
              <a:xfrm>
                <a:off x="-1450575" y="177100"/>
                <a:ext cx="176575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7063" h="4082" extrusionOk="0">
                    <a:moveTo>
                      <a:pt x="5302" y="1"/>
                    </a:moveTo>
                    <a:cubicBezTo>
                      <a:pt x="4585" y="1"/>
                      <a:pt x="3796" y="174"/>
                      <a:pt x="3298" y="402"/>
                    </a:cubicBezTo>
                    <a:cubicBezTo>
                      <a:pt x="1226" y="1132"/>
                      <a:pt x="0" y="3087"/>
                      <a:pt x="847" y="3934"/>
                    </a:cubicBezTo>
                    <a:cubicBezTo>
                      <a:pt x="949" y="4037"/>
                      <a:pt x="1069" y="4081"/>
                      <a:pt x="1205" y="4081"/>
                    </a:cubicBezTo>
                    <a:cubicBezTo>
                      <a:pt x="1877" y="4081"/>
                      <a:pt x="2930" y="2985"/>
                      <a:pt x="4144" y="2475"/>
                    </a:cubicBezTo>
                    <a:cubicBezTo>
                      <a:pt x="5487" y="1862"/>
                      <a:pt x="7063" y="2212"/>
                      <a:pt x="6946" y="899"/>
                    </a:cubicBezTo>
                    <a:cubicBezTo>
                      <a:pt x="6883" y="238"/>
                      <a:pt x="6141" y="1"/>
                      <a:pt x="5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5039;p49">
                <a:extLst>
                  <a:ext uri="{FF2B5EF4-FFF2-40B4-BE49-F238E27FC236}">
                    <a16:creationId xmlns:a16="http://schemas.microsoft.com/office/drawing/2014/main" id="{58512127-F42E-43CF-B53D-2D9C7F452B81}"/>
                  </a:ext>
                </a:extLst>
              </p:cNvPr>
              <p:cNvSpPr/>
              <p:nvPr/>
            </p:nvSpPr>
            <p:spPr>
              <a:xfrm>
                <a:off x="-681550" y="271350"/>
                <a:ext cx="167825" cy="130050"/>
              </a:xfrm>
              <a:custGeom>
                <a:avLst/>
                <a:gdLst/>
                <a:ahLst/>
                <a:cxnLst/>
                <a:rect l="l" t="t" r="r" b="b"/>
                <a:pathLst>
                  <a:path w="6713" h="5202" extrusionOk="0">
                    <a:moveTo>
                      <a:pt x="1602" y="0"/>
                    </a:moveTo>
                    <a:cubicBezTo>
                      <a:pt x="1152" y="0"/>
                      <a:pt x="783" y="144"/>
                      <a:pt x="613" y="514"/>
                    </a:cubicBezTo>
                    <a:cubicBezTo>
                      <a:pt x="0" y="1857"/>
                      <a:pt x="1722" y="1857"/>
                      <a:pt x="2802" y="2820"/>
                    </a:cubicBezTo>
                    <a:cubicBezTo>
                      <a:pt x="3916" y="3721"/>
                      <a:pt x="4717" y="5201"/>
                      <a:pt x="5401" y="5201"/>
                    </a:cubicBezTo>
                    <a:cubicBezTo>
                      <a:pt x="5470" y="5201"/>
                      <a:pt x="5537" y="5186"/>
                      <a:pt x="5604" y="5154"/>
                    </a:cubicBezTo>
                    <a:cubicBezTo>
                      <a:pt x="6713" y="4542"/>
                      <a:pt x="5983" y="2353"/>
                      <a:pt x="4261" y="1010"/>
                    </a:cubicBezTo>
                    <a:cubicBezTo>
                      <a:pt x="3628" y="530"/>
                      <a:pt x="2465" y="0"/>
                      <a:pt x="16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5040;p49">
                <a:extLst>
                  <a:ext uri="{FF2B5EF4-FFF2-40B4-BE49-F238E27FC236}">
                    <a16:creationId xmlns:a16="http://schemas.microsoft.com/office/drawing/2014/main" id="{9E396125-EB9D-4031-B7CE-C39C205AD2BD}"/>
                  </a:ext>
                </a:extLst>
              </p:cNvPr>
              <p:cNvSpPr/>
              <p:nvPr/>
            </p:nvSpPr>
            <p:spPr>
              <a:xfrm>
                <a:off x="-962125" y="-250400"/>
                <a:ext cx="547700" cy="378725"/>
              </a:xfrm>
              <a:custGeom>
                <a:avLst/>
                <a:gdLst/>
                <a:ahLst/>
                <a:cxnLst/>
                <a:rect l="l" t="t" r="r" b="b"/>
                <a:pathLst>
                  <a:path w="21908" h="15149" extrusionOk="0">
                    <a:moveTo>
                      <a:pt x="8308" y="1"/>
                    </a:moveTo>
                    <a:cubicBezTo>
                      <a:pt x="8126" y="1"/>
                      <a:pt x="7931" y="35"/>
                      <a:pt x="7721" y="108"/>
                    </a:cubicBezTo>
                    <a:cubicBezTo>
                      <a:pt x="4841" y="1112"/>
                      <a:pt x="1" y="9266"/>
                      <a:pt x="6686" y="9266"/>
                    </a:cubicBezTo>
                    <a:cubicBezTo>
                      <a:pt x="7386" y="9266"/>
                      <a:pt x="8212" y="9177"/>
                      <a:pt x="9180" y="8980"/>
                    </a:cubicBezTo>
                    <a:cubicBezTo>
                      <a:pt x="9414" y="9710"/>
                      <a:pt x="9910" y="10323"/>
                      <a:pt x="10640" y="10702"/>
                    </a:cubicBezTo>
                    <a:cubicBezTo>
                      <a:pt x="11093" y="10952"/>
                      <a:pt x="11547" y="11069"/>
                      <a:pt x="12000" y="11069"/>
                    </a:cubicBezTo>
                    <a:cubicBezTo>
                      <a:pt x="12393" y="11069"/>
                      <a:pt x="12786" y="10982"/>
                      <a:pt x="13179" y="10819"/>
                    </a:cubicBezTo>
                    <a:lnTo>
                      <a:pt x="13179" y="10819"/>
                    </a:lnTo>
                    <a:lnTo>
                      <a:pt x="13062" y="11052"/>
                    </a:lnTo>
                    <a:cubicBezTo>
                      <a:pt x="14339" y="14046"/>
                      <a:pt x="15693" y="15148"/>
                      <a:pt x="16931" y="15148"/>
                    </a:cubicBezTo>
                    <a:cubicBezTo>
                      <a:pt x="19712" y="15148"/>
                      <a:pt x="21907" y="9585"/>
                      <a:pt x="21321" y="7404"/>
                    </a:cubicBezTo>
                    <a:cubicBezTo>
                      <a:pt x="21116" y="6505"/>
                      <a:pt x="20505" y="6182"/>
                      <a:pt x="19727" y="6182"/>
                    </a:cubicBezTo>
                    <a:cubicBezTo>
                      <a:pt x="18184" y="6182"/>
                      <a:pt x="15988" y="7454"/>
                      <a:pt x="15017" y="8017"/>
                    </a:cubicBezTo>
                    <a:cubicBezTo>
                      <a:pt x="15017" y="7054"/>
                      <a:pt x="14405" y="6062"/>
                      <a:pt x="13412" y="5449"/>
                    </a:cubicBezTo>
                    <a:cubicBezTo>
                      <a:pt x="12989" y="5274"/>
                      <a:pt x="12507" y="5186"/>
                      <a:pt x="12041" y="5186"/>
                    </a:cubicBezTo>
                    <a:cubicBezTo>
                      <a:pt x="11574" y="5186"/>
                      <a:pt x="11121" y="5274"/>
                      <a:pt x="10756" y="5449"/>
                    </a:cubicBezTo>
                    <a:cubicBezTo>
                      <a:pt x="10650" y="3796"/>
                      <a:pt x="10227" y="1"/>
                      <a:pt x="8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5041;p49">
                <a:extLst>
                  <a:ext uri="{FF2B5EF4-FFF2-40B4-BE49-F238E27FC236}">
                    <a16:creationId xmlns:a16="http://schemas.microsoft.com/office/drawing/2014/main" id="{33829ACA-E331-4019-9B46-83B65D30492B}"/>
                  </a:ext>
                </a:extLst>
              </p:cNvPr>
              <p:cNvSpPr/>
              <p:nvPr/>
            </p:nvSpPr>
            <p:spPr>
              <a:xfrm>
                <a:off x="-626825" y="964925"/>
                <a:ext cx="197750" cy="323375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12935" extrusionOk="0">
                    <a:moveTo>
                      <a:pt x="1281" y="0"/>
                    </a:moveTo>
                    <a:cubicBezTo>
                      <a:pt x="1097" y="0"/>
                      <a:pt x="912" y="10"/>
                      <a:pt x="730" y="30"/>
                    </a:cubicBezTo>
                    <a:cubicBezTo>
                      <a:pt x="0" y="30"/>
                      <a:pt x="0" y="1227"/>
                      <a:pt x="730" y="1227"/>
                    </a:cubicBezTo>
                    <a:cubicBezTo>
                      <a:pt x="905" y="1227"/>
                      <a:pt x="1119" y="1175"/>
                      <a:pt x="1320" y="1175"/>
                    </a:cubicBezTo>
                    <a:cubicBezTo>
                      <a:pt x="1421" y="1175"/>
                      <a:pt x="1518" y="1188"/>
                      <a:pt x="1605" y="1227"/>
                    </a:cubicBezTo>
                    <a:cubicBezTo>
                      <a:pt x="2685" y="1343"/>
                      <a:pt x="2919" y="1489"/>
                      <a:pt x="3181" y="2569"/>
                    </a:cubicBezTo>
                    <a:cubicBezTo>
                      <a:pt x="3415" y="4028"/>
                      <a:pt x="3298" y="3416"/>
                      <a:pt x="2802" y="4408"/>
                    </a:cubicBezTo>
                    <a:cubicBezTo>
                      <a:pt x="2335" y="5254"/>
                      <a:pt x="1722" y="5867"/>
                      <a:pt x="1956" y="7064"/>
                    </a:cubicBezTo>
                    <a:cubicBezTo>
                      <a:pt x="2189" y="7910"/>
                      <a:pt x="2685" y="8406"/>
                      <a:pt x="3532" y="8786"/>
                    </a:cubicBezTo>
                    <a:cubicBezTo>
                      <a:pt x="4028" y="9019"/>
                      <a:pt x="4991" y="8902"/>
                      <a:pt x="5487" y="9369"/>
                    </a:cubicBezTo>
                    <a:cubicBezTo>
                      <a:pt x="6217" y="9982"/>
                      <a:pt x="5983" y="11208"/>
                      <a:pt x="5254" y="11938"/>
                    </a:cubicBezTo>
                    <a:cubicBezTo>
                      <a:pt x="4772" y="12328"/>
                      <a:pt x="5192" y="12935"/>
                      <a:pt x="5692" y="12935"/>
                    </a:cubicBezTo>
                    <a:cubicBezTo>
                      <a:pt x="5828" y="12935"/>
                      <a:pt x="5969" y="12890"/>
                      <a:pt x="6100" y="12784"/>
                    </a:cubicBezTo>
                    <a:cubicBezTo>
                      <a:pt x="7063" y="11938"/>
                      <a:pt x="7909" y="10478"/>
                      <a:pt x="7180" y="9136"/>
                    </a:cubicBezTo>
                    <a:cubicBezTo>
                      <a:pt x="6217" y="7443"/>
                      <a:pt x="1722" y="8056"/>
                      <a:pt x="3794" y="5137"/>
                    </a:cubicBezTo>
                    <a:cubicBezTo>
                      <a:pt x="4641" y="3912"/>
                      <a:pt x="5370" y="2686"/>
                      <a:pt x="4378" y="1343"/>
                    </a:cubicBezTo>
                    <a:cubicBezTo>
                      <a:pt x="3647" y="410"/>
                      <a:pt x="2457" y="0"/>
                      <a:pt x="128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5042;p49">
                <a:extLst>
                  <a:ext uri="{FF2B5EF4-FFF2-40B4-BE49-F238E27FC236}">
                    <a16:creationId xmlns:a16="http://schemas.microsoft.com/office/drawing/2014/main" id="{238E0F75-07F0-4C39-B7D9-52822282F07A}"/>
                  </a:ext>
                </a:extLst>
              </p:cNvPr>
              <p:cNvSpPr/>
              <p:nvPr/>
            </p:nvSpPr>
            <p:spPr>
              <a:xfrm>
                <a:off x="-1787675" y="824800"/>
                <a:ext cx="259475" cy="286600"/>
              </a:xfrm>
              <a:custGeom>
                <a:avLst/>
                <a:gdLst/>
                <a:ahLst/>
                <a:cxnLst/>
                <a:rect l="l" t="t" r="r" b="b"/>
                <a:pathLst>
                  <a:path w="10379" h="11464" extrusionOk="0">
                    <a:moveTo>
                      <a:pt x="7957" y="0"/>
                    </a:moveTo>
                    <a:cubicBezTo>
                      <a:pt x="7194" y="0"/>
                      <a:pt x="6439" y="173"/>
                      <a:pt x="5838" y="644"/>
                    </a:cubicBezTo>
                    <a:cubicBezTo>
                      <a:pt x="4378" y="1724"/>
                      <a:pt x="5108" y="3067"/>
                      <a:pt x="5458" y="4526"/>
                    </a:cubicBezTo>
                    <a:cubicBezTo>
                      <a:pt x="6451" y="7941"/>
                      <a:pt x="2423" y="5869"/>
                      <a:pt x="964" y="7445"/>
                    </a:cubicBezTo>
                    <a:cubicBezTo>
                      <a:pt x="1" y="8408"/>
                      <a:pt x="351" y="10130"/>
                      <a:pt x="1080" y="11209"/>
                    </a:cubicBezTo>
                    <a:cubicBezTo>
                      <a:pt x="1226" y="11389"/>
                      <a:pt x="1411" y="11463"/>
                      <a:pt x="1592" y="11463"/>
                    </a:cubicBezTo>
                    <a:cubicBezTo>
                      <a:pt x="2028" y="11463"/>
                      <a:pt x="2437" y="11030"/>
                      <a:pt x="2189" y="10597"/>
                    </a:cubicBezTo>
                    <a:cubicBezTo>
                      <a:pt x="1693" y="9867"/>
                      <a:pt x="1577" y="9517"/>
                      <a:pt x="1927" y="8787"/>
                    </a:cubicBezTo>
                    <a:cubicBezTo>
                      <a:pt x="2261" y="8138"/>
                      <a:pt x="2370" y="8033"/>
                      <a:pt x="2664" y="8033"/>
                    </a:cubicBezTo>
                    <a:cubicBezTo>
                      <a:pt x="2807" y="8033"/>
                      <a:pt x="2993" y="8057"/>
                      <a:pt x="3269" y="8057"/>
                    </a:cubicBezTo>
                    <a:lnTo>
                      <a:pt x="4262" y="8057"/>
                    </a:lnTo>
                    <a:cubicBezTo>
                      <a:pt x="5341" y="8057"/>
                      <a:pt x="6188" y="7561"/>
                      <a:pt x="6684" y="6598"/>
                    </a:cubicBezTo>
                    <a:cubicBezTo>
                      <a:pt x="7180" y="5489"/>
                      <a:pt x="6684" y="4643"/>
                      <a:pt x="6305" y="3563"/>
                    </a:cubicBezTo>
                    <a:cubicBezTo>
                      <a:pt x="6084" y="2404"/>
                      <a:pt x="6619" y="1245"/>
                      <a:pt x="7911" y="1245"/>
                    </a:cubicBezTo>
                    <a:cubicBezTo>
                      <a:pt x="7986" y="1245"/>
                      <a:pt x="8063" y="1249"/>
                      <a:pt x="8143" y="1257"/>
                    </a:cubicBezTo>
                    <a:cubicBezTo>
                      <a:pt x="8493" y="1257"/>
                      <a:pt x="8990" y="1374"/>
                      <a:pt x="9369" y="1491"/>
                    </a:cubicBezTo>
                    <a:cubicBezTo>
                      <a:pt x="9439" y="1513"/>
                      <a:pt x="9506" y="1523"/>
                      <a:pt x="9568" y="1523"/>
                    </a:cubicBezTo>
                    <a:cubicBezTo>
                      <a:pt x="10156" y="1523"/>
                      <a:pt x="10379" y="608"/>
                      <a:pt x="9719" y="265"/>
                    </a:cubicBezTo>
                    <a:cubicBezTo>
                      <a:pt x="9176" y="110"/>
                      <a:pt x="8564" y="0"/>
                      <a:pt x="79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5043;p49">
                <a:extLst>
                  <a:ext uri="{FF2B5EF4-FFF2-40B4-BE49-F238E27FC236}">
                    <a16:creationId xmlns:a16="http://schemas.microsoft.com/office/drawing/2014/main" id="{CED821C5-21F3-442B-BFAA-9BB76A05CA38}"/>
                  </a:ext>
                </a:extLst>
              </p:cNvPr>
              <p:cNvSpPr/>
              <p:nvPr/>
            </p:nvSpPr>
            <p:spPr>
              <a:xfrm>
                <a:off x="-1669475" y="1700075"/>
                <a:ext cx="368125" cy="232125"/>
              </a:xfrm>
              <a:custGeom>
                <a:avLst/>
                <a:gdLst/>
                <a:ahLst/>
                <a:cxnLst/>
                <a:rect l="l" t="t" r="r" b="b"/>
                <a:pathLst>
                  <a:path w="14725" h="9285" extrusionOk="0">
                    <a:moveTo>
                      <a:pt x="729" y="0"/>
                    </a:moveTo>
                    <a:cubicBezTo>
                      <a:pt x="506" y="0"/>
                      <a:pt x="307" y="117"/>
                      <a:pt x="263" y="393"/>
                    </a:cubicBezTo>
                    <a:cubicBezTo>
                      <a:pt x="1" y="1736"/>
                      <a:pt x="117" y="3457"/>
                      <a:pt x="1110" y="4421"/>
                    </a:cubicBezTo>
                    <a:cubicBezTo>
                      <a:pt x="1739" y="5202"/>
                      <a:pt x="2351" y="5475"/>
                      <a:pt x="2966" y="5475"/>
                    </a:cubicBezTo>
                    <a:cubicBezTo>
                      <a:pt x="3889" y="5475"/>
                      <a:pt x="4821" y="4859"/>
                      <a:pt x="5838" y="4421"/>
                    </a:cubicBezTo>
                    <a:cubicBezTo>
                      <a:pt x="6490" y="4113"/>
                      <a:pt x="6991" y="3980"/>
                      <a:pt x="7381" y="3980"/>
                    </a:cubicBezTo>
                    <a:cubicBezTo>
                      <a:pt x="9466" y="3980"/>
                      <a:pt x="8353" y="7784"/>
                      <a:pt x="10099" y="8915"/>
                    </a:cubicBezTo>
                    <a:cubicBezTo>
                      <a:pt x="10508" y="9173"/>
                      <a:pt x="10960" y="9284"/>
                      <a:pt x="11419" y="9284"/>
                    </a:cubicBezTo>
                    <a:cubicBezTo>
                      <a:pt x="12468" y="9284"/>
                      <a:pt x="13553" y="8703"/>
                      <a:pt x="14243" y="7952"/>
                    </a:cubicBezTo>
                    <a:cubicBezTo>
                      <a:pt x="14725" y="7562"/>
                      <a:pt x="14286" y="6955"/>
                      <a:pt x="13793" y="6955"/>
                    </a:cubicBezTo>
                    <a:cubicBezTo>
                      <a:pt x="13659" y="6955"/>
                      <a:pt x="13521" y="7000"/>
                      <a:pt x="13397" y="7106"/>
                    </a:cubicBezTo>
                    <a:cubicBezTo>
                      <a:pt x="12903" y="7599"/>
                      <a:pt x="12342" y="7973"/>
                      <a:pt x="11769" y="7973"/>
                    </a:cubicBezTo>
                    <a:cubicBezTo>
                      <a:pt x="11495" y="7973"/>
                      <a:pt x="11219" y="7887"/>
                      <a:pt x="10945" y="7689"/>
                    </a:cubicBezTo>
                    <a:cubicBezTo>
                      <a:pt x="9982" y="7106"/>
                      <a:pt x="10215" y="6376"/>
                      <a:pt x="10099" y="5384"/>
                    </a:cubicBezTo>
                    <a:cubicBezTo>
                      <a:pt x="9865" y="4304"/>
                      <a:pt x="9369" y="3195"/>
                      <a:pt x="8143" y="2845"/>
                    </a:cubicBezTo>
                    <a:cubicBezTo>
                      <a:pt x="7801" y="2703"/>
                      <a:pt x="7475" y="2642"/>
                      <a:pt x="7162" y="2642"/>
                    </a:cubicBezTo>
                    <a:cubicBezTo>
                      <a:pt x="6381" y="2642"/>
                      <a:pt x="5679" y="3020"/>
                      <a:pt x="4991" y="3457"/>
                    </a:cubicBezTo>
                    <a:cubicBezTo>
                      <a:pt x="4400" y="3830"/>
                      <a:pt x="3763" y="4084"/>
                      <a:pt x="3183" y="4084"/>
                    </a:cubicBezTo>
                    <a:cubicBezTo>
                      <a:pt x="2447" y="4084"/>
                      <a:pt x="1803" y="3675"/>
                      <a:pt x="1460" y="2582"/>
                    </a:cubicBezTo>
                    <a:cubicBezTo>
                      <a:pt x="1343" y="1998"/>
                      <a:pt x="1343" y="1269"/>
                      <a:pt x="1460" y="772"/>
                    </a:cubicBezTo>
                    <a:cubicBezTo>
                      <a:pt x="1532" y="318"/>
                      <a:pt x="1097" y="0"/>
                      <a:pt x="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5044;p49">
                <a:extLst>
                  <a:ext uri="{FF2B5EF4-FFF2-40B4-BE49-F238E27FC236}">
                    <a16:creationId xmlns:a16="http://schemas.microsoft.com/office/drawing/2014/main" id="{6E8C811D-E4A7-4CA9-B5A8-5833D18DB409}"/>
                  </a:ext>
                </a:extLst>
              </p:cNvPr>
              <p:cNvSpPr/>
              <p:nvPr/>
            </p:nvSpPr>
            <p:spPr>
              <a:xfrm>
                <a:off x="-1125525" y="1827550"/>
                <a:ext cx="395850" cy="152950"/>
              </a:xfrm>
              <a:custGeom>
                <a:avLst/>
                <a:gdLst/>
                <a:ahLst/>
                <a:cxnLst/>
                <a:rect l="l" t="t" r="r" b="b"/>
                <a:pathLst>
                  <a:path w="15834" h="6118" extrusionOk="0">
                    <a:moveTo>
                      <a:pt x="15220" y="0"/>
                    </a:moveTo>
                    <a:cubicBezTo>
                      <a:pt x="14914" y="0"/>
                      <a:pt x="14607" y="183"/>
                      <a:pt x="14607" y="547"/>
                    </a:cubicBezTo>
                    <a:cubicBezTo>
                      <a:pt x="14491" y="1131"/>
                      <a:pt x="14374" y="1861"/>
                      <a:pt x="13994" y="2240"/>
                    </a:cubicBezTo>
                    <a:cubicBezTo>
                      <a:pt x="13528" y="3085"/>
                      <a:pt x="13013" y="3401"/>
                      <a:pt x="12488" y="3401"/>
                    </a:cubicBezTo>
                    <a:cubicBezTo>
                      <a:pt x="11798" y="3401"/>
                      <a:pt x="11093" y="2854"/>
                      <a:pt x="10463" y="2240"/>
                    </a:cubicBezTo>
                    <a:cubicBezTo>
                      <a:pt x="9617" y="1394"/>
                      <a:pt x="8887" y="664"/>
                      <a:pt x="7545" y="664"/>
                    </a:cubicBezTo>
                    <a:cubicBezTo>
                      <a:pt x="6348" y="781"/>
                      <a:pt x="5618" y="1510"/>
                      <a:pt x="5122" y="2474"/>
                    </a:cubicBezTo>
                    <a:cubicBezTo>
                      <a:pt x="4889" y="2970"/>
                      <a:pt x="4626" y="4312"/>
                      <a:pt x="4042" y="4546"/>
                    </a:cubicBezTo>
                    <a:cubicBezTo>
                      <a:pt x="3838" y="4648"/>
                      <a:pt x="3626" y="4693"/>
                      <a:pt x="3413" y="4693"/>
                    </a:cubicBezTo>
                    <a:cubicBezTo>
                      <a:pt x="2588" y="4693"/>
                      <a:pt x="1751" y="4016"/>
                      <a:pt x="1357" y="3320"/>
                    </a:cubicBezTo>
                    <a:cubicBezTo>
                      <a:pt x="1247" y="3150"/>
                      <a:pt x="1077" y="3079"/>
                      <a:pt x="900" y="3079"/>
                    </a:cubicBezTo>
                    <a:cubicBezTo>
                      <a:pt x="470" y="3079"/>
                      <a:pt x="0" y="3499"/>
                      <a:pt x="248" y="3933"/>
                    </a:cubicBezTo>
                    <a:cubicBezTo>
                      <a:pt x="865" y="5067"/>
                      <a:pt x="2001" y="6118"/>
                      <a:pt x="3307" y="6118"/>
                    </a:cubicBezTo>
                    <a:cubicBezTo>
                      <a:pt x="3547" y="6118"/>
                      <a:pt x="3793" y="6082"/>
                      <a:pt x="4042" y="6005"/>
                    </a:cubicBezTo>
                    <a:cubicBezTo>
                      <a:pt x="5833" y="5408"/>
                      <a:pt x="5983" y="1880"/>
                      <a:pt x="7721" y="1880"/>
                    </a:cubicBezTo>
                    <a:cubicBezTo>
                      <a:pt x="8107" y="1880"/>
                      <a:pt x="8571" y="2054"/>
                      <a:pt x="9150" y="2474"/>
                    </a:cubicBezTo>
                    <a:cubicBezTo>
                      <a:pt x="10320" y="3363"/>
                      <a:pt x="11021" y="4702"/>
                      <a:pt x="12380" y="4702"/>
                    </a:cubicBezTo>
                    <a:cubicBezTo>
                      <a:pt x="12717" y="4702"/>
                      <a:pt x="13093" y="4620"/>
                      <a:pt x="13527" y="4429"/>
                    </a:cubicBezTo>
                    <a:cubicBezTo>
                      <a:pt x="14987" y="3816"/>
                      <a:pt x="15570" y="2123"/>
                      <a:pt x="15833" y="547"/>
                    </a:cubicBezTo>
                    <a:cubicBezTo>
                      <a:pt x="15833" y="183"/>
                      <a:pt x="15527" y="0"/>
                      <a:pt x="152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5045;p49">
                <a:extLst>
                  <a:ext uri="{FF2B5EF4-FFF2-40B4-BE49-F238E27FC236}">
                    <a16:creationId xmlns:a16="http://schemas.microsoft.com/office/drawing/2014/main" id="{87B6B0BA-7C76-44A9-8F0A-96A818D3D2C8}"/>
                  </a:ext>
                </a:extLst>
              </p:cNvPr>
              <p:cNvSpPr/>
              <p:nvPr/>
            </p:nvSpPr>
            <p:spPr>
              <a:xfrm>
                <a:off x="-1633000" y="1865300"/>
                <a:ext cx="64250" cy="58125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325" extrusionOk="0">
                    <a:moveTo>
                      <a:pt x="1460" y="0"/>
                    </a:moveTo>
                    <a:cubicBezTo>
                      <a:pt x="847" y="0"/>
                      <a:pt x="264" y="351"/>
                      <a:pt x="118" y="964"/>
                    </a:cubicBezTo>
                    <a:cubicBezTo>
                      <a:pt x="1" y="1693"/>
                      <a:pt x="497" y="2189"/>
                      <a:pt x="1110" y="2306"/>
                    </a:cubicBezTo>
                    <a:cubicBezTo>
                      <a:pt x="1174" y="2318"/>
                      <a:pt x="1237" y="2324"/>
                      <a:pt x="1300" y="2324"/>
                    </a:cubicBezTo>
                    <a:cubicBezTo>
                      <a:pt x="1840" y="2324"/>
                      <a:pt x="2322" y="1892"/>
                      <a:pt x="2452" y="1343"/>
                    </a:cubicBezTo>
                    <a:cubicBezTo>
                      <a:pt x="2569" y="730"/>
                      <a:pt x="2073" y="117"/>
                      <a:pt x="1460" y="0"/>
                    </a:cubicBezTo>
                    <a:close/>
                  </a:path>
                </a:pathLst>
              </a:custGeom>
              <a:solidFill>
                <a:srgbClr val="AC6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5046;p49">
                <a:extLst>
                  <a:ext uri="{FF2B5EF4-FFF2-40B4-BE49-F238E27FC236}">
                    <a16:creationId xmlns:a16="http://schemas.microsoft.com/office/drawing/2014/main" id="{8E7D70D6-41BF-4CB3-9413-FAEF79EAEFA7}"/>
                  </a:ext>
                </a:extLst>
              </p:cNvPr>
              <p:cNvSpPr/>
              <p:nvPr/>
            </p:nvSpPr>
            <p:spPr>
              <a:xfrm>
                <a:off x="-1565875" y="1904700"/>
                <a:ext cx="39425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577" h="1460" extrusionOk="0">
                    <a:moveTo>
                      <a:pt x="847" y="0"/>
                    </a:moveTo>
                    <a:cubicBezTo>
                      <a:pt x="497" y="0"/>
                      <a:pt x="118" y="234"/>
                      <a:pt x="118" y="613"/>
                    </a:cubicBezTo>
                    <a:cubicBezTo>
                      <a:pt x="1" y="964"/>
                      <a:pt x="234" y="1343"/>
                      <a:pt x="731" y="1460"/>
                    </a:cubicBezTo>
                    <a:cubicBezTo>
                      <a:pt x="1081" y="1460"/>
                      <a:pt x="1460" y="1226"/>
                      <a:pt x="1460" y="847"/>
                    </a:cubicBezTo>
                    <a:cubicBezTo>
                      <a:pt x="1577" y="497"/>
                      <a:pt x="1227" y="117"/>
                      <a:pt x="847" y="0"/>
                    </a:cubicBezTo>
                    <a:close/>
                  </a:path>
                </a:pathLst>
              </a:custGeom>
              <a:solidFill>
                <a:srgbClr val="AC6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5047;p49">
                <a:extLst>
                  <a:ext uri="{FF2B5EF4-FFF2-40B4-BE49-F238E27FC236}">
                    <a16:creationId xmlns:a16="http://schemas.microsoft.com/office/drawing/2014/main" id="{5F111D72-0835-4ECC-9142-D63BFE47C9E1}"/>
                  </a:ext>
                </a:extLst>
              </p:cNvPr>
              <p:cNvSpPr/>
              <p:nvPr/>
            </p:nvSpPr>
            <p:spPr>
              <a:xfrm>
                <a:off x="-1693550" y="937950"/>
                <a:ext cx="1045575" cy="900925"/>
              </a:xfrm>
              <a:custGeom>
                <a:avLst/>
                <a:gdLst/>
                <a:ahLst/>
                <a:cxnLst/>
                <a:rect l="l" t="t" r="r" b="b"/>
                <a:pathLst>
                  <a:path w="41823" h="36037" extrusionOk="0">
                    <a:moveTo>
                      <a:pt x="13747" y="0"/>
                    </a:moveTo>
                    <a:cubicBezTo>
                      <a:pt x="12638" y="9135"/>
                      <a:pt x="5954" y="12900"/>
                      <a:pt x="5954" y="12900"/>
                    </a:cubicBezTo>
                    <a:lnTo>
                      <a:pt x="0" y="26033"/>
                    </a:lnTo>
                    <a:cubicBezTo>
                      <a:pt x="855" y="29594"/>
                      <a:pt x="3824" y="30133"/>
                      <a:pt x="5543" y="30133"/>
                    </a:cubicBezTo>
                    <a:cubicBezTo>
                      <a:pt x="6290" y="30133"/>
                      <a:pt x="6801" y="30032"/>
                      <a:pt x="6801" y="30032"/>
                    </a:cubicBezTo>
                    <a:cubicBezTo>
                      <a:pt x="7778" y="32833"/>
                      <a:pt x="9785" y="33534"/>
                      <a:pt x="11547" y="33534"/>
                    </a:cubicBezTo>
                    <a:cubicBezTo>
                      <a:pt x="13309" y="33534"/>
                      <a:pt x="14827" y="32833"/>
                      <a:pt x="14827" y="32833"/>
                    </a:cubicBezTo>
                    <a:cubicBezTo>
                      <a:pt x="16670" y="35132"/>
                      <a:pt x="18662" y="35810"/>
                      <a:pt x="20369" y="35810"/>
                    </a:cubicBezTo>
                    <a:cubicBezTo>
                      <a:pt x="22823" y="35810"/>
                      <a:pt x="24691" y="34409"/>
                      <a:pt x="24691" y="34409"/>
                    </a:cubicBezTo>
                    <a:cubicBezTo>
                      <a:pt x="26019" y="35606"/>
                      <a:pt x="27309" y="36036"/>
                      <a:pt x="28479" y="36036"/>
                    </a:cubicBezTo>
                    <a:cubicBezTo>
                      <a:pt x="31476" y="36036"/>
                      <a:pt x="33680" y="33213"/>
                      <a:pt x="33680" y="33213"/>
                    </a:cubicBezTo>
                    <a:cubicBezTo>
                      <a:pt x="35092" y="34505"/>
                      <a:pt x="36420" y="34948"/>
                      <a:pt x="37577" y="34948"/>
                    </a:cubicBezTo>
                    <a:cubicBezTo>
                      <a:pt x="40106" y="34948"/>
                      <a:pt x="41823" y="32833"/>
                      <a:pt x="41823" y="32833"/>
                    </a:cubicBezTo>
                    <a:lnTo>
                      <a:pt x="38671" y="17511"/>
                    </a:lnTo>
                    <a:cubicBezTo>
                      <a:pt x="32951" y="9981"/>
                      <a:pt x="34906" y="2919"/>
                      <a:pt x="34906" y="2919"/>
                    </a:cubicBezTo>
                    <a:lnTo>
                      <a:pt x="34906" y="2919"/>
                    </a:lnTo>
                    <a:cubicBezTo>
                      <a:pt x="33914" y="3035"/>
                      <a:pt x="33067" y="3152"/>
                      <a:pt x="32104" y="3152"/>
                    </a:cubicBezTo>
                    <a:cubicBezTo>
                      <a:pt x="31497" y="3181"/>
                      <a:pt x="30895" y="3194"/>
                      <a:pt x="30300" y="3194"/>
                    </a:cubicBezTo>
                    <a:cubicBezTo>
                      <a:pt x="27920" y="3194"/>
                      <a:pt x="25660" y="2989"/>
                      <a:pt x="23699" y="2802"/>
                    </a:cubicBezTo>
                    <a:lnTo>
                      <a:pt x="23699" y="2685"/>
                    </a:lnTo>
                    <a:cubicBezTo>
                      <a:pt x="20197" y="2189"/>
                      <a:pt x="17395" y="1343"/>
                      <a:pt x="15673" y="730"/>
                    </a:cubicBezTo>
                    <a:cubicBezTo>
                      <a:pt x="14476" y="233"/>
                      <a:pt x="13747" y="0"/>
                      <a:pt x="137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5048;p49">
                <a:extLst>
                  <a:ext uri="{FF2B5EF4-FFF2-40B4-BE49-F238E27FC236}">
                    <a16:creationId xmlns:a16="http://schemas.microsoft.com/office/drawing/2014/main" id="{67E9A97E-D66A-4F26-9E7C-835F34B47152}"/>
                  </a:ext>
                </a:extLst>
              </p:cNvPr>
              <p:cNvSpPr/>
              <p:nvPr/>
            </p:nvSpPr>
            <p:spPr>
              <a:xfrm>
                <a:off x="-1674125" y="1497150"/>
                <a:ext cx="1027400" cy="276975"/>
              </a:xfrm>
              <a:custGeom>
                <a:avLst/>
                <a:gdLst/>
                <a:ahLst/>
                <a:cxnLst/>
                <a:rect l="l" t="t" r="r" b="b"/>
                <a:pathLst>
                  <a:path w="41096" h="11079" extrusionOk="0">
                    <a:moveTo>
                      <a:pt x="711" y="1"/>
                    </a:moveTo>
                    <a:cubicBezTo>
                      <a:pt x="357" y="1"/>
                      <a:pt x="0" y="311"/>
                      <a:pt x="70" y="747"/>
                    </a:cubicBezTo>
                    <a:cubicBezTo>
                      <a:pt x="303" y="1710"/>
                      <a:pt x="799" y="2556"/>
                      <a:pt x="1412" y="3286"/>
                    </a:cubicBezTo>
                    <a:cubicBezTo>
                      <a:pt x="2025" y="3899"/>
                      <a:pt x="2638" y="4395"/>
                      <a:pt x="3368" y="4745"/>
                    </a:cubicBezTo>
                    <a:cubicBezTo>
                      <a:pt x="4214" y="5241"/>
                      <a:pt x="5411" y="5125"/>
                      <a:pt x="6140" y="5358"/>
                    </a:cubicBezTo>
                    <a:cubicBezTo>
                      <a:pt x="6637" y="5591"/>
                      <a:pt x="7600" y="6934"/>
                      <a:pt x="8475" y="7430"/>
                    </a:cubicBezTo>
                    <a:cubicBezTo>
                      <a:pt x="9669" y="8358"/>
                      <a:pt x="11063" y="8785"/>
                      <a:pt x="12519" y="8785"/>
                    </a:cubicBezTo>
                    <a:cubicBezTo>
                      <a:pt x="12986" y="8785"/>
                      <a:pt x="13458" y="8741"/>
                      <a:pt x="13933" y="8656"/>
                    </a:cubicBezTo>
                    <a:cubicBezTo>
                      <a:pt x="14316" y="8590"/>
                      <a:pt x="14400" y="8530"/>
                      <a:pt x="14469" y="8530"/>
                    </a:cubicBezTo>
                    <a:cubicBezTo>
                      <a:pt x="14553" y="8530"/>
                      <a:pt x="14615" y="8618"/>
                      <a:pt x="15159" y="8889"/>
                    </a:cubicBezTo>
                    <a:cubicBezTo>
                      <a:pt x="16005" y="9386"/>
                      <a:pt x="16735" y="9853"/>
                      <a:pt x="17581" y="10232"/>
                    </a:cubicBezTo>
                    <a:cubicBezTo>
                      <a:pt x="18690" y="10582"/>
                      <a:pt x="19887" y="10845"/>
                      <a:pt x="20996" y="10845"/>
                    </a:cubicBezTo>
                    <a:cubicBezTo>
                      <a:pt x="21463" y="10845"/>
                      <a:pt x="21959" y="10699"/>
                      <a:pt x="22455" y="10582"/>
                    </a:cubicBezTo>
                    <a:cubicBezTo>
                      <a:pt x="22688" y="10582"/>
                      <a:pt x="23797" y="9853"/>
                      <a:pt x="23651" y="9853"/>
                    </a:cubicBezTo>
                    <a:cubicBezTo>
                      <a:pt x="24031" y="9853"/>
                      <a:pt x="24644" y="10349"/>
                      <a:pt x="24994" y="10465"/>
                    </a:cubicBezTo>
                    <a:cubicBezTo>
                      <a:pt x="25724" y="10845"/>
                      <a:pt x="26716" y="10962"/>
                      <a:pt x="27562" y="11078"/>
                    </a:cubicBezTo>
                    <a:cubicBezTo>
                      <a:pt x="28525" y="11078"/>
                      <a:pt x="29489" y="10962"/>
                      <a:pt x="30364" y="10582"/>
                    </a:cubicBezTo>
                    <a:cubicBezTo>
                      <a:pt x="30714" y="10465"/>
                      <a:pt x="31210" y="10232"/>
                      <a:pt x="31561" y="9853"/>
                    </a:cubicBezTo>
                    <a:cubicBezTo>
                      <a:pt x="31823" y="9736"/>
                      <a:pt x="32290" y="9006"/>
                      <a:pt x="32057" y="9006"/>
                    </a:cubicBezTo>
                    <a:cubicBezTo>
                      <a:pt x="32553" y="9006"/>
                      <a:pt x="33516" y="9736"/>
                      <a:pt x="33866" y="9853"/>
                    </a:cubicBezTo>
                    <a:cubicBezTo>
                      <a:pt x="34742" y="10115"/>
                      <a:pt x="35705" y="10349"/>
                      <a:pt x="36551" y="10349"/>
                    </a:cubicBezTo>
                    <a:cubicBezTo>
                      <a:pt x="38623" y="10349"/>
                      <a:pt x="40083" y="9502"/>
                      <a:pt x="40929" y="7664"/>
                    </a:cubicBezTo>
                    <a:cubicBezTo>
                      <a:pt x="41096" y="7144"/>
                      <a:pt x="40654" y="6683"/>
                      <a:pt x="40260" y="6683"/>
                    </a:cubicBezTo>
                    <a:cubicBezTo>
                      <a:pt x="40101" y="6683"/>
                      <a:pt x="39950" y="6758"/>
                      <a:pt x="39849" y="6934"/>
                    </a:cubicBezTo>
                    <a:cubicBezTo>
                      <a:pt x="39169" y="8545"/>
                      <a:pt x="37928" y="9116"/>
                      <a:pt x="36568" y="9116"/>
                    </a:cubicBezTo>
                    <a:cubicBezTo>
                      <a:pt x="35244" y="9116"/>
                      <a:pt x="33807" y="8574"/>
                      <a:pt x="32670" y="7926"/>
                    </a:cubicBezTo>
                    <a:cubicBezTo>
                      <a:pt x="32558" y="7864"/>
                      <a:pt x="32429" y="7828"/>
                      <a:pt x="32310" y="7828"/>
                    </a:cubicBezTo>
                    <a:cubicBezTo>
                      <a:pt x="32150" y="7828"/>
                      <a:pt x="32007" y="7893"/>
                      <a:pt x="31940" y="8043"/>
                    </a:cubicBezTo>
                    <a:cubicBezTo>
                      <a:pt x="30701" y="9216"/>
                      <a:pt x="29228" y="9800"/>
                      <a:pt x="27718" y="9800"/>
                    </a:cubicBezTo>
                    <a:cubicBezTo>
                      <a:pt x="26559" y="9800"/>
                      <a:pt x="25379" y="9457"/>
                      <a:pt x="24264" y="8773"/>
                    </a:cubicBezTo>
                    <a:cubicBezTo>
                      <a:pt x="24206" y="8714"/>
                      <a:pt x="24118" y="8685"/>
                      <a:pt x="24013" y="8685"/>
                    </a:cubicBezTo>
                    <a:cubicBezTo>
                      <a:pt x="23907" y="8685"/>
                      <a:pt x="23783" y="8714"/>
                      <a:pt x="23651" y="8773"/>
                    </a:cubicBezTo>
                    <a:cubicBezTo>
                      <a:pt x="22688" y="9313"/>
                      <a:pt x="21660" y="9553"/>
                      <a:pt x="20627" y="9553"/>
                    </a:cubicBezTo>
                    <a:cubicBezTo>
                      <a:pt x="19595" y="9553"/>
                      <a:pt x="18559" y="9313"/>
                      <a:pt x="17581" y="8889"/>
                    </a:cubicBezTo>
                    <a:cubicBezTo>
                      <a:pt x="16735" y="8510"/>
                      <a:pt x="16005" y="7664"/>
                      <a:pt x="15275" y="7430"/>
                    </a:cubicBezTo>
                    <a:cubicBezTo>
                      <a:pt x="15035" y="7372"/>
                      <a:pt x="14823" y="7350"/>
                      <a:pt x="14624" y="7350"/>
                    </a:cubicBezTo>
                    <a:cubicBezTo>
                      <a:pt x="14026" y="7350"/>
                      <a:pt x="13539" y="7547"/>
                      <a:pt x="12707" y="7547"/>
                    </a:cubicBezTo>
                    <a:cubicBezTo>
                      <a:pt x="11131" y="7547"/>
                      <a:pt x="9672" y="7051"/>
                      <a:pt x="8475" y="5971"/>
                    </a:cubicBezTo>
                    <a:cubicBezTo>
                      <a:pt x="8096" y="5591"/>
                      <a:pt x="7746" y="5008"/>
                      <a:pt x="7249" y="4628"/>
                    </a:cubicBezTo>
                    <a:cubicBezTo>
                      <a:pt x="6520" y="4015"/>
                      <a:pt x="5907" y="4395"/>
                      <a:pt x="5061" y="4132"/>
                    </a:cubicBezTo>
                    <a:cubicBezTo>
                      <a:pt x="3222" y="3665"/>
                      <a:pt x="1763" y="2206"/>
                      <a:pt x="1296" y="484"/>
                    </a:cubicBezTo>
                    <a:cubicBezTo>
                      <a:pt x="1190" y="143"/>
                      <a:pt x="951" y="1"/>
                      <a:pt x="7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5049;p49">
                <a:extLst>
                  <a:ext uri="{FF2B5EF4-FFF2-40B4-BE49-F238E27FC236}">
                    <a16:creationId xmlns:a16="http://schemas.microsoft.com/office/drawing/2014/main" id="{B63F90AC-6B54-4753-8702-8159AB89B917}"/>
                  </a:ext>
                </a:extLst>
              </p:cNvPr>
              <p:cNvSpPr/>
              <p:nvPr/>
            </p:nvSpPr>
            <p:spPr>
              <a:xfrm>
                <a:off x="-1101100" y="1007975"/>
                <a:ext cx="2408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498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3" y="216"/>
                      <a:pt x="2638" y="4986"/>
                      <a:pt x="6618" y="4986"/>
                    </a:cubicBezTo>
                    <a:cubicBezTo>
                      <a:pt x="6959" y="4986"/>
                      <a:pt x="7312" y="4951"/>
                      <a:pt x="7677" y="4875"/>
                    </a:cubicBezTo>
                    <a:cubicBezTo>
                      <a:pt x="9632" y="4495"/>
                      <a:pt x="8523" y="964"/>
                      <a:pt x="8406" y="351"/>
                    </a:cubicBezTo>
                    <a:lnTo>
                      <a:pt x="8406" y="351"/>
                    </a:lnTo>
                    <a:cubicBezTo>
                      <a:pt x="7799" y="380"/>
                      <a:pt x="7197" y="393"/>
                      <a:pt x="6602" y="393"/>
                    </a:cubicBezTo>
                    <a:cubicBezTo>
                      <a:pt x="4222" y="393"/>
                      <a:pt x="1962" y="188"/>
                      <a:pt x="1" y="1"/>
                    </a:cubicBezTo>
                    <a:close/>
                  </a:path>
                </a:pathLst>
              </a:custGeom>
              <a:solidFill>
                <a:srgbClr val="FFF2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5050;p49">
                <a:extLst>
                  <a:ext uri="{FF2B5EF4-FFF2-40B4-BE49-F238E27FC236}">
                    <a16:creationId xmlns:a16="http://schemas.microsoft.com/office/drawing/2014/main" id="{F5767642-FF93-435C-B4F5-A41D8E51EF5C}"/>
                  </a:ext>
                </a:extLst>
              </p:cNvPr>
              <p:cNvSpPr/>
              <p:nvPr/>
            </p:nvSpPr>
            <p:spPr>
              <a:xfrm>
                <a:off x="-1352825" y="956175"/>
                <a:ext cx="251750" cy="135250"/>
              </a:xfrm>
              <a:custGeom>
                <a:avLst/>
                <a:gdLst/>
                <a:ahLst/>
                <a:cxnLst/>
                <a:rect l="l" t="t" r="r" b="b"/>
                <a:pathLst>
                  <a:path w="10070" h="5410" extrusionOk="0">
                    <a:moveTo>
                      <a:pt x="2044" y="1"/>
                    </a:moveTo>
                    <a:cubicBezTo>
                      <a:pt x="1694" y="614"/>
                      <a:pt x="1" y="3532"/>
                      <a:pt x="1460" y="4758"/>
                    </a:cubicBezTo>
                    <a:cubicBezTo>
                      <a:pt x="2042" y="5222"/>
                      <a:pt x="2717" y="5410"/>
                      <a:pt x="3428" y="5410"/>
                    </a:cubicBezTo>
                    <a:cubicBezTo>
                      <a:pt x="6428" y="5410"/>
                      <a:pt x="10070" y="2073"/>
                      <a:pt x="10070" y="2073"/>
                    </a:cubicBezTo>
                    <a:lnTo>
                      <a:pt x="10070" y="1956"/>
                    </a:lnTo>
                    <a:cubicBezTo>
                      <a:pt x="6568" y="1460"/>
                      <a:pt x="3766" y="614"/>
                      <a:pt x="20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5051;p49">
                <a:extLst>
                  <a:ext uri="{FF2B5EF4-FFF2-40B4-BE49-F238E27FC236}">
                    <a16:creationId xmlns:a16="http://schemas.microsoft.com/office/drawing/2014/main" id="{30849D69-6401-481C-937A-F46878FAF047}"/>
                  </a:ext>
                </a:extLst>
              </p:cNvPr>
              <p:cNvSpPr/>
              <p:nvPr/>
            </p:nvSpPr>
            <p:spPr>
              <a:xfrm>
                <a:off x="-1565575" y="1241975"/>
                <a:ext cx="859050" cy="170650"/>
              </a:xfrm>
              <a:custGeom>
                <a:avLst/>
                <a:gdLst/>
                <a:ahLst/>
                <a:cxnLst/>
                <a:rect l="l" t="t" r="r" b="b"/>
                <a:pathLst>
                  <a:path w="34362" h="6826" extrusionOk="0">
                    <a:moveTo>
                      <a:pt x="846" y="1"/>
                    </a:moveTo>
                    <a:cubicBezTo>
                      <a:pt x="311" y="1"/>
                      <a:pt x="1" y="821"/>
                      <a:pt x="602" y="1206"/>
                    </a:cubicBezTo>
                    <a:cubicBezTo>
                      <a:pt x="3024" y="3045"/>
                      <a:pt x="6322" y="4124"/>
                      <a:pt x="9241" y="5000"/>
                    </a:cubicBezTo>
                    <a:cubicBezTo>
                      <a:pt x="13664" y="6294"/>
                      <a:pt x="18252" y="6825"/>
                      <a:pt x="22867" y="6825"/>
                    </a:cubicBezTo>
                    <a:cubicBezTo>
                      <a:pt x="26474" y="6825"/>
                      <a:pt x="30097" y="6501"/>
                      <a:pt x="33669" y="5963"/>
                    </a:cubicBezTo>
                    <a:cubicBezTo>
                      <a:pt x="34362" y="5852"/>
                      <a:pt x="34186" y="4845"/>
                      <a:pt x="33440" y="4845"/>
                    </a:cubicBezTo>
                    <a:cubicBezTo>
                      <a:pt x="33401" y="4845"/>
                      <a:pt x="33361" y="4848"/>
                      <a:pt x="33318" y="4854"/>
                    </a:cubicBezTo>
                    <a:cubicBezTo>
                      <a:pt x="30069" y="5350"/>
                      <a:pt x="26758" y="5626"/>
                      <a:pt x="23450" y="5626"/>
                    </a:cubicBezTo>
                    <a:cubicBezTo>
                      <a:pt x="18587" y="5626"/>
                      <a:pt x="13732" y="5030"/>
                      <a:pt x="9095" y="3657"/>
                    </a:cubicBezTo>
                    <a:cubicBezTo>
                      <a:pt x="6322" y="2811"/>
                      <a:pt x="3520" y="1819"/>
                      <a:pt x="1215" y="126"/>
                    </a:cubicBezTo>
                    <a:cubicBezTo>
                      <a:pt x="1086" y="39"/>
                      <a:pt x="961" y="1"/>
                      <a:pt x="8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5052;p49">
                <a:extLst>
                  <a:ext uri="{FF2B5EF4-FFF2-40B4-BE49-F238E27FC236}">
                    <a16:creationId xmlns:a16="http://schemas.microsoft.com/office/drawing/2014/main" id="{4F84B999-EA90-4E8E-94AB-05FF992DFAD1}"/>
                  </a:ext>
                </a:extLst>
              </p:cNvPr>
              <p:cNvSpPr/>
              <p:nvPr/>
            </p:nvSpPr>
            <p:spPr>
              <a:xfrm>
                <a:off x="-1024475" y="1259350"/>
                <a:ext cx="45250" cy="415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1662" extrusionOk="0">
                    <a:moveTo>
                      <a:pt x="913" y="0"/>
                    </a:moveTo>
                    <a:cubicBezTo>
                      <a:pt x="615" y="0"/>
                      <a:pt x="292" y="131"/>
                      <a:pt x="117" y="394"/>
                    </a:cubicBezTo>
                    <a:cubicBezTo>
                      <a:pt x="0" y="890"/>
                      <a:pt x="117" y="1386"/>
                      <a:pt x="467" y="1620"/>
                    </a:cubicBezTo>
                    <a:cubicBezTo>
                      <a:pt x="583" y="1647"/>
                      <a:pt x="698" y="1662"/>
                      <a:pt x="811" y="1662"/>
                    </a:cubicBezTo>
                    <a:cubicBezTo>
                      <a:pt x="1180" y="1662"/>
                      <a:pt x="1514" y="1504"/>
                      <a:pt x="1693" y="1124"/>
                    </a:cubicBezTo>
                    <a:cubicBezTo>
                      <a:pt x="1810" y="774"/>
                      <a:pt x="1693" y="277"/>
                      <a:pt x="1197" y="44"/>
                    </a:cubicBezTo>
                    <a:cubicBezTo>
                      <a:pt x="1109" y="15"/>
                      <a:pt x="1013" y="0"/>
                      <a:pt x="9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5053;p49">
                <a:extLst>
                  <a:ext uri="{FF2B5EF4-FFF2-40B4-BE49-F238E27FC236}">
                    <a16:creationId xmlns:a16="http://schemas.microsoft.com/office/drawing/2014/main" id="{6D39AE60-B6AB-4EA7-9F39-6E8F369BCF90}"/>
                  </a:ext>
                </a:extLst>
              </p:cNvPr>
              <p:cNvSpPr/>
              <p:nvPr/>
            </p:nvSpPr>
            <p:spPr>
              <a:xfrm>
                <a:off x="-969750" y="1267350"/>
                <a:ext cx="63500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2540" h="2293" extrusionOk="0">
                    <a:moveTo>
                      <a:pt x="1256" y="0"/>
                    </a:moveTo>
                    <a:cubicBezTo>
                      <a:pt x="1119" y="0"/>
                      <a:pt x="980" y="23"/>
                      <a:pt x="847" y="74"/>
                    </a:cubicBezTo>
                    <a:cubicBezTo>
                      <a:pt x="234" y="191"/>
                      <a:pt x="0" y="920"/>
                      <a:pt x="117" y="1533"/>
                    </a:cubicBezTo>
                    <a:cubicBezTo>
                      <a:pt x="312" y="2045"/>
                      <a:pt x="852" y="2292"/>
                      <a:pt x="1314" y="2292"/>
                    </a:cubicBezTo>
                    <a:cubicBezTo>
                      <a:pt x="1406" y="2292"/>
                      <a:pt x="1494" y="2282"/>
                      <a:pt x="1576" y="2263"/>
                    </a:cubicBezTo>
                    <a:cubicBezTo>
                      <a:pt x="2189" y="2030"/>
                      <a:pt x="2539" y="1300"/>
                      <a:pt x="2306" y="687"/>
                    </a:cubicBezTo>
                    <a:cubicBezTo>
                      <a:pt x="2214" y="299"/>
                      <a:pt x="1748" y="0"/>
                      <a:pt x="12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5054;p49">
                <a:extLst>
                  <a:ext uri="{FF2B5EF4-FFF2-40B4-BE49-F238E27FC236}">
                    <a16:creationId xmlns:a16="http://schemas.microsoft.com/office/drawing/2014/main" id="{C37A8D7F-8998-45A5-A414-952C5D061976}"/>
                  </a:ext>
                </a:extLst>
              </p:cNvPr>
              <p:cNvSpPr/>
              <p:nvPr/>
            </p:nvSpPr>
            <p:spPr>
              <a:xfrm>
                <a:off x="-1529950" y="409225"/>
                <a:ext cx="947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2230" extrusionOk="0">
                    <a:moveTo>
                      <a:pt x="241" y="1"/>
                    </a:moveTo>
                    <a:cubicBezTo>
                      <a:pt x="1" y="1"/>
                      <a:pt x="788" y="2230"/>
                      <a:pt x="2968" y="2230"/>
                    </a:cubicBezTo>
                    <a:cubicBezTo>
                      <a:pt x="3153" y="2230"/>
                      <a:pt x="3349" y="2214"/>
                      <a:pt x="3555" y="2179"/>
                    </a:cubicBezTo>
                    <a:lnTo>
                      <a:pt x="3788" y="223"/>
                    </a:lnTo>
                    <a:lnTo>
                      <a:pt x="3788" y="223"/>
                    </a:lnTo>
                    <a:cubicBezTo>
                      <a:pt x="3788" y="223"/>
                      <a:pt x="2869" y="787"/>
                      <a:pt x="1889" y="787"/>
                    </a:cubicBezTo>
                    <a:cubicBezTo>
                      <a:pt x="1356" y="787"/>
                      <a:pt x="805" y="620"/>
                      <a:pt x="373" y="106"/>
                    </a:cubicBezTo>
                    <a:cubicBezTo>
                      <a:pt x="315" y="33"/>
                      <a:pt x="271" y="1"/>
                      <a:pt x="241" y="1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5055;p49">
                <a:extLst>
                  <a:ext uri="{FF2B5EF4-FFF2-40B4-BE49-F238E27FC236}">
                    <a16:creationId xmlns:a16="http://schemas.microsoft.com/office/drawing/2014/main" id="{4BADD20D-E96D-45FE-9A4A-76C68FCEB43A}"/>
                  </a:ext>
                </a:extLst>
              </p:cNvPr>
              <p:cNvSpPr/>
              <p:nvPr/>
            </p:nvSpPr>
            <p:spPr>
              <a:xfrm>
                <a:off x="-614425" y="533725"/>
                <a:ext cx="101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4063" h="2257" extrusionOk="0">
                    <a:moveTo>
                      <a:pt x="497" y="0"/>
                    </a:moveTo>
                    <a:lnTo>
                      <a:pt x="0" y="1956"/>
                    </a:lnTo>
                    <a:cubicBezTo>
                      <a:pt x="482" y="2171"/>
                      <a:pt x="936" y="2257"/>
                      <a:pt x="1351" y="2257"/>
                    </a:cubicBezTo>
                    <a:cubicBezTo>
                      <a:pt x="3016" y="2257"/>
                      <a:pt x="4062" y="875"/>
                      <a:pt x="3825" y="875"/>
                    </a:cubicBezTo>
                    <a:cubicBezTo>
                      <a:pt x="3792" y="875"/>
                      <a:pt x="3734" y="902"/>
                      <a:pt x="3649" y="964"/>
                    </a:cubicBezTo>
                    <a:cubicBezTo>
                      <a:pt x="3330" y="1164"/>
                      <a:pt x="3011" y="1244"/>
                      <a:pt x="2705" y="1244"/>
                    </a:cubicBezTo>
                    <a:cubicBezTo>
                      <a:pt x="1499" y="1244"/>
                      <a:pt x="497" y="0"/>
                      <a:pt x="497" y="0"/>
                    </a:cubicBezTo>
                    <a:close/>
                  </a:path>
                </a:pathLst>
              </a:custGeom>
              <a:solidFill>
                <a:srgbClr val="3924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5056;p49">
                <a:extLst>
                  <a:ext uri="{FF2B5EF4-FFF2-40B4-BE49-F238E27FC236}">
                    <a16:creationId xmlns:a16="http://schemas.microsoft.com/office/drawing/2014/main" id="{8D122F0C-9D2D-4E12-BE3D-051ABD2394F6}"/>
                  </a:ext>
                </a:extLst>
              </p:cNvPr>
              <p:cNvSpPr/>
              <p:nvPr/>
            </p:nvSpPr>
            <p:spPr>
              <a:xfrm>
                <a:off x="-1547625" y="560725"/>
                <a:ext cx="88300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3532" h="3532" extrusionOk="0">
                    <a:moveTo>
                      <a:pt x="1810" y="0"/>
                    </a:moveTo>
                    <a:cubicBezTo>
                      <a:pt x="847" y="0"/>
                      <a:pt x="1" y="730"/>
                      <a:pt x="1" y="1722"/>
                    </a:cubicBezTo>
                    <a:cubicBezTo>
                      <a:pt x="1" y="2685"/>
                      <a:pt x="847" y="3532"/>
                      <a:pt x="1810" y="3532"/>
                    </a:cubicBezTo>
                    <a:cubicBezTo>
                      <a:pt x="2802" y="3532"/>
                      <a:pt x="3532" y="2685"/>
                      <a:pt x="3532" y="1722"/>
                    </a:cubicBezTo>
                    <a:cubicBezTo>
                      <a:pt x="3532" y="730"/>
                      <a:pt x="2802" y="0"/>
                      <a:pt x="181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5057;p49">
                <a:extLst>
                  <a:ext uri="{FF2B5EF4-FFF2-40B4-BE49-F238E27FC236}">
                    <a16:creationId xmlns:a16="http://schemas.microsoft.com/office/drawing/2014/main" id="{4407E854-5912-49D3-8B6A-D1B7E208DE08}"/>
                  </a:ext>
                </a:extLst>
              </p:cNvPr>
              <p:cNvSpPr/>
              <p:nvPr/>
            </p:nvSpPr>
            <p:spPr>
              <a:xfrm>
                <a:off x="-666225" y="685475"/>
                <a:ext cx="85375" cy="88325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3533" extrusionOk="0">
                    <a:moveTo>
                      <a:pt x="1722" y="1"/>
                    </a:moveTo>
                    <a:cubicBezTo>
                      <a:pt x="730" y="1"/>
                      <a:pt x="0" y="731"/>
                      <a:pt x="0" y="1723"/>
                    </a:cubicBezTo>
                    <a:cubicBezTo>
                      <a:pt x="0" y="2686"/>
                      <a:pt x="730" y="3532"/>
                      <a:pt x="1722" y="3532"/>
                    </a:cubicBezTo>
                    <a:cubicBezTo>
                      <a:pt x="2685" y="3532"/>
                      <a:pt x="3415" y="2686"/>
                      <a:pt x="3415" y="1723"/>
                    </a:cubicBezTo>
                    <a:cubicBezTo>
                      <a:pt x="3415" y="731"/>
                      <a:pt x="2685" y="1"/>
                      <a:pt x="172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5058;p49">
                <a:extLst>
                  <a:ext uri="{FF2B5EF4-FFF2-40B4-BE49-F238E27FC236}">
                    <a16:creationId xmlns:a16="http://schemas.microsoft.com/office/drawing/2014/main" id="{82671548-B2B1-45F6-B342-3F285893B942}"/>
                  </a:ext>
                </a:extLst>
              </p:cNvPr>
              <p:cNvSpPr/>
              <p:nvPr/>
            </p:nvSpPr>
            <p:spPr>
              <a:xfrm>
                <a:off x="-711475" y="-104700"/>
                <a:ext cx="8467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3387" h="3532" extrusionOk="0">
                    <a:moveTo>
                      <a:pt x="1693" y="0"/>
                    </a:moveTo>
                    <a:cubicBezTo>
                      <a:pt x="730" y="0"/>
                      <a:pt x="1" y="730"/>
                      <a:pt x="1" y="1693"/>
                    </a:cubicBezTo>
                    <a:cubicBezTo>
                      <a:pt x="1" y="2685"/>
                      <a:pt x="730" y="3532"/>
                      <a:pt x="1693" y="3532"/>
                    </a:cubicBezTo>
                    <a:cubicBezTo>
                      <a:pt x="2657" y="3532"/>
                      <a:pt x="3386" y="2685"/>
                      <a:pt x="3386" y="1693"/>
                    </a:cubicBezTo>
                    <a:cubicBezTo>
                      <a:pt x="3386" y="730"/>
                      <a:pt x="2657" y="0"/>
                      <a:pt x="16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5" name="Google Shape;5059;p49">
              <a:extLst>
                <a:ext uri="{FF2B5EF4-FFF2-40B4-BE49-F238E27FC236}">
                  <a16:creationId xmlns:a16="http://schemas.microsoft.com/office/drawing/2014/main" id="{350219DF-8933-4C99-BB72-8A11C0D09C0F}"/>
                </a:ext>
              </a:extLst>
            </p:cNvPr>
            <p:cNvSpPr/>
            <p:nvPr/>
          </p:nvSpPr>
          <p:spPr>
            <a:xfrm>
              <a:off x="7589050" y="2522900"/>
              <a:ext cx="45250" cy="41750"/>
            </a:xfrm>
            <a:custGeom>
              <a:avLst/>
              <a:gdLst/>
              <a:ahLst/>
              <a:cxnLst/>
              <a:rect l="l" t="t" r="r" b="b"/>
              <a:pathLst>
                <a:path w="1810" h="1670" extrusionOk="0">
                  <a:moveTo>
                    <a:pt x="856" y="0"/>
                  </a:moveTo>
                  <a:cubicBezTo>
                    <a:pt x="545" y="0"/>
                    <a:pt x="272" y="156"/>
                    <a:pt x="117" y="467"/>
                  </a:cubicBezTo>
                  <a:cubicBezTo>
                    <a:pt x="0" y="847"/>
                    <a:pt x="117" y="1343"/>
                    <a:pt x="613" y="1576"/>
                  </a:cubicBezTo>
                  <a:cubicBezTo>
                    <a:pt x="710" y="1641"/>
                    <a:pt x="818" y="1670"/>
                    <a:pt x="928" y="1670"/>
                  </a:cubicBezTo>
                  <a:cubicBezTo>
                    <a:pt x="1217" y="1670"/>
                    <a:pt x="1524" y="1472"/>
                    <a:pt x="1693" y="1197"/>
                  </a:cubicBezTo>
                  <a:cubicBezTo>
                    <a:pt x="1810" y="730"/>
                    <a:pt x="1693" y="234"/>
                    <a:pt x="1343" y="117"/>
                  </a:cubicBezTo>
                  <a:cubicBezTo>
                    <a:pt x="1177" y="39"/>
                    <a:pt x="1012" y="0"/>
                    <a:pt x="856" y="0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5060;p49">
              <a:extLst>
                <a:ext uri="{FF2B5EF4-FFF2-40B4-BE49-F238E27FC236}">
                  <a16:creationId xmlns:a16="http://schemas.microsoft.com/office/drawing/2014/main" id="{89531392-688D-40BF-9A09-C41D7B17C20E}"/>
                </a:ext>
              </a:extLst>
            </p:cNvPr>
            <p:cNvSpPr/>
            <p:nvPr/>
          </p:nvSpPr>
          <p:spPr>
            <a:xfrm>
              <a:off x="7643750" y="2529825"/>
              <a:ext cx="63525" cy="58675"/>
            </a:xfrm>
            <a:custGeom>
              <a:avLst/>
              <a:gdLst/>
              <a:ahLst/>
              <a:cxnLst/>
              <a:rect l="l" t="t" r="r" b="b"/>
              <a:pathLst>
                <a:path w="2541" h="2347" extrusionOk="0">
                  <a:moveTo>
                    <a:pt x="1305" y="1"/>
                  </a:moveTo>
                  <a:cubicBezTo>
                    <a:pt x="1185" y="1"/>
                    <a:pt x="1069" y="24"/>
                    <a:pt x="964" y="74"/>
                  </a:cubicBezTo>
                  <a:cubicBezTo>
                    <a:pt x="351" y="336"/>
                    <a:pt x="1" y="920"/>
                    <a:pt x="234" y="1533"/>
                  </a:cubicBezTo>
                  <a:cubicBezTo>
                    <a:pt x="325" y="2011"/>
                    <a:pt x="789" y="2347"/>
                    <a:pt x="1280" y="2347"/>
                  </a:cubicBezTo>
                  <a:cubicBezTo>
                    <a:pt x="1418" y="2347"/>
                    <a:pt x="1559" y="2320"/>
                    <a:pt x="1694" y="2262"/>
                  </a:cubicBezTo>
                  <a:cubicBezTo>
                    <a:pt x="2307" y="2029"/>
                    <a:pt x="2540" y="1416"/>
                    <a:pt x="2423" y="803"/>
                  </a:cubicBezTo>
                  <a:cubicBezTo>
                    <a:pt x="2239" y="320"/>
                    <a:pt x="1748" y="1"/>
                    <a:pt x="1305" y="1"/>
                  </a:cubicBezTo>
                  <a:close/>
                </a:path>
              </a:pathLst>
            </a:custGeom>
            <a:solidFill>
              <a:srgbClr val="AC6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" name="Google Shape;12464;p71">
            <a:extLst>
              <a:ext uri="{FF2B5EF4-FFF2-40B4-BE49-F238E27FC236}">
                <a16:creationId xmlns:a16="http://schemas.microsoft.com/office/drawing/2014/main" id="{DCB1DAEB-2057-4F88-9210-E845F3140768}"/>
              </a:ext>
            </a:extLst>
          </p:cNvPr>
          <p:cNvGrpSpPr/>
          <p:nvPr/>
        </p:nvGrpSpPr>
        <p:grpSpPr>
          <a:xfrm>
            <a:off x="199811" y="3887324"/>
            <a:ext cx="797791" cy="1048858"/>
            <a:chOff x="1579700" y="1969325"/>
            <a:chExt cx="1114700" cy="1465500"/>
          </a:xfrm>
        </p:grpSpPr>
        <p:sp>
          <p:nvSpPr>
            <p:cNvPr id="1042" name="Google Shape;12465;p71">
              <a:extLst>
                <a:ext uri="{FF2B5EF4-FFF2-40B4-BE49-F238E27FC236}">
                  <a16:creationId xmlns:a16="http://schemas.microsoft.com/office/drawing/2014/main" id="{FC817B66-393B-4A55-9B78-FE3397537527}"/>
                </a:ext>
              </a:extLst>
            </p:cNvPr>
            <p:cNvSpPr/>
            <p:nvPr/>
          </p:nvSpPr>
          <p:spPr>
            <a:xfrm>
              <a:off x="2331600" y="2807050"/>
              <a:ext cx="122825" cy="65175"/>
            </a:xfrm>
            <a:custGeom>
              <a:avLst/>
              <a:gdLst/>
              <a:ahLst/>
              <a:cxnLst/>
              <a:rect l="l" t="t" r="r" b="b"/>
              <a:pathLst>
                <a:path w="4913" h="2607" extrusionOk="0">
                  <a:moveTo>
                    <a:pt x="928" y="0"/>
                  </a:moveTo>
                  <a:cubicBezTo>
                    <a:pt x="727" y="427"/>
                    <a:pt x="627" y="828"/>
                    <a:pt x="527" y="1153"/>
                  </a:cubicBezTo>
                  <a:cubicBezTo>
                    <a:pt x="201" y="1980"/>
                    <a:pt x="0" y="2507"/>
                    <a:pt x="0" y="2507"/>
                  </a:cubicBezTo>
                  <a:lnTo>
                    <a:pt x="101" y="2607"/>
                  </a:lnTo>
                  <a:cubicBezTo>
                    <a:pt x="2081" y="2306"/>
                    <a:pt x="3760" y="1880"/>
                    <a:pt x="4913" y="1354"/>
                  </a:cubicBezTo>
                  <a:cubicBezTo>
                    <a:pt x="4812" y="1354"/>
                    <a:pt x="3860" y="627"/>
                    <a:pt x="92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2466;p71">
              <a:extLst>
                <a:ext uri="{FF2B5EF4-FFF2-40B4-BE49-F238E27FC236}">
                  <a16:creationId xmlns:a16="http://schemas.microsoft.com/office/drawing/2014/main" id="{A70D892A-B7FB-45AE-97A0-BD2F169031FA}"/>
                </a:ext>
              </a:extLst>
            </p:cNvPr>
            <p:cNvSpPr/>
            <p:nvPr/>
          </p:nvSpPr>
          <p:spPr>
            <a:xfrm>
              <a:off x="1705025" y="2780725"/>
              <a:ext cx="579600" cy="112825"/>
            </a:xfrm>
            <a:custGeom>
              <a:avLst/>
              <a:gdLst/>
              <a:ahLst/>
              <a:cxnLst/>
              <a:rect l="l" t="t" r="r" b="b"/>
              <a:pathLst>
                <a:path w="23184" h="4513" extrusionOk="0">
                  <a:moveTo>
                    <a:pt x="14662" y="274"/>
                  </a:moveTo>
                  <a:cubicBezTo>
                    <a:pt x="14829" y="274"/>
                    <a:pt x="14962" y="291"/>
                    <a:pt x="15038" y="327"/>
                  </a:cubicBezTo>
                  <a:cubicBezTo>
                    <a:pt x="15464" y="527"/>
                    <a:pt x="15865" y="1780"/>
                    <a:pt x="15765" y="2206"/>
                  </a:cubicBezTo>
                  <a:cubicBezTo>
                    <a:pt x="15138" y="2307"/>
                    <a:pt x="14838" y="2933"/>
                    <a:pt x="14838" y="2933"/>
                  </a:cubicBezTo>
                  <a:lnTo>
                    <a:pt x="14712" y="2933"/>
                  </a:lnTo>
                  <a:cubicBezTo>
                    <a:pt x="14597" y="2875"/>
                    <a:pt x="14372" y="2817"/>
                    <a:pt x="14145" y="2817"/>
                  </a:cubicBezTo>
                  <a:cubicBezTo>
                    <a:pt x="13979" y="2817"/>
                    <a:pt x="13812" y="2848"/>
                    <a:pt x="13685" y="2933"/>
                  </a:cubicBezTo>
                  <a:cubicBezTo>
                    <a:pt x="13548" y="2933"/>
                    <a:pt x="13348" y="3052"/>
                    <a:pt x="13139" y="3052"/>
                  </a:cubicBezTo>
                  <a:cubicBezTo>
                    <a:pt x="13002" y="3052"/>
                    <a:pt x="12861" y="3001"/>
                    <a:pt x="12732" y="2833"/>
                  </a:cubicBezTo>
                  <a:cubicBezTo>
                    <a:pt x="12632" y="2733"/>
                    <a:pt x="12432" y="2632"/>
                    <a:pt x="12331" y="2632"/>
                  </a:cubicBezTo>
                  <a:cubicBezTo>
                    <a:pt x="12206" y="2407"/>
                    <a:pt x="12106" y="1780"/>
                    <a:pt x="12331" y="1053"/>
                  </a:cubicBezTo>
                  <a:cubicBezTo>
                    <a:pt x="12414" y="622"/>
                    <a:pt x="13897" y="274"/>
                    <a:pt x="14662" y="274"/>
                  </a:cubicBezTo>
                  <a:close/>
                  <a:moveTo>
                    <a:pt x="14512" y="1"/>
                  </a:moveTo>
                  <a:cubicBezTo>
                    <a:pt x="12732" y="1"/>
                    <a:pt x="11078" y="126"/>
                    <a:pt x="9600" y="226"/>
                  </a:cubicBezTo>
                  <a:cubicBezTo>
                    <a:pt x="9825" y="753"/>
                    <a:pt x="9825" y="1680"/>
                    <a:pt x="9700" y="1881"/>
                  </a:cubicBezTo>
                  <a:cubicBezTo>
                    <a:pt x="9600" y="2006"/>
                    <a:pt x="9399" y="2106"/>
                    <a:pt x="9199" y="2206"/>
                  </a:cubicBezTo>
                  <a:cubicBezTo>
                    <a:pt x="9083" y="2273"/>
                    <a:pt x="8962" y="2300"/>
                    <a:pt x="8834" y="2300"/>
                  </a:cubicBezTo>
                  <a:cubicBezTo>
                    <a:pt x="8381" y="2300"/>
                    <a:pt x="7836" y="1956"/>
                    <a:pt x="7093" y="1780"/>
                  </a:cubicBezTo>
                  <a:cubicBezTo>
                    <a:pt x="6976" y="1751"/>
                    <a:pt x="6848" y="1739"/>
                    <a:pt x="6717" y="1739"/>
                  </a:cubicBezTo>
                  <a:cubicBezTo>
                    <a:pt x="6401" y="1739"/>
                    <a:pt x="6071" y="1810"/>
                    <a:pt x="5840" y="1881"/>
                  </a:cubicBezTo>
                  <a:cubicBezTo>
                    <a:pt x="5840" y="1881"/>
                    <a:pt x="5640" y="1254"/>
                    <a:pt x="5640" y="753"/>
                  </a:cubicBezTo>
                  <a:cubicBezTo>
                    <a:pt x="1880" y="1379"/>
                    <a:pt x="101" y="2307"/>
                    <a:pt x="101" y="2307"/>
                  </a:cubicBezTo>
                  <a:lnTo>
                    <a:pt x="1" y="2407"/>
                  </a:lnTo>
                  <a:cubicBezTo>
                    <a:pt x="2607" y="3459"/>
                    <a:pt x="8447" y="4512"/>
                    <a:pt x="15038" y="4512"/>
                  </a:cubicBezTo>
                  <a:cubicBezTo>
                    <a:pt x="17645" y="4512"/>
                    <a:pt x="20051" y="4287"/>
                    <a:pt x="22231" y="4086"/>
                  </a:cubicBezTo>
                  <a:cubicBezTo>
                    <a:pt x="22231" y="3986"/>
                    <a:pt x="22357" y="3259"/>
                    <a:pt x="22657" y="2307"/>
                  </a:cubicBezTo>
                  <a:cubicBezTo>
                    <a:pt x="22758" y="1780"/>
                    <a:pt x="22983" y="1254"/>
                    <a:pt x="23184" y="527"/>
                  </a:cubicBezTo>
                  <a:cubicBezTo>
                    <a:pt x="22457" y="527"/>
                    <a:pt x="21605" y="427"/>
                    <a:pt x="20677" y="327"/>
                  </a:cubicBezTo>
                  <a:cubicBezTo>
                    <a:pt x="20677" y="753"/>
                    <a:pt x="20577" y="1154"/>
                    <a:pt x="20477" y="1379"/>
                  </a:cubicBezTo>
                  <a:cubicBezTo>
                    <a:pt x="20319" y="1342"/>
                    <a:pt x="20153" y="1327"/>
                    <a:pt x="19988" y="1327"/>
                  </a:cubicBezTo>
                  <a:cubicBezTo>
                    <a:pt x="19602" y="1327"/>
                    <a:pt x="19226" y="1409"/>
                    <a:pt x="18998" y="1480"/>
                  </a:cubicBezTo>
                  <a:cubicBezTo>
                    <a:pt x="18735" y="1530"/>
                    <a:pt x="18578" y="1580"/>
                    <a:pt x="18397" y="1580"/>
                  </a:cubicBezTo>
                  <a:cubicBezTo>
                    <a:pt x="18215" y="1580"/>
                    <a:pt x="18008" y="1530"/>
                    <a:pt x="17645" y="1379"/>
                  </a:cubicBezTo>
                  <a:cubicBezTo>
                    <a:pt x="17344" y="1154"/>
                    <a:pt x="17118" y="1154"/>
                    <a:pt x="16918" y="1053"/>
                  </a:cubicBezTo>
                  <a:cubicBezTo>
                    <a:pt x="16818" y="853"/>
                    <a:pt x="16918" y="427"/>
                    <a:pt x="17018" y="126"/>
                  </a:cubicBezTo>
                  <a:cubicBezTo>
                    <a:pt x="16291" y="126"/>
                    <a:pt x="15464" y="1"/>
                    <a:pt x="14512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2467;p71">
              <a:extLst>
                <a:ext uri="{FF2B5EF4-FFF2-40B4-BE49-F238E27FC236}">
                  <a16:creationId xmlns:a16="http://schemas.microsoft.com/office/drawing/2014/main" id="{BC778308-A908-4991-8EEE-1CC809F017E4}"/>
                </a:ext>
              </a:extLst>
            </p:cNvPr>
            <p:cNvSpPr/>
            <p:nvPr/>
          </p:nvSpPr>
          <p:spPr>
            <a:xfrm>
              <a:off x="2007650" y="2787575"/>
              <a:ext cx="94025" cy="69475"/>
            </a:xfrm>
            <a:custGeom>
              <a:avLst/>
              <a:gdLst/>
              <a:ahLst/>
              <a:cxnLst/>
              <a:rect l="l" t="t" r="r" b="b"/>
              <a:pathLst>
                <a:path w="3761" h="2779" extrusionOk="0">
                  <a:moveTo>
                    <a:pt x="2557" y="0"/>
                  </a:moveTo>
                  <a:cubicBezTo>
                    <a:pt x="1792" y="0"/>
                    <a:pt x="309" y="348"/>
                    <a:pt x="226" y="779"/>
                  </a:cubicBezTo>
                  <a:cubicBezTo>
                    <a:pt x="1" y="1506"/>
                    <a:pt x="101" y="2133"/>
                    <a:pt x="226" y="2358"/>
                  </a:cubicBezTo>
                  <a:cubicBezTo>
                    <a:pt x="327" y="2358"/>
                    <a:pt x="527" y="2459"/>
                    <a:pt x="627" y="2559"/>
                  </a:cubicBezTo>
                  <a:cubicBezTo>
                    <a:pt x="756" y="2727"/>
                    <a:pt x="897" y="2778"/>
                    <a:pt x="1034" y="2778"/>
                  </a:cubicBezTo>
                  <a:cubicBezTo>
                    <a:pt x="1243" y="2778"/>
                    <a:pt x="1443" y="2659"/>
                    <a:pt x="1580" y="2659"/>
                  </a:cubicBezTo>
                  <a:cubicBezTo>
                    <a:pt x="1707" y="2574"/>
                    <a:pt x="1874" y="2543"/>
                    <a:pt x="2040" y="2543"/>
                  </a:cubicBezTo>
                  <a:cubicBezTo>
                    <a:pt x="2267" y="2543"/>
                    <a:pt x="2492" y="2601"/>
                    <a:pt x="2607" y="2659"/>
                  </a:cubicBezTo>
                  <a:lnTo>
                    <a:pt x="2733" y="2659"/>
                  </a:lnTo>
                  <a:cubicBezTo>
                    <a:pt x="2733" y="2659"/>
                    <a:pt x="3033" y="2033"/>
                    <a:pt x="3660" y="1932"/>
                  </a:cubicBezTo>
                  <a:cubicBezTo>
                    <a:pt x="3760" y="1506"/>
                    <a:pt x="3359" y="253"/>
                    <a:pt x="2933" y="53"/>
                  </a:cubicBezTo>
                  <a:cubicBezTo>
                    <a:pt x="2857" y="17"/>
                    <a:pt x="2724" y="0"/>
                    <a:pt x="2557" y="0"/>
                  </a:cubicBezTo>
                  <a:close/>
                </a:path>
              </a:pathLst>
            </a:custGeom>
            <a:solidFill>
              <a:srgbClr val="F7F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2468;p71">
              <a:extLst>
                <a:ext uri="{FF2B5EF4-FFF2-40B4-BE49-F238E27FC236}">
                  <a16:creationId xmlns:a16="http://schemas.microsoft.com/office/drawing/2014/main" id="{C3ED9A95-9013-4CDE-A337-1702FEBF701F}"/>
                </a:ext>
              </a:extLst>
            </p:cNvPr>
            <p:cNvSpPr/>
            <p:nvPr/>
          </p:nvSpPr>
          <p:spPr>
            <a:xfrm>
              <a:off x="2125450" y="2758875"/>
              <a:ext cx="99025" cy="61350"/>
            </a:xfrm>
            <a:custGeom>
              <a:avLst/>
              <a:gdLst/>
              <a:ahLst/>
              <a:cxnLst/>
              <a:rect l="l" t="t" r="r" b="b"/>
              <a:pathLst>
                <a:path w="3961" h="2454" extrusionOk="0">
                  <a:moveTo>
                    <a:pt x="2830" y="0"/>
                  </a:moveTo>
                  <a:cubicBezTo>
                    <a:pt x="2073" y="0"/>
                    <a:pt x="1038" y="160"/>
                    <a:pt x="627" y="374"/>
                  </a:cubicBezTo>
                  <a:cubicBezTo>
                    <a:pt x="402" y="474"/>
                    <a:pt x="301" y="674"/>
                    <a:pt x="201" y="1000"/>
                  </a:cubicBezTo>
                  <a:cubicBezTo>
                    <a:pt x="101" y="1301"/>
                    <a:pt x="1" y="1727"/>
                    <a:pt x="101" y="1927"/>
                  </a:cubicBezTo>
                  <a:cubicBezTo>
                    <a:pt x="301" y="2028"/>
                    <a:pt x="527" y="2028"/>
                    <a:pt x="828" y="2253"/>
                  </a:cubicBezTo>
                  <a:cubicBezTo>
                    <a:pt x="1191" y="2404"/>
                    <a:pt x="1398" y="2454"/>
                    <a:pt x="1580" y="2454"/>
                  </a:cubicBezTo>
                  <a:cubicBezTo>
                    <a:pt x="1761" y="2454"/>
                    <a:pt x="1918" y="2404"/>
                    <a:pt x="2181" y="2354"/>
                  </a:cubicBezTo>
                  <a:cubicBezTo>
                    <a:pt x="2409" y="2283"/>
                    <a:pt x="2785" y="2201"/>
                    <a:pt x="3171" y="2201"/>
                  </a:cubicBezTo>
                  <a:cubicBezTo>
                    <a:pt x="3336" y="2201"/>
                    <a:pt x="3502" y="2216"/>
                    <a:pt x="3660" y="2253"/>
                  </a:cubicBezTo>
                  <a:cubicBezTo>
                    <a:pt x="3760" y="2028"/>
                    <a:pt x="3860" y="1627"/>
                    <a:pt x="3860" y="1201"/>
                  </a:cubicBezTo>
                  <a:cubicBezTo>
                    <a:pt x="3961" y="775"/>
                    <a:pt x="3860" y="374"/>
                    <a:pt x="3660" y="148"/>
                  </a:cubicBezTo>
                  <a:cubicBezTo>
                    <a:pt x="3548" y="44"/>
                    <a:pt x="3227" y="0"/>
                    <a:pt x="2830" y="0"/>
                  </a:cubicBezTo>
                  <a:close/>
                </a:path>
              </a:pathLst>
            </a:custGeom>
            <a:solidFill>
              <a:srgbClr val="F7F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2469;p71">
              <a:extLst>
                <a:ext uri="{FF2B5EF4-FFF2-40B4-BE49-F238E27FC236}">
                  <a16:creationId xmlns:a16="http://schemas.microsoft.com/office/drawing/2014/main" id="{9F3C2D97-48B9-4FED-A1F9-1D356DF44BF6}"/>
                </a:ext>
              </a:extLst>
            </p:cNvPr>
            <p:cNvSpPr/>
            <p:nvPr/>
          </p:nvSpPr>
          <p:spPr>
            <a:xfrm>
              <a:off x="1846000" y="2773225"/>
              <a:ext cx="104675" cy="65000"/>
            </a:xfrm>
            <a:custGeom>
              <a:avLst/>
              <a:gdLst/>
              <a:ahLst/>
              <a:cxnLst/>
              <a:rect l="l" t="t" r="r" b="b"/>
              <a:pathLst>
                <a:path w="4187" h="2600" extrusionOk="0">
                  <a:moveTo>
                    <a:pt x="2640" y="1"/>
                  </a:moveTo>
                  <a:cubicBezTo>
                    <a:pt x="1656" y="1"/>
                    <a:pt x="320" y="140"/>
                    <a:pt x="101" y="426"/>
                  </a:cubicBezTo>
                  <a:cubicBezTo>
                    <a:pt x="1" y="526"/>
                    <a:pt x="1" y="727"/>
                    <a:pt x="1" y="1053"/>
                  </a:cubicBezTo>
                  <a:cubicBezTo>
                    <a:pt x="1" y="1554"/>
                    <a:pt x="201" y="2181"/>
                    <a:pt x="201" y="2181"/>
                  </a:cubicBezTo>
                  <a:cubicBezTo>
                    <a:pt x="432" y="2110"/>
                    <a:pt x="762" y="2039"/>
                    <a:pt x="1078" y="2039"/>
                  </a:cubicBezTo>
                  <a:cubicBezTo>
                    <a:pt x="1209" y="2039"/>
                    <a:pt x="1337" y="2051"/>
                    <a:pt x="1454" y="2080"/>
                  </a:cubicBezTo>
                  <a:cubicBezTo>
                    <a:pt x="2197" y="2256"/>
                    <a:pt x="2742" y="2600"/>
                    <a:pt x="3195" y="2600"/>
                  </a:cubicBezTo>
                  <a:cubicBezTo>
                    <a:pt x="3323" y="2600"/>
                    <a:pt x="3444" y="2573"/>
                    <a:pt x="3560" y="2506"/>
                  </a:cubicBezTo>
                  <a:cubicBezTo>
                    <a:pt x="3760" y="2406"/>
                    <a:pt x="3961" y="2306"/>
                    <a:pt x="4061" y="2181"/>
                  </a:cubicBezTo>
                  <a:cubicBezTo>
                    <a:pt x="4186" y="1980"/>
                    <a:pt x="4186" y="1053"/>
                    <a:pt x="3961" y="526"/>
                  </a:cubicBezTo>
                  <a:cubicBezTo>
                    <a:pt x="3860" y="301"/>
                    <a:pt x="3760" y="201"/>
                    <a:pt x="3660" y="100"/>
                  </a:cubicBezTo>
                  <a:cubicBezTo>
                    <a:pt x="3520" y="34"/>
                    <a:pt x="3122" y="1"/>
                    <a:pt x="2640" y="1"/>
                  </a:cubicBezTo>
                  <a:close/>
                </a:path>
              </a:pathLst>
            </a:custGeom>
            <a:solidFill>
              <a:srgbClr val="F7F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2470;p71">
              <a:extLst>
                <a:ext uri="{FF2B5EF4-FFF2-40B4-BE49-F238E27FC236}">
                  <a16:creationId xmlns:a16="http://schemas.microsoft.com/office/drawing/2014/main" id="{BF17A11B-A1A3-48DF-B0E7-0C2C010E4FE3}"/>
                </a:ext>
              </a:extLst>
            </p:cNvPr>
            <p:cNvSpPr/>
            <p:nvPr/>
          </p:nvSpPr>
          <p:spPr>
            <a:xfrm>
              <a:off x="2354775" y="2768200"/>
              <a:ext cx="136000" cy="72700"/>
            </a:xfrm>
            <a:custGeom>
              <a:avLst/>
              <a:gdLst/>
              <a:ahLst/>
              <a:cxnLst/>
              <a:rect l="l" t="t" r="r" b="b"/>
              <a:pathLst>
                <a:path w="5440" h="2908" extrusionOk="0">
                  <a:moveTo>
                    <a:pt x="627" y="1"/>
                  </a:moveTo>
                  <a:cubicBezTo>
                    <a:pt x="527" y="301"/>
                    <a:pt x="326" y="627"/>
                    <a:pt x="226" y="928"/>
                  </a:cubicBezTo>
                  <a:cubicBezTo>
                    <a:pt x="126" y="1128"/>
                    <a:pt x="126" y="1354"/>
                    <a:pt x="1" y="1554"/>
                  </a:cubicBezTo>
                  <a:cubicBezTo>
                    <a:pt x="2933" y="2181"/>
                    <a:pt x="3885" y="2908"/>
                    <a:pt x="3986" y="2908"/>
                  </a:cubicBezTo>
                  <a:cubicBezTo>
                    <a:pt x="4913" y="2607"/>
                    <a:pt x="5439" y="2181"/>
                    <a:pt x="5439" y="1755"/>
                  </a:cubicBezTo>
                  <a:cubicBezTo>
                    <a:pt x="5439" y="1354"/>
                    <a:pt x="3660" y="627"/>
                    <a:pt x="627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2471;p71">
              <a:extLst>
                <a:ext uri="{FF2B5EF4-FFF2-40B4-BE49-F238E27FC236}">
                  <a16:creationId xmlns:a16="http://schemas.microsoft.com/office/drawing/2014/main" id="{711BFE68-2872-4ABE-8C45-719762AAAC01}"/>
                </a:ext>
              </a:extLst>
            </p:cNvPr>
            <p:cNvSpPr/>
            <p:nvPr/>
          </p:nvSpPr>
          <p:spPr>
            <a:xfrm>
              <a:off x="1671200" y="2739375"/>
              <a:ext cx="626575" cy="101525"/>
            </a:xfrm>
            <a:custGeom>
              <a:avLst/>
              <a:gdLst/>
              <a:ahLst/>
              <a:cxnLst/>
              <a:rect l="l" t="t" r="r" b="b"/>
              <a:pathLst>
                <a:path w="25063" h="4061" extrusionOk="0">
                  <a:moveTo>
                    <a:pt x="16191" y="1"/>
                  </a:moveTo>
                  <a:cubicBezTo>
                    <a:pt x="7093" y="1"/>
                    <a:pt x="301" y="2181"/>
                    <a:pt x="0" y="2908"/>
                  </a:cubicBezTo>
                  <a:lnTo>
                    <a:pt x="0" y="3033"/>
                  </a:lnTo>
                  <a:cubicBezTo>
                    <a:pt x="0" y="3334"/>
                    <a:pt x="401" y="3760"/>
                    <a:pt x="1354" y="4061"/>
                  </a:cubicBezTo>
                  <a:lnTo>
                    <a:pt x="1454" y="3961"/>
                  </a:lnTo>
                  <a:cubicBezTo>
                    <a:pt x="1454" y="3961"/>
                    <a:pt x="3233" y="3033"/>
                    <a:pt x="6993" y="2407"/>
                  </a:cubicBezTo>
                  <a:cubicBezTo>
                    <a:pt x="6993" y="2081"/>
                    <a:pt x="6993" y="1880"/>
                    <a:pt x="7093" y="1780"/>
                  </a:cubicBezTo>
                  <a:cubicBezTo>
                    <a:pt x="7312" y="1494"/>
                    <a:pt x="8648" y="1355"/>
                    <a:pt x="9632" y="1355"/>
                  </a:cubicBezTo>
                  <a:cubicBezTo>
                    <a:pt x="10114" y="1355"/>
                    <a:pt x="10512" y="1388"/>
                    <a:pt x="10652" y="1454"/>
                  </a:cubicBezTo>
                  <a:cubicBezTo>
                    <a:pt x="10752" y="1555"/>
                    <a:pt x="10852" y="1655"/>
                    <a:pt x="10953" y="1880"/>
                  </a:cubicBezTo>
                  <a:cubicBezTo>
                    <a:pt x="12431" y="1780"/>
                    <a:pt x="14085" y="1655"/>
                    <a:pt x="15865" y="1655"/>
                  </a:cubicBezTo>
                  <a:cubicBezTo>
                    <a:pt x="16817" y="1655"/>
                    <a:pt x="17644" y="1780"/>
                    <a:pt x="18371" y="1780"/>
                  </a:cubicBezTo>
                  <a:cubicBezTo>
                    <a:pt x="18471" y="1454"/>
                    <a:pt x="18572" y="1254"/>
                    <a:pt x="18797" y="1154"/>
                  </a:cubicBezTo>
                  <a:cubicBezTo>
                    <a:pt x="19208" y="940"/>
                    <a:pt x="20243" y="780"/>
                    <a:pt x="21000" y="780"/>
                  </a:cubicBezTo>
                  <a:cubicBezTo>
                    <a:pt x="21397" y="780"/>
                    <a:pt x="21718" y="824"/>
                    <a:pt x="21830" y="928"/>
                  </a:cubicBezTo>
                  <a:cubicBezTo>
                    <a:pt x="22030" y="1154"/>
                    <a:pt x="22131" y="1555"/>
                    <a:pt x="22030" y="1981"/>
                  </a:cubicBezTo>
                  <a:cubicBezTo>
                    <a:pt x="22958" y="2081"/>
                    <a:pt x="23810" y="2181"/>
                    <a:pt x="24537" y="2181"/>
                  </a:cubicBezTo>
                  <a:cubicBezTo>
                    <a:pt x="24537" y="2081"/>
                    <a:pt x="24637" y="1981"/>
                    <a:pt x="24637" y="1780"/>
                  </a:cubicBezTo>
                  <a:cubicBezTo>
                    <a:pt x="24737" y="1454"/>
                    <a:pt x="24963" y="1028"/>
                    <a:pt x="25063" y="627"/>
                  </a:cubicBezTo>
                  <a:cubicBezTo>
                    <a:pt x="22557" y="301"/>
                    <a:pt x="19524" y="1"/>
                    <a:pt x="16191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2472;p71">
              <a:extLst>
                <a:ext uri="{FF2B5EF4-FFF2-40B4-BE49-F238E27FC236}">
                  <a16:creationId xmlns:a16="http://schemas.microsoft.com/office/drawing/2014/main" id="{9C930EB0-321D-43FB-9DA6-2ECF0DF03C6D}"/>
                </a:ext>
              </a:extLst>
            </p:cNvPr>
            <p:cNvSpPr/>
            <p:nvPr/>
          </p:nvSpPr>
          <p:spPr>
            <a:xfrm>
              <a:off x="2480100" y="2909675"/>
              <a:ext cx="214300" cy="271050"/>
            </a:xfrm>
            <a:custGeom>
              <a:avLst/>
              <a:gdLst/>
              <a:ahLst/>
              <a:cxnLst/>
              <a:rect l="l" t="t" r="r" b="b"/>
              <a:pathLst>
                <a:path w="8572" h="10842" extrusionOk="0">
                  <a:moveTo>
                    <a:pt x="2864" y="1"/>
                  </a:moveTo>
                  <a:cubicBezTo>
                    <a:pt x="2097" y="1"/>
                    <a:pt x="1508" y="211"/>
                    <a:pt x="1153" y="382"/>
                  </a:cubicBezTo>
                  <a:lnTo>
                    <a:pt x="1153" y="2487"/>
                  </a:lnTo>
                  <a:cubicBezTo>
                    <a:pt x="1416" y="2424"/>
                    <a:pt x="1861" y="2318"/>
                    <a:pt x="2372" y="2318"/>
                  </a:cubicBezTo>
                  <a:cubicBezTo>
                    <a:pt x="2882" y="2318"/>
                    <a:pt x="3459" y="2424"/>
                    <a:pt x="3985" y="2788"/>
                  </a:cubicBezTo>
                  <a:cubicBezTo>
                    <a:pt x="5492" y="3808"/>
                    <a:pt x="4854" y="8340"/>
                    <a:pt x="907" y="8340"/>
                  </a:cubicBezTo>
                  <a:cubicBezTo>
                    <a:pt x="783" y="8340"/>
                    <a:pt x="657" y="8336"/>
                    <a:pt x="527" y="8327"/>
                  </a:cubicBezTo>
                  <a:cubicBezTo>
                    <a:pt x="426" y="9053"/>
                    <a:pt x="226" y="9780"/>
                    <a:pt x="0" y="10507"/>
                  </a:cubicBezTo>
                  <a:lnTo>
                    <a:pt x="126" y="10632"/>
                  </a:lnTo>
                  <a:cubicBezTo>
                    <a:pt x="126" y="10632"/>
                    <a:pt x="668" y="10842"/>
                    <a:pt x="1558" y="10842"/>
                  </a:cubicBezTo>
                  <a:cubicBezTo>
                    <a:pt x="2325" y="10842"/>
                    <a:pt x="3351" y="10686"/>
                    <a:pt x="4512" y="10106"/>
                  </a:cubicBezTo>
                  <a:cubicBezTo>
                    <a:pt x="7218" y="8627"/>
                    <a:pt x="8572" y="2261"/>
                    <a:pt x="4913" y="482"/>
                  </a:cubicBezTo>
                  <a:cubicBezTo>
                    <a:pt x="4142" y="124"/>
                    <a:pt x="3451" y="1"/>
                    <a:pt x="2864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2473;p71">
              <a:extLst>
                <a:ext uri="{FF2B5EF4-FFF2-40B4-BE49-F238E27FC236}">
                  <a16:creationId xmlns:a16="http://schemas.microsoft.com/office/drawing/2014/main" id="{C641175D-FA31-4273-9E65-3554EF3652FE}"/>
                </a:ext>
              </a:extLst>
            </p:cNvPr>
            <p:cNvSpPr/>
            <p:nvPr/>
          </p:nvSpPr>
          <p:spPr>
            <a:xfrm>
              <a:off x="1579700" y="2812050"/>
              <a:ext cx="929250" cy="622775"/>
            </a:xfrm>
            <a:custGeom>
              <a:avLst/>
              <a:gdLst/>
              <a:ahLst/>
              <a:cxnLst/>
              <a:rect l="l" t="t" r="r" b="b"/>
              <a:pathLst>
                <a:path w="37170" h="24911" extrusionOk="0">
                  <a:moveTo>
                    <a:pt x="36442" y="1"/>
                  </a:moveTo>
                  <a:cubicBezTo>
                    <a:pt x="36442" y="427"/>
                    <a:pt x="35916" y="853"/>
                    <a:pt x="34989" y="1154"/>
                  </a:cubicBezTo>
                  <a:cubicBezTo>
                    <a:pt x="33836" y="1680"/>
                    <a:pt x="32157" y="2106"/>
                    <a:pt x="30177" y="2407"/>
                  </a:cubicBezTo>
                  <a:cubicBezTo>
                    <a:pt x="29249" y="2633"/>
                    <a:pt x="28297" y="2733"/>
                    <a:pt x="27244" y="2833"/>
                  </a:cubicBezTo>
                  <a:cubicBezTo>
                    <a:pt x="25064" y="3034"/>
                    <a:pt x="22658" y="3259"/>
                    <a:pt x="20051" y="3259"/>
                  </a:cubicBezTo>
                  <a:cubicBezTo>
                    <a:pt x="13460" y="3259"/>
                    <a:pt x="7620" y="2206"/>
                    <a:pt x="5014" y="1154"/>
                  </a:cubicBezTo>
                  <a:cubicBezTo>
                    <a:pt x="4061" y="853"/>
                    <a:pt x="3660" y="427"/>
                    <a:pt x="3660" y="126"/>
                  </a:cubicBezTo>
                  <a:lnTo>
                    <a:pt x="3660" y="126"/>
                  </a:lnTo>
                  <a:cubicBezTo>
                    <a:pt x="3435" y="1154"/>
                    <a:pt x="1" y="16192"/>
                    <a:pt x="8247" y="22056"/>
                  </a:cubicBezTo>
                  <a:cubicBezTo>
                    <a:pt x="10957" y="23967"/>
                    <a:pt x="15624" y="24911"/>
                    <a:pt x="20148" y="24911"/>
                  </a:cubicBezTo>
                  <a:cubicBezTo>
                    <a:pt x="23990" y="24911"/>
                    <a:pt x="27728" y="24230"/>
                    <a:pt x="30076" y="22883"/>
                  </a:cubicBezTo>
                  <a:cubicBezTo>
                    <a:pt x="33109" y="21004"/>
                    <a:pt x="34989" y="17871"/>
                    <a:pt x="36016" y="14412"/>
                  </a:cubicBezTo>
                  <a:cubicBezTo>
                    <a:pt x="36242" y="13685"/>
                    <a:pt x="36442" y="12958"/>
                    <a:pt x="36543" y="12232"/>
                  </a:cubicBezTo>
                  <a:cubicBezTo>
                    <a:pt x="36969" y="10252"/>
                    <a:pt x="37169" y="8272"/>
                    <a:pt x="37169" y="6392"/>
                  </a:cubicBezTo>
                  <a:lnTo>
                    <a:pt x="37169" y="4287"/>
                  </a:lnTo>
                  <a:cubicBezTo>
                    <a:pt x="37069" y="2407"/>
                    <a:pt x="36768" y="853"/>
                    <a:pt x="36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2474;p71">
              <a:extLst>
                <a:ext uri="{FF2B5EF4-FFF2-40B4-BE49-F238E27FC236}">
                  <a16:creationId xmlns:a16="http://schemas.microsoft.com/office/drawing/2014/main" id="{E60ADFF9-E313-4746-A507-D4617488A9AC}"/>
                </a:ext>
              </a:extLst>
            </p:cNvPr>
            <p:cNvSpPr/>
            <p:nvPr/>
          </p:nvSpPr>
          <p:spPr>
            <a:xfrm>
              <a:off x="2456900" y="2726225"/>
              <a:ext cx="70200" cy="52025"/>
            </a:xfrm>
            <a:custGeom>
              <a:avLst/>
              <a:gdLst/>
              <a:ahLst/>
              <a:cxnLst/>
              <a:rect l="l" t="t" r="r" b="b"/>
              <a:pathLst>
                <a:path w="2808" h="2081" extrusionOk="0">
                  <a:moveTo>
                    <a:pt x="2507" y="0"/>
                  </a:moveTo>
                  <a:lnTo>
                    <a:pt x="2507" y="0"/>
                  </a:lnTo>
                  <a:cubicBezTo>
                    <a:pt x="2307" y="101"/>
                    <a:pt x="1254" y="928"/>
                    <a:pt x="101" y="928"/>
                  </a:cubicBezTo>
                  <a:lnTo>
                    <a:pt x="1" y="928"/>
                  </a:lnTo>
                  <a:lnTo>
                    <a:pt x="1" y="1253"/>
                  </a:lnTo>
                  <a:cubicBezTo>
                    <a:pt x="1" y="1780"/>
                    <a:pt x="928" y="1880"/>
                    <a:pt x="1354" y="1880"/>
                  </a:cubicBezTo>
                  <a:cubicBezTo>
                    <a:pt x="1680" y="1780"/>
                    <a:pt x="2808" y="2081"/>
                    <a:pt x="2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2475;p71">
              <a:extLst>
                <a:ext uri="{FF2B5EF4-FFF2-40B4-BE49-F238E27FC236}">
                  <a16:creationId xmlns:a16="http://schemas.microsoft.com/office/drawing/2014/main" id="{53729E84-1D48-423C-B97B-53A5A8AD8C7D}"/>
                </a:ext>
              </a:extLst>
            </p:cNvPr>
            <p:cNvSpPr/>
            <p:nvPr/>
          </p:nvSpPr>
          <p:spPr>
            <a:xfrm>
              <a:off x="2420575" y="2634750"/>
              <a:ext cx="72700" cy="89000"/>
            </a:xfrm>
            <a:custGeom>
              <a:avLst/>
              <a:gdLst/>
              <a:ahLst/>
              <a:cxnLst/>
              <a:rect l="l" t="t" r="r" b="b"/>
              <a:pathLst>
                <a:path w="2908" h="3560" extrusionOk="0">
                  <a:moveTo>
                    <a:pt x="301" y="0"/>
                  </a:moveTo>
                  <a:lnTo>
                    <a:pt x="301" y="100"/>
                  </a:lnTo>
                  <a:cubicBezTo>
                    <a:pt x="301" y="100"/>
                    <a:pt x="502" y="1354"/>
                    <a:pt x="0" y="2707"/>
                  </a:cubicBezTo>
                  <a:cubicBezTo>
                    <a:pt x="72" y="2697"/>
                    <a:pt x="141" y="2692"/>
                    <a:pt x="207" y="2692"/>
                  </a:cubicBezTo>
                  <a:cubicBezTo>
                    <a:pt x="804" y="2692"/>
                    <a:pt x="1141" y="3085"/>
                    <a:pt x="1253" y="3559"/>
                  </a:cubicBezTo>
                  <a:lnTo>
                    <a:pt x="1354" y="3559"/>
                  </a:lnTo>
                  <a:cubicBezTo>
                    <a:pt x="2080" y="3033"/>
                    <a:pt x="2807" y="1354"/>
                    <a:pt x="2807" y="1354"/>
                  </a:cubicBezTo>
                  <a:lnTo>
                    <a:pt x="2908" y="1253"/>
                  </a:lnTo>
                  <a:cubicBezTo>
                    <a:pt x="2181" y="527"/>
                    <a:pt x="1253" y="10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2476;p71">
              <a:extLst>
                <a:ext uri="{FF2B5EF4-FFF2-40B4-BE49-F238E27FC236}">
                  <a16:creationId xmlns:a16="http://schemas.microsoft.com/office/drawing/2014/main" id="{65EB5D54-9A1D-4D27-987C-5299BC64E2AB}"/>
                </a:ext>
              </a:extLst>
            </p:cNvPr>
            <p:cNvSpPr/>
            <p:nvPr/>
          </p:nvSpPr>
          <p:spPr>
            <a:xfrm>
              <a:off x="2310925" y="2666075"/>
              <a:ext cx="88375" cy="80850"/>
            </a:xfrm>
            <a:custGeom>
              <a:avLst/>
              <a:gdLst/>
              <a:ahLst/>
              <a:cxnLst/>
              <a:rect l="l" t="t" r="r" b="b"/>
              <a:pathLst>
                <a:path w="3535" h="3234" extrusionOk="0">
                  <a:moveTo>
                    <a:pt x="1454" y="0"/>
                  </a:moveTo>
                  <a:cubicBezTo>
                    <a:pt x="827" y="627"/>
                    <a:pt x="401" y="1579"/>
                    <a:pt x="0" y="2507"/>
                  </a:cubicBezTo>
                  <a:cubicBezTo>
                    <a:pt x="0" y="2507"/>
                    <a:pt x="1880" y="2707"/>
                    <a:pt x="2607" y="3233"/>
                  </a:cubicBezTo>
                  <a:lnTo>
                    <a:pt x="2807" y="3233"/>
                  </a:lnTo>
                  <a:cubicBezTo>
                    <a:pt x="3008" y="2832"/>
                    <a:pt x="3233" y="2406"/>
                    <a:pt x="3534" y="2206"/>
                  </a:cubicBezTo>
                  <a:cubicBezTo>
                    <a:pt x="3133" y="1053"/>
                    <a:pt x="1454" y="0"/>
                    <a:pt x="14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2477;p71">
              <a:extLst>
                <a:ext uri="{FF2B5EF4-FFF2-40B4-BE49-F238E27FC236}">
                  <a16:creationId xmlns:a16="http://schemas.microsoft.com/office/drawing/2014/main" id="{C9872F20-FCE2-4143-88B4-11E907DE4DBB}"/>
                </a:ext>
              </a:extLst>
            </p:cNvPr>
            <p:cNvSpPr/>
            <p:nvPr/>
          </p:nvSpPr>
          <p:spPr>
            <a:xfrm>
              <a:off x="2271450" y="2783875"/>
              <a:ext cx="89000" cy="54525"/>
            </a:xfrm>
            <a:custGeom>
              <a:avLst/>
              <a:gdLst/>
              <a:ahLst/>
              <a:cxnLst/>
              <a:rect l="l" t="t" r="r" b="b"/>
              <a:pathLst>
                <a:path w="3560" h="2181" extrusionOk="0">
                  <a:moveTo>
                    <a:pt x="627" y="0"/>
                  </a:moveTo>
                  <a:cubicBezTo>
                    <a:pt x="627" y="201"/>
                    <a:pt x="527" y="301"/>
                    <a:pt x="527" y="401"/>
                  </a:cubicBezTo>
                  <a:cubicBezTo>
                    <a:pt x="326" y="1128"/>
                    <a:pt x="101" y="1654"/>
                    <a:pt x="0" y="2181"/>
                  </a:cubicBezTo>
                  <a:cubicBezTo>
                    <a:pt x="161" y="2181"/>
                    <a:pt x="1332" y="2052"/>
                    <a:pt x="2281" y="2052"/>
                  </a:cubicBezTo>
                  <a:cubicBezTo>
                    <a:pt x="2519" y="2052"/>
                    <a:pt x="2742" y="2060"/>
                    <a:pt x="2933" y="2080"/>
                  </a:cubicBezTo>
                  <a:cubicBezTo>
                    <a:pt x="3033" y="1755"/>
                    <a:pt x="3133" y="1354"/>
                    <a:pt x="3334" y="927"/>
                  </a:cubicBezTo>
                  <a:cubicBezTo>
                    <a:pt x="3459" y="727"/>
                    <a:pt x="3459" y="501"/>
                    <a:pt x="3559" y="301"/>
                  </a:cubicBezTo>
                  <a:lnTo>
                    <a:pt x="3459" y="301"/>
                  </a:lnTo>
                  <a:cubicBezTo>
                    <a:pt x="2607" y="100"/>
                    <a:pt x="827" y="0"/>
                    <a:pt x="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2478;p71">
              <a:extLst>
                <a:ext uri="{FF2B5EF4-FFF2-40B4-BE49-F238E27FC236}">
                  <a16:creationId xmlns:a16="http://schemas.microsoft.com/office/drawing/2014/main" id="{9E4749C6-537A-47AD-B29A-4A78F34222FF}"/>
                </a:ext>
              </a:extLst>
            </p:cNvPr>
            <p:cNvSpPr/>
            <p:nvPr/>
          </p:nvSpPr>
          <p:spPr>
            <a:xfrm>
              <a:off x="2451900" y="2666075"/>
              <a:ext cx="67700" cy="83350"/>
            </a:xfrm>
            <a:custGeom>
              <a:avLst/>
              <a:gdLst/>
              <a:ahLst/>
              <a:cxnLst/>
              <a:rect l="l" t="t" r="r" b="b"/>
              <a:pathLst>
                <a:path w="2708" h="3334" extrusionOk="0">
                  <a:moveTo>
                    <a:pt x="1655" y="0"/>
                  </a:moveTo>
                  <a:lnTo>
                    <a:pt x="1554" y="101"/>
                  </a:lnTo>
                  <a:cubicBezTo>
                    <a:pt x="1554" y="101"/>
                    <a:pt x="827" y="1780"/>
                    <a:pt x="101" y="2306"/>
                  </a:cubicBezTo>
                  <a:lnTo>
                    <a:pt x="0" y="2306"/>
                  </a:lnTo>
                  <a:cubicBezTo>
                    <a:pt x="101" y="2707"/>
                    <a:pt x="201" y="3033"/>
                    <a:pt x="201" y="3334"/>
                  </a:cubicBezTo>
                  <a:lnTo>
                    <a:pt x="301" y="3334"/>
                  </a:lnTo>
                  <a:cubicBezTo>
                    <a:pt x="1454" y="3334"/>
                    <a:pt x="2507" y="2507"/>
                    <a:pt x="2707" y="2406"/>
                  </a:cubicBezTo>
                  <a:cubicBezTo>
                    <a:pt x="2607" y="2206"/>
                    <a:pt x="2607" y="1880"/>
                    <a:pt x="2507" y="1579"/>
                  </a:cubicBezTo>
                  <a:cubicBezTo>
                    <a:pt x="2281" y="953"/>
                    <a:pt x="1980" y="426"/>
                    <a:pt x="16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2479;p71">
              <a:extLst>
                <a:ext uri="{FF2B5EF4-FFF2-40B4-BE49-F238E27FC236}">
                  <a16:creationId xmlns:a16="http://schemas.microsoft.com/office/drawing/2014/main" id="{DD74E41A-F4F3-4CBD-8D9E-91A97E26447E}"/>
                </a:ext>
              </a:extLst>
            </p:cNvPr>
            <p:cNvSpPr/>
            <p:nvPr/>
          </p:nvSpPr>
          <p:spPr>
            <a:xfrm>
              <a:off x="2347250" y="2634275"/>
              <a:ext cx="85875" cy="86950"/>
            </a:xfrm>
            <a:custGeom>
              <a:avLst/>
              <a:gdLst/>
              <a:ahLst/>
              <a:cxnLst/>
              <a:rect l="l" t="t" r="r" b="b"/>
              <a:pathLst>
                <a:path w="3435" h="3478" extrusionOk="0">
                  <a:moveTo>
                    <a:pt x="2832" y="0"/>
                  </a:moveTo>
                  <a:cubicBezTo>
                    <a:pt x="1904" y="0"/>
                    <a:pt x="974" y="299"/>
                    <a:pt x="427" y="846"/>
                  </a:cubicBezTo>
                  <a:cubicBezTo>
                    <a:pt x="201" y="972"/>
                    <a:pt x="101" y="1072"/>
                    <a:pt x="1" y="1272"/>
                  </a:cubicBezTo>
                  <a:cubicBezTo>
                    <a:pt x="1" y="1272"/>
                    <a:pt x="1680" y="2325"/>
                    <a:pt x="2081" y="3478"/>
                  </a:cubicBezTo>
                  <a:cubicBezTo>
                    <a:pt x="2407" y="3052"/>
                    <a:pt x="2607" y="2726"/>
                    <a:pt x="2933" y="2726"/>
                  </a:cubicBezTo>
                  <a:cubicBezTo>
                    <a:pt x="3435" y="1373"/>
                    <a:pt x="3234" y="119"/>
                    <a:pt x="3234" y="119"/>
                  </a:cubicBezTo>
                  <a:lnTo>
                    <a:pt x="3234" y="19"/>
                  </a:lnTo>
                  <a:cubicBezTo>
                    <a:pt x="3101" y="6"/>
                    <a:pt x="2966" y="0"/>
                    <a:pt x="28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2480;p71">
              <a:extLst>
                <a:ext uri="{FF2B5EF4-FFF2-40B4-BE49-F238E27FC236}">
                  <a16:creationId xmlns:a16="http://schemas.microsoft.com/office/drawing/2014/main" id="{C3F0A25D-09F1-480A-86DF-48CFB44C46FC}"/>
                </a:ext>
              </a:extLst>
            </p:cNvPr>
            <p:cNvSpPr/>
            <p:nvPr/>
          </p:nvSpPr>
          <p:spPr>
            <a:xfrm>
              <a:off x="2287100" y="2728725"/>
              <a:ext cx="94025" cy="62675"/>
            </a:xfrm>
            <a:custGeom>
              <a:avLst/>
              <a:gdLst/>
              <a:ahLst/>
              <a:cxnLst/>
              <a:rect l="l" t="t" r="r" b="b"/>
              <a:pathLst>
                <a:path w="3761" h="2507" extrusionOk="0">
                  <a:moveTo>
                    <a:pt x="953" y="1"/>
                  </a:moveTo>
                  <a:cubicBezTo>
                    <a:pt x="728" y="326"/>
                    <a:pt x="527" y="727"/>
                    <a:pt x="427" y="1053"/>
                  </a:cubicBezTo>
                  <a:cubicBezTo>
                    <a:pt x="327" y="1454"/>
                    <a:pt x="101" y="1880"/>
                    <a:pt x="1" y="2206"/>
                  </a:cubicBezTo>
                  <a:cubicBezTo>
                    <a:pt x="201" y="2206"/>
                    <a:pt x="1981" y="2306"/>
                    <a:pt x="2833" y="2507"/>
                  </a:cubicBezTo>
                  <a:lnTo>
                    <a:pt x="2933" y="2507"/>
                  </a:lnTo>
                  <a:cubicBezTo>
                    <a:pt x="3033" y="2206"/>
                    <a:pt x="3234" y="1880"/>
                    <a:pt x="3334" y="1580"/>
                  </a:cubicBezTo>
                  <a:cubicBezTo>
                    <a:pt x="3460" y="1254"/>
                    <a:pt x="3660" y="1053"/>
                    <a:pt x="3760" y="727"/>
                  </a:cubicBezTo>
                  <a:lnTo>
                    <a:pt x="3560" y="727"/>
                  </a:lnTo>
                  <a:cubicBezTo>
                    <a:pt x="2833" y="201"/>
                    <a:pt x="953" y="1"/>
                    <a:pt x="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2481;p71">
              <a:extLst>
                <a:ext uri="{FF2B5EF4-FFF2-40B4-BE49-F238E27FC236}">
                  <a16:creationId xmlns:a16="http://schemas.microsoft.com/office/drawing/2014/main" id="{945850B2-3BC5-4343-897D-295572381810}"/>
                </a:ext>
              </a:extLst>
            </p:cNvPr>
            <p:cNvSpPr/>
            <p:nvPr/>
          </p:nvSpPr>
          <p:spPr>
            <a:xfrm>
              <a:off x="2260800" y="2835175"/>
              <a:ext cx="83975" cy="47725"/>
            </a:xfrm>
            <a:custGeom>
              <a:avLst/>
              <a:gdLst/>
              <a:ahLst/>
              <a:cxnLst/>
              <a:rect l="l" t="t" r="r" b="b"/>
              <a:pathLst>
                <a:path w="3359" h="1909" extrusionOk="0">
                  <a:moveTo>
                    <a:pt x="2707" y="0"/>
                  </a:moveTo>
                  <a:cubicBezTo>
                    <a:pt x="1758" y="0"/>
                    <a:pt x="587" y="129"/>
                    <a:pt x="426" y="129"/>
                  </a:cubicBezTo>
                  <a:cubicBezTo>
                    <a:pt x="126" y="1081"/>
                    <a:pt x="0" y="1808"/>
                    <a:pt x="0" y="1908"/>
                  </a:cubicBezTo>
                  <a:cubicBezTo>
                    <a:pt x="1053" y="1808"/>
                    <a:pt x="2005" y="1708"/>
                    <a:pt x="2933" y="1482"/>
                  </a:cubicBezTo>
                  <a:lnTo>
                    <a:pt x="2832" y="1382"/>
                  </a:lnTo>
                  <a:cubicBezTo>
                    <a:pt x="2832" y="1382"/>
                    <a:pt x="3033" y="855"/>
                    <a:pt x="3359" y="28"/>
                  </a:cubicBezTo>
                  <a:cubicBezTo>
                    <a:pt x="3168" y="8"/>
                    <a:pt x="2945" y="0"/>
                    <a:pt x="2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2482;p71">
              <a:extLst>
                <a:ext uri="{FF2B5EF4-FFF2-40B4-BE49-F238E27FC236}">
                  <a16:creationId xmlns:a16="http://schemas.microsoft.com/office/drawing/2014/main" id="{E599E3E8-09C5-4EF9-A69A-31F683EB9F53}"/>
                </a:ext>
              </a:extLst>
            </p:cNvPr>
            <p:cNvSpPr/>
            <p:nvPr/>
          </p:nvSpPr>
          <p:spPr>
            <a:xfrm>
              <a:off x="2260800" y="2835175"/>
              <a:ext cx="83975" cy="42700"/>
            </a:xfrm>
            <a:custGeom>
              <a:avLst/>
              <a:gdLst/>
              <a:ahLst/>
              <a:cxnLst/>
              <a:rect l="l" t="t" r="r" b="b"/>
              <a:pathLst>
                <a:path w="3359" h="1708" extrusionOk="0">
                  <a:moveTo>
                    <a:pt x="2707" y="0"/>
                  </a:moveTo>
                  <a:cubicBezTo>
                    <a:pt x="1758" y="0"/>
                    <a:pt x="587" y="129"/>
                    <a:pt x="426" y="129"/>
                  </a:cubicBezTo>
                  <a:cubicBezTo>
                    <a:pt x="226" y="855"/>
                    <a:pt x="126" y="1382"/>
                    <a:pt x="0" y="1708"/>
                  </a:cubicBezTo>
                  <a:cubicBezTo>
                    <a:pt x="953" y="1482"/>
                    <a:pt x="2005" y="1382"/>
                    <a:pt x="2933" y="1281"/>
                  </a:cubicBezTo>
                  <a:cubicBezTo>
                    <a:pt x="3033" y="956"/>
                    <a:pt x="3133" y="555"/>
                    <a:pt x="3359" y="28"/>
                  </a:cubicBezTo>
                  <a:cubicBezTo>
                    <a:pt x="3168" y="8"/>
                    <a:pt x="2945" y="0"/>
                    <a:pt x="2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2483;p71">
              <a:extLst>
                <a:ext uri="{FF2B5EF4-FFF2-40B4-BE49-F238E27FC236}">
                  <a16:creationId xmlns:a16="http://schemas.microsoft.com/office/drawing/2014/main" id="{A1659973-A08C-4523-A299-202B992B9909}"/>
                </a:ext>
              </a:extLst>
            </p:cNvPr>
            <p:cNvSpPr/>
            <p:nvPr/>
          </p:nvSpPr>
          <p:spPr>
            <a:xfrm>
              <a:off x="2331600" y="286720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extrusionOk="0">
                  <a:moveTo>
                    <a:pt x="0" y="0"/>
                  </a:moveTo>
                  <a:lnTo>
                    <a:pt x="0" y="201"/>
                  </a:lnTo>
                  <a:lnTo>
                    <a:pt x="101" y="2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D3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2484;p71">
              <a:extLst>
                <a:ext uri="{FF2B5EF4-FFF2-40B4-BE49-F238E27FC236}">
                  <a16:creationId xmlns:a16="http://schemas.microsoft.com/office/drawing/2014/main" id="{24FC5B8C-3038-4835-90ED-9A7D70548C5C}"/>
                </a:ext>
              </a:extLst>
            </p:cNvPr>
            <p:cNvSpPr/>
            <p:nvPr/>
          </p:nvSpPr>
          <p:spPr>
            <a:xfrm>
              <a:off x="2260800" y="28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3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2485;p71">
              <a:extLst>
                <a:ext uri="{FF2B5EF4-FFF2-40B4-BE49-F238E27FC236}">
                  <a16:creationId xmlns:a16="http://schemas.microsoft.com/office/drawing/2014/main" id="{7CD485D1-1416-4CCA-9423-6F8EE7375851}"/>
                </a:ext>
              </a:extLst>
            </p:cNvPr>
            <p:cNvSpPr/>
            <p:nvPr/>
          </p:nvSpPr>
          <p:spPr>
            <a:xfrm>
              <a:off x="2260800" y="2867200"/>
              <a:ext cx="73325" cy="15700"/>
            </a:xfrm>
            <a:custGeom>
              <a:avLst/>
              <a:gdLst/>
              <a:ahLst/>
              <a:cxnLst/>
              <a:rect l="l" t="t" r="r" b="b"/>
              <a:pathLst>
                <a:path w="2933" h="628" extrusionOk="0">
                  <a:moveTo>
                    <a:pt x="2933" y="0"/>
                  </a:moveTo>
                  <a:cubicBezTo>
                    <a:pt x="2005" y="101"/>
                    <a:pt x="953" y="201"/>
                    <a:pt x="0" y="427"/>
                  </a:cubicBezTo>
                  <a:lnTo>
                    <a:pt x="0" y="627"/>
                  </a:lnTo>
                  <a:cubicBezTo>
                    <a:pt x="1053" y="527"/>
                    <a:pt x="2005" y="427"/>
                    <a:pt x="2933" y="201"/>
                  </a:cubicBezTo>
                  <a:lnTo>
                    <a:pt x="2832" y="101"/>
                  </a:lnTo>
                  <a:cubicBezTo>
                    <a:pt x="2832" y="101"/>
                    <a:pt x="2933" y="101"/>
                    <a:pt x="2933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2486;p71">
              <a:extLst>
                <a:ext uri="{FF2B5EF4-FFF2-40B4-BE49-F238E27FC236}">
                  <a16:creationId xmlns:a16="http://schemas.microsoft.com/office/drawing/2014/main" id="{6C46DA59-7551-48B5-B103-C476B24D1494}"/>
                </a:ext>
              </a:extLst>
            </p:cNvPr>
            <p:cNvSpPr/>
            <p:nvPr/>
          </p:nvSpPr>
          <p:spPr>
            <a:xfrm>
              <a:off x="1942500" y="28252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0" y="0"/>
                  </a:moveTo>
                  <a:lnTo>
                    <a:pt x="101" y="101"/>
                  </a:lnTo>
                  <a:lnTo>
                    <a:pt x="101" y="0"/>
                  </a:lnTo>
                  <a:close/>
                  <a:moveTo>
                    <a:pt x="101" y="101"/>
                  </a:moveTo>
                  <a:cubicBezTo>
                    <a:pt x="201" y="101"/>
                    <a:pt x="326" y="101"/>
                    <a:pt x="326" y="226"/>
                  </a:cubicBezTo>
                  <a:lnTo>
                    <a:pt x="426" y="226"/>
                  </a:lnTo>
                  <a:lnTo>
                    <a:pt x="326" y="101"/>
                  </a:ln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2487;p71">
              <a:extLst>
                <a:ext uri="{FF2B5EF4-FFF2-40B4-BE49-F238E27FC236}">
                  <a16:creationId xmlns:a16="http://schemas.microsoft.com/office/drawing/2014/main" id="{F40CD42D-59D1-4330-84A8-B27181E79794}"/>
                </a:ext>
              </a:extLst>
            </p:cNvPr>
            <p:cNvSpPr/>
            <p:nvPr/>
          </p:nvSpPr>
          <p:spPr>
            <a:xfrm>
              <a:off x="1837850" y="2817700"/>
              <a:ext cx="138500" cy="23200"/>
            </a:xfrm>
            <a:custGeom>
              <a:avLst/>
              <a:gdLst/>
              <a:ahLst/>
              <a:cxnLst/>
              <a:rect l="l" t="t" r="r" b="b"/>
              <a:pathLst>
                <a:path w="5540" h="928" extrusionOk="0">
                  <a:moveTo>
                    <a:pt x="4913" y="1"/>
                  </a:moveTo>
                  <a:cubicBezTo>
                    <a:pt x="4813" y="1"/>
                    <a:pt x="4713" y="101"/>
                    <a:pt x="4612" y="101"/>
                  </a:cubicBezTo>
                  <a:cubicBezTo>
                    <a:pt x="4512" y="201"/>
                    <a:pt x="4387" y="201"/>
                    <a:pt x="4287" y="301"/>
                  </a:cubicBezTo>
                  <a:cubicBezTo>
                    <a:pt x="4186" y="402"/>
                    <a:pt x="4086" y="527"/>
                    <a:pt x="3886" y="627"/>
                  </a:cubicBezTo>
                  <a:cubicBezTo>
                    <a:pt x="3886" y="727"/>
                    <a:pt x="3760" y="727"/>
                    <a:pt x="3660" y="727"/>
                  </a:cubicBezTo>
                  <a:lnTo>
                    <a:pt x="3460" y="727"/>
                  </a:lnTo>
                  <a:cubicBezTo>
                    <a:pt x="3259" y="727"/>
                    <a:pt x="3033" y="627"/>
                    <a:pt x="2933" y="527"/>
                  </a:cubicBezTo>
                  <a:cubicBezTo>
                    <a:pt x="2733" y="402"/>
                    <a:pt x="2507" y="402"/>
                    <a:pt x="2407" y="301"/>
                  </a:cubicBezTo>
                  <a:cubicBezTo>
                    <a:pt x="2307" y="301"/>
                    <a:pt x="2206" y="201"/>
                    <a:pt x="2106" y="201"/>
                  </a:cubicBezTo>
                  <a:lnTo>
                    <a:pt x="1780" y="201"/>
                  </a:lnTo>
                  <a:lnTo>
                    <a:pt x="1480" y="101"/>
                  </a:lnTo>
                  <a:lnTo>
                    <a:pt x="853" y="101"/>
                  </a:lnTo>
                  <a:cubicBezTo>
                    <a:pt x="753" y="101"/>
                    <a:pt x="627" y="201"/>
                    <a:pt x="627" y="201"/>
                  </a:cubicBezTo>
                  <a:cubicBezTo>
                    <a:pt x="527" y="201"/>
                    <a:pt x="427" y="301"/>
                    <a:pt x="327" y="301"/>
                  </a:cubicBezTo>
                  <a:cubicBezTo>
                    <a:pt x="226" y="402"/>
                    <a:pt x="126" y="402"/>
                    <a:pt x="1" y="527"/>
                  </a:cubicBezTo>
                  <a:lnTo>
                    <a:pt x="1" y="627"/>
                  </a:lnTo>
                  <a:cubicBezTo>
                    <a:pt x="1" y="627"/>
                    <a:pt x="57" y="672"/>
                    <a:pt x="94" y="672"/>
                  </a:cubicBezTo>
                  <a:cubicBezTo>
                    <a:pt x="112" y="672"/>
                    <a:pt x="126" y="661"/>
                    <a:pt x="126" y="627"/>
                  </a:cubicBezTo>
                  <a:lnTo>
                    <a:pt x="627" y="627"/>
                  </a:lnTo>
                  <a:cubicBezTo>
                    <a:pt x="753" y="527"/>
                    <a:pt x="853" y="527"/>
                    <a:pt x="953" y="527"/>
                  </a:cubicBezTo>
                  <a:lnTo>
                    <a:pt x="1680" y="527"/>
                  </a:lnTo>
                  <a:cubicBezTo>
                    <a:pt x="1780" y="527"/>
                    <a:pt x="1881" y="527"/>
                    <a:pt x="2006" y="627"/>
                  </a:cubicBezTo>
                  <a:lnTo>
                    <a:pt x="2307" y="627"/>
                  </a:lnTo>
                  <a:cubicBezTo>
                    <a:pt x="2632" y="727"/>
                    <a:pt x="2933" y="928"/>
                    <a:pt x="3359" y="928"/>
                  </a:cubicBezTo>
                  <a:lnTo>
                    <a:pt x="3660" y="928"/>
                  </a:lnTo>
                  <a:cubicBezTo>
                    <a:pt x="3760" y="928"/>
                    <a:pt x="3886" y="828"/>
                    <a:pt x="3986" y="828"/>
                  </a:cubicBezTo>
                  <a:cubicBezTo>
                    <a:pt x="4186" y="727"/>
                    <a:pt x="4387" y="627"/>
                    <a:pt x="4512" y="527"/>
                  </a:cubicBezTo>
                  <a:lnTo>
                    <a:pt x="4612" y="527"/>
                  </a:lnTo>
                  <a:lnTo>
                    <a:pt x="4713" y="402"/>
                  </a:lnTo>
                  <a:cubicBezTo>
                    <a:pt x="4813" y="402"/>
                    <a:pt x="4913" y="301"/>
                    <a:pt x="4913" y="301"/>
                  </a:cubicBezTo>
                  <a:lnTo>
                    <a:pt x="5439" y="301"/>
                  </a:lnTo>
                  <a:cubicBezTo>
                    <a:pt x="5540" y="301"/>
                    <a:pt x="5540" y="301"/>
                    <a:pt x="5540" y="201"/>
                  </a:cubicBezTo>
                  <a:cubicBezTo>
                    <a:pt x="5540" y="201"/>
                    <a:pt x="5540" y="101"/>
                    <a:pt x="5439" y="101"/>
                  </a:cubicBezTo>
                  <a:cubicBezTo>
                    <a:pt x="5439" y="101"/>
                    <a:pt x="5339" y="101"/>
                    <a:pt x="5239" y="1"/>
                  </a:cubicBez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2488;p71">
              <a:extLst>
                <a:ext uri="{FF2B5EF4-FFF2-40B4-BE49-F238E27FC236}">
                  <a16:creationId xmlns:a16="http://schemas.microsoft.com/office/drawing/2014/main" id="{50422DB9-A42F-4647-8791-F70519FC9E56}"/>
                </a:ext>
              </a:extLst>
            </p:cNvPr>
            <p:cNvSpPr/>
            <p:nvPr/>
          </p:nvSpPr>
          <p:spPr>
            <a:xfrm>
              <a:off x="1992000" y="2840875"/>
              <a:ext cx="89000" cy="21325"/>
            </a:xfrm>
            <a:custGeom>
              <a:avLst/>
              <a:gdLst/>
              <a:ahLst/>
              <a:cxnLst/>
              <a:rect l="l" t="t" r="r" b="b"/>
              <a:pathLst>
                <a:path w="3560" h="853" extrusionOk="0">
                  <a:moveTo>
                    <a:pt x="727" y="1"/>
                  </a:moveTo>
                  <a:cubicBezTo>
                    <a:pt x="727" y="101"/>
                    <a:pt x="627" y="101"/>
                    <a:pt x="627" y="101"/>
                  </a:cubicBezTo>
                  <a:cubicBezTo>
                    <a:pt x="527" y="101"/>
                    <a:pt x="426" y="101"/>
                    <a:pt x="326" y="226"/>
                  </a:cubicBezTo>
                  <a:cubicBezTo>
                    <a:pt x="326" y="226"/>
                    <a:pt x="226" y="226"/>
                    <a:pt x="226" y="327"/>
                  </a:cubicBezTo>
                  <a:cubicBezTo>
                    <a:pt x="101" y="327"/>
                    <a:pt x="101" y="427"/>
                    <a:pt x="101" y="427"/>
                  </a:cubicBezTo>
                  <a:lnTo>
                    <a:pt x="0" y="427"/>
                  </a:lnTo>
                  <a:cubicBezTo>
                    <a:pt x="0" y="527"/>
                    <a:pt x="101" y="527"/>
                    <a:pt x="226" y="527"/>
                  </a:cubicBezTo>
                  <a:lnTo>
                    <a:pt x="852" y="527"/>
                  </a:lnTo>
                  <a:lnTo>
                    <a:pt x="852" y="427"/>
                  </a:lnTo>
                  <a:lnTo>
                    <a:pt x="1053" y="427"/>
                  </a:lnTo>
                  <a:lnTo>
                    <a:pt x="1053" y="527"/>
                  </a:lnTo>
                  <a:lnTo>
                    <a:pt x="1153" y="527"/>
                  </a:lnTo>
                  <a:lnTo>
                    <a:pt x="1153" y="627"/>
                  </a:lnTo>
                  <a:cubicBezTo>
                    <a:pt x="1253" y="627"/>
                    <a:pt x="1253" y="728"/>
                    <a:pt x="1354" y="728"/>
                  </a:cubicBezTo>
                  <a:cubicBezTo>
                    <a:pt x="1479" y="853"/>
                    <a:pt x="1680" y="853"/>
                    <a:pt x="1780" y="853"/>
                  </a:cubicBezTo>
                  <a:cubicBezTo>
                    <a:pt x="1880" y="728"/>
                    <a:pt x="1980" y="728"/>
                    <a:pt x="2106" y="627"/>
                  </a:cubicBezTo>
                  <a:cubicBezTo>
                    <a:pt x="2206" y="627"/>
                    <a:pt x="2206" y="627"/>
                    <a:pt x="2306" y="527"/>
                  </a:cubicBezTo>
                  <a:lnTo>
                    <a:pt x="2732" y="527"/>
                  </a:lnTo>
                  <a:cubicBezTo>
                    <a:pt x="2732" y="527"/>
                    <a:pt x="2832" y="627"/>
                    <a:pt x="2933" y="627"/>
                  </a:cubicBezTo>
                  <a:lnTo>
                    <a:pt x="3133" y="627"/>
                  </a:lnTo>
                  <a:lnTo>
                    <a:pt x="3233" y="728"/>
                  </a:lnTo>
                  <a:lnTo>
                    <a:pt x="3559" y="728"/>
                  </a:lnTo>
                  <a:lnTo>
                    <a:pt x="3559" y="627"/>
                  </a:lnTo>
                  <a:lnTo>
                    <a:pt x="3459" y="527"/>
                  </a:lnTo>
                  <a:lnTo>
                    <a:pt x="3359" y="427"/>
                  </a:lnTo>
                  <a:lnTo>
                    <a:pt x="3233" y="427"/>
                  </a:lnTo>
                  <a:cubicBezTo>
                    <a:pt x="3133" y="327"/>
                    <a:pt x="3133" y="327"/>
                    <a:pt x="3033" y="327"/>
                  </a:cubicBezTo>
                  <a:cubicBezTo>
                    <a:pt x="2966" y="327"/>
                    <a:pt x="2899" y="282"/>
                    <a:pt x="2832" y="282"/>
                  </a:cubicBezTo>
                  <a:cubicBezTo>
                    <a:pt x="2799" y="282"/>
                    <a:pt x="2766" y="293"/>
                    <a:pt x="2732" y="327"/>
                  </a:cubicBezTo>
                  <a:lnTo>
                    <a:pt x="2206" y="327"/>
                  </a:lnTo>
                  <a:cubicBezTo>
                    <a:pt x="2106" y="327"/>
                    <a:pt x="2106" y="427"/>
                    <a:pt x="1980" y="427"/>
                  </a:cubicBezTo>
                  <a:cubicBezTo>
                    <a:pt x="1880" y="427"/>
                    <a:pt x="1780" y="527"/>
                    <a:pt x="1680" y="527"/>
                  </a:cubicBezTo>
                  <a:cubicBezTo>
                    <a:pt x="1680" y="527"/>
                    <a:pt x="1579" y="527"/>
                    <a:pt x="1579" y="427"/>
                  </a:cubicBezTo>
                  <a:lnTo>
                    <a:pt x="1479" y="427"/>
                  </a:lnTo>
                  <a:lnTo>
                    <a:pt x="1354" y="226"/>
                  </a:lnTo>
                  <a:cubicBezTo>
                    <a:pt x="1253" y="226"/>
                    <a:pt x="1153" y="101"/>
                    <a:pt x="1153" y="101"/>
                  </a:cubicBezTo>
                  <a:lnTo>
                    <a:pt x="953" y="101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2489;p71">
              <a:extLst>
                <a:ext uri="{FF2B5EF4-FFF2-40B4-BE49-F238E27FC236}">
                  <a16:creationId xmlns:a16="http://schemas.microsoft.com/office/drawing/2014/main" id="{B0D9890A-5D49-4AB9-8E7E-D5A82A826298}"/>
                </a:ext>
              </a:extLst>
            </p:cNvPr>
            <p:cNvSpPr/>
            <p:nvPr/>
          </p:nvSpPr>
          <p:spPr>
            <a:xfrm>
              <a:off x="2072825" y="2833375"/>
              <a:ext cx="44500" cy="23200"/>
            </a:xfrm>
            <a:custGeom>
              <a:avLst/>
              <a:gdLst/>
              <a:ahLst/>
              <a:cxnLst/>
              <a:rect l="l" t="t" r="r" b="b"/>
              <a:pathLst>
                <a:path w="1780" h="928" extrusionOk="0">
                  <a:moveTo>
                    <a:pt x="953" y="0"/>
                  </a:moveTo>
                  <a:cubicBezTo>
                    <a:pt x="853" y="0"/>
                    <a:pt x="853" y="0"/>
                    <a:pt x="752" y="100"/>
                  </a:cubicBezTo>
                  <a:cubicBezTo>
                    <a:pt x="627" y="100"/>
                    <a:pt x="527" y="201"/>
                    <a:pt x="426" y="201"/>
                  </a:cubicBezTo>
                  <a:cubicBezTo>
                    <a:pt x="326" y="301"/>
                    <a:pt x="226" y="401"/>
                    <a:pt x="126" y="401"/>
                  </a:cubicBezTo>
                  <a:cubicBezTo>
                    <a:pt x="23" y="586"/>
                    <a:pt x="5" y="753"/>
                    <a:pt x="1" y="753"/>
                  </a:cubicBezTo>
                  <a:cubicBezTo>
                    <a:pt x="0" y="753"/>
                    <a:pt x="0" y="745"/>
                    <a:pt x="0" y="727"/>
                  </a:cubicBezTo>
                  <a:lnTo>
                    <a:pt x="0" y="927"/>
                  </a:lnTo>
                  <a:lnTo>
                    <a:pt x="126" y="927"/>
                  </a:lnTo>
                  <a:cubicBezTo>
                    <a:pt x="226" y="827"/>
                    <a:pt x="326" y="827"/>
                    <a:pt x="426" y="727"/>
                  </a:cubicBezTo>
                  <a:cubicBezTo>
                    <a:pt x="426" y="727"/>
                    <a:pt x="527" y="627"/>
                    <a:pt x="627" y="526"/>
                  </a:cubicBezTo>
                  <a:lnTo>
                    <a:pt x="752" y="401"/>
                  </a:lnTo>
                  <a:cubicBezTo>
                    <a:pt x="752" y="401"/>
                    <a:pt x="853" y="401"/>
                    <a:pt x="853" y="301"/>
                  </a:cubicBezTo>
                  <a:lnTo>
                    <a:pt x="1053" y="301"/>
                  </a:lnTo>
                  <a:lnTo>
                    <a:pt x="1053" y="201"/>
                  </a:lnTo>
                  <a:lnTo>
                    <a:pt x="1153" y="201"/>
                  </a:lnTo>
                  <a:cubicBezTo>
                    <a:pt x="1254" y="201"/>
                    <a:pt x="1379" y="301"/>
                    <a:pt x="1479" y="301"/>
                  </a:cubicBezTo>
                  <a:cubicBezTo>
                    <a:pt x="1513" y="334"/>
                    <a:pt x="1546" y="345"/>
                    <a:pt x="1576" y="345"/>
                  </a:cubicBezTo>
                  <a:cubicBezTo>
                    <a:pt x="1635" y="345"/>
                    <a:pt x="1680" y="301"/>
                    <a:pt x="1680" y="301"/>
                  </a:cubicBezTo>
                  <a:lnTo>
                    <a:pt x="1780" y="301"/>
                  </a:lnTo>
                  <a:lnTo>
                    <a:pt x="1780" y="201"/>
                  </a:lnTo>
                  <a:cubicBezTo>
                    <a:pt x="1780" y="201"/>
                    <a:pt x="1680" y="100"/>
                    <a:pt x="1479" y="0"/>
                  </a:cubicBez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2490;p71">
              <a:extLst>
                <a:ext uri="{FF2B5EF4-FFF2-40B4-BE49-F238E27FC236}">
                  <a16:creationId xmlns:a16="http://schemas.microsoft.com/office/drawing/2014/main" id="{F3CF3FDB-5B1F-45B0-9433-3AE078A15C0F}"/>
                </a:ext>
              </a:extLst>
            </p:cNvPr>
            <p:cNvSpPr/>
            <p:nvPr/>
          </p:nvSpPr>
          <p:spPr>
            <a:xfrm>
              <a:off x="2112300" y="2804550"/>
              <a:ext cx="114675" cy="20075"/>
            </a:xfrm>
            <a:custGeom>
              <a:avLst/>
              <a:gdLst/>
              <a:ahLst/>
              <a:cxnLst/>
              <a:rect l="l" t="t" r="r" b="b"/>
              <a:pathLst>
                <a:path w="4587" h="803" extrusionOk="0">
                  <a:moveTo>
                    <a:pt x="201" y="0"/>
                  </a:moveTo>
                  <a:cubicBezTo>
                    <a:pt x="101" y="0"/>
                    <a:pt x="101" y="100"/>
                    <a:pt x="101" y="100"/>
                  </a:cubicBezTo>
                  <a:lnTo>
                    <a:pt x="0" y="100"/>
                  </a:lnTo>
                  <a:lnTo>
                    <a:pt x="0" y="201"/>
                  </a:lnTo>
                  <a:cubicBezTo>
                    <a:pt x="0" y="301"/>
                    <a:pt x="0" y="301"/>
                    <a:pt x="101" y="301"/>
                  </a:cubicBezTo>
                  <a:lnTo>
                    <a:pt x="627" y="301"/>
                  </a:lnTo>
                  <a:cubicBezTo>
                    <a:pt x="627" y="426"/>
                    <a:pt x="727" y="426"/>
                    <a:pt x="727" y="426"/>
                  </a:cubicBezTo>
                  <a:lnTo>
                    <a:pt x="1053" y="426"/>
                  </a:lnTo>
                  <a:cubicBezTo>
                    <a:pt x="1153" y="527"/>
                    <a:pt x="1254" y="527"/>
                    <a:pt x="1354" y="627"/>
                  </a:cubicBezTo>
                  <a:cubicBezTo>
                    <a:pt x="1454" y="627"/>
                    <a:pt x="1680" y="727"/>
                    <a:pt x="1780" y="727"/>
                  </a:cubicBezTo>
                  <a:cubicBezTo>
                    <a:pt x="1880" y="777"/>
                    <a:pt x="1980" y="802"/>
                    <a:pt x="2071" y="802"/>
                  </a:cubicBezTo>
                  <a:cubicBezTo>
                    <a:pt x="2162" y="802"/>
                    <a:pt x="2243" y="777"/>
                    <a:pt x="2306" y="727"/>
                  </a:cubicBezTo>
                  <a:cubicBezTo>
                    <a:pt x="2507" y="727"/>
                    <a:pt x="2607" y="627"/>
                    <a:pt x="2707" y="627"/>
                  </a:cubicBezTo>
                  <a:cubicBezTo>
                    <a:pt x="2807" y="627"/>
                    <a:pt x="3033" y="527"/>
                    <a:pt x="3133" y="527"/>
                  </a:cubicBezTo>
                  <a:lnTo>
                    <a:pt x="3860" y="527"/>
                  </a:lnTo>
                  <a:cubicBezTo>
                    <a:pt x="3960" y="627"/>
                    <a:pt x="3960" y="627"/>
                    <a:pt x="4061" y="627"/>
                  </a:cubicBezTo>
                  <a:lnTo>
                    <a:pt x="4286" y="627"/>
                  </a:lnTo>
                  <a:cubicBezTo>
                    <a:pt x="4386" y="727"/>
                    <a:pt x="4487" y="727"/>
                    <a:pt x="4487" y="727"/>
                  </a:cubicBezTo>
                  <a:lnTo>
                    <a:pt x="4587" y="627"/>
                  </a:lnTo>
                  <a:lnTo>
                    <a:pt x="4587" y="527"/>
                  </a:lnTo>
                  <a:cubicBezTo>
                    <a:pt x="4587" y="527"/>
                    <a:pt x="4487" y="527"/>
                    <a:pt x="4386" y="426"/>
                  </a:cubicBezTo>
                  <a:cubicBezTo>
                    <a:pt x="4286" y="301"/>
                    <a:pt x="4286" y="301"/>
                    <a:pt x="4186" y="301"/>
                  </a:cubicBezTo>
                  <a:cubicBezTo>
                    <a:pt x="4061" y="301"/>
                    <a:pt x="3960" y="201"/>
                    <a:pt x="3860" y="201"/>
                  </a:cubicBezTo>
                  <a:lnTo>
                    <a:pt x="3434" y="201"/>
                  </a:lnTo>
                  <a:cubicBezTo>
                    <a:pt x="3334" y="201"/>
                    <a:pt x="3233" y="301"/>
                    <a:pt x="3133" y="301"/>
                  </a:cubicBezTo>
                  <a:cubicBezTo>
                    <a:pt x="2933" y="301"/>
                    <a:pt x="2807" y="301"/>
                    <a:pt x="2707" y="426"/>
                  </a:cubicBezTo>
                  <a:lnTo>
                    <a:pt x="2181" y="426"/>
                  </a:lnTo>
                  <a:cubicBezTo>
                    <a:pt x="2147" y="460"/>
                    <a:pt x="2114" y="471"/>
                    <a:pt x="2081" y="471"/>
                  </a:cubicBezTo>
                  <a:cubicBezTo>
                    <a:pt x="2014" y="471"/>
                    <a:pt x="1947" y="426"/>
                    <a:pt x="1880" y="426"/>
                  </a:cubicBezTo>
                  <a:cubicBezTo>
                    <a:pt x="1780" y="426"/>
                    <a:pt x="1680" y="301"/>
                    <a:pt x="1554" y="201"/>
                  </a:cubicBezTo>
                  <a:cubicBezTo>
                    <a:pt x="1454" y="201"/>
                    <a:pt x="1254" y="100"/>
                    <a:pt x="1153" y="100"/>
                  </a:cubicBezTo>
                  <a:cubicBezTo>
                    <a:pt x="1053" y="0"/>
                    <a:pt x="928" y="0"/>
                    <a:pt x="727" y="0"/>
                  </a:cubicBezTo>
                  <a:close/>
                </a:path>
              </a:pathLst>
            </a:custGeom>
            <a:solidFill>
              <a:srgbClr val="59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2491;p71">
              <a:extLst>
                <a:ext uri="{FF2B5EF4-FFF2-40B4-BE49-F238E27FC236}">
                  <a16:creationId xmlns:a16="http://schemas.microsoft.com/office/drawing/2014/main" id="{0EA29F75-5FDB-438E-AF4B-F6F4F2BBB728}"/>
                </a:ext>
              </a:extLst>
            </p:cNvPr>
            <p:cNvSpPr/>
            <p:nvPr/>
          </p:nvSpPr>
          <p:spPr>
            <a:xfrm>
              <a:off x="1749525" y="2216825"/>
              <a:ext cx="273825" cy="501275"/>
            </a:xfrm>
            <a:custGeom>
              <a:avLst/>
              <a:gdLst/>
              <a:ahLst/>
              <a:cxnLst/>
              <a:rect l="l" t="t" r="r" b="b"/>
              <a:pathLst>
                <a:path w="10953" h="20051" extrusionOk="0">
                  <a:moveTo>
                    <a:pt x="8045" y="0"/>
                  </a:moveTo>
                  <a:cubicBezTo>
                    <a:pt x="8045" y="0"/>
                    <a:pt x="2607" y="1153"/>
                    <a:pt x="1554" y="3760"/>
                  </a:cubicBezTo>
                  <a:cubicBezTo>
                    <a:pt x="0" y="7745"/>
                    <a:pt x="6993" y="9825"/>
                    <a:pt x="6366" y="11705"/>
                  </a:cubicBezTo>
                  <a:cubicBezTo>
                    <a:pt x="5739" y="13685"/>
                    <a:pt x="3434" y="13058"/>
                    <a:pt x="2607" y="15790"/>
                  </a:cubicBezTo>
                  <a:cubicBezTo>
                    <a:pt x="1880" y="18396"/>
                    <a:pt x="4687" y="20051"/>
                    <a:pt x="4687" y="20051"/>
                  </a:cubicBezTo>
                  <a:cubicBezTo>
                    <a:pt x="4687" y="20051"/>
                    <a:pt x="3960" y="17970"/>
                    <a:pt x="4912" y="16817"/>
                  </a:cubicBezTo>
                  <a:cubicBezTo>
                    <a:pt x="6566" y="14537"/>
                    <a:pt x="10226" y="14537"/>
                    <a:pt x="10551" y="11279"/>
                  </a:cubicBezTo>
                  <a:cubicBezTo>
                    <a:pt x="10952" y="7118"/>
                    <a:pt x="6040" y="6391"/>
                    <a:pt x="4912" y="4286"/>
                  </a:cubicBezTo>
                  <a:cubicBezTo>
                    <a:pt x="3659" y="2206"/>
                    <a:pt x="8045" y="0"/>
                    <a:pt x="80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2492;p71">
              <a:extLst>
                <a:ext uri="{FF2B5EF4-FFF2-40B4-BE49-F238E27FC236}">
                  <a16:creationId xmlns:a16="http://schemas.microsoft.com/office/drawing/2014/main" id="{3495BC90-1BD1-4523-BCFC-3055232A1F16}"/>
                </a:ext>
              </a:extLst>
            </p:cNvPr>
            <p:cNvSpPr/>
            <p:nvPr/>
          </p:nvSpPr>
          <p:spPr>
            <a:xfrm>
              <a:off x="1958150" y="1969325"/>
              <a:ext cx="362825" cy="746275"/>
            </a:xfrm>
            <a:custGeom>
              <a:avLst/>
              <a:gdLst/>
              <a:ahLst/>
              <a:cxnLst/>
              <a:rect l="l" t="t" r="r" b="b"/>
              <a:pathLst>
                <a:path w="14513" h="29851" extrusionOk="0">
                  <a:moveTo>
                    <a:pt x="7846" y="0"/>
                  </a:moveTo>
                  <a:cubicBezTo>
                    <a:pt x="6467" y="0"/>
                    <a:pt x="4587" y="627"/>
                    <a:pt x="2933" y="3434"/>
                  </a:cubicBezTo>
                  <a:cubicBezTo>
                    <a:pt x="1" y="8547"/>
                    <a:pt x="4487" y="12732"/>
                    <a:pt x="6993" y="16066"/>
                  </a:cubicBezTo>
                  <a:cubicBezTo>
                    <a:pt x="10026" y="20151"/>
                    <a:pt x="5013" y="22031"/>
                    <a:pt x="4387" y="25364"/>
                  </a:cubicBezTo>
                  <a:cubicBezTo>
                    <a:pt x="3861" y="28497"/>
                    <a:pt x="6693" y="29850"/>
                    <a:pt x="6693" y="29850"/>
                  </a:cubicBezTo>
                  <a:cubicBezTo>
                    <a:pt x="6693" y="29850"/>
                    <a:pt x="5013" y="27971"/>
                    <a:pt x="5740" y="26717"/>
                  </a:cubicBezTo>
                  <a:cubicBezTo>
                    <a:pt x="7520" y="23810"/>
                    <a:pt x="11605" y="24537"/>
                    <a:pt x="13059" y="19199"/>
                  </a:cubicBezTo>
                  <a:cubicBezTo>
                    <a:pt x="14512" y="14186"/>
                    <a:pt x="7946" y="10427"/>
                    <a:pt x="7319" y="6266"/>
                  </a:cubicBezTo>
                  <a:cubicBezTo>
                    <a:pt x="6693" y="1980"/>
                    <a:pt x="9826" y="402"/>
                    <a:pt x="9826" y="402"/>
                  </a:cubicBezTo>
                  <a:cubicBezTo>
                    <a:pt x="9826" y="402"/>
                    <a:pt x="9099" y="0"/>
                    <a:pt x="784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2493;p71">
              <a:extLst>
                <a:ext uri="{FF2B5EF4-FFF2-40B4-BE49-F238E27FC236}">
                  <a16:creationId xmlns:a16="http://schemas.microsoft.com/office/drawing/2014/main" id="{A3301510-3284-477D-97CF-4814167A5693}"/>
                </a:ext>
              </a:extLst>
            </p:cNvPr>
            <p:cNvSpPr/>
            <p:nvPr/>
          </p:nvSpPr>
          <p:spPr>
            <a:xfrm>
              <a:off x="1794000" y="3186125"/>
              <a:ext cx="15700" cy="94375"/>
            </a:xfrm>
            <a:custGeom>
              <a:avLst/>
              <a:gdLst/>
              <a:ahLst/>
              <a:cxnLst/>
              <a:rect l="l" t="t" r="r" b="b"/>
              <a:pathLst>
                <a:path w="628" h="3775" extrusionOk="0">
                  <a:moveTo>
                    <a:pt x="301" y="0"/>
                  </a:moveTo>
                  <a:cubicBezTo>
                    <a:pt x="251" y="0"/>
                    <a:pt x="201" y="26"/>
                    <a:pt x="201" y="76"/>
                  </a:cubicBezTo>
                  <a:cubicBezTo>
                    <a:pt x="101" y="1229"/>
                    <a:pt x="0" y="2482"/>
                    <a:pt x="201" y="3635"/>
                  </a:cubicBezTo>
                  <a:cubicBezTo>
                    <a:pt x="201" y="3725"/>
                    <a:pt x="287" y="3774"/>
                    <a:pt x="382" y="3774"/>
                  </a:cubicBezTo>
                  <a:cubicBezTo>
                    <a:pt x="498" y="3774"/>
                    <a:pt x="627" y="3700"/>
                    <a:pt x="627" y="3534"/>
                  </a:cubicBezTo>
                  <a:cubicBezTo>
                    <a:pt x="502" y="2381"/>
                    <a:pt x="502" y="1229"/>
                    <a:pt x="401" y="76"/>
                  </a:cubicBezTo>
                  <a:cubicBezTo>
                    <a:pt x="401" y="26"/>
                    <a:pt x="351" y="0"/>
                    <a:pt x="30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2494;p71">
              <a:extLst>
                <a:ext uri="{FF2B5EF4-FFF2-40B4-BE49-F238E27FC236}">
                  <a16:creationId xmlns:a16="http://schemas.microsoft.com/office/drawing/2014/main" id="{933CB852-13E1-41B2-B4B1-A60126CE7CFA}"/>
                </a:ext>
              </a:extLst>
            </p:cNvPr>
            <p:cNvSpPr/>
            <p:nvPr/>
          </p:nvSpPr>
          <p:spPr>
            <a:xfrm>
              <a:off x="1770675" y="3199825"/>
              <a:ext cx="71800" cy="62200"/>
            </a:xfrm>
            <a:custGeom>
              <a:avLst/>
              <a:gdLst/>
              <a:ahLst/>
              <a:cxnLst/>
              <a:rect l="l" t="t" r="r" b="b"/>
              <a:pathLst>
                <a:path w="2872" h="2488" extrusionOk="0">
                  <a:moveTo>
                    <a:pt x="2508" y="1"/>
                  </a:moveTo>
                  <a:cubicBezTo>
                    <a:pt x="2466" y="1"/>
                    <a:pt x="2424" y="17"/>
                    <a:pt x="2387" y="54"/>
                  </a:cubicBezTo>
                  <a:cubicBezTo>
                    <a:pt x="1560" y="681"/>
                    <a:pt x="608" y="1407"/>
                    <a:pt x="81" y="2259"/>
                  </a:cubicBezTo>
                  <a:cubicBezTo>
                    <a:pt x="0" y="2341"/>
                    <a:pt x="50" y="2487"/>
                    <a:pt x="192" y="2487"/>
                  </a:cubicBezTo>
                  <a:cubicBezTo>
                    <a:pt x="225" y="2487"/>
                    <a:pt x="264" y="2479"/>
                    <a:pt x="307" y="2460"/>
                  </a:cubicBezTo>
                  <a:cubicBezTo>
                    <a:pt x="1034" y="1733"/>
                    <a:pt x="1861" y="1107"/>
                    <a:pt x="2688" y="380"/>
                  </a:cubicBezTo>
                  <a:cubicBezTo>
                    <a:pt x="2871" y="298"/>
                    <a:pt x="2690" y="1"/>
                    <a:pt x="2508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2495;p71">
              <a:extLst>
                <a:ext uri="{FF2B5EF4-FFF2-40B4-BE49-F238E27FC236}">
                  <a16:creationId xmlns:a16="http://schemas.microsoft.com/office/drawing/2014/main" id="{8F77AD59-ED4E-4B51-AD45-0BA9DD3C4BDC}"/>
                </a:ext>
              </a:extLst>
            </p:cNvPr>
            <p:cNvSpPr/>
            <p:nvPr/>
          </p:nvSpPr>
          <p:spPr>
            <a:xfrm>
              <a:off x="1766125" y="3200475"/>
              <a:ext cx="71750" cy="58350"/>
            </a:xfrm>
            <a:custGeom>
              <a:avLst/>
              <a:gdLst/>
              <a:ahLst/>
              <a:cxnLst/>
              <a:rect l="l" t="t" r="r" b="b"/>
              <a:pathLst>
                <a:path w="2870" h="2334" extrusionOk="0">
                  <a:moveTo>
                    <a:pt x="199" y="1"/>
                  </a:moveTo>
                  <a:cubicBezTo>
                    <a:pt x="102" y="1"/>
                    <a:pt x="0" y="152"/>
                    <a:pt x="163" y="254"/>
                  </a:cubicBezTo>
                  <a:cubicBezTo>
                    <a:pt x="589" y="655"/>
                    <a:pt x="990" y="1081"/>
                    <a:pt x="1416" y="1507"/>
                  </a:cubicBezTo>
                  <a:cubicBezTo>
                    <a:pt x="1742" y="1807"/>
                    <a:pt x="2243" y="2334"/>
                    <a:pt x="2770" y="2334"/>
                  </a:cubicBezTo>
                  <a:cubicBezTo>
                    <a:pt x="2870" y="2334"/>
                    <a:pt x="2870" y="2133"/>
                    <a:pt x="2870" y="2008"/>
                  </a:cubicBezTo>
                  <a:cubicBezTo>
                    <a:pt x="2569" y="1707"/>
                    <a:pt x="2043" y="1381"/>
                    <a:pt x="1742" y="1081"/>
                  </a:cubicBezTo>
                  <a:cubicBezTo>
                    <a:pt x="1216" y="755"/>
                    <a:pt x="790" y="354"/>
                    <a:pt x="263" y="28"/>
                  </a:cubicBezTo>
                  <a:cubicBezTo>
                    <a:pt x="244" y="9"/>
                    <a:pt x="222" y="1"/>
                    <a:pt x="199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2496;p71">
              <a:extLst>
                <a:ext uri="{FF2B5EF4-FFF2-40B4-BE49-F238E27FC236}">
                  <a16:creationId xmlns:a16="http://schemas.microsoft.com/office/drawing/2014/main" id="{DABAF60F-B36B-4757-93F0-0A7E0E62951A}"/>
                </a:ext>
              </a:extLst>
            </p:cNvPr>
            <p:cNvSpPr/>
            <p:nvPr/>
          </p:nvSpPr>
          <p:spPr>
            <a:xfrm>
              <a:off x="1906150" y="2941125"/>
              <a:ext cx="13200" cy="76325"/>
            </a:xfrm>
            <a:custGeom>
              <a:avLst/>
              <a:gdLst/>
              <a:ahLst/>
              <a:cxnLst/>
              <a:rect l="l" t="t" r="r" b="b"/>
              <a:pathLst>
                <a:path w="528" h="3053" extrusionOk="0">
                  <a:moveTo>
                    <a:pt x="201" y="1"/>
                  </a:moveTo>
                  <a:cubicBezTo>
                    <a:pt x="151" y="1"/>
                    <a:pt x="101" y="26"/>
                    <a:pt x="101" y="76"/>
                  </a:cubicBezTo>
                  <a:cubicBezTo>
                    <a:pt x="101" y="1003"/>
                    <a:pt x="1" y="1956"/>
                    <a:pt x="101" y="2883"/>
                  </a:cubicBezTo>
                  <a:cubicBezTo>
                    <a:pt x="151" y="2996"/>
                    <a:pt x="258" y="3052"/>
                    <a:pt x="352" y="3052"/>
                  </a:cubicBezTo>
                  <a:cubicBezTo>
                    <a:pt x="446" y="3052"/>
                    <a:pt x="527" y="2996"/>
                    <a:pt x="527" y="2883"/>
                  </a:cubicBezTo>
                  <a:cubicBezTo>
                    <a:pt x="402" y="1956"/>
                    <a:pt x="402" y="1003"/>
                    <a:pt x="301" y="76"/>
                  </a:cubicBezTo>
                  <a:cubicBezTo>
                    <a:pt x="301" y="26"/>
                    <a:pt x="251" y="1"/>
                    <a:pt x="201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2497;p71">
              <a:extLst>
                <a:ext uri="{FF2B5EF4-FFF2-40B4-BE49-F238E27FC236}">
                  <a16:creationId xmlns:a16="http://schemas.microsoft.com/office/drawing/2014/main" id="{89617E23-4886-4E3C-BD77-8D74E2878A74}"/>
                </a:ext>
              </a:extLst>
            </p:cNvPr>
            <p:cNvSpPr/>
            <p:nvPr/>
          </p:nvSpPr>
          <p:spPr>
            <a:xfrm>
              <a:off x="1885400" y="2952425"/>
              <a:ext cx="58775" cy="51400"/>
            </a:xfrm>
            <a:custGeom>
              <a:avLst/>
              <a:gdLst/>
              <a:ahLst/>
              <a:cxnLst/>
              <a:rect l="l" t="t" r="r" b="b"/>
              <a:pathLst>
                <a:path w="2351" h="2056" extrusionOk="0">
                  <a:moveTo>
                    <a:pt x="2083" y="0"/>
                  </a:moveTo>
                  <a:cubicBezTo>
                    <a:pt x="2051" y="0"/>
                    <a:pt x="2018" y="8"/>
                    <a:pt x="1984" y="25"/>
                  </a:cubicBezTo>
                  <a:cubicBezTo>
                    <a:pt x="1357" y="551"/>
                    <a:pt x="505" y="1078"/>
                    <a:pt x="104" y="1805"/>
                  </a:cubicBezTo>
                  <a:cubicBezTo>
                    <a:pt x="1" y="1887"/>
                    <a:pt x="136" y="2055"/>
                    <a:pt x="243" y="2055"/>
                  </a:cubicBezTo>
                  <a:cubicBezTo>
                    <a:pt x="265" y="2055"/>
                    <a:pt x="287" y="2048"/>
                    <a:pt x="304" y="2030"/>
                  </a:cubicBezTo>
                  <a:cubicBezTo>
                    <a:pt x="931" y="1404"/>
                    <a:pt x="1558" y="877"/>
                    <a:pt x="2184" y="351"/>
                  </a:cubicBezTo>
                  <a:cubicBezTo>
                    <a:pt x="2351" y="184"/>
                    <a:pt x="2240" y="0"/>
                    <a:pt x="2083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2498;p71">
              <a:extLst>
                <a:ext uri="{FF2B5EF4-FFF2-40B4-BE49-F238E27FC236}">
                  <a16:creationId xmlns:a16="http://schemas.microsoft.com/office/drawing/2014/main" id="{74806167-BB14-437F-9E0F-B763E3A18714}"/>
                </a:ext>
              </a:extLst>
            </p:cNvPr>
            <p:cNvSpPr/>
            <p:nvPr/>
          </p:nvSpPr>
          <p:spPr>
            <a:xfrm>
              <a:off x="1884850" y="2953050"/>
              <a:ext cx="56925" cy="45550"/>
            </a:xfrm>
            <a:custGeom>
              <a:avLst/>
              <a:gdLst/>
              <a:ahLst/>
              <a:cxnLst/>
              <a:rect l="l" t="t" r="r" b="b"/>
              <a:pathLst>
                <a:path w="2277" h="1822" extrusionOk="0">
                  <a:moveTo>
                    <a:pt x="126" y="0"/>
                  </a:moveTo>
                  <a:cubicBezTo>
                    <a:pt x="1" y="0"/>
                    <a:pt x="1" y="125"/>
                    <a:pt x="1" y="226"/>
                  </a:cubicBezTo>
                  <a:cubicBezTo>
                    <a:pt x="226" y="526"/>
                    <a:pt x="627" y="752"/>
                    <a:pt x="953" y="952"/>
                  </a:cubicBezTo>
                  <a:cubicBezTo>
                    <a:pt x="1379" y="1253"/>
                    <a:pt x="1680" y="1579"/>
                    <a:pt x="2106" y="1780"/>
                  </a:cubicBezTo>
                  <a:cubicBezTo>
                    <a:pt x="2135" y="1809"/>
                    <a:pt x="2165" y="1821"/>
                    <a:pt x="2189" y="1821"/>
                  </a:cubicBezTo>
                  <a:cubicBezTo>
                    <a:pt x="2248" y="1821"/>
                    <a:pt x="2277" y="1750"/>
                    <a:pt x="2206" y="1679"/>
                  </a:cubicBezTo>
                  <a:cubicBezTo>
                    <a:pt x="1880" y="1379"/>
                    <a:pt x="1580" y="952"/>
                    <a:pt x="1153" y="627"/>
                  </a:cubicBezTo>
                  <a:cubicBezTo>
                    <a:pt x="853" y="426"/>
                    <a:pt x="527" y="0"/>
                    <a:pt x="126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2499;p71">
              <a:extLst>
                <a:ext uri="{FF2B5EF4-FFF2-40B4-BE49-F238E27FC236}">
                  <a16:creationId xmlns:a16="http://schemas.microsoft.com/office/drawing/2014/main" id="{D17E966D-45C1-4E69-BF7E-71D9DDE9672C}"/>
                </a:ext>
              </a:extLst>
            </p:cNvPr>
            <p:cNvSpPr/>
            <p:nvPr/>
          </p:nvSpPr>
          <p:spPr>
            <a:xfrm>
              <a:off x="2404900" y="2956800"/>
              <a:ext cx="15700" cy="93850"/>
            </a:xfrm>
            <a:custGeom>
              <a:avLst/>
              <a:gdLst/>
              <a:ahLst/>
              <a:cxnLst/>
              <a:rect l="l" t="t" r="r" b="b"/>
              <a:pathLst>
                <a:path w="628" h="3754" extrusionOk="0">
                  <a:moveTo>
                    <a:pt x="301" y="0"/>
                  </a:moveTo>
                  <a:cubicBezTo>
                    <a:pt x="251" y="0"/>
                    <a:pt x="201" y="26"/>
                    <a:pt x="201" y="76"/>
                  </a:cubicBezTo>
                  <a:cubicBezTo>
                    <a:pt x="101" y="1229"/>
                    <a:pt x="1" y="2356"/>
                    <a:pt x="201" y="3509"/>
                  </a:cubicBezTo>
                  <a:cubicBezTo>
                    <a:pt x="201" y="3672"/>
                    <a:pt x="308" y="3754"/>
                    <a:pt x="414" y="3754"/>
                  </a:cubicBezTo>
                  <a:cubicBezTo>
                    <a:pt x="521" y="3754"/>
                    <a:pt x="627" y="3672"/>
                    <a:pt x="627" y="3509"/>
                  </a:cubicBezTo>
                  <a:cubicBezTo>
                    <a:pt x="502" y="2356"/>
                    <a:pt x="502" y="1229"/>
                    <a:pt x="402" y="76"/>
                  </a:cubicBezTo>
                  <a:cubicBezTo>
                    <a:pt x="402" y="26"/>
                    <a:pt x="352" y="0"/>
                    <a:pt x="30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2500;p71">
              <a:extLst>
                <a:ext uri="{FF2B5EF4-FFF2-40B4-BE49-F238E27FC236}">
                  <a16:creationId xmlns:a16="http://schemas.microsoft.com/office/drawing/2014/main" id="{DFC2240C-E8C3-4B23-80C0-8B5DFDC01950}"/>
                </a:ext>
              </a:extLst>
            </p:cNvPr>
            <p:cNvSpPr/>
            <p:nvPr/>
          </p:nvSpPr>
          <p:spPr>
            <a:xfrm>
              <a:off x="2381625" y="2969925"/>
              <a:ext cx="71450" cy="62375"/>
            </a:xfrm>
            <a:custGeom>
              <a:avLst/>
              <a:gdLst/>
              <a:ahLst/>
              <a:cxnLst/>
              <a:rect l="l" t="t" r="r" b="b"/>
              <a:pathLst>
                <a:path w="2858" h="2495" extrusionOk="0">
                  <a:moveTo>
                    <a:pt x="2542" y="0"/>
                  </a:moveTo>
                  <a:cubicBezTo>
                    <a:pt x="2489" y="0"/>
                    <a:pt x="2433" y="23"/>
                    <a:pt x="2385" y="77"/>
                  </a:cubicBezTo>
                  <a:cubicBezTo>
                    <a:pt x="1558" y="704"/>
                    <a:pt x="606" y="1330"/>
                    <a:pt x="80" y="2257"/>
                  </a:cubicBezTo>
                  <a:cubicBezTo>
                    <a:pt x="0" y="2337"/>
                    <a:pt x="47" y="2495"/>
                    <a:pt x="181" y="2495"/>
                  </a:cubicBezTo>
                  <a:cubicBezTo>
                    <a:pt x="217" y="2495"/>
                    <a:pt x="258" y="2484"/>
                    <a:pt x="305" y="2458"/>
                  </a:cubicBezTo>
                  <a:cubicBezTo>
                    <a:pt x="1032" y="1731"/>
                    <a:pt x="1859" y="1105"/>
                    <a:pt x="2686" y="378"/>
                  </a:cubicBezTo>
                  <a:cubicBezTo>
                    <a:pt x="2858" y="225"/>
                    <a:pt x="2710" y="0"/>
                    <a:pt x="2542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2501;p71">
              <a:extLst>
                <a:ext uri="{FF2B5EF4-FFF2-40B4-BE49-F238E27FC236}">
                  <a16:creationId xmlns:a16="http://schemas.microsoft.com/office/drawing/2014/main" id="{B85E17C8-929C-4FF9-BF6B-39707348B395}"/>
                </a:ext>
              </a:extLst>
            </p:cNvPr>
            <p:cNvSpPr/>
            <p:nvPr/>
          </p:nvSpPr>
          <p:spPr>
            <a:xfrm>
              <a:off x="2379100" y="2970925"/>
              <a:ext cx="69700" cy="57950"/>
            </a:xfrm>
            <a:custGeom>
              <a:avLst/>
              <a:gdLst/>
              <a:ahLst/>
              <a:cxnLst/>
              <a:rect l="l" t="t" r="r" b="b"/>
              <a:pathLst>
                <a:path w="2788" h="2318" extrusionOk="0">
                  <a:moveTo>
                    <a:pt x="120" y="0"/>
                  </a:moveTo>
                  <a:cubicBezTo>
                    <a:pt x="47" y="0"/>
                    <a:pt x="1" y="158"/>
                    <a:pt x="80" y="237"/>
                  </a:cubicBezTo>
                  <a:cubicBezTo>
                    <a:pt x="506" y="664"/>
                    <a:pt x="907" y="1065"/>
                    <a:pt x="1333" y="1491"/>
                  </a:cubicBezTo>
                  <a:cubicBezTo>
                    <a:pt x="1659" y="1791"/>
                    <a:pt x="2161" y="2318"/>
                    <a:pt x="2687" y="2318"/>
                  </a:cubicBezTo>
                  <a:cubicBezTo>
                    <a:pt x="2787" y="2318"/>
                    <a:pt x="2787" y="2117"/>
                    <a:pt x="2787" y="2017"/>
                  </a:cubicBezTo>
                  <a:cubicBezTo>
                    <a:pt x="2486" y="1591"/>
                    <a:pt x="1960" y="1390"/>
                    <a:pt x="1659" y="1065"/>
                  </a:cubicBezTo>
                  <a:cubicBezTo>
                    <a:pt x="1133" y="764"/>
                    <a:pt x="707" y="338"/>
                    <a:pt x="181" y="37"/>
                  </a:cubicBezTo>
                  <a:cubicBezTo>
                    <a:pt x="160" y="11"/>
                    <a:pt x="139" y="0"/>
                    <a:pt x="120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2502;p71">
              <a:extLst>
                <a:ext uri="{FF2B5EF4-FFF2-40B4-BE49-F238E27FC236}">
                  <a16:creationId xmlns:a16="http://schemas.microsoft.com/office/drawing/2014/main" id="{0884C794-9300-4285-A2C2-F0D28B4F56B2}"/>
                </a:ext>
              </a:extLst>
            </p:cNvPr>
            <p:cNvSpPr/>
            <p:nvPr/>
          </p:nvSpPr>
          <p:spPr>
            <a:xfrm>
              <a:off x="1947500" y="3173125"/>
              <a:ext cx="13200" cy="78050"/>
            </a:xfrm>
            <a:custGeom>
              <a:avLst/>
              <a:gdLst/>
              <a:ahLst/>
              <a:cxnLst/>
              <a:rect l="l" t="t" r="r" b="b"/>
              <a:pathLst>
                <a:path w="528" h="3122" extrusionOk="0">
                  <a:moveTo>
                    <a:pt x="327" y="0"/>
                  </a:moveTo>
                  <a:cubicBezTo>
                    <a:pt x="277" y="0"/>
                    <a:pt x="226" y="32"/>
                    <a:pt x="226" y="94"/>
                  </a:cubicBezTo>
                  <a:cubicBezTo>
                    <a:pt x="126" y="1022"/>
                    <a:pt x="126" y="1974"/>
                    <a:pt x="1" y="2901"/>
                  </a:cubicBezTo>
                  <a:cubicBezTo>
                    <a:pt x="1" y="3026"/>
                    <a:pt x="127" y="3122"/>
                    <a:pt x="247" y="3122"/>
                  </a:cubicBezTo>
                  <a:cubicBezTo>
                    <a:pt x="319" y="3122"/>
                    <a:pt x="389" y="3087"/>
                    <a:pt x="427" y="3002"/>
                  </a:cubicBezTo>
                  <a:cubicBezTo>
                    <a:pt x="527" y="2074"/>
                    <a:pt x="527" y="1022"/>
                    <a:pt x="427" y="94"/>
                  </a:cubicBezTo>
                  <a:cubicBezTo>
                    <a:pt x="427" y="32"/>
                    <a:pt x="377" y="0"/>
                    <a:pt x="327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2503;p71">
              <a:extLst>
                <a:ext uri="{FF2B5EF4-FFF2-40B4-BE49-F238E27FC236}">
                  <a16:creationId xmlns:a16="http://schemas.microsoft.com/office/drawing/2014/main" id="{63C5751F-F811-4494-A590-335FFC72385D}"/>
                </a:ext>
              </a:extLst>
            </p:cNvPr>
            <p:cNvSpPr/>
            <p:nvPr/>
          </p:nvSpPr>
          <p:spPr>
            <a:xfrm>
              <a:off x="1922725" y="3184825"/>
              <a:ext cx="58625" cy="51125"/>
            </a:xfrm>
            <a:custGeom>
              <a:avLst/>
              <a:gdLst/>
              <a:ahLst/>
              <a:cxnLst/>
              <a:rect l="l" t="t" r="r" b="b"/>
              <a:pathLst>
                <a:path w="2345" h="2045" extrusionOk="0">
                  <a:moveTo>
                    <a:pt x="258" y="1"/>
                  </a:moveTo>
                  <a:cubicBezTo>
                    <a:pt x="105" y="1"/>
                    <a:pt x="1" y="169"/>
                    <a:pt x="165" y="353"/>
                  </a:cubicBezTo>
                  <a:cubicBezTo>
                    <a:pt x="791" y="880"/>
                    <a:pt x="1418" y="1381"/>
                    <a:pt x="2145" y="2007"/>
                  </a:cubicBezTo>
                  <a:cubicBezTo>
                    <a:pt x="2166" y="2033"/>
                    <a:pt x="2188" y="2044"/>
                    <a:pt x="2208" y="2044"/>
                  </a:cubicBezTo>
                  <a:cubicBezTo>
                    <a:pt x="2286" y="2044"/>
                    <a:pt x="2344" y="1886"/>
                    <a:pt x="2245" y="1807"/>
                  </a:cubicBezTo>
                  <a:cubicBezTo>
                    <a:pt x="1844" y="1080"/>
                    <a:pt x="992" y="554"/>
                    <a:pt x="365" y="27"/>
                  </a:cubicBezTo>
                  <a:cubicBezTo>
                    <a:pt x="329" y="9"/>
                    <a:pt x="292" y="1"/>
                    <a:pt x="258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2504;p71">
              <a:extLst>
                <a:ext uri="{FF2B5EF4-FFF2-40B4-BE49-F238E27FC236}">
                  <a16:creationId xmlns:a16="http://schemas.microsoft.com/office/drawing/2014/main" id="{4784736A-A3A6-4786-9B58-7FF101BC5FB9}"/>
                </a:ext>
              </a:extLst>
            </p:cNvPr>
            <p:cNvSpPr/>
            <p:nvPr/>
          </p:nvSpPr>
          <p:spPr>
            <a:xfrm>
              <a:off x="1924325" y="3185500"/>
              <a:ext cx="60175" cy="47025"/>
            </a:xfrm>
            <a:custGeom>
              <a:avLst/>
              <a:gdLst/>
              <a:ahLst/>
              <a:cxnLst/>
              <a:rect l="l" t="t" r="r" b="b"/>
              <a:pathLst>
                <a:path w="2407" h="1881" extrusionOk="0">
                  <a:moveTo>
                    <a:pt x="2181" y="0"/>
                  </a:moveTo>
                  <a:cubicBezTo>
                    <a:pt x="1780" y="326"/>
                    <a:pt x="1354" y="627"/>
                    <a:pt x="1053" y="953"/>
                  </a:cubicBezTo>
                  <a:cubicBezTo>
                    <a:pt x="727" y="1153"/>
                    <a:pt x="301" y="1354"/>
                    <a:pt x="101" y="1680"/>
                  </a:cubicBezTo>
                  <a:cubicBezTo>
                    <a:pt x="1" y="1780"/>
                    <a:pt x="101" y="1880"/>
                    <a:pt x="201" y="1880"/>
                  </a:cubicBezTo>
                  <a:cubicBezTo>
                    <a:pt x="627" y="1880"/>
                    <a:pt x="928" y="1479"/>
                    <a:pt x="1254" y="1254"/>
                  </a:cubicBezTo>
                  <a:cubicBezTo>
                    <a:pt x="1554" y="853"/>
                    <a:pt x="1980" y="527"/>
                    <a:pt x="2306" y="226"/>
                  </a:cubicBezTo>
                  <a:cubicBezTo>
                    <a:pt x="2407" y="101"/>
                    <a:pt x="2306" y="0"/>
                    <a:pt x="218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2505;p71">
              <a:extLst>
                <a:ext uri="{FF2B5EF4-FFF2-40B4-BE49-F238E27FC236}">
                  <a16:creationId xmlns:a16="http://schemas.microsoft.com/office/drawing/2014/main" id="{54592756-0717-4E95-8DC7-CC2F84A9D54A}"/>
                </a:ext>
              </a:extLst>
            </p:cNvPr>
            <p:cNvSpPr/>
            <p:nvPr/>
          </p:nvSpPr>
          <p:spPr>
            <a:xfrm>
              <a:off x="2156775" y="3248775"/>
              <a:ext cx="15700" cy="94375"/>
            </a:xfrm>
            <a:custGeom>
              <a:avLst/>
              <a:gdLst/>
              <a:ahLst/>
              <a:cxnLst/>
              <a:rect l="l" t="t" r="r" b="b"/>
              <a:pathLst>
                <a:path w="628" h="3775" extrusionOk="0">
                  <a:moveTo>
                    <a:pt x="302" y="1"/>
                  </a:moveTo>
                  <a:cubicBezTo>
                    <a:pt x="251" y="1"/>
                    <a:pt x="201" y="26"/>
                    <a:pt x="201" y="76"/>
                  </a:cubicBezTo>
                  <a:cubicBezTo>
                    <a:pt x="101" y="1229"/>
                    <a:pt x="1" y="2482"/>
                    <a:pt x="201" y="3635"/>
                  </a:cubicBezTo>
                  <a:cubicBezTo>
                    <a:pt x="201" y="3725"/>
                    <a:pt x="287" y="3775"/>
                    <a:pt x="382" y="3775"/>
                  </a:cubicBezTo>
                  <a:cubicBezTo>
                    <a:pt x="498" y="3775"/>
                    <a:pt x="627" y="3700"/>
                    <a:pt x="627" y="3535"/>
                  </a:cubicBezTo>
                  <a:cubicBezTo>
                    <a:pt x="527" y="2382"/>
                    <a:pt x="527" y="1229"/>
                    <a:pt x="402" y="76"/>
                  </a:cubicBezTo>
                  <a:cubicBezTo>
                    <a:pt x="402" y="26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2506;p71">
              <a:extLst>
                <a:ext uri="{FF2B5EF4-FFF2-40B4-BE49-F238E27FC236}">
                  <a16:creationId xmlns:a16="http://schemas.microsoft.com/office/drawing/2014/main" id="{DC13D10F-3B81-4797-88FF-5E087707403E}"/>
                </a:ext>
              </a:extLst>
            </p:cNvPr>
            <p:cNvSpPr/>
            <p:nvPr/>
          </p:nvSpPr>
          <p:spPr>
            <a:xfrm>
              <a:off x="2133700" y="3262500"/>
              <a:ext cx="71675" cy="63575"/>
            </a:xfrm>
            <a:custGeom>
              <a:avLst/>
              <a:gdLst/>
              <a:ahLst/>
              <a:cxnLst/>
              <a:rect l="l" t="t" r="r" b="b"/>
              <a:pathLst>
                <a:path w="2867" h="2543" extrusionOk="0">
                  <a:moveTo>
                    <a:pt x="2498" y="0"/>
                  </a:moveTo>
                  <a:cubicBezTo>
                    <a:pt x="2457" y="0"/>
                    <a:pt x="2415" y="16"/>
                    <a:pt x="2377" y="53"/>
                  </a:cubicBezTo>
                  <a:cubicBezTo>
                    <a:pt x="1550" y="680"/>
                    <a:pt x="598" y="1407"/>
                    <a:pt x="72" y="2259"/>
                  </a:cubicBezTo>
                  <a:cubicBezTo>
                    <a:pt x="1" y="2401"/>
                    <a:pt x="30" y="2542"/>
                    <a:pt x="133" y="2542"/>
                  </a:cubicBezTo>
                  <a:cubicBezTo>
                    <a:pt x="176" y="2542"/>
                    <a:pt x="231" y="2518"/>
                    <a:pt x="297" y="2459"/>
                  </a:cubicBezTo>
                  <a:cubicBezTo>
                    <a:pt x="1024" y="1732"/>
                    <a:pt x="1851" y="1106"/>
                    <a:pt x="2703" y="379"/>
                  </a:cubicBezTo>
                  <a:cubicBezTo>
                    <a:pt x="2866" y="297"/>
                    <a:pt x="2681" y="0"/>
                    <a:pt x="2498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2507;p71">
              <a:extLst>
                <a:ext uri="{FF2B5EF4-FFF2-40B4-BE49-F238E27FC236}">
                  <a16:creationId xmlns:a16="http://schemas.microsoft.com/office/drawing/2014/main" id="{EB1E25EA-DC8F-4248-B693-F3CC8A00B000}"/>
                </a:ext>
              </a:extLst>
            </p:cNvPr>
            <p:cNvSpPr/>
            <p:nvPr/>
          </p:nvSpPr>
          <p:spPr>
            <a:xfrm>
              <a:off x="2130475" y="3263825"/>
              <a:ext cx="70825" cy="57650"/>
            </a:xfrm>
            <a:custGeom>
              <a:avLst/>
              <a:gdLst/>
              <a:ahLst/>
              <a:cxnLst/>
              <a:rect l="l" t="t" r="r" b="b"/>
              <a:pathLst>
                <a:path w="2833" h="2306" extrusionOk="0">
                  <a:moveTo>
                    <a:pt x="201" y="0"/>
                  </a:moveTo>
                  <a:cubicBezTo>
                    <a:pt x="100" y="0"/>
                    <a:pt x="0" y="100"/>
                    <a:pt x="100" y="226"/>
                  </a:cubicBezTo>
                  <a:cubicBezTo>
                    <a:pt x="527" y="627"/>
                    <a:pt x="953" y="1053"/>
                    <a:pt x="1354" y="1479"/>
                  </a:cubicBezTo>
                  <a:cubicBezTo>
                    <a:pt x="1679" y="1780"/>
                    <a:pt x="2206" y="2306"/>
                    <a:pt x="2707" y="2306"/>
                  </a:cubicBezTo>
                  <a:cubicBezTo>
                    <a:pt x="2832" y="2306"/>
                    <a:pt x="2832" y="2106"/>
                    <a:pt x="2832" y="1980"/>
                  </a:cubicBezTo>
                  <a:cubicBezTo>
                    <a:pt x="2506" y="1679"/>
                    <a:pt x="1980" y="1354"/>
                    <a:pt x="1679" y="1153"/>
                  </a:cubicBezTo>
                  <a:cubicBezTo>
                    <a:pt x="1153" y="727"/>
                    <a:pt x="727" y="326"/>
                    <a:pt x="201" y="0"/>
                  </a:cubicBezTo>
                  <a:close/>
                </a:path>
              </a:pathLst>
            </a:custGeom>
            <a:solidFill>
              <a:srgbClr val="FEF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2508;p71">
              <a:extLst>
                <a:ext uri="{FF2B5EF4-FFF2-40B4-BE49-F238E27FC236}">
                  <a16:creationId xmlns:a16="http://schemas.microsoft.com/office/drawing/2014/main" id="{372D2574-1450-4449-9B6E-72A387112041}"/>
                </a:ext>
              </a:extLst>
            </p:cNvPr>
            <p:cNvSpPr/>
            <p:nvPr/>
          </p:nvSpPr>
          <p:spPr>
            <a:xfrm>
              <a:off x="2203775" y="3183000"/>
              <a:ext cx="7550" cy="48900"/>
            </a:xfrm>
            <a:custGeom>
              <a:avLst/>
              <a:gdLst/>
              <a:ahLst/>
              <a:cxnLst/>
              <a:rect l="l" t="t" r="r" b="b"/>
              <a:pathLst>
                <a:path w="302" h="1956" extrusionOk="0">
                  <a:moveTo>
                    <a:pt x="101" y="0"/>
                  </a:moveTo>
                  <a:cubicBezTo>
                    <a:pt x="101" y="627"/>
                    <a:pt x="1" y="1253"/>
                    <a:pt x="101" y="1880"/>
                  </a:cubicBezTo>
                  <a:cubicBezTo>
                    <a:pt x="101" y="1930"/>
                    <a:pt x="151" y="1955"/>
                    <a:pt x="201" y="1955"/>
                  </a:cubicBezTo>
                  <a:cubicBezTo>
                    <a:pt x="251" y="1955"/>
                    <a:pt x="301" y="1930"/>
                    <a:pt x="301" y="1880"/>
                  </a:cubicBezTo>
                  <a:cubicBezTo>
                    <a:pt x="301" y="1253"/>
                    <a:pt x="301" y="627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2509;p71">
              <a:extLst>
                <a:ext uri="{FF2B5EF4-FFF2-40B4-BE49-F238E27FC236}">
                  <a16:creationId xmlns:a16="http://schemas.microsoft.com/office/drawing/2014/main" id="{0D9269CF-78F0-446A-984E-155B71019D1E}"/>
                </a:ext>
              </a:extLst>
            </p:cNvPr>
            <p:cNvSpPr/>
            <p:nvPr/>
          </p:nvSpPr>
          <p:spPr>
            <a:xfrm>
              <a:off x="2191325" y="3190225"/>
              <a:ext cx="37650" cy="33275"/>
            </a:xfrm>
            <a:custGeom>
              <a:avLst/>
              <a:gdLst/>
              <a:ahLst/>
              <a:cxnLst/>
              <a:rect l="l" t="t" r="r" b="b"/>
              <a:pathLst>
                <a:path w="1506" h="1331" extrusionOk="0">
                  <a:moveTo>
                    <a:pt x="1386" y="0"/>
                  </a:moveTo>
                  <a:cubicBezTo>
                    <a:pt x="1367" y="0"/>
                    <a:pt x="1346" y="11"/>
                    <a:pt x="1326" y="37"/>
                  </a:cubicBezTo>
                  <a:cubicBezTo>
                    <a:pt x="799" y="338"/>
                    <a:pt x="398" y="764"/>
                    <a:pt x="72" y="1165"/>
                  </a:cubicBezTo>
                  <a:cubicBezTo>
                    <a:pt x="1" y="1254"/>
                    <a:pt x="32" y="1331"/>
                    <a:pt x="91" y="1331"/>
                  </a:cubicBezTo>
                  <a:cubicBezTo>
                    <a:pt x="115" y="1331"/>
                    <a:pt x="144" y="1319"/>
                    <a:pt x="173" y="1290"/>
                  </a:cubicBezTo>
                  <a:cubicBezTo>
                    <a:pt x="599" y="964"/>
                    <a:pt x="1025" y="538"/>
                    <a:pt x="1426" y="237"/>
                  </a:cubicBezTo>
                  <a:cubicBezTo>
                    <a:pt x="1505" y="158"/>
                    <a:pt x="1459" y="0"/>
                    <a:pt x="13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2510;p71">
              <a:extLst>
                <a:ext uri="{FF2B5EF4-FFF2-40B4-BE49-F238E27FC236}">
                  <a16:creationId xmlns:a16="http://schemas.microsoft.com/office/drawing/2014/main" id="{8D75B6AF-A2B7-4374-8096-A54C2E1C385E}"/>
                </a:ext>
              </a:extLst>
            </p:cNvPr>
            <p:cNvSpPr/>
            <p:nvPr/>
          </p:nvSpPr>
          <p:spPr>
            <a:xfrm>
              <a:off x="2190625" y="3191125"/>
              <a:ext cx="36350" cy="28225"/>
            </a:xfrm>
            <a:custGeom>
              <a:avLst/>
              <a:gdLst/>
              <a:ahLst/>
              <a:cxnLst/>
              <a:rect l="l" t="t" r="r" b="b"/>
              <a:pathLst>
                <a:path w="1454" h="1129" extrusionOk="0">
                  <a:moveTo>
                    <a:pt x="100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201" y="302"/>
                    <a:pt x="426" y="502"/>
                    <a:pt x="727" y="728"/>
                  </a:cubicBezTo>
                  <a:cubicBezTo>
                    <a:pt x="827" y="928"/>
                    <a:pt x="1153" y="1129"/>
                    <a:pt x="1354" y="1129"/>
                  </a:cubicBezTo>
                  <a:cubicBezTo>
                    <a:pt x="1454" y="1129"/>
                    <a:pt x="1454" y="1129"/>
                    <a:pt x="1454" y="1029"/>
                  </a:cubicBezTo>
                  <a:cubicBezTo>
                    <a:pt x="1354" y="828"/>
                    <a:pt x="1053" y="728"/>
                    <a:pt x="827" y="502"/>
                  </a:cubicBezTo>
                  <a:cubicBezTo>
                    <a:pt x="627" y="402"/>
                    <a:pt x="426" y="2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2511;p71">
              <a:extLst>
                <a:ext uri="{FF2B5EF4-FFF2-40B4-BE49-F238E27FC236}">
                  <a16:creationId xmlns:a16="http://schemas.microsoft.com/office/drawing/2014/main" id="{23FF2010-0F98-4935-89C4-D5C38656F774}"/>
                </a:ext>
              </a:extLst>
            </p:cNvPr>
            <p:cNvSpPr/>
            <p:nvPr/>
          </p:nvSpPr>
          <p:spPr>
            <a:xfrm>
              <a:off x="1743875" y="2976850"/>
              <a:ext cx="18825" cy="124700"/>
            </a:xfrm>
            <a:custGeom>
              <a:avLst/>
              <a:gdLst/>
              <a:ahLst/>
              <a:cxnLst/>
              <a:rect l="l" t="t" r="r" b="b"/>
              <a:pathLst>
                <a:path w="753" h="4988" extrusionOk="0">
                  <a:moveTo>
                    <a:pt x="226" y="0"/>
                  </a:moveTo>
                  <a:cubicBezTo>
                    <a:pt x="0" y="727"/>
                    <a:pt x="226" y="1680"/>
                    <a:pt x="326" y="2406"/>
                  </a:cubicBezTo>
                  <a:cubicBezTo>
                    <a:pt x="427" y="3234"/>
                    <a:pt x="427" y="4061"/>
                    <a:pt x="427" y="4913"/>
                  </a:cubicBezTo>
                  <a:cubicBezTo>
                    <a:pt x="427" y="4963"/>
                    <a:pt x="477" y="4988"/>
                    <a:pt x="527" y="4988"/>
                  </a:cubicBezTo>
                  <a:cubicBezTo>
                    <a:pt x="577" y="4988"/>
                    <a:pt x="627" y="4963"/>
                    <a:pt x="627" y="4913"/>
                  </a:cubicBezTo>
                  <a:cubicBezTo>
                    <a:pt x="752" y="4186"/>
                    <a:pt x="627" y="3234"/>
                    <a:pt x="527" y="2507"/>
                  </a:cubicBezTo>
                  <a:cubicBezTo>
                    <a:pt x="427" y="1680"/>
                    <a:pt x="427" y="828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2512;p71">
              <a:extLst>
                <a:ext uri="{FF2B5EF4-FFF2-40B4-BE49-F238E27FC236}">
                  <a16:creationId xmlns:a16="http://schemas.microsoft.com/office/drawing/2014/main" id="{5AB379A5-F33C-485C-AE14-18F7CC1737A2}"/>
                </a:ext>
              </a:extLst>
            </p:cNvPr>
            <p:cNvSpPr/>
            <p:nvPr/>
          </p:nvSpPr>
          <p:spPr>
            <a:xfrm>
              <a:off x="1707525" y="2981850"/>
              <a:ext cx="94025" cy="102650"/>
            </a:xfrm>
            <a:custGeom>
              <a:avLst/>
              <a:gdLst/>
              <a:ahLst/>
              <a:cxnLst/>
              <a:rect l="l" t="t" r="r" b="b"/>
              <a:pathLst>
                <a:path w="3761" h="4106" extrusionOk="0">
                  <a:moveTo>
                    <a:pt x="3660" y="1"/>
                  </a:moveTo>
                  <a:cubicBezTo>
                    <a:pt x="3234" y="427"/>
                    <a:pt x="2933" y="953"/>
                    <a:pt x="2507" y="1354"/>
                  </a:cubicBezTo>
                  <a:cubicBezTo>
                    <a:pt x="2206" y="1780"/>
                    <a:pt x="1780" y="2206"/>
                    <a:pt x="1354" y="2607"/>
                  </a:cubicBezTo>
                  <a:cubicBezTo>
                    <a:pt x="1254" y="2733"/>
                    <a:pt x="1" y="3986"/>
                    <a:pt x="327" y="4086"/>
                  </a:cubicBezTo>
                  <a:cubicBezTo>
                    <a:pt x="353" y="4099"/>
                    <a:pt x="377" y="4105"/>
                    <a:pt x="400" y="4105"/>
                  </a:cubicBezTo>
                  <a:cubicBezTo>
                    <a:pt x="553" y="4105"/>
                    <a:pt x="640" y="3848"/>
                    <a:pt x="728" y="3760"/>
                  </a:cubicBezTo>
                  <a:cubicBezTo>
                    <a:pt x="953" y="3460"/>
                    <a:pt x="1254" y="3134"/>
                    <a:pt x="1580" y="2833"/>
                  </a:cubicBezTo>
                  <a:cubicBezTo>
                    <a:pt x="1881" y="2407"/>
                    <a:pt x="2307" y="1981"/>
                    <a:pt x="2607" y="1580"/>
                  </a:cubicBezTo>
                  <a:cubicBezTo>
                    <a:pt x="3033" y="1154"/>
                    <a:pt x="3560" y="628"/>
                    <a:pt x="3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2513;p71">
              <a:extLst>
                <a:ext uri="{FF2B5EF4-FFF2-40B4-BE49-F238E27FC236}">
                  <a16:creationId xmlns:a16="http://schemas.microsoft.com/office/drawing/2014/main" id="{CACFDDCE-F925-40D3-A229-A38D58348E5E}"/>
                </a:ext>
              </a:extLst>
            </p:cNvPr>
            <p:cNvSpPr/>
            <p:nvPr/>
          </p:nvSpPr>
          <p:spPr>
            <a:xfrm>
              <a:off x="1707525" y="2997525"/>
              <a:ext cx="109200" cy="79025"/>
            </a:xfrm>
            <a:custGeom>
              <a:avLst/>
              <a:gdLst/>
              <a:ahLst/>
              <a:cxnLst/>
              <a:rect l="l" t="t" r="r" b="b"/>
              <a:pathLst>
                <a:path w="4368" h="3161" extrusionOk="0">
                  <a:moveTo>
                    <a:pt x="1" y="1"/>
                  </a:moveTo>
                  <a:cubicBezTo>
                    <a:pt x="201" y="326"/>
                    <a:pt x="527" y="527"/>
                    <a:pt x="828" y="727"/>
                  </a:cubicBezTo>
                  <a:cubicBezTo>
                    <a:pt x="1254" y="1053"/>
                    <a:pt x="1580" y="1354"/>
                    <a:pt x="1881" y="1680"/>
                  </a:cubicBezTo>
                  <a:cubicBezTo>
                    <a:pt x="2607" y="2206"/>
                    <a:pt x="3334" y="2833"/>
                    <a:pt x="4186" y="3133"/>
                  </a:cubicBezTo>
                  <a:cubicBezTo>
                    <a:pt x="4205" y="3153"/>
                    <a:pt x="4225" y="3161"/>
                    <a:pt x="4242" y="3161"/>
                  </a:cubicBezTo>
                  <a:cubicBezTo>
                    <a:pt x="4318" y="3161"/>
                    <a:pt x="4368" y="3014"/>
                    <a:pt x="4287" y="2933"/>
                  </a:cubicBezTo>
                  <a:cubicBezTo>
                    <a:pt x="3961" y="2732"/>
                    <a:pt x="3560" y="2507"/>
                    <a:pt x="3234" y="2306"/>
                  </a:cubicBezTo>
                  <a:cubicBezTo>
                    <a:pt x="2833" y="1980"/>
                    <a:pt x="2407" y="1780"/>
                    <a:pt x="2081" y="1479"/>
                  </a:cubicBezTo>
                  <a:cubicBezTo>
                    <a:pt x="1454" y="953"/>
                    <a:pt x="828" y="22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2514;p71">
              <a:extLst>
                <a:ext uri="{FF2B5EF4-FFF2-40B4-BE49-F238E27FC236}">
                  <a16:creationId xmlns:a16="http://schemas.microsoft.com/office/drawing/2014/main" id="{C5E12C9F-6ECE-4475-A491-8D1ED88DC8DE}"/>
                </a:ext>
              </a:extLst>
            </p:cNvPr>
            <p:cNvSpPr/>
            <p:nvPr/>
          </p:nvSpPr>
          <p:spPr>
            <a:xfrm>
              <a:off x="1738850" y="2971825"/>
              <a:ext cx="26350" cy="25100"/>
            </a:xfrm>
            <a:custGeom>
              <a:avLst/>
              <a:gdLst/>
              <a:ahLst/>
              <a:cxnLst/>
              <a:rect l="l" t="t" r="r" b="b"/>
              <a:pathLst>
                <a:path w="1054" h="1004" extrusionOk="0">
                  <a:moveTo>
                    <a:pt x="1054" y="1"/>
                  </a:moveTo>
                  <a:cubicBezTo>
                    <a:pt x="828" y="201"/>
                    <a:pt x="628" y="402"/>
                    <a:pt x="527" y="728"/>
                  </a:cubicBezTo>
                  <a:cubicBezTo>
                    <a:pt x="427" y="502"/>
                    <a:pt x="327" y="302"/>
                    <a:pt x="201" y="201"/>
                  </a:cubicBezTo>
                  <a:cubicBezTo>
                    <a:pt x="172" y="172"/>
                    <a:pt x="143" y="160"/>
                    <a:pt x="116" y="160"/>
                  </a:cubicBezTo>
                  <a:cubicBezTo>
                    <a:pt x="51" y="160"/>
                    <a:pt x="1" y="231"/>
                    <a:pt x="1" y="302"/>
                  </a:cubicBezTo>
                  <a:cubicBezTo>
                    <a:pt x="101" y="502"/>
                    <a:pt x="327" y="728"/>
                    <a:pt x="427" y="928"/>
                  </a:cubicBezTo>
                  <a:cubicBezTo>
                    <a:pt x="477" y="978"/>
                    <a:pt x="527" y="1003"/>
                    <a:pt x="565" y="1003"/>
                  </a:cubicBezTo>
                  <a:cubicBezTo>
                    <a:pt x="602" y="1003"/>
                    <a:pt x="628" y="978"/>
                    <a:pt x="628" y="928"/>
                  </a:cubicBezTo>
                  <a:cubicBezTo>
                    <a:pt x="828" y="628"/>
                    <a:pt x="1054" y="302"/>
                    <a:pt x="10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2515;p71">
              <a:extLst>
                <a:ext uri="{FF2B5EF4-FFF2-40B4-BE49-F238E27FC236}">
                  <a16:creationId xmlns:a16="http://schemas.microsoft.com/office/drawing/2014/main" id="{473B63EE-7162-4971-A6CC-802C7CB59DCA}"/>
                </a:ext>
              </a:extLst>
            </p:cNvPr>
            <p:cNvSpPr/>
            <p:nvPr/>
          </p:nvSpPr>
          <p:spPr>
            <a:xfrm>
              <a:off x="1785850" y="2977475"/>
              <a:ext cx="23850" cy="22575"/>
            </a:xfrm>
            <a:custGeom>
              <a:avLst/>
              <a:gdLst/>
              <a:ahLst/>
              <a:cxnLst/>
              <a:rect l="l" t="t" r="r" b="b"/>
              <a:pathLst>
                <a:path w="954" h="903" extrusionOk="0">
                  <a:moveTo>
                    <a:pt x="151" y="1"/>
                  </a:moveTo>
                  <a:cubicBezTo>
                    <a:pt x="126" y="1"/>
                    <a:pt x="101" y="26"/>
                    <a:pt x="101" y="76"/>
                  </a:cubicBezTo>
                  <a:cubicBezTo>
                    <a:pt x="101" y="276"/>
                    <a:pt x="101" y="602"/>
                    <a:pt x="1" y="803"/>
                  </a:cubicBezTo>
                  <a:cubicBezTo>
                    <a:pt x="1" y="903"/>
                    <a:pt x="101" y="903"/>
                    <a:pt x="201" y="903"/>
                  </a:cubicBezTo>
                  <a:cubicBezTo>
                    <a:pt x="326" y="903"/>
                    <a:pt x="527" y="903"/>
                    <a:pt x="727" y="803"/>
                  </a:cubicBezTo>
                  <a:cubicBezTo>
                    <a:pt x="953" y="803"/>
                    <a:pt x="828" y="602"/>
                    <a:pt x="727" y="602"/>
                  </a:cubicBezTo>
                  <a:cubicBezTo>
                    <a:pt x="527" y="702"/>
                    <a:pt x="427" y="702"/>
                    <a:pt x="326" y="702"/>
                  </a:cubicBezTo>
                  <a:cubicBezTo>
                    <a:pt x="326" y="502"/>
                    <a:pt x="326" y="276"/>
                    <a:pt x="201" y="76"/>
                  </a:cubicBezTo>
                  <a:cubicBezTo>
                    <a:pt x="201" y="26"/>
                    <a:pt x="17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2516;p71">
              <a:extLst>
                <a:ext uri="{FF2B5EF4-FFF2-40B4-BE49-F238E27FC236}">
                  <a16:creationId xmlns:a16="http://schemas.microsoft.com/office/drawing/2014/main" id="{8A60AF2C-D650-4D13-B9D8-88794E0CBF6D}"/>
                </a:ext>
              </a:extLst>
            </p:cNvPr>
            <p:cNvSpPr/>
            <p:nvPr/>
          </p:nvSpPr>
          <p:spPr>
            <a:xfrm>
              <a:off x="1705025" y="2988975"/>
              <a:ext cx="18200" cy="23625"/>
            </a:xfrm>
            <a:custGeom>
              <a:avLst/>
              <a:gdLst/>
              <a:ahLst/>
              <a:cxnLst/>
              <a:rect l="l" t="t" r="r" b="b"/>
              <a:pathLst>
                <a:path w="728" h="945" extrusionOk="0">
                  <a:moveTo>
                    <a:pt x="436" y="0"/>
                  </a:moveTo>
                  <a:cubicBezTo>
                    <a:pt x="364" y="0"/>
                    <a:pt x="301" y="71"/>
                    <a:pt x="301" y="142"/>
                  </a:cubicBezTo>
                  <a:cubicBezTo>
                    <a:pt x="301" y="343"/>
                    <a:pt x="527" y="443"/>
                    <a:pt x="527" y="769"/>
                  </a:cubicBezTo>
                  <a:cubicBezTo>
                    <a:pt x="301" y="769"/>
                    <a:pt x="101" y="769"/>
                    <a:pt x="1" y="869"/>
                  </a:cubicBezTo>
                  <a:cubicBezTo>
                    <a:pt x="101" y="919"/>
                    <a:pt x="207" y="944"/>
                    <a:pt x="314" y="944"/>
                  </a:cubicBezTo>
                  <a:cubicBezTo>
                    <a:pt x="420" y="944"/>
                    <a:pt x="527" y="919"/>
                    <a:pt x="627" y="869"/>
                  </a:cubicBezTo>
                  <a:lnTo>
                    <a:pt x="727" y="869"/>
                  </a:lnTo>
                  <a:cubicBezTo>
                    <a:pt x="727" y="568"/>
                    <a:pt x="627" y="242"/>
                    <a:pt x="527" y="42"/>
                  </a:cubicBezTo>
                  <a:cubicBezTo>
                    <a:pt x="498" y="12"/>
                    <a:pt x="466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2517;p71">
              <a:extLst>
                <a:ext uri="{FF2B5EF4-FFF2-40B4-BE49-F238E27FC236}">
                  <a16:creationId xmlns:a16="http://schemas.microsoft.com/office/drawing/2014/main" id="{8FFF03E9-DBD3-4F2F-9F6F-D1DEAE1FEE60}"/>
                </a:ext>
              </a:extLst>
            </p:cNvPr>
            <p:cNvSpPr/>
            <p:nvPr/>
          </p:nvSpPr>
          <p:spPr>
            <a:xfrm>
              <a:off x="1705025" y="3068325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8" h="928" extrusionOk="0">
                  <a:moveTo>
                    <a:pt x="727" y="1"/>
                  </a:moveTo>
                  <a:cubicBezTo>
                    <a:pt x="627" y="1"/>
                    <a:pt x="527" y="1"/>
                    <a:pt x="427" y="101"/>
                  </a:cubicBezTo>
                  <a:cubicBezTo>
                    <a:pt x="343" y="101"/>
                    <a:pt x="226" y="145"/>
                    <a:pt x="128" y="145"/>
                  </a:cubicBezTo>
                  <a:cubicBezTo>
                    <a:pt x="79" y="145"/>
                    <a:pt x="34" y="134"/>
                    <a:pt x="1" y="101"/>
                  </a:cubicBezTo>
                  <a:lnTo>
                    <a:pt x="1" y="201"/>
                  </a:lnTo>
                  <a:cubicBezTo>
                    <a:pt x="67" y="235"/>
                    <a:pt x="137" y="246"/>
                    <a:pt x="208" y="246"/>
                  </a:cubicBezTo>
                  <a:cubicBezTo>
                    <a:pt x="349" y="246"/>
                    <a:pt x="493" y="201"/>
                    <a:pt x="627" y="201"/>
                  </a:cubicBezTo>
                  <a:cubicBezTo>
                    <a:pt x="627" y="402"/>
                    <a:pt x="627" y="727"/>
                    <a:pt x="727" y="928"/>
                  </a:cubicBezTo>
                  <a:lnTo>
                    <a:pt x="828" y="928"/>
                  </a:lnTo>
                  <a:cubicBezTo>
                    <a:pt x="928" y="828"/>
                    <a:pt x="928" y="727"/>
                    <a:pt x="828" y="527"/>
                  </a:cubicBezTo>
                  <a:lnTo>
                    <a:pt x="828" y="101"/>
                  </a:lnTo>
                  <a:cubicBezTo>
                    <a:pt x="828" y="1"/>
                    <a:pt x="828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2518;p71">
              <a:extLst>
                <a:ext uri="{FF2B5EF4-FFF2-40B4-BE49-F238E27FC236}">
                  <a16:creationId xmlns:a16="http://schemas.microsoft.com/office/drawing/2014/main" id="{8664FC12-EBB9-4B66-82DF-11B5CC00A527}"/>
                </a:ext>
              </a:extLst>
            </p:cNvPr>
            <p:cNvSpPr/>
            <p:nvPr/>
          </p:nvSpPr>
          <p:spPr>
            <a:xfrm>
              <a:off x="1741375" y="3083325"/>
              <a:ext cx="33850" cy="13850"/>
            </a:xfrm>
            <a:custGeom>
              <a:avLst/>
              <a:gdLst/>
              <a:ahLst/>
              <a:cxnLst/>
              <a:rect l="l" t="t" r="r" b="b"/>
              <a:pathLst>
                <a:path w="1354" h="554" extrusionOk="0">
                  <a:moveTo>
                    <a:pt x="766" y="1"/>
                  </a:moveTo>
                  <a:cubicBezTo>
                    <a:pt x="715" y="1"/>
                    <a:pt x="668" y="9"/>
                    <a:pt x="627" y="27"/>
                  </a:cubicBezTo>
                  <a:cubicBezTo>
                    <a:pt x="326" y="27"/>
                    <a:pt x="0" y="328"/>
                    <a:pt x="0" y="554"/>
                  </a:cubicBezTo>
                  <a:cubicBezTo>
                    <a:pt x="326" y="554"/>
                    <a:pt x="426" y="228"/>
                    <a:pt x="627" y="228"/>
                  </a:cubicBezTo>
                  <a:cubicBezTo>
                    <a:pt x="953" y="228"/>
                    <a:pt x="1053" y="428"/>
                    <a:pt x="1354" y="428"/>
                  </a:cubicBezTo>
                  <a:lnTo>
                    <a:pt x="1354" y="328"/>
                  </a:lnTo>
                  <a:cubicBezTo>
                    <a:pt x="1272" y="164"/>
                    <a:pt x="989" y="1"/>
                    <a:pt x="7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2519;p71">
              <a:extLst>
                <a:ext uri="{FF2B5EF4-FFF2-40B4-BE49-F238E27FC236}">
                  <a16:creationId xmlns:a16="http://schemas.microsoft.com/office/drawing/2014/main" id="{E5B21567-0C52-49D5-B1F7-E5914BE06D85}"/>
                </a:ext>
              </a:extLst>
            </p:cNvPr>
            <p:cNvSpPr/>
            <p:nvPr/>
          </p:nvSpPr>
          <p:spPr>
            <a:xfrm>
              <a:off x="1799000" y="3060175"/>
              <a:ext cx="23225" cy="23850"/>
            </a:xfrm>
            <a:custGeom>
              <a:avLst/>
              <a:gdLst/>
              <a:ahLst/>
              <a:cxnLst/>
              <a:rect l="l" t="t" r="r" b="b"/>
              <a:pathLst>
                <a:path w="929" h="954" extrusionOk="0">
                  <a:moveTo>
                    <a:pt x="828" y="1"/>
                  </a:moveTo>
                  <a:cubicBezTo>
                    <a:pt x="628" y="1"/>
                    <a:pt x="201" y="1"/>
                    <a:pt x="101" y="226"/>
                  </a:cubicBezTo>
                  <a:cubicBezTo>
                    <a:pt x="1" y="226"/>
                    <a:pt x="1" y="327"/>
                    <a:pt x="1" y="427"/>
                  </a:cubicBezTo>
                  <a:cubicBezTo>
                    <a:pt x="1" y="627"/>
                    <a:pt x="1" y="728"/>
                    <a:pt x="101" y="953"/>
                  </a:cubicBezTo>
                  <a:cubicBezTo>
                    <a:pt x="201" y="728"/>
                    <a:pt x="101" y="427"/>
                    <a:pt x="201" y="327"/>
                  </a:cubicBezTo>
                  <a:cubicBezTo>
                    <a:pt x="302" y="226"/>
                    <a:pt x="302" y="226"/>
                    <a:pt x="427" y="226"/>
                  </a:cubicBezTo>
                  <a:lnTo>
                    <a:pt x="828" y="226"/>
                  </a:lnTo>
                  <a:cubicBezTo>
                    <a:pt x="928" y="226"/>
                    <a:pt x="928" y="1"/>
                    <a:pt x="8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2520;p71">
              <a:extLst>
                <a:ext uri="{FF2B5EF4-FFF2-40B4-BE49-F238E27FC236}">
                  <a16:creationId xmlns:a16="http://schemas.microsoft.com/office/drawing/2014/main" id="{2ECCCC0D-50F9-4071-90CB-0EC09D2D214A}"/>
                </a:ext>
              </a:extLst>
            </p:cNvPr>
            <p:cNvSpPr/>
            <p:nvPr/>
          </p:nvSpPr>
          <p:spPr>
            <a:xfrm>
              <a:off x="1694375" y="3026350"/>
              <a:ext cx="125350" cy="17325"/>
            </a:xfrm>
            <a:custGeom>
              <a:avLst/>
              <a:gdLst/>
              <a:ahLst/>
              <a:cxnLst/>
              <a:rect l="l" t="t" r="r" b="b"/>
              <a:pathLst>
                <a:path w="5014" h="693" extrusionOk="0">
                  <a:moveTo>
                    <a:pt x="4813" y="0"/>
                  </a:moveTo>
                  <a:cubicBezTo>
                    <a:pt x="3985" y="0"/>
                    <a:pt x="3234" y="201"/>
                    <a:pt x="2507" y="326"/>
                  </a:cubicBezTo>
                  <a:cubicBezTo>
                    <a:pt x="2106" y="326"/>
                    <a:pt x="1680" y="426"/>
                    <a:pt x="1354" y="426"/>
                  </a:cubicBezTo>
                  <a:lnTo>
                    <a:pt x="101" y="426"/>
                  </a:lnTo>
                  <a:cubicBezTo>
                    <a:pt x="0" y="426"/>
                    <a:pt x="0" y="527"/>
                    <a:pt x="101" y="527"/>
                  </a:cubicBezTo>
                  <a:cubicBezTo>
                    <a:pt x="326" y="656"/>
                    <a:pt x="649" y="692"/>
                    <a:pt x="992" y="692"/>
                  </a:cubicBezTo>
                  <a:cubicBezTo>
                    <a:pt x="1451" y="692"/>
                    <a:pt x="1948" y="627"/>
                    <a:pt x="2306" y="627"/>
                  </a:cubicBezTo>
                  <a:cubicBezTo>
                    <a:pt x="3133" y="527"/>
                    <a:pt x="3985" y="326"/>
                    <a:pt x="4813" y="326"/>
                  </a:cubicBezTo>
                  <a:cubicBezTo>
                    <a:pt x="5013" y="326"/>
                    <a:pt x="4913" y="0"/>
                    <a:pt x="48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2521;p71">
              <a:extLst>
                <a:ext uri="{FF2B5EF4-FFF2-40B4-BE49-F238E27FC236}">
                  <a16:creationId xmlns:a16="http://schemas.microsoft.com/office/drawing/2014/main" id="{DD92DA18-D6E7-4724-880B-47BAF4C89B74}"/>
                </a:ext>
              </a:extLst>
            </p:cNvPr>
            <p:cNvSpPr/>
            <p:nvPr/>
          </p:nvSpPr>
          <p:spPr>
            <a:xfrm>
              <a:off x="1700025" y="3028850"/>
              <a:ext cx="18175" cy="19525"/>
            </a:xfrm>
            <a:custGeom>
              <a:avLst/>
              <a:gdLst/>
              <a:ahLst/>
              <a:cxnLst/>
              <a:rect l="l" t="t" r="r" b="b"/>
              <a:pathLst>
                <a:path w="727" h="781" extrusionOk="0">
                  <a:moveTo>
                    <a:pt x="0" y="1"/>
                  </a:moveTo>
                  <a:cubicBezTo>
                    <a:pt x="0" y="226"/>
                    <a:pt x="201" y="326"/>
                    <a:pt x="301" y="326"/>
                  </a:cubicBezTo>
                  <a:lnTo>
                    <a:pt x="401" y="427"/>
                  </a:lnTo>
                  <a:cubicBezTo>
                    <a:pt x="301" y="527"/>
                    <a:pt x="201" y="527"/>
                    <a:pt x="100" y="627"/>
                  </a:cubicBezTo>
                  <a:cubicBezTo>
                    <a:pt x="100" y="697"/>
                    <a:pt x="100" y="780"/>
                    <a:pt x="135" y="780"/>
                  </a:cubicBezTo>
                  <a:cubicBezTo>
                    <a:pt x="150" y="780"/>
                    <a:pt x="171" y="765"/>
                    <a:pt x="201" y="727"/>
                  </a:cubicBezTo>
                  <a:cubicBezTo>
                    <a:pt x="401" y="727"/>
                    <a:pt x="727" y="527"/>
                    <a:pt x="501" y="326"/>
                  </a:cubicBezTo>
                  <a:cubicBezTo>
                    <a:pt x="501" y="226"/>
                    <a:pt x="401" y="101"/>
                    <a:pt x="301" y="101"/>
                  </a:cubicBezTo>
                  <a:cubicBezTo>
                    <a:pt x="201" y="1"/>
                    <a:pt x="10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2522;p71">
              <a:extLst>
                <a:ext uri="{FF2B5EF4-FFF2-40B4-BE49-F238E27FC236}">
                  <a16:creationId xmlns:a16="http://schemas.microsoft.com/office/drawing/2014/main" id="{9E7DD02E-F42B-4497-B1E3-C2441A606A91}"/>
                </a:ext>
              </a:extLst>
            </p:cNvPr>
            <p:cNvSpPr/>
            <p:nvPr/>
          </p:nvSpPr>
          <p:spPr>
            <a:xfrm>
              <a:off x="1794350" y="3018825"/>
              <a:ext cx="17850" cy="23700"/>
            </a:xfrm>
            <a:custGeom>
              <a:avLst/>
              <a:gdLst/>
              <a:ahLst/>
              <a:cxnLst/>
              <a:rect l="l" t="t" r="r" b="b"/>
              <a:pathLst>
                <a:path w="714" h="948" extrusionOk="0">
                  <a:moveTo>
                    <a:pt x="613" y="1"/>
                  </a:moveTo>
                  <a:cubicBezTo>
                    <a:pt x="387" y="1"/>
                    <a:pt x="87" y="201"/>
                    <a:pt x="87" y="502"/>
                  </a:cubicBezTo>
                  <a:cubicBezTo>
                    <a:pt x="0" y="697"/>
                    <a:pt x="288" y="948"/>
                    <a:pt x="513" y="948"/>
                  </a:cubicBezTo>
                  <a:cubicBezTo>
                    <a:pt x="548" y="948"/>
                    <a:pt x="582" y="942"/>
                    <a:pt x="613" y="928"/>
                  </a:cubicBezTo>
                  <a:lnTo>
                    <a:pt x="613" y="828"/>
                  </a:lnTo>
                  <a:cubicBezTo>
                    <a:pt x="488" y="627"/>
                    <a:pt x="287" y="727"/>
                    <a:pt x="287" y="502"/>
                  </a:cubicBezTo>
                  <a:cubicBezTo>
                    <a:pt x="287" y="301"/>
                    <a:pt x="613" y="201"/>
                    <a:pt x="713" y="101"/>
                  </a:cubicBezTo>
                  <a:cubicBezTo>
                    <a:pt x="713" y="1"/>
                    <a:pt x="713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2523;p71">
              <a:extLst>
                <a:ext uri="{FF2B5EF4-FFF2-40B4-BE49-F238E27FC236}">
                  <a16:creationId xmlns:a16="http://schemas.microsoft.com/office/drawing/2014/main" id="{4AD9833A-5F2A-4554-A054-950D2C7EDCCF}"/>
                </a:ext>
              </a:extLst>
            </p:cNvPr>
            <p:cNvSpPr/>
            <p:nvPr/>
          </p:nvSpPr>
          <p:spPr>
            <a:xfrm>
              <a:off x="1817175" y="3026350"/>
              <a:ext cx="10675" cy="5025"/>
            </a:xfrm>
            <a:custGeom>
              <a:avLst/>
              <a:gdLst/>
              <a:ahLst/>
              <a:cxnLst/>
              <a:rect l="l" t="t" r="r" b="b"/>
              <a:pathLst>
                <a:path w="427" h="201" extrusionOk="0">
                  <a:moveTo>
                    <a:pt x="201" y="0"/>
                  </a:moveTo>
                  <a:cubicBezTo>
                    <a:pt x="1" y="0"/>
                    <a:pt x="101" y="201"/>
                    <a:pt x="201" y="201"/>
                  </a:cubicBezTo>
                  <a:cubicBezTo>
                    <a:pt x="427" y="201"/>
                    <a:pt x="427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2524;p71">
              <a:extLst>
                <a:ext uri="{FF2B5EF4-FFF2-40B4-BE49-F238E27FC236}">
                  <a16:creationId xmlns:a16="http://schemas.microsoft.com/office/drawing/2014/main" id="{F4493E87-ADA5-46CB-B7BC-ED1428451D6E}"/>
                </a:ext>
              </a:extLst>
            </p:cNvPr>
            <p:cNvSpPr/>
            <p:nvPr/>
          </p:nvSpPr>
          <p:spPr>
            <a:xfrm>
              <a:off x="1686850" y="30351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63" y="0"/>
                  </a:moveTo>
                  <a:cubicBezTo>
                    <a:pt x="26" y="0"/>
                    <a:pt x="1" y="25"/>
                    <a:pt x="1" y="75"/>
                  </a:cubicBezTo>
                  <a:lnTo>
                    <a:pt x="1" y="176"/>
                  </a:lnTo>
                  <a:lnTo>
                    <a:pt x="101" y="176"/>
                  </a:lnTo>
                  <a:cubicBezTo>
                    <a:pt x="201" y="176"/>
                    <a:pt x="201" y="75"/>
                    <a:pt x="201" y="75"/>
                  </a:cubicBezTo>
                  <a:cubicBezTo>
                    <a:pt x="151" y="25"/>
                    <a:pt x="101" y="0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2525;p71">
              <a:extLst>
                <a:ext uri="{FF2B5EF4-FFF2-40B4-BE49-F238E27FC236}">
                  <a16:creationId xmlns:a16="http://schemas.microsoft.com/office/drawing/2014/main" id="{D376B78B-57EE-4035-B8E4-320867977C55}"/>
                </a:ext>
              </a:extLst>
            </p:cNvPr>
            <p:cNvSpPr/>
            <p:nvPr/>
          </p:nvSpPr>
          <p:spPr>
            <a:xfrm>
              <a:off x="1700025" y="2992525"/>
              <a:ext cx="5025" cy="4400"/>
            </a:xfrm>
            <a:custGeom>
              <a:avLst/>
              <a:gdLst/>
              <a:ahLst/>
              <a:cxnLst/>
              <a:rect l="l" t="t" r="r" b="b"/>
              <a:pathLst>
                <a:path w="201" h="176" extrusionOk="0">
                  <a:moveTo>
                    <a:pt x="100" y="0"/>
                  </a:moveTo>
                  <a:cubicBezTo>
                    <a:pt x="0" y="0"/>
                    <a:pt x="0" y="0"/>
                    <a:pt x="0" y="100"/>
                  </a:cubicBezTo>
                  <a:cubicBezTo>
                    <a:pt x="0" y="150"/>
                    <a:pt x="25" y="175"/>
                    <a:pt x="63" y="175"/>
                  </a:cubicBezTo>
                  <a:cubicBezTo>
                    <a:pt x="100" y="175"/>
                    <a:pt x="150" y="150"/>
                    <a:pt x="201" y="100"/>
                  </a:cubicBezTo>
                  <a:cubicBezTo>
                    <a:pt x="201" y="100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2526;p71">
              <a:extLst>
                <a:ext uri="{FF2B5EF4-FFF2-40B4-BE49-F238E27FC236}">
                  <a16:creationId xmlns:a16="http://schemas.microsoft.com/office/drawing/2014/main" id="{5809B216-511D-4CCB-9DD8-52EFB286E5A3}"/>
                </a:ext>
              </a:extLst>
            </p:cNvPr>
            <p:cNvSpPr/>
            <p:nvPr/>
          </p:nvSpPr>
          <p:spPr>
            <a:xfrm>
              <a:off x="1689350" y="2984375"/>
              <a:ext cx="7550" cy="5650"/>
            </a:xfrm>
            <a:custGeom>
              <a:avLst/>
              <a:gdLst/>
              <a:ahLst/>
              <a:cxnLst/>
              <a:rect l="l" t="t" r="r" b="b"/>
              <a:pathLst>
                <a:path w="302" h="226" extrusionOk="0">
                  <a:moveTo>
                    <a:pt x="101" y="0"/>
                  </a:moveTo>
                  <a:cubicBezTo>
                    <a:pt x="1" y="0"/>
                    <a:pt x="1" y="226"/>
                    <a:pt x="101" y="226"/>
                  </a:cubicBezTo>
                  <a:cubicBezTo>
                    <a:pt x="302" y="2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2527;p71">
              <a:extLst>
                <a:ext uri="{FF2B5EF4-FFF2-40B4-BE49-F238E27FC236}">
                  <a16:creationId xmlns:a16="http://schemas.microsoft.com/office/drawing/2014/main" id="{59B5337A-B35C-4AF8-A30D-8335999BC6F2}"/>
                </a:ext>
              </a:extLst>
            </p:cNvPr>
            <p:cNvSpPr/>
            <p:nvPr/>
          </p:nvSpPr>
          <p:spPr>
            <a:xfrm>
              <a:off x="1747000" y="2964950"/>
              <a:ext cx="7550" cy="6900"/>
            </a:xfrm>
            <a:custGeom>
              <a:avLst/>
              <a:gdLst/>
              <a:ahLst/>
              <a:cxnLst/>
              <a:rect l="l" t="t" r="r" b="b"/>
              <a:pathLst>
                <a:path w="302" h="276" extrusionOk="0">
                  <a:moveTo>
                    <a:pt x="114" y="0"/>
                  </a:moveTo>
                  <a:cubicBezTo>
                    <a:pt x="51" y="0"/>
                    <a:pt x="1" y="50"/>
                    <a:pt x="1" y="151"/>
                  </a:cubicBezTo>
                  <a:cubicBezTo>
                    <a:pt x="1" y="151"/>
                    <a:pt x="1" y="276"/>
                    <a:pt x="101" y="276"/>
                  </a:cubicBezTo>
                  <a:cubicBezTo>
                    <a:pt x="201" y="276"/>
                    <a:pt x="302" y="151"/>
                    <a:pt x="302" y="151"/>
                  </a:cubicBezTo>
                  <a:cubicBezTo>
                    <a:pt x="251" y="50"/>
                    <a:pt x="176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2528;p71">
              <a:extLst>
                <a:ext uri="{FF2B5EF4-FFF2-40B4-BE49-F238E27FC236}">
                  <a16:creationId xmlns:a16="http://schemas.microsoft.com/office/drawing/2014/main" id="{54D04237-EA99-49A0-BD2F-F6C617C0C96F}"/>
                </a:ext>
              </a:extLst>
            </p:cNvPr>
            <p:cNvSpPr/>
            <p:nvPr/>
          </p:nvSpPr>
          <p:spPr>
            <a:xfrm>
              <a:off x="1747000" y="2953050"/>
              <a:ext cx="5050" cy="5650"/>
            </a:xfrm>
            <a:custGeom>
              <a:avLst/>
              <a:gdLst/>
              <a:ahLst/>
              <a:cxnLst/>
              <a:rect l="l" t="t" r="r" b="b"/>
              <a:pathLst>
                <a:path w="202" h="226" extrusionOk="0">
                  <a:moveTo>
                    <a:pt x="101" y="0"/>
                  </a:moveTo>
                  <a:cubicBezTo>
                    <a:pt x="1" y="0"/>
                    <a:pt x="1" y="226"/>
                    <a:pt x="101" y="226"/>
                  </a:cubicBezTo>
                  <a:cubicBezTo>
                    <a:pt x="201" y="2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2529;p71">
              <a:extLst>
                <a:ext uri="{FF2B5EF4-FFF2-40B4-BE49-F238E27FC236}">
                  <a16:creationId xmlns:a16="http://schemas.microsoft.com/office/drawing/2014/main" id="{D40CB1AC-DB44-411D-9C51-3B80FC08F3CD}"/>
                </a:ext>
              </a:extLst>
            </p:cNvPr>
            <p:cNvSpPr/>
            <p:nvPr/>
          </p:nvSpPr>
          <p:spPr>
            <a:xfrm>
              <a:off x="1804025" y="29743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extrusionOk="0">
                  <a:moveTo>
                    <a:pt x="0" y="0"/>
                  </a:moveTo>
                  <a:lnTo>
                    <a:pt x="0" y="100"/>
                  </a:lnTo>
                  <a:lnTo>
                    <a:pt x="0" y="201"/>
                  </a:lnTo>
                  <a:lnTo>
                    <a:pt x="101" y="201"/>
                  </a:ln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2530;p71">
              <a:extLst>
                <a:ext uri="{FF2B5EF4-FFF2-40B4-BE49-F238E27FC236}">
                  <a16:creationId xmlns:a16="http://schemas.microsoft.com/office/drawing/2014/main" id="{471FF6BF-321F-4BF2-A409-3FD023F1E66F}"/>
                </a:ext>
              </a:extLst>
            </p:cNvPr>
            <p:cNvSpPr/>
            <p:nvPr/>
          </p:nvSpPr>
          <p:spPr>
            <a:xfrm>
              <a:off x="1809675" y="2966200"/>
              <a:ext cx="7525" cy="2525"/>
            </a:xfrm>
            <a:custGeom>
              <a:avLst/>
              <a:gdLst/>
              <a:ahLst/>
              <a:cxnLst/>
              <a:rect l="l" t="t" r="r" b="b"/>
              <a:pathLst>
                <a:path w="301" h="101" extrusionOk="0">
                  <a:moveTo>
                    <a:pt x="100" y="0"/>
                  </a:moveTo>
                  <a:cubicBezTo>
                    <a:pt x="0" y="0"/>
                    <a:pt x="100" y="101"/>
                    <a:pt x="201" y="101"/>
                  </a:cubicBezTo>
                  <a:cubicBezTo>
                    <a:pt x="301" y="101"/>
                    <a:pt x="3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2531;p71">
              <a:extLst>
                <a:ext uri="{FF2B5EF4-FFF2-40B4-BE49-F238E27FC236}">
                  <a16:creationId xmlns:a16="http://schemas.microsoft.com/office/drawing/2014/main" id="{460ADAC1-7DD6-4B6C-9B0C-1BE3F75C0415}"/>
                </a:ext>
              </a:extLst>
            </p:cNvPr>
            <p:cNvSpPr/>
            <p:nvPr/>
          </p:nvSpPr>
          <p:spPr>
            <a:xfrm>
              <a:off x="1707525" y="308650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101"/>
                    <a:pt x="1" y="101"/>
                  </a:cubicBezTo>
                  <a:cubicBezTo>
                    <a:pt x="1" y="201"/>
                    <a:pt x="1" y="201"/>
                    <a:pt x="101" y="201"/>
                  </a:cubicBezTo>
                  <a:cubicBezTo>
                    <a:pt x="101" y="201"/>
                    <a:pt x="201" y="201"/>
                    <a:pt x="201" y="1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2532;p71">
              <a:extLst>
                <a:ext uri="{FF2B5EF4-FFF2-40B4-BE49-F238E27FC236}">
                  <a16:creationId xmlns:a16="http://schemas.microsoft.com/office/drawing/2014/main" id="{2E71631E-3CED-4708-9D9A-65C6B6C79A24}"/>
                </a:ext>
              </a:extLst>
            </p:cNvPr>
            <p:cNvSpPr/>
            <p:nvPr/>
          </p:nvSpPr>
          <p:spPr>
            <a:xfrm>
              <a:off x="1754525" y="3107175"/>
              <a:ext cx="8175" cy="5675"/>
            </a:xfrm>
            <a:custGeom>
              <a:avLst/>
              <a:gdLst/>
              <a:ahLst/>
              <a:cxnLst/>
              <a:rect l="l" t="t" r="r" b="b"/>
              <a:pathLst>
                <a:path w="327" h="227" extrusionOk="0">
                  <a:moveTo>
                    <a:pt x="101" y="1"/>
                  </a:moveTo>
                  <a:cubicBezTo>
                    <a:pt x="101" y="1"/>
                    <a:pt x="1" y="1"/>
                    <a:pt x="1" y="101"/>
                  </a:cubicBezTo>
                  <a:cubicBezTo>
                    <a:pt x="1" y="226"/>
                    <a:pt x="101" y="226"/>
                    <a:pt x="201" y="226"/>
                  </a:cubicBezTo>
                  <a:lnTo>
                    <a:pt x="326" y="101"/>
                  </a:lnTo>
                  <a:cubicBezTo>
                    <a:pt x="326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2533;p71">
              <a:extLst>
                <a:ext uri="{FF2B5EF4-FFF2-40B4-BE49-F238E27FC236}">
                  <a16:creationId xmlns:a16="http://schemas.microsoft.com/office/drawing/2014/main" id="{FD9EA418-925D-4EAC-BC30-236555ED1E8E}"/>
                </a:ext>
              </a:extLst>
            </p:cNvPr>
            <p:cNvSpPr/>
            <p:nvPr/>
          </p:nvSpPr>
          <p:spPr>
            <a:xfrm>
              <a:off x="1752025" y="3120325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201" y="1"/>
                  </a:moveTo>
                  <a:cubicBezTo>
                    <a:pt x="0" y="1"/>
                    <a:pt x="101" y="201"/>
                    <a:pt x="201" y="201"/>
                  </a:cubicBezTo>
                  <a:cubicBezTo>
                    <a:pt x="301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2534;p71">
              <a:extLst>
                <a:ext uri="{FF2B5EF4-FFF2-40B4-BE49-F238E27FC236}">
                  <a16:creationId xmlns:a16="http://schemas.microsoft.com/office/drawing/2014/main" id="{88B6D011-2898-4D38-B1C3-BCD3AC52E736}"/>
                </a:ext>
              </a:extLst>
            </p:cNvPr>
            <p:cNvSpPr/>
            <p:nvPr/>
          </p:nvSpPr>
          <p:spPr>
            <a:xfrm>
              <a:off x="1817175" y="3075850"/>
              <a:ext cx="8175" cy="8175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201" y="0"/>
                  </a:moveTo>
                  <a:cubicBezTo>
                    <a:pt x="101" y="0"/>
                    <a:pt x="1" y="101"/>
                    <a:pt x="1" y="226"/>
                  </a:cubicBezTo>
                  <a:cubicBezTo>
                    <a:pt x="1" y="326"/>
                    <a:pt x="101" y="326"/>
                    <a:pt x="201" y="326"/>
                  </a:cubicBezTo>
                  <a:cubicBezTo>
                    <a:pt x="327" y="326"/>
                    <a:pt x="327" y="226"/>
                    <a:pt x="327" y="226"/>
                  </a:cubicBezTo>
                  <a:cubicBezTo>
                    <a:pt x="327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2535;p71">
              <a:extLst>
                <a:ext uri="{FF2B5EF4-FFF2-40B4-BE49-F238E27FC236}">
                  <a16:creationId xmlns:a16="http://schemas.microsoft.com/office/drawing/2014/main" id="{28FA7B8B-9B7E-4BEE-8C9A-441E24340FF0}"/>
                </a:ext>
              </a:extLst>
            </p:cNvPr>
            <p:cNvSpPr/>
            <p:nvPr/>
          </p:nvSpPr>
          <p:spPr>
            <a:xfrm>
              <a:off x="1762675" y="3050150"/>
              <a:ext cx="15675" cy="25725"/>
            </a:xfrm>
            <a:custGeom>
              <a:avLst/>
              <a:gdLst/>
              <a:ahLst/>
              <a:cxnLst/>
              <a:rect l="l" t="t" r="r" b="b"/>
              <a:pathLst>
                <a:path w="627" h="1029" extrusionOk="0">
                  <a:moveTo>
                    <a:pt x="101" y="1"/>
                  </a:moveTo>
                  <a:lnTo>
                    <a:pt x="0" y="101"/>
                  </a:lnTo>
                  <a:cubicBezTo>
                    <a:pt x="101" y="201"/>
                    <a:pt x="201" y="402"/>
                    <a:pt x="301" y="627"/>
                  </a:cubicBezTo>
                  <a:cubicBezTo>
                    <a:pt x="401" y="728"/>
                    <a:pt x="401" y="928"/>
                    <a:pt x="502" y="1028"/>
                  </a:cubicBezTo>
                  <a:lnTo>
                    <a:pt x="627" y="1028"/>
                  </a:lnTo>
                  <a:cubicBezTo>
                    <a:pt x="627" y="828"/>
                    <a:pt x="502" y="728"/>
                    <a:pt x="401" y="502"/>
                  </a:cubicBezTo>
                  <a:cubicBezTo>
                    <a:pt x="301" y="302"/>
                    <a:pt x="201" y="20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2536;p71">
              <a:extLst>
                <a:ext uri="{FF2B5EF4-FFF2-40B4-BE49-F238E27FC236}">
                  <a16:creationId xmlns:a16="http://schemas.microsoft.com/office/drawing/2014/main" id="{021E0BEC-E81A-49D8-871F-90937234B668}"/>
                </a:ext>
              </a:extLst>
            </p:cNvPr>
            <p:cNvSpPr/>
            <p:nvPr/>
          </p:nvSpPr>
          <p:spPr>
            <a:xfrm>
              <a:off x="1720700" y="3018825"/>
              <a:ext cx="18175" cy="12550"/>
            </a:xfrm>
            <a:custGeom>
              <a:avLst/>
              <a:gdLst/>
              <a:ahLst/>
              <a:cxnLst/>
              <a:rect l="l" t="t" r="r" b="b"/>
              <a:pathLst>
                <a:path w="727" h="502" extrusionOk="0">
                  <a:moveTo>
                    <a:pt x="0" y="1"/>
                  </a:moveTo>
                  <a:cubicBezTo>
                    <a:pt x="0" y="201"/>
                    <a:pt x="201" y="301"/>
                    <a:pt x="301" y="402"/>
                  </a:cubicBezTo>
                  <a:cubicBezTo>
                    <a:pt x="426" y="402"/>
                    <a:pt x="627" y="502"/>
                    <a:pt x="727" y="502"/>
                  </a:cubicBezTo>
                  <a:lnTo>
                    <a:pt x="627" y="402"/>
                  </a:lnTo>
                  <a:lnTo>
                    <a:pt x="426" y="201"/>
                  </a:lnTo>
                  <a:cubicBezTo>
                    <a:pt x="301" y="101"/>
                    <a:pt x="20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2537;p71">
              <a:extLst>
                <a:ext uri="{FF2B5EF4-FFF2-40B4-BE49-F238E27FC236}">
                  <a16:creationId xmlns:a16="http://schemas.microsoft.com/office/drawing/2014/main" id="{F67BFA95-9B11-4823-830D-C04790F8F8AA}"/>
                </a:ext>
              </a:extLst>
            </p:cNvPr>
            <p:cNvSpPr/>
            <p:nvPr/>
          </p:nvSpPr>
          <p:spPr>
            <a:xfrm>
              <a:off x="1738850" y="2997525"/>
              <a:ext cx="8175" cy="21325"/>
            </a:xfrm>
            <a:custGeom>
              <a:avLst/>
              <a:gdLst/>
              <a:ahLst/>
              <a:cxnLst/>
              <a:rect l="l" t="t" r="r" b="b"/>
              <a:pathLst>
                <a:path w="327" h="853" extrusionOk="0">
                  <a:moveTo>
                    <a:pt x="1" y="1"/>
                  </a:moveTo>
                  <a:cubicBezTo>
                    <a:pt x="1" y="226"/>
                    <a:pt x="1" y="326"/>
                    <a:pt x="101" y="427"/>
                  </a:cubicBezTo>
                  <a:cubicBezTo>
                    <a:pt x="101" y="527"/>
                    <a:pt x="201" y="727"/>
                    <a:pt x="201" y="853"/>
                  </a:cubicBezTo>
                  <a:lnTo>
                    <a:pt x="327" y="853"/>
                  </a:lnTo>
                  <a:cubicBezTo>
                    <a:pt x="327" y="627"/>
                    <a:pt x="201" y="527"/>
                    <a:pt x="201" y="427"/>
                  </a:cubicBezTo>
                  <a:cubicBezTo>
                    <a:pt x="201" y="326"/>
                    <a:pt x="101" y="10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2538;p71">
              <a:extLst>
                <a:ext uri="{FF2B5EF4-FFF2-40B4-BE49-F238E27FC236}">
                  <a16:creationId xmlns:a16="http://schemas.microsoft.com/office/drawing/2014/main" id="{40F1F1CD-F898-449F-877F-A48F2FEE62AC}"/>
                </a:ext>
              </a:extLst>
            </p:cNvPr>
            <p:cNvSpPr/>
            <p:nvPr/>
          </p:nvSpPr>
          <p:spPr>
            <a:xfrm>
              <a:off x="1762675" y="301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2539;p71">
              <a:extLst>
                <a:ext uri="{FF2B5EF4-FFF2-40B4-BE49-F238E27FC236}">
                  <a16:creationId xmlns:a16="http://schemas.microsoft.com/office/drawing/2014/main" id="{FF3313CF-1E09-4E1B-B8DB-5D6C9B5A2970}"/>
                </a:ext>
              </a:extLst>
            </p:cNvPr>
            <p:cNvSpPr/>
            <p:nvPr/>
          </p:nvSpPr>
          <p:spPr>
            <a:xfrm>
              <a:off x="1759550" y="2996500"/>
              <a:ext cx="13175" cy="24850"/>
            </a:xfrm>
            <a:custGeom>
              <a:avLst/>
              <a:gdLst/>
              <a:ahLst/>
              <a:cxnLst/>
              <a:rect l="l" t="t" r="r" b="b"/>
              <a:pathLst>
                <a:path w="527" h="994" extrusionOk="0">
                  <a:moveTo>
                    <a:pt x="447" y="0"/>
                  </a:moveTo>
                  <a:cubicBezTo>
                    <a:pt x="435" y="0"/>
                    <a:pt x="426" y="12"/>
                    <a:pt x="426" y="42"/>
                  </a:cubicBezTo>
                  <a:cubicBezTo>
                    <a:pt x="226" y="267"/>
                    <a:pt x="125" y="568"/>
                    <a:pt x="0" y="894"/>
                  </a:cubicBezTo>
                  <a:cubicBezTo>
                    <a:pt x="0" y="994"/>
                    <a:pt x="125" y="994"/>
                    <a:pt x="125" y="994"/>
                  </a:cubicBezTo>
                  <a:cubicBezTo>
                    <a:pt x="226" y="668"/>
                    <a:pt x="426" y="367"/>
                    <a:pt x="526" y="142"/>
                  </a:cubicBezTo>
                  <a:cubicBezTo>
                    <a:pt x="526" y="71"/>
                    <a:pt x="476" y="0"/>
                    <a:pt x="4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2540;p71">
              <a:extLst>
                <a:ext uri="{FF2B5EF4-FFF2-40B4-BE49-F238E27FC236}">
                  <a16:creationId xmlns:a16="http://schemas.microsoft.com/office/drawing/2014/main" id="{2D94E9D2-5124-40D2-93FC-3E36E08E3497}"/>
                </a:ext>
              </a:extLst>
            </p:cNvPr>
            <p:cNvSpPr/>
            <p:nvPr/>
          </p:nvSpPr>
          <p:spPr>
            <a:xfrm>
              <a:off x="1772700" y="3015700"/>
              <a:ext cx="21325" cy="10675"/>
            </a:xfrm>
            <a:custGeom>
              <a:avLst/>
              <a:gdLst/>
              <a:ahLst/>
              <a:cxnLst/>
              <a:rect l="l" t="t" r="r" b="b"/>
              <a:pathLst>
                <a:path w="853" h="427" extrusionOk="0">
                  <a:moveTo>
                    <a:pt x="627" y="0"/>
                  </a:moveTo>
                  <a:cubicBezTo>
                    <a:pt x="426" y="126"/>
                    <a:pt x="101" y="226"/>
                    <a:pt x="0" y="426"/>
                  </a:cubicBezTo>
                  <a:cubicBezTo>
                    <a:pt x="226" y="426"/>
                    <a:pt x="527" y="226"/>
                    <a:pt x="727" y="126"/>
                  </a:cubicBezTo>
                  <a:cubicBezTo>
                    <a:pt x="852" y="126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2541;p71">
              <a:extLst>
                <a:ext uri="{FF2B5EF4-FFF2-40B4-BE49-F238E27FC236}">
                  <a16:creationId xmlns:a16="http://schemas.microsoft.com/office/drawing/2014/main" id="{85F03401-3EE3-4991-890F-45EA000BCE52}"/>
                </a:ext>
              </a:extLst>
            </p:cNvPr>
            <p:cNvSpPr/>
            <p:nvPr/>
          </p:nvSpPr>
          <p:spPr>
            <a:xfrm>
              <a:off x="1720700" y="3044525"/>
              <a:ext cx="18175" cy="13175"/>
            </a:xfrm>
            <a:custGeom>
              <a:avLst/>
              <a:gdLst/>
              <a:ahLst/>
              <a:cxnLst/>
              <a:rect l="l" t="t" r="r" b="b"/>
              <a:pathLst>
                <a:path w="727" h="527" extrusionOk="0">
                  <a:moveTo>
                    <a:pt x="627" y="0"/>
                  </a:moveTo>
                  <a:cubicBezTo>
                    <a:pt x="526" y="100"/>
                    <a:pt x="301" y="226"/>
                    <a:pt x="201" y="226"/>
                  </a:cubicBezTo>
                  <a:cubicBezTo>
                    <a:pt x="201" y="326"/>
                    <a:pt x="0" y="426"/>
                    <a:pt x="0" y="527"/>
                  </a:cubicBezTo>
                  <a:lnTo>
                    <a:pt x="100" y="527"/>
                  </a:lnTo>
                  <a:lnTo>
                    <a:pt x="201" y="426"/>
                  </a:lnTo>
                  <a:cubicBezTo>
                    <a:pt x="201" y="426"/>
                    <a:pt x="301" y="426"/>
                    <a:pt x="301" y="326"/>
                  </a:cubicBezTo>
                  <a:cubicBezTo>
                    <a:pt x="426" y="226"/>
                    <a:pt x="526" y="226"/>
                    <a:pt x="627" y="100"/>
                  </a:cubicBezTo>
                  <a:cubicBezTo>
                    <a:pt x="727" y="0"/>
                    <a:pt x="627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2542;p71">
              <a:extLst>
                <a:ext uri="{FF2B5EF4-FFF2-40B4-BE49-F238E27FC236}">
                  <a16:creationId xmlns:a16="http://schemas.microsoft.com/office/drawing/2014/main" id="{A48664FF-E9E4-40C4-9957-AA2361609EC2}"/>
                </a:ext>
              </a:extLst>
            </p:cNvPr>
            <p:cNvSpPr/>
            <p:nvPr/>
          </p:nvSpPr>
          <p:spPr>
            <a:xfrm>
              <a:off x="1741375" y="3050775"/>
              <a:ext cx="10675" cy="20075"/>
            </a:xfrm>
            <a:custGeom>
              <a:avLst/>
              <a:gdLst/>
              <a:ahLst/>
              <a:cxnLst/>
              <a:rect l="l" t="t" r="r" b="b"/>
              <a:pathLst>
                <a:path w="427" h="803" extrusionOk="0">
                  <a:moveTo>
                    <a:pt x="313" y="1"/>
                  </a:moveTo>
                  <a:cubicBezTo>
                    <a:pt x="301" y="1"/>
                    <a:pt x="276" y="26"/>
                    <a:pt x="226" y="76"/>
                  </a:cubicBezTo>
                  <a:cubicBezTo>
                    <a:pt x="226" y="176"/>
                    <a:pt x="226" y="277"/>
                    <a:pt x="100" y="377"/>
                  </a:cubicBezTo>
                  <a:cubicBezTo>
                    <a:pt x="100" y="477"/>
                    <a:pt x="0" y="703"/>
                    <a:pt x="100" y="803"/>
                  </a:cubicBezTo>
                  <a:cubicBezTo>
                    <a:pt x="226" y="703"/>
                    <a:pt x="326" y="602"/>
                    <a:pt x="326" y="477"/>
                  </a:cubicBezTo>
                  <a:cubicBezTo>
                    <a:pt x="326" y="377"/>
                    <a:pt x="426" y="176"/>
                    <a:pt x="326" y="76"/>
                  </a:cubicBezTo>
                  <a:cubicBezTo>
                    <a:pt x="326" y="26"/>
                    <a:pt x="326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2543;p71">
              <a:extLst>
                <a:ext uri="{FF2B5EF4-FFF2-40B4-BE49-F238E27FC236}">
                  <a16:creationId xmlns:a16="http://schemas.microsoft.com/office/drawing/2014/main" id="{2E967AA0-97BC-461F-90D7-E728364F3C3D}"/>
                </a:ext>
              </a:extLst>
            </p:cNvPr>
            <p:cNvSpPr/>
            <p:nvPr/>
          </p:nvSpPr>
          <p:spPr>
            <a:xfrm>
              <a:off x="1775200" y="3039500"/>
              <a:ext cx="21325" cy="7550"/>
            </a:xfrm>
            <a:custGeom>
              <a:avLst/>
              <a:gdLst/>
              <a:ahLst/>
              <a:cxnLst/>
              <a:rect l="l" t="t" r="r" b="b"/>
              <a:pathLst>
                <a:path w="853" h="302" extrusionOk="0">
                  <a:moveTo>
                    <a:pt x="1" y="1"/>
                  </a:moveTo>
                  <a:lnTo>
                    <a:pt x="1" y="101"/>
                  </a:lnTo>
                  <a:cubicBezTo>
                    <a:pt x="126" y="101"/>
                    <a:pt x="326" y="201"/>
                    <a:pt x="427" y="201"/>
                  </a:cubicBezTo>
                  <a:cubicBezTo>
                    <a:pt x="527" y="301"/>
                    <a:pt x="752" y="301"/>
                    <a:pt x="853" y="301"/>
                  </a:cubicBezTo>
                  <a:lnTo>
                    <a:pt x="853" y="201"/>
                  </a:lnTo>
                  <a:cubicBezTo>
                    <a:pt x="752" y="101"/>
                    <a:pt x="627" y="101"/>
                    <a:pt x="527" y="101"/>
                  </a:cubicBezTo>
                  <a:cubicBezTo>
                    <a:pt x="326" y="101"/>
                    <a:pt x="22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2544;p71">
              <a:extLst>
                <a:ext uri="{FF2B5EF4-FFF2-40B4-BE49-F238E27FC236}">
                  <a16:creationId xmlns:a16="http://schemas.microsoft.com/office/drawing/2014/main" id="{31F9ED73-7F97-407E-8970-1A7660EF30BC}"/>
                </a:ext>
              </a:extLst>
            </p:cNvPr>
            <p:cNvSpPr/>
            <p:nvPr/>
          </p:nvSpPr>
          <p:spPr>
            <a:xfrm>
              <a:off x="2318450" y="3131600"/>
              <a:ext cx="15675" cy="142275"/>
            </a:xfrm>
            <a:custGeom>
              <a:avLst/>
              <a:gdLst/>
              <a:ahLst/>
              <a:cxnLst/>
              <a:rect l="l" t="t" r="r" b="b"/>
              <a:pathLst>
                <a:path w="627" h="5691" extrusionOk="0">
                  <a:moveTo>
                    <a:pt x="514" y="1"/>
                  </a:moveTo>
                  <a:cubicBezTo>
                    <a:pt x="501" y="1"/>
                    <a:pt x="476" y="26"/>
                    <a:pt x="426" y="76"/>
                  </a:cubicBezTo>
                  <a:cubicBezTo>
                    <a:pt x="100" y="903"/>
                    <a:pt x="201" y="1856"/>
                    <a:pt x="201" y="2783"/>
                  </a:cubicBezTo>
                  <a:cubicBezTo>
                    <a:pt x="201" y="3735"/>
                    <a:pt x="100" y="4562"/>
                    <a:pt x="0" y="5615"/>
                  </a:cubicBezTo>
                  <a:cubicBezTo>
                    <a:pt x="0" y="5665"/>
                    <a:pt x="50" y="5690"/>
                    <a:pt x="116" y="5690"/>
                  </a:cubicBezTo>
                  <a:cubicBezTo>
                    <a:pt x="182" y="5690"/>
                    <a:pt x="263" y="5665"/>
                    <a:pt x="326" y="5615"/>
                  </a:cubicBezTo>
                  <a:cubicBezTo>
                    <a:pt x="526" y="4763"/>
                    <a:pt x="526" y="3735"/>
                    <a:pt x="526" y="2883"/>
                  </a:cubicBezTo>
                  <a:cubicBezTo>
                    <a:pt x="526" y="1956"/>
                    <a:pt x="627" y="1003"/>
                    <a:pt x="526" y="76"/>
                  </a:cubicBezTo>
                  <a:cubicBezTo>
                    <a:pt x="526" y="26"/>
                    <a:pt x="526" y="1"/>
                    <a:pt x="5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2545;p71">
              <a:extLst>
                <a:ext uri="{FF2B5EF4-FFF2-40B4-BE49-F238E27FC236}">
                  <a16:creationId xmlns:a16="http://schemas.microsoft.com/office/drawing/2014/main" id="{44A0CF9E-94C3-40DC-B9D7-2399400BE462}"/>
                </a:ext>
              </a:extLst>
            </p:cNvPr>
            <p:cNvSpPr/>
            <p:nvPr/>
          </p:nvSpPr>
          <p:spPr>
            <a:xfrm>
              <a:off x="2268950" y="3146650"/>
              <a:ext cx="117175" cy="102025"/>
            </a:xfrm>
            <a:custGeom>
              <a:avLst/>
              <a:gdLst/>
              <a:ahLst/>
              <a:cxnLst/>
              <a:rect l="l" t="t" r="r" b="b"/>
              <a:pathLst>
                <a:path w="4687" h="4081" extrusionOk="0">
                  <a:moveTo>
                    <a:pt x="4687" y="0"/>
                  </a:moveTo>
                  <a:lnTo>
                    <a:pt x="4687" y="0"/>
                  </a:lnTo>
                  <a:cubicBezTo>
                    <a:pt x="4060" y="301"/>
                    <a:pt x="3659" y="828"/>
                    <a:pt x="3133" y="1254"/>
                  </a:cubicBezTo>
                  <a:cubicBezTo>
                    <a:pt x="2707" y="1655"/>
                    <a:pt x="2181" y="2081"/>
                    <a:pt x="1780" y="2507"/>
                  </a:cubicBezTo>
                  <a:cubicBezTo>
                    <a:pt x="1554" y="2607"/>
                    <a:pt x="0" y="3960"/>
                    <a:pt x="301" y="4061"/>
                  </a:cubicBezTo>
                  <a:cubicBezTo>
                    <a:pt x="332" y="4075"/>
                    <a:pt x="363" y="4081"/>
                    <a:pt x="394" y="4081"/>
                  </a:cubicBezTo>
                  <a:cubicBezTo>
                    <a:pt x="580" y="4081"/>
                    <a:pt x="741" y="3846"/>
                    <a:pt x="827" y="3760"/>
                  </a:cubicBezTo>
                  <a:cubicBezTo>
                    <a:pt x="1153" y="3434"/>
                    <a:pt x="1554" y="3133"/>
                    <a:pt x="1880" y="2808"/>
                  </a:cubicBezTo>
                  <a:cubicBezTo>
                    <a:pt x="2406" y="2407"/>
                    <a:pt x="2807" y="1980"/>
                    <a:pt x="3233" y="1554"/>
                  </a:cubicBezTo>
                  <a:cubicBezTo>
                    <a:pt x="3759" y="1153"/>
                    <a:pt x="4386" y="627"/>
                    <a:pt x="46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2546;p71">
              <a:extLst>
                <a:ext uri="{FF2B5EF4-FFF2-40B4-BE49-F238E27FC236}">
                  <a16:creationId xmlns:a16="http://schemas.microsoft.com/office/drawing/2014/main" id="{3FC09A86-CEFA-48C6-BA32-8175B52358B9}"/>
                </a:ext>
              </a:extLst>
            </p:cNvPr>
            <p:cNvSpPr/>
            <p:nvPr/>
          </p:nvSpPr>
          <p:spPr>
            <a:xfrm>
              <a:off x="2279600" y="3149150"/>
              <a:ext cx="112175" cy="104675"/>
            </a:xfrm>
            <a:custGeom>
              <a:avLst/>
              <a:gdLst/>
              <a:ahLst/>
              <a:cxnLst/>
              <a:rect l="l" t="t" r="r" b="b"/>
              <a:pathLst>
                <a:path w="4487" h="4187" extrusionOk="0">
                  <a:moveTo>
                    <a:pt x="100" y="1"/>
                  </a:moveTo>
                  <a:lnTo>
                    <a:pt x="0" y="101"/>
                  </a:lnTo>
                  <a:cubicBezTo>
                    <a:pt x="301" y="427"/>
                    <a:pt x="627" y="728"/>
                    <a:pt x="827" y="1053"/>
                  </a:cubicBezTo>
                  <a:cubicBezTo>
                    <a:pt x="1253" y="1354"/>
                    <a:pt x="1554" y="1780"/>
                    <a:pt x="1980" y="2181"/>
                  </a:cubicBezTo>
                  <a:cubicBezTo>
                    <a:pt x="2607" y="2808"/>
                    <a:pt x="3333" y="3660"/>
                    <a:pt x="4261" y="4186"/>
                  </a:cubicBezTo>
                  <a:cubicBezTo>
                    <a:pt x="4386" y="4186"/>
                    <a:pt x="4486" y="4061"/>
                    <a:pt x="4386" y="3961"/>
                  </a:cubicBezTo>
                  <a:cubicBezTo>
                    <a:pt x="4060" y="3660"/>
                    <a:pt x="3634" y="3334"/>
                    <a:pt x="3233" y="3033"/>
                  </a:cubicBezTo>
                  <a:lnTo>
                    <a:pt x="2181" y="1981"/>
                  </a:lnTo>
                  <a:cubicBezTo>
                    <a:pt x="1554" y="1254"/>
                    <a:pt x="927" y="427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2547;p71">
              <a:extLst>
                <a:ext uri="{FF2B5EF4-FFF2-40B4-BE49-F238E27FC236}">
                  <a16:creationId xmlns:a16="http://schemas.microsoft.com/office/drawing/2014/main" id="{1518E532-56BC-4715-905A-897EAA742205}"/>
                </a:ext>
              </a:extLst>
            </p:cNvPr>
            <p:cNvSpPr/>
            <p:nvPr/>
          </p:nvSpPr>
          <p:spPr>
            <a:xfrm>
              <a:off x="2318450" y="3128475"/>
              <a:ext cx="31350" cy="27600"/>
            </a:xfrm>
            <a:custGeom>
              <a:avLst/>
              <a:gdLst/>
              <a:ahLst/>
              <a:cxnLst/>
              <a:rect l="l" t="t" r="r" b="b"/>
              <a:pathLst>
                <a:path w="1254" h="1104" extrusionOk="0">
                  <a:moveTo>
                    <a:pt x="1153" y="1"/>
                  </a:moveTo>
                  <a:cubicBezTo>
                    <a:pt x="827" y="201"/>
                    <a:pt x="727" y="502"/>
                    <a:pt x="526" y="727"/>
                  </a:cubicBezTo>
                  <a:cubicBezTo>
                    <a:pt x="426" y="502"/>
                    <a:pt x="326" y="301"/>
                    <a:pt x="201" y="101"/>
                  </a:cubicBezTo>
                  <a:cubicBezTo>
                    <a:pt x="171" y="72"/>
                    <a:pt x="142" y="59"/>
                    <a:pt x="115" y="59"/>
                  </a:cubicBezTo>
                  <a:cubicBezTo>
                    <a:pt x="50" y="59"/>
                    <a:pt x="0" y="130"/>
                    <a:pt x="0" y="201"/>
                  </a:cubicBezTo>
                  <a:cubicBezTo>
                    <a:pt x="100" y="502"/>
                    <a:pt x="201" y="828"/>
                    <a:pt x="426" y="1028"/>
                  </a:cubicBezTo>
                  <a:cubicBezTo>
                    <a:pt x="426" y="1078"/>
                    <a:pt x="451" y="1103"/>
                    <a:pt x="489" y="1103"/>
                  </a:cubicBezTo>
                  <a:cubicBezTo>
                    <a:pt x="526" y="1103"/>
                    <a:pt x="576" y="1078"/>
                    <a:pt x="627" y="1028"/>
                  </a:cubicBezTo>
                  <a:cubicBezTo>
                    <a:pt x="827" y="727"/>
                    <a:pt x="1153" y="402"/>
                    <a:pt x="1253" y="101"/>
                  </a:cubicBezTo>
                  <a:cubicBezTo>
                    <a:pt x="1253" y="1"/>
                    <a:pt x="1153" y="1"/>
                    <a:pt x="11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2548;p71">
              <a:extLst>
                <a:ext uri="{FF2B5EF4-FFF2-40B4-BE49-F238E27FC236}">
                  <a16:creationId xmlns:a16="http://schemas.microsoft.com/office/drawing/2014/main" id="{9C1298EE-78FC-4080-A756-AC41B571A2FA}"/>
                </a:ext>
              </a:extLst>
            </p:cNvPr>
            <p:cNvSpPr/>
            <p:nvPr/>
          </p:nvSpPr>
          <p:spPr>
            <a:xfrm>
              <a:off x="2367925" y="3139125"/>
              <a:ext cx="23850" cy="25725"/>
            </a:xfrm>
            <a:custGeom>
              <a:avLst/>
              <a:gdLst/>
              <a:ahLst/>
              <a:cxnLst/>
              <a:rect l="l" t="t" r="r" b="b"/>
              <a:pathLst>
                <a:path w="954" h="1029" extrusionOk="0">
                  <a:moveTo>
                    <a:pt x="277" y="1"/>
                  </a:moveTo>
                  <a:cubicBezTo>
                    <a:pt x="252" y="1"/>
                    <a:pt x="227" y="26"/>
                    <a:pt x="227" y="76"/>
                  </a:cubicBezTo>
                  <a:cubicBezTo>
                    <a:pt x="101" y="301"/>
                    <a:pt x="101" y="602"/>
                    <a:pt x="1" y="828"/>
                  </a:cubicBezTo>
                  <a:cubicBezTo>
                    <a:pt x="1" y="928"/>
                    <a:pt x="1" y="1028"/>
                    <a:pt x="101" y="1028"/>
                  </a:cubicBezTo>
                  <a:lnTo>
                    <a:pt x="853" y="1028"/>
                  </a:lnTo>
                  <a:cubicBezTo>
                    <a:pt x="953" y="1028"/>
                    <a:pt x="953" y="702"/>
                    <a:pt x="853" y="702"/>
                  </a:cubicBezTo>
                  <a:cubicBezTo>
                    <a:pt x="628" y="828"/>
                    <a:pt x="427" y="828"/>
                    <a:pt x="327" y="828"/>
                  </a:cubicBezTo>
                  <a:lnTo>
                    <a:pt x="327" y="76"/>
                  </a:lnTo>
                  <a:cubicBezTo>
                    <a:pt x="327" y="26"/>
                    <a:pt x="302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2549;p71">
              <a:extLst>
                <a:ext uri="{FF2B5EF4-FFF2-40B4-BE49-F238E27FC236}">
                  <a16:creationId xmlns:a16="http://schemas.microsoft.com/office/drawing/2014/main" id="{4D23147E-D3A1-4A2A-97A5-FD1CB0AE55AA}"/>
                </a:ext>
              </a:extLst>
            </p:cNvPr>
            <p:cNvSpPr/>
            <p:nvPr/>
          </p:nvSpPr>
          <p:spPr>
            <a:xfrm>
              <a:off x="2273950" y="3139975"/>
              <a:ext cx="23825" cy="27375"/>
            </a:xfrm>
            <a:custGeom>
              <a:avLst/>
              <a:gdLst/>
              <a:ahLst/>
              <a:cxnLst/>
              <a:rect l="l" t="t" r="r" b="b"/>
              <a:pathLst>
                <a:path w="953" h="1095" extrusionOk="0">
                  <a:moveTo>
                    <a:pt x="626" y="1"/>
                  </a:moveTo>
                  <a:cubicBezTo>
                    <a:pt x="537" y="1"/>
                    <a:pt x="455" y="78"/>
                    <a:pt x="527" y="167"/>
                  </a:cubicBezTo>
                  <a:cubicBezTo>
                    <a:pt x="527" y="468"/>
                    <a:pt x="627" y="668"/>
                    <a:pt x="627" y="894"/>
                  </a:cubicBezTo>
                  <a:cubicBezTo>
                    <a:pt x="427" y="894"/>
                    <a:pt x="226" y="894"/>
                    <a:pt x="1" y="994"/>
                  </a:cubicBezTo>
                  <a:cubicBezTo>
                    <a:pt x="226" y="1095"/>
                    <a:pt x="527" y="1095"/>
                    <a:pt x="727" y="1095"/>
                  </a:cubicBezTo>
                  <a:cubicBezTo>
                    <a:pt x="853" y="1095"/>
                    <a:pt x="853" y="1095"/>
                    <a:pt x="853" y="994"/>
                  </a:cubicBezTo>
                  <a:cubicBezTo>
                    <a:pt x="953" y="668"/>
                    <a:pt x="853" y="368"/>
                    <a:pt x="727" y="42"/>
                  </a:cubicBezTo>
                  <a:cubicBezTo>
                    <a:pt x="699" y="13"/>
                    <a:pt x="662" y="1"/>
                    <a:pt x="6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2550;p71">
              <a:extLst>
                <a:ext uri="{FF2B5EF4-FFF2-40B4-BE49-F238E27FC236}">
                  <a16:creationId xmlns:a16="http://schemas.microsoft.com/office/drawing/2014/main" id="{7B2BD2EC-C7E8-4727-B945-7DF4993B8808}"/>
                </a:ext>
              </a:extLst>
            </p:cNvPr>
            <p:cNvSpPr/>
            <p:nvPr/>
          </p:nvSpPr>
          <p:spPr>
            <a:xfrm>
              <a:off x="2266425" y="3229975"/>
              <a:ext cx="25725" cy="28225"/>
            </a:xfrm>
            <a:custGeom>
              <a:avLst/>
              <a:gdLst/>
              <a:ahLst/>
              <a:cxnLst/>
              <a:rect l="l" t="t" r="r" b="b"/>
              <a:pathLst>
                <a:path w="1029" h="1129" extrusionOk="0">
                  <a:moveTo>
                    <a:pt x="928" y="1"/>
                  </a:moveTo>
                  <a:cubicBezTo>
                    <a:pt x="728" y="1"/>
                    <a:pt x="627" y="101"/>
                    <a:pt x="527" y="101"/>
                  </a:cubicBezTo>
                  <a:cubicBezTo>
                    <a:pt x="377" y="101"/>
                    <a:pt x="238" y="146"/>
                    <a:pt x="132" y="146"/>
                  </a:cubicBezTo>
                  <a:cubicBezTo>
                    <a:pt x="79" y="146"/>
                    <a:pt x="34" y="135"/>
                    <a:pt x="1" y="101"/>
                  </a:cubicBezTo>
                  <a:lnTo>
                    <a:pt x="1" y="101"/>
                  </a:lnTo>
                  <a:cubicBezTo>
                    <a:pt x="201" y="327"/>
                    <a:pt x="527" y="327"/>
                    <a:pt x="728" y="327"/>
                  </a:cubicBezTo>
                  <a:cubicBezTo>
                    <a:pt x="728" y="527"/>
                    <a:pt x="627" y="828"/>
                    <a:pt x="828" y="1053"/>
                  </a:cubicBezTo>
                  <a:cubicBezTo>
                    <a:pt x="828" y="1104"/>
                    <a:pt x="828" y="1129"/>
                    <a:pt x="840" y="1129"/>
                  </a:cubicBezTo>
                  <a:cubicBezTo>
                    <a:pt x="853" y="1129"/>
                    <a:pt x="878" y="1104"/>
                    <a:pt x="928" y="1053"/>
                  </a:cubicBezTo>
                  <a:lnTo>
                    <a:pt x="928" y="728"/>
                  </a:lnTo>
                  <a:cubicBezTo>
                    <a:pt x="928" y="527"/>
                    <a:pt x="1028" y="327"/>
                    <a:pt x="1028" y="101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2551;p71">
              <a:extLst>
                <a:ext uri="{FF2B5EF4-FFF2-40B4-BE49-F238E27FC236}">
                  <a16:creationId xmlns:a16="http://schemas.microsoft.com/office/drawing/2014/main" id="{76115E3B-A2CA-4767-BE83-D28440CA004A}"/>
                </a:ext>
              </a:extLst>
            </p:cNvPr>
            <p:cNvSpPr/>
            <p:nvPr/>
          </p:nvSpPr>
          <p:spPr>
            <a:xfrm>
              <a:off x="2305275" y="325065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728" y="1"/>
                  </a:moveTo>
                  <a:cubicBezTo>
                    <a:pt x="427" y="1"/>
                    <a:pt x="1" y="327"/>
                    <a:pt x="1" y="627"/>
                  </a:cubicBezTo>
                  <a:cubicBezTo>
                    <a:pt x="290" y="627"/>
                    <a:pt x="402" y="311"/>
                    <a:pt x="634" y="311"/>
                  </a:cubicBezTo>
                  <a:cubicBezTo>
                    <a:pt x="663" y="311"/>
                    <a:pt x="694" y="316"/>
                    <a:pt x="728" y="327"/>
                  </a:cubicBezTo>
                  <a:cubicBezTo>
                    <a:pt x="1053" y="327"/>
                    <a:pt x="1154" y="627"/>
                    <a:pt x="1479" y="627"/>
                  </a:cubicBezTo>
                  <a:cubicBezTo>
                    <a:pt x="1479" y="627"/>
                    <a:pt x="1580" y="627"/>
                    <a:pt x="1580" y="527"/>
                  </a:cubicBezTo>
                  <a:cubicBezTo>
                    <a:pt x="1354" y="327"/>
                    <a:pt x="953" y="1"/>
                    <a:pt x="7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2552;p71">
              <a:extLst>
                <a:ext uri="{FF2B5EF4-FFF2-40B4-BE49-F238E27FC236}">
                  <a16:creationId xmlns:a16="http://schemas.microsoft.com/office/drawing/2014/main" id="{FD1607E0-F630-4E84-87FD-157A28D02C2E}"/>
                </a:ext>
              </a:extLst>
            </p:cNvPr>
            <p:cNvSpPr/>
            <p:nvPr/>
          </p:nvSpPr>
          <p:spPr>
            <a:xfrm>
              <a:off x="2370450" y="3233400"/>
              <a:ext cx="28850" cy="25425"/>
            </a:xfrm>
            <a:custGeom>
              <a:avLst/>
              <a:gdLst/>
              <a:ahLst/>
              <a:cxnLst/>
              <a:rect l="l" t="t" r="r" b="b"/>
              <a:pathLst>
                <a:path w="1154" h="1017" extrusionOk="0">
                  <a:moveTo>
                    <a:pt x="661" y="0"/>
                  </a:moveTo>
                  <a:cubicBezTo>
                    <a:pt x="463" y="0"/>
                    <a:pt x="286" y="54"/>
                    <a:pt x="226" y="190"/>
                  </a:cubicBezTo>
                  <a:cubicBezTo>
                    <a:pt x="126" y="290"/>
                    <a:pt x="126" y="390"/>
                    <a:pt x="126" y="490"/>
                  </a:cubicBezTo>
                  <a:cubicBezTo>
                    <a:pt x="0" y="591"/>
                    <a:pt x="0" y="816"/>
                    <a:pt x="126" y="1017"/>
                  </a:cubicBezTo>
                  <a:cubicBezTo>
                    <a:pt x="226" y="816"/>
                    <a:pt x="226" y="490"/>
                    <a:pt x="326" y="290"/>
                  </a:cubicBezTo>
                  <a:lnTo>
                    <a:pt x="527" y="290"/>
                  </a:lnTo>
                  <a:cubicBezTo>
                    <a:pt x="593" y="290"/>
                    <a:pt x="716" y="334"/>
                    <a:pt x="820" y="334"/>
                  </a:cubicBezTo>
                  <a:cubicBezTo>
                    <a:pt x="872" y="334"/>
                    <a:pt x="919" y="323"/>
                    <a:pt x="953" y="290"/>
                  </a:cubicBezTo>
                  <a:cubicBezTo>
                    <a:pt x="1153" y="290"/>
                    <a:pt x="1153" y="64"/>
                    <a:pt x="1053" y="64"/>
                  </a:cubicBezTo>
                  <a:cubicBezTo>
                    <a:pt x="933" y="24"/>
                    <a:pt x="792" y="0"/>
                    <a:pt x="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2553;p71">
              <a:extLst>
                <a:ext uri="{FF2B5EF4-FFF2-40B4-BE49-F238E27FC236}">
                  <a16:creationId xmlns:a16="http://schemas.microsoft.com/office/drawing/2014/main" id="{872E1458-BB85-4D28-A952-E004C431684E}"/>
                </a:ext>
              </a:extLst>
            </p:cNvPr>
            <p:cNvSpPr/>
            <p:nvPr/>
          </p:nvSpPr>
          <p:spPr>
            <a:xfrm>
              <a:off x="2260800" y="3193650"/>
              <a:ext cx="138375" cy="10750"/>
            </a:xfrm>
            <a:custGeom>
              <a:avLst/>
              <a:gdLst/>
              <a:ahLst/>
              <a:cxnLst/>
              <a:rect l="l" t="t" r="r" b="b"/>
              <a:pathLst>
                <a:path w="5535" h="430" extrusionOk="0">
                  <a:moveTo>
                    <a:pt x="126" y="0"/>
                  </a:moveTo>
                  <a:cubicBezTo>
                    <a:pt x="0" y="0"/>
                    <a:pt x="0" y="0"/>
                    <a:pt x="0" y="100"/>
                  </a:cubicBezTo>
                  <a:cubicBezTo>
                    <a:pt x="527" y="401"/>
                    <a:pt x="1479" y="401"/>
                    <a:pt x="2206" y="401"/>
                  </a:cubicBezTo>
                  <a:lnTo>
                    <a:pt x="5339" y="401"/>
                  </a:lnTo>
                  <a:cubicBezTo>
                    <a:pt x="5370" y="421"/>
                    <a:pt x="5397" y="429"/>
                    <a:pt x="5418" y="429"/>
                  </a:cubicBezTo>
                  <a:cubicBezTo>
                    <a:pt x="5534" y="429"/>
                    <a:pt x="5508" y="185"/>
                    <a:pt x="5339" y="100"/>
                  </a:cubicBezTo>
                  <a:lnTo>
                    <a:pt x="1479" y="100"/>
                  </a:lnTo>
                  <a:cubicBezTo>
                    <a:pt x="1053" y="100"/>
                    <a:pt x="527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2554;p71">
              <a:extLst>
                <a:ext uri="{FF2B5EF4-FFF2-40B4-BE49-F238E27FC236}">
                  <a16:creationId xmlns:a16="http://schemas.microsoft.com/office/drawing/2014/main" id="{695DF35D-EAD5-4590-B0CE-FB0EDDECF01C}"/>
                </a:ext>
              </a:extLst>
            </p:cNvPr>
            <p:cNvSpPr/>
            <p:nvPr/>
          </p:nvSpPr>
          <p:spPr>
            <a:xfrm>
              <a:off x="2266425" y="3184450"/>
              <a:ext cx="18200" cy="22375"/>
            </a:xfrm>
            <a:custGeom>
              <a:avLst/>
              <a:gdLst/>
              <a:ahLst/>
              <a:cxnLst/>
              <a:rect l="l" t="t" r="r" b="b"/>
              <a:pathLst>
                <a:path w="728" h="895" extrusionOk="0">
                  <a:moveTo>
                    <a:pt x="89" y="1"/>
                  </a:moveTo>
                  <a:cubicBezTo>
                    <a:pt x="60" y="1"/>
                    <a:pt x="30" y="13"/>
                    <a:pt x="1" y="42"/>
                  </a:cubicBezTo>
                  <a:cubicBezTo>
                    <a:pt x="1" y="143"/>
                    <a:pt x="201" y="368"/>
                    <a:pt x="302" y="468"/>
                  </a:cubicBezTo>
                  <a:cubicBezTo>
                    <a:pt x="302" y="468"/>
                    <a:pt x="402" y="468"/>
                    <a:pt x="402" y="569"/>
                  </a:cubicBezTo>
                  <a:cubicBezTo>
                    <a:pt x="302" y="669"/>
                    <a:pt x="201" y="669"/>
                    <a:pt x="101" y="769"/>
                  </a:cubicBezTo>
                  <a:cubicBezTo>
                    <a:pt x="1" y="769"/>
                    <a:pt x="101" y="895"/>
                    <a:pt x="101" y="895"/>
                  </a:cubicBezTo>
                  <a:cubicBezTo>
                    <a:pt x="402" y="895"/>
                    <a:pt x="728" y="669"/>
                    <a:pt x="627" y="368"/>
                  </a:cubicBezTo>
                  <a:cubicBezTo>
                    <a:pt x="527" y="268"/>
                    <a:pt x="402" y="268"/>
                    <a:pt x="302" y="143"/>
                  </a:cubicBezTo>
                  <a:cubicBezTo>
                    <a:pt x="231" y="72"/>
                    <a:pt x="160" y="1"/>
                    <a:pt x="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2555;p71">
              <a:extLst>
                <a:ext uri="{FF2B5EF4-FFF2-40B4-BE49-F238E27FC236}">
                  <a16:creationId xmlns:a16="http://schemas.microsoft.com/office/drawing/2014/main" id="{675BB92E-15B4-41DC-AEA9-A1F88E630E0B}"/>
                </a:ext>
              </a:extLst>
            </p:cNvPr>
            <p:cNvSpPr/>
            <p:nvPr/>
          </p:nvSpPr>
          <p:spPr>
            <a:xfrm>
              <a:off x="2373575" y="3187525"/>
              <a:ext cx="18200" cy="27200"/>
            </a:xfrm>
            <a:custGeom>
              <a:avLst/>
              <a:gdLst/>
              <a:ahLst/>
              <a:cxnLst/>
              <a:rect l="l" t="t" r="r" b="b"/>
              <a:pathLst>
                <a:path w="728" h="1088" extrusionOk="0">
                  <a:moveTo>
                    <a:pt x="604" y="1"/>
                  </a:moveTo>
                  <a:cubicBezTo>
                    <a:pt x="328" y="1"/>
                    <a:pt x="88" y="271"/>
                    <a:pt x="1" y="446"/>
                  </a:cubicBezTo>
                  <a:cubicBezTo>
                    <a:pt x="1" y="737"/>
                    <a:pt x="241" y="1088"/>
                    <a:pt x="524" y="1088"/>
                  </a:cubicBezTo>
                  <a:cubicBezTo>
                    <a:pt x="558" y="1088"/>
                    <a:pt x="592" y="1083"/>
                    <a:pt x="627" y="1072"/>
                  </a:cubicBezTo>
                  <a:lnTo>
                    <a:pt x="627" y="872"/>
                  </a:lnTo>
                  <a:cubicBezTo>
                    <a:pt x="502" y="772"/>
                    <a:pt x="201" y="772"/>
                    <a:pt x="301" y="446"/>
                  </a:cubicBezTo>
                  <a:cubicBezTo>
                    <a:pt x="402" y="245"/>
                    <a:pt x="627" y="245"/>
                    <a:pt x="727" y="20"/>
                  </a:cubicBezTo>
                  <a:cubicBezTo>
                    <a:pt x="686" y="7"/>
                    <a:pt x="644" y="1"/>
                    <a:pt x="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2556;p71">
              <a:extLst>
                <a:ext uri="{FF2B5EF4-FFF2-40B4-BE49-F238E27FC236}">
                  <a16:creationId xmlns:a16="http://schemas.microsoft.com/office/drawing/2014/main" id="{74C2ECC8-9403-4C1D-8862-7CBB2F78E348}"/>
                </a:ext>
              </a:extLst>
            </p:cNvPr>
            <p:cNvSpPr/>
            <p:nvPr/>
          </p:nvSpPr>
          <p:spPr>
            <a:xfrm>
              <a:off x="2399275" y="3196150"/>
              <a:ext cx="10675" cy="7550"/>
            </a:xfrm>
            <a:custGeom>
              <a:avLst/>
              <a:gdLst/>
              <a:ahLst/>
              <a:cxnLst/>
              <a:rect l="l" t="t" r="r" b="b"/>
              <a:pathLst>
                <a:path w="427" h="302" extrusionOk="0">
                  <a:moveTo>
                    <a:pt x="226" y="0"/>
                  </a:moveTo>
                  <a:cubicBezTo>
                    <a:pt x="0" y="0"/>
                    <a:pt x="0" y="301"/>
                    <a:pt x="226" y="301"/>
                  </a:cubicBezTo>
                  <a:cubicBezTo>
                    <a:pt x="426" y="301"/>
                    <a:pt x="426" y="101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2557;p71">
              <a:extLst>
                <a:ext uri="{FF2B5EF4-FFF2-40B4-BE49-F238E27FC236}">
                  <a16:creationId xmlns:a16="http://schemas.microsoft.com/office/drawing/2014/main" id="{CC81836A-69F6-47F5-BD62-00B65EED55EC}"/>
                </a:ext>
              </a:extLst>
            </p:cNvPr>
            <p:cNvSpPr/>
            <p:nvPr/>
          </p:nvSpPr>
          <p:spPr>
            <a:xfrm>
              <a:off x="2250775" y="3189025"/>
              <a:ext cx="7525" cy="7150"/>
            </a:xfrm>
            <a:custGeom>
              <a:avLst/>
              <a:gdLst/>
              <a:ahLst/>
              <a:cxnLst/>
              <a:rect l="l" t="t" r="r" b="b"/>
              <a:pathLst>
                <a:path w="301" h="286" extrusionOk="0">
                  <a:moveTo>
                    <a:pt x="122" y="1"/>
                  </a:moveTo>
                  <a:cubicBezTo>
                    <a:pt x="66" y="1"/>
                    <a:pt x="0" y="56"/>
                    <a:pt x="0" y="185"/>
                  </a:cubicBezTo>
                  <a:lnTo>
                    <a:pt x="100" y="285"/>
                  </a:lnTo>
                  <a:cubicBezTo>
                    <a:pt x="201" y="285"/>
                    <a:pt x="301" y="185"/>
                    <a:pt x="201" y="85"/>
                  </a:cubicBezTo>
                  <a:cubicBezTo>
                    <a:pt x="201" y="31"/>
                    <a:pt x="164" y="1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2558;p71">
              <a:extLst>
                <a:ext uri="{FF2B5EF4-FFF2-40B4-BE49-F238E27FC236}">
                  <a16:creationId xmlns:a16="http://schemas.microsoft.com/office/drawing/2014/main" id="{5ECD8885-B755-465A-962D-424AFC935CAA}"/>
                </a:ext>
              </a:extLst>
            </p:cNvPr>
            <p:cNvSpPr/>
            <p:nvPr/>
          </p:nvSpPr>
          <p:spPr>
            <a:xfrm>
              <a:off x="2271450" y="314415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2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0" y="201"/>
                    <a:pt x="101" y="201"/>
                    <a:pt x="201" y="201"/>
                  </a:cubicBezTo>
                  <a:cubicBezTo>
                    <a:pt x="326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2559;p71">
              <a:extLst>
                <a:ext uri="{FF2B5EF4-FFF2-40B4-BE49-F238E27FC236}">
                  <a16:creationId xmlns:a16="http://schemas.microsoft.com/office/drawing/2014/main" id="{1C8BFEEA-E575-471C-A3E3-4C15342A06B4}"/>
                </a:ext>
              </a:extLst>
            </p:cNvPr>
            <p:cNvSpPr/>
            <p:nvPr/>
          </p:nvSpPr>
          <p:spPr>
            <a:xfrm>
              <a:off x="2260800" y="313600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126" y="0"/>
                  </a:moveTo>
                  <a:cubicBezTo>
                    <a:pt x="0" y="0"/>
                    <a:pt x="0" y="101"/>
                    <a:pt x="126" y="201"/>
                  </a:cubicBezTo>
                  <a:cubicBezTo>
                    <a:pt x="326" y="201"/>
                    <a:pt x="3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2560;p71">
              <a:extLst>
                <a:ext uri="{FF2B5EF4-FFF2-40B4-BE49-F238E27FC236}">
                  <a16:creationId xmlns:a16="http://schemas.microsoft.com/office/drawing/2014/main" id="{F40EFFEA-963C-4BF2-AE47-7601061B136A}"/>
                </a:ext>
              </a:extLst>
            </p:cNvPr>
            <p:cNvSpPr/>
            <p:nvPr/>
          </p:nvSpPr>
          <p:spPr>
            <a:xfrm>
              <a:off x="2326575" y="3119950"/>
              <a:ext cx="7550" cy="8550"/>
            </a:xfrm>
            <a:custGeom>
              <a:avLst/>
              <a:gdLst/>
              <a:ahLst/>
              <a:cxnLst/>
              <a:rect l="l" t="t" r="r" b="b"/>
              <a:pathLst>
                <a:path w="302" h="342" extrusionOk="0">
                  <a:moveTo>
                    <a:pt x="178" y="0"/>
                  </a:moveTo>
                  <a:cubicBezTo>
                    <a:pt x="137" y="0"/>
                    <a:pt x="101" y="31"/>
                    <a:pt x="101" y="116"/>
                  </a:cubicBezTo>
                  <a:cubicBezTo>
                    <a:pt x="1" y="216"/>
                    <a:pt x="101" y="216"/>
                    <a:pt x="201" y="342"/>
                  </a:cubicBezTo>
                  <a:cubicBezTo>
                    <a:pt x="201" y="342"/>
                    <a:pt x="302" y="216"/>
                    <a:pt x="302" y="116"/>
                  </a:cubicBezTo>
                  <a:cubicBezTo>
                    <a:pt x="302" y="58"/>
                    <a:pt x="235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2561;p71">
              <a:extLst>
                <a:ext uri="{FF2B5EF4-FFF2-40B4-BE49-F238E27FC236}">
                  <a16:creationId xmlns:a16="http://schemas.microsoft.com/office/drawing/2014/main" id="{1DBE1C31-9FA9-41FC-AEEF-011138637CE6}"/>
                </a:ext>
              </a:extLst>
            </p:cNvPr>
            <p:cNvSpPr/>
            <p:nvPr/>
          </p:nvSpPr>
          <p:spPr>
            <a:xfrm>
              <a:off x="2329200" y="3106475"/>
              <a:ext cx="7200" cy="4175"/>
            </a:xfrm>
            <a:custGeom>
              <a:avLst/>
              <a:gdLst/>
              <a:ahLst/>
              <a:cxnLst/>
              <a:rect l="l" t="t" r="r" b="b"/>
              <a:pathLst>
                <a:path w="288" h="167" extrusionOk="0">
                  <a:moveTo>
                    <a:pt x="48" y="0"/>
                  </a:moveTo>
                  <a:cubicBezTo>
                    <a:pt x="0" y="0"/>
                    <a:pt x="16" y="129"/>
                    <a:pt x="96" y="129"/>
                  </a:cubicBezTo>
                  <a:cubicBezTo>
                    <a:pt x="140" y="156"/>
                    <a:pt x="174" y="167"/>
                    <a:pt x="199" y="167"/>
                  </a:cubicBezTo>
                  <a:cubicBezTo>
                    <a:pt x="287" y="167"/>
                    <a:pt x="253" y="29"/>
                    <a:pt x="96" y="29"/>
                  </a:cubicBezTo>
                  <a:cubicBezTo>
                    <a:pt x="76" y="8"/>
                    <a:pt x="60" y="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2562;p71">
              <a:extLst>
                <a:ext uri="{FF2B5EF4-FFF2-40B4-BE49-F238E27FC236}">
                  <a16:creationId xmlns:a16="http://schemas.microsoft.com/office/drawing/2014/main" id="{EE51816A-BADE-42AD-969B-7D624D82E467}"/>
                </a:ext>
              </a:extLst>
            </p:cNvPr>
            <p:cNvSpPr/>
            <p:nvPr/>
          </p:nvSpPr>
          <p:spPr>
            <a:xfrm>
              <a:off x="2389250" y="3137400"/>
              <a:ext cx="5025" cy="6775"/>
            </a:xfrm>
            <a:custGeom>
              <a:avLst/>
              <a:gdLst/>
              <a:ahLst/>
              <a:cxnLst/>
              <a:rect l="l" t="t" r="r" b="b"/>
              <a:pathLst>
                <a:path w="201" h="271" extrusionOk="0">
                  <a:moveTo>
                    <a:pt x="126" y="0"/>
                  </a:moveTo>
                  <a:cubicBezTo>
                    <a:pt x="89" y="0"/>
                    <a:pt x="67" y="45"/>
                    <a:pt x="0" y="45"/>
                  </a:cubicBezTo>
                  <a:lnTo>
                    <a:pt x="0" y="145"/>
                  </a:lnTo>
                  <a:cubicBezTo>
                    <a:pt x="0" y="270"/>
                    <a:pt x="100" y="270"/>
                    <a:pt x="100" y="270"/>
                  </a:cubicBezTo>
                  <a:cubicBezTo>
                    <a:pt x="201" y="270"/>
                    <a:pt x="201" y="145"/>
                    <a:pt x="201" y="145"/>
                  </a:cubicBezTo>
                  <a:lnTo>
                    <a:pt x="201" y="45"/>
                  </a:lnTo>
                  <a:cubicBezTo>
                    <a:pt x="167" y="11"/>
                    <a:pt x="14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2563;p71">
              <a:extLst>
                <a:ext uri="{FF2B5EF4-FFF2-40B4-BE49-F238E27FC236}">
                  <a16:creationId xmlns:a16="http://schemas.microsoft.com/office/drawing/2014/main" id="{CE1CEE1D-87B3-4DBA-A0A0-BBB299CE8E27}"/>
                </a:ext>
              </a:extLst>
            </p:cNvPr>
            <p:cNvSpPr/>
            <p:nvPr/>
          </p:nvSpPr>
          <p:spPr>
            <a:xfrm>
              <a:off x="2399275" y="3128475"/>
              <a:ext cx="5650" cy="5050"/>
            </a:xfrm>
            <a:custGeom>
              <a:avLst/>
              <a:gdLst/>
              <a:ahLst/>
              <a:cxnLst/>
              <a:rect l="l" t="t" r="r" b="b"/>
              <a:pathLst>
                <a:path w="226" h="202" extrusionOk="0">
                  <a:moveTo>
                    <a:pt x="100" y="1"/>
                  </a:moveTo>
                  <a:cubicBezTo>
                    <a:pt x="0" y="1"/>
                    <a:pt x="0" y="201"/>
                    <a:pt x="100" y="201"/>
                  </a:cubicBezTo>
                  <a:cubicBezTo>
                    <a:pt x="226" y="201"/>
                    <a:pt x="226" y="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2564;p71">
              <a:extLst>
                <a:ext uri="{FF2B5EF4-FFF2-40B4-BE49-F238E27FC236}">
                  <a16:creationId xmlns:a16="http://schemas.microsoft.com/office/drawing/2014/main" id="{FC79C514-285D-4283-B196-6E825F3CADCA}"/>
                </a:ext>
              </a:extLst>
            </p:cNvPr>
            <p:cNvSpPr/>
            <p:nvPr/>
          </p:nvSpPr>
          <p:spPr>
            <a:xfrm>
              <a:off x="2266425" y="3250650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201" y="1"/>
                  </a:moveTo>
                  <a:cubicBezTo>
                    <a:pt x="101" y="1"/>
                    <a:pt x="1" y="126"/>
                    <a:pt x="1" y="126"/>
                  </a:cubicBezTo>
                  <a:cubicBezTo>
                    <a:pt x="1" y="226"/>
                    <a:pt x="101" y="226"/>
                    <a:pt x="101" y="226"/>
                  </a:cubicBezTo>
                  <a:cubicBezTo>
                    <a:pt x="201" y="226"/>
                    <a:pt x="302" y="226"/>
                    <a:pt x="302" y="126"/>
                  </a:cubicBezTo>
                  <a:cubicBezTo>
                    <a:pt x="302" y="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2565;p71">
              <a:extLst>
                <a:ext uri="{FF2B5EF4-FFF2-40B4-BE49-F238E27FC236}">
                  <a16:creationId xmlns:a16="http://schemas.microsoft.com/office/drawing/2014/main" id="{EB5674FF-0EB4-4625-8124-DE3FE7EFE681}"/>
                </a:ext>
              </a:extLst>
            </p:cNvPr>
            <p:cNvSpPr/>
            <p:nvPr/>
          </p:nvSpPr>
          <p:spPr>
            <a:xfrm>
              <a:off x="2318450" y="3276975"/>
              <a:ext cx="8150" cy="10675"/>
            </a:xfrm>
            <a:custGeom>
              <a:avLst/>
              <a:gdLst/>
              <a:ahLst/>
              <a:cxnLst/>
              <a:rect l="l" t="t" r="r" b="b"/>
              <a:pathLst>
                <a:path w="326" h="427" extrusionOk="0">
                  <a:moveTo>
                    <a:pt x="100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26"/>
                    <a:pt x="100" y="326"/>
                    <a:pt x="100" y="427"/>
                  </a:cubicBezTo>
                  <a:cubicBezTo>
                    <a:pt x="201" y="427"/>
                    <a:pt x="326" y="326"/>
                    <a:pt x="326" y="201"/>
                  </a:cubicBezTo>
                  <a:cubicBezTo>
                    <a:pt x="326" y="101"/>
                    <a:pt x="201" y="10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2566;p71">
              <a:extLst>
                <a:ext uri="{FF2B5EF4-FFF2-40B4-BE49-F238E27FC236}">
                  <a16:creationId xmlns:a16="http://schemas.microsoft.com/office/drawing/2014/main" id="{5F70CE5A-24FA-40B7-858F-B51434736C35}"/>
                </a:ext>
              </a:extLst>
            </p:cNvPr>
            <p:cNvSpPr/>
            <p:nvPr/>
          </p:nvSpPr>
          <p:spPr>
            <a:xfrm>
              <a:off x="2315925" y="329265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2567;p71">
              <a:extLst>
                <a:ext uri="{FF2B5EF4-FFF2-40B4-BE49-F238E27FC236}">
                  <a16:creationId xmlns:a16="http://schemas.microsoft.com/office/drawing/2014/main" id="{021CF4FB-3360-465B-9D19-842E2134A687}"/>
                </a:ext>
              </a:extLst>
            </p:cNvPr>
            <p:cNvSpPr/>
            <p:nvPr/>
          </p:nvSpPr>
          <p:spPr>
            <a:xfrm>
              <a:off x="2391750" y="325380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01" y="0"/>
                  </a:moveTo>
                  <a:cubicBezTo>
                    <a:pt x="101" y="0"/>
                    <a:pt x="0" y="100"/>
                    <a:pt x="0" y="201"/>
                  </a:cubicBezTo>
                  <a:cubicBezTo>
                    <a:pt x="0" y="301"/>
                    <a:pt x="101" y="301"/>
                    <a:pt x="201" y="301"/>
                  </a:cubicBezTo>
                  <a:cubicBezTo>
                    <a:pt x="301" y="301"/>
                    <a:pt x="301" y="201"/>
                    <a:pt x="301" y="201"/>
                  </a:cubicBezTo>
                  <a:cubicBezTo>
                    <a:pt x="3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2568;p71">
              <a:extLst>
                <a:ext uri="{FF2B5EF4-FFF2-40B4-BE49-F238E27FC236}">
                  <a16:creationId xmlns:a16="http://schemas.microsoft.com/office/drawing/2014/main" id="{523A2FD8-CCC9-4BEF-97D4-214CEFA5DCE8}"/>
                </a:ext>
              </a:extLst>
            </p:cNvPr>
            <p:cNvSpPr/>
            <p:nvPr/>
          </p:nvSpPr>
          <p:spPr>
            <a:xfrm>
              <a:off x="2334100" y="3216825"/>
              <a:ext cx="15700" cy="31350"/>
            </a:xfrm>
            <a:custGeom>
              <a:avLst/>
              <a:gdLst/>
              <a:ahLst/>
              <a:cxnLst/>
              <a:rect l="l" t="t" r="r" b="b"/>
              <a:pathLst>
                <a:path w="628" h="1254" extrusionOk="0">
                  <a:moveTo>
                    <a:pt x="1" y="1"/>
                  </a:moveTo>
                  <a:cubicBezTo>
                    <a:pt x="101" y="226"/>
                    <a:pt x="201" y="527"/>
                    <a:pt x="326" y="727"/>
                  </a:cubicBezTo>
                  <a:cubicBezTo>
                    <a:pt x="326" y="853"/>
                    <a:pt x="427" y="1053"/>
                    <a:pt x="527" y="1254"/>
                  </a:cubicBezTo>
                  <a:cubicBezTo>
                    <a:pt x="527" y="1254"/>
                    <a:pt x="627" y="1254"/>
                    <a:pt x="627" y="1153"/>
                  </a:cubicBezTo>
                  <a:cubicBezTo>
                    <a:pt x="627" y="1053"/>
                    <a:pt x="527" y="853"/>
                    <a:pt x="427" y="627"/>
                  </a:cubicBezTo>
                  <a:cubicBezTo>
                    <a:pt x="326" y="427"/>
                    <a:pt x="201" y="226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2569;p71">
              <a:extLst>
                <a:ext uri="{FF2B5EF4-FFF2-40B4-BE49-F238E27FC236}">
                  <a16:creationId xmlns:a16="http://schemas.microsoft.com/office/drawing/2014/main" id="{CFBCFB9B-6BD6-43B5-A91A-5D5349049CCC}"/>
                </a:ext>
              </a:extLst>
            </p:cNvPr>
            <p:cNvSpPr/>
            <p:nvPr/>
          </p:nvSpPr>
          <p:spPr>
            <a:xfrm>
              <a:off x="2292125" y="3175475"/>
              <a:ext cx="18825" cy="18200"/>
            </a:xfrm>
            <a:custGeom>
              <a:avLst/>
              <a:gdLst/>
              <a:ahLst/>
              <a:cxnLst/>
              <a:rect l="l" t="t" r="r" b="b"/>
              <a:pathLst>
                <a:path w="753" h="728" extrusionOk="0">
                  <a:moveTo>
                    <a:pt x="0" y="0"/>
                  </a:moveTo>
                  <a:cubicBezTo>
                    <a:pt x="0" y="201"/>
                    <a:pt x="226" y="301"/>
                    <a:pt x="326" y="502"/>
                  </a:cubicBezTo>
                  <a:cubicBezTo>
                    <a:pt x="426" y="627"/>
                    <a:pt x="527" y="727"/>
                    <a:pt x="752" y="727"/>
                  </a:cubicBezTo>
                  <a:cubicBezTo>
                    <a:pt x="752" y="627"/>
                    <a:pt x="627" y="627"/>
                    <a:pt x="627" y="502"/>
                  </a:cubicBezTo>
                  <a:cubicBezTo>
                    <a:pt x="527" y="502"/>
                    <a:pt x="426" y="401"/>
                    <a:pt x="426" y="301"/>
                  </a:cubicBezTo>
                  <a:cubicBezTo>
                    <a:pt x="326" y="201"/>
                    <a:pt x="22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2570;p71">
              <a:extLst>
                <a:ext uri="{FF2B5EF4-FFF2-40B4-BE49-F238E27FC236}">
                  <a16:creationId xmlns:a16="http://schemas.microsoft.com/office/drawing/2014/main" id="{B048BD47-35CE-4306-B3C1-575AB6B9FDF6}"/>
                </a:ext>
              </a:extLst>
            </p:cNvPr>
            <p:cNvSpPr/>
            <p:nvPr/>
          </p:nvSpPr>
          <p:spPr>
            <a:xfrm>
              <a:off x="2313425" y="3154175"/>
              <a:ext cx="7550" cy="25700"/>
            </a:xfrm>
            <a:custGeom>
              <a:avLst/>
              <a:gdLst/>
              <a:ahLst/>
              <a:cxnLst/>
              <a:rect l="l" t="t" r="r" b="b"/>
              <a:pathLst>
                <a:path w="302" h="1028" extrusionOk="0">
                  <a:moveTo>
                    <a:pt x="101" y="0"/>
                  </a:moveTo>
                  <a:cubicBezTo>
                    <a:pt x="101" y="0"/>
                    <a:pt x="1" y="0"/>
                    <a:pt x="1" y="100"/>
                  </a:cubicBezTo>
                  <a:cubicBezTo>
                    <a:pt x="1" y="226"/>
                    <a:pt x="1" y="326"/>
                    <a:pt x="101" y="527"/>
                  </a:cubicBezTo>
                  <a:cubicBezTo>
                    <a:pt x="101" y="627"/>
                    <a:pt x="101" y="852"/>
                    <a:pt x="201" y="953"/>
                  </a:cubicBezTo>
                  <a:cubicBezTo>
                    <a:pt x="201" y="1003"/>
                    <a:pt x="226" y="1028"/>
                    <a:pt x="251" y="1028"/>
                  </a:cubicBezTo>
                  <a:cubicBezTo>
                    <a:pt x="276" y="1028"/>
                    <a:pt x="301" y="1003"/>
                    <a:pt x="301" y="953"/>
                  </a:cubicBezTo>
                  <a:cubicBezTo>
                    <a:pt x="301" y="852"/>
                    <a:pt x="301" y="627"/>
                    <a:pt x="201" y="527"/>
                  </a:cubicBezTo>
                  <a:cubicBezTo>
                    <a:pt x="201" y="326"/>
                    <a:pt x="201" y="226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2571;p71">
              <a:extLst>
                <a:ext uri="{FF2B5EF4-FFF2-40B4-BE49-F238E27FC236}">
                  <a16:creationId xmlns:a16="http://schemas.microsoft.com/office/drawing/2014/main" id="{F442D4F2-8FCD-42AF-9B99-74346FA18454}"/>
                </a:ext>
              </a:extLst>
            </p:cNvPr>
            <p:cNvSpPr/>
            <p:nvPr/>
          </p:nvSpPr>
          <p:spPr>
            <a:xfrm>
              <a:off x="2336600" y="3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2572;p71">
              <a:extLst>
                <a:ext uri="{FF2B5EF4-FFF2-40B4-BE49-F238E27FC236}">
                  <a16:creationId xmlns:a16="http://schemas.microsoft.com/office/drawing/2014/main" id="{15D6DD46-C090-4665-9CBA-A309CBC975A3}"/>
                </a:ext>
              </a:extLst>
            </p:cNvPr>
            <p:cNvSpPr/>
            <p:nvPr/>
          </p:nvSpPr>
          <p:spPr>
            <a:xfrm>
              <a:off x="2334825" y="3158500"/>
              <a:ext cx="17475" cy="25550"/>
            </a:xfrm>
            <a:custGeom>
              <a:avLst/>
              <a:gdLst/>
              <a:ahLst/>
              <a:cxnLst/>
              <a:rect l="l" t="t" r="r" b="b"/>
              <a:pathLst>
                <a:path w="699" h="1022" extrusionOk="0">
                  <a:moveTo>
                    <a:pt x="620" y="0"/>
                  </a:moveTo>
                  <a:cubicBezTo>
                    <a:pt x="607" y="0"/>
                    <a:pt x="598" y="15"/>
                    <a:pt x="598" y="53"/>
                  </a:cubicBezTo>
                  <a:cubicBezTo>
                    <a:pt x="297" y="253"/>
                    <a:pt x="172" y="554"/>
                    <a:pt x="72" y="880"/>
                  </a:cubicBezTo>
                  <a:cubicBezTo>
                    <a:pt x="1" y="951"/>
                    <a:pt x="30" y="1022"/>
                    <a:pt x="89" y="1022"/>
                  </a:cubicBezTo>
                  <a:cubicBezTo>
                    <a:pt x="113" y="1022"/>
                    <a:pt x="143" y="1009"/>
                    <a:pt x="172" y="980"/>
                  </a:cubicBezTo>
                  <a:cubicBezTo>
                    <a:pt x="297" y="679"/>
                    <a:pt x="498" y="354"/>
                    <a:pt x="698" y="153"/>
                  </a:cubicBezTo>
                  <a:cubicBezTo>
                    <a:pt x="698" y="83"/>
                    <a:pt x="649" y="0"/>
                    <a:pt x="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2573;p71">
              <a:extLst>
                <a:ext uri="{FF2B5EF4-FFF2-40B4-BE49-F238E27FC236}">
                  <a16:creationId xmlns:a16="http://schemas.microsoft.com/office/drawing/2014/main" id="{20A6C27F-BDCA-426F-AF75-8AC458F2EE84}"/>
                </a:ext>
              </a:extLst>
            </p:cNvPr>
            <p:cNvSpPr/>
            <p:nvPr/>
          </p:nvSpPr>
          <p:spPr>
            <a:xfrm>
              <a:off x="2347250" y="3183000"/>
              <a:ext cx="26350" cy="8150"/>
            </a:xfrm>
            <a:custGeom>
              <a:avLst/>
              <a:gdLst/>
              <a:ahLst/>
              <a:cxnLst/>
              <a:rect l="l" t="t" r="r" b="b"/>
              <a:pathLst>
                <a:path w="1054" h="326" extrusionOk="0">
                  <a:moveTo>
                    <a:pt x="828" y="0"/>
                  </a:moveTo>
                  <a:cubicBezTo>
                    <a:pt x="627" y="0"/>
                    <a:pt x="302" y="100"/>
                    <a:pt x="1" y="326"/>
                  </a:cubicBezTo>
                  <a:lnTo>
                    <a:pt x="101" y="326"/>
                  </a:lnTo>
                  <a:cubicBezTo>
                    <a:pt x="302" y="326"/>
                    <a:pt x="627" y="201"/>
                    <a:pt x="928" y="100"/>
                  </a:cubicBezTo>
                  <a:cubicBezTo>
                    <a:pt x="1054" y="100"/>
                    <a:pt x="928" y="0"/>
                    <a:pt x="8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2574;p71">
              <a:extLst>
                <a:ext uri="{FF2B5EF4-FFF2-40B4-BE49-F238E27FC236}">
                  <a16:creationId xmlns:a16="http://schemas.microsoft.com/office/drawing/2014/main" id="{4DDD6305-F519-44EC-9CE0-E213385487A1}"/>
                </a:ext>
              </a:extLst>
            </p:cNvPr>
            <p:cNvSpPr/>
            <p:nvPr/>
          </p:nvSpPr>
          <p:spPr>
            <a:xfrm>
              <a:off x="2287100" y="3206800"/>
              <a:ext cx="20700" cy="12550"/>
            </a:xfrm>
            <a:custGeom>
              <a:avLst/>
              <a:gdLst/>
              <a:ahLst/>
              <a:cxnLst/>
              <a:rect l="l" t="t" r="r" b="b"/>
              <a:pathLst>
                <a:path w="828" h="502" extrusionOk="0">
                  <a:moveTo>
                    <a:pt x="728" y="1"/>
                  </a:moveTo>
                  <a:cubicBezTo>
                    <a:pt x="527" y="101"/>
                    <a:pt x="427" y="101"/>
                    <a:pt x="327" y="201"/>
                  </a:cubicBezTo>
                  <a:cubicBezTo>
                    <a:pt x="201" y="301"/>
                    <a:pt x="1" y="301"/>
                    <a:pt x="1" y="402"/>
                  </a:cubicBezTo>
                  <a:lnTo>
                    <a:pt x="1" y="502"/>
                  </a:lnTo>
                  <a:lnTo>
                    <a:pt x="201" y="502"/>
                  </a:lnTo>
                  <a:cubicBezTo>
                    <a:pt x="327" y="402"/>
                    <a:pt x="327" y="402"/>
                    <a:pt x="427" y="301"/>
                  </a:cubicBezTo>
                  <a:cubicBezTo>
                    <a:pt x="527" y="301"/>
                    <a:pt x="627" y="201"/>
                    <a:pt x="728" y="101"/>
                  </a:cubicBezTo>
                  <a:cubicBezTo>
                    <a:pt x="828" y="101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2575;p71">
              <a:extLst>
                <a:ext uri="{FF2B5EF4-FFF2-40B4-BE49-F238E27FC236}">
                  <a16:creationId xmlns:a16="http://schemas.microsoft.com/office/drawing/2014/main" id="{2DB77E3D-E016-478A-A094-81FA692C7CD0}"/>
                </a:ext>
              </a:extLst>
            </p:cNvPr>
            <p:cNvSpPr/>
            <p:nvPr/>
          </p:nvSpPr>
          <p:spPr>
            <a:xfrm>
              <a:off x="2310925" y="3215700"/>
              <a:ext cx="10050" cy="22450"/>
            </a:xfrm>
            <a:custGeom>
              <a:avLst/>
              <a:gdLst/>
              <a:ahLst/>
              <a:cxnLst/>
              <a:rect l="l" t="t" r="r" b="b"/>
              <a:pathLst>
                <a:path w="402" h="898" extrusionOk="0">
                  <a:moveTo>
                    <a:pt x="327" y="1"/>
                  </a:moveTo>
                  <a:cubicBezTo>
                    <a:pt x="312" y="1"/>
                    <a:pt x="301" y="12"/>
                    <a:pt x="301" y="46"/>
                  </a:cubicBezTo>
                  <a:cubicBezTo>
                    <a:pt x="201" y="146"/>
                    <a:pt x="201" y="271"/>
                    <a:pt x="101" y="472"/>
                  </a:cubicBezTo>
                  <a:cubicBezTo>
                    <a:pt x="0" y="572"/>
                    <a:pt x="0" y="672"/>
                    <a:pt x="0" y="772"/>
                  </a:cubicBezTo>
                  <a:lnTo>
                    <a:pt x="101" y="898"/>
                  </a:lnTo>
                  <a:cubicBezTo>
                    <a:pt x="201" y="772"/>
                    <a:pt x="201" y="672"/>
                    <a:pt x="301" y="472"/>
                  </a:cubicBezTo>
                  <a:cubicBezTo>
                    <a:pt x="301" y="371"/>
                    <a:pt x="401" y="271"/>
                    <a:pt x="401" y="46"/>
                  </a:cubicBezTo>
                  <a:cubicBezTo>
                    <a:pt x="401" y="46"/>
                    <a:pt x="35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2576;p71">
              <a:extLst>
                <a:ext uri="{FF2B5EF4-FFF2-40B4-BE49-F238E27FC236}">
                  <a16:creationId xmlns:a16="http://schemas.microsoft.com/office/drawing/2014/main" id="{3B707B74-8F12-46FB-ABF1-16609E6DAA59}"/>
                </a:ext>
              </a:extLst>
            </p:cNvPr>
            <p:cNvSpPr/>
            <p:nvPr/>
          </p:nvSpPr>
          <p:spPr>
            <a:xfrm>
              <a:off x="2349775" y="3206800"/>
              <a:ext cx="23825" cy="11100"/>
            </a:xfrm>
            <a:custGeom>
              <a:avLst/>
              <a:gdLst/>
              <a:ahLst/>
              <a:cxnLst/>
              <a:rect l="l" t="t" r="r" b="b"/>
              <a:pathLst>
                <a:path w="953" h="444" extrusionOk="0">
                  <a:moveTo>
                    <a:pt x="0" y="1"/>
                  </a:moveTo>
                  <a:lnTo>
                    <a:pt x="0" y="101"/>
                  </a:lnTo>
                  <a:cubicBezTo>
                    <a:pt x="201" y="201"/>
                    <a:pt x="326" y="201"/>
                    <a:pt x="426" y="301"/>
                  </a:cubicBezTo>
                  <a:cubicBezTo>
                    <a:pt x="568" y="372"/>
                    <a:pt x="660" y="443"/>
                    <a:pt x="737" y="443"/>
                  </a:cubicBezTo>
                  <a:cubicBezTo>
                    <a:pt x="769" y="443"/>
                    <a:pt x="798" y="431"/>
                    <a:pt x="827" y="402"/>
                  </a:cubicBezTo>
                  <a:lnTo>
                    <a:pt x="953" y="301"/>
                  </a:lnTo>
                  <a:cubicBezTo>
                    <a:pt x="827" y="201"/>
                    <a:pt x="627" y="201"/>
                    <a:pt x="526" y="201"/>
                  </a:cubicBezTo>
                  <a:cubicBezTo>
                    <a:pt x="426" y="101"/>
                    <a:pt x="20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2577;p71">
              <a:extLst>
                <a:ext uri="{FF2B5EF4-FFF2-40B4-BE49-F238E27FC236}">
                  <a16:creationId xmlns:a16="http://schemas.microsoft.com/office/drawing/2014/main" id="{4AAB439D-ED15-47B3-A151-FA579006DBEC}"/>
                </a:ext>
              </a:extLst>
            </p:cNvPr>
            <p:cNvSpPr/>
            <p:nvPr/>
          </p:nvSpPr>
          <p:spPr>
            <a:xfrm>
              <a:off x="2013300" y="3279475"/>
              <a:ext cx="12550" cy="114550"/>
            </a:xfrm>
            <a:custGeom>
              <a:avLst/>
              <a:gdLst/>
              <a:ahLst/>
              <a:cxnLst/>
              <a:rect l="l" t="t" r="r" b="b"/>
              <a:pathLst>
                <a:path w="502" h="4582" extrusionOk="0">
                  <a:moveTo>
                    <a:pt x="401" y="1"/>
                  </a:moveTo>
                  <a:cubicBezTo>
                    <a:pt x="101" y="627"/>
                    <a:pt x="201" y="1480"/>
                    <a:pt x="201" y="2206"/>
                  </a:cubicBezTo>
                  <a:cubicBezTo>
                    <a:pt x="201" y="2933"/>
                    <a:pt x="101" y="3760"/>
                    <a:pt x="0" y="4487"/>
                  </a:cubicBezTo>
                  <a:cubicBezTo>
                    <a:pt x="0" y="4550"/>
                    <a:pt x="51" y="4581"/>
                    <a:pt x="101" y="4581"/>
                  </a:cubicBezTo>
                  <a:cubicBezTo>
                    <a:pt x="151" y="4581"/>
                    <a:pt x="201" y="4550"/>
                    <a:pt x="201" y="4487"/>
                  </a:cubicBezTo>
                  <a:cubicBezTo>
                    <a:pt x="401" y="3860"/>
                    <a:pt x="401" y="3033"/>
                    <a:pt x="401" y="2307"/>
                  </a:cubicBezTo>
                  <a:cubicBezTo>
                    <a:pt x="401" y="1580"/>
                    <a:pt x="502" y="728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2578;p71">
              <a:extLst>
                <a:ext uri="{FF2B5EF4-FFF2-40B4-BE49-F238E27FC236}">
                  <a16:creationId xmlns:a16="http://schemas.microsoft.com/office/drawing/2014/main" id="{45CF9350-73C3-4F04-9074-BF4060880648}"/>
                </a:ext>
              </a:extLst>
            </p:cNvPr>
            <p:cNvSpPr/>
            <p:nvPr/>
          </p:nvSpPr>
          <p:spPr>
            <a:xfrm>
              <a:off x="1971325" y="3290125"/>
              <a:ext cx="99025" cy="84050"/>
            </a:xfrm>
            <a:custGeom>
              <a:avLst/>
              <a:gdLst/>
              <a:ahLst/>
              <a:cxnLst/>
              <a:rect l="l" t="t" r="r" b="b"/>
              <a:pathLst>
                <a:path w="3961" h="3362" extrusionOk="0">
                  <a:moveTo>
                    <a:pt x="3860" y="1"/>
                  </a:moveTo>
                  <a:cubicBezTo>
                    <a:pt x="3434" y="302"/>
                    <a:pt x="3033" y="728"/>
                    <a:pt x="2607" y="1054"/>
                  </a:cubicBezTo>
                  <a:cubicBezTo>
                    <a:pt x="2306" y="1354"/>
                    <a:pt x="1880" y="1780"/>
                    <a:pt x="1454" y="2081"/>
                  </a:cubicBezTo>
                  <a:cubicBezTo>
                    <a:pt x="1354" y="2181"/>
                    <a:pt x="0" y="3234"/>
                    <a:pt x="301" y="3334"/>
                  </a:cubicBezTo>
                  <a:cubicBezTo>
                    <a:pt x="344" y="3353"/>
                    <a:pt x="383" y="3362"/>
                    <a:pt x="417" y="3362"/>
                  </a:cubicBezTo>
                  <a:cubicBezTo>
                    <a:pt x="565" y="3362"/>
                    <a:pt x="646" y="3215"/>
                    <a:pt x="727" y="3134"/>
                  </a:cubicBezTo>
                  <a:cubicBezTo>
                    <a:pt x="928" y="2808"/>
                    <a:pt x="1253" y="2507"/>
                    <a:pt x="1554" y="2307"/>
                  </a:cubicBezTo>
                  <a:cubicBezTo>
                    <a:pt x="1980" y="1981"/>
                    <a:pt x="2406" y="1680"/>
                    <a:pt x="2707" y="1254"/>
                  </a:cubicBezTo>
                  <a:cubicBezTo>
                    <a:pt x="3133" y="928"/>
                    <a:pt x="3659" y="527"/>
                    <a:pt x="39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2579;p71">
              <a:extLst>
                <a:ext uri="{FF2B5EF4-FFF2-40B4-BE49-F238E27FC236}">
                  <a16:creationId xmlns:a16="http://schemas.microsoft.com/office/drawing/2014/main" id="{0015FC54-C969-4B4C-B959-BBDB5AC3DCF6}"/>
                </a:ext>
              </a:extLst>
            </p:cNvPr>
            <p:cNvSpPr/>
            <p:nvPr/>
          </p:nvSpPr>
          <p:spPr>
            <a:xfrm>
              <a:off x="1981975" y="3292650"/>
              <a:ext cx="94000" cy="86475"/>
            </a:xfrm>
            <a:custGeom>
              <a:avLst/>
              <a:gdLst/>
              <a:ahLst/>
              <a:cxnLst/>
              <a:rect l="l" t="t" r="r" b="b"/>
              <a:pathLst>
                <a:path w="3760" h="3459" extrusionOk="0">
                  <a:moveTo>
                    <a:pt x="0" y="0"/>
                  </a:moveTo>
                  <a:cubicBezTo>
                    <a:pt x="201" y="326"/>
                    <a:pt x="401" y="526"/>
                    <a:pt x="727" y="827"/>
                  </a:cubicBezTo>
                  <a:cubicBezTo>
                    <a:pt x="1028" y="1153"/>
                    <a:pt x="1253" y="1454"/>
                    <a:pt x="1554" y="1780"/>
                  </a:cubicBezTo>
                  <a:cubicBezTo>
                    <a:pt x="2081" y="2306"/>
                    <a:pt x="2707" y="3033"/>
                    <a:pt x="3434" y="3459"/>
                  </a:cubicBezTo>
                  <a:cubicBezTo>
                    <a:pt x="3534" y="3459"/>
                    <a:pt x="3760" y="3333"/>
                    <a:pt x="3634" y="3233"/>
                  </a:cubicBezTo>
                  <a:cubicBezTo>
                    <a:pt x="3334" y="2932"/>
                    <a:pt x="3008" y="2707"/>
                    <a:pt x="2707" y="2506"/>
                  </a:cubicBezTo>
                  <a:lnTo>
                    <a:pt x="1755" y="1579"/>
                  </a:lnTo>
                  <a:cubicBezTo>
                    <a:pt x="1253" y="1053"/>
                    <a:pt x="727" y="3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2580;p71">
              <a:extLst>
                <a:ext uri="{FF2B5EF4-FFF2-40B4-BE49-F238E27FC236}">
                  <a16:creationId xmlns:a16="http://schemas.microsoft.com/office/drawing/2014/main" id="{52B5FA0D-A529-4282-AD11-A3986DA3ECF2}"/>
                </a:ext>
              </a:extLst>
            </p:cNvPr>
            <p:cNvSpPr/>
            <p:nvPr/>
          </p:nvSpPr>
          <p:spPr>
            <a:xfrm>
              <a:off x="2013300" y="3274475"/>
              <a:ext cx="25725" cy="22575"/>
            </a:xfrm>
            <a:custGeom>
              <a:avLst/>
              <a:gdLst/>
              <a:ahLst/>
              <a:cxnLst/>
              <a:rect l="l" t="t" r="r" b="b"/>
              <a:pathLst>
                <a:path w="1029" h="903" extrusionOk="0">
                  <a:moveTo>
                    <a:pt x="928" y="0"/>
                  </a:moveTo>
                  <a:cubicBezTo>
                    <a:pt x="727" y="201"/>
                    <a:pt x="502" y="426"/>
                    <a:pt x="401" y="627"/>
                  </a:cubicBezTo>
                  <a:cubicBezTo>
                    <a:pt x="301" y="527"/>
                    <a:pt x="201" y="301"/>
                    <a:pt x="101" y="101"/>
                  </a:cubicBezTo>
                  <a:cubicBezTo>
                    <a:pt x="101" y="101"/>
                    <a:pt x="0" y="101"/>
                    <a:pt x="0" y="201"/>
                  </a:cubicBezTo>
                  <a:cubicBezTo>
                    <a:pt x="101" y="426"/>
                    <a:pt x="201" y="627"/>
                    <a:pt x="301" y="827"/>
                  </a:cubicBezTo>
                  <a:cubicBezTo>
                    <a:pt x="351" y="877"/>
                    <a:pt x="376" y="903"/>
                    <a:pt x="401" y="903"/>
                  </a:cubicBezTo>
                  <a:cubicBezTo>
                    <a:pt x="427" y="903"/>
                    <a:pt x="452" y="877"/>
                    <a:pt x="502" y="827"/>
                  </a:cubicBezTo>
                  <a:cubicBezTo>
                    <a:pt x="727" y="627"/>
                    <a:pt x="928" y="426"/>
                    <a:pt x="1028" y="10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2581;p71">
              <a:extLst>
                <a:ext uri="{FF2B5EF4-FFF2-40B4-BE49-F238E27FC236}">
                  <a16:creationId xmlns:a16="http://schemas.microsoft.com/office/drawing/2014/main" id="{2E838EB6-74ED-4B28-8F0A-4907B14A6699}"/>
                </a:ext>
              </a:extLst>
            </p:cNvPr>
            <p:cNvSpPr/>
            <p:nvPr/>
          </p:nvSpPr>
          <p:spPr>
            <a:xfrm>
              <a:off x="2054650" y="3285125"/>
              <a:ext cx="18200" cy="20700"/>
            </a:xfrm>
            <a:custGeom>
              <a:avLst/>
              <a:gdLst/>
              <a:ahLst/>
              <a:cxnLst/>
              <a:rect l="l" t="t" r="r" b="b"/>
              <a:pathLst>
                <a:path w="728" h="828" extrusionOk="0">
                  <a:moveTo>
                    <a:pt x="101" y="0"/>
                  </a:moveTo>
                  <a:cubicBezTo>
                    <a:pt x="101" y="201"/>
                    <a:pt x="1" y="401"/>
                    <a:pt x="1" y="627"/>
                  </a:cubicBezTo>
                  <a:cubicBezTo>
                    <a:pt x="1" y="727"/>
                    <a:pt x="1" y="827"/>
                    <a:pt x="101" y="827"/>
                  </a:cubicBezTo>
                  <a:lnTo>
                    <a:pt x="627" y="827"/>
                  </a:lnTo>
                  <a:cubicBezTo>
                    <a:pt x="727" y="827"/>
                    <a:pt x="727" y="627"/>
                    <a:pt x="627" y="627"/>
                  </a:cubicBezTo>
                  <a:lnTo>
                    <a:pt x="226" y="62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2582;p71">
              <a:extLst>
                <a:ext uri="{FF2B5EF4-FFF2-40B4-BE49-F238E27FC236}">
                  <a16:creationId xmlns:a16="http://schemas.microsoft.com/office/drawing/2014/main" id="{E7AD29DB-5746-4A38-976B-0CE800D323EF}"/>
                </a:ext>
              </a:extLst>
            </p:cNvPr>
            <p:cNvSpPr/>
            <p:nvPr/>
          </p:nvSpPr>
          <p:spPr>
            <a:xfrm>
              <a:off x="1976325" y="3285750"/>
              <a:ext cx="18200" cy="22575"/>
            </a:xfrm>
            <a:custGeom>
              <a:avLst/>
              <a:gdLst/>
              <a:ahLst/>
              <a:cxnLst/>
              <a:rect l="l" t="t" r="r" b="b"/>
              <a:pathLst>
                <a:path w="728" h="903" extrusionOk="0">
                  <a:moveTo>
                    <a:pt x="489" y="0"/>
                  </a:moveTo>
                  <a:cubicBezTo>
                    <a:pt x="452" y="0"/>
                    <a:pt x="427" y="25"/>
                    <a:pt x="427" y="76"/>
                  </a:cubicBezTo>
                  <a:cubicBezTo>
                    <a:pt x="427" y="276"/>
                    <a:pt x="527" y="477"/>
                    <a:pt x="527" y="702"/>
                  </a:cubicBezTo>
                  <a:lnTo>
                    <a:pt x="1" y="702"/>
                  </a:lnTo>
                  <a:lnTo>
                    <a:pt x="1" y="802"/>
                  </a:lnTo>
                  <a:cubicBezTo>
                    <a:pt x="226" y="903"/>
                    <a:pt x="427" y="903"/>
                    <a:pt x="627" y="903"/>
                  </a:cubicBezTo>
                  <a:cubicBezTo>
                    <a:pt x="627" y="903"/>
                    <a:pt x="728" y="903"/>
                    <a:pt x="728" y="802"/>
                  </a:cubicBezTo>
                  <a:cubicBezTo>
                    <a:pt x="728" y="602"/>
                    <a:pt x="728" y="276"/>
                    <a:pt x="627" y="76"/>
                  </a:cubicBezTo>
                  <a:cubicBezTo>
                    <a:pt x="577" y="25"/>
                    <a:pt x="527" y="0"/>
                    <a:pt x="4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2583;p71">
              <a:extLst>
                <a:ext uri="{FF2B5EF4-FFF2-40B4-BE49-F238E27FC236}">
                  <a16:creationId xmlns:a16="http://schemas.microsoft.com/office/drawing/2014/main" id="{9265CDE6-E8B3-4750-8F48-B92CC934F837}"/>
                </a:ext>
              </a:extLst>
            </p:cNvPr>
            <p:cNvSpPr/>
            <p:nvPr/>
          </p:nvSpPr>
          <p:spPr>
            <a:xfrm>
              <a:off x="1968800" y="3360300"/>
              <a:ext cx="23225" cy="21350"/>
            </a:xfrm>
            <a:custGeom>
              <a:avLst/>
              <a:gdLst/>
              <a:ahLst/>
              <a:cxnLst/>
              <a:rect l="l" t="t" r="r" b="b"/>
              <a:pathLst>
                <a:path w="929" h="854" extrusionOk="0">
                  <a:moveTo>
                    <a:pt x="101" y="1"/>
                  </a:moveTo>
                  <a:lnTo>
                    <a:pt x="1" y="126"/>
                  </a:lnTo>
                  <a:cubicBezTo>
                    <a:pt x="201" y="226"/>
                    <a:pt x="527" y="226"/>
                    <a:pt x="728" y="226"/>
                  </a:cubicBezTo>
                  <a:cubicBezTo>
                    <a:pt x="628" y="427"/>
                    <a:pt x="628" y="627"/>
                    <a:pt x="728" y="853"/>
                  </a:cubicBezTo>
                  <a:lnTo>
                    <a:pt x="828" y="853"/>
                  </a:lnTo>
                  <a:lnTo>
                    <a:pt x="828" y="527"/>
                  </a:lnTo>
                  <a:cubicBezTo>
                    <a:pt x="828" y="427"/>
                    <a:pt x="928" y="226"/>
                    <a:pt x="928" y="126"/>
                  </a:cubicBezTo>
                  <a:cubicBezTo>
                    <a:pt x="928" y="1"/>
                    <a:pt x="828" y="1"/>
                    <a:pt x="828" y="1"/>
                  </a:cubicBezTo>
                  <a:lnTo>
                    <a:pt x="402" y="1"/>
                  </a:lnTo>
                  <a:cubicBezTo>
                    <a:pt x="335" y="1"/>
                    <a:pt x="268" y="57"/>
                    <a:pt x="201" y="57"/>
                  </a:cubicBezTo>
                  <a:cubicBezTo>
                    <a:pt x="168" y="57"/>
                    <a:pt x="135" y="43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2584;p71">
              <a:extLst>
                <a:ext uri="{FF2B5EF4-FFF2-40B4-BE49-F238E27FC236}">
                  <a16:creationId xmlns:a16="http://schemas.microsoft.com/office/drawing/2014/main" id="{21FC181F-7A5D-42E5-AB1F-2F915BDDFFDB}"/>
                </a:ext>
              </a:extLst>
            </p:cNvPr>
            <p:cNvSpPr/>
            <p:nvPr/>
          </p:nvSpPr>
          <p:spPr>
            <a:xfrm>
              <a:off x="2002650" y="3375975"/>
              <a:ext cx="31350" cy="13175"/>
            </a:xfrm>
            <a:custGeom>
              <a:avLst/>
              <a:gdLst/>
              <a:ahLst/>
              <a:cxnLst/>
              <a:rect l="l" t="t" r="r" b="b"/>
              <a:pathLst>
                <a:path w="1254" h="527" extrusionOk="0">
                  <a:moveTo>
                    <a:pt x="527" y="0"/>
                  </a:moveTo>
                  <a:cubicBezTo>
                    <a:pt x="301" y="0"/>
                    <a:pt x="0" y="326"/>
                    <a:pt x="0" y="527"/>
                  </a:cubicBezTo>
                  <a:cubicBezTo>
                    <a:pt x="201" y="527"/>
                    <a:pt x="301" y="226"/>
                    <a:pt x="627" y="226"/>
                  </a:cubicBezTo>
                  <a:cubicBezTo>
                    <a:pt x="827" y="326"/>
                    <a:pt x="928" y="527"/>
                    <a:pt x="1153" y="527"/>
                  </a:cubicBezTo>
                  <a:lnTo>
                    <a:pt x="1254" y="427"/>
                  </a:lnTo>
                  <a:cubicBezTo>
                    <a:pt x="1153" y="226"/>
                    <a:pt x="827" y="0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2585;p71">
              <a:extLst>
                <a:ext uri="{FF2B5EF4-FFF2-40B4-BE49-F238E27FC236}">
                  <a16:creationId xmlns:a16="http://schemas.microsoft.com/office/drawing/2014/main" id="{CDB90CBA-FF8F-4429-9D1D-18694BFF079C}"/>
                </a:ext>
              </a:extLst>
            </p:cNvPr>
            <p:cNvSpPr/>
            <p:nvPr/>
          </p:nvSpPr>
          <p:spPr>
            <a:xfrm>
              <a:off x="2057150" y="3361350"/>
              <a:ext cx="23850" cy="20300"/>
            </a:xfrm>
            <a:custGeom>
              <a:avLst/>
              <a:gdLst/>
              <a:ahLst/>
              <a:cxnLst/>
              <a:rect l="l" t="t" r="r" b="b"/>
              <a:pathLst>
                <a:path w="954" h="812" extrusionOk="0">
                  <a:moveTo>
                    <a:pt x="505" y="0"/>
                  </a:moveTo>
                  <a:cubicBezTo>
                    <a:pt x="340" y="0"/>
                    <a:pt x="184" y="55"/>
                    <a:pt x="126" y="184"/>
                  </a:cubicBezTo>
                  <a:cubicBezTo>
                    <a:pt x="1" y="184"/>
                    <a:pt x="1" y="285"/>
                    <a:pt x="1" y="385"/>
                  </a:cubicBezTo>
                  <a:lnTo>
                    <a:pt x="1" y="811"/>
                  </a:lnTo>
                  <a:lnTo>
                    <a:pt x="126" y="811"/>
                  </a:lnTo>
                  <a:cubicBezTo>
                    <a:pt x="226" y="711"/>
                    <a:pt x="126" y="385"/>
                    <a:pt x="226" y="285"/>
                  </a:cubicBezTo>
                  <a:lnTo>
                    <a:pt x="753" y="285"/>
                  </a:lnTo>
                  <a:cubicBezTo>
                    <a:pt x="853" y="285"/>
                    <a:pt x="953" y="84"/>
                    <a:pt x="853" y="84"/>
                  </a:cubicBezTo>
                  <a:cubicBezTo>
                    <a:pt x="757" y="31"/>
                    <a:pt x="628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2586;p71">
              <a:extLst>
                <a:ext uri="{FF2B5EF4-FFF2-40B4-BE49-F238E27FC236}">
                  <a16:creationId xmlns:a16="http://schemas.microsoft.com/office/drawing/2014/main" id="{5AE1175D-5F6E-487D-A0BF-067486AB9C72}"/>
                </a:ext>
              </a:extLst>
            </p:cNvPr>
            <p:cNvSpPr/>
            <p:nvPr/>
          </p:nvSpPr>
          <p:spPr>
            <a:xfrm>
              <a:off x="1966300" y="3328350"/>
              <a:ext cx="114600" cy="9325"/>
            </a:xfrm>
            <a:custGeom>
              <a:avLst/>
              <a:gdLst/>
              <a:ahLst/>
              <a:cxnLst/>
              <a:rect l="l" t="t" r="r" b="b"/>
              <a:pathLst>
                <a:path w="4584" h="373" extrusionOk="0">
                  <a:moveTo>
                    <a:pt x="221" y="0"/>
                  </a:moveTo>
                  <a:cubicBezTo>
                    <a:pt x="147" y="0"/>
                    <a:pt x="74" y="8"/>
                    <a:pt x="1" y="26"/>
                  </a:cubicBezTo>
                  <a:cubicBezTo>
                    <a:pt x="273" y="315"/>
                    <a:pt x="697" y="362"/>
                    <a:pt x="1137" y="362"/>
                  </a:cubicBezTo>
                  <a:cubicBezTo>
                    <a:pt x="1344" y="362"/>
                    <a:pt x="1555" y="352"/>
                    <a:pt x="1755" y="352"/>
                  </a:cubicBezTo>
                  <a:lnTo>
                    <a:pt x="4387" y="352"/>
                  </a:lnTo>
                  <a:cubicBezTo>
                    <a:pt x="4415" y="366"/>
                    <a:pt x="4440" y="372"/>
                    <a:pt x="4460" y="372"/>
                  </a:cubicBezTo>
                  <a:cubicBezTo>
                    <a:pt x="4583" y="372"/>
                    <a:pt x="4559" y="151"/>
                    <a:pt x="4387" y="151"/>
                  </a:cubicBezTo>
                  <a:cubicBezTo>
                    <a:pt x="4136" y="109"/>
                    <a:pt x="3899" y="95"/>
                    <a:pt x="3668" y="95"/>
                  </a:cubicBezTo>
                  <a:cubicBezTo>
                    <a:pt x="3206" y="95"/>
                    <a:pt x="2766" y="151"/>
                    <a:pt x="2281" y="151"/>
                  </a:cubicBezTo>
                  <a:lnTo>
                    <a:pt x="1129" y="151"/>
                  </a:lnTo>
                  <a:cubicBezTo>
                    <a:pt x="882" y="151"/>
                    <a:pt x="553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2587;p71">
              <a:extLst>
                <a:ext uri="{FF2B5EF4-FFF2-40B4-BE49-F238E27FC236}">
                  <a16:creationId xmlns:a16="http://schemas.microsoft.com/office/drawing/2014/main" id="{A839DE6F-E2F5-4E6A-AB27-79949AF2614C}"/>
                </a:ext>
              </a:extLst>
            </p:cNvPr>
            <p:cNvSpPr/>
            <p:nvPr/>
          </p:nvSpPr>
          <p:spPr>
            <a:xfrm>
              <a:off x="1968800" y="3321475"/>
              <a:ext cx="15700" cy="18175"/>
            </a:xfrm>
            <a:custGeom>
              <a:avLst/>
              <a:gdLst/>
              <a:ahLst/>
              <a:cxnLst/>
              <a:rect l="l" t="t" r="r" b="b"/>
              <a:pathLst>
                <a:path w="628" h="727" extrusionOk="0">
                  <a:moveTo>
                    <a:pt x="101" y="0"/>
                  </a:moveTo>
                  <a:cubicBezTo>
                    <a:pt x="1" y="201"/>
                    <a:pt x="201" y="301"/>
                    <a:pt x="302" y="301"/>
                  </a:cubicBezTo>
                  <a:lnTo>
                    <a:pt x="402" y="426"/>
                  </a:lnTo>
                  <a:cubicBezTo>
                    <a:pt x="302" y="526"/>
                    <a:pt x="201" y="526"/>
                    <a:pt x="101" y="627"/>
                  </a:cubicBezTo>
                  <a:cubicBezTo>
                    <a:pt x="101" y="627"/>
                    <a:pt x="101" y="727"/>
                    <a:pt x="201" y="727"/>
                  </a:cubicBezTo>
                  <a:cubicBezTo>
                    <a:pt x="402" y="727"/>
                    <a:pt x="628" y="526"/>
                    <a:pt x="527" y="301"/>
                  </a:cubicBezTo>
                  <a:cubicBezTo>
                    <a:pt x="527" y="201"/>
                    <a:pt x="402" y="201"/>
                    <a:pt x="302" y="100"/>
                  </a:cubicBezTo>
                  <a:cubicBezTo>
                    <a:pt x="302" y="100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2588;p71">
              <a:extLst>
                <a:ext uri="{FF2B5EF4-FFF2-40B4-BE49-F238E27FC236}">
                  <a16:creationId xmlns:a16="http://schemas.microsoft.com/office/drawing/2014/main" id="{B8641A8D-00CB-4240-A884-5418963F125A}"/>
                </a:ext>
              </a:extLst>
            </p:cNvPr>
            <p:cNvSpPr/>
            <p:nvPr/>
          </p:nvSpPr>
          <p:spPr>
            <a:xfrm>
              <a:off x="2057650" y="3323475"/>
              <a:ext cx="18325" cy="21900"/>
            </a:xfrm>
            <a:custGeom>
              <a:avLst/>
              <a:gdLst/>
              <a:ahLst/>
              <a:cxnLst/>
              <a:rect l="l" t="t" r="r" b="b"/>
              <a:pathLst>
                <a:path w="733" h="876" extrusionOk="0">
                  <a:moveTo>
                    <a:pt x="526" y="0"/>
                  </a:moveTo>
                  <a:cubicBezTo>
                    <a:pt x="354" y="0"/>
                    <a:pt x="193" y="251"/>
                    <a:pt x="106" y="446"/>
                  </a:cubicBezTo>
                  <a:cubicBezTo>
                    <a:pt x="0" y="616"/>
                    <a:pt x="217" y="875"/>
                    <a:pt x="408" y="875"/>
                  </a:cubicBezTo>
                  <a:cubicBezTo>
                    <a:pt x="442" y="875"/>
                    <a:pt x="476" y="867"/>
                    <a:pt x="507" y="847"/>
                  </a:cubicBezTo>
                  <a:lnTo>
                    <a:pt x="507" y="747"/>
                  </a:lnTo>
                  <a:cubicBezTo>
                    <a:pt x="507" y="647"/>
                    <a:pt x="206" y="647"/>
                    <a:pt x="307" y="446"/>
                  </a:cubicBezTo>
                  <a:cubicBezTo>
                    <a:pt x="307" y="221"/>
                    <a:pt x="507" y="221"/>
                    <a:pt x="733" y="121"/>
                  </a:cubicBezTo>
                  <a:lnTo>
                    <a:pt x="607" y="20"/>
                  </a:lnTo>
                  <a:cubicBezTo>
                    <a:pt x="580" y="7"/>
                    <a:pt x="553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2589;p71">
              <a:extLst>
                <a:ext uri="{FF2B5EF4-FFF2-40B4-BE49-F238E27FC236}">
                  <a16:creationId xmlns:a16="http://schemas.microsoft.com/office/drawing/2014/main" id="{614241F7-E6AD-402F-8D05-75DBB70F5800}"/>
                </a:ext>
              </a:extLst>
            </p:cNvPr>
            <p:cNvSpPr/>
            <p:nvPr/>
          </p:nvSpPr>
          <p:spPr>
            <a:xfrm>
              <a:off x="2080975" y="3332125"/>
              <a:ext cx="7525" cy="5025"/>
            </a:xfrm>
            <a:custGeom>
              <a:avLst/>
              <a:gdLst/>
              <a:ahLst/>
              <a:cxnLst/>
              <a:rect l="l" t="t" r="r" b="b"/>
              <a:pathLst>
                <a:path w="301" h="201" extrusionOk="0">
                  <a:moveTo>
                    <a:pt x="100" y="0"/>
                  </a:moveTo>
                  <a:cubicBezTo>
                    <a:pt x="0" y="0"/>
                    <a:pt x="0" y="201"/>
                    <a:pt x="100" y="201"/>
                  </a:cubicBezTo>
                  <a:cubicBezTo>
                    <a:pt x="301" y="201"/>
                    <a:pt x="3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2590;p71">
              <a:extLst>
                <a:ext uri="{FF2B5EF4-FFF2-40B4-BE49-F238E27FC236}">
                  <a16:creationId xmlns:a16="http://schemas.microsoft.com/office/drawing/2014/main" id="{FCDFA177-E843-4501-9708-4E67515DA1F8}"/>
                </a:ext>
              </a:extLst>
            </p:cNvPr>
            <p:cNvSpPr/>
            <p:nvPr/>
          </p:nvSpPr>
          <p:spPr>
            <a:xfrm>
              <a:off x="1958150" y="3325425"/>
              <a:ext cx="5050" cy="6725"/>
            </a:xfrm>
            <a:custGeom>
              <a:avLst/>
              <a:gdLst/>
              <a:ahLst/>
              <a:cxnLst/>
              <a:rect l="l" t="t" r="r" b="b"/>
              <a:pathLst>
                <a:path w="202" h="269" extrusionOk="0">
                  <a:moveTo>
                    <a:pt x="116" y="1"/>
                  </a:moveTo>
                  <a:cubicBezTo>
                    <a:pt x="51" y="1"/>
                    <a:pt x="1" y="72"/>
                    <a:pt x="1" y="143"/>
                  </a:cubicBezTo>
                  <a:lnTo>
                    <a:pt x="101" y="268"/>
                  </a:lnTo>
                  <a:cubicBezTo>
                    <a:pt x="101" y="268"/>
                    <a:pt x="201" y="143"/>
                    <a:pt x="201" y="43"/>
                  </a:cubicBezTo>
                  <a:cubicBezTo>
                    <a:pt x="172" y="13"/>
                    <a:pt x="143" y="1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2591;p71">
              <a:extLst>
                <a:ext uri="{FF2B5EF4-FFF2-40B4-BE49-F238E27FC236}">
                  <a16:creationId xmlns:a16="http://schemas.microsoft.com/office/drawing/2014/main" id="{FB61242A-DEF4-4848-9146-926C272B3509}"/>
                </a:ext>
              </a:extLst>
            </p:cNvPr>
            <p:cNvSpPr/>
            <p:nvPr/>
          </p:nvSpPr>
          <p:spPr>
            <a:xfrm>
              <a:off x="1973825" y="3287625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201" y="1"/>
                  </a:moveTo>
                  <a:cubicBezTo>
                    <a:pt x="101" y="1"/>
                    <a:pt x="0" y="1"/>
                    <a:pt x="0" y="101"/>
                  </a:cubicBezTo>
                  <a:cubicBezTo>
                    <a:pt x="101" y="201"/>
                    <a:pt x="101" y="201"/>
                    <a:pt x="201" y="2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2592;p71">
              <a:extLst>
                <a:ext uri="{FF2B5EF4-FFF2-40B4-BE49-F238E27FC236}">
                  <a16:creationId xmlns:a16="http://schemas.microsoft.com/office/drawing/2014/main" id="{200BE5D0-9043-490D-B91D-E6184162F141}"/>
                </a:ext>
              </a:extLst>
            </p:cNvPr>
            <p:cNvSpPr/>
            <p:nvPr/>
          </p:nvSpPr>
          <p:spPr>
            <a:xfrm>
              <a:off x="1966300" y="3279475"/>
              <a:ext cx="5050" cy="5675"/>
            </a:xfrm>
            <a:custGeom>
              <a:avLst/>
              <a:gdLst/>
              <a:ahLst/>
              <a:cxnLst/>
              <a:rect l="l" t="t" r="r" b="b"/>
              <a:pathLst>
                <a:path w="202" h="227" extrusionOk="0">
                  <a:moveTo>
                    <a:pt x="101" y="1"/>
                  </a:moveTo>
                  <a:cubicBezTo>
                    <a:pt x="1" y="1"/>
                    <a:pt x="1" y="226"/>
                    <a:pt x="101" y="226"/>
                  </a:cubicBezTo>
                  <a:cubicBezTo>
                    <a:pt x="201" y="226"/>
                    <a:pt x="201" y="10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2593;p71">
              <a:extLst>
                <a:ext uri="{FF2B5EF4-FFF2-40B4-BE49-F238E27FC236}">
                  <a16:creationId xmlns:a16="http://schemas.microsoft.com/office/drawing/2014/main" id="{60CD9582-9096-4DFE-90AE-63D7BE357D15}"/>
                </a:ext>
              </a:extLst>
            </p:cNvPr>
            <p:cNvSpPr/>
            <p:nvPr/>
          </p:nvSpPr>
          <p:spPr>
            <a:xfrm>
              <a:off x="2020825" y="3267350"/>
              <a:ext cx="5025" cy="7150"/>
            </a:xfrm>
            <a:custGeom>
              <a:avLst/>
              <a:gdLst/>
              <a:ahLst/>
              <a:cxnLst/>
              <a:rect l="l" t="t" r="r" b="b"/>
              <a:pathLst>
                <a:path w="201" h="286" extrusionOk="0">
                  <a:moveTo>
                    <a:pt x="79" y="1"/>
                  </a:moveTo>
                  <a:cubicBezTo>
                    <a:pt x="37" y="1"/>
                    <a:pt x="0" y="31"/>
                    <a:pt x="0" y="85"/>
                  </a:cubicBezTo>
                  <a:cubicBezTo>
                    <a:pt x="0" y="185"/>
                    <a:pt x="0" y="285"/>
                    <a:pt x="100" y="285"/>
                  </a:cubicBezTo>
                  <a:cubicBezTo>
                    <a:pt x="201" y="285"/>
                    <a:pt x="201" y="285"/>
                    <a:pt x="201" y="185"/>
                  </a:cubicBezTo>
                  <a:cubicBezTo>
                    <a:pt x="201" y="56"/>
                    <a:pt x="135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2594;p71">
              <a:extLst>
                <a:ext uri="{FF2B5EF4-FFF2-40B4-BE49-F238E27FC236}">
                  <a16:creationId xmlns:a16="http://schemas.microsoft.com/office/drawing/2014/main" id="{749C209F-87EC-4911-ADD8-2A87B718DB22}"/>
                </a:ext>
              </a:extLst>
            </p:cNvPr>
            <p:cNvSpPr/>
            <p:nvPr/>
          </p:nvSpPr>
          <p:spPr>
            <a:xfrm>
              <a:off x="2023325" y="3256300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1" y="0"/>
                  </a:moveTo>
                  <a:cubicBezTo>
                    <a:pt x="0" y="0"/>
                    <a:pt x="0" y="201"/>
                    <a:pt x="101" y="201"/>
                  </a:cubicBezTo>
                  <a:cubicBezTo>
                    <a:pt x="226" y="201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2595;p71">
              <a:extLst>
                <a:ext uri="{FF2B5EF4-FFF2-40B4-BE49-F238E27FC236}">
                  <a16:creationId xmlns:a16="http://schemas.microsoft.com/office/drawing/2014/main" id="{33C5C62B-F561-4AF3-B274-F366D9ED63A5}"/>
                </a:ext>
              </a:extLst>
            </p:cNvPr>
            <p:cNvSpPr/>
            <p:nvPr/>
          </p:nvSpPr>
          <p:spPr>
            <a:xfrm>
              <a:off x="2070325" y="328200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00" y="0"/>
                  </a:moveTo>
                  <a:lnTo>
                    <a:pt x="0" y="125"/>
                  </a:lnTo>
                  <a:lnTo>
                    <a:pt x="0" y="226"/>
                  </a:lnTo>
                  <a:lnTo>
                    <a:pt x="100" y="226"/>
                  </a:lnTo>
                  <a:cubicBezTo>
                    <a:pt x="226" y="226"/>
                    <a:pt x="226" y="226"/>
                    <a:pt x="226" y="12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2596;p71">
              <a:extLst>
                <a:ext uri="{FF2B5EF4-FFF2-40B4-BE49-F238E27FC236}">
                  <a16:creationId xmlns:a16="http://schemas.microsoft.com/office/drawing/2014/main" id="{D28F39C7-3A9F-4113-A08F-DC0BDA312FFB}"/>
                </a:ext>
              </a:extLst>
            </p:cNvPr>
            <p:cNvSpPr/>
            <p:nvPr/>
          </p:nvSpPr>
          <p:spPr>
            <a:xfrm>
              <a:off x="2078450" y="3274475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201"/>
                    <a:pt x="101" y="201"/>
                  </a:cubicBezTo>
                  <a:cubicBezTo>
                    <a:pt x="201" y="201"/>
                    <a:pt x="201" y="101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2597;p71">
              <a:extLst>
                <a:ext uri="{FF2B5EF4-FFF2-40B4-BE49-F238E27FC236}">
                  <a16:creationId xmlns:a16="http://schemas.microsoft.com/office/drawing/2014/main" id="{DB31E09A-3F90-463B-90FE-FE150DE2BF71}"/>
                </a:ext>
              </a:extLst>
            </p:cNvPr>
            <p:cNvSpPr/>
            <p:nvPr/>
          </p:nvSpPr>
          <p:spPr>
            <a:xfrm>
              <a:off x="1971325" y="3375975"/>
              <a:ext cx="5025" cy="5675"/>
            </a:xfrm>
            <a:custGeom>
              <a:avLst/>
              <a:gdLst/>
              <a:ahLst/>
              <a:cxnLst/>
              <a:rect l="l" t="t" r="r" b="b"/>
              <a:pathLst>
                <a:path w="201" h="227" extrusionOk="0">
                  <a:moveTo>
                    <a:pt x="100" y="0"/>
                  </a:moveTo>
                  <a:cubicBezTo>
                    <a:pt x="0" y="0"/>
                    <a:pt x="0" y="0"/>
                    <a:pt x="0" y="126"/>
                  </a:cubicBezTo>
                  <a:cubicBezTo>
                    <a:pt x="0" y="126"/>
                    <a:pt x="0" y="226"/>
                    <a:pt x="100" y="226"/>
                  </a:cubicBezTo>
                  <a:lnTo>
                    <a:pt x="201" y="126"/>
                  </a:lnTo>
                  <a:cubicBezTo>
                    <a:pt x="201" y="0"/>
                    <a:pt x="100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2598;p71">
              <a:extLst>
                <a:ext uri="{FF2B5EF4-FFF2-40B4-BE49-F238E27FC236}">
                  <a16:creationId xmlns:a16="http://schemas.microsoft.com/office/drawing/2014/main" id="{08AC91D6-3EE3-4DFB-86FE-A972F4DBCBAA}"/>
                </a:ext>
              </a:extLst>
            </p:cNvPr>
            <p:cNvSpPr/>
            <p:nvPr/>
          </p:nvSpPr>
          <p:spPr>
            <a:xfrm>
              <a:off x="2013300" y="3399775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1" y="1"/>
                  </a:moveTo>
                  <a:cubicBezTo>
                    <a:pt x="101" y="1"/>
                    <a:pt x="0" y="1"/>
                    <a:pt x="0" y="101"/>
                  </a:cubicBezTo>
                  <a:cubicBezTo>
                    <a:pt x="0" y="201"/>
                    <a:pt x="101" y="201"/>
                    <a:pt x="101" y="201"/>
                  </a:cubicBezTo>
                  <a:cubicBezTo>
                    <a:pt x="201" y="201"/>
                    <a:pt x="301" y="2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2599;p71">
              <a:extLst>
                <a:ext uri="{FF2B5EF4-FFF2-40B4-BE49-F238E27FC236}">
                  <a16:creationId xmlns:a16="http://schemas.microsoft.com/office/drawing/2014/main" id="{1A99E0DA-6CF7-4D40-A816-2B905A5BE238}"/>
                </a:ext>
              </a:extLst>
            </p:cNvPr>
            <p:cNvSpPr/>
            <p:nvPr/>
          </p:nvSpPr>
          <p:spPr>
            <a:xfrm>
              <a:off x="2010175" y="3410425"/>
              <a:ext cx="5650" cy="5050"/>
            </a:xfrm>
            <a:custGeom>
              <a:avLst/>
              <a:gdLst/>
              <a:ahLst/>
              <a:cxnLst/>
              <a:rect l="l" t="t" r="r" b="b"/>
              <a:pathLst>
                <a:path w="226" h="202" extrusionOk="0">
                  <a:moveTo>
                    <a:pt x="125" y="1"/>
                  </a:moveTo>
                  <a:cubicBezTo>
                    <a:pt x="0" y="1"/>
                    <a:pt x="0" y="201"/>
                    <a:pt x="125" y="201"/>
                  </a:cubicBezTo>
                  <a:cubicBezTo>
                    <a:pt x="226" y="201"/>
                    <a:pt x="226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2600;p71">
              <a:extLst>
                <a:ext uri="{FF2B5EF4-FFF2-40B4-BE49-F238E27FC236}">
                  <a16:creationId xmlns:a16="http://schemas.microsoft.com/office/drawing/2014/main" id="{79D222CB-804B-4ACE-A3FC-3767B377D532}"/>
                </a:ext>
              </a:extLst>
            </p:cNvPr>
            <p:cNvSpPr/>
            <p:nvPr/>
          </p:nvSpPr>
          <p:spPr>
            <a:xfrm>
              <a:off x="2072825" y="3379100"/>
              <a:ext cx="8175" cy="6075"/>
            </a:xfrm>
            <a:custGeom>
              <a:avLst/>
              <a:gdLst/>
              <a:ahLst/>
              <a:cxnLst/>
              <a:rect l="l" t="t" r="r" b="b"/>
              <a:pathLst>
                <a:path w="327" h="243" extrusionOk="0">
                  <a:moveTo>
                    <a:pt x="226" y="1"/>
                  </a:moveTo>
                  <a:cubicBezTo>
                    <a:pt x="126" y="1"/>
                    <a:pt x="126" y="101"/>
                    <a:pt x="0" y="101"/>
                  </a:cubicBezTo>
                  <a:cubicBezTo>
                    <a:pt x="0" y="201"/>
                    <a:pt x="126" y="201"/>
                    <a:pt x="226" y="201"/>
                  </a:cubicBezTo>
                  <a:cubicBezTo>
                    <a:pt x="226" y="231"/>
                    <a:pt x="235" y="243"/>
                    <a:pt x="247" y="243"/>
                  </a:cubicBezTo>
                  <a:cubicBezTo>
                    <a:pt x="276" y="243"/>
                    <a:pt x="326" y="172"/>
                    <a:pt x="326" y="101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2601;p71">
              <a:extLst>
                <a:ext uri="{FF2B5EF4-FFF2-40B4-BE49-F238E27FC236}">
                  <a16:creationId xmlns:a16="http://schemas.microsoft.com/office/drawing/2014/main" id="{6509742D-D8DE-4005-877A-F598F1543A07}"/>
                </a:ext>
              </a:extLst>
            </p:cNvPr>
            <p:cNvSpPr/>
            <p:nvPr/>
          </p:nvSpPr>
          <p:spPr>
            <a:xfrm>
              <a:off x="2025825" y="3347775"/>
              <a:ext cx="13200" cy="25725"/>
            </a:xfrm>
            <a:custGeom>
              <a:avLst/>
              <a:gdLst/>
              <a:ahLst/>
              <a:cxnLst/>
              <a:rect l="l" t="t" r="r" b="b"/>
              <a:pathLst>
                <a:path w="528" h="1029" extrusionOk="0">
                  <a:moveTo>
                    <a:pt x="126" y="1"/>
                  </a:moveTo>
                  <a:lnTo>
                    <a:pt x="1" y="101"/>
                  </a:lnTo>
                  <a:cubicBezTo>
                    <a:pt x="126" y="201"/>
                    <a:pt x="226" y="402"/>
                    <a:pt x="226" y="627"/>
                  </a:cubicBezTo>
                  <a:cubicBezTo>
                    <a:pt x="327" y="727"/>
                    <a:pt x="327" y="928"/>
                    <a:pt x="427" y="1028"/>
                  </a:cubicBezTo>
                  <a:lnTo>
                    <a:pt x="527" y="1028"/>
                  </a:lnTo>
                  <a:cubicBezTo>
                    <a:pt x="527" y="828"/>
                    <a:pt x="427" y="727"/>
                    <a:pt x="327" y="502"/>
                  </a:cubicBezTo>
                  <a:cubicBezTo>
                    <a:pt x="327" y="402"/>
                    <a:pt x="226" y="20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2602;p71">
              <a:extLst>
                <a:ext uri="{FF2B5EF4-FFF2-40B4-BE49-F238E27FC236}">
                  <a16:creationId xmlns:a16="http://schemas.microsoft.com/office/drawing/2014/main" id="{E20104DC-4A97-4B3F-B6E1-88704DE983E4}"/>
                </a:ext>
              </a:extLst>
            </p:cNvPr>
            <p:cNvSpPr/>
            <p:nvPr/>
          </p:nvSpPr>
          <p:spPr>
            <a:xfrm>
              <a:off x="1992000" y="331332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0" y="0"/>
                  </a:moveTo>
                  <a:cubicBezTo>
                    <a:pt x="0" y="226"/>
                    <a:pt x="101" y="326"/>
                    <a:pt x="226" y="426"/>
                  </a:cubicBezTo>
                  <a:cubicBezTo>
                    <a:pt x="326" y="527"/>
                    <a:pt x="426" y="627"/>
                    <a:pt x="627" y="627"/>
                  </a:cubicBezTo>
                  <a:lnTo>
                    <a:pt x="527" y="527"/>
                  </a:lnTo>
                  <a:cubicBezTo>
                    <a:pt x="426" y="426"/>
                    <a:pt x="426" y="326"/>
                    <a:pt x="326" y="326"/>
                  </a:cubicBezTo>
                  <a:cubicBezTo>
                    <a:pt x="226" y="226"/>
                    <a:pt x="10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2603;p71">
              <a:extLst>
                <a:ext uri="{FF2B5EF4-FFF2-40B4-BE49-F238E27FC236}">
                  <a16:creationId xmlns:a16="http://schemas.microsoft.com/office/drawing/2014/main" id="{063223C5-CBB8-4A04-8211-DD3B30881DEE}"/>
                </a:ext>
              </a:extLst>
            </p:cNvPr>
            <p:cNvSpPr/>
            <p:nvPr/>
          </p:nvSpPr>
          <p:spPr>
            <a:xfrm>
              <a:off x="2007650" y="3297650"/>
              <a:ext cx="8175" cy="18825"/>
            </a:xfrm>
            <a:custGeom>
              <a:avLst/>
              <a:gdLst/>
              <a:ahLst/>
              <a:cxnLst/>
              <a:rect l="l" t="t" r="r" b="b"/>
              <a:pathLst>
                <a:path w="327" h="753" extrusionOk="0">
                  <a:moveTo>
                    <a:pt x="101" y="1"/>
                  </a:moveTo>
                  <a:cubicBezTo>
                    <a:pt x="1" y="126"/>
                    <a:pt x="101" y="226"/>
                    <a:pt x="101" y="326"/>
                  </a:cubicBezTo>
                  <a:cubicBezTo>
                    <a:pt x="101" y="527"/>
                    <a:pt x="226" y="627"/>
                    <a:pt x="226" y="753"/>
                  </a:cubicBezTo>
                  <a:lnTo>
                    <a:pt x="327" y="753"/>
                  </a:lnTo>
                  <a:cubicBezTo>
                    <a:pt x="327" y="627"/>
                    <a:pt x="327" y="527"/>
                    <a:pt x="226" y="326"/>
                  </a:cubicBezTo>
                  <a:cubicBezTo>
                    <a:pt x="226" y="226"/>
                    <a:pt x="226" y="126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2604;p71">
              <a:extLst>
                <a:ext uri="{FF2B5EF4-FFF2-40B4-BE49-F238E27FC236}">
                  <a16:creationId xmlns:a16="http://schemas.microsoft.com/office/drawing/2014/main" id="{5A2E820D-F512-4268-9CC5-39393585978A}"/>
                </a:ext>
              </a:extLst>
            </p:cNvPr>
            <p:cNvSpPr/>
            <p:nvPr/>
          </p:nvSpPr>
          <p:spPr>
            <a:xfrm>
              <a:off x="2028975" y="331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2605;p71">
              <a:extLst>
                <a:ext uri="{FF2B5EF4-FFF2-40B4-BE49-F238E27FC236}">
                  <a16:creationId xmlns:a16="http://schemas.microsoft.com/office/drawing/2014/main" id="{3209FB6B-AB38-49EB-9995-037DEE893912}"/>
                </a:ext>
              </a:extLst>
            </p:cNvPr>
            <p:cNvSpPr/>
            <p:nvPr/>
          </p:nvSpPr>
          <p:spPr>
            <a:xfrm>
              <a:off x="2027400" y="3299475"/>
              <a:ext cx="14125" cy="21375"/>
            </a:xfrm>
            <a:custGeom>
              <a:avLst/>
              <a:gdLst/>
              <a:ahLst/>
              <a:cxnLst/>
              <a:rect l="l" t="t" r="r" b="b"/>
              <a:pathLst>
                <a:path w="565" h="855" extrusionOk="0">
                  <a:moveTo>
                    <a:pt x="486" y="0"/>
                  </a:moveTo>
                  <a:cubicBezTo>
                    <a:pt x="473" y="0"/>
                    <a:pt x="464" y="15"/>
                    <a:pt x="464" y="53"/>
                  </a:cubicBezTo>
                  <a:cubicBezTo>
                    <a:pt x="264" y="253"/>
                    <a:pt x="163" y="554"/>
                    <a:pt x="63" y="780"/>
                  </a:cubicBezTo>
                  <a:cubicBezTo>
                    <a:pt x="0" y="830"/>
                    <a:pt x="0" y="855"/>
                    <a:pt x="29" y="855"/>
                  </a:cubicBezTo>
                  <a:cubicBezTo>
                    <a:pt x="57" y="855"/>
                    <a:pt x="113" y="830"/>
                    <a:pt x="163" y="780"/>
                  </a:cubicBezTo>
                  <a:cubicBezTo>
                    <a:pt x="264" y="554"/>
                    <a:pt x="364" y="354"/>
                    <a:pt x="564" y="153"/>
                  </a:cubicBezTo>
                  <a:cubicBezTo>
                    <a:pt x="564" y="83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2606;p71">
              <a:extLst>
                <a:ext uri="{FF2B5EF4-FFF2-40B4-BE49-F238E27FC236}">
                  <a16:creationId xmlns:a16="http://schemas.microsoft.com/office/drawing/2014/main" id="{8CCBD575-DD7F-4663-A747-0163606D195E}"/>
                </a:ext>
              </a:extLst>
            </p:cNvPr>
            <p:cNvSpPr/>
            <p:nvPr/>
          </p:nvSpPr>
          <p:spPr>
            <a:xfrm>
              <a:off x="2039000" y="3318950"/>
              <a:ext cx="18175" cy="7550"/>
            </a:xfrm>
            <a:custGeom>
              <a:avLst/>
              <a:gdLst/>
              <a:ahLst/>
              <a:cxnLst/>
              <a:rect l="l" t="t" r="r" b="b"/>
              <a:pathLst>
                <a:path w="727" h="302" extrusionOk="0">
                  <a:moveTo>
                    <a:pt x="627" y="1"/>
                  </a:moveTo>
                  <a:cubicBezTo>
                    <a:pt x="426" y="101"/>
                    <a:pt x="100" y="101"/>
                    <a:pt x="0" y="302"/>
                  </a:cubicBezTo>
                  <a:cubicBezTo>
                    <a:pt x="226" y="302"/>
                    <a:pt x="426" y="201"/>
                    <a:pt x="627" y="201"/>
                  </a:cubicBezTo>
                  <a:cubicBezTo>
                    <a:pt x="727" y="10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2607;p71">
              <a:extLst>
                <a:ext uri="{FF2B5EF4-FFF2-40B4-BE49-F238E27FC236}">
                  <a16:creationId xmlns:a16="http://schemas.microsoft.com/office/drawing/2014/main" id="{3DD390EE-1FD7-43C7-86B8-5C0EE3A35E66}"/>
                </a:ext>
              </a:extLst>
            </p:cNvPr>
            <p:cNvSpPr/>
            <p:nvPr/>
          </p:nvSpPr>
          <p:spPr>
            <a:xfrm>
              <a:off x="1986975" y="3339625"/>
              <a:ext cx="18200" cy="10675"/>
            </a:xfrm>
            <a:custGeom>
              <a:avLst/>
              <a:gdLst/>
              <a:ahLst/>
              <a:cxnLst/>
              <a:rect l="l" t="t" r="r" b="b"/>
              <a:pathLst>
                <a:path w="728" h="427" extrusionOk="0">
                  <a:moveTo>
                    <a:pt x="627" y="1"/>
                  </a:moveTo>
                  <a:cubicBezTo>
                    <a:pt x="527" y="101"/>
                    <a:pt x="427" y="101"/>
                    <a:pt x="302" y="201"/>
                  </a:cubicBezTo>
                  <a:cubicBezTo>
                    <a:pt x="201" y="201"/>
                    <a:pt x="1" y="327"/>
                    <a:pt x="1" y="427"/>
                  </a:cubicBezTo>
                  <a:lnTo>
                    <a:pt x="201" y="427"/>
                  </a:lnTo>
                  <a:cubicBezTo>
                    <a:pt x="201" y="327"/>
                    <a:pt x="302" y="327"/>
                    <a:pt x="302" y="327"/>
                  </a:cubicBezTo>
                  <a:cubicBezTo>
                    <a:pt x="427" y="201"/>
                    <a:pt x="527" y="201"/>
                    <a:pt x="627" y="101"/>
                  </a:cubicBezTo>
                  <a:cubicBezTo>
                    <a:pt x="728" y="1"/>
                    <a:pt x="627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2608;p71">
              <a:extLst>
                <a:ext uri="{FF2B5EF4-FFF2-40B4-BE49-F238E27FC236}">
                  <a16:creationId xmlns:a16="http://schemas.microsoft.com/office/drawing/2014/main" id="{770FE9B2-7C2E-4B65-B4D2-F653C0F47F8B}"/>
                </a:ext>
              </a:extLst>
            </p:cNvPr>
            <p:cNvSpPr/>
            <p:nvPr/>
          </p:nvSpPr>
          <p:spPr>
            <a:xfrm>
              <a:off x="2005150" y="334777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extrusionOk="0">
                  <a:moveTo>
                    <a:pt x="326" y="1"/>
                  </a:moveTo>
                  <a:cubicBezTo>
                    <a:pt x="201" y="101"/>
                    <a:pt x="201" y="201"/>
                    <a:pt x="101" y="301"/>
                  </a:cubicBezTo>
                  <a:cubicBezTo>
                    <a:pt x="101" y="402"/>
                    <a:pt x="1" y="502"/>
                    <a:pt x="101" y="627"/>
                  </a:cubicBezTo>
                  <a:cubicBezTo>
                    <a:pt x="201" y="627"/>
                    <a:pt x="201" y="502"/>
                    <a:pt x="326" y="402"/>
                  </a:cubicBezTo>
                  <a:cubicBezTo>
                    <a:pt x="326" y="301"/>
                    <a:pt x="427" y="10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2609;p71">
              <a:extLst>
                <a:ext uri="{FF2B5EF4-FFF2-40B4-BE49-F238E27FC236}">
                  <a16:creationId xmlns:a16="http://schemas.microsoft.com/office/drawing/2014/main" id="{EDE6B771-B132-44E4-82FE-CAEC71BFE9FC}"/>
                </a:ext>
              </a:extLst>
            </p:cNvPr>
            <p:cNvSpPr/>
            <p:nvPr/>
          </p:nvSpPr>
          <p:spPr>
            <a:xfrm>
              <a:off x="2039000" y="3339625"/>
              <a:ext cx="18175" cy="9200"/>
            </a:xfrm>
            <a:custGeom>
              <a:avLst/>
              <a:gdLst/>
              <a:ahLst/>
              <a:cxnLst/>
              <a:rect l="l" t="t" r="r" b="b"/>
              <a:pathLst>
                <a:path w="727" h="368" extrusionOk="0">
                  <a:moveTo>
                    <a:pt x="0" y="1"/>
                  </a:moveTo>
                  <a:cubicBezTo>
                    <a:pt x="100" y="101"/>
                    <a:pt x="226" y="201"/>
                    <a:pt x="426" y="201"/>
                  </a:cubicBezTo>
                  <a:cubicBezTo>
                    <a:pt x="498" y="291"/>
                    <a:pt x="569" y="368"/>
                    <a:pt x="641" y="368"/>
                  </a:cubicBezTo>
                  <a:cubicBezTo>
                    <a:pt x="670" y="368"/>
                    <a:pt x="698" y="355"/>
                    <a:pt x="727" y="327"/>
                  </a:cubicBezTo>
                  <a:cubicBezTo>
                    <a:pt x="627" y="201"/>
                    <a:pt x="526" y="201"/>
                    <a:pt x="426" y="101"/>
                  </a:cubicBezTo>
                  <a:cubicBezTo>
                    <a:pt x="326" y="101"/>
                    <a:pt x="22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2610;p71">
              <a:extLst>
                <a:ext uri="{FF2B5EF4-FFF2-40B4-BE49-F238E27FC236}">
                  <a16:creationId xmlns:a16="http://schemas.microsoft.com/office/drawing/2014/main" id="{01A49744-7DDF-4DCB-8662-0D4208AEBCDA}"/>
                </a:ext>
              </a:extLst>
            </p:cNvPr>
            <p:cNvSpPr/>
            <p:nvPr/>
          </p:nvSpPr>
          <p:spPr>
            <a:xfrm>
              <a:off x="2075950" y="2995025"/>
              <a:ext cx="15700" cy="171700"/>
            </a:xfrm>
            <a:custGeom>
              <a:avLst/>
              <a:gdLst/>
              <a:ahLst/>
              <a:cxnLst/>
              <a:rect l="l" t="t" r="r" b="b"/>
              <a:pathLst>
                <a:path w="628" h="6868" extrusionOk="0">
                  <a:moveTo>
                    <a:pt x="502" y="0"/>
                  </a:moveTo>
                  <a:cubicBezTo>
                    <a:pt x="101" y="1053"/>
                    <a:pt x="201" y="2306"/>
                    <a:pt x="201" y="3334"/>
                  </a:cubicBezTo>
                  <a:cubicBezTo>
                    <a:pt x="201" y="4487"/>
                    <a:pt x="101" y="5639"/>
                    <a:pt x="1" y="6792"/>
                  </a:cubicBezTo>
                  <a:cubicBezTo>
                    <a:pt x="1" y="6842"/>
                    <a:pt x="51" y="6867"/>
                    <a:pt x="114" y="6867"/>
                  </a:cubicBezTo>
                  <a:cubicBezTo>
                    <a:pt x="176" y="6867"/>
                    <a:pt x="251" y="6842"/>
                    <a:pt x="301" y="6792"/>
                  </a:cubicBezTo>
                  <a:cubicBezTo>
                    <a:pt x="627" y="5740"/>
                    <a:pt x="502" y="4587"/>
                    <a:pt x="502" y="3459"/>
                  </a:cubicBezTo>
                  <a:cubicBezTo>
                    <a:pt x="502" y="2306"/>
                    <a:pt x="627" y="1153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2611;p71">
              <a:extLst>
                <a:ext uri="{FF2B5EF4-FFF2-40B4-BE49-F238E27FC236}">
                  <a16:creationId xmlns:a16="http://schemas.microsoft.com/office/drawing/2014/main" id="{C11B8F5A-D422-41C7-9962-95BA876BF41F}"/>
                </a:ext>
              </a:extLst>
            </p:cNvPr>
            <p:cNvSpPr/>
            <p:nvPr/>
          </p:nvSpPr>
          <p:spPr>
            <a:xfrm>
              <a:off x="2013300" y="3010675"/>
              <a:ext cx="143500" cy="128250"/>
            </a:xfrm>
            <a:custGeom>
              <a:avLst/>
              <a:gdLst/>
              <a:ahLst/>
              <a:cxnLst/>
              <a:rect l="l" t="t" r="r" b="b"/>
              <a:pathLst>
                <a:path w="5740" h="5130" extrusionOk="0">
                  <a:moveTo>
                    <a:pt x="5740" y="1"/>
                  </a:moveTo>
                  <a:cubicBezTo>
                    <a:pt x="5013" y="527"/>
                    <a:pt x="4487" y="1154"/>
                    <a:pt x="3860" y="1680"/>
                  </a:cubicBezTo>
                  <a:cubicBezTo>
                    <a:pt x="3334" y="2081"/>
                    <a:pt x="2707" y="2607"/>
                    <a:pt x="2181" y="3134"/>
                  </a:cubicBezTo>
                  <a:cubicBezTo>
                    <a:pt x="1980" y="3234"/>
                    <a:pt x="0" y="4813"/>
                    <a:pt x="502" y="5114"/>
                  </a:cubicBezTo>
                  <a:cubicBezTo>
                    <a:pt x="526" y="5125"/>
                    <a:pt x="551" y="5130"/>
                    <a:pt x="575" y="5130"/>
                  </a:cubicBezTo>
                  <a:cubicBezTo>
                    <a:pt x="770" y="5130"/>
                    <a:pt x="939" y="4802"/>
                    <a:pt x="1028" y="4713"/>
                  </a:cubicBezTo>
                  <a:cubicBezTo>
                    <a:pt x="1454" y="4186"/>
                    <a:pt x="1880" y="3861"/>
                    <a:pt x="2381" y="3460"/>
                  </a:cubicBezTo>
                  <a:cubicBezTo>
                    <a:pt x="2908" y="3033"/>
                    <a:pt x="3434" y="2507"/>
                    <a:pt x="3960" y="1981"/>
                  </a:cubicBezTo>
                  <a:cubicBezTo>
                    <a:pt x="4587" y="1454"/>
                    <a:pt x="5414" y="828"/>
                    <a:pt x="5740" y="101"/>
                  </a:cubicBezTo>
                  <a:lnTo>
                    <a:pt x="5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2612;p71">
              <a:extLst>
                <a:ext uri="{FF2B5EF4-FFF2-40B4-BE49-F238E27FC236}">
                  <a16:creationId xmlns:a16="http://schemas.microsoft.com/office/drawing/2014/main" id="{4D4223C2-8FD5-4541-8B79-954C3842A47F}"/>
                </a:ext>
              </a:extLst>
            </p:cNvPr>
            <p:cNvSpPr/>
            <p:nvPr/>
          </p:nvSpPr>
          <p:spPr>
            <a:xfrm>
              <a:off x="2025825" y="3015700"/>
              <a:ext cx="137975" cy="126250"/>
            </a:xfrm>
            <a:custGeom>
              <a:avLst/>
              <a:gdLst/>
              <a:ahLst/>
              <a:cxnLst/>
              <a:rect l="l" t="t" r="r" b="b"/>
              <a:pathLst>
                <a:path w="5519" h="5050" extrusionOk="0">
                  <a:moveTo>
                    <a:pt x="126" y="0"/>
                  </a:moveTo>
                  <a:cubicBezTo>
                    <a:pt x="126" y="0"/>
                    <a:pt x="1" y="0"/>
                    <a:pt x="126" y="126"/>
                  </a:cubicBezTo>
                  <a:cubicBezTo>
                    <a:pt x="327" y="527"/>
                    <a:pt x="753" y="852"/>
                    <a:pt x="1154" y="1253"/>
                  </a:cubicBezTo>
                  <a:cubicBezTo>
                    <a:pt x="1580" y="1680"/>
                    <a:pt x="2006" y="2106"/>
                    <a:pt x="2407" y="2632"/>
                  </a:cubicBezTo>
                  <a:cubicBezTo>
                    <a:pt x="3259" y="3459"/>
                    <a:pt x="4186" y="4512"/>
                    <a:pt x="5239" y="5013"/>
                  </a:cubicBezTo>
                  <a:cubicBezTo>
                    <a:pt x="5260" y="5039"/>
                    <a:pt x="5285" y="5050"/>
                    <a:pt x="5311" y="5050"/>
                  </a:cubicBezTo>
                  <a:cubicBezTo>
                    <a:pt x="5409" y="5050"/>
                    <a:pt x="5519" y="4892"/>
                    <a:pt x="5439" y="4812"/>
                  </a:cubicBezTo>
                  <a:cubicBezTo>
                    <a:pt x="4913" y="4386"/>
                    <a:pt x="4512" y="4086"/>
                    <a:pt x="4086" y="3660"/>
                  </a:cubicBezTo>
                  <a:cubicBezTo>
                    <a:pt x="3560" y="3259"/>
                    <a:pt x="3134" y="2832"/>
                    <a:pt x="2733" y="2306"/>
                  </a:cubicBezTo>
                  <a:cubicBezTo>
                    <a:pt x="1880" y="1579"/>
                    <a:pt x="1154" y="527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2613;p71">
              <a:extLst>
                <a:ext uri="{FF2B5EF4-FFF2-40B4-BE49-F238E27FC236}">
                  <a16:creationId xmlns:a16="http://schemas.microsoft.com/office/drawing/2014/main" id="{D7E290F9-14DB-4B17-9639-D152FBA694F0}"/>
                </a:ext>
              </a:extLst>
            </p:cNvPr>
            <p:cNvSpPr/>
            <p:nvPr/>
          </p:nvSpPr>
          <p:spPr>
            <a:xfrm>
              <a:off x="2074125" y="2990000"/>
              <a:ext cx="38200" cy="33250"/>
            </a:xfrm>
            <a:custGeom>
              <a:avLst/>
              <a:gdLst/>
              <a:ahLst/>
              <a:cxnLst/>
              <a:rect l="l" t="t" r="r" b="b"/>
              <a:pathLst>
                <a:path w="1528" h="1330" extrusionOk="0">
                  <a:moveTo>
                    <a:pt x="1427" y="1"/>
                  </a:moveTo>
                  <a:cubicBezTo>
                    <a:pt x="1101" y="201"/>
                    <a:pt x="801" y="627"/>
                    <a:pt x="575" y="928"/>
                  </a:cubicBezTo>
                  <a:cubicBezTo>
                    <a:pt x="475" y="627"/>
                    <a:pt x="374" y="402"/>
                    <a:pt x="274" y="201"/>
                  </a:cubicBezTo>
                  <a:cubicBezTo>
                    <a:pt x="233" y="160"/>
                    <a:pt x="170" y="135"/>
                    <a:pt x="119" y="135"/>
                  </a:cubicBezTo>
                  <a:cubicBezTo>
                    <a:pt x="47" y="135"/>
                    <a:pt x="0" y="184"/>
                    <a:pt x="74" y="302"/>
                  </a:cubicBezTo>
                  <a:cubicBezTo>
                    <a:pt x="74" y="627"/>
                    <a:pt x="274" y="928"/>
                    <a:pt x="475" y="1254"/>
                  </a:cubicBezTo>
                  <a:cubicBezTo>
                    <a:pt x="525" y="1304"/>
                    <a:pt x="581" y="1329"/>
                    <a:pt x="638" y="1329"/>
                  </a:cubicBezTo>
                  <a:cubicBezTo>
                    <a:pt x="694" y="1329"/>
                    <a:pt x="750" y="1304"/>
                    <a:pt x="801" y="1254"/>
                  </a:cubicBezTo>
                  <a:cubicBezTo>
                    <a:pt x="1001" y="928"/>
                    <a:pt x="1427" y="527"/>
                    <a:pt x="1527" y="101"/>
                  </a:cubicBezTo>
                  <a:lnTo>
                    <a:pt x="14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2614;p71">
              <a:extLst>
                <a:ext uri="{FF2B5EF4-FFF2-40B4-BE49-F238E27FC236}">
                  <a16:creationId xmlns:a16="http://schemas.microsoft.com/office/drawing/2014/main" id="{F38BBAA7-784F-4EC7-8E66-38C915C38E95}"/>
                </a:ext>
              </a:extLst>
            </p:cNvPr>
            <p:cNvSpPr/>
            <p:nvPr/>
          </p:nvSpPr>
          <p:spPr>
            <a:xfrm>
              <a:off x="2135475" y="3003800"/>
              <a:ext cx="28850" cy="30725"/>
            </a:xfrm>
            <a:custGeom>
              <a:avLst/>
              <a:gdLst/>
              <a:ahLst/>
              <a:cxnLst/>
              <a:rect l="l" t="t" r="r" b="b"/>
              <a:pathLst>
                <a:path w="1154" h="1229" extrusionOk="0">
                  <a:moveTo>
                    <a:pt x="276" y="0"/>
                  </a:moveTo>
                  <a:cubicBezTo>
                    <a:pt x="251" y="0"/>
                    <a:pt x="226" y="25"/>
                    <a:pt x="226" y="75"/>
                  </a:cubicBezTo>
                  <a:cubicBezTo>
                    <a:pt x="126" y="376"/>
                    <a:pt x="126" y="702"/>
                    <a:pt x="1" y="1003"/>
                  </a:cubicBezTo>
                  <a:cubicBezTo>
                    <a:pt x="1" y="1103"/>
                    <a:pt x="1" y="1228"/>
                    <a:pt x="126" y="1228"/>
                  </a:cubicBezTo>
                  <a:lnTo>
                    <a:pt x="953" y="1228"/>
                  </a:lnTo>
                  <a:cubicBezTo>
                    <a:pt x="1154" y="1228"/>
                    <a:pt x="1154" y="902"/>
                    <a:pt x="953" y="902"/>
                  </a:cubicBezTo>
                  <a:lnTo>
                    <a:pt x="327" y="902"/>
                  </a:lnTo>
                  <a:cubicBezTo>
                    <a:pt x="327" y="602"/>
                    <a:pt x="427" y="276"/>
                    <a:pt x="327" y="75"/>
                  </a:cubicBezTo>
                  <a:cubicBezTo>
                    <a:pt x="327" y="25"/>
                    <a:pt x="301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2615;p71">
              <a:extLst>
                <a:ext uri="{FF2B5EF4-FFF2-40B4-BE49-F238E27FC236}">
                  <a16:creationId xmlns:a16="http://schemas.microsoft.com/office/drawing/2014/main" id="{EAB833D6-D6B3-43DD-BC1F-282A92D72BE7}"/>
                </a:ext>
              </a:extLst>
            </p:cNvPr>
            <p:cNvSpPr/>
            <p:nvPr/>
          </p:nvSpPr>
          <p:spPr>
            <a:xfrm>
              <a:off x="2020825" y="3005450"/>
              <a:ext cx="28850" cy="34075"/>
            </a:xfrm>
            <a:custGeom>
              <a:avLst/>
              <a:gdLst/>
              <a:ahLst/>
              <a:cxnLst/>
              <a:rect l="l" t="t" r="r" b="b"/>
              <a:pathLst>
                <a:path w="1154" h="1363" extrusionOk="0">
                  <a:moveTo>
                    <a:pt x="685" y="0"/>
                  </a:moveTo>
                  <a:cubicBezTo>
                    <a:pt x="603" y="0"/>
                    <a:pt x="527" y="86"/>
                    <a:pt x="527" y="210"/>
                  </a:cubicBezTo>
                  <a:cubicBezTo>
                    <a:pt x="627" y="536"/>
                    <a:pt x="827" y="736"/>
                    <a:pt x="727" y="1037"/>
                  </a:cubicBezTo>
                  <a:cubicBezTo>
                    <a:pt x="527" y="1037"/>
                    <a:pt x="201" y="1037"/>
                    <a:pt x="0" y="1162"/>
                  </a:cubicBezTo>
                  <a:cubicBezTo>
                    <a:pt x="326" y="1363"/>
                    <a:pt x="627" y="1363"/>
                    <a:pt x="953" y="1363"/>
                  </a:cubicBezTo>
                  <a:lnTo>
                    <a:pt x="1053" y="1262"/>
                  </a:lnTo>
                  <a:cubicBezTo>
                    <a:pt x="1153" y="836"/>
                    <a:pt x="1053" y="410"/>
                    <a:pt x="827" y="110"/>
                  </a:cubicBezTo>
                  <a:cubicBezTo>
                    <a:pt x="789" y="33"/>
                    <a:pt x="736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2616;p71">
              <a:extLst>
                <a:ext uri="{FF2B5EF4-FFF2-40B4-BE49-F238E27FC236}">
                  <a16:creationId xmlns:a16="http://schemas.microsoft.com/office/drawing/2014/main" id="{38FE3D82-9219-4B6D-A146-4A00E5F4EC31}"/>
                </a:ext>
              </a:extLst>
            </p:cNvPr>
            <p:cNvSpPr/>
            <p:nvPr/>
          </p:nvSpPr>
          <p:spPr>
            <a:xfrm>
              <a:off x="2010175" y="3115325"/>
              <a:ext cx="31350" cy="33225"/>
            </a:xfrm>
            <a:custGeom>
              <a:avLst/>
              <a:gdLst/>
              <a:ahLst/>
              <a:cxnLst/>
              <a:rect l="l" t="t" r="r" b="b"/>
              <a:pathLst>
                <a:path w="1254" h="1329" extrusionOk="0">
                  <a:moveTo>
                    <a:pt x="1153" y="0"/>
                  </a:moveTo>
                  <a:cubicBezTo>
                    <a:pt x="953" y="0"/>
                    <a:pt x="852" y="0"/>
                    <a:pt x="627" y="101"/>
                  </a:cubicBezTo>
                  <a:cubicBezTo>
                    <a:pt x="493" y="101"/>
                    <a:pt x="359" y="145"/>
                    <a:pt x="218" y="145"/>
                  </a:cubicBezTo>
                  <a:cubicBezTo>
                    <a:pt x="148" y="145"/>
                    <a:pt x="75" y="134"/>
                    <a:pt x="0" y="101"/>
                  </a:cubicBezTo>
                  <a:lnTo>
                    <a:pt x="0" y="101"/>
                  </a:lnTo>
                  <a:cubicBezTo>
                    <a:pt x="326" y="301"/>
                    <a:pt x="627" y="301"/>
                    <a:pt x="953" y="301"/>
                  </a:cubicBezTo>
                  <a:cubicBezTo>
                    <a:pt x="953" y="627"/>
                    <a:pt x="852" y="1028"/>
                    <a:pt x="953" y="1253"/>
                  </a:cubicBezTo>
                  <a:cubicBezTo>
                    <a:pt x="1003" y="1304"/>
                    <a:pt x="1028" y="1329"/>
                    <a:pt x="1053" y="1329"/>
                  </a:cubicBezTo>
                  <a:cubicBezTo>
                    <a:pt x="1078" y="1329"/>
                    <a:pt x="1103" y="1304"/>
                    <a:pt x="1153" y="1253"/>
                  </a:cubicBezTo>
                  <a:cubicBezTo>
                    <a:pt x="1153" y="1153"/>
                    <a:pt x="1153" y="928"/>
                    <a:pt x="1253" y="827"/>
                  </a:cubicBezTo>
                  <a:lnTo>
                    <a:pt x="1253" y="101"/>
                  </a:lnTo>
                  <a:cubicBezTo>
                    <a:pt x="1253" y="101"/>
                    <a:pt x="1253" y="0"/>
                    <a:pt x="11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2617;p71">
              <a:extLst>
                <a:ext uri="{FF2B5EF4-FFF2-40B4-BE49-F238E27FC236}">
                  <a16:creationId xmlns:a16="http://schemas.microsoft.com/office/drawing/2014/main" id="{00DF276C-87AB-4289-9732-E5F959FF3664}"/>
                </a:ext>
              </a:extLst>
            </p:cNvPr>
            <p:cNvSpPr/>
            <p:nvPr/>
          </p:nvSpPr>
          <p:spPr>
            <a:xfrm>
              <a:off x="2060300" y="3141000"/>
              <a:ext cx="43875" cy="18825"/>
            </a:xfrm>
            <a:custGeom>
              <a:avLst/>
              <a:gdLst/>
              <a:ahLst/>
              <a:cxnLst/>
              <a:rect l="l" t="t" r="r" b="b"/>
              <a:pathLst>
                <a:path w="1755" h="753" extrusionOk="0">
                  <a:moveTo>
                    <a:pt x="827" y="1"/>
                  </a:moveTo>
                  <a:cubicBezTo>
                    <a:pt x="401" y="1"/>
                    <a:pt x="0" y="427"/>
                    <a:pt x="0" y="753"/>
                  </a:cubicBezTo>
                  <a:cubicBezTo>
                    <a:pt x="268" y="641"/>
                    <a:pt x="456" y="311"/>
                    <a:pt x="725" y="311"/>
                  </a:cubicBezTo>
                  <a:cubicBezTo>
                    <a:pt x="758" y="311"/>
                    <a:pt x="792" y="316"/>
                    <a:pt x="827" y="327"/>
                  </a:cubicBezTo>
                  <a:cubicBezTo>
                    <a:pt x="1128" y="327"/>
                    <a:pt x="1354" y="627"/>
                    <a:pt x="1654" y="753"/>
                  </a:cubicBezTo>
                  <a:cubicBezTo>
                    <a:pt x="1755" y="753"/>
                    <a:pt x="1755" y="627"/>
                    <a:pt x="1755" y="627"/>
                  </a:cubicBezTo>
                  <a:cubicBezTo>
                    <a:pt x="1654" y="327"/>
                    <a:pt x="1128" y="1"/>
                    <a:pt x="8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2618;p71">
              <a:extLst>
                <a:ext uri="{FF2B5EF4-FFF2-40B4-BE49-F238E27FC236}">
                  <a16:creationId xmlns:a16="http://schemas.microsoft.com/office/drawing/2014/main" id="{BE19178F-80A9-480E-8228-D93663627A6D}"/>
                </a:ext>
              </a:extLst>
            </p:cNvPr>
            <p:cNvSpPr/>
            <p:nvPr/>
          </p:nvSpPr>
          <p:spPr>
            <a:xfrm>
              <a:off x="2138625" y="3118675"/>
              <a:ext cx="33850" cy="30500"/>
            </a:xfrm>
            <a:custGeom>
              <a:avLst/>
              <a:gdLst/>
              <a:ahLst/>
              <a:cxnLst/>
              <a:rect l="l" t="t" r="r" b="b"/>
              <a:pathLst>
                <a:path w="1354" h="1220" extrusionOk="0">
                  <a:moveTo>
                    <a:pt x="782" y="1"/>
                  </a:moveTo>
                  <a:cubicBezTo>
                    <a:pt x="547" y="1"/>
                    <a:pt x="318" y="50"/>
                    <a:pt x="201" y="167"/>
                  </a:cubicBezTo>
                  <a:cubicBezTo>
                    <a:pt x="100" y="267"/>
                    <a:pt x="100" y="393"/>
                    <a:pt x="100" y="593"/>
                  </a:cubicBezTo>
                  <a:cubicBezTo>
                    <a:pt x="100" y="693"/>
                    <a:pt x="0" y="1019"/>
                    <a:pt x="100" y="1220"/>
                  </a:cubicBezTo>
                  <a:cubicBezTo>
                    <a:pt x="301" y="1019"/>
                    <a:pt x="201" y="593"/>
                    <a:pt x="401" y="393"/>
                  </a:cubicBezTo>
                  <a:lnTo>
                    <a:pt x="1128" y="393"/>
                  </a:lnTo>
                  <a:cubicBezTo>
                    <a:pt x="1353" y="393"/>
                    <a:pt x="1353" y="167"/>
                    <a:pt x="1253" y="67"/>
                  </a:cubicBezTo>
                  <a:cubicBezTo>
                    <a:pt x="1118" y="25"/>
                    <a:pt x="949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2619;p71">
              <a:extLst>
                <a:ext uri="{FF2B5EF4-FFF2-40B4-BE49-F238E27FC236}">
                  <a16:creationId xmlns:a16="http://schemas.microsoft.com/office/drawing/2014/main" id="{E04C25B5-221C-4006-8D86-5CB822D96AD2}"/>
                </a:ext>
              </a:extLst>
            </p:cNvPr>
            <p:cNvSpPr/>
            <p:nvPr/>
          </p:nvSpPr>
          <p:spPr>
            <a:xfrm>
              <a:off x="2005150" y="3068325"/>
              <a:ext cx="167325" cy="15850"/>
            </a:xfrm>
            <a:custGeom>
              <a:avLst/>
              <a:gdLst/>
              <a:ahLst/>
              <a:cxnLst/>
              <a:rect l="l" t="t" r="r" b="b"/>
              <a:pathLst>
                <a:path w="6693" h="634" extrusionOk="0">
                  <a:moveTo>
                    <a:pt x="1" y="1"/>
                  </a:moveTo>
                  <a:lnTo>
                    <a:pt x="1" y="101"/>
                  </a:lnTo>
                  <a:cubicBezTo>
                    <a:pt x="551" y="576"/>
                    <a:pt x="1461" y="633"/>
                    <a:pt x="2285" y="633"/>
                  </a:cubicBezTo>
                  <a:cubicBezTo>
                    <a:pt x="2548" y="633"/>
                    <a:pt x="2802" y="627"/>
                    <a:pt x="3033" y="627"/>
                  </a:cubicBezTo>
                  <a:cubicBezTo>
                    <a:pt x="3802" y="627"/>
                    <a:pt x="4570" y="583"/>
                    <a:pt x="5332" y="583"/>
                  </a:cubicBezTo>
                  <a:cubicBezTo>
                    <a:pt x="5712" y="583"/>
                    <a:pt x="6091" y="594"/>
                    <a:pt x="6467" y="627"/>
                  </a:cubicBezTo>
                  <a:cubicBezTo>
                    <a:pt x="6692" y="627"/>
                    <a:pt x="6692" y="301"/>
                    <a:pt x="6467" y="201"/>
                  </a:cubicBezTo>
                  <a:cubicBezTo>
                    <a:pt x="6124" y="168"/>
                    <a:pt x="5779" y="157"/>
                    <a:pt x="5432" y="157"/>
                  </a:cubicBezTo>
                  <a:cubicBezTo>
                    <a:pt x="4738" y="157"/>
                    <a:pt x="4036" y="201"/>
                    <a:pt x="3334" y="201"/>
                  </a:cubicBezTo>
                  <a:lnTo>
                    <a:pt x="1780" y="201"/>
                  </a:lnTo>
                  <a:cubicBezTo>
                    <a:pt x="1154" y="201"/>
                    <a:pt x="62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2620;p71">
              <a:extLst>
                <a:ext uri="{FF2B5EF4-FFF2-40B4-BE49-F238E27FC236}">
                  <a16:creationId xmlns:a16="http://schemas.microsoft.com/office/drawing/2014/main" id="{44092B40-64FC-4981-B9BC-E3AD70E6D775}"/>
                </a:ext>
              </a:extLst>
            </p:cNvPr>
            <p:cNvSpPr/>
            <p:nvPr/>
          </p:nvSpPr>
          <p:spPr>
            <a:xfrm>
              <a:off x="2010175" y="3059150"/>
              <a:ext cx="23825" cy="27375"/>
            </a:xfrm>
            <a:custGeom>
              <a:avLst/>
              <a:gdLst/>
              <a:ahLst/>
              <a:cxnLst/>
              <a:rect l="l" t="t" r="r" b="b"/>
              <a:pathLst>
                <a:path w="953" h="1095" extrusionOk="0">
                  <a:moveTo>
                    <a:pt x="169" y="0"/>
                  </a:moveTo>
                  <a:cubicBezTo>
                    <a:pt x="122" y="0"/>
                    <a:pt x="66" y="12"/>
                    <a:pt x="0" y="42"/>
                  </a:cubicBezTo>
                  <a:cubicBezTo>
                    <a:pt x="0" y="267"/>
                    <a:pt x="326" y="368"/>
                    <a:pt x="426" y="468"/>
                  </a:cubicBezTo>
                  <a:cubicBezTo>
                    <a:pt x="426" y="468"/>
                    <a:pt x="526" y="568"/>
                    <a:pt x="526" y="668"/>
                  </a:cubicBezTo>
                  <a:cubicBezTo>
                    <a:pt x="426" y="769"/>
                    <a:pt x="226" y="769"/>
                    <a:pt x="125" y="894"/>
                  </a:cubicBezTo>
                  <a:cubicBezTo>
                    <a:pt x="125" y="994"/>
                    <a:pt x="125" y="1094"/>
                    <a:pt x="226" y="1094"/>
                  </a:cubicBezTo>
                  <a:cubicBezTo>
                    <a:pt x="526" y="1094"/>
                    <a:pt x="953" y="769"/>
                    <a:pt x="752" y="468"/>
                  </a:cubicBezTo>
                  <a:cubicBezTo>
                    <a:pt x="752" y="368"/>
                    <a:pt x="526" y="267"/>
                    <a:pt x="426" y="142"/>
                  </a:cubicBezTo>
                  <a:cubicBezTo>
                    <a:pt x="355" y="71"/>
                    <a:pt x="284" y="0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2621;p71">
              <a:extLst>
                <a:ext uri="{FF2B5EF4-FFF2-40B4-BE49-F238E27FC236}">
                  <a16:creationId xmlns:a16="http://schemas.microsoft.com/office/drawing/2014/main" id="{3AF1AB3A-69BF-4CB7-89FA-5092766BA13A}"/>
                </a:ext>
              </a:extLst>
            </p:cNvPr>
            <p:cNvSpPr/>
            <p:nvPr/>
          </p:nvSpPr>
          <p:spPr>
            <a:xfrm>
              <a:off x="2141375" y="3062225"/>
              <a:ext cx="25450" cy="32300"/>
            </a:xfrm>
            <a:custGeom>
              <a:avLst/>
              <a:gdLst/>
              <a:ahLst/>
              <a:cxnLst/>
              <a:rect l="l" t="t" r="r" b="b"/>
              <a:pathLst>
                <a:path w="1018" h="1292" extrusionOk="0">
                  <a:moveTo>
                    <a:pt x="770" y="1"/>
                  </a:moveTo>
                  <a:cubicBezTo>
                    <a:pt x="438" y="1"/>
                    <a:pt x="178" y="283"/>
                    <a:pt x="91" y="545"/>
                  </a:cubicBezTo>
                  <a:cubicBezTo>
                    <a:pt x="1" y="838"/>
                    <a:pt x="314" y="1291"/>
                    <a:pt x="615" y="1291"/>
                  </a:cubicBezTo>
                  <a:cubicBezTo>
                    <a:pt x="649" y="1291"/>
                    <a:pt x="683" y="1285"/>
                    <a:pt x="717" y="1272"/>
                  </a:cubicBezTo>
                  <a:cubicBezTo>
                    <a:pt x="817" y="1172"/>
                    <a:pt x="817" y="1172"/>
                    <a:pt x="717" y="1072"/>
                  </a:cubicBezTo>
                  <a:cubicBezTo>
                    <a:pt x="617" y="871"/>
                    <a:pt x="291" y="871"/>
                    <a:pt x="391" y="646"/>
                  </a:cubicBezTo>
                  <a:cubicBezTo>
                    <a:pt x="391" y="345"/>
                    <a:pt x="717" y="245"/>
                    <a:pt x="918" y="144"/>
                  </a:cubicBezTo>
                  <a:cubicBezTo>
                    <a:pt x="1018" y="19"/>
                    <a:pt x="918" y="19"/>
                    <a:pt x="918" y="19"/>
                  </a:cubicBezTo>
                  <a:cubicBezTo>
                    <a:pt x="867" y="6"/>
                    <a:pt x="818" y="1"/>
                    <a:pt x="7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2622;p71">
              <a:extLst>
                <a:ext uri="{FF2B5EF4-FFF2-40B4-BE49-F238E27FC236}">
                  <a16:creationId xmlns:a16="http://schemas.microsoft.com/office/drawing/2014/main" id="{6401490D-D5A1-443E-BB46-6A3B80E0152A}"/>
                </a:ext>
              </a:extLst>
            </p:cNvPr>
            <p:cNvSpPr/>
            <p:nvPr/>
          </p:nvSpPr>
          <p:spPr>
            <a:xfrm>
              <a:off x="2174950" y="3073350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201" y="0"/>
                  </a:moveTo>
                  <a:cubicBezTo>
                    <a:pt x="1" y="0"/>
                    <a:pt x="1" y="326"/>
                    <a:pt x="201" y="426"/>
                  </a:cubicBezTo>
                  <a:cubicBezTo>
                    <a:pt x="427" y="426"/>
                    <a:pt x="427" y="10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623;p71">
              <a:extLst>
                <a:ext uri="{FF2B5EF4-FFF2-40B4-BE49-F238E27FC236}">
                  <a16:creationId xmlns:a16="http://schemas.microsoft.com/office/drawing/2014/main" id="{777A5494-5057-4D3A-922F-D3941ED10DA5}"/>
                </a:ext>
              </a:extLst>
            </p:cNvPr>
            <p:cNvSpPr/>
            <p:nvPr/>
          </p:nvSpPr>
          <p:spPr>
            <a:xfrm>
              <a:off x="1992000" y="3064500"/>
              <a:ext cx="8175" cy="8875"/>
            </a:xfrm>
            <a:custGeom>
              <a:avLst/>
              <a:gdLst/>
              <a:ahLst/>
              <a:cxnLst/>
              <a:rect l="l" t="t" r="r" b="b"/>
              <a:pathLst>
                <a:path w="327" h="355" extrusionOk="0">
                  <a:moveTo>
                    <a:pt x="212" y="1"/>
                  </a:moveTo>
                  <a:cubicBezTo>
                    <a:pt x="111" y="1"/>
                    <a:pt x="0" y="83"/>
                    <a:pt x="0" y="154"/>
                  </a:cubicBezTo>
                  <a:lnTo>
                    <a:pt x="0" y="254"/>
                  </a:lnTo>
                  <a:lnTo>
                    <a:pt x="101" y="354"/>
                  </a:lnTo>
                  <a:cubicBezTo>
                    <a:pt x="226" y="354"/>
                    <a:pt x="326" y="154"/>
                    <a:pt x="326" y="53"/>
                  </a:cubicBezTo>
                  <a:cubicBezTo>
                    <a:pt x="296" y="16"/>
                    <a:pt x="255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624;p71">
              <a:extLst>
                <a:ext uri="{FF2B5EF4-FFF2-40B4-BE49-F238E27FC236}">
                  <a16:creationId xmlns:a16="http://schemas.microsoft.com/office/drawing/2014/main" id="{FF6B4381-3FA7-4F10-964A-48348FDC71AA}"/>
                </a:ext>
              </a:extLst>
            </p:cNvPr>
            <p:cNvSpPr/>
            <p:nvPr/>
          </p:nvSpPr>
          <p:spPr>
            <a:xfrm>
              <a:off x="2018300" y="300817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01"/>
                    <a:pt x="101" y="301"/>
                    <a:pt x="201" y="301"/>
                  </a:cubicBezTo>
                  <a:cubicBezTo>
                    <a:pt x="302" y="2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625;p71">
              <a:extLst>
                <a:ext uri="{FF2B5EF4-FFF2-40B4-BE49-F238E27FC236}">
                  <a16:creationId xmlns:a16="http://schemas.microsoft.com/office/drawing/2014/main" id="{76A08736-08E2-4AFB-B964-D4A5F1273E06}"/>
                </a:ext>
              </a:extLst>
            </p:cNvPr>
            <p:cNvSpPr/>
            <p:nvPr/>
          </p:nvSpPr>
          <p:spPr>
            <a:xfrm>
              <a:off x="2005150" y="2997525"/>
              <a:ext cx="8175" cy="8175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201" y="1"/>
                  </a:moveTo>
                  <a:cubicBezTo>
                    <a:pt x="1" y="1"/>
                    <a:pt x="1" y="326"/>
                    <a:pt x="201" y="326"/>
                  </a:cubicBezTo>
                  <a:cubicBezTo>
                    <a:pt x="326" y="326"/>
                    <a:pt x="326" y="10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626;p71">
              <a:extLst>
                <a:ext uri="{FF2B5EF4-FFF2-40B4-BE49-F238E27FC236}">
                  <a16:creationId xmlns:a16="http://schemas.microsoft.com/office/drawing/2014/main" id="{E8D6CFC4-6942-405E-BB4D-79D0F3FA995C}"/>
                </a:ext>
              </a:extLst>
            </p:cNvPr>
            <p:cNvSpPr/>
            <p:nvPr/>
          </p:nvSpPr>
          <p:spPr>
            <a:xfrm>
              <a:off x="2085975" y="2980225"/>
              <a:ext cx="8175" cy="9800"/>
            </a:xfrm>
            <a:custGeom>
              <a:avLst/>
              <a:gdLst/>
              <a:ahLst/>
              <a:cxnLst/>
              <a:rect l="l" t="t" r="r" b="b"/>
              <a:pathLst>
                <a:path w="327" h="392" extrusionOk="0">
                  <a:moveTo>
                    <a:pt x="165" y="0"/>
                  </a:moveTo>
                  <a:cubicBezTo>
                    <a:pt x="105" y="0"/>
                    <a:pt x="42" y="24"/>
                    <a:pt x="1" y="66"/>
                  </a:cubicBezTo>
                  <a:lnTo>
                    <a:pt x="1" y="166"/>
                  </a:lnTo>
                  <a:cubicBezTo>
                    <a:pt x="1" y="166"/>
                    <a:pt x="1" y="292"/>
                    <a:pt x="101" y="392"/>
                  </a:cubicBezTo>
                  <a:cubicBezTo>
                    <a:pt x="226" y="392"/>
                    <a:pt x="327" y="292"/>
                    <a:pt x="327" y="166"/>
                  </a:cubicBezTo>
                  <a:cubicBezTo>
                    <a:pt x="327" y="49"/>
                    <a:pt x="24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627;p71">
              <a:extLst>
                <a:ext uri="{FF2B5EF4-FFF2-40B4-BE49-F238E27FC236}">
                  <a16:creationId xmlns:a16="http://schemas.microsoft.com/office/drawing/2014/main" id="{D34853D3-A5FC-4BE1-A813-31C07F4F453B}"/>
                </a:ext>
              </a:extLst>
            </p:cNvPr>
            <p:cNvSpPr/>
            <p:nvPr/>
          </p:nvSpPr>
          <p:spPr>
            <a:xfrm>
              <a:off x="2088475" y="296370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extrusionOk="0">
                  <a:moveTo>
                    <a:pt x="126" y="0"/>
                  </a:moveTo>
                  <a:cubicBezTo>
                    <a:pt x="1" y="0"/>
                    <a:pt x="1" y="201"/>
                    <a:pt x="126" y="201"/>
                  </a:cubicBezTo>
                  <a:cubicBezTo>
                    <a:pt x="327" y="201"/>
                    <a:pt x="327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628;p71">
              <a:extLst>
                <a:ext uri="{FF2B5EF4-FFF2-40B4-BE49-F238E27FC236}">
                  <a16:creationId xmlns:a16="http://schemas.microsoft.com/office/drawing/2014/main" id="{F2C59521-6086-408C-A3D4-CD9DF8202D21}"/>
                </a:ext>
              </a:extLst>
            </p:cNvPr>
            <p:cNvSpPr/>
            <p:nvPr/>
          </p:nvSpPr>
          <p:spPr>
            <a:xfrm>
              <a:off x="2159300" y="3000825"/>
              <a:ext cx="7525" cy="7375"/>
            </a:xfrm>
            <a:custGeom>
              <a:avLst/>
              <a:gdLst/>
              <a:ahLst/>
              <a:cxnLst/>
              <a:rect l="l" t="t" r="r" b="b"/>
              <a:pathLst>
                <a:path w="301" h="295" extrusionOk="0">
                  <a:moveTo>
                    <a:pt x="150" y="0"/>
                  </a:moveTo>
                  <a:cubicBezTo>
                    <a:pt x="125" y="0"/>
                    <a:pt x="100" y="31"/>
                    <a:pt x="100" y="94"/>
                  </a:cubicBezTo>
                  <a:cubicBezTo>
                    <a:pt x="0" y="94"/>
                    <a:pt x="0" y="194"/>
                    <a:pt x="100" y="194"/>
                  </a:cubicBezTo>
                  <a:cubicBezTo>
                    <a:pt x="100" y="295"/>
                    <a:pt x="100" y="295"/>
                    <a:pt x="201" y="295"/>
                  </a:cubicBezTo>
                  <a:cubicBezTo>
                    <a:pt x="201" y="295"/>
                    <a:pt x="301" y="295"/>
                    <a:pt x="301" y="194"/>
                  </a:cubicBezTo>
                  <a:cubicBezTo>
                    <a:pt x="301" y="194"/>
                    <a:pt x="301" y="94"/>
                    <a:pt x="201" y="94"/>
                  </a:cubicBezTo>
                  <a:cubicBezTo>
                    <a:pt x="201" y="31"/>
                    <a:pt x="176" y="0"/>
                    <a:pt x="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629;p71">
              <a:extLst>
                <a:ext uri="{FF2B5EF4-FFF2-40B4-BE49-F238E27FC236}">
                  <a16:creationId xmlns:a16="http://schemas.microsoft.com/office/drawing/2014/main" id="{820DE359-95F7-47C3-930A-4C45891AA6F4}"/>
                </a:ext>
              </a:extLst>
            </p:cNvPr>
            <p:cNvSpPr/>
            <p:nvPr/>
          </p:nvSpPr>
          <p:spPr>
            <a:xfrm>
              <a:off x="2172450" y="299000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01" y="1"/>
                  </a:moveTo>
                  <a:cubicBezTo>
                    <a:pt x="0" y="1"/>
                    <a:pt x="0" y="302"/>
                    <a:pt x="201" y="302"/>
                  </a:cubicBezTo>
                  <a:cubicBezTo>
                    <a:pt x="301" y="302"/>
                    <a:pt x="301" y="10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630;p71">
              <a:extLst>
                <a:ext uri="{FF2B5EF4-FFF2-40B4-BE49-F238E27FC236}">
                  <a16:creationId xmlns:a16="http://schemas.microsoft.com/office/drawing/2014/main" id="{BDAE6983-033E-476B-A485-46DB9ADBD724}"/>
                </a:ext>
              </a:extLst>
            </p:cNvPr>
            <p:cNvSpPr/>
            <p:nvPr/>
          </p:nvSpPr>
          <p:spPr>
            <a:xfrm>
              <a:off x="2013300" y="3138500"/>
              <a:ext cx="5025" cy="8175"/>
            </a:xfrm>
            <a:custGeom>
              <a:avLst/>
              <a:gdLst/>
              <a:ahLst/>
              <a:cxnLst/>
              <a:rect l="l" t="t" r="r" b="b"/>
              <a:pathLst>
                <a:path w="201" h="327" extrusionOk="0">
                  <a:moveTo>
                    <a:pt x="101" y="1"/>
                  </a:moveTo>
                  <a:cubicBezTo>
                    <a:pt x="0" y="1"/>
                    <a:pt x="0" y="101"/>
                    <a:pt x="0" y="226"/>
                  </a:cubicBezTo>
                  <a:cubicBezTo>
                    <a:pt x="0" y="326"/>
                    <a:pt x="0" y="326"/>
                    <a:pt x="101" y="326"/>
                  </a:cubicBezTo>
                  <a:cubicBezTo>
                    <a:pt x="201" y="326"/>
                    <a:pt x="201" y="226"/>
                    <a:pt x="201" y="226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631;p71">
              <a:extLst>
                <a:ext uri="{FF2B5EF4-FFF2-40B4-BE49-F238E27FC236}">
                  <a16:creationId xmlns:a16="http://schemas.microsoft.com/office/drawing/2014/main" id="{7CB034BC-041F-4402-92E9-CAD2DA08302E}"/>
                </a:ext>
              </a:extLst>
            </p:cNvPr>
            <p:cNvSpPr/>
            <p:nvPr/>
          </p:nvSpPr>
          <p:spPr>
            <a:xfrm>
              <a:off x="2072825" y="3172350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226" y="0"/>
                  </a:moveTo>
                  <a:cubicBezTo>
                    <a:pt x="126" y="0"/>
                    <a:pt x="0" y="125"/>
                    <a:pt x="0" y="226"/>
                  </a:cubicBezTo>
                  <a:cubicBezTo>
                    <a:pt x="0" y="326"/>
                    <a:pt x="126" y="426"/>
                    <a:pt x="226" y="426"/>
                  </a:cubicBezTo>
                  <a:cubicBezTo>
                    <a:pt x="326" y="426"/>
                    <a:pt x="426" y="326"/>
                    <a:pt x="426" y="226"/>
                  </a:cubicBezTo>
                  <a:cubicBezTo>
                    <a:pt x="426" y="125"/>
                    <a:pt x="326" y="0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632;p71">
              <a:extLst>
                <a:ext uri="{FF2B5EF4-FFF2-40B4-BE49-F238E27FC236}">
                  <a16:creationId xmlns:a16="http://schemas.microsoft.com/office/drawing/2014/main" id="{ACF4C9B9-CD54-40AA-AF29-834F7C95D740}"/>
                </a:ext>
              </a:extLst>
            </p:cNvPr>
            <p:cNvSpPr/>
            <p:nvPr/>
          </p:nvSpPr>
          <p:spPr>
            <a:xfrm>
              <a:off x="2070325" y="3191125"/>
              <a:ext cx="8150" cy="7550"/>
            </a:xfrm>
            <a:custGeom>
              <a:avLst/>
              <a:gdLst/>
              <a:ahLst/>
              <a:cxnLst/>
              <a:rect l="l" t="t" r="r" b="b"/>
              <a:pathLst>
                <a:path w="326" h="302" extrusionOk="0">
                  <a:moveTo>
                    <a:pt x="226" y="1"/>
                  </a:moveTo>
                  <a:cubicBezTo>
                    <a:pt x="0" y="1"/>
                    <a:pt x="0" y="201"/>
                    <a:pt x="226" y="302"/>
                  </a:cubicBezTo>
                  <a:cubicBezTo>
                    <a:pt x="326" y="302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633;p71">
              <a:extLst>
                <a:ext uri="{FF2B5EF4-FFF2-40B4-BE49-F238E27FC236}">
                  <a16:creationId xmlns:a16="http://schemas.microsoft.com/office/drawing/2014/main" id="{C31F15B8-4A9D-4A7E-AEBC-F4E844FB9AB1}"/>
                </a:ext>
              </a:extLst>
            </p:cNvPr>
            <p:cNvSpPr/>
            <p:nvPr/>
          </p:nvSpPr>
          <p:spPr>
            <a:xfrm>
              <a:off x="2164300" y="3144150"/>
              <a:ext cx="10675" cy="10050"/>
            </a:xfrm>
            <a:custGeom>
              <a:avLst/>
              <a:gdLst/>
              <a:ahLst/>
              <a:cxnLst/>
              <a:rect l="l" t="t" r="r" b="b"/>
              <a:pathLst>
                <a:path w="427" h="402" extrusionOk="0">
                  <a:moveTo>
                    <a:pt x="226" y="0"/>
                  </a:moveTo>
                  <a:cubicBezTo>
                    <a:pt x="101" y="0"/>
                    <a:pt x="1" y="100"/>
                    <a:pt x="1" y="201"/>
                  </a:cubicBezTo>
                  <a:cubicBezTo>
                    <a:pt x="1" y="301"/>
                    <a:pt x="101" y="301"/>
                    <a:pt x="226" y="401"/>
                  </a:cubicBezTo>
                  <a:cubicBezTo>
                    <a:pt x="326" y="401"/>
                    <a:pt x="427" y="301"/>
                    <a:pt x="427" y="201"/>
                  </a:cubicBezTo>
                  <a:cubicBezTo>
                    <a:pt x="427" y="100"/>
                    <a:pt x="326" y="0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634;p71">
              <a:extLst>
                <a:ext uri="{FF2B5EF4-FFF2-40B4-BE49-F238E27FC236}">
                  <a16:creationId xmlns:a16="http://schemas.microsoft.com/office/drawing/2014/main" id="{67937297-0802-4644-85B2-15AFDB40DAC1}"/>
                </a:ext>
              </a:extLst>
            </p:cNvPr>
            <p:cNvSpPr/>
            <p:nvPr/>
          </p:nvSpPr>
          <p:spPr>
            <a:xfrm>
              <a:off x="2094125" y="3097775"/>
              <a:ext cx="18200" cy="38250"/>
            </a:xfrm>
            <a:custGeom>
              <a:avLst/>
              <a:gdLst/>
              <a:ahLst/>
              <a:cxnLst/>
              <a:rect l="l" t="t" r="r" b="b"/>
              <a:pathLst>
                <a:path w="728" h="1530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01" y="377"/>
                    <a:pt x="201" y="602"/>
                    <a:pt x="301" y="903"/>
                  </a:cubicBezTo>
                  <a:cubicBezTo>
                    <a:pt x="402" y="1103"/>
                    <a:pt x="402" y="1329"/>
                    <a:pt x="627" y="1529"/>
                  </a:cubicBezTo>
                  <a:cubicBezTo>
                    <a:pt x="627" y="1529"/>
                    <a:pt x="727" y="1529"/>
                    <a:pt x="727" y="1429"/>
                  </a:cubicBezTo>
                  <a:cubicBezTo>
                    <a:pt x="727" y="1229"/>
                    <a:pt x="627" y="1003"/>
                    <a:pt x="527" y="803"/>
                  </a:cubicBezTo>
                  <a:cubicBezTo>
                    <a:pt x="402" y="477"/>
                    <a:pt x="301" y="276"/>
                    <a:pt x="101" y="76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635;p71">
              <a:extLst>
                <a:ext uri="{FF2B5EF4-FFF2-40B4-BE49-F238E27FC236}">
                  <a16:creationId xmlns:a16="http://schemas.microsoft.com/office/drawing/2014/main" id="{C5F84368-B346-4DAB-AC34-05326E4B9FB9}"/>
                </a:ext>
              </a:extLst>
            </p:cNvPr>
            <p:cNvSpPr/>
            <p:nvPr/>
          </p:nvSpPr>
          <p:spPr>
            <a:xfrm>
              <a:off x="2041500" y="3047025"/>
              <a:ext cx="23825" cy="21325"/>
            </a:xfrm>
            <a:custGeom>
              <a:avLst/>
              <a:gdLst/>
              <a:ahLst/>
              <a:cxnLst/>
              <a:rect l="l" t="t" r="r" b="b"/>
              <a:pathLst>
                <a:path w="953" h="853" extrusionOk="0">
                  <a:moveTo>
                    <a:pt x="0" y="0"/>
                  </a:moveTo>
                  <a:cubicBezTo>
                    <a:pt x="0" y="226"/>
                    <a:pt x="326" y="427"/>
                    <a:pt x="426" y="627"/>
                  </a:cubicBezTo>
                  <a:cubicBezTo>
                    <a:pt x="627" y="752"/>
                    <a:pt x="752" y="853"/>
                    <a:pt x="953" y="853"/>
                  </a:cubicBezTo>
                  <a:cubicBezTo>
                    <a:pt x="852" y="853"/>
                    <a:pt x="852" y="752"/>
                    <a:pt x="752" y="752"/>
                  </a:cubicBezTo>
                  <a:cubicBezTo>
                    <a:pt x="752" y="627"/>
                    <a:pt x="627" y="527"/>
                    <a:pt x="527" y="427"/>
                  </a:cubicBezTo>
                  <a:cubicBezTo>
                    <a:pt x="426" y="326"/>
                    <a:pt x="3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636;p71">
              <a:extLst>
                <a:ext uri="{FF2B5EF4-FFF2-40B4-BE49-F238E27FC236}">
                  <a16:creationId xmlns:a16="http://schemas.microsoft.com/office/drawing/2014/main" id="{3BC3C894-EE96-4268-A760-B64436A1BA3C}"/>
                </a:ext>
              </a:extLst>
            </p:cNvPr>
            <p:cNvSpPr/>
            <p:nvPr/>
          </p:nvSpPr>
          <p:spPr>
            <a:xfrm>
              <a:off x="2067800" y="3021950"/>
              <a:ext cx="8175" cy="30750"/>
            </a:xfrm>
            <a:custGeom>
              <a:avLst/>
              <a:gdLst/>
              <a:ahLst/>
              <a:cxnLst/>
              <a:rect l="l" t="t" r="r" b="b"/>
              <a:pathLst>
                <a:path w="327" h="1230" extrusionOk="0">
                  <a:moveTo>
                    <a:pt x="114" y="1"/>
                  </a:moveTo>
                  <a:cubicBezTo>
                    <a:pt x="101" y="1"/>
                    <a:pt x="101" y="26"/>
                    <a:pt x="101" y="76"/>
                  </a:cubicBezTo>
                  <a:cubicBezTo>
                    <a:pt x="1" y="277"/>
                    <a:pt x="101" y="377"/>
                    <a:pt x="101" y="602"/>
                  </a:cubicBezTo>
                  <a:cubicBezTo>
                    <a:pt x="101" y="803"/>
                    <a:pt x="201" y="1003"/>
                    <a:pt x="327" y="1229"/>
                  </a:cubicBezTo>
                  <a:lnTo>
                    <a:pt x="327" y="602"/>
                  </a:lnTo>
                  <a:cubicBezTo>
                    <a:pt x="327" y="377"/>
                    <a:pt x="327" y="176"/>
                    <a:pt x="201" y="76"/>
                  </a:cubicBezTo>
                  <a:cubicBezTo>
                    <a:pt x="151" y="26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637;p71">
              <a:extLst>
                <a:ext uri="{FF2B5EF4-FFF2-40B4-BE49-F238E27FC236}">
                  <a16:creationId xmlns:a16="http://schemas.microsoft.com/office/drawing/2014/main" id="{31F34E65-0C29-4788-9D10-F77BF7EA653D}"/>
                </a:ext>
              </a:extLst>
            </p:cNvPr>
            <p:cNvSpPr/>
            <p:nvPr/>
          </p:nvSpPr>
          <p:spPr>
            <a:xfrm>
              <a:off x="2099150" y="305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638;p71">
              <a:extLst>
                <a:ext uri="{FF2B5EF4-FFF2-40B4-BE49-F238E27FC236}">
                  <a16:creationId xmlns:a16="http://schemas.microsoft.com/office/drawing/2014/main" id="{86EEE250-153E-4A41-875C-F67583234483}"/>
                </a:ext>
              </a:extLst>
            </p:cNvPr>
            <p:cNvSpPr/>
            <p:nvPr/>
          </p:nvSpPr>
          <p:spPr>
            <a:xfrm>
              <a:off x="2094850" y="3026350"/>
              <a:ext cx="22475" cy="32400"/>
            </a:xfrm>
            <a:custGeom>
              <a:avLst/>
              <a:gdLst/>
              <a:ahLst/>
              <a:cxnLst/>
              <a:rect l="l" t="t" r="r" b="b"/>
              <a:pathLst>
                <a:path w="899" h="1296" extrusionOk="0">
                  <a:moveTo>
                    <a:pt x="698" y="0"/>
                  </a:moveTo>
                  <a:cubicBezTo>
                    <a:pt x="373" y="326"/>
                    <a:pt x="172" y="727"/>
                    <a:pt x="72" y="1153"/>
                  </a:cubicBezTo>
                  <a:cubicBezTo>
                    <a:pt x="1" y="1224"/>
                    <a:pt x="80" y="1295"/>
                    <a:pt x="133" y="1295"/>
                  </a:cubicBezTo>
                  <a:cubicBezTo>
                    <a:pt x="155" y="1295"/>
                    <a:pt x="172" y="1283"/>
                    <a:pt x="172" y="1254"/>
                  </a:cubicBezTo>
                  <a:cubicBezTo>
                    <a:pt x="373" y="827"/>
                    <a:pt x="598" y="527"/>
                    <a:pt x="799" y="201"/>
                  </a:cubicBezTo>
                  <a:cubicBezTo>
                    <a:pt x="899" y="101"/>
                    <a:pt x="799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639;p71">
              <a:extLst>
                <a:ext uri="{FF2B5EF4-FFF2-40B4-BE49-F238E27FC236}">
                  <a16:creationId xmlns:a16="http://schemas.microsoft.com/office/drawing/2014/main" id="{E086EF9A-5ADB-4DC6-9DD6-87D8834312FB}"/>
                </a:ext>
              </a:extLst>
            </p:cNvPr>
            <p:cNvSpPr/>
            <p:nvPr/>
          </p:nvSpPr>
          <p:spPr>
            <a:xfrm>
              <a:off x="2109800" y="3055175"/>
              <a:ext cx="31350" cy="13175"/>
            </a:xfrm>
            <a:custGeom>
              <a:avLst/>
              <a:gdLst/>
              <a:ahLst/>
              <a:cxnLst/>
              <a:rect l="l" t="t" r="r" b="b"/>
              <a:pathLst>
                <a:path w="1254" h="527" extrusionOk="0">
                  <a:moveTo>
                    <a:pt x="1028" y="0"/>
                  </a:moveTo>
                  <a:cubicBezTo>
                    <a:pt x="727" y="101"/>
                    <a:pt x="301" y="201"/>
                    <a:pt x="100" y="426"/>
                  </a:cubicBezTo>
                  <a:cubicBezTo>
                    <a:pt x="0" y="426"/>
                    <a:pt x="100" y="527"/>
                    <a:pt x="100" y="527"/>
                  </a:cubicBezTo>
                  <a:cubicBezTo>
                    <a:pt x="401" y="426"/>
                    <a:pt x="727" y="301"/>
                    <a:pt x="1153" y="201"/>
                  </a:cubicBezTo>
                  <a:cubicBezTo>
                    <a:pt x="1253" y="201"/>
                    <a:pt x="1153" y="0"/>
                    <a:pt x="10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640;p71">
              <a:extLst>
                <a:ext uri="{FF2B5EF4-FFF2-40B4-BE49-F238E27FC236}">
                  <a16:creationId xmlns:a16="http://schemas.microsoft.com/office/drawing/2014/main" id="{9B478311-E184-4352-A40D-E1BD6E89E5B4}"/>
                </a:ext>
              </a:extLst>
            </p:cNvPr>
            <p:cNvSpPr/>
            <p:nvPr/>
          </p:nvSpPr>
          <p:spPr>
            <a:xfrm>
              <a:off x="2036475" y="3085450"/>
              <a:ext cx="25625" cy="16750"/>
            </a:xfrm>
            <a:custGeom>
              <a:avLst/>
              <a:gdLst/>
              <a:ahLst/>
              <a:cxnLst/>
              <a:rect l="l" t="t" r="r" b="b"/>
              <a:pathLst>
                <a:path w="1025" h="670" extrusionOk="0">
                  <a:moveTo>
                    <a:pt x="927" y="1"/>
                  </a:moveTo>
                  <a:cubicBezTo>
                    <a:pt x="899" y="1"/>
                    <a:pt x="865" y="13"/>
                    <a:pt x="828" y="42"/>
                  </a:cubicBezTo>
                  <a:cubicBezTo>
                    <a:pt x="728" y="143"/>
                    <a:pt x="527" y="143"/>
                    <a:pt x="327" y="243"/>
                  </a:cubicBezTo>
                  <a:cubicBezTo>
                    <a:pt x="201" y="343"/>
                    <a:pt x="1" y="469"/>
                    <a:pt x="1" y="569"/>
                  </a:cubicBezTo>
                  <a:lnTo>
                    <a:pt x="1" y="669"/>
                  </a:lnTo>
                  <a:cubicBezTo>
                    <a:pt x="101" y="669"/>
                    <a:pt x="201" y="669"/>
                    <a:pt x="201" y="569"/>
                  </a:cubicBezTo>
                  <a:cubicBezTo>
                    <a:pt x="327" y="569"/>
                    <a:pt x="427" y="469"/>
                    <a:pt x="527" y="469"/>
                  </a:cubicBezTo>
                  <a:cubicBezTo>
                    <a:pt x="627" y="343"/>
                    <a:pt x="828" y="243"/>
                    <a:pt x="953" y="143"/>
                  </a:cubicBezTo>
                  <a:cubicBezTo>
                    <a:pt x="1024" y="72"/>
                    <a:pt x="995" y="1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641;p71">
              <a:extLst>
                <a:ext uri="{FF2B5EF4-FFF2-40B4-BE49-F238E27FC236}">
                  <a16:creationId xmlns:a16="http://schemas.microsoft.com/office/drawing/2014/main" id="{C1932969-6366-4657-9D2A-94D21C422AE4}"/>
                </a:ext>
              </a:extLst>
            </p:cNvPr>
            <p:cNvSpPr/>
            <p:nvPr/>
          </p:nvSpPr>
          <p:spPr>
            <a:xfrm>
              <a:off x="2062800" y="3097150"/>
              <a:ext cx="15675" cy="25725"/>
            </a:xfrm>
            <a:custGeom>
              <a:avLst/>
              <a:gdLst/>
              <a:ahLst/>
              <a:cxnLst/>
              <a:rect l="l" t="t" r="r" b="b"/>
              <a:pathLst>
                <a:path w="627" h="1029" extrusionOk="0">
                  <a:moveTo>
                    <a:pt x="401" y="1"/>
                  </a:moveTo>
                  <a:cubicBezTo>
                    <a:pt x="301" y="201"/>
                    <a:pt x="301" y="402"/>
                    <a:pt x="201" y="502"/>
                  </a:cubicBezTo>
                  <a:cubicBezTo>
                    <a:pt x="201" y="627"/>
                    <a:pt x="0" y="828"/>
                    <a:pt x="101" y="928"/>
                  </a:cubicBezTo>
                  <a:lnTo>
                    <a:pt x="201" y="1028"/>
                  </a:lnTo>
                  <a:cubicBezTo>
                    <a:pt x="301" y="928"/>
                    <a:pt x="401" y="727"/>
                    <a:pt x="401" y="627"/>
                  </a:cubicBezTo>
                  <a:cubicBezTo>
                    <a:pt x="527" y="402"/>
                    <a:pt x="627" y="201"/>
                    <a:pt x="527" y="101"/>
                  </a:cubicBezTo>
                  <a:cubicBezTo>
                    <a:pt x="527" y="1"/>
                    <a:pt x="527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642;p71">
              <a:extLst>
                <a:ext uri="{FF2B5EF4-FFF2-40B4-BE49-F238E27FC236}">
                  <a16:creationId xmlns:a16="http://schemas.microsoft.com/office/drawing/2014/main" id="{77CC1A67-4852-48EB-88AA-05C833B680DC}"/>
                </a:ext>
              </a:extLst>
            </p:cNvPr>
            <p:cNvSpPr/>
            <p:nvPr/>
          </p:nvSpPr>
          <p:spPr>
            <a:xfrm>
              <a:off x="2112300" y="3086500"/>
              <a:ext cx="28850" cy="13175"/>
            </a:xfrm>
            <a:custGeom>
              <a:avLst/>
              <a:gdLst/>
              <a:ahLst/>
              <a:cxnLst/>
              <a:rect l="l" t="t" r="r" b="b"/>
              <a:pathLst>
                <a:path w="1154" h="527" extrusionOk="0">
                  <a:moveTo>
                    <a:pt x="0" y="0"/>
                  </a:moveTo>
                  <a:cubicBezTo>
                    <a:pt x="201" y="201"/>
                    <a:pt x="426" y="201"/>
                    <a:pt x="627" y="301"/>
                  </a:cubicBezTo>
                  <a:cubicBezTo>
                    <a:pt x="727" y="427"/>
                    <a:pt x="928" y="527"/>
                    <a:pt x="1053" y="527"/>
                  </a:cubicBezTo>
                  <a:lnTo>
                    <a:pt x="1153" y="427"/>
                  </a:lnTo>
                  <a:cubicBezTo>
                    <a:pt x="1053" y="201"/>
                    <a:pt x="827" y="201"/>
                    <a:pt x="627" y="201"/>
                  </a:cubicBezTo>
                  <a:cubicBezTo>
                    <a:pt x="527" y="101"/>
                    <a:pt x="3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643;p71">
              <a:extLst>
                <a:ext uri="{FF2B5EF4-FFF2-40B4-BE49-F238E27FC236}">
                  <a16:creationId xmlns:a16="http://schemas.microsoft.com/office/drawing/2014/main" id="{AB24A605-FC63-4345-8854-3520045F8524}"/>
                </a:ext>
              </a:extLst>
            </p:cNvPr>
            <p:cNvSpPr/>
            <p:nvPr/>
          </p:nvSpPr>
          <p:spPr>
            <a:xfrm>
              <a:off x="1874825" y="3141000"/>
              <a:ext cx="31350" cy="23850"/>
            </a:xfrm>
            <a:custGeom>
              <a:avLst/>
              <a:gdLst/>
              <a:ahLst/>
              <a:cxnLst/>
              <a:rect l="l" t="t" r="r" b="b"/>
              <a:pathLst>
                <a:path w="1254" h="954" extrusionOk="0">
                  <a:moveTo>
                    <a:pt x="527" y="1"/>
                  </a:moveTo>
                  <a:cubicBezTo>
                    <a:pt x="1" y="1"/>
                    <a:pt x="101" y="953"/>
                    <a:pt x="627" y="953"/>
                  </a:cubicBezTo>
                  <a:cubicBezTo>
                    <a:pt x="1254" y="953"/>
                    <a:pt x="1153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644;p71">
              <a:extLst>
                <a:ext uri="{FF2B5EF4-FFF2-40B4-BE49-F238E27FC236}">
                  <a16:creationId xmlns:a16="http://schemas.microsoft.com/office/drawing/2014/main" id="{F3E70DD0-9092-4AB8-8B7B-60E63D2E4E6A}"/>
                </a:ext>
              </a:extLst>
            </p:cNvPr>
            <p:cNvSpPr/>
            <p:nvPr/>
          </p:nvSpPr>
          <p:spPr>
            <a:xfrm>
              <a:off x="1906250" y="3062700"/>
              <a:ext cx="25625" cy="21750"/>
            </a:xfrm>
            <a:custGeom>
              <a:avLst/>
              <a:gdLst/>
              <a:ahLst/>
              <a:cxnLst/>
              <a:rect l="l" t="t" r="r" b="b"/>
              <a:pathLst>
                <a:path w="1025" h="870" extrusionOk="0">
                  <a:moveTo>
                    <a:pt x="623" y="0"/>
                  </a:moveTo>
                  <a:cubicBezTo>
                    <a:pt x="523" y="0"/>
                    <a:pt x="523" y="125"/>
                    <a:pt x="398" y="125"/>
                  </a:cubicBezTo>
                  <a:cubicBezTo>
                    <a:pt x="0" y="364"/>
                    <a:pt x="375" y="870"/>
                    <a:pt x="697" y="870"/>
                  </a:cubicBezTo>
                  <a:cubicBezTo>
                    <a:pt x="781" y="870"/>
                    <a:pt x="862" y="835"/>
                    <a:pt x="924" y="752"/>
                  </a:cubicBezTo>
                  <a:cubicBezTo>
                    <a:pt x="1024" y="627"/>
                    <a:pt x="1024" y="526"/>
                    <a:pt x="1024" y="326"/>
                  </a:cubicBezTo>
                  <a:cubicBezTo>
                    <a:pt x="1024" y="125"/>
                    <a:pt x="824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645;p71">
              <a:extLst>
                <a:ext uri="{FF2B5EF4-FFF2-40B4-BE49-F238E27FC236}">
                  <a16:creationId xmlns:a16="http://schemas.microsoft.com/office/drawing/2014/main" id="{F95B42FA-6749-4126-8B53-F0C598813F81}"/>
                </a:ext>
              </a:extLst>
            </p:cNvPr>
            <p:cNvSpPr/>
            <p:nvPr/>
          </p:nvSpPr>
          <p:spPr>
            <a:xfrm>
              <a:off x="1723200" y="2901025"/>
              <a:ext cx="15675" cy="16325"/>
            </a:xfrm>
            <a:custGeom>
              <a:avLst/>
              <a:gdLst/>
              <a:ahLst/>
              <a:cxnLst/>
              <a:rect l="l" t="t" r="r" b="b"/>
              <a:pathLst>
                <a:path w="627" h="653" extrusionOk="0">
                  <a:moveTo>
                    <a:pt x="201" y="1"/>
                  </a:moveTo>
                  <a:cubicBezTo>
                    <a:pt x="101" y="1"/>
                    <a:pt x="101" y="1"/>
                    <a:pt x="101" y="101"/>
                  </a:cubicBezTo>
                  <a:lnTo>
                    <a:pt x="0" y="101"/>
                  </a:lnTo>
                  <a:lnTo>
                    <a:pt x="0" y="201"/>
                  </a:lnTo>
                  <a:lnTo>
                    <a:pt x="0" y="327"/>
                  </a:lnTo>
                  <a:lnTo>
                    <a:pt x="0" y="427"/>
                  </a:lnTo>
                  <a:cubicBezTo>
                    <a:pt x="51" y="577"/>
                    <a:pt x="182" y="653"/>
                    <a:pt x="314" y="653"/>
                  </a:cubicBezTo>
                  <a:cubicBezTo>
                    <a:pt x="445" y="653"/>
                    <a:pt x="577" y="577"/>
                    <a:pt x="627" y="427"/>
                  </a:cubicBezTo>
                  <a:lnTo>
                    <a:pt x="627" y="327"/>
                  </a:lnTo>
                  <a:lnTo>
                    <a:pt x="627" y="201"/>
                  </a:lnTo>
                  <a:lnTo>
                    <a:pt x="627" y="101"/>
                  </a:lnTo>
                  <a:lnTo>
                    <a:pt x="527" y="101"/>
                  </a:lnTo>
                  <a:cubicBezTo>
                    <a:pt x="527" y="1"/>
                    <a:pt x="527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646;p71">
              <a:extLst>
                <a:ext uri="{FF2B5EF4-FFF2-40B4-BE49-F238E27FC236}">
                  <a16:creationId xmlns:a16="http://schemas.microsoft.com/office/drawing/2014/main" id="{35E467B8-A033-4AB6-9356-B982A0084068}"/>
                </a:ext>
              </a:extLst>
            </p:cNvPr>
            <p:cNvSpPr/>
            <p:nvPr/>
          </p:nvSpPr>
          <p:spPr>
            <a:xfrm>
              <a:off x="1686850" y="294050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201" y="1"/>
                  </a:moveTo>
                  <a:cubicBezTo>
                    <a:pt x="1" y="1"/>
                    <a:pt x="101" y="201"/>
                    <a:pt x="201" y="201"/>
                  </a:cubicBezTo>
                  <a:cubicBezTo>
                    <a:pt x="301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647;p71">
              <a:extLst>
                <a:ext uri="{FF2B5EF4-FFF2-40B4-BE49-F238E27FC236}">
                  <a16:creationId xmlns:a16="http://schemas.microsoft.com/office/drawing/2014/main" id="{8E73F304-30FD-4141-9242-4B3C228D7D60}"/>
                </a:ext>
              </a:extLst>
            </p:cNvPr>
            <p:cNvSpPr/>
            <p:nvPr/>
          </p:nvSpPr>
          <p:spPr>
            <a:xfrm>
              <a:off x="1710050" y="3146650"/>
              <a:ext cx="33850" cy="23200"/>
            </a:xfrm>
            <a:custGeom>
              <a:avLst/>
              <a:gdLst/>
              <a:ahLst/>
              <a:cxnLst/>
              <a:rect l="l" t="t" r="r" b="b"/>
              <a:pathLst>
                <a:path w="1354" h="928" extrusionOk="0">
                  <a:moveTo>
                    <a:pt x="627" y="0"/>
                  </a:moveTo>
                  <a:cubicBezTo>
                    <a:pt x="0" y="0"/>
                    <a:pt x="100" y="928"/>
                    <a:pt x="727" y="928"/>
                  </a:cubicBezTo>
                  <a:cubicBezTo>
                    <a:pt x="1353" y="928"/>
                    <a:pt x="1253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648;p71">
              <a:extLst>
                <a:ext uri="{FF2B5EF4-FFF2-40B4-BE49-F238E27FC236}">
                  <a16:creationId xmlns:a16="http://schemas.microsoft.com/office/drawing/2014/main" id="{EC3DD0D5-C79A-400B-9256-0C17A0936C7D}"/>
                </a:ext>
              </a:extLst>
            </p:cNvPr>
            <p:cNvSpPr/>
            <p:nvPr/>
          </p:nvSpPr>
          <p:spPr>
            <a:xfrm>
              <a:off x="1750725" y="3160400"/>
              <a:ext cx="20800" cy="11375"/>
            </a:xfrm>
            <a:custGeom>
              <a:avLst/>
              <a:gdLst/>
              <a:ahLst/>
              <a:cxnLst/>
              <a:rect l="l" t="t" r="r" b="b"/>
              <a:pathLst>
                <a:path w="832" h="455" extrusionOk="0">
                  <a:moveTo>
                    <a:pt x="435" y="1"/>
                  </a:moveTo>
                  <a:cubicBezTo>
                    <a:pt x="371" y="1"/>
                    <a:pt x="307" y="23"/>
                    <a:pt x="253" y="77"/>
                  </a:cubicBezTo>
                  <a:lnTo>
                    <a:pt x="153" y="77"/>
                  </a:lnTo>
                  <a:cubicBezTo>
                    <a:pt x="0" y="229"/>
                    <a:pt x="195" y="454"/>
                    <a:pt x="397" y="454"/>
                  </a:cubicBezTo>
                  <a:cubicBezTo>
                    <a:pt x="460" y="454"/>
                    <a:pt x="524" y="432"/>
                    <a:pt x="579" y="378"/>
                  </a:cubicBezTo>
                  <a:lnTo>
                    <a:pt x="679" y="378"/>
                  </a:lnTo>
                  <a:cubicBezTo>
                    <a:pt x="831" y="225"/>
                    <a:pt x="636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649;p71">
              <a:extLst>
                <a:ext uri="{FF2B5EF4-FFF2-40B4-BE49-F238E27FC236}">
                  <a16:creationId xmlns:a16="http://schemas.microsoft.com/office/drawing/2014/main" id="{C61C74A4-7113-46D6-A5B6-8C3E0205AE8E}"/>
                </a:ext>
              </a:extLst>
            </p:cNvPr>
            <p:cNvSpPr/>
            <p:nvPr/>
          </p:nvSpPr>
          <p:spPr>
            <a:xfrm>
              <a:off x="1731350" y="3216825"/>
              <a:ext cx="12550" cy="8175"/>
            </a:xfrm>
            <a:custGeom>
              <a:avLst/>
              <a:gdLst/>
              <a:ahLst/>
              <a:cxnLst/>
              <a:rect l="l" t="t" r="r" b="b"/>
              <a:pathLst>
                <a:path w="502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501" y="326"/>
                    <a:pt x="4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650;p71">
              <a:extLst>
                <a:ext uri="{FF2B5EF4-FFF2-40B4-BE49-F238E27FC236}">
                  <a16:creationId xmlns:a16="http://schemas.microsoft.com/office/drawing/2014/main" id="{8670AFA3-5D15-4288-9657-20235B9CBB95}"/>
                </a:ext>
              </a:extLst>
            </p:cNvPr>
            <p:cNvSpPr/>
            <p:nvPr/>
          </p:nvSpPr>
          <p:spPr>
            <a:xfrm>
              <a:off x="1887975" y="3292650"/>
              <a:ext cx="15700" cy="15675"/>
            </a:xfrm>
            <a:custGeom>
              <a:avLst/>
              <a:gdLst/>
              <a:ahLst/>
              <a:cxnLst/>
              <a:rect l="l" t="t" r="r" b="b"/>
              <a:pathLst>
                <a:path w="628" h="627" extrusionOk="0">
                  <a:moveTo>
                    <a:pt x="302" y="0"/>
                  </a:moveTo>
                  <a:cubicBezTo>
                    <a:pt x="101" y="0"/>
                    <a:pt x="1" y="201"/>
                    <a:pt x="1" y="326"/>
                  </a:cubicBezTo>
                  <a:cubicBezTo>
                    <a:pt x="1" y="526"/>
                    <a:pt x="201" y="627"/>
                    <a:pt x="402" y="627"/>
                  </a:cubicBezTo>
                  <a:cubicBezTo>
                    <a:pt x="502" y="627"/>
                    <a:pt x="627" y="426"/>
                    <a:pt x="627" y="326"/>
                  </a:cubicBezTo>
                  <a:cubicBezTo>
                    <a:pt x="627" y="100"/>
                    <a:pt x="502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651;p71">
              <a:extLst>
                <a:ext uri="{FF2B5EF4-FFF2-40B4-BE49-F238E27FC236}">
                  <a16:creationId xmlns:a16="http://schemas.microsoft.com/office/drawing/2014/main" id="{1EA1F861-382C-447C-ACB3-7A4F4752818D}"/>
                </a:ext>
              </a:extLst>
            </p:cNvPr>
            <p:cNvSpPr/>
            <p:nvPr/>
          </p:nvSpPr>
          <p:spPr>
            <a:xfrm>
              <a:off x="1913675" y="3334400"/>
              <a:ext cx="15700" cy="10275"/>
            </a:xfrm>
            <a:custGeom>
              <a:avLst/>
              <a:gdLst/>
              <a:ahLst/>
              <a:cxnLst/>
              <a:rect l="l" t="t" r="r" b="b"/>
              <a:pathLst>
                <a:path w="628" h="411" extrusionOk="0">
                  <a:moveTo>
                    <a:pt x="267" y="0"/>
                  </a:moveTo>
                  <a:cubicBezTo>
                    <a:pt x="125" y="0"/>
                    <a:pt x="0" y="86"/>
                    <a:pt x="0" y="210"/>
                  </a:cubicBezTo>
                  <a:lnTo>
                    <a:pt x="0" y="310"/>
                  </a:lnTo>
                  <a:cubicBezTo>
                    <a:pt x="0" y="410"/>
                    <a:pt x="101" y="410"/>
                    <a:pt x="226" y="410"/>
                  </a:cubicBezTo>
                  <a:cubicBezTo>
                    <a:pt x="427" y="410"/>
                    <a:pt x="627" y="210"/>
                    <a:pt x="527" y="110"/>
                  </a:cubicBezTo>
                  <a:cubicBezTo>
                    <a:pt x="450" y="33"/>
                    <a:pt x="355" y="0"/>
                    <a:pt x="2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652;p71">
              <a:extLst>
                <a:ext uri="{FF2B5EF4-FFF2-40B4-BE49-F238E27FC236}">
                  <a16:creationId xmlns:a16="http://schemas.microsoft.com/office/drawing/2014/main" id="{0A0946F0-9DE2-4FC6-B2F2-3F0F07F9819B}"/>
                </a:ext>
              </a:extLst>
            </p:cNvPr>
            <p:cNvSpPr/>
            <p:nvPr/>
          </p:nvSpPr>
          <p:spPr>
            <a:xfrm>
              <a:off x="2109800" y="3227475"/>
              <a:ext cx="18175" cy="13175"/>
            </a:xfrm>
            <a:custGeom>
              <a:avLst/>
              <a:gdLst/>
              <a:ahLst/>
              <a:cxnLst/>
              <a:rect l="l" t="t" r="r" b="b"/>
              <a:pathLst>
                <a:path w="727" h="527" extrusionOk="0">
                  <a:moveTo>
                    <a:pt x="301" y="1"/>
                  </a:moveTo>
                  <a:cubicBezTo>
                    <a:pt x="0" y="1"/>
                    <a:pt x="100" y="527"/>
                    <a:pt x="401" y="527"/>
                  </a:cubicBezTo>
                  <a:cubicBezTo>
                    <a:pt x="727" y="527"/>
                    <a:pt x="72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653;p71">
              <a:extLst>
                <a:ext uri="{FF2B5EF4-FFF2-40B4-BE49-F238E27FC236}">
                  <a16:creationId xmlns:a16="http://schemas.microsoft.com/office/drawing/2014/main" id="{35277131-640E-415E-8EA1-0F1FE17C4B1D}"/>
                </a:ext>
              </a:extLst>
            </p:cNvPr>
            <p:cNvSpPr/>
            <p:nvPr/>
          </p:nvSpPr>
          <p:spPr>
            <a:xfrm>
              <a:off x="1853525" y="3355300"/>
              <a:ext cx="31350" cy="23825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0"/>
                  </a:moveTo>
                  <a:cubicBezTo>
                    <a:pt x="0" y="0"/>
                    <a:pt x="226" y="953"/>
                    <a:pt x="752" y="953"/>
                  </a:cubicBezTo>
                  <a:cubicBezTo>
                    <a:pt x="1254" y="953"/>
                    <a:pt x="1153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654;p71">
              <a:extLst>
                <a:ext uri="{FF2B5EF4-FFF2-40B4-BE49-F238E27FC236}">
                  <a16:creationId xmlns:a16="http://schemas.microsoft.com/office/drawing/2014/main" id="{B9541080-14E7-46EC-9BE5-1F1F70D2DC3A}"/>
                </a:ext>
              </a:extLst>
            </p:cNvPr>
            <p:cNvSpPr/>
            <p:nvPr/>
          </p:nvSpPr>
          <p:spPr>
            <a:xfrm>
              <a:off x="2203775" y="2934875"/>
              <a:ext cx="23200" cy="15675"/>
            </a:xfrm>
            <a:custGeom>
              <a:avLst/>
              <a:gdLst/>
              <a:ahLst/>
              <a:cxnLst/>
              <a:rect l="l" t="t" r="r" b="b"/>
              <a:pathLst>
                <a:path w="928" h="627" extrusionOk="0">
                  <a:moveTo>
                    <a:pt x="402" y="0"/>
                  </a:moveTo>
                  <a:cubicBezTo>
                    <a:pt x="1" y="0"/>
                    <a:pt x="101" y="627"/>
                    <a:pt x="527" y="627"/>
                  </a:cubicBezTo>
                  <a:cubicBezTo>
                    <a:pt x="928" y="627"/>
                    <a:pt x="828" y="0"/>
                    <a:pt x="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655;p71">
              <a:extLst>
                <a:ext uri="{FF2B5EF4-FFF2-40B4-BE49-F238E27FC236}">
                  <a16:creationId xmlns:a16="http://schemas.microsoft.com/office/drawing/2014/main" id="{5471181D-22EE-476B-AA4B-0D46B36E501F}"/>
                </a:ext>
              </a:extLst>
            </p:cNvPr>
            <p:cNvSpPr/>
            <p:nvPr/>
          </p:nvSpPr>
          <p:spPr>
            <a:xfrm>
              <a:off x="2232600" y="2981850"/>
              <a:ext cx="18200" cy="18200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301" y="1"/>
                  </a:moveTo>
                  <a:cubicBezTo>
                    <a:pt x="101" y="1"/>
                    <a:pt x="0" y="227"/>
                    <a:pt x="0" y="327"/>
                  </a:cubicBezTo>
                  <a:cubicBezTo>
                    <a:pt x="0" y="628"/>
                    <a:pt x="201" y="728"/>
                    <a:pt x="401" y="728"/>
                  </a:cubicBezTo>
                  <a:cubicBezTo>
                    <a:pt x="627" y="728"/>
                    <a:pt x="727" y="427"/>
                    <a:pt x="727" y="327"/>
                  </a:cubicBezTo>
                  <a:cubicBezTo>
                    <a:pt x="727" y="101"/>
                    <a:pt x="50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656;p71">
              <a:extLst>
                <a:ext uri="{FF2B5EF4-FFF2-40B4-BE49-F238E27FC236}">
                  <a16:creationId xmlns:a16="http://schemas.microsoft.com/office/drawing/2014/main" id="{C74384CC-9FBD-49CE-A2F2-6A322073FA2E}"/>
                </a:ext>
              </a:extLst>
            </p:cNvPr>
            <p:cNvSpPr/>
            <p:nvPr/>
          </p:nvSpPr>
          <p:spPr>
            <a:xfrm>
              <a:off x="2221950" y="3365950"/>
              <a:ext cx="18200" cy="18200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301" y="0"/>
                  </a:moveTo>
                  <a:cubicBezTo>
                    <a:pt x="101" y="0"/>
                    <a:pt x="0" y="301"/>
                    <a:pt x="0" y="401"/>
                  </a:cubicBezTo>
                  <a:cubicBezTo>
                    <a:pt x="0" y="627"/>
                    <a:pt x="201" y="727"/>
                    <a:pt x="426" y="727"/>
                  </a:cubicBezTo>
                  <a:cubicBezTo>
                    <a:pt x="627" y="727"/>
                    <a:pt x="727" y="527"/>
                    <a:pt x="727" y="301"/>
                  </a:cubicBezTo>
                  <a:cubicBezTo>
                    <a:pt x="727" y="101"/>
                    <a:pt x="527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657;p71">
              <a:extLst>
                <a:ext uri="{FF2B5EF4-FFF2-40B4-BE49-F238E27FC236}">
                  <a16:creationId xmlns:a16="http://schemas.microsoft.com/office/drawing/2014/main" id="{6A3B9D14-6953-4415-A515-599014B546C2}"/>
                </a:ext>
              </a:extLst>
            </p:cNvPr>
            <p:cNvSpPr/>
            <p:nvPr/>
          </p:nvSpPr>
          <p:spPr>
            <a:xfrm>
              <a:off x="2254025" y="2940675"/>
              <a:ext cx="14950" cy="10925"/>
            </a:xfrm>
            <a:custGeom>
              <a:avLst/>
              <a:gdLst/>
              <a:ahLst/>
              <a:cxnLst/>
              <a:rect l="l" t="t" r="r" b="b"/>
              <a:pathLst>
                <a:path w="598" h="437" extrusionOk="0">
                  <a:moveTo>
                    <a:pt x="289" y="0"/>
                  </a:moveTo>
                  <a:cubicBezTo>
                    <a:pt x="128" y="0"/>
                    <a:pt x="0" y="153"/>
                    <a:pt x="71" y="295"/>
                  </a:cubicBezTo>
                  <a:cubicBezTo>
                    <a:pt x="142" y="365"/>
                    <a:pt x="213" y="436"/>
                    <a:pt x="292" y="436"/>
                  </a:cubicBezTo>
                  <a:cubicBezTo>
                    <a:pt x="325" y="436"/>
                    <a:pt x="360" y="424"/>
                    <a:pt x="397" y="395"/>
                  </a:cubicBezTo>
                  <a:cubicBezTo>
                    <a:pt x="497" y="395"/>
                    <a:pt x="597" y="194"/>
                    <a:pt x="497" y="94"/>
                  </a:cubicBezTo>
                  <a:cubicBezTo>
                    <a:pt x="430" y="27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658;p71">
              <a:extLst>
                <a:ext uri="{FF2B5EF4-FFF2-40B4-BE49-F238E27FC236}">
                  <a16:creationId xmlns:a16="http://schemas.microsoft.com/office/drawing/2014/main" id="{C998B9AF-7BFB-41B3-99A1-489117889F9C}"/>
                </a:ext>
              </a:extLst>
            </p:cNvPr>
            <p:cNvSpPr/>
            <p:nvPr/>
          </p:nvSpPr>
          <p:spPr>
            <a:xfrm>
              <a:off x="2456900" y="2874725"/>
              <a:ext cx="20700" cy="21325"/>
            </a:xfrm>
            <a:custGeom>
              <a:avLst/>
              <a:gdLst/>
              <a:ahLst/>
              <a:cxnLst/>
              <a:rect l="l" t="t" r="r" b="b"/>
              <a:pathLst>
                <a:path w="828" h="853" extrusionOk="0">
                  <a:moveTo>
                    <a:pt x="427" y="0"/>
                  </a:moveTo>
                  <a:cubicBezTo>
                    <a:pt x="201" y="0"/>
                    <a:pt x="1" y="326"/>
                    <a:pt x="101" y="527"/>
                  </a:cubicBezTo>
                  <a:cubicBezTo>
                    <a:pt x="101" y="752"/>
                    <a:pt x="302" y="852"/>
                    <a:pt x="527" y="852"/>
                  </a:cubicBezTo>
                  <a:cubicBezTo>
                    <a:pt x="728" y="852"/>
                    <a:pt x="828" y="627"/>
                    <a:pt x="828" y="426"/>
                  </a:cubicBezTo>
                  <a:cubicBezTo>
                    <a:pt x="828" y="226"/>
                    <a:pt x="627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659;p71">
              <a:extLst>
                <a:ext uri="{FF2B5EF4-FFF2-40B4-BE49-F238E27FC236}">
                  <a16:creationId xmlns:a16="http://schemas.microsoft.com/office/drawing/2014/main" id="{B6C6658D-51F1-440A-A6F2-00B5DAFE0309}"/>
                </a:ext>
              </a:extLst>
            </p:cNvPr>
            <p:cNvSpPr/>
            <p:nvPr/>
          </p:nvSpPr>
          <p:spPr>
            <a:xfrm>
              <a:off x="2428100" y="2903550"/>
              <a:ext cx="15675" cy="10675"/>
            </a:xfrm>
            <a:custGeom>
              <a:avLst/>
              <a:gdLst/>
              <a:ahLst/>
              <a:cxnLst/>
              <a:rect l="l" t="t" r="r" b="b"/>
              <a:pathLst>
                <a:path w="627" h="427" extrusionOk="0">
                  <a:moveTo>
                    <a:pt x="326" y="0"/>
                  </a:moveTo>
                  <a:cubicBezTo>
                    <a:pt x="0" y="0"/>
                    <a:pt x="100" y="426"/>
                    <a:pt x="426" y="426"/>
                  </a:cubicBezTo>
                  <a:cubicBezTo>
                    <a:pt x="627" y="4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660;p71">
              <a:extLst>
                <a:ext uri="{FF2B5EF4-FFF2-40B4-BE49-F238E27FC236}">
                  <a16:creationId xmlns:a16="http://schemas.microsoft.com/office/drawing/2014/main" id="{4339A1CE-E9C9-4B70-B256-BF9798FF0163}"/>
                </a:ext>
              </a:extLst>
            </p:cNvPr>
            <p:cNvSpPr/>
            <p:nvPr/>
          </p:nvSpPr>
          <p:spPr>
            <a:xfrm>
              <a:off x="2456900" y="3084000"/>
              <a:ext cx="10675" cy="11775"/>
            </a:xfrm>
            <a:custGeom>
              <a:avLst/>
              <a:gdLst/>
              <a:ahLst/>
              <a:cxnLst/>
              <a:rect l="l" t="t" r="r" b="b"/>
              <a:pathLst>
                <a:path w="427" h="471" extrusionOk="0">
                  <a:moveTo>
                    <a:pt x="101" y="0"/>
                  </a:moveTo>
                  <a:cubicBezTo>
                    <a:pt x="101" y="100"/>
                    <a:pt x="1" y="201"/>
                    <a:pt x="1" y="201"/>
                  </a:cubicBezTo>
                  <a:lnTo>
                    <a:pt x="1" y="301"/>
                  </a:lnTo>
                  <a:cubicBezTo>
                    <a:pt x="51" y="414"/>
                    <a:pt x="158" y="470"/>
                    <a:pt x="252" y="470"/>
                  </a:cubicBezTo>
                  <a:cubicBezTo>
                    <a:pt x="346" y="470"/>
                    <a:pt x="427" y="414"/>
                    <a:pt x="427" y="301"/>
                  </a:cubicBezTo>
                  <a:cubicBezTo>
                    <a:pt x="427" y="201"/>
                    <a:pt x="427" y="100"/>
                    <a:pt x="302" y="100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661;p71">
              <a:extLst>
                <a:ext uri="{FF2B5EF4-FFF2-40B4-BE49-F238E27FC236}">
                  <a16:creationId xmlns:a16="http://schemas.microsoft.com/office/drawing/2014/main" id="{F3AA9A74-7BE4-4F1F-B327-8C7545E5CA8B}"/>
                </a:ext>
              </a:extLst>
            </p:cNvPr>
            <p:cNvSpPr/>
            <p:nvPr/>
          </p:nvSpPr>
          <p:spPr>
            <a:xfrm>
              <a:off x="2423075" y="3091500"/>
              <a:ext cx="15700" cy="10700"/>
            </a:xfrm>
            <a:custGeom>
              <a:avLst/>
              <a:gdLst/>
              <a:ahLst/>
              <a:cxnLst/>
              <a:rect l="l" t="t" r="r" b="b"/>
              <a:pathLst>
                <a:path w="628" h="428" extrusionOk="0">
                  <a:moveTo>
                    <a:pt x="301" y="1"/>
                  </a:moveTo>
                  <a:cubicBezTo>
                    <a:pt x="1" y="1"/>
                    <a:pt x="101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662;p71">
              <a:extLst>
                <a:ext uri="{FF2B5EF4-FFF2-40B4-BE49-F238E27FC236}">
                  <a16:creationId xmlns:a16="http://schemas.microsoft.com/office/drawing/2014/main" id="{72EFF94B-C017-47B4-8415-8660AA361B05}"/>
                </a:ext>
              </a:extLst>
            </p:cNvPr>
            <p:cNvSpPr/>
            <p:nvPr/>
          </p:nvSpPr>
          <p:spPr>
            <a:xfrm>
              <a:off x="2441250" y="3146650"/>
              <a:ext cx="15675" cy="10050"/>
            </a:xfrm>
            <a:custGeom>
              <a:avLst/>
              <a:gdLst/>
              <a:ahLst/>
              <a:cxnLst/>
              <a:rect l="l" t="t" r="r" b="b"/>
              <a:pathLst>
                <a:path w="627" h="402" extrusionOk="0">
                  <a:moveTo>
                    <a:pt x="301" y="0"/>
                  </a:moveTo>
                  <a:cubicBezTo>
                    <a:pt x="0" y="0"/>
                    <a:pt x="0" y="401"/>
                    <a:pt x="301" y="401"/>
                  </a:cubicBezTo>
                  <a:cubicBezTo>
                    <a:pt x="627" y="401"/>
                    <a:pt x="527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663;p71">
              <a:extLst>
                <a:ext uri="{FF2B5EF4-FFF2-40B4-BE49-F238E27FC236}">
                  <a16:creationId xmlns:a16="http://schemas.microsoft.com/office/drawing/2014/main" id="{0858D541-01BC-4DE9-958D-C0EB5F6D4B1F}"/>
                </a:ext>
              </a:extLst>
            </p:cNvPr>
            <p:cNvSpPr/>
            <p:nvPr/>
          </p:nvSpPr>
          <p:spPr>
            <a:xfrm>
              <a:off x="2258300" y="3334625"/>
              <a:ext cx="18850" cy="12675"/>
            </a:xfrm>
            <a:custGeom>
              <a:avLst/>
              <a:gdLst/>
              <a:ahLst/>
              <a:cxnLst/>
              <a:rect l="l" t="t" r="r" b="b"/>
              <a:pathLst>
                <a:path w="754" h="507" extrusionOk="0">
                  <a:moveTo>
                    <a:pt x="426" y="0"/>
                  </a:moveTo>
                  <a:cubicBezTo>
                    <a:pt x="226" y="0"/>
                    <a:pt x="0" y="101"/>
                    <a:pt x="100" y="301"/>
                  </a:cubicBezTo>
                  <a:lnTo>
                    <a:pt x="100" y="401"/>
                  </a:lnTo>
                  <a:cubicBezTo>
                    <a:pt x="152" y="477"/>
                    <a:pt x="221" y="506"/>
                    <a:pt x="290" y="506"/>
                  </a:cubicBezTo>
                  <a:cubicBezTo>
                    <a:pt x="518" y="506"/>
                    <a:pt x="754" y="178"/>
                    <a:pt x="426" y="101"/>
                  </a:cubicBezTo>
                  <a:lnTo>
                    <a:pt x="4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664;p71">
              <a:extLst>
                <a:ext uri="{FF2B5EF4-FFF2-40B4-BE49-F238E27FC236}">
                  <a16:creationId xmlns:a16="http://schemas.microsoft.com/office/drawing/2014/main" id="{9E33CD29-4020-4E96-B4BA-919E1F4BA888}"/>
                </a:ext>
              </a:extLst>
            </p:cNvPr>
            <p:cNvSpPr/>
            <p:nvPr/>
          </p:nvSpPr>
          <p:spPr>
            <a:xfrm>
              <a:off x="2292125" y="3352800"/>
              <a:ext cx="21325" cy="13175"/>
            </a:xfrm>
            <a:custGeom>
              <a:avLst/>
              <a:gdLst/>
              <a:ahLst/>
              <a:cxnLst/>
              <a:rect l="l" t="t" r="r" b="b"/>
              <a:pathLst>
                <a:path w="853" h="527" extrusionOk="0">
                  <a:moveTo>
                    <a:pt x="426" y="0"/>
                  </a:moveTo>
                  <a:cubicBezTo>
                    <a:pt x="0" y="0"/>
                    <a:pt x="126" y="526"/>
                    <a:pt x="426" y="526"/>
                  </a:cubicBezTo>
                  <a:cubicBezTo>
                    <a:pt x="853" y="526"/>
                    <a:pt x="752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665;p71">
              <a:extLst>
                <a:ext uri="{FF2B5EF4-FFF2-40B4-BE49-F238E27FC236}">
                  <a16:creationId xmlns:a16="http://schemas.microsoft.com/office/drawing/2014/main" id="{FFEEED29-3079-4EC9-BE22-90F2CC3796A2}"/>
                </a:ext>
              </a:extLst>
            </p:cNvPr>
            <p:cNvSpPr/>
            <p:nvPr/>
          </p:nvSpPr>
          <p:spPr>
            <a:xfrm>
              <a:off x="2213800" y="3141000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extrusionOk="0">
                  <a:moveTo>
                    <a:pt x="126" y="1"/>
                  </a:moveTo>
                  <a:cubicBezTo>
                    <a:pt x="1" y="1"/>
                    <a:pt x="1" y="126"/>
                    <a:pt x="126" y="126"/>
                  </a:cubicBezTo>
                  <a:cubicBezTo>
                    <a:pt x="226" y="126"/>
                    <a:pt x="2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666;p71">
              <a:extLst>
                <a:ext uri="{FF2B5EF4-FFF2-40B4-BE49-F238E27FC236}">
                  <a16:creationId xmlns:a16="http://schemas.microsoft.com/office/drawing/2014/main" id="{ACC3067A-F399-4427-8CA5-A8252C17336E}"/>
                </a:ext>
              </a:extLst>
            </p:cNvPr>
            <p:cNvSpPr/>
            <p:nvPr/>
          </p:nvSpPr>
          <p:spPr>
            <a:xfrm>
              <a:off x="2216925" y="3086500"/>
              <a:ext cx="10050" cy="7550"/>
            </a:xfrm>
            <a:custGeom>
              <a:avLst/>
              <a:gdLst/>
              <a:ahLst/>
              <a:cxnLst/>
              <a:rect l="l" t="t" r="r" b="b"/>
              <a:pathLst>
                <a:path w="402" h="302" extrusionOk="0">
                  <a:moveTo>
                    <a:pt x="201" y="0"/>
                  </a:moveTo>
                  <a:cubicBezTo>
                    <a:pt x="1" y="0"/>
                    <a:pt x="101" y="301"/>
                    <a:pt x="201" y="301"/>
                  </a:cubicBezTo>
                  <a:cubicBezTo>
                    <a:pt x="402" y="301"/>
                    <a:pt x="402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667;p71">
              <a:extLst>
                <a:ext uri="{FF2B5EF4-FFF2-40B4-BE49-F238E27FC236}">
                  <a16:creationId xmlns:a16="http://schemas.microsoft.com/office/drawing/2014/main" id="{D07460A5-1024-43E7-83E9-4F44400E04D3}"/>
                </a:ext>
              </a:extLst>
            </p:cNvPr>
            <p:cNvSpPr/>
            <p:nvPr/>
          </p:nvSpPr>
          <p:spPr>
            <a:xfrm>
              <a:off x="2130475" y="3368450"/>
              <a:ext cx="8150" cy="5050"/>
            </a:xfrm>
            <a:custGeom>
              <a:avLst/>
              <a:gdLst/>
              <a:ahLst/>
              <a:cxnLst/>
              <a:rect l="l" t="t" r="r" b="b"/>
              <a:pathLst>
                <a:path w="326" h="202" extrusionOk="0">
                  <a:moveTo>
                    <a:pt x="100" y="1"/>
                  </a:moveTo>
                  <a:cubicBezTo>
                    <a:pt x="0" y="1"/>
                    <a:pt x="0" y="201"/>
                    <a:pt x="201" y="201"/>
                  </a:cubicBezTo>
                  <a:cubicBezTo>
                    <a:pt x="326" y="201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668;p71">
              <a:extLst>
                <a:ext uri="{FF2B5EF4-FFF2-40B4-BE49-F238E27FC236}">
                  <a16:creationId xmlns:a16="http://schemas.microsoft.com/office/drawing/2014/main" id="{AAC42367-C61D-47F2-9758-192BA85F30BE}"/>
                </a:ext>
              </a:extLst>
            </p:cNvPr>
            <p:cNvSpPr/>
            <p:nvPr/>
          </p:nvSpPr>
          <p:spPr>
            <a:xfrm>
              <a:off x="2260800" y="3084000"/>
              <a:ext cx="15675" cy="10050"/>
            </a:xfrm>
            <a:custGeom>
              <a:avLst/>
              <a:gdLst/>
              <a:ahLst/>
              <a:cxnLst/>
              <a:rect l="l" t="t" r="r" b="b"/>
              <a:pathLst>
                <a:path w="627" h="402" extrusionOk="0">
                  <a:moveTo>
                    <a:pt x="326" y="0"/>
                  </a:moveTo>
                  <a:cubicBezTo>
                    <a:pt x="0" y="0"/>
                    <a:pt x="126" y="401"/>
                    <a:pt x="426" y="401"/>
                  </a:cubicBezTo>
                  <a:cubicBezTo>
                    <a:pt x="627" y="401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669;p71">
              <a:extLst>
                <a:ext uri="{FF2B5EF4-FFF2-40B4-BE49-F238E27FC236}">
                  <a16:creationId xmlns:a16="http://schemas.microsoft.com/office/drawing/2014/main" id="{1ACB8A18-98EB-40AD-B688-C2B577E5D8B5}"/>
                </a:ext>
              </a:extLst>
            </p:cNvPr>
            <p:cNvSpPr/>
            <p:nvPr/>
          </p:nvSpPr>
          <p:spPr>
            <a:xfrm>
              <a:off x="2315925" y="3034500"/>
              <a:ext cx="13200" cy="7525"/>
            </a:xfrm>
            <a:custGeom>
              <a:avLst/>
              <a:gdLst/>
              <a:ahLst/>
              <a:cxnLst/>
              <a:rect l="l" t="t" r="r" b="b"/>
              <a:pathLst>
                <a:path w="528" h="301" extrusionOk="0">
                  <a:moveTo>
                    <a:pt x="201" y="0"/>
                  </a:moveTo>
                  <a:cubicBezTo>
                    <a:pt x="1" y="0"/>
                    <a:pt x="101" y="301"/>
                    <a:pt x="302" y="301"/>
                  </a:cubicBezTo>
                  <a:cubicBezTo>
                    <a:pt x="527" y="301"/>
                    <a:pt x="427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670;p71">
              <a:extLst>
                <a:ext uri="{FF2B5EF4-FFF2-40B4-BE49-F238E27FC236}">
                  <a16:creationId xmlns:a16="http://schemas.microsoft.com/office/drawing/2014/main" id="{F43694B3-042B-4E46-A8DB-982E5D16B97E}"/>
                </a:ext>
              </a:extLst>
            </p:cNvPr>
            <p:cNvSpPr/>
            <p:nvPr/>
          </p:nvSpPr>
          <p:spPr>
            <a:xfrm>
              <a:off x="1877325" y="3098350"/>
              <a:ext cx="15550" cy="11350"/>
            </a:xfrm>
            <a:custGeom>
              <a:avLst/>
              <a:gdLst/>
              <a:ahLst/>
              <a:cxnLst/>
              <a:rect l="l" t="t" r="r" b="b"/>
              <a:pathLst>
                <a:path w="622" h="454" extrusionOk="0">
                  <a:moveTo>
                    <a:pt x="196" y="0"/>
                  </a:moveTo>
                  <a:cubicBezTo>
                    <a:pt x="92" y="0"/>
                    <a:pt x="1" y="67"/>
                    <a:pt x="1" y="253"/>
                  </a:cubicBezTo>
                  <a:cubicBezTo>
                    <a:pt x="1" y="354"/>
                    <a:pt x="101" y="454"/>
                    <a:pt x="201" y="454"/>
                  </a:cubicBezTo>
                  <a:lnTo>
                    <a:pt x="427" y="454"/>
                  </a:lnTo>
                  <a:lnTo>
                    <a:pt x="427" y="354"/>
                  </a:lnTo>
                  <a:cubicBezTo>
                    <a:pt x="621" y="224"/>
                    <a:pt x="386" y="0"/>
                    <a:pt x="1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671;p71">
              <a:extLst>
                <a:ext uri="{FF2B5EF4-FFF2-40B4-BE49-F238E27FC236}">
                  <a16:creationId xmlns:a16="http://schemas.microsoft.com/office/drawing/2014/main" id="{F8B9FA44-880F-4ED1-B0E4-9433D646C5DA}"/>
                </a:ext>
              </a:extLst>
            </p:cNvPr>
            <p:cNvSpPr/>
            <p:nvPr/>
          </p:nvSpPr>
          <p:spPr>
            <a:xfrm>
              <a:off x="2232600" y="3288175"/>
              <a:ext cx="14100" cy="12625"/>
            </a:xfrm>
            <a:custGeom>
              <a:avLst/>
              <a:gdLst/>
              <a:ahLst/>
              <a:cxnLst/>
              <a:rect l="l" t="t" r="r" b="b"/>
              <a:pathLst>
                <a:path w="564" h="505" extrusionOk="0">
                  <a:moveTo>
                    <a:pt x="217" y="0"/>
                  </a:moveTo>
                  <a:cubicBezTo>
                    <a:pt x="108" y="0"/>
                    <a:pt x="0" y="77"/>
                    <a:pt x="0" y="279"/>
                  </a:cubicBezTo>
                  <a:cubicBezTo>
                    <a:pt x="0" y="279"/>
                    <a:pt x="0" y="380"/>
                    <a:pt x="101" y="505"/>
                  </a:cubicBezTo>
                  <a:cubicBezTo>
                    <a:pt x="201" y="505"/>
                    <a:pt x="201" y="505"/>
                    <a:pt x="301" y="380"/>
                  </a:cubicBezTo>
                  <a:cubicBezTo>
                    <a:pt x="563" y="195"/>
                    <a:pt x="38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672;p71">
              <a:extLst>
                <a:ext uri="{FF2B5EF4-FFF2-40B4-BE49-F238E27FC236}">
                  <a16:creationId xmlns:a16="http://schemas.microsoft.com/office/drawing/2014/main" id="{6D5F8945-B220-4562-9DA4-D9D192BB488E}"/>
                </a:ext>
              </a:extLst>
            </p:cNvPr>
            <p:cNvSpPr/>
            <p:nvPr/>
          </p:nvSpPr>
          <p:spPr>
            <a:xfrm>
              <a:off x="1832850" y="29192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extrusionOk="0">
                  <a:moveTo>
                    <a:pt x="101" y="1"/>
                  </a:moveTo>
                  <a:cubicBezTo>
                    <a:pt x="0" y="1"/>
                    <a:pt x="0" y="101"/>
                    <a:pt x="101" y="101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673;p71">
              <a:extLst>
                <a:ext uri="{FF2B5EF4-FFF2-40B4-BE49-F238E27FC236}">
                  <a16:creationId xmlns:a16="http://schemas.microsoft.com/office/drawing/2014/main" id="{0720CCD3-4040-4A31-85D2-59DA246F79E1}"/>
                </a:ext>
              </a:extLst>
            </p:cNvPr>
            <p:cNvSpPr/>
            <p:nvPr/>
          </p:nvSpPr>
          <p:spPr>
            <a:xfrm>
              <a:off x="2039000" y="3023850"/>
              <a:ext cx="420450" cy="380975"/>
            </a:xfrm>
            <a:custGeom>
              <a:avLst/>
              <a:gdLst/>
              <a:ahLst/>
              <a:cxnLst/>
              <a:rect l="l" t="t" r="r" b="b"/>
              <a:pathLst>
                <a:path w="16818" h="15239" extrusionOk="0">
                  <a:moveTo>
                    <a:pt x="15664" y="2707"/>
                  </a:moveTo>
                  <a:cubicBezTo>
                    <a:pt x="15990" y="2707"/>
                    <a:pt x="15990" y="3133"/>
                    <a:pt x="15664" y="3133"/>
                  </a:cubicBezTo>
                  <a:cubicBezTo>
                    <a:pt x="15464" y="3133"/>
                    <a:pt x="15364" y="2707"/>
                    <a:pt x="15664" y="2707"/>
                  </a:cubicBezTo>
                  <a:close/>
                  <a:moveTo>
                    <a:pt x="14511" y="4186"/>
                  </a:moveTo>
                  <a:cubicBezTo>
                    <a:pt x="14637" y="4186"/>
                    <a:pt x="14637" y="4386"/>
                    <a:pt x="14511" y="4386"/>
                  </a:cubicBezTo>
                  <a:cubicBezTo>
                    <a:pt x="14411" y="4386"/>
                    <a:pt x="14411" y="4186"/>
                    <a:pt x="14511" y="4186"/>
                  </a:cubicBezTo>
                  <a:close/>
                  <a:moveTo>
                    <a:pt x="14211" y="4587"/>
                  </a:moveTo>
                  <a:lnTo>
                    <a:pt x="14211" y="4687"/>
                  </a:lnTo>
                  <a:cubicBezTo>
                    <a:pt x="14211" y="4687"/>
                    <a:pt x="14211" y="4812"/>
                    <a:pt x="14110" y="4812"/>
                  </a:cubicBezTo>
                  <a:cubicBezTo>
                    <a:pt x="14110" y="4812"/>
                    <a:pt x="14010" y="4812"/>
                    <a:pt x="14010" y="4687"/>
                  </a:cubicBezTo>
                  <a:lnTo>
                    <a:pt x="14010" y="4587"/>
                  </a:lnTo>
                  <a:close/>
                  <a:moveTo>
                    <a:pt x="11078" y="5940"/>
                  </a:moveTo>
                  <a:cubicBezTo>
                    <a:pt x="11078" y="6065"/>
                    <a:pt x="11078" y="6065"/>
                    <a:pt x="10978" y="6065"/>
                  </a:cubicBezTo>
                  <a:cubicBezTo>
                    <a:pt x="11059" y="6146"/>
                    <a:pt x="11123" y="6211"/>
                    <a:pt x="11178" y="6266"/>
                  </a:cubicBezTo>
                  <a:lnTo>
                    <a:pt x="11178" y="6166"/>
                  </a:lnTo>
                  <a:cubicBezTo>
                    <a:pt x="11178" y="6166"/>
                    <a:pt x="11178" y="6065"/>
                    <a:pt x="11078" y="5940"/>
                  </a:cubicBezTo>
                  <a:close/>
                  <a:moveTo>
                    <a:pt x="12431" y="5439"/>
                  </a:moveTo>
                  <a:cubicBezTo>
                    <a:pt x="12531" y="5439"/>
                    <a:pt x="12531" y="5439"/>
                    <a:pt x="12531" y="5539"/>
                  </a:cubicBezTo>
                  <a:cubicBezTo>
                    <a:pt x="12331" y="5740"/>
                    <a:pt x="12130" y="6065"/>
                    <a:pt x="12005" y="6366"/>
                  </a:cubicBezTo>
                  <a:lnTo>
                    <a:pt x="11905" y="6366"/>
                  </a:lnTo>
                  <a:lnTo>
                    <a:pt x="11905" y="6266"/>
                  </a:lnTo>
                  <a:cubicBezTo>
                    <a:pt x="12005" y="5940"/>
                    <a:pt x="12130" y="5639"/>
                    <a:pt x="12431" y="5439"/>
                  </a:cubicBezTo>
                  <a:close/>
                  <a:moveTo>
                    <a:pt x="11379" y="5639"/>
                  </a:moveTo>
                  <a:cubicBezTo>
                    <a:pt x="11379" y="5639"/>
                    <a:pt x="11278" y="5740"/>
                    <a:pt x="11178" y="5840"/>
                  </a:cubicBezTo>
                  <a:cubicBezTo>
                    <a:pt x="11278" y="5940"/>
                    <a:pt x="11278" y="6065"/>
                    <a:pt x="11278" y="6166"/>
                  </a:cubicBezTo>
                  <a:lnTo>
                    <a:pt x="11178" y="6266"/>
                  </a:lnTo>
                  <a:cubicBezTo>
                    <a:pt x="11259" y="6347"/>
                    <a:pt x="11319" y="6407"/>
                    <a:pt x="11379" y="6466"/>
                  </a:cubicBezTo>
                  <a:lnTo>
                    <a:pt x="11379" y="5639"/>
                  </a:lnTo>
                  <a:close/>
                  <a:moveTo>
                    <a:pt x="13158" y="6366"/>
                  </a:moveTo>
                  <a:cubicBezTo>
                    <a:pt x="13258" y="6366"/>
                    <a:pt x="13384" y="6466"/>
                    <a:pt x="13258" y="6466"/>
                  </a:cubicBezTo>
                  <a:cubicBezTo>
                    <a:pt x="12957" y="6567"/>
                    <a:pt x="12632" y="6692"/>
                    <a:pt x="12431" y="6692"/>
                  </a:cubicBezTo>
                  <a:lnTo>
                    <a:pt x="12331" y="6692"/>
                  </a:lnTo>
                  <a:cubicBezTo>
                    <a:pt x="12632" y="6466"/>
                    <a:pt x="12957" y="6366"/>
                    <a:pt x="13158" y="6366"/>
                  </a:cubicBezTo>
                  <a:close/>
                  <a:moveTo>
                    <a:pt x="10877" y="6366"/>
                  </a:moveTo>
                  <a:cubicBezTo>
                    <a:pt x="10752" y="6366"/>
                    <a:pt x="10752" y="6466"/>
                    <a:pt x="10652" y="6567"/>
                  </a:cubicBezTo>
                  <a:lnTo>
                    <a:pt x="10752" y="6567"/>
                  </a:lnTo>
                  <a:cubicBezTo>
                    <a:pt x="10752" y="6692"/>
                    <a:pt x="10877" y="6692"/>
                    <a:pt x="10877" y="6792"/>
                  </a:cubicBezTo>
                  <a:cubicBezTo>
                    <a:pt x="10752" y="6792"/>
                    <a:pt x="10652" y="6692"/>
                    <a:pt x="10551" y="6692"/>
                  </a:cubicBezTo>
                  <a:cubicBezTo>
                    <a:pt x="10451" y="6692"/>
                    <a:pt x="10451" y="6792"/>
                    <a:pt x="10351" y="6892"/>
                  </a:cubicBezTo>
                  <a:lnTo>
                    <a:pt x="11379" y="6892"/>
                  </a:lnTo>
                  <a:cubicBezTo>
                    <a:pt x="11178" y="6792"/>
                    <a:pt x="10978" y="6567"/>
                    <a:pt x="10877" y="6366"/>
                  </a:cubicBezTo>
                  <a:close/>
                  <a:moveTo>
                    <a:pt x="14637" y="6892"/>
                  </a:moveTo>
                  <a:cubicBezTo>
                    <a:pt x="14837" y="6993"/>
                    <a:pt x="14837" y="7193"/>
                    <a:pt x="14637" y="7193"/>
                  </a:cubicBezTo>
                  <a:cubicBezTo>
                    <a:pt x="14411" y="7193"/>
                    <a:pt x="14411" y="6892"/>
                    <a:pt x="14637" y="6892"/>
                  </a:cubicBezTo>
                  <a:close/>
                  <a:moveTo>
                    <a:pt x="12531" y="7319"/>
                  </a:moveTo>
                  <a:cubicBezTo>
                    <a:pt x="12632" y="7319"/>
                    <a:pt x="12857" y="7419"/>
                    <a:pt x="12957" y="7519"/>
                  </a:cubicBezTo>
                  <a:cubicBezTo>
                    <a:pt x="13058" y="7519"/>
                    <a:pt x="13258" y="7519"/>
                    <a:pt x="13384" y="7619"/>
                  </a:cubicBezTo>
                  <a:lnTo>
                    <a:pt x="13258" y="7720"/>
                  </a:lnTo>
                  <a:cubicBezTo>
                    <a:pt x="13058" y="7720"/>
                    <a:pt x="12957" y="7720"/>
                    <a:pt x="12857" y="7619"/>
                  </a:cubicBezTo>
                  <a:cubicBezTo>
                    <a:pt x="12757" y="7519"/>
                    <a:pt x="12632" y="7519"/>
                    <a:pt x="12431" y="7419"/>
                  </a:cubicBezTo>
                  <a:lnTo>
                    <a:pt x="12431" y="7319"/>
                  </a:lnTo>
                  <a:close/>
                  <a:moveTo>
                    <a:pt x="10652" y="7319"/>
                  </a:moveTo>
                  <a:cubicBezTo>
                    <a:pt x="10652" y="7319"/>
                    <a:pt x="10752" y="7419"/>
                    <a:pt x="10652" y="7419"/>
                  </a:cubicBezTo>
                  <a:cubicBezTo>
                    <a:pt x="10551" y="7519"/>
                    <a:pt x="10451" y="7619"/>
                    <a:pt x="10351" y="7619"/>
                  </a:cubicBezTo>
                  <a:cubicBezTo>
                    <a:pt x="10251" y="7720"/>
                    <a:pt x="10251" y="7720"/>
                    <a:pt x="10125" y="7820"/>
                  </a:cubicBezTo>
                  <a:lnTo>
                    <a:pt x="9925" y="7820"/>
                  </a:lnTo>
                  <a:lnTo>
                    <a:pt x="9925" y="7720"/>
                  </a:lnTo>
                  <a:cubicBezTo>
                    <a:pt x="9925" y="7619"/>
                    <a:pt x="10125" y="7619"/>
                    <a:pt x="10251" y="7519"/>
                  </a:cubicBezTo>
                  <a:cubicBezTo>
                    <a:pt x="10351" y="7419"/>
                    <a:pt x="10451" y="7419"/>
                    <a:pt x="10652" y="7319"/>
                  </a:cubicBezTo>
                  <a:close/>
                  <a:moveTo>
                    <a:pt x="11278" y="7720"/>
                  </a:moveTo>
                  <a:cubicBezTo>
                    <a:pt x="11278" y="7945"/>
                    <a:pt x="11178" y="8045"/>
                    <a:pt x="11178" y="8146"/>
                  </a:cubicBezTo>
                  <a:cubicBezTo>
                    <a:pt x="11078" y="8346"/>
                    <a:pt x="11078" y="8446"/>
                    <a:pt x="10978" y="8572"/>
                  </a:cubicBezTo>
                  <a:lnTo>
                    <a:pt x="10877" y="8446"/>
                  </a:lnTo>
                  <a:cubicBezTo>
                    <a:pt x="10877" y="8346"/>
                    <a:pt x="10877" y="8246"/>
                    <a:pt x="10978" y="8146"/>
                  </a:cubicBezTo>
                  <a:cubicBezTo>
                    <a:pt x="11078" y="7945"/>
                    <a:pt x="11078" y="7820"/>
                    <a:pt x="11178" y="7720"/>
                  </a:cubicBezTo>
                  <a:close/>
                  <a:moveTo>
                    <a:pt x="11905" y="7720"/>
                  </a:moveTo>
                  <a:cubicBezTo>
                    <a:pt x="12005" y="7945"/>
                    <a:pt x="12130" y="8146"/>
                    <a:pt x="12231" y="8346"/>
                  </a:cubicBezTo>
                  <a:cubicBezTo>
                    <a:pt x="12331" y="8572"/>
                    <a:pt x="12431" y="8772"/>
                    <a:pt x="12431" y="8872"/>
                  </a:cubicBezTo>
                  <a:cubicBezTo>
                    <a:pt x="12431" y="8973"/>
                    <a:pt x="12331" y="8973"/>
                    <a:pt x="12331" y="8973"/>
                  </a:cubicBezTo>
                  <a:cubicBezTo>
                    <a:pt x="12231" y="8772"/>
                    <a:pt x="12130" y="8572"/>
                    <a:pt x="12130" y="8446"/>
                  </a:cubicBezTo>
                  <a:cubicBezTo>
                    <a:pt x="12005" y="8246"/>
                    <a:pt x="11905" y="7945"/>
                    <a:pt x="11805" y="7720"/>
                  </a:cubicBezTo>
                  <a:close/>
                  <a:moveTo>
                    <a:pt x="9298" y="9073"/>
                  </a:moveTo>
                  <a:cubicBezTo>
                    <a:pt x="9298" y="9073"/>
                    <a:pt x="9399" y="9073"/>
                    <a:pt x="9399" y="9198"/>
                  </a:cubicBezTo>
                  <a:cubicBezTo>
                    <a:pt x="9399" y="9298"/>
                    <a:pt x="9298" y="9298"/>
                    <a:pt x="9298" y="9298"/>
                  </a:cubicBezTo>
                  <a:lnTo>
                    <a:pt x="9198" y="9298"/>
                  </a:lnTo>
                  <a:cubicBezTo>
                    <a:pt x="9198" y="9298"/>
                    <a:pt x="9098" y="9298"/>
                    <a:pt x="9098" y="9198"/>
                  </a:cubicBezTo>
                  <a:lnTo>
                    <a:pt x="9198" y="9073"/>
                  </a:lnTo>
                  <a:close/>
                  <a:moveTo>
                    <a:pt x="14311" y="9198"/>
                  </a:moveTo>
                  <a:cubicBezTo>
                    <a:pt x="14411" y="9198"/>
                    <a:pt x="14411" y="9298"/>
                    <a:pt x="14411" y="9399"/>
                  </a:cubicBezTo>
                  <a:cubicBezTo>
                    <a:pt x="14411" y="9399"/>
                    <a:pt x="14411" y="9499"/>
                    <a:pt x="14311" y="9499"/>
                  </a:cubicBezTo>
                  <a:cubicBezTo>
                    <a:pt x="14211" y="9499"/>
                    <a:pt x="14110" y="9499"/>
                    <a:pt x="14110" y="9399"/>
                  </a:cubicBezTo>
                  <a:cubicBezTo>
                    <a:pt x="14110" y="9298"/>
                    <a:pt x="14211" y="9198"/>
                    <a:pt x="14311" y="9198"/>
                  </a:cubicBezTo>
                  <a:close/>
                  <a:moveTo>
                    <a:pt x="6065" y="9700"/>
                  </a:moveTo>
                  <a:cubicBezTo>
                    <a:pt x="5739" y="9925"/>
                    <a:pt x="5439" y="10025"/>
                    <a:pt x="5238" y="10126"/>
                  </a:cubicBezTo>
                  <a:lnTo>
                    <a:pt x="5238" y="10326"/>
                  </a:lnTo>
                  <a:cubicBezTo>
                    <a:pt x="5539" y="10126"/>
                    <a:pt x="5739" y="9925"/>
                    <a:pt x="6065" y="9700"/>
                  </a:cubicBezTo>
                  <a:close/>
                  <a:moveTo>
                    <a:pt x="11278" y="10126"/>
                  </a:moveTo>
                  <a:cubicBezTo>
                    <a:pt x="11379" y="10226"/>
                    <a:pt x="11504" y="10226"/>
                    <a:pt x="11504" y="10326"/>
                  </a:cubicBezTo>
                  <a:cubicBezTo>
                    <a:pt x="11504" y="10451"/>
                    <a:pt x="11379" y="10552"/>
                    <a:pt x="11379" y="10552"/>
                  </a:cubicBezTo>
                  <a:lnTo>
                    <a:pt x="11278" y="10552"/>
                  </a:lnTo>
                  <a:cubicBezTo>
                    <a:pt x="11278" y="10451"/>
                    <a:pt x="11178" y="10451"/>
                    <a:pt x="11178" y="10326"/>
                  </a:cubicBezTo>
                  <a:cubicBezTo>
                    <a:pt x="11178" y="10226"/>
                    <a:pt x="11178" y="10126"/>
                    <a:pt x="11278" y="10126"/>
                  </a:cubicBezTo>
                  <a:close/>
                  <a:moveTo>
                    <a:pt x="11178" y="10752"/>
                  </a:moveTo>
                  <a:cubicBezTo>
                    <a:pt x="11278" y="10752"/>
                    <a:pt x="11278" y="10953"/>
                    <a:pt x="11178" y="10953"/>
                  </a:cubicBezTo>
                  <a:cubicBezTo>
                    <a:pt x="11078" y="10953"/>
                    <a:pt x="11078" y="10752"/>
                    <a:pt x="11178" y="10752"/>
                  </a:cubicBezTo>
                  <a:close/>
                  <a:moveTo>
                    <a:pt x="7945" y="10552"/>
                  </a:moveTo>
                  <a:cubicBezTo>
                    <a:pt x="8045" y="10552"/>
                    <a:pt x="8246" y="10752"/>
                    <a:pt x="8045" y="10953"/>
                  </a:cubicBezTo>
                  <a:cubicBezTo>
                    <a:pt x="8045" y="11078"/>
                    <a:pt x="7945" y="11078"/>
                    <a:pt x="7945" y="11078"/>
                  </a:cubicBezTo>
                  <a:lnTo>
                    <a:pt x="7845" y="11078"/>
                  </a:lnTo>
                  <a:cubicBezTo>
                    <a:pt x="7744" y="10953"/>
                    <a:pt x="7744" y="10852"/>
                    <a:pt x="7744" y="10852"/>
                  </a:cubicBezTo>
                  <a:cubicBezTo>
                    <a:pt x="7744" y="10652"/>
                    <a:pt x="7845" y="10552"/>
                    <a:pt x="7945" y="10552"/>
                  </a:cubicBezTo>
                  <a:close/>
                  <a:moveTo>
                    <a:pt x="1779" y="12331"/>
                  </a:moveTo>
                  <a:cubicBezTo>
                    <a:pt x="1980" y="12331"/>
                    <a:pt x="1980" y="12532"/>
                    <a:pt x="1779" y="12532"/>
                  </a:cubicBezTo>
                  <a:cubicBezTo>
                    <a:pt x="1679" y="12532"/>
                    <a:pt x="1679" y="12331"/>
                    <a:pt x="1779" y="12331"/>
                  </a:cubicBezTo>
                  <a:close/>
                  <a:moveTo>
                    <a:pt x="9198" y="12431"/>
                  </a:moveTo>
                  <a:lnTo>
                    <a:pt x="9198" y="12532"/>
                  </a:lnTo>
                  <a:cubicBezTo>
                    <a:pt x="9499" y="12632"/>
                    <a:pt x="9298" y="12958"/>
                    <a:pt x="9098" y="12958"/>
                  </a:cubicBezTo>
                  <a:cubicBezTo>
                    <a:pt x="9098" y="12958"/>
                    <a:pt x="8998" y="12958"/>
                    <a:pt x="8872" y="12832"/>
                  </a:cubicBezTo>
                  <a:lnTo>
                    <a:pt x="8872" y="12732"/>
                  </a:lnTo>
                  <a:cubicBezTo>
                    <a:pt x="8772" y="12632"/>
                    <a:pt x="8998" y="12431"/>
                    <a:pt x="9098" y="12431"/>
                  </a:cubicBezTo>
                  <a:close/>
                  <a:moveTo>
                    <a:pt x="10551" y="13158"/>
                  </a:moveTo>
                  <a:cubicBezTo>
                    <a:pt x="10877" y="13158"/>
                    <a:pt x="10978" y="13684"/>
                    <a:pt x="10551" y="13684"/>
                  </a:cubicBezTo>
                  <a:cubicBezTo>
                    <a:pt x="10251" y="13684"/>
                    <a:pt x="10125" y="13158"/>
                    <a:pt x="10551" y="13158"/>
                  </a:cubicBezTo>
                  <a:close/>
                  <a:moveTo>
                    <a:pt x="3759" y="13785"/>
                  </a:moveTo>
                  <a:cubicBezTo>
                    <a:pt x="3985" y="13785"/>
                    <a:pt x="3985" y="13985"/>
                    <a:pt x="3860" y="13985"/>
                  </a:cubicBezTo>
                  <a:cubicBezTo>
                    <a:pt x="3659" y="13985"/>
                    <a:pt x="3659" y="13785"/>
                    <a:pt x="3759" y="13785"/>
                  </a:cubicBezTo>
                  <a:close/>
                  <a:moveTo>
                    <a:pt x="1579" y="14211"/>
                  </a:moveTo>
                  <a:cubicBezTo>
                    <a:pt x="1579" y="14211"/>
                    <a:pt x="1679" y="14211"/>
                    <a:pt x="1679" y="14311"/>
                  </a:cubicBezTo>
                  <a:cubicBezTo>
                    <a:pt x="1679" y="14411"/>
                    <a:pt x="1579" y="14411"/>
                    <a:pt x="1579" y="14411"/>
                  </a:cubicBezTo>
                  <a:cubicBezTo>
                    <a:pt x="1479" y="14411"/>
                    <a:pt x="1353" y="14411"/>
                    <a:pt x="1353" y="14311"/>
                  </a:cubicBezTo>
                  <a:cubicBezTo>
                    <a:pt x="1479" y="14311"/>
                    <a:pt x="1479" y="14211"/>
                    <a:pt x="1579" y="14211"/>
                  </a:cubicBezTo>
                  <a:close/>
                  <a:moveTo>
                    <a:pt x="7619" y="13684"/>
                  </a:moveTo>
                  <a:cubicBezTo>
                    <a:pt x="7845" y="13684"/>
                    <a:pt x="8045" y="13785"/>
                    <a:pt x="8045" y="13985"/>
                  </a:cubicBezTo>
                  <a:cubicBezTo>
                    <a:pt x="8045" y="14211"/>
                    <a:pt x="7945" y="14411"/>
                    <a:pt x="7744" y="14411"/>
                  </a:cubicBezTo>
                  <a:cubicBezTo>
                    <a:pt x="7519" y="14411"/>
                    <a:pt x="7318" y="14311"/>
                    <a:pt x="7318" y="14085"/>
                  </a:cubicBezTo>
                  <a:cubicBezTo>
                    <a:pt x="7318" y="13985"/>
                    <a:pt x="7419" y="13684"/>
                    <a:pt x="7619" y="13684"/>
                  </a:cubicBezTo>
                  <a:close/>
                  <a:moveTo>
                    <a:pt x="15664" y="0"/>
                  </a:moveTo>
                  <a:cubicBezTo>
                    <a:pt x="15564" y="0"/>
                    <a:pt x="15364" y="0"/>
                    <a:pt x="15263" y="100"/>
                  </a:cubicBezTo>
                  <a:lnTo>
                    <a:pt x="15263" y="827"/>
                  </a:lnTo>
                  <a:cubicBezTo>
                    <a:pt x="15263" y="927"/>
                    <a:pt x="15138" y="1053"/>
                    <a:pt x="15038" y="1053"/>
                  </a:cubicBezTo>
                  <a:cubicBezTo>
                    <a:pt x="14937" y="1053"/>
                    <a:pt x="14837" y="1053"/>
                    <a:pt x="14837" y="827"/>
                  </a:cubicBezTo>
                  <a:cubicBezTo>
                    <a:pt x="14837" y="727"/>
                    <a:pt x="14837" y="526"/>
                    <a:pt x="14737" y="301"/>
                  </a:cubicBezTo>
                  <a:cubicBezTo>
                    <a:pt x="14010" y="927"/>
                    <a:pt x="13384" y="2506"/>
                    <a:pt x="12331" y="4186"/>
                  </a:cubicBezTo>
                  <a:lnTo>
                    <a:pt x="12431" y="4286"/>
                  </a:lnTo>
                  <a:cubicBezTo>
                    <a:pt x="12331" y="4587"/>
                    <a:pt x="12005" y="4912"/>
                    <a:pt x="11805" y="5213"/>
                  </a:cubicBezTo>
                  <a:lnTo>
                    <a:pt x="11704" y="5213"/>
                  </a:lnTo>
                  <a:lnTo>
                    <a:pt x="11704" y="6792"/>
                  </a:lnTo>
                  <a:lnTo>
                    <a:pt x="12331" y="6166"/>
                  </a:lnTo>
                  <a:cubicBezTo>
                    <a:pt x="12632" y="5940"/>
                    <a:pt x="12957" y="5639"/>
                    <a:pt x="13158" y="5439"/>
                  </a:cubicBezTo>
                  <a:cubicBezTo>
                    <a:pt x="13258" y="5213"/>
                    <a:pt x="13258" y="4912"/>
                    <a:pt x="13384" y="4687"/>
                  </a:cubicBezTo>
                  <a:cubicBezTo>
                    <a:pt x="13384" y="4587"/>
                    <a:pt x="13384" y="4587"/>
                    <a:pt x="13484" y="4587"/>
                  </a:cubicBezTo>
                  <a:lnTo>
                    <a:pt x="13484" y="4687"/>
                  </a:lnTo>
                  <a:lnTo>
                    <a:pt x="13484" y="5113"/>
                  </a:lnTo>
                  <a:cubicBezTo>
                    <a:pt x="13584" y="5013"/>
                    <a:pt x="13684" y="5013"/>
                    <a:pt x="13885" y="4912"/>
                  </a:cubicBezTo>
                  <a:lnTo>
                    <a:pt x="13885" y="4912"/>
                  </a:lnTo>
                  <a:cubicBezTo>
                    <a:pt x="13785" y="5113"/>
                    <a:pt x="13684" y="5213"/>
                    <a:pt x="13584" y="5439"/>
                  </a:cubicBezTo>
                  <a:cubicBezTo>
                    <a:pt x="13785" y="5439"/>
                    <a:pt x="13885" y="5439"/>
                    <a:pt x="14010" y="5313"/>
                  </a:cubicBezTo>
                  <a:cubicBezTo>
                    <a:pt x="14110" y="5313"/>
                    <a:pt x="14110" y="5639"/>
                    <a:pt x="14010" y="5639"/>
                  </a:cubicBezTo>
                  <a:lnTo>
                    <a:pt x="13384" y="5639"/>
                  </a:lnTo>
                  <a:cubicBezTo>
                    <a:pt x="13058" y="5940"/>
                    <a:pt x="12757" y="6266"/>
                    <a:pt x="12431" y="6466"/>
                  </a:cubicBezTo>
                  <a:cubicBezTo>
                    <a:pt x="12331" y="6692"/>
                    <a:pt x="12130" y="6792"/>
                    <a:pt x="12005" y="6892"/>
                  </a:cubicBezTo>
                  <a:lnTo>
                    <a:pt x="13484" y="6892"/>
                  </a:lnTo>
                  <a:cubicBezTo>
                    <a:pt x="13584" y="6692"/>
                    <a:pt x="13785" y="6466"/>
                    <a:pt x="14010" y="6466"/>
                  </a:cubicBezTo>
                  <a:cubicBezTo>
                    <a:pt x="14110" y="6466"/>
                    <a:pt x="14110" y="6466"/>
                    <a:pt x="14110" y="6567"/>
                  </a:cubicBezTo>
                  <a:lnTo>
                    <a:pt x="13785" y="6892"/>
                  </a:lnTo>
                  <a:lnTo>
                    <a:pt x="14211" y="6892"/>
                  </a:lnTo>
                  <a:cubicBezTo>
                    <a:pt x="14411" y="6993"/>
                    <a:pt x="14411" y="7193"/>
                    <a:pt x="14211" y="7193"/>
                  </a:cubicBezTo>
                  <a:lnTo>
                    <a:pt x="13684" y="7193"/>
                  </a:lnTo>
                  <a:cubicBezTo>
                    <a:pt x="13785" y="7319"/>
                    <a:pt x="13885" y="7319"/>
                    <a:pt x="14010" y="7419"/>
                  </a:cubicBezTo>
                  <a:lnTo>
                    <a:pt x="14010" y="7619"/>
                  </a:lnTo>
                  <a:lnTo>
                    <a:pt x="13785" y="7619"/>
                  </a:lnTo>
                  <a:cubicBezTo>
                    <a:pt x="13684" y="7619"/>
                    <a:pt x="13484" y="7419"/>
                    <a:pt x="13384" y="7193"/>
                  </a:cubicBezTo>
                  <a:lnTo>
                    <a:pt x="12005" y="7193"/>
                  </a:lnTo>
                  <a:lnTo>
                    <a:pt x="12857" y="8045"/>
                  </a:lnTo>
                  <a:cubicBezTo>
                    <a:pt x="13058" y="8246"/>
                    <a:pt x="13258" y="8346"/>
                    <a:pt x="13484" y="8572"/>
                  </a:cubicBezTo>
                  <a:cubicBezTo>
                    <a:pt x="13584" y="8446"/>
                    <a:pt x="13684" y="8346"/>
                    <a:pt x="13885" y="8346"/>
                  </a:cubicBezTo>
                  <a:cubicBezTo>
                    <a:pt x="14010" y="8346"/>
                    <a:pt x="14211" y="8446"/>
                    <a:pt x="14311" y="8446"/>
                  </a:cubicBezTo>
                  <a:cubicBezTo>
                    <a:pt x="14411" y="8446"/>
                    <a:pt x="14411" y="8672"/>
                    <a:pt x="14211" y="8672"/>
                  </a:cubicBezTo>
                  <a:lnTo>
                    <a:pt x="13684" y="8672"/>
                  </a:lnTo>
                  <a:cubicBezTo>
                    <a:pt x="13785" y="8772"/>
                    <a:pt x="13885" y="8872"/>
                    <a:pt x="14010" y="8973"/>
                  </a:cubicBezTo>
                  <a:cubicBezTo>
                    <a:pt x="14110" y="9073"/>
                    <a:pt x="14010" y="9198"/>
                    <a:pt x="13885" y="9198"/>
                  </a:cubicBezTo>
                  <a:cubicBezTo>
                    <a:pt x="13684" y="9073"/>
                    <a:pt x="13584" y="8973"/>
                    <a:pt x="13484" y="8973"/>
                  </a:cubicBezTo>
                  <a:cubicBezTo>
                    <a:pt x="13484" y="9073"/>
                    <a:pt x="13484" y="9298"/>
                    <a:pt x="13384" y="9399"/>
                  </a:cubicBezTo>
                  <a:cubicBezTo>
                    <a:pt x="13258" y="9198"/>
                    <a:pt x="13258" y="8973"/>
                    <a:pt x="13384" y="8872"/>
                  </a:cubicBezTo>
                  <a:cubicBezTo>
                    <a:pt x="12757" y="8346"/>
                    <a:pt x="12130" y="7820"/>
                    <a:pt x="11704" y="7193"/>
                  </a:cubicBezTo>
                  <a:cubicBezTo>
                    <a:pt x="11704" y="7820"/>
                    <a:pt x="11704" y="8572"/>
                    <a:pt x="11604" y="9198"/>
                  </a:cubicBezTo>
                  <a:cubicBezTo>
                    <a:pt x="11805" y="9298"/>
                    <a:pt x="12130" y="9399"/>
                    <a:pt x="12231" y="9599"/>
                  </a:cubicBezTo>
                  <a:cubicBezTo>
                    <a:pt x="12231" y="9699"/>
                    <a:pt x="12130" y="9699"/>
                    <a:pt x="12130" y="9699"/>
                  </a:cubicBezTo>
                  <a:cubicBezTo>
                    <a:pt x="11905" y="9699"/>
                    <a:pt x="11704" y="9499"/>
                    <a:pt x="11604" y="9399"/>
                  </a:cubicBezTo>
                  <a:cubicBezTo>
                    <a:pt x="11504" y="9599"/>
                    <a:pt x="11504" y="9699"/>
                    <a:pt x="11504" y="9925"/>
                  </a:cubicBezTo>
                  <a:cubicBezTo>
                    <a:pt x="11379" y="9925"/>
                    <a:pt x="11379" y="10025"/>
                    <a:pt x="11278" y="10025"/>
                  </a:cubicBezTo>
                  <a:lnTo>
                    <a:pt x="11178" y="9925"/>
                  </a:lnTo>
                  <a:cubicBezTo>
                    <a:pt x="11178" y="9699"/>
                    <a:pt x="11278" y="9499"/>
                    <a:pt x="11278" y="9399"/>
                  </a:cubicBezTo>
                  <a:cubicBezTo>
                    <a:pt x="11078" y="9399"/>
                    <a:pt x="10877" y="9699"/>
                    <a:pt x="10652" y="9699"/>
                  </a:cubicBezTo>
                  <a:cubicBezTo>
                    <a:pt x="10652" y="9499"/>
                    <a:pt x="10978" y="9198"/>
                    <a:pt x="11278" y="9198"/>
                  </a:cubicBezTo>
                  <a:cubicBezTo>
                    <a:pt x="11278" y="8572"/>
                    <a:pt x="11379" y="8045"/>
                    <a:pt x="11379" y="7419"/>
                  </a:cubicBezTo>
                  <a:lnTo>
                    <a:pt x="11379" y="7419"/>
                  </a:lnTo>
                  <a:lnTo>
                    <a:pt x="11078" y="7720"/>
                  </a:lnTo>
                  <a:cubicBezTo>
                    <a:pt x="10752" y="7945"/>
                    <a:pt x="10451" y="8246"/>
                    <a:pt x="10125" y="8572"/>
                  </a:cubicBezTo>
                  <a:cubicBezTo>
                    <a:pt x="10125" y="8672"/>
                    <a:pt x="10025" y="8772"/>
                    <a:pt x="10025" y="8973"/>
                  </a:cubicBezTo>
                  <a:lnTo>
                    <a:pt x="10025" y="9298"/>
                  </a:lnTo>
                  <a:cubicBezTo>
                    <a:pt x="10025" y="9399"/>
                    <a:pt x="9925" y="9399"/>
                    <a:pt x="9925" y="9399"/>
                  </a:cubicBezTo>
                  <a:lnTo>
                    <a:pt x="9925" y="9298"/>
                  </a:lnTo>
                  <a:cubicBezTo>
                    <a:pt x="9825" y="9198"/>
                    <a:pt x="9825" y="9073"/>
                    <a:pt x="9825" y="8872"/>
                  </a:cubicBezTo>
                  <a:cubicBezTo>
                    <a:pt x="9724" y="8973"/>
                    <a:pt x="9724" y="8973"/>
                    <a:pt x="9624" y="8973"/>
                  </a:cubicBezTo>
                  <a:lnTo>
                    <a:pt x="9499" y="8973"/>
                  </a:lnTo>
                  <a:cubicBezTo>
                    <a:pt x="9399" y="8973"/>
                    <a:pt x="9499" y="8772"/>
                    <a:pt x="9724" y="8572"/>
                  </a:cubicBezTo>
                  <a:lnTo>
                    <a:pt x="9624" y="8572"/>
                  </a:lnTo>
                  <a:cubicBezTo>
                    <a:pt x="9399" y="8572"/>
                    <a:pt x="9298" y="8446"/>
                    <a:pt x="9098" y="8346"/>
                  </a:cubicBezTo>
                  <a:lnTo>
                    <a:pt x="9624" y="8346"/>
                  </a:lnTo>
                  <a:cubicBezTo>
                    <a:pt x="9724" y="8346"/>
                    <a:pt x="9825" y="8246"/>
                    <a:pt x="9925" y="8246"/>
                  </a:cubicBezTo>
                  <a:cubicBezTo>
                    <a:pt x="10351" y="7945"/>
                    <a:pt x="10877" y="7519"/>
                    <a:pt x="10978" y="7419"/>
                  </a:cubicBezTo>
                  <a:cubicBezTo>
                    <a:pt x="10978" y="7319"/>
                    <a:pt x="11078" y="7319"/>
                    <a:pt x="11178" y="7193"/>
                  </a:cubicBezTo>
                  <a:lnTo>
                    <a:pt x="10025" y="7193"/>
                  </a:lnTo>
                  <a:cubicBezTo>
                    <a:pt x="9198" y="8045"/>
                    <a:pt x="8145" y="8872"/>
                    <a:pt x="6892" y="9399"/>
                  </a:cubicBezTo>
                  <a:cubicBezTo>
                    <a:pt x="6792" y="9399"/>
                    <a:pt x="6592" y="9499"/>
                    <a:pt x="6366" y="9599"/>
                  </a:cubicBezTo>
                  <a:cubicBezTo>
                    <a:pt x="6491" y="9599"/>
                    <a:pt x="6592" y="9825"/>
                    <a:pt x="6491" y="9925"/>
                  </a:cubicBezTo>
                  <a:cubicBezTo>
                    <a:pt x="6065" y="10226"/>
                    <a:pt x="5739" y="10552"/>
                    <a:pt x="5439" y="10852"/>
                  </a:cubicBezTo>
                  <a:cubicBezTo>
                    <a:pt x="5739" y="11078"/>
                    <a:pt x="6266" y="11278"/>
                    <a:pt x="6491" y="11579"/>
                  </a:cubicBezTo>
                  <a:cubicBezTo>
                    <a:pt x="6491" y="11705"/>
                    <a:pt x="6491" y="11905"/>
                    <a:pt x="6366" y="11905"/>
                  </a:cubicBezTo>
                  <a:cubicBezTo>
                    <a:pt x="5965" y="11905"/>
                    <a:pt x="5539" y="11579"/>
                    <a:pt x="5338" y="11379"/>
                  </a:cubicBezTo>
                  <a:lnTo>
                    <a:pt x="5338" y="12532"/>
                  </a:lnTo>
                  <a:cubicBezTo>
                    <a:pt x="5338" y="12732"/>
                    <a:pt x="5238" y="12732"/>
                    <a:pt x="5113" y="12732"/>
                  </a:cubicBezTo>
                  <a:cubicBezTo>
                    <a:pt x="5013" y="12732"/>
                    <a:pt x="4912" y="12732"/>
                    <a:pt x="4912" y="12632"/>
                  </a:cubicBezTo>
                  <a:cubicBezTo>
                    <a:pt x="4812" y="12206"/>
                    <a:pt x="4812" y="11805"/>
                    <a:pt x="4812" y="11379"/>
                  </a:cubicBezTo>
                  <a:cubicBezTo>
                    <a:pt x="4612" y="11579"/>
                    <a:pt x="4286" y="11805"/>
                    <a:pt x="4085" y="12005"/>
                  </a:cubicBezTo>
                  <a:lnTo>
                    <a:pt x="3985" y="12106"/>
                  </a:lnTo>
                  <a:cubicBezTo>
                    <a:pt x="3860" y="12106"/>
                    <a:pt x="3759" y="11905"/>
                    <a:pt x="3860" y="11805"/>
                  </a:cubicBezTo>
                  <a:cubicBezTo>
                    <a:pt x="4085" y="11479"/>
                    <a:pt x="4386" y="11078"/>
                    <a:pt x="4712" y="10752"/>
                  </a:cubicBezTo>
                  <a:cubicBezTo>
                    <a:pt x="4612" y="10652"/>
                    <a:pt x="4486" y="10552"/>
                    <a:pt x="4386" y="10451"/>
                  </a:cubicBezTo>
                  <a:cubicBezTo>
                    <a:pt x="2607" y="11178"/>
                    <a:pt x="1479" y="11705"/>
                    <a:pt x="727" y="12331"/>
                  </a:cubicBezTo>
                  <a:lnTo>
                    <a:pt x="852" y="12331"/>
                  </a:lnTo>
                  <a:cubicBezTo>
                    <a:pt x="952" y="12106"/>
                    <a:pt x="1153" y="12005"/>
                    <a:pt x="1353" y="12005"/>
                  </a:cubicBezTo>
                  <a:lnTo>
                    <a:pt x="1479" y="12106"/>
                  </a:lnTo>
                  <a:cubicBezTo>
                    <a:pt x="1353" y="12106"/>
                    <a:pt x="1153" y="12206"/>
                    <a:pt x="1053" y="12331"/>
                  </a:cubicBezTo>
                  <a:lnTo>
                    <a:pt x="1479" y="12331"/>
                  </a:lnTo>
                  <a:cubicBezTo>
                    <a:pt x="1679" y="12331"/>
                    <a:pt x="1679" y="12532"/>
                    <a:pt x="1479" y="12532"/>
                  </a:cubicBezTo>
                  <a:lnTo>
                    <a:pt x="1053" y="12532"/>
                  </a:lnTo>
                  <a:cubicBezTo>
                    <a:pt x="1153" y="12632"/>
                    <a:pt x="1253" y="12632"/>
                    <a:pt x="1253" y="12732"/>
                  </a:cubicBezTo>
                  <a:lnTo>
                    <a:pt x="1253" y="12832"/>
                  </a:lnTo>
                  <a:lnTo>
                    <a:pt x="1153" y="12832"/>
                  </a:lnTo>
                  <a:cubicBezTo>
                    <a:pt x="1053" y="12832"/>
                    <a:pt x="852" y="12732"/>
                    <a:pt x="852" y="12532"/>
                  </a:cubicBezTo>
                  <a:lnTo>
                    <a:pt x="426" y="12532"/>
                  </a:lnTo>
                  <a:cubicBezTo>
                    <a:pt x="426" y="12632"/>
                    <a:pt x="326" y="12632"/>
                    <a:pt x="326" y="12732"/>
                  </a:cubicBezTo>
                  <a:lnTo>
                    <a:pt x="426" y="12732"/>
                  </a:lnTo>
                  <a:cubicBezTo>
                    <a:pt x="526" y="12832"/>
                    <a:pt x="627" y="12832"/>
                    <a:pt x="727" y="12958"/>
                  </a:cubicBezTo>
                  <a:lnTo>
                    <a:pt x="627" y="12958"/>
                  </a:lnTo>
                  <a:cubicBezTo>
                    <a:pt x="526" y="12958"/>
                    <a:pt x="426" y="12958"/>
                    <a:pt x="426" y="12832"/>
                  </a:cubicBezTo>
                  <a:lnTo>
                    <a:pt x="226" y="12832"/>
                  </a:lnTo>
                  <a:cubicBezTo>
                    <a:pt x="226" y="12832"/>
                    <a:pt x="226" y="12958"/>
                    <a:pt x="100" y="13058"/>
                  </a:cubicBezTo>
                  <a:cubicBezTo>
                    <a:pt x="226" y="13058"/>
                    <a:pt x="326" y="13158"/>
                    <a:pt x="426" y="13258"/>
                  </a:cubicBezTo>
                  <a:cubicBezTo>
                    <a:pt x="526" y="13359"/>
                    <a:pt x="727" y="13459"/>
                    <a:pt x="852" y="13584"/>
                  </a:cubicBezTo>
                  <a:lnTo>
                    <a:pt x="1579" y="13584"/>
                  </a:lnTo>
                  <a:cubicBezTo>
                    <a:pt x="1679" y="13584"/>
                    <a:pt x="1579" y="13785"/>
                    <a:pt x="1479" y="13785"/>
                  </a:cubicBezTo>
                  <a:lnTo>
                    <a:pt x="1053" y="13785"/>
                  </a:lnTo>
                  <a:cubicBezTo>
                    <a:pt x="1153" y="13785"/>
                    <a:pt x="1253" y="13885"/>
                    <a:pt x="1353" y="13985"/>
                  </a:cubicBezTo>
                  <a:cubicBezTo>
                    <a:pt x="1353" y="14085"/>
                    <a:pt x="1353" y="14211"/>
                    <a:pt x="1253" y="14211"/>
                  </a:cubicBezTo>
                  <a:lnTo>
                    <a:pt x="1153" y="14211"/>
                  </a:lnTo>
                  <a:cubicBezTo>
                    <a:pt x="1053" y="14085"/>
                    <a:pt x="952" y="14085"/>
                    <a:pt x="852" y="13985"/>
                  </a:cubicBezTo>
                  <a:lnTo>
                    <a:pt x="852" y="14311"/>
                  </a:lnTo>
                  <a:lnTo>
                    <a:pt x="727" y="14311"/>
                  </a:lnTo>
                  <a:lnTo>
                    <a:pt x="727" y="13885"/>
                  </a:lnTo>
                  <a:cubicBezTo>
                    <a:pt x="526" y="13684"/>
                    <a:pt x="226" y="13459"/>
                    <a:pt x="0" y="13258"/>
                  </a:cubicBezTo>
                  <a:lnTo>
                    <a:pt x="0" y="13885"/>
                  </a:lnTo>
                  <a:lnTo>
                    <a:pt x="0" y="13985"/>
                  </a:lnTo>
                  <a:cubicBezTo>
                    <a:pt x="0" y="14837"/>
                    <a:pt x="1579" y="15238"/>
                    <a:pt x="3659" y="15238"/>
                  </a:cubicBezTo>
                  <a:cubicBezTo>
                    <a:pt x="6165" y="15238"/>
                    <a:pt x="9624" y="14512"/>
                    <a:pt x="12130" y="13058"/>
                  </a:cubicBezTo>
                  <a:cubicBezTo>
                    <a:pt x="14311" y="11805"/>
                    <a:pt x="15765" y="8346"/>
                    <a:pt x="16391" y="5313"/>
                  </a:cubicBezTo>
                  <a:cubicBezTo>
                    <a:pt x="16090" y="5313"/>
                    <a:pt x="16090" y="4912"/>
                    <a:pt x="16391" y="4912"/>
                  </a:cubicBezTo>
                  <a:lnTo>
                    <a:pt x="16516" y="4912"/>
                  </a:lnTo>
                  <a:cubicBezTo>
                    <a:pt x="16717" y="4186"/>
                    <a:pt x="16717" y="3434"/>
                    <a:pt x="16817" y="2807"/>
                  </a:cubicBezTo>
                  <a:lnTo>
                    <a:pt x="16717" y="2707"/>
                  </a:lnTo>
                  <a:lnTo>
                    <a:pt x="16717" y="2607"/>
                  </a:lnTo>
                  <a:cubicBezTo>
                    <a:pt x="16717" y="2607"/>
                    <a:pt x="16717" y="2506"/>
                    <a:pt x="16817" y="2506"/>
                  </a:cubicBezTo>
                  <a:cubicBezTo>
                    <a:pt x="16817" y="1354"/>
                    <a:pt x="16617" y="526"/>
                    <a:pt x="16191" y="100"/>
                  </a:cubicBezTo>
                  <a:cubicBezTo>
                    <a:pt x="15990" y="100"/>
                    <a:pt x="15765" y="100"/>
                    <a:pt x="15664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674;p71">
              <a:extLst>
                <a:ext uri="{FF2B5EF4-FFF2-40B4-BE49-F238E27FC236}">
                  <a16:creationId xmlns:a16="http://schemas.microsoft.com/office/drawing/2014/main" id="{64A1F904-E72F-484A-9796-C0317111484D}"/>
                </a:ext>
              </a:extLst>
            </p:cNvPr>
            <p:cNvSpPr/>
            <p:nvPr/>
          </p:nvSpPr>
          <p:spPr>
            <a:xfrm>
              <a:off x="2407400" y="3026350"/>
              <a:ext cx="13200" cy="23825"/>
            </a:xfrm>
            <a:custGeom>
              <a:avLst/>
              <a:gdLst/>
              <a:ahLst/>
              <a:cxnLst/>
              <a:rect l="l" t="t" r="r" b="b"/>
              <a:pathLst>
                <a:path w="528" h="953" extrusionOk="0">
                  <a:moveTo>
                    <a:pt x="527" y="0"/>
                  </a:moveTo>
                  <a:cubicBezTo>
                    <a:pt x="402" y="0"/>
                    <a:pt x="201" y="101"/>
                    <a:pt x="101" y="201"/>
                  </a:cubicBezTo>
                  <a:lnTo>
                    <a:pt x="1" y="201"/>
                  </a:lnTo>
                  <a:cubicBezTo>
                    <a:pt x="101" y="426"/>
                    <a:pt x="101" y="627"/>
                    <a:pt x="101" y="727"/>
                  </a:cubicBezTo>
                  <a:cubicBezTo>
                    <a:pt x="101" y="953"/>
                    <a:pt x="201" y="953"/>
                    <a:pt x="302" y="953"/>
                  </a:cubicBezTo>
                  <a:cubicBezTo>
                    <a:pt x="402" y="953"/>
                    <a:pt x="527" y="827"/>
                    <a:pt x="527" y="727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675;p71">
              <a:extLst>
                <a:ext uri="{FF2B5EF4-FFF2-40B4-BE49-F238E27FC236}">
                  <a16:creationId xmlns:a16="http://schemas.microsoft.com/office/drawing/2014/main" id="{1AB23EB1-FEF1-4D64-A42E-21061684D66C}"/>
                </a:ext>
              </a:extLst>
            </p:cNvPr>
            <p:cNvSpPr/>
            <p:nvPr/>
          </p:nvSpPr>
          <p:spPr>
            <a:xfrm>
              <a:off x="2430600" y="3023850"/>
              <a:ext cx="13175" cy="2525"/>
            </a:xfrm>
            <a:custGeom>
              <a:avLst/>
              <a:gdLst/>
              <a:ahLst/>
              <a:cxnLst/>
              <a:rect l="l" t="t" r="r" b="b"/>
              <a:pathLst>
                <a:path w="527" h="101" extrusionOk="0">
                  <a:moveTo>
                    <a:pt x="0" y="0"/>
                  </a:moveTo>
                  <a:cubicBezTo>
                    <a:pt x="101" y="100"/>
                    <a:pt x="326" y="100"/>
                    <a:pt x="527" y="100"/>
                  </a:cubicBezTo>
                  <a:cubicBezTo>
                    <a:pt x="426" y="0"/>
                    <a:pt x="226" y="0"/>
                    <a:pt x="0" y="0"/>
                  </a:cubicBez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676;p71">
              <a:extLst>
                <a:ext uri="{FF2B5EF4-FFF2-40B4-BE49-F238E27FC236}">
                  <a16:creationId xmlns:a16="http://schemas.microsoft.com/office/drawing/2014/main" id="{0A4C2509-2D64-42D9-B3D4-5367B41C10BD}"/>
                </a:ext>
              </a:extLst>
            </p:cNvPr>
            <p:cNvSpPr/>
            <p:nvPr/>
          </p:nvSpPr>
          <p:spPr>
            <a:xfrm>
              <a:off x="2159300" y="3276975"/>
              <a:ext cx="13175" cy="65200"/>
            </a:xfrm>
            <a:custGeom>
              <a:avLst/>
              <a:gdLst/>
              <a:ahLst/>
              <a:cxnLst/>
              <a:rect l="l" t="t" r="r" b="b"/>
              <a:pathLst>
                <a:path w="527" h="2608" extrusionOk="0">
                  <a:moveTo>
                    <a:pt x="426" y="1"/>
                  </a:moveTo>
                  <a:cubicBezTo>
                    <a:pt x="301" y="1"/>
                    <a:pt x="100" y="101"/>
                    <a:pt x="0" y="101"/>
                  </a:cubicBezTo>
                  <a:lnTo>
                    <a:pt x="0" y="201"/>
                  </a:lnTo>
                  <a:cubicBezTo>
                    <a:pt x="100" y="201"/>
                    <a:pt x="201" y="326"/>
                    <a:pt x="201" y="427"/>
                  </a:cubicBezTo>
                  <a:cubicBezTo>
                    <a:pt x="301" y="326"/>
                    <a:pt x="426" y="326"/>
                    <a:pt x="426" y="201"/>
                  </a:cubicBezTo>
                  <a:lnTo>
                    <a:pt x="426" y="1"/>
                  </a:lnTo>
                  <a:close/>
                  <a:moveTo>
                    <a:pt x="201" y="1053"/>
                  </a:moveTo>
                  <a:cubicBezTo>
                    <a:pt x="201" y="1053"/>
                    <a:pt x="100" y="1153"/>
                    <a:pt x="0" y="1254"/>
                  </a:cubicBezTo>
                  <a:cubicBezTo>
                    <a:pt x="0" y="1680"/>
                    <a:pt x="0" y="2081"/>
                    <a:pt x="100" y="2507"/>
                  </a:cubicBezTo>
                  <a:cubicBezTo>
                    <a:pt x="100" y="2607"/>
                    <a:pt x="201" y="2607"/>
                    <a:pt x="301" y="2607"/>
                  </a:cubicBezTo>
                  <a:cubicBezTo>
                    <a:pt x="426" y="2607"/>
                    <a:pt x="526" y="2607"/>
                    <a:pt x="526" y="2407"/>
                  </a:cubicBezTo>
                  <a:lnTo>
                    <a:pt x="526" y="1254"/>
                  </a:lnTo>
                  <a:cubicBezTo>
                    <a:pt x="426" y="1153"/>
                    <a:pt x="301" y="1053"/>
                    <a:pt x="201" y="1053"/>
                  </a:cubicBez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677;p71">
              <a:extLst>
                <a:ext uri="{FF2B5EF4-FFF2-40B4-BE49-F238E27FC236}">
                  <a16:creationId xmlns:a16="http://schemas.microsoft.com/office/drawing/2014/main" id="{67859090-0D83-48E4-AF3B-26A6AB568F91}"/>
                </a:ext>
              </a:extLst>
            </p:cNvPr>
            <p:cNvSpPr/>
            <p:nvPr/>
          </p:nvSpPr>
          <p:spPr>
            <a:xfrm>
              <a:off x="2132975" y="3263825"/>
              <a:ext cx="70825" cy="62675"/>
            </a:xfrm>
            <a:custGeom>
              <a:avLst/>
              <a:gdLst/>
              <a:ahLst/>
              <a:cxnLst/>
              <a:rect l="l" t="t" r="r" b="b"/>
              <a:pathLst>
                <a:path w="2833" h="2507" extrusionOk="0">
                  <a:moveTo>
                    <a:pt x="2607" y="0"/>
                  </a:moveTo>
                  <a:cubicBezTo>
                    <a:pt x="2507" y="0"/>
                    <a:pt x="2406" y="100"/>
                    <a:pt x="2306" y="100"/>
                  </a:cubicBezTo>
                  <a:cubicBezTo>
                    <a:pt x="1980" y="326"/>
                    <a:pt x="1780" y="527"/>
                    <a:pt x="1479" y="727"/>
                  </a:cubicBezTo>
                  <a:cubicBezTo>
                    <a:pt x="1479" y="852"/>
                    <a:pt x="1354" y="852"/>
                    <a:pt x="1254" y="953"/>
                  </a:cubicBezTo>
                  <a:cubicBezTo>
                    <a:pt x="1354" y="953"/>
                    <a:pt x="1479" y="1053"/>
                    <a:pt x="1579" y="1153"/>
                  </a:cubicBezTo>
                  <a:cubicBezTo>
                    <a:pt x="1579" y="1153"/>
                    <a:pt x="1680" y="1153"/>
                    <a:pt x="1680" y="1253"/>
                  </a:cubicBezTo>
                  <a:cubicBezTo>
                    <a:pt x="1980" y="953"/>
                    <a:pt x="2306" y="627"/>
                    <a:pt x="2732" y="326"/>
                  </a:cubicBezTo>
                  <a:cubicBezTo>
                    <a:pt x="2833" y="226"/>
                    <a:pt x="2732" y="0"/>
                    <a:pt x="2607" y="0"/>
                  </a:cubicBezTo>
                  <a:close/>
                  <a:moveTo>
                    <a:pt x="953" y="1153"/>
                  </a:moveTo>
                  <a:cubicBezTo>
                    <a:pt x="627" y="1479"/>
                    <a:pt x="326" y="1880"/>
                    <a:pt x="101" y="2206"/>
                  </a:cubicBezTo>
                  <a:cubicBezTo>
                    <a:pt x="0" y="2306"/>
                    <a:pt x="101" y="2507"/>
                    <a:pt x="226" y="2507"/>
                  </a:cubicBezTo>
                  <a:lnTo>
                    <a:pt x="326" y="2406"/>
                  </a:lnTo>
                  <a:cubicBezTo>
                    <a:pt x="527" y="2206"/>
                    <a:pt x="853" y="1980"/>
                    <a:pt x="1053" y="1780"/>
                  </a:cubicBezTo>
                  <a:cubicBezTo>
                    <a:pt x="1153" y="1679"/>
                    <a:pt x="1254" y="1579"/>
                    <a:pt x="1254" y="1579"/>
                  </a:cubicBezTo>
                  <a:lnTo>
                    <a:pt x="1254" y="1479"/>
                  </a:lnTo>
                  <a:cubicBezTo>
                    <a:pt x="1153" y="1354"/>
                    <a:pt x="1053" y="1253"/>
                    <a:pt x="953" y="1153"/>
                  </a:cubicBez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678;p71">
              <a:extLst>
                <a:ext uri="{FF2B5EF4-FFF2-40B4-BE49-F238E27FC236}">
                  <a16:creationId xmlns:a16="http://schemas.microsoft.com/office/drawing/2014/main" id="{9BFD3106-3882-4B9E-A8E0-9B6B28483E7F}"/>
                </a:ext>
              </a:extLst>
            </p:cNvPr>
            <p:cNvSpPr/>
            <p:nvPr/>
          </p:nvSpPr>
          <p:spPr>
            <a:xfrm>
              <a:off x="2148650" y="3279475"/>
              <a:ext cx="52650" cy="42000"/>
            </a:xfrm>
            <a:custGeom>
              <a:avLst/>
              <a:gdLst/>
              <a:ahLst/>
              <a:cxnLst/>
              <a:rect l="l" t="t" r="r" b="b"/>
              <a:pathLst>
                <a:path w="2106" h="1680" extrusionOk="0">
                  <a:moveTo>
                    <a:pt x="426" y="1"/>
                  </a:moveTo>
                  <a:cubicBezTo>
                    <a:pt x="226" y="101"/>
                    <a:pt x="100" y="226"/>
                    <a:pt x="0" y="226"/>
                  </a:cubicBezTo>
                  <a:cubicBezTo>
                    <a:pt x="100" y="327"/>
                    <a:pt x="226" y="427"/>
                    <a:pt x="326" y="527"/>
                  </a:cubicBezTo>
                  <a:cubicBezTo>
                    <a:pt x="426" y="627"/>
                    <a:pt x="526" y="728"/>
                    <a:pt x="627" y="853"/>
                  </a:cubicBezTo>
                  <a:lnTo>
                    <a:pt x="627" y="953"/>
                  </a:lnTo>
                  <a:cubicBezTo>
                    <a:pt x="727" y="953"/>
                    <a:pt x="852" y="1053"/>
                    <a:pt x="952" y="1154"/>
                  </a:cubicBezTo>
                  <a:cubicBezTo>
                    <a:pt x="1153" y="1354"/>
                    <a:pt x="1579" y="1680"/>
                    <a:pt x="1980" y="1680"/>
                  </a:cubicBezTo>
                  <a:cubicBezTo>
                    <a:pt x="2105" y="1680"/>
                    <a:pt x="2105" y="1480"/>
                    <a:pt x="2105" y="1354"/>
                  </a:cubicBezTo>
                  <a:cubicBezTo>
                    <a:pt x="1880" y="1053"/>
                    <a:pt x="1353" y="853"/>
                    <a:pt x="1053" y="627"/>
                  </a:cubicBezTo>
                  <a:cubicBezTo>
                    <a:pt x="1053" y="527"/>
                    <a:pt x="952" y="527"/>
                    <a:pt x="952" y="527"/>
                  </a:cubicBezTo>
                  <a:cubicBezTo>
                    <a:pt x="852" y="427"/>
                    <a:pt x="727" y="327"/>
                    <a:pt x="627" y="327"/>
                  </a:cubicBezTo>
                  <a:cubicBezTo>
                    <a:pt x="627" y="226"/>
                    <a:pt x="526" y="101"/>
                    <a:pt x="426" y="101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DDD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679;p71">
              <a:extLst>
                <a:ext uri="{FF2B5EF4-FFF2-40B4-BE49-F238E27FC236}">
                  <a16:creationId xmlns:a16="http://schemas.microsoft.com/office/drawing/2014/main" id="{5A424EB4-2139-4D75-92F4-91DD23AEE1F3}"/>
                </a:ext>
              </a:extLst>
            </p:cNvPr>
            <p:cNvSpPr/>
            <p:nvPr/>
          </p:nvSpPr>
          <p:spPr>
            <a:xfrm>
              <a:off x="2318450" y="3154175"/>
              <a:ext cx="13175" cy="120325"/>
            </a:xfrm>
            <a:custGeom>
              <a:avLst/>
              <a:gdLst/>
              <a:ahLst/>
              <a:cxnLst/>
              <a:rect l="l" t="t" r="r" b="b"/>
              <a:pathLst>
                <a:path w="527" h="4813" extrusionOk="0">
                  <a:moveTo>
                    <a:pt x="426" y="0"/>
                  </a:moveTo>
                  <a:cubicBezTo>
                    <a:pt x="426" y="100"/>
                    <a:pt x="326" y="226"/>
                    <a:pt x="201" y="426"/>
                  </a:cubicBezTo>
                  <a:lnTo>
                    <a:pt x="201" y="1253"/>
                  </a:lnTo>
                  <a:cubicBezTo>
                    <a:pt x="326" y="1354"/>
                    <a:pt x="426" y="1479"/>
                    <a:pt x="526" y="1579"/>
                  </a:cubicBezTo>
                  <a:lnTo>
                    <a:pt x="526" y="0"/>
                  </a:lnTo>
                  <a:close/>
                  <a:moveTo>
                    <a:pt x="100" y="3952"/>
                  </a:moveTo>
                  <a:lnTo>
                    <a:pt x="100" y="3952"/>
                  </a:lnTo>
                  <a:cubicBezTo>
                    <a:pt x="100" y="3962"/>
                    <a:pt x="100" y="3973"/>
                    <a:pt x="100" y="3985"/>
                  </a:cubicBezTo>
                  <a:cubicBezTo>
                    <a:pt x="100" y="3974"/>
                    <a:pt x="100" y="3963"/>
                    <a:pt x="100" y="3952"/>
                  </a:cubicBezTo>
                  <a:close/>
                  <a:moveTo>
                    <a:pt x="426" y="1980"/>
                  </a:moveTo>
                  <a:cubicBezTo>
                    <a:pt x="326" y="2106"/>
                    <a:pt x="326" y="2206"/>
                    <a:pt x="201" y="2206"/>
                  </a:cubicBezTo>
                  <a:cubicBezTo>
                    <a:pt x="201" y="2821"/>
                    <a:pt x="104" y="3340"/>
                    <a:pt x="100" y="3952"/>
                  </a:cubicBezTo>
                  <a:lnTo>
                    <a:pt x="100" y="3952"/>
                  </a:lnTo>
                  <a:cubicBezTo>
                    <a:pt x="101" y="3860"/>
                    <a:pt x="110" y="3860"/>
                    <a:pt x="201" y="3860"/>
                  </a:cubicBezTo>
                  <a:cubicBezTo>
                    <a:pt x="201" y="3860"/>
                    <a:pt x="326" y="3985"/>
                    <a:pt x="426" y="3985"/>
                  </a:cubicBezTo>
                  <a:cubicBezTo>
                    <a:pt x="526" y="3359"/>
                    <a:pt x="526" y="2607"/>
                    <a:pt x="526" y="1980"/>
                  </a:cubicBezTo>
                  <a:close/>
                  <a:moveTo>
                    <a:pt x="100" y="4186"/>
                  </a:moveTo>
                  <a:cubicBezTo>
                    <a:pt x="100" y="4286"/>
                    <a:pt x="0" y="4486"/>
                    <a:pt x="0" y="4712"/>
                  </a:cubicBezTo>
                  <a:lnTo>
                    <a:pt x="100" y="4812"/>
                  </a:lnTo>
                  <a:cubicBezTo>
                    <a:pt x="201" y="4812"/>
                    <a:pt x="201" y="4712"/>
                    <a:pt x="326" y="4712"/>
                  </a:cubicBezTo>
                  <a:cubicBezTo>
                    <a:pt x="326" y="4486"/>
                    <a:pt x="326" y="4386"/>
                    <a:pt x="426" y="4186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680;p71">
              <a:extLst>
                <a:ext uri="{FF2B5EF4-FFF2-40B4-BE49-F238E27FC236}">
                  <a16:creationId xmlns:a16="http://schemas.microsoft.com/office/drawing/2014/main" id="{999EC177-8933-4332-8119-3593E22A0F51}"/>
                </a:ext>
              </a:extLst>
            </p:cNvPr>
            <p:cNvSpPr/>
            <p:nvPr/>
          </p:nvSpPr>
          <p:spPr>
            <a:xfrm>
              <a:off x="2273950" y="3146650"/>
              <a:ext cx="112175" cy="101525"/>
            </a:xfrm>
            <a:custGeom>
              <a:avLst/>
              <a:gdLst/>
              <a:ahLst/>
              <a:cxnLst/>
              <a:rect l="l" t="t" r="r" b="b"/>
              <a:pathLst>
                <a:path w="4487" h="4061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286" y="101"/>
                    <a:pt x="4186" y="101"/>
                    <a:pt x="4086" y="201"/>
                  </a:cubicBezTo>
                  <a:lnTo>
                    <a:pt x="4086" y="527"/>
                  </a:lnTo>
                  <a:lnTo>
                    <a:pt x="4186" y="527"/>
                  </a:lnTo>
                  <a:cubicBezTo>
                    <a:pt x="4286" y="301"/>
                    <a:pt x="4387" y="201"/>
                    <a:pt x="4487" y="0"/>
                  </a:cubicBezTo>
                  <a:close/>
                  <a:moveTo>
                    <a:pt x="3760" y="527"/>
                  </a:moveTo>
                  <a:cubicBezTo>
                    <a:pt x="3559" y="727"/>
                    <a:pt x="3234" y="1028"/>
                    <a:pt x="2933" y="1254"/>
                  </a:cubicBezTo>
                  <a:lnTo>
                    <a:pt x="2306" y="1880"/>
                  </a:lnTo>
                  <a:cubicBezTo>
                    <a:pt x="2306" y="1980"/>
                    <a:pt x="2306" y="1980"/>
                    <a:pt x="2407" y="1980"/>
                  </a:cubicBezTo>
                  <a:lnTo>
                    <a:pt x="2607" y="1980"/>
                  </a:lnTo>
                  <a:cubicBezTo>
                    <a:pt x="2732" y="1880"/>
                    <a:pt x="2933" y="1780"/>
                    <a:pt x="3033" y="1554"/>
                  </a:cubicBezTo>
                  <a:cubicBezTo>
                    <a:pt x="3359" y="1354"/>
                    <a:pt x="3660" y="1028"/>
                    <a:pt x="3986" y="727"/>
                  </a:cubicBezTo>
                  <a:lnTo>
                    <a:pt x="3860" y="727"/>
                  </a:lnTo>
                  <a:cubicBezTo>
                    <a:pt x="3760" y="727"/>
                    <a:pt x="3760" y="627"/>
                    <a:pt x="3760" y="527"/>
                  </a:cubicBezTo>
                  <a:close/>
                  <a:moveTo>
                    <a:pt x="1780" y="2281"/>
                  </a:moveTo>
                  <a:cubicBezTo>
                    <a:pt x="1680" y="2407"/>
                    <a:pt x="1580" y="2407"/>
                    <a:pt x="1580" y="2507"/>
                  </a:cubicBezTo>
                  <a:cubicBezTo>
                    <a:pt x="1479" y="2607"/>
                    <a:pt x="953" y="3033"/>
                    <a:pt x="527" y="3334"/>
                  </a:cubicBezTo>
                  <a:lnTo>
                    <a:pt x="627" y="3334"/>
                  </a:lnTo>
                  <a:lnTo>
                    <a:pt x="727" y="3434"/>
                  </a:lnTo>
                  <a:lnTo>
                    <a:pt x="727" y="3660"/>
                  </a:lnTo>
                  <a:cubicBezTo>
                    <a:pt x="1053" y="3334"/>
                    <a:pt x="1354" y="3033"/>
                    <a:pt x="1680" y="2808"/>
                  </a:cubicBezTo>
                  <a:lnTo>
                    <a:pt x="1981" y="2507"/>
                  </a:lnTo>
                  <a:cubicBezTo>
                    <a:pt x="2106" y="2507"/>
                    <a:pt x="2106" y="2407"/>
                    <a:pt x="2206" y="2281"/>
                  </a:cubicBezTo>
                  <a:close/>
                  <a:moveTo>
                    <a:pt x="326" y="3660"/>
                  </a:moveTo>
                  <a:cubicBezTo>
                    <a:pt x="101" y="3860"/>
                    <a:pt x="1" y="4061"/>
                    <a:pt x="101" y="4061"/>
                  </a:cubicBezTo>
                  <a:lnTo>
                    <a:pt x="226" y="4061"/>
                  </a:lnTo>
                  <a:cubicBezTo>
                    <a:pt x="326" y="4061"/>
                    <a:pt x="326" y="4061"/>
                    <a:pt x="427" y="3960"/>
                  </a:cubicBezTo>
                  <a:lnTo>
                    <a:pt x="427" y="366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681;p71">
              <a:extLst>
                <a:ext uri="{FF2B5EF4-FFF2-40B4-BE49-F238E27FC236}">
                  <a16:creationId xmlns:a16="http://schemas.microsoft.com/office/drawing/2014/main" id="{27923932-69C6-4581-B190-F01D2C92B486}"/>
                </a:ext>
              </a:extLst>
            </p:cNvPr>
            <p:cNvSpPr/>
            <p:nvPr/>
          </p:nvSpPr>
          <p:spPr>
            <a:xfrm>
              <a:off x="2310925" y="3175475"/>
              <a:ext cx="80850" cy="78350"/>
            </a:xfrm>
            <a:custGeom>
              <a:avLst/>
              <a:gdLst/>
              <a:ahLst/>
              <a:cxnLst/>
              <a:rect l="l" t="t" r="r" b="b"/>
              <a:pathLst>
                <a:path w="3234" h="3134" extrusionOk="0">
                  <a:moveTo>
                    <a:pt x="101" y="0"/>
                  </a:moveTo>
                  <a:cubicBezTo>
                    <a:pt x="101" y="101"/>
                    <a:pt x="0" y="201"/>
                    <a:pt x="0" y="301"/>
                  </a:cubicBezTo>
                  <a:cubicBezTo>
                    <a:pt x="101" y="502"/>
                    <a:pt x="301" y="727"/>
                    <a:pt x="502" y="827"/>
                  </a:cubicBezTo>
                  <a:lnTo>
                    <a:pt x="928" y="827"/>
                  </a:lnTo>
                  <a:cubicBezTo>
                    <a:pt x="827" y="827"/>
                    <a:pt x="827" y="827"/>
                    <a:pt x="827" y="727"/>
                  </a:cubicBezTo>
                  <a:cubicBezTo>
                    <a:pt x="727" y="627"/>
                    <a:pt x="627" y="502"/>
                    <a:pt x="502" y="401"/>
                  </a:cubicBezTo>
                  <a:cubicBezTo>
                    <a:pt x="401" y="301"/>
                    <a:pt x="301" y="201"/>
                    <a:pt x="101" y="0"/>
                  </a:cubicBezTo>
                  <a:close/>
                  <a:moveTo>
                    <a:pt x="827" y="1128"/>
                  </a:moveTo>
                  <a:cubicBezTo>
                    <a:pt x="1253" y="1755"/>
                    <a:pt x="1880" y="2281"/>
                    <a:pt x="2507" y="2807"/>
                  </a:cubicBezTo>
                  <a:cubicBezTo>
                    <a:pt x="2507" y="2707"/>
                    <a:pt x="2507" y="2607"/>
                    <a:pt x="2607" y="2507"/>
                  </a:cubicBezTo>
                  <a:cubicBezTo>
                    <a:pt x="2381" y="2281"/>
                    <a:pt x="2181" y="2181"/>
                    <a:pt x="1980" y="1980"/>
                  </a:cubicBezTo>
                  <a:lnTo>
                    <a:pt x="1128" y="1128"/>
                  </a:lnTo>
                  <a:close/>
                  <a:moveTo>
                    <a:pt x="2707" y="2607"/>
                  </a:moveTo>
                  <a:cubicBezTo>
                    <a:pt x="2707" y="2707"/>
                    <a:pt x="2607" y="2807"/>
                    <a:pt x="2607" y="2908"/>
                  </a:cubicBezTo>
                  <a:cubicBezTo>
                    <a:pt x="2707" y="2908"/>
                    <a:pt x="2807" y="3008"/>
                    <a:pt x="3008" y="3133"/>
                  </a:cubicBezTo>
                  <a:cubicBezTo>
                    <a:pt x="3133" y="3133"/>
                    <a:pt x="3233" y="3008"/>
                    <a:pt x="3133" y="2908"/>
                  </a:cubicBezTo>
                  <a:cubicBezTo>
                    <a:pt x="3008" y="2807"/>
                    <a:pt x="2908" y="2707"/>
                    <a:pt x="2807" y="2607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682;p71">
              <a:extLst>
                <a:ext uri="{FF2B5EF4-FFF2-40B4-BE49-F238E27FC236}">
                  <a16:creationId xmlns:a16="http://schemas.microsoft.com/office/drawing/2014/main" id="{09C33B58-561F-402F-856E-4BF5CB0FE7C8}"/>
                </a:ext>
              </a:extLst>
            </p:cNvPr>
            <p:cNvSpPr/>
            <p:nvPr/>
          </p:nvSpPr>
          <p:spPr>
            <a:xfrm>
              <a:off x="2329100" y="3128475"/>
              <a:ext cx="20700" cy="25725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727" y="1"/>
                  </a:moveTo>
                  <a:cubicBezTo>
                    <a:pt x="526" y="402"/>
                    <a:pt x="301" y="727"/>
                    <a:pt x="0" y="1028"/>
                  </a:cubicBezTo>
                  <a:lnTo>
                    <a:pt x="201" y="1028"/>
                  </a:lnTo>
                  <a:cubicBezTo>
                    <a:pt x="401" y="727"/>
                    <a:pt x="727" y="402"/>
                    <a:pt x="827" y="101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83;p71">
              <a:extLst>
                <a:ext uri="{FF2B5EF4-FFF2-40B4-BE49-F238E27FC236}">
                  <a16:creationId xmlns:a16="http://schemas.microsoft.com/office/drawing/2014/main" id="{5E9869FD-5BA2-44E2-B0EA-FC47017EDC17}"/>
                </a:ext>
              </a:extLst>
            </p:cNvPr>
            <p:cNvSpPr/>
            <p:nvPr/>
          </p:nvSpPr>
          <p:spPr>
            <a:xfrm>
              <a:off x="2367925" y="3138500"/>
              <a:ext cx="23850" cy="26350"/>
            </a:xfrm>
            <a:custGeom>
              <a:avLst/>
              <a:gdLst/>
              <a:ahLst/>
              <a:cxnLst/>
              <a:rect l="l" t="t" r="r" b="b"/>
              <a:pathLst>
                <a:path w="954" h="1054" extrusionOk="0">
                  <a:moveTo>
                    <a:pt x="327" y="1"/>
                  </a:moveTo>
                  <a:cubicBezTo>
                    <a:pt x="227" y="1"/>
                    <a:pt x="227" y="1"/>
                    <a:pt x="227" y="101"/>
                  </a:cubicBezTo>
                  <a:cubicBezTo>
                    <a:pt x="101" y="326"/>
                    <a:pt x="101" y="627"/>
                    <a:pt x="1" y="853"/>
                  </a:cubicBezTo>
                  <a:cubicBezTo>
                    <a:pt x="1" y="953"/>
                    <a:pt x="1" y="1053"/>
                    <a:pt x="101" y="1053"/>
                  </a:cubicBezTo>
                  <a:lnTo>
                    <a:pt x="853" y="1053"/>
                  </a:lnTo>
                  <a:cubicBezTo>
                    <a:pt x="953" y="1053"/>
                    <a:pt x="953" y="727"/>
                    <a:pt x="853" y="727"/>
                  </a:cubicBezTo>
                  <a:cubicBezTo>
                    <a:pt x="728" y="853"/>
                    <a:pt x="628" y="853"/>
                    <a:pt x="427" y="853"/>
                  </a:cubicBezTo>
                  <a:lnTo>
                    <a:pt x="327" y="853"/>
                  </a:lnTo>
                  <a:lnTo>
                    <a:pt x="327" y="527"/>
                  </a:lnTo>
                  <a:lnTo>
                    <a:pt x="327" y="101"/>
                  </a:lnTo>
                  <a:lnTo>
                    <a:pt x="327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84;p71">
              <a:extLst>
                <a:ext uri="{FF2B5EF4-FFF2-40B4-BE49-F238E27FC236}">
                  <a16:creationId xmlns:a16="http://schemas.microsoft.com/office/drawing/2014/main" id="{AFC9D979-8F14-4E0C-9820-982B4D674397}"/>
                </a:ext>
              </a:extLst>
            </p:cNvPr>
            <p:cNvSpPr/>
            <p:nvPr/>
          </p:nvSpPr>
          <p:spPr>
            <a:xfrm>
              <a:off x="2266425" y="3229975"/>
              <a:ext cx="25725" cy="28850"/>
            </a:xfrm>
            <a:custGeom>
              <a:avLst/>
              <a:gdLst/>
              <a:ahLst/>
              <a:cxnLst/>
              <a:rect l="l" t="t" r="r" b="b"/>
              <a:pathLst>
                <a:path w="1029" h="1154" extrusionOk="0">
                  <a:moveTo>
                    <a:pt x="828" y="1"/>
                  </a:moveTo>
                  <a:cubicBezTo>
                    <a:pt x="728" y="1"/>
                    <a:pt x="627" y="101"/>
                    <a:pt x="527" y="101"/>
                  </a:cubicBezTo>
                  <a:lnTo>
                    <a:pt x="1" y="101"/>
                  </a:lnTo>
                  <a:cubicBezTo>
                    <a:pt x="201" y="201"/>
                    <a:pt x="302" y="327"/>
                    <a:pt x="527" y="327"/>
                  </a:cubicBezTo>
                  <a:lnTo>
                    <a:pt x="728" y="327"/>
                  </a:lnTo>
                  <a:lnTo>
                    <a:pt x="728" y="627"/>
                  </a:lnTo>
                  <a:cubicBezTo>
                    <a:pt x="728" y="828"/>
                    <a:pt x="728" y="953"/>
                    <a:pt x="828" y="1053"/>
                  </a:cubicBezTo>
                  <a:lnTo>
                    <a:pt x="828" y="1154"/>
                  </a:lnTo>
                  <a:cubicBezTo>
                    <a:pt x="828" y="1154"/>
                    <a:pt x="928" y="1154"/>
                    <a:pt x="928" y="1053"/>
                  </a:cubicBezTo>
                  <a:lnTo>
                    <a:pt x="928" y="728"/>
                  </a:lnTo>
                  <a:cubicBezTo>
                    <a:pt x="928" y="527"/>
                    <a:pt x="1028" y="427"/>
                    <a:pt x="1028" y="327"/>
                  </a:cubicBezTo>
                  <a:lnTo>
                    <a:pt x="1028" y="101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85;p71">
              <a:extLst>
                <a:ext uri="{FF2B5EF4-FFF2-40B4-BE49-F238E27FC236}">
                  <a16:creationId xmlns:a16="http://schemas.microsoft.com/office/drawing/2014/main" id="{28DF2AF1-9BCC-47CA-B32A-717F8C75518F}"/>
                </a:ext>
              </a:extLst>
            </p:cNvPr>
            <p:cNvSpPr/>
            <p:nvPr/>
          </p:nvSpPr>
          <p:spPr>
            <a:xfrm>
              <a:off x="2305275" y="325065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728" y="1"/>
                  </a:moveTo>
                  <a:cubicBezTo>
                    <a:pt x="627" y="1"/>
                    <a:pt x="627" y="1"/>
                    <a:pt x="627" y="126"/>
                  </a:cubicBezTo>
                  <a:cubicBezTo>
                    <a:pt x="327" y="126"/>
                    <a:pt x="1" y="427"/>
                    <a:pt x="1" y="627"/>
                  </a:cubicBezTo>
                  <a:cubicBezTo>
                    <a:pt x="226" y="627"/>
                    <a:pt x="427" y="327"/>
                    <a:pt x="627" y="327"/>
                  </a:cubicBezTo>
                  <a:lnTo>
                    <a:pt x="953" y="327"/>
                  </a:lnTo>
                  <a:cubicBezTo>
                    <a:pt x="1053" y="427"/>
                    <a:pt x="1254" y="627"/>
                    <a:pt x="1479" y="627"/>
                  </a:cubicBezTo>
                  <a:cubicBezTo>
                    <a:pt x="1479" y="627"/>
                    <a:pt x="1580" y="627"/>
                    <a:pt x="1580" y="527"/>
                  </a:cubicBezTo>
                  <a:cubicBezTo>
                    <a:pt x="1479" y="327"/>
                    <a:pt x="1154" y="226"/>
                    <a:pt x="953" y="126"/>
                  </a:cubicBezTo>
                  <a:cubicBezTo>
                    <a:pt x="853" y="126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86;p71">
              <a:extLst>
                <a:ext uri="{FF2B5EF4-FFF2-40B4-BE49-F238E27FC236}">
                  <a16:creationId xmlns:a16="http://schemas.microsoft.com/office/drawing/2014/main" id="{97164956-B591-4574-90D0-7B047BD10193}"/>
                </a:ext>
              </a:extLst>
            </p:cNvPr>
            <p:cNvSpPr/>
            <p:nvPr/>
          </p:nvSpPr>
          <p:spPr>
            <a:xfrm>
              <a:off x="2370450" y="3232500"/>
              <a:ext cx="28850" cy="26325"/>
            </a:xfrm>
            <a:custGeom>
              <a:avLst/>
              <a:gdLst/>
              <a:ahLst/>
              <a:cxnLst/>
              <a:rect l="l" t="t" r="r" b="b"/>
              <a:pathLst>
                <a:path w="1154" h="1053" extrusionOk="0">
                  <a:moveTo>
                    <a:pt x="627" y="0"/>
                  </a:moveTo>
                  <a:cubicBezTo>
                    <a:pt x="426" y="0"/>
                    <a:pt x="326" y="100"/>
                    <a:pt x="226" y="226"/>
                  </a:cubicBezTo>
                  <a:cubicBezTo>
                    <a:pt x="126" y="326"/>
                    <a:pt x="126" y="426"/>
                    <a:pt x="126" y="526"/>
                  </a:cubicBezTo>
                  <a:cubicBezTo>
                    <a:pt x="0" y="627"/>
                    <a:pt x="0" y="852"/>
                    <a:pt x="126" y="1053"/>
                  </a:cubicBezTo>
                  <a:cubicBezTo>
                    <a:pt x="226" y="952"/>
                    <a:pt x="226" y="727"/>
                    <a:pt x="226" y="627"/>
                  </a:cubicBezTo>
                  <a:cubicBezTo>
                    <a:pt x="226" y="526"/>
                    <a:pt x="326" y="426"/>
                    <a:pt x="326" y="326"/>
                  </a:cubicBezTo>
                  <a:lnTo>
                    <a:pt x="953" y="326"/>
                  </a:lnTo>
                  <a:cubicBezTo>
                    <a:pt x="1153" y="326"/>
                    <a:pt x="1153" y="100"/>
                    <a:pt x="1053" y="100"/>
                  </a:cubicBezTo>
                  <a:cubicBezTo>
                    <a:pt x="953" y="100"/>
                    <a:pt x="752" y="0"/>
                    <a:pt x="627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87;p71">
              <a:extLst>
                <a:ext uri="{FF2B5EF4-FFF2-40B4-BE49-F238E27FC236}">
                  <a16:creationId xmlns:a16="http://schemas.microsoft.com/office/drawing/2014/main" id="{41B47D22-291D-441C-9D66-EEF5E55A218B}"/>
                </a:ext>
              </a:extLst>
            </p:cNvPr>
            <p:cNvSpPr/>
            <p:nvPr/>
          </p:nvSpPr>
          <p:spPr>
            <a:xfrm>
              <a:off x="2289625" y="3196150"/>
              <a:ext cx="109675" cy="7550"/>
            </a:xfrm>
            <a:custGeom>
              <a:avLst/>
              <a:gdLst/>
              <a:ahLst/>
              <a:cxnLst/>
              <a:rect l="l" t="t" r="r" b="b"/>
              <a:pathLst>
                <a:path w="4387" h="302" extrusionOk="0">
                  <a:moveTo>
                    <a:pt x="326" y="0"/>
                  </a:moveTo>
                  <a:lnTo>
                    <a:pt x="0" y="301"/>
                  </a:lnTo>
                  <a:lnTo>
                    <a:pt x="3359" y="301"/>
                  </a:lnTo>
                  <a:lnTo>
                    <a:pt x="3359" y="101"/>
                  </a:lnTo>
                  <a:cubicBezTo>
                    <a:pt x="3459" y="101"/>
                    <a:pt x="3459" y="0"/>
                    <a:pt x="3459" y="0"/>
                  </a:cubicBezTo>
                  <a:close/>
                  <a:moveTo>
                    <a:pt x="3760" y="0"/>
                  </a:moveTo>
                  <a:cubicBezTo>
                    <a:pt x="3659" y="0"/>
                    <a:pt x="3659" y="101"/>
                    <a:pt x="3659" y="101"/>
                  </a:cubicBezTo>
                  <a:lnTo>
                    <a:pt x="3659" y="301"/>
                  </a:lnTo>
                  <a:lnTo>
                    <a:pt x="4186" y="301"/>
                  </a:lnTo>
                  <a:cubicBezTo>
                    <a:pt x="4386" y="301"/>
                    <a:pt x="4386" y="101"/>
                    <a:pt x="418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88;p71">
              <a:extLst>
                <a:ext uri="{FF2B5EF4-FFF2-40B4-BE49-F238E27FC236}">
                  <a16:creationId xmlns:a16="http://schemas.microsoft.com/office/drawing/2014/main" id="{A45F2036-7EE7-482A-8B54-A0BFCFE8B3C0}"/>
                </a:ext>
              </a:extLst>
            </p:cNvPr>
            <p:cNvSpPr/>
            <p:nvPr/>
          </p:nvSpPr>
          <p:spPr>
            <a:xfrm>
              <a:off x="2373575" y="3185500"/>
              <a:ext cx="18200" cy="28850"/>
            </a:xfrm>
            <a:custGeom>
              <a:avLst/>
              <a:gdLst/>
              <a:ahLst/>
              <a:cxnLst/>
              <a:rect l="l" t="t" r="r" b="b"/>
              <a:pathLst>
                <a:path w="728" h="1154" extrusionOk="0">
                  <a:moveTo>
                    <a:pt x="627" y="0"/>
                  </a:moveTo>
                  <a:cubicBezTo>
                    <a:pt x="402" y="0"/>
                    <a:pt x="201" y="226"/>
                    <a:pt x="101" y="426"/>
                  </a:cubicBezTo>
                  <a:cubicBezTo>
                    <a:pt x="101" y="426"/>
                    <a:pt x="101" y="527"/>
                    <a:pt x="1" y="527"/>
                  </a:cubicBezTo>
                  <a:lnTo>
                    <a:pt x="1" y="727"/>
                  </a:lnTo>
                  <a:cubicBezTo>
                    <a:pt x="101" y="953"/>
                    <a:pt x="301" y="1153"/>
                    <a:pt x="402" y="1153"/>
                  </a:cubicBezTo>
                  <a:lnTo>
                    <a:pt x="627" y="1153"/>
                  </a:lnTo>
                  <a:lnTo>
                    <a:pt x="627" y="953"/>
                  </a:lnTo>
                  <a:cubicBezTo>
                    <a:pt x="502" y="853"/>
                    <a:pt x="402" y="853"/>
                    <a:pt x="301" y="727"/>
                  </a:cubicBezTo>
                  <a:lnTo>
                    <a:pt x="301" y="527"/>
                  </a:lnTo>
                  <a:cubicBezTo>
                    <a:pt x="301" y="527"/>
                    <a:pt x="301" y="426"/>
                    <a:pt x="402" y="426"/>
                  </a:cubicBezTo>
                  <a:lnTo>
                    <a:pt x="727" y="101"/>
                  </a:lnTo>
                  <a:cubicBezTo>
                    <a:pt x="727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89;p71">
              <a:extLst>
                <a:ext uri="{FF2B5EF4-FFF2-40B4-BE49-F238E27FC236}">
                  <a16:creationId xmlns:a16="http://schemas.microsoft.com/office/drawing/2014/main" id="{74222DAA-2765-4503-BF2E-0B993C1FE428}"/>
                </a:ext>
              </a:extLst>
            </p:cNvPr>
            <p:cNvSpPr/>
            <p:nvPr/>
          </p:nvSpPr>
          <p:spPr>
            <a:xfrm>
              <a:off x="2399275" y="3196150"/>
              <a:ext cx="10675" cy="7550"/>
            </a:xfrm>
            <a:custGeom>
              <a:avLst/>
              <a:gdLst/>
              <a:ahLst/>
              <a:cxnLst/>
              <a:rect l="l" t="t" r="r" b="b"/>
              <a:pathLst>
                <a:path w="427" h="302" extrusionOk="0">
                  <a:moveTo>
                    <a:pt x="226" y="0"/>
                  </a:moveTo>
                  <a:cubicBezTo>
                    <a:pt x="0" y="0"/>
                    <a:pt x="0" y="301"/>
                    <a:pt x="226" y="301"/>
                  </a:cubicBezTo>
                  <a:cubicBezTo>
                    <a:pt x="426" y="301"/>
                    <a:pt x="426" y="101"/>
                    <a:pt x="22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90;p71">
              <a:extLst>
                <a:ext uri="{FF2B5EF4-FFF2-40B4-BE49-F238E27FC236}">
                  <a16:creationId xmlns:a16="http://schemas.microsoft.com/office/drawing/2014/main" id="{3F1D67C6-EC5A-452A-8CF7-59CB0DF3C52B}"/>
                </a:ext>
              </a:extLst>
            </p:cNvPr>
            <p:cNvSpPr/>
            <p:nvPr/>
          </p:nvSpPr>
          <p:spPr>
            <a:xfrm>
              <a:off x="2389250" y="3138500"/>
              <a:ext cx="5025" cy="5675"/>
            </a:xfrm>
            <a:custGeom>
              <a:avLst/>
              <a:gdLst/>
              <a:ahLst/>
              <a:cxnLst/>
              <a:rect l="l" t="t" r="r" b="b"/>
              <a:pathLst>
                <a:path w="201" h="227" extrusionOk="0">
                  <a:moveTo>
                    <a:pt x="0" y="1"/>
                  </a:moveTo>
                  <a:lnTo>
                    <a:pt x="0" y="101"/>
                  </a:lnTo>
                  <a:cubicBezTo>
                    <a:pt x="0" y="226"/>
                    <a:pt x="100" y="226"/>
                    <a:pt x="100" y="226"/>
                  </a:cubicBezTo>
                  <a:cubicBezTo>
                    <a:pt x="201" y="226"/>
                    <a:pt x="201" y="101"/>
                    <a:pt x="201" y="1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91;p71">
              <a:extLst>
                <a:ext uri="{FF2B5EF4-FFF2-40B4-BE49-F238E27FC236}">
                  <a16:creationId xmlns:a16="http://schemas.microsoft.com/office/drawing/2014/main" id="{101DC6EB-0C19-4664-8186-3DFD14A9C0E2}"/>
                </a:ext>
              </a:extLst>
            </p:cNvPr>
            <p:cNvSpPr/>
            <p:nvPr/>
          </p:nvSpPr>
          <p:spPr>
            <a:xfrm>
              <a:off x="2399275" y="3128475"/>
              <a:ext cx="5650" cy="5050"/>
            </a:xfrm>
            <a:custGeom>
              <a:avLst/>
              <a:gdLst/>
              <a:ahLst/>
              <a:cxnLst/>
              <a:rect l="l" t="t" r="r" b="b"/>
              <a:pathLst>
                <a:path w="226" h="202" extrusionOk="0">
                  <a:moveTo>
                    <a:pt x="100" y="1"/>
                  </a:moveTo>
                  <a:cubicBezTo>
                    <a:pt x="0" y="1"/>
                    <a:pt x="0" y="201"/>
                    <a:pt x="100" y="201"/>
                  </a:cubicBezTo>
                  <a:cubicBezTo>
                    <a:pt x="226" y="201"/>
                    <a:pt x="226" y="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2;p71">
              <a:extLst>
                <a:ext uri="{FF2B5EF4-FFF2-40B4-BE49-F238E27FC236}">
                  <a16:creationId xmlns:a16="http://schemas.microsoft.com/office/drawing/2014/main" id="{D1146C71-EAF2-4AC4-BB25-AD07CAB6C109}"/>
                </a:ext>
              </a:extLst>
            </p:cNvPr>
            <p:cNvSpPr/>
            <p:nvPr/>
          </p:nvSpPr>
          <p:spPr>
            <a:xfrm>
              <a:off x="2266425" y="3250650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101" y="1"/>
                  </a:moveTo>
                  <a:lnTo>
                    <a:pt x="1" y="126"/>
                  </a:lnTo>
                  <a:cubicBezTo>
                    <a:pt x="1" y="226"/>
                    <a:pt x="101" y="226"/>
                    <a:pt x="101" y="226"/>
                  </a:cubicBezTo>
                  <a:lnTo>
                    <a:pt x="201" y="226"/>
                  </a:lnTo>
                  <a:cubicBezTo>
                    <a:pt x="201" y="226"/>
                    <a:pt x="302" y="226"/>
                    <a:pt x="302" y="126"/>
                  </a:cubicBezTo>
                  <a:cubicBezTo>
                    <a:pt x="302" y="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693;p71">
              <a:extLst>
                <a:ext uri="{FF2B5EF4-FFF2-40B4-BE49-F238E27FC236}">
                  <a16:creationId xmlns:a16="http://schemas.microsoft.com/office/drawing/2014/main" id="{9883E1F3-D86E-45FE-9AAE-8D4A002F8506}"/>
                </a:ext>
              </a:extLst>
            </p:cNvPr>
            <p:cNvSpPr/>
            <p:nvPr/>
          </p:nvSpPr>
          <p:spPr>
            <a:xfrm>
              <a:off x="2318450" y="3276975"/>
              <a:ext cx="8150" cy="10675"/>
            </a:xfrm>
            <a:custGeom>
              <a:avLst/>
              <a:gdLst/>
              <a:ahLst/>
              <a:cxnLst/>
              <a:rect l="l" t="t" r="r" b="b"/>
              <a:pathLst>
                <a:path w="326" h="427" extrusionOk="0">
                  <a:moveTo>
                    <a:pt x="100" y="1"/>
                  </a:moveTo>
                  <a:cubicBezTo>
                    <a:pt x="0" y="1"/>
                    <a:pt x="0" y="101"/>
                    <a:pt x="0" y="201"/>
                  </a:cubicBezTo>
                  <a:cubicBezTo>
                    <a:pt x="0" y="326"/>
                    <a:pt x="100" y="326"/>
                    <a:pt x="100" y="427"/>
                  </a:cubicBezTo>
                  <a:lnTo>
                    <a:pt x="201" y="427"/>
                  </a:lnTo>
                  <a:cubicBezTo>
                    <a:pt x="201" y="427"/>
                    <a:pt x="326" y="326"/>
                    <a:pt x="326" y="201"/>
                  </a:cubicBezTo>
                  <a:cubicBezTo>
                    <a:pt x="326" y="101"/>
                    <a:pt x="201" y="10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694;p71">
              <a:extLst>
                <a:ext uri="{FF2B5EF4-FFF2-40B4-BE49-F238E27FC236}">
                  <a16:creationId xmlns:a16="http://schemas.microsoft.com/office/drawing/2014/main" id="{923421DC-7D13-4656-A853-7A6F65E0F705}"/>
                </a:ext>
              </a:extLst>
            </p:cNvPr>
            <p:cNvSpPr/>
            <p:nvPr/>
          </p:nvSpPr>
          <p:spPr>
            <a:xfrm>
              <a:off x="2315925" y="329265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695;p71">
              <a:extLst>
                <a:ext uri="{FF2B5EF4-FFF2-40B4-BE49-F238E27FC236}">
                  <a16:creationId xmlns:a16="http://schemas.microsoft.com/office/drawing/2014/main" id="{1B8FEBF6-3911-4493-8A93-AAB432C832F0}"/>
                </a:ext>
              </a:extLst>
            </p:cNvPr>
            <p:cNvSpPr/>
            <p:nvPr/>
          </p:nvSpPr>
          <p:spPr>
            <a:xfrm>
              <a:off x="2391750" y="325380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01" y="0"/>
                  </a:moveTo>
                  <a:cubicBezTo>
                    <a:pt x="101" y="0"/>
                    <a:pt x="0" y="100"/>
                    <a:pt x="0" y="201"/>
                  </a:cubicBezTo>
                  <a:cubicBezTo>
                    <a:pt x="0" y="301"/>
                    <a:pt x="101" y="301"/>
                    <a:pt x="201" y="301"/>
                  </a:cubicBezTo>
                  <a:cubicBezTo>
                    <a:pt x="301" y="301"/>
                    <a:pt x="301" y="201"/>
                    <a:pt x="301" y="201"/>
                  </a:cubicBezTo>
                  <a:cubicBezTo>
                    <a:pt x="3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696;p71">
              <a:extLst>
                <a:ext uri="{FF2B5EF4-FFF2-40B4-BE49-F238E27FC236}">
                  <a16:creationId xmlns:a16="http://schemas.microsoft.com/office/drawing/2014/main" id="{3DF64663-FA5B-4533-A83F-0B242BDEBE69}"/>
                </a:ext>
              </a:extLst>
            </p:cNvPr>
            <p:cNvSpPr/>
            <p:nvPr/>
          </p:nvSpPr>
          <p:spPr>
            <a:xfrm>
              <a:off x="2334100" y="3216825"/>
              <a:ext cx="15700" cy="31350"/>
            </a:xfrm>
            <a:custGeom>
              <a:avLst/>
              <a:gdLst/>
              <a:ahLst/>
              <a:cxnLst/>
              <a:rect l="l" t="t" r="r" b="b"/>
              <a:pathLst>
                <a:path w="628" h="1254" extrusionOk="0">
                  <a:moveTo>
                    <a:pt x="1" y="1"/>
                  </a:moveTo>
                  <a:cubicBezTo>
                    <a:pt x="101" y="226"/>
                    <a:pt x="201" y="527"/>
                    <a:pt x="326" y="727"/>
                  </a:cubicBezTo>
                  <a:cubicBezTo>
                    <a:pt x="326" y="853"/>
                    <a:pt x="427" y="1053"/>
                    <a:pt x="527" y="1254"/>
                  </a:cubicBezTo>
                  <a:cubicBezTo>
                    <a:pt x="527" y="1254"/>
                    <a:pt x="627" y="1254"/>
                    <a:pt x="627" y="1153"/>
                  </a:cubicBezTo>
                  <a:cubicBezTo>
                    <a:pt x="627" y="1053"/>
                    <a:pt x="527" y="853"/>
                    <a:pt x="427" y="627"/>
                  </a:cubicBezTo>
                  <a:cubicBezTo>
                    <a:pt x="326" y="427"/>
                    <a:pt x="201" y="226"/>
                    <a:pt x="1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697;p71">
              <a:extLst>
                <a:ext uri="{FF2B5EF4-FFF2-40B4-BE49-F238E27FC236}">
                  <a16:creationId xmlns:a16="http://schemas.microsoft.com/office/drawing/2014/main" id="{1DD4931A-D0CD-4415-90E6-B976EC9D6DAD}"/>
                </a:ext>
              </a:extLst>
            </p:cNvPr>
            <p:cNvSpPr/>
            <p:nvPr/>
          </p:nvSpPr>
          <p:spPr>
            <a:xfrm>
              <a:off x="2302775" y="3188000"/>
              <a:ext cx="8175" cy="5675"/>
            </a:xfrm>
            <a:custGeom>
              <a:avLst/>
              <a:gdLst/>
              <a:ahLst/>
              <a:cxnLst/>
              <a:rect l="l" t="t" r="r" b="b"/>
              <a:pathLst>
                <a:path w="327" h="227" extrusionOk="0">
                  <a:moveTo>
                    <a:pt x="101" y="1"/>
                  </a:moveTo>
                  <a:lnTo>
                    <a:pt x="0" y="126"/>
                  </a:lnTo>
                  <a:cubicBezTo>
                    <a:pt x="101" y="126"/>
                    <a:pt x="201" y="226"/>
                    <a:pt x="326" y="226"/>
                  </a:cubicBezTo>
                  <a:cubicBezTo>
                    <a:pt x="326" y="126"/>
                    <a:pt x="201" y="126"/>
                    <a:pt x="2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698;p71">
              <a:extLst>
                <a:ext uri="{FF2B5EF4-FFF2-40B4-BE49-F238E27FC236}">
                  <a16:creationId xmlns:a16="http://schemas.microsoft.com/office/drawing/2014/main" id="{B57F5287-71EF-41C7-93FD-4ED31D3453DF}"/>
                </a:ext>
              </a:extLst>
            </p:cNvPr>
            <p:cNvSpPr/>
            <p:nvPr/>
          </p:nvSpPr>
          <p:spPr>
            <a:xfrm>
              <a:off x="2315925" y="3169825"/>
              <a:ext cx="5050" cy="10675"/>
            </a:xfrm>
            <a:custGeom>
              <a:avLst/>
              <a:gdLst/>
              <a:ahLst/>
              <a:cxnLst/>
              <a:rect l="l" t="t" r="r" b="b"/>
              <a:pathLst>
                <a:path w="202" h="427" extrusionOk="0">
                  <a:moveTo>
                    <a:pt x="101" y="1"/>
                  </a:moveTo>
                  <a:cubicBezTo>
                    <a:pt x="101" y="1"/>
                    <a:pt x="101" y="101"/>
                    <a:pt x="1" y="101"/>
                  </a:cubicBezTo>
                  <a:cubicBezTo>
                    <a:pt x="101" y="226"/>
                    <a:pt x="101" y="327"/>
                    <a:pt x="101" y="327"/>
                  </a:cubicBezTo>
                  <a:lnTo>
                    <a:pt x="101" y="427"/>
                  </a:lnTo>
                  <a:lnTo>
                    <a:pt x="201" y="327"/>
                  </a:lnTo>
                  <a:cubicBezTo>
                    <a:pt x="201" y="226"/>
                    <a:pt x="201" y="101"/>
                    <a:pt x="1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699;p71">
              <a:extLst>
                <a:ext uri="{FF2B5EF4-FFF2-40B4-BE49-F238E27FC236}">
                  <a16:creationId xmlns:a16="http://schemas.microsoft.com/office/drawing/2014/main" id="{4852B262-6CE9-42CE-9753-8E12E223E5EF}"/>
                </a:ext>
              </a:extLst>
            </p:cNvPr>
            <p:cNvSpPr/>
            <p:nvPr/>
          </p:nvSpPr>
          <p:spPr>
            <a:xfrm>
              <a:off x="2336600" y="3159800"/>
              <a:ext cx="15700" cy="23225"/>
            </a:xfrm>
            <a:custGeom>
              <a:avLst/>
              <a:gdLst/>
              <a:ahLst/>
              <a:cxnLst/>
              <a:rect l="l" t="t" r="r" b="b"/>
              <a:pathLst>
                <a:path w="628" h="929" extrusionOk="0">
                  <a:moveTo>
                    <a:pt x="527" y="1"/>
                  </a:moveTo>
                  <a:cubicBezTo>
                    <a:pt x="226" y="201"/>
                    <a:pt x="101" y="502"/>
                    <a:pt x="1" y="828"/>
                  </a:cubicBezTo>
                  <a:lnTo>
                    <a:pt x="1" y="928"/>
                  </a:lnTo>
                  <a:lnTo>
                    <a:pt x="101" y="928"/>
                  </a:lnTo>
                  <a:cubicBezTo>
                    <a:pt x="226" y="627"/>
                    <a:pt x="427" y="302"/>
                    <a:pt x="627" y="101"/>
                  </a:cubicBezTo>
                  <a:cubicBezTo>
                    <a:pt x="627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00;p71">
              <a:extLst>
                <a:ext uri="{FF2B5EF4-FFF2-40B4-BE49-F238E27FC236}">
                  <a16:creationId xmlns:a16="http://schemas.microsoft.com/office/drawing/2014/main" id="{9CD21F74-2873-4B63-BE14-7CD7A11E6867}"/>
                </a:ext>
              </a:extLst>
            </p:cNvPr>
            <p:cNvSpPr/>
            <p:nvPr/>
          </p:nvSpPr>
          <p:spPr>
            <a:xfrm>
              <a:off x="2347250" y="3183000"/>
              <a:ext cx="26350" cy="8150"/>
            </a:xfrm>
            <a:custGeom>
              <a:avLst/>
              <a:gdLst/>
              <a:ahLst/>
              <a:cxnLst/>
              <a:rect l="l" t="t" r="r" b="b"/>
              <a:pathLst>
                <a:path w="1054" h="326" extrusionOk="0">
                  <a:moveTo>
                    <a:pt x="828" y="0"/>
                  </a:moveTo>
                  <a:cubicBezTo>
                    <a:pt x="627" y="0"/>
                    <a:pt x="302" y="100"/>
                    <a:pt x="1" y="326"/>
                  </a:cubicBezTo>
                  <a:lnTo>
                    <a:pt x="101" y="326"/>
                  </a:lnTo>
                  <a:cubicBezTo>
                    <a:pt x="302" y="326"/>
                    <a:pt x="627" y="201"/>
                    <a:pt x="928" y="100"/>
                  </a:cubicBezTo>
                  <a:cubicBezTo>
                    <a:pt x="1054" y="100"/>
                    <a:pt x="928" y="0"/>
                    <a:pt x="828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01;p71">
              <a:extLst>
                <a:ext uri="{FF2B5EF4-FFF2-40B4-BE49-F238E27FC236}">
                  <a16:creationId xmlns:a16="http://schemas.microsoft.com/office/drawing/2014/main" id="{28CB4B44-7C32-4D79-B699-0328E0F8584E}"/>
                </a:ext>
              </a:extLst>
            </p:cNvPr>
            <p:cNvSpPr/>
            <p:nvPr/>
          </p:nvSpPr>
          <p:spPr>
            <a:xfrm>
              <a:off x="2287100" y="3206800"/>
              <a:ext cx="20700" cy="12550"/>
            </a:xfrm>
            <a:custGeom>
              <a:avLst/>
              <a:gdLst/>
              <a:ahLst/>
              <a:cxnLst/>
              <a:rect l="l" t="t" r="r" b="b"/>
              <a:pathLst>
                <a:path w="828" h="502" extrusionOk="0">
                  <a:moveTo>
                    <a:pt x="728" y="1"/>
                  </a:moveTo>
                  <a:cubicBezTo>
                    <a:pt x="527" y="101"/>
                    <a:pt x="427" y="101"/>
                    <a:pt x="327" y="201"/>
                  </a:cubicBezTo>
                  <a:cubicBezTo>
                    <a:pt x="201" y="301"/>
                    <a:pt x="1" y="301"/>
                    <a:pt x="1" y="402"/>
                  </a:cubicBezTo>
                  <a:lnTo>
                    <a:pt x="1" y="502"/>
                  </a:lnTo>
                  <a:lnTo>
                    <a:pt x="201" y="502"/>
                  </a:lnTo>
                  <a:cubicBezTo>
                    <a:pt x="327" y="402"/>
                    <a:pt x="327" y="402"/>
                    <a:pt x="427" y="301"/>
                  </a:cubicBezTo>
                  <a:cubicBezTo>
                    <a:pt x="527" y="301"/>
                    <a:pt x="627" y="201"/>
                    <a:pt x="728" y="101"/>
                  </a:cubicBezTo>
                  <a:cubicBezTo>
                    <a:pt x="828" y="101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02;p71">
              <a:extLst>
                <a:ext uri="{FF2B5EF4-FFF2-40B4-BE49-F238E27FC236}">
                  <a16:creationId xmlns:a16="http://schemas.microsoft.com/office/drawing/2014/main" id="{135B657F-6F49-476D-856B-67B33F4C2FF6}"/>
                </a:ext>
              </a:extLst>
            </p:cNvPr>
            <p:cNvSpPr/>
            <p:nvPr/>
          </p:nvSpPr>
          <p:spPr>
            <a:xfrm>
              <a:off x="2310925" y="3216825"/>
              <a:ext cx="10050" cy="21325"/>
            </a:xfrm>
            <a:custGeom>
              <a:avLst/>
              <a:gdLst/>
              <a:ahLst/>
              <a:cxnLst/>
              <a:rect l="l" t="t" r="r" b="b"/>
              <a:pathLst>
                <a:path w="402" h="853" extrusionOk="0">
                  <a:moveTo>
                    <a:pt x="301" y="1"/>
                  </a:moveTo>
                  <a:cubicBezTo>
                    <a:pt x="201" y="101"/>
                    <a:pt x="201" y="226"/>
                    <a:pt x="101" y="427"/>
                  </a:cubicBezTo>
                  <a:cubicBezTo>
                    <a:pt x="0" y="527"/>
                    <a:pt x="0" y="627"/>
                    <a:pt x="0" y="727"/>
                  </a:cubicBezTo>
                  <a:lnTo>
                    <a:pt x="101" y="853"/>
                  </a:lnTo>
                  <a:cubicBezTo>
                    <a:pt x="201" y="727"/>
                    <a:pt x="201" y="627"/>
                    <a:pt x="301" y="427"/>
                  </a:cubicBezTo>
                  <a:cubicBezTo>
                    <a:pt x="301" y="326"/>
                    <a:pt x="401" y="226"/>
                    <a:pt x="4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703;p71">
              <a:extLst>
                <a:ext uri="{FF2B5EF4-FFF2-40B4-BE49-F238E27FC236}">
                  <a16:creationId xmlns:a16="http://schemas.microsoft.com/office/drawing/2014/main" id="{2756393F-BE33-47C6-BF48-EFA22A1250EA}"/>
                </a:ext>
              </a:extLst>
            </p:cNvPr>
            <p:cNvSpPr/>
            <p:nvPr/>
          </p:nvSpPr>
          <p:spPr>
            <a:xfrm>
              <a:off x="2349775" y="3206800"/>
              <a:ext cx="23825" cy="10050"/>
            </a:xfrm>
            <a:custGeom>
              <a:avLst/>
              <a:gdLst/>
              <a:ahLst/>
              <a:cxnLst/>
              <a:rect l="l" t="t" r="r" b="b"/>
              <a:pathLst>
                <a:path w="953" h="402" extrusionOk="0">
                  <a:moveTo>
                    <a:pt x="0" y="1"/>
                  </a:moveTo>
                  <a:lnTo>
                    <a:pt x="0" y="101"/>
                  </a:lnTo>
                  <a:cubicBezTo>
                    <a:pt x="201" y="201"/>
                    <a:pt x="326" y="201"/>
                    <a:pt x="426" y="301"/>
                  </a:cubicBezTo>
                  <a:cubicBezTo>
                    <a:pt x="526" y="402"/>
                    <a:pt x="627" y="402"/>
                    <a:pt x="827" y="402"/>
                  </a:cubicBezTo>
                  <a:lnTo>
                    <a:pt x="953" y="301"/>
                  </a:lnTo>
                  <a:cubicBezTo>
                    <a:pt x="827" y="201"/>
                    <a:pt x="627" y="201"/>
                    <a:pt x="526" y="201"/>
                  </a:cubicBezTo>
                  <a:cubicBezTo>
                    <a:pt x="426" y="101"/>
                    <a:pt x="201" y="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704;p71">
              <a:extLst>
                <a:ext uri="{FF2B5EF4-FFF2-40B4-BE49-F238E27FC236}">
                  <a16:creationId xmlns:a16="http://schemas.microsoft.com/office/drawing/2014/main" id="{F01D6D01-472F-440E-8BD7-146F686E77F5}"/>
                </a:ext>
              </a:extLst>
            </p:cNvPr>
            <p:cNvSpPr/>
            <p:nvPr/>
          </p:nvSpPr>
          <p:spPr>
            <a:xfrm>
              <a:off x="2039000" y="3350275"/>
              <a:ext cx="33850" cy="28850"/>
            </a:xfrm>
            <a:custGeom>
              <a:avLst/>
              <a:gdLst/>
              <a:ahLst/>
              <a:cxnLst/>
              <a:rect l="l" t="t" r="r" b="b"/>
              <a:pathLst>
                <a:path w="1354" h="1154" extrusionOk="0">
                  <a:moveTo>
                    <a:pt x="100" y="1"/>
                  </a:moveTo>
                  <a:cubicBezTo>
                    <a:pt x="100" y="1"/>
                    <a:pt x="100" y="101"/>
                    <a:pt x="0" y="201"/>
                  </a:cubicBezTo>
                  <a:cubicBezTo>
                    <a:pt x="226" y="402"/>
                    <a:pt x="526" y="627"/>
                    <a:pt x="727" y="828"/>
                  </a:cubicBezTo>
                  <a:cubicBezTo>
                    <a:pt x="727" y="728"/>
                    <a:pt x="727" y="627"/>
                    <a:pt x="852" y="627"/>
                  </a:cubicBezTo>
                  <a:lnTo>
                    <a:pt x="852" y="527"/>
                  </a:lnTo>
                  <a:cubicBezTo>
                    <a:pt x="727" y="402"/>
                    <a:pt x="526" y="302"/>
                    <a:pt x="426" y="201"/>
                  </a:cubicBezTo>
                  <a:cubicBezTo>
                    <a:pt x="326" y="101"/>
                    <a:pt x="226" y="1"/>
                    <a:pt x="100" y="1"/>
                  </a:cubicBezTo>
                  <a:close/>
                  <a:moveTo>
                    <a:pt x="952" y="728"/>
                  </a:moveTo>
                  <a:cubicBezTo>
                    <a:pt x="952" y="828"/>
                    <a:pt x="952" y="828"/>
                    <a:pt x="852" y="928"/>
                  </a:cubicBezTo>
                  <a:cubicBezTo>
                    <a:pt x="952" y="1028"/>
                    <a:pt x="1053" y="1028"/>
                    <a:pt x="1153" y="1154"/>
                  </a:cubicBezTo>
                  <a:lnTo>
                    <a:pt x="1253" y="1154"/>
                  </a:lnTo>
                  <a:cubicBezTo>
                    <a:pt x="1353" y="1154"/>
                    <a:pt x="1353" y="1028"/>
                    <a:pt x="1353" y="928"/>
                  </a:cubicBezTo>
                  <a:cubicBezTo>
                    <a:pt x="1253" y="828"/>
                    <a:pt x="1153" y="728"/>
                    <a:pt x="1053" y="728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705;p71">
              <a:extLst>
                <a:ext uri="{FF2B5EF4-FFF2-40B4-BE49-F238E27FC236}">
                  <a16:creationId xmlns:a16="http://schemas.microsoft.com/office/drawing/2014/main" id="{5DC3FE48-90A2-4783-A243-AE9A76E6EDCB}"/>
                </a:ext>
              </a:extLst>
            </p:cNvPr>
            <p:cNvSpPr/>
            <p:nvPr/>
          </p:nvSpPr>
          <p:spPr>
            <a:xfrm>
              <a:off x="2057150" y="3363450"/>
              <a:ext cx="23850" cy="18200"/>
            </a:xfrm>
            <a:custGeom>
              <a:avLst/>
              <a:gdLst/>
              <a:ahLst/>
              <a:cxnLst/>
              <a:rect l="l" t="t" r="r" b="b"/>
              <a:pathLst>
                <a:path w="954" h="728" extrusionOk="0">
                  <a:moveTo>
                    <a:pt x="126" y="0"/>
                  </a:moveTo>
                  <a:lnTo>
                    <a:pt x="126" y="100"/>
                  </a:lnTo>
                  <a:cubicBezTo>
                    <a:pt x="1" y="100"/>
                    <a:pt x="1" y="201"/>
                    <a:pt x="1" y="301"/>
                  </a:cubicBezTo>
                  <a:lnTo>
                    <a:pt x="1" y="727"/>
                  </a:lnTo>
                  <a:lnTo>
                    <a:pt x="126" y="727"/>
                  </a:lnTo>
                  <a:lnTo>
                    <a:pt x="126" y="401"/>
                  </a:lnTo>
                  <a:cubicBezTo>
                    <a:pt x="226" y="301"/>
                    <a:pt x="226" y="301"/>
                    <a:pt x="226" y="201"/>
                  </a:cubicBezTo>
                  <a:lnTo>
                    <a:pt x="753" y="201"/>
                  </a:lnTo>
                  <a:cubicBezTo>
                    <a:pt x="853" y="201"/>
                    <a:pt x="953" y="0"/>
                    <a:pt x="853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706;p71">
              <a:extLst>
                <a:ext uri="{FF2B5EF4-FFF2-40B4-BE49-F238E27FC236}">
                  <a16:creationId xmlns:a16="http://schemas.microsoft.com/office/drawing/2014/main" id="{B9B0A734-4D64-4425-A1A3-07F8D6B9FE88}"/>
                </a:ext>
              </a:extLst>
            </p:cNvPr>
            <p:cNvSpPr/>
            <p:nvPr/>
          </p:nvSpPr>
          <p:spPr>
            <a:xfrm>
              <a:off x="2049650" y="333212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301" y="0"/>
                  </a:moveTo>
                  <a:cubicBezTo>
                    <a:pt x="201" y="0"/>
                    <a:pt x="100" y="100"/>
                    <a:pt x="0" y="201"/>
                  </a:cubicBezTo>
                  <a:lnTo>
                    <a:pt x="426" y="201"/>
                  </a:lnTo>
                  <a:lnTo>
                    <a:pt x="426" y="100"/>
                  </a:lnTo>
                  <a:lnTo>
                    <a:pt x="426" y="0"/>
                  </a:lnTo>
                  <a:close/>
                  <a:moveTo>
                    <a:pt x="627" y="0"/>
                  </a:moveTo>
                  <a:lnTo>
                    <a:pt x="627" y="100"/>
                  </a:lnTo>
                  <a:lnTo>
                    <a:pt x="627" y="201"/>
                  </a:lnTo>
                  <a:lnTo>
                    <a:pt x="1053" y="201"/>
                  </a:lnTo>
                  <a:cubicBezTo>
                    <a:pt x="1253" y="201"/>
                    <a:pt x="1253" y="0"/>
                    <a:pt x="1053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707;p71">
              <a:extLst>
                <a:ext uri="{FF2B5EF4-FFF2-40B4-BE49-F238E27FC236}">
                  <a16:creationId xmlns:a16="http://schemas.microsoft.com/office/drawing/2014/main" id="{92321C6D-F813-4ECF-BAC2-AC5516F1DFAE}"/>
                </a:ext>
              </a:extLst>
            </p:cNvPr>
            <p:cNvSpPr/>
            <p:nvPr/>
          </p:nvSpPr>
          <p:spPr>
            <a:xfrm>
              <a:off x="2060300" y="3323975"/>
              <a:ext cx="15675" cy="20700"/>
            </a:xfrm>
            <a:custGeom>
              <a:avLst/>
              <a:gdLst/>
              <a:ahLst/>
              <a:cxnLst/>
              <a:rect l="l" t="t" r="r" b="b"/>
              <a:pathLst>
                <a:path w="627" h="828" extrusionOk="0">
                  <a:moveTo>
                    <a:pt x="501" y="0"/>
                  </a:moveTo>
                  <a:cubicBezTo>
                    <a:pt x="301" y="0"/>
                    <a:pt x="100" y="101"/>
                    <a:pt x="0" y="326"/>
                  </a:cubicBezTo>
                  <a:lnTo>
                    <a:pt x="0" y="426"/>
                  </a:lnTo>
                  <a:lnTo>
                    <a:pt x="0" y="527"/>
                  </a:lnTo>
                  <a:cubicBezTo>
                    <a:pt x="0" y="727"/>
                    <a:pt x="201" y="827"/>
                    <a:pt x="301" y="827"/>
                  </a:cubicBezTo>
                  <a:lnTo>
                    <a:pt x="401" y="827"/>
                  </a:lnTo>
                  <a:lnTo>
                    <a:pt x="401" y="727"/>
                  </a:lnTo>
                  <a:cubicBezTo>
                    <a:pt x="401" y="627"/>
                    <a:pt x="301" y="627"/>
                    <a:pt x="201" y="527"/>
                  </a:cubicBezTo>
                  <a:lnTo>
                    <a:pt x="201" y="426"/>
                  </a:lnTo>
                  <a:lnTo>
                    <a:pt x="201" y="326"/>
                  </a:lnTo>
                  <a:cubicBezTo>
                    <a:pt x="301" y="201"/>
                    <a:pt x="501" y="101"/>
                    <a:pt x="627" y="101"/>
                  </a:cubicBezTo>
                  <a:lnTo>
                    <a:pt x="501" y="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708;p71">
              <a:extLst>
                <a:ext uri="{FF2B5EF4-FFF2-40B4-BE49-F238E27FC236}">
                  <a16:creationId xmlns:a16="http://schemas.microsoft.com/office/drawing/2014/main" id="{CF506327-8E43-496E-9144-51C9DD3B53FD}"/>
                </a:ext>
              </a:extLst>
            </p:cNvPr>
            <p:cNvSpPr/>
            <p:nvPr/>
          </p:nvSpPr>
          <p:spPr>
            <a:xfrm>
              <a:off x="2080975" y="3332125"/>
              <a:ext cx="7525" cy="5025"/>
            </a:xfrm>
            <a:custGeom>
              <a:avLst/>
              <a:gdLst/>
              <a:ahLst/>
              <a:cxnLst/>
              <a:rect l="l" t="t" r="r" b="b"/>
              <a:pathLst>
                <a:path w="301" h="201" extrusionOk="0">
                  <a:moveTo>
                    <a:pt x="100" y="0"/>
                  </a:moveTo>
                  <a:cubicBezTo>
                    <a:pt x="0" y="0"/>
                    <a:pt x="0" y="201"/>
                    <a:pt x="100" y="201"/>
                  </a:cubicBezTo>
                  <a:cubicBezTo>
                    <a:pt x="301" y="201"/>
                    <a:pt x="301" y="0"/>
                    <a:pt x="100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709;p71">
              <a:extLst>
                <a:ext uri="{FF2B5EF4-FFF2-40B4-BE49-F238E27FC236}">
                  <a16:creationId xmlns:a16="http://schemas.microsoft.com/office/drawing/2014/main" id="{9512E027-3646-42FD-91D9-C1CA07B5DACA}"/>
                </a:ext>
              </a:extLst>
            </p:cNvPr>
            <p:cNvSpPr/>
            <p:nvPr/>
          </p:nvSpPr>
          <p:spPr>
            <a:xfrm>
              <a:off x="2072825" y="3379100"/>
              <a:ext cx="8175" cy="5050"/>
            </a:xfrm>
            <a:custGeom>
              <a:avLst/>
              <a:gdLst/>
              <a:ahLst/>
              <a:cxnLst/>
              <a:rect l="l" t="t" r="r" b="b"/>
              <a:pathLst>
                <a:path w="327" h="202" extrusionOk="0">
                  <a:moveTo>
                    <a:pt x="226" y="1"/>
                  </a:moveTo>
                  <a:cubicBezTo>
                    <a:pt x="126" y="1"/>
                    <a:pt x="126" y="101"/>
                    <a:pt x="0" y="101"/>
                  </a:cubicBezTo>
                  <a:cubicBezTo>
                    <a:pt x="0" y="201"/>
                    <a:pt x="126" y="201"/>
                    <a:pt x="226" y="201"/>
                  </a:cubicBezTo>
                  <a:cubicBezTo>
                    <a:pt x="226" y="201"/>
                    <a:pt x="326" y="201"/>
                    <a:pt x="326" y="101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710;p71">
              <a:extLst>
                <a:ext uri="{FF2B5EF4-FFF2-40B4-BE49-F238E27FC236}">
                  <a16:creationId xmlns:a16="http://schemas.microsoft.com/office/drawing/2014/main" id="{37049781-F6F6-4BDB-9446-68170ECF3A5E}"/>
                </a:ext>
              </a:extLst>
            </p:cNvPr>
            <p:cNvSpPr/>
            <p:nvPr/>
          </p:nvSpPr>
          <p:spPr>
            <a:xfrm>
              <a:off x="2039000" y="3370950"/>
              <a:ext cx="25" cy="2550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0" y="1"/>
                  </a:move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711;p71">
              <a:extLst>
                <a:ext uri="{FF2B5EF4-FFF2-40B4-BE49-F238E27FC236}">
                  <a16:creationId xmlns:a16="http://schemas.microsoft.com/office/drawing/2014/main" id="{9DA4ECEE-D077-4B85-9B7B-E8943066950B}"/>
                </a:ext>
              </a:extLst>
            </p:cNvPr>
            <p:cNvSpPr/>
            <p:nvPr/>
          </p:nvSpPr>
          <p:spPr>
            <a:xfrm>
              <a:off x="2044625" y="3342150"/>
              <a:ext cx="12550" cy="5650"/>
            </a:xfrm>
            <a:custGeom>
              <a:avLst/>
              <a:gdLst/>
              <a:ahLst/>
              <a:cxnLst/>
              <a:rect l="l" t="t" r="r" b="b"/>
              <a:pathLst>
                <a:path w="502" h="226" extrusionOk="0">
                  <a:moveTo>
                    <a:pt x="101" y="0"/>
                  </a:moveTo>
                  <a:cubicBezTo>
                    <a:pt x="101" y="0"/>
                    <a:pt x="1" y="0"/>
                    <a:pt x="1" y="100"/>
                  </a:cubicBezTo>
                  <a:lnTo>
                    <a:pt x="201" y="100"/>
                  </a:lnTo>
                  <a:cubicBezTo>
                    <a:pt x="201" y="226"/>
                    <a:pt x="301" y="226"/>
                    <a:pt x="402" y="226"/>
                  </a:cubicBezTo>
                  <a:lnTo>
                    <a:pt x="502" y="226"/>
                  </a:lnTo>
                  <a:cubicBezTo>
                    <a:pt x="402" y="100"/>
                    <a:pt x="301" y="100"/>
                    <a:pt x="2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712;p71">
              <a:extLst>
                <a:ext uri="{FF2B5EF4-FFF2-40B4-BE49-F238E27FC236}">
                  <a16:creationId xmlns:a16="http://schemas.microsoft.com/office/drawing/2014/main" id="{08708AA0-B912-4363-9CB0-810C17A2ED74}"/>
                </a:ext>
              </a:extLst>
            </p:cNvPr>
            <p:cNvSpPr/>
            <p:nvPr/>
          </p:nvSpPr>
          <p:spPr>
            <a:xfrm>
              <a:off x="2221950" y="3365950"/>
              <a:ext cx="18200" cy="18200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301" y="0"/>
                  </a:moveTo>
                  <a:cubicBezTo>
                    <a:pt x="101" y="0"/>
                    <a:pt x="0" y="301"/>
                    <a:pt x="0" y="401"/>
                  </a:cubicBezTo>
                  <a:cubicBezTo>
                    <a:pt x="0" y="627"/>
                    <a:pt x="201" y="727"/>
                    <a:pt x="426" y="727"/>
                  </a:cubicBezTo>
                  <a:cubicBezTo>
                    <a:pt x="627" y="727"/>
                    <a:pt x="727" y="527"/>
                    <a:pt x="727" y="301"/>
                  </a:cubicBezTo>
                  <a:cubicBezTo>
                    <a:pt x="727" y="101"/>
                    <a:pt x="527" y="0"/>
                    <a:pt x="301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713;p71">
              <a:extLst>
                <a:ext uri="{FF2B5EF4-FFF2-40B4-BE49-F238E27FC236}">
                  <a16:creationId xmlns:a16="http://schemas.microsoft.com/office/drawing/2014/main" id="{4CE28A76-1744-4483-BA0E-B11436967856}"/>
                </a:ext>
              </a:extLst>
            </p:cNvPr>
            <p:cNvSpPr/>
            <p:nvPr/>
          </p:nvSpPr>
          <p:spPr>
            <a:xfrm>
              <a:off x="2456900" y="3086500"/>
              <a:ext cx="2550" cy="7550"/>
            </a:xfrm>
            <a:custGeom>
              <a:avLst/>
              <a:gdLst/>
              <a:ahLst/>
              <a:cxnLst/>
              <a:rect l="l" t="t" r="r" b="b"/>
              <a:pathLst>
                <a:path w="102" h="302" extrusionOk="0">
                  <a:moveTo>
                    <a:pt x="101" y="0"/>
                  </a:moveTo>
                  <a:cubicBezTo>
                    <a:pt x="1" y="0"/>
                    <a:pt x="1" y="101"/>
                    <a:pt x="1" y="101"/>
                  </a:cubicBezTo>
                  <a:lnTo>
                    <a:pt x="1" y="201"/>
                  </a:lnTo>
                  <a:lnTo>
                    <a:pt x="101" y="3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714;p71">
              <a:extLst>
                <a:ext uri="{FF2B5EF4-FFF2-40B4-BE49-F238E27FC236}">
                  <a16:creationId xmlns:a16="http://schemas.microsoft.com/office/drawing/2014/main" id="{2D7AAC30-1D15-481F-AD9A-797D97FF8E0F}"/>
                </a:ext>
              </a:extLst>
            </p:cNvPr>
            <p:cNvSpPr/>
            <p:nvPr/>
          </p:nvSpPr>
          <p:spPr>
            <a:xfrm>
              <a:off x="2423075" y="3091500"/>
              <a:ext cx="15700" cy="10700"/>
            </a:xfrm>
            <a:custGeom>
              <a:avLst/>
              <a:gdLst/>
              <a:ahLst/>
              <a:cxnLst/>
              <a:rect l="l" t="t" r="r" b="b"/>
              <a:pathLst>
                <a:path w="628" h="428" extrusionOk="0">
                  <a:moveTo>
                    <a:pt x="301" y="1"/>
                  </a:moveTo>
                  <a:cubicBezTo>
                    <a:pt x="1" y="1"/>
                    <a:pt x="101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715;p71">
              <a:extLst>
                <a:ext uri="{FF2B5EF4-FFF2-40B4-BE49-F238E27FC236}">
                  <a16:creationId xmlns:a16="http://schemas.microsoft.com/office/drawing/2014/main" id="{5B66610A-E315-4679-BD37-32E7023CB8CB}"/>
                </a:ext>
              </a:extLst>
            </p:cNvPr>
            <p:cNvSpPr/>
            <p:nvPr/>
          </p:nvSpPr>
          <p:spPr>
            <a:xfrm>
              <a:off x="2441250" y="3146650"/>
              <a:ext cx="10675" cy="10050"/>
            </a:xfrm>
            <a:custGeom>
              <a:avLst/>
              <a:gdLst/>
              <a:ahLst/>
              <a:cxnLst/>
              <a:rect l="l" t="t" r="r" b="b"/>
              <a:pathLst>
                <a:path w="427" h="402" extrusionOk="0">
                  <a:moveTo>
                    <a:pt x="301" y="0"/>
                  </a:moveTo>
                  <a:cubicBezTo>
                    <a:pt x="0" y="0"/>
                    <a:pt x="0" y="401"/>
                    <a:pt x="301" y="401"/>
                  </a:cubicBezTo>
                  <a:cubicBezTo>
                    <a:pt x="426" y="301"/>
                    <a:pt x="426" y="101"/>
                    <a:pt x="42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716;p71">
              <a:extLst>
                <a:ext uri="{FF2B5EF4-FFF2-40B4-BE49-F238E27FC236}">
                  <a16:creationId xmlns:a16="http://schemas.microsoft.com/office/drawing/2014/main" id="{5D27C346-0FE5-4C3C-B9C6-BF004A7D9C4E}"/>
                </a:ext>
              </a:extLst>
            </p:cNvPr>
            <p:cNvSpPr/>
            <p:nvPr/>
          </p:nvSpPr>
          <p:spPr>
            <a:xfrm>
              <a:off x="2258300" y="3334625"/>
              <a:ext cx="18175" cy="13175"/>
            </a:xfrm>
            <a:custGeom>
              <a:avLst/>
              <a:gdLst/>
              <a:ahLst/>
              <a:cxnLst/>
              <a:rect l="l" t="t" r="r" b="b"/>
              <a:pathLst>
                <a:path w="727" h="527" extrusionOk="0">
                  <a:moveTo>
                    <a:pt x="326" y="0"/>
                  </a:moveTo>
                  <a:cubicBezTo>
                    <a:pt x="226" y="0"/>
                    <a:pt x="0" y="201"/>
                    <a:pt x="100" y="301"/>
                  </a:cubicBezTo>
                  <a:lnTo>
                    <a:pt x="100" y="401"/>
                  </a:lnTo>
                  <a:cubicBezTo>
                    <a:pt x="226" y="527"/>
                    <a:pt x="326" y="527"/>
                    <a:pt x="326" y="527"/>
                  </a:cubicBezTo>
                  <a:cubicBezTo>
                    <a:pt x="526" y="527"/>
                    <a:pt x="727" y="201"/>
                    <a:pt x="426" y="101"/>
                  </a:cubicBezTo>
                  <a:lnTo>
                    <a:pt x="426" y="0"/>
                  </a:ln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717;p71">
              <a:extLst>
                <a:ext uri="{FF2B5EF4-FFF2-40B4-BE49-F238E27FC236}">
                  <a16:creationId xmlns:a16="http://schemas.microsoft.com/office/drawing/2014/main" id="{20B5EB56-B96C-4EB0-BB21-C5C01055AA73}"/>
                </a:ext>
              </a:extLst>
            </p:cNvPr>
            <p:cNvSpPr/>
            <p:nvPr/>
          </p:nvSpPr>
          <p:spPr>
            <a:xfrm>
              <a:off x="2292125" y="3352800"/>
              <a:ext cx="21325" cy="13175"/>
            </a:xfrm>
            <a:custGeom>
              <a:avLst/>
              <a:gdLst/>
              <a:ahLst/>
              <a:cxnLst/>
              <a:rect l="l" t="t" r="r" b="b"/>
              <a:pathLst>
                <a:path w="853" h="527" extrusionOk="0">
                  <a:moveTo>
                    <a:pt x="426" y="0"/>
                  </a:moveTo>
                  <a:cubicBezTo>
                    <a:pt x="0" y="0"/>
                    <a:pt x="126" y="526"/>
                    <a:pt x="426" y="526"/>
                  </a:cubicBezTo>
                  <a:cubicBezTo>
                    <a:pt x="853" y="526"/>
                    <a:pt x="752" y="0"/>
                    <a:pt x="426" y="0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718;p71">
              <a:extLst>
                <a:ext uri="{FF2B5EF4-FFF2-40B4-BE49-F238E27FC236}">
                  <a16:creationId xmlns:a16="http://schemas.microsoft.com/office/drawing/2014/main" id="{F8D2F123-B025-4E75-86B4-DEDFA37A5E2B}"/>
                </a:ext>
              </a:extLst>
            </p:cNvPr>
            <p:cNvSpPr/>
            <p:nvPr/>
          </p:nvSpPr>
          <p:spPr>
            <a:xfrm>
              <a:off x="2130475" y="3368450"/>
              <a:ext cx="8150" cy="5050"/>
            </a:xfrm>
            <a:custGeom>
              <a:avLst/>
              <a:gdLst/>
              <a:ahLst/>
              <a:cxnLst/>
              <a:rect l="l" t="t" r="r" b="b"/>
              <a:pathLst>
                <a:path w="326" h="202" extrusionOk="0">
                  <a:moveTo>
                    <a:pt x="100" y="1"/>
                  </a:moveTo>
                  <a:cubicBezTo>
                    <a:pt x="0" y="1"/>
                    <a:pt x="0" y="201"/>
                    <a:pt x="201" y="201"/>
                  </a:cubicBezTo>
                  <a:cubicBezTo>
                    <a:pt x="326" y="201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719;p71">
              <a:extLst>
                <a:ext uri="{FF2B5EF4-FFF2-40B4-BE49-F238E27FC236}">
                  <a16:creationId xmlns:a16="http://schemas.microsoft.com/office/drawing/2014/main" id="{4B9700A9-59CD-4FC6-A05B-B485B5BD167E}"/>
                </a:ext>
              </a:extLst>
            </p:cNvPr>
            <p:cNvSpPr/>
            <p:nvPr/>
          </p:nvSpPr>
          <p:spPr>
            <a:xfrm>
              <a:off x="2232600" y="3287625"/>
              <a:ext cx="12550" cy="13175"/>
            </a:xfrm>
            <a:custGeom>
              <a:avLst/>
              <a:gdLst/>
              <a:ahLst/>
              <a:cxnLst/>
              <a:rect l="l" t="t" r="r" b="b"/>
              <a:pathLst>
                <a:path w="502" h="527" extrusionOk="0">
                  <a:moveTo>
                    <a:pt x="201" y="1"/>
                  </a:moveTo>
                  <a:cubicBezTo>
                    <a:pt x="101" y="1"/>
                    <a:pt x="0" y="101"/>
                    <a:pt x="0" y="301"/>
                  </a:cubicBezTo>
                  <a:cubicBezTo>
                    <a:pt x="0" y="301"/>
                    <a:pt x="0" y="402"/>
                    <a:pt x="101" y="527"/>
                  </a:cubicBezTo>
                  <a:lnTo>
                    <a:pt x="201" y="527"/>
                  </a:lnTo>
                  <a:cubicBezTo>
                    <a:pt x="201" y="527"/>
                    <a:pt x="301" y="527"/>
                    <a:pt x="301" y="402"/>
                  </a:cubicBezTo>
                  <a:cubicBezTo>
                    <a:pt x="502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DED4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720;p71">
              <a:extLst>
                <a:ext uri="{FF2B5EF4-FFF2-40B4-BE49-F238E27FC236}">
                  <a16:creationId xmlns:a16="http://schemas.microsoft.com/office/drawing/2014/main" id="{C075771E-8CB4-44C2-ACB0-2A14882ACD55}"/>
                </a:ext>
              </a:extLst>
            </p:cNvPr>
            <p:cNvSpPr/>
            <p:nvPr/>
          </p:nvSpPr>
          <p:spPr>
            <a:xfrm>
              <a:off x="1712550" y="3073350"/>
              <a:ext cx="8175" cy="10675"/>
            </a:xfrm>
            <a:custGeom>
              <a:avLst/>
              <a:gdLst/>
              <a:ahLst/>
              <a:cxnLst/>
              <a:rect l="l" t="t" r="r" b="b"/>
              <a:pathLst>
                <a:path w="327" h="427" extrusionOk="0">
                  <a:moveTo>
                    <a:pt x="226" y="0"/>
                  </a:moveTo>
                  <a:cubicBezTo>
                    <a:pt x="126" y="201"/>
                    <a:pt x="0" y="426"/>
                    <a:pt x="126" y="426"/>
                  </a:cubicBezTo>
                  <a:lnTo>
                    <a:pt x="226" y="426"/>
                  </a:lnTo>
                  <a:cubicBezTo>
                    <a:pt x="226" y="426"/>
                    <a:pt x="326" y="426"/>
                    <a:pt x="326" y="326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721;p71">
              <a:extLst>
                <a:ext uri="{FF2B5EF4-FFF2-40B4-BE49-F238E27FC236}">
                  <a16:creationId xmlns:a16="http://schemas.microsoft.com/office/drawing/2014/main" id="{CDEF9807-BFDD-4091-BE03-60D796A88635}"/>
                </a:ext>
              </a:extLst>
            </p:cNvPr>
            <p:cNvSpPr/>
            <p:nvPr/>
          </p:nvSpPr>
          <p:spPr>
            <a:xfrm>
              <a:off x="1707525" y="2997525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" y="1"/>
                  </a:moveTo>
                  <a:cubicBezTo>
                    <a:pt x="101" y="101"/>
                    <a:pt x="201" y="326"/>
                    <a:pt x="427" y="427"/>
                  </a:cubicBezTo>
                  <a:cubicBezTo>
                    <a:pt x="427" y="326"/>
                    <a:pt x="427" y="226"/>
                    <a:pt x="327" y="101"/>
                  </a:cubicBezTo>
                  <a:cubicBezTo>
                    <a:pt x="201" y="1"/>
                    <a:pt x="10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722;p71">
              <a:extLst>
                <a:ext uri="{FF2B5EF4-FFF2-40B4-BE49-F238E27FC236}">
                  <a16:creationId xmlns:a16="http://schemas.microsoft.com/office/drawing/2014/main" id="{A23C65AA-4D92-4E28-AE12-3B6D355CA01F}"/>
                </a:ext>
              </a:extLst>
            </p:cNvPr>
            <p:cNvSpPr/>
            <p:nvPr/>
          </p:nvSpPr>
          <p:spPr>
            <a:xfrm>
              <a:off x="1705025" y="2987500"/>
              <a:ext cx="15700" cy="25725"/>
            </a:xfrm>
            <a:custGeom>
              <a:avLst/>
              <a:gdLst/>
              <a:ahLst/>
              <a:cxnLst/>
              <a:rect l="l" t="t" r="r" b="b"/>
              <a:pathLst>
                <a:path w="628" h="1029" extrusionOk="0">
                  <a:moveTo>
                    <a:pt x="427" y="1"/>
                  </a:moveTo>
                  <a:cubicBezTo>
                    <a:pt x="301" y="1"/>
                    <a:pt x="301" y="101"/>
                    <a:pt x="301" y="201"/>
                  </a:cubicBezTo>
                  <a:cubicBezTo>
                    <a:pt x="301" y="301"/>
                    <a:pt x="427" y="402"/>
                    <a:pt x="427" y="502"/>
                  </a:cubicBezTo>
                  <a:cubicBezTo>
                    <a:pt x="527" y="627"/>
                    <a:pt x="527" y="727"/>
                    <a:pt x="527" y="828"/>
                  </a:cubicBezTo>
                  <a:cubicBezTo>
                    <a:pt x="301" y="828"/>
                    <a:pt x="101" y="828"/>
                    <a:pt x="1" y="928"/>
                  </a:cubicBezTo>
                  <a:cubicBezTo>
                    <a:pt x="101" y="1028"/>
                    <a:pt x="201" y="1028"/>
                    <a:pt x="301" y="1028"/>
                  </a:cubicBezTo>
                  <a:lnTo>
                    <a:pt x="627" y="1028"/>
                  </a:lnTo>
                  <a:cubicBezTo>
                    <a:pt x="527" y="627"/>
                    <a:pt x="527" y="402"/>
                    <a:pt x="527" y="101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2723;p71">
              <a:extLst>
                <a:ext uri="{FF2B5EF4-FFF2-40B4-BE49-F238E27FC236}">
                  <a16:creationId xmlns:a16="http://schemas.microsoft.com/office/drawing/2014/main" id="{608E991D-4FD8-47A9-A2B9-CA9CC64C13DD}"/>
                </a:ext>
              </a:extLst>
            </p:cNvPr>
            <p:cNvSpPr/>
            <p:nvPr/>
          </p:nvSpPr>
          <p:spPr>
            <a:xfrm>
              <a:off x="1705025" y="3068325"/>
              <a:ext cx="18200" cy="15700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727" y="1"/>
                  </a:moveTo>
                  <a:cubicBezTo>
                    <a:pt x="627" y="1"/>
                    <a:pt x="527" y="1"/>
                    <a:pt x="427" y="101"/>
                  </a:cubicBezTo>
                  <a:cubicBezTo>
                    <a:pt x="301" y="101"/>
                    <a:pt x="101" y="201"/>
                    <a:pt x="1" y="201"/>
                  </a:cubicBezTo>
                  <a:lnTo>
                    <a:pt x="627" y="201"/>
                  </a:lnTo>
                  <a:lnTo>
                    <a:pt x="627" y="527"/>
                  </a:lnTo>
                  <a:lnTo>
                    <a:pt x="627" y="627"/>
                  </a:lnTo>
                  <a:cubicBezTo>
                    <a:pt x="727" y="402"/>
                    <a:pt x="727" y="20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2724;p71">
              <a:extLst>
                <a:ext uri="{FF2B5EF4-FFF2-40B4-BE49-F238E27FC236}">
                  <a16:creationId xmlns:a16="http://schemas.microsoft.com/office/drawing/2014/main" id="{3B22C226-5EA1-483C-851A-419848A87AE0}"/>
                </a:ext>
              </a:extLst>
            </p:cNvPr>
            <p:cNvSpPr/>
            <p:nvPr/>
          </p:nvSpPr>
          <p:spPr>
            <a:xfrm>
              <a:off x="1694375" y="3037000"/>
              <a:ext cx="28850" cy="7550"/>
            </a:xfrm>
            <a:custGeom>
              <a:avLst/>
              <a:gdLst/>
              <a:ahLst/>
              <a:cxnLst/>
              <a:rect l="l" t="t" r="r" b="b"/>
              <a:pathLst>
                <a:path w="1154" h="302" extrusionOk="0">
                  <a:moveTo>
                    <a:pt x="101" y="0"/>
                  </a:moveTo>
                  <a:cubicBezTo>
                    <a:pt x="0" y="0"/>
                    <a:pt x="0" y="101"/>
                    <a:pt x="101" y="101"/>
                  </a:cubicBezTo>
                  <a:cubicBezTo>
                    <a:pt x="226" y="101"/>
                    <a:pt x="326" y="201"/>
                    <a:pt x="527" y="201"/>
                  </a:cubicBezTo>
                  <a:lnTo>
                    <a:pt x="627" y="101"/>
                  </a:lnTo>
                  <a:lnTo>
                    <a:pt x="527" y="0"/>
                  </a:lnTo>
                  <a:close/>
                  <a:moveTo>
                    <a:pt x="727" y="0"/>
                  </a:moveTo>
                  <a:cubicBezTo>
                    <a:pt x="853" y="101"/>
                    <a:pt x="853" y="201"/>
                    <a:pt x="727" y="301"/>
                  </a:cubicBezTo>
                  <a:lnTo>
                    <a:pt x="1153" y="301"/>
                  </a:lnTo>
                  <a:cubicBezTo>
                    <a:pt x="1153" y="201"/>
                    <a:pt x="1053" y="101"/>
                    <a:pt x="10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2725;p71">
              <a:extLst>
                <a:ext uri="{FF2B5EF4-FFF2-40B4-BE49-F238E27FC236}">
                  <a16:creationId xmlns:a16="http://schemas.microsoft.com/office/drawing/2014/main" id="{F7E2FAF1-22D2-4A6F-9108-718AED6DF559}"/>
                </a:ext>
              </a:extLst>
            </p:cNvPr>
            <p:cNvSpPr/>
            <p:nvPr/>
          </p:nvSpPr>
          <p:spPr>
            <a:xfrm>
              <a:off x="1700025" y="3028850"/>
              <a:ext cx="15675" cy="18200"/>
            </a:xfrm>
            <a:custGeom>
              <a:avLst/>
              <a:gdLst/>
              <a:ahLst/>
              <a:cxnLst/>
              <a:rect l="l" t="t" r="r" b="b"/>
              <a:pathLst>
                <a:path w="627" h="728" extrusionOk="0">
                  <a:moveTo>
                    <a:pt x="0" y="1"/>
                  </a:moveTo>
                  <a:cubicBezTo>
                    <a:pt x="0" y="101"/>
                    <a:pt x="100" y="226"/>
                    <a:pt x="201" y="326"/>
                  </a:cubicBezTo>
                  <a:lnTo>
                    <a:pt x="301" y="326"/>
                  </a:lnTo>
                  <a:lnTo>
                    <a:pt x="401" y="427"/>
                  </a:lnTo>
                  <a:lnTo>
                    <a:pt x="301" y="527"/>
                  </a:lnTo>
                  <a:cubicBezTo>
                    <a:pt x="201" y="627"/>
                    <a:pt x="201" y="627"/>
                    <a:pt x="100" y="627"/>
                  </a:cubicBezTo>
                  <a:cubicBezTo>
                    <a:pt x="100" y="727"/>
                    <a:pt x="100" y="727"/>
                    <a:pt x="201" y="727"/>
                  </a:cubicBezTo>
                  <a:cubicBezTo>
                    <a:pt x="301" y="727"/>
                    <a:pt x="401" y="727"/>
                    <a:pt x="501" y="627"/>
                  </a:cubicBezTo>
                  <a:cubicBezTo>
                    <a:pt x="627" y="527"/>
                    <a:pt x="627" y="427"/>
                    <a:pt x="501" y="326"/>
                  </a:cubicBezTo>
                  <a:cubicBezTo>
                    <a:pt x="501" y="226"/>
                    <a:pt x="401" y="101"/>
                    <a:pt x="301" y="101"/>
                  </a:cubicBezTo>
                  <a:cubicBezTo>
                    <a:pt x="201" y="101"/>
                    <a:pt x="10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2726;p71">
              <a:extLst>
                <a:ext uri="{FF2B5EF4-FFF2-40B4-BE49-F238E27FC236}">
                  <a16:creationId xmlns:a16="http://schemas.microsoft.com/office/drawing/2014/main" id="{C91A717F-F6ED-4929-A3FB-D131EBCC3638}"/>
                </a:ext>
              </a:extLst>
            </p:cNvPr>
            <p:cNvSpPr/>
            <p:nvPr/>
          </p:nvSpPr>
          <p:spPr>
            <a:xfrm>
              <a:off x="1686850" y="303450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100"/>
                    <a:pt x="1" y="100"/>
                  </a:cubicBezTo>
                  <a:lnTo>
                    <a:pt x="1" y="201"/>
                  </a:lnTo>
                  <a:lnTo>
                    <a:pt x="101" y="201"/>
                  </a:lnTo>
                  <a:cubicBezTo>
                    <a:pt x="201" y="201"/>
                    <a:pt x="201" y="100"/>
                    <a:pt x="201" y="100"/>
                  </a:cubicBezTo>
                  <a:cubicBezTo>
                    <a:pt x="2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2727;p71">
              <a:extLst>
                <a:ext uri="{FF2B5EF4-FFF2-40B4-BE49-F238E27FC236}">
                  <a16:creationId xmlns:a16="http://schemas.microsoft.com/office/drawing/2014/main" id="{2B029B1B-D4E7-4C44-95CA-F63EC7071891}"/>
                </a:ext>
              </a:extLst>
            </p:cNvPr>
            <p:cNvSpPr/>
            <p:nvPr/>
          </p:nvSpPr>
          <p:spPr>
            <a:xfrm>
              <a:off x="1700025" y="299252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0" y="0"/>
                  </a:moveTo>
                  <a:cubicBezTo>
                    <a:pt x="0" y="0"/>
                    <a:pt x="0" y="0"/>
                    <a:pt x="0" y="100"/>
                  </a:cubicBezTo>
                  <a:cubicBezTo>
                    <a:pt x="0" y="201"/>
                    <a:pt x="100" y="201"/>
                    <a:pt x="100" y="201"/>
                  </a:cubicBezTo>
                  <a:cubicBezTo>
                    <a:pt x="100" y="201"/>
                    <a:pt x="201" y="201"/>
                    <a:pt x="201" y="100"/>
                  </a:cubicBezTo>
                  <a:cubicBezTo>
                    <a:pt x="201" y="100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2728;p71">
              <a:extLst>
                <a:ext uri="{FF2B5EF4-FFF2-40B4-BE49-F238E27FC236}">
                  <a16:creationId xmlns:a16="http://schemas.microsoft.com/office/drawing/2014/main" id="{1BA636E9-F38A-4951-A980-A0FC1EA661A8}"/>
                </a:ext>
              </a:extLst>
            </p:cNvPr>
            <p:cNvSpPr/>
            <p:nvPr/>
          </p:nvSpPr>
          <p:spPr>
            <a:xfrm>
              <a:off x="1689350" y="2984375"/>
              <a:ext cx="7550" cy="5650"/>
            </a:xfrm>
            <a:custGeom>
              <a:avLst/>
              <a:gdLst/>
              <a:ahLst/>
              <a:cxnLst/>
              <a:rect l="l" t="t" r="r" b="b"/>
              <a:pathLst>
                <a:path w="302" h="226" extrusionOk="0">
                  <a:moveTo>
                    <a:pt x="101" y="0"/>
                  </a:moveTo>
                  <a:cubicBezTo>
                    <a:pt x="1" y="0"/>
                    <a:pt x="1" y="226"/>
                    <a:pt x="101" y="226"/>
                  </a:cubicBezTo>
                  <a:cubicBezTo>
                    <a:pt x="302" y="2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2729;p71">
              <a:extLst>
                <a:ext uri="{FF2B5EF4-FFF2-40B4-BE49-F238E27FC236}">
                  <a16:creationId xmlns:a16="http://schemas.microsoft.com/office/drawing/2014/main" id="{1C12393C-6B26-4C7A-9507-D3E89A04F838}"/>
                </a:ext>
              </a:extLst>
            </p:cNvPr>
            <p:cNvSpPr/>
            <p:nvPr/>
          </p:nvSpPr>
          <p:spPr>
            <a:xfrm>
              <a:off x="1707525" y="3086500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1" y="0"/>
                    <a:pt x="1" y="101"/>
                    <a:pt x="1" y="101"/>
                  </a:cubicBezTo>
                  <a:cubicBezTo>
                    <a:pt x="1" y="201"/>
                    <a:pt x="1" y="201"/>
                    <a:pt x="101" y="201"/>
                  </a:cubicBezTo>
                  <a:cubicBezTo>
                    <a:pt x="101" y="201"/>
                    <a:pt x="201" y="201"/>
                    <a:pt x="201" y="1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2730;p71">
              <a:extLst>
                <a:ext uri="{FF2B5EF4-FFF2-40B4-BE49-F238E27FC236}">
                  <a16:creationId xmlns:a16="http://schemas.microsoft.com/office/drawing/2014/main" id="{5367BE1E-7BA6-4927-B778-8B2EFD3867A4}"/>
                </a:ext>
              </a:extLst>
            </p:cNvPr>
            <p:cNvSpPr/>
            <p:nvPr/>
          </p:nvSpPr>
          <p:spPr>
            <a:xfrm>
              <a:off x="1720700" y="305267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extrusionOk="0">
                  <a:moveTo>
                    <a:pt x="100" y="0"/>
                  </a:moveTo>
                  <a:cubicBezTo>
                    <a:pt x="0" y="100"/>
                    <a:pt x="0" y="100"/>
                    <a:pt x="0" y="201"/>
                  </a:cubicBezTo>
                  <a:lnTo>
                    <a:pt x="100" y="201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2731;p71">
              <a:extLst>
                <a:ext uri="{FF2B5EF4-FFF2-40B4-BE49-F238E27FC236}">
                  <a16:creationId xmlns:a16="http://schemas.microsoft.com/office/drawing/2014/main" id="{CC947BC2-387C-40C3-BF6D-796357F6CB9F}"/>
                </a:ext>
              </a:extLst>
            </p:cNvPr>
            <p:cNvSpPr/>
            <p:nvPr/>
          </p:nvSpPr>
          <p:spPr>
            <a:xfrm>
              <a:off x="1686850" y="294050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201" y="1"/>
                  </a:moveTo>
                  <a:cubicBezTo>
                    <a:pt x="1" y="1"/>
                    <a:pt x="101" y="201"/>
                    <a:pt x="201" y="201"/>
                  </a:cubicBezTo>
                  <a:cubicBezTo>
                    <a:pt x="301" y="2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9" name="Google Shape;10971;p64">
            <a:extLst>
              <a:ext uri="{FF2B5EF4-FFF2-40B4-BE49-F238E27FC236}">
                <a16:creationId xmlns:a16="http://schemas.microsoft.com/office/drawing/2014/main" id="{E7284D6E-C6AE-4268-A0A7-DC8EE88D2915}"/>
              </a:ext>
            </a:extLst>
          </p:cNvPr>
          <p:cNvSpPr/>
          <p:nvPr/>
        </p:nvSpPr>
        <p:spPr>
          <a:xfrm>
            <a:off x="8146880" y="3941527"/>
            <a:ext cx="803844" cy="968576"/>
          </a:xfrm>
          <a:custGeom>
            <a:avLst/>
            <a:gdLst/>
            <a:ahLst/>
            <a:cxnLst/>
            <a:rect l="l" t="t" r="r" b="b"/>
            <a:pathLst>
              <a:path w="30789" h="30613" extrusionOk="0">
                <a:moveTo>
                  <a:pt x="15385" y="11363"/>
                </a:moveTo>
                <a:cubicBezTo>
                  <a:pt x="17063" y="11363"/>
                  <a:pt x="18623" y="12422"/>
                  <a:pt x="19109" y="14098"/>
                </a:cubicBezTo>
                <a:cubicBezTo>
                  <a:pt x="19800" y="16107"/>
                  <a:pt x="18670" y="18368"/>
                  <a:pt x="16661" y="19079"/>
                </a:cubicBezTo>
                <a:cubicBezTo>
                  <a:pt x="16244" y="19217"/>
                  <a:pt x="15821" y="19282"/>
                  <a:pt x="15406" y="19282"/>
                </a:cubicBezTo>
                <a:cubicBezTo>
                  <a:pt x="13734" y="19282"/>
                  <a:pt x="12187" y="18223"/>
                  <a:pt x="11700" y="16547"/>
                </a:cubicBezTo>
                <a:cubicBezTo>
                  <a:pt x="10989" y="14454"/>
                  <a:pt x="12119" y="12277"/>
                  <a:pt x="14128" y="11566"/>
                </a:cubicBezTo>
                <a:cubicBezTo>
                  <a:pt x="14545" y="11428"/>
                  <a:pt x="14969" y="11363"/>
                  <a:pt x="15385" y="11363"/>
                </a:cubicBezTo>
                <a:close/>
                <a:moveTo>
                  <a:pt x="10614" y="1"/>
                </a:moveTo>
                <a:cubicBezTo>
                  <a:pt x="10532" y="1"/>
                  <a:pt x="10449" y="21"/>
                  <a:pt x="10382" y="54"/>
                </a:cubicBezTo>
                <a:cubicBezTo>
                  <a:pt x="10131" y="159"/>
                  <a:pt x="9942" y="494"/>
                  <a:pt x="10026" y="766"/>
                </a:cubicBezTo>
                <a:lnTo>
                  <a:pt x="10465" y="2252"/>
                </a:lnTo>
                <a:lnTo>
                  <a:pt x="9419" y="1729"/>
                </a:lnTo>
                <a:cubicBezTo>
                  <a:pt x="9327" y="1660"/>
                  <a:pt x="9221" y="1627"/>
                  <a:pt x="9115" y="1627"/>
                </a:cubicBezTo>
                <a:cubicBezTo>
                  <a:pt x="8932" y="1627"/>
                  <a:pt x="8751" y="1724"/>
                  <a:pt x="8645" y="1896"/>
                </a:cubicBezTo>
                <a:cubicBezTo>
                  <a:pt x="8456" y="2252"/>
                  <a:pt x="8561" y="2587"/>
                  <a:pt x="8896" y="2775"/>
                </a:cubicBezTo>
                <a:lnTo>
                  <a:pt x="10989" y="3905"/>
                </a:lnTo>
                <a:lnTo>
                  <a:pt x="11345" y="4868"/>
                </a:lnTo>
                <a:lnTo>
                  <a:pt x="9252" y="3717"/>
                </a:lnTo>
                <a:cubicBezTo>
                  <a:pt x="9162" y="3662"/>
                  <a:pt x="9066" y="3634"/>
                  <a:pt x="8970" y="3634"/>
                </a:cubicBezTo>
                <a:cubicBezTo>
                  <a:pt x="8775" y="3634"/>
                  <a:pt x="8583" y="3750"/>
                  <a:pt x="8456" y="3989"/>
                </a:cubicBezTo>
                <a:cubicBezTo>
                  <a:pt x="8289" y="4240"/>
                  <a:pt x="8373" y="4596"/>
                  <a:pt x="8728" y="4764"/>
                </a:cubicBezTo>
                <a:lnTo>
                  <a:pt x="11868" y="6438"/>
                </a:lnTo>
                <a:lnTo>
                  <a:pt x="12224" y="7380"/>
                </a:lnTo>
                <a:lnTo>
                  <a:pt x="9084" y="5726"/>
                </a:lnTo>
                <a:cubicBezTo>
                  <a:pt x="8995" y="5671"/>
                  <a:pt x="8896" y="5643"/>
                  <a:pt x="8798" y="5643"/>
                </a:cubicBezTo>
                <a:cubicBezTo>
                  <a:pt x="8598" y="5643"/>
                  <a:pt x="8401" y="5760"/>
                  <a:pt x="8289" y="5998"/>
                </a:cubicBezTo>
                <a:cubicBezTo>
                  <a:pt x="8121" y="6250"/>
                  <a:pt x="8205" y="6605"/>
                  <a:pt x="8561" y="6773"/>
                </a:cubicBezTo>
                <a:lnTo>
                  <a:pt x="12747" y="9054"/>
                </a:lnTo>
                <a:lnTo>
                  <a:pt x="13270" y="10708"/>
                </a:lnTo>
                <a:cubicBezTo>
                  <a:pt x="12391" y="11042"/>
                  <a:pt x="11596" y="11754"/>
                  <a:pt x="11177" y="12528"/>
                </a:cubicBezTo>
                <a:lnTo>
                  <a:pt x="9607" y="11754"/>
                </a:lnTo>
                <a:lnTo>
                  <a:pt x="8038" y="7212"/>
                </a:lnTo>
                <a:cubicBezTo>
                  <a:pt x="7893" y="6939"/>
                  <a:pt x="7712" y="6827"/>
                  <a:pt x="7475" y="6827"/>
                </a:cubicBezTo>
                <a:cubicBezTo>
                  <a:pt x="7403" y="6827"/>
                  <a:pt x="7325" y="6837"/>
                  <a:pt x="7242" y="6857"/>
                </a:cubicBezTo>
                <a:cubicBezTo>
                  <a:pt x="6887" y="6961"/>
                  <a:pt x="6803" y="7296"/>
                  <a:pt x="6887" y="7568"/>
                </a:cubicBezTo>
                <a:lnTo>
                  <a:pt x="8038" y="10959"/>
                </a:lnTo>
                <a:lnTo>
                  <a:pt x="7159" y="10519"/>
                </a:lnTo>
                <a:lnTo>
                  <a:pt x="5945" y="7045"/>
                </a:lnTo>
                <a:cubicBezTo>
                  <a:pt x="5858" y="6821"/>
                  <a:pt x="5616" y="6667"/>
                  <a:pt x="5381" y="6667"/>
                </a:cubicBezTo>
                <a:cubicBezTo>
                  <a:pt x="5331" y="6667"/>
                  <a:pt x="5281" y="6674"/>
                  <a:pt x="5233" y="6689"/>
                </a:cubicBezTo>
                <a:cubicBezTo>
                  <a:pt x="4898" y="6857"/>
                  <a:pt x="4710" y="7129"/>
                  <a:pt x="4898" y="7484"/>
                </a:cubicBezTo>
                <a:lnTo>
                  <a:pt x="5673" y="9745"/>
                </a:lnTo>
                <a:lnTo>
                  <a:pt x="4794" y="9305"/>
                </a:lnTo>
                <a:lnTo>
                  <a:pt x="3936" y="6961"/>
                </a:lnTo>
                <a:cubicBezTo>
                  <a:pt x="3866" y="6737"/>
                  <a:pt x="3613" y="6584"/>
                  <a:pt x="3373" y="6584"/>
                </a:cubicBezTo>
                <a:cubicBezTo>
                  <a:pt x="3322" y="6584"/>
                  <a:pt x="3272" y="6591"/>
                  <a:pt x="3224" y="6605"/>
                </a:cubicBezTo>
                <a:cubicBezTo>
                  <a:pt x="2889" y="6689"/>
                  <a:pt x="2701" y="7045"/>
                  <a:pt x="2889" y="7380"/>
                </a:cubicBezTo>
                <a:lnTo>
                  <a:pt x="3224" y="8531"/>
                </a:lnTo>
                <a:lnTo>
                  <a:pt x="1843" y="7819"/>
                </a:lnTo>
                <a:cubicBezTo>
                  <a:pt x="1753" y="7764"/>
                  <a:pt x="1657" y="7736"/>
                  <a:pt x="1561" y="7736"/>
                </a:cubicBezTo>
                <a:cubicBezTo>
                  <a:pt x="1366" y="7736"/>
                  <a:pt x="1174" y="7853"/>
                  <a:pt x="1047" y="8091"/>
                </a:cubicBezTo>
                <a:cubicBezTo>
                  <a:pt x="880" y="8342"/>
                  <a:pt x="1047" y="8698"/>
                  <a:pt x="1319" y="8866"/>
                </a:cubicBezTo>
                <a:lnTo>
                  <a:pt x="2701" y="9577"/>
                </a:lnTo>
                <a:lnTo>
                  <a:pt x="1570" y="9912"/>
                </a:lnTo>
                <a:cubicBezTo>
                  <a:pt x="1236" y="9996"/>
                  <a:pt x="1047" y="10352"/>
                  <a:pt x="1131" y="10624"/>
                </a:cubicBezTo>
                <a:cubicBezTo>
                  <a:pt x="1216" y="10896"/>
                  <a:pt x="1453" y="11071"/>
                  <a:pt x="1730" y="11071"/>
                </a:cubicBezTo>
                <a:cubicBezTo>
                  <a:pt x="1794" y="11071"/>
                  <a:pt x="1860" y="11062"/>
                  <a:pt x="1926" y="11042"/>
                </a:cubicBezTo>
                <a:lnTo>
                  <a:pt x="4270" y="10352"/>
                </a:lnTo>
                <a:lnTo>
                  <a:pt x="5149" y="10791"/>
                </a:lnTo>
                <a:lnTo>
                  <a:pt x="2889" y="11482"/>
                </a:lnTo>
                <a:cubicBezTo>
                  <a:pt x="2533" y="11566"/>
                  <a:pt x="2366" y="11921"/>
                  <a:pt x="2450" y="12194"/>
                </a:cubicBezTo>
                <a:cubicBezTo>
                  <a:pt x="2518" y="12466"/>
                  <a:pt x="2765" y="12641"/>
                  <a:pt x="3035" y="12641"/>
                </a:cubicBezTo>
                <a:cubicBezTo>
                  <a:pt x="3098" y="12641"/>
                  <a:pt x="3161" y="12632"/>
                  <a:pt x="3224" y="12612"/>
                </a:cubicBezTo>
                <a:lnTo>
                  <a:pt x="6635" y="11566"/>
                </a:lnTo>
                <a:lnTo>
                  <a:pt x="7514" y="12005"/>
                </a:lnTo>
                <a:lnTo>
                  <a:pt x="4187" y="12968"/>
                </a:lnTo>
                <a:cubicBezTo>
                  <a:pt x="3852" y="13052"/>
                  <a:pt x="3663" y="13407"/>
                  <a:pt x="3747" y="13763"/>
                </a:cubicBezTo>
                <a:cubicBezTo>
                  <a:pt x="3833" y="13970"/>
                  <a:pt x="4075" y="14120"/>
                  <a:pt x="4310" y="14120"/>
                </a:cubicBezTo>
                <a:cubicBezTo>
                  <a:pt x="4360" y="14120"/>
                  <a:pt x="4411" y="14113"/>
                  <a:pt x="4459" y="14098"/>
                </a:cubicBezTo>
                <a:lnTo>
                  <a:pt x="9084" y="12800"/>
                </a:lnTo>
                <a:lnTo>
                  <a:pt x="10549" y="13575"/>
                </a:lnTo>
                <a:cubicBezTo>
                  <a:pt x="10298" y="14454"/>
                  <a:pt x="10214" y="15417"/>
                  <a:pt x="10382" y="16379"/>
                </a:cubicBezTo>
                <a:lnTo>
                  <a:pt x="8728" y="16903"/>
                </a:lnTo>
                <a:lnTo>
                  <a:pt x="4459" y="14810"/>
                </a:lnTo>
                <a:cubicBezTo>
                  <a:pt x="4366" y="14782"/>
                  <a:pt x="4274" y="14769"/>
                  <a:pt x="4186" y="14769"/>
                </a:cubicBezTo>
                <a:cubicBezTo>
                  <a:pt x="3936" y="14769"/>
                  <a:pt x="3725" y="14875"/>
                  <a:pt x="3663" y="15061"/>
                </a:cubicBezTo>
                <a:cubicBezTo>
                  <a:pt x="3496" y="15417"/>
                  <a:pt x="3663" y="15752"/>
                  <a:pt x="3936" y="15856"/>
                </a:cubicBezTo>
                <a:lnTo>
                  <a:pt x="7159" y="17426"/>
                </a:lnTo>
                <a:lnTo>
                  <a:pt x="6196" y="17677"/>
                </a:lnTo>
                <a:lnTo>
                  <a:pt x="2889" y="16191"/>
                </a:lnTo>
                <a:cubicBezTo>
                  <a:pt x="2800" y="16136"/>
                  <a:pt x="2703" y="16108"/>
                  <a:pt x="2608" y="16108"/>
                </a:cubicBezTo>
                <a:cubicBezTo>
                  <a:pt x="2413" y="16108"/>
                  <a:pt x="2220" y="16224"/>
                  <a:pt x="2094" y="16463"/>
                </a:cubicBezTo>
                <a:cubicBezTo>
                  <a:pt x="2010" y="16714"/>
                  <a:pt x="2094" y="17070"/>
                  <a:pt x="2450" y="17238"/>
                </a:cubicBezTo>
                <a:lnTo>
                  <a:pt x="4542" y="18200"/>
                </a:lnTo>
                <a:lnTo>
                  <a:pt x="3580" y="18556"/>
                </a:lnTo>
                <a:lnTo>
                  <a:pt x="1403" y="17510"/>
                </a:lnTo>
                <a:cubicBezTo>
                  <a:pt x="1326" y="17456"/>
                  <a:pt x="1244" y="17433"/>
                  <a:pt x="1161" y="17433"/>
                </a:cubicBezTo>
                <a:cubicBezTo>
                  <a:pt x="953" y="17433"/>
                  <a:pt x="743" y="17581"/>
                  <a:pt x="608" y="17761"/>
                </a:cubicBezTo>
                <a:cubicBezTo>
                  <a:pt x="440" y="18033"/>
                  <a:pt x="608" y="18368"/>
                  <a:pt x="880" y="18556"/>
                </a:cubicBezTo>
                <a:lnTo>
                  <a:pt x="2010" y="19079"/>
                </a:lnTo>
                <a:lnTo>
                  <a:pt x="524" y="19603"/>
                </a:lnTo>
                <a:cubicBezTo>
                  <a:pt x="189" y="19686"/>
                  <a:pt x="1" y="20042"/>
                  <a:pt x="84" y="20293"/>
                </a:cubicBezTo>
                <a:cubicBezTo>
                  <a:pt x="171" y="20588"/>
                  <a:pt x="417" y="20754"/>
                  <a:pt x="701" y="20754"/>
                </a:cubicBezTo>
                <a:cubicBezTo>
                  <a:pt x="759" y="20754"/>
                  <a:pt x="819" y="20747"/>
                  <a:pt x="880" y="20733"/>
                </a:cubicBezTo>
                <a:lnTo>
                  <a:pt x="2366" y="20209"/>
                </a:lnTo>
                <a:lnTo>
                  <a:pt x="1759" y="21256"/>
                </a:lnTo>
                <a:cubicBezTo>
                  <a:pt x="1654" y="21612"/>
                  <a:pt x="1759" y="21947"/>
                  <a:pt x="2010" y="22030"/>
                </a:cubicBezTo>
                <a:cubicBezTo>
                  <a:pt x="2177" y="22135"/>
                  <a:pt x="2366" y="22135"/>
                  <a:pt x="2450" y="22135"/>
                </a:cubicBezTo>
                <a:cubicBezTo>
                  <a:pt x="2617" y="22030"/>
                  <a:pt x="2701" y="21947"/>
                  <a:pt x="2805" y="21863"/>
                </a:cubicBezTo>
                <a:lnTo>
                  <a:pt x="4019" y="19686"/>
                </a:lnTo>
                <a:lnTo>
                  <a:pt x="4898" y="19330"/>
                </a:lnTo>
                <a:lnTo>
                  <a:pt x="4898" y="19330"/>
                </a:lnTo>
                <a:lnTo>
                  <a:pt x="3852" y="21423"/>
                </a:lnTo>
                <a:cubicBezTo>
                  <a:pt x="3663" y="21779"/>
                  <a:pt x="3747" y="22135"/>
                  <a:pt x="4019" y="22302"/>
                </a:cubicBezTo>
                <a:cubicBezTo>
                  <a:pt x="4131" y="22302"/>
                  <a:pt x="4252" y="22340"/>
                  <a:pt x="4370" y="22340"/>
                </a:cubicBezTo>
                <a:cubicBezTo>
                  <a:pt x="4429" y="22340"/>
                  <a:pt x="4487" y="22330"/>
                  <a:pt x="4542" y="22302"/>
                </a:cubicBezTo>
                <a:cubicBezTo>
                  <a:pt x="4626" y="22219"/>
                  <a:pt x="4794" y="22135"/>
                  <a:pt x="4794" y="22030"/>
                </a:cubicBezTo>
                <a:lnTo>
                  <a:pt x="6552" y="18807"/>
                </a:lnTo>
                <a:lnTo>
                  <a:pt x="7514" y="18556"/>
                </a:lnTo>
                <a:lnTo>
                  <a:pt x="5840" y="21612"/>
                </a:lnTo>
                <a:cubicBezTo>
                  <a:pt x="5673" y="21947"/>
                  <a:pt x="5756" y="22302"/>
                  <a:pt x="6028" y="22470"/>
                </a:cubicBezTo>
                <a:cubicBezTo>
                  <a:pt x="6140" y="22470"/>
                  <a:pt x="6252" y="22507"/>
                  <a:pt x="6370" y="22507"/>
                </a:cubicBezTo>
                <a:cubicBezTo>
                  <a:pt x="6428" y="22507"/>
                  <a:pt x="6489" y="22498"/>
                  <a:pt x="6552" y="22470"/>
                </a:cubicBezTo>
                <a:cubicBezTo>
                  <a:pt x="6635" y="22386"/>
                  <a:pt x="6803" y="22302"/>
                  <a:pt x="6887" y="22219"/>
                </a:cubicBezTo>
                <a:lnTo>
                  <a:pt x="9084" y="18033"/>
                </a:lnTo>
                <a:lnTo>
                  <a:pt x="10738" y="17426"/>
                </a:lnTo>
                <a:cubicBezTo>
                  <a:pt x="11177" y="18368"/>
                  <a:pt x="11784" y="19079"/>
                  <a:pt x="12558" y="19603"/>
                </a:cubicBezTo>
                <a:lnTo>
                  <a:pt x="11784" y="21089"/>
                </a:lnTo>
                <a:lnTo>
                  <a:pt x="7326" y="22742"/>
                </a:lnTo>
                <a:cubicBezTo>
                  <a:pt x="6991" y="22826"/>
                  <a:pt x="6803" y="23181"/>
                  <a:pt x="6887" y="23433"/>
                </a:cubicBezTo>
                <a:cubicBezTo>
                  <a:pt x="7043" y="23728"/>
                  <a:pt x="7242" y="23893"/>
                  <a:pt x="7509" y="23893"/>
                </a:cubicBezTo>
                <a:cubicBezTo>
                  <a:pt x="7564" y="23893"/>
                  <a:pt x="7621" y="23886"/>
                  <a:pt x="7682" y="23872"/>
                </a:cubicBezTo>
                <a:lnTo>
                  <a:pt x="7682" y="23788"/>
                </a:lnTo>
                <a:lnTo>
                  <a:pt x="10989" y="22658"/>
                </a:lnTo>
                <a:lnTo>
                  <a:pt x="10549" y="23516"/>
                </a:lnTo>
                <a:lnTo>
                  <a:pt x="7159" y="24751"/>
                </a:lnTo>
                <a:cubicBezTo>
                  <a:pt x="6887" y="24835"/>
                  <a:pt x="6719" y="25170"/>
                  <a:pt x="6803" y="25442"/>
                </a:cubicBezTo>
                <a:cubicBezTo>
                  <a:pt x="6872" y="25737"/>
                  <a:pt x="7129" y="25903"/>
                  <a:pt x="7370" y="25903"/>
                </a:cubicBezTo>
                <a:cubicBezTo>
                  <a:pt x="7419" y="25903"/>
                  <a:pt x="7468" y="25896"/>
                  <a:pt x="7514" y="25881"/>
                </a:cubicBezTo>
                <a:lnTo>
                  <a:pt x="7598" y="25881"/>
                </a:lnTo>
                <a:lnTo>
                  <a:pt x="9775" y="25086"/>
                </a:lnTo>
                <a:lnTo>
                  <a:pt x="9335" y="25965"/>
                </a:lnTo>
                <a:lnTo>
                  <a:pt x="7075" y="26739"/>
                </a:lnTo>
                <a:cubicBezTo>
                  <a:pt x="6719" y="26844"/>
                  <a:pt x="6552" y="27179"/>
                  <a:pt x="6719" y="27535"/>
                </a:cubicBezTo>
                <a:cubicBezTo>
                  <a:pt x="6789" y="27745"/>
                  <a:pt x="7049" y="27911"/>
                  <a:pt x="7279" y="27911"/>
                </a:cubicBezTo>
                <a:cubicBezTo>
                  <a:pt x="7324" y="27911"/>
                  <a:pt x="7369" y="27904"/>
                  <a:pt x="7410" y="27891"/>
                </a:cubicBezTo>
                <a:lnTo>
                  <a:pt x="8561" y="27451"/>
                </a:lnTo>
                <a:lnTo>
                  <a:pt x="7849" y="28832"/>
                </a:lnTo>
                <a:cubicBezTo>
                  <a:pt x="7682" y="29188"/>
                  <a:pt x="7849" y="29544"/>
                  <a:pt x="8121" y="29628"/>
                </a:cubicBezTo>
                <a:cubicBezTo>
                  <a:pt x="8289" y="29711"/>
                  <a:pt x="8456" y="29711"/>
                  <a:pt x="8561" y="29711"/>
                </a:cubicBezTo>
                <a:cubicBezTo>
                  <a:pt x="8728" y="29628"/>
                  <a:pt x="8812" y="29544"/>
                  <a:pt x="8896" y="29356"/>
                </a:cubicBezTo>
                <a:lnTo>
                  <a:pt x="9607" y="27974"/>
                </a:lnTo>
                <a:lnTo>
                  <a:pt x="10026" y="29188"/>
                </a:lnTo>
                <a:cubicBezTo>
                  <a:pt x="10112" y="29413"/>
                  <a:pt x="10298" y="29566"/>
                  <a:pt x="10560" y="29566"/>
                </a:cubicBezTo>
                <a:cubicBezTo>
                  <a:pt x="10616" y="29566"/>
                  <a:pt x="10675" y="29559"/>
                  <a:pt x="10738" y="29544"/>
                </a:cubicBezTo>
                <a:cubicBezTo>
                  <a:pt x="11072" y="29460"/>
                  <a:pt x="11261" y="29104"/>
                  <a:pt x="11072" y="28832"/>
                </a:cubicBezTo>
                <a:lnTo>
                  <a:pt x="10382" y="26488"/>
                </a:lnTo>
                <a:lnTo>
                  <a:pt x="10821" y="25609"/>
                </a:lnTo>
                <a:lnTo>
                  <a:pt x="11512" y="27891"/>
                </a:lnTo>
                <a:cubicBezTo>
                  <a:pt x="11581" y="28097"/>
                  <a:pt x="11834" y="28247"/>
                  <a:pt x="12120" y="28247"/>
                </a:cubicBezTo>
                <a:cubicBezTo>
                  <a:pt x="12181" y="28247"/>
                  <a:pt x="12244" y="28240"/>
                  <a:pt x="12307" y="28225"/>
                </a:cubicBezTo>
                <a:cubicBezTo>
                  <a:pt x="12558" y="28142"/>
                  <a:pt x="12747" y="27786"/>
                  <a:pt x="12642" y="27535"/>
                </a:cubicBezTo>
                <a:lnTo>
                  <a:pt x="11596" y="24040"/>
                </a:lnTo>
                <a:lnTo>
                  <a:pt x="12035" y="23181"/>
                </a:lnTo>
                <a:lnTo>
                  <a:pt x="13082" y="26572"/>
                </a:lnTo>
                <a:cubicBezTo>
                  <a:pt x="13151" y="26796"/>
                  <a:pt x="13405" y="26949"/>
                  <a:pt x="13691" y="26949"/>
                </a:cubicBezTo>
                <a:cubicBezTo>
                  <a:pt x="13752" y="26949"/>
                  <a:pt x="13814" y="26943"/>
                  <a:pt x="13877" y="26928"/>
                </a:cubicBezTo>
                <a:cubicBezTo>
                  <a:pt x="14128" y="26844"/>
                  <a:pt x="14317" y="26488"/>
                  <a:pt x="14212" y="26216"/>
                </a:cubicBezTo>
                <a:lnTo>
                  <a:pt x="12831" y="21695"/>
                </a:lnTo>
                <a:lnTo>
                  <a:pt x="13605" y="20126"/>
                </a:lnTo>
                <a:cubicBezTo>
                  <a:pt x="14140" y="20330"/>
                  <a:pt x="14707" y="20448"/>
                  <a:pt x="15286" y="20448"/>
                </a:cubicBezTo>
                <a:cubicBezTo>
                  <a:pt x="15657" y="20448"/>
                  <a:pt x="16033" y="20400"/>
                  <a:pt x="16409" y="20293"/>
                </a:cubicBezTo>
                <a:lnTo>
                  <a:pt x="16933" y="21947"/>
                </a:lnTo>
                <a:lnTo>
                  <a:pt x="14923" y="26321"/>
                </a:lnTo>
                <a:cubicBezTo>
                  <a:pt x="14735" y="26572"/>
                  <a:pt x="14923" y="26928"/>
                  <a:pt x="15175" y="27095"/>
                </a:cubicBezTo>
                <a:lnTo>
                  <a:pt x="15614" y="27095"/>
                </a:lnTo>
                <a:cubicBezTo>
                  <a:pt x="15782" y="27012"/>
                  <a:pt x="15886" y="26928"/>
                  <a:pt x="15970" y="26739"/>
                </a:cubicBezTo>
                <a:lnTo>
                  <a:pt x="17456" y="23600"/>
                </a:lnTo>
                <a:lnTo>
                  <a:pt x="17791" y="24563"/>
                </a:lnTo>
                <a:lnTo>
                  <a:pt x="16221" y="27786"/>
                </a:lnTo>
                <a:cubicBezTo>
                  <a:pt x="16137" y="28058"/>
                  <a:pt x="16221" y="28414"/>
                  <a:pt x="16493" y="28581"/>
                </a:cubicBezTo>
                <a:cubicBezTo>
                  <a:pt x="16577" y="28623"/>
                  <a:pt x="16661" y="28644"/>
                  <a:pt x="16736" y="28644"/>
                </a:cubicBezTo>
                <a:cubicBezTo>
                  <a:pt x="16812" y="28644"/>
                  <a:pt x="16880" y="28623"/>
                  <a:pt x="16933" y="28581"/>
                </a:cubicBezTo>
                <a:cubicBezTo>
                  <a:pt x="17100" y="28581"/>
                  <a:pt x="17268" y="28498"/>
                  <a:pt x="17268" y="28309"/>
                </a:cubicBezTo>
                <a:lnTo>
                  <a:pt x="18314" y="26133"/>
                </a:lnTo>
                <a:lnTo>
                  <a:pt x="18670" y="27095"/>
                </a:lnTo>
                <a:lnTo>
                  <a:pt x="17540" y="29272"/>
                </a:lnTo>
                <a:cubicBezTo>
                  <a:pt x="17456" y="29628"/>
                  <a:pt x="17540" y="29984"/>
                  <a:pt x="17875" y="30067"/>
                </a:cubicBezTo>
                <a:cubicBezTo>
                  <a:pt x="17979" y="30151"/>
                  <a:pt x="18147" y="30151"/>
                  <a:pt x="18314" y="30151"/>
                </a:cubicBezTo>
                <a:cubicBezTo>
                  <a:pt x="18398" y="30067"/>
                  <a:pt x="18586" y="29984"/>
                  <a:pt x="18670" y="29795"/>
                </a:cubicBezTo>
                <a:lnTo>
                  <a:pt x="19193" y="28749"/>
                </a:lnTo>
                <a:lnTo>
                  <a:pt x="19633" y="30235"/>
                </a:lnTo>
                <a:cubicBezTo>
                  <a:pt x="19771" y="30459"/>
                  <a:pt x="19980" y="30612"/>
                  <a:pt x="20237" y="30612"/>
                </a:cubicBezTo>
                <a:cubicBezTo>
                  <a:pt x="20291" y="30612"/>
                  <a:pt x="20348" y="30605"/>
                  <a:pt x="20407" y="30590"/>
                </a:cubicBezTo>
                <a:cubicBezTo>
                  <a:pt x="20679" y="30507"/>
                  <a:pt x="20847" y="30151"/>
                  <a:pt x="20763" y="29879"/>
                </a:cubicBezTo>
                <a:lnTo>
                  <a:pt x="20323" y="28309"/>
                </a:lnTo>
                <a:lnTo>
                  <a:pt x="21370" y="28937"/>
                </a:lnTo>
                <a:cubicBezTo>
                  <a:pt x="21453" y="28979"/>
                  <a:pt x="21542" y="29000"/>
                  <a:pt x="21621" y="29000"/>
                </a:cubicBezTo>
                <a:cubicBezTo>
                  <a:pt x="21699" y="29000"/>
                  <a:pt x="21767" y="28979"/>
                  <a:pt x="21809" y="28937"/>
                </a:cubicBezTo>
                <a:cubicBezTo>
                  <a:pt x="21977" y="28937"/>
                  <a:pt x="22060" y="28832"/>
                  <a:pt x="22165" y="28665"/>
                </a:cubicBezTo>
                <a:cubicBezTo>
                  <a:pt x="22333" y="28414"/>
                  <a:pt x="22249" y="28058"/>
                  <a:pt x="21893" y="27891"/>
                </a:cubicBezTo>
                <a:lnTo>
                  <a:pt x="19716" y="26739"/>
                </a:lnTo>
                <a:lnTo>
                  <a:pt x="19444" y="25798"/>
                </a:lnTo>
                <a:lnTo>
                  <a:pt x="21537" y="26928"/>
                </a:lnTo>
                <a:cubicBezTo>
                  <a:pt x="21631" y="26970"/>
                  <a:pt x="21720" y="26991"/>
                  <a:pt x="21796" y="26991"/>
                </a:cubicBezTo>
                <a:cubicBezTo>
                  <a:pt x="21872" y="26991"/>
                  <a:pt x="21935" y="26970"/>
                  <a:pt x="21977" y="26928"/>
                </a:cubicBezTo>
                <a:cubicBezTo>
                  <a:pt x="22165" y="26928"/>
                  <a:pt x="22249" y="26844"/>
                  <a:pt x="22333" y="26656"/>
                </a:cubicBezTo>
                <a:cubicBezTo>
                  <a:pt x="22500" y="26405"/>
                  <a:pt x="22416" y="26049"/>
                  <a:pt x="22060" y="25881"/>
                </a:cubicBezTo>
                <a:lnTo>
                  <a:pt x="18921" y="24123"/>
                </a:lnTo>
                <a:lnTo>
                  <a:pt x="18586" y="23265"/>
                </a:lnTo>
                <a:lnTo>
                  <a:pt x="21726" y="24919"/>
                </a:lnTo>
                <a:cubicBezTo>
                  <a:pt x="21809" y="24960"/>
                  <a:pt x="21893" y="24981"/>
                  <a:pt x="21969" y="24981"/>
                </a:cubicBezTo>
                <a:cubicBezTo>
                  <a:pt x="22045" y="24981"/>
                  <a:pt x="22113" y="24960"/>
                  <a:pt x="22165" y="24919"/>
                </a:cubicBezTo>
                <a:cubicBezTo>
                  <a:pt x="22333" y="24919"/>
                  <a:pt x="22416" y="24835"/>
                  <a:pt x="22500" y="24647"/>
                </a:cubicBezTo>
                <a:cubicBezTo>
                  <a:pt x="22688" y="24395"/>
                  <a:pt x="22584" y="24040"/>
                  <a:pt x="22249" y="23872"/>
                </a:cubicBezTo>
                <a:lnTo>
                  <a:pt x="18063" y="21612"/>
                </a:lnTo>
                <a:lnTo>
                  <a:pt x="17540" y="19937"/>
                </a:lnTo>
                <a:cubicBezTo>
                  <a:pt x="18398" y="19519"/>
                  <a:pt x="19193" y="18891"/>
                  <a:pt x="19633" y="18117"/>
                </a:cubicBezTo>
                <a:lnTo>
                  <a:pt x="20679" y="18640"/>
                </a:lnTo>
                <a:lnTo>
                  <a:pt x="21202" y="18891"/>
                </a:lnTo>
                <a:lnTo>
                  <a:pt x="22772" y="23433"/>
                </a:lnTo>
                <a:cubicBezTo>
                  <a:pt x="22910" y="23657"/>
                  <a:pt x="23119" y="23810"/>
                  <a:pt x="23376" y="23810"/>
                </a:cubicBezTo>
                <a:cubicBezTo>
                  <a:pt x="23431" y="23810"/>
                  <a:pt x="23488" y="23803"/>
                  <a:pt x="23546" y="23788"/>
                </a:cubicBezTo>
                <a:cubicBezTo>
                  <a:pt x="23902" y="23705"/>
                  <a:pt x="23986" y="23349"/>
                  <a:pt x="23902" y="22993"/>
                </a:cubicBezTo>
                <a:lnTo>
                  <a:pt x="22772" y="19686"/>
                </a:lnTo>
                <a:lnTo>
                  <a:pt x="23630" y="20126"/>
                </a:lnTo>
                <a:lnTo>
                  <a:pt x="24865" y="23516"/>
                </a:lnTo>
                <a:cubicBezTo>
                  <a:pt x="24926" y="23778"/>
                  <a:pt x="25135" y="23937"/>
                  <a:pt x="25341" y="23937"/>
                </a:cubicBezTo>
                <a:cubicBezTo>
                  <a:pt x="25415" y="23937"/>
                  <a:pt x="25489" y="23917"/>
                  <a:pt x="25556" y="23872"/>
                </a:cubicBezTo>
                <a:cubicBezTo>
                  <a:pt x="25911" y="23788"/>
                  <a:pt x="26079" y="23433"/>
                  <a:pt x="25911" y="23181"/>
                </a:cubicBezTo>
                <a:lnTo>
                  <a:pt x="25116" y="20900"/>
                </a:lnTo>
                <a:lnTo>
                  <a:pt x="25995" y="21340"/>
                </a:lnTo>
                <a:lnTo>
                  <a:pt x="26874" y="23705"/>
                </a:lnTo>
                <a:cubicBezTo>
                  <a:pt x="26943" y="23911"/>
                  <a:pt x="27182" y="24061"/>
                  <a:pt x="27416" y="24061"/>
                </a:cubicBezTo>
                <a:cubicBezTo>
                  <a:pt x="27467" y="24061"/>
                  <a:pt x="27517" y="24054"/>
                  <a:pt x="27565" y="24040"/>
                </a:cubicBezTo>
                <a:cubicBezTo>
                  <a:pt x="27921" y="23956"/>
                  <a:pt x="28088" y="23600"/>
                  <a:pt x="27921" y="23265"/>
                </a:cubicBezTo>
                <a:lnTo>
                  <a:pt x="27565" y="22135"/>
                </a:lnTo>
                <a:lnTo>
                  <a:pt x="28967" y="22826"/>
                </a:lnTo>
                <a:cubicBezTo>
                  <a:pt x="29135" y="22909"/>
                  <a:pt x="29218" y="22909"/>
                  <a:pt x="29386" y="22909"/>
                </a:cubicBezTo>
                <a:cubicBezTo>
                  <a:pt x="29574" y="22826"/>
                  <a:pt x="29658" y="22742"/>
                  <a:pt x="29742" y="22554"/>
                </a:cubicBezTo>
                <a:cubicBezTo>
                  <a:pt x="29909" y="22302"/>
                  <a:pt x="29742" y="21947"/>
                  <a:pt x="29490" y="21779"/>
                </a:cubicBezTo>
                <a:lnTo>
                  <a:pt x="28088" y="21089"/>
                </a:lnTo>
                <a:lnTo>
                  <a:pt x="29218" y="20733"/>
                </a:lnTo>
                <a:cubicBezTo>
                  <a:pt x="29574" y="20649"/>
                  <a:pt x="29742" y="20293"/>
                  <a:pt x="29658" y="19937"/>
                </a:cubicBezTo>
                <a:cubicBezTo>
                  <a:pt x="29589" y="19731"/>
                  <a:pt x="29336" y="19581"/>
                  <a:pt x="29050" y="19581"/>
                </a:cubicBezTo>
                <a:cubicBezTo>
                  <a:pt x="28989" y="19581"/>
                  <a:pt x="28926" y="19588"/>
                  <a:pt x="28862" y="19603"/>
                </a:cubicBezTo>
                <a:lnTo>
                  <a:pt x="26518" y="20293"/>
                </a:lnTo>
                <a:lnTo>
                  <a:pt x="25639" y="19854"/>
                </a:lnTo>
                <a:lnTo>
                  <a:pt x="27921" y="19163"/>
                </a:lnTo>
                <a:lnTo>
                  <a:pt x="28004" y="19163"/>
                </a:lnTo>
                <a:cubicBezTo>
                  <a:pt x="28256" y="19079"/>
                  <a:pt x="28444" y="18723"/>
                  <a:pt x="28339" y="18472"/>
                </a:cubicBezTo>
                <a:cubicBezTo>
                  <a:pt x="28270" y="18177"/>
                  <a:pt x="28027" y="18012"/>
                  <a:pt x="27744" y="18012"/>
                </a:cubicBezTo>
                <a:cubicBezTo>
                  <a:pt x="27685" y="18012"/>
                  <a:pt x="27625" y="18019"/>
                  <a:pt x="27565" y="18033"/>
                </a:cubicBezTo>
                <a:lnTo>
                  <a:pt x="24153" y="19079"/>
                </a:lnTo>
                <a:lnTo>
                  <a:pt x="23295" y="18640"/>
                </a:lnTo>
                <a:lnTo>
                  <a:pt x="26602" y="17593"/>
                </a:lnTo>
                <a:lnTo>
                  <a:pt x="26686" y="17593"/>
                </a:lnTo>
                <a:cubicBezTo>
                  <a:pt x="26958" y="17510"/>
                  <a:pt x="27125" y="17154"/>
                  <a:pt x="27042" y="16903"/>
                </a:cubicBezTo>
                <a:cubicBezTo>
                  <a:pt x="26972" y="16607"/>
                  <a:pt x="26715" y="16442"/>
                  <a:pt x="26487" y="16442"/>
                </a:cubicBezTo>
                <a:cubicBezTo>
                  <a:pt x="26440" y="16442"/>
                  <a:pt x="26394" y="16449"/>
                  <a:pt x="26351" y="16463"/>
                </a:cubicBezTo>
                <a:lnTo>
                  <a:pt x="21726" y="17844"/>
                </a:lnTo>
                <a:lnTo>
                  <a:pt x="21286" y="17593"/>
                </a:lnTo>
                <a:lnTo>
                  <a:pt x="20323" y="17154"/>
                </a:lnTo>
                <a:lnTo>
                  <a:pt x="20240" y="17070"/>
                </a:lnTo>
                <a:cubicBezTo>
                  <a:pt x="20491" y="16191"/>
                  <a:pt x="20595" y="15228"/>
                  <a:pt x="20407" y="14286"/>
                </a:cubicBezTo>
                <a:lnTo>
                  <a:pt x="20491" y="14286"/>
                </a:lnTo>
                <a:lnTo>
                  <a:pt x="22060" y="13763"/>
                </a:lnTo>
                <a:lnTo>
                  <a:pt x="26351" y="15856"/>
                </a:lnTo>
                <a:lnTo>
                  <a:pt x="26770" y="15856"/>
                </a:lnTo>
                <a:cubicBezTo>
                  <a:pt x="26958" y="15752"/>
                  <a:pt x="27042" y="15668"/>
                  <a:pt x="27125" y="15500"/>
                </a:cubicBezTo>
                <a:cubicBezTo>
                  <a:pt x="27293" y="15228"/>
                  <a:pt x="27125" y="14893"/>
                  <a:pt x="26874" y="14705"/>
                </a:cubicBezTo>
                <a:lnTo>
                  <a:pt x="23630" y="13240"/>
                </a:lnTo>
                <a:lnTo>
                  <a:pt x="24593" y="12884"/>
                </a:lnTo>
                <a:lnTo>
                  <a:pt x="27921" y="14454"/>
                </a:lnTo>
                <a:cubicBezTo>
                  <a:pt x="28004" y="14538"/>
                  <a:pt x="28172" y="14538"/>
                  <a:pt x="28339" y="14538"/>
                </a:cubicBezTo>
                <a:cubicBezTo>
                  <a:pt x="28444" y="14454"/>
                  <a:pt x="28611" y="14370"/>
                  <a:pt x="28695" y="14182"/>
                </a:cubicBezTo>
                <a:cubicBezTo>
                  <a:pt x="28779" y="13931"/>
                  <a:pt x="28695" y="13575"/>
                  <a:pt x="28339" y="13407"/>
                </a:cubicBezTo>
                <a:lnTo>
                  <a:pt x="26246" y="12361"/>
                </a:lnTo>
                <a:lnTo>
                  <a:pt x="27209" y="12089"/>
                </a:lnTo>
                <a:lnTo>
                  <a:pt x="29386" y="13135"/>
                </a:lnTo>
                <a:cubicBezTo>
                  <a:pt x="29480" y="13188"/>
                  <a:pt x="29548" y="13214"/>
                  <a:pt x="29613" y="13214"/>
                </a:cubicBezTo>
                <a:cubicBezTo>
                  <a:pt x="29679" y="13214"/>
                  <a:pt x="29742" y="13188"/>
                  <a:pt x="29825" y="13135"/>
                </a:cubicBezTo>
                <a:cubicBezTo>
                  <a:pt x="30014" y="13135"/>
                  <a:pt x="30097" y="12968"/>
                  <a:pt x="30181" y="12884"/>
                </a:cubicBezTo>
                <a:cubicBezTo>
                  <a:pt x="30348" y="12528"/>
                  <a:pt x="30181" y="12194"/>
                  <a:pt x="29909" y="12089"/>
                </a:cubicBezTo>
                <a:lnTo>
                  <a:pt x="28779" y="11566"/>
                </a:lnTo>
                <a:lnTo>
                  <a:pt x="30265" y="11042"/>
                </a:lnTo>
                <a:cubicBezTo>
                  <a:pt x="30621" y="10959"/>
                  <a:pt x="30788" y="10624"/>
                  <a:pt x="30704" y="10268"/>
                </a:cubicBezTo>
                <a:cubicBezTo>
                  <a:pt x="30635" y="10044"/>
                  <a:pt x="30381" y="9891"/>
                  <a:pt x="30095" y="9891"/>
                </a:cubicBezTo>
                <a:cubicBezTo>
                  <a:pt x="30034" y="9891"/>
                  <a:pt x="29971" y="9897"/>
                  <a:pt x="29909" y="9912"/>
                </a:cubicBezTo>
                <a:lnTo>
                  <a:pt x="28444" y="10435"/>
                </a:lnTo>
                <a:lnTo>
                  <a:pt x="29051" y="9305"/>
                </a:lnTo>
                <a:cubicBezTo>
                  <a:pt x="29135" y="9054"/>
                  <a:pt x="29051" y="8698"/>
                  <a:pt x="28779" y="8531"/>
                </a:cubicBezTo>
                <a:cubicBezTo>
                  <a:pt x="28708" y="8477"/>
                  <a:pt x="28621" y="8454"/>
                  <a:pt x="28532" y="8454"/>
                </a:cubicBezTo>
                <a:cubicBezTo>
                  <a:pt x="28307" y="8454"/>
                  <a:pt x="28064" y="8602"/>
                  <a:pt x="28004" y="8782"/>
                </a:cubicBezTo>
                <a:lnTo>
                  <a:pt x="26770" y="10959"/>
                </a:lnTo>
                <a:lnTo>
                  <a:pt x="25911" y="11231"/>
                </a:lnTo>
                <a:lnTo>
                  <a:pt x="26958" y="9138"/>
                </a:lnTo>
                <a:cubicBezTo>
                  <a:pt x="27125" y="8866"/>
                  <a:pt x="27042" y="8531"/>
                  <a:pt x="26770" y="8342"/>
                </a:cubicBezTo>
                <a:cubicBezTo>
                  <a:pt x="26677" y="8296"/>
                  <a:pt x="26583" y="8276"/>
                  <a:pt x="26493" y="8276"/>
                </a:cubicBezTo>
                <a:cubicBezTo>
                  <a:pt x="26259" y="8276"/>
                  <a:pt x="26056" y="8418"/>
                  <a:pt x="25995" y="8615"/>
                </a:cubicBezTo>
                <a:lnTo>
                  <a:pt x="24258" y="11754"/>
                </a:lnTo>
                <a:lnTo>
                  <a:pt x="23295" y="12089"/>
                </a:lnTo>
                <a:lnTo>
                  <a:pt x="24949" y="8949"/>
                </a:lnTo>
                <a:cubicBezTo>
                  <a:pt x="25116" y="8698"/>
                  <a:pt x="25032" y="8342"/>
                  <a:pt x="24781" y="8175"/>
                </a:cubicBezTo>
                <a:cubicBezTo>
                  <a:pt x="24682" y="8128"/>
                  <a:pt x="24583" y="8108"/>
                  <a:pt x="24487" y="8108"/>
                </a:cubicBezTo>
                <a:cubicBezTo>
                  <a:pt x="24241" y="8108"/>
                  <a:pt x="24023" y="8245"/>
                  <a:pt x="23902" y="8426"/>
                </a:cubicBezTo>
                <a:lnTo>
                  <a:pt x="21726" y="12612"/>
                </a:lnTo>
                <a:lnTo>
                  <a:pt x="20072" y="13135"/>
                </a:lnTo>
                <a:cubicBezTo>
                  <a:pt x="19633" y="12277"/>
                  <a:pt x="19026" y="11566"/>
                  <a:pt x="18230" y="11042"/>
                </a:cubicBezTo>
                <a:lnTo>
                  <a:pt x="19026" y="9473"/>
                </a:lnTo>
                <a:lnTo>
                  <a:pt x="23463" y="7903"/>
                </a:lnTo>
                <a:cubicBezTo>
                  <a:pt x="23818" y="7819"/>
                  <a:pt x="23986" y="7484"/>
                  <a:pt x="23902" y="7129"/>
                </a:cubicBezTo>
                <a:cubicBezTo>
                  <a:pt x="23764" y="6904"/>
                  <a:pt x="23555" y="6751"/>
                  <a:pt x="23287" y="6751"/>
                </a:cubicBezTo>
                <a:cubicBezTo>
                  <a:pt x="23229" y="6751"/>
                  <a:pt x="23169" y="6758"/>
                  <a:pt x="23107" y="6773"/>
                </a:cubicBezTo>
                <a:lnTo>
                  <a:pt x="19800" y="8008"/>
                </a:lnTo>
                <a:lnTo>
                  <a:pt x="20240" y="7129"/>
                </a:lnTo>
                <a:lnTo>
                  <a:pt x="23630" y="5915"/>
                </a:lnTo>
                <a:cubicBezTo>
                  <a:pt x="23902" y="5810"/>
                  <a:pt x="24070" y="5475"/>
                  <a:pt x="23986" y="5119"/>
                </a:cubicBezTo>
                <a:cubicBezTo>
                  <a:pt x="23916" y="4909"/>
                  <a:pt x="23656" y="4743"/>
                  <a:pt x="23426" y="4743"/>
                </a:cubicBezTo>
                <a:cubicBezTo>
                  <a:pt x="23381" y="4743"/>
                  <a:pt x="23337" y="4750"/>
                  <a:pt x="23295" y="4764"/>
                </a:cubicBezTo>
                <a:lnTo>
                  <a:pt x="23212" y="4764"/>
                </a:lnTo>
                <a:lnTo>
                  <a:pt x="21014" y="5559"/>
                </a:lnTo>
                <a:lnTo>
                  <a:pt x="21453" y="4680"/>
                </a:lnTo>
                <a:lnTo>
                  <a:pt x="23735" y="3905"/>
                </a:lnTo>
                <a:cubicBezTo>
                  <a:pt x="24070" y="3717"/>
                  <a:pt x="24258" y="3466"/>
                  <a:pt x="24070" y="3110"/>
                </a:cubicBezTo>
                <a:cubicBezTo>
                  <a:pt x="24002" y="2908"/>
                  <a:pt x="23757" y="2746"/>
                  <a:pt x="23534" y="2746"/>
                </a:cubicBezTo>
                <a:cubicBezTo>
                  <a:pt x="23480" y="2746"/>
                  <a:pt x="23428" y="2755"/>
                  <a:pt x="23379" y="2775"/>
                </a:cubicBezTo>
                <a:lnTo>
                  <a:pt x="22249" y="3194"/>
                </a:lnTo>
                <a:lnTo>
                  <a:pt x="22939" y="1729"/>
                </a:lnTo>
                <a:cubicBezTo>
                  <a:pt x="23107" y="1457"/>
                  <a:pt x="22939" y="1101"/>
                  <a:pt x="22688" y="933"/>
                </a:cubicBezTo>
                <a:cubicBezTo>
                  <a:pt x="22619" y="933"/>
                  <a:pt x="22521" y="896"/>
                  <a:pt x="22439" y="896"/>
                </a:cubicBezTo>
                <a:cubicBezTo>
                  <a:pt x="22398" y="896"/>
                  <a:pt x="22360" y="906"/>
                  <a:pt x="22333" y="933"/>
                </a:cubicBezTo>
                <a:cubicBezTo>
                  <a:pt x="22165" y="933"/>
                  <a:pt x="21977" y="1017"/>
                  <a:pt x="21893" y="1206"/>
                </a:cubicBezTo>
                <a:lnTo>
                  <a:pt x="21202" y="2587"/>
                </a:lnTo>
                <a:lnTo>
                  <a:pt x="20763" y="1457"/>
                </a:lnTo>
                <a:cubicBezTo>
                  <a:pt x="20701" y="1195"/>
                  <a:pt x="20538" y="1036"/>
                  <a:pt x="20323" y="1036"/>
                </a:cubicBezTo>
                <a:cubicBezTo>
                  <a:pt x="20245" y="1036"/>
                  <a:pt x="20161" y="1056"/>
                  <a:pt x="20072" y="1101"/>
                </a:cubicBezTo>
                <a:cubicBezTo>
                  <a:pt x="19716" y="1206"/>
                  <a:pt x="19549" y="1457"/>
                  <a:pt x="19716" y="1813"/>
                </a:cubicBezTo>
                <a:lnTo>
                  <a:pt x="20407" y="4157"/>
                </a:lnTo>
                <a:lnTo>
                  <a:pt x="19967" y="5036"/>
                </a:lnTo>
                <a:lnTo>
                  <a:pt x="19277" y="2775"/>
                </a:lnTo>
                <a:cubicBezTo>
                  <a:pt x="19207" y="2480"/>
                  <a:pt x="18951" y="2315"/>
                  <a:pt x="18674" y="2315"/>
                </a:cubicBezTo>
                <a:cubicBezTo>
                  <a:pt x="18617" y="2315"/>
                  <a:pt x="18559" y="2321"/>
                  <a:pt x="18502" y="2336"/>
                </a:cubicBezTo>
                <a:cubicBezTo>
                  <a:pt x="18230" y="2503"/>
                  <a:pt x="18063" y="2775"/>
                  <a:pt x="18147" y="3110"/>
                </a:cubicBezTo>
                <a:lnTo>
                  <a:pt x="19193" y="6605"/>
                </a:lnTo>
                <a:lnTo>
                  <a:pt x="18754" y="7484"/>
                </a:lnTo>
                <a:lnTo>
                  <a:pt x="17707" y="4073"/>
                </a:lnTo>
                <a:cubicBezTo>
                  <a:pt x="17638" y="3778"/>
                  <a:pt x="17381" y="3612"/>
                  <a:pt x="17104" y="3612"/>
                </a:cubicBezTo>
                <a:cubicBezTo>
                  <a:pt x="17047" y="3612"/>
                  <a:pt x="16990" y="3619"/>
                  <a:pt x="16933" y="3633"/>
                </a:cubicBezTo>
                <a:cubicBezTo>
                  <a:pt x="16661" y="3822"/>
                  <a:pt x="16493" y="4073"/>
                  <a:pt x="16577" y="4429"/>
                </a:cubicBezTo>
                <a:lnTo>
                  <a:pt x="17979" y="8949"/>
                </a:lnTo>
                <a:lnTo>
                  <a:pt x="17268" y="10352"/>
                </a:lnTo>
                <a:lnTo>
                  <a:pt x="17184" y="10435"/>
                </a:lnTo>
                <a:lnTo>
                  <a:pt x="17184" y="10519"/>
                </a:lnTo>
                <a:cubicBezTo>
                  <a:pt x="16598" y="10296"/>
                  <a:pt x="15984" y="10184"/>
                  <a:pt x="15354" y="10184"/>
                </a:cubicBezTo>
                <a:cubicBezTo>
                  <a:pt x="15040" y="10184"/>
                  <a:pt x="14721" y="10212"/>
                  <a:pt x="14400" y="10268"/>
                </a:cubicBezTo>
                <a:lnTo>
                  <a:pt x="14317" y="10184"/>
                </a:lnTo>
                <a:lnTo>
                  <a:pt x="13877" y="8698"/>
                </a:lnTo>
                <a:lnTo>
                  <a:pt x="15886" y="4345"/>
                </a:lnTo>
                <a:cubicBezTo>
                  <a:pt x="16054" y="4073"/>
                  <a:pt x="15886" y="3717"/>
                  <a:pt x="15614" y="3550"/>
                </a:cubicBezTo>
                <a:cubicBezTo>
                  <a:pt x="15552" y="3529"/>
                  <a:pt x="15484" y="3519"/>
                  <a:pt x="15414" y="3519"/>
                </a:cubicBezTo>
                <a:cubicBezTo>
                  <a:pt x="15199" y="3519"/>
                  <a:pt x="14966" y="3617"/>
                  <a:pt x="14840" y="3822"/>
                </a:cubicBezTo>
                <a:lnTo>
                  <a:pt x="13354" y="7045"/>
                </a:lnTo>
                <a:lnTo>
                  <a:pt x="12998" y="6082"/>
                </a:lnTo>
                <a:lnTo>
                  <a:pt x="14568" y="2859"/>
                </a:lnTo>
                <a:cubicBezTo>
                  <a:pt x="14651" y="2503"/>
                  <a:pt x="14568" y="2147"/>
                  <a:pt x="14317" y="2064"/>
                </a:cubicBezTo>
                <a:cubicBezTo>
                  <a:pt x="14218" y="2017"/>
                  <a:pt x="14120" y="1997"/>
                  <a:pt x="14027" y="1997"/>
                </a:cubicBezTo>
                <a:cubicBezTo>
                  <a:pt x="13785" y="1997"/>
                  <a:pt x="13582" y="2139"/>
                  <a:pt x="13521" y="2336"/>
                </a:cubicBezTo>
                <a:lnTo>
                  <a:pt x="12475" y="4512"/>
                </a:lnTo>
                <a:lnTo>
                  <a:pt x="12119" y="3550"/>
                </a:lnTo>
                <a:lnTo>
                  <a:pt x="13270" y="1289"/>
                </a:lnTo>
                <a:cubicBezTo>
                  <a:pt x="13354" y="1017"/>
                  <a:pt x="13270" y="682"/>
                  <a:pt x="12914" y="494"/>
                </a:cubicBezTo>
                <a:cubicBezTo>
                  <a:pt x="12847" y="473"/>
                  <a:pt x="12776" y="463"/>
                  <a:pt x="12705" y="463"/>
                </a:cubicBezTo>
                <a:cubicBezTo>
                  <a:pt x="12486" y="463"/>
                  <a:pt x="12261" y="561"/>
                  <a:pt x="12119" y="766"/>
                </a:cubicBezTo>
                <a:lnTo>
                  <a:pt x="11596" y="1896"/>
                </a:lnTo>
                <a:lnTo>
                  <a:pt x="11177" y="410"/>
                </a:lnTo>
                <a:cubicBezTo>
                  <a:pt x="11072" y="327"/>
                  <a:pt x="10989" y="159"/>
                  <a:pt x="10905" y="159"/>
                </a:cubicBezTo>
                <a:cubicBezTo>
                  <a:pt x="10855" y="46"/>
                  <a:pt x="10737" y="1"/>
                  <a:pt x="1061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C5F8E5A-B97F-4669-86D5-6E4BA26F37D0}"/>
              </a:ext>
            </a:extLst>
          </p:cNvPr>
          <p:cNvSpPr/>
          <p:nvPr/>
        </p:nvSpPr>
        <p:spPr>
          <a:xfrm>
            <a:off x="1515480" y="1212471"/>
            <a:ext cx="6319496" cy="3209702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*** I wish = If only ***</a:t>
            </a:r>
          </a:p>
          <a:p>
            <a:pPr algn="ctr"/>
            <a:endParaRPr lang="th-TH" sz="3200" dirty="0">
              <a:latin typeface="Comic Sans MS" panose="030F0702030302020204" pitchFamily="66" charset="0"/>
            </a:endParaRPr>
          </a:p>
          <a:p>
            <a:pPr algn="ctr"/>
            <a:r>
              <a:rPr lang="en-US" sz="3200" i="1" dirty="0">
                <a:solidFill>
                  <a:schemeClr val="accent3">
                    <a:lumMod val="75000"/>
                  </a:schemeClr>
                </a:solidFill>
                <a:latin typeface="Comic Sans MS" panose="030F0702030302020204" pitchFamily="66" charset="0"/>
              </a:rPr>
              <a:t>Ex. If only we had a cat.</a:t>
            </a:r>
          </a:p>
          <a:p>
            <a:pPr algn="ctr"/>
            <a:endParaRPr lang="en-US" sz="3200" dirty="0">
              <a:latin typeface="Comic Sans MS" panose="030F0702030302020204" pitchFamily="66" charset="0"/>
            </a:endParaRPr>
          </a:p>
          <a:p>
            <a:pPr algn="ctr"/>
            <a:r>
              <a:rPr lang="en-US" sz="2400" dirty="0">
                <a:solidFill>
                  <a:schemeClr val="accent2"/>
                </a:solidFill>
                <a:latin typeface="Comic Sans MS" panose="030F0702030302020204" pitchFamily="66" charset="0"/>
              </a:rPr>
              <a:t>(but we didn’t have a cat)</a:t>
            </a:r>
          </a:p>
        </p:txBody>
      </p:sp>
    </p:spTree>
    <p:extLst>
      <p:ext uri="{BB962C8B-B14F-4D97-AF65-F5344CB8AC3E}">
        <p14:creationId xmlns:p14="http://schemas.microsoft.com/office/powerpoint/2010/main" val="2737445812"/>
      </p:ext>
    </p:extLst>
  </p:cSld>
  <p:clrMapOvr>
    <a:masterClrMapping/>
  </p:clrMapOvr>
  <p:transition spd="med">
    <p:pull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1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5" name="Google Shape;11385;p66"/>
          <p:cNvSpPr txBox="1">
            <a:spLocks noGrp="1"/>
          </p:cNvSpPr>
          <p:nvPr>
            <p:ph type="title"/>
          </p:nvPr>
        </p:nvSpPr>
        <p:spPr>
          <a:xfrm>
            <a:off x="3901837" y="1597441"/>
            <a:ext cx="5242163" cy="242377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/>
              <a:t>Angela’s Christmas wishes</a:t>
            </a:r>
            <a:endParaRPr sz="6000" dirty="0"/>
          </a:p>
        </p:txBody>
      </p:sp>
      <p:sp>
        <p:nvSpPr>
          <p:cNvPr id="11386" name="Google Shape;11386;p66"/>
          <p:cNvSpPr txBox="1">
            <a:spLocks noGrp="1"/>
          </p:cNvSpPr>
          <p:nvPr>
            <p:ph type="subTitle" idx="1"/>
          </p:nvPr>
        </p:nvSpPr>
        <p:spPr>
          <a:xfrm>
            <a:off x="3901837" y="546885"/>
            <a:ext cx="51717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Writing activity</a:t>
            </a:r>
            <a:endParaRPr dirty="0"/>
          </a:p>
        </p:txBody>
      </p:sp>
      <p:sp>
        <p:nvSpPr>
          <p:cNvPr id="11446" name="Google Shape;11446;p66"/>
          <p:cNvSpPr txBox="1">
            <a:spLocks noGrp="1"/>
          </p:cNvSpPr>
          <p:nvPr>
            <p:ph type="subTitle" idx="2"/>
          </p:nvPr>
        </p:nvSpPr>
        <p:spPr>
          <a:xfrm>
            <a:off x="3636768" y="4148771"/>
            <a:ext cx="57723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Directions: Change the sentences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 to the </a:t>
            </a:r>
            <a:r>
              <a:rPr lang="en" sz="1800" dirty="0"/>
              <a:t>wish</a:t>
            </a:r>
            <a:r>
              <a:rPr lang="en" sz="2000" dirty="0"/>
              <a:t> sentences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9106427-73A8-4067-A715-7D76F154E0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6675" y="264405"/>
            <a:ext cx="5121035" cy="48790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501268" y="4247349"/>
            <a:ext cx="4577507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Comic Sans MS" panose="030F0702030302020204" pitchFamily="66" charset="0"/>
              </a:rPr>
              <a:t>I don’t have a big car.</a:t>
            </a:r>
            <a:endParaRPr lang="th-TH" sz="2000" dirty="0">
              <a:latin typeface="Comic Sans MS" panose="030F0702030302020204" pitchFamily="66" charset="0"/>
            </a:endParaRP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485463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C1BFED5-15CE-4C88-BDE2-5E70D51EE8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6621138" y="1112706"/>
            <a:ext cx="1465243" cy="102567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0919AD5-31D1-4352-A366-48088A9EAC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5078775" y="2042937"/>
            <a:ext cx="3007606" cy="206608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1193601-32E8-40F6-813C-3C843E684B6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21139" y="1003185"/>
            <a:ext cx="1465242" cy="1279284"/>
          </a:xfrm>
          <a:prstGeom prst="rect">
            <a:avLst/>
          </a:prstGeom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9952E15C-1387-4656-ACEA-B3006EDBB6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781" y="747439"/>
            <a:ext cx="3864791" cy="336158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1851392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9" name="Google Shape;3459;p42"/>
          <p:cNvSpPr txBox="1">
            <a:spLocks noGrp="1"/>
          </p:cNvSpPr>
          <p:nvPr>
            <p:ph type="title"/>
          </p:nvPr>
        </p:nvSpPr>
        <p:spPr>
          <a:xfrm>
            <a:off x="1541466" y="2196145"/>
            <a:ext cx="4543500" cy="170764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/>
              <a:t>What do you know about CHRISTMAS? </a:t>
            </a:r>
            <a:endParaRPr sz="4000" dirty="0"/>
          </a:p>
        </p:txBody>
      </p:sp>
      <p:sp>
        <p:nvSpPr>
          <p:cNvPr id="3460" name="Google Shape;3460;p42"/>
          <p:cNvSpPr txBox="1">
            <a:spLocks noGrp="1"/>
          </p:cNvSpPr>
          <p:nvPr>
            <p:ph type="subTitle" idx="1"/>
          </p:nvPr>
        </p:nvSpPr>
        <p:spPr>
          <a:xfrm>
            <a:off x="1520020" y="3837888"/>
            <a:ext cx="3543300" cy="6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600" dirty="0"/>
              <a:t>Tell me!</a:t>
            </a:r>
            <a:endParaRPr sz="2600" dirty="0"/>
          </a:p>
        </p:txBody>
      </p:sp>
      <p:grpSp>
        <p:nvGrpSpPr>
          <p:cNvPr id="3461" name="Google Shape;3461;p42"/>
          <p:cNvGrpSpPr/>
          <p:nvPr/>
        </p:nvGrpSpPr>
        <p:grpSpPr>
          <a:xfrm>
            <a:off x="5210644" y="2219315"/>
            <a:ext cx="3616145" cy="2787504"/>
            <a:chOff x="5439244" y="2486015"/>
            <a:chExt cx="3616145" cy="2787504"/>
          </a:xfrm>
        </p:grpSpPr>
        <p:sp>
          <p:nvSpPr>
            <p:cNvPr id="3462" name="Google Shape;3462;p42"/>
            <p:cNvSpPr/>
            <p:nvPr/>
          </p:nvSpPr>
          <p:spPr>
            <a:xfrm flipH="1">
              <a:off x="5522036" y="3842698"/>
              <a:ext cx="2590641" cy="1304718"/>
            </a:xfrm>
            <a:custGeom>
              <a:avLst/>
              <a:gdLst/>
              <a:ahLst/>
              <a:cxnLst/>
              <a:rect l="l" t="t" r="r" b="b"/>
              <a:pathLst>
                <a:path w="34595" h="17423" extrusionOk="0">
                  <a:moveTo>
                    <a:pt x="31596" y="0"/>
                  </a:moveTo>
                  <a:cubicBezTo>
                    <a:pt x="31596" y="0"/>
                    <a:pt x="29440" y="843"/>
                    <a:pt x="27061" y="3718"/>
                  </a:cubicBezTo>
                  <a:cubicBezTo>
                    <a:pt x="24682" y="6617"/>
                    <a:pt x="13531" y="11375"/>
                    <a:pt x="13531" y="11375"/>
                  </a:cubicBezTo>
                  <a:cubicBezTo>
                    <a:pt x="13531" y="11375"/>
                    <a:pt x="13330" y="11365"/>
                    <a:pt x="12976" y="11365"/>
                  </a:cubicBezTo>
                  <a:cubicBezTo>
                    <a:pt x="10801" y="11365"/>
                    <a:pt x="2835" y="11750"/>
                    <a:pt x="0" y="17248"/>
                  </a:cubicBezTo>
                  <a:cubicBezTo>
                    <a:pt x="1694" y="17383"/>
                    <a:pt x="7145" y="17422"/>
                    <a:pt x="12903" y="17422"/>
                  </a:cubicBezTo>
                  <a:cubicBezTo>
                    <a:pt x="20876" y="17422"/>
                    <a:pt x="29440" y="17347"/>
                    <a:pt x="29440" y="17347"/>
                  </a:cubicBezTo>
                  <a:cubicBezTo>
                    <a:pt x="29440" y="17347"/>
                    <a:pt x="28077" y="15092"/>
                    <a:pt x="26739" y="13754"/>
                  </a:cubicBezTo>
                  <a:cubicBezTo>
                    <a:pt x="25302" y="12292"/>
                    <a:pt x="29019" y="10656"/>
                    <a:pt x="30357" y="9417"/>
                  </a:cubicBezTo>
                  <a:cubicBezTo>
                    <a:pt x="33033" y="6617"/>
                    <a:pt x="34595" y="3321"/>
                    <a:pt x="34595" y="3321"/>
                  </a:cubicBezTo>
                  <a:lnTo>
                    <a:pt x="315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2"/>
            <p:cNvSpPr/>
            <p:nvPr/>
          </p:nvSpPr>
          <p:spPr>
            <a:xfrm flipH="1">
              <a:off x="6442446" y="4584953"/>
              <a:ext cx="1631291" cy="688566"/>
            </a:xfrm>
            <a:custGeom>
              <a:avLst/>
              <a:gdLst/>
              <a:ahLst/>
              <a:cxnLst/>
              <a:rect l="l" t="t" r="r" b="b"/>
              <a:pathLst>
                <a:path w="21784" h="9195" extrusionOk="0">
                  <a:moveTo>
                    <a:pt x="18165" y="1"/>
                  </a:moveTo>
                  <a:cubicBezTo>
                    <a:pt x="18165" y="1"/>
                    <a:pt x="15512" y="4146"/>
                    <a:pt x="6617" y="4146"/>
                  </a:cubicBezTo>
                  <a:cubicBezTo>
                    <a:pt x="6414" y="4146"/>
                    <a:pt x="6207" y="4144"/>
                    <a:pt x="5998" y="4139"/>
                  </a:cubicBezTo>
                  <a:lnTo>
                    <a:pt x="6295" y="2603"/>
                  </a:lnTo>
                  <a:lnTo>
                    <a:pt x="3098" y="2900"/>
                  </a:lnTo>
                  <a:cubicBezTo>
                    <a:pt x="3098" y="2900"/>
                    <a:pt x="1" y="5800"/>
                    <a:pt x="1141" y="6940"/>
                  </a:cubicBezTo>
                  <a:cubicBezTo>
                    <a:pt x="1541" y="7300"/>
                    <a:pt x="1963" y="7448"/>
                    <a:pt x="2382" y="7448"/>
                  </a:cubicBezTo>
                  <a:cubicBezTo>
                    <a:pt x="3258" y="7448"/>
                    <a:pt x="4122" y="6801"/>
                    <a:pt x="4759" y="6097"/>
                  </a:cubicBezTo>
                  <a:lnTo>
                    <a:pt x="4759" y="6097"/>
                  </a:lnTo>
                  <a:cubicBezTo>
                    <a:pt x="4635" y="7039"/>
                    <a:pt x="4858" y="8179"/>
                    <a:pt x="5998" y="8377"/>
                  </a:cubicBezTo>
                  <a:cubicBezTo>
                    <a:pt x="6242" y="8427"/>
                    <a:pt x="6466" y="8449"/>
                    <a:pt x="6672" y="8449"/>
                  </a:cubicBezTo>
                  <a:cubicBezTo>
                    <a:pt x="8193" y="8449"/>
                    <a:pt x="8674" y="7237"/>
                    <a:pt x="8674" y="7237"/>
                  </a:cubicBezTo>
                  <a:cubicBezTo>
                    <a:pt x="8674" y="7237"/>
                    <a:pt x="9095" y="9195"/>
                    <a:pt x="10632" y="9195"/>
                  </a:cubicBezTo>
                  <a:cubicBezTo>
                    <a:pt x="12193" y="9096"/>
                    <a:pt x="12292" y="6196"/>
                    <a:pt x="12292" y="6196"/>
                  </a:cubicBezTo>
                  <a:cubicBezTo>
                    <a:pt x="12292" y="6196"/>
                    <a:pt x="13403" y="7812"/>
                    <a:pt x="14778" y="7812"/>
                  </a:cubicBezTo>
                  <a:cubicBezTo>
                    <a:pt x="15072" y="7812"/>
                    <a:pt x="15377" y="7738"/>
                    <a:pt x="15687" y="7559"/>
                  </a:cubicBezTo>
                  <a:cubicBezTo>
                    <a:pt x="17149" y="6717"/>
                    <a:pt x="16208" y="3941"/>
                    <a:pt x="16207" y="3941"/>
                  </a:cubicBezTo>
                  <a:lnTo>
                    <a:pt x="16207" y="3941"/>
                  </a:lnTo>
                  <a:cubicBezTo>
                    <a:pt x="16208" y="3941"/>
                    <a:pt x="17308" y="4731"/>
                    <a:pt x="18428" y="4731"/>
                  </a:cubicBezTo>
                  <a:cubicBezTo>
                    <a:pt x="18921" y="4731"/>
                    <a:pt x="19417" y="4578"/>
                    <a:pt x="19826" y="4139"/>
                  </a:cubicBezTo>
                  <a:cubicBezTo>
                    <a:pt x="21783" y="2182"/>
                    <a:pt x="18165" y="1"/>
                    <a:pt x="1816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2"/>
            <p:cNvSpPr/>
            <p:nvPr/>
          </p:nvSpPr>
          <p:spPr>
            <a:xfrm flipH="1">
              <a:off x="6403500" y="3075206"/>
              <a:ext cx="2111902" cy="1850105"/>
            </a:xfrm>
            <a:custGeom>
              <a:avLst/>
              <a:gdLst/>
              <a:ahLst/>
              <a:cxnLst/>
              <a:rect l="l" t="t" r="r" b="b"/>
              <a:pathLst>
                <a:path w="28202" h="24706" extrusionOk="0">
                  <a:moveTo>
                    <a:pt x="13076" y="0"/>
                  </a:moveTo>
                  <a:cubicBezTo>
                    <a:pt x="11846" y="0"/>
                    <a:pt x="10581" y="113"/>
                    <a:pt x="9294" y="337"/>
                  </a:cubicBezTo>
                  <a:cubicBezTo>
                    <a:pt x="9294" y="337"/>
                    <a:pt x="7039" y="1179"/>
                    <a:pt x="4759" y="2815"/>
                  </a:cubicBezTo>
                  <a:cubicBezTo>
                    <a:pt x="2380" y="4475"/>
                    <a:pt x="1" y="7152"/>
                    <a:pt x="1" y="10770"/>
                  </a:cubicBezTo>
                  <a:cubicBezTo>
                    <a:pt x="1" y="12851"/>
                    <a:pt x="422" y="14908"/>
                    <a:pt x="1141" y="16668"/>
                  </a:cubicBezTo>
                  <a:cubicBezTo>
                    <a:pt x="2900" y="21004"/>
                    <a:pt x="6815" y="24102"/>
                    <a:pt x="12515" y="24622"/>
                  </a:cubicBezTo>
                  <a:cubicBezTo>
                    <a:pt x="13071" y="24677"/>
                    <a:pt x="13633" y="24705"/>
                    <a:pt x="14197" y="24705"/>
                  </a:cubicBezTo>
                  <a:cubicBezTo>
                    <a:pt x="17703" y="24705"/>
                    <a:pt x="21268" y="23629"/>
                    <a:pt x="23766" y="21302"/>
                  </a:cubicBezTo>
                  <a:cubicBezTo>
                    <a:pt x="26764" y="18725"/>
                    <a:pt x="28202" y="13471"/>
                    <a:pt x="26963" y="9432"/>
                  </a:cubicBezTo>
                  <a:cubicBezTo>
                    <a:pt x="25823" y="5293"/>
                    <a:pt x="23667" y="3335"/>
                    <a:pt x="20569" y="1700"/>
                  </a:cubicBezTo>
                  <a:cubicBezTo>
                    <a:pt x="18349" y="556"/>
                    <a:pt x="15800" y="0"/>
                    <a:pt x="13076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2"/>
            <p:cNvSpPr/>
            <p:nvPr/>
          </p:nvSpPr>
          <p:spPr>
            <a:xfrm flipH="1">
              <a:off x="6557563" y="4677735"/>
              <a:ext cx="46429" cy="75"/>
            </a:xfrm>
            <a:custGeom>
              <a:avLst/>
              <a:gdLst/>
              <a:ahLst/>
              <a:cxnLst/>
              <a:rect l="l" t="t" r="r" b="b"/>
              <a:pathLst>
                <a:path w="620" h="1" extrusionOk="0">
                  <a:moveTo>
                    <a:pt x="0" y="1"/>
                  </a:moveTo>
                  <a:lnTo>
                    <a:pt x="0" y="1"/>
                  </a:lnTo>
                  <a:lnTo>
                    <a:pt x="620" y="1"/>
                  </a:lnTo>
                  <a:lnTo>
                    <a:pt x="620" y="1"/>
                  </a:lnTo>
                  <a:lnTo>
                    <a:pt x="620" y="1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rgbClr val="1D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2"/>
            <p:cNvSpPr/>
            <p:nvPr/>
          </p:nvSpPr>
          <p:spPr>
            <a:xfrm flipH="1">
              <a:off x="6603916" y="4648080"/>
              <a:ext cx="70616" cy="29729"/>
            </a:xfrm>
            <a:custGeom>
              <a:avLst/>
              <a:gdLst/>
              <a:ahLst/>
              <a:cxnLst/>
              <a:rect l="l" t="t" r="r" b="b"/>
              <a:pathLst>
                <a:path w="943" h="397" extrusionOk="0">
                  <a:moveTo>
                    <a:pt x="1" y="0"/>
                  </a:moveTo>
                  <a:cubicBezTo>
                    <a:pt x="323" y="199"/>
                    <a:pt x="620" y="298"/>
                    <a:pt x="942" y="397"/>
                  </a:cubicBezTo>
                  <a:lnTo>
                    <a:pt x="942" y="397"/>
                  </a:lnTo>
                  <a:cubicBezTo>
                    <a:pt x="620" y="298"/>
                    <a:pt x="323" y="199"/>
                    <a:pt x="1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2"/>
            <p:cNvSpPr/>
            <p:nvPr/>
          </p:nvSpPr>
          <p:spPr>
            <a:xfrm flipH="1">
              <a:off x="6542660" y="4299193"/>
              <a:ext cx="146699" cy="332264"/>
            </a:xfrm>
            <a:custGeom>
              <a:avLst/>
              <a:gdLst/>
              <a:ahLst/>
              <a:cxnLst/>
              <a:rect l="l" t="t" r="r" b="b"/>
              <a:pathLst>
                <a:path w="1959" h="4437" extrusionOk="0">
                  <a:moveTo>
                    <a:pt x="1958" y="1"/>
                  </a:moveTo>
                  <a:cubicBezTo>
                    <a:pt x="1859" y="1463"/>
                    <a:pt x="1339" y="2900"/>
                    <a:pt x="0" y="4436"/>
                  </a:cubicBezTo>
                  <a:cubicBezTo>
                    <a:pt x="1339" y="2900"/>
                    <a:pt x="1859" y="1463"/>
                    <a:pt x="1958" y="100"/>
                  </a:cubicBezTo>
                  <a:lnTo>
                    <a:pt x="1958" y="1"/>
                  </a:lnTo>
                  <a:close/>
                </a:path>
              </a:pathLst>
            </a:custGeom>
            <a:solidFill>
              <a:srgbClr val="EDB5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2"/>
            <p:cNvSpPr/>
            <p:nvPr/>
          </p:nvSpPr>
          <p:spPr>
            <a:xfrm flipH="1">
              <a:off x="5963695" y="3023686"/>
              <a:ext cx="3037928" cy="2088388"/>
            </a:xfrm>
            <a:custGeom>
              <a:avLst/>
              <a:gdLst/>
              <a:ahLst/>
              <a:cxnLst/>
              <a:rect l="l" t="t" r="r" b="b"/>
              <a:pathLst>
                <a:path w="40568" h="27888" extrusionOk="0">
                  <a:moveTo>
                    <a:pt x="19178" y="0"/>
                  </a:moveTo>
                  <a:cubicBezTo>
                    <a:pt x="13364" y="0"/>
                    <a:pt x="7395" y="3737"/>
                    <a:pt x="3916" y="9203"/>
                  </a:cubicBezTo>
                  <a:cubicBezTo>
                    <a:pt x="1" y="15175"/>
                    <a:pt x="2677" y="18273"/>
                    <a:pt x="2677" y="18273"/>
                  </a:cubicBezTo>
                  <a:cubicBezTo>
                    <a:pt x="2677" y="18273"/>
                    <a:pt x="1042" y="20131"/>
                    <a:pt x="1438" y="21370"/>
                  </a:cubicBezTo>
                  <a:cubicBezTo>
                    <a:pt x="1599" y="21891"/>
                    <a:pt x="1965" y="22046"/>
                    <a:pt x="2340" y="22046"/>
                  </a:cubicBezTo>
                  <a:cubicBezTo>
                    <a:pt x="2626" y="22046"/>
                    <a:pt x="2918" y="21955"/>
                    <a:pt x="3128" y="21868"/>
                  </a:cubicBezTo>
                  <a:lnTo>
                    <a:pt x="3128" y="21868"/>
                  </a:lnTo>
                  <a:cubicBezTo>
                    <a:pt x="2573" y="22156"/>
                    <a:pt x="1710" y="22923"/>
                    <a:pt x="2157" y="23749"/>
                  </a:cubicBezTo>
                  <a:cubicBezTo>
                    <a:pt x="2286" y="23969"/>
                    <a:pt x="2500" y="24045"/>
                    <a:pt x="2735" y="24045"/>
                  </a:cubicBezTo>
                  <a:cubicBezTo>
                    <a:pt x="3270" y="24045"/>
                    <a:pt x="3916" y="23650"/>
                    <a:pt x="3916" y="23650"/>
                  </a:cubicBezTo>
                  <a:lnTo>
                    <a:pt x="3916" y="23650"/>
                  </a:lnTo>
                  <a:cubicBezTo>
                    <a:pt x="3916" y="23650"/>
                    <a:pt x="2900" y="25806"/>
                    <a:pt x="4139" y="26426"/>
                  </a:cubicBezTo>
                  <a:cubicBezTo>
                    <a:pt x="4362" y="26550"/>
                    <a:pt x="4546" y="26599"/>
                    <a:pt x="4697" y="26599"/>
                  </a:cubicBezTo>
                  <a:cubicBezTo>
                    <a:pt x="5299" y="26599"/>
                    <a:pt x="5379" y="25806"/>
                    <a:pt x="5379" y="25806"/>
                  </a:cubicBezTo>
                  <a:cubicBezTo>
                    <a:pt x="5379" y="25806"/>
                    <a:pt x="5775" y="27888"/>
                    <a:pt x="6915" y="27888"/>
                  </a:cubicBezTo>
                  <a:cubicBezTo>
                    <a:pt x="8154" y="27789"/>
                    <a:pt x="7956" y="26228"/>
                    <a:pt x="7956" y="26227"/>
                  </a:cubicBezTo>
                  <a:lnTo>
                    <a:pt x="7956" y="26227"/>
                  </a:lnTo>
                  <a:cubicBezTo>
                    <a:pt x="7956" y="26228"/>
                    <a:pt x="8253" y="27665"/>
                    <a:pt x="9492" y="27789"/>
                  </a:cubicBezTo>
                  <a:cubicBezTo>
                    <a:pt x="10632" y="27789"/>
                    <a:pt x="10954" y="27466"/>
                    <a:pt x="11153" y="26649"/>
                  </a:cubicBezTo>
                  <a:lnTo>
                    <a:pt x="11351" y="26649"/>
                  </a:lnTo>
                  <a:cubicBezTo>
                    <a:pt x="12193" y="26649"/>
                    <a:pt x="13011" y="25930"/>
                    <a:pt x="13209" y="25087"/>
                  </a:cubicBezTo>
                  <a:cubicBezTo>
                    <a:pt x="13332" y="25125"/>
                    <a:pt x="13452" y="25143"/>
                    <a:pt x="13570" y="25143"/>
                  </a:cubicBezTo>
                  <a:cubicBezTo>
                    <a:pt x="14452" y="25143"/>
                    <a:pt x="15155" y="24147"/>
                    <a:pt x="15068" y="23229"/>
                  </a:cubicBezTo>
                  <a:cubicBezTo>
                    <a:pt x="14870" y="22213"/>
                    <a:pt x="13928" y="21469"/>
                    <a:pt x="13011" y="21073"/>
                  </a:cubicBezTo>
                  <a:cubicBezTo>
                    <a:pt x="13532" y="20751"/>
                    <a:pt x="13432" y="19834"/>
                    <a:pt x="13011" y="19413"/>
                  </a:cubicBezTo>
                  <a:cubicBezTo>
                    <a:pt x="12590" y="18892"/>
                    <a:pt x="11970" y="18595"/>
                    <a:pt x="11574" y="18174"/>
                  </a:cubicBezTo>
                  <a:cubicBezTo>
                    <a:pt x="12392" y="16934"/>
                    <a:pt x="11450" y="15497"/>
                    <a:pt x="10112" y="14878"/>
                  </a:cubicBezTo>
                  <a:lnTo>
                    <a:pt x="10112" y="14878"/>
                  </a:lnTo>
                  <a:cubicBezTo>
                    <a:pt x="10231" y="14903"/>
                    <a:pt x="10348" y="14915"/>
                    <a:pt x="10462" y="14915"/>
                  </a:cubicBezTo>
                  <a:cubicBezTo>
                    <a:pt x="11250" y="14915"/>
                    <a:pt x="11896" y="14341"/>
                    <a:pt x="12069" y="13539"/>
                  </a:cubicBezTo>
                  <a:cubicBezTo>
                    <a:pt x="12292" y="12598"/>
                    <a:pt x="12292" y="11978"/>
                    <a:pt x="11970" y="11061"/>
                  </a:cubicBezTo>
                  <a:lnTo>
                    <a:pt x="11970" y="11061"/>
                  </a:lnTo>
                  <a:cubicBezTo>
                    <a:pt x="12288" y="11173"/>
                    <a:pt x="12792" y="11257"/>
                    <a:pt x="13358" y="11257"/>
                  </a:cubicBezTo>
                  <a:cubicBezTo>
                    <a:pt x="14294" y="11257"/>
                    <a:pt x="15399" y="11028"/>
                    <a:pt x="16109" y="10318"/>
                  </a:cubicBezTo>
                  <a:cubicBezTo>
                    <a:pt x="16728" y="9599"/>
                    <a:pt x="16827" y="8459"/>
                    <a:pt x="16208" y="7840"/>
                  </a:cubicBezTo>
                  <a:lnTo>
                    <a:pt x="16208" y="7840"/>
                  </a:lnTo>
                  <a:cubicBezTo>
                    <a:pt x="16887" y="8354"/>
                    <a:pt x="17788" y="8732"/>
                    <a:pt x="18670" y="8732"/>
                  </a:cubicBezTo>
                  <a:cubicBezTo>
                    <a:pt x="18850" y="8732"/>
                    <a:pt x="19030" y="8716"/>
                    <a:pt x="19206" y="8682"/>
                  </a:cubicBezTo>
                  <a:cubicBezTo>
                    <a:pt x="20123" y="8360"/>
                    <a:pt x="20867" y="7220"/>
                    <a:pt x="20545" y="6402"/>
                  </a:cubicBezTo>
                  <a:lnTo>
                    <a:pt x="20545" y="6402"/>
                  </a:lnTo>
                  <a:cubicBezTo>
                    <a:pt x="21022" y="7204"/>
                    <a:pt x="21926" y="7815"/>
                    <a:pt x="22792" y="7815"/>
                  </a:cubicBezTo>
                  <a:cubicBezTo>
                    <a:pt x="23050" y="7815"/>
                    <a:pt x="23304" y="7761"/>
                    <a:pt x="23543" y="7641"/>
                  </a:cubicBezTo>
                  <a:cubicBezTo>
                    <a:pt x="24460" y="7121"/>
                    <a:pt x="25203" y="6402"/>
                    <a:pt x="24881" y="5585"/>
                  </a:cubicBezTo>
                  <a:lnTo>
                    <a:pt x="24881" y="5585"/>
                  </a:lnTo>
                  <a:cubicBezTo>
                    <a:pt x="24881" y="5585"/>
                    <a:pt x="25720" y="6955"/>
                    <a:pt x="26990" y="6955"/>
                  </a:cubicBezTo>
                  <a:cubicBezTo>
                    <a:pt x="27559" y="6955"/>
                    <a:pt x="28215" y="6680"/>
                    <a:pt x="28921" y="5882"/>
                  </a:cubicBezTo>
                  <a:cubicBezTo>
                    <a:pt x="31176" y="8162"/>
                    <a:pt x="32117" y="10442"/>
                    <a:pt x="32737" y="14456"/>
                  </a:cubicBezTo>
                  <a:cubicBezTo>
                    <a:pt x="33133" y="16513"/>
                    <a:pt x="33133" y="18892"/>
                    <a:pt x="30878" y="21469"/>
                  </a:cubicBezTo>
                  <a:cubicBezTo>
                    <a:pt x="31275" y="21990"/>
                    <a:pt x="31894" y="22089"/>
                    <a:pt x="32638" y="22089"/>
                  </a:cubicBezTo>
                  <a:cubicBezTo>
                    <a:pt x="32638" y="22510"/>
                    <a:pt x="32737" y="22832"/>
                    <a:pt x="32836" y="23031"/>
                  </a:cubicBezTo>
                  <a:cubicBezTo>
                    <a:pt x="33278" y="23685"/>
                    <a:pt x="33721" y="24251"/>
                    <a:pt x="34316" y="24251"/>
                  </a:cubicBezTo>
                  <a:cubicBezTo>
                    <a:pt x="34555" y="24251"/>
                    <a:pt x="34818" y="24160"/>
                    <a:pt x="35116" y="23948"/>
                  </a:cubicBezTo>
                  <a:cubicBezTo>
                    <a:pt x="36231" y="23229"/>
                    <a:pt x="36033" y="21891"/>
                    <a:pt x="36033" y="21891"/>
                  </a:cubicBezTo>
                  <a:lnTo>
                    <a:pt x="36033" y="21891"/>
                  </a:lnTo>
                  <a:cubicBezTo>
                    <a:pt x="36033" y="21891"/>
                    <a:pt x="36360" y="23103"/>
                    <a:pt x="37217" y="23103"/>
                  </a:cubicBezTo>
                  <a:cubicBezTo>
                    <a:pt x="37333" y="23103"/>
                    <a:pt x="37459" y="23081"/>
                    <a:pt x="37594" y="23031"/>
                  </a:cubicBezTo>
                  <a:cubicBezTo>
                    <a:pt x="38709" y="22609"/>
                    <a:pt x="38313" y="20553"/>
                    <a:pt x="38313" y="20552"/>
                  </a:cubicBezTo>
                  <a:lnTo>
                    <a:pt x="38313" y="20552"/>
                  </a:lnTo>
                  <a:cubicBezTo>
                    <a:pt x="38313" y="20553"/>
                    <a:pt x="38573" y="21123"/>
                    <a:pt x="39016" y="21123"/>
                  </a:cubicBezTo>
                  <a:cubicBezTo>
                    <a:pt x="39198" y="21123"/>
                    <a:pt x="39412" y="21026"/>
                    <a:pt x="39651" y="20751"/>
                  </a:cubicBezTo>
                  <a:cubicBezTo>
                    <a:pt x="40568" y="19735"/>
                    <a:pt x="38833" y="17975"/>
                    <a:pt x="38833" y="17975"/>
                  </a:cubicBezTo>
                  <a:lnTo>
                    <a:pt x="38833" y="17975"/>
                  </a:lnTo>
                  <a:cubicBezTo>
                    <a:pt x="38833" y="17975"/>
                    <a:pt x="39088" y="18028"/>
                    <a:pt x="39390" y="18028"/>
                  </a:cubicBezTo>
                  <a:cubicBezTo>
                    <a:pt x="39806" y="18028"/>
                    <a:pt x="40312" y="17928"/>
                    <a:pt x="40370" y="17455"/>
                  </a:cubicBezTo>
                  <a:cubicBezTo>
                    <a:pt x="40568" y="16414"/>
                    <a:pt x="38932" y="15695"/>
                    <a:pt x="38313" y="15596"/>
                  </a:cubicBezTo>
                  <a:cubicBezTo>
                    <a:pt x="38833" y="15596"/>
                    <a:pt x="40072" y="15398"/>
                    <a:pt x="39948" y="14357"/>
                  </a:cubicBezTo>
                  <a:cubicBezTo>
                    <a:pt x="39849" y="13019"/>
                    <a:pt x="37891" y="12598"/>
                    <a:pt x="37891" y="12598"/>
                  </a:cubicBezTo>
                  <a:cubicBezTo>
                    <a:pt x="37891" y="12598"/>
                    <a:pt x="39453" y="12598"/>
                    <a:pt x="39329" y="10937"/>
                  </a:cubicBezTo>
                  <a:cubicBezTo>
                    <a:pt x="39230" y="10219"/>
                    <a:pt x="38090" y="9599"/>
                    <a:pt x="37074" y="9599"/>
                  </a:cubicBezTo>
                  <a:lnTo>
                    <a:pt x="36851" y="9500"/>
                  </a:lnTo>
                  <a:cubicBezTo>
                    <a:pt x="36974" y="8980"/>
                    <a:pt x="37272" y="8261"/>
                    <a:pt x="36652" y="7542"/>
                  </a:cubicBezTo>
                  <a:cubicBezTo>
                    <a:pt x="36283" y="7173"/>
                    <a:pt x="35700" y="7071"/>
                    <a:pt x="35173" y="7071"/>
                  </a:cubicBezTo>
                  <a:cubicBezTo>
                    <a:pt x="34534" y="7071"/>
                    <a:pt x="33976" y="7220"/>
                    <a:pt x="33976" y="7220"/>
                  </a:cubicBezTo>
                  <a:cubicBezTo>
                    <a:pt x="33976" y="7220"/>
                    <a:pt x="33753" y="7121"/>
                    <a:pt x="33456" y="6923"/>
                  </a:cubicBezTo>
                  <a:lnTo>
                    <a:pt x="30878" y="3726"/>
                  </a:lnTo>
                  <a:cubicBezTo>
                    <a:pt x="29738" y="3007"/>
                    <a:pt x="27161" y="926"/>
                    <a:pt x="20867" y="108"/>
                  </a:cubicBezTo>
                  <a:cubicBezTo>
                    <a:pt x="20307" y="36"/>
                    <a:pt x="19743" y="0"/>
                    <a:pt x="19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2"/>
            <p:cNvSpPr/>
            <p:nvPr/>
          </p:nvSpPr>
          <p:spPr>
            <a:xfrm flipH="1">
              <a:off x="7548495" y="4130329"/>
              <a:ext cx="463986" cy="454701"/>
            </a:xfrm>
            <a:custGeom>
              <a:avLst/>
              <a:gdLst/>
              <a:ahLst/>
              <a:cxnLst/>
              <a:rect l="l" t="t" r="r" b="b"/>
              <a:pathLst>
                <a:path w="6196" h="6072" extrusionOk="0">
                  <a:moveTo>
                    <a:pt x="3098" y="0"/>
                  </a:moveTo>
                  <a:cubicBezTo>
                    <a:pt x="1462" y="0"/>
                    <a:pt x="99" y="1240"/>
                    <a:pt x="99" y="2875"/>
                  </a:cubicBezTo>
                  <a:cubicBezTo>
                    <a:pt x="0" y="4535"/>
                    <a:pt x="1239" y="5973"/>
                    <a:pt x="2900" y="6072"/>
                  </a:cubicBezTo>
                  <a:lnTo>
                    <a:pt x="3098" y="6072"/>
                  </a:lnTo>
                  <a:cubicBezTo>
                    <a:pt x="4659" y="6072"/>
                    <a:pt x="5997" y="4833"/>
                    <a:pt x="6097" y="3197"/>
                  </a:cubicBezTo>
                  <a:cubicBezTo>
                    <a:pt x="6196" y="1537"/>
                    <a:pt x="4857" y="100"/>
                    <a:pt x="3197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2"/>
            <p:cNvSpPr/>
            <p:nvPr/>
          </p:nvSpPr>
          <p:spPr>
            <a:xfrm flipH="1">
              <a:off x="6535244" y="3874224"/>
              <a:ext cx="332264" cy="449159"/>
            </a:xfrm>
            <a:custGeom>
              <a:avLst/>
              <a:gdLst/>
              <a:ahLst/>
              <a:cxnLst/>
              <a:rect l="l" t="t" r="r" b="b"/>
              <a:pathLst>
                <a:path w="4437" h="5998" extrusionOk="0">
                  <a:moveTo>
                    <a:pt x="3098" y="1"/>
                  </a:moveTo>
                  <a:cubicBezTo>
                    <a:pt x="1438" y="1"/>
                    <a:pt x="99" y="1240"/>
                    <a:pt x="99" y="2801"/>
                  </a:cubicBezTo>
                  <a:cubicBezTo>
                    <a:pt x="0" y="4536"/>
                    <a:pt x="1239" y="5899"/>
                    <a:pt x="2900" y="5998"/>
                  </a:cubicBezTo>
                  <a:lnTo>
                    <a:pt x="3098" y="5998"/>
                  </a:lnTo>
                  <a:cubicBezTo>
                    <a:pt x="3519" y="5998"/>
                    <a:pt x="3916" y="5899"/>
                    <a:pt x="4337" y="5775"/>
                  </a:cubicBezTo>
                  <a:cubicBezTo>
                    <a:pt x="4436" y="4759"/>
                    <a:pt x="4337" y="3916"/>
                    <a:pt x="4238" y="3098"/>
                  </a:cubicBezTo>
                  <a:cubicBezTo>
                    <a:pt x="4015" y="1958"/>
                    <a:pt x="3817" y="942"/>
                    <a:pt x="3618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2"/>
            <p:cNvSpPr/>
            <p:nvPr/>
          </p:nvSpPr>
          <p:spPr>
            <a:xfrm flipH="1">
              <a:off x="6535323" y="4106216"/>
              <a:ext cx="14902" cy="200467"/>
            </a:xfrm>
            <a:custGeom>
              <a:avLst/>
              <a:gdLst/>
              <a:ahLst/>
              <a:cxnLst/>
              <a:rect l="l" t="t" r="r" b="b"/>
              <a:pathLst>
                <a:path w="199" h="2677" extrusionOk="0">
                  <a:moveTo>
                    <a:pt x="1" y="0"/>
                  </a:moveTo>
                  <a:cubicBezTo>
                    <a:pt x="93" y="757"/>
                    <a:pt x="184" y="1535"/>
                    <a:pt x="119" y="2451"/>
                  </a:cubicBezTo>
                  <a:lnTo>
                    <a:pt x="119" y="2451"/>
                  </a:lnTo>
                  <a:cubicBezTo>
                    <a:pt x="199" y="1886"/>
                    <a:pt x="192" y="1395"/>
                    <a:pt x="100" y="818"/>
                  </a:cubicBezTo>
                  <a:lnTo>
                    <a:pt x="100" y="719"/>
                  </a:lnTo>
                  <a:cubicBezTo>
                    <a:pt x="100" y="521"/>
                    <a:pt x="100" y="199"/>
                    <a:pt x="1" y="0"/>
                  </a:cubicBezTo>
                  <a:close/>
                  <a:moveTo>
                    <a:pt x="119" y="2451"/>
                  </a:moveTo>
                  <a:cubicBezTo>
                    <a:pt x="113" y="2493"/>
                    <a:pt x="107" y="2535"/>
                    <a:pt x="100" y="2578"/>
                  </a:cubicBezTo>
                  <a:lnTo>
                    <a:pt x="100" y="2677"/>
                  </a:lnTo>
                  <a:cubicBezTo>
                    <a:pt x="107" y="2601"/>
                    <a:pt x="114" y="2525"/>
                    <a:pt x="119" y="2451"/>
                  </a:cubicBezTo>
                  <a:close/>
                </a:path>
              </a:pathLst>
            </a:custGeom>
            <a:solidFill>
              <a:srgbClr val="F2A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2"/>
            <p:cNvSpPr/>
            <p:nvPr/>
          </p:nvSpPr>
          <p:spPr>
            <a:xfrm flipH="1">
              <a:off x="6536895" y="3874224"/>
              <a:ext cx="59683" cy="425046"/>
            </a:xfrm>
            <a:custGeom>
              <a:avLst/>
              <a:gdLst/>
              <a:ahLst/>
              <a:cxnLst/>
              <a:rect l="l" t="t" r="r" b="b"/>
              <a:pathLst>
                <a:path w="797" h="5676" extrusionOk="0">
                  <a:moveTo>
                    <a:pt x="0" y="1"/>
                  </a:moveTo>
                  <a:cubicBezTo>
                    <a:pt x="199" y="942"/>
                    <a:pt x="397" y="1958"/>
                    <a:pt x="620" y="3098"/>
                  </a:cubicBezTo>
                  <a:cubicBezTo>
                    <a:pt x="639" y="3137"/>
                    <a:pt x="655" y="3179"/>
                    <a:pt x="667" y="3225"/>
                  </a:cubicBezTo>
                  <a:lnTo>
                    <a:pt x="667" y="3225"/>
                  </a:lnTo>
                  <a:cubicBezTo>
                    <a:pt x="517" y="1855"/>
                    <a:pt x="174" y="455"/>
                    <a:pt x="0" y="1"/>
                  </a:cubicBezTo>
                  <a:close/>
                  <a:moveTo>
                    <a:pt x="667" y="3225"/>
                  </a:moveTo>
                  <a:cubicBezTo>
                    <a:pt x="689" y="3424"/>
                    <a:pt x="706" y="3622"/>
                    <a:pt x="719" y="3817"/>
                  </a:cubicBezTo>
                  <a:cubicBezTo>
                    <a:pt x="719" y="3657"/>
                    <a:pt x="719" y="3416"/>
                    <a:pt x="667" y="3225"/>
                  </a:cubicBezTo>
                  <a:close/>
                  <a:moveTo>
                    <a:pt x="719" y="3916"/>
                  </a:moveTo>
                  <a:lnTo>
                    <a:pt x="719" y="3916"/>
                  </a:lnTo>
                  <a:cubicBezTo>
                    <a:pt x="765" y="4260"/>
                    <a:pt x="790" y="4578"/>
                    <a:pt x="793" y="4859"/>
                  </a:cubicBezTo>
                  <a:lnTo>
                    <a:pt x="793" y="4859"/>
                  </a:lnTo>
                  <a:cubicBezTo>
                    <a:pt x="797" y="4553"/>
                    <a:pt x="772" y="4249"/>
                    <a:pt x="719" y="3916"/>
                  </a:cubicBezTo>
                  <a:close/>
                  <a:moveTo>
                    <a:pt x="793" y="4859"/>
                  </a:moveTo>
                  <a:lnTo>
                    <a:pt x="793" y="4859"/>
                  </a:lnTo>
                  <a:cubicBezTo>
                    <a:pt x="790" y="5123"/>
                    <a:pt x="765" y="5389"/>
                    <a:pt x="719" y="5676"/>
                  </a:cubicBezTo>
                  <a:cubicBezTo>
                    <a:pt x="772" y="5463"/>
                    <a:pt x="797" y="5185"/>
                    <a:pt x="793" y="4859"/>
                  </a:cubicBezTo>
                  <a:close/>
                </a:path>
              </a:pathLst>
            </a:custGeom>
            <a:solidFill>
              <a:srgbClr val="F77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2"/>
            <p:cNvSpPr/>
            <p:nvPr/>
          </p:nvSpPr>
          <p:spPr>
            <a:xfrm flipH="1">
              <a:off x="6824747" y="3803233"/>
              <a:ext cx="159654" cy="157707"/>
            </a:xfrm>
            <a:custGeom>
              <a:avLst/>
              <a:gdLst/>
              <a:ahLst/>
              <a:cxnLst/>
              <a:rect l="l" t="t" r="r" b="b"/>
              <a:pathLst>
                <a:path w="2132" h="2106" extrusionOk="0">
                  <a:moveTo>
                    <a:pt x="1063" y="1"/>
                  </a:moveTo>
                  <a:cubicBezTo>
                    <a:pt x="993" y="1"/>
                    <a:pt x="920" y="11"/>
                    <a:pt x="843" y="32"/>
                  </a:cubicBezTo>
                  <a:cubicBezTo>
                    <a:pt x="0" y="230"/>
                    <a:pt x="0" y="1271"/>
                    <a:pt x="223" y="1890"/>
                  </a:cubicBezTo>
                  <a:cubicBezTo>
                    <a:pt x="298" y="2040"/>
                    <a:pt x="433" y="2105"/>
                    <a:pt x="567" y="2105"/>
                  </a:cubicBezTo>
                  <a:cubicBezTo>
                    <a:pt x="787" y="2105"/>
                    <a:pt x="1003" y="1929"/>
                    <a:pt x="942" y="1667"/>
                  </a:cubicBezTo>
                  <a:cubicBezTo>
                    <a:pt x="843" y="1469"/>
                    <a:pt x="744" y="850"/>
                    <a:pt x="942" y="750"/>
                  </a:cubicBezTo>
                  <a:cubicBezTo>
                    <a:pt x="991" y="725"/>
                    <a:pt x="1034" y="713"/>
                    <a:pt x="1072" y="713"/>
                  </a:cubicBezTo>
                  <a:cubicBezTo>
                    <a:pt x="1363" y="713"/>
                    <a:pt x="1363" y="1381"/>
                    <a:pt x="1363" y="1469"/>
                  </a:cubicBezTo>
                  <a:cubicBezTo>
                    <a:pt x="1413" y="1729"/>
                    <a:pt x="1617" y="1859"/>
                    <a:pt x="1797" y="1859"/>
                  </a:cubicBezTo>
                  <a:cubicBezTo>
                    <a:pt x="1976" y="1859"/>
                    <a:pt x="2131" y="1729"/>
                    <a:pt x="2082" y="1469"/>
                  </a:cubicBezTo>
                  <a:cubicBezTo>
                    <a:pt x="2082" y="908"/>
                    <a:pt x="1736" y="1"/>
                    <a:pt x="1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2"/>
            <p:cNvSpPr/>
            <p:nvPr/>
          </p:nvSpPr>
          <p:spPr>
            <a:xfrm flipH="1">
              <a:off x="7659627" y="3942444"/>
              <a:ext cx="167293" cy="157633"/>
            </a:xfrm>
            <a:custGeom>
              <a:avLst/>
              <a:gdLst/>
              <a:ahLst/>
              <a:cxnLst/>
              <a:rect l="l" t="t" r="r" b="b"/>
              <a:pathLst>
                <a:path w="2234" h="2105" extrusionOk="0">
                  <a:moveTo>
                    <a:pt x="1163" y="1"/>
                  </a:moveTo>
                  <a:cubicBezTo>
                    <a:pt x="1093" y="1"/>
                    <a:pt x="1019" y="10"/>
                    <a:pt x="942" y="31"/>
                  </a:cubicBezTo>
                  <a:cubicBezTo>
                    <a:pt x="100" y="230"/>
                    <a:pt x="0" y="1270"/>
                    <a:pt x="323" y="1890"/>
                  </a:cubicBezTo>
                  <a:cubicBezTo>
                    <a:pt x="398" y="2040"/>
                    <a:pt x="533" y="2105"/>
                    <a:pt x="661" y="2105"/>
                  </a:cubicBezTo>
                  <a:cubicBezTo>
                    <a:pt x="872" y="2105"/>
                    <a:pt x="1065" y="1929"/>
                    <a:pt x="942" y="1667"/>
                  </a:cubicBezTo>
                  <a:cubicBezTo>
                    <a:pt x="942" y="1469"/>
                    <a:pt x="719" y="849"/>
                    <a:pt x="1041" y="750"/>
                  </a:cubicBezTo>
                  <a:cubicBezTo>
                    <a:pt x="1076" y="724"/>
                    <a:pt x="1108" y="713"/>
                    <a:pt x="1137" y="713"/>
                  </a:cubicBezTo>
                  <a:cubicBezTo>
                    <a:pt x="1366" y="713"/>
                    <a:pt x="1463" y="1392"/>
                    <a:pt x="1463" y="1568"/>
                  </a:cubicBezTo>
                  <a:cubicBezTo>
                    <a:pt x="1510" y="1767"/>
                    <a:pt x="1695" y="1872"/>
                    <a:pt x="1868" y="1872"/>
                  </a:cubicBezTo>
                  <a:cubicBezTo>
                    <a:pt x="2059" y="1872"/>
                    <a:pt x="2233" y="1743"/>
                    <a:pt x="2181" y="1469"/>
                  </a:cubicBezTo>
                  <a:cubicBezTo>
                    <a:pt x="2181" y="907"/>
                    <a:pt x="1836" y="1"/>
                    <a:pt x="1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2"/>
            <p:cNvSpPr/>
            <p:nvPr/>
          </p:nvSpPr>
          <p:spPr>
            <a:xfrm flipH="1">
              <a:off x="7123533" y="3881637"/>
              <a:ext cx="193053" cy="271008"/>
            </a:xfrm>
            <a:custGeom>
              <a:avLst/>
              <a:gdLst/>
              <a:ahLst/>
              <a:cxnLst/>
              <a:rect l="l" t="t" r="r" b="b"/>
              <a:pathLst>
                <a:path w="2578" h="3619" extrusionOk="0">
                  <a:moveTo>
                    <a:pt x="322" y="1"/>
                  </a:moveTo>
                  <a:cubicBezTo>
                    <a:pt x="99" y="1"/>
                    <a:pt x="0" y="224"/>
                    <a:pt x="0" y="521"/>
                  </a:cubicBezTo>
                  <a:cubicBezTo>
                    <a:pt x="0" y="942"/>
                    <a:pt x="223" y="3321"/>
                    <a:pt x="422" y="3520"/>
                  </a:cubicBezTo>
                  <a:cubicBezTo>
                    <a:pt x="521" y="3520"/>
                    <a:pt x="719" y="3619"/>
                    <a:pt x="1041" y="3619"/>
                  </a:cubicBezTo>
                  <a:cubicBezTo>
                    <a:pt x="1338" y="3619"/>
                    <a:pt x="1760" y="3520"/>
                    <a:pt x="2082" y="3098"/>
                  </a:cubicBezTo>
                  <a:cubicBezTo>
                    <a:pt x="2578" y="2479"/>
                    <a:pt x="843" y="224"/>
                    <a:pt x="521" y="100"/>
                  </a:cubicBezTo>
                  <a:cubicBezTo>
                    <a:pt x="422" y="1"/>
                    <a:pt x="322" y="1"/>
                    <a:pt x="322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2"/>
            <p:cNvSpPr/>
            <p:nvPr/>
          </p:nvSpPr>
          <p:spPr>
            <a:xfrm flipH="1">
              <a:off x="7030750" y="4186717"/>
              <a:ext cx="361918" cy="144078"/>
            </a:xfrm>
            <a:custGeom>
              <a:avLst/>
              <a:gdLst/>
              <a:ahLst/>
              <a:cxnLst/>
              <a:rect l="l" t="t" r="r" b="b"/>
              <a:pathLst>
                <a:path w="4833" h="1924" extrusionOk="0">
                  <a:moveTo>
                    <a:pt x="4472" y="0"/>
                  </a:moveTo>
                  <a:cubicBezTo>
                    <a:pt x="4384" y="0"/>
                    <a:pt x="4286" y="48"/>
                    <a:pt x="4213" y="164"/>
                  </a:cubicBezTo>
                  <a:cubicBezTo>
                    <a:pt x="3916" y="586"/>
                    <a:pt x="3594" y="784"/>
                    <a:pt x="3197" y="982"/>
                  </a:cubicBezTo>
                  <a:cubicBezTo>
                    <a:pt x="2875" y="1106"/>
                    <a:pt x="2578" y="1205"/>
                    <a:pt x="2156" y="1205"/>
                  </a:cubicBezTo>
                  <a:cubicBezTo>
                    <a:pt x="1735" y="1205"/>
                    <a:pt x="1338" y="1106"/>
                    <a:pt x="1016" y="982"/>
                  </a:cubicBezTo>
                  <a:cubicBezTo>
                    <a:pt x="917" y="883"/>
                    <a:pt x="818" y="883"/>
                    <a:pt x="719" y="883"/>
                  </a:cubicBezTo>
                  <a:lnTo>
                    <a:pt x="620" y="784"/>
                  </a:lnTo>
                  <a:cubicBezTo>
                    <a:pt x="554" y="755"/>
                    <a:pt x="491" y="743"/>
                    <a:pt x="432" y="743"/>
                  </a:cubicBezTo>
                  <a:cubicBezTo>
                    <a:pt x="289" y="743"/>
                    <a:pt x="169" y="813"/>
                    <a:pt x="99" y="883"/>
                  </a:cubicBezTo>
                  <a:cubicBezTo>
                    <a:pt x="0" y="1106"/>
                    <a:pt x="99" y="1304"/>
                    <a:pt x="199" y="1403"/>
                  </a:cubicBezTo>
                  <a:cubicBezTo>
                    <a:pt x="298" y="1403"/>
                    <a:pt x="1115" y="1924"/>
                    <a:pt x="2156" y="1924"/>
                  </a:cubicBezTo>
                  <a:cubicBezTo>
                    <a:pt x="2578" y="1924"/>
                    <a:pt x="3098" y="1825"/>
                    <a:pt x="3494" y="1602"/>
                  </a:cubicBezTo>
                  <a:cubicBezTo>
                    <a:pt x="3916" y="1403"/>
                    <a:pt x="4436" y="1106"/>
                    <a:pt x="4733" y="586"/>
                  </a:cubicBezTo>
                  <a:cubicBezTo>
                    <a:pt x="4833" y="363"/>
                    <a:pt x="4833" y="164"/>
                    <a:pt x="4634" y="65"/>
                  </a:cubicBezTo>
                  <a:cubicBezTo>
                    <a:pt x="4593" y="24"/>
                    <a:pt x="4535" y="0"/>
                    <a:pt x="4472" y="0"/>
                  </a:cubicBezTo>
                  <a:close/>
                </a:path>
              </a:pathLst>
            </a:custGeom>
            <a:solidFill>
              <a:srgbClr val="D67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2"/>
            <p:cNvSpPr/>
            <p:nvPr/>
          </p:nvSpPr>
          <p:spPr>
            <a:xfrm flipH="1">
              <a:off x="6589057" y="2486015"/>
              <a:ext cx="2466332" cy="1694045"/>
            </a:xfrm>
            <a:custGeom>
              <a:avLst/>
              <a:gdLst/>
              <a:ahLst/>
              <a:cxnLst/>
              <a:rect l="l" t="t" r="r" b="b"/>
              <a:pathLst>
                <a:path w="32935" h="22622" extrusionOk="0">
                  <a:moveTo>
                    <a:pt x="17692" y="1"/>
                  </a:moveTo>
                  <a:cubicBezTo>
                    <a:pt x="13277" y="1"/>
                    <a:pt x="10005" y="1700"/>
                    <a:pt x="7534" y="3769"/>
                  </a:cubicBezTo>
                  <a:cubicBezTo>
                    <a:pt x="0" y="10187"/>
                    <a:pt x="2255" y="19257"/>
                    <a:pt x="3494" y="22058"/>
                  </a:cubicBezTo>
                  <a:cubicBezTo>
                    <a:pt x="3691" y="22487"/>
                    <a:pt x="4253" y="22621"/>
                    <a:pt x="4878" y="22621"/>
                  </a:cubicBezTo>
                  <a:cubicBezTo>
                    <a:pt x="5910" y="22621"/>
                    <a:pt x="7113" y="22256"/>
                    <a:pt x="7113" y="22256"/>
                  </a:cubicBezTo>
                  <a:cubicBezTo>
                    <a:pt x="7113" y="22256"/>
                    <a:pt x="8451" y="17101"/>
                    <a:pt x="11871" y="14623"/>
                  </a:cubicBezTo>
                  <a:cubicBezTo>
                    <a:pt x="14947" y="12288"/>
                    <a:pt x="20160" y="10115"/>
                    <a:pt x="23103" y="10115"/>
                  </a:cubicBezTo>
                  <a:cubicBezTo>
                    <a:pt x="23407" y="10115"/>
                    <a:pt x="23688" y="10139"/>
                    <a:pt x="23939" y="10187"/>
                  </a:cubicBezTo>
                  <a:cubicBezTo>
                    <a:pt x="26739" y="10683"/>
                    <a:pt x="32612" y="11922"/>
                    <a:pt x="32612" y="11922"/>
                  </a:cubicBezTo>
                  <a:cubicBezTo>
                    <a:pt x="32612" y="11922"/>
                    <a:pt x="32935" y="2951"/>
                    <a:pt x="21882" y="473"/>
                  </a:cubicBezTo>
                  <a:cubicBezTo>
                    <a:pt x="20381" y="147"/>
                    <a:pt x="18987" y="1"/>
                    <a:pt x="176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2"/>
            <p:cNvSpPr/>
            <p:nvPr/>
          </p:nvSpPr>
          <p:spPr>
            <a:xfrm flipH="1">
              <a:off x="6435021" y="2894285"/>
              <a:ext cx="2505347" cy="1497771"/>
            </a:xfrm>
            <a:custGeom>
              <a:avLst/>
              <a:gdLst/>
              <a:ahLst/>
              <a:cxnLst/>
              <a:rect l="l" t="t" r="r" b="b"/>
              <a:pathLst>
                <a:path w="33456" h="20001" extrusionOk="0">
                  <a:moveTo>
                    <a:pt x="22608" y="1"/>
                  </a:moveTo>
                  <a:cubicBezTo>
                    <a:pt x="19818" y="1"/>
                    <a:pt x="16391" y="443"/>
                    <a:pt x="13432" y="1737"/>
                  </a:cubicBezTo>
                  <a:cubicBezTo>
                    <a:pt x="7856" y="4116"/>
                    <a:pt x="5998" y="5652"/>
                    <a:pt x="3098" y="9369"/>
                  </a:cubicBezTo>
                  <a:cubicBezTo>
                    <a:pt x="1859" y="10931"/>
                    <a:pt x="224" y="14227"/>
                    <a:pt x="224" y="14846"/>
                  </a:cubicBezTo>
                  <a:cubicBezTo>
                    <a:pt x="1" y="16804"/>
                    <a:pt x="1141" y="18985"/>
                    <a:pt x="1859" y="20001"/>
                  </a:cubicBezTo>
                  <a:cubicBezTo>
                    <a:pt x="1859" y="20001"/>
                    <a:pt x="6295" y="15986"/>
                    <a:pt x="8154" y="14227"/>
                  </a:cubicBezTo>
                  <a:cubicBezTo>
                    <a:pt x="14070" y="8736"/>
                    <a:pt x="19838" y="6972"/>
                    <a:pt x="24345" y="6972"/>
                  </a:cubicBezTo>
                  <a:cubicBezTo>
                    <a:pt x="25351" y="6972"/>
                    <a:pt x="26293" y="7060"/>
                    <a:pt x="27161" y="7214"/>
                  </a:cubicBezTo>
                  <a:cubicBezTo>
                    <a:pt x="28920" y="7610"/>
                    <a:pt x="31820" y="8552"/>
                    <a:pt x="32836" y="8948"/>
                  </a:cubicBezTo>
                  <a:cubicBezTo>
                    <a:pt x="32899" y="8963"/>
                    <a:pt x="32954" y="8970"/>
                    <a:pt x="33003" y="8970"/>
                  </a:cubicBezTo>
                  <a:cubicBezTo>
                    <a:pt x="33356" y="8970"/>
                    <a:pt x="33356" y="8600"/>
                    <a:pt x="33356" y="8230"/>
                  </a:cubicBezTo>
                  <a:lnTo>
                    <a:pt x="33356" y="6371"/>
                  </a:lnTo>
                  <a:cubicBezTo>
                    <a:pt x="33455" y="4611"/>
                    <a:pt x="29961" y="1316"/>
                    <a:pt x="26740" y="399"/>
                  </a:cubicBezTo>
                  <a:cubicBezTo>
                    <a:pt x="25765" y="164"/>
                    <a:pt x="24304" y="1"/>
                    <a:pt x="226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2"/>
            <p:cNvSpPr/>
            <p:nvPr/>
          </p:nvSpPr>
          <p:spPr>
            <a:xfrm flipH="1">
              <a:off x="8004992" y="2892563"/>
              <a:ext cx="92857" cy="200467"/>
            </a:xfrm>
            <a:custGeom>
              <a:avLst/>
              <a:gdLst/>
              <a:ahLst/>
              <a:cxnLst/>
              <a:rect l="l" t="t" r="r" b="b"/>
              <a:pathLst>
                <a:path w="1240" h="2677" extrusionOk="0">
                  <a:moveTo>
                    <a:pt x="1239" y="0"/>
                  </a:moveTo>
                  <a:lnTo>
                    <a:pt x="1239" y="0"/>
                  </a:lnTo>
                  <a:cubicBezTo>
                    <a:pt x="1239" y="1"/>
                    <a:pt x="223" y="1537"/>
                    <a:pt x="0" y="2677"/>
                  </a:cubicBezTo>
                  <a:cubicBezTo>
                    <a:pt x="323" y="2578"/>
                    <a:pt x="620" y="2479"/>
                    <a:pt x="843" y="2280"/>
                  </a:cubicBezTo>
                  <a:cubicBezTo>
                    <a:pt x="843" y="2280"/>
                    <a:pt x="744" y="1859"/>
                    <a:pt x="1239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2"/>
            <p:cNvSpPr/>
            <p:nvPr/>
          </p:nvSpPr>
          <p:spPr>
            <a:xfrm flipH="1">
              <a:off x="8034721" y="3063300"/>
              <a:ext cx="63128" cy="29729"/>
            </a:xfrm>
            <a:custGeom>
              <a:avLst/>
              <a:gdLst/>
              <a:ahLst/>
              <a:cxnLst/>
              <a:rect l="l" t="t" r="r" b="b"/>
              <a:pathLst>
                <a:path w="843" h="397" extrusionOk="0">
                  <a:moveTo>
                    <a:pt x="843" y="0"/>
                  </a:moveTo>
                  <a:lnTo>
                    <a:pt x="0" y="397"/>
                  </a:lnTo>
                  <a:cubicBezTo>
                    <a:pt x="323" y="298"/>
                    <a:pt x="620" y="199"/>
                    <a:pt x="843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2"/>
            <p:cNvSpPr/>
            <p:nvPr/>
          </p:nvSpPr>
          <p:spPr>
            <a:xfrm flipH="1">
              <a:off x="8808496" y="3534623"/>
              <a:ext cx="61331" cy="300737"/>
            </a:xfrm>
            <a:custGeom>
              <a:avLst/>
              <a:gdLst/>
              <a:ahLst/>
              <a:cxnLst/>
              <a:rect l="l" t="t" r="r" b="b"/>
              <a:pathLst>
                <a:path w="819" h="4016" extrusionOk="0">
                  <a:moveTo>
                    <a:pt x="521" y="1"/>
                  </a:moveTo>
                  <a:cubicBezTo>
                    <a:pt x="521" y="1"/>
                    <a:pt x="0" y="2578"/>
                    <a:pt x="199" y="4015"/>
                  </a:cubicBezTo>
                  <a:cubicBezTo>
                    <a:pt x="397" y="3718"/>
                    <a:pt x="620" y="3396"/>
                    <a:pt x="818" y="2999"/>
                  </a:cubicBezTo>
                  <a:cubicBezTo>
                    <a:pt x="719" y="2875"/>
                    <a:pt x="620" y="1958"/>
                    <a:pt x="521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2"/>
            <p:cNvSpPr/>
            <p:nvPr/>
          </p:nvSpPr>
          <p:spPr>
            <a:xfrm flipH="1">
              <a:off x="8808496" y="3759201"/>
              <a:ext cx="46503" cy="76158"/>
            </a:xfrm>
            <a:custGeom>
              <a:avLst/>
              <a:gdLst/>
              <a:ahLst/>
              <a:cxnLst/>
              <a:rect l="l" t="t" r="r" b="b"/>
              <a:pathLst>
                <a:path w="621" h="1017" extrusionOk="0">
                  <a:moveTo>
                    <a:pt x="620" y="0"/>
                  </a:moveTo>
                  <a:lnTo>
                    <a:pt x="1" y="1016"/>
                  </a:lnTo>
                  <a:cubicBezTo>
                    <a:pt x="199" y="719"/>
                    <a:pt x="422" y="397"/>
                    <a:pt x="620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2"/>
            <p:cNvSpPr/>
            <p:nvPr/>
          </p:nvSpPr>
          <p:spPr>
            <a:xfrm flipH="1">
              <a:off x="8073652" y="2992758"/>
              <a:ext cx="766521" cy="1870698"/>
            </a:xfrm>
            <a:custGeom>
              <a:avLst/>
              <a:gdLst/>
              <a:ahLst/>
              <a:cxnLst/>
              <a:rect l="l" t="t" r="r" b="b"/>
              <a:pathLst>
                <a:path w="10236" h="24981" extrusionOk="0">
                  <a:moveTo>
                    <a:pt x="10236" y="1"/>
                  </a:moveTo>
                  <a:lnTo>
                    <a:pt x="1" y="5155"/>
                  </a:lnTo>
                  <a:cubicBezTo>
                    <a:pt x="1" y="5155"/>
                    <a:pt x="224" y="12193"/>
                    <a:pt x="1240" y="15910"/>
                  </a:cubicBezTo>
                  <a:cubicBezTo>
                    <a:pt x="2380" y="19627"/>
                    <a:pt x="6419" y="24980"/>
                    <a:pt x="6419" y="24980"/>
                  </a:cubicBezTo>
                  <a:lnTo>
                    <a:pt x="8798" y="23245"/>
                  </a:lnTo>
                  <a:cubicBezTo>
                    <a:pt x="8798" y="23245"/>
                    <a:pt x="7336" y="20346"/>
                    <a:pt x="7138" y="17769"/>
                  </a:cubicBezTo>
                  <a:cubicBezTo>
                    <a:pt x="6717" y="13531"/>
                    <a:pt x="10236" y="1"/>
                    <a:pt x="10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2"/>
            <p:cNvSpPr/>
            <p:nvPr/>
          </p:nvSpPr>
          <p:spPr>
            <a:xfrm flipH="1">
              <a:off x="8081071" y="4694434"/>
              <a:ext cx="341550" cy="271757"/>
            </a:xfrm>
            <a:custGeom>
              <a:avLst/>
              <a:gdLst/>
              <a:ahLst/>
              <a:cxnLst/>
              <a:rect l="l" t="t" r="r" b="b"/>
              <a:pathLst>
                <a:path w="4561" h="3629" extrusionOk="0">
                  <a:moveTo>
                    <a:pt x="843" y="1"/>
                  </a:moveTo>
                  <a:cubicBezTo>
                    <a:pt x="224" y="521"/>
                    <a:pt x="1" y="1438"/>
                    <a:pt x="323" y="2256"/>
                  </a:cubicBezTo>
                  <a:cubicBezTo>
                    <a:pt x="653" y="3072"/>
                    <a:pt x="1485" y="3629"/>
                    <a:pt x="2367" y="3629"/>
                  </a:cubicBezTo>
                  <a:cubicBezTo>
                    <a:pt x="2610" y="3629"/>
                    <a:pt x="2857" y="3586"/>
                    <a:pt x="3098" y="3495"/>
                  </a:cubicBezTo>
                  <a:cubicBezTo>
                    <a:pt x="3941" y="3198"/>
                    <a:pt x="4461" y="2479"/>
                    <a:pt x="4560" y="1637"/>
                  </a:cubicBezTo>
                  <a:lnTo>
                    <a:pt x="4560" y="1637"/>
                  </a:lnTo>
                  <a:cubicBezTo>
                    <a:pt x="4337" y="1959"/>
                    <a:pt x="4040" y="2058"/>
                    <a:pt x="3718" y="2256"/>
                  </a:cubicBezTo>
                  <a:cubicBezTo>
                    <a:pt x="3479" y="2346"/>
                    <a:pt x="3235" y="2389"/>
                    <a:pt x="2995" y="2389"/>
                  </a:cubicBezTo>
                  <a:cubicBezTo>
                    <a:pt x="2110" y="2389"/>
                    <a:pt x="1274" y="1814"/>
                    <a:pt x="942" y="918"/>
                  </a:cubicBezTo>
                  <a:cubicBezTo>
                    <a:pt x="843" y="620"/>
                    <a:pt x="843" y="298"/>
                    <a:pt x="84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2"/>
            <p:cNvSpPr/>
            <p:nvPr/>
          </p:nvSpPr>
          <p:spPr>
            <a:xfrm flipH="1">
              <a:off x="7802725" y="4972855"/>
              <a:ext cx="556769" cy="300438"/>
            </a:xfrm>
            <a:custGeom>
              <a:avLst/>
              <a:gdLst/>
              <a:ahLst/>
              <a:cxnLst/>
              <a:rect l="l" t="t" r="r" b="b"/>
              <a:pathLst>
                <a:path w="7435" h="4012" extrusionOk="0">
                  <a:moveTo>
                    <a:pt x="4857" y="0"/>
                  </a:moveTo>
                  <a:cubicBezTo>
                    <a:pt x="4259" y="0"/>
                    <a:pt x="3938" y="486"/>
                    <a:pt x="4006" y="608"/>
                  </a:cubicBezTo>
                  <a:lnTo>
                    <a:pt x="4006" y="608"/>
                  </a:lnTo>
                  <a:cubicBezTo>
                    <a:pt x="3953" y="540"/>
                    <a:pt x="3657" y="189"/>
                    <a:pt x="3098" y="99"/>
                  </a:cubicBezTo>
                  <a:cubicBezTo>
                    <a:pt x="2478" y="99"/>
                    <a:pt x="2156" y="1016"/>
                    <a:pt x="2156" y="1016"/>
                  </a:cubicBezTo>
                  <a:cubicBezTo>
                    <a:pt x="2156" y="1016"/>
                    <a:pt x="1978" y="191"/>
                    <a:pt x="1261" y="191"/>
                  </a:cubicBezTo>
                  <a:cubicBezTo>
                    <a:pt x="1222" y="191"/>
                    <a:pt x="1182" y="193"/>
                    <a:pt x="1140" y="198"/>
                  </a:cubicBezTo>
                  <a:cubicBezTo>
                    <a:pt x="298" y="198"/>
                    <a:pt x="0" y="3717"/>
                    <a:pt x="1140" y="3717"/>
                  </a:cubicBezTo>
                  <a:cubicBezTo>
                    <a:pt x="1179" y="3721"/>
                    <a:pt x="1217" y="3723"/>
                    <a:pt x="1253" y="3723"/>
                  </a:cubicBezTo>
                  <a:cubicBezTo>
                    <a:pt x="2156" y="3723"/>
                    <a:pt x="2156" y="2577"/>
                    <a:pt x="2156" y="2577"/>
                  </a:cubicBezTo>
                  <a:cubicBezTo>
                    <a:pt x="2156" y="2577"/>
                    <a:pt x="2156" y="3717"/>
                    <a:pt x="3098" y="3717"/>
                  </a:cubicBezTo>
                  <a:cubicBezTo>
                    <a:pt x="3136" y="3721"/>
                    <a:pt x="3173" y="3723"/>
                    <a:pt x="3207" y="3723"/>
                  </a:cubicBezTo>
                  <a:cubicBezTo>
                    <a:pt x="3780" y="3723"/>
                    <a:pt x="3896" y="3186"/>
                    <a:pt x="3915" y="2881"/>
                  </a:cubicBezTo>
                  <a:lnTo>
                    <a:pt x="3915" y="2881"/>
                  </a:lnTo>
                  <a:cubicBezTo>
                    <a:pt x="3928" y="3256"/>
                    <a:pt x="4022" y="4012"/>
                    <a:pt x="4575" y="4012"/>
                  </a:cubicBezTo>
                  <a:cubicBezTo>
                    <a:pt x="4683" y="4012"/>
                    <a:pt x="4810" y="3983"/>
                    <a:pt x="4957" y="3916"/>
                  </a:cubicBezTo>
                  <a:cubicBezTo>
                    <a:pt x="5532" y="3578"/>
                    <a:pt x="5583" y="2797"/>
                    <a:pt x="5581" y="2498"/>
                  </a:cubicBezTo>
                  <a:lnTo>
                    <a:pt x="5581" y="2498"/>
                  </a:lnTo>
                  <a:cubicBezTo>
                    <a:pt x="5603" y="2859"/>
                    <a:pt x="5733" y="3916"/>
                    <a:pt x="6493" y="3916"/>
                  </a:cubicBezTo>
                  <a:cubicBezTo>
                    <a:pt x="7435" y="3916"/>
                    <a:pt x="7435" y="1537"/>
                    <a:pt x="7435" y="1537"/>
                  </a:cubicBezTo>
                  <a:cubicBezTo>
                    <a:pt x="7435" y="1537"/>
                    <a:pt x="7435" y="193"/>
                    <a:pt x="6494" y="193"/>
                  </a:cubicBezTo>
                  <a:cubicBezTo>
                    <a:pt x="6462" y="193"/>
                    <a:pt x="6429" y="195"/>
                    <a:pt x="6394" y="198"/>
                  </a:cubicBezTo>
                  <a:cubicBezTo>
                    <a:pt x="5774" y="198"/>
                    <a:pt x="5675" y="818"/>
                    <a:pt x="5675" y="818"/>
                  </a:cubicBezTo>
                  <a:cubicBezTo>
                    <a:pt x="5675" y="818"/>
                    <a:pt x="5576" y="0"/>
                    <a:pt x="4857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2"/>
            <p:cNvSpPr/>
            <p:nvPr/>
          </p:nvSpPr>
          <p:spPr>
            <a:xfrm flipH="1">
              <a:off x="8081072" y="4640861"/>
              <a:ext cx="278422" cy="235213"/>
            </a:xfrm>
            <a:custGeom>
              <a:avLst/>
              <a:gdLst/>
              <a:ahLst/>
              <a:cxnLst/>
              <a:rect l="l" t="t" r="r" b="b"/>
              <a:pathLst>
                <a:path w="3718" h="3141" extrusionOk="0">
                  <a:moveTo>
                    <a:pt x="1554" y="1"/>
                  </a:moveTo>
                  <a:cubicBezTo>
                    <a:pt x="1310" y="1"/>
                    <a:pt x="1062" y="43"/>
                    <a:pt x="818" y="133"/>
                  </a:cubicBezTo>
                  <a:cubicBezTo>
                    <a:pt x="521" y="332"/>
                    <a:pt x="199" y="431"/>
                    <a:pt x="0" y="753"/>
                  </a:cubicBezTo>
                  <a:cubicBezTo>
                    <a:pt x="0" y="1050"/>
                    <a:pt x="0" y="1372"/>
                    <a:pt x="99" y="1670"/>
                  </a:cubicBezTo>
                  <a:cubicBezTo>
                    <a:pt x="431" y="2566"/>
                    <a:pt x="1267" y="3141"/>
                    <a:pt x="2152" y="3141"/>
                  </a:cubicBezTo>
                  <a:cubicBezTo>
                    <a:pt x="2392" y="3141"/>
                    <a:pt x="2636" y="3098"/>
                    <a:pt x="2875" y="3008"/>
                  </a:cubicBezTo>
                  <a:cubicBezTo>
                    <a:pt x="3197" y="2810"/>
                    <a:pt x="3494" y="2711"/>
                    <a:pt x="3717" y="2389"/>
                  </a:cubicBezTo>
                  <a:cubicBezTo>
                    <a:pt x="3717" y="2091"/>
                    <a:pt x="3717" y="1769"/>
                    <a:pt x="3618" y="1472"/>
                  </a:cubicBezTo>
                  <a:cubicBezTo>
                    <a:pt x="3287" y="575"/>
                    <a:pt x="2450" y="1"/>
                    <a:pt x="1554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87" name="Google Shape;3487;p42"/>
            <p:cNvGrpSpPr/>
            <p:nvPr/>
          </p:nvGrpSpPr>
          <p:grpSpPr>
            <a:xfrm>
              <a:off x="5595438" y="3371088"/>
              <a:ext cx="901050" cy="1021975"/>
              <a:chOff x="173650" y="129175"/>
              <a:chExt cx="901050" cy="1021975"/>
            </a:xfrm>
          </p:grpSpPr>
          <p:sp>
            <p:nvSpPr>
              <p:cNvPr id="3488" name="Google Shape;3488;p42"/>
              <p:cNvSpPr/>
              <p:nvPr/>
            </p:nvSpPr>
            <p:spPr>
              <a:xfrm>
                <a:off x="173650" y="539825"/>
                <a:ext cx="801200" cy="611325"/>
              </a:xfrm>
              <a:custGeom>
                <a:avLst/>
                <a:gdLst/>
                <a:ahLst/>
                <a:cxnLst/>
                <a:rect l="l" t="t" r="r" b="b"/>
                <a:pathLst>
                  <a:path w="32048" h="24453" extrusionOk="0">
                    <a:moveTo>
                      <a:pt x="3904" y="1"/>
                    </a:moveTo>
                    <a:cubicBezTo>
                      <a:pt x="2374" y="5137"/>
                      <a:pt x="1324" y="12555"/>
                      <a:pt x="274" y="17873"/>
                    </a:cubicBezTo>
                    <a:cubicBezTo>
                      <a:pt x="0" y="19676"/>
                      <a:pt x="2648" y="20156"/>
                      <a:pt x="11984" y="21867"/>
                    </a:cubicBezTo>
                    <a:cubicBezTo>
                      <a:pt x="16640" y="22735"/>
                      <a:pt x="22050" y="23762"/>
                      <a:pt x="27482" y="24447"/>
                    </a:cubicBezTo>
                    <a:cubicBezTo>
                      <a:pt x="27527" y="24451"/>
                      <a:pt x="27570" y="24453"/>
                      <a:pt x="27612" y="24453"/>
                    </a:cubicBezTo>
                    <a:cubicBezTo>
                      <a:pt x="29469" y="24453"/>
                      <a:pt x="29526" y="20469"/>
                      <a:pt x="32047" y="5228"/>
                    </a:cubicBezTo>
                    <a:lnTo>
                      <a:pt x="390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42"/>
              <p:cNvSpPr/>
              <p:nvPr/>
            </p:nvSpPr>
            <p:spPr>
              <a:xfrm>
                <a:off x="209025" y="366050"/>
                <a:ext cx="865675" cy="358500"/>
              </a:xfrm>
              <a:custGeom>
                <a:avLst/>
                <a:gdLst/>
                <a:ahLst/>
                <a:cxnLst/>
                <a:rect l="l" t="t" r="r" b="b"/>
                <a:pathLst>
                  <a:path w="34627" h="14340" extrusionOk="0">
                    <a:moveTo>
                      <a:pt x="4555" y="1"/>
                    </a:moveTo>
                    <a:cubicBezTo>
                      <a:pt x="2868" y="1"/>
                      <a:pt x="1676" y="426"/>
                      <a:pt x="1530" y="1611"/>
                    </a:cubicBezTo>
                    <a:cubicBezTo>
                      <a:pt x="1347" y="2661"/>
                      <a:pt x="868" y="4373"/>
                      <a:pt x="663" y="5902"/>
                    </a:cubicBezTo>
                    <a:cubicBezTo>
                      <a:pt x="389" y="8938"/>
                      <a:pt x="1" y="8938"/>
                      <a:pt x="3151" y="9508"/>
                    </a:cubicBezTo>
                    <a:cubicBezTo>
                      <a:pt x="10375" y="11076"/>
                      <a:pt x="25189" y="14339"/>
                      <a:pt x="30494" y="14339"/>
                    </a:cubicBezTo>
                    <a:cubicBezTo>
                      <a:pt x="31676" y="14339"/>
                      <a:pt x="32386" y="14178"/>
                      <a:pt x="32435" y="13799"/>
                    </a:cubicBezTo>
                    <a:cubicBezTo>
                      <a:pt x="34627" y="2569"/>
                      <a:pt x="33965" y="5902"/>
                      <a:pt x="17325" y="2661"/>
                    </a:cubicBezTo>
                    <a:cubicBezTo>
                      <a:pt x="14804" y="2201"/>
                      <a:pt x="8395" y="1"/>
                      <a:pt x="4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42"/>
              <p:cNvSpPr/>
              <p:nvPr/>
            </p:nvSpPr>
            <p:spPr>
              <a:xfrm>
                <a:off x="514675" y="417500"/>
                <a:ext cx="157400" cy="699250"/>
              </a:xfrm>
              <a:custGeom>
                <a:avLst/>
                <a:gdLst/>
                <a:ahLst/>
                <a:cxnLst/>
                <a:rect l="l" t="t" r="r" b="b"/>
                <a:pathLst>
                  <a:path w="6296" h="27970" extrusionOk="0">
                    <a:moveTo>
                      <a:pt x="5595" y="0"/>
                    </a:moveTo>
                    <a:cubicBezTo>
                      <a:pt x="5377" y="0"/>
                      <a:pt x="5171" y="124"/>
                      <a:pt x="5099" y="420"/>
                    </a:cubicBezTo>
                    <a:cubicBezTo>
                      <a:pt x="3387" y="9368"/>
                      <a:pt x="1767" y="18292"/>
                      <a:pt x="55" y="27240"/>
                    </a:cubicBezTo>
                    <a:cubicBezTo>
                      <a:pt x="1" y="27684"/>
                      <a:pt x="336" y="27970"/>
                      <a:pt x="663" y="27970"/>
                    </a:cubicBezTo>
                    <a:cubicBezTo>
                      <a:pt x="889" y="27970"/>
                      <a:pt x="1112" y="27832"/>
                      <a:pt x="1196" y="27514"/>
                    </a:cubicBezTo>
                    <a:cubicBezTo>
                      <a:pt x="2908" y="18589"/>
                      <a:pt x="4528" y="9641"/>
                      <a:pt x="6240" y="694"/>
                    </a:cubicBezTo>
                    <a:cubicBezTo>
                      <a:pt x="6296" y="293"/>
                      <a:pt x="5931" y="0"/>
                      <a:pt x="5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42"/>
              <p:cNvSpPr/>
              <p:nvPr/>
            </p:nvSpPr>
            <p:spPr>
              <a:xfrm>
                <a:off x="413875" y="202250"/>
                <a:ext cx="254950" cy="243350"/>
              </a:xfrm>
              <a:custGeom>
                <a:avLst/>
                <a:gdLst/>
                <a:ahLst/>
                <a:cxnLst/>
                <a:rect l="l" t="t" r="r" b="b"/>
                <a:pathLst>
                  <a:path w="10198" h="9734" extrusionOk="0">
                    <a:moveTo>
                      <a:pt x="3282" y="1165"/>
                    </a:moveTo>
                    <a:cubicBezTo>
                      <a:pt x="4845" y="1165"/>
                      <a:pt x="6341" y="3427"/>
                      <a:pt x="7031" y="4556"/>
                    </a:cubicBezTo>
                    <a:cubicBezTo>
                      <a:pt x="7811" y="5726"/>
                      <a:pt x="8455" y="7001"/>
                      <a:pt x="8815" y="8358"/>
                    </a:cubicBezTo>
                    <a:lnTo>
                      <a:pt x="8815" y="8358"/>
                    </a:lnTo>
                    <a:cubicBezTo>
                      <a:pt x="6672" y="7834"/>
                      <a:pt x="4704" y="6916"/>
                      <a:pt x="3037" y="5310"/>
                    </a:cubicBezTo>
                    <a:cubicBezTo>
                      <a:pt x="1895" y="4282"/>
                      <a:pt x="457" y="1886"/>
                      <a:pt x="2854" y="1224"/>
                    </a:cubicBezTo>
                    <a:cubicBezTo>
                      <a:pt x="2997" y="1184"/>
                      <a:pt x="3139" y="1165"/>
                      <a:pt x="3282" y="1165"/>
                    </a:cubicBezTo>
                    <a:close/>
                    <a:moveTo>
                      <a:pt x="3336" y="0"/>
                    </a:moveTo>
                    <a:cubicBezTo>
                      <a:pt x="2864" y="0"/>
                      <a:pt x="2382" y="118"/>
                      <a:pt x="1895" y="379"/>
                    </a:cubicBezTo>
                    <a:cubicBezTo>
                      <a:pt x="1" y="1315"/>
                      <a:pt x="92" y="3324"/>
                      <a:pt x="1233" y="4944"/>
                    </a:cubicBezTo>
                    <a:cubicBezTo>
                      <a:pt x="2910" y="7537"/>
                      <a:pt x="6227" y="9057"/>
                      <a:pt x="9215" y="9655"/>
                    </a:cubicBezTo>
                    <a:lnTo>
                      <a:pt x="9215" y="9655"/>
                    </a:lnTo>
                    <a:cubicBezTo>
                      <a:pt x="9294" y="9709"/>
                      <a:pt x="9389" y="9734"/>
                      <a:pt x="9487" y="9734"/>
                    </a:cubicBezTo>
                    <a:cubicBezTo>
                      <a:pt x="9569" y="9734"/>
                      <a:pt x="9653" y="9717"/>
                      <a:pt x="9733" y="9686"/>
                    </a:cubicBezTo>
                    <a:lnTo>
                      <a:pt x="9733" y="9686"/>
                    </a:lnTo>
                    <a:cubicBezTo>
                      <a:pt x="9802" y="9664"/>
                      <a:pt x="9863" y="9629"/>
                      <a:pt x="9916" y="9585"/>
                    </a:cubicBezTo>
                    <a:lnTo>
                      <a:pt x="9916" y="9585"/>
                    </a:lnTo>
                    <a:cubicBezTo>
                      <a:pt x="10085" y="9459"/>
                      <a:pt x="10198" y="9261"/>
                      <a:pt x="10158" y="9030"/>
                    </a:cubicBezTo>
                    <a:cubicBezTo>
                      <a:pt x="9756" y="6437"/>
                      <a:pt x="6822" y="0"/>
                      <a:pt x="3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42"/>
              <p:cNvSpPr/>
              <p:nvPr/>
            </p:nvSpPr>
            <p:spPr>
              <a:xfrm>
                <a:off x="618475" y="129175"/>
                <a:ext cx="244525" cy="316600"/>
              </a:xfrm>
              <a:custGeom>
                <a:avLst/>
                <a:gdLst/>
                <a:ahLst/>
                <a:cxnLst/>
                <a:rect l="l" t="t" r="r" b="b"/>
                <a:pathLst>
                  <a:path w="9781" h="12664" extrusionOk="0">
                    <a:moveTo>
                      <a:pt x="3866" y="1202"/>
                    </a:moveTo>
                    <a:cubicBezTo>
                      <a:pt x="7650" y="1202"/>
                      <a:pt x="3956" y="7900"/>
                      <a:pt x="1852" y="10641"/>
                    </a:cubicBezTo>
                    <a:lnTo>
                      <a:pt x="1852" y="10641"/>
                    </a:lnTo>
                    <a:cubicBezTo>
                      <a:pt x="1438" y="7371"/>
                      <a:pt x="300" y="1280"/>
                      <a:pt x="3800" y="1202"/>
                    </a:cubicBezTo>
                    <a:cubicBezTo>
                      <a:pt x="3822" y="1202"/>
                      <a:pt x="3844" y="1202"/>
                      <a:pt x="3866" y="1202"/>
                    </a:cubicBezTo>
                    <a:close/>
                    <a:moveTo>
                      <a:pt x="3652" y="1"/>
                    </a:moveTo>
                    <a:cubicBezTo>
                      <a:pt x="1714" y="1"/>
                      <a:pt x="613" y="1877"/>
                      <a:pt x="376" y="3667"/>
                    </a:cubicBezTo>
                    <a:cubicBezTo>
                      <a:pt x="0" y="6432"/>
                      <a:pt x="782" y="9111"/>
                      <a:pt x="831" y="11787"/>
                    </a:cubicBezTo>
                    <a:lnTo>
                      <a:pt x="831" y="11787"/>
                    </a:lnTo>
                    <a:cubicBezTo>
                      <a:pt x="589" y="12165"/>
                      <a:pt x="986" y="12664"/>
                      <a:pt x="1421" y="12664"/>
                    </a:cubicBezTo>
                    <a:cubicBezTo>
                      <a:pt x="1546" y="12664"/>
                      <a:pt x="1675" y="12622"/>
                      <a:pt x="1792" y="12524"/>
                    </a:cubicBezTo>
                    <a:cubicBezTo>
                      <a:pt x="4165" y="10629"/>
                      <a:pt x="9780" y="1773"/>
                      <a:pt x="4645" y="152"/>
                    </a:cubicBezTo>
                    <a:cubicBezTo>
                      <a:pt x="4293" y="49"/>
                      <a:pt x="3962" y="1"/>
                      <a:pt x="36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42"/>
              <p:cNvSpPr/>
              <p:nvPr/>
            </p:nvSpPr>
            <p:spPr>
              <a:xfrm>
                <a:off x="637900" y="286675"/>
                <a:ext cx="323925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2957" h="7026" extrusionOk="0">
                    <a:moveTo>
                      <a:pt x="9483" y="1088"/>
                    </a:moveTo>
                    <a:cubicBezTo>
                      <a:pt x="10807" y="1179"/>
                      <a:pt x="11765" y="2891"/>
                      <a:pt x="11583" y="4124"/>
                    </a:cubicBezTo>
                    <a:cubicBezTo>
                      <a:pt x="11260" y="5623"/>
                      <a:pt x="8570" y="5750"/>
                      <a:pt x="6911" y="5750"/>
                    </a:cubicBezTo>
                    <a:cubicBezTo>
                      <a:pt x="6575" y="5750"/>
                      <a:pt x="6282" y="5744"/>
                      <a:pt x="6059" y="5744"/>
                    </a:cubicBezTo>
                    <a:cubicBezTo>
                      <a:pt x="4698" y="5744"/>
                      <a:pt x="3278" y="5629"/>
                      <a:pt x="1847" y="5386"/>
                    </a:cubicBezTo>
                    <a:lnTo>
                      <a:pt x="1847" y="5386"/>
                    </a:lnTo>
                    <a:cubicBezTo>
                      <a:pt x="3156" y="4138"/>
                      <a:pt x="4577" y="3076"/>
                      <a:pt x="6059" y="2138"/>
                    </a:cubicBezTo>
                    <a:cubicBezTo>
                      <a:pt x="7109" y="1567"/>
                      <a:pt x="8341" y="1088"/>
                      <a:pt x="9483" y="1088"/>
                    </a:cubicBezTo>
                    <a:close/>
                    <a:moveTo>
                      <a:pt x="8864" y="1"/>
                    </a:moveTo>
                    <a:cubicBezTo>
                      <a:pt x="8497" y="1"/>
                      <a:pt x="8129" y="43"/>
                      <a:pt x="7771" y="129"/>
                    </a:cubicBezTo>
                    <a:cubicBezTo>
                      <a:pt x="4918" y="905"/>
                      <a:pt x="2156" y="3279"/>
                      <a:pt x="170" y="5356"/>
                    </a:cubicBezTo>
                    <a:cubicBezTo>
                      <a:pt x="54" y="5494"/>
                      <a:pt x="16" y="5643"/>
                      <a:pt x="31" y="5784"/>
                    </a:cubicBezTo>
                    <a:lnTo>
                      <a:pt x="31" y="5784"/>
                    </a:lnTo>
                    <a:cubicBezTo>
                      <a:pt x="0" y="6026"/>
                      <a:pt x="107" y="6258"/>
                      <a:pt x="410" y="6310"/>
                    </a:cubicBezTo>
                    <a:lnTo>
                      <a:pt x="410" y="6310"/>
                    </a:lnTo>
                    <a:cubicBezTo>
                      <a:pt x="490" y="6350"/>
                      <a:pt x="578" y="6373"/>
                      <a:pt x="665" y="6373"/>
                    </a:cubicBezTo>
                    <a:cubicBezTo>
                      <a:pt x="686" y="6373"/>
                      <a:pt x="707" y="6372"/>
                      <a:pt x="728" y="6369"/>
                    </a:cubicBezTo>
                    <a:lnTo>
                      <a:pt x="728" y="6369"/>
                    </a:lnTo>
                    <a:cubicBezTo>
                      <a:pt x="2115" y="6631"/>
                      <a:pt x="4486" y="7025"/>
                      <a:pt x="6758" y="7025"/>
                    </a:cubicBezTo>
                    <a:cubicBezTo>
                      <a:pt x="9720" y="7025"/>
                      <a:pt x="12511" y="6355"/>
                      <a:pt x="12724" y="3850"/>
                    </a:cubicBezTo>
                    <a:cubicBezTo>
                      <a:pt x="12957" y="1349"/>
                      <a:pt x="10934" y="1"/>
                      <a:pt x="8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42"/>
              <p:cNvSpPr/>
              <p:nvPr/>
            </p:nvSpPr>
            <p:spPr>
              <a:xfrm>
                <a:off x="480625" y="418500"/>
                <a:ext cx="1849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8172" extrusionOk="0">
                    <a:moveTo>
                      <a:pt x="6611" y="1"/>
                    </a:moveTo>
                    <a:cubicBezTo>
                      <a:pt x="6526" y="1"/>
                      <a:pt x="6436" y="26"/>
                      <a:pt x="6347" y="83"/>
                    </a:cubicBezTo>
                    <a:cubicBezTo>
                      <a:pt x="5206" y="951"/>
                      <a:pt x="4544" y="2001"/>
                      <a:pt x="3790" y="3142"/>
                    </a:cubicBezTo>
                    <a:cubicBezTo>
                      <a:pt x="2832" y="4557"/>
                      <a:pt x="1599" y="5904"/>
                      <a:pt x="367" y="7228"/>
                    </a:cubicBezTo>
                    <a:cubicBezTo>
                      <a:pt x="1" y="7593"/>
                      <a:pt x="353" y="8172"/>
                      <a:pt x="794" y="8172"/>
                    </a:cubicBezTo>
                    <a:cubicBezTo>
                      <a:pt x="931" y="8172"/>
                      <a:pt x="1076" y="8116"/>
                      <a:pt x="1211" y="7981"/>
                    </a:cubicBezTo>
                    <a:cubicBezTo>
                      <a:pt x="2261" y="6931"/>
                      <a:pt x="3220" y="5790"/>
                      <a:pt x="4179" y="4648"/>
                    </a:cubicBezTo>
                    <a:cubicBezTo>
                      <a:pt x="5023" y="3416"/>
                      <a:pt x="5685" y="2001"/>
                      <a:pt x="6918" y="1133"/>
                    </a:cubicBezTo>
                    <a:cubicBezTo>
                      <a:pt x="7399" y="729"/>
                      <a:pt x="7069" y="1"/>
                      <a:pt x="66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42"/>
              <p:cNvSpPr/>
              <p:nvPr/>
            </p:nvSpPr>
            <p:spPr>
              <a:xfrm>
                <a:off x="645000" y="427475"/>
                <a:ext cx="177125" cy="359575"/>
              </a:xfrm>
              <a:custGeom>
                <a:avLst/>
                <a:gdLst/>
                <a:ahLst/>
                <a:cxnLst/>
                <a:rect l="l" t="t" r="r" b="b"/>
                <a:pathLst>
                  <a:path w="7085" h="14383" extrusionOk="0">
                    <a:moveTo>
                      <a:pt x="809" y="1"/>
                    </a:moveTo>
                    <a:cubicBezTo>
                      <a:pt x="405" y="1"/>
                      <a:pt x="1" y="412"/>
                      <a:pt x="251" y="866"/>
                    </a:cubicBezTo>
                    <a:cubicBezTo>
                      <a:pt x="2739" y="5157"/>
                      <a:pt x="2351" y="10475"/>
                      <a:pt x="5866" y="14196"/>
                    </a:cubicBezTo>
                    <a:cubicBezTo>
                      <a:pt x="5977" y="14327"/>
                      <a:pt x="6107" y="14382"/>
                      <a:pt x="6235" y="14382"/>
                    </a:cubicBezTo>
                    <a:cubicBezTo>
                      <a:pt x="6666" y="14382"/>
                      <a:pt x="7085" y="13767"/>
                      <a:pt x="6734" y="13328"/>
                    </a:cubicBezTo>
                    <a:cubicBezTo>
                      <a:pt x="3310" y="9813"/>
                      <a:pt x="3584" y="4404"/>
                      <a:pt x="1301" y="295"/>
                    </a:cubicBezTo>
                    <a:cubicBezTo>
                      <a:pt x="1179" y="87"/>
                      <a:pt x="994" y="1"/>
                      <a:pt x="8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42"/>
              <p:cNvSpPr/>
              <p:nvPr/>
            </p:nvSpPr>
            <p:spPr>
              <a:xfrm>
                <a:off x="709000" y="883550"/>
                <a:ext cx="938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752" h="2712" extrusionOk="0">
                    <a:moveTo>
                      <a:pt x="1648" y="1"/>
                    </a:moveTo>
                    <a:cubicBezTo>
                      <a:pt x="149" y="1"/>
                      <a:pt x="0" y="2432"/>
                      <a:pt x="1686" y="2709"/>
                    </a:cubicBezTo>
                    <a:cubicBezTo>
                      <a:pt x="1713" y="2711"/>
                      <a:pt x="1740" y="2711"/>
                      <a:pt x="1766" y="2711"/>
                    </a:cubicBezTo>
                    <a:cubicBezTo>
                      <a:pt x="3148" y="2711"/>
                      <a:pt x="3752" y="419"/>
                      <a:pt x="1982" y="38"/>
                    </a:cubicBezTo>
                    <a:cubicBezTo>
                      <a:pt x="1864" y="13"/>
                      <a:pt x="1753" y="1"/>
                      <a:pt x="16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42"/>
              <p:cNvSpPr/>
              <p:nvPr/>
            </p:nvSpPr>
            <p:spPr>
              <a:xfrm>
                <a:off x="231925" y="907100"/>
                <a:ext cx="9477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2622" extrusionOk="0">
                    <a:moveTo>
                      <a:pt x="1637" y="1"/>
                    </a:moveTo>
                    <a:cubicBezTo>
                      <a:pt x="182" y="1"/>
                      <a:pt x="0" y="2443"/>
                      <a:pt x="1664" y="2611"/>
                    </a:cubicBezTo>
                    <a:cubicBezTo>
                      <a:pt x="1714" y="2618"/>
                      <a:pt x="1764" y="2621"/>
                      <a:pt x="1813" y="2621"/>
                    </a:cubicBezTo>
                    <a:cubicBezTo>
                      <a:pt x="3131" y="2621"/>
                      <a:pt x="3790" y="319"/>
                      <a:pt x="2029" y="55"/>
                    </a:cubicBezTo>
                    <a:cubicBezTo>
                      <a:pt x="1890" y="18"/>
                      <a:pt x="1759" y="1"/>
                      <a:pt x="16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42"/>
              <p:cNvSpPr/>
              <p:nvPr/>
            </p:nvSpPr>
            <p:spPr>
              <a:xfrm>
                <a:off x="456625" y="752875"/>
                <a:ext cx="9302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2699" extrusionOk="0">
                    <a:moveTo>
                      <a:pt x="1654" y="1"/>
                    </a:moveTo>
                    <a:cubicBezTo>
                      <a:pt x="155" y="1"/>
                      <a:pt x="1" y="2430"/>
                      <a:pt x="1601" y="2686"/>
                    </a:cubicBezTo>
                    <a:cubicBezTo>
                      <a:pt x="1661" y="2694"/>
                      <a:pt x="1720" y="2698"/>
                      <a:pt x="1778" y="2698"/>
                    </a:cubicBezTo>
                    <a:cubicBezTo>
                      <a:pt x="3178" y="2698"/>
                      <a:pt x="3721" y="389"/>
                      <a:pt x="1989" y="38"/>
                    </a:cubicBezTo>
                    <a:cubicBezTo>
                      <a:pt x="1871" y="13"/>
                      <a:pt x="1759" y="1"/>
                      <a:pt x="16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42"/>
              <p:cNvSpPr/>
              <p:nvPr/>
            </p:nvSpPr>
            <p:spPr>
              <a:xfrm>
                <a:off x="645550" y="752425"/>
                <a:ext cx="91825" cy="65625"/>
              </a:xfrm>
              <a:custGeom>
                <a:avLst/>
                <a:gdLst/>
                <a:ahLst/>
                <a:cxnLst/>
                <a:rect l="l" t="t" r="r" b="b"/>
                <a:pathLst>
                  <a:path w="3673" h="2625" extrusionOk="0">
                    <a:moveTo>
                      <a:pt x="1540" y="1"/>
                    </a:moveTo>
                    <a:cubicBezTo>
                      <a:pt x="107" y="1"/>
                      <a:pt x="0" y="2361"/>
                      <a:pt x="1576" y="2613"/>
                    </a:cubicBezTo>
                    <a:cubicBezTo>
                      <a:pt x="1636" y="2621"/>
                      <a:pt x="1694" y="2625"/>
                      <a:pt x="1751" y="2625"/>
                    </a:cubicBezTo>
                    <a:cubicBezTo>
                      <a:pt x="3131" y="2625"/>
                      <a:pt x="3673" y="319"/>
                      <a:pt x="1941" y="56"/>
                    </a:cubicBezTo>
                    <a:cubicBezTo>
                      <a:pt x="1798" y="18"/>
                      <a:pt x="1664" y="1"/>
                      <a:pt x="1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42"/>
              <p:cNvSpPr/>
              <p:nvPr/>
            </p:nvSpPr>
            <p:spPr>
              <a:xfrm>
                <a:off x="602675" y="975700"/>
                <a:ext cx="92025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2640" extrusionOk="0">
                    <a:moveTo>
                      <a:pt x="1570" y="1"/>
                    </a:moveTo>
                    <a:cubicBezTo>
                      <a:pt x="112" y="1"/>
                      <a:pt x="0" y="2460"/>
                      <a:pt x="1670" y="2629"/>
                    </a:cubicBezTo>
                    <a:cubicBezTo>
                      <a:pt x="1723" y="2636"/>
                      <a:pt x="1774" y="2639"/>
                      <a:pt x="1824" y="2639"/>
                    </a:cubicBezTo>
                    <a:cubicBezTo>
                      <a:pt x="3131" y="2639"/>
                      <a:pt x="3681" y="424"/>
                      <a:pt x="1944" y="50"/>
                    </a:cubicBezTo>
                    <a:cubicBezTo>
                      <a:pt x="1811" y="16"/>
                      <a:pt x="1686" y="1"/>
                      <a:pt x="15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42"/>
              <p:cNvSpPr/>
              <p:nvPr/>
            </p:nvSpPr>
            <p:spPr>
              <a:xfrm>
                <a:off x="768350" y="1040475"/>
                <a:ext cx="938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752" h="2712" extrusionOk="0">
                    <a:moveTo>
                      <a:pt x="1648" y="1"/>
                    </a:moveTo>
                    <a:cubicBezTo>
                      <a:pt x="149" y="1"/>
                      <a:pt x="0" y="2431"/>
                      <a:pt x="1686" y="2709"/>
                    </a:cubicBezTo>
                    <a:cubicBezTo>
                      <a:pt x="1713" y="2710"/>
                      <a:pt x="1739" y="2711"/>
                      <a:pt x="1766" y="2711"/>
                    </a:cubicBezTo>
                    <a:cubicBezTo>
                      <a:pt x="3148" y="2711"/>
                      <a:pt x="3751" y="419"/>
                      <a:pt x="1982" y="38"/>
                    </a:cubicBezTo>
                    <a:cubicBezTo>
                      <a:pt x="1864" y="13"/>
                      <a:pt x="1753" y="1"/>
                      <a:pt x="16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42"/>
              <p:cNvSpPr/>
              <p:nvPr/>
            </p:nvSpPr>
            <p:spPr>
              <a:xfrm>
                <a:off x="280850" y="648000"/>
                <a:ext cx="93225" cy="67850"/>
              </a:xfrm>
              <a:custGeom>
                <a:avLst/>
                <a:gdLst/>
                <a:ahLst/>
                <a:cxnLst/>
                <a:rect l="l" t="t" r="r" b="b"/>
                <a:pathLst>
                  <a:path w="3729" h="2714" extrusionOk="0">
                    <a:moveTo>
                      <a:pt x="1672" y="0"/>
                    </a:moveTo>
                    <a:cubicBezTo>
                      <a:pt x="158" y="0"/>
                      <a:pt x="1" y="2447"/>
                      <a:pt x="1693" y="2704"/>
                    </a:cubicBezTo>
                    <a:cubicBezTo>
                      <a:pt x="1744" y="2711"/>
                      <a:pt x="1794" y="2714"/>
                      <a:pt x="1843" y="2714"/>
                    </a:cubicBezTo>
                    <a:cubicBezTo>
                      <a:pt x="3175" y="2714"/>
                      <a:pt x="3728" y="408"/>
                      <a:pt x="1989" y="33"/>
                    </a:cubicBezTo>
                    <a:cubicBezTo>
                      <a:pt x="1878" y="11"/>
                      <a:pt x="1772" y="0"/>
                      <a:pt x="16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42"/>
              <p:cNvSpPr/>
              <p:nvPr/>
            </p:nvSpPr>
            <p:spPr>
              <a:xfrm>
                <a:off x="835100" y="828775"/>
                <a:ext cx="961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844" h="2712" extrusionOk="0">
                    <a:moveTo>
                      <a:pt x="1739" y="1"/>
                    </a:moveTo>
                    <a:cubicBezTo>
                      <a:pt x="230" y="1"/>
                      <a:pt x="1" y="2431"/>
                      <a:pt x="1686" y="2709"/>
                    </a:cubicBezTo>
                    <a:cubicBezTo>
                      <a:pt x="1715" y="2710"/>
                      <a:pt x="1743" y="2711"/>
                      <a:pt x="1772" y="2711"/>
                    </a:cubicBezTo>
                    <a:cubicBezTo>
                      <a:pt x="3239" y="2711"/>
                      <a:pt x="3843" y="419"/>
                      <a:pt x="2074" y="38"/>
                    </a:cubicBezTo>
                    <a:cubicBezTo>
                      <a:pt x="1956" y="13"/>
                      <a:pt x="1844" y="1"/>
                      <a:pt x="17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42"/>
              <p:cNvSpPr/>
              <p:nvPr/>
            </p:nvSpPr>
            <p:spPr>
              <a:xfrm>
                <a:off x="402575" y="971450"/>
                <a:ext cx="95300" cy="67950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2718" extrusionOk="0">
                    <a:moveTo>
                      <a:pt x="1716" y="0"/>
                    </a:moveTo>
                    <a:cubicBezTo>
                      <a:pt x="209" y="0"/>
                      <a:pt x="0" y="2431"/>
                      <a:pt x="1685" y="2708"/>
                    </a:cubicBezTo>
                    <a:cubicBezTo>
                      <a:pt x="1736" y="2714"/>
                      <a:pt x="1785" y="2718"/>
                      <a:pt x="1834" y="2718"/>
                    </a:cubicBezTo>
                    <a:cubicBezTo>
                      <a:pt x="3153" y="2718"/>
                      <a:pt x="3812" y="412"/>
                      <a:pt x="2051" y="37"/>
                    </a:cubicBezTo>
                    <a:cubicBezTo>
                      <a:pt x="1933" y="12"/>
                      <a:pt x="1821" y="0"/>
                      <a:pt x="17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42"/>
              <p:cNvSpPr/>
              <p:nvPr/>
            </p:nvSpPr>
            <p:spPr>
              <a:xfrm>
                <a:off x="328750" y="811800"/>
                <a:ext cx="92425" cy="6562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625" extrusionOk="0">
                    <a:moveTo>
                      <a:pt x="1577" y="1"/>
                    </a:moveTo>
                    <a:cubicBezTo>
                      <a:pt x="131" y="1"/>
                      <a:pt x="0" y="2443"/>
                      <a:pt x="1580" y="2612"/>
                    </a:cubicBezTo>
                    <a:cubicBezTo>
                      <a:pt x="1643" y="2620"/>
                      <a:pt x="1705" y="2624"/>
                      <a:pt x="1765" y="2624"/>
                    </a:cubicBezTo>
                    <a:cubicBezTo>
                      <a:pt x="3160" y="2624"/>
                      <a:pt x="3697" y="427"/>
                      <a:pt x="1968" y="55"/>
                    </a:cubicBezTo>
                    <a:cubicBezTo>
                      <a:pt x="1829" y="18"/>
                      <a:pt x="1698" y="1"/>
                      <a:pt x="15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06" name="Google Shape;3506;p42"/>
            <p:cNvSpPr/>
            <p:nvPr/>
          </p:nvSpPr>
          <p:spPr>
            <a:xfrm flipH="1">
              <a:off x="5439244" y="3627180"/>
              <a:ext cx="322304" cy="526665"/>
            </a:xfrm>
            <a:custGeom>
              <a:avLst/>
              <a:gdLst/>
              <a:ahLst/>
              <a:cxnLst/>
              <a:rect l="l" t="t" r="r" b="b"/>
              <a:pathLst>
                <a:path w="4304" h="7033" extrusionOk="0">
                  <a:moveTo>
                    <a:pt x="1629" y="1"/>
                  </a:moveTo>
                  <a:cubicBezTo>
                    <a:pt x="1510" y="1"/>
                    <a:pt x="1438" y="4"/>
                    <a:pt x="1438" y="4"/>
                  </a:cubicBezTo>
                  <a:cubicBezTo>
                    <a:pt x="1438" y="4"/>
                    <a:pt x="1" y="103"/>
                    <a:pt x="100" y="1144"/>
                  </a:cubicBezTo>
                  <a:cubicBezTo>
                    <a:pt x="100" y="1763"/>
                    <a:pt x="720" y="1763"/>
                    <a:pt x="720" y="1763"/>
                  </a:cubicBezTo>
                  <a:cubicBezTo>
                    <a:pt x="720" y="1763"/>
                    <a:pt x="1" y="2061"/>
                    <a:pt x="1" y="2680"/>
                  </a:cubicBezTo>
                  <a:cubicBezTo>
                    <a:pt x="1" y="3212"/>
                    <a:pt x="457" y="3524"/>
                    <a:pt x="586" y="3524"/>
                  </a:cubicBezTo>
                  <a:cubicBezTo>
                    <a:pt x="588" y="3524"/>
                    <a:pt x="589" y="3524"/>
                    <a:pt x="590" y="3524"/>
                  </a:cubicBezTo>
                  <a:lnTo>
                    <a:pt x="590" y="3524"/>
                  </a:lnTo>
                  <a:cubicBezTo>
                    <a:pt x="493" y="3612"/>
                    <a:pt x="199" y="3922"/>
                    <a:pt x="199" y="4440"/>
                  </a:cubicBezTo>
                  <a:cubicBezTo>
                    <a:pt x="199" y="5059"/>
                    <a:pt x="1141" y="5357"/>
                    <a:pt x="1141" y="5357"/>
                  </a:cubicBezTo>
                  <a:cubicBezTo>
                    <a:pt x="1141" y="5357"/>
                    <a:pt x="298" y="5580"/>
                    <a:pt x="397" y="6397"/>
                  </a:cubicBezTo>
                  <a:cubicBezTo>
                    <a:pt x="458" y="6798"/>
                    <a:pt x="1306" y="7033"/>
                    <a:pt x="2154" y="7033"/>
                  </a:cubicBezTo>
                  <a:cubicBezTo>
                    <a:pt x="3035" y="7033"/>
                    <a:pt x="3916" y="6780"/>
                    <a:pt x="3916" y="6199"/>
                  </a:cubicBezTo>
                  <a:cubicBezTo>
                    <a:pt x="3916" y="5158"/>
                    <a:pt x="2776" y="5158"/>
                    <a:pt x="2776" y="5158"/>
                  </a:cubicBezTo>
                  <a:cubicBezTo>
                    <a:pt x="2776" y="5158"/>
                    <a:pt x="3817" y="5158"/>
                    <a:pt x="3817" y="4241"/>
                  </a:cubicBezTo>
                  <a:cubicBezTo>
                    <a:pt x="3817" y="3553"/>
                    <a:pt x="3208" y="3421"/>
                    <a:pt x="2881" y="3399"/>
                  </a:cubicBezTo>
                  <a:lnTo>
                    <a:pt x="2881" y="3399"/>
                  </a:lnTo>
                  <a:cubicBezTo>
                    <a:pt x="3324" y="3385"/>
                    <a:pt x="4303" y="3258"/>
                    <a:pt x="3817" y="2383"/>
                  </a:cubicBezTo>
                  <a:cubicBezTo>
                    <a:pt x="3576" y="1825"/>
                    <a:pt x="2888" y="1755"/>
                    <a:pt x="2559" y="1755"/>
                  </a:cubicBezTo>
                  <a:cubicBezTo>
                    <a:pt x="2549" y="1755"/>
                    <a:pt x="2539" y="1756"/>
                    <a:pt x="2530" y="1756"/>
                  </a:cubicBezTo>
                  <a:lnTo>
                    <a:pt x="2530" y="1756"/>
                  </a:lnTo>
                  <a:cubicBezTo>
                    <a:pt x="2898" y="1725"/>
                    <a:pt x="3817" y="1575"/>
                    <a:pt x="3817" y="822"/>
                  </a:cubicBezTo>
                  <a:cubicBezTo>
                    <a:pt x="3736" y="68"/>
                    <a:pt x="2180" y="1"/>
                    <a:pt x="1629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7" name="Google Shape;3507;p42"/>
          <p:cNvGrpSpPr/>
          <p:nvPr/>
        </p:nvGrpSpPr>
        <p:grpSpPr>
          <a:xfrm>
            <a:off x="6125725" y="447450"/>
            <a:ext cx="2283950" cy="1635300"/>
            <a:chOff x="13329075" y="195275"/>
            <a:chExt cx="2283950" cy="1635300"/>
          </a:xfrm>
        </p:grpSpPr>
        <p:sp>
          <p:nvSpPr>
            <p:cNvPr id="3508" name="Google Shape;3508;p42"/>
            <p:cNvSpPr/>
            <p:nvPr/>
          </p:nvSpPr>
          <p:spPr>
            <a:xfrm>
              <a:off x="13537850" y="195275"/>
              <a:ext cx="143250" cy="281000"/>
            </a:xfrm>
            <a:custGeom>
              <a:avLst/>
              <a:gdLst/>
              <a:ahLst/>
              <a:cxnLst/>
              <a:rect l="l" t="t" r="r" b="b"/>
              <a:pathLst>
                <a:path w="5730" h="11240" extrusionOk="0">
                  <a:moveTo>
                    <a:pt x="5151" y="0"/>
                  </a:moveTo>
                  <a:cubicBezTo>
                    <a:pt x="5071" y="0"/>
                    <a:pt x="4911" y="80"/>
                    <a:pt x="4732" y="160"/>
                  </a:cubicBezTo>
                  <a:cubicBezTo>
                    <a:pt x="2496" y="3573"/>
                    <a:pt x="839" y="7326"/>
                    <a:pt x="0" y="11239"/>
                  </a:cubicBezTo>
                  <a:lnTo>
                    <a:pt x="998" y="11239"/>
                  </a:lnTo>
                  <a:cubicBezTo>
                    <a:pt x="1837" y="7566"/>
                    <a:pt x="3414" y="3913"/>
                    <a:pt x="5570" y="759"/>
                  </a:cubicBezTo>
                  <a:cubicBezTo>
                    <a:pt x="5730" y="499"/>
                    <a:pt x="5730" y="260"/>
                    <a:pt x="5490" y="80"/>
                  </a:cubicBezTo>
                  <a:cubicBezTo>
                    <a:pt x="5410" y="0"/>
                    <a:pt x="5330" y="0"/>
                    <a:pt x="5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2"/>
            <p:cNvSpPr/>
            <p:nvPr/>
          </p:nvSpPr>
          <p:spPr>
            <a:xfrm>
              <a:off x="13508900" y="476250"/>
              <a:ext cx="1681900" cy="1025100"/>
            </a:xfrm>
            <a:custGeom>
              <a:avLst/>
              <a:gdLst/>
              <a:ahLst/>
              <a:cxnLst/>
              <a:rect l="l" t="t" r="r" b="b"/>
              <a:pathLst>
                <a:path w="67276" h="41004" extrusionOk="0">
                  <a:moveTo>
                    <a:pt x="1158" y="0"/>
                  </a:moveTo>
                  <a:cubicBezTo>
                    <a:pt x="0" y="5071"/>
                    <a:pt x="160" y="10221"/>
                    <a:pt x="1737" y="14473"/>
                  </a:cubicBezTo>
                  <a:cubicBezTo>
                    <a:pt x="2396" y="16210"/>
                    <a:pt x="3314" y="17787"/>
                    <a:pt x="4392" y="19284"/>
                  </a:cubicBezTo>
                  <a:cubicBezTo>
                    <a:pt x="4652" y="19045"/>
                    <a:pt x="4991" y="18865"/>
                    <a:pt x="5231" y="18785"/>
                  </a:cubicBezTo>
                  <a:cubicBezTo>
                    <a:pt x="4153" y="17368"/>
                    <a:pt x="3314" y="15871"/>
                    <a:pt x="2656" y="14134"/>
                  </a:cubicBezTo>
                  <a:cubicBezTo>
                    <a:pt x="1158" y="9982"/>
                    <a:pt x="999" y="4891"/>
                    <a:pt x="2156" y="0"/>
                  </a:cubicBezTo>
                  <a:close/>
                  <a:moveTo>
                    <a:pt x="35594" y="10800"/>
                  </a:moveTo>
                  <a:cubicBezTo>
                    <a:pt x="34177" y="10800"/>
                    <a:pt x="32760" y="11639"/>
                    <a:pt x="31442" y="13216"/>
                  </a:cubicBezTo>
                  <a:cubicBezTo>
                    <a:pt x="29106" y="15970"/>
                    <a:pt x="27450" y="20961"/>
                    <a:pt x="27689" y="25952"/>
                  </a:cubicBezTo>
                  <a:cubicBezTo>
                    <a:pt x="26272" y="26271"/>
                    <a:pt x="24695" y="26531"/>
                    <a:pt x="22958" y="26531"/>
                  </a:cubicBezTo>
                  <a:cubicBezTo>
                    <a:pt x="20962" y="26531"/>
                    <a:pt x="18786" y="26191"/>
                    <a:pt x="16470" y="25613"/>
                  </a:cubicBezTo>
                  <a:cubicBezTo>
                    <a:pt x="13216" y="24854"/>
                    <a:pt x="10481" y="23536"/>
                    <a:pt x="8145" y="21700"/>
                  </a:cubicBezTo>
                  <a:cubicBezTo>
                    <a:pt x="8066" y="22039"/>
                    <a:pt x="7886" y="22279"/>
                    <a:pt x="7646" y="22618"/>
                  </a:cubicBezTo>
                  <a:cubicBezTo>
                    <a:pt x="10062" y="24455"/>
                    <a:pt x="12877" y="25772"/>
                    <a:pt x="16210" y="26611"/>
                  </a:cubicBezTo>
                  <a:cubicBezTo>
                    <a:pt x="18626" y="27190"/>
                    <a:pt x="20862" y="27529"/>
                    <a:pt x="22958" y="27529"/>
                  </a:cubicBezTo>
                  <a:cubicBezTo>
                    <a:pt x="24695" y="27529"/>
                    <a:pt x="26272" y="27269"/>
                    <a:pt x="27769" y="26950"/>
                  </a:cubicBezTo>
                  <a:cubicBezTo>
                    <a:pt x="28028" y="29845"/>
                    <a:pt x="28947" y="32679"/>
                    <a:pt x="30763" y="35095"/>
                  </a:cubicBezTo>
                  <a:cubicBezTo>
                    <a:pt x="34257" y="39587"/>
                    <a:pt x="39008" y="41004"/>
                    <a:pt x="44418" y="41004"/>
                  </a:cubicBezTo>
                  <a:cubicBezTo>
                    <a:pt x="48570" y="41004"/>
                    <a:pt x="53062" y="40165"/>
                    <a:pt x="57713" y="39327"/>
                  </a:cubicBezTo>
                  <a:cubicBezTo>
                    <a:pt x="60788" y="38828"/>
                    <a:pt x="63962" y="38249"/>
                    <a:pt x="67116" y="37930"/>
                  </a:cubicBezTo>
                  <a:cubicBezTo>
                    <a:pt x="67116" y="37590"/>
                    <a:pt x="67196" y="37251"/>
                    <a:pt x="67276" y="36932"/>
                  </a:cubicBezTo>
                  <a:lnTo>
                    <a:pt x="67276" y="36932"/>
                  </a:lnTo>
                  <a:cubicBezTo>
                    <a:pt x="64042" y="37251"/>
                    <a:pt x="60788" y="37830"/>
                    <a:pt x="57474" y="38329"/>
                  </a:cubicBezTo>
                  <a:cubicBezTo>
                    <a:pt x="52982" y="39167"/>
                    <a:pt x="48491" y="39926"/>
                    <a:pt x="44498" y="39926"/>
                  </a:cubicBezTo>
                  <a:cubicBezTo>
                    <a:pt x="39248" y="39926"/>
                    <a:pt x="34756" y="38668"/>
                    <a:pt x="31602" y="34516"/>
                  </a:cubicBezTo>
                  <a:cubicBezTo>
                    <a:pt x="29845" y="32180"/>
                    <a:pt x="28947" y="29525"/>
                    <a:pt x="28687" y="26691"/>
                  </a:cubicBezTo>
                  <a:cubicBezTo>
                    <a:pt x="33019" y="25533"/>
                    <a:pt x="36094" y="22957"/>
                    <a:pt x="37830" y="20362"/>
                  </a:cubicBezTo>
                  <a:cubicBezTo>
                    <a:pt x="37591" y="20123"/>
                    <a:pt x="37331" y="19783"/>
                    <a:pt x="37172" y="19544"/>
                  </a:cubicBezTo>
                  <a:cubicBezTo>
                    <a:pt x="35594" y="22039"/>
                    <a:pt x="32760" y="24455"/>
                    <a:pt x="28607" y="25692"/>
                  </a:cubicBezTo>
                  <a:cubicBezTo>
                    <a:pt x="28448" y="21041"/>
                    <a:pt x="30025" y="16370"/>
                    <a:pt x="32181" y="13795"/>
                  </a:cubicBezTo>
                  <a:cubicBezTo>
                    <a:pt x="32939" y="12976"/>
                    <a:pt x="34177" y="11798"/>
                    <a:pt x="35594" y="11798"/>
                  </a:cubicBezTo>
                  <a:cubicBezTo>
                    <a:pt x="36014" y="11798"/>
                    <a:pt x="36433" y="11878"/>
                    <a:pt x="36932" y="12138"/>
                  </a:cubicBezTo>
                  <a:cubicBezTo>
                    <a:pt x="38170" y="12796"/>
                    <a:pt x="38749" y="14214"/>
                    <a:pt x="38509" y="15970"/>
                  </a:cubicBezTo>
                  <a:cubicBezTo>
                    <a:pt x="38828" y="15970"/>
                    <a:pt x="39168" y="15970"/>
                    <a:pt x="39507" y="16130"/>
                  </a:cubicBezTo>
                  <a:cubicBezTo>
                    <a:pt x="39747" y="13874"/>
                    <a:pt x="39008" y="12138"/>
                    <a:pt x="37331" y="11219"/>
                  </a:cubicBezTo>
                  <a:cubicBezTo>
                    <a:pt x="36752" y="10980"/>
                    <a:pt x="36173" y="10800"/>
                    <a:pt x="35594" y="108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2"/>
            <p:cNvSpPr/>
            <p:nvPr/>
          </p:nvSpPr>
          <p:spPr>
            <a:xfrm>
              <a:off x="15299075" y="1391050"/>
              <a:ext cx="313950" cy="97825"/>
            </a:xfrm>
            <a:custGeom>
              <a:avLst/>
              <a:gdLst/>
              <a:ahLst/>
              <a:cxnLst/>
              <a:rect l="l" t="t" r="r" b="b"/>
              <a:pathLst>
                <a:path w="12558" h="3913" extrusionOk="0">
                  <a:moveTo>
                    <a:pt x="1" y="0"/>
                  </a:moveTo>
                  <a:cubicBezTo>
                    <a:pt x="160" y="340"/>
                    <a:pt x="260" y="659"/>
                    <a:pt x="340" y="1078"/>
                  </a:cubicBezTo>
                  <a:lnTo>
                    <a:pt x="500" y="1078"/>
                  </a:lnTo>
                  <a:cubicBezTo>
                    <a:pt x="4832" y="1078"/>
                    <a:pt x="8904" y="1737"/>
                    <a:pt x="12557" y="3913"/>
                  </a:cubicBezTo>
                  <a:lnTo>
                    <a:pt x="12557" y="2735"/>
                  </a:lnTo>
                  <a:cubicBezTo>
                    <a:pt x="8904" y="739"/>
                    <a:pt x="4832" y="0"/>
                    <a:pt x="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2"/>
            <p:cNvSpPr/>
            <p:nvPr/>
          </p:nvSpPr>
          <p:spPr>
            <a:xfrm>
              <a:off x="13544825" y="937600"/>
              <a:ext cx="205150" cy="156225"/>
            </a:xfrm>
            <a:custGeom>
              <a:avLst/>
              <a:gdLst/>
              <a:ahLst/>
              <a:cxnLst/>
              <a:rect l="l" t="t" r="r" b="b"/>
              <a:pathLst>
                <a:path w="8206" h="6249" extrusionOk="0">
                  <a:moveTo>
                    <a:pt x="5158" y="0"/>
                  </a:moveTo>
                  <a:cubicBezTo>
                    <a:pt x="3640" y="0"/>
                    <a:pt x="1852" y="1353"/>
                    <a:pt x="1059" y="2587"/>
                  </a:cubicBezTo>
                  <a:cubicBezTo>
                    <a:pt x="1" y="4260"/>
                    <a:pt x="2594" y="6249"/>
                    <a:pt x="3606" y="6249"/>
                  </a:cubicBezTo>
                  <a:cubicBezTo>
                    <a:pt x="3644" y="6249"/>
                    <a:pt x="3680" y="6246"/>
                    <a:pt x="3714" y="6240"/>
                  </a:cubicBezTo>
                  <a:cubicBezTo>
                    <a:pt x="5551" y="5821"/>
                    <a:pt x="8206" y="2168"/>
                    <a:pt x="6629" y="591"/>
                  </a:cubicBezTo>
                  <a:cubicBezTo>
                    <a:pt x="6212" y="174"/>
                    <a:pt x="5702" y="0"/>
                    <a:pt x="5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2"/>
            <p:cNvSpPr/>
            <p:nvPr/>
          </p:nvSpPr>
          <p:spPr>
            <a:xfrm>
              <a:off x="13585750" y="945875"/>
              <a:ext cx="164225" cy="147950"/>
            </a:xfrm>
            <a:custGeom>
              <a:avLst/>
              <a:gdLst/>
              <a:ahLst/>
              <a:cxnLst/>
              <a:rect l="l" t="t" r="r" b="b"/>
              <a:pathLst>
                <a:path w="6569" h="5918" extrusionOk="0">
                  <a:moveTo>
                    <a:pt x="4732" y="0"/>
                  </a:moveTo>
                  <a:cubicBezTo>
                    <a:pt x="3075" y="1497"/>
                    <a:pt x="1498" y="3174"/>
                    <a:pt x="1" y="4831"/>
                  </a:cubicBezTo>
                  <a:cubicBezTo>
                    <a:pt x="613" y="5443"/>
                    <a:pt x="1449" y="5918"/>
                    <a:pt x="1965" y="5918"/>
                  </a:cubicBezTo>
                  <a:cubicBezTo>
                    <a:pt x="2004" y="5918"/>
                    <a:pt x="2042" y="5915"/>
                    <a:pt x="2077" y="5909"/>
                  </a:cubicBezTo>
                  <a:cubicBezTo>
                    <a:pt x="3914" y="5490"/>
                    <a:pt x="6569" y="1837"/>
                    <a:pt x="4992" y="260"/>
                  </a:cubicBezTo>
                  <a:lnTo>
                    <a:pt x="47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2"/>
            <p:cNvSpPr/>
            <p:nvPr/>
          </p:nvSpPr>
          <p:spPr>
            <a:xfrm>
              <a:off x="13329075" y="985250"/>
              <a:ext cx="339550" cy="322575"/>
            </a:xfrm>
            <a:custGeom>
              <a:avLst/>
              <a:gdLst/>
              <a:ahLst/>
              <a:cxnLst/>
              <a:rect l="l" t="t" r="r" b="b"/>
              <a:pathLst>
                <a:path w="13582" h="12903" extrusionOk="0">
                  <a:moveTo>
                    <a:pt x="9866" y="0"/>
                  </a:moveTo>
                  <a:cubicBezTo>
                    <a:pt x="8099" y="0"/>
                    <a:pt x="0" y="3621"/>
                    <a:pt x="1364" y="12479"/>
                  </a:cubicBezTo>
                  <a:cubicBezTo>
                    <a:pt x="1398" y="12745"/>
                    <a:pt x="1918" y="12903"/>
                    <a:pt x="2726" y="12903"/>
                  </a:cubicBezTo>
                  <a:cubicBezTo>
                    <a:pt x="5746" y="12903"/>
                    <a:pt x="12794" y="10699"/>
                    <a:pt x="13582" y="3675"/>
                  </a:cubicBezTo>
                  <a:cubicBezTo>
                    <a:pt x="13582" y="3675"/>
                    <a:pt x="11685" y="3336"/>
                    <a:pt x="10188" y="102"/>
                  </a:cubicBezTo>
                  <a:cubicBezTo>
                    <a:pt x="10151" y="35"/>
                    <a:pt x="10038" y="0"/>
                    <a:pt x="98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2"/>
            <p:cNvSpPr/>
            <p:nvPr/>
          </p:nvSpPr>
          <p:spPr>
            <a:xfrm>
              <a:off x="13614700" y="1037700"/>
              <a:ext cx="53925" cy="39450"/>
            </a:xfrm>
            <a:custGeom>
              <a:avLst/>
              <a:gdLst/>
              <a:ahLst/>
              <a:cxnLst/>
              <a:rect l="l" t="t" r="r" b="b"/>
              <a:pathLst>
                <a:path w="2157" h="1578" extrusionOk="0">
                  <a:moveTo>
                    <a:pt x="1" y="0"/>
                  </a:moveTo>
                  <a:lnTo>
                    <a:pt x="1" y="0"/>
                  </a:lnTo>
                  <a:cubicBezTo>
                    <a:pt x="1158" y="1398"/>
                    <a:pt x="2157" y="1577"/>
                    <a:pt x="2157" y="1577"/>
                  </a:cubicBezTo>
                  <a:cubicBezTo>
                    <a:pt x="2157" y="1577"/>
                    <a:pt x="1158" y="1318"/>
                    <a:pt x="1" y="0"/>
                  </a:cubicBezTo>
                  <a:close/>
                </a:path>
              </a:pathLst>
            </a:custGeom>
            <a:solidFill>
              <a:srgbClr val="344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2"/>
            <p:cNvSpPr/>
            <p:nvPr/>
          </p:nvSpPr>
          <p:spPr>
            <a:xfrm>
              <a:off x="13668600" y="10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1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2"/>
            <p:cNvSpPr/>
            <p:nvPr/>
          </p:nvSpPr>
          <p:spPr>
            <a:xfrm>
              <a:off x="13668600" y="10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44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2"/>
            <p:cNvSpPr/>
            <p:nvPr/>
          </p:nvSpPr>
          <p:spPr>
            <a:xfrm>
              <a:off x="13506400" y="1159975"/>
              <a:ext cx="137275" cy="122800"/>
            </a:xfrm>
            <a:custGeom>
              <a:avLst/>
              <a:gdLst/>
              <a:ahLst/>
              <a:cxnLst/>
              <a:rect l="l" t="t" r="r" b="b"/>
              <a:pathLst>
                <a:path w="5491" h="4912" extrusionOk="0">
                  <a:moveTo>
                    <a:pt x="5490" y="0"/>
                  </a:moveTo>
                  <a:cubicBezTo>
                    <a:pt x="4253" y="2496"/>
                    <a:pt x="2097" y="4093"/>
                    <a:pt x="1" y="4911"/>
                  </a:cubicBezTo>
                  <a:cubicBezTo>
                    <a:pt x="2097" y="4093"/>
                    <a:pt x="4253" y="2496"/>
                    <a:pt x="5490" y="0"/>
                  </a:cubicBezTo>
                  <a:close/>
                </a:path>
              </a:pathLst>
            </a:custGeom>
            <a:solidFill>
              <a:srgbClr val="181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2"/>
            <p:cNvSpPr/>
            <p:nvPr/>
          </p:nvSpPr>
          <p:spPr>
            <a:xfrm>
              <a:off x="13375650" y="1037700"/>
              <a:ext cx="292975" cy="270025"/>
            </a:xfrm>
            <a:custGeom>
              <a:avLst/>
              <a:gdLst/>
              <a:ahLst/>
              <a:cxnLst/>
              <a:rect l="l" t="t" r="r" b="b"/>
              <a:pathLst>
                <a:path w="11719" h="10801" extrusionOk="0">
                  <a:moveTo>
                    <a:pt x="9143" y="4572"/>
                  </a:moveTo>
                  <a:cubicBezTo>
                    <a:pt x="9563" y="4572"/>
                    <a:pt x="9722" y="5071"/>
                    <a:pt x="9483" y="5390"/>
                  </a:cubicBezTo>
                  <a:cubicBezTo>
                    <a:pt x="9223" y="5650"/>
                    <a:pt x="9064" y="6069"/>
                    <a:pt x="8724" y="6229"/>
                  </a:cubicBezTo>
                  <a:lnTo>
                    <a:pt x="8564" y="6229"/>
                  </a:lnTo>
                  <a:cubicBezTo>
                    <a:pt x="8405" y="6229"/>
                    <a:pt x="8225" y="6229"/>
                    <a:pt x="8145" y="6149"/>
                  </a:cubicBezTo>
                  <a:cubicBezTo>
                    <a:pt x="8065" y="5989"/>
                    <a:pt x="7986" y="5810"/>
                    <a:pt x="8065" y="5570"/>
                  </a:cubicBezTo>
                  <a:cubicBezTo>
                    <a:pt x="8225" y="5231"/>
                    <a:pt x="8644" y="4572"/>
                    <a:pt x="9064" y="4572"/>
                  </a:cubicBezTo>
                  <a:close/>
                  <a:moveTo>
                    <a:pt x="6987" y="6808"/>
                  </a:moveTo>
                  <a:cubicBezTo>
                    <a:pt x="7147" y="6808"/>
                    <a:pt x="7327" y="6888"/>
                    <a:pt x="7407" y="6987"/>
                  </a:cubicBezTo>
                  <a:cubicBezTo>
                    <a:pt x="7566" y="7067"/>
                    <a:pt x="7646" y="7307"/>
                    <a:pt x="7486" y="7566"/>
                  </a:cubicBezTo>
                  <a:cubicBezTo>
                    <a:pt x="7407" y="7806"/>
                    <a:pt x="6987" y="8065"/>
                    <a:pt x="6728" y="8225"/>
                  </a:cubicBezTo>
                  <a:cubicBezTo>
                    <a:pt x="6648" y="8225"/>
                    <a:pt x="6568" y="8305"/>
                    <a:pt x="6488" y="8305"/>
                  </a:cubicBezTo>
                  <a:cubicBezTo>
                    <a:pt x="6229" y="8225"/>
                    <a:pt x="5989" y="8065"/>
                    <a:pt x="5989" y="7886"/>
                  </a:cubicBezTo>
                  <a:lnTo>
                    <a:pt x="5989" y="7726"/>
                  </a:lnTo>
                  <a:cubicBezTo>
                    <a:pt x="6069" y="7486"/>
                    <a:pt x="6229" y="7307"/>
                    <a:pt x="6408" y="7227"/>
                  </a:cubicBezTo>
                  <a:cubicBezTo>
                    <a:pt x="6568" y="7067"/>
                    <a:pt x="6728" y="6888"/>
                    <a:pt x="6908" y="6808"/>
                  </a:cubicBezTo>
                  <a:close/>
                  <a:moveTo>
                    <a:pt x="9563" y="0"/>
                  </a:moveTo>
                  <a:cubicBezTo>
                    <a:pt x="6329" y="3494"/>
                    <a:pt x="3155" y="7147"/>
                    <a:pt x="0" y="10720"/>
                  </a:cubicBezTo>
                  <a:cubicBezTo>
                    <a:pt x="240" y="10800"/>
                    <a:pt x="499" y="10800"/>
                    <a:pt x="839" y="10800"/>
                  </a:cubicBezTo>
                  <a:cubicBezTo>
                    <a:pt x="1997" y="10800"/>
                    <a:pt x="3574" y="10561"/>
                    <a:pt x="5231" y="9802"/>
                  </a:cubicBezTo>
                  <a:cubicBezTo>
                    <a:pt x="7327" y="8984"/>
                    <a:pt x="9483" y="7387"/>
                    <a:pt x="10720" y="4891"/>
                  </a:cubicBezTo>
                  <a:cubicBezTo>
                    <a:pt x="11220" y="3993"/>
                    <a:pt x="11559" y="2815"/>
                    <a:pt x="11719" y="1577"/>
                  </a:cubicBezTo>
                  <a:cubicBezTo>
                    <a:pt x="11719" y="1577"/>
                    <a:pt x="10720" y="1398"/>
                    <a:pt x="95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2"/>
            <p:cNvSpPr/>
            <p:nvPr/>
          </p:nvSpPr>
          <p:spPr>
            <a:xfrm>
              <a:off x="13608725" y="960350"/>
              <a:ext cx="41425" cy="35450"/>
            </a:xfrm>
            <a:custGeom>
              <a:avLst/>
              <a:gdLst/>
              <a:ahLst/>
              <a:cxnLst/>
              <a:rect l="l" t="t" r="r" b="b"/>
              <a:pathLst>
                <a:path w="1657" h="1418" extrusionOk="0">
                  <a:moveTo>
                    <a:pt x="1318" y="0"/>
                  </a:moveTo>
                  <a:cubicBezTo>
                    <a:pt x="1238" y="0"/>
                    <a:pt x="1238" y="100"/>
                    <a:pt x="1158" y="100"/>
                  </a:cubicBezTo>
                  <a:cubicBezTo>
                    <a:pt x="998" y="180"/>
                    <a:pt x="819" y="260"/>
                    <a:pt x="579" y="340"/>
                  </a:cubicBezTo>
                  <a:cubicBezTo>
                    <a:pt x="399" y="499"/>
                    <a:pt x="240" y="599"/>
                    <a:pt x="80" y="759"/>
                  </a:cubicBezTo>
                  <a:cubicBezTo>
                    <a:pt x="0" y="918"/>
                    <a:pt x="0" y="1178"/>
                    <a:pt x="80" y="1258"/>
                  </a:cubicBezTo>
                  <a:cubicBezTo>
                    <a:pt x="160" y="1338"/>
                    <a:pt x="240" y="1418"/>
                    <a:pt x="319" y="1418"/>
                  </a:cubicBezTo>
                  <a:cubicBezTo>
                    <a:pt x="499" y="1418"/>
                    <a:pt x="579" y="1338"/>
                    <a:pt x="659" y="1258"/>
                  </a:cubicBezTo>
                  <a:cubicBezTo>
                    <a:pt x="659" y="1258"/>
                    <a:pt x="739" y="1178"/>
                    <a:pt x="819" y="1098"/>
                  </a:cubicBezTo>
                  <a:cubicBezTo>
                    <a:pt x="998" y="998"/>
                    <a:pt x="1238" y="839"/>
                    <a:pt x="1497" y="759"/>
                  </a:cubicBezTo>
                  <a:lnTo>
                    <a:pt x="1397" y="759"/>
                  </a:lnTo>
                  <a:cubicBezTo>
                    <a:pt x="1497" y="759"/>
                    <a:pt x="1577" y="679"/>
                    <a:pt x="1657" y="599"/>
                  </a:cubicBezTo>
                  <a:lnTo>
                    <a:pt x="1657" y="340"/>
                  </a:lnTo>
                  <a:cubicBezTo>
                    <a:pt x="1657" y="260"/>
                    <a:pt x="1577" y="180"/>
                    <a:pt x="1497" y="100"/>
                  </a:cubicBezTo>
                  <a:cubicBezTo>
                    <a:pt x="1397" y="100"/>
                    <a:pt x="1318" y="0"/>
                    <a:pt x="1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2"/>
            <p:cNvSpPr/>
            <p:nvPr/>
          </p:nvSpPr>
          <p:spPr>
            <a:xfrm>
              <a:off x="14398750" y="874525"/>
              <a:ext cx="190475" cy="151725"/>
            </a:xfrm>
            <a:custGeom>
              <a:avLst/>
              <a:gdLst/>
              <a:ahLst/>
              <a:cxnLst/>
              <a:rect l="l" t="t" r="r" b="b"/>
              <a:pathLst>
                <a:path w="7619" h="6069" extrusionOk="0">
                  <a:moveTo>
                    <a:pt x="2880" y="1"/>
                  </a:moveTo>
                  <a:cubicBezTo>
                    <a:pt x="2246" y="1"/>
                    <a:pt x="1692" y="204"/>
                    <a:pt x="1338" y="698"/>
                  </a:cubicBezTo>
                  <a:cubicBezTo>
                    <a:pt x="0" y="2435"/>
                    <a:pt x="2336" y="5030"/>
                    <a:pt x="4153" y="5929"/>
                  </a:cubicBezTo>
                  <a:cubicBezTo>
                    <a:pt x="4365" y="6025"/>
                    <a:pt x="4575" y="6069"/>
                    <a:pt x="4780" y="6069"/>
                  </a:cubicBezTo>
                  <a:cubicBezTo>
                    <a:pt x="6347" y="6069"/>
                    <a:pt x="7619" y="3516"/>
                    <a:pt x="7407" y="2774"/>
                  </a:cubicBezTo>
                  <a:cubicBezTo>
                    <a:pt x="6911" y="1505"/>
                    <a:pt x="4601" y="1"/>
                    <a:pt x="28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2"/>
            <p:cNvSpPr/>
            <p:nvPr/>
          </p:nvSpPr>
          <p:spPr>
            <a:xfrm>
              <a:off x="14407225" y="900450"/>
              <a:ext cx="159725" cy="125525"/>
            </a:xfrm>
            <a:custGeom>
              <a:avLst/>
              <a:gdLst/>
              <a:ahLst/>
              <a:cxnLst/>
              <a:rect l="l" t="t" r="r" b="b"/>
              <a:pathLst>
                <a:path w="6389" h="5021" extrusionOk="0">
                  <a:moveTo>
                    <a:pt x="739" y="1"/>
                  </a:moveTo>
                  <a:cubicBezTo>
                    <a:pt x="1" y="1737"/>
                    <a:pt x="2157" y="4073"/>
                    <a:pt x="3814" y="4892"/>
                  </a:cubicBezTo>
                  <a:cubicBezTo>
                    <a:pt x="4025" y="4980"/>
                    <a:pt x="4232" y="5021"/>
                    <a:pt x="4434" y="5021"/>
                  </a:cubicBezTo>
                  <a:cubicBezTo>
                    <a:pt x="5189" y="5021"/>
                    <a:pt x="5869" y="4458"/>
                    <a:pt x="6389" y="3734"/>
                  </a:cubicBezTo>
                  <a:cubicBezTo>
                    <a:pt x="4572" y="2496"/>
                    <a:pt x="2656" y="1238"/>
                    <a:pt x="7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2"/>
            <p:cNvSpPr/>
            <p:nvPr/>
          </p:nvSpPr>
          <p:spPr>
            <a:xfrm>
              <a:off x="14469600" y="914800"/>
              <a:ext cx="383975" cy="285875"/>
            </a:xfrm>
            <a:custGeom>
              <a:avLst/>
              <a:gdLst/>
              <a:ahLst/>
              <a:cxnLst/>
              <a:rect l="l" t="t" r="r" b="b"/>
              <a:pathLst>
                <a:path w="15359" h="11435" extrusionOk="0">
                  <a:moveTo>
                    <a:pt x="3971" y="1"/>
                  </a:moveTo>
                  <a:cubicBezTo>
                    <a:pt x="3866" y="1"/>
                    <a:pt x="3761" y="2"/>
                    <a:pt x="3654" y="6"/>
                  </a:cubicBezTo>
                  <a:cubicBezTo>
                    <a:pt x="3654" y="6"/>
                    <a:pt x="3654" y="1922"/>
                    <a:pt x="660" y="3918"/>
                  </a:cubicBezTo>
                  <a:cubicBezTo>
                    <a:pt x="1" y="4352"/>
                    <a:pt x="3503" y="11435"/>
                    <a:pt x="10655" y="11435"/>
                  </a:cubicBezTo>
                  <a:cubicBezTo>
                    <a:pt x="11733" y="11435"/>
                    <a:pt x="12893" y="11274"/>
                    <a:pt x="14135" y="10905"/>
                  </a:cubicBezTo>
                  <a:cubicBezTo>
                    <a:pt x="15358" y="10570"/>
                    <a:pt x="12702" y="1"/>
                    <a:pt x="3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2"/>
            <p:cNvSpPr/>
            <p:nvPr/>
          </p:nvSpPr>
          <p:spPr>
            <a:xfrm>
              <a:off x="14486450" y="970825"/>
              <a:ext cx="47575" cy="41700"/>
            </a:xfrm>
            <a:custGeom>
              <a:avLst/>
              <a:gdLst/>
              <a:ahLst/>
              <a:cxnLst/>
              <a:rect l="l" t="t" r="r" b="b"/>
              <a:pathLst>
                <a:path w="1903" h="1668" extrusionOk="0">
                  <a:moveTo>
                    <a:pt x="1902" y="0"/>
                  </a:moveTo>
                  <a:cubicBezTo>
                    <a:pt x="1486" y="576"/>
                    <a:pt x="832" y="1073"/>
                    <a:pt x="0" y="1667"/>
                  </a:cubicBezTo>
                  <a:lnTo>
                    <a:pt x="0" y="1667"/>
                  </a:lnTo>
                  <a:cubicBezTo>
                    <a:pt x="832" y="1073"/>
                    <a:pt x="1486" y="576"/>
                    <a:pt x="1902" y="80"/>
                  </a:cubicBezTo>
                  <a:lnTo>
                    <a:pt x="1902" y="0"/>
                  </a:lnTo>
                  <a:close/>
                </a:path>
              </a:pathLst>
            </a:custGeom>
            <a:solidFill>
              <a:srgbClr val="4831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2"/>
            <p:cNvSpPr/>
            <p:nvPr/>
          </p:nvSpPr>
          <p:spPr>
            <a:xfrm>
              <a:off x="14822950" y="11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216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2"/>
            <p:cNvSpPr/>
            <p:nvPr/>
          </p:nvSpPr>
          <p:spPr>
            <a:xfrm>
              <a:off x="14484100" y="972825"/>
              <a:ext cx="342875" cy="229100"/>
            </a:xfrm>
            <a:custGeom>
              <a:avLst/>
              <a:gdLst/>
              <a:ahLst/>
              <a:cxnLst/>
              <a:rect l="l" t="t" r="r" b="b"/>
              <a:pathLst>
                <a:path w="13715" h="9164" extrusionOk="0">
                  <a:moveTo>
                    <a:pt x="1996" y="0"/>
                  </a:moveTo>
                  <a:cubicBezTo>
                    <a:pt x="1577" y="499"/>
                    <a:pt x="918" y="998"/>
                    <a:pt x="80" y="1597"/>
                  </a:cubicBezTo>
                  <a:cubicBezTo>
                    <a:pt x="80" y="1597"/>
                    <a:pt x="0" y="1677"/>
                    <a:pt x="0" y="1837"/>
                  </a:cubicBezTo>
                  <a:cubicBezTo>
                    <a:pt x="0" y="3094"/>
                    <a:pt x="3494" y="9163"/>
                    <a:pt x="10061" y="9163"/>
                  </a:cubicBezTo>
                  <a:cubicBezTo>
                    <a:pt x="11139" y="9163"/>
                    <a:pt x="12297" y="8984"/>
                    <a:pt x="13555" y="8584"/>
                  </a:cubicBezTo>
                  <a:cubicBezTo>
                    <a:pt x="13635" y="8584"/>
                    <a:pt x="13715" y="8484"/>
                    <a:pt x="13715" y="8405"/>
                  </a:cubicBezTo>
                  <a:cubicBezTo>
                    <a:pt x="9902" y="5490"/>
                    <a:pt x="5809" y="2835"/>
                    <a:pt x="19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2"/>
            <p:cNvSpPr/>
            <p:nvPr/>
          </p:nvSpPr>
          <p:spPr>
            <a:xfrm>
              <a:off x="14482100" y="895950"/>
              <a:ext cx="51925" cy="35475"/>
            </a:xfrm>
            <a:custGeom>
              <a:avLst/>
              <a:gdLst/>
              <a:ahLst/>
              <a:cxnLst/>
              <a:rect l="l" t="t" r="r" b="b"/>
              <a:pathLst>
                <a:path w="2077" h="1419" extrusionOk="0">
                  <a:moveTo>
                    <a:pt x="400" y="1"/>
                  </a:moveTo>
                  <a:cubicBezTo>
                    <a:pt x="240" y="1"/>
                    <a:pt x="80" y="81"/>
                    <a:pt x="0" y="260"/>
                  </a:cubicBezTo>
                  <a:cubicBezTo>
                    <a:pt x="0" y="500"/>
                    <a:pt x="80" y="680"/>
                    <a:pt x="320" y="760"/>
                  </a:cubicBezTo>
                  <a:cubicBezTo>
                    <a:pt x="320" y="760"/>
                    <a:pt x="400" y="760"/>
                    <a:pt x="499" y="839"/>
                  </a:cubicBezTo>
                  <a:lnTo>
                    <a:pt x="579" y="839"/>
                  </a:lnTo>
                  <a:cubicBezTo>
                    <a:pt x="659" y="919"/>
                    <a:pt x="739" y="919"/>
                    <a:pt x="899" y="999"/>
                  </a:cubicBezTo>
                  <a:cubicBezTo>
                    <a:pt x="1078" y="1079"/>
                    <a:pt x="1238" y="1259"/>
                    <a:pt x="1497" y="1338"/>
                  </a:cubicBezTo>
                  <a:cubicBezTo>
                    <a:pt x="1497" y="1418"/>
                    <a:pt x="1577" y="1418"/>
                    <a:pt x="1657" y="1418"/>
                  </a:cubicBezTo>
                  <a:lnTo>
                    <a:pt x="1737" y="1418"/>
                  </a:lnTo>
                  <a:cubicBezTo>
                    <a:pt x="1817" y="1418"/>
                    <a:pt x="1897" y="1338"/>
                    <a:pt x="1997" y="1259"/>
                  </a:cubicBezTo>
                  <a:cubicBezTo>
                    <a:pt x="1997" y="1179"/>
                    <a:pt x="2076" y="999"/>
                    <a:pt x="1997" y="919"/>
                  </a:cubicBezTo>
                  <a:cubicBezTo>
                    <a:pt x="1997" y="839"/>
                    <a:pt x="1897" y="760"/>
                    <a:pt x="1817" y="760"/>
                  </a:cubicBezTo>
                  <a:cubicBezTo>
                    <a:pt x="1398" y="420"/>
                    <a:pt x="998" y="181"/>
                    <a:pt x="4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2"/>
            <p:cNvSpPr/>
            <p:nvPr/>
          </p:nvSpPr>
          <p:spPr>
            <a:xfrm>
              <a:off x="15178300" y="1341025"/>
              <a:ext cx="147350" cy="169400"/>
            </a:xfrm>
            <a:custGeom>
              <a:avLst/>
              <a:gdLst/>
              <a:ahLst/>
              <a:cxnLst/>
              <a:rect l="l" t="t" r="r" b="b"/>
              <a:pathLst>
                <a:path w="5894" h="6776" extrusionOk="0">
                  <a:moveTo>
                    <a:pt x="2710" y="1"/>
                  </a:moveTo>
                  <a:cubicBezTo>
                    <a:pt x="2672" y="1"/>
                    <a:pt x="2634" y="2"/>
                    <a:pt x="2596" y="5"/>
                  </a:cubicBezTo>
                  <a:cubicBezTo>
                    <a:pt x="340" y="165"/>
                    <a:pt x="1" y="3658"/>
                    <a:pt x="500" y="5574"/>
                  </a:cubicBezTo>
                  <a:cubicBezTo>
                    <a:pt x="777" y="6462"/>
                    <a:pt x="1675" y="6776"/>
                    <a:pt x="2599" y="6776"/>
                  </a:cubicBezTo>
                  <a:cubicBezTo>
                    <a:pt x="3670" y="6776"/>
                    <a:pt x="4777" y="6353"/>
                    <a:pt x="4991" y="5914"/>
                  </a:cubicBezTo>
                  <a:cubicBezTo>
                    <a:pt x="5893" y="4267"/>
                    <a:pt x="4792" y="1"/>
                    <a:pt x="27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2"/>
            <p:cNvSpPr/>
            <p:nvPr/>
          </p:nvSpPr>
          <p:spPr>
            <a:xfrm>
              <a:off x="15238700" y="1341025"/>
              <a:ext cx="86950" cy="168325"/>
            </a:xfrm>
            <a:custGeom>
              <a:avLst/>
              <a:gdLst/>
              <a:ahLst/>
              <a:cxnLst/>
              <a:rect l="l" t="t" r="r" b="b"/>
              <a:pathLst>
                <a:path w="3478" h="6733" extrusionOk="0">
                  <a:moveTo>
                    <a:pt x="294" y="1"/>
                  </a:moveTo>
                  <a:cubicBezTo>
                    <a:pt x="256" y="1"/>
                    <a:pt x="218" y="2"/>
                    <a:pt x="180" y="5"/>
                  </a:cubicBezTo>
                  <a:lnTo>
                    <a:pt x="0" y="5"/>
                  </a:lnTo>
                  <a:cubicBezTo>
                    <a:pt x="0" y="2241"/>
                    <a:pt x="180" y="4497"/>
                    <a:pt x="260" y="6732"/>
                  </a:cubicBezTo>
                  <a:cubicBezTo>
                    <a:pt x="1338" y="6732"/>
                    <a:pt x="2336" y="6333"/>
                    <a:pt x="2575" y="5914"/>
                  </a:cubicBezTo>
                  <a:cubicBezTo>
                    <a:pt x="3477" y="4267"/>
                    <a:pt x="2376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2"/>
            <p:cNvSpPr/>
            <p:nvPr/>
          </p:nvSpPr>
          <p:spPr>
            <a:xfrm>
              <a:off x="15074425" y="1453425"/>
              <a:ext cx="385625" cy="377150"/>
            </a:xfrm>
            <a:custGeom>
              <a:avLst/>
              <a:gdLst/>
              <a:ahLst/>
              <a:cxnLst/>
              <a:rect l="l" t="t" r="r" b="b"/>
              <a:pathLst>
                <a:path w="15425" h="15086" extrusionOk="0">
                  <a:moveTo>
                    <a:pt x="9486" y="1"/>
                  </a:moveTo>
                  <a:lnTo>
                    <a:pt x="9486" y="1"/>
                  </a:lnTo>
                  <a:cubicBezTo>
                    <a:pt x="9486" y="1"/>
                    <a:pt x="8680" y="667"/>
                    <a:pt x="6902" y="667"/>
                  </a:cubicBezTo>
                  <a:cubicBezTo>
                    <a:pt x="6257" y="667"/>
                    <a:pt x="5484" y="579"/>
                    <a:pt x="4575" y="340"/>
                  </a:cubicBezTo>
                  <a:cubicBezTo>
                    <a:pt x="4567" y="338"/>
                    <a:pt x="4560" y="337"/>
                    <a:pt x="4552" y="337"/>
                  </a:cubicBezTo>
                  <a:cubicBezTo>
                    <a:pt x="3687" y="337"/>
                    <a:pt x="0" y="9949"/>
                    <a:pt x="8328" y="15053"/>
                  </a:cubicBezTo>
                  <a:cubicBezTo>
                    <a:pt x="8365" y="15075"/>
                    <a:pt x="8407" y="15086"/>
                    <a:pt x="8455" y="15086"/>
                  </a:cubicBezTo>
                  <a:cubicBezTo>
                    <a:pt x="9816" y="15086"/>
                    <a:pt x="15425" y="6267"/>
                    <a:pt x="9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2"/>
            <p:cNvSpPr/>
            <p:nvPr/>
          </p:nvSpPr>
          <p:spPr>
            <a:xfrm>
              <a:off x="15311550" y="1453425"/>
              <a:ext cx="89375" cy="292975"/>
            </a:xfrm>
            <a:custGeom>
              <a:avLst/>
              <a:gdLst/>
              <a:ahLst/>
              <a:cxnLst/>
              <a:rect l="l" t="t" r="r" b="b"/>
              <a:pathLst>
                <a:path w="3575" h="11719" extrusionOk="0">
                  <a:moveTo>
                    <a:pt x="1578" y="11719"/>
                  </a:moveTo>
                  <a:lnTo>
                    <a:pt x="1578" y="11719"/>
                  </a:lnTo>
                  <a:lnTo>
                    <a:pt x="1578" y="11719"/>
                  </a:lnTo>
                  <a:close/>
                  <a:moveTo>
                    <a:pt x="160" y="160"/>
                  </a:moveTo>
                  <a:cubicBezTo>
                    <a:pt x="3574" y="3993"/>
                    <a:pt x="2915" y="8644"/>
                    <a:pt x="1578" y="11719"/>
                  </a:cubicBezTo>
                  <a:cubicBezTo>
                    <a:pt x="2915" y="8644"/>
                    <a:pt x="3574" y="3993"/>
                    <a:pt x="160" y="160"/>
                  </a:cubicBezTo>
                  <a:close/>
                  <a:moveTo>
                    <a:pt x="160" y="160"/>
                  </a:moveTo>
                  <a:lnTo>
                    <a:pt x="160" y="160"/>
                  </a:lnTo>
                  <a:lnTo>
                    <a:pt x="160" y="160"/>
                  </a:lnTo>
                  <a:close/>
                  <a:moveTo>
                    <a:pt x="160" y="160"/>
                  </a:moveTo>
                  <a:lnTo>
                    <a:pt x="160" y="160"/>
                  </a:lnTo>
                  <a:lnTo>
                    <a:pt x="160" y="160"/>
                  </a:lnTo>
                  <a:close/>
                  <a:moveTo>
                    <a:pt x="160" y="160"/>
                  </a:moveTo>
                  <a:lnTo>
                    <a:pt x="160" y="160"/>
                  </a:lnTo>
                  <a:lnTo>
                    <a:pt x="160" y="160"/>
                  </a:lnTo>
                  <a:close/>
                  <a:moveTo>
                    <a:pt x="81" y="80"/>
                  </a:moveTo>
                  <a:lnTo>
                    <a:pt x="160" y="160"/>
                  </a:lnTo>
                  <a:lnTo>
                    <a:pt x="81" y="80"/>
                  </a:lnTo>
                  <a:close/>
                  <a:moveTo>
                    <a:pt x="81" y="80"/>
                  </a:moveTo>
                  <a:lnTo>
                    <a:pt x="81" y="80"/>
                  </a:lnTo>
                  <a:lnTo>
                    <a:pt x="81" y="80"/>
                  </a:lnTo>
                  <a:close/>
                  <a:moveTo>
                    <a:pt x="81" y="80"/>
                  </a:moveTo>
                  <a:lnTo>
                    <a:pt x="81" y="80"/>
                  </a:lnTo>
                  <a:lnTo>
                    <a:pt x="81" y="80"/>
                  </a:lnTo>
                  <a:close/>
                  <a:moveTo>
                    <a:pt x="81" y="80"/>
                  </a:moveTo>
                  <a:lnTo>
                    <a:pt x="81" y="80"/>
                  </a:lnTo>
                  <a:lnTo>
                    <a:pt x="81" y="80"/>
                  </a:lnTo>
                  <a:close/>
                  <a:moveTo>
                    <a:pt x="81" y="80"/>
                  </a:moveTo>
                  <a:lnTo>
                    <a:pt x="81" y="80"/>
                  </a:lnTo>
                  <a:lnTo>
                    <a:pt x="81" y="80"/>
                  </a:lnTo>
                  <a:close/>
                  <a:moveTo>
                    <a:pt x="1" y="1"/>
                  </a:moveTo>
                  <a:lnTo>
                    <a:pt x="8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2"/>
            <p:cNvSpPr/>
            <p:nvPr/>
          </p:nvSpPr>
          <p:spPr>
            <a:xfrm>
              <a:off x="15243175" y="1469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64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2"/>
            <p:cNvSpPr/>
            <p:nvPr/>
          </p:nvSpPr>
          <p:spPr>
            <a:xfrm>
              <a:off x="15243175" y="1453425"/>
              <a:ext cx="68400" cy="16500"/>
            </a:xfrm>
            <a:custGeom>
              <a:avLst/>
              <a:gdLst/>
              <a:ahLst/>
              <a:cxnLst/>
              <a:rect l="l" t="t" r="r" b="b"/>
              <a:pathLst>
                <a:path w="2736" h="660" extrusionOk="0">
                  <a:moveTo>
                    <a:pt x="2736" y="1"/>
                  </a:moveTo>
                  <a:cubicBezTo>
                    <a:pt x="2736" y="1"/>
                    <a:pt x="1897" y="659"/>
                    <a:pt x="81" y="659"/>
                  </a:cubicBezTo>
                  <a:lnTo>
                    <a:pt x="1" y="659"/>
                  </a:lnTo>
                  <a:lnTo>
                    <a:pt x="1" y="659"/>
                  </a:lnTo>
                  <a:lnTo>
                    <a:pt x="81" y="659"/>
                  </a:lnTo>
                  <a:cubicBezTo>
                    <a:pt x="1897" y="659"/>
                    <a:pt x="2736" y="1"/>
                    <a:pt x="2736" y="1"/>
                  </a:cubicBezTo>
                  <a:lnTo>
                    <a:pt x="2736" y="1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2"/>
            <p:cNvSpPr/>
            <p:nvPr/>
          </p:nvSpPr>
          <p:spPr>
            <a:xfrm>
              <a:off x="15243175" y="1453425"/>
              <a:ext cx="157750" cy="374325"/>
            </a:xfrm>
            <a:custGeom>
              <a:avLst/>
              <a:gdLst/>
              <a:ahLst/>
              <a:cxnLst/>
              <a:rect l="l" t="t" r="r" b="b"/>
              <a:pathLst>
                <a:path w="6310" h="14973" extrusionOk="0">
                  <a:moveTo>
                    <a:pt x="2736" y="1"/>
                  </a:moveTo>
                  <a:cubicBezTo>
                    <a:pt x="2736" y="1"/>
                    <a:pt x="1897" y="659"/>
                    <a:pt x="81" y="659"/>
                  </a:cubicBezTo>
                  <a:lnTo>
                    <a:pt x="1" y="659"/>
                  </a:lnTo>
                  <a:cubicBezTo>
                    <a:pt x="240" y="5490"/>
                    <a:pt x="819" y="10321"/>
                    <a:pt x="2077" y="14973"/>
                  </a:cubicBezTo>
                  <a:cubicBezTo>
                    <a:pt x="2656" y="14633"/>
                    <a:pt x="3574" y="13396"/>
                    <a:pt x="4313" y="11719"/>
                  </a:cubicBezTo>
                  <a:cubicBezTo>
                    <a:pt x="5650" y="8644"/>
                    <a:pt x="6309" y="3993"/>
                    <a:pt x="2895" y="160"/>
                  </a:cubicBezTo>
                  <a:lnTo>
                    <a:pt x="2816" y="80"/>
                  </a:lnTo>
                  <a:lnTo>
                    <a:pt x="28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2"/>
            <p:cNvSpPr/>
            <p:nvPr/>
          </p:nvSpPr>
          <p:spPr>
            <a:xfrm>
              <a:off x="15201250" y="1391050"/>
              <a:ext cx="23000" cy="45925"/>
            </a:xfrm>
            <a:custGeom>
              <a:avLst/>
              <a:gdLst/>
              <a:ahLst/>
              <a:cxnLst/>
              <a:rect l="l" t="t" r="r" b="b"/>
              <a:pathLst>
                <a:path w="920" h="1837" extrusionOk="0">
                  <a:moveTo>
                    <a:pt x="580" y="0"/>
                  </a:moveTo>
                  <a:cubicBezTo>
                    <a:pt x="420" y="0"/>
                    <a:pt x="260" y="80"/>
                    <a:pt x="181" y="240"/>
                  </a:cubicBezTo>
                  <a:cubicBezTo>
                    <a:pt x="81" y="659"/>
                    <a:pt x="81" y="1078"/>
                    <a:pt x="1" y="1497"/>
                  </a:cubicBezTo>
                  <a:cubicBezTo>
                    <a:pt x="1" y="1657"/>
                    <a:pt x="181" y="1837"/>
                    <a:pt x="420" y="1837"/>
                  </a:cubicBezTo>
                  <a:cubicBezTo>
                    <a:pt x="580" y="1837"/>
                    <a:pt x="760" y="1657"/>
                    <a:pt x="760" y="1497"/>
                  </a:cubicBezTo>
                  <a:cubicBezTo>
                    <a:pt x="839" y="1238"/>
                    <a:pt x="839" y="1078"/>
                    <a:pt x="839" y="839"/>
                  </a:cubicBezTo>
                  <a:cubicBezTo>
                    <a:pt x="839" y="659"/>
                    <a:pt x="919" y="579"/>
                    <a:pt x="919" y="419"/>
                  </a:cubicBezTo>
                  <a:cubicBezTo>
                    <a:pt x="919" y="340"/>
                    <a:pt x="919" y="240"/>
                    <a:pt x="839" y="160"/>
                  </a:cubicBezTo>
                  <a:cubicBezTo>
                    <a:pt x="839" y="80"/>
                    <a:pt x="760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5" name="Google Shape;3535;p42"/>
          <p:cNvGrpSpPr/>
          <p:nvPr/>
        </p:nvGrpSpPr>
        <p:grpSpPr>
          <a:xfrm>
            <a:off x="273900" y="634100"/>
            <a:ext cx="1894500" cy="1775725"/>
            <a:chOff x="666750" y="634100"/>
            <a:chExt cx="1894500" cy="1775725"/>
          </a:xfrm>
        </p:grpSpPr>
        <p:sp>
          <p:nvSpPr>
            <p:cNvPr id="3536" name="Google Shape;3536;p42"/>
            <p:cNvSpPr/>
            <p:nvPr/>
          </p:nvSpPr>
          <p:spPr>
            <a:xfrm>
              <a:off x="1267625" y="90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2"/>
            <p:cNvSpPr/>
            <p:nvPr/>
          </p:nvSpPr>
          <p:spPr>
            <a:xfrm>
              <a:off x="1261150" y="634100"/>
              <a:ext cx="1300100" cy="1388925"/>
            </a:xfrm>
            <a:custGeom>
              <a:avLst/>
              <a:gdLst/>
              <a:ahLst/>
              <a:cxnLst/>
              <a:rect l="l" t="t" r="r" b="b"/>
              <a:pathLst>
                <a:path w="52004" h="55557" extrusionOk="0">
                  <a:moveTo>
                    <a:pt x="49908" y="0"/>
                  </a:moveTo>
                  <a:cubicBezTo>
                    <a:pt x="44338" y="3234"/>
                    <a:pt x="40605" y="8804"/>
                    <a:pt x="36612" y="14633"/>
                  </a:cubicBezTo>
                  <a:cubicBezTo>
                    <a:pt x="36612" y="14633"/>
                    <a:pt x="36532" y="14713"/>
                    <a:pt x="36532" y="14793"/>
                  </a:cubicBezTo>
                  <a:cubicBezTo>
                    <a:pt x="36772" y="14972"/>
                    <a:pt x="37032" y="15212"/>
                    <a:pt x="37191" y="15551"/>
                  </a:cubicBezTo>
                  <a:cubicBezTo>
                    <a:pt x="37271" y="15372"/>
                    <a:pt x="37351" y="15292"/>
                    <a:pt x="37431" y="15132"/>
                  </a:cubicBezTo>
                  <a:cubicBezTo>
                    <a:pt x="41763" y="8884"/>
                    <a:pt x="45755" y="2895"/>
                    <a:pt x="52004" y="0"/>
                  </a:cubicBezTo>
                  <a:close/>
                  <a:moveTo>
                    <a:pt x="4751" y="20282"/>
                  </a:moveTo>
                  <a:cubicBezTo>
                    <a:pt x="5750" y="20282"/>
                    <a:pt x="6668" y="20961"/>
                    <a:pt x="7327" y="21540"/>
                  </a:cubicBezTo>
                  <a:cubicBezTo>
                    <a:pt x="9483" y="23696"/>
                    <a:pt x="11239" y="27848"/>
                    <a:pt x="11898" y="32440"/>
                  </a:cubicBezTo>
                  <a:cubicBezTo>
                    <a:pt x="7985" y="31681"/>
                    <a:pt x="4751" y="29525"/>
                    <a:pt x="2995" y="27110"/>
                  </a:cubicBezTo>
                  <a:cubicBezTo>
                    <a:pt x="1178" y="24614"/>
                    <a:pt x="1098" y="22279"/>
                    <a:pt x="2915" y="20961"/>
                  </a:cubicBezTo>
                  <a:cubicBezTo>
                    <a:pt x="3594" y="20462"/>
                    <a:pt x="4172" y="20282"/>
                    <a:pt x="4751" y="20282"/>
                  </a:cubicBezTo>
                  <a:close/>
                  <a:moveTo>
                    <a:pt x="33778" y="18785"/>
                  </a:moveTo>
                  <a:cubicBezTo>
                    <a:pt x="30863" y="22778"/>
                    <a:pt x="27709" y="26691"/>
                    <a:pt x="23636" y="29605"/>
                  </a:cubicBezTo>
                  <a:cubicBezTo>
                    <a:pt x="20642" y="31841"/>
                    <a:pt x="17468" y="32679"/>
                    <a:pt x="14573" y="32679"/>
                  </a:cubicBezTo>
                  <a:cubicBezTo>
                    <a:pt x="14074" y="32679"/>
                    <a:pt x="13475" y="32679"/>
                    <a:pt x="12976" y="32600"/>
                  </a:cubicBezTo>
                  <a:cubicBezTo>
                    <a:pt x="12317" y="27609"/>
                    <a:pt x="10401" y="23117"/>
                    <a:pt x="8085" y="20861"/>
                  </a:cubicBezTo>
                  <a:cubicBezTo>
                    <a:pt x="6987" y="19783"/>
                    <a:pt x="5829" y="19284"/>
                    <a:pt x="4751" y="19284"/>
                  </a:cubicBezTo>
                  <a:cubicBezTo>
                    <a:pt x="3913" y="19284"/>
                    <a:pt x="3094" y="19544"/>
                    <a:pt x="2336" y="20123"/>
                  </a:cubicBezTo>
                  <a:cubicBezTo>
                    <a:pt x="100" y="21860"/>
                    <a:pt x="0" y="24694"/>
                    <a:pt x="2176" y="27689"/>
                  </a:cubicBezTo>
                  <a:cubicBezTo>
                    <a:pt x="4093" y="30344"/>
                    <a:pt x="7746" y="32759"/>
                    <a:pt x="11978" y="33518"/>
                  </a:cubicBezTo>
                  <a:cubicBezTo>
                    <a:pt x="12078" y="33518"/>
                    <a:pt x="12078" y="33598"/>
                    <a:pt x="12078" y="33598"/>
                  </a:cubicBezTo>
                  <a:cubicBezTo>
                    <a:pt x="12657" y="39587"/>
                    <a:pt x="11399" y="45156"/>
                    <a:pt x="8484" y="49229"/>
                  </a:cubicBezTo>
                  <a:cubicBezTo>
                    <a:pt x="6828" y="51644"/>
                    <a:pt x="4831" y="53561"/>
                    <a:pt x="2595" y="54798"/>
                  </a:cubicBezTo>
                  <a:cubicBezTo>
                    <a:pt x="2915" y="55058"/>
                    <a:pt x="3174" y="55218"/>
                    <a:pt x="3414" y="55557"/>
                  </a:cubicBezTo>
                  <a:cubicBezTo>
                    <a:pt x="5410" y="54299"/>
                    <a:pt x="7486" y="52483"/>
                    <a:pt x="9323" y="49808"/>
                  </a:cubicBezTo>
                  <a:cubicBezTo>
                    <a:pt x="12657" y="45076"/>
                    <a:pt x="13575" y="39088"/>
                    <a:pt x="13076" y="33598"/>
                  </a:cubicBezTo>
                  <a:lnTo>
                    <a:pt x="13076" y="33598"/>
                  </a:lnTo>
                  <a:cubicBezTo>
                    <a:pt x="13575" y="33678"/>
                    <a:pt x="14074" y="33678"/>
                    <a:pt x="14653" y="33678"/>
                  </a:cubicBezTo>
                  <a:cubicBezTo>
                    <a:pt x="17727" y="33678"/>
                    <a:pt x="20961" y="32759"/>
                    <a:pt x="24215" y="30444"/>
                  </a:cubicBezTo>
                  <a:cubicBezTo>
                    <a:pt x="28447" y="27349"/>
                    <a:pt x="31701" y="23357"/>
                    <a:pt x="34696" y="19204"/>
                  </a:cubicBezTo>
                  <a:cubicBezTo>
                    <a:pt x="34356" y="19045"/>
                    <a:pt x="34037" y="18965"/>
                    <a:pt x="33778" y="187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2"/>
            <p:cNvSpPr/>
            <p:nvPr/>
          </p:nvSpPr>
          <p:spPr>
            <a:xfrm>
              <a:off x="666750" y="1789950"/>
              <a:ext cx="230600" cy="229100"/>
            </a:xfrm>
            <a:custGeom>
              <a:avLst/>
              <a:gdLst/>
              <a:ahLst/>
              <a:cxnLst/>
              <a:rect l="l" t="t" r="r" b="b"/>
              <a:pathLst>
                <a:path w="9224" h="9164" extrusionOk="0">
                  <a:moveTo>
                    <a:pt x="579" y="0"/>
                  </a:moveTo>
                  <a:cubicBezTo>
                    <a:pt x="499" y="0"/>
                    <a:pt x="420" y="0"/>
                    <a:pt x="320" y="80"/>
                  </a:cubicBezTo>
                  <a:cubicBezTo>
                    <a:pt x="80" y="260"/>
                    <a:pt x="0" y="499"/>
                    <a:pt x="160" y="759"/>
                  </a:cubicBezTo>
                  <a:cubicBezTo>
                    <a:pt x="2416" y="4332"/>
                    <a:pt x="5650" y="7247"/>
                    <a:pt x="9223" y="9163"/>
                  </a:cubicBezTo>
                  <a:lnTo>
                    <a:pt x="9223" y="7985"/>
                  </a:lnTo>
                  <a:cubicBezTo>
                    <a:pt x="5989" y="6169"/>
                    <a:pt x="3075" y="3494"/>
                    <a:pt x="998" y="260"/>
                  </a:cubicBezTo>
                  <a:cubicBezTo>
                    <a:pt x="919" y="80"/>
                    <a:pt x="739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2"/>
            <p:cNvSpPr/>
            <p:nvPr/>
          </p:nvSpPr>
          <p:spPr>
            <a:xfrm>
              <a:off x="897325" y="1989575"/>
              <a:ext cx="347375" cy="91850"/>
            </a:xfrm>
            <a:custGeom>
              <a:avLst/>
              <a:gdLst/>
              <a:ahLst/>
              <a:cxnLst/>
              <a:rect l="l" t="t" r="r" b="b"/>
              <a:pathLst>
                <a:path w="13895" h="3674" extrusionOk="0">
                  <a:moveTo>
                    <a:pt x="0" y="0"/>
                  </a:moveTo>
                  <a:lnTo>
                    <a:pt x="0" y="1178"/>
                  </a:lnTo>
                  <a:cubicBezTo>
                    <a:pt x="2915" y="2755"/>
                    <a:pt x="5989" y="3574"/>
                    <a:pt x="9063" y="3674"/>
                  </a:cubicBezTo>
                  <a:lnTo>
                    <a:pt x="9483" y="3674"/>
                  </a:lnTo>
                  <a:cubicBezTo>
                    <a:pt x="10820" y="3674"/>
                    <a:pt x="12317" y="3494"/>
                    <a:pt x="13894" y="3075"/>
                  </a:cubicBezTo>
                  <a:cubicBezTo>
                    <a:pt x="13815" y="2755"/>
                    <a:pt x="13815" y="2496"/>
                    <a:pt x="13815" y="2176"/>
                  </a:cubicBezTo>
                  <a:lnTo>
                    <a:pt x="13815" y="2077"/>
                  </a:lnTo>
                  <a:cubicBezTo>
                    <a:pt x="12397" y="2496"/>
                    <a:pt x="10980" y="2675"/>
                    <a:pt x="9483" y="2675"/>
                  </a:cubicBezTo>
                  <a:lnTo>
                    <a:pt x="9163" y="2675"/>
                  </a:lnTo>
                  <a:cubicBezTo>
                    <a:pt x="5989" y="2576"/>
                    <a:pt x="2915" y="167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2"/>
            <p:cNvSpPr/>
            <p:nvPr/>
          </p:nvSpPr>
          <p:spPr>
            <a:xfrm>
              <a:off x="1775900" y="802375"/>
              <a:ext cx="387325" cy="281325"/>
            </a:xfrm>
            <a:custGeom>
              <a:avLst/>
              <a:gdLst/>
              <a:ahLst/>
              <a:cxnLst/>
              <a:rect l="l" t="t" r="r" b="b"/>
              <a:pathLst>
                <a:path w="15493" h="11253" extrusionOk="0">
                  <a:moveTo>
                    <a:pt x="4997" y="1"/>
                  </a:moveTo>
                  <a:cubicBezTo>
                    <a:pt x="3827" y="1"/>
                    <a:pt x="2563" y="197"/>
                    <a:pt x="1210" y="655"/>
                  </a:cubicBezTo>
                  <a:cubicBezTo>
                    <a:pt x="0" y="1065"/>
                    <a:pt x="2908" y="11253"/>
                    <a:pt x="11423" y="11253"/>
                  </a:cubicBezTo>
                  <a:cubicBezTo>
                    <a:pt x="11622" y="11253"/>
                    <a:pt x="11824" y="11247"/>
                    <a:pt x="12030" y="11236"/>
                  </a:cubicBezTo>
                  <a:cubicBezTo>
                    <a:pt x="12030" y="11236"/>
                    <a:pt x="11950" y="9319"/>
                    <a:pt x="14844" y="7243"/>
                  </a:cubicBezTo>
                  <a:cubicBezTo>
                    <a:pt x="15493" y="6817"/>
                    <a:pt x="11882" y="1"/>
                    <a:pt x="49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2"/>
            <p:cNvSpPr/>
            <p:nvPr/>
          </p:nvSpPr>
          <p:spPr>
            <a:xfrm>
              <a:off x="1217725" y="1991275"/>
              <a:ext cx="170700" cy="164750"/>
            </a:xfrm>
            <a:custGeom>
              <a:avLst/>
              <a:gdLst/>
              <a:ahLst/>
              <a:cxnLst/>
              <a:rect l="l" t="t" r="r" b="b"/>
              <a:pathLst>
                <a:path w="6828" h="6590" extrusionOk="0">
                  <a:moveTo>
                    <a:pt x="2802" y="0"/>
                  </a:moveTo>
                  <a:cubicBezTo>
                    <a:pt x="2488" y="0"/>
                    <a:pt x="2188" y="84"/>
                    <a:pt x="1917" y="272"/>
                  </a:cubicBezTo>
                  <a:cubicBezTo>
                    <a:pt x="0" y="1430"/>
                    <a:pt x="1338" y="4684"/>
                    <a:pt x="2735" y="6101"/>
                  </a:cubicBezTo>
                  <a:cubicBezTo>
                    <a:pt x="3065" y="6449"/>
                    <a:pt x="3462" y="6590"/>
                    <a:pt x="3877" y="6590"/>
                  </a:cubicBezTo>
                  <a:cubicBezTo>
                    <a:pt x="5251" y="6590"/>
                    <a:pt x="6828" y="5049"/>
                    <a:pt x="6828" y="4344"/>
                  </a:cubicBezTo>
                  <a:cubicBezTo>
                    <a:pt x="6828" y="2714"/>
                    <a:pt x="4589" y="0"/>
                    <a:pt x="2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2"/>
            <p:cNvSpPr/>
            <p:nvPr/>
          </p:nvSpPr>
          <p:spPr>
            <a:xfrm>
              <a:off x="1217725" y="1996050"/>
              <a:ext cx="141250" cy="159075"/>
            </a:xfrm>
            <a:custGeom>
              <a:avLst/>
              <a:gdLst/>
              <a:ahLst/>
              <a:cxnLst/>
              <a:rect l="l" t="t" r="r" b="b"/>
              <a:pathLst>
                <a:path w="5650" h="6363" extrusionOk="0">
                  <a:moveTo>
                    <a:pt x="1997" y="1"/>
                  </a:moveTo>
                  <a:cubicBezTo>
                    <a:pt x="1997" y="1"/>
                    <a:pt x="1917" y="1"/>
                    <a:pt x="1917" y="81"/>
                  </a:cubicBezTo>
                  <a:cubicBezTo>
                    <a:pt x="0" y="1239"/>
                    <a:pt x="1338" y="4493"/>
                    <a:pt x="2735" y="5910"/>
                  </a:cubicBezTo>
                  <a:cubicBezTo>
                    <a:pt x="3033" y="6231"/>
                    <a:pt x="3405" y="6362"/>
                    <a:pt x="3803" y="6362"/>
                  </a:cubicBezTo>
                  <a:cubicBezTo>
                    <a:pt x="4417" y="6362"/>
                    <a:pt x="5092" y="6050"/>
                    <a:pt x="5650" y="5650"/>
                  </a:cubicBezTo>
                  <a:cubicBezTo>
                    <a:pt x="4233" y="3914"/>
                    <a:pt x="3155" y="1917"/>
                    <a:pt x="19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2"/>
            <p:cNvSpPr/>
            <p:nvPr/>
          </p:nvSpPr>
          <p:spPr>
            <a:xfrm>
              <a:off x="1253150" y="2064425"/>
              <a:ext cx="338125" cy="345400"/>
            </a:xfrm>
            <a:custGeom>
              <a:avLst/>
              <a:gdLst/>
              <a:ahLst/>
              <a:cxnLst/>
              <a:rect l="l" t="t" r="r" b="b"/>
              <a:pathLst>
                <a:path w="13525" h="13816" extrusionOk="0">
                  <a:moveTo>
                    <a:pt x="4992" y="1"/>
                  </a:moveTo>
                  <a:cubicBezTo>
                    <a:pt x="4992" y="1"/>
                    <a:pt x="4313" y="1758"/>
                    <a:pt x="819" y="2576"/>
                  </a:cubicBezTo>
                  <a:cubicBezTo>
                    <a:pt x="1" y="2836"/>
                    <a:pt x="1238" y="13236"/>
                    <a:pt x="11060" y="13815"/>
                  </a:cubicBezTo>
                  <a:cubicBezTo>
                    <a:pt x="11065" y="13815"/>
                    <a:pt x="11070" y="13816"/>
                    <a:pt x="11075" y="13816"/>
                  </a:cubicBezTo>
                  <a:cubicBezTo>
                    <a:pt x="12406" y="13816"/>
                    <a:pt x="13525" y="2825"/>
                    <a:pt x="49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2"/>
            <p:cNvSpPr/>
            <p:nvPr/>
          </p:nvSpPr>
          <p:spPr>
            <a:xfrm>
              <a:off x="1273625" y="2112350"/>
              <a:ext cx="47925" cy="16500"/>
            </a:xfrm>
            <a:custGeom>
              <a:avLst/>
              <a:gdLst/>
              <a:ahLst/>
              <a:cxnLst/>
              <a:rect l="l" t="t" r="r" b="b"/>
              <a:pathLst>
                <a:path w="1917" h="660" extrusionOk="0">
                  <a:moveTo>
                    <a:pt x="0" y="659"/>
                  </a:moveTo>
                  <a:lnTo>
                    <a:pt x="0" y="659"/>
                  </a:lnTo>
                  <a:lnTo>
                    <a:pt x="0" y="659"/>
                  </a:lnTo>
                  <a:close/>
                  <a:moveTo>
                    <a:pt x="1917" y="0"/>
                  </a:moveTo>
                  <a:cubicBezTo>
                    <a:pt x="1418" y="260"/>
                    <a:pt x="759" y="499"/>
                    <a:pt x="0" y="659"/>
                  </a:cubicBezTo>
                  <a:lnTo>
                    <a:pt x="0" y="659"/>
                  </a:lnTo>
                  <a:lnTo>
                    <a:pt x="0" y="659"/>
                  </a:lnTo>
                  <a:cubicBezTo>
                    <a:pt x="759" y="499"/>
                    <a:pt x="1418" y="260"/>
                    <a:pt x="1917" y="0"/>
                  </a:cubicBez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2"/>
            <p:cNvSpPr/>
            <p:nvPr/>
          </p:nvSpPr>
          <p:spPr>
            <a:xfrm>
              <a:off x="1273625" y="212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2"/>
            <p:cNvSpPr/>
            <p:nvPr/>
          </p:nvSpPr>
          <p:spPr>
            <a:xfrm>
              <a:off x="1273625" y="212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2"/>
            <p:cNvSpPr/>
            <p:nvPr/>
          </p:nvSpPr>
          <p:spPr>
            <a:xfrm>
              <a:off x="1271625" y="2128825"/>
              <a:ext cx="2025" cy="2500"/>
            </a:xfrm>
            <a:custGeom>
              <a:avLst/>
              <a:gdLst/>
              <a:ahLst/>
              <a:cxnLst/>
              <a:rect l="l" t="t" r="r" b="b"/>
              <a:pathLst>
                <a:path w="81" h="100" extrusionOk="0"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0"/>
                  </a:moveTo>
                  <a:lnTo>
                    <a:pt x="80" y="10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2"/>
            <p:cNvSpPr/>
            <p:nvPr/>
          </p:nvSpPr>
          <p:spPr>
            <a:xfrm>
              <a:off x="1313550" y="2019025"/>
              <a:ext cx="34950" cy="37450"/>
            </a:xfrm>
            <a:custGeom>
              <a:avLst/>
              <a:gdLst/>
              <a:ahLst/>
              <a:cxnLst/>
              <a:rect l="l" t="t" r="r" b="b"/>
              <a:pathLst>
                <a:path w="1398" h="1498" extrusionOk="0">
                  <a:moveTo>
                    <a:pt x="400" y="0"/>
                  </a:moveTo>
                  <a:cubicBezTo>
                    <a:pt x="320" y="0"/>
                    <a:pt x="160" y="0"/>
                    <a:pt x="160" y="80"/>
                  </a:cubicBezTo>
                  <a:cubicBezTo>
                    <a:pt x="80" y="160"/>
                    <a:pt x="0" y="240"/>
                    <a:pt x="0" y="320"/>
                  </a:cubicBezTo>
                  <a:cubicBezTo>
                    <a:pt x="0" y="399"/>
                    <a:pt x="0" y="399"/>
                    <a:pt x="80" y="399"/>
                  </a:cubicBezTo>
                  <a:cubicBezTo>
                    <a:pt x="80" y="499"/>
                    <a:pt x="80" y="579"/>
                    <a:pt x="160" y="579"/>
                  </a:cubicBezTo>
                  <a:cubicBezTo>
                    <a:pt x="320" y="899"/>
                    <a:pt x="579" y="1158"/>
                    <a:pt x="739" y="1398"/>
                  </a:cubicBezTo>
                  <a:cubicBezTo>
                    <a:pt x="819" y="1497"/>
                    <a:pt x="899" y="1497"/>
                    <a:pt x="998" y="1497"/>
                  </a:cubicBezTo>
                  <a:cubicBezTo>
                    <a:pt x="1158" y="1497"/>
                    <a:pt x="1238" y="1497"/>
                    <a:pt x="1318" y="1398"/>
                  </a:cubicBezTo>
                  <a:cubicBezTo>
                    <a:pt x="1318" y="1318"/>
                    <a:pt x="1398" y="1238"/>
                    <a:pt x="1398" y="1158"/>
                  </a:cubicBezTo>
                  <a:lnTo>
                    <a:pt x="1398" y="1078"/>
                  </a:lnTo>
                  <a:cubicBezTo>
                    <a:pt x="1398" y="998"/>
                    <a:pt x="1318" y="899"/>
                    <a:pt x="1318" y="899"/>
                  </a:cubicBezTo>
                  <a:cubicBezTo>
                    <a:pt x="1078" y="579"/>
                    <a:pt x="899" y="320"/>
                    <a:pt x="659" y="80"/>
                  </a:cubicBezTo>
                  <a:cubicBezTo>
                    <a:pt x="579" y="0"/>
                    <a:pt x="499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9" name="Google Shape;3549;p42"/>
            <p:cNvGrpSpPr/>
            <p:nvPr/>
          </p:nvGrpSpPr>
          <p:grpSpPr>
            <a:xfrm rot="9432126">
              <a:off x="2071412" y="971631"/>
              <a:ext cx="179166" cy="175472"/>
              <a:chOff x="1446325" y="1991275"/>
              <a:chExt cx="170700" cy="164750"/>
            </a:xfrm>
          </p:grpSpPr>
          <p:sp>
            <p:nvSpPr>
              <p:cNvPr id="3550" name="Google Shape;3550;p42"/>
              <p:cNvSpPr/>
              <p:nvPr/>
            </p:nvSpPr>
            <p:spPr>
              <a:xfrm>
                <a:off x="1446325" y="1991275"/>
                <a:ext cx="17070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6828" h="6590" extrusionOk="0">
                    <a:moveTo>
                      <a:pt x="2802" y="0"/>
                    </a:moveTo>
                    <a:cubicBezTo>
                      <a:pt x="2488" y="0"/>
                      <a:pt x="2188" y="84"/>
                      <a:pt x="1917" y="272"/>
                    </a:cubicBezTo>
                    <a:cubicBezTo>
                      <a:pt x="0" y="1430"/>
                      <a:pt x="1338" y="4684"/>
                      <a:pt x="2735" y="6101"/>
                    </a:cubicBezTo>
                    <a:cubicBezTo>
                      <a:pt x="3065" y="6449"/>
                      <a:pt x="3462" y="6590"/>
                      <a:pt x="3877" y="6590"/>
                    </a:cubicBezTo>
                    <a:cubicBezTo>
                      <a:pt x="5251" y="6590"/>
                      <a:pt x="6828" y="5049"/>
                      <a:pt x="6828" y="4344"/>
                    </a:cubicBezTo>
                    <a:cubicBezTo>
                      <a:pt x="6828" y="2714"/>
                      <a:pt x="4589" y="0"/>
                      <a:pt x="28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42"/>
              <p:cNvSpPr/>
              <p:nvPr/>
            </p:nvSpPr>
            <p:spPr>
              <a:xfrm>
                <a:off x="1446325" y="1996050"/>
                <a:ext cx="141250" cy="159075"/>
              </a:xfrm>
              <a:custGeom>
                <a:avLst/>
                <a:gdLst/>
                <a:ahLst/>
                <a:cxnLst/>
                <a:rect l="l" t="t" r="r" b="b"/>
                <a:pathLst>
                  <a:path w="5650" h="6363" extrusionOk="0">
                    <a:moveTo>
                      <a:pt x="1997" y="1"/>
                    </a:moveTo>
                    <a:cubicBezTo>
                      <a:pt x="1997" y="1"/>
                      <a:pt x="1917" y="1"/>
                      <a:pt x="1917" y="81"/>
                    </a:cubicBezTo>
                    <a:cubicBezTo>
                      <a:pt x="0" y="1239"/>
                      <a:pt x="1338" y="4493"/>
                      <a:pt x="2735" y="5910"/>
                    </a:cubicBezTo>
                    <a:cubicBezTo>
                      <a:pt x="3033" y="6231"/>
                      <a:pt x="3405" y="6362"/>
                      <a:pt x="3803" y="6362"/>
                    </a:cubicBezTo>
                    <a:cubicBezTo>
                      <a:pt x="4417" y="6362"/>
                      <a:pt x="5092" y="6050"/>
                      <a:pt x="5650" y="5650"/>
                    </a:cubicBezTo>
                    <a:cubicBezTo>
                      <a:pt x="4233" y="3914"/>
                      <a:pt x="3155" y="1917"/>
                      <a:pt x="1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42"/>
              <p:cNvSpPr/>
              <p:nvPr/>
            </p:nvSpPr>
            <p:spPr>
              <a:xfrm>
                <a:off x="1542150" y="2019025"/>
                <a:ext cx="3495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1398" h="1498" extrusionOk="0">
                    <a:moveTo>
                      <a:pt x="400" y="0"/>
                    </a:moveTo>
                    <a:cubicBezTo>
                      <a:pt x="320" y="0"/>
                      <a:pt x="160" y="0"/>
                      <a:pt x="160" y="80"/>
                    </a:cubicBezTo>
                    <a:cubicBezTo>
                      <a:pt x="80" y="160"/>
                      <a:pt x="0" y="240"/>
                      <a:pt x="0" y="320"/>
                    </a:cubicBezTo>
                    <a:cubicBezTo>
                      <a:pt x="0" y="399"/>
                      <a:pt x="0" y="399"/>
                      <a:pt x="80" y="399"/>
                    </a:cubicBezTo>
                    <a:cubicBezTo>
                      <a:pt x="80" y="499"/>
                      <a:pt x="80" y="579"/>
                      <a:pt x="160" y="579"/>
                    </a:cubicBezTo>
                    <a:cubicBezTo>
                      <a:pt x="320" y="899"/>
                      <a:pt x="579" y="1158"/>
                      <a:pt x="739" y="1398"/>
                    </a:cubicBezTo>
                    <a:cubicBezTo>
                      <a:pt x="819" y="1497"/>
                      <a:pt x="899" y="1497"/>
                      <a:pt x="998" y="1497"/>
                    </a:cubicBezTo>
                    <a:cubicBezTo>
                      <a:pt x="1158" y="1497"/>
                      <a:pt x="1238" y="1497"/>
                      <a:pt x="1318" y="1398"/>
                    </a:cubicBezTo>
                    <a:cubicBezTo>
                      <a:pt x="1318" y="1318"/>
                      <a:pt x="1398" y="1238"/>
                      <a:pt x="1398" y="1158"/>
                    </a:cubicBezTo>
                    <a:lnTo>
                      <a:pt x="1398" y="1078"/>
                    </a:lnTo>
                    <a:cubicBezTo>
                      <a:pt x="1398" y="998"/>
                      <a:pt x="1318" y="899"/>
                      <a:pt x="1318" y="899"/>
                    </a:cubicBezTo>
                    <a:cubicBezTo>
                      <a:pt x="1078" y="579"/>
                      <a:pt x="899" y="320"/>
                      <a:pt x="659" y="80"/>
                    </a:cubicBezTo>
                    <a:cubicBezTo>
                      <a:pt x="579" y="0"/>
                      <a:pt x="499" y="0"/>
                      <a:pt x="4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53" name="Google Shape;3553;p42"/>
          <p:cNvGrpSpPr/>
          <p:nvPr/>
        </p:nvGrpSpPr>
        <p:grpSpPr>
          <a:xfrm rot="1879581">
            <a:off x="2810421" y="319763"/>
            <a:ext cx="1894456" cy="1775684"/>
            <a:chOff x="666750" y="634100"/>
            <a:chExt cx="1894500" cy="1775725"/>
          </a:xfrm>
        </p:grpSpPr>
        <p:sp>
          <p:nvSpPr>
            <p:cNvPr id="3554" name="Google Shape;3554;p42"/>
            <p:cNvSpPr/>
            <p:nvPr/>
          </p:nvSpPr>
          <p:spPr>
            <a:xfrm>
              <a:off x="1267625" y="90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2"/>
            <p:cNvSpPr/>
            <p:nvPr/>
          </p:nvSpPr>
          <p:spPr>
            <a:xfrm>
              <a:off x="1261150" y="634100"/>
              <a:ext cx="1300100" cy="1388925"/>
            </a:xfrm>
            <a:custGeom>
              <a:avLst/>
              <a:gdLst/>
              <a:ahLst/>
              <a:cxnLst/>
              <a:rect l="l" t="t" r="r" b="b"/>
              <a:pathLst>
                <a:path w="52004" h="55557" extrusionOk="0">
                  <a:moveTo>
                    <a:pt x="49908" y="0"/>
                  </a:moveTo>
                  <a:cubicBezTo>
                    <a:pt x="44338" y="3234"/>
                    <a:pt x="40605" y="8804"/>
                    <a:pt x="36612" y="14633"/>
                  </a:cubicBezTo>
                  <a:cubicBezTo>
                    <a:pt x="36612" y="14633"/>
                    <a:pt x="36532" y="14713"/>
                    <a:pt x="36532" y="14793"/>
                  </a:cubicBezTo>
                  <a:cubicBezTo>
                    <a:pt x="36772" y="14972"/>
                    <a:pt x="37032" y="15212"/>
                    <a:pt x="37191" y="15551"/>
                  </a:cubicBezTo>
                  <a:cubicBezTo>
                    <a:pt x="37271" y="15372"/>
                    <a:pt x="37351" y="15292"/>
                    <a:pt x="37431" y="15132"/>
                  </a:cubicBezTo>
                  <a:cubicBezTo>
                    <a:pt x="41763" y="8884"/>
                    <a:pt x="45755" y="2895"/>
                    <a:pt x="52004" y="0"/>
                  </a:cubicBezTo>
                  <a:close/>
                  <a:moveTo>
                    <a:pt x="4751" y="20282"/>
                  </a:moveTo>
                  <a:cubicBezTo>
                    <a:pt x="5750" y="20282"/>
                    <a:pt x="6668" y="20961"/>
                    <a:pt x="7327" y="21540"/>
                  </a:cubicBezTo>
                  <a:cubicBezTo>
                    <a:pt x="9483" y="23696"/>
                    <a:pt x="11239" y="27848"/>
                    <a:pt x="11898" y="32440"/>
                  </a:cubicBezTo>
                  <a:cubicBezTo>
                    <a:pt x="7985" y="31681"/>
                    <a:pt x="4751" y="29525"/>
                    <a:pt x="2995" y="27110"/>
                  </a:cubicBezTo>
                  <a:cubicBezTo>
                    <a:pt x="1178" y="24614"/>
                    <a:pt x="1098" y="22279"/>
                    <a:pt x="2915" y="20961"/>
                  </a:cubicBezTo>
                  <a:cubicBezTo>
                    <a:pt x="3594" y="20462"/>
                    <a:pt x="4172" y="20282"/>
                    <a:pt x="4751" y="20282"/>
                  </a:cubicBezTo>
                  <a:close/>
                  <a:moveTo>
                    <a:pt x="33778" y="18785"/>
                  </a:moveTo>
                  <a:cubicBezTo>
                    <a:pt x="30863" y="22778"/>
                    <a:pt x="27709" y="26691"/>
                    <a:pt x="23636" y="29605"/>
                  </a:cubicBezTo>
                  <a:cubicBezTo>
                    <a:pt x="20642" y="31841"/>
                    <a:pt x="17468" y="32679"/>
                    <a:pt x="14573" y="32679"/>
                  </a:cubicBezTo>
                  <a:cubicBezTo>
                    <a:pt x="14074" y="32679"/>
                    <a:pt x="13475" y="32679"/>
                    <a:pt x="12976" y="32600"/>
                  </a:cubicBezTo>
                  <a:cubicBezTo>
                    <a:pt x="12317" y="27609"/>
                    <a:pt x="10401" y="23117"/>
                    <a:pt x="8085" y="20861"/>
                  </a:cubicBezTo>
                  <a:cubicBezTo>
                    <a:pt x="6987" y="19783"/>
                    <a:pt x="5829" y="19284"/>
                    <a:pt x="4751" y="19284"/>
                  </a:cubicBezTo>
                  <a:cubicBezTo>
                    <a:pt x="3913" y="19284"/>
                    <a:pt x="3094" y="19544"/>
                    <a:pt x="2336" y="20123"/>
                  </a:cubicBezTo>
                  <a:cubicBezTo>
                    <a:pt x="100" y="21860"/>
                    <a:pt x="0" y="24694"/>
                    <a:pt x="2176" y="27689"/>
                  </a:cubicBezTo>
                  <a:cubicBezTo>
                    <a:pt x="4093" y="30344"/>
                    <a:pt x="7746" y="32759"/>
                    <a:pt x="11978" y="33518"/>
                  </a:cubicBezTo>
                  <a:cubicBezTo>
                    <a:pt x="12078" y="33518"/>
                    <a:pt x="12078" y="33598"/>
                    <a:pt x="12078" y="33598"/>
                  </a:cubicBezTo>
                  <a:cubicBezTo>
                    <a:pt x="12657" y="39587"/>
                    <a:pt x="11399" y="45156"/>
                    <a:pt x="8484" y="49229"/>
                  </a:cubicBezTo>
                  <a:cubicBezTo>
                    <a:pt x="6828" y="51644"/>
                    <a:pt x="4831" y="53561"/>
                    <a:pt x="2595" y="54798"/>
                  </a:cubicBezTo>
                  <a:cubicBezTo>
                    <a:pt x="2915" y="55058"/>
                    <a:pt x="3174" y="55218"/>
                    <a:pt x="3414" y="55557"/>
                  </a:cubicBezTo>
                  <a:cubicBezTo>
                    <a:pt x="5410" y="54299"/>
                    <a:pt x="7486" y="52483"/>
                    <a:pt x="9323" y="49808"/>
                  </a:cubicBezTo>
                  <a:cubicBezTo>
                    <a:pt x="12657" y="45076"/>
                    <a:pt x="13575" y="39088"/>
                    <a:pt x="13076" y="33598"/>
                  </a:cubicBezTo>
                  <a:lnTo>
                    <a:pt x="13076" y="33598"/>
                  </a:lnTo>
                  <a:cubicBezTo>
                    <a:pt x="13575" y="33678"/>
                    <a:pt x="14074" y="33678"/>
                    <a:pt x="14653" y="33678"/>
                  </a:cubicBezTo>
                  <a:cubicBezTo>
                    <a:pt x="17727" y="33678"/>
                    <a:pt x="20961" y="32759"/>
                    <a:pt x="24215" y="30444"/>
                  </a:cubicBezTo>
                  <a:cubicBezTo>
                    <a:pt x="28447" y="27349"/>
                    <a:pt x="31701" y="23357"/>
                    <a:pt x="34696" y="19204"/>
                  </a:cubicBezTo>
                  <a:cubicBezTo>
                    <a:pt x="34356" y="19045"/>
                    <a:pt x="34037" y="18965"/>
                    <a:pt x="33778" y="187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2"/>
            <p:cNvSpPr/>
            <p:nvPr/>
          </p:nvSpPr>
          <p:spPr>
            <a:xfrm>
              <a:off x="666750" y="1789950"/>
              <a:ext cx="230600" cy="229100"/>
            </a:xfrm>
            <a:custGeom>
              <a:avLst/>
              <a:gdLst/>
              <a:ahLst/>
              <a:cxnLst/>
              <a:rect l="l" t="t" r="r" b="b"/>
              <a:pathLst>
                <a:path w="9224" h="9164" extrusionOk="0">
                  <a:moveTo>
                    <a:pt x="579" y="0"/>
                  </a:moveTo>
                  <a:cubicBezTo>
                    <a:pt x="499" y="0"/>
                    <a:pt x="420" y="0"/>
                    <a:pt x="320" y="80"/>
                  </a:cubicBezTo>
                  <a:cubicBezTo>
                    <a:pt x="80" y="260"/>
                    <a:pt x="0" y="499"/>
                    <a:pt x="160" y="759"/>
                  </a:cubicBezTo>
                  <a:cubicBezTo>
                    <a:pt x="2416" y="4332"/>
                    <a:pt x="5650" y="7247"/>
                    <a:pt x="9223" y="9163"/>
                  </a:cubicBezTo>
                  <a:lnTo>
                    <a:pt x="9223" y="7985"/>
                  </a:lnTo>
                  <a:cubicBezTo>
                    <a:pt x="5989" y="6169"/>
                    <a:pt x="3075" y="3494"/>
                    <a:pt x="998" y="260"/>
                  </a:cubicBezTo>
                  <a:cubicBezTo>
                    <a:pt x="919" y="80"/>
                    <a:pt x="739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2"/>
            <p:cNvSpPr/>
            <p:nvPr/>
          </p:nvSpPr>
          <p:spPr>
            <a:xfrm>
              <a:off x="897325" y="1989575"/>
              <a:ext cx="347375" cy="91850"/>
            </a:xfrm>
            <a:custGeom>
              <a:avLst/>
              <a:gdLst/>
              <a:ahLst/>
              <a:cxnLst/>
              <a:rect l="l" t="t" r="r" b="b"/>
              <a:pathLst>
                <a:path w="13895" h="3674" extrusionOk="0">
                  <a:moveTo>
                    <a:pt x="0" y="0"/>
                  </a:moveTo>
                  <a:lnTo>
                    <a:pt x="0" y="1178"/>
                  </a:lnTo>
                  <a:cubicBezTo>
                    <a:pt x="2915" y="2755"/>
                    <a:pt x="5989" y="3574"/>
                    <a:pt x="9063" y="3674"/>
                  </a:cubicBezTo>
                  <a:lnTo>
                    <a:pt x="9483" y="3674"/>
                  </a:lnTo>
                  <a:cubicBezTo>
                    <a:pt x="10820" y="3674"/>
                    <a:pt x="12317" y="3494"/>
                    <a:pt x="13894" y="3075"/>
                  </a:cubicBezTo>
                  <a:cubicBezTo>
                    <a:pt x="13815" y="2755"/>
                    <a:pt x="13815" y="2496"/>
                    <a:pt x="13815" y="2176"/>
                  </a:cubicBezTo>
                  <a:lnTo>
                    <a:pt x="13815" y="2077"/>
                  </a:lnTo>
                  <a:cubicBezTo>
                    <a:pt x="12397" y="2496"/>
                    <a:pt x="10980" y="2675"/>
                    <a:pt x="9483" y="2675"/>
                  </a:cubicBezTo>
                  <a:lnTo>
                    <a:pt x="9163" y="2675"/>
                  </a:lnTo>
                  <a:cubicBezTo>
                    <a:pt x="5989" y="2576"/>
                    <a:pt x="2915" y="167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2"/>
            <p:cNvSpPr/>
            <p:nvPr/>
          </p:nvSpPr>
          <p:spPr>
            <a:xfrm>
              <a:off x="1775900" y="802375"/>
              <a:ext cx="387325" cy="281325"/>
            </a:xfrm>
            <a:custGeom>
              <a:avLst/>
              <a:gdLst/>
              <a:ahLst/>
              <a:cxnLst/>
              <a:rect l="l" t="t" r="r" b="b"/>
              <a:pathLst>
                <a:path w="15493" h="11253" extrusionOk="0">
                  <a:moveTo>
                    <a:pt x="4997" y="1"/>
                  </a:moveTo>
                  <a:cubicBezTo>
                    <a:pt x="3827" y="1"/>
                    <a:pt x="2563" y="197"/>
                    <a:pt x="1210" y="655"/>
                  </a:cubicBezTo>
                  <a:cubicBezTo>
                    <a:pt x="0" y="1065"/>
                    <a:pt x="2908" y="11253"/>
                    <a:pt x="11423" y="11253"/>
                  </a:cubicBezTo>
                  <a:cubicBezTo>
                    <a:pt x="11622" y="11253"/>
                    <a:pt x="11824" y="11247"/>
                    <a:pt x="12030" y="11236"/>
                  </a:cubicBezTo>
                  <a:cubicBezTo>
                    <a:pt x="12030" y="11236"/>
                    <a:pt x="11950" y="9319"/>
                    <a:pt x="14844" y="7243"/>
                  </a:cubicBezTo>
                  <a:cubicBezTo>
                    <a:pt x="15493" y="6817"/>
                    <a:pt x="11882" y="1"/>
                    <a:pt x="49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2"/>
            <p:cNvSpPr/>
            <p:nvPr/>
          </p:nvSpPr>
          <p:spPr>
            <a:xfrm>
              <a:off x="1217725" y="1991275"/>
              <a:ext cx="170700" cy="164750"/>
            </a:xfrm>
            <a:custGeom>
              <a:avLst/>
              <a:gdLst/>
              <a:ahLst/>
              <a:cxnLst/>
              <a:rect l="l" t="t" r="r" b="b"/>
              <a:pathLst>
                <a:path w="6828" h="6590" extrusionOk="0">
                  <a:moveTo>
                    <a:pt x="2802" y="0"/>
                  </a:moveTo>
                  <a:cubicBezTo>
                    <a:pt x="2488" y="0"/>
                    <a:pt x="2188" y="84"/>
                    <a:pt x="1917" y="272"/>
                  </a:cubicBezTo>
                  <a:cubicBezTo>
                    <a:pt x="0" y="1430"/>
                    <a:pt x="1338" y="4684"/>
                    <a:pt x="2735" y="6101"/>
                  </a:cubicBezTo>
                  <a:cubicBezTo>
                    <a:pt x="3065" y="6449"/>
                    <a:pt x="3462" y="6590"/>
                    <a:pt x="3877" y="6590"/>
                  </a:cubicBezTo>
                  <a:cubicBezTo>
                    <a:pt x="5251" y="6590"/>
                    <a:pt x="6828" y="5049"/>
                    <a:pt x="6828" y="4344"/>
                  </a:cubicBezTo>
                  <a:cubicBezTo>
                    <a:pt x="6828" y="2714"/>
                    <a:pt x="4589" y="0"/>
                    <a:pt x="2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2"/>
            <p:cNvSpPr/>
            <p:nvPr/>
          </p:nvSpPr>
          <p:spPr>
            <a:xfrm>
              <a:off x="1217725" y="1996050"/>
              <a:ext cx="141250" cy="159075"/>
            </a:xfrm>
            <a:custGeom>
              <a:avLst/>
              <a:gdLst/>
              <a:ahLst/>
              <a:cxnLst/>
              <a:rect l="l" t="t" r="r" b="b"/>
              <a:pathLst>
                <a:path w="5650" h="6363" extrusionOk="0">
                  <a:moveTo>
                    <a:pt x="1997" y="1"/>
                  </a:moveTo>
                  <a:cubicBezTo>
                    <a:pt x="1997" y="1"/>
                    <a:pt x="1917" y="1"/>
                    <a:pt x="1917" y="81"/>
                  </a:cubicBezTo>
                  <a:cubicBezTo>
                    <a:pt x="0" y="1239"/>
                    <a:pt x="1338" y="4493"/>
                    <a:pt x="2735" y="5910"/>
                  </a:cubicBezTo>
                  <a:cubicBezTo>
                    <a:pt x="3033" y="6231"/>
                    <a:pt x="3405" y="6362"/>
                    <a:pt x="3803" y="6362"/>
                  </a:cubicBezTo>
                  <a:cubicBezTo>
                    <a:pt x="4417" y="6362"/>
                    <a:pt x="5092" y="6050"/>
                    <a:pt x="5650" y="5650"/>
                  </a:cubicBezTo>
                  <a:cubicBezTo>
                    <a:pt x="4233" y="3914"/>
                    <a:pt x="3155" y="1917"/>
                    <a:pt x="19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2"/>
            <p:cNvSpPr/>
            <p:nvPr/>
          </p:nvSpPr>
          <p:spPr>
            <a:xfrm>
              <a:off x="1253150" y="2064425"/>
              <a:ext cx="338125" cy="345400"/>
            </a:xfrm>
            <a:custGeom>
              <a:avLst/>
              <a:gdLst/>
              <a:ahLst/>
              <a:cxnLst/>
              <a:rect l="l" t="t" r="r" b="b"/>
              <a:pathLst>
                <a:path w="13525" h="13816" extrusionOk="0">
                  <a:moveTo>
                    <a:pt x="4992" y="1"/>
                  </a:moveTo>
                  <a:cubicBezTo>
                    <a:pt x="4992" y="1"/>
                    <a:pt x="4313" y="1758"/>
                    <a:pt x="819" y="2576"/>
                  </a:cubicBezTo>
                  <a:cubicBezTo>
                    <a:pt x="1" y="2836"/>
                    <a:pt x="1238" y="13236"/>
                    <a:pt x="11060" y="13815"/>
                  </a:cubicBezTo>
                  <a:cubicBezTo>
                    <a:pt x="11065" y="13815"/>
                    <a:pt x="11070" y="13816"/>
                    <a:pt x="11075" y="13816"/>
                  </a:cubicBezTo>
                  <a:cubicBezTo>
                    <a:pt x="12406" y="13816"/>
                    <a:pt x="13525" y="2825"/>
                    <a:pt x="49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2"/>
            <p:cNvSpPr/>
            <p:nvPr/>
          </p:nvSpPr>
          <p:spPr>
            <a:xfrm>
              <a:off x="1273625" y="2112350"/>
              <a:ext cx="47925" cy="16500"/>
            </a:xfrm>
            <a:custGeom>
              <a:avLst/>
              <a:gdLst/>
              <a:ahLst/>
              <a:cxnLst/>
              <a:rect l="l" t="t" r="r" b="b"/>
              <a:pathLst>
                <a:path w="1917" h="660" extrusionOk="0">
                  <a:moveTo>
                    <a:pt x="0" y="659"/>
                  </a:moveTo>
                  <a:lnTo>
                    <a:pt x="0" y="659"/>
                  </a:lnTo>
                  <a:lnTo>
                    <a:pt x="0" y="659"/>
                  </a:lnTo>
                  <a:close/>
                  <a:moveTo>
                    <a:pt x="1917" y="0"/>
                  </a:moveTo>
                  <a:cubicBezTo>
                    <a:pt x="1418" y="260"/>
                    <a:pt x="759" y="499"/>
                    <a:pt x="0" y="659"/>
                  </a:cubicBezTo>
                  <a:lnTo>
                    <a:pt x="0" y="659"/>
                  </a:lnTo>
                  <a:lnTo>
                    <a:pt x="0" y="659"/>
                  </a:lnTo>
                  <a:cubicBezTo>
                    <a:pt x="759" y="499"/>
                    <a:pt x="1418" y="260"/>
                    <a:pt x="1917" y="0"/>
                  </a:cubicBez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2"/>
            <p:cNvSpPr/>
            <p:nvPr/>
          </p:nvSpPr>
          <p:spPr>
            <a:xfrm>
              <a:off x="1273625" y="212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2"/>
            <p:cNvSpPr/>
            <p:nvPr/>
          </p:nvSpPr>
          <p:spPr>
            <a:xfrm>
              <a:off x="1273625" y="212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2"/>
            <p:cNvSpPr/>
            <p:nvPr/>
          </p:nvSpPr>
          <p:spPr>
            <a:xfrm>
              <a:off x="1271625" y="2128825"/>
              <a:ext cx="2025" cy="2500"/>
            </a:xfrm>
            <a:custGeom>
              <a:avLst/>
              <a:gdLst/>
              <a:ahLst/>
              <a:cxnLst/>
              <a:rect l="l" t="t" r="r" b="b"/>
              <a:pathLst>
                <a:path w="81" h="100" extrusionOk="0"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0"/>
                  </a:moveTo>
                  <a:lnTo>
                    <a:pt x="80" y="10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2"/>
            <p:cNvSpPr/>
            <p:nvPr/>
          </p:nvSpPr>
          <p:spPr>
            <a:xfrm>
              <a:off x="1313550" y="2019025"/>
              <a:ext cx="34950" cy="37450"/>
            </a:xfrm>
            <a:custGeom>
              <a:avLst/>
              <a:gdLst/>
              <a:ahLst/>
              <a:cxnLst/>
              <a:rect l="l" t="t" r="r" b="b"/>
              <a:pathLst>
                <a:path w="1398" h="1498" extrusionOk="0">
                  <a:moveTo>
                    <a:pt x="400" y="0"/>
                  </a:moveTo>
                  <a:cubicBezTo>
                    <a:pt x="320" y="0"/>
                    <a:pt x="160" y="0"/>
                    <a:pt x="160" y="80"/>
                  </a:cubicBezTo>
                  <a:cubicBezTo>
                    <a:pt x="80" y="160"/>
                    <a:pt x="0" y="240"/>
                    <a:pt x="0" y="320"/>
                  </a:cubicBezTo>
                  <a:cubicBezTo>
                    <a:pt x="0" y="399"/>
                    <a:pt x="0" y="399"/>
                    <a:pt x="80" y="399"/>
                  </a:cubicBezTo>
                  <a:cubicBezTo>
                    <a:pt x="80" y="499"/>
                    <a:pt x="80" y="579"/>
                    <a:pt x="160" y="579"/>
                  </a:cubicBezTo>
                  <a:cubicBezTo>
                    <a:pt x="320" y="899"/>
                    <a:pt x="579" y="1158"/>
                    <a:pt x="739" y="1398"/>
                  </a:cubicBezTo>
                  <a:cubicBezTo>
                    <a:pt x="819" y="1497"/>
                    <a:pt x="899" y="1497"/>
                    <a:pt x="998" y="1497"/>
                  </a:cubicBezTo>
                  <a:cubicBezTo>
                    <a:pt x="1158" y="1497"/>
                    <a:pt x="1238" y="1497"/>
                    <a:pt x="1318" y="1398"/>
                  </a:cubicBezTo>
                  <a:cubicBezTo>
                    <a:pt x="1318" y="1318"/>
                    <a:pt x="1398" y="1238"/>
                    <a:pt x="1398" y="1158"/>
                  </a:cubicBezTo>
                  <a:lnTo>
                    <a:pt x="1398" y="1078"/>
                  </a:lnTo>
                  <a:cubicBezTo>
                    <a:pt x="1398" y="998"/>
                    <a:pt x="1318" y="899"/>
                    <a:pt x="1318" y="899"/>
                  </a:cubicBezTo>
                  <a:cubicBezTo>
                    <a:pt x="1078" y="579"/>
                    <a:pt x="899" y="320"/>
                    <a:pt x="659" y="80"/>
                  </a:cubicBezTo>
                  <a:cubicBezTo>
                    <a:pt x="579" y="0"/>
                    <a:pt x="499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67" name="Google Shape;3567;p42"/>
            <p:cNvGrpSpPr/>
            <p:nvPr/>
          </p:nvGrpSpPr>
          <p:grpSpPr>
            <a:xfrm rot="9432126">
              <a:off x="2071412" y="971631"/>
              <a:ext cx="179166" cy="175472"/>
              <a:chOff x="1446325" y="1991275"/>
              <a:chExt cx="170700" cy="164750"/>
            </a:xfrm>
          </p:grpSpPr>
          <p:sp>
            <p:nvSpPr>
              <p:cNvPr id="3568" name="Google Shape;3568;p42"/>
              <p:cNvSpPr/>
              <p:nvPr/>
            </p:nvSpPr>
            <p:spPr>
              <a:xfrm>
                <a:off x="1446325" y="1991275"/>
                <a:ext cx="17070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6828" h="6590" extrusionOk="0">
                    <a:moveTo>
                      <a:pt x="2802" y="0"/>
                    </a:moveTo>
                    <a:cubicBezTo>
                      <a:pt x="2488" y="0"/>
                      <a:pt x="2188" y="84"/>
                      <a:pt x="1917" y="272"/>
                    </a:cubicBezTo>
                    <a:cubicBezTo>
                      <a:pt x="0" y="1430"/>
                      <a:pt x="1338" y="4684"/>
                      <a:pt x="2735" y="6101"/>
                    </a:cubicBezTo>
                    <a:cubicBezTo>
                      <a:pt x="3065" y="6449"/>
                      <a:pt x="3462" y="6590"/>
                      <a:pt x="3877" y="6590"/>
                    </a:cubicBezTo>
                    <a:cubicBezTo>
                      <a:pt x="5251" y="6590"/>
                      <a:pt x="6828" y="5049"/>
                      <a:pt x="6828" y="4344"/>
                    </a:cubicBezTo>
                    <a:cubicBezTo>
                      <a:pt x="6828" y="2714"/>
                      <a:pt x="4589" y="0"/>
                      <a:pt x="28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42"/>
              <p:cNvSpPr/>
              <p:nvPr/>
            </p:nvSpPr>
            <p:spPr>
              <a:xfrm>
                <a:off x="1446325" y="1996050"/>
                <a:ext cx="141250" cy="159075"/>
              </a:xfrm>
              <a:custGeom>
                <a:avLst/>
                <a:gdLst/>
                <a:ahLst/>
                <a:cxnLst/>
                <a:rect l="l" t="t" r="r" b="b"/>
                <a:pathLst>
                  <a:path w="5650" h="6363" extrusionOk="0">
                    <a:moveTo>
                      <a:pt x="1997" y="1"/>
                    </a:moveTo>
                    <a:cubicBezTo>
                      <a:pt x="1997" y="1"/>
                      <a:pt x="1917" y="1"/>
                      <a:pt x="1917" y="81"/>
                    </a:cubicBezTo>
                    <a:cubicBezTo>
                      <a:pt x="0" y="1239"/>
                      <a:pt x="1338" y="4493"/>
                      <a:pt x="2735" y="5910"/>
                    </a:cubicBezTo>
                    <a:cubicBezTo>
                      <a:pt x="3033" y="6231"/>
                      <a:pt x="3405" y="6362"/>
                      <a:pt x="3803" y="6362"/>
                    </a:cubicBezTo>
                    <a:cubicBezTo>
                      <a:pt x="4417" y="6362"/>
                      <a:pt x="5092" y="6050"/>
                      <a:pt x="5650" y="5650"/>
                    </a:cubicBezTo>
                    <a:cubicBezTo>
                      <a:pt x="4233" y="3914"/>
                      <a:pt x="3155" y="1917"/>
                      <a:pt x="1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42"/>
              <p:cNvSpPr/>
              <p:nvPr/>
            </p:nvSpPr>
            <p:spPr>
              <a:xfrm>
                <a:off x="1542150" y="2019025"/>
                <a:ext cx="3495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1398" h="1498" extrusionOk="0">
                    <a:moveTo>
                      <a:pt x="400" y="0"/>
                    </a:moveTo>
                    <a:cubicBezTo>
                      <a:pt x="320" y="0"/>
                      <a:pt x="160" y="0"/>
                      <a:pt x="160" y="80"/>
                    </a:cubicBezTo>
                    <a:cubicBezTo>
                      <a:pt x="80" y="160"/>
                      <a:pt x="0" y="240"/>
                      <a:pt x="0" y="320"/>
                    </a:cubicBezTo>
                    <a:cubicBezTo>
                      <a:pt x="0" y="399"/>
                      <a:pt x="0" y="399"/>
                      <a:pt x="80" y="399"/>
                    </a:cubicBezTo>
                    <a:cubicBezTo>
                      <a:pt x="80" y="499"/>
                      <a:pt x="80" y="579"/>
                      <a:pt x="160" y="579"/>
                    </a:cubicBezTo>
                    <a:cubicBezTo>
                      <a:pt x="320" y="899"/>
                      <a:pt x="579" y="1158"/>
                      <a:pt x="739" y="1398"/>
                    </a:cubicBezTo>
                    <a:cubicBezTo>
                      <a:pt x="819" y="1497"/>
                      <a:pt x="899" y="1497"/>
                      <a:pt x="998" y="1497"/>
                    </a:cubicBezTo>
                    <a:cubicBezTo>
                      <a:pt x="1158" y="1497"/>
                      <a:pt x="1238" y="1497"/>
                      <a:pt x="1318" y="1398"/>
                    </a:cubicBezTo>
                    <a:cubicBezTo>
                      <a:pt x="1318" y="1318"/>
                      <a:pt x="1398" y="1238"/>
                      <a:pt x="1398" y="1158"/>
                    </a:cubicBezTo>
                    <a:lnTo>
                      <a:pt x="1398" y="1078"/>
                    </a:lnTo>
                    <a:cubicBezTo>
                      <a:pt x="1398" y="998"/>
                      <a:pt x="1318" y="899"/>
                      <a:pt x="1318" y="899"/>
                    </a:cubicBezTo>
                    <a:cubicBezTo>
                      <a:pt x="1078" y="579"/>
                      <a:pt x="899" y="320"/>
                      <a:pt x="659" y="80"/>
                    </a:cubicBezTo>
                    <a:cubicBezTo>
                      <a:pt x="579" y="0"/>
                      <a:pt x="499" y="0"/>
                      <a:pt x="4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71" name="Google Shape;3571;p42"/>
          <p:cNvGrpSpPr/>
          <p:nvPr/>
        </p:nvGrpSpPr>
        <p:grpSpPr>
          <a:xfrm flipH="1">
            <a:off x="576963" y="3108725"/>
            <a:ext cx="717875" cy="906750"/>
            <a:chOff x="8831950" y="486075"/>
            <a:chExt cx="717875" cy="906750"/>
          </a:xfrm>
        </p:grpSpPr>
        <p:sp>
          <p:nvSpPr>
            <p:cNvPr id="3572" name="Google Shape;3572;p42"/>
            <p:cNvSpPr/>
            <p:nvPr/>
          </p:nvSpPr>
          <p:spPr>
            <a:xfrm>
              <a:off x="9295750" y="486075"/>
              <a:ext cx="158775" cy="242175"/>
            </a:xfrm>
            <a:custGeom>
              <a:avLst/>
              <a:gdLst/>
              <a:ahLst/>
              <a:cxnLst/>
              <a:rect l="l" t="t" r="r" b="b"/>
              <a:pathLst>
                <a:path w="6351" h="9687" extrusionOk="0">
                  <a:moveTo>
                    <a:pt x="3049" y="676"/>
                  </a:moveTo>
                  <a:cubicBezTo>
                    <a:pt x="4210" y="676"/>
                    <a:pt x="2826" y="4641"/>
                    <a:pt x="2653" y="5095"/>
                  </a:cubicBezTo>
                  <a:cubicBezTo>
                    <a:pt x="2218" y="6297"/>
                    <a:pt x="1632" y="7518"/>
                    <a:pt x="1033" y="8723"/>
                  </a:cubicBezTo>
                  <a:lnTo>
                    <a:pt x="1033" y="8723"/>
                  </a:lnTo>
                  <a:cubicBezTo>
                    <a:pt x="1034" y="7613"/>
                    <a:pt x="1051" y="6500"/>
                    <a:pt x="1215" y="5369"/>
                  </a:cubicBezTo>
                  <a:cubicBezTo>
                    <a:pt x="1329" y="4137"/>
                    <a:pt x="1420" y="1283"/>
                    <a:pt x="2836" y="713"/>
                  </a:cubicBezTo>
                  <a:cubicBezTo>
                    <a:pt x="2915" y="688"/>
                    <a:pt x="2986" y="676"/>
                    <a:pt x="3049" y="676"/>
                  </a:cubicBezTo>
                  <a:close/>
                  <a:moveTo>
                    <a:pt x="2963" y="0"/>
                  </a:moveTo>
                  <a:cubicBezTo>
                    <a:pt x="1" y="0"/>
                    <a:pt x="192" y="7281"/>
                    <a:pt x="279" y="9090"/>
                  </a:cubicBezTo>
                  <a:cubicBezTo>
                    <a:pt x="279" y="9329"/>
                    <a:pt x="490" y="9449"/>
                    <a:pt x="690" y="9449"/>
                  </a:cubicBezTo>
                  <a:cubicBezTo>
                    <a:pt x="743" y="9449"/>
                    <a:pt x="796" y="9441"/>
                    <a:pt x="844" y="9423"/>
                  </a:cubicBezTo>
                  <a:lnTo>
                    <a:pt x="844" y="9423"/>
                  </a:lnTo>
                  <a:cubicBezTo>
                    <a:pt x="911" y="9581"/>
                    <a:pt x="1073" y="9687"/>
                    <a:pt x="1225" y="9687"/>
                  </a:cubicBezTo>
                  <a:cubicBezTo>
                    <a:pt x="1342" y="9687"/>
                    <a:pt x="1453" y="9625"/>
                    <a:pt x="1512" y="9478"/>
                  </a:cubicBezTo>
                  <a:cubicBezTo>
                    <a:pt x="2174" y="8131"/>
                    <a:pt x="6351" y="622"/>
                    <a:pt x="3406" y="51"/>
                  </a:cubicBezTo>
                  <a:cubicBezTo>
                    <a:pt x="3251" y="17"/>
                    <a:pt x="3104" y="0"/>
                    <a:pt x="2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2"/>
            <p:cNvSpPr/>
            <p:nvPr/>
          </p:nvSpPr>
          <p:spPr>
            <a:xfrm>
              <a:off x="9207425" y="699050"/>
              <a:ext cx="175775" cy="180900"/>
            </a:xfrm>
            <a:custGeom>
              <a:avLst/>
              <a:gdLst/>
              <a:ahLst/>
              <a:cxnLst/>
              <a:rect l="l" t="t" r="r" b="b"/>
              <a:pathLst>
                <a:path w="7031" h="7236" extrusionOk="0">
                  <a:moveTo>
                    <a:pt x="1621" y="0"/>
                  </a:moveTo>
                  <a:cubicBezTo>
                    <a:pt x="1233" y="1324"/>
                    <a:pt x="297" y="4474"/>
                    <a:pt x="0" y="5410"/>
                  </a:cubicBezTo>
                  <a:lnTo>
                    <a:pt x="5615" y="7236"/>
                  </a:lnTo>
                  <a:cubicBezTo>
                    <a:pt x="6186" y="5044"/>
                    <a:pt x="6574" y="3812"/>
                    <a:pt x="7031" y="1529"/>
                  </a:cubicBezTo>
                  <a:cubicBezTo>
                    <a:pt x="7031" y="1529"/>
                    <a:pt x="4565" y="274"/>
                    <a:pt x="162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2"/>
            <p:cNvSpPr/>
            <p:nvPr/>
          </p:nvSpPr>
          <p:spPr>
            <a:xfrm>
              <a:off x="8831950" y="795325"/>
              <a:ext cx="717875" cy="597500"/>
            </a:xfrm>
            <a:custGeom>
              <a:avLst/>
              <a:gdLst/>
              <a:ahLst/>
              <a:cxnLst/>
              <a:rect l="l" t="t" r="r" b="b"/>
              <a:pathLst>
                <a:path w="28715" h="23900" extrusionOk="0">
                  <a:moveTo>
                    <a:pt x="12533" y="0"/>
                  </a:moveTo>
                  <a:cubicBezTo>
                    <a:pt x="7927" y="0"/>
                    <a:pt x="4475" y="2910"/>
                    <a:pt x="2648" y="7653"/>
                  </a:cubicBezTo>
                  <a:cubicBezTo>
                    <a:pt x="0" y="14683"/>
                    <a:pt x="4360" y="20595"/>
                    <a:pt x="11025" y="22877"/>
                  </a:cubicBezTo>
                  <a:cubicBezTo>
                    <a:pt x="13020" y="23559"/>
                    <a:pt x="14889" y="23899"/>
                    <a:pt x="16603" y="23899"/>
                  </a:cubicBezTo>
                  <a:cubicBezTo>
                    <a:pt x="21830" y="23899"/>
                    <a:pt x="25621" y="20740"/>
                    <a:pt x="27185" y="14501"/>
                  </a:cubicBezTo>
                  <a:cubicBezTo>
                    <a:pt x="28715" y="7744"/>
                    <a:pt x="24332" y="2609"/>
                    <a:pt x="17964" y="1193"/>
                  </a:cubicBezTo>
                  <a:cubicBezTo>
                    <a:pt x="16017" y="381"/>
                    <a:pt x="14200" y="0"/>
                    <a:pt x="12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2"/>
            <p:cNvSpPr/>
            <p:nvPr/>
          </p:nvSpPr>
          <p:spPr>
            <a:xfrm>
              <a:off x="8901025" y="953550"/>
              <a:ext cx="617946" cy="239327"/>
            </a:xfrm>
            <a:custGeom>
              <a:avLst/>
              <a:gdLst/>
              <a:ahLst/>
              <a:cxnLst/>
              <a:rect l="l" t="t" r="r" b="b"/>
              <a:pathLst>
                <a:path w="26627" h="10860" extrusionOk="0">
                  <a:moveTo>
                    <a:pt x="740" y="1"/>
                  </a:moveTo>
                  <a:cubicBezTo>
                    <a:pt x="302" y="1"/>
                    <a:pt x="0" y="779"/>
                    <a:pt x="469" y="1173"/>
                  </a:cubicBezTo>
                  <a:cubicBezTo>
                    <a:pt x="1428" y="1835"/>
                    <a:pt x="1314" y="3456"/>
                    <a:pt x="2364" y="4118"/>
                  </a:cubicBezTo>
                  <a:cubicBezTo>
                    <a:pt x="2754" y="4363"/>
                    <a:pt x="3156" y="4452"/>
                    <a:pt x="3567" y="4452"/>
                  </a:cubicBezTo>
                  <a:cubicBezTo>
                    <a:pt x="4261" y="4452"/>
                    <a:pt x="4979" y="4198"/>
                    <a:pt x="5696" y="4026"/>
                  </a:cubicBezTo>
                  <a:cubicBezTo>
                    <a:pt x="5793" y="4000"/>
                    <a:pt x="5886" y="3988"/>
                    <a:pt x="5976" y="3988"/>
                  </a:cubicBezTo>
                  <a:cubicBezTo>
                    <a:pt x="7225" y="3988"/>
                    <a:pt x="7873" y="6353"/>
                    <a:pt x="8937" y="6971"/>
                  </a:cubicBezTo>
                  <a:cubicBezTo>
                    <a:pt x="9134" y="7091"/>
                    <a:pt x="9346" y="7139"/>
                    <a:pt x="9567" y="7139"/>
                  </a:cubicBezTo>
                  <a:cubicBezTo>
                    <a:pt x="10444" y="7139"/>
                    <a:pt x="11472" y="6383"/>
                    <a:pt x="12336" y="6383"/>
                  </a:cubicBezTo>
                  <a:cubicBezTo>
                    <a:pt x="12616" y="6383"/>
                    <a:pt x="12879" y="6462"/>
                    <a:pt x="13114" y="6674"/>
                  </a:cubicBezTo>
                  <a:cubicBezTo>
                    <a:pt x="14073" y="7450"/>
                    <a:pt x="14256" y="8591"/>
                    <a:pt x="15306" y="9162"/>
                  </a:cubicBezTo>
                  <a:cubicBezTo>
                    <a:pt x="15525" y="9254"/>
                    <a:pt x="15752" y="9293"/>
                    <a:pt x="15981" y="9293"/>
                  </a:cubicBezTo>
                  <a:cubicBezTo>
                    <a:pt x="16943" y="9293"/>
                    <a:pt x="17955" y="8608"/>
                    <a:pt x="18729" y="8295"/>
                  </a:cubicBezTo>
                  <a:cubicBezTo>
                    <a:pt x="18801" y="8270"/>
                    <a:pt x="18875" y="8258"/>
                    <a:pt x="18949" y="8258"/>
                  </a:cubicBezTo>
                  <a:cubicBezTo>
                    <a:pt x="19960" y="8258"/>
                    <a:pt x="21175" y="10421"/>
                    <a:pt x="22153" y="10783"/>
                  </a:cubicBezTo>
                  <a:cubicBezTo>
                    <a:pt x="22308" y="10836"/>
                    <a:pt x="22461" y="10860"/>
                    <a:pt x="22612" y="10860"/>
                  </a:cubicBezTo>
                  <a:cubicBezTo>
                    <a:pt x="23746" y="10860"/>
                    <a:pt x="24763" y="9516"/>
                    <a:pt x="25851" y="9436"/>
                  </a:cubicBezTo>
                  <a:cubicBezTo>
                    <a:pt x="26627" y="9436"/>
                    <a:pt x="26627" y="8295"/>
                    <a:pt x="25851" y="8295"/>
                  </a:cubicBezTo>
                  <a:cubicBezTo>
                    <a:pt x="24946" y="8367"/>
                    <a:pt x="23567" y="9531"/>
                    <a:pt x="22511" y="9531"/>
                  </a:cubicBezTo>
                  <a:cubicBezTo>
                    <a:pt x="22236" y="9531"/>
                    <a:pt x="21982" y="9452"/>
                    <a:pt x="21765" y="9253"/>
                  </a:cubicBezTo>
                  <a:cubicBezTo>
                    <a:pt x="21012" y="8500"/>
                    <a:pt x="20624" y="7541"/>
                    <a:pt x="19483" y="7153"/>
                  </a:cubicBezTo>
                  <a:cubicBezTo>
                    <a:pt x="19334" y="7095"/>
                    <a:pt x="19172" y="7070"/>
                    <a:pt x="19002" y="7070"/>
                  </a:cubicBezTo>
                  <a:cubicBezTo>
                    <a:pt x="18104" y="7070"/>
                    <a:pt x="16974" y="7771"/>
                    <a:pt x="16264" y="8021"/>
                  </a:cubicBezTo>
                  <a:cubicBezTo>
                    <a:pt x="16201" y="8045"/>
                    <a:pt x="16136" y="8056"/>
                    <a:pt x="16071" y="8056"/>
                  </a:cubicBezTo>
                  <a:cubicBezTo>
                    <a:pt x="15156" y="8056"/>
                    <a:pt x="14107" y="5798"/>
                    <a:pt x="13297" y="5350"/>
                  </a:cubicBezTo>
                  <a:cubicBezTo>
                    <a:pt x="13061" y="5229"/>
                    <a:pt x="12807" y="5181"/>
                    <a:pt x="12544" y="5181"/>
                  </a:cubicBezTo>
                  <a:cubicBezTo>
                    <a:pt x="11763" y="5181"/>
                    <a:pt x="10910" y="5607"/>
                    <a:pt x="10261" y="5829"/>
                  </a:cubicBezTo>
                  <a:cubicBezTo>
                    <a:pt x="10137" y="5869"/>
                    <a:pt x="10018" y="5887"/>
                    <a:pt x="9904" y="5887"/>
                  </a:cubicBezTo>
                  <a:cubicBezTo>
                    <a:pt x="8621" y="5887"/>
                    <a:pt x="7984" y="3584"/>
                    <a:pt x="7020" y="2976"/>
                  </a:cubicBezTo>
                  <a:cubicBezTo>
                    <a:pt x="6775" y="2811"/>
                    <a:pt x="6490" y="2749"/>
                    <a:pt x="6188" y="2749"/>
                  </a:cubicBezTo>
                  <a:cubicBezTo>
                    <a:pt x="5446" y="2749"/>
                    <a:pt x="4600" y="3121"/>
                    <a:pt x="3984" y="3250"/>
                  </a:cubicBezTo>
                  <a:cubicBezTo>
                    <a:pt x="3895" y="3275"/>
                    <a:pt x="3809" y="3286"/>
                    <a:pt x="3726" y="3286"/>
                  </a:cubicBezTo>
                  <a:cubicBezTo>
                    <a:pt x="2495" y="3286"/>
                    <a:pt x="1938" y="743"/>
                    <a:pt x="1040" y="123"/>
                  </a:cubicBezTo>
                  <a:cubicBezTo>
                    <a:pt x="938" y="38"/>
                    <a:pt x="836" y="1"/>
                    <a:pt x="74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2"/>
            <p:cNvSpPr/>
            <p:nvPr/>
          </p:nvSpPr>
          <p:spPr>
            <a:xfrm>
              <a:off x="8924400" y="886474"/>
              <a:ext cx="601405" cy="216564"/>
            </a:xfrm>
            <a:custGeom>
              <a:avLst/>
              <a:gdLst/>
              <a:ahLst/>
              <a:cxnLst/>
              <a:rect l="l" t="t" r="r" b="b"/>
              <a:pathLst>
                <a:path w="27654" h="9908" extrusionOk="0">
                  <a:moveTo>
                    <a:pt x="1145" y="1"/>
                  </a:moveTo>
                  <a:cubicBezTo>
                    <a:pt x="453" y="1"/>
                    <a:pt x="0" y="1111"/>
                    <a:pt x="746" y="1444"/>
                  </a:cubicBezTo>
                  <a:cubicBezTo>
                    <a:pt x="8735" y="5713"/>
                    <a:pt x="17660" y="8863"/>
                    <a:pt x="26607" y="9890"/>
                  </a:cubicBezTo>
                  <a:cubicBezTo>
                    <a:pt x="26670" y="9902"/>
                    <a:pt x="26728" y="9908"/>
                    <a:pt x="26784" y="9908"/>
                  </a:cubicBezTo>
                  <a:cubicBezTo>
                    <a:pt x="27653" y="9908"/>
                    <a:pt x="27595" y="8469"/>
                    <a:pt x="26607" y="8383"/>
                  </a:cubicBezTo>
                  <a:cubicBezTo>
                    <a:pt x="17956" y="7333"/>
                    <a:pt x="9306" y="4183"/>
                    <a:pt x="1499" y="98"/>
                  </a:cubicBezTo>
                  <a:cubicBezTo>
                    <a:pt x="1378" y="30"/>
                    <a:pt x="1258" y="1"/>
                    <a:pt x="114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2"/>
            <p:cNvSpPr/>
            <p:nvPr/>
          </p:nvSpPr>
          <p:spPr>
            <a:xfrm>
              <a:off x="8861475" y="1042225"/>
              <a:ext cx="624430" cy="216578"/>
            </a:xfrm>
            <a:custGeom>
              <a:avLst/>
              <a:gdLst/>
              <a:ahLst/>
              <a:cxnLst/>
              <a:rect l="l" t="t" r="r" b="b"/>
              <a:pathLst>
                <a:path w="27648" h="9877" extrusionOk="0">
                  <a:moveTo>
                    <a:pt x="1199" y="0"/>
                  </a:moveTo>
                  <a:cubicBezTo>
                    <a:pt x="485" y="0"/>
                    <a:pt x="1" y="1066"/>
                    <a:pt x="740" y="1485"/>
                  </a:cubicBezTo>
                  <a:cubicBezTo>
                    <a:pt x="8729" y="5685"/>
                    <a:pt x="17676" y="8812"/>
                    <a:pt x="26624" y="9862"/>
                  </a:cubicBezTo>
                  <a:cubicBezTo>
                    <a:pt x="26678" y="9872"/>
                    <a:pt x="26730" y="9877"/>
                    <a:pt x="26779" y="9877"/>
                  </a:cubicBezTo>
                  <a:cubicBezTo>
                    <a:pt x="27648" y="9877"/>
                    <a:pt x="27596" y="8419"/>
                    <a:pt x="26624" y="8333"/>
                  </a:cubicBezTo>
                  <a:cubicBezTo>
                    <a:pt x="17950" y="7283"/>
                    <a:pt x="9299" y="4156"/>
                    <a:pt x="1516" y="70"/>
                  </a:cubicBezTo>
                  <a:cubicBezTo>
                    <a:pt x="1407" y="22"/>
                    <a:pt x="1301" y="0"/>
                    <a:pt x="119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2"/>
            <p:cNvSpPr/>
            <p:nvPr/>
          </p:nvSpPr>
          <p:spPr>
            <a:xfrm>
              <a:off x="8977325" y="853124"/>
              <a:ext cx="548464" cy="190061"/>
            </a:xfrm>
            <a:custGeom>
              <a:avLst/>
              <a:gdLst/>
              <a:ahLst/>
              <a:cxnLst/>
              <a:rect l="l" t="t" r="r" b="b"/>
              <a:pathLst>
                <a:path w="26998" h="9509" extrusionOk="0">
                  <a:moveTo>
                    <a:pt x="859" y="0"/>
                  </a:moveTo>
                  <a:cubicBezTo>
                    <a:pt x="336" y="0"/>
                    <a:pt x="0" y="814"/>
                    <a:pt x="567" y="1126"/>
                  </a:cubicBezTo>
                  <a:cubicBezTo>
                    <a:pt x="8464" y="5326"/>
                    <a:pt x="17298" y="8453"/>
                    <a:pt x="26336" y="9503"/>
                  </a:cubicBezTo>
                  <a:cubicBezTo>
                    <a:pt x="26362" y="9507"/>
                    <a:pt x="26386" y="9508"/>
                    <a:pt x="26410" y="9508"/>
                  </a:cubicBezTo>
                  <a:cubicBezTo>
                    <a:pt x="26997" y="9508"/>
                    <a:pt x="26973" y="8450"/>
                    <a:pt x="26336" y="8362"/>
                  </a:cubicBezTo>
                  <a:cubicBezTo>
                    <a:pt x="17503" y="7312"/>
                    <a:pt x="8852" y="4185"/>
                    <a:pt x="1137" y="76"/>
                  </a:cubicBezTo>
                  <a:cubicBezTo>
                    <a:pt x="1042" y="24"/>
                    <a:pt x="948" y="0"/>
                    <a:pt x="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2"/>
            <p:cNvSpPr/>
            <p:nvPr/>
          </p:nvSpPr>
          <p:spPr>
            <a:xfrm>
              <a:off x="9013025" y="820025"/>
              <a:ext cx="472876" cy="159597"/>
            </a:xfrm>
            <a:custGeom>
              <a:avLst/>
              <a:gdLst/>
              <a:ahLst/>
              <a:cxnLst/>
              <a:rect l="l" t="t" r="r" b="b"/>
              <a:pathLst>
                <a:path w="26581" h="9163" extrusionOk="0">
                  <a:moveTo>
                    <a:pt x="670" y="1"/>
                  </a:moveTo>
                  <a:cubicBezTo>
                    <a:pt x="322" y="1"/>
                    <a:pt x="1" y="534"/>
                    <a:pt x="423" y="694"/>
                  </a:cubicBezTo>
                  <a:cubicBezTo>
                    <a:pt x="8412" y="4894"/>
                    <a:pt x="17154" y="8021"/>
                    <a:pt x="26102" y="9163"/>
                  </a:cubicBezTo>
                  <a:cubicBezTo>
                    <a:pt x="26581" y="9163"/>
                    <a:pt x="26581" y="8409"/>
                    <a:pt x="26102" y="8318"/>
                  </a:cubicBezTo>
                  <a:cubicBezTo>
                    <a:pt x="17359" y="7268"/>
                    <a:pt x="8594" y="4118"/>
                    <a:pt x="811" y="33"/>
                  </a:cubicBezTo>
                  <a:cubicBezTo>
                    <a:pt x="765" y="11"/>
                    <a:pt x="717" y="1"/>
                    <a:pt x="67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2"/>
            <p:cNvSpPr/>
            <p:nvPr/>
          </p:nvSpPr>
          <p:spPr>
            <a:xfrm>
              <a:off x="8861475" y="1110300"/>
              <a:ext cx="601383" cy="190048"/>
            </a:xfrm>
            <a:custGeom>
              <a:avLst/>
              <a:gdLst/>
              <a:ahLst/>
              <a:cxnLst/>
              <a:rect l="l" t="t" r="r" b="b"/>
              <a:pathLst>
                <a:path w="27126" h="9573" extrusionOk="0">
                  <a:moveTo>
                    <a:pt x="910" y="0"/>
                  </a:moveTo>
                  <a:cubicBezTo>
                    <a:pt x="366" y="0"/>
                    <a:pt x="1" y="760"/>
                    <a:pt x="580" y="1100"/>
                  </a:cubicBezTo>
                  <a:cubicBezTo>
                    <a:pt x="8569" y="5277"/>
                    <a:pt x="17425" y="8427"/>
                    <a:pt x="26350" y="9568"/>
                  </a:cubicBezTo>
                  <a:cubicBezTo>
                    <a:pt x="26378" y="9571"/>
                    <a:pt x="26404" y="9573"/>
                    <a:pt x="26430" y="9573"/>
                  </a:cubicBezTo>
                  <a:cubicBezTo>
                    <a:pt x="27125" y="9573"/>
                    <a:pt x="27098" y="8423"/>
                    <a:pt x="26350" y="8335"/>
                  </a:cubicBezTo>
                  <a:cubicBezTo>
                    <a:pt x="17608" y="7285"/>
                    <a:pt x="8957" y="4135"/>
                    <a:pt x="1151" y="50"/>
                  </a:cubicBezTo>
                  <a:cubicBezTo>
                    <a:pt x="1068" y="16"/>
                    <a:pt x="987" y="0"/>
                    <a:pt x="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2"/>
            <p:cNvSpPr/>
            <p:nvPr/>
          </p:nvSpPr>
          <p:spPr>
            <a:xfrm>
              <a:off x="8884475" y="1176875"/>
              <a:ext cx="536954" cy="154716"/>
            </a:xfrm>
            <a:custGeom>
              <a:avLst/>
              <a:gdLst/>
              <a:ahLst/>
              <a:cxnLst/>
              <a:rect l="l" t="t" r="r" b="b"/>
              <a:pathLst>
                <a:path w="26572" h="9113" extrusionOk="0">
                  <a:moveTo>
                    <a:pt x="562" y="1"/>
                  </a:moveTo>
                  <a:cubicBezTo>
                    <a:pt x="217" y="1"/>
                    <a:pt x="0" y="499"/>
                    <a:pt x="324" y="728"/>
                  </a:cubicBezTo>
                  <a:cubicBezTo>
                    <a:pt x="8313" y="4927"/>
                    <a:pt x="17055" y="8054"/>
                    <a:pt x="26002" y="9104"/>
                  </a:cubicBezTo>
                  <a:cubicBezTo>
                    <a:pt x="26035" y="9110"/>
                    <a:pt x="26066" y="9112"/>
                    <a:pt x="26094" y="9112"/>
                  </a:cubicBezTo>
                  <a:cubicBezTo>
                    <a:pt x="26571" y="9112"/>
                    <a:pt x="26541" y="8437"/>
                    <a:pt x="26002" y="8351"/>
                  </a:cubicBezTo>
                  <a:cubicBezTo>
                    <a:pt x="17238" y="7301"/>
                    <a:pt x="8587" y="4151"/>
                    <a:pt x="781" y="66"/>
                  </a:cubicBezTo>
                  <a:cubicBezTo>
                    <a:pt x="705" y="20"/>
                    <a:pt x="631" y="1"/>
                    <a:pt x="56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2"/>
            <p:cNvSpPr/>
            <p:nvPr/>
          </p:nvSpPr>
          <p:spPr>
            <a:xfrm>
              <a:off x="8943800" y="953550"/>
              <a:ext cx="49650" cy="37675"/>
            </a:xfrm>
            <a:custGeom>
              <a:avLst/>
              <a:gdLst/>
              <a:ahLst/>
              <a:cxnLst/>
              <a:rect l="l" t="t" r="r" b="b"/>
              <a:pathLst>
                <a:path w="1986" h="1507" extrusionOk="0">
                  <a:moveTo>
                    <a:pt x="1027" y="0"/>
                  </a:moveTo>
                  <a:cubicBezTo>
                    <a:pt x="0" y="0"/>
                    <a:pt x="0" y="1507"/>
                    <a:pt x="1027" y="1507"/>
                  </a:cubicBezTo>
                  <a:cubicBezTo>
                    <a:pt x="1986" y="1507"/>
                    <a:pt x="1986" y="0"/>
                    <a:pt x="1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2"/>
            <p:cNvSpPr/>
            <p:nvPr/>
          </p:nvSpPr>
          <p:spPr>
            <a:xfrm>
              <a:off x="9012756" y="1051031"/>
              <a:ext cx="49675" cy="37700"/>
            </a:xfrm>
            <a:custGeom>
              <a:avLst/>
              <a:gdLst/>
              <a:ahLst/>
              <a:cxnLst/>
              <a:rect l="l" t="t" r="r" b="b"/>
              <a:pathLst>
                <a:path w="1987" h="1508" extrusionOk="0">
                  <a:moveTo>
                    <a:pt x="936" y="1"/>
                  </a:moveTo>
                  <a:cubicBezTo>
                    <a:pt x="1" y="1"/>
                    <a:pt x="1" y="1507"/>
                    <a:pt x="936" y="1507"/>
                  </a:cubicBezTo>
                  <a:cubicBezTo>
                    <a:pt x="1986" y="1507"/>
                    <a:pt x="1986" y="1"/>
                    <a:pt x="9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2"/>
            <p:cNvSpPr/>
            <p:nvPr/>
          </p:nvSpPr>
          <p:spPr>
            <a:xfrm>
              <a:off x="9100725" y="1019725"/>
              <a:ext cx="49650" cy="38275"/>
            </a:xfrm>
            <a:custGeom>
              <a:avLst/>
              <a:gdLst/>
              <a:ahLst/>
              <a:cxnLst/>
              <a:rect l="l" t="t" r="r" b="b"/>
              <a:pathLst>
                <a:path w="1986" h="1531" extrusionOk="0">
                  <a:moveTo>
                    <a:pt x="936" y="1"/>
                  </a:moveTo>
                  <a:cubicBezTo>
                    <a:pt x="0" y="1"/>
                    <a:pt x="0" y="1530"/>
                    <a:pt x="936" y="1530"/>
                  </a:cubicBezTo>
                  <a:cubicBezTo>
                    <a:pt x="1986" y="1530"/>
                    <a:pt x="1986" y="1"/>
                    <a:pt x="9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2"/>
            <p:cNvSpPr/>
            <p:nvPr/>
          </p:nvSpPr>
          <p:spPr>
            <a:xfrm>
              <a:off x="9160050" y="1103050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1051" y="0"/>
                  </a:moveTo>
                  <a:cubicBezTo>
                    <a:pt x="1" y="0"/>
                    <a:pt x="1" y="1530"/>
                    <a:pt x="1051" y="1530"/>
                  </a:cubicBezTo>
                  <a:cubicBezTo>
                    <a:pt x="1987" y="1530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2"/>
            <p:cNvSpPr/>
            <p:nvPr/>
          </p:nvSpPr>
          <p:spPr>
            <a:xfrm>
              <a:off x="9257625" y="1069950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937" y="0"/>
                  </a:moveTo>
                  <a:cubicBezTo>
                    <a:pt x="1" y="0"/>
                    <a:pt x="1" y="1530"/>
                    <a:pt x="937" y="1530"/>
                  </a:cubicBezTo>
                  <a:cubicBezTo>
                    <a:pt x="1987" y="1530"/>
                    <a:pt x="1987" y="0"/>
                    <a:pt x="9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2"/>
            <p:cNvSpPr/>
            <p:nvPr/>
          </p:nvSpPr>
          <p:spPr>
            <a:xfrm>
              <a:off x="9321550" y="1150975"/>
              <a:ext cx="50250" cy="39975"/>
            </a:xfrm>
            <a:custGeom>
              <a:avLst/>
              <a:gdLst/>
              <a:ahLst/>
              <a:cxnLst/>
              <a:rect l="l" t="t" r="r" b="b"/>
              <a:pathLst>
                <a:path w="2010" h="1599" extrusionOk="0">
                  <a:moveTo>
                    <a:pt x="1050" y="1"/>
                  </a:moveTo>
                  <a:cubicBezTo>
                    <a:pt x="0" y="1"/>
                    <a:pt x="0" y="1598"/>
                    <a:pt x="1050" y="1598"/>
                  </a:cubicBezTo>
                  <a:cubicBezTo>
                    <a:pt x="2009" y="1598"/>
                    <a:pt x="2009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2"/>
            <p:cNvSpPr/>
            <p:nvPr/>
          </p:nvSpPr>
          <p:spPr>
            <a:xfrm>
              <a:off x="9421400" y="1108175"/>
              <a:ext cx="50250" cy="39975"/>
            </a:xfrm>
            <a:custGeom>
              <a:avLst/>
              <a:gdLst/>
              <a:ahLst/>
              <a:cxnLst/>
              <a:rect l="l" t="t" r="r" b="b"/>
              <a:pathLst>
                <a:path w="2010" h="1599" extrusionOk="0">
                  <a:moveTo>
                    <a:pt x="960" y="1"/>
                  </a:moveTo>
                  <a:cubicBezTo>
                    <a:pt x="1" y="1"/>
                    <a:pt x="1" y="1599"/>
                    <a:pt x="960" y="1599"/>
                  </a:cubicBezTo>
                  <a:cubicBezTo>
                    <a:pt x="2009" y="1599"/>
                    <a:pt x="2009" y="1"/>
                    <a:pt x="9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9" name="Google Shape;3589;p42"/>
          <p:cNvGrpSpPr/>
          <p:nvPr/>
        </p:nvGrpSpPr>
        <p:grpSpPr>
          <a:xfrm rot="3615819" flipH="1">
            <a:off x="5026954" y="993369"/>
            <a:ext cx="865108" cy="776472"/>
            <a:chOff x="1606225" y="4149350"/>
            <a:chExt cx="865125" cy="776487"/>
          </a:xfrm>
        </p:grpSpPr>
        <p:sp>
          <p:nvSpPr>
            <p:cNvPr id="3590" name="Google Shape;3590;p42"/>
            <p:cNvSpPr/>
            <p:nvPr/>
          </p:nvSpPr>
          <p:spPr>
            <a:xfrm>
              <a:off x="2226225" y="4149350"/>
              <a:ext cx="245125" cy="188875"/>
            </a:xfrm>
            <a:custGeom>
              <a:avLst/>
              <a:gdLst/>
              <a:ahLst/>
              <a:cxnLst/>
              <a:rect l="l" t="t" r="r" b="b"/>
              <a:pathLst>
                <a:path w="9805" h="7555" extrusionOk="0">
                  <a:moveTo>
                    <a:pt x="6628" y="833"/>
                  </a:moveTo>
                  <a:cubicBezTo>
                    <a:pt x="6706" y="833"/>
                    <a:pt x="6783" y="841"/>
                    <a:pt x="6860" y="858"/>
                  </a:cubicBezTo>
                  <a:cubicBezTo>
                    <a:pt x="8571" y="1246"/>
                    <a:pt x="4668" y="4465"/>
                    <a:pt x="4394" y="4670"/>
                  </a:cubicBezTo>
                  <a:cubicBezTo>
                    <a:pt x="3380" y="5421"/>
                    <a:pt x="2293" y="6027"/>
                    <a:pt x="1182" y="6618"/>
                  </a:cubicBezTo>
                  <a:lnTo>
                    <a:pt x="1182" y="6618"/>
                  </a:lnTo>
                  <a:cubicBezTo>
                    <a:pt x="1836" y="5690"/>
                    <a:pt x="2502" y="4712"/>
                    <a:pt x="3253" y="3803"/>
                  </a:cubicBezTo>
                  <a:cubicBezTo>
                    <a:pt x="3877" y="3007"/>
                    <a:pt x="5352" y="833"/>
                    <a:pt x="6628" y="833"/>
                  </a:cubicBezTo>
                  <a:close/>
                  <a:moveTo>
                    <a:pt x="6603" y="0"/>
                  </a:moveTo>
                  <a:cubicBezTo>
                    <a:pt x="4439" y="0"/>
                    <a:pt x="942" y="5593"/>
                    <a:pt x="195" y="6656"/>
                  </a:cubicBezTo>
                  <a:cubicBezTo>
                    <a:pt x="0" y="6931"/>
                    <a:pt x="277" y="7195"/>
                    <a:pt x="560" y="7195"/>
                  </a:cubicBezTo>
                  <a:cubicBezTo>
                    <a:pt x="560" y="7195"/>
                    <a:pt x="561" y="7195"/>
                    <a:pt x="561" y="7195"/>
                  </a:cubicBezTo>
                  <a:lnTo>
                    <a:pt x="561" y="7195"/>
                  </a:lnTo>
                  <a:cubicBezTo>
                    <a:pt x="592" y="7379"/>
                    <a:pt x="765" y="7555"/>
                    <a:pt x="988" y="7555"/>
                  </a:cubicBezTo>
                  <a:cubicBezTo>
                    <a:pt x="1041" y="7555"/>
                    <a:pt x="1096" y="7545"/>
                    <a:pt x="1153" y="7523"/>
                  </a:cubicBezTo>
                  <a:cubicBezTo>
                    <a:pt x="2865" y="6656"/>
                    <a:pt x="9804" y="3141"/>
                    <a:pt x="7522" y="470"/>
                  </a:cubicBezTo>
                  <a:cubicBezTo>
                    <a:pt x="7260" y="143"/>
                    <a:pt x="6949" y="0"/>
                    <a:pt x="6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2"/>
            <p:cNvSpPr/>
            <p:nvPr/>
          </p:nvSpPr>
          <p:spPr>
            <a:xfrm>
              <a:off x="2086125" y="4277500"/>
              <a:ext cx="207175" cy="199750"/>
            </a:xfrm>
            <a:custGeom>
              <a:avLst/>
              <a:gdLst/>
              <a:ahLst/>
              <a:cxnLst/>
              <a:rect l="l" t="t" r="r" b="b"/>
              <a:pathLst>
                <a:path w="8287" h="7990" extrusionOk="0">
                  <a:moveTo>
                    <a:pt x="4201" y="1"/>
                  </a:moveTo>
                  <a:cubicBezTo>
                    <a:pt x="2672" y="1051"/>
                    <a:pt x="1622" y="2397"/>
                    <a:pt x="1" y="3995"/>
                  </a:cubicBezTo>
                  <a:lnTo>
                    <a:pt x="4201" y="7989"/>
                  </a:lnTo>
                  <a:cubicBezTo>
                    <a:pt x="4863" y="7419"/>
                    <a:pt x="7328" y="4954"/>
                    <a:pt x="8287" y="3995"/>
                  </a:cubicBezTo>
                  <a:cubicBezTo>
                    <a:pt x="6940" y="1256"/>
                    <a:pt x="4201" y="1"/>
                    <a:pt x="420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2"/>
            <p:cNvSpPr/>
            <p:nvPr/>
          </p:nvSpPr>
          <p:spPr>
            <a:xfrm>
              <a:off x="1606225" y="4296575"/>
              <a:ext cx="713325" cy="624450"/>
            </a:xfrm>
            <a:custGeom>
              <a:avLst/>
              <a:gdLst/>
              <a:ahLst/>
              <a:cxnLst/>
              <a:rect l="l" t="t" r="r" b="b"/>
              <a:pathLst>
                <a:path w="28533" h="24978" extrusionOk="0">
                  <a:moveTo>
                    <a:pt x="13304" y="1"/>
                  </a:moveTo>
                  <a:cubicBezTo>
                    <a:pt x="10919" y="1"/>
                    <a:pt x="8520" y="863"/>
                    <a:pt x="6369" y="2776"/>
                  </a:cubicBezTo>
                  <a:cubicBezTo>
                    <a:pt x="1" y="8573"/>
                    <a:pt x="366" y="15124"/>
                    <a:pt x="6643" y="21036"/>
                  </a:cubicBezTo>
                  <a:cubicBezTo>
                    <a:pt x="9388" y="23529"/>
                    <a:pt x="12687" y="24977"/>
                    <a:pt x="15918" y="24977"/>
                  </a:cubicBezTo>
                  <a:cubicBezTo>
                    <a:pt x="18840" y="24977"/>
                    <a:pt x="21707" y="23793"/>
                    <a:pt x="24059" y="21127"/>
                  </a:cubicBezTo>
                  <a:cubicBezTo>
                    <a:pt x="28533" y="15786"/>
                    <a:pt x="28533" y="9509"/>
                    <a:pt x="22438" y="4487"/>
                  </a:cubicBezTo>
                  <a:cubicBezTo>
                    <a:pt x="19891" y="1662"/>
                    <a:pt x="16612" y="1"/>
                    <a:pt x="13304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2"/>
            <p:cNvSpPr/>
            <p:nvPr/>
          </p:nvSpPr>
          <p:spPr>
            <a:xfrm>
              <a:off x="1750250" y="4366826"/>
              <a:ext cx="475996" cy="443285"/>
            </a:xfrm>
            <a:custGeom>
              <a:avLst/>
              <a:gdLst/>
              <a:ahLst/>
              <a:cxnLst/>
              <a:rect l="l" t="t" r="r" b="b"/>
              <a:pathLst>
                <a:path w="22235" h="20707" extrusionOk="0">
                  <a:moveTo>
                    <a:pt x="1107" y="1"/>
                  </a:moveTo>
                  <a:cubicBezTo>
                    <a:pt x="550" y="1"/>
                    <a:pt x="0" y="566"/>
                    <a:pt x="405" y="1165"/>
                  </a:cubicBezTo>
                  <a:cubicBezTo>
                    <a:pt x="5906" y="8880"/>
                    <a:pt x="13324" y="14860"/>
                    <a:pt x="20857" y="20567"/>
                  </a:cubicBezTo>
                  <a:cubicBezTo>
                    <a:pt x="20986" y="20664"/>
                    <a:pt x="21114" y="20706"/>
                    <a:pt x="21236" y="20706"/>
                  </a:cubicBezTo>
                  <a:cubicBezTo>
                    <a:pt x="21824" y="20706"/>
                    <a:pt x="22234" y="19716"/>
                    <a:pt x="21610" y="19243"/>
                  </a:cubicBezTo>
                  <a:cubicBezTo>
                    <a:pt x="14283" y="13719"/>
                    <a:pt x="7162" y="7830"/>
                    <a:pt x="1729" y="321"/>
                  </a:cubicBezTo>
                  <a:cubicBezTo>
                    <a:pt x="1563" y="95"/>
                    <a:pt x="1334" y="1"/>
                    <a:pt x="11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2"/>
            <p:cNvSpPr/>
            <p:nvPr/>
          </p:nvSpPr>
          <p:spPr>
            <a:xfrm>
              <a:off x="1798551" y="4325060"/>
              <a:ext cx="458891" cy="428571"/>
            </a:xfrm>
            <a:custGeom>
              <a:avLst/>
              <a:gdLst/>
              <a:ahLst/>
              <a:cxnLst/>
              <a:rect l="l" t="t" r="r" b="b"/>
              <a:pathLst>
                <a:path w="21946" h="20496" extrusionOk="0">
                  <a:moveTo>
                    <a:pt x="813" y="0"/>
                  </a:moveTo>
                  <a:cubicBezTo>
                    <a:pt x="366" y="0"/>
                    <a:pt x="1" y="579"/>
                    <a:pt x="367" y="945"/>
                  </a:cubicBezTo>
                  <a:cubicBezTo>
                    <a:pt x="1120" y="1789"/>
                    <a:pt x="2261" y="1903"/>
                    <a:pt x="3220" y="2177"/>
                  </a:cubicBezTo>
                  <a:cubicBezTo>
                    <a:pt x="5114" y="2748"/>
                    <a:pt x="3608" y="5418"/>
                    <a:pt x="4841" y="6468"/>
                  </a:cubicBezTo>
                  <a:cubicBezTo>
                    <a:pt x="5890" y="7313"/>
                    <a:pt x="7214" y="7039"/>
                    <a:pt x="8447" y="7610"/>
                  </a:cubicBezTo>
                  <a:cubicBezTo>
                    <a:pt x="9406" y="7975"/>
                    <a:pt x="8926" y="10349"/>
                    <a:pt x="9588" y="11216"/>
                  </a:cubicBezTo>
                  <a:cubicBezTo>
                    <a:pt x="10364" y="12060"/>
                    <a:pt x="11391" y="12060"/>
                    <a:pt x="12441" y="12060"/>
                  </a:cubicBezTo>
                  <a:cubicBezTo>
                    <a:pt x="14815" y="12175"/>
                    <a:pt x="13788" y="14457"/>
                    <a:pt x="15021" y="15781"/>
                  </a:cubicBezTo>
                  <a:cubicBezTo>
                    <a:pt x="15612" y="16452"/>
                    <a:pt x="16393" y="16553"/>
                    <a:pt x="17239" y="16553"/>
                  </a:cubicBezTo>
                  <a:cubicBezTo>
                    <a:pt x="17602" y="16553"/>
                    <a:pt x="17976" y="16534"/>
                    <a:pt x="18353" y="16534"/>
                  </a:cubicBezTo>
                  <a:cubicBezTo>
                    <a:pt x="19860" y="16534"/>
                    <a:pt x="19860" y="19387"/>
                    <a:pt x="20727" y="20346"/>
                  </a:cubicBezTo>
                  <a:cubicBezTo>
                    <a:pt x="20852" y="20451"/>
                    <a:pt x="20985" y="20496"/>
                    <a:pt x="21113" y="20496"/>
                  </a:cubicBezTo>
                  <a:cubicBezTo>
                    <a:pt x="21568" y="20496"/>
                    <a:pt x="21946" y="19925"/>
                    <a:pt x="21571" y="19479"/>
                  </a:cubicBezTo>
                  <a:cubicBezTo>
                    <a:pt x="20727" y="18634"/>
                    <a:pt x="21001" y="17014"/>
                    <a:pt x="20156" y="16169"/>
                  </a:cubicBezTo>
                  <a:cubicBezTo>
                    <a:pt x="19528" y="15475"/>
                    <a:pt x="18709" y="15379"/>
                    <a:pt x="17836" y="15379"/>
                  </a:cubicBezTo>
                  <a:cubicBezTo>
                    <a:pt x="17504" y="15379"/>
                    <a:pt x="17164" y="15393"/>
                    <a:pt x="16824" y="15393"/>
                  </a:cubicBezTo>
                  <a:cubicBezTo>
                    <a:pt x="15112" y="15302"/>
                    <a:pt x="15591" y="12745"/>
                    <a:pt x="14724" y="11787"/>
                  </a:cubicBezTo>
                  <a:cubicBezTo>
                    <a:pt x="13879" y="10737"/>
                    <a:pt x="12441" y="11033"/>
                    <a:pt x="11117" y="10828"/>
                  </a:cubicBezTo>
                  <a:cubicBezTo>
                    <a:pt x="9976" y="10645"/>
                    <a:pt x="10159" y="7792"/>
                    <a:pt x="9497" y="7039"/>
                  </a:cubicBezTo>
                  <a:cubicBezTo>
                    <a:pt x="8835" y="6080"/>
                    <a:pt x="7397" y="6172"/>
                    <a:pt x="6461" y="5989"/>
                  </a:cubicBezTo>
                  <a:cubicBezTo>
                    <a:pt x="4544" y="5692"/>
                    <a:pt x="5890" y="2839"/>
                    <a:pt x="4841" y="1789"/>
                  </a:cubicBezTo>
                  <a:cubicBezTo>
                    <a:pt x="3791" y="853"/>
                    <a:pt x="2170" y="1127"/>
                    <a:pt x="1234" y="191"/>
                  </a:cubicBezTo>
                  <a:cubicBezTo>
                    <a:pt x="1099" y="56"/>
                    <a:pt x="952" y="0"/>
                    <a:pt x="8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2"/>
            <p:cNvSpPr/>
            <p:nvPr/>
          </p:nvSpPr>
          <p:spPr>
            <a:xfrm>
              <a:off x="1677651" y="4446475"/>
              <a:ext cx="476019" cy="443240"/>
            </a:xfrm>
            <a:custGeom>
              <a:avLst/>
              <a:gdLst/>
              <a:ahLst/>
              <a:cxnLst/>
              <a:rect l="l" t="t" r="r" b="b"/>
              <a:pathLst>
                <a:path w="22015" h="20499" extrusionOk="0">
                  <a:moveTo>
                    <a:pt x="884" y="1"/>
                  </a:moveTo>
                  <a:cubicBezTo>
                    <a:pt x="411" y="1"/>
                    <a:pt x="0" y="554"/>
                    <a:pt x="444" y="998"/>
                  </a:cubicBezTo>
                  <a:cubicBezTo>
                    <a:pt x="1197" y="1774"/>
                    <a:pt x="2247" y="1956"/>
                    <a:pt x="3297" y="2253"/>
                  </a:cubicBezTo>
                  <a:cubicBezTo>
                    <a:pt x="5191" y="2709"/>
                    <a:pt x="3662" y="5471"/>
                    <a:pt x="4895" y="6521"/>
                  </a:cubicBezTo>
                  <a:cubicBezTo>
                    <a:pt x="5945" y="7389"/>
                    <a:pt x="7291" y="7092"/>
                    <a:pt x="8524" y="7571"/>
                  </a:cubicBezTo>
                  <a:cubicBezTo>
                    <a:pt x="9460" y="8051"/>
                    <a:pt x="9003" y="10333"/>
                    <a:pt x="9665" y="11178"/>
                  </a:cubicBezTo>
                  <a:cubicBezTo>
                    <a:pt x="10418" y="12045"/>
                    <a:pt x="11468" y="12045"/>
                    <a:pt x="12518" y="12136"/>
                  </a:cubicBezTo>
                  <a:cubicBezTo>
                    <a:pt x="14892" y="12228"/>
                    <a:pt x="13842" y="14510"/>
                    <a:pt x="14984" y="15743"/>
                  </a:cubicBezTo>
                  <a:cubicBezTo>
                    <a:pt x="15942" y="16701"/>
                    <a:pt x="17175" y="16519"/>
                    <a:pt x="18316" y="16610"/>
                  </a:cubicBezTo>
                  <a:cubicBezTo>
                    <a:pt x="19937" y="16610"/>
                    <a:pt x="19937" y="19463"/>
                    <a:pt x="20781" y="20308"/>
                  </a:cubicBezTo>
                  <a:cubicBezTo>
                    <a:pt x="20916" y="20443"/>
                    <a:pt x="21063" y="20499"/>
                    <a:pt x="21202" y="20499"/>
                  </a:cubicBezTo>
                  <a:cubicBezTo>
                    <a:pt x="21649" y="20499"/>
                    <a:pt x="22014" y="19920"/>
                    <a:pt x="21649" y="19554"/>
                  </a:cubicBezTo>
                  <a:cubicBezTo>
                    <a:pt x="20781" y="18596"/>
                    <a:pt x="21078" y="17089"/>
                    <a:pt x="20211" y="16131"/>
                  </a:cubicBezTo>
                  <a:cubicBezTo>
                    <a:pt x="19366" y="15263"/>
                    <a:pt x="18133" y="15469"/>
                    <a:pt x="16878" y="15377"/>
                  </a:cubicBezTo>
                  <a:cubicBezTo>
                    <a:pt x="15166" y="15377"/>
                    <a:pt x="15645" y="12707"/>
                    <a:pt x="14801" y="11840"/>
                  </a:cubicBezTo>
                  <a:cubicBezTo>
                    <a:pt x="13934" y="10812"/>
                    <a:pt x="12518" y="10995"/>
                    <a:pt x="11172" y="10812"/>
                  </a:cubicBezTo>
                  <a:cubicBezTo>
                    <a:pt x="10030" y="10607"/>
                    <a:pt x="10236" y="7845"/>
                    <a:pt x="9574" y="7001"/>
                  </a:cubicBezTo>
                  <a:cubicBezTo>
                    <a:pt x="8889" y="6133"/>
                    <a:pt x="7474" y="6133"/>
                    <a:pt x="6515" y="6042"/>
                  </a:cubicBezTo>
                  <a:cubicBezTo>
                    <a:pt x="4621" y="5677"/>
                    <a:pt x="5945" y="2824"/>
                    <a:pt x="4803" y="1865"/>
                  </a:cubicBezTo>
                  <a:cubicBezTo>
                    <a:pt x="3868" y="906"/>
                    <a:pt x="2247" y="1112"/>
                    <a:pt x="1288" y="153"/>
                  </a:cubicBezTo>
                  <a:cubicBezTo>
                    <a:pt x="1161" y="46"/>
                    <a:pt x="1020" y="1"/>
                    <a:pt x="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2"/>
            <p:cNvSpPr/>
            <p:nvPr/>
          </p:nvSpPr>
          <p:spPr>
            <a:xfrm>
              <a:off x="1902898" y="4296575"/>
              <a:ext cx="390366" cy="363504"/>
            </a:xfrm>
            <a:custGeom>
              <a:avLst/>
              <a:gdLst/>
              <a:ahLst/>
              <a:cxnLst/>
              <a:rect l="l" t="t" r="r" b="b"/>
              <a:pathLst>
                <a:path w="21799" h="20299" extrusionOk="0">
                  <a:moveTo>
                    <a:pt x="824" y="0"/>
                  </a:moveTo>
                  <a:cubicBezTo>
                    <a:pt x="391" y="0"/>
                    <a:pt x="1" y="411"/>
                    <a:pt x="329" y="865"/>
                  </a:cubicBezTo>
                  <a:cubicBezTo>
                    <a:pt x="5830" y="8489"/>
                    <a:pt x="13248" y="14469"/>
                    <a:pt x="20667" y="20176"/>
                  </a:cubicBezTo>
                  <a:cubicBezTo>
                    <a:pt x="20790" y="20262"/>
                    <a:pt x="20910" y="20299"/>
                    <a:pt x="21019" y="20299"/>
                  </a:cubicBezTo>
                  <a:cubicBezTo>
                    <a:pt x="21516" y="20299"/>
                    <a:pt x="21799" y="19539"/>
                    <a:pt x="21237" y="19240"/>
                  </a:cubicBezTo>
                  <a:cubicBezTo>
                    <a:pt x="14025" y="13625"/>
                    <a:pt x="6698" y="7713"/>
                    <a:pt x="1379" y="295"/>
                  </a:cubicBezTo>
                  <a:cubicBezTo>
                    <a:pt x="1229" y="87"/>
                    <a:pt x="1022" y="0"/>
                    <a:pt x="82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2"/>
            <p:cNvSpPr/>
            <p:nvPr/>
          </p:nvSpPr>
          <p:spPr>
            <a:xfrm>
              <a:off x="1657350" y="4496625"/>
              <a:ext cx="428748" cy="413835"/>
            </a:xfrm>
            <a:custGeom>
              <a:avLst/>
              <a:gdLst/>
              <a:ahLst/>
              <a:cxnLst/>
              <a:rect l="l" t="t" r="r" b="b"/>
              <a:pathLst>
                <a:path w="21822" h="20291" extrusionOk="0">
                  <a:moveTo>
                    <a:pt x="823" y="0"/>
                  </a:moveTo>
                  <a:cubicBezTo>
                    <a:pt x="391" y="0"/>
                    <a:pt x="0" y="411"/>
                    <a:pt x="329" y="865"/>
                  </a:cubicBezTo>
                  <a:cubicBezTo>
                    <a:pt x="5853" y="8466"/>
                    <a:pt x="13271" y="14469"/>
                    <a:pt x="20689" y="20175"/>
                  </a:cubicBezTo>
                  <a:cubicBezTo>
                    <a:pt x="20806" y="20256"/>
                    <a:pt x="20919" y="20290"/>
                    <a:pt x="21025" y="20290"/>
                  </a:cubicBezTo>
                  <a:cubicBezTo>
                    <a:pt x="21517" y="20290"/>
                    <a:pt x="21821" y="19536"/>
                    <a:pt x="21351" y="19217"/>
                  </a:cubicBezTo>
                  <a:cubicBezTo>
                    <a:pt x="14024" y="13602"/>
                    <a:pt x="6811" y="7713"/>
                    <a:pt x="1379" y="295"/>
                  </a:cubicBezTo>
                  <a:cubicBezTo>
                    <a:pt x="1228" y="87"/>
                    <a:pt x="1021" y="0"/>
                    <a:pt x="82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2"/>
            <p:cNvSpPr/>
            <p:nvPr/>
          </p:nvSpPr>
          <p:spPr>
            <a:xfrm>
              <a:off x="1952935" y="4289849"/>
              <a:ext cx="340325" cy="318825"/>
            </a:xfrm>
            <a:custGeom>
              <a:avLst/>
              <a:gdLst/>
              <a:ahLst/>
              <a:cxnLst/>
              <a:rect l="l" t="t" r="r" b="b"/>
              <a:pathLst>
                <a:path w="21257" h="19911" extrusionOk="0">
                  <a:moveTo>
                    <a:pt x="558" y="0"/>
                  </a:moveTo>
                  <a:cubicBezTo>
                    <a:pt x="280" y="0"/>
                    <a:pt x="1" y="269"/>
                    <a:pt x="210" y="527"/>
                  </a:cubicBezTo>
                  <a:cubicBezTo>
                    <a:pt x="5734" y="8242"/>
                    <a:pt x="13038" y="14131"/>
                    <a:pt x="20570" y="19837"/>
                  </a:cubicBezTo>
                  <a:cubicBezTo>
                    <a:pt x="20633" y="19888"/>
                    <a:pt x="20697" y="19910"/>
                    <a:pt x="20757" y="19910"/>
                  </a:cubicBezTo>
                  <a:cubicBezTo>
                    <a:pt x="21046" y="19910"/>
                    <a:pt x="21256" y="19402"/>
                    <a:pt x="20935" y="19175"/>
                  </a:cubicBezTo>
                  <a:cubicBezTo>
                    <a:pt x="13608" y="13560"/>
                    <a:pt x="6396" y="7671"/>
                    <a:pt x="872" y="162"/>
                  </a:cubicBezTo>
                  <a:cubicBezTo>
                    <a:pt x="791" y="47"/>
                    <a:pt x="675" y="0"/>
                    <a:pt x="558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2"/>
            <p:cNvSpPr/>
            <p:nvPr/>
          </p:nvSpPr>
          <p:spPr>
            <a:xfrm>
              <a:off x="1659225" y="4562325"/>
              <a:ext cx="382236" cy="363512"/>
            </a:xfrm>
            <a:custGeom>
              <a:avLst/>
              <a:gdLst/>
              <a:ahLst/>
              <a:cxnLst/>
              <a:rect l="l" t="t" r="r" b="b"/>
              <a:pathLst>
                <a:path w="21256" h="19913" extrusionOk="0">
                  <a:moveTo>
                    <a:pt x="549" y="1"/>
                  </a:moveTo>
                  <a:cubicBezTo>
                    <a:pt x="269" y="1"/>
                    <a:pt x="1" y="269"/>
                    <a:pt x="210" y="527"/>
                  </a:cubicBezTo>
                  <a:cubicBezTo>
                    <a:pt x="5711" y="8242"/>
                    <a:pt x="13038" y="14131"/>
                    <a:pt x="20548" y="19837"/>
                  </a:cubicBezTo>
                  <a:cubicBezTo>
                    <a:pt x="20616" y="19890"/>
                    <a:pt x="20684" y="19912"/>
                    <a:pt x="20748" y="19912"/>
                  </a:cubicBezTo>
                  <a:cubicBezTo>
                    <a:pt x="21048" y="19912"/>
                    <a:pt x="21255" y="19420"/>
                    <a:pt x="20936" y="19175"/>
                  </a:cubicBezTo>
                  <a:cubicBezTo>
                    <a:pt x="13609" y="13560"/>
                    <a:pt x="6282" y="7671"/>
                    <a:pt x="872" y="162"/>
                  </a:cubicBezTo>
                  <a:cubicBezTo>
                    <a:pt x="785" y="48"/>
                    <a:pt x="666" y="1"/>
                    <a:pt x="549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2"/>
            <p:cNvSpPr/>
            <p:nvPr/>
          </p:nvSpPr>
          <p:spPr>
            <a:xfrm>
              <a:off x="2033725" y="4727325"/>
              <a:ext cx="50225" cy="39975"/>
            </a:xfrm>
            <a:custGeom>
              <a:avLst/>
              <a:gdLst/>
              <a:ahLst/>
              <a:cxnLst/>
              <a:rect l="l" t="t" r="r" b="b"/>
              <a:pathLst>
                <a:path w="2009" h="1599" extrusionOk="0">
                  <a:moveTo>
                    <a:pt x="1050" y="1"/>
                  </a:moveTo>
                  <a:cubicBezTo>
                    <a:pt x="0" y="1"/>
                    <a:pt x="0" y="1599"/>
                    <a:pt x="1050" y="1599"/>
                  </a:cubicBezTo>
                  <a:cubicBezTo>
                    <a:pt x="2009" y="1599"/>
                    <a:pt x="2009" y="1"/>
                    <a:pt x="1050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2"/>
            <p:cNvSpPr/>
            <p:nvPr/>
          </p:nvSpPr>
          <p:spPr>
            <a:xfrm>
              <a:off x="1912675" y="4627300"/>
              <a:ext cx="50225" cy="40550"/>
            </a:xfrm>
            <a:custGeom>
              <a:avLst/>
              <a:gdLst/>
              <a:ahLst/>
              <a:cxnLst/>
              <a:rect l="l" t="t" r="r" b="b"/>
              <a:pathLst>
                <a:path w="2009" h="1622" extrusionOk="0">
                  <a:moveTo>
                    <a:pt x="1050" y="0"/>
                  </a:moveTo>
                  <a:cubicBezTo>
                    <a:pt x="0" y="0"/>
                    <a:pt x="0" y="1621"/>
                    <a:pt x="1050" y="1621"/>
                  </a:cubicBezTo>
                  <a:cubicBezTo>
                    <a:pt x="2009" y="1621"/>
                    <a:pt x="2009" y="0"/>
                    <a:pt x="1050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2"/>
            <p:cNvSpPr/>
            <p:nvPr/>
          </p:nvSpPr>
          <p:spPr>
            <a:xfrm>
              <a:off x="1798550" y="4520213"/>
              <a:ext cx="52525" cy="38250"/>
            </a:xfrm>
            <a:custGeom>
              <a:avLst/>
              <a:gdLst/>
              <a:ahLst/>
              <a:cxnLst/>
              <a:rect l="l" t="t" r="r" b="b"/>
              <a:pathLst>
                <a:path w="2101" h="1530" extrusionOk="0">
                  <a:moveTo>
                    <a:pt x="1051" y="0"/>
                  </a:moveTo>
                  <a:cubicBezTo>
                    <a:pt x="1" y="0"/>
                    <a:pt x="1" y="1529"/>
                    <a:pt x="1051" y="1529"/>
                  </a:cubicBezTo>
                  <a:cubicBezTo>
                    <a:pt x="2101" y="1529"/>
                    <a:pt x="2101" y="0"/>
                    <a:pt x="105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2"/>
            <p:cNvSpPr/>
            <p:nvPr/>
          </p:nvSpPr>
          <p:spPr>
            <a:xfrm>
              <a:off x="2150175" y="4689156"/>
              <a:ext cx="50250" cy="40550"/>
            </a:xfrm>
            <a:custGeom>
              <a:avLst/>
              <a:gdLst/>
              <a:ahLst/>
              <a:cxnLst/>
              <a:rect l="l" t="t" r="r" b="b"/>
              <a:pathLst>
                <a:path w="2010" h="1622" extrusionOk="0">
                  <a:moveTo>
                    <a:pt x="1051" y="1"/>
                  </a:moveTo>
                  <a:cubicBezTo>
                    <a:pt x="1" y="1"/>
                    <a:pt x="1" y="1621"/>
                    <a:pt x="1051" y="1621"/>
                  </a:cubicBezTo>
                  <a:cubicBezTo>
                    <a:pt x="2009" y="1621"/>
                    <a:pt x="2009" y="1"/>
                    <a:pt x="1051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2"/>
            <p:cNvSpPr/>
            <p:nvPr/>
          </p:nvSpPr>
          <p:spPr>
            <a:xfrm>
              <a:off x="2033994" y="4596356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1051" y="0"/>
                  </a:moveTo>
                  <a:cubicBezTo>
                    <a:pt x="1" y="0"/>
                    <a:pt x="1" y="1529"/>
                    <a:pt x="1051" y="1529"/>
                  </a:cubicBezTo>
                  <a:cubicBezTo>
                    <a:pt x="1987" y="1529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2"/>
            <p:cNvSpPr/>
            <p:nvPr/>
          </p:nvSpPr>
          <p:spPr>
            <a:xfrm>
              <a:off x="1920075" y="4496625"/>
              <a:ext cx="49675" cy="40550"/>
            </a:xfrm>
            <a:custGeom>
              <a:avLst/>
              <a:gdLst/>
              <a:ahLst/>
              <a:cxnLst/>
              <a:rect l="l" t="t" r="r" b="b"/>
              <a:pathLst>
                <a:path w="1987" h="1622" extrusionOk="0">
                  <a:moveTo>
                    <a:pt x="1028" y="1"/>
                  </a:moveTo>
                  <a:cubicBezTo>
                    <a:pt x="1" y="1"/>
                    <a:pt x="1" y="1621"/>
                    <a:pt x="1028" y="1621"/>
                  </a:cubicBezTo>
                  <a:cubicBezTo>
                    <a:pt x="1987" y="1621"/>
                    <a:pt x="1987" y="1"/>
                    <a:pt x="1028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42"/>
            <p:cNvSpPr/>
            <p:nvPr/>
          </p:nvSpPr>
          <p:spPr>
            <a:xfrm>
              <a:off x="1827313" y="4385025"/>
              <a:ext cx="50225" cy="40550"/>
            </a:xfrm>
            <a:custGeom>
              <a:avLst/>
              <a:gdLst/>
              <a:ahLst/>
              <a:cxnLst/>
              <a:rect l="l" t="t" r="r" b="b"/>
              <a:pathLst>
                <a:path w="2009" h="1622" extrusionOk="0">
                  <a:moveTo>
                    <a:pt x="1050" y="0"/>
                  </a:moveTo>
                  <a:cubicBezTo>
                    <a:pt x="0" y="0"/>
                    <a:pt x="0" y="1621"/>
                    <a:pt x="1050" y="1621"/>
                  </a:cubicBezTo>
                  <a:cubicBezTo>
                    <a:pt x="2009" y="1621"/>
                    <a:pt x="2009" y="0"/>
                    <a:pt x="1050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479497" y="4042118"/>
            <a:ext cx="4753778" cy="707886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If only I had a big car.</a:t>
            </a:r>
          </a:p>
          <a:p>
            <a:pPr algn="ctr"/>
            <a:r>
              <a:rPr lang="en-US" sz="20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I wish I had a big car.</a:t>
            </a: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485463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C1BFED5-15CE-4C88-BDE2-5E70D51EE8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6621138" y="1112706"/>
            <a:ext cx="1465243" cy="102567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0919AD5-31D1-4352-A366-48088A9EAC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5078775" y="2042937"/>
            <a:ext cx="3007606" cy="206608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1193601-32E8-40F6-813C-3C843E684B6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21139" y="1003185"/>
            <a:ext cx="1465242" cy="1279284"/>
          </a:xfrm>
          <a:prstGeom prst="rect">
            <a:avLst/>
          </a:prstGeom>
        </p:spPr>
      </p:pic>
      <p:pic>
        <p:nvPicPr>
          <p:cNvPr id="8" name="Picture 4">
            <a:extLst>
              <a:ext uri="{FF2B5EF4-FFF2-40B4-BE49-F238E27FC236}">
                <a16:creationId xmlns:a16="http://schemas.microsoft.com/office/drawing/2014/main" id="{46D68D96-DAF9-44BF-A29E-A321AB7F40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781" y="747439"/>
            <a:ext cx="3864791" cy="3204075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674463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479234" y="4309078"/>
            <a:ext cx="4430223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Comic Sans MS" panose="030F0702030302020204" pitchFamily="66" charset="0"/>
              </a:rPr>
              <a:t>You are smoking. </a:t>
            </a:r>
            <a:endParaRPr lang="th-TH" sz="2000" dirty="0">
              <a:latin typeface="Comic Sans MS" panose="030F0702030302020204" pitchFamily="66" charset="0"/>
            </a:endParaRP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485463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A8D40098-4A8C-43AA-8E9C-4BF04CD2A7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662804" y="1553379"/>
            <a:ext cx="1382589" cy="227306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635DE2C-0FEC-46A6-A6BC-DD4828AAA96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7045393" y="1553379"/>
            <a:ext cx="1206241" cy="1184153"/>
          </a:xfrm>
          <a:prstGeom prst="rect">
            <a:avLst/>
          </a:prstGeom>
        </p:spPr>
      </p:pic>
      <p:pic>
        <p:nvPicPr>
          <p:cNvPr id="8" name="Picture 4">
            <a:extLst>
              <a:ext uri="{FF2B5EF4-FFF2-40B4-BE49-F238E27FC236}">
                <a16:creationId xmlns:a16="http://schemas.microsoft.com/office/drawing/2014/main" id="{D872F2DA-2629-453F-8909-4A2EB1B90C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781" y="747439"/>
            <a:ext cx="3864791" cy="336158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616499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479234" y="3945080"/>
            <a:ext cx="4930048" cy="707886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If only you would stop smoking.</a:t>
            </a:r>
          </a:p>
          <a:p>
            <a:pPr algn="ctr"/>
            <a:r>
              <a:rPr lang="en-US" sz="20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I wish you would stop smoking.</a:t>
            </a:r>
            <a:endParaRPr lang="th-TH" sz="2000" dirty="0">
              <a:solidFill>
                <a:schemeClr val="accent6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485463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A8D40098-4A8C-43AA-8E9C-4BF04CD2A7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662804" y="1553379"/>
            <a:ext cx="1382589" cy="227306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9D3DF01-4437-4C07-A490-60120E78230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6821506" y="1353324"/>
            <a:ext cx="1541221" cy="1637547"/>
          </a:xfrm>
          <a:prstGeom prst="rect">
            <a:avLst/>
          </a:prstGeom>
        </p:spPr>
      </p:pic>
      <p:pic>
        <p:nvPicPr>
          <p:cNvPr id="8" name="Picture 4">
            <a:extLst>
              <a:ext uri="{FF2B5EF4-FFF2-40B4-BE49-F238E27FC236}">
                <a16:creationId xmlns:a16="http://schemas.microsoft.com/office/drawing/2014/main" id="{6090AA48-0F36-4D8B-8ECB-5803243C6E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212" y="667664"/>
            <a:ext cx="3564197" cy="3183038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1006860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501268" y="4247349"/>
            <a:ext cx="5194452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Comic Sans MS" panose="030F0702030302020204" pitchFamily="66" charset="0"/>
              </a:rPr>
              <a:t>Our holiday is over tomorrow.</a:t>
            </a:r>
            <a:endParaRPr lang="th-TH" sz="2000" dirty="0">
              <a:latin typeface="Comic Sans MS" panose="030F0702030302020204" pitchFamily="66" charset="0"/>
            </a:endParaRP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485463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A29A60A-7D12-4E54-8E43-64B635129F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/>
        </p:blipFill>
        <p:spPr>
          <a:xfrm>
            <a:off x="5433237" y="2187873"/>
            <a:ext cx="2102007" cy="1484591"/>
          </a:xfrm>
          <a:prstGeom prst="round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4876D7D-1404-4F91-9925-24AC36007D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6499952" y="1027103"/>
            <a:ext cx="1669392" cy="1359981"/>
          </a:xfrm>
          <a:prstGeom prst="rect">
            <a:avLst/>
          </a:prstGeom>
        </p:spPr>
      </p:pic>
      <p:pic>
        <p:nvPicPr>
          <p:cNvPr id="8" name="Picture 4">
            <a:extLst>
              <a:ext uri="{FF2B5EF4-FFF2-40B4-BE49-F238E27FC236}">
                <a16:creationId xmlns:a16="http://schemas.microsoft.com/office/drawing/2014/main" id="{C6B17755-BB77-4729-998D-DA8AFC9F0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781" y="747439"/>
            <a:ext cx="3864791" cy="336158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5559578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391099" y="3862802"/>
            <a:ext cx="4941065" cy="64633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18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If only our holiday wouldn’t over tomorrow.</a:t>
            </a:r>
          </a:p>
          <a:p>
            <a:pPr algn="ctr"/>
            <a:r>
              <a:rPr lang="en-US" sz="18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I wish our holiday wouldn’t over tomorrow.</a:t>
            </a:r>
            <a:endParaRPr lang="th-TH" sz="1800" dirty="0">
              <a:solidFill>
                <a:schemeClr val="accent6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485463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04876D7D-1404-4F91-9925-24AC36007D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6499952" y="1027103"/>
            <a:ext cx="1669392" cy="1359981"/>
          </a:xfrm>
          <a:prstGeom prst="rect">
            <a:avLst/>
          </a:prstGeom>
        </p:spPr>
      </p:pic>
      <p:pic>
        <p:nvPicPr>
          <p:cNvPr id="8" name="Picture 4">
            <a:extLst>
              <a:ext uri="{FF2B5EF4-FFF2-40B4-BE49-F238E27FC236}">
                <a16:creationId xmlns:a16="http://schemas.microsoft.com/office/drawing/2014/main" id="{580CD970-7419-4813-9B4B-EBF6224382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762" y="673477"/>
            <a:ext cx="3864791" cy="3028791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11F908AA-C6A0-46A6-854B-EA312C990F7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837473B0-CC2E-450A-ABE3-18F120FF3D39}">
                <a1611:picAttrSrcUrl xmlns:a1611="http://schemas.microsoft.com/office/drawing/2016/11/main" r:id="rId6"/>
              </a:ext>
            </a:extLst>
          </a:blip>
          <a:srcRect/>
          <a:stretch/>
        </p:blipFill>
        <p:spPr>
          <a:xfrm>
            <a:off x="5500491" y="2222094"/>
            <a:ext cx="1998921" cy="1411784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23997030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501268" y="4247349"/>
            <a:ext cx="4753778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tx1"/>
                </a:solidFill>
                <a:latin typeface="Comic Sans MS" panose="030F0702030302020204" pitchFamily="66" charset="0"/>
              </a:rPr>
              <a:t>I don’t speak Italian.</a:t>
            </a:r>
            <a:endParaRPr lang="th-TH" sz="2000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563957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9EB7D74-9852-4676-8111-13DAECCF19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416984" y="1515223"/>
            <a:ext cx="2588490" cy="211305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FC4D3B4-F911-4AC0-8AD3-615C358689D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5833086" y="1794239"/>
            <a:ext cx="777034" cy="518022"/>
          </a:xfrm>
          <a:prstGeom prst="rect">
            <a:avLst/>
          </a:prstGeom>
          <a:ln>
            <a:noFill/>
          </a:ln>
        </p:spPr>
      </p:pic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id="{98D35105-5B6B-482C-83E3-5E73BBCBFC58}"/>
              </a:ext>
            </a:extLst>
          </p:cNvPr>
          <p:cNvSpPr/>
          <p:nvPr/>
        </p:nvSpPr>
        <p:spPr>
          <a:xfrm>
            <a:off x="6984693" y="1376897"/>
            <a:ext cx="1233889" cy="1344269"/>
          </a:xfrm>
          <a:prstGeom prst="mathMultiply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0" name="Picture 4">
            <a:extLst>
              <a:ext uri="{FF2B5EF4-FFF2-40B4-BE49-F238E27FC236}">
                <a16:creationId xmlns:a16="http://schemas.microsoft.com/office/drawing/2014/main" id="{B27D7986-0BE4-468A-B78C-748D3B4BA7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781" y="747439"/>
            <a:ext cx="3864791" cy="336158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661581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501268" y="4247349"/>
            <a:ext cx="4753778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I wish I could spoke Italian. </a:t>
            </a:r>
            <a:endParaRPr lang="th-TH" sz="2000" dirty="0">
              <a:solidFill>
                <a:schemeClr val="accent6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563957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9EB7D74-9852-4676-8111-13DAECCF19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416984" y="1515223"/>
            <a:ext cx="2588490" cy="211305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FC4D3B4-F911-4AC0-8AD3-615C358689D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5833086" y="1794239"/>
            <a:ext cx="777034" cy="518022"/>
          </a:xfrm>
          <a:prstGeom prst="rect">
            <a:avLst/>
          </a:prstGeom>
          <a:ln>
            <a:noFill/>
          </a:ln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533C2ED-BB33-4E9F-ABC5-3833BF3C3CA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837473B0-CC2E-450A-ABE3-18F120FF3D39}">
                <a1611:picAttrSrcUrl xmlns:a1611="http://schemas.microsoft.com/office/drawing/2016/11/main" r:id="rId7"/>
              </a:ext>
            </a:extLst>
          </a:blip>
          <a:stretch>
            <a:fillRect/>
          </a:stretch>
        </p:blipFill>
        <p:spPr>
          <a:xfrm>
            <a:off x="6860753" y="1515223"/>
            <a:ext cx="1528280" cy="1139842"/>
          </a:xfrm>
          <a:prstGeom prst="rect">
            <a:avLst/>
          </a:prstGeom>
        </p:spPr>
      </p:pic>
      <p:pic>
        <p:nvPicPr>
          <p:cNvPr id="10" name="Picture 4">
            <a:extLst>
              <a:ext uri="{FF2B5EF4-FFF2-40B4-BE49-F238E27FC236}">
                <a16:creationId xmlns:a16="http://schemas.microsoft.com/office/drawing/2014/main" id="{2C2EBAB5-45B2-4DFF-9FA3-F95F757DE6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781" y="747439"/>
            <a:ext cx="3864791" cy="336158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18411579"/>
      </p:ext>
    </p:extLst>
  </p:cSld>
  <p:clrMapOvr>
    <a:masterClrMapping/>
  </p:clrMapOvr>
  <p:transition spd="med">
    <p:pull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501268" y="4247349"/>
            <a:ext cx="5194452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Comic Sans MS" panose="030F0702030302020204" pitchFamily="66" charset="0"/>
              </a:rPr>
              <a:t>I bought the red jacket not the blue one.</a:t>
            </a:r>
            <a:endParaRPr lang="th-TH" sz="2000" dirty="0">
              <a:latin typeface="Comic Sans MS" panose="030F0702030302020204" pitchFamily="66" charset="0"/>
            </a:endParaRP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485463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978BF05-4AFC-4C10-A52D-2103B9A118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6977742" y="1136088"/>
            <a:ext cx="1264579" cy="126457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734EE1F4-FEDA-4EA5-8992-62B51E35CA6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5390777" y="1906704"/>
            <a:ext cx="2067384" cy="2067384"/>
          </a:xfrm>
          <a:prstGeom prst="rect">
            <a:avLst/>
          </a:prstGeom>
        </p:spPr>
      </p:pic>
      <p:sp>
        <p:nvSpPr>
          <p:cNvPr id="16" name="&quot;Not Allowed&quot; Symbol 15">
            <a:extLst>
              <a:ext uri="{FF2B5EF4-FFF2-40B4-BE49-F238E27FC236}">
                <a16:creationId xmlns:a16="http://schemas.microsoft.com/office/drawing/2014/main" id="{2F948918-19ED-4948-AE0B-B9A2EDC727A4}"/>
              </a:ext>
            </a:extLst>
          </p:cNvPr>
          <p:cNvSpPr/>
          <p:nvPr/>
        </p:nvSpPr>
        <p:spPr>
          <a:xfrm>
            <a:off x="5441436" y="1818669"/>
            <a:ext cx="1910565" cy="2067383"/>
          </a:xfrm>
          <a:prstGeom prst="noSmoking">
            <a:avLst>
              <a:gd name="adj" fmla="val 6121"/>
            </a:avLst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solidFill>
                <a:schemeClr val="tx1"/>
              </a:solidFill>
            </a:endParaRPr>
          </a:p>
        </p:txBody>
      </p:sp>
      <p:pic>
        <p:nvPicPr>
          <p:cNvPr id="8" name="Picture 4">
            <a:extLst>
              <a:ext uri="{FF2B5EF4-FFF2-40B4-BE49-F238E27FC236}">
                <a16:creationId xmlns:a16="http://schemas.microsoft.com/office/drawing/2014/main" id="{F6A251CD-4748-4512-9F3A-B64D9B935E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781" y="747439"/>
            <a:ext cx="3864791" cy="336158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3493389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5A2970D-A996-4733-9049-D4F1BB27B084}"/>
              </a:ext>
            </a:extLst>
          </p:cNvPr>
          <p:cNvSpPr txBox="1"/>
          <p:nvPr/>
        </p:nvSpPr>
        <p:spPr>
          <a:xfrm>
            <a:off x="452812" y="3748632"/>
            <a:ext cx="4742760" cy="88870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285750" indent="-285750"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If only I had bought the blue jacket.</a:t>
            </a:r>
          </a:p>
          <a:p>
            <a:pPr marL="285750" indent="-285750"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chemeClr val="accent6">
                    <a:lumMod val="50000"/>
                  </a:schemeClr>
                </a:solidFill>
                <a:latin typeface="Comic Sans MS" panose="030F0702030302020204" pitchFamily="66" charset="0"/>
              </a:rPr>
              <a:t>I wish I had bought the blue jacket.</a:t>
            </a:r>
            <a:endParaRPr lang="th-TH" sz="1800" dirty="0">
              <a:solidFill>
                <a:schemeClr val="accent6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9" name="Thought Bubble: Cloud 8">
            <a:extLst>
              <a:ext uri="{FF2B5EF4-FFF2-40B4-BE49-F238E27FC236}">
                <a16:creationId xmlns:a16="http://schemas.microsoft.com/office/drawing/2014/main" id="{831FAD6A-F268-4B22-A802-17BEAFB829AB}"/>
              </a:ext>
            </a:extLst>
          </p:cNvPr>
          <p:cNvSpPr/>
          <p:nvPr/>
        </p:nvSpPr>
        <p:spPr>
          <a:xfrm>
            <a:off x="5078775" y="788603"/>
            <a:ext cx="3485463" cy="3720530"/>
          </a:xfrm>
          <a:prstGeom prst="cloudCallout">
            <a:avLst>
              <a:gd name="adj1" fmla="val -74878"/>
              <a:gd name="adj2" fmla="val -39206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978BF05-4AFC-4C10-A52D-2103B9A118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294890" y="2044030"/>
            <a:ext cx="1888022" cy="188802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734EE1F4-FEDA-4EA5-8992-62B51E35CA6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6821506" y="1354262"/>
            <a:ext cx="1217488" cy="1217488"/>
          </a:xfrm>
          <a:prstGeom prst="rect">
            <a:avLst/>
          </a:prstGeom>
        </p:spPr>
      </p:pic>
      <p:sp>
        <p:nvSpPr>
          <p:cNvPr id="16" name="&quot;Not Allowed&quot; Symbol 15">
            <a:extLst>
              <a:ext uri="{FF2B5EF4-FFF2-40B4-BE49-F238E27FC236}">
                <a16:creationId xmlns:a16="http://schemas.microsoft.com/office/drawing/2014/main" id="{2F948918-19ED-4948-AE0B-B9A2EDC727A4}"/>
              </a:ext>
            </a:extLst>
          </p:cNvPr>
          <p:cNvSpPr/>
          <p:nvPr/>
        </p:nvSpPr>
        <p:spPr>
          <a:xfrm>
            <a:off x="6715186" y="1211449"/>
            <a:ext cx="1430127" cy="1503114"/>
          </a:xfrm>
          <a:prstGeom prst="noSmoking">
            <a:avLst>
              <a:gd name="adj" fmla="val 6121"/>
            </a:avLst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solidFill>
                <a:schemeClr val="tx1"/>
              </a:solidFill>
            </a:endParaRPr>
          </a:p>
        </p:txBody>
      </p:sp>
      <p:pic>
        <p:nvPicPr>
          <p:cNvPr id="8" name="Picture 4">
            <a:extLst>
              <a:ext uri="{FF2B5EF4-FFF2-40B4-BE49-F238E27FC236}">
                <a16:creationId xmlns:a16="http://schemas.microsoft.com/office/drawing/2014/main" id="{6E60D171-3848-4472-9F98-DDB6D05D7E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781" y="747439"/>
            <a:ext cx="3864791" cy="2856998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8818525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9" name="Google Shape;5279;p51"/>
          <p:cNvGrpSpPr/>
          <p:nvPr/>
        </p:nvGrpSpPr>
        <p:grpSpPr>
          <a:xfrm>
            <a:off x="578550" y="267000"/>
            <a:ext cx="1014905" cy="1826017"/>
            <a:chOff x="730950" y="-266400"/>
            <a:chExt cx="1014905" cy="1826017"/>
          </a:xfrm>
        </p:grpSpPr>
        <p:sp>
          <p:nvSpPr>
            <p:cNvPr id="5280" name="Google Shape;5280;p51"/>
            <p:cNvSpPr/>
            <p:nvPr/>
          </p:nvSpPr>
          <p:spPr>
            <a:xfrm>
              <a:off x="1083915" y="351744"/>
              <a:ext cx="320309" cy="230769"/>
            </a:xfrm>
            <a:custGeom>
              <a:avLst/>
              <a:gdLst/>
              <a:ahLst/>
              <a:cxnLst/>
              <a:rect l="l" t="t" r="r" b="b"/>
              <a:pathLst>
                <a:path w="6296" h="4536" extrusionOk="0">
                  <a:moveTo>
                    <a:pt x="1116" y="1"/>
                  </a:moveTo>
                  <a:cubicBezTo>
                    <a:pt x="496" y="1"/>
                    <a:pt x="1" y="620"/>
                    <a:pt x="1" y="1240"/>
                  </a:cubicBezTo>
                  <a:lnTo>
                    <a:pt x="1" y="4536"/>
                  </a:lnTo>
                  <a:lnTo>
                    <a:pt x="6295" y="4437"/>
                  </a:lnTo>
                  <a:lnTo>
                    <a:pt x="6295" y="1240"/>
                  </a:lnTo>
                  <a:cubicBezTo>
                    <a:pt x="6295" y="521"/>
                    <a:pt x="5775" y="1"/>
                    <a:pt x="5056" y="1"/>
                  </a:cubicBez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1"/>
            <p:cNvSpPr/>
            <p:nvPr/>
          </p:nvSpPr>
          <p:spPr>
            <a:xfrm>
              <a:off x="1088952" y="351744"/>
              <a:ext cx="58048" cy="31593"/>
            </a:xfrm>
            <a:custGeom>
              <a:avLst/>
              <a:gdLst/>
              <a:ahLst/>
              <a:cxnLst/>
              <a:rect l="l" t="t" r="r" b="b"/>
              <a:pathLst>
                <a:path w="1141" h="621" extrusionOk="0">
                  <a:moveTo>
                    <a:pt x="1017" y="1"/>
                  </a:moveTo>
                  <a:cubicBezTo>
                    <a:pt x="937" y="1"/>
                    <a:pt x="856" y="14"/>
                    <a:pt x="776" y="37"/>
                  </a:cubicBezTo>
                  <a:lnTo>
                    <a:pt x="776" y="37"/>
                  </a:lnTo>
                  <a:cubicBezTo>
                    <a:pt x="890" y="13"/>
                    <a:pt x="1012" y="1"/>
                    <a:pt x="1141" y="1"/>
                  </a:cubicBezTo>
                  <a:close/>
                  <a:moveTo>
                    <a:pt x="776" y="37"/>
                  </a:moveTo>
                  <a:cubicBezTo>
                    <a:pt x="426" y="112"/>
                    <a:pt x="150" y="303"/>
                    <a:pt x="1" y="620"/>
                  </a:cubicBezTo>
                  <a:cubicBezTo>
                    <a:pt x="159" y="383"/>
                    <a:pt x="459" y="130"/>
                    <a:pt x="776" y="37"/>
                  </a:cubicBezTo>
                  <a:close/>
                </a:path>
              </a:pathLst>
            </a:custGeom>
            <a:solidFill>
              <a:srgbClr val="2282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1"/>
            <p:cNvSpPr/>
            <p:nvPr/>
          </p:nvSpPr>
          <p:spPr>
            <a:xfrm>
              <a:off x="1083915" y="351744"/>
              <a:ext cx="189153" cy="157662"/>
            </a:xfrm>
            <a:custGeom>
              <a:avLst/>
              <a:gdLst/>
              <a:ahLst/>
              <a:cxnLst/>
              <a:rect l="l" t="t" r="r" b="b"/>
              <a:pathLst>
                <a:path w="3718" h="3099" extrusionOk="0">
                  <a:moveTo>
                    <a:pt x="1116" y="1"/>
                  </a:moveTo>
                  <a:cubicBezTo>
                    <a:pt x="719" y="1"/>
                    <a:pt x="298" y="323"/>
                    <a:pt x="100" y="620"/>
                  </a:cubicBezTo>
                  <a:cubicBezTo>
                    <a:pt x="100" y="819"/>
                    <a:pt x="1" y="1042"/>
                    <a:pt x="1" y="1141"/>
                  </a:cubicBezTo>
                  <a:lnTo>
                    <a:pt x="1" y="2182"/>
                  </a:lnTo>
                  <a:lnTo>
                    <a:pt x="1" y="3099"/>
                  </a:lnTo>
                  <a:lnTo>
                    <a:pt x="2479" y="3099"/>
                  </a:lnTo>
                  <a:lnTo>
                    <a:pt x="2479" y="1240"/>
                  </a:lnTo>
                  <a:cubicBezTo>
                    <a:pt x="2479" y="521"/>
                    <a:pt x="2974" y="1"/>
                    <a:pt x="3718" y="1"/>
                  </a:cubicBezTo>
                  <a:close/>
                </a:path>
              </a:pathLst>
            </a:custGeom>
            <a:solidFill>
              <a:srgbClr val="D5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1"/>
            <p:cNvSpPr/>
            <p:nvPr/>
          </p:nvSpPr>
          <p:spPr>
            <a:xfrm>
              <a:off x="730950" y="509353"/>
              <a:ext cx="1014905" cy="1050264"/>
            </a:xfrm>
            <a:custGeom>
              <a:avLst/>
              <a:gdLst/>
              <a:ahLst/>
              <a:cxnLst/>
              <a:rect l="l" t="t" r="r" b="b"/>
              <a:pathLst>
                <a:path w="19949" h="20644" extrusionOk="0">
                  <a:moveTo>
                    <a:pt x="6939" y="1"/>
                  </a:moveTo>
                  <a:cubicBezTo>
                    <a:pt x="6939" y="1"/>
                    <a:pt x="6815" y="1438"/>
                    <a:pt x="4238" y="4238"/>
                  </a:cubicBezTo>
                  <a:cubicBezTo>
                    <a:pt x="1759" y="6915"/>
                    <a:pt x="0" y="9294"/>
                    <a:pt x="1660" y="12589"/>
                  </a:cubicBezTo>
                  <a:cubicBezTo>
                    <a:pt x="3321" y="15910"/>
                    <a:pt x="9912" y="20643"/>
                    <a:pt x="9912" y="20643"/>
                  </a:cubicBezTo>
                  <a:cubicBezTo>
                    <a:pt x="9912" y="20643"/>
                    <a:pt x="16628" y="16009"/>
                    <a:pt x="18289" y="12812"/>
                  </a:cubicBezTo>
                  <a:cubicBezTo>
                    <a:pt x="19949" y="9492"/>
                    <a:pt x="18289" y="7014"/>
                    <a:pt x="15810" y="4238"/>
                  </a:cubicBezTo>
                  <a:cubicBezTo>
                    <a:pt x="13332" y="1562"/>
                    <a:pt x="13233" y="1"/>
                    <a:pt x="13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1"/>
            <p:cNvSpPr/>
            <p:nvPr/>
          </p:nvSpPr>
          <p:spPr>
            <a:xfrm>
              <a:off x="1209982" y="509353"/>
              <a:ext cx="36630" cy="51"/>
            </a:xfrm>
            <a:custGeom>
              <a:avLst/>
              <a:gdLst/>
              <a:ahLst/>
              <a:cxnLst/>
              <a:rect l="l" t="t" r="r" b="b"/>
              <a:pathLst>
                <a:path w="720" h="1" extrusionOk="0">
                  <a:moveTo>
                    <a:pt x="1" y="1"/>
                  </a:moveTo>
                  <a:lnTo>
                    <a:pt x="1" y="1"/>
                  </a:lnTo>
                  <a:lnTo>
                    <a:pt x="720" y="1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1"/>
            <p:cNvSpPr/>
            <p:nvPr/>
          </p:nvSpPr>
          <p:spPr>
            <a:xfrm>
              <a:off x="1083915" y="509353"/>
              <a:ext cx="126119" cy="51"/>
            </a:xfrm>
            <a:custGeom>
              <a:avLst/>
              <a:gdLst/>
              <a:ahLst/>
              <a:cxnLst/>
              <a:rect l="l" t="t" r="r" b="b"/>
              <a:pathLst>
                <a:path w="2479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479" y="1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BE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1"/>
            <p:cNvSpPr/>
            <p:nvPr/>
          </p:nvSpPr>
          <p:spPr>
            <a:xfrm>
              <a:off x="783859" y="509353"/>
              <a:ext cx="462759" cy="1050264"/>
            </a:xfrm>
            <a:custGeom>
              <a:avLst/>
              <a:gdLst/>
              <a:ahLst/>
              <a:cxnLst/>
              <a:rect l="l" t="t" r="r" b="b"/>
              <a:pathLst>
                <a:path w="9096" h="20644" extrusionOk="0">
                  <a:moveTo>
                    <a:pt x="5899" y="1"/>
                  </a:moveTo>
                  <a:cubicBezTo>
                    <a:pt x="5775" y="323"/>
                    <a:pt x="5477" y="1760"/>
                    <a:pt x="3198" y="4238"/>
                  </a:cubicBezTo>
                  <a:cubicBezTo>
                    <a:pt x="1438" y="6196"/>
                    <a:pt x="1" y="8054"/>
                    <a:pt x="1" y="10111"/>
                  </a:cubicBezTo>
                  <a:cubicBezTo>
                    <a:pt x="1" y="10954"/>
                    <a:pt x="199" y="11772"/>
                    <a:pt x="620" y="12589"/>
                  </a:cubicBezTo>
                  <a:cubicBezTo>
                    <a:pt x="2281" y="15910"/>
                    <a:pt x="8872" y="20643"/>
                    <a:pt x="8872" y="20643"/>
                  </a:cubicBezTo>
                  <a:cubicBezTo>
                    <a:pt x="6394" y="13952"/>
                    <a:pt x="6196" y="7014"/>
                    <a:pt x="9096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1"/>
            <p:cNvSpPr/>
            <p:nvPr/>
          </p:nvSpPr>
          <p:spPr>
            <a:xfrm>
              <a:off x="1135604" y="674846"/>
              <a:ext cx="210623" cy="198870"/>
            </a:xfrm>
            <a:custGeom>
              <a:avLst/>
              <a:gdLst/>
              <a:ahLst/>
              <a:cxnLst/>
              <a:rect l="l" t="t" r="r" b="b"/>
              <a:pathLst>
                <a:path w="4140" h="3909" extrusionOk="0">
                  <a:moveTo>
                    <a:pt x="1971" y="0"/>
                  </a:moveTo>
                  <a:cubicBezTo>
                    <a:pt x="1890" y="0"/>
                    <a:pt x="1810" y="56"/>
                    <a:pt x="1760" y="167"/>
                  </a:cubicBezTo>
                  <a:lnTo>
                    <a:pt x="1339" y="985"/>
                  </a:lnTo>
                  <a:cubicBezTo>
                    <a:pt x="1339" y="1084"/>
                    <a:pt x="1240" y="1183"/>
                    <a:pt x="1141" y="1183"/>
                  </a:cubicBezTo>
                  <a:lnTo>
                    <a:pt x="224" y="1283"/>
                  </a:lnTo>
                  <a:cubicBezTo>
                    <a:pt x="1" y="1406"/>
                    <a:pt x="1" y="1605"/>
                    <a:pt x="100" y="1803"/>
                  </a:cubicBezTo>
                  <a:lnTo>
                    <a:pt x="843" y="2422"/>
                  </a:lnTo>
                  <a:cubicBezTo>
                    <a:pt x="942" y="2422"/>
                    <a:pt x="942" y="2522"/>
                    <a:pt x="942" y="2646"/>
                  </a:cubicBezTo>
                  <a:lnTo>
                    <a:pt x="719" y="3562"/>
                  </a:lnTo>
                  <a:cubicBezTo>
                    <a:pt x="719" y="3727"/>
                    <a:pt x="873" y="3909"/>
                    <a:pt x="1039" y="3909"/>
                  </a:cubicBezTo>
                  <a:cubicBezTo>
                    <a:pt x="1073" y="3909"/>
                    <a:pt x="1107" y="3901"/>
                    <a:pt x="1141" y="3885"/>
                  </a:cubicBezTo>
                  <a:lnTo>
                    <a:pt x="1958" y="3364"/>
                  </a:lnTo>
                  <a:lnTo>
                    <a:pt x="2182" y="3364"/>
                  </a:lnTo>
                  <a:lnTo>
                    <a:pt x="3098" y="3761"/>
                  </a:lnTo>
                  <a:cubicBezTo>
                    <a:pt x="3118" y="3785"/>
                    <a:pt x="3147" y="3796"/>
                    <a:pt x="3179" y="3796"/>
                  </a:cubicBezTo>
                  <a:cubicBezTo>
                    <a:pt x="3310" y="3796"/>
                    <a:pt x="3500" y="3622"/>
                    <a:pt x="3421" y="3463"/>
                  </a:cubicBezTo>
                  <a:lnTo>
                    <a:pt x="3198" y="2522"/>
                  </a:lnTo>
                  <a:cubicBezTo>
                    <a:pt x="3198" y="2422"/>
                    <a:pt x="3198" y="2422"/>
                    <a:pt x="3321" y="2323"/>
                  </a:cubicBezTo>
                  <a:lnTo>
                    <a:pt x="3941" y="1605"/>
                  </a:lnTo>
                  <a:cubicBezTo>
                    <a:pt x="4139" y="1506"/>
                    <a:pt x="4040" y="1183"/>
                    <a:pt x="3817" y="1183"/>
                  </a:cubicBezTo>
                  <a:lnTo>
                    <a:pt x="2900" y="1084"/>
                  </a:lnTo>
                  <a:cubicBezTo>
                    <a:pt x="2801" y="1084"/>
                    <a:pt x="2702" y="1084"/>
                    <a:pt x="2702" y="985"/>
                  </a:cubicBezTo>
                  <a:lnTo>
                    <a:pt x="2182" y="167"/>
                  </a:lnTo>
                  <a:cubicBezTo>
                    <a:pt x="2132" y="56"/>
                    <a:pt x="2051" y="0"/>
                    <a:pt x="19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1"/>
            <p:cNvSpPr/>
            <p:nvPr/>
          </p:nvSpPr>
          <p:spPr>
            <a:xfrm>
              <a:off x="888507" y="658618"/>
              <a:ext cx="179080" cy="172975"/>
            </a:xfrm>
            <a:custGeom>
              <a:avLst/>
              <a:gdLst/>
              <a:ahLst/>
              <a:cxnLst/>
              <a:rect l="l" t="t" r="r" b="b"/>
              <a:pathLst>
                <a:path w="3520" h="3400" extrusionOk="0">
                  <a:moveTo>
                    <a:pt x="1959" y="0"/>
                  </a:moveTo>
                  <a:cubicBezTo>
                    <a:pt x="1881" y="0"/>
                    <a:pt x="1801" y="24"/>
                    <a:pt x="1760" y="65"/>
                  </a:cubicBezTo>
                  <a:lnTo>
                    <a:pt x="1364" y="784"/>
                  </a:lnTo>
                  <a:cubicBezTo>
                    <a:pt x="1240" y="784"/>
                    <a:pt x="1240" y="883"/>
                    <a:pt x="1141" y="883"/>
                  </a:cubicBezTo>
                  <a:lnTo>
                    <a:pt x="323" y="784"/>
                  </a:lnTo>
                  <a:cubicBezTo>
                    <a:pt x="224" y="784"/>
                    <a:pt x="1" y="982"/>
                    <a:pt x="125" y="1106"/>
                  </a:cubicBezTo>
                  <a:lnTo>
                    <a:pt x="620" y="1825"/>
                  </a:lnTo>
                  <a:lnTo>
                    <a:pt x="620" y="2023"/>
                  </a:lnTo>
                  <a:lnTo>
                    <a:pt x="422" y="2741"/>
                  </a:lnTo>
                  <a:cubicBezTo>
                    <a:pt x="323" y="2965"/>
                    <a:pt x="422" y="3064"/>
                    <a:pt x="620" y="3064"/>
                  </a:cubicBezTo>
                  <a:lnTo>
                    <a:pt x="1463" y="2741"/>
                  </a:lnTo>
                  <a:cubicBezTo>
                    <a:pt x="1463" y="2741"/>
                    <a:pt x="1562" y="2741"/>
                    <a:pt x="1562" y="2841"/>
                  </a:cubicBezTo>
                  <a:lnTo>
                    <a:pt x="2281" y="3361"/>
                  </a:lnTo>
                  <a:cubicBezTo>
                    <a:pt x="2307" y="3388"/>
                    <a:pt x="2343" y="3400"/>
                    <a:pt x="2380" y="3400"/>
                  </a:cubicBezTo>
                  <a:cubicBezTo>
                    <a:pt x="2483" y="3400"/>
                    <a:pt x="2603" y="3308"/>
                    <a:pt x="2603" y="3163"/>
                  </a:cubicBezTo>
                  <a:lnTo>
                    <a:pt x="2603" y="2345"/>
                  </a:lnTo>
                  <a:cubicBezTo>
                    <a:pt x="2603" y="2221"/>
                    <a:pt x="2603" y="2221"/>
                    <a:pt x="2702" y="2122"/>
                  </a:cubicBezTo>
                  <a:lnTo>
                    <a:pt x="3321" y="1725"/>
                  </a:lnTo>
                  <a:cubicBezTo>
                    <a:pt x="3520" y="1602"/>
                    <a:pt x="3420" y="1403"/>
                    <a:pt x="3321" y="1304"/>
                  </a:cubicBezTo>
                  <a:lnTo>
                    <a:pt x="2479" y="1106"/>
                  </a:lnTo>
                  <a:lnTo>
                    <a:pt x="2380" y="982"/>
                  </a:lnTo>
                  <a:lnTo>
                    <a:pt x="2181" y="164"/>
                  </a:lnTo>
                  <a:cubicBezTo>
                    <a:pt x="2181" y="48"/>
                    <a:pt x="2071" y="0"/>
                    <a:pt x="1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1"/>
            <p:cNvSpPr/>
            <p:nvPr/>
          </p:nvSpPr>
          <p:spPr>
            <a:xfrm>
              <a:off x="1399132" y="658618"/>
              <a:ext cx="172772" cy="172975"/>
            </a:xfrm>
            <a:custGeom>
              <a:avLst/>
              <a:gdLst/>
              <a:ahLst/>
              <a:cxnLst/>
              <a:rect l="l" t="t" r="r" b="b"/>
              <a:pathLst>
                <a:path w="3396" h="3400" extrusionOk="0">
                  <a:moveTo>
                    <a:pt x="1483" y="0"/>
                  </a:moveTo>
                  <a:cubicBezTo>
                    <a:pt x="1406" y="0"/>
                    <a:pt x="1338" y="48"/>
                    <a:pt x="1338" y="164"/>
                  </a:cubicBezTo>
                  <a:lnTo>
                    <a:pt x="1016" y="982"/>
                  </a:lnTo>
                  <a:cubicBezTo>
                    <a:pt x="1016" y="982"/>
                    <a:pt x="1016" y="1106"/>
                    <a:pt x="917" y="1106"/>
                  </a:cubicBezTo>
                  <a:lnTo>
                    <a:pt x="198" y="1304"/>
                  </a:lnTo>
                  <a:cubicBezTo>
                    <a:pt x="0" y="1403"/>
                    <a:pt x="0" y="1602"/>
                    <a:pt x="99" y="1725"/>
                  </a:cubicBezTo>
                  <a:lnTo>
                    <a:pt x="818" y="2122"/>
                  </a:lnTo>
                  <a:cubicBezTo>
                    <a:pt x="818" y="2221"/>
                    <a:pt x="917" y="2221"/>
                    <a:pt x="917" y="2345"/>
                  </a:cubicBezTo>
                  <a:lnTo>
                    <a:pt x="917" y="3163"/>
                  </a:lnTo>
                  <a:cubicBezTo>
                    <a:pt x="917" y="3308"/>
                    <a:pt x="1023" y="3400"/>
                    <a:pt x="1129" y="3400"/>
                  </a:cubicBezTo>
                  <a:cubicBezTo>
                    <a:pt x="1167" y="3400"/>
                    <a:pt x="1206" y="3388"/>
                    <a:pt x="1239" y="3361"/>
                  </a:cubicBezTo>
                  <a:lnTo>
                    <a:pt x="1859" y="2841"/>
                  </a:lnTo>
                  <a:cubicBezTo>
                    <a:pt x="1958" y="2741"/>
                    <a:pt x="1958" y="2741"/>
                    <a:pt x="2057" y="2741"/>
                  </a:cubicBezTo>
                  <a:lnTo>
                    <a:pt x="2776" y="3064"/>
                  </a:lnTo>
                  <a:cubicBezTo>
                    <a:pt x="2974" y="3064"/>
                    <a:pt x="3197" y="2965"/>
                    <a:pt x="3098" y="2741"/>
                  </a:cubicBezTo>
                  <a:lnTo>
                    <a:pt x="2776" y="2023"/>
                  </a:lnTo>
                  <a:cubicBezTo>
                    <a:pt x="2776" y="1924"/>
                    <a:pt x="2776" y="1825"/>
                    <a:pt x="2875" y="1825"/>
                  </a:cubicBezTo>
                  <a:lnTo>
                    <a:pt x="3296" y="1106"/>
                  </a:lnTo>
                  <a:cubicBezTo>
                    <a:pt x="3395" y="982"/>
                    <a:pt x="3296" y="784"/>
                    <a:pt x="3098" y="784"/>
                  </a:cubicBezTo>
                  <a:lnTo>
                    <a:pt x="2354" y="883"/>
                  </a:lnTo>
                  <a:cubicBezTo>
                    <a:pt x="2255" y="883"/>
                    <a:pt x="2156" y="784"/>
                    <a:pt x="2156" y="784"/>
                  </a:cubicBezTo>
                  <a:lnTo>
                    <a:pt x="1636" y="65"/>
                  </a:lnTo>
                  <a:cubicBezTo>
                    <a:pt x="1595" y="24"/>
                    <a:pt x="1536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1"/>
            <p:cNvSpPr/>
            <p:nvPr/>
          </p:nvSpPr>
          <p:spPr>
            <a:xfrm>
              <a:off x="1135604" y="1236803"/>
              <a:ext cx="210623" cy="198514"/>
            </a:xfrm>
            <a:custGeom>
              <a:avLst/>
              <a:gdLst/>
              <a:ahLst/>
              <a:cxnLst/>
              <a:rect l="l" t="t" r="r" b="b"/>
              <a:pathLst>
                <a:path w="4140" h="3902" extrusionOk="0">
                  <a:moveTo>
                    <a:pt x="1971" y="0"/>
                  </a:moveTo>
                  <a:cubicBezTo>
                    <a:pt x="1890" y="0"/>
                    <a:pt x="1810" y="50"/>
                    <a:pt x="1760" y="149"/>
                  </a:cubicBezTo>
                  <a:lnTo>
                    <a:pt x="1339" y="992"/>
                  </a:lnTo>
                  <a:cubicBezTo>
                    <a:pt x="1339" y="1091"/>
                    <a:pt x="1240" y="1190"/>
                    <a:pt x="1141" y="1190"/>
                  </a:cubicBezTo>
                  <a:lnTo>
                    <a:pt x="224" y="1289"/>
                  </a:lnTo>
                  <a:cubicBezTo>
                    <a:pt x="1" y="1388"/>
                    <a:pt x="1" y="1611"/>
                    <a:pt x="100" y="1809"/>
                  </a:cubicBezTo>
                  <a:lnTo>
                    <a:pt x="843" y="2429"/>
                  </a:lnTo>
                  <a:cubicBezTo>
                    <a:pt x="942" y="2429"/>
                    <a:pt x="942" y="2528"/>
                    <a:pt x="942" y="2627"/>
                  </a:cubicBezTo>
                  <a:lnTo>
                    <a:pt x="719" y="3569"/>
                  </a:lnTo>
                  <a:cubicBezTo>
                    <a:pt x="719" y="3727"/>
                    <a:pt x="862" y="3902"/>
                    <a:pt x="1021" y="3902"/>
                  </a:cubicBezTo>
                  <a:cubicBezTo>
                    <a:pt x="1060" y="3902"/>
                    <a:pt x="1101" y="3891"/>
                    <a:pt x="1141" y="3866"/>
                  </a:cubicBezTo>
                  <a:lnTo>
                    <a:pt x="1958" y="3371"/>
                  </a:lnTo>
                  <a:lnTo>
                    <a:pt x="2182" y="3371"/>
                  </a:lnTo>
                  <a:lnTo>
                    <a:pt x="3098" y="3767"/>
                  </a:lnTo>
                  <a:cubicBezTo>
                    <a:pt x="3117" y="3785"/>
                    <a:pt x="3142" y="3793"/>
                    <a:pt x="3172" y="3793"/>
                  </a:cubicBezTo>
                  <a:cubicBezTo>
                    <a:pt x="3302" y="3793"/>
                    <a:pt x="3502" y="3632"/>
                    <a:pt x="3421" y="3470"/>
                  </a:cubicBezTo>
                  <a:lnTo>
                    <a:pt x="3198" y="2528"/>
                  </a:lnTo>
                  <a:cubicBezTo>
                    <a:pt x="3198" y="2429"/>
                    <a:pt x="3198" y="2429"/>
                    <a:pt x="3321" y="2330"/>
                  </a:cubicBezTo>
                  <a:lnTo>
                    <a:pt x="3941" y="1611"/>
                  </a:lnTo>
                  <a:cubicBezTo>
                    <a:pt x="4139" y="1512"/>
                    <a:pt x="4040" y="1190"/>
                    <a:pt x="3817" y="1190"/>
                  </a:cubicBezTo>
                  <a:lnTo>
                    <a:pt x="2900" y="1091"/>
                  </a:lnTo>
                  <a:cubicBezTo>
                    <a:pt x="2801" y="1091"/>
                    <a:pt x="2702" y="1091"/>
                    <a:pt x="2702" y="992"/>
                  </a:cubicBezTo>
                  <a:lnTo>
                    <a:pt x="2182" y="149"/>
                  </a:lnTo>
                  <a:cubicBezTo>
                    <a:pt x="2132" y="50"/>
                    <a:pt x="2051" y="0"/>
                    <a:pt x="19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1"/>
            <p:cNvSpPr/>
            <p:nvPr/>
          </p:nvSpPr>
          <p:spPr>
            <a:xfrm>
              <a:off x="888507" y="1220879"/>
              <a:ext cx="179080" cy="173026"/>
            </a:xfrm>
            <a:custGeom>
              <a:avLst/>
              <a:gdLst/>
              <a:ahLst/>
              <a:cxnLst/>
              <a:rect l="l" t="t" r="r" b="b"/>
              <a:pathLst>
                <a:path w="3520" h="3401" extrusionOk="0">
                  <a:moveTo>
                    <a:pt x="1959" y="0"/>
                  </a:moveTo>
                  <a:cubicBezTo>
                    <a:pt x="1881" y="0"/>
                    <a:pt x="1801" y="24"/>
                    <a:pt x="1760" y="66"/>
                  </a:cubicBezTo>
                  <a:lnTo>
                    <a:pt x="1364" y="784"/>
                  </a:lnTo>
                  <a:cubicBezTo>
                    <a:pt x="1240" y="784"/>
                    <a:pt x="1240" y="883"/>
                    <a:pt x="1141" y="883"/>
                  </a:cubicBezTo>
                  <a:lnTo>
                    <a:pt x="323" y="784"/>
                  </a:lnTo>
                  <a:cubicBezTo>
                    <a:pt x="224" y="784"/>
                    <a:pt x="1" y="982"/>
                    <a:pt x="125" y="1082"/>
                  </a:cubicBezTo>
                  <a:lnTo>
                    <a:pt x="620" y="1825"/>
                  </a:lnTo>
                  <a:lnTo>
                    <a:pt x="620" y="2023"/>
                  </a:lnTo>
                  <a:lnTo>
                    <a:pt x="422" y="2742"/>
                  </a:lnTo>
                  <a:cubicBezTo>
                    <a:pt x="323" y="2940"/>
                    <a:pt x="422" y="3064"/>
                    <a:pt x="620" y="3064"/>
                  </a:cubicBezTo>
                  <a:lnTo>
                    <a:pt x="1463" y="2742"/>
                  </a:lnTo>
                  <a:cubicBezTo>
                    <a:pt x="1463" y="2742"/>
                    <a:pt x="1562" y="2742"/>
                    <a:pt x="1562" y="2841"/>
                  </a:cubicBezTo>
                  <a:lnTo>
                    <a:pt x="2281" y="3361"/>
                  </a:lnTo>
                  <a:cubicBezTo>
                    <a:pt x="2307" y="3388"/>
                    <a:pt x="2343" y="3400"/>
                    <a:pt x="2380" y="3400"/>
                  </a:cubicBezTo>
                  <a:cubicBezTo>
                    <a:pt x="2483" y="3400"/>
                    <a:pt x="2603" y="3308"/>
                    <a:pt x="2603" y="3163"/>
                  </a:cubicBezTo>
                  <a:lnTo>
                    <a:pt x="2603" y="2321"/>
                  </a:lnTo>
                  <a:cubicBezTo>
                    <a:pt x="2603" y="2222"/>
                    <a:pt x="2603" y="2222"/>
                    <a:pt x="2702" y="2122"/>
                  </a:cubicBezTo>
                  <a:lnTo>
                    <a:pt x="3321" y="1701"/>
                  </a:lnTo>
                  <a:cubicBezTo>
                    <a:pt x="3520" y="1602"/>
                    <a:pt x="3420" y="1404"/>
                    <a:pt x="3321" y="1305"/>
                  </a:cubicBezTo>
                  <a:lnTo>
                    <a:pt x="2479" y="1082"/>
                  </a:lnTo>
                  <a:lnTo>
                    <a:pt x="2380" y="982"/>
                  </a:lnTo>
                  <a:lnTo>
                    <a:pt x="2181" y="165"/>
                  </a:lnTo>
                  <a:cubicBezTo>
                    <a:pt x="2181" y="49"/>
                    <a:pt x="2071" y="0"/>
                    <a:pt x="1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1"/>
            <p:cNvSpPr/>
            <p:nvPr/>
          </p:nvSpPr>
          <p:spPr>
            <a:xfrm>
              <a:off x="1399132" y="1220879"/>
              <a:ext cx="172772" cy="173026"/>
            </a:xfrm>
            <a:custGeom>
              <a:avLst/>
              <a:gdLst/>
              <a:ahLst/>
              <a:cxnLst/>
              <a:rect l="l" t="t" r="r" b="b"/>
              <a:pathLst>
                <a:path w="3396" h="3401" extrusionOk="0">
                  <a:moveTo>
                    <a:pt x="1483" y="0"/>
                  </a:moveTo>
                  <a:cubicBezTo>
                    <a:pt x="1406" y="0"/>
                    <a:pt x="1338" y="49"/>
                    <a:pt x="1338" y="165"/>
                  </a:cubicBezTo>
                  <a:lnTo>
                    <a:pt x="1016" y="982"/>
                  </a:lnTo>
                  <a:cubicBezTo>
                    <a:pt x="1016" y="982"/>
                    <a:pt x="1016" y="1082"/>
                    <a:pt x="917" y="1082"/>
                  </a:cubicBezTo>
                  <a:lnTo>
                    <a:pt x="198" y="1305"/>
                  </a:lnTo>
                  <a:cubicBezTo>
                    <a:pt x="0" y="1404"/>
                    <a:pt x="0" y="1602"/>
                    <a:pt x="99" y="1701"/>
                  </a:cubicBezTo>
                  <a:lnTo>
                    <a:pt x="818" y="2122"/>
                  </a:lnTo>
                  <a:cubicBezTo>
                    <a:pt x="818" y="2222"/>
                    <a:pt x="917" y="2222"/>
                    <a:pt x="917" y="2321"/>
                  </a:cubicBezTo>
                  <a:lnTo>
                    <a:pt x="917" y="3163"/>
                  </a:lnTo>
                  <a:cubicBezTo>
                    <a:pt x="917" y="3308"/>
                    <a:pt x="1023" y="3400"/>
                    <a:pt x="1129" y="3400"/>
                  </a:cubicBezTo>
                  <a:cubicBezTo>
                    <a:pt x="1167" y="3400"/>
                    <a:pt x="1206" y="3388"/>
                    <a:pt x="1239" y="3361"/>
                  </a:cubicBezTo>
                  <a:lnTo>
                    <a:pt x="1859" y="2841"/>
                  </a:lnTo>
                  <a:cubicBezTo>
                    <a:pt x="1958" y="2742"/>
                    <a:pt x="1958" y="2742"/>
                    <a:pt x="2057" y="2742"/>
                  </a:cubicBezTo>
                  <a:lnTo>
                    <a:pt x="2776" y="3064"/>
                  </a:lnTo>
                  <a:cubicBezTo>
                    <a:pt x="2974" y="3064"/>
                    <a:pt x="3197" y="2940"/>
                    <a:pt x="3098" y="2742"/>
                  </a:cubicBezTo>
                  <a:lnTo>
                    <a:pt x="2776" y="2023"/>
                  </a:lnTo>
                  <a:cubicBezTo>
                    <a:pt x="2776" y="1924"/>
                    <a:pt x="2776" y="1825"/>
                    <a:pt x="2875" y="1825"/>
                  </a:cubicBezTo>
                  <a:lnTo>
                    <a:pt x="3296" y="1082"/>
                  </a:lnTo>
                  <a:cubicBezTo>
                    <a:pt x="3395" y="982"/>
                    <a:pt x="3296" y="784"/>
                    <a:pt x="3098" y="784"/>
                  </a:cubicBezTo>
                  <a:lnTo>
                    <a:pt x="2354" y="883"/>
                  </a:lnTo>
                  <a:cubicBezTo>
                    <a:pt x="2255" y="883"/>
                    <a:pt x="2156" y="784"/>
                    <a:pt x="2156" y="784"/>
                  </a:cubicBezTo>
                  <a:lnTo>
                    <a:pt x="1636" y="66"/>
                  </a:lnTo>
                  <a:cubicBezTo>
                    <a:pt x="1595" y="24"/>
                    <a:pt x="1536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1"/>
            <p:cNvSpPr/>
            <p:nvPr/>
          </p:nvSpPr>
          <p:spPr>
            <a:xfrm>
              <a:off x="1120494" y="921637"/>
              <a:ext cx="240842" cy="227920"/>
            </a:xfrm>
            <a:custGeom>
              <a:avLst/>
              <a:gdLst/>
              <a:ahLst/>
              <a:cxnLst/>
              <a:rect l="l" t="t" r="r" b="b"/>
              <a:pathLst>
                <a:path w="4734" h="4480" extrusionOk="0">
                  <a:moveTo>
                    <a:pt x="2317" y="0"/>
                  </a:moveTo>
                  <a:cubicBezTo>
                    <a:pt x="2212" y="0"/>
                    <a:pt x="2107" y="50"/>
                    <a:pt x="2057" y="149"/>
                  </a:cubicBezTo>
                  <a:lnTo>
                    <a:pt x="1537" y="1190"/>
                  </a:lnTo>
                  <a:cubicBezTo>
                    <a:pt x="1537" y="1289"/>
                    <a:pt x="1438" y="1289"/>
                    <a:pt x="1339" y="1289"/>
                  </a:cubicBezTo>
                  <a:lnTo>
                    <a:pt x="298" y="1512"/>
                  </a:lnTo>
                  <a:cubicBezTo>
                    <a:pt x="0" y="1611"/>
                    <a:pt x="0" y="1908"/>
                    <a:pt x="100" y="2007"/>
                  </a:cubicBezTo>
                  <a:lnTo>
                    <a:pt x="917" y="2751"/>
                  </a:lnTo>
                  <a:cubicBezTo>
                    <a:pt x="1016" y="2850"/>
                    <a:pt x="1016" y="2949"/>
                    <a:pt x="1016" y="3048"/>
                  </a:cubicBezTo>
                  <a:lnTo>
                    <a:pt x="917" y="4188"/>
                  </a:lnTo>
                  <a:cubicBezTo>
                    <a:pt x="848" y="4328"/>
                    <a:pt x="986" y="4479"/>
                    <a:pt x="1144" y="4479"/>
                  </a:cubicBezTo>
                  <a:cubicBezTo>
                    <a:pt x="1210" y="4479"/>
                    <a:pt x="1280" y="4452"/>
                    <a:pt x="1339" y="4386"/>
                  </a:cubicBezTo>
                  <a:lnTo>
                    <a:pt x="2255" y="3866"/>
                  </a:lnTo>
                  <a:lnTo>
                    <a:pt x="2578" y="3866"/>
                  </a:lnTo>
                  <a:lnTo>
                    <a:pt x="3618" y="4386"/>
                  </a:lnTo>
                  <a:cubicBezTo>
                    <a:pt x="3654" y="4404"/>
                    <a:pt x="3689" y="4412"/>
                    <a:pt x="3723" y="4412"/>
                  </a:cubicBezTo>
                  <a:cubicBezTo>
                    <a:pt x="3881" y="4412"/>
                    <a:pt x="4015" y="4235"/>
                    <a:pt x="4015" y="3990"/>
                  </a:cubicBezTo>
                  <a:lnTo>
                    <a:pt x="3718" y="2949"/>
                  </a:lnTo>
                  <a:cubicBezTo>
                    <a:pt x="3718" y="2850"/>
                    <a:pt x="3718" y="2751"/>
                    <a:pt x="3817" y="2627"/>
                  </a:cubicBezTo>
                  <a:lnTo>
                    <a:pt x="4634" y="1908"/>
                  </a:lnTo>
                  <a:cubicBezTo>
                    <a:pt x="4734" y="1710"/>
                    <a:pt x="4634" y="1388"/>
                    <a:pt x="4436" y="1388"/>
                  </a:cubicBezTo>
                  <a:lnTo>
                    <a:pt x="3296" y="1289"/>
                  </a:lnTo>
                  <a:cubicBezTo>
                    <a:pt x="3197" y="1289"/>
                    <a:pt x="3098" y="1190"/>
                    <a:pt x="3098" y="1090"/>
                  </a:cubicBezTo>
                  <a:lnTo>
                    <a:pt x="2578" y="149"/>
                  </a:lnTo>
                  <a:cubicBezTo>
                    <a:pt x="2528" y="50"/>
                    <a:pt x="2423" y="0"/>
                    <a:pt x="2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1"/>
            <p:cNvSpPr/>
            <p:nvPr/>
          </p:nvSpPr>
          <p:spPr>
            <a:xfrm>
              <a:off x="836819" y="902966"/>
              <a:ext cx="204314" cy="197141"/>
            </a:xfrm>
            <a:custGeom>
              <a:avLst/>
              <a:gdLst/>
              <a:ahLst/>
              <a:cxnLst/>
              <a:rect l="l" t="t" r="r" b="b"/>
              <a:pathLst>
                <a:path w="4016" h="3875" extrusionOk="0">
                  <a:moveTo>
                    <a:pt x="2209" y="0"/>
                  </a:moveTo>
                  <a:cubicBezTo>
                    <a:pt x="2150" y="0"/>
                    <a:pt x="2095" y="35"/>
                    <a:pt x="2057" y="119"/>
                  </a:cubicBezTo>
                  <a:lnTo>
                    <a:pt x="1438" y="838"/>
                  </a:lnTo>
                  <a:cubicBezTo>
                    <a:pt x="1438" y="937"/>
                    <a:pt x="1339" y="937"/>
                    <a:pt x="1240" y="937"/>
                  </a:cubicBezTo>
                  <a:lnTo>
                    <a:pt x="298" y="937"/>
                  </a:lnTo>
                  <a:cubicBezTo>
                    <a:pt x="100" y="937"/>
                    <a:pt x="1" y="1135"/>
                    <a:pt x="100" y="1358"/>
                  </a:cubicBezTo>
                  <a:lnTo>
                    <a:pt x="620" y="2077"/>
                  </a:lnTo>
                  <a:cubicBezTo>
                    <a:pt x="719" y="2176"/>
                    <a:pt x="719" y="2176"/>
                    <a:pt x="719" y="2275"/>
                  </a:cubicBezTo>
                  <a:lnTo>
                    <a:pt x="397" y="3217"/>
                  </a:lnTo>
                  <a:cubicBezTo>
                    <a:pt x="298" y="3415"/>
                    <a:pt x="521" y="3514"/>
                    <a:pt x="620" y="3514"/>
                  </a:cubicBezTo>
                  <a:lnTo>
                    <a:pt x="1537" y="3217"/>
                  </a:lnTo>
                  <a:lnTo>
                    <a:pt x="1760" y="3217"/>
                  </a:lnTo>
                  <a:lnTo>
                    <a:pt x="2479" y="3836"/>
                  </a:lnTo>
                  <a:cubicBezTo>
                    <a:pt x="2531" y="3862"/>
                    <a:pt x="2583" y="3875"/>
                    <a:pt x="2632" y="3875"/>
                  </a:cubicBezTo>
                  <a:cubicBezTo>
                    <a:pt x="2768" y="3875"/>
                    <a:pt x="2875" y="3778"/>
                    <a:pt x="2875" y="3613"/>
                  </a:cubicBezTo>
                  <a:lnTo>
                    <a:pt x="2875" y="2696"/>
                  </a:lnTo>
                  <a:cubicBezTo>
                    <a:pt x="2875" y="2597"/>
                    <a:pt x="2999" y="2597"/>
                    <a:pt x="2999" y="2498"/>
                  </a:cubicBezTo>
                  <a:lnTo>
                    <a:pt x="3817" y="1978"/>
                  </a:lnTo>
                  <a:cubicBezTo>
                    <a:pt x="4015" y="1879"/>
                    <a:pt x="3916" y="1557"/>
                    <a:pt x="3718" y="1557"/>
                  </a:cubicBezTo>
                  <a:lnTo>
                    <a:pt x="2875" y="1259"/>
                  </a:lnTo>
                  <a:cubicBezTo>
                    <a:pt x="2776" y="1259"/>
                    <a:pt x="2776" y="1135"/>
                    <a:pt x="2677" y="1036"/>
                  </a:cubicBezTo>
                  <a:lnTo>
                    <a:pt x="2479" y="218"/>
                  </a:lnTo>
                  <a:cubicBezTo>
                    <a:pt x="2417" y="95"/>
                    <a:pt x="2307" y="0"/>
                    <a:pt x="22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1"/>
            <p:cNvSpPr/>
            <p:nvPr/>
          </p:nvSpPr>
          <p:spPr>
            <a:xfrm>
              <a:off x="1424315" y="902966"/>
              <a:ext cx="205535" cy="197141"/>
            </a:xfrm>
            <a:custGeom>
              <a:avLst/>
              <a:gdLst/>
              <a:ahLst/>
              <a:cxnLst/>
              <a:rect l="l" t="t" r="r" b="b"/>
              <a:pathLst>
                <a:path w="4040" h="3875" extrusionOk="0">
                  <a:moveTo>
                    <a:pt x="1794" y="0"/>
                  </a:moveTo>
                  <a:cubicBezTo>
                    <a:pt x="1677" y="0"/>
                    <a:pt x="1562" y="95"/>
                    <a:pt x="1562" y="218"/>
                  </a:cubicBezTo>
                  <a:lnTo>
                    <a:pt x="1240" y="1036"/>
                  </a:lnTo>
                  <a:cubicBezTo>
                    <a:pt x="1240" y="1135"/>
                    <a:pt x="1240" y="1259"/>
                    <a:pt x="1141" y="1259"/>
                  </a:cubicBezTo>
                  <a:lnTo>
                    <a:pt x="224" y="1557"/>
                  </a:lnTo>
                  <a:cubicBezTo>
                    <a:pt x="1" y="1557"/>
                    <a:pt x="1" y="1879"/>
                    <a:pt x="224" y="1978"/>
                  </a:cubicBezTo>
                  <a:lnTo>
                    <a:pt x="942" y="2498"/>
                  </a:lnTo>
                  <a:cubicBezTo>
                    <a:pt x="1041" y="2597"/>
                    <a:pt x="1041" y="2597"/>
                    <a:pt x="1041" y="2696"/>
                  </a:cubicBezTo>
                  <a:lnTo>
                    <a:pt x="1041" y="3613"/>
                  </a:lnTo>
                  <a:cubicBezTo>
                    <a:pt x="1041" y="3778"/>
                    <a:pt x="1216" y="3875"/>
                    <a:pt x="1348" y="3875"/>
                  </a:cubicBezTo>
                  <a:cubicBezTo>
                    <a:pt x="1395" y="3875"/>
                    <a:pt x="1437" y="3862"/>
                    <a:pt x="1463" y="3836"/>
                  </a:cubicBezTo>
                  <a:lnTo>
                    <a:pt x="2181" y="3217"/>
                  </a:lnTo>
                  <a:lnTo>
                    <a:pt x="2380" y="3217"/>
                  </a:lnTo>
                  <a:lnTo>
                    <a:pt x="3321" y="3514"/>
                  </a:lnTo>
                  <a:cubicBezTo>
                    <a:pt x="3520" y="3514"/>
                    <a:pt x="3718" y="3415"/>
                    <a:pt x="3619" y="3217"/>
                  </a:cubicBezTo>
                  <a:lnTo>
                    <a:pt x="3321" y="2275"/>
                  </a:lnTo>
                  <a:lnTo>
                    <a:pt x="3321" y="2077"/>
                  </a:lnTo>
                  <a:lnTo>
                    <a:pt x="3941" y="1358"/>
                  </a:lnTo>
                  <a:cubicBezTo>
                    <a:pt x="4040" y="1135"/>
                    <a:pt x="3842" y="937"/>
                    <a:pt x="3619" y="937"/>
                  </a:cubicBezTo>
                  <a:lnTo>
                    <a:pt x="2702" y="937"/>
                  </a:lnTo>
                  <a:cubicBezTo>
                    <a:pt x="2702" y="937"/>
                    <a:pt x="2603" y="937"/>
                    <a:pt x="2479" y="838"/>
                  </a:cubicBezTo>
                  <a:lnTo>
                    <a:pt x="1983" y="119"/>
                  </a:lnTo>
                  <a:cubicBezTo>
                    <a:pt x="1936" y="35"/>
                    <a:pt x="1865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1"/>
            <p:cNvSpPr/>
            <p:nvPr/>
          </p:nvSpPr>
          <p:spPr>
            <a:xfrm>
              <a:off x="1225098" y="-266400"/>
              <a:ext cx="36626" cy="618201"/>
            </a:xfrm>
            <a:custGeom>
              <a:avLst/>
              <a:gdLst/>
              <a:ahLst/>
              <a:cxnLst/>
              <a:rect l="l" t="t" r="r" b="b"/>
              <a:pathLst>
                <a:path w="719" h="6915" extrusionOk="0">
                  <a:moveTo>
                    <a:pt x="0" y="1"/>
                  </a:moveTo>
                  <a:lnTo>
                    <a:pt x="0" y="6915"/>
                  </a:lnTo>
                  <a:lnTo>
                    <a:pt x="719" y="6915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7" name="Google Shape;5297;p51"/>
          <p:cNvGrpSpPr/>
          <p:nvPr/>
        </p:nvGrpSpPr>
        <p:grpSpPr>
          <a:xfrm>
            <a:off x="3626567" y="196340"/>
            <a:ext cx="766660" cy="1581065"/>
            <a:chOff x="2331150" y="-1"/>
            <a:chExt cx="1014905" cy="2093017"/>
          </a:xfrm>
        </p:grpSpPr>
        <p:sp>
          <p:nvSpPr>
            <p:cNvPr id="5298" name="Google Shape;5298;p51"/>
            <p:cNvSpPr/>
            <p:nvPr/>
          </p:nvSpPr>
          <p:spPr>
            <a:xfrm>
              <a:off x="2684115" y="885144"/>
              <a:ext cx="320309" cy="230769"/>
            </a:xfrm>
            <a:custGeom>
              <a:avLst/>
              <a:gdLst/>
              <a:ahLst/>
              <a:cxnLst/>
              <a:rect l="l" t="t" r="r" b="b"/>
              <a:pathLst>
                <a:path w="6296" h="4536" extrusionOk="0">
                  <a:moveTo>
                    <a:pt x="1116" y="1"/>
                  </a:moveTo>
                  <a:cubicBezTo>
                    <a:pt x="496" y="1"/>
                    <a:pt x="1" y="620"/>
                    <a:pt x="1" y="1240"/>
                  </a:cubicBezTo>
                  <a:lnTo>
                    <a:pt x="1" y="4536"/>
                  </a:lnTo>
                  <a:lnTo>
                    <a:pt x="6295" y="4437"/>
                  </a:lnTo>
                  <a:lnTo>
                    <a:pt x="6295" y="1240"/>
                  </a:lnTo>
                  <a:cubicBezTo>
                    <a:pt x="6295" y="521"/>
                    <a:pt x="5775" y="1"/>
                    <a:pt x="5056" y="1"/>
                  </a:cubicBez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1"/>
            <p:cNvSpPr/>
            <p:nvPr/>
          </p:nvSpPr>
          <p:spPr>
            <a:xfrm>
              <a:off x="2689152" y="885144"/>
              <a:ext cx="58048" cy="31593"/>
            </a:xfrm>
            <a:custGeom>
              <a:avLst/>
              <a:gdLst/>
              <a:ahLst/>
              <a:cxnLst/>
              <a:rect l="l" t="t" r="r" b="b"/>
              <a:pathLst>
                <a:path w="1141" h="621" extrusionOk="0">
                  <a:moveTo>
                    <a:pt x="1017" y="1"/>
                  </a:moveTo>
                  <a:cubicBezTo>
                    <a:pt x="937" y="1"/>
                    <a:pt x="856" y="14"/>
                    <a:pt x="776" y="37"/>
                  </a:cubicBezTo>
                  <a:lnTo>
                    <a:pt x="776" y="37"/>
                  </a:lnTo>
                  <a:cubicBezTo>
                    <a:pt x="890" y="13"/>
                    <a:pt x="1012" y="1"/>
                    <a:pt x="1141" y="1"/>
                  </a:cubicBezTo>
                  <a:close/>
                  <a:moveTo>
                    <a:pt x="776" y="37"/>
                  </a:moveTo>
                  <a:cubicBezTo>
                    <a:pt x="426" y="112"/>
                    <a:pt x="150" y="303"/>
                    <a:pt x="1" y="620"/>
                  </a:cubicBezTo>
                  <a:cubicBezTo>
                    <a:pt x="159" y="383"/>
                    <a:pt x="459" y="130"/>
                    <a:pt x="776" y="37"/>
                  </a:cubicBezTo>
                  <a:close/>
                </a:path>
              </a:pathLst>
            </a:custGeom>
            <a:solidFill>
              <a:srgbClr val="2282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1"/>
            <p:cNvSpPr/>
            <p:nvPr/>
          </p:nvSpPr>
          <p:spPr>
            <a:xfrm>
              <a:off x="2684115" y="885144"/>
              <a:ext cx="189153" cy="157662"/>
            </a:xfrm>
            <a:custGeom>
              <a:avLst/>
              <a:gdLst/>
              <a:ahLst/>
              <a:cxnLst/>
              <a:rect l="l" t="t" r="r" b="b"/>
              <a:pathLst>
                <a:path w="3718" h="3099" extrusionOk="0">
                  <a:moveTo>
                    <a:pt x="1116" y="1"/>
                  </a:moveTo>
                  <a:cubicBezTo>
                    <a:pt x="719" y="1"/>
                    <a:pt x="298" y="323"/>
                    <a:pt x="100" y="620"/>
                  </a:cubicBezTo>
                  <a:cubicBezTo>
                    <a:pt x="100" y="819"/>
                    <a:pt x="1" y="1042"/>
                    <a:pt x="1" y="1141"/>
                  </a:cubicBezTo>
                  <a:lnTo>
                    <a:pt x="1" y="2182"/>
                  </a:lnTo>
                  <a:lnTo>
                    <a:pt x="1" y="3099"/>
                  </a:lnTo>
                  <a:lnTo>
                    <a:pt x="2479" y="3099"/>
                  </a:lnTo>
                  <a:lnTo>
                    <a:pt x="2479" y="1240"/>
                  </a:lnTo>
                  <a:cubicBezTo>
                    <a:pt x="2479" y="521"/>
                    <a:pt x="2974" y="1"/>
                    <a:pt x="3718" y="1"/>
                  </a:cubicBezTo>
                  <a:close/>
                </a:path>
              </a:pathLst>
            </a:custGeom>
            <a:solidFill>
              <a:srgbClr val="D5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1"/>
            <p:cNvSpPr/>
            <p:nvPr/>
          </p:nvSpPr>
          <p:spPr>
            <a:xfrm>
              <a:off x="2331150" y="1042753"/>
              <a:ext cx="1014905" cy="1050264"/>
            </a:xfrm>
            <a:custGeom>
              <a:avLst/>
              <a:gdLst/>
              <a:ahLst/>
              <a:cxnLst/>
              <a:rect l="l" t="t" r="r" b="b"/>
              <a:pathLst>
                <a:path w="19949" h="20644" extrusionOk="0">
                  <a:moveTo>
                    <a:pt x="6939" y="1"/>
                  </a:moveTo>
                  <a:cubicBezTo>
                    <a:pt x="6939" y="1"/>
                    <a:pt x="6815" y="1438"/>
                    <a:pt x="4238" y="4238"/>
                  </a:cubicBezTo>
                  <a:cubicBezTo>
                    <a:pt x="1759" y="6915"/>
                    <a:pt x="0" y="9294"/>
                    <a:pt x="1660" y="12589"/>
                  </a:cubicBezTo>
                  <a:cubicBezTo>
                    <a:pt x="3321" y="15910"/>
                    <a:pt x="9912" y="20643"/>
                    <a:pt x="9912" y="20643"/>
                  </a:cubicBezTo>
                  <a:cubicBezTo>
                    <a:pt x="9912" y="20643"/>
                    <a:pt x="16628" y="16009"/>
                    <a:pt x="18289" y="12812"/>
                  </a:cubicBezTo>
                  <a:cubicBezTo>
                    <a:pt x="19949" y="9492"/>
                    <a:pt x="18289" y="7014"/>
                    <a:pt x="15810" y="4238"/>
                  </a:cubicBezTo>
                  <a:cubicBezTo>
                    <a:pt x="13332" y="1562"/>
                    <a:pt x="13233" y="1"/>
                    <a:pt x="132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1"/>
            <p:cNvSpPr/>
            <p:nvPr/>
          </p:nvSpPr>
          <p:spPr>
            <a:xfrm>
              <a:off x="2810182" y="1042753"/>
              <a:ext cx="36630" cy="51"/>
            </a:xfrm>
            <a:custGeom>
              <a:avLst/>
              <a:gdLst/>
              <a:ahLst/>
              <a:cxnLst/>
              <a:rect l="l" t="t" r="r" b="b"/>
              <a:pathLst>
                <a:path w="720" h="1" extrusionOk="0">
                  <a:moveTo>
                    <a:pt x="1" y="1"/>
                  </a:moveTo>
                  <a:lnTo>
                    <a:pt x="1" y="1"/>
                  </a:lnTo>
                  <a:lnTo>
                    <a:pt x="720" y="1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1"/>
            <p:cNvSpPr/>
            <p:nvPr/>
          </p:nvSpPr>
          <p:spPr>
            <a:xfrm>
              <a:off x="2684115" y="1042753"/>
              <a:ext cx="126119" cy="51"/>
            </a:xfrm>
            <a:custGeom>
              <a:avLst/>
              <a:gdLst/>
              <a:ahLst/>
              <a:cxnLst/>
              <a:rect l="l" t="t" r="r" b="b"/>
              <a:pathLst>
                <a:path w="2479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479" y="1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BE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1"/>
            <p:cNvSpPr/>
            <p:nvPr/>
          </p:nvSpPr>
          <p:spPr>
            <a:xfrm>
              <a:off x="2384059" y="1042753"/>
              <a:ext cx="462759" cy="1050264"/>
            </a:xfrm>
            <a:custGeom>
              <a:avLst/>
              <a:gdLst/>
              <a:ahLst/>
              <a:cxnLst/>
              <a:rect l="l" t="t" r="r" b="b"/>
              <a:pathLst>
                <a:path w="9096" h="20644" extrusionOk="0">
                  <a:moveTo>
                    <a:pt x="5899" y="1"/>
                  </a:moveTo>
                  <a:cubicBezTo>
                    <a:pt x="5775" y="323"/>
                    <a:pt x="5477" y="1760"/>
                    <a:pt x="3198" y="4238"/>
                  </a:cubicBezTo>
                  <a:cubicBezTo>
                    <a:pt x="1438" y="6196"/>
                    <a:pt x="1" y="8054"/>
                    <a:pt x="1" y="10111"/>
                  </a:cubicBezTo>
                  <a:cubicBezTo>
                    <a:pt x="1" y="10954"/>
                    <a:pt x="199" y="11772"/>
                    <a:pt x="620" y="12589"/>
                  </a:cubicBezTo>
                  <a:cubicBezTo>
                    <a:pt x="2281" y="15910"/>
                    <a:pt x="8872" y="20643"/>
                    <a:pt x="8872" y="20643"/>
                  </a:cubicBezTo>
                  <a:cubicBezTo>
                    <a:pt x="6394" y="13952"/>
                    <a:pt x="6196" y="7014"/>
                    <a:pt x="9096" y="1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1"/>
            <p:cNvSpPr/>
            <p:nvPr/>
          </p:nvSpPr>
          <p:spPr>
            <a:xfrm>
              <a:off x="2735804" y="1208246"/>
              <a:ext cx="210622" cy="198870"/>
            </a:xfrm>
            <a:custGeom>
              <a:avLst/>
              <a:gdLst/>
              <a:ahLst/>
              <a:cxnLst/>
              <a:rect l="l" t="t" r="r" b="b"/>
              <a:pathLst>
                <a:path w="4140" h="3909" extrusionOk="0">
                  <a:moveTo>
                    <a:pt x="1971" y="0"/>
                  </a:moveTo>
                  <a:cubicBezTo>
                    <a:pt x="1890" y="0"/>
                    <a:pt x="1810" y="56"/>
                    <a:pt x="1760" y="167"/>
                  </a:cubicBezTo>
                  <a:lnTo>
                    <a:pt x="1339" y="985"/>
                  </a:lnTo>
                  <a:cubicBezTo>
                    <a:pt x="1339" y="1084"/>
                    <a:pt x="1240" y="1183"/>
                    <a:pt x="1141" y="1183"/>
                  </a:cubicBezTo>
                  <a:lnTo>
                    <a:pt x="224" y="1283"/>
                  </a:lnTo>
                  <a:cubicBezTo>
                    <a:pt x="1" y="1406"/>
                    <a:pt x="1" y="1605"/>
                    <a:pt x="100" y="1803"/>
                  </a:cubicBezTo>
                  <a:lnTo>
                    <a:pt x="843" y="2422"/>
                  </a:lnTo>
                  <a:cubicBezTo>
                    <a:pt x="942" y="2422"/>
                    <a:pt x="942" y="2522"/>
                    <a:pt x="942" y="2646"/>
                  </a:cubicBezTo>
                  <a:lnTo>
                    <a:pt x="719" y="3562"/>
                  </a:lnTo>
                  <a:cubicBezTo>
                    <a:pt x="719" y="3727"/>
                    <a:pt x="873" y="3909"/>
                    <a:pt x="1039" y="3909"/>
                  </a:cubicBezTo>
                  <a:cubicBezTo>
                    <a:pt x="1073" y="3909"/>
                    <a:pt x="1107" y="3901"/>
                    <a:pt x="1141" y="3885"/>
                  </a:cubicBezTo>
                  <a:lnTo>
                    <a:pt x="1958" y="3364"/>
                  </a:lnTo>
                  <a:lnTo>
                    <a:pt x="2182" y="3364"/>
                  </a:lnTo>
                  <a:lnTo>
                    <a:pt x="3098" y="3761"/>
                  </a:lnTo>
                  <a:cubicBezTo>
                    <a:pt x="3118" y="3785"/>
                    <a:pt x="3147" y="3796"/>
                    <a:pt x="3179" y="3796"/>
                  </a:cubicBezTo>
                  <a:cubicBezTo>
                    <a:pt x="3310" y="3796"/>
                    <a:pt x="3500" y="3622"/>
                    <a:pt x="3421" y="3463"/>
                  </a:cubicBezTo>
                  <a:lnTo>
                    <a:pt x="3198" y="2522"/>
                  </a:lnTo>
                  <a:cubicBezTo>
                    <a:pt x="3198" y="2422"/>
                    <a:pt x="3198" y="2422"/>
                    <a:pt x="3321" y="2323"/>
                  </a:cubicBezTo>
                  <a:lnTo>
                    <a:pt x="3941" y="1605"/>
                  </a:lnTo>
                  <a:cubicBezTo>
                    <a:pt x="4139" y="1506"/>
                    <a:pt x="4040" y="1183"/>
                    <a:pt x="3817" y="1183"/>
                  </a:cubicBezTo>
                  <a:lnTo>
                    <a:pt x="2900" y="1084"/>
                  </a:lnTo>
                  <a:cubicBezTo>
                    <a:pt x="2801" y="1084"/>
                    <a:pt x="2702" y="1084"/>
                    <a:pt x="2702" y="985"/>
                  </a:cubicBezTo>
                  <a:lnTo>
                    <a:pt x="2182" y="167"/>
                  </a:lnTo>
                  <a:cubicBezTo>
                    <a:pt x="2132" y="56"/>
                    <a:pt x="2051" y="0"/>
                    <a:pt x="19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1"/>
            <p:cNvSpPr/>
            <p:nvPr/>
          </p:nvSpPr>
          <p:spPr>
            <a:xfrm>
              <a:off x="2488707" y="1192018"/>
              <a:ext cx="179080" cy="172975"/>
            </a:xfrm>
            <a:custGeom>
              <a:avLst/>
              <a:gdLst/>
              <a:ahLst/>
              <a:cxnLst/>
              <a:rect l="l" t="t" r="r" b="b"/>
              <a:pathLst>
                <a:path w="3520" h="3400" extrusionOk="0">
                  <a:moveTo>
                    <a:pt x="1959" y="0"/>
                  </a:moveTo>
                  <a:cubicBezTo>
                    <a:pt x="1881" y="0"/>
                    <a:pt x="1801" y="24"/>
                    <a:pt x="1760" y="65"/>
                  </a:cubicBezTo>
                  <a:lnTo>
                    <a:pt x="1364" y="784"/>
                  </a:lnTo>
                  <a:cubicBezTo>
                    <a:pt x="1240" y="784"/>
                    <a:pt x="1240" y="883"/>
                    <a:pt x="1141" y="883"/>
                  </a:cubicBezTo>
                  <a:lnTo>
                    <a:pt x="323" y="784"/>
                  </a:lnTo>
                  <a:cubicBezTo>
                    <a:pt x="224" y="784"/>
                    <a:pt x="1" y="982"/>
                    <a:pt x="125" y="1106"/>
                  </a:cubicBezTo>
                  <a:lnTo>
                    <a:pt x="620" y="1825"/>
                  </a:lnTo>
                  <a:lnTo>
                    <a:pt x="620" y="2023"/>
                  </a:lnTo>
                  <a:lnTo>
                    <a:pt x="422" y="2741"/>
                  </a:lnTo>
                  <a:cubicBezTo>
                    <a:pt x="323" y="2965"/>
                    <a:pt x="422" y="3064"/>
                    <a:pt x="620" y="3064"/>
                  </a:cubicBezTo>
                  <a:lnTo>
                    <a:pt x="1463" y="2741"/>
                  </a:lnTo>
                  <a:cubicBezTo>
                    <a:pt x="1463" y="2741"/>
                    <a:pt x="1562" y="2741"/>
                    <a:pt x="1562" y="2841"/>
                  </a:cubicBezTo>
                  <a:lnTo>
                    <a:pt x="2281" y="3361"/>
                  </a:lnTo>
                  <a:cubicBezTo>
                    <a:pt x="2307" y="3388"/>
                    <a:pt x="2343" y="3400"/>
                    <a:pt x="2380" y="3400"/>
                  </a:cubicBezTo>
                  <a:cubicBezTo>
                    <a:pt x="2483" y="3400"/>
                    <a:pt x="2603" y="3308"/>
                    <a:pt x="2603" y="3163"/>
                  </a:cubicBezTo>
                  <a:lnTo>
                    <a:pt x="2603" y="2345"/>
                  </a:lnTo>
                  <a:cubicBezTo>
                    <a:pt x="2603" y="2221"/>
                    <a:pt x="2603" y="2221"/>
                    <a:pt x="2702" y="2122"/>
                  </a:cubicBezTo>
                  <a:lnTo>
                    <a:pt x="3321" y="1725"/>
                  </a:lnTo>
                  <a:cubicBezTo>
                    <a:pt x="3520" y="1602"/>
                    <a:pt x="3420" y="1403"/>
                    <a:pt x="3321" y="1304"/>
                  </a:cubicBezTo>
                  <a:lnTo>
                    <a:pt x="2479" y="1106"/>
                  </a:lnTo>
                  <a:lnTo>
                    <a:pt x="2380" y="982"/>
                  </a:lnTo>
                  <a:lnTo>
                    <a:pt x="2181" y="164"/>
                  </a:lnTo>
                  <a:cubicBezTo>
                    <a:pt x="2181" y="48"/>
                    <a:pt x="2071" y="0"/>
                    <a:pt x="1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1"/>
            <p:cNvSpPr/>
            <p:nvPr/>
          </p:nvSpPr>
          <p:spPr>
            <a:xfrm>
              <a:off x="2999332" y="1192018"/>
              <a:ext cx="172772" cy="172975"/>
            </a:xfrm>
            <a:custGeom>
              <a:avLst/>
              <a:gdLst/>
              <a:ahLst/>
              <a:cxnLst/>
              <a:rect l="l" t="t" r="r" b="b"/>
              <a:pathLst>
                <a:path w="3396" h="3400" extrusionOk="0">
                  <a:moveTo>
                    <a:pt x="1483" y="0"/>
                  </a:moveTo>
                  <a:cubicBezTo>
                    <a:pt x="1406" y="0"/>
                    <a:pt x="1338" y="48"/>
                    <a:pt x="1338" y="164"/>
                  </a:cubicBezTo>
                  <a:lnTo>
                    <a:pt x="1016" y="982"/>
                  </a:lnTo>
                  <a:cubicBezTo>
                    <a:pt x="1016" y="982"/>
                    <a:pt x="1016" y="1106"/>
                    <a:pt x="917" y="1106"/>
                  </a:cubicBezTo>
                  <a:lnTo>
                    <a:pt x="198" y="1304"/>
                  </a:lnTo>
                  <a:cubicBezTo>
                    <a:pt x="0" y="1403"/>
                    <a:pt x="0" y="1602"/>
                    <a:pt x="99" y="1725"/>
                  </a:cubicBezTo>
                  <a:lnTo>
                    <a:pt x="818" y="2122"/>
                  </a:lnTo>
                  <a:cubicBezTo>
                    <a:pt x="818" y="2221"/>
                    <a:pt x="917" y="2221"/>
                    <a:pt x="917" y="2345"/>
                  </a:cubicBezTo>
                  <a:lnTo>
                    <a:pt x="917" y="3163"/>
                  </a:lnTo>
                  <a:cubicBezTo>
                    <a:pt x="917" y="3308"/>
                    <a:pt x="1023" y="3400"/>
                    <a:pt x="1129" y="3400"/>
                  </a:cubicBezTo>
                  <a:cubicBezTo>
                    <a:pt x="1167" y="3400"/>
                    <a:pt x="1206" y="3388"/>
                    <a:pt x="1239" y="3361"/>
                  </a:cubicBezTo>
                  <a:lnTo>
                    <a:pt x="1859" y="2841"/>
                  </a:lnTo>
                  <a:cubicBezTo>
                    <a:pt x="1958" y="2741"/>
                    <a:pt x="1958" y="2741"/>
                    <a:pt x="2057" y="2741"/>
                  </a:cubicBezTo>
                  <a:lnTo>
                    <a:pt x="2776" y="3064"/>
                  </a:lnTo>
                  <a:cubicBezTo>
                    <a:pt x="2974" y="3064"/>
                    <a:pt x="3197" y="2965"/>
                    <a:pt x="3098" y="2741"/>
                  </a:cubicBezTo>
                  <a:lnTo>
                    <a:pt x="2776" y="2023"/>
                  </a:lnTo>
                  <a:cubicBezTo>
                    <a:pt x="2776" y="1924"/>
                    <a:pt x="2776" y="1825"/>
                    <a:pt x="2875" y="1825"/>
                  </a:cubicBezTo>
                  <a:lnTo>
                    <a:pt x="3296" y="1106"/>
                  </a:lnTo>
                  <a:cubicBezTo>
                    <a:pt x="3395" y="982"/>
                    <a:pt x="3296" y="784"/>
                    <a:pt x="3098" y="784"/>
                  </a:cubicBezTo>
                  <a:lnTo>
                    <a:pt x="2354" y="883"/>
                  </a:lnTo>
                  <a:cubicBezTo>
                    <a:pt x="2255" y="883"/>
                    <a:pt x="2156" y="784"/>
                    <a:pt x="2156" y="784"/>
                  </a:cubicBezTo>
                  <a:lnTo>
                    <a:pt x="1636" y="65"/>
                  </a:lnTo>
                  <a:cubicBezTo>
                    <a:pt x="1595" y="24"/>
                    <a:pt x="1536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1"/>
            <p:cNvSpPr/>
            <p:nvPr/>
          </p:nvSpPr>
          <p:spPr>
            <a:xfrm>
              <a:off x="2735804" y="1770203"/>
              <a:ext cx="210622" cy="198514"/>
            </a:xfrm>
            <a:custGeom>
              <a:avLst/>
              <a:gdLst/>
              <a:ahLst/>
              <a:cxnLst/>
              <a:rect l="l" t="t" r="r" b="b"/>
              <a:pathLst>
                <a:path w="4140" h="3902" extrusionOk="0">
                  <a:moveTo>
                    <a:pt x="1971" y="0"/>
                  </a:moveTo>
                  <a:cubicBezTo>
                    <a:pt x="1890" y="0"/>
                    <a:pt x="1810" y="50"/>
                    <a:pt x="1760" y="149"/>
                  </a:cubicBezTo>
                  <a:lnTo>
                    <a:pt x="1339" y="992"/>
                  </a:lnTo>
                  <a:cubicBezTo>
                    <a:pt x="1339" y="1091"/>
                    <a:pt x="1240" y="1190"/>
                    <a:pt x="1141" y="1190"/>
                  </a:cubicBezTo>
                  <a:lnTo>
                    <a:pt x="224" y="1289"/>
                  </a:lnTo>
                  <a:cubicBezTo>
                    <a:pt x="1" y="1388"/>
                    <a:pt x="1" y="1611"/>
                    <a:pt x="100" y="1809"/>
                  </a:cubicBezTo>
                  <a:lnTo>
                    <a:pt x="843" y="2429"/>
                  </a:lnTo>
                  <a:cubicBezTo>
                    <a:pt x="942" y="2429"/>
                    <a:pt x="942" y="2528"/>
                    <a:pt x="942" y="2627"/>
                  </a:cubicBezTo>
                  <a:lnTo>
                    <a:pt x="719" y="3569"/>
                  </a:lnTo>
                  <a:cubicBezTo>
                    <a:pt x="719" y="3727"/>
                    <a:pt x="862" y="3902"/>
                    <a:pt x="1021" y="3902"/>
                  </a:cubicBezTo>
                  <a:cubicBezTo>
                    <a:pt x="1060" y="3902"/>
                    <a:pt x="1101" y="3891"/>
                    <a:pt x="1141" y="3866"/>
                  </a:cubicBezTo>
                  <a:lnTo>
                    <a:pt x="1958" y="3371"/>
                  </a:lnTo>
                  <a:lnTo>
                    <a:pt x="2182" y="3371"/>
                  </a:lnTo>
                  <a:lnTo>
                    <a:pt x="3098" y="3767"/>
                  </a:lnTo>
                  <a:cubicBezTo>
                    <a:pt x="3117" y="3785"/>
                    <a:pt x="3142" y="3793"/>
                    <a:pt x="3172" y="3793"/>
                  </a:cubicBezTo>
                  <a:cubicBezTo>
                    <a:pt x="3302" y="3793"/>
                    <a:pt x="3502" y="3632"/>
                    <a:pt x="3421" y="3470"/>
                  </a:cubicBezTo>
                  <a:lnTo>
                    <a:pt x="3198" y="2528"/>
                  </a:lnTo>
                  <a:cubicBezTo>
                    <a:pt x="3198" y="2429"/>
                    <a:pt x="3198" y="2429"/>
                    <a:pt x="3321" y="2330"/>
                  </a:cubicBezTo>
                  <a:lnTo>
                    <a:pt x="3941" y="1611"/>
                  </a:lnTo>
                  <a:cubicBezTo>
                    <a:pt x="4139" y="1512"/>
                    <a:pt x="4040" y="1190"/>
                    <a:pt x="3817" y="1190"/>
                  </a:cubicBezTo>
                  <a:lnTo>
                    <a:pt x="2900" y="1091"/>
                  </a:lnTo>
                  <a:cubicBezTo>
                    <a:pt x="2801" y="1091"/>
                    <a:pt x="2702" y="1091"/>
                    <a:pt x="2702" y="992"/>
                  </a:cubicBezTo>
                  <a:lnTo>
                    <a:pt x="2182" y="149"/>
                  </a:lnTo>
                  <a:cubicBezTo>
                    <a:pt x="2132" y="50"/>
                    <a:pt x="2051" y="0"/>
                    <a:pt x="19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1"/>
            <p:cNvSpPr/>
            <p:nvPr/>
          </p:nvSpPr>
          <p:spPr>
            <a:xfrm>
              <a:off x="2488707" y="1754279"/>
              <a:ext cx="179080" cy="173026"/>
            </a:xfrm>
            <a:custGeom>
              <a:avLst/>
              <a:gdLst/>
              <a:ahLst/>
              <a:cxnLst/>
              <a:rect l="l" t="t" r="r" b="b"/>
              <a:pathLst>
                <a:path w="3520" h="3401" extrusionOk="0">
                  <a:moveTo>
                    <a:pt x="1959" y="0"/>
                  </a:moveTo>
                  <a:cubicBezTo>
                    <a:pt x="1881" y="0"/>
                    <a:pt x="1801" y="24"/>
                    <a:pt x="1760" y="66"/>
                  </a:cubicBezTo>
                  <a:lnTo>
                    <a:pt x="1364" y="784"/>
                  </a:lnTo>
                  <a:cubicBezTo>
                    <a:pt x="1240" y="784"/>
                    <a:pt x="1240" y="883"/>
                    <a:pt x="1141" y="883"/>
                  </a:cubicBezTo>
                  <a:lnTo>
                    <a:pt x="323" y="784"/>
                  </a:lnTo>
                  <a:cubicBezTo>
                    <a:pt x="224" y="784"/>
                    <a:pt x="1" y="982"/>
                    <a:pt x="125" y="1082"/>
                  </a:cubicBezTo>
                  <a:lnTo>
                    <a:pt x="620" y="1825"/>
                  </a:lnTo>
                  <a:lnTo>
                    <a:pt x="620" y="2023"/>
                  </a:lnTo>
                  <a:lnTo>
                    <a:pt x="422" y="2742"/>
                  </a:lnTo>
                  <a:cubicBezTo>
                    <a:pt x="323" y="2940"/>
                    <a:pt x="422" y="3064"/>
                    <a:pt x="620" y="3064"/>
                  </a:cubicBezTo>
                  <a:lnTo>
                    <a:pt x="1463" y="2742"/>
                  </a:lnTo>
                  <a:cubicBezTo>
                    <a:pt x="1463" y="2742"/>
                    <a:pt x="1562" y="2742"/>
                    <a:pt x="1562" y="2841"/>
                  </a:cubicBezTo>
                  <a:lnTo>
                    <a:pt x="2281" y="3361"/>
                  </a:lnTo>
                  <a:cubicBezTo>
                    <a:pt x="2307" y="3388"/>
                    <a:pt x="2343" y="3400"/>
                    <a:pt x="2380" y="3400"/>
                  </a:cubicBezTo>
                  <a:cubicBezTo>
                    <a:pt x="2483" y="3400"/>
                    <a:pt x="2603" y="3308"/>
                    <a:pt x="2603" y="3163"/>
                  </a:cubicBezTo>
                  <a:lnTo>
                    <a:pt x="2603" y="2321"/>
                  </a:lnTo>
                  <a:cubicBezTo>
                    <a:pt x="2603" y="2222"/>
                    <a:pt x="2603" y="2222"/>
                    <a:pt x="2702" y="2122"/>
                  </a:cubicBezTo>
                  <a:lnTo>
                    <a:pt x="3321" y="1701"/>
                  </a:lnTo>
                  <a:cubicBezTo>
                    <a:pt x="3520" y="1602"/>
                    <a:pt x="3420" y="1404"/>
                    <a:pt x="3321" y="1305"/>
                  </a:cubicBezTo>
                  <a:lnTo>
                    <a:pt x="2479" y="1082"/>
                  </a:lnTo>
                  <a:lnTo>
                    <a:pt x="2380" y="982"/>
                  </a:lnTo>
                  <a:lnTo>
                    <a:pt x="2181" y="165"/>
                  </a:lnTo>
                  <a:cubicBezTo>
                    <a:pt x="2181" y="49"/>
                    <a:pt x="2071" y="0"/>
                    <a:pt x="1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1"/>
            <p:cNvSpPr/>
            <p:nvPr/>
          </p:nvSpPr>
          <p:spPr>
            <a:xfrm>
              <a:off x="2999332" y="1754279"/>
              <a:ext cx="172772" cy="173026"/>
            </a:xfrm>
            <a:custGeom>
              <a:avLst/>
              <a:gdLst/>
              <a:ahLst/>
              <a:cxnLst/>
              <a:rect l="l" t="t" r="r" b="b"/>
              <a:pathLst>
                <a:path w="3396" h="3401" extrusionOk="0">
                  <a:moveTo>
                    <a:pt x="1483" y="0"/>
                  </a:moveTo>
                  <a:cubicBezTo>
                    <a:pt x="1406" y="0"/>
                    <a:pt x="1338" y="49"/>
                    <a:pt x="1338" y="165"/>
                  </a:cubicBezTo>
                  <a:lnTo>
                    <a:pt x="1016" y="982"/>
                  </a:lnTo>
                  <a:cubicBezTo>
                    <a:pt x="1016" y="982"/>
                    <a:pt x="1016" y="1082"/>
                    <a:pt x="917" y="1082"/>
                  </a:cubicBezTo>
                  <a:lnTo>
                    <a:pt x="198" y="1305"/>
                  </a:lnTo>
                  <a:cubicBezTo>
                    <a:pt x="0" y="1404"/>
                    <a:pt x="0" y="1602"/>
                    <a:pt x="99" y="1701"/>
                  </a:cubicBezTo>
                  <a:lnTo>
                    <a:pt x="818" y="2122"/>
                  </a:lnTo>
                  <a:cubicBezTo>
                    <a:pt x="818" y="2222"/>
                    <a:pt x="917" y="2222"/>
                    <a:pt x="917" y="2321"/>
                  </a:cubicBezTo>
                  <a:lnTo>
                    <a:pt x="917" y="3163"/>
                  </a:lnTo>
                  <a:cubicBezTo>
                    <a:pt x="917" y="3308"/>
                    <a:pt x="1023" y="3400"/>
                    <a:pt x="1129" y="3400"/>
                  </a:cubicBezTo>
                  <a:cubicBezTo>
                    <a:pt x="1167" y="3400"/>
                    <a:pt x="1206" y="3388"/>
                    <a:pt x="1239" y="3361"/>
                  </a:cubicBezTo>
                  <a:lnTo>
                    <a:pt x="1859" y="2841"/>
                  </a:lnTo>
                  <a:cubicBezTo>
                    <a:pt x="1958" y="2742"/>
                    <a:pt x="1958" y="2742"/>
                    <a:pt x="2057" y="2742"/>
                  </a:cubicBezTo>
                  <a:lnTo>
                    <a:pt x="2776" y="3064"/>
                  </a:lnTo>
                  <a:cubicBezTo>
                    <a:pt x="2974" y="3064"/>
                    <a:pt x="3197" y="2940"/>
                    <a:pt x="3098" y="2742"/>
                  </a:cubicBezTo>
                  <a:lnTo>
                    <a:pt x="2776" y="2023"/>
                  </a:lnTo>
                  <a:cubicBezTo>
                    <a:pt x="2776" y="1924"/>
                    <a:pt x="2776" y="1825"/>
                    <a:pt x="2875" y="1825"/>
                  </a:cubicBezTo>
                  <a:lnTo>
                    <a:pt x="3296" y="1082"/>
                  </a:lnTo>
                  <a:cubicBezTo>
                    <a:pt x="3395" y="982"/>
                    <a:pt x="3296" y="784"/>
                    <a:pt x="3098" y="784"/>
                  </a:cubicBezTo>
                  <a:lnTo>
                    <a:pt x="2354" y="883"/>
                  </a:lnTo>
                  <a:cubicBezTo>
                    <a:pt x="2255" y="883"/>
                    <a:pt x="2156" y="784"/>
                    <a:pt x="2156" y="784"/>
                  </a:cubicBezTo>
                  <a:lnTo>
                    <a:pt x="1636" y="66"/>
                  </a:lnTo>
                  <a:cubicBezTo>
                    <a:pt x="1595" y="24"/>
                    <a:pt x="1536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1"/>
            <p:cNvSpPr/>
            <p:nvPr/>
          </p:nvSpPr>
          <p:spPr>
            <a:xfrm>
              <a:off x="2720694" y="1455037"/>
              <a:ext cx="240842" cy="227920"/>
            </a:xfrm>
            <a:custGeom>
              <a:avLst/>
              <a:gdLst/>
              <a:ahLst/>
              <a:cxnLst/>
              <a:rect l="l" t="t" r="r" b="b"/>
              <a:pathLst>
                <a:path w="4734" h="4480" extrusionOk="0">
                  <a:moveTo>
                    <a:pt x="2317" y="0"/>
                  </a:moveTo>
                  <a:cubicBezTo>
                    <a:pt x="2212" y="0"/>
                    <a:pt x="2107" y="50"/>
                    <a:pt x="2057" y="149"/>
                  </a:cubicBezTo>
                  <a:lnTo>
                    <a:pt x="1537" y="1190"/>
                  </a:lnTo>
                  <a:cubicBezTo>
                    <a:pt x="1537" y="1289"/>
                    <a:pt x="1438" y="1289"/>
                    <a:pt x="1339" y="1289"/>
                  </a:cubicBezTo>
                  <a:lnTo>
                    <a:pt x="298" y="1512"/>
                  </a:lnTo>
                  <a:cubicBezTo>
                    <a:pt x="0" y="1611"/>
                    <a:pt x="0" y="1908"/>
                    <a:pt x="100" y="2007"/>
                  </a:cubicBezTo>
                  <a:lnTo>
                    <a:pt x="917" y="2751"/>
                  </a:lnTo>
                  <a:cubicBezTo>
                    <a:pt x="1016" y="2850"/>
                    <a:pt x="1016" y="2949"/>
                    <a:pt x="1016" y="3048"/>
                  </a:cubicBezTo>
                  <a:lnTo>
                    <a:pt x="917" y="4188"/>
                  </a:lnTo>
                  <a:cubicBezTo>
                    <a:pt x="848" y="4328"/>
                    <a:pt x="986" y="4479"/>
                    <a:pt x="1144" y="4479"/>
                  </a:cubicBezTo>
                  <a:cubicBezTo>
                    <a:pt x="1210" y="4479"/>
                    <a:pt x="1280" y="4452"/>
                    <a:pt x="1339" y="4386"/>
                  </a:cubicBezTo>
                  <a:lnTo>
                    <a:pt x="2255" y="3866"/>
                  </a:lnTo>
                  <a:lnTo>
                    <a:pt x="2578" y="3866"/>
                  </a:lnTo>
                  <a:lnTo>
                    <a:pt x="3618" y="4386"/>
                  </a:lnTo>
                  <a:cubicBezTo>
                    <a:pt x="3654" y="4404"/>
                    <a:pt x="3689" y="4412"/>
                    <a:pt x="3723" y="4412"/>
                  </a:cubicBezTo>
                  <a:cubicBezTo>
                    <a:pt x="3881" y="4412"/>
                    <a:pt x="4015" y="4235"/>
                    <a:pt x="4015" y="3990"/>
                  </a:cubicBezTo>
                  <a:lnTo>
                    <a:pt x="3718" y="2949"/>
                  </a:lnTo>
                  <a:cubicBezTo>
                    <a:pt x="3718" y="2850"/>
                    <a:pt x="3718" y="2751"/>
                    <a:pt x="3817" y="2627"/>
                  </a:cubicBezTo>
                  <a:lnTo>
                    <a:pt x="4634" y="1908"/>
                  </a:lnTo>
                  <a:cubicBezTo>
                    <a:pt x="4734" y="1710"/>
                    <a:pt x="4634" y="1388"/>
                    <a:pt x="4436" y="1388"/>
                  </a:cubicBezTo>
                  <a:lnTo>
                    <a:pt x="3296" y="1289"/>
                  </a:lnTo>
                  <a:cubicBezTo>
                    <a:pt x="3197" y="1289"/>
                    <a:pt x="3098" y="1190"/>
                    <a:pt x="3098" y="1090"/>
                  </a:cubicBezTo>
                  <a:lnTo>
                    <a:pt x="2578" y="149"/>
                  </a:lnTo>
                  <a:cubicBezTo>
                    <a:pt x="2528" y="50"/>
                    <a:pt x="2423" y="0"/>
                    <a:pt x="2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1"/>
            <p:cNvSpPr/>
            <p:nvPr/>
          </p:nvSpPr>
          <p:spPr>
            <a:xfrm>
              <a:off x="2437019" y="1436366"/>
              <a:ext cx="204314" cy="197141"/>
            </a:xfrm>
            <a:custGeom>
              <a:avLst/>
              <a:gdLst/>
              <a:ahLst/>
              <a:cxnLst/>
              <a:rect l="l" t="t" r="r" b="b"/>
              <a:pathLst>
                <a:path w="4016" h="3875" extrusionOk="0">
                  <a:moveTo>
                    <a:pt x="2209" y="0"/>
                  </a:moveTo>
                  <a:cubicBezTo>
                    <a:pt x="2150" y="0"/>
                    <a:pt x="2095" y="35"/>
                    <a:pt x="2057" y="119"/>
                  </a:cubicBezTo>
                  <a:lnTo>
                    <a:pt x="1438" y="838"/>
                  </a:lnTo>
                  <a:cubicBezTo>
                    <a:pt x="1438" y="937"/>
                    <a:pt x="1339" y="937"/>
                    <a:pt x="1240" y="937"/>
                  </a:cubicBezTo>
                  <a:lnTo>
                    <a:pt x="298" y="937"/>
                  </a:lnTo>
                  <a:cubicBezTo>
                    <a:pt x="100" y="937"/>
                    <a:pt x="1" y="1135"/>
                    <a:pt x="100" y="1358"/>
                  </a:cubicBezTo>
                  <a:lnTo>
                    <a:pt x="620" y="2077"/>
                  </a:lnTo>
                  <a:cubicBezTo>
                    <a:pt x="719" y="2176"/>
                    <a:pt x="719" y="2176"/>
                    <a:pt x="719" y="2275"/>
                  </a:cubicBezTo>
                  <a:lnTo>
                    <a:pt x="397" y="3217"/>
                  </a:lnTo>
                  <a:cubicBezTo>
                    <a:pt x="298" y="3415"/>
                    <a:pt x="521" y="3514"/>
                    <a:pt x="620" y="3514"/>
                  </a:cubicBezTo>
                  <a:lnTo>
                    <a:pt x="1537" y="3217"/>
                  </a:lnTo>
                  <a:lnTo>
                    <a:pt x="1760" y="3217"/>
                  </a:lnTo>
                  <a:lnTo>
                    <a:pt x="2479" y="3836"/>
                  </a:lnTo>
                  <a:cubicBezTo>
                    <a:pt x="2531" y="3862"/>
                    <a:pt x="2583" y="3875"/>
                    <a:pt x="2632" y="3875"/>
                  </a:cubicBezTo>
                  <a:cubicBezTo>
                    <a:pt x="2768" y="3875"/>
                    <a:pt x="2875" y="3778"/>
                    <a:pt x="2875" y="3613"/>
                  </a:cubicBezTo>
                  <a:lnTo>
                    <a:pt x="2875" y="2696"/>
                  </a:lnTo>
                  <a:cubicBezTo>
                    <a:pt x="2875" y="2597"/>
                    <a:pt x="2999" y="2597"/>
                    <a:pt x="2999" y="2498"/>
                  </a:cubicBezTo>
                  <a:lnTo>
                    <a:pt x="3817" y="1978"/>
                  </a:lnTo>
                  <a:cubicBezTo>
                    <a:pt x="4015" y="1879"/>
                    <a:pt x="3916" y="1557"/>
                    <a:pt x="3718" y="1557"/>
                  </a:cubicBezTo>
                  <a:lnTo>
                    <a:pt x="2875" y="1259"/>
                  </a:lnTo>
                  <a:cubicBezTo>
                    <a:pt x="2776" y="1259"/>
                    <a:pt x="2776" y="1135"/>
                    <a:pt x="2677" y="1036"/>
                  </a:cubicBezTo>
                  <a:lnTo>
                    <a:pt x="2479" y="218"/>
                  </a:lnTo>
                  <a:cubicBezTo>
                    <a:pt x="2417" y="95"/>
                    <a:pt x="2307" y="0"/>
                    <a:pt x="22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1"/>
            <p:cNvSpPr/>
            <p:nvPr/>
          </p:nvSpPr>
          <p:spPr>
            <a:xfrm>
              <a:off x="3024515" y="1436366"/>
              <a:ext cx="205535" cy="197141"/>
            </a:xfrm>
            <a:custGeom>
              <a:avLst/>
              <a:gdLst/>
              <a:ahLst/>
              <a:cxnLst/>
              <a:rect l="l" t="t" r="r" b="b"/>
              <a:pathLst>
                <a:path w="4040" h="3875" extrusionOk="0">
                  <a:moveTo>
                    <a:pt x="1794" y="0"/>
                  </a:moveTo>
                  <a:cubicBezTo>
                    <a:pt x="1677" y="0"/>
                    <a:pt x="1562" y="95"/>
                    <a:pt x="1562" y="218"/>
                  </a:cubicBezTo>
                  <a:lnTo>
                    <a:pt x="1240" y="1036"/>
                  </a:lnTo>
                  <a:cubicBezTo>
                    <a:pt x="1240" y="1135"/>
                    <a:pt x="1240" y="1259"/>
                    <a:pt x="1141" y="1259"/>
                  </a:cubicBezTo>
                  <a:lnTo>
                    <a:pt x="224" y="1557"/>
                  </a:lnTo>
                  <a:cubicBezTo>
                    <a:pt x="1" y="1557"/>
                    <a:pt x="1" y="1879"/>
                    <a:pt x="224" y="1978"/>
                  </a:cubicBezTo>
                  <a:lnTo>
                    <a:pt x="942" y="2498"/>
                  </a:lnTo>
                  <a:cubicBezTo>
                    <a:pt x="1041" y="2597"/>
                    <a:pt x="1041" y="2597"/>
                    <a:pt x="1041" y="2696"/>
                  </a:cubicBezTo>
                  <a:lnTo>
                    <a:pt x="1041" y="3613"/>
                  </a:lnTo>
                  <a:cubicBezTo>
                    <a:pt x="1041" y="3778"/>
                    <a:pt x="1216" y="3875"/>
                    <a:pt x="1348" y="3875"/>
                  </a:cubicBezTo>
                  <a:cubicBezTo>
                    <a:pt x="1395" y="3875"/>
                    <a:pt x="1437" y="3862"/>
                    <a:pt x="1463" y="3836"/>
                  </a:cubicBezTo>
                  <a:lnTo>
                    <a:pt x="2181" y="3217"/>
                  </a:lnTo>
                  <a:lnTo>
                    <a:pt x="2380" y="3217"/>
                  </a:lnTo>
                  <a:lnTo>
                    <a:pt x="3321" y="3514"/>
                  </a:lnTo>
                  <a:cubicBezTo>
                    <a:pt x="3520" y="3514"/>
                    <a:pt x="3718" y="3415"/>
                    <a:pt x="3619" y="3217"/>
                  </a:cubicBezTo>
                  <a:lnTo>
                    <a:pt x="3321" y="2275"/>
                  </a:lnTo>
                  <a:lnTo>
                    <a:pt x="3321" y="2077"/>
                  </a:lnTo>
                  <a:lnTo>
                    <a:pt x="3941" y="1358"/>
                  </a:lnTo>
                  <a:cubicBezTo>
                    <a:pt x="4040" y="1135"/>
                    <a:pt x="3842" y="937"/>
                    <a:pt x="3619" y="937"/>
                  </a:cubicBezTo>
                  <a:lnTo>
                    <a:pt x="2702" y="937"/>
                  </a:lnTo>
                  <a:cubicBezTo>
                    <a:pt x="2702" y="937"/>
                    <a:pt x="2603" y="937"/>
                    <a:pt x="2479" y="838"/>
                  </a:cubicBezTo>
                  <a:lnTo>
                    <a:pt x="1983" y="119"/>
                  </a:lnTo>
                  <a:cubicBezTo>
                    <a:pt x="1936" y="35"/>
                    <a:pt x="1865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1"/>
            <p:cNvSpPr/>
            <p:nvPr/>
          </p:nvSpPr>
          <p:spPr>
            <a:xfrm>
              <a:off x="2825347" y="-1"/>
              <a:ext cx="36576" cy="885206"/>
            </a:xfrm>
            <a:custGeom>
              <a:avLst/>
              <a:gdLst/>
              <a:ahLst/>
              <a:cxnLst/>
              <a:rect l="l" t="t" r="r" b="b"/>
              <a:pathLst>
                <a:path w="719" h="6915" extrusionOk="0">
                  <a:moveTo>
                    <a:pt x="0" y="1"/>
                  </a:moveTo>
                  <a:lnTo>
                    <a:pt x="0" y="6915"/>
                  </a:lnTo>
                  <a:lnTo>
                    <a:pt x="719" y="6915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5" name="Google Shape;5315;p51"/>
          <p:cNvGrpSpPr/>
          <p:nvPr/>
        </p:nvGrpSpPr>
        <p:grpSpPr>
          <a:xfrm>
            <a:off x="7779000" y="266999"/>
            <a:ext cx="1014905" cy="2093017"/>
            <a:chOff x="2331150" y="-1"/>
            <a:chExt cx="1014905" cy="2093017"/>
          </a:xfrm>
        </p:grpSpPr>
        <p:sp>
          <p:nvSpPr>
            <p:cNvPr id="5316" name="Google Shape;5316;p51"/>
            <p:cNvSpPr/>
            <p:nvPr/>
          </p:nvSpPr>
          <p:spPr>
            <a:xfrm>
              <a:off x="2684115" y="885144"/>
              <a:ext cx="320309" cy="230769"/>
            </a:xfrm>
            <a:custGeom>
              <a:avLst/>
              <a:gdLst/>
              <a:ahLst/>
              <a:cxnLst/>
              <a:rect l="l" t="t" r="r" b="b"/>
              <a:pathLst>
                <a:path w="6296" h="4536" extrusionOk="0">
                  <a:moveTo>
                    <a:pt x="1116" y="1"/>
                  </a:moveTo>
                  <a:cubicBezTo>
                    <a:pt x="496" y="1"/>
                    <a:pt x="1" y="620"/>
                    <a:pt x="1" y="1240"/>
                  </a:cubicBezTo>
                  <a:lnTo>
                    <a:pt x="1" y="4536"/>
                  </a:lnTo>
                  <a:lnTo>
                    <a:pt x="6295" y="4437"/>
                  </a:lnTo>
                  <a:lnTo>
                    <a:pt x="6295" y="1240"/>
                  </a:lnTo>
                  <a:cubicBezTo>
                    <a:pt x="6295" y="521"/>
                    <a:pt x="5775" y="1"/>
                    <a:pt x="5056" y="1"/>
                  </a:cubicBez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1"/>
            <p:cNvSpPr/>
            <p:nvPr/>
          </p:nvSpPr>
          <p:spPr>
            <a:xfrm>
              <a:off x="2689152" y="885144"/>
              <a:ext cx="58048" cy="31593"/>
            </a:xfrm>
            <a:custGeom>
              <a:avLst/>
              <a:gdLst/>
              <a:ahLst/>
              <a:cxnLst/>
              <a:rect l="l" t="t" r="r" b="b"/>
              <a:pathLst>
                <a:path w="1141" h="621" extrusionOk="0">
                  <a:moveTo>
                    <a:pt x="1017" y="1"/>
                  </a:moveTo>
                  <a:cubicBezTo>
                    <a:pt x="937" y="1"/>
                    <a:pt x="856" y="14"/>
                    <a:pt x="776" y="37"/>
                  </a:cubicBezTo>
                  <a:lnTo>
                    <a:pt x="776" y="37"/>
                  </a:lnTo>
                  <a:cubicBezTo>
                    <a:pt x="890" y="13"/>
                    <a:pt x="1012" y="1"/>
                    <a:pt x="1141" y="1"/>
                  </a:cubicBezTo>
                  <a:close/>
                  <a:moveTo>
                    <a:pt x="776" y="37"/>
                  </a:moveTo>
                  <a:cubicBezTo>
                    <a:pt x="426" y="112"/>
                    <a:pt x="150" y="303"/>
                    <a:pt x="1" y="620"/>
                  </a:cubicBezTo>
                  <a:cubicBezTo>
                    <a:pt x="159" y="383"/>
                    <a:pt x="459" y="130"/>
                    <a:pt x="776" y="37"/>
                  </a:cubicBezTo>
                  <a:close/>
                </a:path>
              </a:pathLst>
            </a:custGeom>
            <a:solidFill>
              <a:srgbClr val="2282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1"/>
            <p:cNvSpPr/>
            <p:nvPr/>
          </p:nvSpPr>
          <p:spPr>
            <a:xfrm>
              <a:off x="2684115" y="885144"/>
              <a:ext cx="189153" cy="157662"/>
            </a:xfrm>
            <a:custGeom>
              <a:avLst/>
              <a:gdLst/>
              <a:ahLst/>
              <a:cxnLst/>
              <a:rect l="l" t="t" r="r" b="b"/>
              <a:pathLst>
                <a:path w="3718" h="3099" extrusionOk="0">
                  <a:moveTo>
                    <a:pt x="1116" y="1"/>
                  </a:moveTo>
                  <a:cubicBezTo>
                    <a:pt x="719" y="1"/>
                    <a:pt x="298" y="323"/>
                    <a:pt x="100" y="620"/>
                  </a:cubicBezTo>
                  <a:cubicBezTo>
                    <a:pt x="100" y="819"/>
                    <a:pt x="1" y="1042"/>
                    <a:pt x="1" y="1141"/>
                  </a:cubicBezTo>
                  <a:lnTo>
                    <a:pt x="1" y="2182"/>
                  </a:lnTo>
                  <a:lnTo>
                    <a:pt x="1" y="3099"/>
                  </a:lnTo>
                  <a:lnTo>
                    <a:pt x="2479" y="3099"/>
                  </a:lnTo>
                  <a:lnTo>
                    <a:pt x="2479" y="1240"/>
                  </a:lnTo>
                  <a:cubicBezTo>
                    <a:pt x="2479" y="521"/>
                    <a:pt x="2974" y="1"/>
                    <a:pt x="3718" y="1"/>
                  </a:cubicBezTo>
                  <a:close/>
                </a:path>
              </a:pathLst>
            </a:custGeom>
            <a:solidFill>
              <a:srgbClr val="D5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1"/>
            <p:cNvSpPr/>
            <p:nvPr/>
          </p:nvSpPr>
          <p:spPr>
            <a:xfrm>
              <a:off x="2331150" y="1042753"/>
              <a:ext cx="1014905" cy="1050264"/>
            </a:xfrm>
            <a:custGeom>
              <a:avLst/>
              <a:gdLst/>
              <a:ahLst/>
              <a:cxnLst/>
              <a:rect l="l" t="t" r="r" b="b"/>
              <a:pathLst>
                <a:path w="19949" h="20644" extrusionOk="0">
                  <a:moveTo>
                    <a:pt x="6939" y="1"/>
                  </a:moveTo>
                  <a:cubicBezTo>
                    <a:pt x="6939" y="1"/>
                    <a:pt x="6815" y="1438"/>
                    <a:pt x="4238" y="4238"/>
                  </a:cubicBezTo>
                  <a:cubicBezTo>
                    <a:pt x="1759" y="6915"/>
                    <a:pt x="0" y="9294"/>
                    <a:pt x="1660" y="12589"/>
                  </a:cubicBezTo>
                  <a:cubicBezTo>
                    <a:pt x="3321" y="15910"/>
                    <a:pt x="9912" y="20643"/>
                    <a:pt x="9912" y="20643"/>
                  </a:cubicBezTo>
                  <a:cubicBezTo>
                    <a:pt x="9912" y="20643"/>
                    <a:pt x="16628" y="16009"/>
                    <a:pt x="18289" y="12812"/>
                  </a:cubicBezTo>
                  <a:cubicBezTo>
                    <a:pt x="19949" y="9492"/>
                    <a:pt x="18289" y="7014"/>
                    <a:pt x="15810" y="4238"/>
                  </a:cubicBezTo>
                  <a:cubicBezTo>
                    <a:pt x="13332" y="1562"/>
                    <a:pt x="13233" y="1"/>
                    <a:pt x="13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1"/>
            <p:cNvSpPr/>
            <p:nvPr/>
          </p:nvSpPr>
          <p:spPr>
            <a:xfrm>
              <a:off x="2810182" y="1042753"/>
              <a:ext cx="36630" cy="51"/>
            </a:xfrm>
            <a:custGeom>
              <a:avLst/>
              <a:gdLst/>
              <a:ahLst/>
              <a:cxnLst/>
              <a:rect l="l" t="t" r="r" b="b"/>
              <a:pathLst>
                <a:path w="720" h="1" extrusionOk="0">
                  <a:moveTo>
                    <a:pt x="1" y="1"/>
                  </a:moveTo>
                  <a:lnTo>
                    <a:pt x="1" y="1"/>
                  </a:lnTo>
                  <a:lnTo>
                    <a:pt x="720" y="1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1"/>
            <p:cNvSpPr/>
            <p:nvPr/>
          </p:nvSpPr>
          <p:spPr>
            <a:xfrm>
              <a:off x="2684115" y="1042753"/>
              <a:ext cx="126119" cy="51"/>
            </a:xfrm>
            <a:custGeom>
              <a:avLst/>
              <a:gdLst/>
              <a:ahLst/>
              <a:cxnLst/>
              <a:rect l="l" t="t" r="r" b="b"/>
              <a:pathLst>
                <a:path w="2479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479" y="1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BE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1"/>
            <p:cNvSpPr/>
            <p:nvPr/>
          </p:nvSpPr>
          <p:spPr>
            <a:xfrm>
              <a:off x="2384059" y="1042753"/>
              <a:ext cx="462759" cy="1050264"/>
            </a:xfrm>
            <a:custGeom>
              <a:avLst/>
              <a:gdLst/>
              <a:ahLst/>
              <a:cxnLst/>
              <a:rect l="l" t="t" r="r" b="b"/>
              <a:pathLst>
                <a:path w="9096" h="20644" extrusionOk="0">
                  <a:moveTo>
                    <a:pt x="5899" y="1"/>
                  </a:moveTo>
                  <a:cubicBezTo>
                    <a:pt x="5775" y="323"/>
                    <a:pt x="5477" y="1760"/>
                    <a:pt x="3198" y="4238"/>
                  </a:cubicBezTo>
                  <a:cubicBezTo>
                    <a:pt x="1438" y="6196"/>
                    <a:pt x="1" y="8054"/>
                    <a:pt x="1" y="10111"/>
                  </a:cubicBezTo>
                  <a:cubicBezTo>
                    <a:pt x="1" y="10954"/>
                    <a:pt x="199" y="11772"/>
                    <a:pt x="620" y="12589"/>
                  </a:cubicBezTo>
                  <a:cubicBezTo>
                    <a:pt x="2281" y="15910"/>
                    <a:pt x="8872" y="20643"/>
                    <a:pt x="8872" y="20643"/>
                  </a:cubicBezTo>
                  <a:cubicBezTo>
                    <a:pt x="6394" y="13952"/>
                    <a:pt x="6196" y="7014"/>
                    <a:pt x="9096" y="1"/>
                  </a:cubicBezTo>
                  <a:close/>
                </a:path>
              </a:pathLst>
            </a:custGeom>
            <a:solidFill>
              <a:srgbClr val="1B5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1"/>
            <p:cNvSpPr/>
            <p:nvPr/>
          </p:nvSpPr>
          <p:spPr>
            <a:xfrm>
              <a:off x="2735804" y="1208246"/>
              <a:ext cx="210622" cy="198870"/>
            </a:xfrm>
            <a:custGeom>
              <a:avLst/>
              <a:gdLst/>
              <a:ahLst/>
              <a:cxnLst/>
              <a:rect l="l" t="t" r="r" b="b"/>
              <a:pathLst>
                <a:path w="4140" h="3909" extrusionOk="0">
                  <a:moveTo>
                    <a:pt x="1971" y="0"/>
                  </a:moveTo>
                  <a:cubicBezTo>
                    <a:pt x="1890" y="0"/>
                    <a:pt x="1810" y="56"/>
                    <a:pt x="1760" y="167"/>
                  </a:cubicBezTo>
                  <a:lnTo>
                    <a:pt x="1339" y="985"/>
                  </a:lnTo>
                  <a:cubicBezTo>
                    <a:pt x="1339" y="1084"/>
                    <a:pt x="1240" y="1183"/>
                    <a:pt x="1141" y="1183"/>
                  </a:cubicBezTo>
                  <a:lnTo>
                    <a:pt x="224" y="1283"/>
                  </a:lnTo>
                  <a:cubicBezTo>
                    <a:pt x="1" y="1406"/>
                    <a:pt x="1" y="1605"/>
                    <a:pt x="100" y="1803"/>
                  </a:cubicBezTo>
                  <a:lnTo>
                    <a:pt x="843" y="2422"/>
                  </a:lnTo>
                  <a:cubicBezTo>
                    <a:pt x="942" y="2422"/>
                    <a:pt x="942" y="2522"/>
                    <a:pt x="942" y="2646"/>
                  </a:cubicBezTo>
                  <a:lnTo>
                    <a:pt x="719" y="3562"/>
                  </a:lnTo>
                  <a:cubicBezTo>
                    <a:pt x="719" y="3727"/>
                    <a:pt x="873" y="3909"/>
                    <a:pt x="1039" y="3909"/>
                  </a:cubicBezTo>
                  <a:cubicBezTo>
                    <a:pt x="1073" y="3909"/>
                    <a:pt x="1107" y="3901"/>
                    <a:pt x="1141" y="3885"/>
                  </a:cubicBezTo>
                  <a:lnTo>
                    <a:pt x="1958" y="3364"/>
                  </a:lnTo>
                  <a:lnTo>
                    <a:pt x="2182" y="3364"/>
                  </a:lnTo>
                  <a:lnTo>
                    <a:pt x="3098" y="3761"/>
                  </a:lnTo>
                  <a:cubicBezTo>
                    <a:pt x="3118" y="3785"/>
                    <a:pt x="3147" y="3796"/>
                    <a:pt x="3179" y="3796"/>
                  </a:cubicBezTo>
                  <a:cubicBezTo>
                    <a:pt x="3310" y="3796"/>
                    <a:pt x="3500" y="3622"/>
                    <a:pt x="3421" y="3463"/>
                  </a:cubicBezTo>
                  <a:lnTo>
                    <a:pt x="3198" y="2522"/>
                  </a:lnTo>
                  <a:cubicBezTo>
                    <a:pt x="3198" y="2422"/>
                    <a:pt x="3198" y="2422"/>
                    <a:pt x="3321" y="2323"/>
                  </a:cubicBezTo>
                  <a:lnTo>
                    <a:pt x="3941" y="1605"/>
                  </a:lnTo>
                  <a:cubicBezTo>
                    <a:pt x="4139" y="1506"/>
                    <a:pt x="4040" y="1183"/>
                    <a:pt x="3817" y="1183"/>
                  </a:cubicBezTo>
                  <a:lnTo>
                    <a:pt x="2900" y="1084"/>
                  </a:lnTo>
                  <a:cubicBezTo>
                    <a:pt x="2801" y="1084"/>
                    <a:pt x="2702" y="1084"/>
                    <a:pt x="2702" y="985"/>
                  </a:cubicBezTo>
                  <a:lnTo>
                    <a:pt x="2182" y="167"/>
                  </a:lnTo>
                  <a:cubicBezTo>
                    <a:pt x="2132" y="56"/>
                    <a:pt x="2051" y="0"/>
                    <a:pt x="19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1"/>
            <p:cNvSpPr/>
            <p:nvPr/>
          </p:nvSpPr>
          <p:spPr>
            <a:xfrm>
              <a:off x="2488707" y="1192018"/>
              <a:ext cx="179080" cy="172975"/>
            </a:xfrm>
            <a:custGeom>
              <a:avLst/>
              <a:gdLst/>
              <a:ahLst/>
              <a:cxnLst/>
              <a:rect l="l" t="t" r="r" b="b"/>
              <a:pathLst>
                <a:path w="3520" h="3400" extrusionOk="0">
                  <a:moveTo>
                    <a:pt x="1959" y="0"/>
                  </a:moveTo>
                  <a:cubicBezTo>
                    <a:pt x="1881" y="0"/>
                    <a:pt x="1801" y="24"/>
                    <a:pt x="1760" y="65"/>
                  </a:cubicBezTo>
                  <a:lnTo>
                    <a:pt x="1364" y="784"/>
                  </a:lnTo>
                  <a:cubicBezTo>
                    <a:pt x="1240" y="784"/>
                    <a:pt x="1240" y="883"/>
                    <a:pt x="1141" y="883"/>
                  </a:cubicBezTo>
                  <a:lnTo>
                    <a:pt x="323" y="784"/>
                  </a:lnTo>
                  <a:cubicBezTo>
                    <a:pt x="224" y="784"/>
                    <a:pt x="1" y="982"/>
                    <a:pt x="125" y="1106"/>
                  </a:cubicBezTo>
                  <a:lnTo>
                    <a:pt x="620" y="1825"/>
                  </a:lnTo>
                  <a:lnTo>
                    <a:pt x="620" y="2023"/>
                  </a:lnTo>
                  <a:lnTo>
                    <a:pt x="422" y="2741"/>
                  </a:lnTo>
                  <a:cubicBezTo>
                    <a:pt x="323" y="2965"/>
                    <a:pt x="422" y="3064"/>
                    <a:pt x="620" y="3064"/>
                  </a:cubicBezTo>
                  <a:lnTo>
                    <a:pt x="1463" y="2741"/>
                  </a:lnTo>
                  <a:cubicBezTo>
                    <a:pt x="1463" y="2741"/>
                    <a:pt x="1562" y="2741"/>
                    <a:pt x="1562" y="2841"/>
                  </a:cubicBezTo>
                  <a:lnTo>
                    <a:pt x="2281" y="3361"/>
                  </a:lnTo>
                  <a:cubicBezTo>
                    <a:pt x="2307" y="3388"/>
                    <a:pt x="2343" y="3400"/>
                    <a:pt x="2380" y="3400"/>
                  </a:cubicBezTo>
                  <a:cubicBezTo>
                    <a:pt x="2483" y="3400"/>
                    <a:pt x="2603" y="3308"/>
                    <a:pt x="2603" y="3163"/>
                  </a:cubicBezTo>
                  <a:lnTo>
                    <a:pt x="2603" y="2345"/>
                  </a:lnTo>
                  <a:cubicBezTo>
                    <a:pt x="2603" y="2221"/>
                    <a:pt x="2603" y="2221"/>
                    <a:pt x="2702" y="2122"/>
                  </a:cubicBezTo>
                  <a:lnTo>
                    <a:pt x="3321" y="1725"/>
                  </a:lnTo>
                  <a:cubicBezTo>
                    <a:pt x="3520" y="1602"/>
                    <a:pt x="3420" y="1403"/>
                    <a:pt x="3321" y="1304"/>
                  </a:cubicBezTo>
                  <a:lnTo>
                    <a:pt x="2479" y="1106"/>
                  </a:lnTo>
                  <a:lnTo>
                    <a:pt x="2380" y="982"/>
                  </a:lnTo>
                  <a:lnTo>
                    <a:pt x="2181" y="164"/>
                  </a:lnTo>
                  <a:cubicBezTo>
                    <a:pt x="2181" y="48"/>
                    <a:pt x="2071" y="0"/>
                    <a:pt x="1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1"/>
            <p:cNvSpPr/>
            <p:nvPr/>
          </p:nvSpPr>
          <p:spPr>
            <a:xfrm>
              <a:off x="2999332" y="1192018"/>
              <a:ext cx="172772" cy="172975"/>
            </a:xfrm>
            <a:custGeom>
              <a:avLst/>
              <a:gdLst/>
              <a:ahLst/>
              <a:cxnLst/>
              <a:rect l="l" t="t" r="r" b="b"/>
              <a:pathLst>
                <a:path w="3396" h="3400" extrusionOk="0">
                  <a:moveTo>
                    <a:pt x="1483" y="0"/>
                  </a:moveTo>
                  <a:cubicBezTo>
                    <a:pt x="1406" y="0"/>
                    <a:pt x="1338" y="48"/>
                    <a:pt x="1338" y="164"/>
                  </a:cubicBezTo>
                  <a:lnTo>
                    <a:pt x="1016" y="982"/>
                  </a:lnTo>
                  <a:cubicBezTo>
                    <a:pt x="1016" y="982"/>
                    <a:pt x="1016" y="1106"/>
                    <a:pt x="917" y="1106"/>
                  </a:cubicBezTo>
                  <a:lnTo>
                    <a:pt x="198" y="1304"/>
                  </a:lnTo>
                  <a:cubicBezTo>
                    <a:pt x="0" y="1403"/>
                    <a:pt x="0" y="1602"/>
                    <a:pt x="99" y="1725"/>
                  </a:cubicBezTo>
                  <a:lnTo>
                    <a:pt x="818" y="2122"/>
                  </a:lnTo>
                  <a:cubicBezTo>
                    <a:pt x="818" y="2221"/>
                    <a:pt x="917" y="2221"/>
                    <a:pt x="917" y="2345"/>
                  </a:cubicBezTo>
                  <a:lnTo>
                    <a:pt x="917" y="3163"/>
                  </a:lnTo>
                  <a:cubicBezTo>
                    <a:pt x="917" y="3308"/>
                    <a:pt x="1023" y="3400"/>
                    <a:pt x="1129" y="3400"/>
                  </a:cubicBezTo>
                  <a:cubicBezTo>
                    <a:pt x="1167" y="3400"/>
                    <a:pt x="1206" y="3388"/>
                    <a:pt x="1239" y="3361"/>
                  </a:cubicBezTo>
                  <a:lnTo>
                    <a:pt x="1859" y="2841"/>
                  </a:lnTo>
                  <a:cubicBezTo>
                    <a:pt x="1958" y="2741"/>
                    <a:pt x="1958" y="2741"/>
                    <a:pt x="2057" y="2741"/>
                  </a:cubicBezTo>
                  <a:lnTo>
                    <a:pt x="2776" y="3064"/>
                  </a:lnTo>
                  <a:cubicBezTo>
                    <a:pt x="2974" y="3064"/>
                    <a:pt x="3197" y="2965"/>
                    <a:pt x="3098" y="2741"/>
                  </a:cubicBezTo>
                  <a:lnTo>
                    <a:pt x="2776" y="2023"/>
                  </a:lnTo>
                  <a:cubicBezTo>
                    <a:pt x="2776" y="1924"/>
                    <a:pt x="2776" y="1825"/>
                    <a:pt x="2875" y="1825"/>
                  </a:cubicBezTo>
                  <a:lnTo>
                    <a:pt x="3296" y="1106"/>
                  </a:lnTo>
                  <a:cubicBezTo>
                    <a:pt x="3395" y="982"/>
                    <a:pt x="3296" y="784"/>
                    <a:pt x="3098" y="784"/>
                  </a:cubicBezTo>
                  <a:lnTo>
                    <a:pt x="2354" y="883"/>
                  </a:lnTo>
                  <a:cubicBezTo>
                    <a:pt x="2255" y="883"/>
                    <a:pt x="2156" y="784"/>
                    <a:pt x="2156" y="784"/>
                  </a:cubicBezTo>
                  <a:lnTo>
                    <a:pt x="1636" y="65"/>
                  </a:lnTo>
                  <a:cubicBezTo>
                    <a:pt x="1595" y="24"/>
                    <a:pt x="1536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1"/>
            <p:cNvSpPr/>
            <p:nvPr/>
          </p:nvSpPr>
          <p:spPr>
            <a:xfrm>
              <a:off x="2735804" y="1770203"/>
              <a:ext cx="210622" cy="198514"/>
            </a:xfrm>
            <a:custGeom>
              <a:avLst/>
              <a:gdLst/>
              <a:ahLst/>
              <a:cxnLst/>
              <a:rect l="l" t="t" r="r" b="b"/>
              <a:pathLst>
                <a:path w="4140" h="3902" extrusionOk="0">
                  <a:moveTo>
                    <a:pt x="1971" y="0"/>
                  </a:moveTo>
                  <a:cubicBezTo>
                    <a:pt x="1890" y="0"/>
                    <a:pt x="1810" y="50"/>
                    <a:pt x="1760" y="149"/>
                  </a:cubicBezTo>
                  <a:lnTo>
                    <a:pt x="1339" y="992"/>
                  </a:lnTo>
                  <a:cubicBezTo>
                    <a:pt x="1339" y="1091"/>
                    <a:pt x="1240" y="1190"/>
                    <a:pt x="1141" y="1190"/>
                  </a:cubicBezTo>
                  <a:lnTo>
                    <a:pt x="224" y="1289"/>
                  </a:lnTo>
                  <a:cubicBezTo>
                    <a:pt x="1" y="1388"/>
                    <a:pt x="1" y="1611"/>
                    <a:pt x="100" y="1809"/>
                  </a:cubicBezTo>
                  <a:lnTo>
                    <a:pt x="843" y="2429"/>
                  </a:lnTo>
                  <a:cubicBezTo>
                    <a:pt x="942" y="2429"/>
                    <a:pt x="942" y="2528"/>
                    <a:pt x="942" y="2627"/>
                  </a:cubicBezTo>
                  <a:lnTo>
                    <a:pt x="719" y="3569"/>
                  </a:lnTo>
                  <a:cubicBezTo>
                    <a:pt x="719" y="3727"/>
                    <a:pt x="862" y="3902"/>
                    <a:pt x="1021" y="3902"/>
                  </a:cubicBezTo>
                  <a:cubicBezTo>
                    <a:pt x="1060" y="3902"/>
                    <a:pt x="1101" y="3891"/>
                    <a:pt x="1141" y="3866"/>
                  </a:cubicBezTo>
                  <a:lnTo>
                    <a:pt x="1958" y="3371"/>
                  </a:lnTo>
                  <a:lnTo>
                    <a:pt x="2182" y="3371"/>
                  </a:lnTo>
                  <a:lnTo>
                    <a:pt x="3098" y="3767"/>
                  </a:lnTo>
                  <a:cubicBezTo>
                    <a:pt x="3117" y="3785"/>
                    <a:pt x="3142" y="3793"/>
                    <a:pt x="3172" y="3793"/>
                  </a:cubicBezTo>
                  <a:cubicBezTo>
                    <a:pt x="3302" y="3793"/>
                    <a:pt x="3502" y="3632"/>
                    <a:pt x="3421" y="3470"/>
                  </a:cubicBezTo>
                  <a:lnTo>
                    <a:pt x="3198" y="2528"/>
                  </a:lnTo>
                  <a:cubicBezTo>
                    <a:pt x="3198" y="2429"/>
                    <a:pt x="3198" y="2429"/>
                    <a:pt x="3321" y="2330"/>
                  </a:cubicBezTo>
                  <a:lnTo>
                    <a:pt x="3941" y="1611"/>
                  </a:lnTo>
                  <a:cubicBezTo>
                    <a:pt x="4139" y="1512"/>
                    <a:pt x="4040" y="1190"/>
                    <a:pt x="3817" y="1190"/>
                  </a:cubicBezTo>
                  <a:lnTo>
                    <a:pt x="2900" y="1091"/>
                  </a:lnTo>
                  <a:cubicBezTo>
                    <a:pt x="2801" y="1091"/>
                    <a:pt x="2702" y="1091"/>
                    <a:pt x="2702" y="992"/>
                  </a:cubicBezTo>
                  <a:lnTo>
                    <a:pt x="2182" y="149"/>
                  </a:lnTo>
                  <a:cubicBezTo>
                    <a:pt x="2132" y="50"/>
                    <a:pt x="2051" y="0"/>
                    <a:pt x="19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1"/>
            <p:cNvSpPr/>
            <p:nvPr/>
          </p:nvSpPr>
          <p:spPr>
            <a:xfrm>
              <a:off x="2488707" y="1754279"/>
              <a:ext cx="179080" cy="173026"/>
            </a:xfrm>
            <a:custGeom>
              <a:avLst/>
              <a:gdLst/>
              <a:ahLst/>
              <a:cxnLst/>
              <a:rect l="l" t="t" r="r" b="b"/>
              <a:pathLst>
                <a:path w="3520" h="3401" extrusionOk="0">
                  <a:moveTo>
                    <a:pt x="1959" y="0"/>
                  </a:moveTo>
                  <a:cubicBezTo>
                    <a:pt x="1881" y="0"/>
                    <a:pt x="1801" y="24"/>
                    <a:pt x="1760" y="66"/>
                  </a:cubicBezTo>
                  <a:lnTo>
                    <a:pt x="1364" y="784"/>
                  </a:lnTo>
                  <a:cubicBezTo>
                    <a:pt x="1240" y="784"/>
                    <a:pt x="1240" y="883"/>
                    <a:pt x="1141" y="883"/>
                  </a:cubicBezTo>
                  <a:lnTo>
                    <a:pt x="323" y="784"/>
                  </a:lnTo>
                  <a:cubicBezTo>
                    <a:pt x="224" y="784"/>
                    <a:pt x="1" y="982"/>
                    <a:pt x="125" y="1082"/>
                  </a:cubicBezTo>
                  <a:lnTo>
                    <a:pt x="620" y="1825"/>
                  </a:lnTo>
                  <a:lnTo>
                    <a:pt x="620" y="2023"/>
                  </a:lnTo>
                  <a:lnTo>
                    <a:pt x="422" y="2742"/>
                  </a:lnTo>
                  <a:cubicBezTo>
                    <a:pt x="323" y="2940"/>
                    <a:pt x="422" y="3064"/>
                    <a:pt x="620" y="3064"/>
                  </a:cubicBezTo>
                  <a:lnTo>
                    <a:pt x="1463" y="2742"/>
                  </a:lnTo>
                  <a:cubicBezTo>
                    <a:pt x="1463" y="2742"/>
                    <a:pt x="1562" y="2742"/>
                    <a:pt x="1562" y="2841"/>
                  </a:cubicBezTo>
                  <a:lnTo>
                    <a:pt x="2281" y="3361"/>
                  </a:lnTo>
                  <a:cubicBezTo>
                    <a:pt x="2307" y="3388"/>
                    <a:pt x="2343" y="3400"/>
                    <a:pt x="2380" y="3400"/>
                  </a:cubicBezTo>
                  <a:cubicBezTo>
                    <a:pt x="2483" y="3400"/>
                    <a:pt x="2603" y="3308"/>
                    <a:pt x="2603" y="3163"/>
                  </a:cubicBezTo>
                  <a:lnTo>
                    <a:pt x="2603" y="2321"/>
                  </a:lnTo>
                  <a:cubicBezTo>
                    <a:pt x="2603" y="2222"/>
                    <a:pt x="2603" y="2222"/>
                    <a:pt x="2702" y="2122"/>
                  </a:cubicBezTo>
                  <a:lnTo>
                    <a:pt x="3321" y="1701"/>
                  </a:lnTo>
                  <a:cubicBezTo>
                    <a:pt x="3520" y="1602"/>
                    <a:pt x="3420" y="1404"/>
                    <a:pt x="3321" y="1305"/>
                  </a:cubicBezTo>
                  <a:lnTo>
                    <a:pt x="2479" y="1082"/>
                  </a:lnTo>
                  <a:lnTo>
                    <a:pt x="2380" y="982"/>
                  </a:lnTo>
                  <a:lnTo>
                    <a:pt x="2181" y="165"/>
                  </a:lnTo>
                  <a:cubicBezTo>
                    <a:pt x="2181" y="49"/>
                    <a:pt x="2071" y="0"/>
                    <a:pt x="1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1"/>
            <p:cNvSpPr/>
            <p:nvPr/>
          </p:nvSpPr>
          <p:spPr>
            <a:xfrm>
              <a:off x="2999332" y="1754279"/>
              <a:ext cx="172772" cy="173026"/>
            </a:xfrm>
            <a:custGeom>
              <a:avLst/>
              <a:gdLst/>
              <a:ahLst/>
              <a:cxnLst/>
              <a:rect l="l" t="t" r="r" b="b"/>
              <a:pathLst>
                <a:path w="3396" h="3401" extrusionOk="0">
                  <a:moveTo>
                    <a:pt x="1483" y="0"/>
                  </a:moveTo>
                  <a:cubicBezTo>
                    <a:pt x="1406" y="0"/>
                    <a:pt x="1338" y="49"/>
                    <a:pt x="1338" y="165"/>
                  </a:cubicBezTo>
                  <a:lnTo>
                    <a:pt x="1016" y="982"/>
                  </a:lnTo>
                  <a:cubicBezTo>
                    <a:pt x="1016" y="982"/>
                    <a:pt x="1016" y="1082"/>
                    <a:pt x="917" y="1082"/>
                  </a:cubicBezTo>
                  <a:lnTo>
                    <a:pt x="198" y="1305"/>
                  </a:lnTo>
                  <a:cubicBezTo>
                    <a:pt x="0" y="1404"/>
                    <a:pt x="0" y="1602"/>
                    <a:pt x="99" y="1701"/>
                  </a:cubicBezTo>
                  <a:lnTo>
                    <a:pt x="818" y="2122"/>
                  </a:lnTo>
                  <a:cubicBezTo>
                    <a:pt x="818" y="2222"/>
                    <a:pt x="917" y="2222"/>
                    <a:pt x="917" y="2321"/>
                  </a:cubicBezTo>
                  <a:lnTo>
                    <a:pt x="917" y="3163"/>
                  </a:lnTo>
                  <a:cubicBezTo>
                    <a:pt x="917" y="3308"/>
                    <a:pt x="1023" y="3400"/>
                    <a:pt x="1129" y="3400"/>
                  </a:cubicBezTo>
                  <a:cubicBezTo>
                    <a:pt x="1167" y="3400"/>
                    <a:pt x="1206" y="3388"/>
                    <a:pt x="1239" y="3361"/>
                  </a:cubicBezTo>
                  <a:lnTo>
                    <a:pt x="1859" y="2841"/>
                  </a:lnTo>
                  <a:cubicBezTo>
                    <a:pt x="1958" y="2742"/>
                    <a:pt x="1958" y="2742"/>
                    <a:pt x="2057" y="2742"/>
                  </a:cubicBezTo>
                  <a:lnTo>
                    <a:pt x="2776" y="3064"/>
                  </a:lnTo>
                  <a:cubicBezTo>
                    <a:pt x="2974" y="3064"/>
                    <a:pt x="3197" y="2940"/>
                    <a:pt x="3098" y="2742"/>
                  </a:cubicBezTo>
                  <a:lnTo>
                    <a:pt x="2776" y="2023"/>
                  </a:lnTo>
                  <a:cubicBezTo>
                    <a:pt x="2776" y="1924"/>
                    <a:pt x="2776" y="1825"/>
                    <a:pt x="2875" y="1825"/>
                  </a:cubicBezTo>
                  <a:lnTo>
                    <a:pt x="3296" y="1082"/>
                  </a:lnTo>
                  <a:cubicBezTo>
                    <a:pt x="3395" y="982"/>
                    <a:pt x="3296" y="784"/>
                    <a:pt x="3098" y="784"/>
                  </a:cubicBezTo>
                  <a:lnTo>
                    <a:pt x="2354" y="883"/>
                  </a:lnTo>
                  <a:cubicBezTo>
                    <a:pt x="2255" y="883"/>
                    <a:pt x="2156" y="784"/>
                    <a:pt x="2156" y="784"/>
                  </a:cubicBezTo>
                  <a:lnTo>
                    <a:pt x="1636" y="66"/>
                  </a:lnTo>
                  <a:cubicBezTo>
                    <a:pt x="1595" y="24"/>
                    <a:pt x="1536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1"/>
            <p:cNvSpPr/>
            <p:nvPr/>
          </p:nvSpPr>
          <p:spPr>
            <a:xfrm>
              <a:off x="2720694" y="1455037"/>
              <a:ext cx="240842" cy="227920"/>
            </a:xfrm>
            <a:custGeom>
              <a:avLst/>
              <a:gdLst/>
              <a:ahLst/>
              <a:cxnLst/>
              <a:rect l="l" t="t" r="r" b="b"/>
              <a:pathLst>
                <a:path w="4734" h="4480" extrusionOk="0">
                  <a:moveTo>
                    <a:pt x="2317" y="0"/>
                  </a:moveTo>
                  <a:cubicBezTo>
                    <a:pt x="2212" y="0"/>
                    <a:pt x="2107" y="50"/>
                    <a:pt x="2057" y="149"/>
                  </a:cubicBezTo>
                  <a:lnTo>
                    <a:pt x="1537" y="1190"/>
                  </a:lnTo>
                  <a:cubicBezTo>
                    <a:pt x="1537" y="1289"/>
                    <a:pt x="1438" y="1289"/>
                    <a:pt x="1339" y="1289"/>
                  </a:cubicBezTo>
                  <a:lnTo>
                    <a:pt x="298" y="1512"/>
                  </a:lnTo>
                  <a:cubicBezTo>
                    <a:pt x="0" y="1611"/>
                    <a:pt x="0" y="1908"/>
                    <a:pt x="100" y="2007"/>
                  </a:cubicBezTo>
                  <a:lnTo>
                    <a:pt x="917" y="2751"/>
                  </a:lnTo>
                  <a:cubicBezTo>
                    <a:pt x="1016" y="2850"/>
                    <a:pt x="1016" y="2949"/>
                    <a:pt x="1016" y="3048"/>
                  </a:cubicBezTo>
                  <a:lnTo>
                    <a:pt x="917" y="4188"/>
                  </a:lnTo>
                  <a:cubicBezTo>
                    <a:pt x="848" y="4328"/>
                    <a:pt x="986" y="4479"/>
                    <a:pt x="1144" y="4479"/>
                  </a:cubicBezTo>
                  <a:cubicBezTo>
                    <a:pt x="1210" y="4479"/>
                    <a:pt x="1280" y="4452"/>
                    <a:pt x="1339" y="4386"/>
                  </a:cubicBezTo>
                  <a:lnTo>
                    <a:pt x="2255" y="3866"/>
                  </a:lnTo>
                  <a:lnTo>
                    <a:pt x="2578" y="3866"/>
                  </a:lnTo>
                  <a:lnTo>
                    <a:pt x="3618" y="4386"/>
                  </a:lnTo>
                  <a:cubicBezTo>
                    <a:pt x="3654" y="4404"/>
                    <a:pt x="3689" y="4412"/>
                    <a:pt x="3723" y="4412"/>
                  </a:cubicBezTo>
                  <a:cubicBezTo>
                    <a:pt x="3881" y="4412"/>
                    <a:pt x="4015" y="4235"/>
                    <a:pt x="4015" y="3990"/>
                  </a:cubicBezTo>
                  <a:lnTo>
                    <a:pt x="3718" y="2949"/>
                  </a:lnTo>
                  <a:cubicBezTo>
                    <a:pt x="3718" y="2850"/>
                    <a:pt x="3718" y="2751"/>
                    <a:pt x="3817" y="2627"/>
                  </a:cubicBezTo>
                  <a:lnTo>
                    <a:pt x="4634" y="1908"/>
                  </a:lnTo>
                  <a:cubicBezTo>
                    <a:pt x="4734" y="1710"/>
                    <a:pt x="4634" y="1388"/>
                    <a:pt x="4436" y="1388"/>
                  </a:cubicBezTo>
                  <a:lnTo>
                    <a:pt x="3296" y="1289"/>
                  </a:lnTo>
                  <a:cubicBezTo>
                    <a:pt x="3197" y="1289"/>
                    <a:pt x="3098" y="1190"/>
                    <a:pt x="3098" y="1090"/>
                  </a:cubicBezTo>
                  <a:lnTo>
                    <a:pt x="2578" y="149"/>
                  </a:lnTo>
                  <a:cubicBezTo>
                    <a:pt x="2528" y="50"/>
                    <a:pt x="2423" y="0"/>
                    <a:pt x="2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1"/>
            <p:cNvSpPr/>
            <p:nvPr/>
          </p:nvSpPr>
          <p:spPr>
            <a:xfrm>
              <a:off x="2437019" y="1436366"/>
              <a:ext cx="204314" cy="197141"/>
            </a:xfrm>
            <a:custGeom>
              <a:avLst/>
              <a:gdLst/>
              <a:ahLst/>
              <a:cxnLst/>
              <a:rect l="l" t="t" r="r" b="b"/>
              <a:pathLst>
                <a:path w="4016" h="3875" extrusionOk="0">
                  <a:moveTo>
                    <a:pt x="2209" y="0"/>
                  </a:moveTo>
                  <a:cubicBezTo>
                    <a:pt x="2150" y="0"/>
                    <a:pt x="2095" y="35"/>
                    <a:pt x="2057" y="119"/>
                  </a:cubicBezTo>
                  <a:lnTo>
                    <a:pt x="1438" y="838"/>
                  </a:lnTo>
                  <a:cubicBezTo>
                    <a:pt x="1438" y="937"/>
                    <a:pt x="1339" y="937"/>
                    <a:pt x="1240" y="937"/>
                  </a:cubicBezTo>
                  <a:lnTo>
                    <a:pt x="298" y="937"/>
                  </a:lnTo>
                  <a:cubicBezTo>
                    <a:pt x="100" y="937"/>
                    <a:pt x="1" y="1135"/>
                    <a:pt x="100" y="1358"/>
                  </a:cubicBezTo>
                  <a:lnTo>
                    <a:pt x="620" y="2077"/>
                  </a:lnTo>
                  <a:cubicBezTo>
                    <a:pt x="719" y="2176"/>
                    <a:pt x="719" y="2176"/>
                    <a:pt x="719" y="2275"/>
                  </a:cubicBezTo>
                  <a:lnTo>
                    <a:pt x="397" y="3217"/>
                  </a:lnTo>
                  <a:cubicBezTo>
                    <a:pt x="298" y="3415"/>
                    <a:pt x="521" y="3514"/>
                    <a:pt x="620" y="3514"/>
                  </a:cubicBezTo>
                  <a:lnTo>
                    <a:pt x="1537" y="3217"/>
                  </a:lnTo>
                  <a:lnTo>
                    <a:pt x="1760" y="3217"/>
                  </a:lnTo>
                  <a:lnTo>
                    <a:pt x="2479" y="3836"/>
                  </a:lnTo>
                  <a:cubicBezTo>
                    <a:pt x="2531" y="3862"/>
                    <a:pt x="2583" y="3875"/>
                    <a:pt x="2632" y="3875"/>
                  </a:cubicBezTo>
                  <a:cubicBezTo>
                    <a:pt x="2768" y="3875"/>
                    <a:pt x="2875" y="3778"/>
                    <a:pt x="2875" y="3613"/>
                  </a:cubicBezTo>
                  <a:lnTo>
                    <a:pt x="2875" y="2696"/>
                  </a:lnTo>
                  <a:cubicBezTo>
                    <a:pt x="2875" y="2597"/>
                    <a:pt x="2999" y="2597"/>
                    <a:pt x="2999" y="2498"/>
                  </a:cubicBezTo>
                  <a:lnTo>
                    <a:pt x="3817" y="1978"/>
                  </a:lnTo>
                  <a:cubicBezTo>
                    <a:pt x="4015" y="1879"/>
                    <a:pt x="3916" y="1557"/>
                    <a:pt x="3718" y="1557"/>
                  </a:cubicBezTo>
                  <a:lnTo>
                    <a:pt x="2875" y="1259"/>
                  </a:lnTo>
                  <a:cubicBezTo>
                    <a:pt x="2776" y="1259"/>
                    <a:pt x="2776" y="1135"/>
                    <a:pt x="2677" y="1036"/>
                  </a:cubicBezTo>
                  <a:lnTo>
                    <a:pt x="2479" y="218"/>
                  </a:lnTo>
                  <a:cubicBezTo>
                    <a:pt x="2417" y="95"/>
                    <a:pt x="2307" y="0"/>
                    <a:pt x="22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1"/>
            <p:cNvSpPr/>
            <p:nvPr/>
          </p:nvSpPr>
          <p:spPr>
            <a:xfrm>
              <a:off x="3024515" y="1436366"/>
              <a:ext cx="205535" cy="197141"/>
            </a:xfrm>
            <a:custGeom>
              <a:avLst/>
              <a:gdLst/>
              <a:ahLst/>
              <a:cxnLst/>
              <a:rect l="l" t="t" r="r" b="b"/>
              <a:pathLst>
                <a:path w="4040" h="3875" extrusionOk="0">
                  <a:moveTo>
                    <a:pt x="1794" y="0"/>
                  </a:moveTo>
                  <a:cubicBezTo>
                    <a:pt x="1677" y="0"/>
                    <a:pt x="1562" y="95"/>
                    <a:pt x="1562" y="218"/>
                  </a:cubicBezTo>
                  <a:lnTo>
                    <a:pt x="1240" y="1036"/>
                  </a:lnTo>
                  <a:cubicBezTo>
                    <a:pt x="1240" y="1135"/>
                    <a:pt x="1240" y="1259"/>
                    <a:pt x="1141" y="1259"/>
                  </a:cubicBezTo>
                  <a:lnTo>
                    <a:pt x="224" y="1557"/>
                  </a:lnTo>
                  <a:cubicBezTo>
                    <a:pt x="1" y="1557"/>
                    <a:pt x="1" y="1879"/>
                    <a:pt x="224" y="1978"/>
                  </a:cubicBezTo>
                  <a:lnTo>
                    <a:pt x="942" y="2498"/>
                  </a:lnTo>
                  <a:cubicBezTo>
                    <a:pt x="1041" y="2597"/>
                    <a:pt x="1041" y="2597"/>
                    <a:pt x="1041" y="2696"/>
                  </a:cubicBezTo>
                  <a:lnTo>
                    <a:pt x="1041" y="3613"/>
                  </a:lnTo>
                  <a:cubicBezTo>
                    <a:pt x="1041" y="3778"/>
                    <a:pt x="1216" y="3875"/>
                    <a:pt x="1348" y="3875"/>
                  </a:cubicBezTo>
                  <a:cubicBezTo>
                    <a:pt x="1395" y="3875"/>
                    <a:pt x="1437" y="3862"/>
                    <a:pt x="1463" y="3836"/>
                  </a:cubicBezTo>
                  <a:lnTo>
                    <a:pt x="2181" y="3217"/>
                  </a:lnTo>
                  <a:lnTo>
                    <a:pt x="2380" y="3217"/>
                  </a:lnTo>
                  <a:lnTo>
                    <a:pt x="3321" y="3514"/>
                  </a:lnTo>
                  <a:cubicBezTo>
                    <a:pt x="3520" y="3514"/>
                    <a:pt x="3718" y="3415"/>
                    <a:pt x="3619" y="3217"/>
                  </a:cubicBezTo>
                  <a:lnTo>
                    <a:pt x="3321" y="2275"/>
                  </a:lnTo>
                  <a:lnTo>
                    <a:pt x="3321" y="2077"/>
                  </a:lnTo>
                  <a:lnTo>
                    <a:pt x="3941" y="1358"/>
                  </a:lnTo>
                  <a:cubicBezTo>
                    <a:pt x="4040" y="1135"/>
                    <a:pt x="3842" y="937"/>
                    <a:pt x="3619" y="937"/>
                  </a:cubicBezTo>
                  <a:lnTo>
                    <a:pt x="2702" y="937"/>
                  </a:lnTo>
                  <a:cubicBezTo>
                    <a:pt x="2702" y="937"/>
                    <a:pt x="2603" y="937"/>
                    <a:pt x="2479" y="838"/>
                  </a:cubicBezTo>
                  <a:lnTo>
                    <a:pt x="1983" y="119"/>
                  </a:lnTo>
                  <a:cubicBezTo>
                    <a:pt x="1936" y="35"/>
                    <a:pt x="1865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1"/>
            <p:cNvSpPr/>
            <p:nvPr/>
          </p:nvSpPr>
          <p:spPr>
            <a:xfrm>
              <a:off x="2825347" y="-1"/>
              <a:ext cx="36576" cy="885206"/>
            </a:xfrm>
            <a:custGeom>
              <a:avLst/>
              <a:gdLst/>
              <a:ahLst/>
              <a:cxnLst/>
              <a:rect l="l" t="t" r="r" b="b"/>
              <a:pathLst>
                <a:path w="719" h="6915" extrusionOk="0">
                  <a:moveTo>
                    <a:pt x="0" y="1"/>
                  </a:moveTo>
                  <a:lnTo>
                    <a:pt x="0" y="6915"/>
                  </a:lnTo>
                  <a:lnTo>
                    <a:pt x="719" y="6915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33" name="Google Shape;5333;p51"/>
          <p:cNvSpPr txBox="1">
            <a:spLocks noGrp="1"/>
          </p:cNvSpPr>
          <p:nvPr>
            <p:ph type="title"/>
          </p:nvPr>
        </p:nvSpPr>
        <p:spPr>
          <a:xfrm>
            <a:off x="810413" y="2203982"/>
            <a:ext cx="7699200" cy="168475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Clap your hands </a:t>
            </a:r>
            <a:br>
              <a:rPr lang="en-US" dirty="0"/>
            </a:br>
            <a:r>
              <a:rPr lang="en-US" dirty="0"/>
              <a:t>for the winner</a:t>
            </a:r>
            <a:endParaRPr dirty="0"/>
          </a:p>
        </p:txBody>
      </p:sp>
      <p:grpSp>
        <p:nvGrpSpPr>
          <p:cNvPr id="5335" name="Google Shape;5335;p51"/>
          <p:cNvGrpSpPr/>
          <p:nvPr/>
        </p:nvGrpSpPr>
        <p:grpSpPr>
          <a:xfrm>
            <a:off x="2380624" y="86025"/>
            <a:ext cx="829366" cy="1357172"/>
            <a:chOff x="1923424" y="86025"/>
            <a:chExt cx="829366" cy="1357172"/>
          </a:xfrm>
        </p:grpSpPr>
        <p:grpSp>
          <p:nvGrpSpPr>
            <p:cNvPr id="5336" name="Google Shape;5336;p51"/>
            <p:cNvGrpSpPr/>
            <p:nvPr/>
          </p:nvGrpSpPr>
          <p:grpSpPr>
            <a:xfrm rot="1198408" flipH="1">
              <a:off x="2010047" y="706326"/>
              <a:ext cx="656120" cy="642914"/>
              <a:chOff x="8831950" y="699050"/>
              <a:chExt cx="717875" cy="693775"/>
            </a:xfrm>
          </p:grpSpPr>
          <p:sp>
            <p:nvSpPr>
              <p:cNvPr id="5337" name="Google Shape;5337;p51"/>
              <p:cNvSpPr/>
              <p:nvPr/>
            </p:nvSpPr>
            <p:spPr>
              <a:xfrm>
                <a:off x="9207425" y="699050"/>
                <a:ext cx="175775" cy="180900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7236" extrusionOk="0">
                    <a:moveTo>
                      <a:pt x="1621" y="0"/>
                    </a:moveTo>
                    <a:cubicBezTo>
                      <a:pt x="1233" y="1324"/>
                      <a:pt x="297" y="4474"/>
                      <a:pt x="0" y="5410"/>
                    </a:cubicBezTo>
                    <a:lnTo>
                      <a:pt x="5615" y="7236"/>
                    </a:lnTo>
                    <a:cubicBezTo>
                      <a:pt x="6186" y="5044"/>
                      <a:pt x="6574" y="3812"/>
                      <a:pt x="7031" y="1529"/>
                    </a:cubicBezTo>
                    <a:cubicBezTo>
                      <a:pt x="7031" y="1529"/>
                      <a:pt x="4565" y="274"/>
                      <a:pt x="1621" y="0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51"/>
              <p:cNvSpPr/>
              <p:nvPr/>
            </p:nvSpPr>
            <p:spPr>
              <a:xfrm>
                <a:off x="8831950" y="795325"/>
                <a:ext cx="717875" cy="597500"/>
              </a:xfrm>
              <a:custGeom>
                <a:avLst/>
                <a:gdLst/>
                <a:ahLst/>
                <a:cxnLst/>
                <a:rect l="l" t="t" r="r" b="b"/>
                <a:pathLst>
                  <a:path w="28715" h="23900" extrusionOk="0">
                    <a:moveTo>
                      <a:pt x="12533" y="0"/>
                    </a:moveTo>
                    <a:cubicBezTo>
                      <a:pt x="7927" y="0"/>
                      <a:pt x="4475" y="2910"/>
                      <a:pt x="2648" y="7653"/>
                    </a:cubicBezTo>
                    <a:cubicBezTo>
                      <a:pt x="0" y="14683"/>
                      <a:pt x="4360" y="20595"/>
                      <a:pt x="11025" y="22877"/>
                    </a:cubicBezTo>
                    <a:cubicBezTo>
                      <a:pt x="13020" y="23559"/>
                      <a:pt x="14889" y="23899"/>
                      <a:pt x="16603" y="23899"/>
                    </a:cubicBezTo>
                    <a:cubicBezTo>
                      <a:pt x="21830" y="23899"/>
                      <a:pt x="25621" y="20740"/>
                      <a:pt x="27185" y="14501"/>
                    </a:cubicBezTo>
                    <a:cubicBezTo>
                      <a:pt x="28715" y="7744"/>
                      <a:pt x="24332" y="2609"/>
                      <a:pt x="17964" y="1193"/>
                    </a:cubicBezTo>
                    <a:cubicBezTo>
                      <a:pt x="16017" y="381"/>
                      <a:pt x="14200" y="0"/>
                      <a:pt x="125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51"/>
              <p:cNvSpPr/>
              <p:nvPr/>
            </p:nvSpPr>
            <p:spPr>
              <a:xfrm>
                <a:off x="8901025" y="953550"/>
                <a:ext cx="617946" cy="239327"/>
              </a:xfrm>
              <a:custGeom>
                <a:avLst/>
                <a:gdLst/>
                <a:ahLst/>
                <a:cxnLst/>
                <a:rect l="l" t="t" r="r" b="b"/>
                <a:pathLst>
                  <a:path w="26627" h="10860" extrusionOk="0">
                    <a:moveTo>
                      <a:pt x="740" y="1"/>
                    </a:moveTo>
                    <a:cubicBezTo>
                      <a:pt x="302" y="1"/>
                      <a:pt x="0" y="779"/>
                      <a:pt x="469" y="1173"/>
                    </a:cubicBezTo>
                    <a:cubicBezTo>
                      <a:pt x="1428" y="1835"/>
                      <a:pt x="1314" y="3456"/>
                      <a:pt x="2364" y="4118"/>
                    </a:cubicBezTo>
                    <a:cubicBezTo>
                      <a:pt x="2754" y="4363"/>
                      <a:pt x="3156" y="4452"/>
                      <a:pt x="3567" y="4452"/>
                    </a:cubicBezTo>
                    <a:cubicBezTo>
                      <a:pt x="4261" y="4452"/>
                      <a:pt x="4979" y="4198"/>
                      <a:pt x="5696" y="4026"/>
                    </a:cubicBezTo>
                    <a:cubicBezTo>
                      <a:pt x="5793" y="4000"/>
                      <a:pt x="5886" y="3988"/>
                      <a:pt x="5976" y="3988"/>
                    </a:cubicBezTo>
                    <a:cubicBezTo>
                      <a:pt x="7225" y="3988"/>
                      <a:pt x="7873" y="6353"/>
                      <a:pt x="8937" y="6971"/>
                    </a:cubicBezTo>
                    <a:cubicBezTo>
                      <a:pt x="9134" y="7091"/>
                      <a:pt x="9346" y="7139"/>
                      <a:pt x="9567" y="7139"/>
                    </a:cubicBezTo>
                    <a:cubicBezTo>
                      <a:pt x="10444" y="7139"/>
                      <a:pt x="11472" y="6383"/>
                      <a:pt x="12336" y="6383"/>
                    </a:cubicBezTo>
                    <a:cubicBezTo>
                      <a:pt x="12616" y="6383"/>
                      <a:pt x="12879" y="6462"/>
                      <a:pt x="13114" y="6674"/>
                    </a:cubicBezTo>
                    <a:cubicBezTo>
                      <a:pt x="14073" y="7450"/>
                      <a:pt x="14256" y="8591"/>
                      <a:pt x="15306" y="9162"/>
                    </a:cubicBezTo>
                    <a:cubicBezTo>
                      <a:pt x="15525" y="9254"/>
                      <a:pt x="15752" y="9293"/>
                      <a:pt x="15981" y="9293"/>
                    </a:cubicBezTo>
                    <a:cubicBezTo>
                      <a:pt x="16943" y="9293"/>
                      <a:pt x="17955" y="8608"/>
                      <a:pt x="18729" y="8295"/>
                    </a:cubicBezTo>
                    <a:cubicBezTo>
                      <a:pt x="18801" y="8270"/>
                      <a:pt x="18875" y="8258"/>
                      <a:pt x="18949" y="8258"/>
                    </a:cubicBezTo>
                    <a:cubicBezTo>
                      <a:pt x="19960" y="8258"/>
                      <a:pt x="21175" y="10421"/>
                      <a:pt x="22153" y="10783"/>
                    </a:cubicBezTo>
                    <a:cubicBezTo>
                      <a:pt x="22308" y="10836"/>
                      <a:pt x="22461" y="10860"/>
                      <a:pt x="22612" y="10860"/>
                    </a:cubicBezTo>
                    <a:cubicBezTo>
                      <a:pt x="23746" y="10860"/>
                      <a:pt x="24763" y="9516"/>
                      <a:pt x="25851" y="9436"/>
                    </a:cubicBezTo>
                    <a:cubicBezTo>
                      <a:pt x="26627" y="9436"/>
                      <a:pt x="26627" y="8295"/>
                      <a:pt x="25851" y="8295"/>
                    </a:cubicBezTo>
                    <a:cubicBezTo>
                      <a:pt x="24946" y="8367"/>
                      <a:pt x="23567" y="9531"/>
                      <a:pt x="22511" y="9531"/>
                    </a:cubicBezTo>
                    <a:cubicBezTo>
                      <a:pt x="22236" y="9531"/>
                      <a:pt x="21982" y="9452"/>
                      <a:pt x="21765" y="9253"/>
                    </a:cubicBezTo>
                    <a:cubicBezTo>
                      <a:pt x="21012" y="8500"/>
                      <a:pt x="20624" y="7541"/>
                      <a:pt x="19483" y="7153"/>
                    </a:cubicBezTo>
                    <a:cubicBezTo>
                      <a:pt x="19334" y="7095"/>
                      <a:pt x="19172" y="7070"/>
                      <a:pt x="19002" y="7070"/>
                    </a:cubicBezTo>
                    <a:cubicBezTo>
                      <a:pt x="18104" y="7070"/>
                      <a:pt x="16974" y="7771"/>
                      <a:pt x="16264" y="8021"/>
                    </a:cubicBezTo>
                    <a:cubicBezTo>
                      <a:pt x="16201" y="8045"/>
                      <a:pt x="16136" y="8056"/>
                      <a:pt x="16071" y="8056"/>
                    </a:cubicBezTo>
                    <a:cubicBezTo>
                      <a:pt x="15156" y="8056"/>
                      <a:pt x="14107" y="5798"/>
                      <a:pt x="13297" y="5350"/>
                    </a:cubicBezTo>
                    <a:cubicBezTo>
                      <a:pt x="13061" y="5229"/>
                      <a:pt x="12807" y="5181"/>
                      <a:pt x="12544" y="5181"/>
                    </a:cubicBezTo>
                    <a:cubicBezTo>
                      <a:pt x="11763" y="5181"/>
                      <a:pt x="10910" y="5607"/>
                      <a:pt x="10261" y="5829"/>
                    </a:cubicBezTo>
                    <a:cubicBezTo>
                      <a:pt x="10137" y="5869"/>
                      <a:pt x="10018" y="5887"/>
                      <a:pt x="9904" y="5887"/>
                    </a:cubicBezTo>
                    <a:cubicBezTo>
                      <a:pt x="8621" y="5887"/>
                      <a:pt x="7984" y="3584"/>
                      <a:pt x="7020" y="2976"/>
                    </a:cubicBezTo>
                    <a:cubicBezTo>
                      <a:pt x="6775" y="2811"/>
                      <a:pt x="6490" y="2749"/>
                      <a:pt x="6188" y="2749"/>
                    </a:cubicBezTo>
                    <a:cubicBezTo>
                      <a:pt x="5446" y="2749"/>
                      <a:pt x="4600" y="3121"/>
                      <a:pt x="3984" y="3250"/>
                    </a:cubicBezTo>
                    <a:cubicBezTo>
                      <a:pt x="3895" y="3275"/>
                      <a:pt x="3809" y="3286"/>
                      <a:pt x="3726" y="3286"/>
                    </a:cubicBezTo>
                    <a:cubicBezTo>
                      <a:pt x="2495" y="3286"/>
                      <a:pt x="1938" y="743"/>
                      <a:pt x="1040" y="123"/>
                    </a:cubicBezTo>
                    <a:cubicBezTo>
                      <a:pt x="938" y="38"/>
                      <a:pt x="836" y="1"/>
                      <a:pt x="740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51"/>
              <p:cNvSpPr/>
              <p:nvPr/>
            </p:nvSpPr>
            <p:spPr>
              <a:xfrm>
                <a:off x="8924400" y="886474"/>
                <a:ext cx="601405" cy="216564"/>
              </a:xfrm>
              <a:custGeom>
                <a:avLst/>
                <a:gdLst/>
                <a:ahLst/>
                <a:cxnLst/>
                <a:rect l="l" t="t" r="r" b="b"/>
                <a:pathLst>
                  <a:path w="27654" h="9908" extrusionOk="0">
                    <a:moveTo>
                      <a:pt x="1145" y="1"/>
                    </a:moveTo>
                    <a:cubicBezTo>
                      <a:pt x="453" y="1"/>
                      <a:pt x="0" y="1111"/>
                      <a:pt x="746" y="1444"/>
                    </a:cubicBezTo>
                    <a:cubicBezTo>
                      <a:pt x="8735" y="5713"/>
                      <a:pt x="17660" y="8863"/>
                      <a:pt x="26607" y="9890"/>
                    </a:cubicBezTo>
                    <a:cubicBezTo>
                      <a:pt x="26670" y="9902"/>
                      <a:pt x="26728" y="9908"/>
                      <a:pt x="26784" y="9908"/>
                    </a:cubicBezTo>
                    <a:cubicBezTo>
                      <a:pt x="27653" y="9908"/>
                      <a:pt x="27595" y="8469"/>
                      <a:pt x="26607" y="8383"/>
                    </a:cubicBezTo>
                    <a:cubicBezTo>
                      <a:pt x="17956" y="7333"/>
                      <a:pt x="9306" y="4183"/>
                      <a:pt x="1499" y="98"/>
                    </a:cubicBezTo>
                    <a:cubicBezTo>
                      <a:pt x="1378" y="30"/>
                      <a:pt x="1258" y="1"/>
                      <a:pt x="1145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51"/>
              <p:cNvSpPr/>
              <p:nvPr/>
            </p:nvSpPr>
            <p:spPr>
              <a:xfrm>
                <a:off x="8861475" y="1042225"/>
                <a:ext cx="624430" cy="216578"/>
              </a:xfrm>
              <a:custGeom>
                <a:avLst/>
                <a:gdLst/>
                <a:ahLst/>
                <a:cxnLst/>
                <a:rect l="l" t="t" r="r" b="b"/>
                <a:pathLst>
                  <a:path w="27648" h="9877" extrusionOk="0">
                    <a:moveTo>
                      <a:pt x="1199" y="0"/>
                    </a:moveTo>
                    <a:cubicBezTo>
                      <a:pt x="485" y="0"/>
                      <a:pt x="1" y="1066"/>
                      <a:pt x="740" y="1485"/>
                    </a:cubicBezTo>
                    <a:cubicBezTo>
                      <a:pt x="8729" y="5685"/>
                      <a:pt x="17676" y="8812"/>
                      <a:pt x="26624" y="9862"/>
                    </a:cubicBezTo>
                    <a:cubicBezTo>
                      <a:pt x="26678" y="9872"/>
                      <a:pt x="26730" y="9877"/>
                      <a:pt x="26779" y="9877"/>
                    </a:cubicBezTo>
                    <a:cubicBezTo>
                      <a:pt x="27648" y="9877"/>
                      <a:pt x="27596" y="8419"/>
                      <a:pt x="26624" y="8333"/>
                    </a:cubicBezTo>
                    <a:cubicBezTo>
                      <a:pt x="17950" y="7283"/>
                      <a:pt x="9299" y="4156"/>
                      <a:pt x="1516" y="70"/>
                    </a:cubicBezTo>
                    <a:cubicBezTo>
                      <a:pt x="1407" y="22"/>
                      <a:pt x="1301" y="0"/>
                      <a:pt x="1199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51"/>
              <p:cNvSpPr/>
              <p:nvPr/>
            </p:nvSpPr>
            <p:spPr>
              <a:xfrm>
                <a:off x="8977325" y="853124"/>
                <a:ext cx="548464" cy="190061"/>
              </a:xfrm>
              <a:custGeom>
                <a:avLst/>
                <a:gdLst/>
                <a:ahLst/>
                <a:cxnLst/>
                <a:rect l="l" t="t" r="r" b="b"/>
                <a:pathLst>
                  <a:path w="26998" h="9509" extrusionOk="0">
                    <a:moveTo>
                      <a:pt x="859" y="0"/>
                    </a:moveTo>
                    <a:cubicBezTo>
                      <a:pt x="336" y="0"/>
                      <a:pt x="0" y="814"/>
                      <a:pt x="567" y="1126"/>
                    </a:cubicBezTo>
                    <a:cubicBezTo>
                      <a:pt x="8464" y="5326"/>
                      <a:pt x="17298" y="8453"/>
                      <a:pt x="26336" y="9503"/>
                    </a:cubicBezTo>
                    <a:cubicBezTo>
                      <a:pt x="26362" y="9507"/>
                      <a:pt x="26386" y="9508"/>
                      <a:pt x="26410" y="9508"/>
                    </a:cubicBezTo>
                    <a:cubicBezTo>
                      <a:pt x="26997" y="9508"/>
                      <a:pt x="26973" y="8450"/>
                      <a:pt x="26336" y="8362"/>
                    </a:cubicBezTo>
                    <a:cubicBezTo>
                      <a:pt x="17503" y="7312"/>
                      <a:pt x="8852" y="4185"/>
                      <a:pt x="1137" y="76"/>
                    </a:cubicBezTo>
                    <a:cubicBezTo>
                      <a:pt x="1042" y="24"/>
                      <a:pt x="948" y="0"/>
                      <a:pt x="8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51"/>
              <p:cNvSpPr/>
              <p:nvPr/>
            </p:nvSpPr>
            <p:spPr>
              <a:xfrm>
                <a:off x="9013025" y="820025"/>
                <a:ext cx="472876" cy="159597"/>
              </a:xfrm>
              <a:custGeom>
                <a:avLst/>
                <a:gdLst/>
                <a:ahLst/>
                <a:cxnLst/>
                <a:rect l="l" t="t" r="r" b="b"/>
                <a:pathLst>
                  <a:path w="26581" h="9163" extrusionOk="0">
                    <a:moveTo>
                      <a:pt x="670" y="1"/>
                    </a:moveTo>
                    <a:cubicBezTo>
                      <a:pt x="322" y="1"/>
                      <a:pt x="1" y="534"/>
                      <a:pt x="423" y="694"/>
                    </a:cubicBezTo>
                    <a:cubicBezTo>
                      <a:pt x="8412" y="4894"/>
                      <a:pt x="17154" y="8021"/>
                      <a:pt x="26102" y="9163"/>
                    </a:cubicBezTo>
                    <a:cubicBezTo>
                      <a:pt x="26581" y="9163"/>
                      <a:pt x="26581" y="8409"/>
                      <a:pt x="26102" y="8318"/>
                    </a:cubicBezTo>
                    <a:cubicBezTo>
                      <a:pt x="17359" y="7268"/>
                      <a:pt x="8594" y="4118"/>
                      <a:pt x="811" y="33"/>
                    </a:cubicBezTo>
                    <a:cubicBezTo>
                      <a:pt x="765" y="11"/>
                      <a:pt x="717" y="1"/>
                      <a:pt x="670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51"/>
              <p:cNvSpPr/>
              <p:nvPr/>
            </p:nvSpPr>
            <p:spPr>
              <a:xfrm>
                <a:off x="8861475" y="1110300"/>
                <a:ext cx="601383" cy="190048"/>
              </a:xfrm>
              <a:custGeom>
                <a:avLst/>
                <a:gdLst/>
                <a:ahLst/>
                <a:cxnLst/>
                <a:rect l="l" t="t" r="r" b="b"/>
                <a:pathLst>
                  <a:path w="27126" h="9573" extrusionOk="0">
                    <a:moveTo>
                      <a:pt x="910" y="0"/>
                    </a:moveTo>
                    <a:cubicBezTo>
                      <a:pt x="366" y="0"/>
                      <a:pt x="1" y="760"/>
                      <a:pt x="580" y="1100"/>
                    </a:cubicBezTo>
                    <a:cubicBezTo>
                      <a:pt x="8569" y="5277"/>
                      <a:pt x="17425" y="8427"/>
                      <a:pt x="26350" y="9568"/>
                    </a:cubicBezTo>
                    <a:cubicBezTo>
                      <a:pt x="26378" y="9571"/>
                      <a:pt x="26404" y="9573"/>
                      <a:pt x="26430" y="9573"/>
                    </a:cubicBezTo>
                    <a:cubicBezTo>
                      <a:pt x="27125" y="9573"/>
                      <a:pt x="27098" y="8423"/>
                      <a:pt x="26350" y="8335"/>
                    </a:cubicBezTo>
                    <a:cubicBezTo>
                      <a:pt x="17608" y="7285"/>
                      <a:pt x="8957" y="4135"/>
                      <a:pt x="1151" y="50"/>
                    </a:cubicBezTo>
                    <a:cubicBezTo>
                      <a:pt x="1068" y="16"/>
                      <a:pt x="987" y="0"/>
                      <a:pt x="9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51"/>
              <p:cNvSpPr/>
              <p:nvPr/>
            </p:nvSpPr>
            <p:spPr>
              <a:xfrm>
                <a:off x="8884475" y="1176875"/>
                <a:ext cx="536954" cy="154716"/>
              </a:xfrm>
              <a:custGeom>
                <a:avLst/>
                <a:gdLst/>
                <a:ahLst/>
                <a:cxnLst/>
                <a:rect l="l" t="t" r="r" b="b"/>
                <a:pathLst>
                  <a:path w="26572" h="9113" extrusionOk="0">
                    <a:moveTo>
                      <a:pt x="562" y="1"/>
                    </a:moveTo>
                    <a:cubicBezTo>
                      <a:pt x="217" y="1"/>
                      <a:pt x="0" y="499"/>
                      <a:pt x="324" y="728"/>
                    </a:cubicBezTo>
                    <a:cubicBezTo>
                      <a:pt x="8313" y="4927"/>
                      <a:pt x="17055" y="8054"/>
                      <a:pt x="26002" y="9104"/>
                    </a:cubicBezTo>
                    <a:cubicBezTo>
                      <a:pt x="26035" y="9110"/>
                      <a:pt x="26066" y="9112"/>
                      <a:pt x="26094" y="9112"/>
                    </a:cubicBezTo>
                    <a:cubicBezTo>
                      <a:pt x="26571" y="9112"/>
                      <a:pt x="26541" y="8437"/>
                      <a:pt x="26002" y="8351"/>
                    </a:cubicBezTo>
                    <a:cubicBezTo>
                      <a:pt x="17238" y="7301"/>
                      <a:pt x="8587" y="4151"/>
                      <a:pt x="781" y="66"/>
                    </a:cubicBezTo>
                    <a:cubicBezTo>
                      <a:pt x="705" y="20"/>
                      <a:pt x="631" y="1"/>
                      <a:pt x="562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51"/>
              <p:cNvSpPr/>
              <p:nvPr/>
            </p:nvSpPr>
            <p:spPr>
              <a:xfrm>
                <a:off x="8943800" y="953550"/>
                <a:ext cx="4965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507" extrusionOk="0">
                    <a:moveTo>
                      <a:pt x="1027" y="0"/>
                    </a:moveTo>
                    <a:cubicBezTo>
                      <a:pt x="0" y="0"/>
                      <a:pt x="0" y="1507"/>
                      <a:pt x="1027" y="1507"/>
                    </a:cubicBezTo>
                    <a:cubicBezTo>
                      <a:pt x="1986" y="1507"/>
                      <a:pt x="1986" y="0"/>
                      <a:pt x="10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51"/>
              <p:cNvSpPr/>
              <p:nvPr/>
            </p:nvSpPr>
            <p:spPr>
              <a:xfrm>
                <a:off x="9012756" y="1051031"/>
                <a:ext cx="4967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508" extrusionOk="0">
                    <a:moveTo>
                      <a:pt x="936" y="1"/>
                    </a:moveTo>
                    <a:cubicBezTo>
                      <a:pt x="1" y="1"/>
                      <a:pt x="1" y="1507"/>
                      <a:pt x="936" y="1507"/>
                    </a:cubicBezTo>
                    <a:cubicBezTo>
                      <a:pt x="1986" y="1507"/>
                      <a:pt x="1986" y="1"/>
                      <a:pt x="9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51"/>
              <p:cNvSpPr/>
              <p:nvPr/>
            </p:nvSpPr>
            <p:spPr>
              <a:xfrm>
                <a:off x="9100725" y="1019725"/>
                <a:ext cx="49650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531" extrusionOk="0">
                    <a:moveTo>
                      <a:pt x="936" y="1"/>
                    </a:moveTo>
                    <a:cubicBezTo>
                      <a:pt x="0" y="1"/>
                      <a:pt x="0" y="1530"/>
                      <a:pt x="936" y="1530"/>
                    </a:cubicBezTo>
                    <a:cubicBezTo>
                      <a:pt x="1986" y="1530"/>
                      <a:pt x="1986" y="1"/>
                      <a:pt x="9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51"/>
              <p:cNvSpPr/>
              <p:nvPr/>
            </p:nvSpPr>
            <p:spPr>
              <a:xfrm>
                <a:off x="9160050" y="1103050"/>
                <a:ext cx="496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530" extrusionOk="0">
                    <a:moveTo>
                      <a:pt x="1051" y="0"/>
                    </a:moveTo>
                    <a:cubicBezTo>
                      <a:pt x="1" y="0"/>
                      <a:pt x="1" y="1530"/>
                      <a:pt x="1051" y="1530"/>
                    </a:cubicBezTo>
                    <a:cubicBezTo>
                      <a:pt x="1987" y="1530"/>
                      <a:pt x="1987" y="0"/>
                      <a:pt x="10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51"/>
              <p:cNvSpPr/>
              <p:nvPr/>
            </p:nvSpPr>
            <p:spPr>
              <a:xfrm>
                <a:off x="9257625" y="1069950"/>
                <a:ext cx="496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530" extrusionOk="0">
                    <a:moveTo>
                      <a:pt x="937" y="0"/>
                    </a:moveTo>
                    <a:cubicBezTo>
                      <a:pt x="1" y="0"/>
                      <a:pt x="1" y="1530"/>
                      <a:pt x="937" y="1530"/>
                    </a:cubicBezTo>
                    <a:cubicBezTo>
                      <a:pt x="1987" y="1530"/>
                      <a:pt x="1987" y="0"/>
                      <a:pt x="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51"/>
              <p:cNvSpPr/>
              <p:nvPr/>
            </p:nvSpPr>
            <p:spPr>
              <a:xfrm>
                <a:off x="9321550" y="1150975"/>
                <a:ext cx="50250" cy="39975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599" extrusionOk="0">
                    <a:moveTo>
                      <a:pt x="1050" y="1"/>
                    </a:moveTo>
                    <a:cubicBezTo>
                      <a:pt x="0" y="1"/>
                      <a:pt x="0" y="1598"/>
                      <a:pt x="1050" y="1598"/>
                    </a:cubicBezTo>
                    <a:cubicBezTo>
                      <a:pt x="2009" y="1598"/>
                      <a:pt x="2009" y="1"/>
                      <a:pt x="10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51"/>
              <p:cNvSpPr/>
              <p:nvPr/>
            </p:nvSpPr>
            <p:spPr>
              <a:xfrm>
                <a:off x="9421400" y="1108175"/>
                <a:ext cx="50250" cy="39975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599" extrusionOk="0">
                    <a:moveTo>
                      <a:pt x="960" y="1"/>
                    </a:moveTo>
                    <a:cubicBezTo>
                      <a:pt x="1" y="1"/>
                      <a:pt x="1" y="1599"/>
                      <a:pt x="960" y="1599"/>
                    </a:cubicBezTo>
                    <a:cubicBezTo>
                      <a:pt x="2009" y="1599"/>
                      <a:pt x="2009" y="1"/>
                      <a:pt x="9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3" name="Google Shape;5353;p51"/>
            <p:cNvSpPr/>
            <p:nvPr/>
          </p:nvSpPr>
          <p:spPr>
            <a:xfrm>
              <a:off x="2310948" y="86025"/>
              <a:ext cx="36626" cy="618201"/>
            </a:xfrm>
            <a:custGeom>
              <a:avLst/>
              <a:gdLst/>
              <a:ahLst/>
              <a:cxnLst/>
              <a:rect l="l" t="t" r="r" b="b"/>
              <a:pathLst>
                <a:path w="719" h="6915" extrusionOk="0">
                  <a:moveTo>
                    <a:pt x="0" y="1"/>
                  </a:moveTo>
                  <a:lnTo>
                    <a:pt x="0" y="6915"/>
                  </a:lnTo>
                  <a:lnTo>
                    <a:pt x="719" y="6915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4" name="Google Shape;5354;p51"/>
          <p:cNvGrpSpPr/>
          <p:nvPr/>
        </p:nvGrpSpPr>
        <p:grpSpPr>
          <a:xfrm>
            <a:off x="4971445" y="238426"/>
            <a:ext cx="704132" cy="1152239"/>
            <a:chOff x="1923424" y="86025"/>
            <a:chExt cx="829366" cy="1357172"/>
          </a:xfrm>
        </p:grpSpPr>
        <p:grpSp>
          <p:nvGrpSpPr>
            <p:cNvPr id="5355" name="Google Shape;5355;p51"/>
            <p:cNvGrpSpPr/>
            <p:nvPr/>
          </p:nvGrpSpPr>
          <p:grpSpPr>
            <a:xfrm rot="1198408" flipH="1">
              <a:off x="2010047" y="706326"/>
              <a:ext cx="656120" cy="642914"/>
              <a:chOff x="8831950" y="699050"/>
              <a:chExt cx="717875" cy="693775"/>
            </a:xfrm>
          </p:grpSpPr>
          <p:sp>
            <p:nvSpPr>
              <p:cNvPr id="5356" name="Google Shape;5356;p51"/>
              <p:cNvSpPr/>
              <p:nvPr/>
            </p:nvSpPr>
            <p:spPr>
              <a:xfrm>
                <a:off x="9207425" y="699050"/>
                <a:ext cx="175775" cy="180900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7236" extrusionOk="0">
                    <a:moveTo>
                      <a:pt x="1621" y="0"/>
                    </a:moveTo>
                    <a:cubicBezTo>
                      <a:pt x="1233" y="1324"/>
                      <a:pt x="297" y="4474"/>
                      <a:pt x="0" y="5410"/>
                    </a:cubicBezTo>
                    <a:lnTo>
                      <a:pt x="5615" y="7236"/>
                    </a:lnTo>
                    <a:cubicBezTo>
                      <a:pt x="6186" y="5044"/>
                      <a:pt x="6574" y="3812"/>
                      <a:pt x="7031" y="1529"/>
                    </a:cubicBezTo>
                    <a:cubicBezTo>
                      <a:pt x="7031" y="1529"/>
                      <a:pt x="4565" y="274"/>
                      <a:pt x="1621" y="0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51"/>
              <p:cNvSpPr/>
              <p:nvPr/>
            </p:nvSpPr>
            <p:spPr>
              <a:xfrm>
                <a:off x="8831950" y="795325"/>
                <a:ext cx="717875" cy="597500"/>
              </a:xfrm>
              <a:custGeom>
                <a:avLst/>
                <a:gdLst/>
                <a:ahLst/>
                <a:cxnLst/>
                <a:rect l="l" t="t" r="r" b="b"/>
                <a:pathLst>
                  <a:path w="28715" h="23900" extrusionOk="0">
                    <a:moveTo>
                      <a:pt x="12533" y="0"/>
                    </a:moveTo>
                    <a:cubicBezTo>
                      <a:pt x="7927" y="0"/>
                      <a:pt x="4475" y="2910"/>
                      <a:pt x="2648" y="7653"/>
                    </a:cubicBezTo>
                    <a:cubicBezTo>
                      <a:pt x="0" y="14683"/>
                      <a:pt x="4360" y="20595"/>
                      <a:pt x="11025" y="22877"/>
                    </a:cubicBezTo>
                    <a:cubicBezTo>
                      <a:pt x="13020" y="23559"/>
                      <a:pt x="14889" y="23899"/>
                      <a:pt x="16603" y="23899"/>
                    </a:cubicBezTo>
                    <a:cubicBezTo>
                      <a:pt x="21830" y="23899"/>
                      <a:pt x="25621" y="20740"/>
                      <a:pt x="27185" y="14501"/>
                    </a:cubicBezTo>
                    <a:cubicBezTo>
                      <a:pt x="28715" y="7744"/>
                      <a:pt x="24332" y="2609"/>
                      <a:pt x="17964" y="1193"/>
                    </a:cubicBezTo>
                    <a:cubicBezTo>
                      <a:pt x="16017" y="381"/>
                      <a:pt x="14200" y="0"/>
                      <a:pt x="125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51"/>
              <p:cNvSpPr/>
              <p:nvPr/>
            </p:nvSpPr>
            <p:spPr>
              <a:xfrm>
                <a:off x="8901025" y="953550"/>
                <a:ext cx="617946" cy="239327"/>
              </a:xfrm>
              <a:custGeom>
                <a:avLst/>
                <a:gdLst/>
                <a:ahLst/>
                <a:cxnLst/>
                <a:rect l="l" t="t" r="r" b="b"/>
                <a:pathLst>
                  <a:path w="26627" h="10860" extrusionOk="0">
                    <a:moveTo>
                      <a:pt x="740" y="1"/>
                    </a:moveTo>
                    <a:cubicBezTo>
                      <a:pt x="302" y="1"/>
                      <a:pt x="0" y="779"/>
                      <a:pt x="469" y="1173"/>
                    </a:cubicBezTo>
                    <a:cubicBezTo>
                      <a:pt x="1428" y="1835"/>
                      <a:pt x="1314" y="3456"/>
                      <a:pt x="2364" y="4118"/>
                    </a:cubicBezTo>
                    <a:cubicBezTo>
                      <a:pt x="2754" y="4363"/>
                      <a:pt x="3156" y="4452"/>
                      <a:pt x="3567" y="4452"/>
                    </a:cubicBezTo>
                    <a:cubicBezTo>
                      <a:pt x="4261" y="4452"/>
                      <a:pt x="4979" y="4198"/>
                      <a:pt x="5696" y="4026"/>
                    </a:cubicBezTo>
                    <a:cubicBezTo>
                      <a:pt x="5793" y="4000"/>
                      <a:pt x="5886" y="3988"/>
                      <a:pt x="5976" y="3988"/>
                    </a:cubicBezTo>
                    <a:cubicBezTo>
                      <a:pt x="7225" y="3988"/>
                      <a:pt x="7873" y="6353"/>
                      <a:pt x="8937" y="6971"/>
                    </a:cubicBezTo>
                    <a:cubicBezTo>
                      <a:pt x="9134" y="7091"/>
                      <a:pt x="9346" y="7139"/>
                      <a:pt x="9567" y="7139"/>
                    </a:cubicBezTo>
                    <a:cubicBezTo>
                      <a:pt x="10444" y="7139"/>
                      <a:pt x="11472" y="6383"/>
                      <a:pt x="12336" y="6383"/>
                    </a:cubicBezTo>
                    <a:cubicBezTo>
                      <a:pt x="12616" y="6383"/>
                      <a:pt x="12879" y="6462"/>
                      <a:pt x="13114" y="6674"/>
                    </a:cubicBezTo>
                    <a:cubicBezTo>
                      <a:pt x="14073" y="7450"/>
                      <a:pt x="14256" y="8591"/>
                      <a:pt x="15306" y="9162"/>
                    </a:cubicBezTo>
                    <a:cubicBezTo>
                      <a:pt x="15525" y="9254"/>
                      <a:pt x="15752" y="9293"/>
                      <a:pt x="15981" y="9293"/>
                    </a:cubicBezTo>
                    <a:cubicBezTo>
                      <a:pt x="16943" y="9293"/>
                      <a:pt x="17955" y="8608"/>
                      <a:pt x="18729" y="8295"/>
                    </a:cubicBezTo>
                    <a:cubicBezTo>
                      <a:pt x="18801" y="8270"/>
                      <a:pt x="18875" y="8258"/>
                      <a:pt x="18949" y="8258"/>
                    </a:cubicBezTo>
                    <a:cubicBezTo>
                      <a:pt x="19960" y="8258"/>
                      <a:pt x="21175" y="10421"/>
                      <a:pt x="22153" y="10783"/>
                    </a:cubicBezTo>
                    <a:cubicBezTo>
                      <a:pt x="22308" y="10836"/>
                      <a:pt x="22461" y="10860"/>
                      <a:pt x="22612" y="10860"/>
                    </a:cubicBezTo>
                    <a:cubicBezTo>
                      <a:pt x="23746" y="10860"/>
                      <a:pt x="24763" y="9516"/>
                      <a:pt x="25851" y="9436"/>
                    </a:cubicBezTo>
                    <a:cubicBezTo>
                      <a:pt x="26627" y="9436"/>
                      <a:pt x="26627" y="8295"/>
                      <a:pt x="25851" y="8295"/>
                    </a:cubicBezTo>
                    <a:cubicBezTo>
                      <a:pt x="24946" y="8367"/>
                      <a:pt x="23567" y="9531"/>
                      <a:pt x="22511" y="9531"/>
                    </a:cubicBezTo>
                    <a:cubicBezTo>
                      <a:pt x="22236" y="9531"/>
                      <a:pt x="21982" y="9452"/>
                      <a:pt x="21765" y="9253"/>
                    </a:cubicBezTo>
                    <a:cubicBezTo>
                      <a:pt x="21012" y="8500"/>
                      <a:pt x="20624" y="7541"/>
                      <a:pt x="19483" y="7153"/>
                    </a:cubicBezTo>
                    <a:cubicBezTo>
                      <a:pt x="19334" y="7095"/>
                      <a:pt x="19172" y="7070"/>
                      <a:pt x="19002" y="7070"/>
                    </a:cubicBezTo>
                    <a:cubicBezTo>
                      <a:pt x="18104" y="7070"/>
                      <a:pt x="16974" y="7771"/>
                      <a:pt x="16264" y="8021"/>
                    </a:cubicBezTo>
                    <a:cubicBezTo>
                      <a:pt x="16201" y="8045"/>
                      <a:pt x="16136" y="8056"/>
                      <a:pt x="16071" y="8056"/>
                    </a:cubicBezTo>
                    <a:cubicBezTo>
                      <a:pt x="15156" y="8056"/>
                      <a:pt x="14107" y="5798"/>
                      <a:pt x="13297" y="5350"/>
                    </a:cubicBezTo>
                    <a:cubicBezTo>
                      <a:pt x="13061" y="5229"/>
                      <a:pt x="12807" y="5181"/>
                      <a:pt x="12544" y="5181"/>
                    </a:cubicBezTo>
                    <a:cubicBezTo>
                      <a:pt x="11763" y="5181"/>
                      <a:pt x="10910" y="5607"/>
                      <a:pt x="10261" y="5829"/>
                    </a:cubicBezTo>
                    <a:cubicBezTo>
                      <a:pt x="10137" y="5869"/>
                      <a:pt x="10018" y="5887"/>
                      <a:pt x="9904" y="5887"/>
                    </a:cubicBezTo>
                    <a:cubicBezTo>
                      <a:pt x="8621" y="5887"/>
                      <a:pt x="7984" y="3584"/>
                      <a:pt x="7020" y="2976"/>
                    </a:cubicBezTo>
                    <a:cubicBezTo>
                      <a:pt x="6775" y="2811"/>
                      <a:pt x="6490" y="2749"/>
                      <a:pt x="6188" y="2749"/>
                    </a:cubicBezTo>
                    <a:cubicBezTo>
                      <a:pt x="5446" y="2749"/>
                      <a:pt x="4600" y="3121"/>
                      <a:pt x="3984" y="3250"/>
                    </a:cubicBezTo>
                    <a:cubicBezTo>
                      <a:pt x="3895" y="3275"/>
                      <a:pt x="3809" y="3286"/>
                      <a:pt x="3726" y="3286"/>
                    </a:cubicBezTo>
                    <a:cubicBezTo>
                      <a:pt x="2495" y="3286"/>
                      <a:pt x="1938" y="743"/>
                      <a:pt x="1040" y="123"/>
                    </a:cubicBezTo>
                    <a:cubicBezTo>
                      <a:pt x="938" y="38"/>
                      <a:pt x="836" y="1"/>
                      <a:pt x="740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51"/>
              <p:cNvSpPr/>
              <p:nvPr/>
            </p:nvSpPr>
            <p:spPr>
              <a:xfrm>
                <a:off x="8924400" y="886474"/>
                <a:ext cx="601405" cy="216564"/>
              </a:xfrm>
              <a:custGeom>
                <a:avLst/>
                <a:gdLst/>
                <a:ahLst/>
                <a:cxnLst/>
                <a:rect l="l" t="t" r="r" b="b"/>
                <a:pathLst>
                  <a:path w="27654" h="9908" extrusionOk="0">
                    <a:moveTo>
                      <a:pt x="1145" y="1"/>
                    </a:moveTo>
                    <a:cubicBezTo>
                      <a:pt x="453" y="1"/>
                      <a:pt x="0" y="1111"/>
                      <a:pt x="746" y="1444"/>
                    </a:cubicBezTo>
                    <a:cubicBezTo>
                      <a:pt x="8735" y="5713"/>
                      <a:pt x="17660" y="8863"/>
                      <a:pt x="26607" y="9890"/>
                    </a:cubicBezTo>
                    <a:cubicBezTo>
                      <a:pt x="26670" y="9902"/>
                      <a:pt x="26728" y="9908"/>
                      <a:pt x="26784" y="9908"/>
                    </a:cubicBezTo>
                    <a:cubicBezTo>
                      <a:pt x="27653" y="9908"/>
                      <a:pt x="27595" y="8469"/>
                      <a:pt x="26607" y="8383"/>
                    </a:cubicBezTo>
                    <a:cubicBezTo>
                      <a:pt x="17956" y="7333"/>
                      <a:pt x="9306" y="4183"/>
                      <a:pt x="1499" y="98"/>
                    </a:cubicBezTo>
                    <a:cubicBezTo>
                      <a:pt x="1378" y="30"/>
                      <a:pt x="1258" y="1"/>
                      <a:pt x="1145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51"/>
              <p:cNvSpPr/>
              <p:nvPr/>
            </p:nvSpPr>
            <p:spPr>
              <a:xfrm>
                <a:off x="8861475" y="1042225"/>
                <a:ext cx="624430" cy="216578"/>
              </a:xfrm>
              <a:custGeom>
                <a:avLst/>
                <a:gdLst/>
                <a:ahLst/>
                <a:cxnLst/>
                <a:rect l="l" t="t" r="r" b="b"/>
                <a:pathLst>
                  <a:path w="27648" h="9877" extrusionOk="0">
                    <a:moveTo>
                      <a:pt x="1199" y="0"/>
                    </a:moveTo>
                    <a:cubicBezTo>
                      <a:pt x="485" y="0"/>
                      <a:pt x="1" y="1066"/>
                      <a:pt x="740" y="1485"/>
                    </a:cubicBezTo>
                    <a:cubicBezTo>
                      <a:pt x="8729" y="5685"/>
                      <a:pt x="17676" y="8812"/>
                      <a:pt x="26624" y="9862"/>
                    </a:cubicBezTo>
                    <a:cubicBezTo>
                      <a:pt x="26678" y="9872"/>
                      <a:pt x="26730" y="9877"/>
                      <a:pt x="26779" y="9877"/>
                    </a:cubicBezTo>
                    <a:cubicBezTo>
                      <a:pt x="27648" y="9877"/>
                      <a:pt x="27596" y="8419"/>
                      <a:pt x="26624" y="8333"/>
                    </a:cubicBezTo>
                    <a:cubicBezTo>
                      <a:pt x="17950" y="7283"/>
                      <a:pt x="9299" y="4156"/>
                      <a:pt x="1516" y="70"/>
                    </a:cubicBezTo>
                    <a:cubicBezTo>
                      <a:pt x="1407" y="22"/>
                      <a:pt x="1301" y="0"/>
                      <a:pt x="1199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51"/>
              <p:cNvSpPr/>
              <p:nvPr/>
            </p:nvSpPr>
            <p:spPr>
              <a:xfrm>
                <a:off x="8977325" y="853124"/>
                <a:ext cx="548464" cy="190061"/>
              </a:xfrm>
              <a:custGeom>
                <a:avLst/>
                <a:gdLst/>
                <a:ahLst/>
                <a:cxnLst/>
                <a:rect l="l" t="t" r="r" b="b"/>
                <a:pathLst>
                  <a:path w="26998" h="9509" extrusionOk="0">
                    <a:moveTo>
                      <a:pt x="859" y="0"/>
                    </a:moveTo>
                    <a:cubicBezTo>
                      <a:pt x="336" y="0"/>
                      <a:pt x="0" y="814"/>
                      <a:pt x="567" y="1126"/>
                    </a:cubicBezTo>
                    <a:cubicBezTo>
                      <a:pt x="8464" y="5326"/>
                      <a:pt x="17298" y="8453"/>
                      <a:pt x="26336" y="9503"/>
                    </a:cubicBezTo>
                    <a:cubicBezTo>
                      <a:pt x="26362" y="9507"/>
                      <a:pt x="26386" y="9508"/>
                      <a:pt x="26410" y="9508"/>
                    </a:cubicBezTo>
                    <a:cubicBezTo>
                      <a:pt x="26997" y="9508"/>
                      <a:pt x="26973" y="8450"/>
                      <a:pt x="26336" y="8362"/>
                    </a:cubicBezTo>
                    <a:cubicBezTo>
                      <a:pt x="17503" y="7312"/>
                      <a:pt x="8852" y="4185"/>
                      <a:pt x="1137" y="76"/>
                    </a:cubicBezTo>
                    <a:cubicBezTo>
                      <a:pt x="1042" y="24"/>
                      <a:pt x="948" y="0"/>
                      <a:pt x="8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51"/>
              <p:cNvSpPr/>
              <p:nvPr/>
            </p:nvSpPr>
            <p:spPr>
              <a:xfrm>
                <a:off x="9013025" y="820025"/>
                <a:ext cx="472876" cy="159597"/>
              </a:xfrm>
              <a:custGeom>
                <a:avLst/>
                <a:gdLst/>
                <a:ahLst/>
                <a:cxnLst/>
                <a:rect l="l" t="t" r="r" b="b"/>
                <a:pathLst>
                  <a:path w="26581" h="9163" extrusionOk="0">
                    <a:moveTo>
                      <a:pt x="670" y="1"/>
                    </a:moveTo>
                    <a:cubicBezTo>
                      <a:pt x="322" y="1"/>
                      <a:pt x="1" y="534"/>
                      <a:pt x="423" y="694"/>
                    </a:cubicBezTo>
                    <a:cubicBezTo>
                      <a:pt x="8412" y="4894"/>
                      <a:pt x="17154" y="8021"/>
                      <a:pt x="26102" y="9163"/>
                    </a:cubicBezTo>
                    <a:cubicBezTo>
                      <a:pt x="26581" y="9163"/>
                      <a:pt x="26581" y="8409"/>
                      <a:pt x="26102" y="8318"/>
                    </a:cubicBezTo>
                    <a:cubicBezTo>
                      <a:pt x="17359" y="7268"/>
                      <a:pt x="8594" y="4118"/>
                      <a:pt x="811" y="33"/>
                    </a:cubicBezTo>
                    <a:cubicBezTo>
                      <a:pt x="765" y="11"/>
                      <a:pt x="717" y="1"/>
                      <a:pt x="670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51"/>
              <p:cNvSpPr/>
              <p:nvPr/>
            </p:nvSpPr>
            <p:spPr>
              <a:xfrm>
                <a:off x="8861475" y="1110300"/>
                <a:ext cx="601383" cy="190048"/>
              </a:xfrm>
              <a:custGeom>
                <a:avLst/>
                <a:gdLst/>
                <a:ahLst/>
                <a:cxnLst/>
                <a:rect l="l" t="t" r="r" b="b"/>
                <a:pathLst>
                  <a:path w="27126" h="9573" extrusionOk="0">
                    <a:moveTo>
                      <a:pt x="910" y="0"/>
                    </a:moveTo>
                    <a:cubicBezTo>
                      <a:pt x="366" y="0"/>
                      <a:pt x="1" y="760"/>
                      <a:pt x="580" y="1100"/>
                    </a:cubicBezTo>
                    <a:cubicBezTo>
                      <a:pt x="8569" y="5277"/>
                      <a:pt x="17425" y="8427"/>
                      <a:pt x="26350" y="9568"/>
                    </a:cubicBezTo>
                    <a:cubicBezTo>
                      <a:pt x="26378" y="9571"/>
                      <a:pt x="26404" y="9573"/>
                      <a:pt x="26430" y="9573"/>
                    </a:cubicBezTo>
                    <a:cubicBezTo>
                      <a:pt x="27125" y="9573"/>
                      <a:pt x="27098" y="8423"/>
                      <a:pt x="26350" y="8335"/>
                    </a:cubicBezTo>
                    <a:cubicBezTo>
                      <a:pt x="17608" y="7285"/>
                      <a:pt x="8957" y="4135"/>
                      <a:pt x="1151" y="50"/>
                    </a:cubicBezTo>
                    <a:cubicBezTo>
                      <a:pt x="1068" y="16"/>
                      <a:pt x="987" y="0"/>
                      <a:pt x="9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51"/>
              <p:cNvSpPr/>
              <p:nvPr/>
            </p:nvSpPr>
            <p:spPr>
              <a:xfrm>
                <a:off x="8884475" y="1176875"/>
                <a:ext cx="536954" cy="154716"/>
              </a:xfrm>
              <a:custGeom>
                <a:avLst/>
                <a:gdLst/>
                <a:ahLst/>
                <a:cxnLst/>
                <a:rect l="l" t="t" r="r" b="b"/>
                <a:pathLst>
                  <a:path w="26572" h="9113" extrusionOk="0">
                    <a:moveTo>
                      <a:pt x="562" y="1"/>
                    </a:moveTo>
                    <a:cubicBezTo>
                      <a:pt x="217" y="1"/>
                      <a:pt x="0" y="499"/>
                      <a:pt x="324" y="728"/>
                    </a:cubicBezTo>
                    <a:cubicBezTo>
                      <a:pt x="8313" y="4927"/>
                      <a:pt x="17055" y="8054"/>
                      <a:pt x="26002" y="9104"/>
                    </a:cubicBezTo>
                    <a:cubicBezTo>
                      <a:pt x="26035" y="9110"/>
                      <a:pt x="26066" y="9112"/>
                      <a:pt x="26094" y="9112"/>
                    </a:cubicBezTo>
                    <a:cubicBezTo>
                      <a:pt x="26571" y="9112"/>
                      <a:pt x="26541" y="8437"/>
                      <a:pt x="26002" y="8351"/>
                    </a:cubicBezTo>
                    <a:cubicBezTo>
                      <a:pt x="17238" y="7301"/>
                      <a:pt x="8587" y="4151"/>
                      <a:pt x="781" y="66"/>
                    </a:cubicBezTo>
                    <a:cubicBezTo>
                      <a:pt x="705" y="20"/>
                      <a:pt x="631" y="1"/>
                      <a:pt x="562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51"/>
              <p:cNvSpPr/>
              <p:nvPr/>
            </p:nvSpPr>
            <p:spPr>
              <a:xfrm>
                <a:off x="8943800" y="953550"/>
                <a:ext cx="4965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507" extrusionOk="0">
                    <a:moveTo>
                      <a:pt x="1027" y="0"/>
                    </a:moveTo>
                    <a:cubicBezTo>
                      <a:pt x="0" y="0"/>
                      <a:pt x="0" y="1507"/>
                      <a:pt x="1027" y="1507"/>
                    </a:cubicBezTo>
                    <a:cubicBezTo>
                      <a:pt x="1986" y="1507"/>
                      <a:pt x="1986" y="0"/>
                      <a:pt x="10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51"/>
              <p:cNvSpPr/>
              <p:nvPr/>
            </p:nvSpPr>
            <p:spPr>
              <a:xfrm>
                <a:off x="9012756" y="1051031"/>
                <a:ext cx="4967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508" extrusionOk="0">
                    <a:moveTo>
                      <a:pt x="936" y="1"/>
                    </a:moveTo>
                    <a:cubicBezTo>
                      <a:pt x="1" y="1"/>
                      <a:pt x="1" y="1507"/>
                      <a:pt x="936" y="1507"/>
                    </a:cubicBezTo>
                    <a:cubicBezTo>
                      <a:pt x="1986" y="1507"/>
                      <a:pt x="1986" y="1"/>
                      <a:pt x="9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51"/>
              <p:cNvSpPr/>
              <p:nvPr/>
            </p:nvSpPr>
            <p:spPr>
              <a:xfrm>
                <a:off x="9100725" y="1019725"/>
                <a:ext cx="49650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531" extrusionOk="0">
                    <a:moveTo>
                      <a:pt x="936" y="1"/>
                    </a:moveTo>
                    <a:cubicBezTo>
                      <a:pt x="0" y="1"/>
                      <a:pt x="0" y="1530"/>
                      <a:pt x="936" y="1530"/>
                    </a:cubicBezTo>
                    <a:cubicBezTo>
                      <a:pt x="1986" y="1530"/>
                      <a:pt x="1986" y="1"/>
                      <a:pt x="9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51"/>
              <p:cNvSpPr/>
              <p:nvPr/>
            </p:nvSpPr>
            <p:spPr>
              <a:xfrm>
                <a:off x="9160050" y="1103050"/>
                <a:ext cx="496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530" extrusionOk="0">
                    <a:moveTo>
                      <a:pt x="1051" y="0"/>
                    </a:moveTo>
                    <a:cubicBezTo>
                      <a:pt x="1" y="0"/>
                      <a:pt x="1" y="1530"/>
                      <a:pt x="1051" y="1530"/>
                    </a:cubicBezTo>
                    <a:cubicBezTo>
                      <a:pt x="1987" y="1530"/>
                      <a:pt x="1987" y="0"/>
                      <a:pt x="10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51"/>
              <p:cNvSpPr/>
              <p:nvPr/>
            </p:nvSpPr>
            <p:spPr>
              <a:xfrm>
                <a:off x="9257625" y="1069950"/>
                <a:ext cx="496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530" extrusionOk="0">
                    <a:moveTo>
                      <a:pt x="937" y="0"/>
                    </a:moveTo>
                    <a:cubicBezTo>
                      <a:pt x="1" y="0"/>
                      <a:pt x="1" y="1530"/>
                      <a:pt x="937" y="1530"/>
                    </a:cubicBezTo>
                    <a:cubicBezTo>
                      <a:pt x="1987" y="1530"/>
                      <a:pt x="1987" y="0"/>
                      <a:pt x="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51"/>
              <p:cNvSpPr/>
              <p:nvPr/>
            </p:nvSpPr>
            <p:spPr>
              <a:xfrm>
                <a:off x="9321550" y="1150975"/>
                <a:ext cx="50250" cy="39975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599" extrusionOk="0">
                    <a:moveTo>
                      <a:pt x="1050" y="1"/>
                    </a:moveTo>
                    <a:cubicBezTo>
                      <a:pt x="0" y="1"/>
                      <a:pt x="0" y="1598"/>
                      <a:pt x="1050" y="1598"/>
                    </a:cubicBezTo>
                    <a:cubicBezTo>
                      <a:pt x="2009" y="1598"/>
                      <a:pt x="2009" y="1"/>
                      <a:pt x="10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51"/>
              <p:cNvSpPr/>
              <p:nvPr/>
            </p:nvSpPr>
            <p:spPr>
              <a:xfrm>
                <a:off x="9421400" y="1108175"/>
                <a:ext cx="50250" cy="39975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599" extrusionOk="0">
                    <a:moveTo>
                      <a:pt x="960" y="1"/>
                    </a:moveTo>
                    <a:cubicBezTo>
                      <a:pt x="1" y="1"/>
                      <a:pt x="1" y="1599"/>
                      <a:pt x="960" y="1599"/>
                    </a:cubicBezTo>
                    <a:cubicBezTo>
                      <a:pt x="2009" y="1599"/>
                      <a:pt x="2009" y="1"/>
                      <a:pt x="9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72" name="Google Shape;5372;p51"/>
            <p:cNvSpPr/>
            <p:nvPr/>
          </p:nvSpPr>
          <p:spPr>
            <a:xfrm>
              <a:off x="2310948" y="86025"/>
              <a:ext cx="36626" cy="618201"/>
            </a:xfrm>
            <a:custGeom>
              <a:avLst/>
              <a:gdLst/>
              <a:ahLst/>
              <a:cxnLst/>
              <a:rect l="l" t="t" r="r" b="b"/>
              <a:pathLst>
                <a:path w="719" h="6915" extrusionOk="0">
                  <a:moveTo>
                    <a:pt x="0" y="1"/>
                  </a:moveTo>
                  <a:lnTo>
                    <a:pt x="0" y="6915"/>
                  </a:lnTo>
                  <a:lnTo>
                    <a:pt x="719" y="6915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3" name="Google Shape;5373;p51"/>
          <p:cNvGrpSpPr/>
          <p:nvPr/>
        </p:nvGrpSpPr>
        <p:grpSpPr>
          <a:xfrm>
            <a:off x="6091675" y="238426"/>
            <a:ext cx="668823" cy="1531692"/>
            <a:chOff x="2331150" y="-231251"/>
            <a:chExt cx="1014905" cy="2324267"/>
          </a:xfrm>
        </p:grpSpPr>
        <p:sp>
          <p:nvSpPr>
            <p:cNvPr id="5374" name="Google Shape;5374;p51"/>
            <p:cNvSpPr/>
            <p:nvPr/>
          </p:nvSpPr>
          <p:spPr>
            <a:xfrm>
              <a:off x="2684115" y="885144"/>
              <a:ext cx="320309" cy="230769"/>
            </a:xfrm>
            <a:custGeom>
              <a:avLst/>
              <a:gdLst/>
              <a:ahLst/>
              <a:cxnLst/>
              <a:rect l="l" t="t" r="r" b="b"/>
              <a:pathLst>
                <a:path w="6296" h="4536" extrusionOk="0">
                  <a:moveTo>
                    <a:pt x="1116" y="1"/>
                  </a:moveTo>
                  <a:cubicBezTo>
                    <a:pt x="496" y="1"/>
                    <a:pt x="1" y="620"/>
                    <a:pt x="1" y="1240"/>
                  </a:cubicBezTo>
                  <a:lnTo>
                    <a:pt x="1" y="4536"/>
                  </a:lnTo>
                  <a:lnTo>
                    <a:pt x="6295" y="4437"/>
                  </a:lnTo>
                  <a:lnTo>
                    <a:pt x="6295" y="1240"/>
                  </a:lnTo>
                  <a:cubicBezTo>
                    <a:pt x="6295" y="521"/>
                    <a:pt x="5775" y="1"/>
                    <a:pt x="5056" y="1"/>
                  </a:cubicBez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1"/>
            <p:cNvSpPr/>
            <p:nvPr/>
          </p:nvSpPr>
          <p:spPr>
            <a:xfrm>
              <a:off x="2689152" y="885144"/>
              <a:ext cx="58048" cy="31593"/>
            </a:xfrm>
            <a:custGeom>
              <a:avLst/>
              <a:gdLst/>
              <a:ahLst/>
              <a:cxnLst/>
              <a:rect l="l" t="t" r="r" b="b"/>
              <a:pathLst>
                <a:path w="1141" h="621" extrusionOk="0">
                  <a:moveTo>
                    <a:pt x="1017" y="1"/>
                  </a:moveTo>
                  <a:cubicBezTo>
                    <a:pt x="937" y="1"/>
                    <a:pt x="856" y="14"/>
                    <a:pt x="776" y="37"/>
                  </a:cubicBezTo>
                  <a:lnTo>
                    <a:pt x="776" y="37"/>
                  </a:lnTo>
                  <a:cubicBezTo>
                    <a:pt x="890" y="13"/>
                    <a:pt x="1012" y="1"/>
                    <a:pt x="1141" y="1"/>
                  </a:cubicBezTo>
                  <a:close/>
                  <a:moveTo>
                    <a:pt x="776" y="37"/>
                  </a:moveTo>
                  <a:cubicBezTo>
                    <a:pt x="426" y="112"/>
                    <a:pt x="150" y="303"/>
                    <a:pt x="1" y="620"/>
                  </a:cubicBezTo>
                  <a:cubicBezTo>
                    <a:pt x="159" y="383"/>
                    <a:pt x="459" y="130"/>
                    <a:pt x="776" y="37"/>
                  </a:cubicBezTo>
                  <a:close/>
                </a:path>
              </a:pathLst>
            </a:custGeom>
            <a:solidFill>
              <a:srgbClr val="2282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1"/>
            <p:cNvSpPr/>
            <p:nvPr/>
          </p:nvSpPr>
          <p:spPr>
            <a:xfrm>
              <a:off x="2684115" y="885144"/>
              <a:ext cx="189153" cy="157662"/>
            </a:xfrm>
            <a:custGeom>
              <a:avLst/>
              <a:gdLst/>
              <a:ahLst/>
              <a:cxnLst/>
              <a:rect l="l" t="t" r="r" b="b"/>
              <a:pathLst>
                <a:path w="3718" h="3099" extrusionOk="0">
                  <a:moveTo>
                    <a:pt x="1116" y="1"/>
                  </a:moveTo>
                  <a:cubicBezTo>
                    <a:pt x="719" y="1"/>
                    <a:pt x="298" y="323"/>
                    <a:pt x="100" y="620"/>
                  </a:cubicBezTo>
                  <a:cubicBezTo>
                    <a:pt x="100" y="819"/>
                    <a:pt x="1" y="1042"/>
                    <a:pt x="1" y="1141"/>
                  </a:cubicBezTo>
                  <a:lnTo>
                    <a:pt x="1" y="2182"/>
                  </a:lnTo>
                  <a:lnTo>
                    <a:pt x="1" y="3099"/>
                  </a:lnTo>
                  <a:lnTo>
                    <a:pt x="2479" y="3099"/>
                  </a:lnTo>
                  <a:lnTo>
                    <a:pt x="2479" y="1240"/>
                  </a:lnTo>
                  <a:cubicBezTo>
                    <a:pt x="2479" y="521"/>
                    <a:pt x="2974" y="1"/>
                    <a:pt x="3718" y="1"/>
                  </a:cubicBezTo>
                  <a:close/>
                </a:path>
              </a:pathLst>
            </a:custGeom>
            <a:solidFill>
              <a:srgbClr val="D5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1"/>
            <p:cNvSpPr/>
            <p:nvPr/>
          </p:nvSpPr>
          <p:spPr>
            <a:xfrm>
              <a:off x="2331150" y="1042753"/>
              <a:ext cx="1014905" cy="1050264"/>
            </a:xfrm>
            <a:custGeom>
              <a:avLst/>
              <a:gdLst/>
              <a:ahLst/>
              <a:cxnLst/>
              <a:rect l="l" t="t" r="r" b="b"/>
              <a:pathLst>
                <a:path w="19949" h="20644" extrusionOk="0">
                  <a:moveTo>
                    <a:pt x="6939" y="1"/>
                  </a:moveTo>
                  <a:cubicBezTo>
                    <a:pt x="6939" y="1"/>
                    <a:pt x="6815" y="1438"/>
                    <a:pt x="4238" y="4238"/>
                  </a:cubicBezTo>
                  <a:cubicBezTo>
                    <a:pt x="1759" y="6915"/>
                    <a:pt x="0" y="9294"/>
                    <a:pt x="1660" y="12589"/>
                  </a:cubicBezTo>
                  <a:cubicBezTo>
                    <a:pt x="3321" y="15910"/>
                    <a:pt x="9912" y="20643"/>
                    <a:pt x="9912" y="20643"/>
                  </a:cubicBezTo>
                  <a:cubicBezTo>
                    <a:pt x="9912" y="20643"/>
                    <a:pt x="16628" y="16009"/>
                    <a:pt x="18289" y="12812"/>
                  </a:cubicBezTo>
                  <a:cubicBezTo>
                    <a:pt x="19949" y="9492"/>
                    <a:pt x="18289" y="7014"/>
                    <a:pt x="15810" y="4238"/>
                  </a:cubicBezTo>
                  <a:cubicBezTo>
                    <a:pt x="13332" y="1562"/>
                    <a:pt x="13233" y="1"/>
                    <a:pt x="13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1"/>
            <p:cNvSpPr/>
            <p:nvPr/>
          </p:nvSpPr>
          <p:spPr>
            <a:xfrm>
              <a:off x="2810182" y="1042753"/>
              <a:ext cx="36630" cy="51"/>
            </a:xfrm>
            <a:custGeom>
              <a:avLst/>
              <a:gdLst/>
              <a:ahLst/>
              <a:cxnLst/>
              <a:rect l="l" t="t" r="r" b="b"/>
              <a:pathLst>
                <a:path w="720" h="1" extrusionOk="0">
                  <a:moveTo>
                    <a:pt x="1" y="1"/>
                  </a:moveTo>
                  <a:lnTo>
                    <a:pt x="1" y="1"/>
                  </a:lnTo>
                  <a:lnTo>
                    <a:pt x="720" y="1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1"/>
            <p:cNvSpPr/>
            <p:nvPr/>
          </p:nvSpPr>
          <p:spPr>
            <a:xfrm>
              <a:off x="2684115" y="1042753"/>
              <a:ext cx="126119" cy="51"/>
            </a:xfrm>
            <a:custGeom>
              <a:avLst/>
              <a:gdLst/>
              <a:ahLst/>
              <a:cxnLst/>
              <a:rect l="l" t="t" r="r" b="b"/>
              <a:pathLst>
                <a:path w="2479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479" y="1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BE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1"/>
            <p:cNvSpPr/>
            <p:nvPr/>
          </p:nvSpPr>
          <p:spPr>
            <a:xfrm>
              <a:off x="2384059" y="1042753"/>
              <a:ext cx="462759" cy="1050264"/>
            </a:xfrm>
            <a:custGeom>
              <a:avLst/>
              <a:gdLst/>
              <a:ahLst/>
              <a:cxnLst/>
              <a:rect l="l" t="t" r="r" b="b"/>
              <a:pathLst>
                <a:path w="9096" h="20644" extrusionOk="0">
                  <a:moveTo>
                    <a:pt x="5899" y="1"/>
                  </a:moveTo>
                  <a:cubicBezTo>
                    <a:pt x="5775" y="323"/>
                    <a:pt x="5477" y="1760"/>
                    <a:pt x="3198" y="4238"/>
                  </a:cubicBezTo>
                  <a:cubicBezTo>
                    <a:pt x="1438" y="6196"/>
                    <a:pt x="1" y="8054"/>
                    <a:pt x="1" y="10111"/>
                  </a:cubicBezTo>
                  <a:cubicBezTo>
                    <a:pt x="1" y="10954"/>
                    <a:pt x="199" y="11772"/>
                    <a:pt x="620" y="12589"/>
                  </a:cubicBezTo>
                  <a:cubicBezTo>
                    <a:pt x="2281" y="15910"/>
                    <a:pt x="8872" y="20643"/>
                    <a:pt x="8872" y="20643"/>
                  </a:cubicBezTo>
                  <a:cubicBezTo>
                    <a:pt x="6394" y="13952"/>
                    <a:pt x="6196" y="7014"/>
                    <a:pt x="9096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1"/>
            <p:cNvSpPr/>
            <p:nvPr/>
          </p:nvSpPr>
          <p:spPr>
            <a:xfrm>
              <a:off x="2735804" y="1208246"/>
              <a:ext cx="210622" cy="198870"/>
            </a:xfrm>
            <a:custGeom>
              <a:avLst/>
              <a:gdLst/>
              <a:ahLst/>
              <a:cxnLst/>
              <a:rect l="l" t="t" r="r" b="b"/>
              <a:pathLst>
                <a:path w="4140" h="3909" extrusionOk="0">
                  <a:moveTo>
                    <a:pt x="1971" y="0"/>
                  </a:moveTo>
                  <a:cubicBezTo>
                    <a:pt x="1890" y="0"/>
                    <a:pt x="1810" y="56"/>
                    <a:pt x="1760" y="167"/>
                  </a:cubicBezTo>
                  <a:lnTo>
                    <a:pt x="1339" y="985"/>
                  </a:lnTo>
                  <a:cubicBezTo>
                    <a:pt x="1339" y="1084"/>
                    <a:pt x="1240" y="1183"/>
                    <a:pt x="1141" y="1183"/>
                  </a:cubicBezTo>
                  <a:lnTo>
                    <a:pt x="224" y="1283"/>
                  </a:lnTo>
                  <a:cubicBezTo>
                    <a:pt x="1" y="1406"/>
                    <a:pt x="1" y="1605"/>
                    <a:pt x="100" y="1803"/>
                  </a:cubicBezTo>
                  <a:lnTo>
                    <a:pt x="843" y="2422"/>
                  </a:lnTo>
                  <a:cubicBezTo>
                    <a:pt x="942" y="2422"/>
                    <a:pt x="942" y="2522"/>
                    <a:pt x="942" y="2646"/>
                  </a:cubicBezTo>
                  <a:lnTo>
                    <a:pt x="719" y="3562"/>
                  </a:lnTo>
                  <a:cubicBezTo>
                    <a:pt x="719" y="3727"/>
                    <a:pt x="873" y="3909"/>
                    <a:pt x="1039" y="3909"/>
                  </a:cubicBezTo>
                  <a:cubicBezTo>
                    <a:pt x="1073" y="3909"/>
                    <a:pt x="1107" y="3901"/>
                    <a:pt x="1141" y="3885"/>
                  </a:cubicBezTo>
                  <a:lnTo>
                    <a:pt x="1958" y="3364"/>
                  </a:lnTo>
                  <a:lnTo>
                    <a:pt x="2182" y="3364"/>
                  </a:lnTo>
                  <a:lnTo>
                    <a:pt x="3098" y="3761"/>
                  </a:lnTo>
                  <a:cubicBezTo>
                    <a:pt x="3118" y="3785"/>
                    <a:pt x="3147" y="3796"/>
                    <a:pt x="3179" y="3796"/>
                  </a:cubicBezTo>
                  <a:cubicBezTo>
                    <a:pt x="3310" y="3796"/>
                    <a:pt x="3500" y="3622"/>
                    <a:pt x="3421" y="3463"/>
                  </a:cubicBezTo>
                  <a:lnTo>
                    <a:pt x="3198" y="2522"/>
                  </a:lnTo>
                  <a:cubicBezTo>
                    <a:pt x="3198" y="2422"/>
                    <a:pt x="3198" y="2422"/>
                    <a:pt x="3321" y="2323"/>
                  </a:cubicBezTo>
                  <a:lnTo>
                    <a:pt x="3941" y="1605"/>
                  </a:lnTo>
                  <a:cubicBezTo>
                    <a:pt x="4139" y="1506"/>
                    <a:pt x="4040" y="1183"/>
                    <a:pt x="3817" y="1183"/>
                  </a:cubicBezTo>
                  <a:lnTo>
                    <a:pt x="2900" y="1084"/>
                  </a:lnTo>
                  <a:cubicBezTo>
                    <a:pt x="2801" y="1084"/>
                    <a:pt x="2702" y="1084"/>
                    <a:pt x="2702" y="985"/>
                  </a:cubicBezTo>
                  <a:lnTo>
                    <a:pt x="2182" y="167"/>
                  </a:lnTo>
                  <a:cubicBezTo>
                    <a:pt x="2132" y="56"/>
                    <a:pt x="2051" y="0"/>
                    <a:pt x="19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1"/>
            <p:cNvSpPr/>
            <p:nvPr/>
          </p:nvSpPr>
          <p:spPr>
            <a:xfrm>
              <a:off x="2488707" y="1192018"/>
              <a:ext cx="179080" cy="172975"/>
            </a:xfrm>
            <a:custGeom>
              <a:avLst/>
              <a:gdLst/>
              <a:ahLst/>
              <a:cxnLst/>
              <a:rect l="l" t="t" r="r" b="b"/>
              <a:pathLst>
                <a:path w="3520" h="3400" extrusionOk="0">
                  <a:moveTo>
                    <a:pt x="1959" y="0"/>
                  </a:moveTo>
                  <a:cubicBezTo>
                    <a:pt x="1881" y="0"/>
                    <a:pt x="1801" y="24"/>
                    <a:pt x="1760" y="65"/>
                  </a:cubicBezTo>
                  <a:lnTo>
                    <a:pt x="1364" y="784"/>
                  </a:lnTo>
                  <a:cubicBezTo>
                    <a:pt x="1240" y="784"/>
                    <a:pt x="1240" y="883"/>
                    <a:pt x="1141" y="883"/>
                  </a:cubicBezTo>
                  <a:lnTo>
                    <a:pt x="323" y="784"/>
                  </a:lnTo>
                  <a:cubicBezTo>
                    <a:pt x="224" y="784"/>
                    <a:pt x="1" y="982"/>
                    <a:pt x="125" y="1106"/>
                  </a:cubicBezTo>
                  <a:lnTo>
                    <a:pt x="620" y="1825"/>
                  </a:lnTo>
                  <a:lnTo>
                    <a:pt x="620" y="2023"/>
                  </a:lnTo>
                  <a:lnTo>
                    <a:pt x="422" y="2741"/>
                  </a:lnTo>
                  <a:cubicBezTo>
                    <a:pt x="323" y="2965"/>
                    <a:pt x="422" y="3064"/>
                    <a:pt x="620" y="3064"/>
                  </a:cubicBezTo>
                  <a:lnTo>
                    <a:pt x="1463" y="2741"/>
                  </a:lnTo>
                  <a:cubicBezTo>
                    <a:pt x="1463" y="2741"/>
                    <a:pt x="1562" y="2741"/>
                    <a:pt x="1562" y="2841"/>
                  </a:cubicBezTo>
                  <a:lnTo>
                    <a:pt x="2281" y="3361"/>
                  </a:lnTo>
                  <a:cubicBezTo>
                    <a:pt x="2307" y="3388"/>
                    <a:pt x="2343" y="3400"/>
                    <a:pt x="2380" y="3400"/>
                  </a:cubicBezTo>
                  <a:cubicBezTo>
                    <a:pt x="2483" y="3400"/>
                    <a:pt x="2603" y="3308"/>
                    <a:pt x="2603" y="3163"/>
                  </a:cubicBezTo>
                  <a:lnTo>
                    <a:pt x="2603" y="2345"/>
                  </a:lnTo>
                  <a:cubicBezTo>
                    <a:pt x="2603" y="2221"/>
                    <a:pt x="2603" y="2221"/>
                    <a:pt x="2702" y="2122"/>
                  </a:cubicBezTo>
                  <a:lnTo>
                    <a:pt x="3321" y="1725"/>
                  </a:lnTo>
                  <a:cubicBezTo>
                    <a:pt x="3520" y="1602"/>
                    <a:pt x="3420" y="1403"/>
                    <a:pt x="3321" y="1304"/>
                  </a:cubicBezTo>
                  <a:lnTo>
                    <a:pt x="2479" y="1106"/>
                  </a:lnTo>
                  <a:lnTo>
                    <a:pt x="2380" y="982"/>
                  </a:lnTo>
                  <a:lnTo>
                    <a:pt x="2181" y="164"/>
                  </a:lnTo>
                  <a:cubicBezTo>
                    <a:pt x="2181" y="48"/>
                    <a:pt x="2071" y="0"/>
                    <a:pt x="1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1"/>
            <p:cNvSpPr/>
            <p:nvPr/>
          </p:nvSpPr>
          <p:spPr>
            <a:xfrm>
              <a:off x="2999332" y="1192018"/>
              <a:ext cx="172772" cy="172975"/>
            </a:xfrm>
            <a:custGeom>
              <a:avLst/>
              <a:gdLst/>
              <a:ahLst/>
              <a:cxnLst/>
              <a:rect l="l" t="t" r="r" b="b"/>
              <a:pathLst>
                <a:path w="3396" h="3400" extrusionOk="0">
                  <a:moveTo>
                    <a:pt x="1483" y="0"/>
                  </a:moveTo>
                  <a:cubicBezTo>
                    <a:pt x="1406" y="0"/>
                    <a:pt x="1338" y="48"/>
                    <a:pt x="1338" y="164"/>
                  </a:cubicBezTo>
                  <a:lnTo>
                    <a:pt x="1016" y="982"/>
                  </a:lnTo>
                  <a:cubicBezTo>
                    <a:pt x="1016" y="982"/>
                    <a:pt x="1016" y="1106"/>
                    <a:pt x="917" y="1106"/>
                  </a:cubicBezTo>
                  <a:lnTo>
                    <a:pt x="198" y="1304"/>
                  </a:lnTo>
                  <a:cubicBezTo>
                    <a:pt x="0" y="1403"/>
                    <a:pt x="0" y="1602"/>
                    <a:pt x="99" y="1725"/>
                  </a:cubicBezTo>
                  <a:lnTo>
                    <a:pt x="818" y="2122"/>
                  </a:lnTo>
                  <a:cubicBezTo>
                    <a:pt x="818" y="2221"/>
                    <a:pt x="917" y="2221"/>
                    <a:pt x="917" y="2345"/>
                  </a:cubicBezTo>
                  <a:lnTo>
                    <a:pt x="917" y="3163"/>
                  </a:lnTo>
                  <a:cubicBezTo>
                    <a:pt x="917" y="3308"/>
                    <a:pt x="1023" y="3400"/>
                    <a:pt x="1129" y="3400"/>
                  </a:cubicBezTo>
                  <a:cubicBezTo>
                    <a:pt x="1167" y="3400"/>
                    <a:pt x="1206" y="3388"/>
                    <a:pt x="1239" y="3361"/>
                  </a:cubicBezTo>
                  <a:lnTo>
                    <a:pt x="1859" y="2841"/>
                  </a:lnTo>
                  <a:cubicBezTo>
                    <a:pt x="1958" y="2741"/>
                    <a:pt x="1958" y="2741"/>
                    <a:pt x="2057" y="2741"/>
                  </a:cubicBezTo>
                  <a:lnTo>
                    <a:pt x="2776" y="3064"/>
                  </a:lnTo>
                  <a:cubicBezTo>
                    <a:pt x="2974" y="3064"/>
                    <a:pt x="3197" y="2965"/>
                    <a:pt x="3098" y="2741"/>
                  </a:cubicBezTo>
                  <a:lnTo>
                    <a:pt x="2776" y="2023"/>
                  </a:lnTo>
                  <a:cubicBezTo>
                    <a:pt x="2776" y="1924"/>
                    <a:pt x="2776" y="1825"/>
                    <a:pt x="2875" y="1825"/>
                  </a:cubicBezTo>
                  <a:lnTo>
                    <a:pt x="3296" y="1106"/>
                  </a:lnTo>
                  <a:cubicBezTo>
                    <a:pt x="3395" y="982"/>
                    <a:pt x="3296" y="784"/>
                    <a:pt x="3098" y="784"/>
                  </a:cubicBezTo>
                  <a:lnTo>
                    <a:pt x="2354" y="883"/>
                  </a:lnTo>
                  <a:cubicBezTo>
                    <a:pt x="2255" y="883"/>
                    <a:pt x="2156" y="784"/>
                    <a:pt x="2156" y="784"/>
                  </a:cubicBezTo>
                  <a:lnTo>
                    <a:pt x="1636" y="65"/>
                  </a:lnTo>
                  <a:cubicBezTo>
                    <a:pt x="1595" y="24"/>
                    <a:pt x="1536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1"/>
            <p:cNvSpPr/>
            <p:nvPr/>
          </p:nvSpPr>
          <p:spPr>
            <a:xfrm>
              <a:off x="2735804" y="1770203"/>
              <a:ext cx="210622" cy="198514"/>
            </a:xfrm>
            <a:custGeom>
              <a:avLst/>
              <a:gdLst/>
              <a:ahLst/>
              <a:cxnLst/>
              <a:rect l="l" t="t" r="r" b="b"/>
              <a:pathLst>
                <a:path w="4140" h="3902" extrusionOk="0">
                  <a:moveTo>
                    <a:pt x="1971" y="0"/>
                  </a:moveTo>
                  <a:cubicBezTo>
                    <a:pt x="1890" y="0"/>
                    <a:pt x="1810" y="50"/>
                    <a:pt x="1760" y="149"/>
                  </a:cubicBezTo>
                  <a:lnTo>
                    <a:pt x="1339" y="992"/>
                  </a:lnTo>
                  <a:cubicBezTo>
                    <a:pt x="1339" y="1091"/>
                    <a:pt x="1240" y="1190"/>
                    <a:pt x="1141" y="1190"/>
                  </a:cubicBezTo>
                  <a:lnTo>
                    <a:pt x="224" y="1289"/>
                  </a:lnTo>
                  <a:cubicBezTo>
                    <a:pt x="1" y="1388"/>
                    <a:pt x="1" y="1611"/>
                    <a:pt x="100" y="1809"/>
                  </a:cubicBezTo>
                  <a:lnTo>
                    <a:pt x="843" y="2429"/>
                  </a:lnTo>
                  <a:cubicBezTo>
                    <a:pt x="942" y="2429"/>
                    <a:pt x="942" y="2528"/>
                    <a:pt x="942" y="2627"/>
                  </a:cubicBezTo>
                  <a:lnTo>
                    <a:pt x="719" y="3569"/>
                  </a:lnTo>
                  <a:cubicBezTo>
                    <a:pt x="719" y="3727"/>
                    <a:pt x="862" y="3902"/>
                    <a:pt x="1021" y="3902"/>
                  </a:cubicBezTo>
                  <a:cubicBezTo>
                    <a:pt x="1060" y="3902"/>
                    <a:pt x="1101" y="3891"/>
                    <a:pt x="1141" y="3866"/>
                  </a:cubicBezTo>
                  <a:lnTo>
                    <a:pt x="1958" y="3371"/>
                  </a:lnTo>
                  <a:lnTo>
                    <a:pt x="2182" y="3371"/>
                  </a:lnTo>
                  <a:lnTo>
                    <a:pt x="3098" y="3767"/>
                  </a:lnTo>
                  <a:cubicBezTo>
                    <a:pt x="3117" y="3785"/>
                    <a:pt x="3142" y="3793"/>
                    <a:pt x="3172" y="3793"/>
                  </a:cubicBezTo>
                  <a:cubicBezTo>
                    <a:pt x="3302" y="3793"/>
                    <a:pt x="3502" y="3632"/>
                    <a:pt x="3421" y="3470"/>
                  </a:cubicBezTo>
                  <a:lnTo>
                    <a:pt x="3198" y="2528"/>
                  </a:lnTo>
                  <a:cubicBezTo>
                    <a:pt x="3198" y="2429"/>
                    <a:pt x="3198" y="2429"/>
                    <a:pt x="3321" y="2330"/>
                  </a:cubicBezTo>
                  <a:lnTo>
                    <a:pt x="3941" y="1611"/>
                  </a:lnTo>
                  <a:cubicBezTo>
                    <a:pt x="4139" y="1512"/>
                    <a:pt x="4040" y="1190"/>
                    <a:pt x="3817" y="1190"/>
                  </a:cubicBezTo>
                  <a:lnTo>
                    <a:pt x="2900" y="1091"/>
                  </a:lnTo>
                  <a:cubicBezTo>
                    <a:pt x="2801" y="1091"/>
                    <a:pt x="2702" y="1091"/>
                    <a:pt x="2702" y="992"/>
                  </a:cubicBezTo>
                  <a:lnTo>
                    <a:pt x="2182" y="149"/>
                  </a:lnTo>
                  <a:cubicBezTo>
                    <a:pt x="2132" y="50"/>
                    <a:pt x="2051" y="0"/>
                    <a:pt x="19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1"/>
            <p:cNvSpPr/>
            <p:nvPr/>
          </p:nvSpPr>
          <p:spPr>
            <a:xfrm>
              <a:off x="2488707" y="1754279"/>
              <a:ext cx="179080" cy="173026"/>
            </a:xfrm>
            <a:custGeom>
              <a:avLst/>
              <a:gdLst/>
              <a:ahLst/>
              <a:cxnLst/>
              <a:rect l="l" t="t" r="r" b="b"/>
              <a:pathLst>
                <a:path w="3520" h="3401" extrusionOk="0">
                  <a:moveTo>
                    <a:pt x="1959" y="0"/>
                  </a:moveTo>
                  <a:cubicBezTo>
                    <a:pt x="1881" y="0"/>
                    <a:pt x="1801" y="24"/>
                    <a:pt x="1760" y="66"/>
                  </a:cubicBezTo>
                  <a:lnTo>
                    <a:pt x="1364" y="784"/>
                  </a:lnTo>
                  <a:cubicBezTo>
                    <a:pt x="1240" y="784"/>
                    <a:pt x="1240" y="883"/>
                    <a:pt x="1141" y="883"/>
                  </a:cubicBezTo>
                  <a:lnTo>
                    <a:pt x="323" y="784"/>
                  </a:lnTo>
                  <a:cubicBezTo>
                    <a:pt x="224" y="784"/>
                    <a:pt x="1" y="982"/>
                    <a:pt x="125" y="1082"/>
                  </a:cubicBezTo>
                  <a:lnTo>
                    <a:pt x="620" y="1825"/>
                  </a:lnTo>
                  <a:lnTo>
                    <a:pt x="620" y="2023"/>
                  </a:lnTo>
                  <a:lnTo>
                    <a:pt x="422" y="2742"/>
                  </a:lnTo>
                  <a:cubicBezTo>
                    <a:pt x="323" y="2940"/>
                    <a:pt x="422" y="3064"/>
                    <a:pt x="620" y="3064"/>
                  </a:cubicBezTo>
                  <a:lnTo>
                    <a:pt x="1463" y="2742"/>
                  </a:lnTo>
                  <a:cubicBezTo>
                    <a:pt x="1463" y="2742"/>
                    <a:pt x="1562" y="2742"/>
                    <a:pt x="1562" y="2841"/>
                  </a:cubicBezTo>
                  <a:lnTo>
                    <a:pt x="2281" y="3361"/>
                  </a:lnTo>
                  <a:cubicBezTo>
                    <a:pt x="2307" y="3388"/>
                    <a:pt x="2343" y="3400"/>
                    <a:pt x="2380" y="3400"/>
                  </a:cubicBezTo>
                  <a:cubicBezTo>
                    <a:pt x="2483" y="3400"/>
                    <a:pt x="2603" y="3308"/>
                    <a:pt x="2603" y="3163"/>
                  </a:cubicBezTo>
                  <a:lnTo>
                    <a:pt x="2603" y="2321"/>
                  </a:lnTo>
                  <a:cubicBezTo>
                    <a:pt x="2603" y="2222"/>
                    <a:pt x="2603" y="2222"/>
                    <a:pt x="2702" y="2122"/>
                  </a:cubicBezTo>
                  <a:lnTo>
                    <a:pt x="3321" y="1701"/>
                  </a:lnTo>
                  <a:cubicBezTo>
                    <a:pt x="3520" y="1602"/>
                    <a:pt x="3420" y="1404"/>
                    <a:pt x="3321" y="1305"/>
                  </a:cubicBezTo>
                  <a:lnTo>
                    <a:pt x="2479" y="1082"/>
                  </a:lnTo>
                  <a:lnTo>
                    <a:pt x="2380" y="982"/>
                  </a:lnTo>
                  <a:lnTo>
                    <a:pt x="2181" y="165"/>
                  </a:lnTo>
                  <a:cubicBezTo>
                    <a:pt x="2181" y="49"/>
                    <a:pt x="2071" y="0"/>
                    <a:pt x="1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1"/>
            <p:cNvSpPr/>
            <p:nvPr/>
          </p:nvSpPr>
          <p:spPr>
            <a:xfrm>
              <a:off x="2999332" y="1754279"/>
              <a:ext cx="172772" cy="173026"/>
            </a:xfrm>
            <a:custGeom>
              <a:avLst/>
              <a:gdLst/>
              <a:ahLst/>
              <a:cxnLst/>
              <a:rect l="l" t="t" r="r" b="b"/>
              <a:pathLst>
                <a:path w="3396" h="3401" extrusionOk="0">
                  <a:moveTo>
                    <a:pt x="1483" y="0"/>
                  </a:moveTo>
                  <a:cubicBezTo>
                    <a:pt x="1406" y="0"/>
                    <a:pt x="1338" y="49"/>
                    <a:pt x="1338" y="165"/>
                  </a:cubicBezTo>
                  <a:lnTo>
                    <a:pt x="1016" y="982"/>
                  </a:lnTo>
                  <a:cubicBezTo>
                    <a:pt x="1016" y="982"/>
                    <a:pt x="1016" y="1082"/>
                    <a:pt x="917" y="1082"/>
                  </a:cubicBezTo>
                  <a:lnTo>
                    <a:pt x="198" y="1305"/>
                  </a:lnTo>
                  <a:cubicBezTo>
                    <a:pt x="0" y="1404"/>
                    <a:pt x="0" y="1602"/>
                    <a:pt x="99" y="1701"/>
                  </a:cubicBezTo>
                  <a:lnTo>
                    <a:pt x="818" y="2122"/>
                  </a:lnTo>
                  <a:cubicBezTo>
                    <a:pt x="818" y="2222"/>
                    <a:pt x="917" y="2222"/>
                    <a:pt x="917" y="2321"/>
                  </a:cubicBezTo>
                  <a:lnTo>
                    <a:pt x="917" y="3163"/>
                  </a:lnTo>
                  <a:cubicBezTo>
                    <a:pt x="917" y="3308"/>
                    <a:pt x="1023" y="3400"/>
                    <a:pt x="1129" y="3400"/>
                  </a:cubicBezTo>
                  <a:cubicBezTo>
                    <a:pt x="1167" y="3400"/>
                    <a:pt x="1206" y="3388"/>
                    <a:pt x="1239" y="3361"/>
                  </a:cubicBezTo>
                  <a:lnTo>
                    <a:pt x="1859" y="2841"/>
                  </a:lnTo>
                  <a:cubicBezTo>
                    <a:pt x="1958" y="2742"/>
                    <a:pt x="1958" y="2742"/>
                    <a:pt x="2057" y="2742"/>
                  </a:cubicBezTo>
                  <a:lnTo>
                    <a:pt x="2776" y="3064"/>
                  </a:lnTo>
                  <a:cubicBezTo>
                    <a:pt x="2974" y="3064"/>
                    <a:pt x="3197" y="2940"/>
                    <a:pt x="3098" y="2742"/>
                  </a:cubicBezTo>
                  <a:lnTo>
                    <a:pt x="2776" y="2023"/>
                  </a:lnTo>
                  <a:cubicBezTo>
                    <a:pt x="2776" y="1924"/>
                    <a:pt x="2776" y="1825"/>
                    <a:pt x="2875" y="1825"/>
                  </a:cubicBezTo>
                  <a:lnTo>
                    <a:pt x="3296" y="1082"/>
                  </a:lnTo>
                  <a:cubicBezTo>
                    <a:pt x="3395" y="982"/>
                    <a:pt x="3296" y="784"/>
                    <a:pt x="3098" y="784"/>
                  </a:cubicBezTo>
                  <a:lnTo>
                    <a:pt x="2354" y="883"/>
                  </a:lnTo>
                  <a:cubicBezTo>
                    <a:pt x="2255" y="883"/>
                    <a:pt x="2156" y="784"/>
                    <a:pt x="2156" y="784"/>
                  </a:cubicBezTo>
                  <a:lnTo>
                    <a:pt x="1636" y="66"/>
                  </a:lnTo>
                  <a:cubicBezTo>
                    <a:pt x="1595" y="24"/>
                    <a:pt x="1536" y="0"/>
                    <a:pt x="14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1"/>
            <p:cNvSpPr/>
            <p:nvPr/>
          </p:nvSpPr>
          <p:spPr>
            <a:xfrm>
              <a:off x="2720694" y="1455037"/>
              <a:ext cx="240842" cy="227920"/>
            </a:xfrm>
            <a:custGeom>
              <a:avLst/>
              <a:gdLst/>
              <a:ahLst/>
              <a:cxnLst/>
              <a:rect l="l" t="t" r="r" b="b"/>
              <a:pathLst>
                <a:path w="4734" h="4480" extrusionOk="0">
                  <a:moveTo>
                    <a:pt x="2317" y="0"/>
                  </a:moveTo>
                  <a:cubicBezTo>
                    <a:pt x="2212" y="0"/>
                    <a:pt x="2107" y="50"/>
                    <a:pt x="2057" y="149"/>
                  </a:cubicBezTo>
                  <a:lnTo>
                    <a:pt x="1537" y="1190"/>
                  </a:lnTo>
                  <a:cubicBezTo>
                    <a:pt x="1537" y="1289"/>
                    <a:pt x="1438" y="1289"/>
                    <a:pt x="1339" y="1289"/>
                  </a:cubicBezTo>
                  <a:lnTo>
                    <a:pt x="298" y="1512"/>
                  </a:lnTo>
                  <a:cubicBezTo>
                    <a:pt x="0" y="1611"/>
                    <a:pt x="0" y="1908"/>
                    <a:pt x="100" y="2007"/>
                  </a:cubicBezTo>
                  <a:lnTo>
                    <a:pt x="917" y="2751"/>
                  </a:lnTo>
                  <a:cubicBezTo>
                    <a:pt x="1016" y="2850"/>
                    <a:pt x="1016" y="2949"/>
                    <a:pt x="1016" y="3048"/>
                  </a:cubicBezTo>
                  <a:lnTo>
                    <a:pt x="917" y="4188"/>
                  </a:lnTo>
                  <a:cubicBezTo>
                    <a:pt x="848" y="4328"/>
                    <a:pt x="986" y="4479"/>
                    <a:pt x="1144" y="4479"/>
                  </a:cubicBezTo>
                  <a:cubicBezTo>
                    <a:pt x="1210" y="4479"/>
                    <a:pt x="1280" y="4452"/>
                    <a:pt x="1339" y="4386"/>
                  </a:cubicBezTo>
                  <a:lnTo>
                    <a:pt x="2255" y="3866"/>
                  </a:lnTo>
                  <a:lnTo>
                    <a:pt x="2578" y="3866"/>
                  </a:lnTo>
                  <a:lnTo>
                    <a:pt x="3618" y="4386"/>
                  </a:lnTo>
                  <a:cubicBezTo>
                    <a:pt x="3654" y="4404"/>
                    <a:pt x="3689" y="4412"/>
                    <a:pt x="3723" y="4412"/>
                  </a:cubicBezTo>
                  <a:cubicBezTo>
                    <a:pt x="3881" y="4412"/>
                    <a:pt x="4015" y="4235"/>
                    <a:pt x="4015" y="3990"/>
                  </a:cubicBezTo>
                  <a:lnTo>
                    <a:pt x="3718" y="2949"/>
                  </a:lnTo>
                  <a:cubicBezTo>
                    <a:pt x="3718" y="2850"/>
                    <a:pt x="3718" y="2751"/>
                    <a:pt x="3817" y="2627"/>
                  </a:cubicBezTo>
                  <a:lnTo>
                    <a:pt x="4634" y="1908"/>
                  </a:lnTo>
                  <a:cubicBezTo>
                    <a:pt x="4734" y="1710"/>
                    <a:pt x="4634" y="1388"/>
                    <a:pt x="4436" y="1388"/>
                  </a:cubicBezTo>
                  <a:lnTo>
                    <a:pt x="3296" y="1289"/>
                  </a:lnTo>
                  <a:cubicBezTo>
                    <a:pt x="3197" y="1289"/>
                    <a:pt x="3098" y="1190"/>
                    <a:pt x="3098" y="1090"/>
                  </a:cubicBezTo>
                  <a:lnTo>
                    <a:pt x="2578" y="149"/>
                  </a:lnTo>
                  <a:cubicBezTo>
                    <a:pt x="2528" y="50"/>
                    <a:pt x="2423" y="0"/>
                    <a:pt x="2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1"/>
            <p:cNvSpPr/>
            <p:nvPr/>
          </p:nvSpPr>
          <p:spPr>
            <a:xfrm>
              <a:off x="2437019" y="1436366"/>
              <a:ext cx="204314" cy="197141"/>
            </a:xfrm>
            <a:custGeom>
              <a:avLst/>
              <a:gdLst/>
              <a:ahLst/>
              <a:cxnLst/>
              <a:rect l="l" t="t" r="r" b="b"/>
              <a:pathLst>
                <a:path w="4016" h="3875" extrusionOk="0">
                  <a:moveTo>
                    <a:pt x="2209" y="0"/>
                  </a:moveTo>
                  <a:cubicBezTo>
                    <a:pt x="2150" y="0"/>
                    <a:pt x="2095" y="35"/>
                    <a:pt x="2057" y="119"/>
                  </a:cubicBezTo>
                  <a:lnTo>
                    <a:pt x="1438" y="838"/>
                  </a:lnTo>
                  <a:cubicBezTo>
                    <a:pt x="1438" y="937"/>
                    <a:pt x="1339" y="937"/>
                    <a:pt x="1240" y="937"/>
                  </a:cubicBezTo>
                  <a:lnTo>
                    <a:pt x="298" y="937"/>
                  </a:lnTo>
                  <a:cubicBezTo>
                    <a:pt x="100" y="937"/>
                    <a:pt x="1" y="1135"/>
                    <a:pt x="100" y="1358"/>
                  </a:cubicBezTo>
                  <a:lnTo>
                    <a:pt x="620" y="2077"/>
                  </a:lnTo>
                  <a:cubicBezTo>
                    <a:pt x="719" y="2176"/>
                    <a:pt x="719" y="2176"/>
                    <a:pt x="719" y="2275"/>
                  </a:cubicBezTo>
                  <a:lnTo>
                    <a:pt x="397" y="3217"/>
                  </a:lnTo>
                  <a:cubicBezTo>
                    <a:pt x="298" y="3415"/>
                    <a:pt x="521" y="3514"/>
                    <a:pt x="620" y="3514"/>
                  </a:cubicBezTo>
                  <a:lnTo>
                    <a:pt x="1537" y="3217"/>
                  </a:lnTo>
                  <a:lnTo>
                    <a:pt x="1760" y="3217"/>
                  </a:lnTo>
                  <a:lnTo>
                    <a:pt x="2479" y="3836"/>
                  </a:lnTo>
                  <a:cubicBezTo>
                    <a:pt x="2531" y="3862"/>
                    <a:pt x="2583" y="3875"/>
                    <a:pt x="2632" y="3875"/>
                  </a:cubicBezTo>
                  <a:cubicBezTo>
                    <a:pt x="2768" y="3875"/>
                    <a:pt x="2875" y="3778"/>
                    <a:pt x="2875" y="3613"/>
                  </a:cubicBezTo>
                  <a:lnTo>
                    <a:pt x="2875" y="2696"/>
                  </a:lnTo>
                  <a:cubicBezTo>
                    <a:pt x="2875" y="2597"/>
                    <a:pt x="2999" y="2597"/>
                    <a:pt x="2999" y="2498"/>
                  </a:cubicBezTo>
                  <a:lnTo>
                    <a:pt x="3817" y="1978"/>
                  </a:lnTo>
                  <a:cubicBezTo>
                    <a:pt x="4015" y="1879"/>
                    <a:pt x="3916" y="1557"/>
                    <a:pt x="3718" y="1557"/>
                  </a:cubicBezTo>
                  <a:lnTo>
                    <a:pt x="2875" y="1259"/>
                  </a:lnTo>
                  <a:cubicBezTo>
                    <a:pt x="2776" y="1259"/>
                    <a:pt x="2776" y="1135"/>
                    <a:pt x="2677" y="1036"/>
                  </a:cubicBezTo>
                  <a:lnTo>
                    <a:pt x="2479" y="218"/>
                  </a:lnTo>
                  <a:cubicBezTo>
                    <a:pt x="2417" y="95"/>
                    <a:pt x="2307" y="0"/>
                    <a:pt x="22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1"/>
            <p:cNvSpPr/>
            <p:nvPr/>
          </p:nvSpPr>
          <p:spPr>
            <a:xfrm>
              <a:off x="3024515" y="1436366"/>
              <a:ext cx="205535" cy="197141"/>
            </a:xfrm>
            <a:custGeom>
              <a:avLst/>
              <a:gdLst/>
              <a:ahLst/>
              <a:cxnLst/>
              <a:rect l="l" t="t" r="r" b="b"/>
              <a:pathLst>
                <a:path w="4040" h="3875" extrusionOk="0">
                  <a:moveTo>
                    <a:pt x="1794" y="0"/>
                  </a:moveTo>
                  <a:cubicBezTo>
                    <a:pt x="1677" y="0"/>
                    <a:pt x="1562" y="95"/>
                    <a:pt x="1562" y="218"/>
                  </a:cubicBezTo>
                  <a:lnTo>
                    <a:pt x="1240" y="1036"/>
                  </a:lnTo>
                  <a:cubicBezTo>
                    <a:pt x="1240" y="1135"/>
                    <a:pt x="1240" y="1259"/>
                    <a:pt x="1141" y="1259"/>
                  </a:cubicBezTo>
                  <a:lnTo>
                    <a:pt x="224" y="1557"/>
                  </a:lnTo>
                  <a:cubicBezTo>
                    <a:pt x="1" y="1557"/>
                    <a:pt x="1" y="1879"/>
                    <a:pt x="224" y="1978"/>
                  </a:cubicBezTo>
                  <a:lnTo>
                    <a:pt x="942" y="2498"/>
                  </a:lnTo>
                  <a:cubicBezTo>
                    <a:pt x="1041" y="2597"/>
                    <a:pt x="1041" y="2597"/>
                    <a:pt x="1041" y="2696"/>
                  </a:cubicBezTo>
                  <a:lnTo>
                    <a:pt x="1041" y="3613"/>
                  </a:lnTo>
                  <a:cubicBezTo>
                    <a:pt x="1041" y="3778"/>
                    <a:pt x="1216" y="3875"/>
                    <a:pt x="1348" y="3875"/>
                  </a:cubicBezTo>
                  <a:cubicBezTo>
                    <a:pt x="1395" y="3875"/>
                    <a:pt x="1437" y="3862"/>
                    <a:pt x="1463" y="3836"/>
                  </a:cubicBezTo>
                  <a:lnTo>
                    <a:pt x="2181" y="3217"/>
                  </a:lnTo>
                  <a:lnTo>
                    <a:pt x="2380" y="3217"/>
                  </a:lnTo>
                  <a:lnTo>
                    <a:pt x="3321" y="3514"/>
                  </a:lnTo>
                  <a:cubicBezTo>
                    <a:pt x="3520" y="3514"/>
                    <a:pt x="3718" y="3415"/>
                    <a:pt x="3619" y="3217"/>
                  </a:cubicBezTo>
                  <a:lnTo>
                    <a:pt x="3321" y="2275"/>
                  </a:lnTo>
                  <a:lnTo>
                    <a:pt x="3321" y="2077"/>
                  </a:lnTo>
                  <a:lnTo>
                    <a:pt x="3941" y="1358"/>
                  </a:lnTo>
                  <a:cubicBezTo>
                    <a:pt x="4040" y="1135"/>
                    <a:pt x="3842" y="937"/>
                    <a:pt x="3619" y="937"/>
                  </a:cubicBezTo>
                  <a:lnTo>
                    <a:pt x="2702" y="937"/>
                  </a:lnTo>
                  <a:cubicBezTo>
                    <a:pt x="2702" y="937"/>
                    <a:pt x="2603" y="937"/>
                    <a:pt x="2479" y="838"/>
                  </a:cubicBezTo>
                  <a:lnTo>
                    <a:pt x="1983" y="119"/>
                  </a:lnTo>
                  <a:cubicBezTo>
                    <a:pt x="1936" y="35"/>
                    <a:pt x="1865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1"/>
            <p:cNvSpPr/>
            <p:nvPr/>
          </p:nvSpPr>
          <p:spPr>
            <a:xfrm>
              <a:off x="2825271" y="-231251"/>
              <a:ext cx="36646" cy="1116461"/>
            </a:xfrm>
            <a:custGeom>
              <a:avLst/>
              <a:gdLst/>
              <a:ahLst/>
              <a:cxnLst/>
              <a:rect l="l" t="t" r="r" b="b"/>
              <a:pathLst>
                <a:path w="719" h="6915" extrusionOk="0">
                  <a:moveTo>
                    <a:pt x="0" y="1"/>
                  </a:moveTo>
                  <a:lnTo>
                    <a:pt x="0" y="6915"/>
                  </a:lnTo>
                  <a:lnTo>
                    <a:pt x="719" y="6915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rgbClr val="F6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1" name="Google Shape;5391;p51"/>
          <p:cNvGrpSpPr/>
          <p:nvPr/>
        </p:nvGrpSpPr>
        <p:grpSpPr>
          <a:xfrm rot="-2700000" flipH="1">
            <a:off x="1857708" y="1265976"/>
            <a:ext cx="841239" cy="729123"/>
            <a:chOff x="11338850" y="445438"/>
            <a:chExt cx="1208300" cy="1126925"/>
          </a:xfrm>
        </p:grpSpPr>
        <p:sp>
          <p:nvSpPr>
            <p:cNvPr id="5392" name="Google Shape;5392;p51"/>
            <p:cNvSpPr/>
            <p:nvPr/>
          </p:nvSpPr>
          <p:spPr>
            <a:xfrm>
              <a:off x="12428825" y="861163"/>
              <a:ext cx="118325" cy="41950"/>
            </a:xfrm>
            <a:custGeom>
              <a:avLst/>
              <a:gdLst/>
              <a:ahLst/>
              <a:cxnLst/>
              <a:rect l="l" t="t" r="r" b="b"/>
              <a:pathLst>
                <a:path w="4733" h="1678" extrusionOk="0">
                  <a:moveTo>
                    <a:pt x="4732" y="1"/>
                  </a:moveTo>
                  <a:cubicBezTo>
                    <a:pt x="4732" y="344"/>
                    <a:pt x="4556" y="694"/>
                    <a:pt x="4293" y="922"/>
                  </a:cubicBezTo>
                  <a:lnTo>
                    <a:pt x="4293" y="922"/>
                  </a:lnTo>
                  <a:cubicBezTo>
                    <a:pt x="4300" y="921"/>
                    <a:pt x="4306" y="920"/>
                    <a:pt x="4313" y="919"/>
                  </a:cubicBezTo>
                  <a:cubicBezTo>
                    <a:pt x="4572" y="679"/>
                    <a:pt x="4732" y="340"/>
                    <a:pt x="4732" y="1"/>
                  </a:cubicBezTo>
                  <a:close/>
                  <a:moveTo>
                    <a:pt x="4293" y="922"/>
                  </a:moveTo>
                  <a:cubicBezTo>
                    <a:pt x="3374" y="1081"/>
                    <a:pt x="2485" y="1233"/>
                    <a:pt x="1612" y="1387"/>
                  </a:cubicBezTo>
                  <a:lnTo>
                    <a:pt x="1612" y="1387"/>
                  </a:lnTo>
                  <a:cubicBezTo>
                    <a:pt x="2270" y="1317"/>
                    <a:pt x="2924" y="1248"/>
                    <a:pt x="3654" y="1178"/>
                  </a:cubicBezTo>
                  <a:cubicBezTo>
                    <a:pt x="3890" y="1178"/>
                    <a:pt x="4112" y="1079"/>
                    <a:pt x="4293" y="922"/>
                  </a:cubicBezTo>
                  <a:close/>
                  <a:moveTo>
                    <a:pt x="1612" y="1387"/>
                  </a:moveTo>
                  <a:cubicBezTo>
                    <a:pt x="1514" y="1397"/>
                    <a:pt x="1417" y="1407"/>
                    <a:pt x="1318" y="1418"/>
                  </a:cubicBezTo>
                  <a:cubicBezTo>
                    <a:pt x="1310" y="1426"/>
                    <a:pt x="1303" y="1434"/>
                    <a:pt x="1296" y="1442"/>
                  </a:cubicBezTo>
                  <a:lnTo>
                    <a:pt x="1296" y="1442"/>
                  </a:lnTo>
                  <a:cubicBezTo>
                    <a:pt x="1401" y="1424"/>
                    <a:pt x="1507" y="1405"/>
                    <a:pt x="1612" y="1387"/>
                  </a:cubicBezTo>
                  <a:close/>
                  <a:moveTo>
                    <a:pt x="1296" y="1442"/>
                  </a:moveTo>
                  <a:lnTo>
                    <a:pt x="1296" y="1442"/>
                  </a:lnTo>
                  <a:cubicBezTo>
                    <a:pt x="861" y="1520"/>
                    <a:pt x="430" y="1597"/>
                    <a:pt x="1" y="1677"/>
                  </a:cubicBezTo>
                  <a:lnTo>
                    <a:pt x="1239" y="1677"/>
                  </a:lnTo>
                  <a:cubicBezTo>
                    <a:pt x="1239" y="1588"/>
                    <a:pt x="1239" y="1514"/>
                    <a:pt x="1296" y="1442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1"/>
            <p:cNvSpPr/>
            <p:nvPr/>
          </p:nvSpPr>
          <p:spPr>
            <a:xfrm>
              <a:off x="11455300" y="903088"/>
              <a:ext cx="1004500" cy="669275"/>
            </a:xfrm>
            <a:custGeom>
              <a:avLst/>
              <a:gdLst/>
              <a:ahLst/>
              <a:cxnLst/>
              <a:rect l="l" t="t" r="r" b="b"/>
              <a:pathLst>
                <a:path w="40180" h="26771" extrusionOk="0">
                  <a:moveTo>
                    <a:pt x="38682" y="0"/>
                  </a:moveTo>
                  <a:cubicBezTo>
                    <a:pt x="34849" y="8145"/>
                    <a:pt x="31955" y="18865"/>
                    <a:pt x="31955" y="19045"/>
                  </a:cubicBezTo>
                  <a:cubicBezTo>
                    <a:pt x="31855" y="19364"/>
                    <a:pt x="32035" y="19704"/>
                    <a:pt x="32354" y="19863"/>
                  </a:cubicBezTo>
                  <a:lnTo>
                    <a:pt x="32534" y="19863"/>
                  </a:lnTo>
                  <a:cubicBezTo>
                    <a:pt x="32853" y="19863"/>
                    <a:pt x="33113" y="19624"/>
                    <a:pt x="33192" y="19364"/>
                  </a:cubicBezTo>
                  <a:cubicBezTo>
                    <a:pt x="33192" y="19284"/>
                    <a:pt x="36187" y="8065"/>
                    <a:pt x="40180" y="0"/>
                  </a:cubicBezTo>
                  <a:lnTo>
                    <a:pt x="38942" y="0"/>
                  </a:lnTo>
                  <a:cubicBezTo>
                    <a:pt x="38842" y="0"/>
                    <a:pt x="38762" y="0"/>
                    <a:pt x="38682" y="80"/>
                  </a:cubicBezTo>
                  <a:lnTo>
                    <a:pt x="38682" y="0"/>
                  </a:lnTo>
                  <a:close/>
                  <a:moveTo>
                    <a:pt x="174" y="23357"/>
                  </a:moveTo>
                  <a:cubicBezTo>
                    <a:pt x="14" y="23536"/>
                    <a:pt x="14" y="23856"/>
                    <a:pt x="14" y="24035"/>
                  </a:cubicBezTo>
                  <a:cubicBezTo>
                    <a:pt x="19" y="24027"/>
                    <a:pt x="23" y="24018"/>
                    <a:pt x="28" y="24009"/>
                  </a:cubicBezTo>
                  <a:lnTo>
                    <a:pt x="28" y="24009"/>
                  </a:lnTo>
                  <a:cubicBezTo>
                    <a:pt x="1" y="23783"/>
                    <a:pt x="42" y="23550"/>
                    <a:pt x="174" y="23357"/>
                  </a:cubicBezTo>
                  <a:close/>
                  <a:moveTo>
                    <a:pt x="31615" y="1657"/>
                  </a:moveTo>
                  <a:lnTo>
                    <a:pt x="31615" y="1657"/>
                  </a:lnTo>
                  <a:cubicBezTo>
                    <a:pt x="22971" y="3993"/>
                    <a:pt x="14807" y="7726"/>
                    <a:pt x="7899" y="14054"/>
                  </a:cubicBezTo>
                  <a:cubicBezTo>
                    <a:pt x="4753" y="16962"/>
                    <a:pt x="2023" y="20267"/>
                    <a:pt x="28" y="24009"/>
                  </a:cubicBezTo>
                  <a:lnTo>
                    <a:pt x="28" y="24009"/>
                  </a:lnTo>
                  <a:cubicBezTo>
                    <a:pt x="72" y="24366"/>
                    <a:pt x="287" y="24707"/>
                    <a:pt x="593" y="24854"/>
                  </a:cubicBezTo>
                  <a:cubicBezTo>
                    <a:pt x="753" y="25034"/>
                    <a:pt x="1012" y="25034"/>
                    <a:pt x="1172" y="25034"/>
                  </a:cubicBezTo>
                  <a:cubicBezTo>
                    <a:pt x="1591" y="25034"/>
                    <a:pt x="2010" y="24854"/>
                    <a:pt x="2170" y="24455"/>
                  </a:cubicBezTo>
                  <a:cubicBezTo>
                    <a:pt x="2170" y="24455"/>
                    <a:pt x="2909" y="23197"/>
                    <a:pt x="4326" y="21281"/>
                  </a:cubicBezTo>
                  <a:lnTo>
                    <a:pt x="4825" y="26191"/>
                  </a:lnTo>
                  <a:cubicBezTo>
                    <a:pt x="4905" y="26531"/>
                    <a:pt x="5164" y="26770"/>
                    <a:pt x="5504" y="26770"/>
                  </a:cubicBezTo>
                  <a:lnTo>
                    <a:pt x="5584" y="26770"/>
                  </a:lnTo>
                  <a:cubicBezTo>
                    <a:pt x="5903" y="26770"/>
                    <a:pt x="6163" y="26451"/>
                    <a:pt x="6163" y="26032"/>
                  </a:cubicBezTo>
                  <a:lnTo>
                    <a:pt x="5504" y="19704"/>
                  </a:lnTo>
                  <a:cubicBezTo>
                    <a:pt x="6901" y="17967"/>
                    <a:pt x="8738" y="15871"/>
                    <a:pt x="10994" y="13795"/>
                  </a:cubicBezTo>
                  <a:lnTo>
                    <a:pt x="10994" y="13795"/>
                  </a:lnTo>
                  <a:cubicBezTo>
                    <a:pt x="10654" y="16789"/>
                    <a:pt x="10075" y="22119"/>
                    <a:pt x="9496" y="26032"/>
                  </a:cubicBezTo>
                  <a:cubicBezTo>
                    <a:pt x="9397" y="26351"/>
                    <a:pt x="9656" y="26691"/>
                    <a:pt x="10075" y="26770"/>
                  </a:cubicBezTo>
                  <a:lnTo>
                    <a:pt x="10155" y="26770"/>
                  </a:lnTo>
                  <a:cubicBezTo>
                    <a:pt x="10495" y="26770"/>
                    <a:pt x="10734" y="26531"/>
                    <a:pt x="10814" y="26191"/>
                  </a:cubicBezTo>
                  <a:cubicBezTo>
                    <a:pt x="11493" y="21540"/>
                    <a:pt x="12231" y="14633"/>
                    <a:pt x="12491" y="12477"/>
                  </a:cubicBezTo>
                  <a:cubicBezTo>
                    <a:pt x="14308" y="10800"/>
                    <a:pt x="16563" y="9063"/>
                    <a:pt x="19139" y="7486"/>
                  </a:cubicBezTo>
                  <a:lnTo>
                    <a:pt x="19139" y="7486"/>
                  </a:lnTo>
                  <a:cubicBezTo>
                    <a:pt x="18639" y="11299"/>
                    <a:pt x="17142" y="19364"/>
                    <a:pt x="16224" y="23856"/>
                  </a:cubicBezTo>
                  <a:cubicBezTo>
                    <a:pt x="16144" y="24195"/>
                    <a:pt x="16384" y="24614"/>
                    <a:pt x="16803" y="24614"/>
                  </a:cubicBezTo>
                  <a:lnTo>
                    <a:pt x="16883" y="24694"/>
                  </a:lnTo>
                  <a:cubicBezTo>
                    <a:pt x="17222" y="24694"/>
                    <a:pt x="17482" y="24455"/>
                    <a:pt x="17561" y="24115"/>
                  </a:cubicBezTo>
                  <a:cubicBezTo>
                    <a:pt x="17641" y="23536"/>
                    <a:pt x="20137" y="10720"/>
                    <a:pt x="20636" y="6568"/>
                  </a:cubicBezTo>
                  <a:cubicBezTo>
                    <a:pt x="22971" y="5151"/>
                    <a:pt x="25627" y="3813"/>
                    <a:pt x="28461" y="2735"/>
                  </a:cubicBezTo>
                  <a:lnTo>
                    <a:pt x="28461" y="2735"/>
                  </a:lnTo>
                  <a:cubicBezTo>
                    <a:pt x="27283" y="6308"/>
                    <a:pt x="24968" y="13795"/>
                    <a:pt x="24049" y="19364"/>
                  </a:cubicBezTo>
                  <a:cubicBezTo>
                    <a:pt x="24049" y="19783"/>
                    <a:pt x="24289" y="20123"/>
                    <a:pt x="24628" y="20123"/>
                  </a:cubicBezTo>
                  <a:lnTo>
                    <a:pt x="24708" y="20123"/>
                  </a:lnTo>
                  <a:cubicBezTo>
                    <a:pt x="25048" y="20123"/>
                    <a:pt x="25367" y="19863"/>
                    <a:pt x="25367" y="19624"/>
                  </a:cubicBezTo>
                  <a:cubicBezTo>
                    <a:pt x="26285" y="13475"/>
                    <a:pt x="29040" y="5151"/>
                    <a:pt x="30118" y="2156"/>
                  </a:cubicBezTo>
                  <a:lnTo>
                    <a:pt x="31615" y="1657"/>
                  </a:ln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1"/>
            <p:cNvSpPr/>
            <p:nvPr/>
          </p:nvSpPr>
          <p:spPr>
            <a:xfrm>
              <a:off x="12245675" y="905213"/>
              <a:ext cx="169650" cy="39325"/>
            </a:xfrm>
            <a:custGeom>
              <a:avLst/>
              <a:gdLst/>
              <a:ahLst/>
              <a:cxnLst/>
              <a:rect l="l" t="t" r="r" b="b"/>
              <a:pathLst>
                <a:path w="6786" h="1573" extrusionOk="0">
                  <a:moveTo>
                    <a:pt x="6785" y="1"/>
                  </a:moveTo>
                  <a:lnTo>
                    <a:pt x="6785" y="1"/>
                  </a:lnTo>
                  <a:cubicBezTo>
                    <a:pt x="4386" y="321"/>
                    <a:pt x="2144" y="917"/>
                    <a:pt x="0" y="1572"/>
                  </a:cubicBezTo>
                  <a:lnTo>
                    <a:pt x="80" y="1572"/>
                  </a:lnTo>
                  <a:cubicBezTo>
                    <a:pt x="2144" y="917"/>
                    <a:pt x="4386" y="321"/>
                    <a:pt x="678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1"/>
            <p:cNvSpPr/>
            <p:nvPr/>
          </p:nvSpPr>
          <p:spPr>
            <a:xfrm>
              <a:off x="11550950" y="445438"/>
              <a:ext cx="996200" cy="457675"/>
            </a:xfrm>
            <a:custGeom>
              <a:avLst/>
              <a:gdLst/>
              <a:ahLst/>
              <a:cxnLst/>
              <a:rect l="l" t="t" r="r" b="b"/>
              <a:pathLst>
                <a:path w="39848" h="18307" extrusionOk="0">
                  <a:moveTo>
                    <a:pt x="680" y="10061"/>
                  </a:moveTo>
                  <a:cubicBezTo>
                    <a:pt x="340" y="10061"/>
                    <a:pt x="81" y="10221"/>
                    <a:pt x="1" y="10481"/>
                  </a:cubicBezTo>
                  <a:lnTo>
                    <a:pt x="1" y="10720"/>
                  </a:lnTo>
                  <a:cubicBezTo>
                    <a:pt x="1" y="10980"/>
                    <a:pt x="181" y="11319"/>
                    <a:pt x="420" y="11399"/>
                  </a:cubicBezTo>
                  <a:cubicBezTo>
                    <a:pt x="500" y="11399"/>
                    <a:pt x="12158" y="15631"/>
                    <a:pt x="20723" y="18306"/>
                  </a:cubicBezTo>
                  <a:lnTo>
                    <a:pt x="25454" y="18306"/>
                  </a:lnTo>
                  <a:cubicBezTo>
                    <a:pt x="17229" y="16130"/>
                    <a:pt x="999" y="10141"/>
                    <a:pt x="839" y="10141"/>
                  </a:cubicBezTo>
                  <a:cubicBezTo>
                    <a:pt x="760" y="10061"/>
                    <a:pt x="680" y="10061"/>
                    <a:pt x="680" y="10061"/>
                  </a:cubicBezTo>
                  <a:close/>
                  <a:moveTo>
                    <a:pt x="13316" y="0"/>
                  </a:moveTo>
                  <a:cubicBezTo>
                    <a:pt x="13157" y="0"/>
                    <a:pt x="12897" y="160"/>
                    <a:pt x="12817" y="340"/>
                  </a:cubicBezTo>
                  <a:cubicBezTo>
                    <a:pt x="12737" y="419"/>
                    <a:pt x="12657" y="579"/>
                    <a:pt x="12657" y="659"/>
                  </a:cubicBezTo>
                  <a:cubicBezTo>
                    <a:pt x="12657" y="918"/>
                    <a:pt x="12817" y="1158"/>
                    <a:pt x="12977" y="1238"/>
                  </a:cubicBezTo>
                  <a:cubicBezTo>
                    <a:pt x="20383" y="5909"/>
                    <a:pt x="30125" y="13056"/>
                    <a:pt x="34018" y="16050"/>
                  </a:cubicBezTo>
                  <a:cubicBezTo>
                    <a:pt x="31023" y="16629"/>
                    <a:pt x="28129" y="17388"/>
                    <a:pt x="25454" y="18306"/>
                  </a:cubicBezTo>
                  <a:lnTo>
                    <a:pt x="35116" y="18306"/>
                  </a:lnTo>
                  <a:cubicBezTo>
                    <a:pt x="36513" y="18047"/>
                    <a:pt x="37931" y="17807"/>
                    <a:pt x="39428" y="17548"/>
                  </a:cubicBezTo>
                  <a:cubicBezTo>
                    <a:pt x="39687" y="17308"/>
                    <a:pt x="39847" y="16969"/>
                    <a:pt x="39847" y="16629"/>
                  </a:cubicBezTo>
                  <a:lnTo>
                    <a:pt x="39847" y="16549"/>
                  </a:lnTo>
                  <a:lnTo>
                    <a:pt x="39767" y="16549"/>
                  </a:lnTo>
                  <a:cubicBezTo>
                    <a:pt x="39767" y="15970"/>
                    <a:pt x="39268" y="15471"/>
                    <a:pt x="38689" y="15471"/>
                  </a:cubicBezTo>
                  <a:lnTo>
                    <a:pt x="38510" y="15471"/>
                  </a:lnTo>
                  <a:cubicBezTo>
                    <a:pt x="37691" y="15551"/>
                    <a:pt x="36773" y="15711"/>
                    <a:pt x="35854" y="15811"/>
                  </a:cubicBezTo>
                  <a:cubicBezTo>
                    <a:pt x="32860" y="13555"/>
                    <a:pt x="21880" y="5230"/>
                    <a:pt x="13735" y="80"/>
                  </a:cubicBezTo>
                  <a:cubicBezTo>
                    <a:pt x="13556" y="80"/>
                    <a:pt x="13476" y="0"/>
                    <a:pt x="13316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1"/>
            <p:cNvSpPr/>
            <p:nvPr/>
          </p:nvSpPr>
          <p:spPr>
            <a:xfrm>
              <a:off x="11338850" y="903088"/>
              <a:ext cx="1090000" cy="600900"/>
            </a:xfrm>
            <a:custGeom>
              <a:avLst/>
              <a:gdLst/>
              <a:ahLst/>
              <a:cxnLst/>
              <a:rect l="l" t="t" r="r" b="b"/>
              <a:pathLst>
                <a:path w="43600" h="24036" extrusionOk="0">
                  <a:moveTo>
                    <a:pt x="43340" y="0"/>
                  </a:moveTo>
                  <a:lnTo>
                    <a:pt x="43340" y="80"/>
                  </a:lnTo>
                  <a:cubicBezTo>
                    <a:pt x="43420" y="0"/>
                    <a:pt x="43500" y="0"/>
                    <a:pt x="43600" y="0"/>
                  </a:cubicBezTo>
                  <a:close/>
                  <a:moveTo>
                    <a:pt x="29207" y="0"/>
                  </a:moveTo>
                  <a:cubicBezTo>
                    <a:pt x="30125" y="240"/>
                    <a:pt x="31023" y="499"/>
                    <a:pt x="31782" y="739"/>
                  </a:cubicBezTo>
                  <a:cubicBezTo>
                    <a:pt x="28787" y="1996"/>
                    <a:pt x="26032" y="3394"/>
                    <a:pt x="23537" y="4811"/>
                  </a:cubicBezTo>
                  <a:cubicBezTo>
                    <a:pt x="20044" y="4572"/>
                    <a:pt x="9244" y="3653"/>
                    <a:pt x="3913" y="2655"/>
                  </a:cubicBezTo>
                  <a:lnTo>
                    <a:pt x="3834" y="2655"/>
                  </a:lnTo>
                  <a:cubicBezTo>
                    <a:pt x="3494" y="2655"/>
                    <a:pt x="3255" y="2895"/>
                    <a:pt x="3175" y="3234"/>
                  </a:cubicBezTo>
                  <a:lnTo>
                    <a:pt x="3175" y="3314"/>
                  </a:lnTo>
                  <a:cubicBezTo>
                    <a:pt x="3175" y="3653"/>
                    <a:pt x="3414" y="3893"/>
                    <a:pt x="3754" y="3993"/>
                  </a:cubicBezTo>
                  <a:cubicBezTo>
                    <a:pt x="8405" y="4811"/>
                    <a:pt x="17149" y="5650"/>
                    <a:pt x="21720" y="6069"/>
                  </a:cubicBezTo>
                  <a:cubicBezTo>
                    <a:pt x="19225" y="7726"/>
                    <a:pt x="16969" y="9383"/>
                    <a:pt x="15232" y="11060"/>
                  </a:cubicBezTo>
                  <a:lnTo>
                    <a:pt x="679" y="11060"/>
                  </a:lnTo>
                  <a:cubicBezTo>
                    <a:pt x="340" y="11060"/>
                    <a:pt x="1" y="11299"/>
                    <a:pt x="1" y="11718"/>
                  </a:cubicBezTo>
                  <a:cubicBezTo>
                    <a:pt x="1" y="12058"/>
                    <a:pt x="340" y="12377"/>
                    <a:pt x="679" y="12377"/>
                  </a:cubicBezTo>
                  <a:lnTo>
                    <a:pt x="13735" y="12377"/>
                  </a:lnTo>
                  <a:cubicBezTo>
                    <a:pt x="11479" y="14553"/>
                    <a:pt x="9663" y="16629"/>
                    <a:pt x="8245" y="18366"/>
                  </a:cubicBezTo>
                  <a:lnTo>
                    <a:pt x="2416" y="19544"/>
                  </a:lnTo>
                  <a:cubicBezTo>
                    <a:pt x="2077" y="19624"/>
                    <a:pt x="1837" y="19863"/>
                    <a:pt x="1837" y="20203"/>
                  </a:cubicBezTo>
                  <a:lnTo>
                    <a:pt x="1837" y="20282"/>
                  </a:lnTo>
                  <a:cubicBezTo>
                    <a:pt x="1917" y="20622"/>
                    <a:pt x="2177" y="20861"/>
                    <a:pt x="2496" y="20861"/>
                  </a:cubicBezTo>
                  <a:lnTo>
                    <a:pt x="2676" y="20861"/>
                  </a:lnTo>
                  <a:lnTo>
                    <a:pt x="7068" y="19963"/>
                  </a:lnTo>
                  <a:lnTo>
                    <a:pt x="7068" y="19963"/>
                  </a:lnTo>
                  <a:cubicBezTo>
                    <a:pt x="5570" y="21959"/>
                    <a:pt x="4912" y="23197"/>
                    <a:pt x="4832" y="23277"/>
                  </a:cubicBezTo>
                  <a:lnTo>
                    <a:pt x="4832" y="23357"/>
                  </a:lnTo>
                  <a:cubicBezTo>
                    <a:pt x="4672" y="23536"/>
                    <a:pt x="4672" y="23856"/>
                    <a:pt x="4672" y="24035"/>
                  </a:cubicBezTo>
                  <a:cubicBezTo>
                    <a:pt x="6668" y="20282"/>
                    <a:pt x="9403" y="16969"/>
                    <a:pt x="12557" y="14054"/>
                  </a:cubicBezTo>
                  <a:cubicBezTo>
                    <a:pt x="19465" y="7726"/>
                    <a:pt x="27629" y="3993"/>
                    <a:pt x="36273" y="1657"/>
                  </a:cubicBezTo>
                  <a:cubicBezTo>
                    <a:pt x="38429" y="998"/>
                    <a:pt x="40685" y="399"/>
                    <a:pt x="43101" y="80"/>
                  </a:cubicBezTo>
                  <a:lnTo>
                    <a:pt x="43181" y="80"/>
                  </a:lnTo>
                  <a:lnTo>
                    <a:pt x="43181" y="0"/>
                  </a:ln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7" name="Google Shape;5397;p51"/>
          <p:cNvGrpSpPr/>
          <p:nvPr/>
        </p:nvGrpSpPr>
        <p:grpSpPr>
          <a:xfrm rot="2077470">
            <a:off x="935534" y="3625203"/>
            <a:ext cx="1208309" cy="1126934"/>
            <a:chOff x="11338850" y="445438"/>
            <a:chExt cx="1208300" cy="1126925"/>
          </a:xfrm>
        </p:grpSpPr>
        <p:sp>
          <p:nvSpPr>
            <p:cNvPr id="5398" name="Google Shape;5398;p51"/>
            <p:cNvSpPr/>
            <p:nvPr/>
          </p:nvSpPr>
          <p:spPr>
            <a:xfrm>
              <a:off x="12428825" y="861163"/>
              <a:ext cx="118325" cy="41950"/>
            </a:xfrm>
            <a:custGeom>
              <a:avLst/>
              <a:gdLst/>
              <a:ahLst/>
              <a:cxnLst/>
              <a:rect l="l" t="t" r="r" b="b"/>
              <a:pathLst>
                <a:path w="4733" h="1678" extrusionOk="0">
                  <a:moveTo>
                    <a:pt x="4732" y="1"/>
                  </a:moveTo>
                  <a:cubicBezTo>
                    <a:pt x="4732" y="344"/>
                    <a:pt x="4556" y="694"/>
                    <a:pt x="4293" y="922"/>
                  </a:cubicBezTo>
                  <a:lnTo>
                    <a:pt x="4293" y="922"/>
                  </a:lnTo>
                  <a:cubicBezTo>
                    <a:pt x="4300" y="921"/>
                    <a:pt x="4306" y="920"/>
                    <a:pt x="4313" y="919"/>
                  </a:cubicBezTo>
                  <a:cubicBezTo>
                    <a:pt x="4572" y="679"/>
                    <a:pt x="4732" y="340"/>
                    <a:pt x="4732" y="1"/>
                  </a:cubicBezTo>
                  <a:close/>
                  <a:moveTo>
                    <a:pt x="4293" y="922"/>
                  </a:moveTo>
                  <a:cubicBezTo>
                    <a:pt x="3374" y="1081"/>
                    <a:pt x="2485" y="1233"/>
                    <a:pt x="1612" y="1387"/>
                  </a:cubicBezTo>
                  <a:lnTo>
                    <a:pt x="1612" y="1387"/>
                  </a:lnTo>
                  <a:cubicBezTo>
                    <a:pt x="2270" y="1317"/>
                    <a:pt x="2924" y="1248"/>
                    <a:pt x="3654" y="1178"/>
                  </a:cubicBezTo>
                  <a:cubicBezTo>
                    <a:pt x="3890" y="1178"/>
                    <a:pt x="4112" y="1079"/>
                    <a:pt x="4293" y="922"/>
                  </a:cubicBezTo>
                  <a:close/>
                  <a:moveTo>
                    <a:pt x="1612" y="1387"/>
                  </a:moveTo>
                  <a:cubicBezTo>
                    <a:pt x="1514" y="1397"/>
                    <a:pt x="1417" y="1407"/>
                    <a:pt x="1318" y="1418"/>
                  </a:cubicBezTo>
                  <a:cubicBezTo>
                    <a:pt x="1310" y="1426"/>
                    <a:pt x="1303" y="1434"/>
                    <a:pt x="1296" y="1442"/>
                  </a:cubicBezTo>
                  <a:lnTo>
                    <a:pt x="1296" y="1442"/>
                  </a:lnTo>
                  <a:cubicBezTo>
                    <a:pt x="1401" y="1424"/>
                    <a:pt x="1507" y="1405"/>
                    <a:pt x="1612" y="1387"/>
                  </a:cubicBezTo>
                  <a:close/>
                  <a:moveTo>
                    <a:pt x="1296" y="1442"/>
                  </a:moveTo>
                  <a:lnTo>
                    <a:pt x="1296" y="1442"/>
                  </a:lnTo>
                  <a:cubicBezTo>
                    <a:pt x="861" y="1520"/>
                    <a:pt x="430" y="1597"/>
                    <a:pt x="1" y="1677"/>
                  </a:cubicBezTo>
                  <a:lnTo>
                    <a:pt x="1239" y="1677"/>
                  </a:lnTo>
                  <a:cubicBezTo>
                    <a:pt x="1239" y="1588"/>
                    <a:pt x="1239" y="1514"/>
                    <a:pt x="1296" y="1442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1"/>
            <p:cNvSpPr/>
            <p:nvPr/>
          </p:nvSpPr>
          <p:spPr>
            <a:xfrm>
              <a:off x="11455300" y="903088"/>
              <a:ext cx="1004500" cy="669275"/>
            </a:xfrm>
            <a:custGeom>
              <a:avLst/>
              <a:gdLst/>
              <a:ahLst/>
              <a:cxnLst/>
              <a:rect l="l" t="t" r="r" b="b"/>
              <a:pathLst>
                <a:path w="40180" h="26771" extrusionOk="0">
                  <a:moveTo>
                    <a:pt x="38682" y="0"/>
                  </a:moveTo>
                  <a:cubicBezTo>
                    <a:pt x="34849" y="8145"/>
                    <a:pt x="31955" y="18865"/>
                    <a:pt x="31955" y="19045"/>
                  </a:cubicBezTo>
                  <a:cubicBezTo>
                    <a:pt x="31855" y="19364"/>
                    <a:pt x="32035" y="19704"/>
                    <a:pt x="32354" y="19863"/>
                  </a:cubicBezTo>
                  <a:lnTo>
                    <a:pt x="32534" y="19863"/>
                  </a:lnTo>
                  <a:cubicBezTo>
                    <a:pt x="32853" y="19863"/>
                    <a:pt x="33113" y="19624"/>
                    <a:pt x="33192" y="19364"/>
                  </a:cubicBezTo>
                  <a:cubicBezTo>
                    <a:pt x="33192" y="19284"/>
                    <a:pt x="36187" y="8065"/>
                    <a:pt x="40180" y="0"/>
                  </a:cubicBezTo>
                  <a:lnTo>
                    <a:pt x="38942" y="0"/>
                  </a:lnTo>
                  <a:cubicBezTo>
                    <a:pt x="38842" y="0"/>
                    <a:pt x="38762" y="0"/>
                    <a:pt x="38682" y="80"/>
                  </a:cubicBezTo>
                  <a:lnTo>
                    <a:pt x="38682" y="0"/>
                  </a:lnTo>
                  <a:close/>
                  <a:moveTo>
                    <a:pt x="174" y="23357"/>
                  </a:moveTo>
                  <a:cubicBezTo>
                    <a:pt x="14" y="23536"/>
                    <a:pt x="14" y="23856"/>
                    <a:pt x="14" y="24035"/>
                  </a:cubicBezTo>
                  <a:cubicBezTo>
                    <a:pt x="19" y="24027"/>
                    <a:pt x="23" y="24018"/>
                    <a:pt x="28" y="24009"/>
                  </a:cubicBezTo>
                  <a:lnTo>
                    <a:pt x="28" y="24009"/>
                  </a:lnTo>
                  <a:cubicBezTo>
                    <a:pt x="1" y="23783"/>
                    <a:pt x="42" y="23550"/>
                    <a:pt x="174" y="23357"/>
                  </a:cubicBezTo>
                  <a:close/>
                  <a:moveTo>
                    <a:pt x="31615" y="1657"/>
                  </a:moveTo>
                  <a:lnTo>
                    <a:pt x="31615" y="1657"/>
                  </a:lnTo>
                  <a:cubicBezTo>
                    <a:pt x="22971" y="3993"/>
                    <a:pt x="14807" y="7726"/>
                    <a:pt x="7899" y="14054"/>
                  </a:cubicBezTo>
                  <a:cubicBezTo>
                    <a:pt x="4753" y="16962"/>
                    <a:pt x="2023" y="20267"/>
                    <a:pt x="28" y="24009"/>
                  </a:cubicBezTo>
                  <a:lnTo>
                    <a:pt x="28" y="24009"/>
                  </a:lnTo>
                  <a:cubicBezTo>
                    <a:pt x="72" y="24366"/>
                    <a:pt x="287" y="24707"/>
                    <a:pt x="593" y="24854"/>
                  </a:cubicBezTo>
                  <a:cubicBezTo>
                    <a:pt x="753" y="25034"/>
                    <a:pt x="1012" y="25034"/>
                    <a:pt x="1172" y="25034"/>
                  </a:cubicBezTo>
                  <a:cubicBezTo>
                    <a:pt x="1591" y="25034"/>
                    <a:pt x="2010" y="24854"/>
                    <a:pt x="2170" y="24455"/>
                  </a:cubicBezTo>
                  <a:cubicBezTo>
                    <a:pt x="2170" y="24455"/>
                    <a:pt x="2909" y="23197"/>
                    <a:pt x="4326" y="21281"/>
                  </a:cubicBezTo>
                  <a:lnTo>
                    <a:pt x="4825" y="26191"/>
                  </a:lnTo>
                  <a:cubicBezTo>
                    <a:pt x="4905" y="26531"/>
                    <a:pt x="5164" y="26770"/>
                    <a:pt x="5504" y="26770"/>
                  </a:cubicBezTo>
                  <a:lnTo>
                    <a:pt x="5584" y="26770"/>
                  </a:lnTo>
                  <a:cubicBezTo>
                    <a:pt x="5903" y="26770"/>
                    <a:pt x="6163" y="26451"/>
                    <a:pt x="6163" y="26032"/>
                  </a:cubicBezTo>
                  <a:lnTo>
                    <a:pt x="5504" y="19704"/>
                  </a:lnTo>
                  <a:cubicBezTo>
                    <a:pt x="6901" y="17967"/>
                    <a:pt x="8738" y="15871"/>
                    <a:pt x="10994" y="13795"/>
                  </a:cubicBezTo>
                  <a:lnTo>
                    <a:pt x="10994" y="13795"/>
                  </a:lnTo>
                  <a:cubicBezTo>
                    <a:pt x="10654" y="16789"/>
                    <a:pt x="10075" y="22119"/>
                    <a:pt x="9496" y="26032"/>
                  </a:cubicBezTo>
                  <a:cubicBezTo>
                    <a:pt x="9397" y="26351"/>
                    <a:pt x="9656" y="26691"/>
                    <a:pt x="10075" y="26770"/>
                  </a:cubicBezTo>
                  <a:lnTo>
                    <a:pt x="10155" y="26770"/>
                  </a:lnTo>
                  <a:cubicBezTo>
                    <a:pt x="10495" y="26770"/>
                    <a:pt x="10734" y="26531"/>
                    <a:pt x="10814" y="26191"/>
                  </a:cubicBezTo>
                  <a:cubicBezTo>
                    <a:pt x="11493" y="21540"/>
                    <a:pt x="12231" y="14633"/>
                    <a:pt x="12491" y="12477"/>
                  </a:cubicBezTo>
                  <a:cubicBezTo>
                    <a:pt x="14308" y="10800"/>
                    <a:pt x="16563" y="9063"/>
                    <a:pt x="19139" y="7486"/>
                  </a:cubicBezTo>
                  <a:lnTo>
                    <a:pt x="19139" y="7486"/>
                  </a:lnTo>
                  <a:cubicBezTo>
                    <a:pt x="18639" y="11299"/>
                    <a:pt x="17142" y="19364"/>
                    <a:pt x="16224" y="23856"/>
                  </a:cubicBezTo>
                  <a:cubicBezTo>
                    <a:pt x="16144" y="24195"/>
                    <a:pt x="16384" y="24614"/>
                    <a:pt x="16803" y="24614"/>
                  </a:cubicBezTo>
                  <a:lnTo>
                    <a:pt x="16883" y="24694"/>
                  </a:lnTo>
                  <a:cubicBezTo>
                    <a:pt x="17222" y="24694"/>
                    <a:pt x="17482" y="24455"/>
                    <a:pt x="17561" y="24115"/>
                  </a:cubicBezTo>
                  <a:cubicBezTo>
                    <a:pt x="17641" y="23536"/>
                    <a:pt x="20137" y="10720"/>
                    <a:pt x="20636" y="6568"/>
                  </a:cubicBezTo>
                  <a:cubicBezTo>
                    <a:pt x="22971" y="5151"/>
                    <a:pt x="25627" y="3813"/>
                    <a:pt x="28461" y="2735"/>
                  </a:cubicBezTo>
                  <a:lnTo>
                    <a:pt x="28461" y="2735"/>
                  </a:lnTo>
                  <a:cubicBezTo>
                    <a:pt x="27283" y="6308"/>
                    <a:pt x="24968" y="13795"/>
                    <a:pt x="24049" y="19364"/>
                  </a:cubicBezTo>
                  <a:cubicBezTo>
                    <a:pt x="24049" y="19783"/>
                    <a:pt x="24289" y="20123"/>
                    <a:pt x="24628" y="20123"/>
                  </a:cubicBezTo>
                  <a:lnTo>
                    <a:pt x="24708" y="20123"/>
                  </a:lnTo>
                  <a:cubicBezTo>
                    <a:pt x="25048" y="20123"/>
                    <a:pt x="25367" y="19863"/>
                    <a:pt x="25367" y="19624"/>
                  </a:cubicBezTo>
                  <a:cubicBezTo>
                    <a:pt x="26285" y="13475"/>
                    <a:pt x="29040" y="5151"/>
                    <a:pt x="30118" y="2156"/>
                  </a:cubicBezTo>
                  <a:lnTo>
                    <a:pt x="31615" y="1657"/>
                  </a:ln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1"/>
            <p:cNvSpPr/>
            <p:nvPr/>
          </p:nvSpPr>
          <p:spPr>
            <a:xfrm>
              <a:off x="12245675" y="905213"/>
              <a:ext cx="169650" cy="39325"/>
            </a:xfrm>
            <a:custGeom>
              <a:avLst/>
              <a:gdLst/>
              <a:ahLst/>
              <a:cxnLst/>
              <a:rect l="l" t="t" r="r" b="b"/>
              <a:pathLst>
                <a:path w="6786" h="1573" extrusionOk="0">
                  <a:moveTo>
                    <a:pt x="6785" y="1"/>
                  </a:moveTo>
                  <a:lnTo>
                    <a:pt x="6785" y="1"/>
                  </a:lnTo>
                  <a:cubicBezTo>
                    <a:pt x="4386" y="321"/>
                    <a:pt x="2144" y="917"/>
                    <a:pt x="0" y="1572"/>
                  </a:cubicBezTo>
                  <a:lnTo>
                    <a:pt x="80" y="1572"/>
                  </a:lnTo>
                  <a:cubicBezTo>
                    <a:pt x="2144" y="917"/>
                    <a:pt x="4386" y="321"/>
                    <a:pt x="678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1"/>
            <p:cNvSpPr/>
            <p:nvPr/>
          </p:nvSpPr>
          <p:spPr>
            <a:xfrm>
              <a:off x="11550950" y="445438"/>
              <a:ext cx="996200" cy="457675"/>
            </a:xfrm>
            <a:custGeom>
              <a:avLst/>
              <a:gdLst/>
              <a:ahLst/>
              <a:cxnLst/>
              <a:rect l="l" t="t" r="r" b="b"/>
              <a:pathLst>
                <a:path w="39848" h="18307" extrusionOk="0">
                  <a:moveTo>
                    <a:pt x="680" y="10061"/>
                  </a:moveTo>
                  <a:cubicBezTo>
                    <a:pt x="340" y="10061"/>
                    <a:pt x="81" y="10221"/>
                    <a:pt x="1" y="10481"/>
                  </a:cubicBezTo>
                  <a:lnTo>
                    <a:pt x="1" y="10720"/>
                  </a:lnTo>
                  <a:cubicBezTo>
                    <a:pt x="1" y="10980"/>
                    <a:pt x="181" y="11319"/>
                    <a:pt x="420" y="11399"/>
                  </a:cubicBezTo>
                  <a:cubicBezTo>
                    <a:pt x="500" y="11399"/>
                    <a:pt x="12158" y="15631"/>
                    <a:pt x="20723" y="18306"/>
                  </a:cubicBezTo>
                  <a:lnTo>
                    <a:pt x="25454" y="18306"/>
                  </a:lnTo>
                  <a:cubicBezTo>
                    <a:pt x="17229" y="16130"/>
                    <a:pt x="999" y="10141"/>
                    <a:pt x="839" y="10141"/>
                  </a:cubicBezTo>
                  <a:cubicBezTo>
                    <a:pt x="760" y="10061"/>
                    <a:pt x="680" y="10061"/>
                    <a:pt x="680" y="10061"/>
                  </a:cubicBezTo>
                  <a:close/>
                  <a:moveTo>
                    <a:pt x="13316" y="0"/>
                  </a:moveTo>
                  <a:cubicBezTo>
                    <a:pt x="13157" y="0"/>
                    <a:pt x="12897" y="160"/>
                    <a:pt x="12817" y="340"/>
                  </a:cubicBezTo>
                  <a:cubicBezTo>
                    <a:pt x="12737" y="419"/>
                    <a:pt x="12657" y="579"/>
                    <a:pt x="12657" y="659"/>
                  </a:cubicBezTo>
                  <a:cubicBezTo>
                    <a:pt x="12657" y="918"/>
                    <a:pt x="12817" y="1158"/>
                    <a:pt x="12977" y="1238"/>
                  </a:cubicBezTo>
                  <a:cubicBezTo>
                    <a:pt x="20383" y="5909"/>
                    <a:pt x="30125" y="13056"/>
                    <a:pt x="34018" y="16050"/>
                  </a:cubicBezTo>
                  <a:cubicBezTo>
                    <a:pt x="31023" y="16629"/>
                    <a:pt x="28129" y="17388"/>
                    <a:pt x="25454" y="18306"/>
                  </a:cubicBezTo>
                  <a:lnTo>
                    <a:pt x="35116" y="18306"/>
                  </a:lnTo>
                  <a:cubicBezTo>
                    <a:pt x="36513" y="18047"/>
                    <a:pt x="37931" y="17807"/>
                    <a:pt x="39428" y="17548"/>
                  </a:cubicBezTo>
                  <a:cubicBezTo>
                    <a:pt x="39687" y="17308"/>
                    <a:pt x="39847" y="16969"/>
                    <a:pt x="39847" y="16629"/>
                  </a:cubicBezTo>
                  <a:lnTo>
                    <a:pt x="39847" y="16549"/>
                  </a:lnTo>
                  <a:lnTo>
                    <a:pt x="39767" y="16549"/>
                  </a:lnTo>
                  <a:cubicBezTo>
                    <a:pt x="39767" y="15970"/>
                    <a:pt x="39268" y="15471"/>
                    <a:pt x="38689" y="15471"/>
                  </a:cubicBezTo>
                  <a:lnTo>
                    <a:pt x="38510" y="15471"/>
                  </a:lnTo>
                  <a:cubicBezTo>
                    <a:pt x="37691" y="15551"/>
                    <a:pt x="36773" y="15711"/>
                    <a:pt x="35854" y="15811"/>
                  </a:cubicBezTo>
                  <a:cubicBezTo>
                    <a:pt x="32860" y="13555"/>
                    <a:pt x="21880" y="5230"/>
                    <a:pt x="13735" y="80"/>
                  </a:cubicBezTo>
                  <a:cubicBezTo>
                    <a:pt x="13556" y="80"/>
                    <a:pt x="13476" y="0"/>
                    <a:pt x="13316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1"/>
            <p:cNvSpPr/>
            <p:nvPr/>
          </p:nvSpPr>
          <p:spPr>
            <a:xfrm>
              <a:off x="11338850" y="903088"/>
              <a:ext cx="1090000" cy="600900"/>
            </a:xfrm>
            <a:custGeom>
              <a:avLst/>
              <a:gdLst/>
              <a:ahLst/>
              <a:cxnLst/>
              <a:rect l="l" t="t" r="r" b="b"/>
              <a:pathLst>
                <a:path w="43600" h="24036" extrusionOk="0">
                  <a:moveTo>
                    <a:pt x="43340" y="0"/>
                  </a:moveTo>
                  <a:lnTo>
                    <a:pt x="43340" y="80"/>
                  </a:lnTo>
                  <a:cubicBezTo>
                    <a:pt x="43420" y="0"/>
                    <a:pt x="43500" y="0"/>
                    <a:pt x="43600" y="0"/>
                  </a:cubicBezTo>
                  <a:close/>
                  <a:moveTo>
                    <a:pt x="29207" y="0"/>
                  </a:moveTo>
                  <a:cubicBezTo>
                    <a:pt x="30125" y="240"/>
                    <a:pt x="31023" y="499"/>
                    <a:pt x="31782" y="739"/>
                  </a:cubicBezTo>
                  <a:cubicBezTo>
                    <a:pt x="28787" y="1996"/>
                    <a:pt x="26032" y="3394"/>
                    <a:pt x="23537" y="4811"/>
                  </a:cubicBezTo>
                  <a:cubicBezTo>
                    <a:pt x="20044" y="4572"/>
                    <a:pt x="9244" y="3653"/>
                    <a:pt x="3913" y="2655"/>
                  </a:cubicBezTo>
                  <a:lnTo>
                    <a:pt x="3834" y="2655"/>
                  </a:lnTo>
                  <a:cubicBezTo>
                    <a:pt x="3494" y="2655"/>
                    <a:pt x="3255" y="2895"/>
                    <a:pt x="3175" y="3234"/>
                  </a:cubicBezTo>
                  <a:lnTo>
                    <a:pt x="3175" y="3314"/>
                  </a:lnTo>
                  <a:cubicBezTo>
                    <a:pt x="3175" y="3653"/>
                    <a:pt x="3414" y="3893"/>
                    <a:pt x="3754" y="3993"/>
                  </a:cubicBezTo>
                  <a:cubicBezTo>
                    <a:pt x="8405" y="4811"/>
                    <a:pt x="17149" y="5650"/>
                    <a:pt x="21720" y="6069"/>
                  </a:cubicBezTo>
                  <a:cubicBezTo>
                    <a:pt x="19225" y="7726"/>
                    <a:pt x="16969" y="9383"/>
                    <a:pt x="15232" y="11060"/>
                  </a:cubicBezTo>
                  <a:lnTo>
                    <a:pt x="679" y="11060"/>
                  </a:lnTo>
                  <a:cubicBezTo>
                    <a:pt x="340" y="11060"/>
                    <a:pt x="1" y="11299"/>
                    <a:pt x="1" y="11718"/>
                  </a:cubicBezTo>
                  <a:cubicBezTo>
                    <a:pt x="1" y="12058"/>
                    <a:pt x="340" y="12377"/>
                    <a:pt x="679" y="12377"/>
                  </a:cubicBezTo>
                  <a:lnTo>
                    <a:pt x="13735" y="12377"/>
                  </a:lnTo>
                  <a:cubicBezTo>
                    <a:pt x="11479" y="14553"/>
                    <a:pt x="9663" y="16629"/>
                    <a:pt x="8245" y="18366"/>
                  </a:cubicBezTo>
                  <a:lnTo>
                    <a:pt x="2416" y="19544"/>
                  </a:lnTo>
                  <a:cubicBezTo>
                    <a:pt x="2077" y="19624"/>
                    <a:pt x="1837" y="19863"/>
                    <a:pt x="1837" y="20203"/>
                  </a:cubicBezTo>
                  <a:lnTo>
                    <a:pt x="1837" y="20282"/>
                  </a:lnTo>
                  <a:cubicBezTo>
                    <a:pt x="1917" y="20622"/>
                    <a:pt x="2177" y="20861"/>
                    <a:pt x="2496" y="20861"/>
                  </a:cubicBezTo>
                  <a:lnTo>
                    <a:pt x="2676" y="20861"/>
                  </a:lnTo>
                  <a:lnTo>
                    <a:pt x="7068" y="19963"/>
                  </a:lnTo>
                  <a:lnTo>
                    <a:pt x="7068" y="19963"/>
                  </a:lnTo>
                  <a:cubicBezTo>
                    <a:pt x="5570" y="21959"/>
                    <a:pt x="4912" y="23197"/>
                    <a:pt x="4832" y="23277"/>
                  </a:cubicBezTo>
                  <a:lnTo>
                    <a:pt x="4832" y="23357"/>
                  </a:lnTo>
                  <a:cubicBezTo>
                    <a:pt x="4672" y="23536"/>
                    <a:pt x="4672" y="23856"/>
                    <a:pt x="4672" y="24035"/>
                  </a:cubicBezTo>
                  <a:cubicBezTo>
                    <a:pt x="6668" y="20282"/>
                    <a:pt x="9403" y="16969"/>
                    <a:pt x="12557" y="14054"/>
                  </a:cubicBezTo>
                  <a:cubicBezTo>
                    <a:pt x="19465" y="7726"/>
                    <a:pt x="27629" y="3993"/>
                    <a:pt x="36273" y="1657"/>
                  </a:cubicBezTo>
                  <a:cubicBezTo>
                    <a:pt x="38429" y="998"/>
                    <a:pt x="40685" y="399"/>
                    <a:pt x="43101" y="80"/>
                  </a:cubicBezTo>
                  <a:lnTo>
                    <a:pt x="43181" y="80"/>
                  </a:lnTo>
                  <a:lnTo>
                    <a:pt x="43181" y="0"/>
                  </a:ln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3" name="Google Shape;5403;p51"/>
          <p:cNvGrpSpPr/>
          <p:nvPr/>
        </p:nvGrpSpPr>
        <p:grpSpPr>
          <a:xfrm>
            <a:off x="7692613" y="3930688"/>
            <a:ext cx="1164375" cy="906850"/>
            <a:chOff x="14327300" y="2445713"/>
            <a:chExt cx="1164375" cy="906850"/>
          </a:xfrm>
        </p:grpSpPr>
        <p:sp>
          <p:nvSpPr>
            <p:cNvPr id="5404" name="Google Shape;5404;p51"/>
            <p:cNvSpPr/>
            <p:nvPr/>
          </p:nvSpPr>
          <p:spPr>
            <a:xfrm>
              <a:off x="15144300" y="2487638"/>
              <a:ext cx="347375" cy="424225"/>
            </a:xfrm>
            <a:custGeom>
              <a:avLst/>
              <a:gdLst/>
              <a:ahLst/>
              <a:cxnLst/>
              <a:rect l="l" t="t" r="r" b="b"/>
              <a:pathLst>
                <a:path w="13895" h="16969" extrusionOk="0">
                  <a:moveTo>
                    <a:pt x="12657" y="13795"/>
                  </a:moveTo>
                  <a:cubicBezTo>
                    <a:pt x="12809" y="13795"/>
                    <a:pt x="12968" y="13827"/>
                    <a:pt x="13126" y="13876"/>
                  </a:cubicBezTo>
                  <a:lnTo>
                    <a:pt x="13126" y="13876"/>
                  </a:lnTo>
                  <a:cubicBezTo>
                    <a:pt x="12981" y="13822"/>
                    <a:pt x="12822" y="13795"/>
                    <a:pt x="12657" y="13795"/>
                  </a:cubicBezTo>
                  <a:close/>
                  <a:moveTo>
                    <a:pt x="13126" y="13876"/>
                  </a:moveTo>
                  <a:lnTo>
                    <a:pt x="13126" y="13876"/>
                  </a:lnTo>
                  <a:cubicBezTo>
                    <a:pt x="13202" y="13904"/>
                    <a:pt x="13275" y="13939"/>
                    <a:pt x="13342" y="13981"/>
                  </a:cubicBezTo>
                  <a:lnTo>
                    <a:pt x="13342" y="13981"/>
                  </a:lnTo>
                  <a:cubicBezTo>
                    <a:pt x="13360" y="13979"/>
                    <a:pt x="13378" y="13977"/>
                    <a:pt x="13396" y="13974"/>
                  </a:cubicBezTo>
                  <a:cubicBezTo>
                    <a:pt x="13308" y="13938"/>
                    <a:pt x="13217" y="13904"/>
                    <a:pt x="13126" y="13876"/>
                  </a:cubicBezTo>
                  <a:close/>
                  <a:moveTo>
                    <a:pt x="0" y="0"/>
                  </a:moveTo>
                  <a:lnTo>
                    <a:pt x="0" y="1997"/>
                  </a:lnTo>
                  <a:cubicBezTo>
                    <a:pt x="1757" y="5889"/>
                    <a:pt x="3414" y="11878"/>
                    <a:pt x="4173" y="14713"/>
                  </a:cubicBezTo>
                  <a:cubicBezTo>
                    <a:pt x="2995" y="14793"/>
                    <a:pt x="1837" y="14793"/>
                    <a:pt x="579" y="14793"/>
                  </a:cubicBezTo>
                  <a:lnTo>
                    <a:pt x="0" y="14793"/>
                  </a:lnTo>
                  <a:lnTo>
                    <a:pt x="0" y="16370"/>
                  </a:lnTo>
                  <a:cubicBezTo>
                    <a:pt x="1997" y="16550"/>
                    <a:pt x="3913" y="16629"/>
                    <a:pt x="5909" y="16629"/>
                  </a:cubicBezTo>
                  <a:cubicBezTo>
                    <a:pt x="7169" y="16629"/>
                    <a:pt x="8411" y="16629"/>
                    <a:pt x="9602" y="16563"/>
                  </a:cubicBezTo>
                  <a:lnTo>
                    <a:pt x="9602" y="16563"/>
                  </a:lnTo>
                  <a:cubicBezTo>
                    <a:pt x="9171" y="16620"/>
                    <a:pt x="8734" y="16674"/>
                    <a:pt x="8291" y="16723"/>
                  </a:cubicBezTo>
                  <a:lnTo>
                    <a:pt x="8291" y="16723"/>
                  </a:lnTo>
                  <a:cubicBezTo>
                    <a:pt x="8815" y="16667"/>
                    <a:pt x="9330" y="16608"/>
                    <a:pt x="9822" y="16550"/>
                  </a:cubicBezTo>
                  <a:lnTo>
                    <a:pt x="9822" y="16550"/>
                  </a:lnTo>
                  <a:cubicBezTo>
                    <a:pt x="9749" y="16554"/>
                    <a:pt x="9676" y="16559"/>
                    <a:pt x="9602" y="16563"/>
                  </a:cubicBezTo>
                  <a:lnTo>
                    <a:pt x="9602" y="16563"/>
                  </a:lnTo>
                  <a:cubicBezTo>
                    <a:pt x="10707" y="16416"/>
                    <a:pt x="11777" y="16244"/>
                    <a:pt x="12817" y="16051"/>
                  </a:cubicBezTo>
                  <a:cubicBezTo>
                    <a:pt x="13475" y="15971"/>
                    <a:pt x="13895" y="15372"/>
                    <a:pt x="13815" y="14713"/>
                  </a:cubicBezTo>
                  <a:cubicBezTo>
                    <a:pt x="13770" y="14387"/>
                    <a:pt x="13592" y="14137"/>
                    <a:pt x="13342" y="13981"/>
                  </a:cubicBezTo>
                  <a:lnTo>
                    <a:pt x="13342" y="13981"/>
                  </a:lnTo>
                  <a:cubicBezTo>
                    <a:pt x="11444" y="14217"/>
                    <a:pt x="9546" y="14375"/>
                    <a:pt x="7746" y="14473"/>
                  </a:cubicBezTo>
                  <a:cubicBezTo>
                    <a:pt x="6987" y="14553"/>
                    <a:pt x="6249" y="14553"/>
                    <a:pt x="5490" y="14633"/>
                  </a:cubicBezTo>
                  <a:cubicBezTo>
                    <a:pt x="4752" y="11639"/>
                    <a:pt x="2755" y="4492"/>
                    <a:pt x="759" y="400"/>
                  </a:cubicBezTo>
                  <a:cubicBezTo>
                    <a:pt x="579" y="160"/>
                    <a:pt x="340" y="0"/>
                    <a:pt x="80" y="0"/>
                  </a:cubicBezTo>
                  <a:close/>
                  <a:moveTo>
                    <a:pt x="8291" y="16723"/>
                  </a:moveTo>
                  <a:lnTo>
                    <a:pt x="8291" y="16723"/>
                  </a:lnTo>
                  <a:cubicBezTo>
                    <a:pt x="7393" y="16819"/>
                    <a:pt x="6465" y="16906"/>
                    <a:pt x="5570" y="16969"/>
                  </a:cubicBezTo>
                  <a:cubicBezTo>
                    <a:pt x="6502" y="16904"/>
                    <a:pt x="7408" y="16822"/>
                    <a:pt x="8291" y="16723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1"/>
            <p:cNvSpPr/>
            <p:nvPr/>
          </p:nvSpPr>
          <p:spPr>
            <a:xfrm>
              <a:off x="14360625" y="2445713"/>
              <a:ext cx="783700" cy="451175"/>
            </a:xfrm>
            <a:custGeom>
              <a:avLst/>
              <a:gdLst/>
              <a:ahLst/>
              <a:cxnLst/>
              <a:rect l="l" t="t" r="r" b="b"/>
              <a:pathLst>
                <a:path w="31348" h="18047" extrusionOk="0">
                  <a:moveTo>
                    <a:pt x="225" y="3624"/>
                  </a:moveTo>
                  <a:lnTo>
                    <a:pt x="225" y="3624"/>
                  </a:lnTo>
                  <a:cubicBezTo>
                    <a:pt x="231" y="3640"/>
                    <a:pt x="238" y="3657"/>
                    <a:pt x="245" y="3674"/>
                  </a:cubicBezTo>
                  <a:cubicBezTo>
                    <a:pt x="238" y="3657"/>
                    <a:pt x="231" y="3641"/>
                    <a:pt x="225" y="3624"/>
                  </a:cubicBezTo>
                  <a:close/>
                  <a:moveTo>
                    <a:pt x="31347" y="1677"/>
                  </a:moveTo>
                  <a:cubicBezTo>
                    <a:pt x="31268" y="1757"/>
                    <a:pt x="31268" y="1757"/>
                    <a:pt x="31188" y="1757"/>
                  </a:cubicBezTo>
                  <a:cubicBezTo>
                    <a:pt x="30848" y="1917"/>
                    <a:pt x="30689" y="2336"/>
                    <a:pt x="30848" y="2676"/>
                  </a:cubicBezTo>
                  <a:cubicBezTo>
                    <a:pt x="31028" y="2995"/>
                    <a:pt x="31188" y="3334"/>
                    <a:pt x="31347" y="3674"/>
                  </a:cubicBezTo>
                  <a:lnTo>
                    <a:pt x="31347" y="1677"/>
                  </a:lnTo>
                  <a:close/>
                  <a:moveTo>
                    <a:pt x="8310" y="0"/>
                  </a:moveTo>
                  <a:cubicBezTo>
                    <a:pt x="7891" y="0"/>
                    <a:pt x="7651" y="340"/>
                    <a:pt x="7651" y="759"/>
                  </a:cubicBezTo>
                  <a:cubicBezTo>
                    <a:pt x="7731" y="2755"/>
                    <a:pt x="7731" y="6748"/>
                    <a:pt x="7651" y="9064"/>
                  </a:cubicBezTo>
                  <a:cubicBezTo>
                    <a:pt x="6653" y="8245"/>
                    <a:pt x="5735" y="7327"/>
                    <a:pt x="5076" y="6568"/>
                  </a:cubicBezTo>
                  <a:cubicBezTo>
                    <a:pt x="5076" y="5490"/>
                    <a:pt x="5156" y="3674"/>
                    <a:pt x="5076" y="2416"/>
                  </a:cubicBezTo>
                  <a:cubicBezTo>
                    <a:pt x="5076" y="2077"/>
                    <a:pt x="4817" y="1837"/>
                    <a:pt x="4397" y="1837"/>
                  </a:cubicBezTo>
                  <a:cubicBezTo>
                    <a:pt x="3978" y="1837"/>
                    <a:pt x="3739" y="2077"/>
                    <a:pt x="3739" y="2496"/>
                  </a:cubicBezTo>
                  <a:cubicBezTo>
                    <a:pt x="3818" y="3254"/>
                    <a:pt x="3739" y="4173"/>
                    <a:pt x="3739" y="4991"/>
                  </a:cubicBezTo>
                  <a:cubicBezTo>
                    <a:pt x="2820" y="3674"/>
                    <a:pt x="2401" y="2835"/>
                    <a:pt x="2321" y="2755"/>
                  </a:cubicBezTo>
                  <a:cubicBezTo>
                    <a:pt x="2161" y="2336"/>
                    <a:pt x="1742" y="2077"/>
                    <a:pt x="1323" y="2077"/>
                  </a:cubicBezTo>
                  <a:cubicBezTo>
                    <a:pt x="1163" y="2077"/>
                    <a:pt x="984" y="2077"/>
                    <a:pt x="824" y="2176"/>
                  </a:cubicBezTo>
                  <a:cubicBezTo>
                    <a:pt x="261" y="2409"/>
                    <a:pt x="0" y="3039"/>
                    <a:pt x="225" y="3624"/>
                  </a:cubicBezTo>
                  <a:lnTo>
                    <a:pt x="225" y="3624"/>
                  </a:lnTo>
                  <a:cubicBezTo>
                    <a:pt x="165" y="3464"/>
                    <a:pt x="165" y="3319"/>
                    <a:pt x="165" y="3175"/>
                  </a:cubicBezTo>
                  <a:lnTo>
                    <a:pt x="165" y="3175"/>
                  </a:lnTo>
                  <a:cubicBezTo>
                    <a:pt x="8150" y="12477"/>
                    <a:pt x="19449" y="16969"/>
                    <a:pt x="31347" y="18047"/>
                  </a:cubicBezTo>
                  <a:lnTo>
                    <a:pt x="31347" y="16470"/>
                  </a:lnTo>
                  <a:lnTo>
                    <a:pt x="29770" y="16470"/>
                  </a:lnTo>
                  <a:cubicBezTo>
                    <a:pt x="28852" y="13815"/>
                    <a:pt x="26277" y="6668"/>
                    <a:pt x="23941" y="2676"/>
                  </a:cubicBezTo>
                  <a:cubicBezTo>
                    <a:pt x="23861" y="2416"/>
                    <a:pt x="23622" y="2336"/>
                    <a:pt x="23362" y="2336"/>
                  </a:cubicBezTo>
                  <a:cubicBezTo>
                    <a:pt x="23282" y="2336"/>
                    <a:pt x="23123" y="2336"/>
                    <a:pt x="23043" y="2416"/>
                  </a:cubicBezTo>
                  <a:cubicBezTo>
                    <a:pt x="22703" y="2576"/>
                    <a:pt x="22624" y="2995"/>
                    <a:pt x="22783" y="3334"/>
                  </a:cubicBezTo>
                  <a:cubicBezTo>
                    <a:pt x="24859" y="6908"/>
                    <a:pt x="27275" y="13475"/>
                    <a:pt x="28353" y="16390"/>
                  </a:cubicBezTo>
                  <a:cubicBezTo>
                    <a:pt x="26277" y="16230"/>
                    <a:pt x="24201" y="15971"/>
                    <a:pt x="22204" y="15651"/>
                  </a:cubicBezTo>
                  <a:cubicBezTo>
                    <a:pt x="21546" y="13056"/>
                    <a:pt x="19709" y="6169"/>
                    <a:pt x="17793" y="2176"/>
                  </a:cubicBezTo>
                  <a:cubicBezTo>
                    <a:pt x="17713" y="1917"/>
                    <a:pt x="17453" y="1757"/>
                    <a:pt x="17214" y="1757"/>
                  </a:cubicBezTo>
                  <a:cubicBezTo>
                    <a:pt x="17134" y="1757"/>
                    <a:pt x="17054" y="1757"/>
                    <a:pt x="16874" y="1837"/>
                  </a:cubicBezTo>
                  <a:cubicBezTo>
                    <a:pt x="16555" y="1997"/>
                    <a:pt x="16455" y="2336"/>
                    <a:pt x="16635" y="2676"/>
                  </a:cubicBezTo>
                  <a:cubicBezTo>
                    <a:pt x="18292" y="6329"/>
                    <a:pt x="19949" y="12397"/>
                    <a:pt x="20707" y="15312"/>
                  </a:cubicBezTo>
                  <a:cubicBezTo>
                    <a:pt x="18631" y="14813"/>
                    <a:pt x="16555" y="14154"/>
                    <a:pt x="14638" y="13316"/>
                  </a:cubicBezTo>
                  <a:cubicBezTo>
                    <a:pt x="14459" y="11060"/>
                    <a:pt x="13960" y="5490"/>
                    <a:pt x="13061" y="2416"/>
                  </a:cubicBezTo>
                  <a:cubicBezTo>
                    <a:pt x="12961" y="2077"/>
                    <a:pt x="12722" y="1917"/>
                    <a:pt x="12383" y="1917"/>
                  </a:cubicBezTo>
                  <a:lnTo>
                    <a:pt x="12223" y="1917"/>
                  </a:lnTo>
                  <a:cubicBezTo>
                    <a:pt x="11883" y="2077"/>
                    <a:pt x="11644" y="2416"/>
                    <a:pt x="11804" y="2755"/>
                  </a:cubicBezTo>
                  <a:cubicBezTo>
                    <a:pt x="12562" y="5410"/>
                    <a:pt x="13061" y="10162"/>
                    <a:pt x="13221" y="12657"/>
                  </a:cubicBezTo>
                  <a:cubicBezTo>
                    <a:pt x="12303" y="12238"/>
                    <a:pt x="11384" y="11739"/>
                    <a:pt x="10566" y="11160"/>
                  </a:cubicBezTo>
                  <a:cubicBezTo>
                    <a:pt x="9967" y="10820"/>
                    <a:pt x="9468" y="10481"/>
                    <a:pt x="8969" y="10162"/>
                  </a:cubicBezTo>
                  <a:cubicBezTo>
                    <a:pt x="8969" y="7986"/>
                    <a:pt x="9069" y="3075"/>
                    <a:pt x="8969" y="679"/>
                  </a:cubicBezTo>
                  <a:cubicBezTo>
                    <a:pt x="8969" y="340"/>
                    <a:pt x="8649" y="0"/>
                    <a:pt x="8310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1"/>
            <p:cNvSpPr/>
            <p:nvPr/>
          </p:nvSpPr>
          <p:spPr>
            <a:xfrm>
              <a:off x="15335950" y="2832638"/>
              <a:ext cx="117500" cy="16850"/>
            </a:xfrm>
            <a:custGeom>
              <a:avLst/>
              <a:gdLst/>
              <a:ahLst/>
              <a:cxnLst/>
              <a:rect l="l" t="t" r="r" b="b"/>
              <a:pathLst>
                <a:path w="4700" h="674" extrusionOk="0">
                  <a:moveTo>
                    <a:pt x="4700" y="0"/>
                  </a:moveTo>
                  <a:lnTo>
                    <a:pt x="4700" y="0"/>
                  </a:lnTo>
                  <a:cubicBezTo>
                    <a:pt x="3212" y="258"/>
                    <a:pt x="1645" y="495"/>
                    <a:pt x="0" y="673"/>
                  </a:cubicBezTo>
                  <a:lnTo>
                    <a:pt x="80" y="673"/>
                  </a:lnTo>
                  <a:cubicBezTo>
                    <a:pt x="1646" y="495"/>
                    <a:pt x="3212" y="258"/>
                    <a:pt x="4700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1"/>
            <p:cNvSpPr/>
            <p:nvPr/>
          </p:nvSpPr>
          <p:spPr>
            <a:xfrm>
              <a:off x="15337950" y="2832488"/>
              <a:ext cx="141250" cy="17000"/>
            </a:xfrm>
            <a:custGeom>
              <a:avLst/>
              <a:gdLst/>
              <a:ahLst/>
              <a:cxnLst/>
              <a:rect l="l" t="t" r="r" b="b"/>
              <a:pathLst>
                <a:path w="5650" h="680" extrusionOk="0">
                  <a:moveTo>
                    <a:pt x="4651" y="1"/>
                  </a:moveTo>
                  <a:cubicBezTo>
                    <a:pt x="3154" y="260"/>
                    <a:pt x="1577" y="500"/>
                    <a:pt x="0" y="679"/>
                  </a:cubicBezTo>
                  <a:cubicBezTo>
                    <a:pt x="1817" y="580"/>
                    <a:pt x="3733" y="420"/>
                    <a:pt x="5650" y="180"/>
                  </a:cubicBezTo>
                  <a:cubicBezTo>
                    <a:pt x="5410" y="81"/>
                    <a:pt x="5150" y="1"/>
                    <a:pt x="4911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1"/>
            <p:cNvSpPr/>
            <p:nvPr/>
          </p:nvSpPr>
          <p:spPr>
            <a:xfrm>
              <a:off x="14345775" y="2537538"/>
              <a:ext cx="170700" cy="180700"/>
            </a:xfrm>
            <a:custGeom>
              <a:avLst/>
              <a:gdLst/>
              <a:ahLst/>
              <a:cxnLst/>
              <a:rect l="l" t="t" r="r" b="b"/>
              <a:pathLst>
                <a:path w="6828" h="7228" extrusionOk="0">
                  <a:moveTo>
                    <a:pt x="4073" y="4652"/>
                  </a:moveTo>
                  <a:cubicBezTo>
                    <a:pt x="2496" y="4991"/>
                    <a:pt x="420" y="5151"/>
                    <a:pt x="1" y="5231"/>
                  </a:cubicBezTo>
                  <a:cubicBezTo>
                    <a:pt x="420" y="5151"/>
                    <a:pt x="2496" y="4991"/>
                    <a:pt x="4073" y="4652"/>
                  </a:cubicBezTo>
                  <a:cubicBezTo>
                    <a:pt x="4832" y="5490"/>
                    <a:pt x="5750" y="6389"/>
                    <a:pt x="6828" y="7227"/>
                  </a:cubicBezTo>
                  <a:cubicBezTo>
                    <a:pt x="5750" y="6389"/>
                    <a:pt x="4832" y="5490"/>
                    <a:pt x="4073" y="4652"/>
                  </a:cubicBezTo>
                  <a:close/>
                  <a:moveTo>
                    <a:pt x="839" y="1"/>
                  </a:moveTo>
                  <a:lnTo>
                    <a:pt x="839" y="1"/>
                  </a:ln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1"/>
            <p:cNvSpPr/>
            <p:nvPr/>
          </p:nvSpPr>
          <p:spPr>
            <a:xfrm>
              <a:off x="15144300" y="2911838"/>
              <a:ext cx="139275" cy="239100"/>
            </a:xfrm>
            <a:custGeom>
              <a:avLst/>
              <a:gdLst/>
              <a:ahLst/>
              <a:cxnLst/>
              <a:rect l="l" t="t" r="r" b="b"/>
              <a:pathLst>
                <a:path w="5571" h="9564" extrusionOk="0">
                  <a:moveTo>
                    <a:pt x="5570" y="1"/>
                  </a:moveTo>
                  <a:cubicBezTo>
                    <a:pt x="3913" y="3494"/>
                    <a:pt x="1917" y="6808"/>
                    <a:pt x="0" y="9563"/>
                  </a:cubicBezTo>
                  <a:lnTo>
                    <a:pt x="0" y="9563"/>
                  </a:lnTo>
                  <a:cubicBezTo>
                    <a:pt x="1917" y="6808"/>
                    <a:pt x="3913" y="3494"/>
                    <a:pt x="5570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1"/>
            <p:cNvSpPr/>
            <p:nvPr/>
          </p:nvSpPr>
          <p:spPr>
            <a:xfrm>
              <a:off x="14994575" y="3150913"/>
              <a:ext cx="149750" cy="197650"/>
            </a:xfrm>
            <a:custGeom>
              <a:avLst/>
              <a:gdLst/>
              <a:ahLst/>
              <a:cxnLst/>
              <a:rect l="l" t="t" r="r" b="b"/>
              <a:pathLst>
                <a:path w="5990" h="7906" extrusionOk="0">
                  <a:moveTo>
                    <a:pt x="5989" y="0"/>
                  </a:moveTo>
                  <a:cubicBezTo>
                    <a:pt x="2915" y="4572"/>
                    <a:pt x="180" y="7646"/>
                    <a:pt x="0" y="7905"/>
                  </a:cubicBezTo>
                  <a:cubicBezTo>
                    <a:pt x="180" y="7646"/>
                    <a:pt x="2915" y="4572"/>
                    <a:pt x="5989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1"/>
            <p:cNvSpPr/>
            <p:nvPr/>
          </p:nvSpPr>
          <p:spPr>
            <a:xfrm>
              <a:off x="15144300" y="2896863"/>
              <a:ext cx="245575" cy="254075"/>
            </a:xfrm>
            <a:custGeom>
              <a:avLst/>
              <a:gdLst/>
              <a:ahLst/>
              <a:cxnLst/>
              <a:rect l="l" t="t" r="r" b="b"/>
              <a:pathLst>
                <a:path w="9823" h="10163" extrusionOk="0">
                  <a:moveTo>
                    <a:pt x="0" y="1"/>
                  </a:moveTo>
                  <a:lnTo>
                    <a:pt x="0" y="760"/>
                  </a:lnTo>
                  <a:lnTo>
                    <a:pt x="579" y="760"/>
                  </a:lnTo>
                  <a:cubicBezTo>
                    <a:pt x="1757" y="760"/>
                    <a:pt x="2915" y="760"/>
                    <a:pt x="3993" y="680"/>
                  </a:cubicBezTo>
                  <a:lnTo>
                    <a:pt x="3993" y="680"/>
                  </a:lnTo>
                  <a:cubicBezTo>
                    <a:pt x="2835" y="3255"/>
                    <a:pt x="1418" y="5591"/>
                    <a:pt x="0" y="7747"/>
                  </a:cubicBezTo>
                  <a:lnTo>
                    <a:pt x="0" y="10162"/>
                  </a:lnTo>
                  <a:cubicBezTo>
                    <a:pt x="1917" y="7407"/>
                    <a:pt x="3913" y="4093"/>
                    <a:pt x="5570" y="600"/>
                  </a:cubicBezTo>
                  <a:cubicBezTo>
                    <a:pt x="6987" y="500"/>
                    <a:pt x="8485" y="340"/>
                    <a:pt x="9822" y="181"/>
                  </a:cubicBezTo>
                  <a:lnTo>
                    <a:pt x="9822" y="181"/>
                  </a:lnTo>
                  <a:cubicBezTo>
                    <a:pt x="8564" y="260"/>
                    <a:pt x="7247" y="260"/>
                    <a:pt x="5909" y="260"/>
                  </a:cubicBezTo>
                  <a:cubicBezTo>
                    <a:pt x="3913" y="260"/>
                    <a:pt x="1997" y="181"/>
                    <a:pt x="0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1"/>
            <p:cNvSpPr/>
            <p:nvPr/>
          </p:nvSpPr>
          <p:spPr>
            <a:xfrm>
              <a:off x="14327300" y="2525063"/>
              <a:ext cx="817025" cy="827500"/>
            </a:xfrm>
            <a:custGeom>
              <a:avLst/>
              <a:gdLst/>
              <a:ahLst/>
              <a:cxnLst/>
              <a:rect l="l" t="t" r="r" b="b"/>
              <a:pathLst>
                <a:path w="32681" h="33100" extrusionOk="0">
                  <a:moveTo>
                    <a:pt x="1498" y="1"/>
                  </a:moveTo>
                  <a:cubicBezTo>
                    <a:pt x="1498" y="160"/>
                    <a:pt x="1498" y="320"/>
                    <a:pt x="1578" y="500"/>
                  </a:cubicBezTo>
                  <a:cubicBezTo>
                    <a:pt x="1578" y="659"/>
                    <a:pt x="2237" y="2077"/>
                    <a:pt x="3814" y="3993"/>
                  </a:cubicBezTo>
                  <a:cubicBezTo>
                    <a:pt x="2317" y="4233"/>
                    <a:pt x="580" y="4392"/>
                    <a:pt x="580" y="4392"/>
                  </a:cubicBezTo>
                  <a:cubicBezTo>
                    <a:pt x="241" y="4392"/>
                    <a:pt x="1" y="4732"/>
                    <a:pt x="1" y="5071"/>
                  </a:cubicBezTo>
                  <a:cubicBezTo>
                    <a:pt x="1" y="5490"/>
                    <a:pt x="320" y="5730"/>
                    <a:pt x="660" y="5730"/>
                  </a:cubicBezTo>
                  <a:lnTo>
                    <a:pt x="740" y="5730"/>
                  </a:lnTo>
                  <a:cubicBezTo>
                    <a:pt x="1159" y="5650"/>
                    <a:pt x="3235" y="5490"/>
                    <a:pt x="4812" y="5151"/>
                  </a:cubicBezTo>
                  <a:cubicBezTo>
                    <a:pt x="5571" y="5989"/>
                    <a:pt x="6489" y="6888"/>
                    <a:pt x="7567" y="7726"/>
                  </a:cubicBezTo>
                  <a:cubicBezTo>
                    <a:pt x="7567" y="7806"/>
                    <a:pt x="7567" y="7806"/>
                    <a:pt x="7647" y="7806"/>
                  </a:cubicBezTo>
                  <a:cubicBezTo>
                    <a:pt x="5072" y="8645"/>
                    <a:pt x="2656" y="9483"/>
                    <a:pt x="2576" y="9483"/>
                  </a:cubicBezTo>
                  <a:cubicBezTo>
                    <a:pt x="2317" y="9563"/>
                    <a:pt x="2157" y="9802"/>
                    <a:pt x="2157" y="10142"/>
                  </a:cubicBezTo>
                  <a:lnTo>
                    <a:pt x="2157" y="10301"/>
                  </a:lnTo>
                  <a:cubicBezTo>
                    <a:pt x="2317" y="10641"/>
                    <a:pt x="2576" y="10801"/>
                    <a:pt x="2816" y="10801"/>
                  </a:cubicBezTo>
                  <a:cubicBezTo>
                    <a:pt x="2916" y="10801"/>
                    <a:pt x="2995" y="10801"/>
                    <a:pt x="3075" y="10721"/>
                  </a:cubicBezTo>
                  <a:cubicBezTo>
                    <a:pt x="3075" y="10721"/>
                    <a:pt x="6070" y="9643"/>
                    <a:pt x="8904" y="8804"/>
                  </a:cubicBezTo>
                  <a:cubicBezTo>
                    <a:pt x="9404" y="9144"/>
                    <a:pt x="9903" y="9563"/>
                    <a:pt x="10482" y="9882"/>
                  </a:cubicBezTo>
                  <a:cubicBezTo>
                    <a:pt x="11480" y="10481"/>
                    <a:pt x="12478" y="11060"/>
                    <a:pt x="13476" y="11559"/>
                  </a:cubicBezTo>
                  <a:cubicBezTo>
                    <a:pt x="10222" y="13476"/>
                    <a:pt x="5411" y="15212"/>
                    <a:pt x="5411" y="15292"/>
                  </a:cubicBezTo>
                  <a:cubicBezTo>
                    <a:pt x="5072" y="15372"/>
                    <a:pt x="4912" y="15632"/>
                    <a:pt x="4912" y="15871"/>
                  </a:cubicBezTo>
                  <a:cubicBezTo>
                    <a:pt x="4912" y="15971"/>
                    <a:pt x="4912" y="16051"/>
                    <a:pt x="4992" y="16131"/>
                  </a:cubicBezTo>
                  <a:cubicBezTo>
                    <a:pt x="5072" y="16370"/>
                    <a:pt x="5311" y="16550"/>
                    <a:pt x="5571" y="16550"/>
                  </a:cubicBezTo>
                  <a:lnTo>
                    <a:pt x="5810" y="16550"/>
                  </a:lnTo>
                  <a:cubicBezTo>
                    <a:pt x="6070" y="16470"/>
                    <a:pt x="11639" y="14374"/>
                    <a:pt x="14973" y="12218"/>
                  </a:cubicBezTo>
                  <a:cubicBezTo>
                    <a:pt x="16970" y="13136"/>
                    <a:pt x="19046" y="13795"/>
                    <a:pt x="21122" y="14294"/>
                  </a:cubicBezTo>
                  <a:cubicBezTo>
                    <a:pt x="16051" y="18127"/>
                    <a:pt x="9723" y="21361"/>
                    <a:pt x="9643" y="21461"/>
                  </a:cubicBezTo>
                  <a:cubicBezTo>
                    <a:pt x="9404" y="21541"/>
                    <a:pt x="9304" y="21780"/>
                    <a:pt x="9304" y="22040"/>
                  </a:cubicBezTo>
                  <a:cubicBezTo>
                    <a:pt x="9304" y="22119"/>
                    <a:pt x="9304" y="22199"/>
                    <a:pt x="9404" y="22279"/>
                  </a:cubicBezTo>
                  <a:cubicBezTo>
                    <a:pt x="9483" y="22539"/>
                    <a:pt x="9723" y="22698"/>
                    <a:pt x="9982" y="22698"/>
                  </a:cubicBezTo>
                  <a:cubicBezTo>
                    <a:pt x="10062" y="22698"/>
                    <a:pt x="10142" y="22698"/>
                    <a:pt x="10222" y="22619"/>
                  </a:cubicBezTo>
                  <a:cubicBezTo>
                    <a:pt x="10302" y="22539"/>
                    <a:pt x="17548" y="18866"/>
                    <a:pt x="22779" y="14633"/>
                  </a:cubicBezTo>
                  <a:cubicBezTo>
                    <a:pt x="24875" y="15053"/>
                    <a:pt x="26951" y="15372"/>
                    <a:pt x="29107" y="15472"/>
                  </a:cubicBezTo>
                  <a:cubicBezTo>
                    <a:pt x="24036" y="21201"/>
                    <a:pt x="16890" y="26851"/>
                    <a:pt x="16790" y="26950"/>
                  </a:cubicBezTo>
                  <a:cubicBezTo>
                    <a:pt x="16630" y="27030"/>
                    <a:pt x="16550" y="27190"/>
                    <a:pt x="16550" y="27450"/>
                  </a:cubicBezTo>
                  <a:cubicBezTo>
                    <a:pt x="16550" y="27609"/>
                    <a:pt x="16550" y="27689"/>
                    <a:pt x="16710" y="27849"/>
                  </a:cubicBezTo>
                  <a:cubicBezTo>
                    <a:pt x="16790" y="28028"/>
                    <a:pt x="16970" y="28108"/>
                    <a:pt x="17209" y="28108"/>
                  </a:cubicBezTo>
                  <a:cubicBezTo>
                    <a:pt x="17389" y="28108"/>
                    <a:pt x="17469" y="28028"/>
                    <a:pt x="17628" y="27949"/>
                  </a:cubicBezTo>
                  <a:cubicBezTo>
                    <a:pt x="17708" y="27849"/>
                    <a:pt x="25613" y="21700"/>
                    <a:pt x="30764" y="15632"/>
                  </a:cubicBezTo>
                  <a:lnTo>
                    <a:pt x="32680" y="15632"/>
                  </a:lnTo>
                  <a:lnTo>
                    <a:pt x="32680" y="14873"/>
                  </a:lnTo>
                  <a:cubicBezTo>
                    <a:pt x="20782" y="13795"/>
                    <a:pt x="9483" y="9303"/>
                    <a:pt x="1498" y="1"/>
                  </a:cubicBezTo>
                  <a:close/>
                  <a:moveTo>
                    <a:pt x="32680" y="22619"/>
                  </a:moveTo>
                  <a:cubicBezTo>
                    <a:pt x="29187" y="28108"/>
                    <a:pt x="25773" y="31941"/>
                    <a:pt x="25693" y="32021"/>
                  </a:cubicBezTo>
                  <a:cubicBezTo>
                    <a:pt x="25613" y="32181"/>
                    <a:pt x="25534" y="32340"/>
                    <a:pt x="25534" y="32440"/>
                  </a:cubicBezTo>
                  <a:cubicBezTo>
                    <a:pt x="25534" y="32680"/>
                    <a:pt x="25613" y="32840"/>
                    <a:pt x="25773" y="32939"/>
                  </a:cubicBezTo>
                  <a:cubicBezTo>
                    <a:pt x="25953" y="33099"/>
                    <a:pt x="26113" y="33099"/>
                    <a:pt x="26192" y="33099"/>
                  </a:cubicBezTo>
                  <a:cubicBezTo>
                    <a:pt x="26452" y="33099"/>
                    <a:pt x="26612" y="33099"/>
                    <a:pt x="26691" y="32939"/>
                  </a:cubicBezTo>
                  <a:cubicBezTo>
                    <a:pt x="26871" y="32680"/>
                    <a:pt x="29606" y="29606"/>
                    <a:pt x="32680" y="25034"/>
                  </a:cubicBezTo>
                  <a:lnTo>
                    <a:pt x="32680" y="22619"/>
                  </a:ln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3" name="Google Shape;5413;p51"/>
          <p:cNvGrpSpPr/>
          <p:nvPr/>
        </p:nvGrpSpPr>
        <p:grpSpPr>
          <a:xfrm rot="2271873" flipH="1">
            <a:off x="7099625" y="1314674"/>
            <a:ext cx="698841" cy="605711"/>
            <a:chOff x="11338850" y="445438"/>
            <a:chExt cx="1208300" cy="1126925"/>
          </a:xfrm>
        </p:grpSpPr>
        <p:sp>
          <p:nvSpPr>
            <p:cNvPr id="5414" name="Google Shape;5414;p51"/>
            <p:cNvSpPr/>
            <p:nvPr/>
          </p:nvSpPr>
          <p:spPr>
            <a:xfrm>
              <a:off x="12428825" y="861163"/>
              <a:ext cx="118325" cy="41950"/>
            </a:xfrm>
            <a:custGeom>
              <a:avLst/>
              <a:gdLst/>
              <a:ahLst/>
              <a:cxnLst/>
              <a:rect l="l" t="t" r="r" b="b"/>
              <a:pathLst>
                <a:path w="4733" h="1678" extrusionOk="0">
                  <a:moveTo>
                    <a:pt x="4732" y="1"/>
                  </a:moveTo>
                  <a:cubicBezTo>
                    <a:pt x="4732" y="344"/>
                    <a:pt x="4556" y="694"/>
                    <a:pt x="4293" y="922"/>
                  </a:cubicBezTo>
                  <a:lnTo>
                    <a:pt x="4293" y="922"/>
                  </a:lnTo>
                  <a:cubicBezTo>
                    <a:pt x="4300" y="921"/>
                    <a:pt x="4306" y="920"/>
                    <a:pt x="4313" y="919"/>
                  </a:cubicBezTo>
                  <a:cubicBezTo>
                    <a:pt x="4572" y="679"/>
                    <a:pt x="4732" y="340"/>
                    <a:pt x="4732" y="1"/>
                  </a:cubicBezTo>
                  <a:close/>
                  <a:moveTo>
                    <a:pt x="4293" y="922"/>
                  </a:moveTo>
                  <a:cubicBezTo>
                    <a:pt x="3374" y="1081"/>
                    <a:pt x="2485" y="1233"/>
                    <a:pt x="1612" y="1387"/>
                  </a:cubicBezTo>
                  <a:lnTo>
                    <a:pt x="1612" y="1387"/>
                  </a:lnTo>
                  <a:cubicBezTo>
                    <a:pt x="2270" y="1317"/>
                    <a:pt x="2924" y="1248"/>
                    <a:pt x="3654" y="1178"/>
                  </a:cubicBezTo>
                  <a:cubicBezTo>
                    <a:pt x="3890" y="1178"/>
                    <a:pt x="4112" y="1079"/>
                    <a:pt x="4293" y="922"/>
                  </a:cubicBezTo>
                  <a:close/>
                  <a:moveTo>
                    <a:pt x="1612" y="1387"/>
                  </a:moveTo>
                  <a:cubicBezTo>
                    <a:pt x="1514" y="1397"/>
                    <a:pt x="1417" y="1407"/>
                    <a:pt x="1318" y="1418"/>
                  </a:cubicBezTo>
                  <a:cubicBezTo>
                    <a:pt x="1310" y="1426"/>
                    <a:pt x="1303" y="1434"/>
                    <a:pt x="1296" y="1442"/>
                  </a:cubicBezTo>
                  <a:lnTo>
                    <a:pt x="1296" y="1442"/>
                  </a:lnTo>
                  <a:cubicBezTo>
                    <a:pt x="1401" y="1424"/>
                    <a:pt x="1507" y="1405"/>
                    <a:pt x="1612" y="1387"/>
                  </a:cubicBezTo>
                  <a:close/>
                  <a:moveTo>
                    <a:pt x="1296" y="1442"/>
                  </a:moveTo>
                  <a:lnTo>
                    <a:pt x="1296" y="1442"/>
                  </a:lnTo>
                  <a:cubicBezTo>
                    <a:pt x="861" y="1520"/>
                    <a:pt x="430" y="1597"/>
                    <a:pt x="1" y="1677"/>
                  </a:cubicBezTo>
                  <a:lnTo>
                    <a:pt x="1239" y="1677"/>
                  </a:lnTo>
                  <a:cubicBezTo>
                    <a:pt x="1239" y="1588"/>
                    <a:pt x="1239" y="1514"/>
                    <a:pt x="1296" y="1442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1"/>
            <p:cNvSpPr/>
            <p:nvPr/>
          </p:nvSpPr>
          <p:spPr>
            <a:xfrm>
              <a:off x="11455300" y="903088"/>
              <a:ext cx="1004500" cy="669275"/>
            </a:xfrm>
            <a:custGeom>
              <a:avLst/>
              <a:gdLst/>
              <a:ahLst/>
              <a:cxnLst/>
              <a:rect l="l" t="t" r="r" b="b"/>
              <a:pathLst>
                <a:path w="40180" h="26771" extrusionOk="0">
                  <a:moveTo>
                    <a:pt x="38682" y="0"/>
                  </a:moveTo>
                  <a:cubicBezTo>
                    <a:pt x="34849" y="8145"/>
                    <a:pt x="31955" y="18865"/>
                    <a:pt x="31955" y="19045"/>
                  </a:cubicBezTo>
                  <a:cubicBezTo>
                    <a:pt x="31855" y="19364"/>
                    <a:pt x="32035" y="19704"/>
                    <a:pt x="32354" y="19863"/>
                  </a:cubicBezTo>
                  <a:lnTo>
                    <a:pt x="32534" y="19863"/>
                  </a:lnTo>
                  <a:cubicBezTo>
                    <a:pt x="32853" y="19863"/>
                    <a:pt x="33113" y="19624"/>
                    <a:pt x="33192" y="19364"/>
                  </a:cubicBezTo>
                  <a:cubicBezTo>
                    <a:pt x="33192" y="19284"/>
                    <a:pt x="36187" y="8065"/>
                    <a:pt x="40180" y="0"/>
                  </a:cubicBezTo>
                  <a:lnTo>
                    <a:pt x="38942" y="0"/>
                  </a:lnTo>
                  <a:cubicBezTo>
                    <a:pt x="38842" y="0"/>
                    <a:pt x="38762" y="0"/>
                    <a:pt x="38682" y="80"/>
                  </a:cubicBezTo>
                  <a:lnTo>
                    <a:pt x="38682" y="0"/>
                  </a:lnTo>
                  <a:close/>
                  <a:moveTo>
                    <a:pt x="174" y="23357"/>
                  </a:moveTo>
                  <a:cubicBezTo>
                    <a:pt x="14" y="23536"/>
                    <a:pt x="14" y="23856"/>
                    <a:pt x="14" y="24035"/>
                  </a:cubicBezTo>
                  <a:cubicBezTo>
                    <a:pt x="19" y="24027"/>
                    <a:pt x="23" y="24018"/>
                    <a:pt x="28" y="24009"/>
                  </a:cubicBezTo>
                  <a:lnTo>
                    <a:pt x="28" y="24009"/>
                  </a:lnTo>
                  <a:cubicBezTo>
                    <a:pt x="1" y="23783"/>
                    <a:pt x="42" y="23550"/>
                    <a:pt x="174" y="23357"/>
                  </a:cubicBezTo>
                  <a:close/>
                  <a:moveTo>
                    <a:pt x="31615" y="1657"/>
                  </a:moveTo>
                  <a:lnTo>
                    <a:pt x="31615" y="1657"/>
                  </a:lnTo>
                  <a:cubicBezTo>
                    <a:pt x="22971" y="3993"/>
                    <a:pt x="14807" y="7726"/>
                    <a:pt x="7899" y="14054"/>
                  </a:cubicBezTo>
                  <a:cubicBezTo>
                    <a:pt x="4753" y="16962"/>
                    <a:pt x="2023" y="20267"/>
                    <a:pt x="28" y="24009"/>
                  </a:cubicBezTo>
                  <a:lnTo>
                    <a:pt x="28" y="24009"/>
                  </a:lnTo>
                  <a:cubicBezTo>
                    <a:pt x="72" y="24366"/>
                    <a:pt x="287" y="24707"/>
                    <a:pt x="593" y="24854"/>
                  </a:cubicBezTo>
                  <a:cubicBezTo>
                    <a:pt x="753" y="25034"/>
                    <a:pt x="1012" y="25034"/>
                    <a:pt x="1172" y="25034"/>
                  </a:cubicBezTo>
                  <a:cubicBezTo>
                    <a:pt x="1591" y="25034"/>
                    <a:pt x="2010" y="24854"/>
                    <a:pt x="2170" y="24455"/>
                  </a:cubicBezTo>
                  <a:cubicBezTo>
                    <a:pt x="2170" y="24455"/>
                    <a:pt x="2909" y="23197"/>
                    <a:pt x="4326" y="21281"/>
                  </a:cubicBezTo>
                  <a:lnTo>
                    <a:pt x="4825" y="26191"/>
                  </a:lnTo>
                  <a:cubicBezTo>
                    <a:pt x="4905" y="26531"/>
                    <a:pt x="5164" y="26770"/>
                    <a:pt x="5504" y="26770"/>
                  </a:cubicBezTo>
                  <a:lnTo>
                    <a:pt x="5584" y="26770"/>
                  </a:lnTo>
                  <a:cubicBezTo>
                    <a:pt x="5903" y="26770"/>
                    <a:pt x="6163" y="26451"/>
                    <a:pt x="6163" y="26032"/>
                  </a:cubicBezTo>
                  <a:lnTo>
                    <a:pt x="5504" y="19704"/>
                  </a:lnTo>
                  <a:cubicBezTo>
                    <a:pt x="6901" y="17967"/>
                    <a:pt x="8738" y="15871"/>
                    <a:pt x="10994" y="13795"/>
                  </a:cubicBezTo>
                  <a:lnTo>
                    <a:pt x="10994" y="13795"/>
                  </a:lnTo>
                  <a:cubicBezTo>
                    <a:pt x="10654" y="16789"/>
                    <a:pt x="10075" y="22119"/>
                    <a:pt x="9496" y="26032"/>
                  </a:cubicBezTo>
                  <a:cubicBezTo>
                    <a:pt x="9397" y="26351"/>
                    <a:pt x="9656" y="26691"/>
                    <a:pt x="10075" y="26770"/>
                  </a:cubicBezTo>
                  <a:lnTo>
                    <a:pt x="10155" y="26770"/>
                  </a:lnTo>
                  <a:cubicBezTo>
                    <a:pt x="10495" y="26770"/>
                    <a:pt x="10734" y="26531"/>
                    <a:pt x="10814" y="26191"/>
                  </a:cubicBezTo>
                  <a:cubicBezTo>
                    <a:pt x="11493" y="21540"/>
                    <a:pt x="12231" y="14633"/>
                    <a:pt x="12491" y="12477"/>
                  </a:cubicBezTo>
                  <a:cubicBezTo>
                    <a:pt x="14308" y="10800"/>
                    <a:pt x="16563" y="9063"/>
                    <a:pt x="19139" y="7486"/>
                  </a:cubicBezTo>
                  <a:lnTo>
                    <a:pt x="19139" y="7486"/>
                  </a:lnTo>
                  <a:cubicBezTo>
                    <a:pt x="18639" y="11299"/>
                    <a:pt x="17142" y="19364"/>
                    <a:pt x="16224" y="23856"/>
                  </a:cubicBezTo>
                  <a:cubicBezTo>
                    <a:pt x="16144" y="24195"/>
                    <a:pt x="16384" y="24614"/>
                    <a:pt x="16803" y="24614"/>
                  </a:cubicBezTo>
                  <a:lnTo>
                    <a:pt x="16883" y="24694"/>
                  </a:lnTo>
                  <a:cubicBezTo>
                    <a:pt x="17222" y="24694"/>
                    <a:pt x="17482" y="24455"/>
                    <a:pt x="17561" y="24115"/>
                  </a:cubicBezTo>
                  <a:cubicBezTo>
                    <a:pt x="17641" y="23536"/>
                    <a:pt x="20137" y="10720"/>
                    <a:pt x="20636" y="6568"/>
                  </a:cubicBezTo>
                  <a:cubicBezTo>
                    <a:pt x="22971" y="5151"/>
                    <a:pt x="25627" y="3813"/>
                    <a:pt x="28461" y="2735"/>
                  </a:cubicBezTo>
                  <a:lnTo>
                    <a:pt x="28461" y="2735"/>
                  </a:lnTo>
                  <a:cubicBezTo>
                    <a:pt x="27283" y="6308"/>
                    <a:pt x="24968" y="13795"/>
                    <a:pt x="24049" y="19364"/>
                  </a:cubicBezTo>
                  <a:cubicBezTo>
                    <a:pt x="24049" y="19783"/>
                    <a:pt x="24289" y="20123"/>
                    <a:pt x="24628" y="20123"/>
                  </a:cubicBezTo>
                  <a:lnTo>
                    <a:pt x="24708" y="20123"/>
                  </a:lnTo>
                  <a:cubicBezTo>
                    <a:pt x="25048" y="20123"/>
                    <a:pt x="25367" y="19863"/>
                    <a:pt x="25367" y="19624"/>
                  </a:cubicBezTo>
                  <a:cubicBezTo>
                    <a:pt x="26285" y="13475"/>
                    <a:pt x="29040" y="5151"/>
                    <a:pt x="30118" y="2156"/>
                  </a:cubicBezTo>
                  <a:lnTo>
                    <a:pt x="31615" y="1657"/>
                  </a:ln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1"/>
            <p:cNvSpPr/>
            <p:nvPr/>
          </p:nvSpPr>
          <p:spPr>
            <a:xfrm>
              <a:off x="12245675" y="905213"/>
              <a:ext cx="169650" cy="39325"/>
            </a:xfrm>
            <a:custGeom>
              <a:avLst/>
              <a:gdLst/>
              <a:ahLst/>
              <a:cxnLst/>
              <a:rect l="l" t="t" r="r" b="b"/>
              <a:pathLst>
                <a:path w="6786" h="1573" extrusionOk="0">
                  <a:moveTo>
                    <a:pt x="6785" y="1"/>
                  </a:moveTo>
                  <a:lnTo>
                    <a:pt x="6785" y="1"/>
                  </a:lnTo>
                  <a:cubicBezTo>
                    <a:pt x="4386" y="321"/>
                    <a:pt x="2144" y="917"/>
                    <a:pt x="0" y="1572"/>
                  </a:cubicBezTo>
                  <a:lnTo>
                    <a:pt x="80" y="1572"/>
                  </a:lnTo>
                  <a:cubicBezTo>
                    <a:pt x="2144" y="917"/>
                    <a:pt x="4386" y="321"/>
                    <a:pt x="678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1"/>
            <p:cNvSpPr/>
            <p:nvPr/>
          </p:nvSpPr>
          <p:spPr>
            <a:xfrm>
              <a:off x="11550950" y="445438"/>
              <a:ext cx="996200" cy="457675"/>
            </a:xfrm>
            <a:custGeom>
              <a:avLst/>
              <a:gdLst/>
              <a:ahLst/>
              <a:cxnLst/>
              <a:rect l="l" t="t" r="r" b="b"/>
              <a:pathLst>
                <a:path w="39848" h="18307" extrusionOk="0">
                  <a:moveTo>
                    <a:pt x="680" y="10061"/>
                  </a:moveTo>
                  <a:cubicBezTo>
                    <a:pt x="340" y="10061"/>
                    <a:pt x="81" y="10221"/>
                    <a:pt x="1" y="10481"/>
                  </a:cubicBezTo>
                  <a:lnTo>
                    <a:pt x="1" y="10720"/>
                  </a:lnTo>
                  <a:cubicBezTo>
                    <a:pt x="1" y="10980"/>
                    <a:pt x="181" y="11319"/>
                    <a:pt x="420" y="11399"/>
                  </a:cubicBezTo>
                  <a:cubicBezTo>
                    <a:pt x="500" y="11399"/>
                    <a:pt x="12158" y="15631"/>
                    <a:pt x="20723" y="18306"/>
                  </a:cubicBezTo>
                  <a:lnTo>
                    <a:pt x="25454" y="18306"/>
                  </a:lnTo>
                  <a:cubicBezTo>
                    <a:pt x="17229" y="16130"/>
                    <a:pt x="999" y="10141"/>
                    <a:pt x="839" y="10141"/>
                  </a:cubicBezTo>
                  <a:cubicBezTo>
                    <a:pt x="760" y="10061"/>
                    <a:pt x="680" y="10061"/>
                    <a:pt x="680" y="10061"/>
                  </a:cubicBezTo>
                  <a:close/>
                  <a:moveTo>
                    <a:pt x="13316" y="0"/>
                  </a:moveTo>
                  <a:cubicBezTo>
                    <a:pt x="13157" y="0"/>
                    <a:pt x="12897" y="160"/>
                    <a:pt x="12817" y="340"/>
                  </a:cubicBezTo>
                  <a:cubicBezTo>
                    <a:pt x="12737" y="419"/>
                    <a:pt x="12657" y="579"/>
                    <a:pt x="12657" y="659"/>
                  </a:cubicBezTo>
                  <a:cubicBezTo>
                    <a:pt x="12657" y="918"/>
                    <a:pt x="12817" y="1158"/>
                    <a:pt x="12977" y="1238"/>
                  </a:cubicBezTo>
                  <a:cubicBezTo>
                    <a:pt x="20383" y="5909"/>
                    <a:pt x="30125" y="13056"/>
                    <a:pt x="34018" y="16050"/>
                  </a:cubicBezTo>
                  <a:cubicBezTo>
                    <a:pt x="31023" y="16629"/>
                    <a:pt x="28129" y="17388"/>
                    <a:pt x="25454" y="18306"/>
                  </a:cubicBezTo>
                  <a:lnTo>
                    <a:pt x="35116" y="18306"/>
                  </a:lnTo>
                  <a:cubicBezTo>
                    <a:pt x="36513" y="18047"/>
                    <a:pt x="37931" y="17807"/>
                    <a:pt x="39428" y="17548"/>
                  </a:cubicBezTo>
                  <a:cubicBezTo>
                    <a:pt x="39687" y="17308"/>
                    <a:pt x="39847" y="16969"/>
                    <a:pt x="39847" y="16629"/>
                  </a:cubicBezTo>
                  <a:lnTo>
                    <a:pt x="39847" y="16549"/>
                  </a:lnTo>
                  <a:lnTo>
                    <a:pt x="39767" y="16549"/>
                  </a:lnTo>
                  <a:cubicBezTo>
                    <a:pt x="39767" y="15970"/>
                    <a:pt x="39268" y="15471"/>
                    <a:pt x="38689" y="15471"/>
                  </a:cubicBezTo>
                  <a:lnTo>
                    <a:pt x="38510" y="15471"/>
                  </a:lnTo>
                  <a:cubicBezTo>
                    <a:pt x="37691" y="15551"/>
                    <a:pt x="36773" y="15711"/>
                    <a:pt x="35854" y="15811"/>
                  </a:cubicBezTo>
                  <a:cubicBezTo>
                    <a:pt x="32860" y="13555"/>
                    <a:pt x="21880" y="5230"/>
                    <a:pt x="13735" y="80"/>
                  </a:cubicBezTo>
                  <a:cubicBezTo>
                    <a:pt x="13556" y="80"/>
                    <a:pt x="13476" y="0"/>
                    <a:pt x="13316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1"/>
            <p:cNvSpPr/>
            <p:nvPr/>
          </p:nvSpPr>
          <p:spPr>
            <a:xfrm>
              <a:off x="11338850" y="903088"/>
              <a:ext cx="1090000" cy="600900"/>
            </a:xfrm>
            <a:custGeom>
              <a:avLst/>
              <a:gdLst/>
              <a:ahLst/>
              <a:cxnLst/>
              <a:rect l="l" t="t" r="r" b="b"/>
              <a:pathLst>
                <a:path w="43600" h="24036" extrusionOk="0">
                  <a:moveTo>
                    <a:pt x="43340" y="0"/>
                  </a:moveTo>
                  <a:lnTo>
                    <a:pt x="43340" y="80"/>
                  </a:lnTo>
                  <a:cubicBezTo>
                    <a:pt x="43420" y="0"/>
                    <a:pt x="43500" y="0"/>
                    <a:pt x="43600" y="0"/>
                  </a:cubicBezTo>
                  <a:close/>
                  <a:moveTo>
                    <a:pt x="29207" y="0"/>
                  </a:moveTo>
                  <a:cubicBezTo>
                    <a:pt x="30125" y="240"/>
                    <a:pt x="31023" y="499"/>
                    <a:pt x="31782" y="739"/>
                  </a:cubicBezTo>
                  <a:cubicBezTo>
                    <a:pt x="28787" y="1996"/>
                    <a:pt x="26032" y="3394"/>
                    <a:pt x="23537" y="4811"/>
                  </a:cubicBezTo>
                  <a:cubicBezTo>
                    <a:pt x="20044" y="4572"/>
                    <a:pt x="9244" y="3653"/>
                    <a:pt x="3913" y="2655"/>
                  </a:cubicBezTo>
                  <a:lnTo>
                    <a:pt x="3834" y="2655"/>
                  </a:lnTo>
                  <a:cubicBezTo>
                    <a:pt x="3494" y="2655"/>
                    <a:pt x="3255" y="2895"/>
                    <a:pt x="3175" y="3234"/>
                  </a:cubicBezTo>
                  <a:lnTo>
                    <a:pt x="3175" y="3314"/>
                  </a:lnTo>
                  <a:cubicBezTo>
                    <a:pt x="3175" y="3653"/>
                    <a:pt x="3414" y="3893"/>
                    <a:pt x="3754" y="3993"/>
                  </a:cubicBezTo>
                  <a:cubicBezTo>
                    <a:pt x="8405" y="4811"/>
                    <a:pt x="17149" y="5650"/>
                    <a:pt x="21720" y="6069"/>
                  </a:cubicBezTo>
                  <a:cubicBezTo>
                    <a:pt x="19225" y="7726"/>
                    <a:pt x="16969" y="9383"/>
                    <a:pt x="15232" y="11060"/>
                  </a:cubicBezTo>
                  <a:lnTo>
                    <a:pt x="679" y="11060"/>
                  </a:lnTo>
                  <a:cubicBezTo>
                    <a:pt x="340" y="11060"/>
                    <a:pt x="1" y="11299"/>
                    <a:pt x="1" y="11718"/>
                  </a:cubicBezTo>
                  <a:cubicBezTo>
                    <a:pt x="1" y="12058"/>
                    <a:pt x="340" y="12377"/>
                    <a:pt x="679" y="12377"/>
                  </a:cubicBezTo>
                  <a:lnTo>
                    <a:pt x="13735" y="12377"/>
                  </a:lnTo>
                  <a:cubicBezTo>
                    <a:pt x="11479" y="14553"/>
                    <a:pt x="9663" y="16629"/>
                    <a:pt x="8245" y="18366"/>
                  </a:cubicBezTo>
                  <a:lnTo>
                    <a:pt x="2416" y="19544"/>
                  </a:lnTo>
                  <a:cubicBezTo>
                    <a:pt x="2077" y="19624"/>
                    <a:pt x="1837" y="19863"/>
                    <a:pt x="1837" y="20203"/>
                  </a:cubicBezTo>
                  <a:lnTo>
                    <a:pt x="1837" y="20282"/>
                  </a:lnTo>
                  <a:cubicBezTo>
                    <a:pt x="1917" y="20622"/>
                    <a:pt x="2177" y="20861"/>
                    <a:pt x="2496" y="20861"/>
                  </a:cubicBezTo>
                  <a:lnTo>
                    <a:pt x="2676" y="20861"/>
                  </a:lnTo>
                  <a:lnTo>
                    <a:pt x="7068" y="19963"/>
                  </a:lnTo>
                  <a:lnTo>
                    <a:pt x="7068" y="19963"/>
                  </a:lnTo>
                  <a:cubicBezTo>
                    <a:pt x="5570" y="21959"/>
                    <a:pt x="4912" y="23197"/>
                    <a:pt x="4832" y="23277"/>
                  </a:cubicBezTo>
                  <a:lnTo>
                    <a:pt x="4832" y="23357"/>
                  </a:lnTo>
                  <a:cubicBezTo>
                    <a:pt x="4672" y="23536"/>
                    <a:pt x="4672" y="23856"/>
                    <a:pt x="4672" y="24035"/>
                  </a:cubicBezTo>
                  <a:cubicBezTo>
                    <a:pt x="6668" y="20282"/>
                    <a:pt x="9403" y="16969"/>
                    <a:pt x="12557" y="14054"/>
                  </a:cubicBezTo>
                  <a:cubicBezTo>
                    <a:pt x="19465" y="7726"/>
                    <a:pt x="27629" y="3993"/>
                    <a:pt x="36273" y="1657"/>
                  </a:cubicBezTo>
                  <a:cubicBezTo>
                    <a:pt x="38429" y="998"/>
                    <a:pt x="40685" y="399"/>
                    <a:pt x="43101" y="80"/>
                  </a:cubicBezTo>
                  <a:lnTo>
                    <a:pt x="43181" y="80"/>
                  </a:lnTo>
                  <a:lnTo>
                    <a:pt x="43181" y="0"/>
                  </a:ln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  <p:sndAc>
          <p:stSnd>
            <p:snd r:embed="rId3" name="applause.wav"/>
          </p:stSnd>
        </p:sndAc>
      </p:transition>
    </mc:Choice>
    <mc:Fallback xmlns="">
      <p:transition spd="slow">
        <p:fade/>
        <p:sndAc>
          <p:stSnd>
            <p:snd r:embed="rId4" name="applause.wav"/>
          </p:stSnd>
        </p:sndAc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3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6" name="Google Shape;3756;p44"/>
          <p:cNvSpPr/>
          <p:nvPr/>
        </p:nvSpPr>
        <p:spPr>
          <a:xfrm>
            <a:off x="7930878" y="5337417"/>
            <a:ext cx="11530" cy="25126"/>
          </a:xfrm>
          <a:custGeom>
            <a:avLst/>
            <a:gdLst/>
            <a:ahLst/>
            <a:cxnLst/>
            <a:rect l="l" t="t" r="r" b="b"/>
            <a:pathLst>
              <a:path w="402" h="876" extrusionOk="0">
                <a:moveTo>
                  <a:pt x="151" y="1"/>
                </a:moveTo>
                <a:cubicBezTo>
                  <a:pt x="128" y="1"/>
                  <a:pt x="104" y="11"/>
                  <a:pt x="81" y="34"/>
                </a:cubicBezTo>
                <a:cubicBezTo>
                  <a:pt x="1" y="34"/>
                  <a:pt x="1" y="114"/>
                  <a:pt x="1" y="214"/>
                </a:cubicBezTo>
                <a:lnTo>
                  <a:pt x="81" y="795"/>
                </a:lnTo>
                <a:cubicBezTo>
                  <a:pt x="81" y="875"/>
                  <a:pt x="161" y="875"/>
                  <a:pt x="241" y="875"/>
                </a:cubicBezTo>
                <a:cubicBezTo>
                  <a:pt x="321" y="875"/>
                  <a:pt x="401" y="795"/>
                  <a:pt x="401" y="715"/>
                </a:cubicBezTo>
                <a:lnTo>
                  <a:pt x="321" y="114"/>
                </a:lnTo>
                <a:cubicBezTo>
                  <a:pt x="265" y="58"/>
                  <a:pt x="208" y="1"/>
                  <a:pt x="15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8" name="Google Shape;3758;p44"/>
          <p:cNvSpPr/>
          <p:nvPr/>
        </p:nvSpPr>
        <p:spPr>
          <a:xfrm>
            <a:off x="9705307" y="1023789"/>
            <a:ext cx="306817" cy="284989"/>
          </a:xfrm>
          <a:custGeom>
            <a:avLst/>
            <a:gdLst/>
            <a:ahLst/>
            <a:cxnLst/>
            <a:rect l="l" t="t" r="r" b="b"/>
            <a:pathLst>
              <a:path w="10697" h="9936" extrusionOk="0">
                <a:moveTo>
                  <a:pt x="7191" y="1"/>
                </a:moveTo>
                <a:cubicBezTo>
                  <a:pt x="7011" y="1"/>
                  <a:pt x="6931" y="161"/>
                  <a:pt x="6931" y="341"/>
                </a:cubicBezTo>
                <a:lnTo>
                  <a:pt x="7011" y="2244"/>
                </a:lnTo>
                <a:lnTo>
                  <a:pt x="5609" y="4167"/>
                </a:lnTo>
                <a:cubicBezTo>
                  <a:pt x="5268" y="3506"/>
                  <a:pt x="5008" y="2845"/>
                  <a:pt x="4688" y="2164"/>
                </a:cubicBezTo>
                <a:lnTo>
                  <a:pt x="5108" y="842"/>
                </a:lnTo>
                <a:cubicBezTo>
                  <a:pt x="5188" y="662"/>
                  <a:pt x="5108" y="502"/>
                  <a:pt x="4928" y="422"/>
                </a:cubicBezTo>
                <a:cubicBezTo>
                  <a:pt x="4768" y="422"/>
                  <a:pt x="4608" y="502"/>
                  <a:pt x="4608" y="582"/>
                </a:cubicBezTo>
                <a:lnTo>
                  <a:pt x="4267" y="1423"/>
                </a:lnTo>
                <a:cubicBezTo>
                  <a:pt x="4107" y="1083"/>
                  <a:pt x="3927" y="742"/>
                  <a:pt x="3766" y="422"/>
                </a:cubicBezTo>
                <a:cubicBezTo>
                  <a:pt x="3710" y="365"/>
                  <a:pt x="3605" y="299"/>
                  <a:pt x="3519" y="299"/>
                </a:cubicBezTo>
                <a:cubicBezTo>
                  <a:pt x="3483" y="299"/>
                  <a:pt x="3450" y="312"/>
                  <a:pt x="3426" y="341"/>
                </a:cubicBezTo>
                <a:cubicBezTo>
                  <a:pt x="3266" y="422"/>
                  <a:pt x="3185" y="582"/>
                  <a:pt x="3266" y="742"/>
                </a:cubicBezTo>
                <a:cubicBezTo>
                  <a:pt x="3426" y="1002"/>
                  <a:pt x="3606" y="1243"/>
                  <a:pt x="3686" y="1503"/>
                </a:cubicBezTo>
                <a:lnTo>
                  <a:pt x="2845" y="1083"/>
                </a:lnTo>
                <a:cubicBezTo>
                  <a:pt x="2765" y="1083"/>
                  <a:pt x="2504" y="1083"/>
                  <a:pt x="2504" y="1243"/>
                </a:cubicBezTo>
                <a:cubicBezTo>
                  <a:pt x="2424" y="1343"/>
                  <a:pt x="2424" y="1503"/>
                  <a:pt x="2605" y="1583"/>
                </a:cubicBezTo>
                <a:lnTo>
                  <a:pt x="2605" y="1663"/>
                </a:lnTo>
                <a:lnTo>
                  <a:pt x="4107" y="2344"/>
                </a:lnTo>
                <a:cubicBezTo>
                  <a:pt x="4107" y="2424"/>
                  <a:pt x="4107" y="2424"/>
                  <a:pt x="4187" y="2424"/>
                </a:cubicBezTo>
                <a:cubicBezTo>
                  <a:pt x="4507" y="3085"/>
                  <a:pt x="4768" y="3746"/>
                  <a:pt x="5108" y="4427"/>
                </a:cubicBezTo>
                <a:lnTo>
                  <a:pt x="2264" y="4247"/>
                </a:lnTo>
                <a:lnTo>
                  <a:pt x="1263" y="3166"/>
                </a:lnTo>
                <a:cubicBezTo>
                  <a:pt x="1216" y="3072"/>
                  <a:pt x="1134" y="3033"/>
                  <a:pt x="1059" y="3033"/>
                </a:cubicBezTo>
                <a:cubicBezTo>
                  <a:pt x="1006" y="3033"/>
                  <a:pt x="955" y="3052"/>
                  <a:pt x="922" y="3085"/>
                </a:cubicBezTo>
                <a:cubicBezTo>
                  <a:pt x="762" y="3246"/>
                  <a:pt x="762" y="3426"/>
                  <a:pt x="842" y="3506"/>
                </a:cubicBezTo>
                <a:lnTo>
                  <a:pt x="1423" y="4167"/>
                </a:lnTo>
                <a:lnTo>
                  <a:pt x="1423" y="4167"/>
                </a:lnTo>
                <a:lnTo>
                  <a:pt x="341" y="4087"/>
                </a:lnTo>
                <a:cubicBezTo>
                  <a:pt x="181" y="4087"/>
                  <a:pt x="101" y="4167"/>
                  <a:pt x="1" y="4347"/>
                </a:cubicBezTo>
                <a:cubicBezTo>
                  <a:pt x="1" y="4427"/>
                  <a:pt x="101" y="4507"/>
                  <a:pt x="181" y="4588"/>
                </a:cubicBezTo>
                <a:cubicBezTo>
                  <a:pt x="181" y="4588"/>
                  <a:pt x="261" y="4668"/>
                  <a:pt x="341" y="4668"/>
                </a:cubicBezTo>
                <a:lnTo>
                  <a:pt x="1423" y="4748"/>
                </a:lnTo>
                <a:lnTo>
                  <a:pt x="682" y="5429"/>
                </a:lnTo>
                <a:cubicBezTo>
                  <a:pt x="602" y="5509"/>
                  <a:pt x="602" y="5669"/>
                  <a:pt x="682" y="5749"/>
                </a:cubicBezTo>
                <a:lnTo>
                  <a:pt x="682" y="5849"/>
                </a:lnTo>
                <a:cubicBezTo>
                  <a:pt x="722" y="5889"/>
                  <a:pt x="782" y="5909"/>
                  <a:pt x="842" y="5909"/>
                </a:cubicBezTo>
                <a:cubicBezTo>
                  <a:pt x="902" y="5909"/>
                  <a:pt x="962" y="5889"/>
                  <a:pt x="1002" y="5849"/>
                </a:cubicBezTo>
                <a:lnTo>
                  <a:pt x="1102" y="5849"/>
                </a:lnTo>
                <a:cubicBezTo>
                  <a:pt x="1183" y="5749"/>
                  <a:pt x="1183" y="5749"/>
                  <a:pt x="1183" y="5669"/>
                </a:cubicBezTo>
                <a:lnTo>
                  <a:pt x="2264" y="4848"/>
                </a:lnTo>
                <a:lnTo>
                  <a:pt x="2344" y="4848"/>
                </a:lnTo>
                <a:lnTo>
                  <a:pt x="4928" y="5008"/>
                </a:lnTo>
                <a:lnTo>
                  <a:pt x="3185" y="7251"/>
                </a:lnTo>
                <a:lnTo>
                  <a:pt x="1503" y="7432"/>
                </a:lnTo>
                <a:cubicBezTo>
                  <a:pt x="1343" y="7432"/>
                  <a:pt x="1183" y="7592"/>
                  <a:pt x="1263" y="7752"/>
                </a:cubicBezTo>
                <a:cubicBezTo>
                  <a:pt x="1263" y="7852"/>
                  <a:pt x="1263" y="7932"/>
                  <a:pt x="1343" y="7932"/>
                </a:cubicBezTo>
                <a:cubicBezTo>
                  <a:pt x="1423" y="8012"/>
                  <a:pt x="1423" y="8012"/>
                  <a:pt x="1503" y="8012"/>
                </a:cubicBezTo>
                <a:lnTo>
                  <a:pt x="2685" y="7932"/>
                </a:lnTo>
                <a:lnTo>
                  <a:pt x="1763" y="9174"/>
                </a:lnTo>
                <a:cubicBezTo>
                  <a:pt x="1683" y="9254"/>
                  <a:pt x="1683" y="9435"/>
                  <a:pt x="1844" y="9515"/>
                </a:cubicBezTo>
                <a:cubicBezTo>
                  <a:pt x="1884" y="9555"/>
                  <a:pt x="1949" y="9575"/>
                  <a:pt x="2014" y="9575"/>
                </a:cubicBezTo>
                <a:cubicBezTo>
                  <a:pt x="2079" y="9575"/>
                  <a:pt x="2144" y="9555"/>
                  <a:pt x="2184" y="9515"/>
                </a:cubicBezTo>
                <a:lnTo>
                  <a:pt x="3185" y="8173"/>
                </a:lnTo>
                <a:lnTo>
                  <a:pt x="3606" y="9675"/>
                </a:lnTo>
                <a:cubicBezTo>
                  <a:pt x="3606" y="9755"/>
                  <a:pt x="3606" y="9855"/>
                  <a:pt x="3686" y="9855"/>
                </a:cubicBezTo>
                <a:cubicBezTo>
                  <a:pt x="3766" y="9935"/>
                  <a:pt x="3846" y="9935"/>
                  <a:pt x="3927" y="9935"/>
                </a:cubicBezTo>
                <a:cubicBezTo>
                  <a:pt x="4107" y="9855"/>
                  <a:pt x="4187" y="9675"/>
                  <a:pt x="4107" y="9595"/>
                </a:cubicBezTo>
                <a:lnTo>
                  <a:pt x="3686" y="7592"/>
                </a:lnTo>
                <a:lnTo>
                  <a:pt x="5429" y="5349"/>
                </a:lnTo>
                <a:cubicBezTo>
                  <a:pt x="5689" y="6010"/>
                  <a:pt x="6010" y="6751"/>
                  <a:pt x="6270" y="7512"/>
                </a:cubicBezTo>
                <a:lnTo>
                  <a:pt x="5349" y="9094"/>
                </a:lnTo>
                <a:cubicBezTo>
                  <a:pt x="5268" y="9254"/>
                  <a:pt x="5268" y="9435"/>
                  <a:pt x="5429" y="9515"/>
                </a:cubicBezTo>
                <a:cubicBezTo>
                  <a:pt x="5481" y="9538"/>
                  <a:pt x="5533" y="9548"/>
                  <a:pt x="5580" y="9548"/>
                </a:cubicBezTo>
                <a:cubicBezTo>
                  <a:pt x="5696" y="9548"/>
                  <a:pt x="5793" y="9491"/>
                  <a:pt x="5849" y="9435"/>
                </a:cubicBezTo>
                <a:lnTo>
                  <a:pt x="6510" y="8253"/>
                </a:lnTo>
                <a:cubicBezTo>
                  <a:pt x="6610" y="8593"/>
                  <a:pt x="6690" y="9014"/>
                  <a:pt x="6851" y="9354"/>
                </a:cubicBezTo>
                <a:cubicBezTo>
                  <a:pt x="6851" y="9435"/>
                  <a:pt x="6851" y="9515"/>
                  <a:pt x="6931" y="9515"/>
                </a:cubicBezTo>
                <a:cubicBezTo>
                  <a:pt x="7011" y="9595"/>
                  <a:pt x="7111" y="9595"/>
                  <a:pt x="7191" y="9595"/>
                </a:cubicBezTo>
                <a:cubicBezTo>
                  <a:pt x="7351" y="9515"/>
                  <a:pt x="7432" y="9354"/>
                  <a:pt x="7351" y="9174"/>
                </a:cubicBezTo>
                <a:cubicBezTo>
                  <a:pt x="7271" y="8854"/>
                  <a:pt x="7191" y="8433"/>
                  <a:pt x="7011" y="8093"/>
                </a:cubicBezTo>
                <a:lnTo>
                  <a:pt x="7011" y="8093"/>
                </a:lnTo>
                <a:lnTo>
                  <a:pt x="8113" y="8754"/>
                </a:lnTo>
                <a:cubicBezTo>
                  <a:pt x="8181" y="8796"/>
                  <a:pt x="8249" y="8821"/>
                  <a:pt x="8312" y="8821"/>
                </a:cubicBezTo>
                <a:cubicBezTo>
                  <a:pt x="8395" y="8821"/>
                  <a:pt x="8467" y="8777"/>
                  <a:pt x="8513" y="8673"/>
                </a:cubicBezTo>
                <a:cubicBezTo>
                  <a:pt x="8613" y="8513"/>
                  <a:pt x="8613" y="8353"/>
                  <a:pt x="8433" y="8253"/>
                </a:cubicBezTo>
                <a:lnTo>
                  <a:pt x="6771" y="7171"/>
                </a:lnTo>
                <a:cubicBezTo>
                  <a:pt x="6510" y="6510"/>
                  <a:pt x="6270" y="5749"/>
                  <a:pt x="5929" y="5088"/>
                </a:cubicBezTo>
                <a:lnTo>
                  <a:pt x="5929" y="5088"/>
                </a:lnTo>
                <a:lnTo>
                  <a:pt x="8273" y="5249"/>
                </a:lnTo>
                <a:lnTo>
                  <a:pt x="9274" y="6751"/>
                </a:lnTo>
                <a:lnTo>
                  <a:pt x="9354" y="6851"/>
                </a:lnTo>
                <a:cubicBezTo>
                  <a:pt x="9408" y="6851"/>
                  <a:pt x="9461" y="6886"/>
                  <a:pt x="9544" y="6886"/>
                </a:cubicBezTo>
                <a:cubicBezTo>
                  <a:pt x="9586" y="6886"/>
                  <a:pt x="9635" y="6878"/>
                  <a:pt x="9695" y="6851"/>
                </a:cubicBezTo>
                <a:cubicBezTo>
                  <a:pt x="9775" y="6751"/>
                  <a:pt x="9855" y="6590"/>
                  <a:pt x="9695" y="6430"/>
                </a:cubicBezTo>
                <a:lnTo>
                  <a:pt x="9014" y="5349"/>
                </a:lnTo>
                <a:lnTo>
                  <a:pt x="10356" y="5429"/>
                </a:lnTo>
                <a:cubicBezTo>
                  <a:pt x="10516" y="5429"/>
                  <a:pt x="10696" y="5349"/>
                  <a:pt x="10696" y="5168"/>
                </a:cubicBezTo>
                <a:cubicBezTo>
                  <a:pt x="10696" y="5008"/>
                  <a:pt x="10616" y="4848"/>
                  <a:pt x="10436" y="4848"/>
                </a:cubicBezTo>
                <a:lnTo>
                  <a:pt x="9114" y="4748"/>
                </a:lnTo>
                <a:cubicBezTo>
                  <a:pt x="9434" y="4507"/>
                  <a:pt x="9695" y="4167"/>
                  <a:pt x="9935" y="3847"/>
                </a:cubicBezTo>
                <a:cubicBezTo>
                  <a:pt x="10115" y="3746"/>
                  <a:pt x="10015" y="3586"/>
                  <a:pt x="9935" y="3426"/>
                </a:cubicBezTo>
                <a:cubicBezTo>
                  <a:pt x="9902" y="3393"/>
                  <a:pt x="9841" y="3373"/>
                  <a:pt x="9774" y="3373"/>
                </a:cubicBezTo>
                <a:cubicBezTo>
                  <a:pt x="9680" y="3373"/>
                  <a:pt x="9573" y="3412"/>
                  <a:pt x="9515" y="3506"/>
                </a:cubicBezTo>
                <a:cubicBezTo>
                  <a:pt x="9194" y="3927"/>
                  <a:pt x="8693" y="4347"/>
                  <a:pt x="8273" y="4668"/>
                </a:cubicBezTo>
                <a:lnTo>
                  <a:pt x="8193" y="4668"/>
                </a:lnTo>
                <a:lnTo>
                  <a:pt x="6010" y="4507"/>
                </a:lnTo>
                <a:lnTo>
                  <a:pt x="7512" y="2585"/>
                </a:lnTo>
                <a:lnTo>
                  <a:pt x="9434" y="2004"/>
                </a:lnTo>
                <a:cubicBezTo>
                  <a:pt x="9615" y="2004"/>
                  <a:pt x="9695" y="1844"/>
                  <a:pt x="9615" y="1663"/>
                </a:cubicBezTo>
                <a:cubicBezTo>
                  <a:pt x="9615" y="1546"/>
                  <a:pt x="9518" y="1472"/>
                  <a:pt x="9403" y="1472"/>
                </a:cubicBezTo>
                <a:cubicBezTo>
                  <a:pt x="9362" y="1472"/>
                  <a:pt x="9317" y="1482"/>
                  <a:pt x="9274" y="1503"/>
                </a:cubicBezTo>
                <a:lnTo>
                  <a:pt x="8113" y="1844"/>
                </a:lnTo>
                <a:lnTo>
                  <a:pt x="9014" y="662"/>
                </a:lnTo>
                <a:cubicBezTo>
                  <a:pt x="9114" y="502"/>
                  <a:pt x="9114" y="341"/>
                  <a:pt x="8934" y="241"/>
                </a:cubicBezTo>
                <a:cubicBezTo>
                  <a:pt x="8894" y="201"/>
                  <a:pt x="8834" y="181"/>
                  <a:pt x="8773" y="181"/>
                </a:cubicBezTo>
                <a:cubicBezTo>
                  <a:pt x="8713" y="181"/>
                  <a:pt x="8653" y="201"/>
                  <a:pt x="8613" y="241"/>
                </a:cubicBezTo>
                <a:lnTo>
                  <a:pt x="7612" y="1583"/>
                </a:lnTo>
                <a:lnTo>
                  <a:pt x="7512" y="241"/>
                </a:lnTo>
                <a:cubicBezTo>
                  <a:pt x="7512" y="81"/>
                  <a:pt x="7351" y="1"/>
                  <a:pt x="719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" name="Google Shape;3759;p44"/>
          <p:cNvSpPr/>
          <p:nvPr/>
        </p:nvSpPr>
        <p:spPr>
          <a:xfrm>
            <a:off x="17571145" y="976566"/>
            <a:ext cx="303948" cy="284961"/>
          </a:xfrm>
          <a:custGeom>
            <a:avLst/>
            <a:gdLst/>
            <a:ahLst/>
            <a:cxnLst/>
            <a:rect l="l" t="t" r="r" b="b"/>
            <a:pathLst>
              <a:path w="10597" h="9935" extrusionOk="0">
                <a:moveTo>
                  <a:pt x="7171" y="1"/>
                </a:moveTo>
                <a:cubicBezTo>
                  <a:pt x="7011" y="1"/>
                  <a:pt x="6851" y="161"/>
                  <a:pt x="6851" y="321"/>
                </a:cubicBezTo>
                <a:lnTo>
                  <a:pt x="7011" y="2244"/>
                </a:lnTo>
                <a:lnTo>
                  <a:pt x="5509" y="4167"/>
                </a:lnTo>
                <a:cubicBezTo>
                  <a:pt x="5248" y="3506"/>
                  <a:pt x="4928" y="2825"/>
                  <a:pt x="4587" y="2164"/>
                </a:cubicBezTo>
                <a:lnTo>
                  <a:pt x="5088" y="822"/>
                </a:lnTo>
                <a:cubicBezTo>
                  <a:pt x="5088" y="662"/>
                  <a:pt x="5008" y="501"/>
                  <a:pt x="4928" y="421"/>
                </a:cubicBezTo>
                <a:cubicBezTo>
                  <a:pt x="4748" y="421"/>
                  <a:pt x="4587" y="501"/>
                  <a:pt x="4507" y="582"/>
                </a:cubicBezTo>
                <a:lnTo>
                  <a:pt x="4247" y="1423"/>
                </a:lnTo>
                <a:cubicBezTo>
                  <a:pt x="4087" y="1082"/>
                  <a:pt x="3927" y="742"/>
                  <a:pt x="3746" y="421"/>
                </a:cubicBezTo>
                <a:cubicBezTo>
                  <a:pt x="3689" y="350"/>
                  <a:pt x="3591" y="288"/>
                  <a:pt x="3481" y="288"/>
                </a:cubicBezTo>
                <a:cubicBezTo>
                  <a:pt x="3437" y="288"/>
                  <a:pt x="3391" y="298"/>
                  <a:pt x="3346" y="321"/>
                </a:cubicBezTo>
                <a:cubicBezTo>
                  <a:pt x="3165" y="421"/>
                  <a:pt x="3165" y="582"/>
                  <a:pt x="3246" y="742"/>
                </a:cubicBezTo>
                <a:cubicBezTo>
                  <a:pt x="3346" y="1002"/>
                  <a:pt x="3506" y="1243"/>
                  <a:pt x="3666" y="1503"/>
                </a:cubicBezTo>
                <a:lnTo>
                  <a:pt x="2845" y="1082"/>
                </a:lnTo>
                <a:cubicBezTo>
                  <a:pt x="2665" y="1082"/>
                  <a:pt x="2504" y="1082"/>
                  <a:pt x="2424" y="1243"/>
                </a:cubicBezTo>
                <a:cubicBezTo>
                  <a:pt x="2344" y="1323"/>
                  <a:pt x="2424" y="1503"/>
                  <a:pt x="2504" y="1583"/>
                </a:cubicBezTo>
                <a:lnTo>
                  <a:pt x="2585" y="1663"/>
                </a:lnTo>
                <a:lnTo>
                  <a:pt x="4007" y="2324"/>
                </a:lnTo>
                <a:cubicBezTo>
                  <a:pt x="4007" y="2424"/>
                  <a:pt x="4087" y="2424"/>
                  <a:pt x="4087" y="2424"/>
                </a:cubicBezTo>
                <a:cubicBezTo>
                  <a:pt x="4427" y="3085"/>
                  <a:pt x="4748" y="3746"/>
                  <a:pt x="5008" y="4427"/>
                </a:cubicBezTo>
                <a:lnTo>
                  <a:pt x="2244" y="4247"/>
                </a:lnTo>
                <a:lnTo>
                  <a:pt x="1243" y="3165"/>
                </a:lnTo>
                <a:cubicBezTo>
                  <a:pt x="1149" y="3071"/>
                  <a:pt x="1055" y="3033"/>
                  <a:pt x="977" y="3033"/>
                </a:cubicBezTo>
                <a:cubicBezTo>
                  <a:pt x="922" y="3033"/>
                  <a:pt x="875" y="3052"/>
                  <a:pt x="842" y="3085"/>
                </a:cubicBezTo>
                <a:cubicBezTo>
                  <a:pt x="662" y="3245"/>
                  <a:pt x="662" y="3426"/>
                  <a:pt x="842" y="3506"/>
                </a:cubicBezTo>
                <a:lnTo>
                  <a:pt x="1423" y="4167"/>
                </a:lnTo>
                <a:lnTo>
                  <a:pt x="241" y="4087"/>
                </a:lnTo>
                <a:cubicBezTo>
                  <a:pt x="161" y="4087"/>
                  <a:pt x="1" y="4167"/>
                  <a:pt x="1" y="4327"/>
                </a:cubicBezTo>
                <a:cubicBezTo>
                  <a:pt x="1" y="4427"/>
                  <a:pt x="1" y="4507"/>
                  <a:pt x="81" y="4587"/>
                </a:cubicBezTo>
                <a:cubicBezTo>
                  <a:pt x="161" y="4667"/>
                  <a:pt x="161" y="4667"/>
                  <a:pt x="241" y="4667"/>
                </a:cubicBezTo>
                <a:lnTo>
                  <a:pt x="1423" y="4748"/>
                </a:lnTo>
                <a:lnTo>
                  <a:pt x="582" y="5429"/>
                </a:lnTo>
                <a:cubicBezTo>
                  <a:pt x="502" y="5509"/>
                  <a:pt x="502" y="5669"/>
                  <a:pt x="582" y="5749"/>
                </a:cubicBezTo>
                <a:cubicBezTo>
                  <a:pt x="582" y="5829"/>
                  <a:pt x="582" y="5829"/>
                  <a:pt x="662" y="5829"/>
                </a:cubicBezTo>
                <a:cubicBezTo>
                  <a:pt x="702" y="5879"/>
                  <a:pt x="747" y="5904"/>
                  <a:pt x="802" y="5904"/>
                </a:cubicBezTo>
                <a:cubicBezTo>
                  <a:pt x="857" y="5904"/>
                  <a:pt x="922" y="5879"/>
                  <a:pt x="1002" y="5829"/>
                </a:cubicBezTo>
                <a:lnTo>
                  <a:pt x="1082" y="5829"/>
                </a:lnTo>
                <a:cubicBezTo>
                  <a:pt x="1082" y="5749"/>
                  <a:pt x="1082" y="5749"/>
                  <a:pt x="1163" y="5749"/>
                </a:cubicBezTo>
                <a:lnTo>
                  <a:pt x="2164" y="4828"/>
                </a:lnTo>
                <a:lnTo>
                  <a:pt x="2244" y="4828"/>
                </a:lnTo>
                <a:lnTo>
                  <a:pt x="4848" y="5008"/>
                </a:lnTo>
                <a:lnTo>
                  <a:pt x="3085" y="7251"/>
                </a:lnTo>
                <a:lnTo>
                  <a:pt x="1423" y="7431"/>
                </a:lnTo>
                <a:cubicBezTo>
                  <a:pt x="1243" y="7431"/>
                  <a:pt x="1163" y="7592"/>
                  <a:pt x="1163" y="7752"/>
                </a:cubicBezTo>
                <a:cubicBezTo>
                  <a:pt x="1163" y="7832"/>
                  <a:pt x="1163" y="7932"/>
                  <a:pt x="1243" y="7932"/>
                </a:cubicBezTo>
                <a:cubicBezTo>
                  <a:pt x="1343" y="8012"/>
                  <a:pt x="1423" y="8012"/>
                  <a:pt x="1503" y="8012"/>
                </a:cubicBezTo>
                <a:lnTo>
                  <a:pt x="2585" y="7932"/>
                </a:lnTo>
                <a:lnTo>
                  <a:pt x="1663" y="9174"/>
                </a:lnTo>
                <a:cubicBezTo>
                  <a:pt x="1583" y="9254"/>
                  <a:pt x="1583" y="9434"/>
                  <a:pt x="1743" y="9514"/>
                </a:cubicBezTo>
                <a:cubicBezTo>
                  <a:pt x="1786" y="9582"/>
                  <a:pt x="1839" y="9607"/>
                  <a:pt x="1898" y="9607"/>
                </a:cubicBezTo>
                <a:cubicBezTo>
                  <a:pt x="1979" y="9607"/>
                  <a:pt x="2071" y="9561"/>
                  <a:pt x="2164" y="9514"/>
                </a:cubicBezTo>
                <a:lnTo>
                  <a:pt x="3165" y="8172"/>
                </a:lnTo>
                <a:lnTo>
                  <a:pt x="3506" y="9675"/>
                </a:lnTo>
                <a:cubicBezTo>
                  <a:pt x="3506" y="9755"/>
                  <a:pt x="3586" y="9835"/>
                  <a:pt x="3586" y="9835"/>
                </a:cubicBezTo>
                <a:cubicBezTo>
                  <a:pt x="3666" y="9935"/>
                  <a:pt x="3746" y="9935"/>
                  <a:pt x="3846" y="9935"/>
                </a:cubicBezTo>
                <a:cubicBezTo>
                  <a:pt x="4007" y="9835"/>
                  <a:pt x="4087" y="9675"/>
                  <a:pt x="4087" y="9594"/>
                </a:cubicBezTo>
                <a:lnTo>
                  <a:pt x="3586" y="7592"/>
                </a:lnTo>
                <a:lnTo>
                  <a:pt x="5349" y="5328"/>
                </a:lnTo>
                <a:cubicBezTo>
                  <a:pt x="5669" y="6009"/>
                  <a:pt x="5929" y="6750"/>
                  <a:pt x="6170" y="7512"/>
                </a:cubicBezTo>
                <a:lnTo>
                  <a:pt x="5248" y="9094"/>
                </a:lnTo>
                <a:cubicBezTo>
                  <a:pt x="5168" y="9254"/>
                  <a:pt x="5168" y="9434"/>
                  <a:pt x="5349" y="9514"/>
                </a:cubicBezTo>
                <a:cubicBezTo>
                  <a:pt x="5395" y="9538"/>
                  <a:pt x="5442" y="9548"/>
                  <a:pt x="5487" y="9548"/>
                </a:cubicBezTo>
                <a:cubicBezTo>
                  <a:pt x="5596" y="9548"/>
                  <a:pt x="5692" y="9491"/>
                  <a:pt x="5749" y="9434"/>
                </a:cubicBezTo>
                <a:lnTo>
                  <a:pt x="6430" y="8253"/>
                </a:lnTo>
                <a:cubicBezTo>
                  <a:pt x="6510" y="8593"/>
                  <a:pt x="6670" y="9014"/>
                  <a:pt x="6751" y="9334"/>
                </a:cubicBezTo>
                <a:cubicBezTo>
                  <a:pt x="6751" y="9434"/>
                  <a:pt x="6851" y="9514"/>
                  <a:pt x="6851" y="9514"/>
                </a:cubicBezTo>
                <a:cubicBezTo>
                  <a:pt x="6931" y="9594"/>
                  <a:pt x="7011" y="9594"/>
                  <a:pt x="7091" y="9594"/>
                </a:cubicBezTo>
                <a:cubicBezTo>
                  <a:pt x="7251" y="9514"/>
                  <a:pt x="7351" y="9334"/>
                  <a:pt x="7351" y="9174"/>
                </a:cubicBezTo>
                <a:cubicBezTo>
                  <a:pt x="7171" y="8833"/>
                  <a:pt x="7091" y="8433"/>
                  <a:pt x="6931" y="8092"/>
                </a:cubicBezTo>
                <a:lnTo>
                  <a:pt x="6931" y="8092"/>
                </a:lnTo>
                <a:lnTo>
                  <a:pt x="8092" y="8753"/>
                </a:lnTo>
                <a:cubicBezTo>
                  <a:pt x="8126" y="8786"/>
                  <a:pt x="8176" y="8806"/>
                  <a:pt x="8229" y="8806"/>
                </a:cubicBezTo>
                <a:cubicBezTo>
                  <a:pt x="8305" y="8806"/>
                  <a:pt x="8386" y="8767"/>
                  <a:pt x="8433" y="8673"/>
                </a:cubicBezTo>
                <a:cubicBezTo>
                  <a:pt x="8513" y="8513"/>
                  <a:pt x="8513" y="8333"/>
                  <a:pt x="8353" y="8253"/>
                </a:cubicBezTo>
                <a:lnTo>
                  <a:pt x="6670" y="7171"/>
                </a:lnTo>
                <a:cubicBezTo>
                  <a:pt x="6430" y="6510"/>
                  <a:pt x="6170" y="5749"/>
                  <a:pt x="5929" y="5088"/>
                </a:cubicBezTo>
                <a:lnTo>
                  <a:pt x="5929" y="5088"/>
                </a:lnTo>
                <a:lnTo>
                  <a:pt x="8173" y="5248"/>
                </a:lnTo>
                <a:lnTo>
                  <a:pt x="9174" y="6750"/>
                </a:lnTo>
                <a:cubicBezTo>
                  <a:pt x="9174" y="6750"/>
                  <a:pt x="9254" y="6750"/>
                  <a:pt x="9254" y="6831"/>
                </a:cubicBezTo>
                <a:cubicBezTo>
                  <a:pt x="9321" y="6831"/>
                  <a:pt x="9414" y="6875"/>
                  <a:pt x="9493" y="6875"/>
                </a:cubicBezTo>
                <a:cubicBezTo>
                  <a:pt x="9532" y="6875"/>
                  <a:pt x="9568" y="6864"/>
                  <a:pt x="9595" y="6831"/>
                </a:cubicBezTo>
                <a:cubicBezTo>
                  <a:pt x="9675" y="6750"/>
                  <a:pt x="9755" y="6590"/>
                  <a:pt x="9675" y="6430"/>
                </a:cubicBezTo>
                <a:lnTo>
                  <a:pt x="8934" y="5328"/>
                </a:lnTo>
                <a:lnTo>
                  <a:pt x="10356" y="5429"/>
                </a:lnTo>
                <a:cubicBezTo>
                  <a:pt x="10516" y="5429"/>
                  <a:pt x="10596" y="5328"/>
                  <a:pt x="10596" y="5168"/>
                </a:cubicBezTo>
                <a:cubicBezTo>
                  <a:pt x="10596" y="5008"/>
                  <a:pt x="10516" y="4828"/>
                  <a:pt x="10356" y="4828"/>
                </a:cubicBezTo>
                <a:lnTo>
                  <a:pt x="9014" y="4748"/>
                </a:lnTo>
                <a:cubicBezTo>
                  <a:pt x="9354" y="4507"/>
                  <a:pt x="9675" y="4167"/>
                  <a:pt x="9935" y="3826"/>
                </a:cubicBezTo>
                <a:cubicBezTo>
                  <a:pt x="10015" y="3746"/>
                  <a:pt x="10015" y="3586"/>
                  <a:pt x="9855" y="3426"/>
                </a:cubicBezTo>
                <a:cubicBezTo>
                  <a:pt x="9812" y="3383"/>
                  <a:pt x="9759" y="3358"/>
                  <a:pt x="9699" y="3358"/>
                </a:cubicBezTo>
                <a:cubicBezTo>
                  <a:pt x="9618" y="3358"/>
                  <a:pt x="9526" y="3402"/>
                  <a:pt x="9434" y="3506"/>
                </a:cubicBezTo>
                <a:cubicBezTo>
                  <a:pt x="9094" y="3926"/>
                  <a:pt x="8673" y="4327"/>
                  <a:pt x="8173" y="4667"/>
                </a:cubicBezTo>
                <a:lnTo>
                  <a:pt x="6009" y="4507"/>
                </a:lnTo>
                <a:lnTo>
                  <a:pt x="7432" y="2584"/>
                </a:lnTo>
                <a:lnTo>
                  <a:pt x="9354" y="2004"/>
                </a:lnTo>
                <a:cubicBezTo>
                  <a:pt x="9515" y="2004"/>
                  <a:pt x="9595" y="1823"/>
                  <a:pt x="9595" y="1663"/>
                </a:cubicBezTo>
                <a:cubicBezTo>
                  <a:pt x="9536" y="1546"/>
                  <a:pt x="9434" y="1471"/>
                  <a:pt x="9313" y="1471"/>
                </a:cubicBezTo>
                <a:cubicBezTo>
                  <a:pt x="9269" y="1471"/>
                  <a:pt x="9222" y="1481"/>
                  <a:pt x="9174" y="1503"/>
                </a:cubicBezTo>
                <a:lnTo>
                  <a:pt x="8012" y="1823"/>
                </a:lnTo>
                <a:lnTo>
                  <a:pt x="8934" y="662"/>
                </a:lnTo>
                <a:cubicBezTo>
                  <a:pt x="9094" y="501"/>
                  <a:pt x="9014" y="321"/>
                  <a:pt x="8934" y="241"/>
                </a:cubicBezTo>
                <a:cubicBezTo>
                  <a:pt x="8844" y="201"/>
                  <a:pt x="8758" y="181"/>
                  <a:pt x="8686" y="181"/>
                </a:cubicBezTo>
                <a:cubicBezTo>
                  <a:pt x="8613" y="181"/>
                  <a:pt x="8553" y="201"/>
                  <a:pt x="8513" y="241"/>
                </a:cubicBezTo>
                <a:lnTo>
                  <a:pt x="7512" y="1583"/>
                </a:lnTo>
                <a:lnTo>
                  <a:pt x="7432" y="241"/>
                </a:lnTo>
                <a:cubicBezTo>
                  <a:pt x="7432" y="81"/>
                  <a:pt x="7251" y="1"/>
                  <a:pt x="717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0" name="Google Shape;3760;p44"/>
          <p:cNvSpPr/>
          <p:nvPr/>
        </p:nvSpPr>
        <p:spPr>
          <a:xfrm>
            <a:off x="16459251" y="546229"/>
            <a:ext cx="468815" cy="544623"/>
          </a:xfrm>
          <a:custGeom>
            <a:avLst/>
            <a:gdLst/>
            <a:ahLst/>
            <a:cxnLst/>
            <a:rect l="l" t="t" r="r" b="b"/>
            <a:pathLst>
              <a:path w="16345" h="18988" extrusionOk="0">
                <a:moveTo>
                  <a:pt x="7912" y="7130"/>
                </a:moveTo>
                <a:lnTo>
                  <a:pt x="7912" y="7130"/>
                </a:lnTo>
                <a:cubicBezTo>
                  <a:pt x="8252" y="7290"/>
                  <a:pt x="8593" y="7370"/>
                  <a:pt x="8913" y="7530"/>
                </a:cubicBezTo>
                <a:lnTo>
                  <a:pt x="8252" y="8291"/>
                </a:lnTo>
                <a:lnTo>
                  <a:pt x="7912" y="7130"/>
                </a:lnTo>
                <a:close/>
                <a:moveTo>
                  <a:pt x="7011" y="7290"/>
                </a:moveTo>
                <a:lnTo>
                  <a:pt x="7331" y="8532"/>
                </a:lnTo>
                <a:cubicBezTo>
                  <a:pt x="6911" y="8451"/>
                  <a:pt x="6590" y="8291"/>
                  <a:pt x="6169" y="8211"/>
                </a:cubicBezTo>
                <a:cubicBezTo>
                  <a:pt x="6510" y="7951"/>
                  <a:pt x="6750" y="7630"/>
                  <a:pt x="7011" y="7290"/>
                </a:cubicBezTo>
                <a:close/>
                <a:moveTo>
                  <a:pt x="9514" y="8211"/>
                </a:moveTo>
                <a:lnTo>
                  <a:pt x="9755" y="9212"/>
                </a:lnTo>
                <a:cubicBezTo>
                  <a:pt x="9514" y="9132"/>
                  <a:pt x="9174" y="9032"/>
                  <a:pt x="8913" y="8952"/>
                </a:cubicBezTo>
                <a:lnTo>
                  <a:pt x="9514" y="8211"/>
                </a:lnTo>
                <a:close/>
                <a:moveTo>
                  <a:pt x="5909" y="9132"/>
                </a:moveTo>
                <a:lnTo>
                  <a:pt x="5909" y="9132"/>
                </a:lnTo>
                <a:cubicBezTo>
                  <a:pt x="6330" y="9293"/>
                  <a:pt x="6750" y="9373"/>
                  <a:pt x="7171" y="9453"/>
                </a:cubicBezTo>
                <a:lnTo>
                  <a:pt x="6250" y="10454"/>
                </a:lnTo>
                <a:lnTo>
                  <a:pt x="5909" y="9132"/>
                </a:lnTo>
                <a:close/>
                <a:moveTo>
                  <a:pt x="8673" y="9873"/>
                </a:moveTo>
                <a:cubicBezTo>
                  <a:pt x="9014" y="9954"/>
                  <a:pt x="9254" y="10034"/>
                  <a:pt x="9594" y="10134"/>
                </a:cubicBezTo>
                <a:lnTo>
                  <a:pt x="8913" y="10955"/>
                </a:lnTo>
                <a:lnTo>
                  <a:pt x="8673" y="9873"/>
                </a:lnTo>
                <a:close/>
                <a:moveTo>
                  <a:pt x="7752" y="10214"/>
                </a:moveTo>
                <a:lnTo>
                  <a:pt x="8092" y="11376"/>
                </a:lnTo>
                <a:lnTo>
                  <a:pt x="8092" y="11376"/>
                </a:lnTo>
                <a:lnTo>
                  <a:pt x="7011" y="11035"/>
                </a:lnTo>
                <a:lnTo>
                  <a:pt x="7752" y="10214"/>
                </a:lnTo>
                <a:close/>
                <a:moveTo>
                  <a:pt x="5633" y="0"/>
                </a:moveTo>
                <a:cubicBezTo>
                  <a:pt x="5590" y="0"/>
                  <a:pt x="5548" y="6"/>
                  <a:pt x="5509" y="19"/>
                </a:cubicBezTo>
                <a:cubicBezTo>
                  <a:pt x="5248" y="119"/>
                  <a:pt x="5168" y="360"/>
                  <a:pt x="5168" y="620"/>
                </a:cubicBezTo>
                <a:lnTo>
                  <a:pt x="5909" y="3204"/>
                </a:lnTo>
                <a:lnTo>
                  <a:pt x="5909" y="3204"/>
                </a:lnTo>
                <a:lnTo>
                  <a:pt x="4087" y="2022"/>
                </a:lnTo>
                <a:cubicBezTo>
                  <a:pt x="3972" y="1952"/>
                  <a:pt x="3861" y="1912"/>
                  <a:pt x="3758" y="1912"/>
                </a:cubicBezTo>
                <a:cubicBezTo>
                  <a:pt x="3626" y="1912"/>
                  <a:pt x="3507" y="1976"/>
                  <a:pt x="3406" y="2122"/>
                </a:cubicBezTo>
                <a:cubicBezTo>
                  <a:pt x="3245" y="2363"/>
                  <a:pt x="3325" y="2623"/>
                  <a:pt x="3586" y="2783"/>
                </a:cubicBezTo>
                <a:lnTo>
                  <a:pt x="6250" y="4626"/>
                </a:lnTo>
                <a:lnTo>
                  <a:pt x="6670" y="6028"/>
                </a:lnTo>
                <a:lnTo>
                  <a:pt x="6670" y="6128"/>
                </a:lnTo>
                <a:cubicBezTo>
                  <a:pt x="6169" y="6789"/>
                  <a:pt x="5669" y="7370"/>
                  <a:pt x="5088" y="7951"/>
                </a:cubicBezTo>
                <a:cubicBezTo>
                  <a:pt x="4587" y="7871"/>
                  <a:pt x="4167" y="7790"/>
                  <a:pt x="3666" y="7710"/>
                </a:cubicBezTo>
                <a:lnTo>
                  <a:pt x="2404" y="5707"/>
                </a:lnTo>
                <a:cubicBezTo>
                  <a:pt x="2301" y="5540"/>
                  <a:pt x="2123" y="5480"/>
                  <a:pt x="1967" y="5480"/>
                </a:cubicBezTo>
                <a:cubicBezTo>
                  <a:pt x="1880" y="5480"/>
                  <a:pt x="1800" y="5499"/>
                  <a:pt x="1743" y="5527"/>
                </a:cubicBezTo>
                <a:cubicBezTo>
                  <a:pt x="1503" y="5707"/>
                  <a:pt x="1403" y="6028"/>
                  <a:pt x="1583" y="6208"/>
                </a:cubicBezTo>
                <a:lnTo>
                  <a:pt x="2404" y="7450"/>
                </a:lnTo>
                <a:cubicBezTo>
                  <a:pt x="1743" y="7290"/>
                  <a:pt x="1162" y="7210"/>
                  <a:pt x="581" y="7130"/>
                </a:cubicBezTo>
                <a:cubicBezTo>
                  <a:pt x="518" y="7111"/>
                  <a:pt x="460" y="7102"/>
                  <a:pt x="408" y="7102"/>
                </a:cubicBezTo>
                <a:cubicBezTo>
                  <a:pt x="184" y="7102"/>
                  <a:pt x="66" y="7270"/>
                  <a:pt x="1" y="7530"/>
                </a:cubicBezTo>
                <a:cubicBezTo>
                  <a:pt x="1" y="7790"/>
                  <a:pt x="161" y="8031"/>
                  <a:pt x="401" y="8031"/>
                </a:cubicBezTo>
                <a:cubicBezTo>
                  <a:pt x="902" y="8131"/>
                  <a:pt x="1403" y="8211"/>
                  <a:pt x="1903" y="8291"/>
                </a:cubicBezTo>
                <a:lnTo>
                  <a:pt x="501" y="9032"/>
                </a:lnTo>
                <a:cubicBezTo>
                  <a:pt x="241" y="9132"/>
                  <a:pt x="161" y="9373"/>
                  <a:pt x="321" y="9633"/>
                </a:cubicBezTo>
                <a:cubicBezTo>
                  <a:pt x="381" y="9813"/>
                  <a:pt x="543" y="9903"/>
                  <a:pt x="687" y="9903"/>
                </a:cubicBezTo>
                <a:cubicBezTo>
                  <a:pt x="735" y="9903"/>
                  <a:pt x="782" y="9893"/>
                  <a:pt x="822" y="9873"/>
                </a:cubicBezTo>
                <a:lnTo>
                  <a:pt x="902" y="9873"/>
                </a:lnTo>
                <a:lnTo>
                  <a:pt x="3406" y="8632"/>
                </a:lnTo>
                <a:lnTo>
                  <a:pt x="3586" y="8632"/>
                </a:lnTo>
                <a:cubicBezTo>
                  <a:pt x="4006" y="8712"/>
                  <a:pt x="4507" y="8792"/>
                  <a:pt x="4908" y="8952"/>
                </a:cubicBezTo>
                <a:lnTo>
                  <a:pt x="5408" y="11376"/>
                </a:lnTo>
                <a:lnTo>
                  <a:pt x="4087" y="12958"/>
                </a:lnTo>
                <a:lnTo>
                  <a:pt x="1583" y="13138"/>
                </a:lnTo>
                <a:cubicBezTo>
                  <a:pt x="1323" y="13138"/>
                  <a:pt x="1162" y="13378"/>
                  <a:pt x="1162" y="13639"/>
                </a:cubicBezTo>
                <a:cubicBezTo>
                  <a:pt x="1162" y="13879"/>
                  <a:pt x="1403" y="14140"/>
                  <a:pt x="1663" y="14140"/>
                </a:cubicBezTo>
                <a:lnTo>
                  <a:pt x="3165" y="13959"/>
                </a:lnTo>
                <a:lnTo>
                  <a:pt x="1903" y="15381"/>
                </a:lnTo>
                <a:cubicBezTo>
                  <a:pt x="1743" y="15542"/>
                  <a:pt x="1743" y="15882"/>
                  <a:pt x="1903" y="16042"/>
                </a:cubicBezTo>
                <a:cubicBezTo>
                  <a:pt x="2032" y="16114"/>
                  <a:pt x="2151" y="16175"/>
                  <a:pt x="2266" y="16175"/>
                </a:cubicBezTo>
                <a:cubicBezTo>
                  <a:pt x="2313" y="16175"/>
                  <a:pt x="2358" y="16165"/>
                  <a:pt x="2404" y="16142"/>
                </a:cubicBezTo>
                <a:cubicBezTo>
                  <a:pt x="2504" y="16142"/>
                  <a:pt x="2584" y="16042"/>
                  <a:pt x="2584" y="15962"/>
                </a:cubicBezTo>
                <a:lnTo>
                  <a:pt x="3906" y="14540"/>
                </a:lnTo>
                <a:lnTo>
                  <a:pt x="4006" y="16223"/>
                </a:lnTo>
                <a:cubicBezTo>
                  <a:pt x="4006" y="16463"/>
                  <a:pt x="4167" y="16723"/>
                  <a:pt x="4407" y="16723"/>
                </a:cubicBezTo>
                <a:lnTo>
                  <a:pt x="4587" y="16723"/>
                </a:lnTo>
                <a:cubicBezTo>
                  <a:pt x="4747" y="16643"/>
                  <a:pt x="4908" y="16463"/>
                  <a:pt x="4908" y="16303"/>
                </a:cubicBezTo>
                <a:lnTo>
                  <a:pt x="4908" y="16042"/>
                </a:lnTo>
                <a:lnTo>
                  <a:pt x="4908" y="15882"/>
                </a:lnTo>
                <a:lnTo>
                  <a:pt x="4828" y="13539"/>
                </a:lnTo>
                <a:lnTo>
                  <a:pt x="4828" y="13459"/>
                </a:lnTo>
                <a:lnTo>
                  <a:pt x="6250" y="11876"/>
                </a:lnTo>
                <a:lnTo>
                  <a:pt x="8333" y="12377"/>
                </a:lnTo>
                <a:lnTo>
                  <a:pt x="9014" y="14881"/>
                </a:lnTo>
                <a:lnTo>
                  <a:pt x="7511" y="17304"/>
                </a:lnTo>
                <a:cubicBezTo>
                  <a:pt x="7331" y="17464"/>
                  <a:pt x="7411" y="17805"/>
                  <a:pt x="7672" y="17885"/>
                </a:cubicBezTo>
                <a:cubicBezTo>
                  <a:pt x="7728" y="17942"/>
                  <a:pt x="7825" y="17998"/>
                  <a:pt x="7912" y="17998"/>
                </a:cubicBezTo>
                <a:cubicBezTo>
                  <a:pt x="7948" y="17998"/>
                  <a:pt x="7983" y="17989"/>
                  <a:pt x="8012" y="17965"/>
                </a:cubicBezTo>
                <a:cubicBezTo>
                  <a:pt x="8092" y="17965"/>
                  <a:pt x="8252" y="17885"/>
                  <a:pt x="8252" y="17805"/>
                </a:cubicBezTo>
                <a:lnTo>
                  <a:pt x="9334" y="16142"/>
                </a:lnTo>
                <a:lnTo>
                  <a:pt x="10015" y="18646"/>
                </a:lnTo>
                <a:cubicBezTo>
                  <a:pt x="10081" y="18844"/>
                  <a:pt x="10255" y="18987"/>
                  <a:pt x="10460" y="18987"/>
                </a:cubicBezTo>
                <a:cubicBezTo>
                  <a:pt x="10504" y="18987"/>
                  <a:pt x="10550" y="18981"/>
                  <a:pt x="10596" y="18966"/>
                </a:cubicBezTo>
                <a:cubicBezTo>
                  <a:pt x="10836" y="18886"/>
                  <a:pt x="11016" y="18646"/>
                  <a:pt x="10916" y="18386"/>
                </a:cubicBezTo>
                <a:lnTo>
                  <a:pt x="10255" y="15722"/>
                </a:lnTo>
                <a:lnTo>
                  <a:pt x="10255" y="15722"/>
                </a:lnTo>
                <a:lnTo>
                  <a:pt x="12599" y="16803"/>
                </a:lnTo>
                <a:lnTo>
                  <a:pt x="12919" y="16803"/>
                </a:lnTo>
                <a:cubicBezTo>
                  <a:pt x="13099" y="16803"/>
                  <a:pt x="13180" y="16643"/>
                  <a:pt x="13260" y="16543"/>
                </a:cubicBezTo>
                <a:cubicBezTo>
                  <a:pt x="13340" y="16303"/>
                  <a:pt x="13260" y="15962"/>
                  <a:pt x="13019" y="15882"/>
                </a:cubicBezTo>
                <a:lnTo>
                  <a:pt x="9915" y="14540"/>
                </a:lnTo>
                <a:lnTo>
                  <a:pt x="9254" y="12217"/>
                </a:lnTo>
                <a:lnTo>
                  <a:pt x="10596" y="10454"/>
                </a:lnTo>
                <a:cubicBezTo>
                  <a:pt x="11177" y="10635"/>
                  <a:pt x="11758" y="10795"/>
                  <a:pt x="12338" y="11035"/>
                </a:cubicBezTo>
                <a:lnTo>
                  <a:pt x="13600" y="13879"/>
                </a:lnTo>
                <a:cubicBezTo>
                  <a:pt x="13661" y="14075"/>
                  <a:pt x="13812" y="14169"/>
                  <a:pt x="13994" y="14169"/>
                </a:cubicBezTo>
                <a:cubicBezTo>
                  <a:pt x="14054" y="14169"/>
                  <a:pt x="14117" y="14159"/>
                  <a:pt x="14181" y="14140"/>
                </a:cubicBezTo>
                <a:lnTo>
                  <a:pt x="14261" y="14140"/>
                </a:lnTo>
                <a:cubicBezTo>
                  <a:pt x="14521" y="14039"/>
                  <a:pt x="14602" y="13719"/>
                  <a:pt x="14521" y="13459"/>
                </a:cubicBezTo>
                <a:lnTo>
                  <a:pt x="13600" y="11456"/>
                </a:lnTo>
                <a:lnTo>
                  <a:pt x="13600" y="11456"/>
                </a:lnTo>
                <a:cubicBezTo>
                  <a:pt x="14261" y="11636"/>
                  <a:pt x="14842" y="11876"/>
                  <a:pt x="15423" y="12137"/>
                </a:cubicBezTo>
                <a:cubicBezTo>
                  <a:pt x="15513" y="12177"/>
                  <a:pt x="15578" y="12197"/>
                  <a:pt x="15631" y="12197"/>
                </a:cubicBezTo>
                <a:cubicBezTo>
                  <a:pt x="15683" y="12197"/>
                  <a:pt x="15723" y="12177"/>
                  <a:pt x="15763" y="12137"/>
                </a:cubicBezTo>
                <a:cubicBezTo>
                  <a:pt x="15923" y="12137"/>
                  <a:pt x="16024" y="12037"/>
                  <a:pt x="16104" y="11876"/>
                </a:cubicBezTo>
                <a:cubicBezTo>
                  <a:pt x="16184" y="11636"/>
                  <a:pt x="16104" y="11376"/>
                  <a:pt x="15843" y="11295"/>
                </a:cubicBezTo>
                <a:cubicBezTo>
                  <a:pt x="15182" y="11035"/>
                  <a:pt x="14602" y="10795"/>
                  <a:pt x="13921" y="10534"/>
                </a:cubicBezTo>
                <a:lnTo>
                  <a:pt x="16024" y="9793"/>
                </a:lnTo>
                <a:cubicBezTo>
                  <a:pt x="16264" y="9713"/>
                  <a:pt x="16344" y="9453"/>
                  <a:pt x="16264" y="9212"/>
                </a:cubicBezTo>
                <a:cubicBezTo>
                  <a:pt x="16198" y="8998"/>
                  <a:pt x="16009" y="8851"/>
                  <a:pt x="15811" y="8851"/>
                </a:cubicBezTo>
                <a:cubicBezTo>
                  <a:pt x="15768" y="8851"/>
                  <a:pt x="15725" y="8858"/>
                  <a:pt x="15683" y="8872"/>
                </a:cubicBezTo>
                <a:lnTo>
                  <a:pt x="12519" y="10034"/>
                </a:lnTo>
                <a:cubicBezTo>
                  <a:pt x="11918" y="9873"/>
                  <a:pt x="11337" y="9713"/>
                  <a:pt x="10836" y="9533"/>
                </a:cubicBezTo>
                <a:lnTo>
                  <a:pt x="10335" y="7370"/>
                </a:lnTo>
                <a:lnTo>
                  <a:pt x="11517" y="6028"/>
                </a:lnTo>
                <a:lnTo>
                  <a:pt x="14421" y="6288"/>
                </a:lnTo>
                <a:cubicBezTo>
                  <a:pt x="14521" y="6288"/>
                  <a:pt x="14521" y="6288"/>
                  <a:pt x="14602" y="6208"/>
                </a:cubicBezTo>
                <a:cubicBezTo>
                  <a:pt x="14762" y="6208"/>
                  <a:pt x="14922" y="6028"/>
                  <a:pt x="14922" y="5788"/>
                </a:cubicBezTo>
                <a:cubicBezTo>
                  <a:pt x="14922" y="5527"/>
                  <a:pt x="14762" y="5287"/>
                  <a:pt x="14521" y="5287"/>
                </a:cubicBezTo>
                <a:lnTo>
                  <a:pt x="12258" y="5127"/>
                </a:lnTo>
                <a:lnTo>
                  <a:pt x="13840" y="3364"/>
                </a:lnTo>
                <a:cubicBezTo>
                  <a:pt x="14021" y="3204"/>
                  <a:pt x="14021" y="2863"/>
                  <a:pt x="13760" y="2703"/>
                </a:cubicBezTo>
                <a:cubicBezTo>
                  <a:pt x="13688" y="2621"/>
                  <a:pt x="13578" y="2577"/>
                  <a:pt x="13464" y="2577"/>
                </a:cubicBezTo>
                <a:cubicBezTo>
                  <a:pt x="13328" y="2577"/>
                  <a:pt x="13187" y="2641"/>
                  <a:pt x="13099" y="2783"/>
                </a:cubicBezTo>
                <a:lnTo>
                  <a:pt x="11597" y="4446"/>
                </a:lnTo>
                <a:cubicBezTo>
                  <a:pt x="11597" y="3785"/>
                  <a:pt x="11517" y="3024"/>
                  <a:pt x="11337" y="2363"/>
                </a:cubicBezTo>
                <a:cubicBezTo>
                  <a:pt x="11270" y="2162"/>
                  <a:pt x="11091" y="2003"/>
                  <a:pt x="10882" y="2003"/>
                </a:cubicBezTo>
                <a:cubicBezTo>
                  <a:pt x="10841" y="2003"/>
                  <a:pt x="10799" y="2009"/>
                  <a:pt x="10756" y="2022"/>
                </a:cubicBezTo>
                <a:cubicBezTo>
                  <a:pt x="10516" y="2122"/>
                  <a:pt x="10335" y="2363"/>
                  <a:pt x="10416" y="2623"/>
                </a:cubicBezTo>
                <a:cubicBezTo>
                  <a:pt x="10676" y="3524"/>
                  <a:pt x="10756" y="4526"/>
                  <a:pt x="10676" y="5447"/>
                </a:cubicBezTo>
                <a:lnTo>
                  <a:pt x="10676" y="5527"/>
                </a:lnTo>
                <a:lnTo>
                  <a:pt x="9594" y="6789"/>
                </a:lnTo>
                <a:cubicBezTo>
                  <a:pt x="8913" y="6529"/>
                  <a:pt x="8252" y="6208"/>
                  <a:pt x="7592" y="5948"/>
                </a:cubicBezTo>
                <a:lnTo>
                  <a:pt x="7171" y="4366"/>
                </a:lnTo>
                <a:lnTo>
                  <a:pt x="8333" y="1201"/>
                </a:lnTo>
                <a:cubicBezTo>
                  <a:pt x="8413" y="941"/>
                  <a:pt x="8333" y="700"/>
                  <a:pt x="8092" y="620"/>
                </a:cubicBezTo>
                <a:cubicBezTo>
                  <a:pt x="8025" y="594"/>
                  <a:pt x="7958" y="582"/>
                  <a:pt x="7896" y="582"/>
                </a:cubicBezTo>
                <a:cubicBezTo>
                  <a:pt x="7718" y="582"/>
                  <a:pt x="7571" y="683"/>
                  <a:pt x="7511" y="861"/>
                </a:cubicBezTo>
                <a:lnTo>
                  <a:pt x="6750" y="2783"/>
                </a:lnTo>
                <a:lnTo>
                  <a:pt x="6089" y="360"/>
                </a:lnTo>
                <a:cubicBezTo>
                  <a:pt x="6089" y="159"/>
                  <a:pt x="5852" y="0"/>
                  <a:pt x="563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1" name="Google Shape;3761;p44"/>
          <p:cNvSpPr/>
          <p:nvPr/>
        </p:nvSpPr>
        <p:spPr>
          <a:xfrm>
            <a:off x="10303928" y="539500"/>
            <a:ext cx="471684" cy="544652"/>
          </a:xfrm>
          <a:custGeom>
            <a:avLst/>
            <a:gdLst/>
            <a:ahLst/>
            <a:cxnLst/>
            <a:rect l="l" t="t" r="r" b="b"/>
            <a:pathLst>
              <a:path w="16445" h="18989" extrusionOk="0">
                <a:moveTo>
                  <a:pt x="7932" y="7111"/>
                </a:moveTo>
                <a:lnTo>
                  <a:pt x="7932" y="7111"/>
                </a:lnTo>
                <a:cubicBezTo>
                  <a:pt x="8273" y="7211"/>
                  <a:pt x="8593" y="7371"/>
                  <a:pt x="8934" y="7451"/>
                </a:cubicBezTo>
                <a:lnTo>
                  <a:pt x="8273" y="8213"/>
                </a:lnTo>
                <a:lnTo>
                  <a:pt x="7932" y="7111"/>
                </a:lnTo>
                <a:close/>
                <a:moveTo>
                  <a:pt x="7011" y="7291"/>
                </a:moveTo>
                <a:lnTo>
                  <a:pt x="7351" y="8453"/>
                </a:lnTo>
                <a:cubicBezTo>
                  <a:pt x="7011" y="8373"/>
                  <a:pt x="6590" y="8293"/>
                  <a:pt x="6270" y="8213"/>
                </a:cubicBezTo>
                <a:cubicBezTo>
                  <a:pt x="6510" y="7872"/>
                  <a:pt x="6771" y="7612"/>
                  <a:pt x="7011" y="7291"/>
                </a:cubicBezTo>
                <a:close/>
                <a:moveTo>
                  <a:pt x="9595" y="8213"/>
                </a:moveTo>
                <a:lnTo>
                  <a:pt x="9775" y="9214"/>
                </a:lnTo>
                <a:cubicBezTo>
                  <a:pt x="9514" y="9114"/>
                  <a:pt x="9274" y="9034"/>
                  <a:pt x="8934" y="8954"/>
                </a:cubicBezTo>
                <a:lnTo>
                  <a:pt x="9595" y="8213"/>
                </a:lnTo>
                <a:close/>
                <a:moveTo>
                  <a:pt x="6009" y="9114"/>
                </a:moveTo>
                <a:lnTo>
                  <a:pt x="6009" y="9114"/>
                </a:lnTo>
                <a:cubicBezTo>
                  <a:pt x="6430" y="9214"/>
                  <a:pt x="6771" y="9374"/>
                  <a:pt x="7171" y="9454"/>
                </a:cubicBezTo>
                <a:lnTo>
                  <a:pt x="6270" y="10456"/>
                </a:lnTo>
                <a:lnTo>
                  <a:pt x="6009" y="9114"/>
                </a:lnTo>
                <a:close/>
                <a:moveTo>
                  <a:pt x="8673" y="9875"/>
                </a:moveTo>
                <a:cubicBezTo>
                  <a:pt x="9014" y="9955"/>
                  <a:pt x="9354" y="10035"/>
                  <a:pt x="9595" y="10115"/>
                </a:cubicBezTo>
                <a:lnTo>
                  <a:pt x="9014" y="10956"/>
                </a:lnTo>
                <a:lnTo>
                  <a:pt x="8673" y="9875"/>
                </a:lnTo>
                <a:close/>
                <a:moveTo>
                  <a:pt x="7852" y="10215"/>
                </a:moveTo>
                <a:lnTo>
                  <a:pt x="8092" y="11297"/>
                </a:lnTo>
                <a:lnTo>
                  <a:pt x="7011" y="11037"/>
                </a:lnTo>
                <a:lnTo>
                  <a:pt x="7852" y="10215"/>
                </a:lnTo>
                <a:close/>
                <a:moveTo>
                  <a:pt x="5723" y="0"/>
                </a:moveTo>
                <a:cubicBezTo>
                  <a:pt x="5680" y="0"/>
                  <a:pt x="5635" y="7"/>
                  <a:pt x="5589" y="21"/>
                </a:cubicBezTo>
                <a:cubicBezTo>
                  <a:pt x="5349" y="21"/>
                  <a:pt x="5168" y="361"/>
                  <a:pt x="5268" y="602"/>
                </a:cubicBezTo>
                <a:lnTo>
                  <a:pt x="5929" y="3205"/>
                </a:lnTo>
                <a:lnTo>
                  <a:pt x="4087" y="1944"/>
                </a:lnTo>
                <a:cubicBezTo>
                  <a:pt x="4028" y="1914"/>
                  <a:pt x="3945" y="1896"/>
                  <a:pt x="3856" y="1896"/>
                </a:cubicBezTo>
                <a:cubicBezTo>
                  <a:pt x="3701" y="1896"/>
                  <a:pt x="3527" y="1951"/>
                  <a:pt x="3426" y="2104"/>
                </a:cubicBezTo>
                <a:cubicBezTo>
                  <a:pt x="3346" y="2284"/>
                  <a:pt x="3346" y="2604"/>
                  <a:pt x="3586" y="2785"/>
                </a:cubicBezTo>
                <a:lnTo>
                  <a:pt x="6270" y="4527"/>
                </a:lnTo>
                <a:cubicBezTo>
                  <a:pt x="6270" y="4607"/>
                  <a:pt x="6270" y="4607"/>
                  <a:pt x="6350" y="4607"/>
                </a:cubicBezTo>
                <a:lnTo>
                  <a:pt x="6670" y="6029"/>
                </a:lnTo>
                <a:cubicBezTo>
                  <a:pt x="6270" y="6790"/>
                  <a:pt x="5769" y="7371"/>
                  <a:pt x="5088" y="7952"/>
                </a:cubicBezTo>
                <a:cubicBezTo>
                  <a:pt x="4668" y="7872"/>
                  <a:pt x="4167" y="7792"/>
                  <a:pt x="3766" y="7612"/>
                </a:cubicBezTo>
                <a:lnTo>
                  <a:pt x="2424" y="5709"/>
                </a:lnTo>
                <a:cubicBezTo>
                  <a:pt x="2320" y="5539"/>
                  <a:pt x="2173" y="5446"/>
                  <a:pt x="2017" y="5446"/>
                </a:cubicBezTo>
                <a:cubicBezTo>
                  <a:pt x="1933" y="5446"/>
                  <a:pt x="1847" y="5473"/>
                  <a:pt x="1763" y="5529"/>
                </a:cubicBezTo>
                <a:cubicBezTo>
                  <a:pt x="1503" y="5709"/>
                  <a:pt x="1503" y="5949"/>
                  <a:pt x="1583" y="6210"/>
                </a:cubicBezTo>
                <a:lnTo>
                  <a:pt x="2424" y="7371"/>
                </a:lnTo>
                <a:cubicBezTo>
                  <a:pt x="1843" y="7291"/>
                  <a:pt x="1163" y="7211"/>
                  <a:pt x="582" y="7111"/>
                </a:cubicBezTo>
                <a:cubicBezTo>
                  <a:pt x="542" y="7098"/>
                  <a:pt x="502" y="7092"/>
                  <a:pt x="463" y="7092"/>
                </a:cubicBezTo>
                <a:cubicBezTo>
                  <a:pt x="261" y="7092"/>
                  <a:pt x="68" y="7251"/>
                  <a:pt x="1" y="7451"/>
                </a:cubicBezTo>
                <a:cubicBezTo>
                  <a:pt x="1" y="7712"/>
                  <a:pt x="161" y="7952"/>
                  <a:pt x="421" y="8032"/>
                </a:cubicBezTo>
                <a:cubicBezTo>
                  <a:pt x="922" y="8112"/>
                  <a:pt x="1423" y="8213"/>
                  <a:pt x="1924" y="8293"/>
                </a:cubicBezTo>
                <a:lnTo>
                  <a:pt x="582" y="8954"/>
                </a:lnTo>
                <a:cubicBezTo>
                  <a:pt x="341" y="9114"/>
                  <a:pt x="261" y="9374"/>
                  <a:pt x="341" y="9615"/>
                </a:cubicBezTo>
                <a:cubicBezTo>
                  <a:pt x="402" y="9811"/>
                  <a:pt x="553" y="9905"/>
                  <a:pt x="736" y="9905"/>
                </a:cubicBezTo>
                <a:cubicBezTo>
                  <a:pt x="795" y="9905"/>
                  <a:pt x="858" y="9895"/>
                  <a:pt x="922" y="9875"/>
                </a:cubicBezTo>
                <a:lnTo>
                  <a:pt x="1002" y="9875"/>
                </a:lnTo>
                <a:lnTo>
                  <a:pt x="3426" y="8613"/>
                </a:lnTo>
                <a:lnTo>
                  <a:pt x="3586" y="8613"/>
                </a:lnTo>
                <a:cubicBezTo>
                  <a:pt x="4087" y="8713"/>
                  <a:pt x="4507" y="8793"/>
                  <a:pt x="4928" y="8873"/>
                </a:cubicBezTo>
                <a:lnTo>
                  <a:pt x="5509" y="11377"/>
                </a:lnTo>
                <a:lnTo>
                  <a:pt x="4087" y="12879"/>
                </a:lnTo>
                <a:lnTo>
                  <a:pt x="1663" y="13120"/>
                </a:lnTo>
                <a:cubicBezTo>
                  <a:pt x="1343" y="13120"/>
                  <a:pt x="1163" y="13380"/>
                  <a:pt x="1163" y="13620"/>
                </a:cubicBezTo>
                <a:cubicBezTo>
                  <a:pt x="1249" y="13846"/>
                  <a:pt x="1381" y="14057"/>
                  <a:pt x="1637" y="14057"/>
                </a:cubicBezTo>
                <a:cubicBezTo>
                  <a:pt x="1676" y="14057"/>
                  <a:pt x="1718" y="14052"/>
                  <a:pt x="1763" y="14041"/>
                </a:cubicBezTo>
                <a:lnTo>
                  <a:pt x="3165" y="13961"/>
                </a:lnTo>
                <a:lnTo>
                  <a:pt x="1924" y="15303"/>
                </a:lnTo>
                <a:cubicBezTo>
                  <a:pt x="1763" y="15543"/>
                  <a:pt x="1763" y="15803"/>
                  <a:pt x="2004" y="16044"/>
                </a:cubicBezTo>
                <a:cubicBezTo>
                  <a:pt x="2084" y="16124"/>
                  <a:pt x="2264" y="16124"/>
                  <a:pt x="2424" y="16124"/>
                </a:cubicBezTo>
                <a:cubicBezTo>
                  <a:pt x="2504" y="16124"/>
                  <a:pt x="2585" y="16044"/>
                  <a:pt x="2665" y="15964"/>
                </a:cubicBezTo>
                <a:lnTo>
                  <a:pt x="3926" y="14542"/>
                </a:lnTo>
                <a:lnTo>
                  <a:pt x="4007" y="16224"/>
                </a:lnTo>
                <a:cubicBezTo>
                  <a:pt x="4007" y="16464"/>
                  <a:pt x="4267" y="16625"/>
                  <a:pt x="4507" y="16725"/>
                </a:cubicBezTo>
                <a:lnTo>
                  <a:pt x="4587" y="16625"/>
                </a:lnTo>
                <a:cubicBezTo>
                  <a:pt x="4848" y="16625"/>
                  <a:pt x="4928" y="16464"/>
                  <a:pt x="5008" y="16224"/>
                </a:cubicBezTo>
                <a:lnTo>
                  <a:pt x="5008" y="16044"/>
                </a:lnTo>
                <a:cubicBezTo>
                  <a:pt x="5008" y="15964"/>
                  <a:pt x="5008" y="15884"/>
                  <a:pt x="4928" y="15884"/>
                </a:cubicBezTo>
                <a:lnTo>
                  <a:pt x="4848" y="13540"/>
                </a:lnTo>
                <a:lnTo>
                  <a:pt x="4848" y="13460"/>
                </a:lnTo>
                <a:lnTo>
                  <a:pt x="6350" y="11878"/>
                </a:lnTo>
                <a:lnTo>
                  <a:pt x="8433" y="12379"/>
                </a:lnTo>
                <a:lnTo>
                  <a:pt x="9014" y="14882"/>
                </a:lnTo>
                <a:lnTo>
                  <a:pt x="7512" y="17225"/>
                </a:lnTo>
                <a:cubicBezTo>
                  <a:pt x="7351" y="17466"/>
                  <a:pt x="7432" y="17806"/>
                  <a:pt x="7672" y="17886"/>
                </a:cubicBezTo>
                <a:cubicBezTo>
                  <a:pt x="7772" y="17967"/>
                  <a:pt x="7932" y="17967"/>
                  <a:pt x="8092" y="17967"/>
                </a:cubicBezTo>
                <a:cubicBezTo>
                  <a:pt x="8173" y="17967"/>
                  <a:pt x="8273" y="17886"/>
                  <a:pt x="8353" y="17806"/>
                </a:cubicBezTo>
                <a:lnTo>
                  <a:pt x="9354" y="16124"/>
                </a:lnTo>
                <a:lnTo>
                  <a:pt x="10015" y="18627"/>
                </a:lnTo>
                <a:cubicBezTo>
                  <a:pt x="10081" y="18842"/>
                  <a:pt x="10270" y="18989"/>
                  <a:pt x="10469" y="18989"/>
                </a:cubicBezTo>
                <a:cubicBezTo>
                  <a:pt x="10511" y="18989"/>
                  <a:pt x="10554" y="18982"/>
                  <a:pt x="10596" y="18968"/>
                </a:cubicBezTo>
                <a:lnTo>
                  <a:pt x="10676" y="18968"/>
                </a:lnTo>
                <a:cubicBezTo>
                  <a:pt x="10937" y="18888"/>
                  <a:pt x="11017" y="18627"/>
                  <a:pt x="11017" y="18387"/>
                </a:cubicBezTo>
                <a:lnTo>
                  <a:pt x="10276" y="15723"/>
                </a:lnTo>
                <a:lnTo>
                  <a:pt x="12679" y="16725"/>
                </a:lnTo>
                <a:cubicBezTo>
                  <a:pt x="12779" y="16805"/>
                  <a:pt x="12859" y="16805"/>
                  <a:pt x="12939" y="16805"/>
                </a:cubicBezTo>
                <a:cubicBezTo>
                  <a:pt x="13100" y="16725"/>
                  <a:pt x="13180" y="16625"/>
                  <a:pt x="13280" y="16464"/>
                </a:cubicBezTo>
                <a:cubicBezTo>
                  <a:pt x="13360" y="16304"/>
                  <a:pt x="13280" y="15964"/>
                  <a:pt x="13020" y="15884"/>
                </a:cubicBezTo>
                <a:lnTo>
                  <a:pt x="9935" y="14542"/>
                </a:lnTo>
                <a:lnTo>
                  <a:pt x="9354" y="12218"/>
                </a:lnTo>
                <a:lnTo>
                  <a:pt x="10596" y="10376"/>
                </a:lnTo>
                <a:cubicBezTo>
                  <a:pt x="11177" y="10616"/>
                  <a:pt x="11858" y="10796"/>
                  <a:pt x="12439" y="10956"/>
                </a:cubicBezTo>
                <a:lnTo>
                  <a:pt x="13600" y="13881"/>
                </a:lnTo>
                <a:cubicBezTo>
                  <a:pt x="13745" y="14009"/>
                  <a:pt x="13927" y="14150"/>
                  <a:pt x="14077" y="14150"/>
                </a:cubicBezTo>
                <a:cubicBezTo>
                  <a:pt x="14114" y="14150"/>
                  <a:pt x="14149" y="14141"/>
                  <a:pt x="14181" y="14121"/>
                </a:cubicBezTo>
                <a:lnTo>
                  <a:pt x="14281" y="14121"/>
                </a:lnTo>
                <a:cubicBezTo>
                  <a:pt x="14522" y="14041"/>
                  <a:pt x="14602" y="13720"/>
                  <a:pt x="14522" y="13460"/>
                </a:cubicBezTo>
                <a:lnTo>
                  <a:pt x="13600" y="11457"/>
                </a:lnTo>
                <a:lnTo>
                  <a:pt x="13600" y="11457"/>
                </a:lnTo>
                <a:cubicBezTo>
                  <a:pt x="14281" y="11617"/>
                  <a:pt x="14862" y="11878"/>
                  <a:pt x="15523" y="12118"/>
                </a:cubicBezTo>
                <a:lnTo>
                  <a:pt x="15783" y="12118"/>
                </a:lnTo>
                <a:cubicBezTo>
                  <a:pt x="15944" y="12118"/>
                  <a:pt x="16104" y="11958"/>
                  <a:pt x="16104" y="11878"/>
                </a:cubicBezTo>
                <a:cubicBezTo>
                  <a:pt x="16184" y="11617"/>
                  <a:pt x="16104" y="11297"/>
                  <a:pt x="15864" y="11217"/>
                </a:cubicBezTo>
                <a:cubicBezTo>
                  <a:pt x="15283" y="10956"/>
                  <a:pt x="14602" y="10796"/>
                  <a:pt x="13941" y="10536"/>
                </a:cubicBezTo>
                <a:lnTo>
                  <a:pt x="16024" y="9795"/>
                </a:lnTo>
                <a:cubicBezTo>
                  <a:pt x="16284" y="9715"/>
                  <a:pt x="16444" y="9374"/>
                  <a:pt x="16364" y="9114"/>
                </a:cubicBezTo>
                <a:cubicBezTo>
                  <a:pt x="16304" y="8934"/>
                  <a:pt x="16098" y="8843"/>
                  <a:pt x="15888" y="8843"/>
                </a:cubicBezTo>
                <a:cubicBezTo>
                  <a:pt x="15819" y="8843"/>
                  <a:pt x="15748" y="8853"/>
                  <a:pt x="15683" y="8873"/>
                </a:cubicBezTo>
                <a:lnTo>
                  <a:pt x="12519" y="10035"/>
                </a:lnTo>
                <a:cubicBezTo>
                  <a:pt x="12018" y="9875"/>
                  <a:pt x="11437" y="9615"/>
                  <a:pt x="10856" y="9454"/>
                </a:cubicBezTo>
                <a:lnTo>
                  <a:pt x="10356" y="7291"/>
                </a:lnTo>
                <a:lnTo>
                  <a:pt x="11517" y="6029"/>
                </a:lnTo>
                <a:lnTo>
                  <a:pt x="14442" y="6210"/>
                </a:lnTo>
                <a:lnTo>
                  <a:pt x="14602" y="6210"/>
                </a:lnTo>
                <a:cubicBezTo>
                  <a:pt x="14862" y="6210"/>
                  <a:pt x="14942" y="6029"/>
                  <a:pt x="15022" y="5789"/>
                </a:cubicBezTo>
                <a:cubicBezTo>
                  <a:pt x="15022" y="5529"/>
                  <a:pt x="14782" y="5288"/>
                  <a:pt x="14522" y="5288"/>
                </a:cubicBezTo>
                <a:lnTo>
                  <a:pt x="12359" y="5108"/>
                </a:lnTo>
                <a:lnTo>
                  <a:pt x="13861" y="3366"/>
                </a:lnTo>
                <a:cubicBezTo>
                  <a:pt x="14021" y="3205"/>
                  <a:pt x="14021" y="2865"/>
                  <a:pt x="13861" y="2705"/>
                </a:cubicBezTo>
                <a:cubicBezTo>
                  <a:pt x="13742" y="2623"/>
                  <a:pt x="13628" y="2578"/>
                  <a:pt x="13522" y="2578"/>
                </a:cubicBezTo>
                <a:cubicBezTo>
                  <a:pt x="13394" y="2578"/>
                  <a:pt x="13278" y="2643"/>
                  <a:pt x="13180" y="2785"/>
                </a:cubicBezTo>
                <a:lnTo>
                  <a:pt x="11678" y="4447"/>
                </a:lnTo>
                <a:cubicBezTo>
                  <a:pt x="11678" y="3706"/>
                  <a:pt x="11517" y="3025"/>
                  <a:pt x="11357" y="2364"/>
                </a:cubicBezTo>
                <a:cubicBezTo>
                  <a:pt x="11357" y="2104"/>
                  <a:pt x="11097" y="1944"/>
                  <a:pt x="10856" y="1944"/>
                </a:cubicBezTo>
                <a:cubicBezTo>
                  <a:pt x="10596" y="2024"/>
                  <a:pt x="10436" y="2284"/>
                  <a:pt x="10436" y="2524"/>
                </a:cubicBezTo>
                <a:cubicBezTo>
                  <a:pt x="10676" y="3526"/>
                  <a:pt x="10776" y="4447"/>
                  <a:pt x="10676" y="5449"/>
                </a:cubicBezTo>
                <a:lnTo>
                  <a:pt x="10676" y="5529"/>
                </a:lnTo>
                <a:lnTo>
                  <a:pt x="9595" y="6710"/>
                </a:lnTo>
                <a:cubicBezTo>
                  <a:pt x="8934" y="6450"/>
                  <a:pt x="8273" y="6210"/>
                  <a:pt x="7672" y="5949"/>
                </a:cubicBezTo>
                <a:lnTo>
                  <a:pt x="7271" y="4367"/>
                </a:lnTo>
                <a:lnTo>
                  <a:pt x="8433" y="1202"/>
                </a:lnTo>
                <a:cubicBezTo>
                  <a:pt x="8513" y="942"/>
                  <a:pt x="8353" y="702"/>
                  <a:pt x="8092" y="602"/>
                </a:cubicBezTo>
                <a:cubicBezTo>
                  <a:pt x="8033" y="582"/>
                  <a:pt x="7973" y="572"/>
                  <a:pt x="7914" y="572"/>
                </a:cubicBezTo>
                <a:cubicBezTo>
                  <a:pt x="7735" y="572"/>
                  <a:pt x="7572" y="666"/>
                  <a:pt x="7512" y="862"/>
                </a:cubicBezTo>
                <a:lnTo>
                  <a:pt x="6851" y="2785"/>
                </a:lnTo>
                <a:lnTo>
                  <a:pt x="6170" y="361"/>
                </a:lnTo>
                <a:cubicBezTo>
                  <a:pt x="6104" y="147"/>
                  <a:pt x="5929" y="0"/>
                  <a:pt x="57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4" name="Google Shape;3994;p44"/>
          <p:cNvSpPr/>
          <p:nvPr/>
        </p:nvSpPr>
        <p:spPr>
          <a:xfrm>
            <a:off x="2445445" y="3095924"/>
            <a:ext cx="49999" cy="44555"/>
          </a:xfrm>
          <a:custGeom>
            <a:avLst/>
            <a:gdLst/>
            <a:ahLst/>
            <a:cxnLst/>
            <a:rect l="l" t="t" r="r" b="b"/>
            <a:pathLst>
              <a:path w="744" h="663" extrusionOk="0">
                <a:moveTo>
                  <a:pt x="355" y="0"/>
                </a:moveTo>
                <a:cubicBezTo>
                  <a:pt x="270" y="0"/>
                  <a:pt x="181" y="55"/>
                  <a:pt x="124" y="182"/>
                </a:cubicBezTo>
                <a:cubicBezTo>
                  <a:pt x="0" y="282"/>
                  <a:pt x="0" y="480"/>
                  <a:pt x="223" y="579"/>
                </a:cubicBezTo>
                <a:cubicBezTo>
                  <a:pt x="265" y="632"/>
                  <a:pt x="326" y="662"/>
                  <a:pt x="389" y="662"/>
                </a:cubicBezTo>
                <a:cubicBezTo>
                  <a:pt x="473" y="662"/>
                  <a:pt x="563" y="608"/>
                  <a:pt x="620" y="480"/>
                </a:cubicBezTo>
                <a:cubicBezTo>
                  <a:pt x="743" y="381"/>
                  <a:pt x="743" y="182"/>
                  <a:pt x="520" y="83"/>
                </a:cubicBezTo>
                <a:cubicBezTo>
                  <a:pt x="478" y="30"/>
                  <a:pt x="418" y="0"/>
                  <a:pt x="35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9190;p59">
            <a:extLst>
              <a:ext uri="{FF2B5EF4-FFF2-40B4-BE49-F238E27FC236}">
                <a16:creationId xmlns:a16="http://schemas.microsoft.com/office/drawing/2014/main" id="{56ABF27A-19EB-443B-A709-E1E064FDB77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49291" y="1258741"/>
            <a:ext cx="7040952" cy="141839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Mind reading games</a:t>
            </a:r>
            <a:endParaRPr sz="5400" dirty="0"/>
          </a:p>
        </p:txBody>
      </p:sp>
      <p:sp>
        <p:nvSpPr>
          <p:cNvPr id="247" name="Google Shape;9191;p59">
            <a:extLst>
              <a:ext uri="{FF2B5EF4-FFF2-40B4-BE49-F238E27FC236}">
                <a16:creationId xmlns:a16="http://schemas.microsoft.com/office/drawing/2014/main" id="{ACD9037C-8164-4A15-BD2F-CD1DAE315BF5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695308" y="2256323"/>
            <a:ext cx="57300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Comic Sans MS" panose="030F0702030302020204" pitchFamily="66" charset="0"/>
              </a:rPr>
              <a:t>Choose 1 decoration for your Christmas tree.</a:t>
            </a:r>
            <a:endParaRPr dirty="0">
              <a:latin typeface="Comic Sans MS" panose="030F0702030302020204" pitchFamily="66" charset="0"/>
            </a:endParaRPr>
          </a:p>
        </p:txBody>
      </p:sp>
      <p:grpSp>
        <p:nvGrpSpPr>
          <p:cNvPr id="248" name="Google Shape;13331;p72">
            <a:extLst>
              <a:ext uri="{FF2B5EF4-FFF2-40B4-BE49-F238E27FC236}">
                <a16:creationId xmlns:a16="http://schemas.microsoft.com/office/drawing/2014/main" id="{75BBE713-A21A-4B0F-8750-43CB1C2EA831}"/>
              </a:ext>
            </a:extLst>
          </p:cNvPr>
          <p:cNvGrpSpPr/>
          <p:nvPr/>
        </p:nvGrpSpPr>
        <p:grpSpPr>
          <a:xfrm>
            <a:off x="181094" y="1662393"/>
            <a:ext cx="1606573" cy="2415767"/>
            <a:chOff x="2438750" y="454900"/>
            <a:chExt cx="1738750" cy="2025725"/>
          </a:xfrm>
        </p:grpSpPr>
        <p:sp>
          <p:nvSpPr>
            <p:cNvPr id="249" name="Google Shape;13332;p72">
              <a:extLst>
                <a:ext uri="{FF2B5EF4-FFF2-40B4-BE49-F238E27FC236}">
                  <a16:creationId xmlns:a16="http://schemas.microsoft.com/office/drawing/2014/main" id="{44DD8AF0-D300-4A59-8CC4-265301E6B633}"/>
                </a:ext>
              </a:extLst>
            </p:cNvPr>
            <p:cNvSpPr/>
            <p:nvPr/>
          </p:nvSpPr>
          <p:spPr>
            <a:xfrm>
              <a:off x="3088500" y="2175475"/>
              <a:ext cx="431100" cy="305150"/>
            </a:xfrm>
            <a:custGeom>
              <a:avLst/>
              <a:gdLst/>
              <a:ahLst/>
              <a:cxnLst/>
              <a:rect l="l" t="t" r="r" b="b"/>
              <a:pathLst>
                <a:path w="17244" h="12206" extrusionOk="0">
                  <a:moveTo>
                    <a:pt x="9198" y="0"/>
                  </a:moveTo>
                  <a:cubicBezTo>
                    <a:pt x="9198" y="0"/>
                    <a:pt x="7451" y="2819"/>
                    <a:pt x="3956" y="2819"/>
                  </a:cubicBezTo>
                  <a:cubicBezTo>
                    <a:pt x="3826" y="2819"/>
                    <a:pt x="3694" y="2815"/>
                    <a:pt x="3559" y="2807"/>
                  </a:cubicBezTo>
                  <a:cubicBezTo>
                    <a:pt x="2607" y="2807"/>
                    <a:pt x="1679" y="2506"/>
                    <a:pt x="953" y="2181"/>
                  </a:cubicBezTo>
                  <a:cubicBezTo>
                    <a:pt x="953" y="2506"/>
                    <a:pt x="0" y="9073"/>
                    <a:pt x="226" y="9800"/>
                  </a:cubicBezTo>
                  <a:cubicBezTo>
                    <a:pt x="527" y="10552"/>
                    <a:pt x="3659" y="12206"/>
                    <a:pt x="8572" y="12206"/>
                  </a:cubicBezTo>
                  <a:cubicBezTo>
                    <a:pt x="12757" y="12206"/>
                    <a:pt x="16617" y="10852"/>
                    <a:pt x="16918" y="10226"/>
                  </a:cubicBezTo>
                  <a:cubicBezTo>
                    <a:pt x="17243" y="9699"/>
                    <a:pt x="15890" y="1153"/>
                    <a:pt x="15890" y="1153"/>
                  </a:cubicBezTo>
                  <a:lnTo>
                    <a:pt x="15564" y="526"/>
                  </a:lnTo>
                  <a:cubicBezTo>
                    <a:pt x="15138" y="727"/>
                    <a:pt x="14211" y="2181"/>
                    <a:pt x="13584" y="2281"/>
                  </a:cubicBezTo>
                  <a:cubicBezTo>
                    <a:pt x="13352" y="2326"/>
                    <a:pt x="13128" y="2347"/>
                    <a:pt x="12911" y="2347"/>
                  </a:cubicBezTo>
                  <a:cubicBezTo>
                    <a:pt x="10602" y="2347"/>
                    <a:pt x="9198" y="0"/>
                    <a:pt x="919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3333;p72">
              <a:extLst>
                <a:ext uri="{FF2B5EF4-FFF2-40B4-BE49-F238E27FC236}">
                  <a16:creationId xmlns:a16="http://schemas.microsoft.com/office/drawing/2014/main" id="{30E1D280-CFE3-44B4-92A6-DCF2E7C0E2C4}"/>
                </a:ext>
              </a:extLst>
            </p:cNvPr>
            <p:cNvSpPr/>
            <p:nvPr/>
          </p:nvSpPr>
          <p:spPr>
            <a:xfrm>
              <a:off x="2438750" y="1674200"/>
              <a:ext cx="1738750" cy="571775"/>
            </a:xfrm>
            <a:custGeom>
              <a:avLst/>
              <a:gdLst/>
              <a:ahLst/>
              <a:cxnLst/>
              <a:rect l="l" t="t" r="r" b="b"/>
              <a:pathLst>
                <a:path w="69550" h="22871" extrusionOk="0">
                  <a:moveTo>
                    <a:pt x="18471" y="1"/>
                  </a:moveTo>
                  <a:lnTo>
                    <a:pt x="18471" y="1"/>
                  </a:lnTo>
                  <a:cubicBezTo>
                    <a:pt x="16655" y="1128"/>
                    <a:pt x="14387" y="1612"/>
                    <a:pt x="12362" y="1612"/>
                  </a:cubicBezTo>
                  <a:cubicBezTo>
                    <a:pt x="11956" y="1612"/>
                    <a:pt x="11559" y="1593"/>
                    <a:pt x="11178" y="1555"/>
                  </a:cubicBezTo>
                  <a:lnTo>
                    <a:pt x="11178" y="1655"/>
                  </a:lnTo>
                  <a:cubicBezTo>
                    <a:pt x="5313" y="11054"/>
                    <a:pt x="526" y="13460"/>
                    <a:pt x="301" y="15039"/>
                  </a:cubicBezTo>
                  <a:cubicBezTo>
                    <a:pt x="0" y="16592"/>
                    <a:pt x="3133" y="18798"/>
                    <a:pt x="6166" y="19425"/>
                  </a:cubicBezTo>
                  <a:cubicBezTo>
                    <a:pt x="6555" y="19507"/>
                    <a:pt x="6941" y="19544"/>
                    <a:pt x="7319" y="19544"/>
                  </a:cubicBezTo>
                  <a:cubicBezTo>
                    <a:pt x="10273" y="19544"/>
                    <a:pt x="12755" y="17308"/>
                    <a:pt x="12932" y="17219"/>
                  </a:cubicBezTo>
                  <a:lnTo>
                    <a:pt x="12932" y="17219"/>
                  </a:lnTo>
                  <a:cubicBezTo>
                    <a:pt x="12832" y="17319"/>
                    <a:pt x="10652" y="19725"/>
                    <a:pt x="14712" y="21304"/>
                  </a:cubicBezTo>
                  <a:cubicBezTo>
                    <a:pt x="15757" y="21688"/>
                    <a:pt x="16755" y="21841"/>
                    <a:pt x="17681" y="21841"/>
                  </a:cubicBezTo>
                  <a:cubicBezTo>
                    <a:pt x="21287" y="21841"/>
                    <a:pt x="23810" y="19525"/>
                    <a:pt x="23810" y="19525"/>
                  </a:cubicBezTo>
                  <a:cubicBezTo>
                    <a:pt x="23810" y="19525"/>
                    <a:pt x="24837" y="21304"/>
                    <a:pt x="26943" y="22232"/>
                  </a:cubicBezTo>
                  <a:cubicBezTo>
                    <a:pt x="27669" y="22557"/>
                    <a:pt x="28597" y="22858"/>
                    <a:pt x="29549" y="22858"/>
                  </a:cubicBezTo>
                  <a:cubicBezTo>
                    <a:pt x="29684" y="22866"/>
                    <a:pt x="29816" y="22870"/>
                    <a:pt x="29946" y="22870"/>
                  </a:cubicBezTo>
                  <a:cubicBezTo>
                    <a:pt x="33441" y="22870"/>
                    <a:pt x="35188" y="20051"/>
                    <a:pt x="35188" y="20051"/>
                  </a:cubicBezTo>
                  <a:cubicBezTo>
                    <a:pt x="35188" y="20051"/>
                    <a:pt x="36592" y="22398"/>
                    <a:pt x="38901" y="22398"/>
                  </a:cubicBezTo>
                  <a:cubicBezTo>
                    <a:pt x="39118" y="22398"/>
                    <a:pt x="39342" y="22377"/>
                    <a:pt x="39574" y="22332"/>
                  </a:cubicBezTo>
                  <a:cubicBezTo>
                    <a:pt x="40201" y="22232"/>
                    <a:pt x="40727" y="22031"/>
                    <a:pt x="41028" y="21831"/>
                  </a:cubicBezTo>
                  <a:cubicBezTo>
                    <a:pt x="42507" y="20978"/>
                    <a:pt x="42807" y="19725"/>
                    <a:pt x="42807" y="19725"/>
                  </a:cubicBezTo>
                  <a:cubicBezTo>
                    <a:pt x="42807" y="19725"/>
                    <a:pt x="45888" y="22494"/>
                    <a:pt x="49624" y="22494"/>
                  </a:cubicBezTo>
                  <a:cubicBezTo>
                    <a:pt x="50124" y="22494"/>
                    <a:pt x="50636" y="22444"/>
                    <a:pt x="51153" y="22332"/>
                  </a:cubicBezTo>
                  <a:cubicBezTo>
                    <a:pt x="55664" y="21304"/>
                    <a:pt x="54512" y="18698"/>
                    <a:pt x="54512" y="18698"/>
                  </a:cubicBezTo>
                  <a:lnTo>
                    <a:pt x="54512" y="18698"/>
                  </a:lnTo>
                  <a:cubicBezTo>
                    <a:pt x="54512" y="18698"/>
                    <a:pt x="56422" y="19967"/>
                    <a:pt x="58693" y="19967"/>
                  </a:cubicBezTo>
                  <a:cubicBezTo>
                    <a:pt x="59467" y="19967"/>
                    <a:pt x="60282" y="19819"/>
                    <a:pt x="61078" y="19425"/>
                  </a:cubicBezTo>
                  <a:cubicBezTo>
                    <a:pt x="64211" y="17846"/>
                    <a:pt x="63183" y="15966"/>
                    <a:pt x="63183" y="15966"/>
                  </a:cubicBezTo>
                  <a:lnTo>
                    <a:pt x="63183" y="15966"/>
                  </a:lnTo>
                  <a:cubicBezTo>
                    <a:pt x="63184" y="15966"/>
                    <a:pt x="63841" y="16200"/>
                    <a:pt x="64705" y="16200"/>
                  </a:cubicBezTo>
                  <a:cubicBezTo>
                    <a:pt x="65758" y="16200"/>
                    <a:pt x="67117" y="15853"/>
                    <a:pt x="67970" y="14312"/>
                  </a:cubicBezTo>
                  <a:cubicBezTo>
                    <a:pt x="69549" y="11379"/>
                    <a:pt x="61805" y="12432"/>
                    <a:pt x="57319" y="2081"/>
                  </a:cubicBezTo>
                  <a:lnTo>
                    <a:pt x="57319" y="1981"/>
                  </a:lnTo>
                  <a:cubicBezTo>
                    <a:pt x="57018" y="2081"/>
                    <a:pt x="56692" y="2081"/>
                    <a:pt x="56291" y="2181"/>
                  </a:cubicBezTo>
                  <a:cubicBezTo>
                    <a:pt x="55985" y="2210"/>
                    <a:pt x="55682" y="2223"/>
                    <a:pt x="55383" y="2223"/>
                  </a:cubicBezTo>
                  <a:cubicBezTo>
                    <a:pt x="52303" y="2223"/>
                    <a:pt x="49700" y="828"/>
                    <a:pt x="49700" y="828"/>
                  </a:cubicBezTo>
                  <a:lnTo>
                    <a:pt x="49700" y="828"/>
                  </a:lnTo>
                  <a:cubicBezTo>
                    <a:pt x="49700" y="828"/>
                    <a:pt x="50426" y="4387"/>
                    <a:pt x="46366" y="4788"/>
                  </a:cubicBezTo>
                  <a:cubicBezTo>
                    <a:pt x="46144" y="4806"/>
                    <a:pt x="45924" y="4814"/>
                    <a:pt x="45707" y="4814"/>
                  </a:cubicBezTo>
                  <a:cubicBezTo>
                    <a:pt x="41928" y="4814"/>
                    <a:pt x="38948" y="2282"/>
                    <a:pt x="38948" y="2282"/>
                  </a:cubicBezTo>
                  <a:cubicBezTo>
                    <a:pt x="38948" y="2282"/>
                    <a:pt x="37641" y="5016"/>
                    <a:pt x="33934" y="5016"/>
                  </a:cubicBezTo>
                  <a:cubicBezTo>
                    <a:pt x="33868" y="5016"/>
                    <a:pt x="33802" y="5015"/>
                    <a:pt x="33735" y="5013"/>
                  </a:cubicBezTo>
                  <a:cubicBezTo>
                    <a:pt x="29975" y="4913"/>
                    <a:pt x="29449" y="1780"/>
                    <a:pt x="29449" y="1780"/>
                  </a:cubicBezTo>
                  <a:cubicBezTo>
                    <a:pt x="29449" y="1780"/>
                    <a:pt x="28771" y="4174"/>
                    <a:pt x="24922" y="4174"/>
                  </a:cubicBezTo>
                  <a:cubicBezTo>
                    <a:pt x="24457" y="4174"/>
                    <a:pt x="23946" y="4139"/>
                    <a:pt x="23384" y="4061"/>
                  </a:cubicBezTo>
                  <a:cubicBezTo>
                    <a:pt x="18271" y="3334"/>
                    <a:pt x="18471" y="1"/>
                    <a:pt x="18471" y="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3334;p72">
              <a:extLst>
                <a:ext uri="{FF2B5EF4-FFF2-40B4-BE49-F238E27FC236}">
                  <a16:creationId xmlns:a16="http://schemas.microsoft.com/office/drawing/2014/main" id="{835E6B08-6594-4741-AB09-C3AC5DACFD61}"/>
                </a:ext>
              </a:extLst>
            </p:cNvPr>
            <p:cNvSpPr/>
            <p:nvPr/>
          </p:nvSpPr>
          <p:spPr>
            <a:xfrm>
              <a:off x="2589750" y="1303275"/>
              <a:ext cx="1357800" cy="506400"/>
            </a:xfrm>
            <a:custGeom>
              <a:avLst/>
              <a:gdLst/>
              <a:ahLst/>
              <a:cxnLst/>
              <a:rect l="l" t="t" r="r" b="b"/>
              <a:pathLst>
                <a:path w="54312" h="20256" extrusionOk="0">
                  <a:moveTo>
                    <a:pt x="17344" y="1"/>
                  </a:moveTo>
                  <a:cubicBezTo>
                    <a:pt x="16261" y="1083"/>
                    <a:pt x="14595" y="1485"/>
                    <a:pt x="12998" y="1485"/>
                  </a:cubicBezTo>
                  <a:cubicBezTo>
                    <a:pt x="12450" y="1485"/>
                    <a:pt x="11910" y="1437"/>
                    <a:pt x="11404" y="1354"/>
                  </a:cubicBezTo>
                  <a:lnTo>
                    <a:pt x="11404" y="1454"/>
                  </a:lnTo>
                  <a:cubicBezTo>
                    <a:pt x="11404" y="1454"/>
                    <a:pt x="8998" y="5840"/>
                    <a:pt x="6266" y="8873"/>
                  </a:cubicBezTo>
                  <a:cubicBezTo>
                    <a:pt x="3359" y="12106"/>
                    <a:pt x="0" y="13685"/>
                    <a:pt x="752" y="14938"/>
                  </a:cubicBezTo>
                  <a:cubicBezTo>
                    <a:pt x="1153" y="15865"/>
                    <a:pt x="2933" y="16617"/>
                    <a:pt x="5138" y="16818"/>
                  </a:cubicBezTo>
                  <a:cubicBezTo>
                    <a:pt x="5500" y="16850"/>
                    <a:pt x="5876" y="16866"/>
                    <a:pt x="6261" y="16866"/>
                  </a:cubicBezTo>
                  <a:cubicBezTo>
                    <a:pt x="8302" y="16866"/>
                    <a:pt x="10597" y="16398"/>
                    <a:pt x="12431" y="15239"/>
                  </a:cubicBezTo>
                  <a:lnTo>
                    <a:pt x="12431" y="15239"/>
                  </a:lnTo>
                  <a:cubicBezTo>
                    <a:pt x="12431" y="15239"/>
                    <a:pt x="12231" y="18597"/>
                    <a:pt x="17344" y="19324"/>
                  </a:cubicBezTo>
                  <a:cubicBezTo>
                    <a:pt x="17902" y="19402"/>
                    <a:pt x="18409" y="19437"/>
                    <a:pt x="18872" y="19437"/>
                  </a:cubicBezTo>
                  <a:cubicBezTo>
                    <a:pt x="22729" y="19437"/>
                    <a:pt x="23409" y="17018"/>
                    <a:pt x="23409" y="17018"/>
                  </a:cubicBezTo>
                  <a:cubicBezTo>
                    <a:pt x="23409" y="17018"/>
                    <a:pt x="23935" y="20151"/>
                    <a:pt x="27695" y="20251"/>
                  </a:cubicBezTo>
                  <a:cubicBezTo>
                    <a:pt x="27778" y="20254"/>
                    <a:pt x="27861" y="20256"/>
                    <a:pt x="27942" y="20256"/>
                  </a:cubicBezTo>
                  <a:cubicBezTo>
                    <a:pt x="31612" y="20256"/>
                    <a:pt x="32908" y="17545"/>
                    <a:pt x="32908" y="17545"/>
                  </a:cubicBezTo>
                  <a:cubicBezTo>
                    <a:pt x="32908" y="17545"/>
                    <a:pt x="35888" y="20077"/>
                    <a:pt x="39667" y="20077"/>
                  </a:cubicBezTo>
                  <a:cubicBezTo>
                    <a:pt x="39884" y="20077"/>
                    <a:pt x="40104" y="20069"/>
                    <a:pt x="40326" y="20051"/>
                  </a:cubicBezTo>
                  <a:cubicBezTo>
                    <a:pt x="44386" y="19625"/>
                    <a:pt x="43660" y="16091"/>
                    <a:pt x="43660" y="16091"/>
                  </a:cubicBezTo>
                  <a:lnTo>
                    <a:pt x="43660" y="16091"/>
                  </a:lnTo>
                  <a:cubicBezTo>
                    <a:pt x="43660" y="16091"/>
                    <a:pt x="46292" y="17481"/>
                    <a:pt x="49395" y="17481"/>
                  </a:cubicBezTo>
                  <a:cubicBezTo>
                    <a:pt x="49677" y="17481"/>
                    <a:pt x="49963" y="17470"/>
                    <a:pt x="50251" y="17444"/>
                  </a:cubicBezTo>
                  <a:cubicBezTo>
                    <a:pt x="50652" y="17344"/>
                    <a:pt x="50978" y="17344"/>
                    <a:pt x="51279" y="17244"/>
                  </a:cubicBezTo>
                  <a:cubicBezTo>
                    <a:pt x="53785" y="16617"/>
                    <a:pt x="54211" y="14938"/>
                    <a:pt x="54211" y="14412"/>
                  </a:cubicBezTo>
                  <a:cubicBezTo>
                    <a:pt x="54311" y="13886"/>
                    <a:pt x="47745" y="10452"/>
                    <a:pt x="44712" y="1354"/>
                  </a:cubicBezTo>
                  <a:lnTo>
                    <a:pt x="44712" y="1254"/>
                  </a:lnTo>
                  <a:cubicBezTo>
                    <a:pt x="43133" y="1154"/>
                    <a:pt x="41579" y="327"/>
                    <a:pt x="41479" y="327"/>
                  </a:cubicBezTo>
                  <a:cubicBezTo>
                    <a:pt x="41479" y="327"/>
                    <a:pt x="41880" y="2206"/>
                    <a:pt x="39700" y="2833"/>
                  </a:cubicBezTo>
                  <a:cubicBezTo>
                    <a:pt x="39383" y="2899"/>
                    <a:pt x="39079" y="2927"/>
                    <a:pt x="38790" y="2927"/>
                  </a:cubicBezTo>
                  <a:cubicBezTo>
                    <a:pt x="36881" y="2927"/>
                    <a:pt x="35614" y="1680"/>
                    <a:pt x="35614" y="1680"/>
                  </a:cubicBezTo>
                  <a:cubicBezTo>
                    <a:pt x="35614" y="1680"/>
                    <a:pt x="34462" y="3134"/>
                    <a:pt x="32081" y="3459"/>
                  </a:cubicBezTo>
                  <a:cubicBezTo>
                    <a:pt x="31931" y="3484"/>
                    <a:pt x="31778" y="3496"/>
                    <a:pt x="31622" y="3496"/>
                  </a:cubicBezTo>
                  <a:cubicBezTo>
                    <a:pt x="29259" y="3496"/>
                    <a:pt x="26216" y="828"/>
                    <a:pt x="26216" y="828"/>
                  </a:cubicBezTo>
                  <a:cubicBezTo>
                    <a:pt x="26216" y="828"/>
                    <a:pt x="25815" y="2607"/>
                    <a:pt x="22456" y="2833"/>
                  </a:cubicBezTo>
                  <a:cubicBezTo>
                    <a:pt x="22353" y="2839"/>
                    <a:pt x="22251" y="2842"/>
                    <a:pt x="22150" y="2842"/>
                  </a:cubicBezTo>
                  <a:cubicBezTo>
                    <a:pt x="19105" y="2842"/>
                    <a:pt x="17344" y="1"/>
                    <a:pt x="17344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3335;p72">
              <a:extLst>
                <a:ext uri="{FF2B5EF4-FFF2-40B4-BE49-F238E27FC236}">
                  <a16:creationId xmlns:a16="http://schemas.microsoft.com/office/drawing/2014/main" id="{C941A245-A99E-4067-9F4F-872D43D0811A}"/>
                </a:ext>
              </a:extLst>
            </p:cNvPr>
            <p:cNvSpPr/>
            <p:nvPr/>
          </p:nvSpPr>
          <p:spPr>
            <a:xfrm>
              <a:off x="2783350" y="716175"/>
              <a:ext cx="1012575" cy="684650"/>
            </a:xfrm>
            <a:custGeom>
              <a:avLst/>
              <a:gdLst/>
              <a:ahLst/>
              <a:cxnLst/>
              <a:rect l="l" t="t" r="r" b="b"/>
              <a:pathLst>
                <a:path w="40503" h="27386" extrusionOk="0">
                  <a:moveTo>
                    <a:pt x="20878" y="1"/>
                  </a:moveTo>
                  <a:cubicBezTo>
                    <a:pt x="20878" y="1"/>
                    <a:pt x="20677" y="828"/>
                    <a:pt x="20051" y="928"/>
                  </a:cubicBezTo>
                  <a:cubicBezTo>
                    <a:pt x="19983" y="950"/>
                    <a:pt x="19919" y="960"/>
                    <a:pt x="19858" y="960"/>
                  </a:cubicBezTo>
                  <a:cubicBezTo>
                    <a:pt x="19358" y="960"/>
                    <a:pt x="19098" y="302"/>
                    <a:pt x="19098" y="302"/>
                  </a:cubicBezTo>
                  <a:cubicBezTo>
                    <a:pt x="19098" y="302"/>
                    <a:pt x="18950" y="318"/>
                    <a:pt x="18745" y="318"/>
                  </a:cubicBezTo>
                  <a:cubicBezTo>
                    <a:pt x="18437" y="318"/>
                    <a:pt x="18001" y="282"/>
                    <a:pt x="17745" y="101"/>
                  </a:cubicBezTo>
                  <a:cubicBezTo>
                    <a:pt x="17745" y="101"/>
                    <a:pt x="13259" y="7394"/>
                    <a:pt x="8873" y="13259"/>
                  </a:cubicBezTo>
                  <a:cubicBezTo>
                    <a:pt x="5113" y="18472"/>
                    <a:pt x="1" y="22131"/>
                    <a:pt x="1028" y="23811"/>
                  </a:cubicBezTo>
                  <a:cubicBezTo>
                    <a:pt x="1454" y="24537"/>
                    <a:pt x="2407" y="25064"/>
                    <a:pt x="3660" y="25264"/>
                  </a:cubicBezTo>
                  <a:cubicBezTo>
                    <a:pt x="4159" y="25340"/>
                    <a:pt x="4692" y="25384"/>
                    <a:pt x="5233" y="25384"/>
                  </a:cubicBezTo>
                  <a:cubicBezTo>
                    <a:pt x="6837" y="25384"/>
                    <a:pt x="8513" y="24998"/>
                    <a:pt x="9600" y="23911"/>
                  </a:cubicBezTo>
                  <a:cubicBezTo>
                    <a:pt x="9600" y="23911"/>
                    <a:pt x="11347" y="26730"/>
                    <a:pt x="14370" y="26730"/>
                  </a:cubicBezTo>
                  <a:cubicBezTo>
                    <a:pt x="14482" y="26730"/>
                    <a:pt x="14597" y="26726"/>
                    <a:pt x="14712" y="26718"/>
                  </a:cubicBezTo>
                  <a:cubicBezTo>
                    <a:pt x="18071" y="26517"/>
                    <a:pt x="18472" y="24738"/>
                    <a:pt x="18472" y="24738"/>
                  </a:cubicBezTo>
                  <a:cubicBezTo>
                    <a:pt x="18472" y="24738"/>
                    <a:pt x="21491" y="27385"/>
                    <a:pt x="23850" y="27385"/>
                  </a:cubicBezTo>
                  <a:cubicBezTo>
                    <a:pt x="24016" y="27385"/>
                    <a:pt x="24179" y="27372"/>
                    <a:pt x="24337" y="27344"/>
                  </a:cubicBezTo>
                  <a:cubicBezTo>
                    <a:pt x="26718" y="27044"/>
                    <a:pt x="27870" y="25565"/>
                    <a:pt x="27870" y="25565"/>
                  </a:cubicBezTo>
                  <a:cubicBezTo>
                    <a:pt x="27870" y="25565"/>
                    <a:pt x="29125" y="26820"/>
                    <a:pt x="31020" y="26820"/>
                  </a:cubicBezTo>
                  <a:cubicBezTo>
                    <a:pt x="31317" y="26820"/>
                    <a:pt x="31630" y="26789"/>
                    <a:pt x="31956" y="26718"/>
                  </a:cubicBezTo>
                  <a:cubicBezTo>
                    <a:pt x="34136" y="26091"/>
                    <a:pt x="33735" y="24212"/>
                    <a:pt x="33735" y="24212"/>
                  </a:cubicBezTo>
                  <a:cubicBezTo>
                    <a:pt x="33835" y="24212"/>
                    <a:pt x="35389" y="25064"/>
                    <a:pt x="36968" y="25164"/>
                  </a:cubicBezTo>
                  <a:cubicBezTo>
                    <a:pt x="37085" y="25173"/>
                    <a:pt x="37201" y="25178"/>
                    <a:pt x="37317" y="25178"/>
                  </a:cubicBezTo>
                  <a:cubicBezTo>
                    <a:pt x="38449" y="25178"/>
                    <a:pt x="39542" y="24722"/>
                    <a:pt x="40201" y="23585"/>
                  </a:cubicBezTo>
                  <a:cubicBezTo>
                    <a:pt x="40502" y="22858"/>
                    <a:pt x="35615" y="19099"/>
                    <a:pt x="29750" y="11154"/>
                  </a:cubicBezTo>
                  <a:cubicBezTo>
                    <a:pt x="24963" y="4587"/>
                    <a:pt x="22231" y="201"/>
                    <a:pt x="22231" y="201"/>
                  </a:cubicBezTo>
                  <a:cubicBezTo>
                    <a:pt x="22176" y="374"/>
                    <a:pt x="22049" y="436"/>
                    <a:pt x="21894" y="436"/>
                  </a:cubicBezTo>
                  <a:cubicBezTo>
                    <a:pt x="21484" y="436"/>
                    <a:pt x="20878" y="1"/>
                    <a:pt x="20878" y="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3336;p72">
              <a:extLst>
                <a:ext uri="{FF2B5EF4-FFF2-40B4-BE49-F238E27FC236}">
                  <a16:creationId xmlns:a16="http://schemas.microsoft.com/office/drawing/2014/main" id="{44558B39-722B-4D57-88F0-BA3989CABE5D}"/>
                </a:ext>
              </a:extLst>
            </p:cNvPr>
            <p:cNvSpPr/>
            <p:nvPr/>
          </p:nvSpPr>
          <p:spPr>
            <a:xfrm>
              <a:off x="3216325" y="582725"/>
              <a:ext cx="130975" cy="157450"/>
            </a:xfrm>
            <a:custGeom>
              <a:avLst/>
              <a:gdLst/>
              <a:ahLst/>
              <a:cxnLst/>
              <a:rect l="l" t="t" r="r" b="b"/>
              <a:pathLst>
                <a:path w="5239" h="6298" extrusionOk="0">
                  <a:moveTo>
                    <a:pt x="2632" y="1"/>
                  </a:moveTo>
                  <a:lnTo>
                    <a:pt x="2206" y="201"/>
                  </a:lnTo>
                  <a:cubicBezTo>
                    <a:pt x="2005" y="828"/>
                    <a:pt x="0" y="5214"/>
                    <a:pt x="426" y="5439"/>
                  </a:cubicBezTo>
                  <a:cubicBezTo>
                    <a:pt x="682" y="5620"/>
                    <a:pt x="1118" y="5656"/>
                    <a:pt x="1426" y="5656"/>
                  </a:cubicBezTo>
                  <a:cubicBezTo>
                    <a:pt x="1631" y="5656"/>
                    <a:pt x="1779" y="5640"/>
                    <a:pt x="1779" y="5640"/>
                  </a:cubicBezTo>
                  <a:cubicBezTo>
                    <a:pt x="1779" y="5640"/>
                    <a:pt x="2039" y="6298"/>
                    <a:pt x="2539" y="6298"/>
                  </a:cubicBezTo>
                  <a:cubicBezTo>
                    <a:pt x="2600" y="6298"/>
                    <a:pt x="2664" y="6288"/>
                    <a:pt x="2732" y="6266"/>
                  </a:cubicBezTo>
                  <a:cubicBezTo>
                    <a:pt x="3358" y="6166"/>
                    <a:pt x="3559" y="5339"/>
                    <a:pt x="3559" y="5339"/>
                  </a:cubicBezTo>
                  <a:cubicBezTo>
                    <a:pt x="3559" y="5339"/>
                    <a:pt x="4165" y="5774"/>
                    <a:pt x="4575" y="5774"/>
                  </a:cubicBezTo>
                  <a:cubicBezTo>
                    <a:pt x="4730" y="5774"/>
                    <a:pt x="4857" y="5712"/>
                    <a:pt x="4912" y="5539"/>
                  </a:cubicBezTo>
                  <a:cubicBezTo>
                    <a:pt x="5238" y="5013"/>
                    <a:pt x="3133" y="326"/>
                    <a:pt x="3133" y="326"/>
                  </a:cubicBezTo>
                  <a:lnTo>
                    <a:pt x="26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3337;p72">
              <a:extLst>
                <a:ext uri="{FF2B5EF4-FFF2-40B4-BE49-F238E27FC236}">
                  <a16:creationId xmlns:a16="http://schemas.microsoft.com/office/drawing/2014/main" id="{8045774E-FBF3-430B-B874-03F0523CB92C}"/>
                </a:ext>
              </a:extLst>
            </p:cNvPr>
            <p:cNvSpPr/>
            <p:nvPr/>
          </p:nvSpPr>
          <p:spPr>
            <a:xfrm>
              <a:off x="3211300" y="454900"/>
              <a:ext cx="154150" cy="167325"/>
            </a:xfrm>
            <a:custGeom>
              <a:avLst/>
              <a:gdLst/>
              <a:ahLst/>
              <a:cxnLst/>
              <a:rect l="l" t="t" r="r" b="b"/>
              <a:pathLst>
                <a:path w="6166" h="6693" extrusionOk="0">
                  <a:moveTo>
                    <a:pt x="2933" y="1"/>
                  </a:moveTo>
                  <a:lnTo>
                    <a:pt x="1980" y="2507"/>
                  </a:lnTo>
                  <a:lnTo>
                    <a:pt x="1" y="2507"/>
                  </a:lnTo>
                  <a:lnTo>
                    <a:pt x="1454" y="4186"/>
                  </a:lnTo>
                  <a:lnTo>
                    <a:pt x="427" y="6467"/>
                  </a:lnTo>
                  <a:lnTo>
                    <a:pt x="2407" y="5314"/>
                  </a:lnTo>
                  <a:lnTo>
                    <a:pt x="2833" y="5114"/>
                  </a:lnTo>
                  <a:lnTo>
                    <a:pt x="3334" y="5439"/>
                  </a:lnTo>
                  <a:lnTo>
                    <a:pt x="5539" y="6692"/>
                  </a:lnTo>
                  <a:lnTo>
                    <a:pt x="4712" y="3760"/>
                  </a:lnTo>
                  <a:lnTo>
                    <a:pt x="6166" y="2407"/>
                  </a:lnTo>
                  <a:lnTo>
                    <a:pt x="4086" y="2307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3338;p72">
              <a:extLst>
                <a:ext uri="{FF2B5EF4-FFF2-40B4-BE49-F238E27FC236}">
                  <a16:creationId xmlns:a16="http://schemas.microsoft.com/office/drawing/2014/main" id="{95F4BD67-508A-423C-A9C7-776F5DBB6098}"/>
                </a:ext>
              </a:extLst>
            </p:cNvPr>
            <p:cNvSpPr/>
            <p:nvPr/>
          </p:nvSpPr>
          <p:spPr>
            <a:xfrm>
              <a:off x="2984475" y="1050150"/>
              <a:ext cx="618450" cy="89000"/>
            </a:xfrm>
            <a:custGeom>
              <a:avLst/>
              <a:gdLst/>
              <a:ahLst/>
              <a:cxnLst/>
              <a:rect l="l" t="t" r="r" b="b"/>
              <a:pathLst>
                <a:path w="24738" h="3560" extrusionOk="0">
                  <a:moveTo>
                    <a:pt x="4080" y="211"/>
                  </a:moveTo>
                  <a:cubicBezTo>
                    <a:pt x="4313" y="211"/>
                    <a:pt x="4587" y="382"/>
                    <a:pt x="4587" y="627"/>
                  </a:cubicBezTo>
                  <a:cubicBezTo>
                    <a:pt x="4587" y="1001"/>
                    <a:pt x="4336" y="1356"/>
                    <a:pt x="4071" y="1590"/>
                  </a:cubicBezTo>
                  <a:lnTo>
                    <a:pt x="4071" y="1590"/>
                  </a:lnTo>
                  <a:cubicBezTo>
                    <a:pt x="3861" y="1260"/>
                    <a:pt x="3760" y="900"/>
                    <a:pt x="3760" y="527"/>
                  </a:cubicBezTo>
                  <a:cubicBezTo>
                    <a:pt x="3760" y="303"/>
                    <a:pt x="3909" y="211"/>
                    <a:pt x="4080" y="211"/>
                  </a:cubicBezTo>
                  <a:close/>
                  <a:moveTo>
                    <a:pt x="20452" y="301"/>
                  </a:moveTo>
                  <a:lnTo>
                    <a:pt x="20552" y="426"/>
                  </a:lnTo>
                  <a:cubicBezTo>
                    <a:pt x="20678" y="527"/>
                    <a:pt x="20678" y="527"/>
                    <a:pt x="20778" y="627"/>
                  </a:cubicBezTo>
                  <a:cubicBezTo>
                    <a:pt x="20940" y="1053"/>
                    <a:pt x="20971" y="1479"/>
                    <a:pt x="20817" y="1839"/>
                  </a:cubicBezTo>
                  <a:lnTo>
                    <a:pt x="20817" y="1839"/>
                  </a:lnTo>
                  <a:cubicBezTo>
                    <a:pt x="20527" y="1625"/>
                    <a:pt x="20345" y="1226"/>
                    <a:pt x="20252" y="827"/>
                  </a:cubicBezTo>
                  <a:lnTo>
                    <a:pt x="20252" y="527"/>
                  </a:lnTo>
                  <a:cubicBezTo>
                    <a:pt x="20252" y="527"/>
                    <a:pt x="20252" y="426"/>
                    <a:pt x="20352" y="426"/>
                  </a:cubicBezTo>
                  <a:lnTo>
                    <a:pt x="20452" y="301"/>
                  </a:lnTo>
                  <a:close/>
                  <a:moveTo>
                    <a:pt x="15765" y="727"/>
                  </a:moveTo>
                  <a:cubicBezTo>
                    <a:pt x="15966" y="727"/>
                    <a:pt x="16166" y="1053"/>
                    <a:pt x="16166" y="1354"/>
                  </a:cubicBezTo>
                  <a:cubicBezTo>
                    <a:pt x="16292" y="1680"/>
                    <a:pt x="16166" y="1980"/>
                    <a:pt x="15966" y="2181"/>
                  </a:cubicBezTo>
                  <a:cubicBezTo>
                    <a:pt x="15913" y="2246"/>
                    <a:pt x="15856" y="2307"/>
                    <a:pt x="15796" y="2366"/>
                  </a:cubicBezTo>
                  <a:lnTo>
                    <a:pt x="15796" y="2366"/>
                  </a:lnTo>
                  <a:cubicBezTo>
                    <a:pt x="15785" y="2346"/>
                    <a:pt x="15775" y="2326"/>
                    <a:pt x="15765" y="2306"/>
                  </a:cubicBezTo>
                  <a:cubicBezTo>
                    <a:pt x="15540" y="2081"/>
                    <a:pt x="15439" y="1780"/>
                    <a:pt x="15439" y="1454"/>
                  </a:cubicBezTo>
                  <a:cubicBezTo>
                    <a:pt x="15439" y="1254"/>
                    <a:pt x="15540" y="1153"/>
                    <a:pt x="15540" y="928"/>
                  </a:cubicBezTo>
                  <a:cubicBezTo>
                    <a:pt x="15665" y="827"/>
                    <a:pt x="15765" y="727"/>
                    <a:pt x="15765" y="727"/>
                  </a:cubicBezTo>
                  <a:close/>
                  <a:moveTo>
                    <a:pt x="9800" y="527"/>
                  </a:moveTo>
                  <a:cubicBezTo>
                    <a:pt x="10026" y="727"/>
                    <a:pt x="10226" y="1053"/>
                    <a:pt x="10226" y="1354"/>
                  </a:cubicBezTo>
                  <a:cubicBezTo>
                    <a:pt x="10327" y="1554"/>
                    <a:pt x="10327" y="1880"/>
                    <a:pt x="10226" y="2181"/>
                  </a:cubicBezTo>
                  <a:cubicBezTo>
                    <a:pt x="10176" y="2294"/>
                    <a:pt x="10069" y="2426"/>
                    <a:pt x="9949" y="2542"/>
                  </a:cubicBezTo>
                  <a:lnTo>
                    <a:pt x="9949" y="2542"/>
                  </a:lnTo>
                  <a:cubicBezTo>
                    <a:pt x="9468" y="2119"/>
                    <a:pt x="9179" y="1523"/>
                    <a:pt x="9274" y="928"/>
                  </a:cubicBezTo>
                  <a:cubicBezTo>
                    <a:pt x="9274" y="727"/>
                    <a:pt x="9399" y="627"/>
                    <a:pt x="9500" y="527"/>
                  </a:cubicBezTo>
                  <a:close/>
                  <a:moveTo>
                    <a:pt x="3961" y="0"/>
                  </a:moveTo>
                  <a:cubicBezTo>
                    <a:pt x="3860" y="0"/>
                    <a:pt x="3760" y="0"/>
                    <a:pt x="3760" y="101"/>
                  </a:cubicBezTo>
                  <a:cubicBezTo>
                    <a:pt x="3635" y="201"/>
                    <a:pt x="3535" y="426"/>
                    <a:pt x="3535" y="527"/>
                  </a:cubicBezTo>
                  <a:cubicBezTo>
                    <a:pt x="3463" y="976"/>
                    <a:pt x="3610" y="1374"/>
                    <a:pt x="3847" y="1748"/>
                  </a:cubicBezTo>
                  <a:lnTo>
                    <a:pt x="3847" y="1748"/>
                  </a:lnTo>
                  <a:cubicBezTo>
                    <a:pt x="3543" y="1923"/>
                    <a:pt x="3185" y="2081"/>
                    <a:pt x="2808" y="2081"/>
                  </a:cubicBezTo>
                  <a:cubicBezTo>
                    <a:pt x="2657" y="2131"/>
                    <a:pt x="2501" y="2156"/>
                    <a:pt x="2344" y="2156"/>
                  </a:cubicBezTo>
                  <a:cubicBezTo>
                    <a:pt x="2188" y="2156"/>
                    <a:pt x="2031" y="2131"/>
                    <a:pt x="1880" y="2081"/>
                  </a:cubicBezTo>
                  <a:cubicBezTo>
                    <a:pt x="1254" y="1980"/>
                    <a:pt x="828" y="1680"/>
                    <a:pt x="502" y="1454"/>
                  </a:cubicBezTo>
                  <a:cubicBezTo>
                    <a:pt x="201" y="1354"/>
                    <a:pt x="101" y="1153"/>
                    <a:pt x="101" y="1153"/>
                  </a:cubicBezTo>
                  <a:lnTo>
                    <a:pt x="1" y="1153"/>
                  </a:lnTo>
                  <a:lnTo>
                    <a:pt x="1" y="1254"/>
                  </a:lnTo>
                  <a:lnTo>
                    <a:pt x="1" y="1354"/>
                  </a:lnTo>
                  <a:cubicBezTo>
                    <a:pt x="1" y="1354"/>
                    <a:pt x="101" y="1454"/>
                    <a:pt x="402" y="1680"/>
                  </a:cubicBezTo>
                  <a:cubicBezTo>
                    <a:pt x="728" y="1880"/>
                    <a:pt x="1129" y="2181"/>
                    <a:pt x="1755" y="2306"/>
                  </a:cubicBezTo>
                  <a:cubicBezTo>
                    <a:pt x="1951" y="2369"/>
                    <a:pt x="2179" y="2402"/>
                    <a:pt x="2422" y="2402"/>
                  </a:cubicBezTo>
                  <a:cubicBezTo>
                    <a:pt x="2926" y="2402"/>
                    <a:pt x="3494" y="2259"/>
                    <a:pt x="3976" y="1939"/>
                  </a:cubicBezTo>
                  <a:lnTo>
                    <a:pt x="3976" y="1939"/>
                  </a:lnTo>
                  <a:cubicBezTo>
                    <a:pt x="4035" y="2020"/>
                    <a:pt x="4097" y="2101"/>
                    <a:pt x="4161" y="2181"/>
                  </a:cubicBezTo>
                  <a:cubicBezTo>
                    <a:pt x="4587" y="2607"/>
                    <a:pt x="5114" y="2933"/>
                    <a:pt x="5740" y="3133"/>
                  </a:cubicBezTo>
                  <a:cubicBezTo>
                    <a:pt x="6367" y="3334"/>
                    <a:pt x="6993" y="3434"/>
                    <a:pt x="7720" y="3434"/>
                  </a:cubicBezTo>
                  <a:cubicBezTo>
                    <a:pt x="8347" y="3434"/>
                    <a:pt x="9074" y="3434"/>
                    <a:pt x="9700" y="3133"/>
                  </a:cubicBezTo>
                  <a:cubicBezTo>
                    <a:pt x="9796" y="3111"/>
                    <a:pt x="9885" y="3077"/>
                    <a:pt x="9968" y="3034"/>
                  </a:cubicBezTo>
                  <a:lnTo>
                    <a:pt x="9968" y="3034"/>
                  </a:lnTo>
                  <a:cubicBezTo>
                    <a:pt x="10555" y="3372"/>
                    <a:pt x="11220" y="3559"/>
                    <a:pt x="11906" y="3559"/>
                  </a:cubicBezTo>
                  <a:lnTo>
                    <a:pt x="13033" y="3559"/>
                  </a:lnTo>
                  <a:lnTo>
                    <a:pt x="13560" y="3434"/>
                  </a:lnTo>
                  <a:cubicBezTo>
                    <a:pt x="13785" y="3434"/>
                    <a:pt x="13986" y="3334"/>
                    <a:pt x="14186" y="3334"/>
                  </a:cubicBezTo>
                  <a:cubicBezTo>
                    <a:pt x="14512" y="3233"/>
                    <a:pt x="14913" y="3133"/>
                    <a:pt x="15239" y="3033"/>
                  </a:cubicBezTo>
                  <a:cubicBezTo>
                    <a:pt x="15386" y="2984"/>
                    <a:pt x="15539" y="2905"/>
                    <a:pt x="15692" y="2802"/>
                  </a:cubicBezTo>
                  <a:lnTo>
                    <a:pt x="15692" y="2802"/>
                  </a:lnTo>
                  <a:cubicBezTo>
                    <a:pt x="16145" y="3228"/>
                    <a:pt x="16801" y="3434"/>
                    <a:pt x="17319" y="3434"/>
                  </a:cubicBezTo>
                  <a:cubicBezTo>
                    <a:pt x="17520" y="3469"/>
                    <a:pt x="17714" y="3484"/>
                    <a:pt x="17902" y="3484"/>
                  </a:cubicBezTo>
                  <a:cubicBezTo>
                    <a:pt x="18393" y="3484"/>
                    <a:pt x="18846" y="3378"/>
                    <a:pt x="19299" y="3233"/>
                  </a:cubicBezTo>
                  <a:cubicBezTo>
                    <a:pt x="19917" y="3135"/>
                    <a:pt x="20534" y="2817"/>
                    <a:pt x="20864" y="2328"/>
                  </a:cubicBezTo>
                  <a:lnTo>
                    <a:pt x="20864" y="2328"/>
                  </a:lnTo>
                  <a:cubicBezTo>
                    <a:pt x="21387" y="2704"/>
                    <a:pt x="21987" y="2851"/>
                    <a:pt x="22496" y="2851"/>
                  </a:cubicBezTo>
                  <a:cubicBezTo>
                    <a:pt x="22661" y="2851"/>
                    <a:pt x="22817" y="2836"/>
                    <a:pt x="22958" y="2807"/>
                  </a:cubicBezTo>
                  <a:cubicBezTo>
                    <a:pt x="23585" y="2707"/>
                    <a:pt x="24011" y="2306"/>
                    <a:pt x="24312" y="2181"/>
                  </a:cubicBezTo>
                  <a:cubicBezTo>
                    <a:pt x="24437" y="2081"/>
                    <a:pt x="24537" y="1980"/>
                    <a:pt x="24638" y="1880"/>
                  </a:cubicBezTo>
                  <a:lnTo>
                    <a:pt x="24738" y="1780"/>
                  </a:lnTo>
                  <a:lnTo>
                    <a:pt x="24738" y="1680"/>
                  </a:lnTo>
                  <a:lnTo>
                    <a:pt x="24638" y="1680"/>
                  </a:lnTo>
                  <a:lnTo>
                    <a:pt x="24537" y="1780"/>
                  </a:lnTo>
                  <a:cubicBezTo>
                    <a:pt x="24437" y="1780"/>
                    <a:pt x="24312" y="1880"/>
                    <a:pt x="24211" y="1980"/>
                  </a:cubicBezTo>
                  <a:cubicBezTo>
                    <a:pt x="23911" y="2181"/>
                    <a:pt x="23485" y="2406"/>
                    <a:pt x="22858" y="2507"/>
                  </a:cubicBezTo>
                  <a:cubicBezTo>
                    <a:pt x="22746" y="2528"/>
                    <a:pt x="22620" y="2540"/>
                    <a:pt x="22485" y="2540"/>
                  </a:cubicBezTo>
                  <a:cubicBezTo>
                    <a:pt x="22053" y="2540"/>
                    <a:pt x="21531" y="2414"/>
                    <a:pt x="21078" y="2057"/>
                  </a:cubicBezTo>
                  <a:lnTo>
                    <a:pt x="21078" y="2057"/>
                  </a:lnTo>
                  <a:cubicBezTo>
                    <a:pt x="21204" y="1877"/>
                    <a:pt x="21304" y="1671"/>
                    <a:pt x="21304" y="1454"/>
                  </a:cubicBezTo>
                  <a:cubicBezTo>
                    <a:pt x="21304" y="1153"/>
                    <a:pt x="21304" y="827"/>
                    <a:pt x="21079" y="527"/>
                  </a:cubicBezTo>
                  <a:cubicBezTo>
                    <a:pt x="21079" y="301"/>
                    <a:pt x="20978" y="201"/>
                    <a:pt x="20778" y="101"/>
                  </a:cubicBezTo>
                  <a:cubicBezTo>
                    <a:pt x="20778" y="101"/>
                    <a:pt x="20678" y="0"/>
                    <a:pt x="20552" y="0"/>
                  </a:cubicBezTo>
                  <a:lnTo>
                    <a:pt x="20252" y="0"/>
                  </a:lnTo>
                  <a:lnTo>
                    <a:pt x="20151" y="101"/>
                  </a:lnTo>
                  <a:cubicBezTo>
                    <a:pt x="20151" y="101"/>
                    <a:pt x="20051" y="101"/>
                    <a:pt x="20051" y="201"/>
                  </a:cubicBezTo>
                  <a:cubicBezTo>
                    <a:pt x="19926" y="301"/>
                    <a:pt x="19926" y="301"/>
                    <a:pt x="19926" y="426"/>
                  </a:cubicBezTo>
                  <a:cubicBezTo>
                    <a:pt x="19825" y="627"/>
                    <a:pt x="19825" y="727"/>
                    <a:pt x="19825" y="827"/>
                  </a:cubicBezTo>
                  <a:cubicBezTo>
                    <a:pt x="20042" y="1428"/>
                    <a:pt x="20327" y="1844"/>
                    <a:pt x="20637" y="2143"/>
                  </a:cubicBezTo>
                  <a:lnTo>
                    <a:pt x="20637" y="2143"/>
                  </a:lnTo>
                  <a:cubicBezTo>
                    <a:pt x="20309" y="2623"/>
                    <a:pt x="19800" y="2817"/>
                    <a:pt x="19199" y="3033"/>
                  </a:cubicBezTo>
                  <a:cubicBezTo>
                    <a:pt x="18572" y="3133"/>
                    <a:pt x="17946" y="3233"/>
                    <a:pt x="17319" y="3233"/>
                  </a:cubicBezTo>
                  <a:cubicBezTo>
                    <a:pt x="16804" y="3151"/>
                    <a:pt x="16289" y="3001"/>
                    <a:pt x="15955" y="2602"/>
                  </a:cubicBezTo>
                  <a:lnTo>
                    <a:pt x="15955" y="2602"/>
                  </a:lnTo>
                  <a:cubicBezTo>
                    <a:pt x="16026" y="2541"/>
                    <a:pt x="16097" y="2476"/>
                    <a:pt x="16166" y="2406"/>
                  </a:cubicBezTo>
                  <a:cubicBezTo>
                    <a:pt x="16492" y="2081"/>
                    <a:pt x="16592" y="1680"/>
                    <a:pt x="16592" y="1254"/>
                  </a:cubicBezTo>
                  <a:cubicBezTo>
                    <a:pt x="16592" y="1053"/>
                    <a:pt x="16492" y="928"/>
                    <a:pt x="16392" y="727"/>
                  </a:cubicBezTo>
                  <a:cubicBezTo>
                    <a:pt x="16292" y="527"/>
                    <a:pt x="15966" y="426"/>
                    <a:pt x="15765" y="426"/>
                  </a:cubicBezTo>
                  <a:cubicBezTo>
                    <a:pt x="15439" y="426"/>
                    <a:pt x="15339" y="727"/>
                    <a:pt x="15239" y="827"/>
                  </a:cubicBezTo>
                  <a:cubicBezTo>
                    <a:pt x="15139" y="1053"/>
                    <a:pt x="15139" y="1254"/>
                    <a:pt x="15139" y="1454"/>
                  </a:cubicBezTo>
                  <a:cubicBezTo>
                    <a:pt x="15139" y="1780"/>
                    <a:pt x="15239" y="2181"/>
                    <a:pt x="15439" y="2507"/>
                  </a:cubicBezTo>
                  <a:cubicBezTo>
                    <a:pt x="15461" y="2539"/>
                    <a:pt x="15484" y="2570"/>
                    <a:pt x="15508" y="2601"/>
                  </a:cubicBezTo>
                  <a:lnTo>
                    <a:pt x="15508" y="2601"/>
                  </a:lnTo>
                  <a:cubicBezTo>
                    <a:pt x="15103" y="2883"/>
                    <a:pt x="14594" y="3063"/>
                    <a:pt x="14086" y="3133"/>
                  </a:cubicBezTo>
                  <a:cubicBezTo>
                    <a:pt x="13886" y="3133"/>
                    <a:pt x="13785" y="3233"/>
                    <a:pt x="13560" y="3233"/>
                  </a:cubicBezTo>
                  <a:lnTo>
                    <a:pt x="13033" y="3334"/>
                  </a:lnTo>
                  <a:lnTo>
                    <a:pt x="12006" y="3334"/>
                  </a:lnTo>
                  <a:cubicBezTo>
                    <a:pt x="11396" y="3250"/>
                    <a:pt x="10768" y="3095"/>
                    <a:pt x="10286" y="2795"/>
                  </a:cubicBezTo>
                  <a:lnTo>
                    <a:pt x="10286" y="2795"/>
                  </a:lnTo>
                  <a:cubicBezTo>
                    <a:pt x="10401" y="2675"/>
                    <a:pt x="10483" y="2538"/>
                    <a:pt x="10527" y="2406"/>
                  </a:cubicBezTo>
                  <a:cubicBezTo>
                    <a:pt x="10753" y="1980"/>
                    <a:pt x="10753" y="1554"/>
                    <a:pt x="10652" y="1153"/>
                  </a:cubicBezTo>
                  <a:cubicBezTo>
                    <a:pt x="10527" y="827"/>
                    <a:pt x="10327" y="527"/>
                    <a:pt x="9901" y="201"/>
                  </a:cubicBezTo>
                  <a:cubicBezTo>
                    <a:pt x="9818" y="159"/>
                    <a:pt x="9734" y="135"/>
                    <a:pt x="9650" y="135"/>
                  </a:cubicBezTo>
                  <a:cubicBezTo>
                    <a:pt x="9530" y="135"/>
                    <a:pt x="9406" y="184"/>
                    <a:pt x="9274" y="301"/>
                  </a:cubicBezTo>
                  <a:cubicBezTo>
                    <a:pt x="9074" y="426"/>
                    <a:pt x="8973" y="627"/>
                    <a:pt x="8973" y="827"/>
                  </a:cubicBezTo>
                  <a:cubicBezTo>
                    <a:pt x="8791" y="1603"/>
                    <a:pt x="9107" y="2275"/>
                    <a:pt x="9638" y="2787"/>
                  </a:cubicBezTo>
                  <a:lnTo>
                    <a:pt x="9638" y="2787"/>
                  </a:lnTo>
                  <a:cubicBezTo>
                    <a:pt x="9625" y="2794"/>
                    <a:pt x="9612" y="2801"/>
                    <a:pt x="9600" y="2807"/>
                  </a:cubicBezTo>
                  <a:cubicBezTo>
                    <a:pt x="8973" y="3133"/>
                    <a:pt x="8347" y="3133"/>
                    <a:pt x="7720" y="3233"/>
                  </a:cubicBezTo>
                  <a:cubicBezTo>
                    <a:pt x="7094" y="3233"/>
                    <a:pt x="6367" y="3133"/>
                    <a:pt x="5840" y="2933"/>
                  </a:cubicBezTo>
                  <a:cubicBezTo>
                    <a:pt x="5214" y="2807"/>
                    <a:pt x="4688" y="2507"/>
                    <a:pt x="4387" y="1980"/>
                  </a:cubicBezTo>
                  <a:cubicBezTo>
                    <a:pt x="4323" y="1917"/>
                    <a:pt x="4265" y="1852"/>
                    <a:pt x="4212" y="1785"/>
                  </a:cubicBezTo>
                  <a:lnTo>
                    <a:pt x="4212" y="1785"/>
                  </a:lnTo>
                  <a:cubicBezTo>
                    <a:pt x="4365" y="1670"/>
                    <a:pt x="4512" y="1505"/>
                    <a:pt x="4587" y="1354"/>
                  </a:cubicBezTo>
                  <a:cubicBezTo>
                    <a:pt x="4788" y="1153"/>
                    <a:pt x="4888" y="928"/>
                    <a:pt x="4788" y="627"/>
                  </a:cubicBezTo>
                  <a:cubicBezTo>
                    <a:pt x="4788" y="426"/>
                    <a:pt x="4788" y="301"/>
                    <a:pt x="4587" y="201"/>
                  </a:cubicBezTo>
                  <a:cubicBezTo>
                    <a:pt x="4487" y="101"/>
                    <a:pt x="4387" y="0"/>
                    <a:pt x="4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3339;p72">
              <a:extLst>
                <a:ext uri="{FF2B5EF4-FFF2-40B4-BE49-F238E27FC236}">
                  <a16:creationId xmlns:a16="http://schemas.microsoft.com/office/drawing/2014/main" id="{9C079CF3-E1D1-4EBC-A299-F6310046BA90}"/>
                </a:ext>
              </a:extLst>
            </p:cNvPr>
            <p:cNvSpPr/>
            <p:nvPr/>
          </p:nvSpPr>
          <p:spPr>
            <a:xfrm>
              <a:off x="2809050" y="1444250"/>
              <a:ext cx="974325" cy="226850"/>
            </a:xfrm>
            <a:custGeom>
              <a:avLst/>
              <a:gdLst/>
              <a:ahLst/>
              <a:cxnLst/>
              <a:rect l="l" t="t" r="r" b="b"/>
              <a:pathLst>
                <a:path w="38973" h="9074" extrusionOk="0">
                  <a:moveTo>
                    <a:pt x="32576" y="1372"/>
                  </a:moveTo>
                  <a:cubicBezTo>
                    <a:pt x="32662" y="1372"/>
                    <a:pt x="32742" y="1397"/>
                    <a:pt x="32807" y="1455"/>
                  </a:cubicBezTo>
                  <a:cubicBezTo>
                    <a:pt x="33008" y="1580"/>
                    <a:pt x="33108" y="2081"/>
                    <a:pt x="33108" y="2407"/>
                  </a:cubicBezTo>
                  <a:cubicBezTo>
                    <a:pt x="33150" y="2754"/>
                    <a:pt x="33122" y="3105"/>
                    <a:pt x="33043" y="3457"/>
                  </a:cubicBezTo>
                  <a:lnTo>
                    <a:pt x="33043" y="3457"/>
                  </a:lnTo>
                  <a:cubicBezTo>
                    <a:pt x="32883" y="3398"/>
                    <a:pt x="32729" y="3325"/>
                    <a:pt x="32582" y="3234"/>
                  </a:cubicBezTo>
                  <a:cubicBezTo>
                    <a:pt x="32281" y="3033"/>
                    <a:pt x="31955" y="2833"/>
                    <a:pt x="31855" y="2607"/>
                  </a:cubicBezTo>
                  <a:cubicBezTo>
                    <a:pt x="31655" y="2307"/>
                    <a:pt x="31755" y="1981"/>
                    <a:pt x="31955" y="1680"/>
                  </a:cubicBezTo>
                  <a:cubicBezTo>
                    <a:pt x="32116" y="1520"/>
                    <a:pt x="32365" y="1372"/>
                    <a:pt x="32576" y="1372"/>
                  </a:cubicBezTo>
                  <a:close/>
                  <a:moveTo>
                    <a:pt x="6792" y="2507"/>
                  </a:moveTo>
                  <a:cubicBezTo>
                    <a:pt x="6892" y="2507"/>
                    <a:pt x="7118" y="2607"/>
                    <a:pt x="7218" y="2833"/>
                  </a:cubicBezTo>
                  <a:cubicBezTo>
                    <a:pt x="7319" y="2933"/>
                    <a:pt x="7419" y="3033"/>
                    <a:pt x="7419" y="3234"/>
                  </a:cubicBezTo>
                  <a:cubicBezTo>
                    <a:pt x="7419" y="3334"/>
                    <a:pt x="7218" y="3560"/>
                    <a:pt x="7118" y="3660"/>
                  </a:cubicBezTo>
                  <a:cubicBezTo>
                    <a:pt x="7018" y="3760"/>
                    <a:pt x="6792" y="3861"/>
                    <a:pt x="6592" y="3961"/>
                  </a:cubicBezTo>
                  <a:cubicBezTo>
                    <a:pt x="6316" y="4060"/>
                    <a:pt x="6021" y="4135"/>
                    <a:pt x="5716" y="4188"/>
                  </a:cubicBezTo>
                  <a:lnTo>
                    <a:pt x="5716" y="4188"/>
                  </a:lnTo>
                  <a:cubicBezTo>
                    <a:pt x="5702" y="3850"/>
                    <a:pt x="5812" y="3483"/>
                    <a:pt x="5965" y="3234"/>
                  </a:cubicBezTo>
                  <a:cubicBezTo>
                    <a:pt x="6065" y="2833"/>
                    <a:pt x="6391" y="2507"/>
                    <a:pt x="6792" y="2507"/>
                  </a:cubicBezTo>
                  <a:close/>
                  <a:moveTo>
                    <a:pt x="25589" y="3234"/>
                  </a:moveTo>
                  <a:cubicBezTo>
                    <a:pt x="25815" y="3234"/>
                    <a:pt x="25915" y="3560"/>
                    <a:pt x="25915" y="3760"/>
                  </a:cubicBezTo>
                  <a:cubicBezTo>
                    <a:pt x="26116" y="4287"/>
                    <a:pt x="26015" y="4813"/>
                    <a:pt x="25915" y="5339"/>
                  </a:cubicBezTo>
                  <a:cubicBezTo>
                    <a:pt x="25876" y="5427"/>
                    <a:pt x="25837" y="5513"/>
                    <a:pt x="25798" y="5597"/>
                  </a:cubicBezTo>
                  <a:lnTo>
                    <a:pt x="25798" y="5597"/>
                  </a:lnTo>
                  <a:cubicBezTo>
                    <a:pt x="25562" y="5354"/>
                    <a:pt x="25356" y="5089"/>
                    <a:pt x="25188" y="4813"/>
                  </a:cubicBezTo>
                  <a:cubicBezTo>
                    <a:pt x="25063" y="4587"/>
                    <a:pt x="24963" y="4287"/>
                    <a:pt x="24963" y="4086"/>
                  </a:cubicBezTo>
                  <a:cubicBezTo>
                    <a:pt x="24862" y="3861"/>
                    <a:pt x="24963" y="3560"/>
                    <a:pt x="25063" y="3460"/>
                  </a:cubicBezTo>
                  <a:cubicBezTo>
                    <a:pt x="25063" y="3334"/>
                    <a:pt x="25063" y="3334"/>
                    <a:pt x="25188" y="3334"/>
                  </a:cubicBezTo>
                  <a:lnTo>
                    <a:pt x="25289" y="3234"/>
                  </a:lnTo>
                  <a:close/>
                  <a:moveTo>
                    <a:pt x="16517" y="4487"/>
                  </a:moveTo>
                  <a:cubicBezTo>
                    <a:pt x="16717" y="4487"/>
                    <a:pt x="16817" y="4713"/>
                    <a:pt x="16918" y="4913"/>
                  </a:cubicBezTo>
                  <a:cubicBezTo>
                    <a:pt x="16918" y="5114"/>
                    <a:pt x="16918" y="5440"/>
                    <a:pt x="16817" y="5640"/>
                  </a:cubicBezTo>
                  <a:cubicBezTo>
                    <a:pt x="16688" y="5979"/>
                    <a:pt x="16465" y="6225"/>
                    <a:pt x="16216" y="6471"/>
                  </a:cubicBezTo>
                  <a:lnTo>
                    <a:pt x="16216" y="6471"/>
                  </a:lnTo>
                  <a:cubicBezTo>
                    <a:pt x="15977" y="6083"/>
                    <a:pt x="15790" y="5734"/>
                    <a:pt x="15790" y="5339"/>
                  </a:cubicBezTo>
                  <a:cubicBezTo>
                    <a:pt x="15664" y="5013"/>
                    <a:pt x="15790" y="4813"/>
                    <a:pt x="15890" y="4587"/>
                  </a:cubicBezTo>
                  <a:cubicBezTo>
                    <a:pt x="15990" y="4487"/>
                    <a:pt x="16091" y="4487"/>
                    <a:pt x="16091" y="4487"/>
                  </a:cubicBezTo>
                  <a:close/>
                  <a:moveTo>
                    <a:pt x="126" y="1"/>
                  </a:moveTo>
                  <a:cubicBezTo>
                    <a:pt x="126" y="1"/>
                    <a:pt x="0" y="1"/>
                    <a:pt x="0" y="101"/>
                  </a:cubicBezTo>
                  <a:cubicBezTo>
                    <a:pt x="0" y="101"/>
                    <a:pt x="0" y="427"/>
                    <a:pt x="126" y="953"/>
                  </a:cubicBezTo>
                  <a:cubicBezTo>
                    <a:pt x="226" y="1455"/>
                    <a:pt x="527" y="2307"/>
                    <a:pt x="1253" y="3033"/>
                  </a:cubicBezTo>
                  <a:cubicBezTo>
                    <a:pt x="1579" y="3334"/>
                    <a:pt x="2005" y="3760"/>
                    <a:pt x="2506" y="3961"/>
                  </a:cubicBezTo>
                  <a:cubicBezTo>
                    <a:pt x="3133" y="4287"/>
                    <a:pt x="3760" y="4487"/>
                    <a:pt x="4511" y="4487"/>
                  </a:cubicBezTo>
                  <a:cubicBezTo>
                    <a:pt x="4693" y="4512"/>
                    <a:pt x="4875" y="4525"/>
                    <a:pt x="5057" y="4525"/>
                  </a:cubicBezTo>
                  <a:cubicBezTo>
                    <a:pt x="5185" y="4525"/>
                    <a:pt x="5313" y="4518"/>
                    <a:pt x="5441" y="4506"/>
                  </a:cubicBezTo>
                  <a:lnTo>
                    <a:pt x="5441" y="4506"/>
                  </a:lnTo>
                  <a:cubicBezTo>
                    <a:pt x="5546" y="5452"/>
                    <a:pt x="6071" y="6371"/>
                    <a:pt x="6892" y="6993"/>
                  </a:cubicBezTo>
                  <a:cubicBezTo>
                    <a:pt x="7745" y="7620"/>
                    <a:pt x="8672" y="7946"/>
                    <a:pt x="9725" y="8146"/>
                  </a:cubicBezTo>
                  <a:cubicBezTo>
                    <a:pt x="9925" y="8247"/>
                    <a:pt x="10251" y="8247"/>
                    <a:pt x="10552" y="8347"/>
                  </a:cubicBezTo>
                  <a:cubicBezTo>
                    <a:pt x="10777" y="8347"/>
                    <a:pt x="10978" y="8347"/>
                    <a:pt x="11278" y="8472"/>
                  </a:cubicBezTo>
                  <a:cubicBezTo>
                    <a:pt x="11805" y="8472"/>
                    <a:pt x="12331" y="8472"/>
                    <a:pt x="12958" y="8347"/>
                  </a:cubicBezTo>
                  <a:cubicBezTo>
                    <a:pt x="14010" y="8247"/>
                    <a:pt x="15163" y="7846"/>
                    <a:pt x="15990" y="7219"/>
                  </a:cubicBezTo>
                  <a:cubicBezTo>
                    <a:pt x="16086" y="7142"/>
                    <a:pt x="16177" y="7065"/>
                    <a:pt x="16264" y="6986"/>
                  </a:cubicBezTo>
                  <a:lnTo>
                    <a:pt x="16264" y="6986"/>
                  </a:lnTo>
                  <a:cubicBezTo>
                    <a:pt x="16987" y="7893"/>
                    <a:pt x="18005" y="8582"/>
                    <a:pt x="19023" y="8873"/>
                  </a:cubicBezTo>
                  <a:cubicBezTo>
                    <a:pt x="19513" y="9012"/>
                    <a:pt x="20020" y="9073"/>
                    <a:pt x="20529" y="9073"/>
                  </a:cubicBezTo>
                  <a:cubicBezTo>
                    <a:pt x="21218" y="9073"/>
                    <a:pt x="21908" y="8960"/>
                    <a:pt x="22557" y="8773"/>
                  </a:cubicBezTo>
                  <a:cubicBezTo>
                    <a:pt x="23609" y="8472"/>
                    <a:pt x="24662" y="7846"/>
                    <a:pt x="25389" y="6993"/>
                  </a:cubicBezTo>
                  <a:cubicBezTo>
                    <a:pt x="25636" y="6688"/>
                    <a:pt x="25808" y="6391"/>
                    <a:pt x="25947" y="6092"/>
                  </a:cubicBezTo>
                  <a:lnTo>
                    <a:pt x="25947" y="6092"/>
                  </a:lnTo>
                  <a:cubicBezTo>
                    <a:pt x="26384" y="6473"/>
                    <a:pt x="26880" y="6782"/>
                    <a:pt x="27369" y="6993"/>
                  </a:cubicBezTo>
                  <a:cubicBezTo>
                    <a:pt x="27895" y="7094"/>
                    <a:pt x="28421" y="7219"/>
                    <a:pt x="28948" y="7219"/>
                  </a:cubicBezTo>
                  <a:cubicBezTo>
                    <a:pt x="29449" y="7219"/>
                    <a:pt x="29975" y="7094"/>
                    <a:pt x="30502" y="6893"/>
                  </a:cubicBezTo>
                  <a:cubicBezTo>
                    <a:pt x="31891" y="6356"/>
                    <a:pt x="32937" y="5135"/>
                    <a:pt x="33349" y="3816"/>
                  </a:cubicBezTo>
                  <a:lnTo>
                    <a:pt x="33349" y="3816"/>
                  </a:lnTo>
                  <a:cubicBezTo>
                    <a:pt x="33696" y="3861"/>
                    <a:pt x="34029" y="3861"/>
                    <a:pt x="34361" y="3861"/>
                  </a:cubicBezTo>
                  <a:cubicBezTo>
                    <a:pt x="34988" y="3861"/>
                    <a:pt x="35514" y="3760"/>
                    <a:pt x="36040" y="3660"/>
                  </a:cubicBezTo>
                  <a:cubicBezTo>
                    <a:pt x="37093" y="3460"/>
                    <a:pt x="37720" y="3033"/>
                    <a:pt x="38221" y="2833"/>
                  </a:cubicBezTo>
                  <a:cubicBezTo>
                    <a:pt x="38447" y="2708"/>
                    <a:pt x="38647" y="2607"/>
                    <a:pt x="38747" y="2507"/>
                  </a:cubicBezTo>
                  <a:cubicBezTo>
                    <a:pt x="38848" y="2407"/>
                    <a:pt x="38973" y="2407"/>
                    <a:pt x="38973" y="2407"/>
                  </a:cubicBezTo>
                  <a:lnTo>
                    <a:pt x="38973" y="2307"/>
                  </a:lnTo>
                  <a:lnTo>
                    <a:pt x="38848" y="2307"/>
                  </a:lnTo>
                  <a:lnTo>
                    <a:pt x="38747" y="2407"/>
                  </a:lnTo>
                  <a:cubicBezTo>
                    <a:pt x="38547" y="2407"/>
                    <a:pt x="38447" y="2507"/>
                    <a:pt x="38121" y="2607"/>
                  </a:cubicBezTo>
                  <a:cubicBezTo>
                    <a:pt x="37720" y="2933"/>
                    <a:pt x="36968" y="3134"/>
                    <a:pt x="36040" y="3460"/>
                  </a:cubicBezTo>
                  <a:cubicBezTo>
                    <a:pt x="35514" y="3560"/>
                    <a:pt x="34988" y="3660"/>
                    <a:pt x="34361" y="3660"/>
                  </a:cubicBezTo>
                  <a:cubicBezTo>
                    <a:pt x="34043" y="3660"/>
                    <a:pt x="33724" y="3634"/>
                    <a:pt x="33419" y="3566"/>
                  </a:cubicBezTo>
                  <a:lnTo>
                    <a:pt x="33419" y="3566"/>
                  </a:lnTo>
                  <a:cubicBezTo>
                    <a:pt x="33515" y="3180"/>
                    <a:pt x="33556" y="2789"/>
                    <a:pt x="33534" y="2407"/>
                  </a:cubicBezTo>
                  <a:cubicBezTo>
                    <a:pt x="33534" y="2206"/>
                    <a:pt x="33434" y="1981"/>
                    <a:pt x="33434" y="1780"/>
                  </a:cubicBezTo>
                  <a:cubicBezTo>
                    <a:pt x="33334" y="1580"/>
                    <a:pt x="33208" y="1254"/>
                    <a:pt x="33008" y="1154"/>
                  </a:cubicBezTo>
                  <a:cubicBezTo>
                    <a:pt x="32890" y="1036"/>
                    <a:pt x="32730" y="988"/>
                    <a:pt x="32577" y="988"/>
                  </a:cubicBezTo>
                  <a:cubicBezTo>
                    <a:pt x="32469" y="988"/>
                    <a:pt x="32364" y="1012"/>
                    <a:pt x="32281" y="1054"/>
                  </a:cubicBezTo>
                  <a:cubicBezTo>
                    <a:pt x="32081" y="1154"/>
                    <a:pt x="32081" y="1154"/>
                    <a:pt x="31955" y="1254"/>
                  </a:cubicBezTo>
                  <a:cubicBezTo>
                    <a:pt x="31855" y="1254"/>
                    <a:pt x="31755" y="1354"/>
                    <a:pt x="31655" y="1455"/>
                  </a:cubicBezTo>
                  <a:cubicBezTo>
                    <a:pt x="31554" y="1680"/>
                    <a:pt x="31454" y="1881"/>
                    <a:pt x="31454" y="2081"/>
                  </a:cubicBezTo>
                  <a:cubicBezTo>
                    <a:pt x="31454" y="2307"/>
                    <a:pt x="31454" y="2507"/>
                    <a:pt x="31554" y="2708"/>
                  </a:cubicBezTo>
                  <a:cubicBezTo>
                    <a:pt x="31755" y="3134"/>
                    <a:pt x="32081" y="3334"/>
                    <a:pt x="32381" y="3560"/>
                  </a:cubicBezTo>
                  <a:cubicBezTo>
                    <a:pt x="32584" y="3644"/>
                    <a:pt x="32778" y="3704"/>
                    <a:pt x="32967" y="3748"/>
                  </a:cubicBezTo>
                  <a:lnTo>
                    <a:pt x="32967" y="3748"/>
                  </a:lnTo>
                  <a:cubicBezTo>
                    <a:pt x="32851" y="4138"/>
                    <a:pt x="32680" y="4528"/>
                    <a:pt x="32482" y="4913"/>
                  </a:cubicBezTo>
                  <a:cubicBezTo>
                    <a:pt x="31955" y="5640"/>
                    <a:pt x="31228" y="6267"/>
                    <a:pt x="30401" y="6592"/>
                  </a:cubicBezTo>
                  <a:cubicBezTo>
                    <a:pt x="29875" y="6793"/>
                    <a:pt x="29449" y="6893"/>
                    <a:pt x="28948" y="6993"/>
                  </a:cubicBezTo>
                  <a:cubicBezTo>
                    <a:pt x="28522" y="6993"/>
                    <a:pt x="27995" y="6893"/>
                    <a:pt x="27469" y="6693"/>
                  </a:cubicBezTo>
                  <a:cubicBezTo>
                    <a:pt x="26960" y="6514"/>
                    <a:pt x="26474" y="6214"/>
                    <a:pt x="26056" y="5844"/>
                  </a:cubicBezTo>
                  <a:lnTo>
                    <a:pt x="26056" y="5844"/>
                  </a:lnTo>
                  <a:cubicBezTo>
                    <a:pt x="26112" y="5710"/>
                    <a:pt x="26164" y="5576"/>
                    <a:pt x="26216" y="5440"/>
                  </a:cubicBezTo>
                  <a:cubicBezTo>
                    <a:pt x="26316" y="4813"/>
                    <a:pt x="26441" y="4287"/>
                    <a:pt x="26316" y="3660"/>
                  </a:cubicBezTo>
                  <a:cubicBezTo>
                    <a:pt x="26216" y="3334"/>
                    <a:pt x="26116" y="3033"/>
                    <a:pt x="25690" y="2933"/>
                  </a:cubicBezTo>
                  <a:cubicBezTo>
                    <a:pt x="25589" y="2883"/>
                    <a:pt x="25514" y="2858"/>
                    <a:pt x="25439" y="2858"/>
                  </a:cubicBezTo>
                  <a:cubicBezTo>
                    <a:pt x="25364" y="2858"/>
                    <a:pt x="25289" y="2883"/>
                    <a:pt x="25188" y="2933"/>
                  </a:cubicBezTo>
                  <a:cubicBezTo>
                    <a:pt x="25063" y="2933"/>
                    <a:pt x="25063" y="2933"/>
                    <a:pt x="24963" y="3033"/>
                  </a:cubicBezTo>
                  <a:lnTo>
                    <a:pt x="24762" y="3234"/>
                  </a:lnTo>
                  <a:cubicBezTo>
                    <a:pt x="24562" y="3460"/>
                    <a:pt x="24562" y="3861"/>
                    <a:pt x="24662" y="4186"/>
                  </a:cubicBezTo>
                  <a:cubicBezTo>
                    <a:pt x="24662" y="4387"/>
                    <a:pt x="24862" y="4713"/>
                    <a:pt x="24963" y="4913"/>
                  </a:cubicBezTo>
                  <a:cubicBezTo>
                    <a:pt x="25154" y="5250"/>
                    <a:pt x="25401" y="5563"/>
                    <a:pt x="25682" y="5845"/>
                  </a:cubicBezTo>
                  <a:lnTo>
                    <a:pt x="25682" y="5845"/>
                  </a:lnTo>
                  <a:cubicBezTo>
                    <a:pt x="25537" y="6151"/>
                    <a:pt x="25384" y="6451"/>
                    <a:pt x="25188" y="6793"/>
                  </a:cubicBezTo>
                  <a:cubicBezTo>
                    <a:pt x="24562" y="7620"/>
                    <a:pt x="23509" y="8247"/>
                    <a:pt x="22456" y="8572"/>
                  </a:cubicBezTo>
                  <a:cubicBezTo>
                    <a:pt x="21943" y="8723"/>
                    <a:pt x="21398" y="8798"/>
                    <a:pt x="20837" y="8798"/>
                  </a:cubicBezTo>
                  <a:cubicBezTo>
                    <a:pt x="20276" y="8798"/>
                    <a:pt x="19700" y="8723"/>
                    <a:pt x="19123" y="8572"/>
                  </a:cubicBezTo>
                  <a:cubicBezTo>
                    <a:pt x="18082" y="8250"/>
                    <a:pt x="17163" y="7633"/>
                    <a:pt x="16440" y="6819"/>
                  </a:cubicBezTo>
                  <a:lnTo>
                    <a:pt x="16440" y="6819"/>
                  </a:lnTo>
                  <a:cubicBezTo>
                    <a:pt x="16747" y="6511"/>
                    <a:pt x="16987" y="6174"/>
                    <a:pt x="17143" y="5740"/>
                  </a:cubicBezTo>
                  <a:cubicBezTo>
                    <a:pt x="17243" y="5540"/>
                    <a:pt x="17344" y="5214"/>
                    <a:pt x="17243" y="4913"/>
                  </a:cubicBezTo>
                  <a:cubicBezTo>
                    <a:pt x="17243" y="4487"/>
                    <a:pt x="16918" y="4186"/>
                    <a:pt x="16617" y="4186"/>
                  </a:cubicBezTo>
                  <a:cubicBezTo>
                    <a:pt x="16517" y="4086"/>
                    <a:pt x="16416" y="4086"/>
                    <a:pt x="16291" y="4086"/>
                  </a:cubicBezTo>
                  <a:cubicBezTo>
                    <a:pt x="16191" y="4086"/>
                    <a:pt x="16191" y="4186"/>
                    <a:pt x="16091" y="4186"/>
                  </a:cubicBezTo>
                  <a:cubicBezTo>
                    <a:pt x="15890" y="4186"/>
                    <a:pt x="15790" y="4287"/>
                    <a:pt x="15664" y="4387"/>
                  </a:cubicBezTo>
                  <a:cubicBezTo>
                    <a:pt x="15364" y="4713"/>
                    <a:pt x="15364" y="5013"/>
                    <a:pt x="15464" y="5339"/>
                  </a:cubicBezTo>
                  <a:cubicBezTo>
                    <a:pt x="15464" y="5864"/>
                    <a:pt x="15692" y="6300"/>
                    <a:pt x="16002" y="6679"/>
                  </a:cubicBezTo>
                  <a:lnTo>
                    <a:pt x="16002" y="6679"/>
                  </a:lnTo>
                  <a:cubicBezTo>
                    <a:pt x="15931" y="6748"/>
                    <a:pt x="15860" y="6818"/>
                    <a:pt x="15790" y="6893"/>
                  </a:cubicBezTo>
                  <a:cubicBezTo>
                    <a:pt x="14938" y="7520"/>
                    <a:pt x="13910" y="7846"/>
                    <a:pt x="12857" y="8046"/>
                  </a:cubicBezTo>
                  <a:cubicBezTo>
                    <a:pt x="12507" y="8046"/>
                    <a:pt x="12156" y="8091"/>
                    <a:pt x="11805" y="8091"/>
                  </a:cubicBezTo>
                  <a:cubicBezTo>
                    <a:pt x="11629" y="8091"/>
                    <a:pt x="11454" y="8079"/>
                    <a:pt x="11278" y="8046"/>
                  </a:cubicBezTo>
                  <a:lnTo>
                    <a:pt x="10552" y="8046"/>
                  </a:lnTo>
                  <a:cubicBezTo>
                    <a:pt x="10251" y="8046"/>
                    <a:pt x="10025" y="8046"/>
                    <a:pt x="9725" y="7946"/>
                  </a:cubicBezTo>
                  <a:cubicBezTo>
                    <a:pt x="9298" y="7846"/>
                    <a:pt x="8772" y="7720"/>
                    <a:pt x="8371" y="7520"/>
                  </a:cubicBezTo>
                  <a:cubicBezTo>
                    <a:pt x="7845" y="7319"/>
                    <a:pt x="7419" y="7094"/>
                    <a:pt x="7018" y="6793"/>
                  </a:cubicBezTo>
                  <a:cubicBezTo>
                    <a:pt x="6266" y="6267"/>
                    <a:pt x="5765" y="5440"/>
                    <a:pt x="5765" y="4487"/>
                  </a:cubicBezTo>
                  <a:cubicBezTo>
                    <a:pt x="5762" y="4479"/>
                    <a:pt x="5760" y="4471"/>
                    <a:pt x="5757" y="4463"/>
                  </a:cubicBezTo>
                  <a:lnTo>
                    <a:pt x="5757" y="4463"/>
                  </a:lnTo>
                  <a:cubicBezTo>
                    <a:pt x="6069" y="4407"/>
                    <a:pt x="6380" y="4315"/>
                    <a:pt x="6692" y="4186"/>
                  </a:cubicBezTo>
                  <a:cubicBezTo>
                    <a:pt x="6892" y="4086"/>
                    <a:pt x="7118" y="3961"/>
                    <a:pt x="7319" y="3861"/>
                  </a:cubicBezTo>
                  <a:cubicBezTo>
                    <a:pt x="7419" y="3660"/>
                    <a:pt x="7644" y="3560"/>
                    <a:pt x="7644" y="3234"/>
                  </a:cubicBezTo>
                  <a:cubicBezTo>
                    <a:pt x="7745" y="3033"/>
                    <a:pt x="7519" y="2708"/>
                    <a:pt x="7419" y="2607"/>
                  </a:cubicBezTo>
                  <a:cubicBezTo>
                    <a:pt x="7218" y="2407"/>
                    <a:pt x="7018" y="2307"/>
                    <a:pt x="6792" y="2307"/>
                  </a:cubicBezTo>
                  <a:cubicBezTo>
                    <a:pt x="6735" y="2288"/>
                    <a:pt x="6680" y="2279"/>
                    <a:pt x="6628" y="2279"/>
                  </a:cubicBezTo>
                  <a:cubicBezTo>
                    <a:pt x="6406" y="2279"/>
                    <a:pt x="6228" y="2426"/>
                    <a:pt x="6065" y="2507"/>
                  </a:cubicBezTo>
                  <a:cubicBezTo>
                    <a:pt x="5965" y="2708"/>
                    <a:pt x="5765" y="2933"/>
                    <a:pt x="5639" y="3134"/>
                  </a:cubicBezTo>
                  <a:cubicBezTo>
                    <a:pt x="5560" y="3473"/>
                    <a:pt x="5480" y="3875"/>
                    <a:pt x="5450" y="4228"/>
                  </a:cubicBezTo>
                  <a:lnTo>
                    <a:pt x="5450" y="4228"/>
                  </a:lnTo>
                  <a:cubicBezTo>
                    <a:pt x="5143" y="4268"/>
                    <a:pt x="4827" y="4287"/>
                    <a:pt x="4511" y="4287"/>
                  </a:cubicBezTo>
                  <a:cubicBezTo>
                    <a:pt x="3885" y="4186"/>
                    <a:pt x="3258" y="4086"/>
                    <a:pt x="2732" y="3760"/>
                  </a:cubicBezTo>
                  <a:cubicBezTo>
                    <a:pt x="2105" y="3560"/>
                    <a:pt x="1679" y="3234"/>
                    <a:pt x="1379" y="2833"/>
                  </a:cubicBezTo>
                  <a:cubicBezTo>
                    <a:pt x="627" y="2206"/>
                    <a:pt x="326" y="1354"/>
                    <a:pt x="226" y="953"/>
                  </a:cubicBezTo>
                  <a:lnTo>
                    <a:pt x="226" y="327"/>
                  </a:lnTo>
                  <a:lnTo>
                    <a:pt x="226" y="101"/>
                  </a:lnTo>
                  <a:cubicBezTo>
                    <a:pt x="226" y="101"/>
                    <a:pt x="22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3340;p72">
              <a:extLst>
                <a:ext uri="{FF2B5EF4-FFF2-40B4-BE49-F238E27FC236}">
                  <a16:creationId xmlns:a16="http://schemas.microsoft.com/office/drawing/2014/main" id="{F770B0F3-8AEF-4763-A9B3-9A711D3EC72E}"/>
                </a:ext>
              </a:extLst>
            </p:cNvPr>
            <p:cNvSpPr/>
            <p:nvPr/>
          </p:nvSpPr>
          <p:spPr>
            <a:xfrm>
              <a:off x="2592875" y="1835875"/>
              <a:ext cx="1357175" cy="248125"/>
            </a:xfrm>
            <a:custGeom>
              <a:avLst/>
              <a:gdLst/>
              <a:ahLst/>
              <a:cxnLst/>
              <a:rect l="l" t="t" r="r" b="b"/>
              <a:pathLst>
                <a:path w="54287" h="9925" extrusionOk="0">
                  <a:moveTo>
                    <a:pt x="8547" y="201"/>
                  </a:moveTo>
                  <a:cubicBezTo>
                    <a:pt x="8773" y="326"/>
                    <a:pt x="8973" y="426"/>
                    <a:pt x="9073" y="627"/>
                  </a:cubicBezTo>
                  <a:cubicBezTo>
                    <a:pt x="9174" y="727"/>
                    <a:pt x="9174" y="1053"/>
                    <a:pt x="9073" y="1253"/>
                  </a:cubicBezTo>
                  <a:cubicBezTo>
                    <a:pt x="8973" y="1579"/>
                    <a:pt x="8547" y="1880"/>
                    <a:pt x="8246" y="2206"/>
                  </a:cubicBezTo>
                  <a:cubicBezTo>
                    <a:pt x="8040" y="2319"/>
                    <a:pt x="7824" y="2419"/>
                    <a:pt x="7603" y="2508"/>
                  </a:cubicBezTo>
                  <a:lnTo>
                    <a:pt x="7603" y="2508"/>
                  </a:lnTo>
                  <a:cubicBezTo>
                    <a:pt x="7532" y="2017"/>
                    <a:pt x="7626" y="1546"/>
                    <a:pt x="7720" y="1053"/>
                  </a:cubicBezTo>
                  <a:cubicBezTo>
                    <a:pt x="7720" y="827"/>
                    <a:pt x="7820" y="526"/>
                    <a:pt x="8021" y="426"/>
                  </a:cubicBezTo>
                  <a:cubicBezTo>
                    <a:pt x="8021" y="326"/>
                    <a:pt x="8021" y="326"/>
                    <a:pt x="8146" y="326"/>
                  </a:cubicBezTo>
                  <a:cubicBezTo>
                    <a:pt x="8146" y="326"/>
                    <a:pt x="8146" y="201"/>
                    <a:pt x="8246" y="201"/>
                  </a:cubicBezTo>
                  <a:close/>
                  <a:moveTo>
                    <a:pt x="46567" y="2707"/>
                  </a:moveTo>
                  <a:cubicBezTo>
                    <a:pt x="46768" y="2832"/>
                    <a:pt x="46993" y="2932"/>
                    <a:pt x="47094" y="3133"/>
                  </a:cubicBezTo>
                  <a:cubicBezTo>
                    <a:pt x="47194" y="3333"/>
                    <a:pt x="47194" y="3559"/>
                    <a:pt x="47194" y="3860"/>
                  </a:cubicBezTo>
                  <a:cubicBezTo>
                    <a:pt x="47194" y="4038"/>
                    <a:pt x="47137" y="4233"/>
                    <a:pt x="47049" y="4439"/>
                  </a:cubicBezTo>
                  <a:lnTo>
                    <a:pt x="47049" y="4439"/>
                  </a:lnTo>
                  <a:cubicBezTo>
                    <a:pt x="46740" y="4199"/>
                    <a:pt x="46462" y="3906"/>
                    <a:pt x="46241" y="3559"/>
                  </a:cubicBezTo>
                  <a:cubicBezTo>
                    <a:pt x="46141" y="3333"/>
                    <a:pt x="46141" y="3133"/>
                    <a:pt x="46141" y="2932"/>
                  </a:cubicBezTo>
                  <a:cubicBezTo>
                    <a:pt x="46141" y="2707"/>
                    <a:pt x="46367" y="2707"/>
                    <a:pt x="46567" y="2707"/>
                  </a:cubicBezTo>
                  <a:close/>
                  <a:moveTo>
                    <a:pt x="14156" y="4371"/>
                  </a:moveTo>
                  <a:cubicBezTo>
                    <a:pt x="14166" y="4371"/>
                    <a:pt x="14176" y="4376"/>
                    <a:pt x="14186" y="4386"/>
                  </a:cubicBezTo>
                  <a:cubicBezTo>
                    <a:pt x="14512" y="4386"/>
                    <a:pt x="14612" y="4712"/>
                    <a:pt x="14712" y="5013"/>
                  </a:cubicBezTo>
                  <a:cubicBezTo>
                    <a:pt x="14712" y="5413"/>
                    <a:pt x="14589" y="5773"/>
                    <a:pt x="14363" y="6092"/>
                  </a:cubicBezTo>
                  <a:lnTo>
                    <a:pt x="14363" y="6092"/>
                  </a:lnTo>
                  <a:cubicBezTo>
                    <a:pt x="14180" y="5746"/>
                    <a:pt x="14044" y="5379"/>
                    <a:pt x="13986" y="5013"/>
                  </a:cubicBezTo>
                  <a:cubicBezTo>
                    <a:pt x="13986" y="4742"/>
                    <a:pt x="14066" y="4371"/>
                    <a:pt x="14156" y="4371"/>
                  </a:cubicBezTo>
                  <a:close/>
                  <a:moveTo>
                    <a:pt x="25264" y="4712"/>
                  </a:moveTo>
                  <a:cubicBezTo>
                    <a:pt x="25565" y="4712"/>
                    <a:pt x="25690" y="5113"/>
                    <a:pt x="25565" y="5439"/>
                  </a:cubicBezTo>
                  <a:cubicBezTo>
                    <a:pt x="25492" y="5890"/>
                    <a:pt x="25200" y="6340"/>
                    <a:pt x="24854" y="6754"/>
                  </a:cubicBezTo>
                  <a:lnTo>
                    <a:pt x="24854" y="6754"/>
                  </a:lnTo>
                  <a:cubicBezTo>
                    <a:pt x="24655" y="6279"/>
                    <a:pt x="24595" y="5784"/>
                    <a:pt x="24738" y="5338"/>
                  </a:cubicBezTo>
                  <a:cubicBezTo>
                    <a:pt x="24838" y="5013"/>
                    <a:pt x="25063" y="4712"/>
                    <a:pt x="25264" y="4712"/>
                  </a:cubicBezTo>
                  <a:close/>
                  <a:moveTo>
                    <a:pt x="38522" y="4486"/>
                  </a:moveTo>
                  <a:cubicBezTo>
                    <a:pt x="38622" y="4486"/>
                    <a:pt x="38723" y="4486"/>
                    <a:pt x="38848" y="4587"/>
                  </a:cubicBezTo>
                  <a:cubicBezTo>
                    <a:pt x="39149" y="4812"/>
                    <a:pt x="39249" y="5113"/>
                    <a:pt x="39249" y="5439"/>
                  </a:cubicBezTo>
                  <a:cubicBezTo>
                    <a:pt x="39324" y="5910"/>
                    <a:pt x="39286" y="6439"/>
                    <a:pt x="39092" y="6896"/>
                  </a:cubicBezTo>
                  <a:lnTo>
                    <a:pt x="39092" y="6896"/>
                  </a:lnTo>
                  <a:cubicBezTo>
                    <a:pt x="38948" y="6768"/>
                    <a:pt x="38822" y="6626"/>
                    <a:pt x="38723" y="6466"/>
                  </a:cubicBezTo>
                  <a:cubicBezTo>
                    <a:pt x="38522" y="6166"/>
                    <a:pt x="38322" y="5965"/>
                    <a:pt x="38221" y="5639"/>
                  </a:cubicBezTo>
                  <a:cubicBezTo>
                    <a:pt x="38096" y="5338"/>
                    <a:pt x="38096" y="5013"/>
                    <a:pt x="38221" y="4712"/>
                  </a:cubicBezTo>
                  <a:cubicBezTo>
                    <a:pt x="38322" y="4587"/>
                    <a:pt x="38422" y="4486"/>
                    <a:pt x="38522" y="4486"/>
                  </a:cubicBezTo>
                  <a:close/>
                  <a:moveTo>
                    <a:pt x="8246" y="0"/>
                  </a:moveTo>
                  <a:cubicBezTo>
                    <a:pt x="8146" y="0"/>
                    <a:pt x="8021" y="0"/>
                    <a:pt x="7920" y="100"/>
                  </a:cubicBezTo>
                  <a:lnTo>
                    <a:pt x="7820" y="201"/>
                  </a:lnTo>
                  <a:cubicBezTo>
                    <a:pt x="7620" y="426"/>
                    <a:pt x="7519" y="727"/>
                    <a:pt x="7394" y="953"/>
                  </a:cubicBezTo>
                  <a:cubicBezTo>
                    <a:pt x="7295" y="1572"/>
                    <a:pt x="7294" y="2070"/>
                    <a:pt x="7391" y="2590"/>
                  </a:cubicBezTo>
                  <a:lnTo>
                    <a:pt x="7391" y="2590"/>
                  </a:lnTo>
                  <a:cubicBezTo>
                    <a:pt x="6899" y="2772"/>
                    <a:pt x="6395" y="2907"/>
                    <a:pt x="5940" y="3033"/>
                  </a:cubicBezTo>
                  <a:cubicBezTo>
                    <a:pt x="5426" y="3104"/>
                    <a:pt x="4913" y="3174"/>
                    <a:pt x="4434" y="3174"/>
                  </a:cubicBezTo>
                  <a:cubicBezTo>
                    <a:pt x="4236" y="3174"/>
                    <a:pt x="4044" y="3162"/>
                    <a:pt x="3860" y="3133"/>
                  </a:cubicBezTo>
                  <a:cubicBezTo>
                    <a:pt x="2507" y="3033"/>
                    <a:pt x="1554" y="2707"/>
                    <a:pt x="928" y="2406"/>
                  </a:cubicBezTo>
                  <a:cubicBezTo>
                    <a:pt x="301" y="2080"/>
                    <a:pt x="101" y="1880"/>
                    <a:pt x="101" y="1880"/>
                  </a:cubicBezTo>
                  <a:lnTo>
                    <a:pt x="1" y="1880"/>
                  </a:lnTo>
                  <a:lnTo>
                    <a:pt x="1" y="1980"/>
                  </a:lnTo>
                  <a:cubicBezTo>
                    <a:pt x="1" y="1980"/>
                    <a:pt x="301" y="2206"/>
                    <a:pt x="828" y="2506"/>
                  </a:cubicBezTo>
                  <a:cubicBezTo>
                    <a:pt x="1454" y="2832"/>
                    <a:pt x="2507" y="3233"/>
                    <a:pt x="3760" y="3333"/>
                  </a:cubicBezTo>
                  <a:cubicBezTo>
                    <a:pt x="3977" y="3371"/>
                    <a:pt x="4195" y="3386"/>
                    <a:pt x="4412" y="3386"/>
                  </a:cubicBezTo>
                  <a:cubicBezTo>
                    <a:pt x="4922" y="3386"/>
                    <a:pt x="5431" y="3303"/>
                    <a:pt x="5940" y="3233"/>
                  </a:cubicBezTo>
                  <a:cubicBezTo>
                    <a:pt x="6439" y="3173"/>
                    <a:pt x="6947" y="3076"/>
                    <a:pt x="7431" y="2893"/>
                  </a:cubicBezTo>
                  <a:lnTo>
                    <a:pt x="7431" y="2893"/>
                  </a:lnTo>
                  <a:cubicBezTo>
                    <a:pt x="7588" y="3949"/>
                    <a:pt x="7981" y="4989"/>
                    <a:pt x="8647" y="5840"/>
                  </a:cubicBezTo>
                  <a:cubicBezTo>
                    <a:pt x="9073" y="6366"/>
                    <a:pt x="9600" y="6692"/>
                    <a:pt x="10226" y="6993"/>
                  </a:cubicBezTo>
                  <a:cubicBezTo>
                    <a:pt x="10853" y="7218"/>
                    <a:pt x="11479" y="7318"/>
                    <a:pt x="12106" y="7318"/>
                  </a:cubicBezTo>
                  <a:cubicBezTo>
                    <a:pt x="12732" y="7318"/>
                    <a:pt x="13459" y="7093"/>
                    <a:pt x="13986" y="6792"/>
                  </a:cubicBezTo>
                  <a:cubicBezTo>
                    <a:pt x="14064" y="6729"/>
                    <a:pt x="14140" y="6659"/>
                    <a:pt x="14212" y="6583"/>
                  </a:cubicBezTo>
                  <a:lnTo>
                    <a:pt x="14212" y="6583"/>
                  </a:lnTo>
                  <a:cubicBezTo>
                    <a:pt x="14308" y="6729"/>
                    <a:pt x="14410" y="6867"/>
                    <a:pt x="14512" y="6993"/>
                  </a:cubicBezTo>
                  <a:cubicBezTo>
                    <a:pt x="15439" y="8146"/>
                    <a:pt x="16918" y="8772"/>
                    <a:pt x="18372" y="8872"/>
                  </a:cubicBezTo>
                  <a:cubicBezTo>
                    <a:pt x="19098" y="8973"/>
                    <a:pt x="19825" y="8973"/>
                    <a:pt x="20552" y="8973"/>
                  </a:cubicBezTo>
                  <a:cubicBezTo>
                    <a:pt x="21304" y="8872"/>
                    <a:pt x="22031" y="8772"/>
                    <a:pt x="22657" y="8471"/>
                  </a:cubicBezTo>
                  <a:cubicBezTo>
                    <a:pt x="23384" y="8246"/>
                    <a:pt x="24111" y="7945"/>
                    <a:pt x="24637" y="7419"/>
                  </a:cubicBezTo>
                  <a:cubicBezTo>
                    <a:pt x="24704" y="7362"/>
                    <a:pt x="24769" y="7305"/>
                    <a:pt x="24831" y="7246"/>
                  </a:cubicBezTo>
                  <a:lnTo>
                    <a:pt x="24831" y="7246"/>
                  </a:lnTo>
                  <a:cubicBezTo>
                    <a:pt x="24866" y="7305"/>
                    <a:pt x="24902" y="7362"/>
                    <a:pt x="24938" y="7419"/>
                  </a:cubicBezTo>
                  <a:cubicBezTo>
                    <a:pt x="25364" y="8045"/>
                    <a:pt x="25991" y="8572"/>
                    <a:pt x="26717" y="8872"/>
                  </a:cubicBezTo>
                  <a:cubicBezTo>
                    <a:pt x="27344" y="9298"/>
                    <a:pt x="28071" y="9499"/>
                    <a:pt x="28823" y="9599"/>
                  </a:cubicBezTo>
                  <a:cubicBezTo>
                    <a:pt x="29550" y="9825"/>
                    <a:pt x="30276" y="9825"/>
                    <a:pt x="31003" y="9925"/>
                  </a:cubicBezTo>
                  <a:lnTo>
                    <a:pt x="33209" y="9925"/>
                  </a:lnTo>
                  <a:cubicBezTo>
                    <a:pt x="33936" y="9925"/>
                    <a:pt x="34662" y="9825"/>
                    <a:pt x="35389" y="9724"/>
                  </a:cubicBezTo>
                  <a:cubicBezTo>
                    <a:pt x="36116" y="9499"/>
                    <a:pt x="36843" y="9298"/>
                    <a:pt x="37469" y="8973"/>
                  </a:cubicBezTo>
                  <a:cubicBezTo>
                    <a:pt x="38096" y="8572"/>
                    <a:pt x="38723" y="8146"/>
                    <a:pt x="39149" y="7519"/>
                  </a:cubicBezTo>
                  <a:cubicBezTo>
                    <a:pt x="39181" y="7471"/>
                    <a:pt x="39213" y="7422"/>
                    <a:pt x="39242" y="7373"/>
                  </a:cubicBezTo>
                  <a:lnTo>
                    <a:pt x="39242" y="7373"/>
                  </a:lnTo>
                  <a:cubicBezTo>
                    <a:pt x="39504" y="7578"/>
                    <a:pt x="39790" y="7733"/>
                    <a:pt x="40101" y="7845"/>
                  </a:cubicBezTo>
                  <a:cubicBezTo>
                    <a:pt x="40560" y="7992"/>
                    <a:pt x="41072" y="8085"/>
                    <a:pt x="41560" y="8085"/>
                  </a:cubicBezTo>
                  <a:cubicBezTo>
                    <a:pt x="41738" y="8085"/>
                    <a:pt x="41913" y="8072"/>
                    <a:pt x="42081" y="8045"/>
                  </a:cubicBezTo>
                  <a:cubicBezTo>
                    <a:pt x="42382" y="8045"/>
                    <a:pt x="42708" y="7945"/>
                    <a:pt x="43008" y="7945"/>
                  </a:cubicBezTo>
                  <a:cubicBezTo>
                    <a:pt x="43334" y="7845"/>
                    <a:pt x="43635" y="7719"/>
                    <a:pt x="43961" y="7619"/>
                  </a:cubicBezTo>
                  <a:cubicBezTo>
                    <a:pt x="44587" y="7419"/>
                    <a:pt x="45114" y="7093"/>
                    <a:pt x="45615" y="6792"/>
                  </a:cubicBezTo>
                  <a:cubicBezTo>
                    <a:pt x="46305" y="6315"/>
                    <a:pt x="46856" y="5698"/>
                    <a:pt x="47216" y="5005"/>
                  </a:cubicBezTo>
                  <a:lnTo>
                    <a:pt x="47216" y="5005"/>
                  </a:lnTo>
                  <a:cubicBezTo>
                    <a:pt x="47572" y="5208"/>
                    <a:pt x="47957" y="5346"/>
                    <a:pt x="48347" y="5439"/>
                  </a:cubicBezTo>
                  <a:cubicBezTo>
                    <a:pt x="48765" y="5575"/>
                    <a:pt x="49169" y="5629"/>
                    <a:pt x="49561" y="5629"/>
                  </a:cubicBezTo>
                  <a:cubicBezTo>
                    <a:pt x="50038" y="5629"/>
                    <a:pt x="50499" y="5549"/>
                    <a:pt x="50953" y="5439"/>
                  </a:cubicBezTo>
                  <a:cubicBezTo>
                    <a:pt x="50953" y="5338"/>
                    <a:pt x="51053" y="5338"/>
                    <a:pt x="51154" y="5338"/>
                  </a:cubicBezTo>
                  <a:cubicBezTo>
                    <a:pt x="51254" y="5213"/>
                    <a:pt x="51379" y="5213"/>
                    <a:pt x="51480" y="5213"/>
                  </a:cubicBezTo>
                  <a:cubicBezTo>
                    <a:pt x="51580" y="5113"/>
                    <a:pt x="51780" y="5113"/>
                    <a:pt x="52006" y="5013"/>
                  </a:cubicBezTo>
                  <a:cubicBezTo>
                    <a:pt x="52106" y="4912"/>
                    <a:pt x="52307" y="4812"/>
                    <a:pt x="52407" y="4712"/>
                  </a:cubicBezTo>
                  <a:cubicBezTo>
                    <a:pt x="52632" y="4587"/>
                    <a:pt x="52733" y="4486"/>
                    <a:pt x="52833" y="4486"/>
                  </a:cubicBezTo>
                  <a:cubicBezTo>
                    <a:pt x="53459" y="4085"/>
                    <a:pt x="53760" y="3559"/>
                    <a:pt x="53986" y="3033"/>
                  </a:cubicBezTo>
                  <a:cubicBezTo>
                    <a:pt x="54186" y="2607"/>
                    <a:pt x="54287" y="2206"/>
                    <a:pt x="54287" y="1780"/>
                  </a:cubicBezTo>
                  <a:cubicBezTo>
                    <a:pt x="54287" y="1454"/>
                    <a:pt x="54186" y="1153"/>
                    <a:pt x="54186" y="953"/>
                  </a:cubicBezTo>
                  <a:cubicBezTo>
                    <a:pt x="54186" y="827"/>
                    <a:pt x="54086" y="727"/>
                    <a:pt x="54086" y="727"/>
                  </a:cubicBezTo>
                  <a:cubicBezTo>
                    <a:pt x="54086" y="727"/>
                    <a:pt x="54086" y="627"/>
                    <a:pt x="53986" y="627"/>
                  </a:cubicBezTo>
                  <a:lnTo>
                    <a:pt x="53986" y="727"/>
                  </a:lnTo>
                  <a:cubicBezTo>
                    <a:pt x="53986" y="727"/>
                    <a:pt x="53986" y="827"/>
                    <a:pt x="54086" y="1053"/>
                  </a:cubicBezTo>
                  <a:lnTo>
                    <a:pt x="54086" y="1780"/>
                  </a:lnTo>
                  <a:cubicBezTo>
                    <a:pt x="54086" y="2080"/>
                    <a:pt x="53986" y="2506"/>
                    <a:pt x="53760" y="3033"/>
                  </a:cubicBezTo>
                  <a:cubicBezTo>
                    <a:pt x="53560" y="3459"/>
                    <a:pt x="53259" y="3860"/>
                    <a:pt x="52733" y="4286"/>
                  </a:cubicBezTo>
                  <a:cubicBezTo>
                    <a:pt x="52632" y="4286"/>
                    <a:pt x="52407" y="4386"/>
                    <a:pt x="52307" y="4486"/>
                  </a:cubicBezTo>
                  <a:cubicBezTo>
                    <a:pt x="52206" y="4587"/>
                    <a:pt x="52006" y="4712"/>
                    <a:pt x="51881" y="4712"/>
                  </a:cubicBezTo>
                  <a:cubicBezTo>
                    <a:pt x="51680" y="4812"/>
                    <a:pt x="51580" y="4912"/>
                    <a:pt x="51379" y="4912"/>
                  </a:cubicBezTo>
                  <a:cubicBezTo>
                    <a:pt x="51254" y="5013"/>
                    <a:pt x="51154" y="5013"/>
                    <a:pt x="51053" y="5013"/>
                  </a:cubicBezTo>
                  <a:cubicBezTo>
                    <a:pt x="51053" y="5013"/>
                    <a:pt x="50953" y="5113"/>
                    <a:pt x="50853" y="5113"/>
                  </a:cubicBezTo>
                  <a:cubicBezTo>
                    <a:pt x="50457" y="5236"/>
                    <a:pt x="50024" y="5321"/>
                    <a:pt x="49579" y="5321"/>
                  </a:cubicBezTo>
                  <a:cubicBezTo>
                    <a:pt x="49206" y="5321"/>
                    <a:pt x="48824" y="5261"/>
                    <a:pt x="48447" y="5113"/>
                  </a:cubicBezTo>
                  <a:cubicBezTo>
                    <a:pt x="48085" y="5025"/>
                    <a:pt x="47718" y="4875"/>
                    <a:pt x="47375" y="4664"/>
                  </a:cubicBezTo>
                  <a:lnTo>
                    <a:pt x="47375" y="4664"/>
                  </a:lnTo>
                  <a:cubicBezTo>
                    <a:pt x="47484" y="4404"/>
                    <a:pt x="47566" y="4135"/>
                    <a:pt x="47620" y="3860"/>
                  </a:cubicBezTo>
                  <a:cubicBezTo>
                    <a:pt x="47620" y="3559"/>
                    <a:pt x="47495" y="3233"/>
                    <a:pt x="47394" y="2932"/>
                  </a:cubicBezTo>
                  <a:cubicBezTo>
                    <a:pt x="47294" y="2607"/>
                    <a:pt x="46993" y="2406"/>
                    <a:pt x="46667" y="2406"/>
                  </a:cubicBezTo>
                  <a:lnTo>
                    <a:pt x="46141" y="2406"/>
                  </a:lnTo>
                  <a:cubicBezTo>
                    <a:pt x="45941" y="2506"/>
                    <a:pt x="45840" y="2707"/>
                    <a:pt x="45840" y="2832"/>
                  </a:cubicBezTo>
                  <a:cubicBezTo>
                    <a:pt x="45740" y="3133"/>
                    <a:pt x="45840" y="3459"/>
                    <a:pt x="45941" y="3659"/>
                  </a:cubicBezTo>
                  <a:cubicBezTo>
                    <a:pt x="46182" y="4141"/>
                    <a:pt x="46507" y="4508"/>
                    <a:pt x="46880" y="4785"/>
                  </a:cubicBezTo>
                  <a:lnTo>
                    <a:pt x="46880" y="4785"/>
                  </a:lnTo>
                  <a:cubicBezTo>
                    <a:pt x="46783" y="4967"/>
                    <a:pt x="46673" y="5153"/>
                    <a:pt x="46567" y="5338"/>
                  </a:cubicBezTo>
                  <a:cubicBezTo>
                    <a:pt x="46367" y="5740"/>
                    <a:pt x="45941" y="6166"/>
                    <a:pt x="45414" y="6466"/>
                  </a:cubicBezTo>
                  <a:cubicBezTo>
                    <a:pt x="44988" y="6892"/>
                    <a:pt x="44487" y="7093"/>
                    <a:pt x="43860" y="7318"/>
                  </a:cubicBezTo>
                  <a:cubicBezTo>
                    <a:pt x="43535" y="7419"/>
                    <a:pt x="43334" y="7519"/>
                    <a:pt x="43008" y="7619"/>
                  </a:cubicBezTo>
                  <a:cubicBezTo>
                    <a:pt x="42708" y="7719"/>
                    <a:pt x="42382" y="7719"/>
                    <a:pt x="42081" y="7845"/>
                  </a:cubicBezTo>
                  <a:cubicBezTo>
                    <a:pt x="41454" y="7845"/>
                    <a:pt x="40828" y="7845"/>
                    <a:pt x="40201" y="7619"/>
                  </a:cubicBezTo>
                  <a:cubicBezTo>
                    <a:pt x="39936" y="7468"/>
                    <a:pt x="39645" y="7309"/>
                    <a:pt x="39380" y="7123"/>
                  </a:cubicBezTo>
                  <a:lnTo>
                    <a:pt x="39380" y="7123"/>
                  </a:lnTo>
                  <a:cubicBezTo>
                    <a:pt x="39640" y="6591"/>
                    <a:pt x="39734" y="5997"/>
                    <a:pt x="39575" y="5338"/>
                  </a:cubicBezTo>
                  <a:cubicBezTo>
                    <a:pt x="39575" y="5013"/>
                    <a:pt x="39349" y="4587"/>
                    <a:pt x="39048" y="4386"/>
                  </a:cubicBezTo>
                  <a:cubicBezTo>
                    <a:pt x="38948" y="4286"/>
                    <a:pt x="38622" y="4186"/>
                    <a:pt x="38422" y="4186"/>
                  </a:cubicBezTo>
                  <a:cubicBezTo>
                    <a:pt x="38221" y="4286"/>
                    <a:pt x="37996" y="4386"/>
                    <a:pt x="37996" y="4587"/>
                  </a:cubicBezTo>
                  <a:cubicBezTo>
                    <a:pt x="37795" y="5013"/>
                    <a:pt x="37895" y="5338"/>
                    <a:pt x="37996" y="5740"/>
                  </a:cubicBezTo>
                  <a:cubicBezTo>
                    <a:pt x="38096" y="6065"/>
                    <a:pt x="38322" y="6366"/>
                    <a:pt x="38522" y="6592"/>
                  </a:cubicBezTo>
                  <a:cubicBezTo>
                    <a:pt x="38661" y="6796"/>
                    <a:pt x="38811" y="6977"/>
                    <a:pt x="38971" y="7135"/>
                  </a:cubicBezTo>
                  <a:lnTo>
                    <a:pt x="38971" y="7135"/>
                  </a:lnTo>
                  <a:cubicBezTo>
                    <a:pt x="38934" y="7198"/>
                    <a:pt x="38893" y="7260"/>
                    <a:pt x="38848" y="7318"/>
                  </a:cubicBezTo>
                  <a:cubicBezTo>
                    <a:pt x="38422" y="7845"/>
                    <a:pt x="37895" y="8346"/>
                    <a:pt x="37269" y="8672"/>
                  </a:cubicBezTo>
                  <a:cubicBezTo>
                    <a:pt x="36016" y="9298"/>
                    <a:pt x="34662" y="9499"/>
                    <a:pt x="33209" y="9599"/>
                  </a:cubicBezTo>
                  <a:cubicBezTo>
                    <a:pt x="32457" y="9724"/>
                    <a:pt x="31730" y="9724"/>
                    <a:pt x="31003" y="9724"/>
                  </a:cubicBezTo>
                  <a:cubicBezTo>
                    <a:pt x="30276" y="9599"/>
                    <a:pt x="29550" y="9599"/>
                    <a:pt x="28823" y="9399"/>
                  </a:cubicBezTo>
                  <a:cubicBezTo>
                    <a:pt x="28071" y="9198"/>
                    <a:pt x="27444" y="8973"/>
                    <a:pt x="26818" y="8672"/>
                  </a:cubicBezTo>
                  <a:cubicBezTo>
                    <a:pt x="26091" y="8346"/>
                    <a:pt x="25565" y="7945"/>
                    <a:pt x="25164" y="7318"/>
                  </a:cubicBezTo>
                  <a:cubicBezTo>
                    <a:pt x="25108" y="7237"/>
                    <a:pt x="25056" y="7154"/>
                    <a:pt x="25009" y="7069"/>
                  </a:cubicBezTo>
                  <a:lnTo>
                    <a:pt x="25009" y="7069"/>
                  </a:lnTo>
                  <a:cubicBezTo>
                    <a:pt x="25435" y="6617"/>
                    <a:pt x="25732" y="6090"/>
                    <a:pt x="25890" y="5439"/>
                  </a:cubicBezTo>
                  <a:lnTo>
                    <a:pt x="25890" y="4912"/>
                  </a:lnTo>
                  <a:cubicBezTo>
                    <a:pt x="25790" y="4712"/>
                    <a:pt x="25565" y="4386"/>
                    <a:pt x="25364" y="4386"/>
                  </a:cubicBezTo>
                  <a:lnTo>
                    <a:pt x="25164" y="4386"/>
                  </a:lnTo>
                  <a:cubicBezTo>
                    <a:pt x="25164" y="4386"/>
                    <a:pt x="25063" y="4386"/>
                    <a:pt x="24938" y="4486"/>
                  </a:cubicBezTo>
                  <a:cubicBezTo>
                    <a:pt x="24838" y="4486"/>
                    <a:pt x="24838" y="4587"/>
                    <a:pt x="24738" y="4712"/>
                  </a:cubicBezTo>
                  <a:cubicBezTo>
                    <a:pt x="24537" y="4812"/>
                    <a:pt x="24537" y="5013"/>
                    <a:pt x="24437" y="5213"/>
                  </a:cubicBezTo>
                  <a:cubicBezTo>
                    <a:pt x="24264" y="5866"/>
                    <a:pt x="24415" y="6445"/>
                    <a:pt x="24675" y="6961"/>
                  </a:cubicBezTo>
                  <a:lnTo>
                    <a:pt x="24675" y="6961"/>
                  </a:lnTo>
                  <a:cubicBezTo>
                    <a:pt x="24596" y="7049"/>
                    <a:pt x="24516" y="7135"/>
                    <a:pt x="24437" y="7218"/>
                  </a:cubicBezTo>
                  <a:cubicBezTo>
                    <a:pt x="23910" y="7619"/>
                    <a:pt x="23284" y="7945"/>
                    <a:pt x="22557" y="8146"/>
                  </a:cubicBezTo>
                  <a:cubicBezTo>
                    <a:pt x="21930" y="8346"/>
                    <a:pt x="21179" y="8572"/>
                    <a:pt x="20452" y="8572"/>
                  </a:cubicBezTo>
                  <a:cubicBezTo>
                    <a:pt x="20243" y="8605"/>
                    <a:pt x="20023" y="8616"/>
                    <a:pt x="19795" y="8616"/>
                  </a:cubicBezTo>
                  <a:cubicBezTo>
                    <a:pt x="19341" y="8616"/>
                    <a:pt x="18856" y="8572"/>
                    <a:pt x="18372" y="8572"/>
                  </a:cubicBezTo>
                  <a:cubicBezTo>
                    <a:pt x="17018" y="8346"/>
                    <a:pt x="15665" y="7719"/>
                    <a:pt x="14813" y="6792"/>
                  </a:cubicBezTo>
                  <a:cubicBezTo>
                    <a:pt x="14687" y="6628"/>
                    <a:pt x="14569" y="6453"/>
                    <a:pt x="14463" y="6272"/>
                  </a:cubicBezTo>
                  <a:lnTo>
                    <a:pt x="14463" y="6272"/>
                  </a:lnTo>
                  <a:cubicBezTo>
                    <a:pt x="14736" y="5878"/>
                    <a:pt x="14913" y="5395"/>
                    <a:pt x="14913" y="4912"/>
                  </a:cubicBezTo>
                  <a:cubicBezTo>
                    <a:pt x="14913" y="4812"/>
                    <a:pt x="14813" y="4587"/>
                    <a:pt x="14712" y="4386"/>
                  </a:cubicBezTo>
                  <a:cubicBezTo>
                    <a:pt x="14612" y="4286"/>
                    <a:pt x="14512" y="4085"/>
                    <a:pt x="14286" y="4085"/>
                  </a:cubicBezTo>
                  <a:lnTo>
                    <a:pt x="14086" y="4085"/>
                  </a:lnTo>
                  <a:cubicBezTo>
                    <a:pt x="13986" y="4085"/>
                    <a:pt x="13986" y="4186"/>
                    <a:pt x="13885" y="4186"/>
                  </a:cubicBezTo>
                  <a:cubicBezTo>
                    <a:pt x="13785" y="4286"/>
                    <a:pt x="13785" y="4386"/>
                    <a:pt x="13785" y="4486"/>
                  </a:cubicBezTo>
                  <a:cubicBezTo>
                    <a:pt x="13660" y="4712"/>
                    <a:pt x="13660" y="4812"/>
                    <a:pt x="13660" y="5013"/>
                  </a:cubicBezTo>
                  <a:cubicBezTo>
                    <a:pt x="13660" y="5495"/>
                    <a:pt x="13847" y="5978"/>
                    <a:pt x="14098" y="6401"/>
                  </a:cubicBezTo>
                  <a:lnTo>
                    <a:pt x="14098" y="6401"/>
                  </a:lnTo>
                  <a:cubicBezTo>
                    <a:pt x="14032" y="6467"/>
                    <a:pt x="13961" y="6530"/>
                    <a:pt x="13885" y="6592"/>
                  </a:cubicBezTo>
                  <a:cubicBezTo>
                    <a:pt x="13359" y="6892"/>
                    <a:pt x="12732" y="7093"/>
                    <a:pt x="12106" y="7093"/>
                  </a:cubicBezTo>
                  <a:cubicBezTo>
                    <a:pt x="11479" y="7093"/>
                    <a:pt x="10853" y="6993"/>
                    <a:pt x="10326" y="6792"/>
                  </a:cubicBezTo>
                  <a:cubicBezTo>
                    <a:pt x="9700" y="6592"/>
                    <a:pt x="9274" y="6166"/>
                    <a:pt x="8873" y="5740"/>
                  </a:cubicBezTo>
                  <a:cubicBezTo>
                    <a:pt x="8188" y="4866"/>
                    <a:pt x="7771" y="3882"/>
                    <a:pt x="7641" y="2808"/>
                  </a:cubicBezTo>
                  <a:lnTo>
                    <a:pt x="7641" y="2808"/>
                  </a:lnTo>
                  <a:cubicBezTo>
                    <a:pt x="7885" y="2701"/>
                    <a:pt x="8122" y="2569"/>
                    <a:pt x="8346" y="2406"/>
                  </a:cubicBezTo>
                  <a:cubicBezTo>
                    <a:pt x="8773" y="2080"/>
                    <a:pt x="9174" y="1780"/>
                    <a:pt x="9399" y="1253"/>
                  </a:cubicBezTo>
                  <a:cubicBezTo>
                    <a:pt x="9399" y="1053"/>
                    <a:pt x="9399" y="727"/>
                    <a:pt x="9274" y="526"/>
                  </a:cubicBezTo>
                  <a:cubicBezTo>
                    <a:pt x="9174" y="201"/>
                    <a:pt x="8873" y="0"/>
                    <a:pt x="8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3341;p72">
              <a:extLst>
                <a:ext uri="{FF2B5EF4-FFF2-40B4-BE49-F238E27FC236}">
                  <a16:creationId xmlns:a16="http://schemas.microsoft.com/office/drawing/2014/main" id="{4B4A6B49-AF3E-4DB5-BC59-4DA67ABA5095}"/>
                </a:ext>
              </a:extLst>
            </p:cNvPr>
            <p:cNvSpPr/>
            <p:nvPr/>
          </p:nvSpPr>
          <p:spPr>
            <a:xfrm>
              <a:off x="2968825" y="1112800"/>
              <a:ext cx="47000" cy="44525"/>
            </a:xfrm>
            <a:custGeom>
              <a:avLst/>
              <a:gdLst/>
              <a:ahLst/>
              <a:cxnLst/>
              <a:rect l="l" t="t" r="r" b="b"/>
              <a:pathLst>
                <a:path w="1880" h="1781" extrusionOk="0">
                  <a:moveTo>
                    <a:pt x="827" y="1"/>
                  </a:moveTo>
                  <a:cubicBezTo>
                    <a:pt x="301" y="1"/>
                    <a:pt x="0" y="527"/>
                    <a:pt x="0" y="928"/>
                  </a:cubicBezTo>
                  <a:cubicBezTo>
                    <a:pt x="100" y="1154"/>
                    <a:pt x="201" y="1454"/>
                    <a:pt x="301" y="1555"/>
                  </a:cubicBezTo>
                  <a:cubicBezTo>
                    <a:pt x="501" y="1780"/>
                    <a:pt x="727" y="1780"/>
                    <a:pt x="1028" y="1780"/>
                  </a:cubicBezTo>
                  <a:cubicBezTo>
                    <a:pt x="1454" y="1780"/>
                    <a:pt x="1880" y="1254"/>
                    <a:pt x="1755" y="828"/>
                  </a:cubicBezTo>
                  <a:cubicBezTo>
                    <a:pt x="1755" y="527"/>
                    <a:pt x="1654" y="301"/>
                    <a:pt x="1454" y="201"/>
                  </a:cubicBezTo>
                  <a:cubicBezTo>
                    <a:pt x="1253" y="1"/>
                    <a:pt x="1028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3342;p72">
              <a:extLst>
                <a:ext uri="{FF2B5EF4-FFF2-40B4-BE49-F238E27FC236}">
                  <a16:creationId xmlns:a16="http://schemas.microsoft.com/office/drawing/2014/main" id="{8F8DB793-BC0A-4674-9309-AD8830FE6913}"/>
                </a:ext>
              </a:extLst>
            </p:cNvPr>
            <p:cNvSpPr/>
            <p:nvPr/>
          </p:nvSpPr>
          <p:spPr>
            <a:xfrm>
              <a:off x="3041500" y="1128475"/>
              <a:ext cx="33850" cy="31725"/>
            </a:xfrm>
            <a:custGeom>
              <a:avLst/>
              <a:gdLst/>
              <a:ahLst/>
              <a:cxnLst/>
              <a:rect l="l" t="t" r="r" b="b"/>
              <a:pathLst>
                <a:path w="1354" h="1269" extrusionOk="0">
                  <a:moveTo>
                    <a:pt x="627" y="0"/>
                  </a:moveTo>
                  <a:cubicBezTo>
                    <a:pt x="326" y="0"/>
                    <a:pt x="0" y="426"/>
                    <a:pt x="0" y="727"/>
                  </a:cubicBezTo>
                  <a:cubicBezTo>
                    <a:pt x="0" y="827"/>
                    <a:pt x="101" y="1053"/>
                    <a:pt x="326" y="1153"/>
                  </a:cubicBezTo>
                  <a:cubicBezTo>
                    <a:pt x="427" y="1253"/>
                    <a:pt x="527" y="1253"/>
                    <a:pt x="727" y="1253"/>
                  </a:cubicBezTo>
                  <a:cubicBezTo>
                    <a:pt x="771" y="1264"/>
                    <a:pt x="812" y="1268"/>
                    <a:pt x="850" y="1268"/>
                  </a:cubicBezTo>
                  <a:cubicBezTo>
                    <a:pt x="1192" y="1268"/>
                    <a:pt x="1354" y="897"/>
                    <a:pt x="1354" y="627"/>
                  </a:cubicBezTo>
                  <a:cubicBezTo>
                    <a:pt x="1354" y="426"/>
                    <a:pt x="1254" y="201"/>
                    <a:pt x="1153" y="100"/>
                  </a:cubicBezTo>
                  <a:cubicBezTo>
                    <a:pt x="9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3343;p72">
              <a:extLst>
                <a:ext uri="{FF2B5EF4-FFF2-40B4-BE49-F238E27FC236}">
                  <a16:creationId xmlns:a16="http://schemas.microsoft.com/office/drawing/2014/main" id="{B44FEF18-6500-4A77-B5BC-C726376DA4F3}"/>
                </a:ext>
              </a:extLst>
            </p:cNvPr>
            <p:cNvSpPr/>
            <p:nvPr/>
          </p:nvSpPr>
          <p:spPr>
            <a:xfrm>
              <a:off x="3096650" y="1141625"/>
              <a:ext cx="47000" cy="44525"/>
            </a:xfrm>
            <a:custGeom>
              <a:avLst/>
              <a:gdLst/>
              <a:ahLst/>
              <a:cxnLst/>
              <a:rect l="l" t="t" r="r" b="b"/>
              <a:pathLst>
                <a:path w="1880" h="1781" extrusionOk="0">
                  <a:moveTo>
                    <a:pt x="927" y="1"/>
                  </a:moveTo>
                  <a:cubicBezTo>
                    <a:pt x="401" y="1"/>
                    <a:pt x="0" y="527"/>
                    <a:pt x="100" y="928"/>
                  </a:cubicBezTo>
                  <a:cubicBezTo>
                    <a:pt x="100" y="1153"/>
                    <a:pt x="201" y="1354"/>
                    <a:pt x="401" y="1554"/>
                  </a:cubicBezTo>
                  <a:cubicBezTo>
                    <a:pt x="627" y="1655"/>
                    <a:pt x="827" y="1780"/>
                    <a:pt x="1028" y="1780"/>
                  </a:cubicBezTo>
                  <a:cubicBezTo>
                    <a:pt x="1554" y="1780"/>
                    <a:pt x="1880" y="1254"/>
                    <a:pt x="1880" y="828"/>
                  </a:cubicBezTo>
                  <a:cubicBezTo>
                    <a:pt x="1880" y="527"/>
                    <a:pt x="1654" y="301"/>
                    <a:pt x="1554" y="201"/>
                  </a:cubicBezTo>
                  <a:cubicBezTo>
                    <a:pt x="1353" y="1"/>
                    <a:pt x="1153" y="1"/>
                    <a:pt x="9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3344;p72">
              <a:extLst>
                <a:ext uri="{FF2B5EF4-FFF2-40B4-BE49-F238E27FC236}">
                  <a16:creationId xmlns:a16="http://schemas.microsoft.com/office/drawing/2014/main" id="{C37A8AC2-2BE4-4FA9-A912-DE0CA3F6C5E4}"/>
                </a:ext>
              </a:extLst>
            </p:cNvPr>
            <p:cNvSpPr/>
            <p:nvPr/>
          </p:nvSpPr>
          <p:spPr>
            <a:xfrm>
              <a:off x="2817200" y="1558925"/>
              <a:ext cx="47000" cy="44500"/>
            </a:xfrm>
            <a:custGeom>
              <a:avLst/>
              <a:gdLst/>
              <a:ahLst/>
              <a:cxnLst/>
              <a:rect l="l" t="t" r="r" b="b"/>
              <a:pathLst>
                <a:path w="1880" h="1780" extrusionOk="0">
                  <a:moveTo>
                    <a:pt x="827" y="0"/>
                  </a:moveTo>
                  <a:cubicBezTo>
                    <a:pt x="426" y="0"/>
                    <a:pt x="0" y="527"/>
                    <a:pt x="100" y="953"/>
                  </a:cubicBezTo>
                  <a:cubicBezTo>
                    <a:pt x="100" y="1153"/>
                    <a:pt x="201" y="1379"/>
                    <a:pt x="426" y="1579"/>
                  </a:cubicBezTo>
                  <a:cubicBezTo>
                    <a:pt x="627" y="1680"/>
                    <a:pt x="827" y="1780"/>
                    <a:pt x="1053" y="1780"/>
                  </a:cubicBezTo>
                  <a:cubicBezTo>
                    <a:pt x="1454" y="1780"/>
                    <a:pt x="1880" y="1254"/>
                    <a:pt x="1880" y="853"/>
                  </a:cubicBezTo>
                  <a:cubicBezTo>
                    <a:pt x="1779" y="527"/>
                    <a:pt x="1679" y="326"/>
                    <a:pt x="1554" y="226"/>
                  </a:cubicBezTo>
                  <a:cubicBezTo>
                    <a:pt x="1353" y="0"/>
                    <a:pt x="1153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3345;p72">
              <a:extLst>
                <a:ext uri="{FF2B5EF4-FFF2-40B4-BE49-F238E27FC236}">
                  <a16:creationId xmlns:a16="http://schemas.microsoft.com/office/drawing/2014/main" id="{13D43071-494A-4D21-8F4A-7399042FC54B}"/>
                </a:ext>
              </a:extLst>
            </p:cNvPr>
            <p:cNvSpPr/>
            <p:nvPr/>
          </p:nvSpPr>
          <p:spPr>
            <a:xfrm>
              <a:off x="3148825" y="1652650"/>
              <a:ext cx="46825" cy="44775"/>
            </a:xfrm>
            <a:custGeom>
              <a:avLst/>
              <a:gdLst/>
              <a:ahLst/>
              <a:cxnLst/>
              <a:rect l="l" t="t" r="r" b="b"/>
              <a:pathLst>
                <a:path w="1873" h="1791" extrusionOk="0">
                  <a:moveTo>
                    <a:pt x="733" y="0"/>
                  </a:moveTo>
                  <a:cubicBezTo>
                    <a:pt x="360" y="0"/>
                    <a:pt x="0" y="568"/>
                    <a:pt x="93" y="963"/>
                  </a:cubicBezTo>
                  <a:cubicBezTo>
                    <a:pt x="93" y="1164"/>
                    <a:pt x="194" y="1389"/>
                    <a:pt x="419" y="1590"/>
                  </a:cubicBezTo>
                  <a:cubicBezTo>
                    <a:pt x="620" y="1690"/>
                    <a:pt x="820" y="1790"/>
                    <a:pt x="1046" y="1790"/>
                  </a:cubicBezTo>
                  <a:cubicBezTo>
                    <a:pt x="1447" y="1790"/>
                    <a:pt x="1873" y="1264"/>
                    <a:pt x="1873" y="763"/>
                  </a:cubicBezTo>
                  <a:cubicBezTo>
                    <a:pt x="1773" y="537"/>
                    <a:pt x="1672" y="337"/>
                    <a:pt x="1572" y="136"/>
                  </a:cubicBezTo>
                  <a:cubicBezTo>
                    <a:pt x="1347" y="11"/>
                    <a:pt x="1146" y="11"/>
                    <a:pt x="820" y="11"/>
                  </a:cubicBezTo>
                  <a:cubicBezTo>
                    <a:pt x="791" y="4"/>
                    <a:pt x="762" y="0"/>
                    <a:pt x="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3346;p72">
              <a:extLst>
                <a:ext uri="{FF2B5EF4-FFF2-40B4-BE49-F238E27FC236}">
                  <a16:creationId xmlns:a16="http://schemas.microsoft.com/office/drawing/2014/main" id="{24765566-178D-422D-919D-AD768CB71554}"/>
                </a:ext>
              </a:extLst>
            </p:cNvPr>
            <p:cNvSpPr/>
            <p:nvPr/>
          </p:nvSpPr>
          <p:spPr>
            <a:xfrm>
              <a:off x="3289625" y="1681725"/>
              <a:ext cx="44500" cy="44525"/>
            </a:xfrm>
            <a:custGeom>
              <a:avLst/>
              <a:gdLst/>
              <a:ahLst/>
              <a:cxnLst/>
              <a:rect l="l" t="t" r="r" b="b"/>
              <a:pathLst>
                <a:path w="1780" h="1781" extrusionOk="0">
                  <a:moveTo>
                    <a:pt x="827" y="1"/>
                  </a:moveTo>
                  <a:cubicBezTo>
                    <a:pt x="326" y="1"/>
                    <a:pt x="0" y="527"/>
                    <a:pt x="0" y="953"/>
                  </a:cubicBezTo>
                  <a:cubicBezTo>
                    <a:pt x="0" y="1254"/>
                    <a:pt x="101" y="1479"/>
                    <a:pt x="326" y="1580"/>
                  </a:cubicBezTo>
                  <a:cubicBezTo>
                    <a:pt x="527" y="1780"/>
                    <a:pt x="727" y="1780"/>
                    <a:pt x="953" y="1780"/>
                  </a:cubicBezTo>
                  <a:cubicBezTo>
                    <a:pt x="1454" y="1780"/>
                    <a:pt x="1780" y="1254"/>
                    <a:pt x="1780" y="853"/>
                  </a:cubicBezTo>
                  <a:cubicBezTo>
                    <a:pt x="1780" y="627"/>
                    <a:pt x="1680" y="427"/>
                    <a:pt x="1454" y="226"/>
                  </a:cubicBezTo>
                  <a:cubicBezTo>
                    <a:pt x="1253" y="101"/>
                    <a:pt x="1053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3347;p72">
              <a:extLst>
                <a:ext uri="{FF2B5EF4-FFF2-40B4-BE49-F238E27FC236}">
                  <a16:creationId xmlns:a16="http://schemas.microsoft.com/office/drawing/2014/main" id="{B94E91E5-4494-4221-93F8-5040CE5A1BD3}"/>
                </a:ext>
              </a:extLst>
            </p:cNvPr>
            <p:cNvSpPr/>
            <p:nvPr/>
          </p:nvSpPr>
          <p:spPr>
            <a:xfrm>
              <a:off x="3488250" y="1640375"/>
              <a:ext cx="54525" cy="52025"/>
            </a:xfrm>
            <a:custGeom>
              <a:avLst/>
              <a:gdLst/>
              <a:ahLst/>
              <a:cxnLst/>
              <a:rect l="l" t="t" r="r" b="b"/>
              <a:pathLst>
                <a:path w="2181" h="2081" extrusionOk="0">
                  <a:moveTo>
                    <a:pt x="1028" y="1"/>
                  </a:moveTo>
                  <a:cubicBezTo>
                    <a:pt x="401" y="1"/>
                    <a:pt x="0" y="627"/>
                    <a:pt x="101" y="1128"/>
                  </a:cubicBezTo>
                  <a:cubicBezTo>
                    <a:pt x="101" y="1354"/>
                    <a:pt x="201" y="1655"/>
                    <a:pt x="401" y="1880"/>
                  </a:cubicBezTo>
                  <a:cubicBezTo>
                    <a:pt x="627" y="1980"/>
                    <a:pt x="928" y="2081"/>
                    <a:pt x="1153" y="2081"/>
                  </a:cubicBezTo>
                  <a:cubicBezTo>
                    <a:pt x="1780" y="2081"/>
                    <a:pt x="2181" y="1454"/>
                    <a:pt x="2080" y="928"/>
                  </a:cubicBezTo>
                  <a:cubicBezTo>
                    <a:pt x="2080" y="627"/>
                    <a:pt x="1980" y="402"/>
                    <a:pt x="1780" y="201"/>
                  </a:cubicBezTo>
                  <a:cubicBezTo>
                    <a:pt x="1554" y="101"/>
                    <a:pt x="1253" y="1"/>
                    <a:pt x="1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3348;p72">
              <a:extLst>
                <a:ext uri="{FF2B5EF4-FFF2-40B4-BE49-F238E27FC236}">
                  <a16:creationId xmlns:a16="http://schemas.microsoft.com/office/drawing/2014/main" id="{D0829418-9CBF-4283-BA8B-A1E11C9BDB2A}"/>
                </a:ext>
              </a:extLst>
            </p:cNvPr>
            <p:cNvSpPr/>
            <p:nvPr/>
          </p:nvSpPr>
          <p:spPr>
            <a:xfrm>
              <a:off x="3681225" y="1546400"/>
              <a:ext cx="55175" cy="52025"/>
            </a:xfrm>
            <a:custGeom>
              <a:avLst/>
              <a:gdLst/>
              <a:ahLst/>
              <a:cxnLst/>
              <a:rect l="l" t="t" r="r" b="b"/>
              <a:pathLst>
                <a:path w="2207" h="2081" extrusionOk="0">
                  <a:moveTo>
                    <a:pt x="1053" y="0"/>
                  </a:moveTo>
                  <a:cubicBezTo>
                    <a:pt x="427" y="0"/>
                    <a:pt x="1" y="627"/>
                    <a:pt x="101" y="1128"/>
                  </a:cubicBezTo>
                  <a:cubicBezTo>
                    <a:pt x="101" y="1454"/>
                    <a:pt x="201" y="1654"/>
                    <a:pt x="427" y="1880"/>
                  </a:cubicBezTo>
                  <a:cubicBezTo>
                    <a:pt x="727" y="2080"/>
                    <a:pt x="953" y="2080"/>
                    <a:pt x="1153" y="2080"/>
                  </a:cubicBezTo>
                  <a:cubicBezTo>
                    <a:pt x="1780" y="2080"/>
                    <a:pt x="2206" y="1454"/>
                    <a:pt x="2081" y="927"/>
                  </a:cubicBezTo>
                  <a:cubicBezTo>
                    <a:pt x="2081" y="727"/>
                    <a:pt x="1981" y="401"/>
                    <a:pt x="1780" y="301"/>
                  </a:cubicBezTo>
                  <a:cubicBezTo>
                    <a:pt x="1580" y="100"/>
                    <a:pt x="1254" y="0"/>
                    <a:pt x="10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3349;p72">
              <a:extLst>
                <a:ext uri="{FF2B5EF4-FFF2-40B4-BE49-F238E27FC236}">
                  <a16:creationId xmlns:a16="http://schemas.microsoft.com/office/drawing/2014/main" id="{C794B599-A138-4FC5-A652-8E6E9E97F4ED}"/>
                </a:ext>
              </a:extLst>
            </p:cNvPr>
            <p:cNvSpPr/>
            <p:nvPr/>
          </p:nvSpPr>
          <p:spPr>
            <a:xfrm>
              <a:off x="3174950" y="1146650"/>
              <a:ext cx="33875" cy="33850"/>
            </a:xfrm>
            <a:custGeom>
              <a:avLst/>
              <a:gdLst/>
              <a:ahLst/>
              <a:cxnLst/>
              <a:rect l="l" t="t" r="r" b="b"/>
              <a:pathLst>
                <a:path w="1355" h="1354" extrusionOk="0">
                  <a:moveTo>
                    <a:pt x="627" y="0"/>
                  </a:moveTo>
                  <a:cubicBezTo>
                    <a:pt x="302" y="0"/>
                    <a:pt x="1" y="426"/>
                    <a:pt x="1" y="727"/>
                  </a:cubicBezTo>
                  <a:cubicBezTo>
                    <a:pt x="1" y="952"/>
                    <a:pt x="101" y="1053"/>
                    <a:pt x="302" y="1153"/>
                  </a:cubicBezTo>
                  <a:cubicBezTo>
                    <a:pt x="402" y="1353"/>
                    <a:pt x="527" y="1353"/>
                    <a:pt x="728" y="1353"/>
                  </a:cubicBezTo>
                  <a:cubicBezTo>
                    <a:pt x="1154" y="1353"/>
                    <a:pt x="1354" y="952"/>
                    <a:pt x="1354" y="627"/>
                  </a:cubicBezTo>
                  <a:cubicBezTo>
                    <a:pt x="1354" y="426"/>
                    <a:pt x="1254" y="326"/>
                    <a:pt x="1154" y="201"/>
                  </a:cubicBezTo>
                  <a:cubicBezTo>
                    <a:pt x="928" y="0"/>
                    <a:pt x="828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3350;p72">
              <a:extLst>
                <a:ext uri="{FF2B5EF4-FFF2-40B4-BE49-F238E27FC236}">
                  <a16:creationId xmlns:a16="http://schemas.microsoft.com/office/drawing/2014/main" id="{261FE7DE-55BD-45D1-890A-C10872926F18}"/>
                </a:ext>
              </a:extLst>
            </p:cNvPr>
            <p:cNvSpPr/>
            <p:nvPr/>
          </p:nvSpPr>
          <p:spPr>
            <a:xfrm>
              <a:off x="3235100" y="1146650"/>
              <a:ext cx="28225" cy="26325"/>
            </a:xfrm>
            <a:custGeom>
              <a:avLst/>
              <a:gdLst/>
              <a:ahLst/>
              <a:cxnLst/>
              <a:rect l="l" t="t" r="r" b="b"/>
              <a:pathLst>
                <a:path w="1129" h="1053" extrusionOk="0">
                  <a:moveTo>
                    <a:pt x="502" y="0"/>
                  </a:moveTo>
                  <a:cubicBezTo>
                    <a:pt x="201" y="0"/>
                    <a:pt x="1" y="326"/>
                    <a:pt x="1" y="526"/>
                  </a:cubicBezTo>
                  <a:cubicBezTo>
                    <a:pt x="1" y="727"/>
                    <a:pt x="101" y="827"/>
                    <a:pt x="201" y="952"/>
                  </a:cubicBezTo>
                  <a:cubicBezTo>
                    <a:pt x="302" y="1053"/>
                    <a:pt x="402" y="1053"/>
                    <a:pt x="627" y="1053"/>
                  </a:cubicBezTo>
                  <a:cubicBezTo>
                    <a:pt x="928" y="1053"/>
                    <a:pt x="1129" y="727"/>
                    <a:pt x="1129" y="426"/>
                  </a:cubicBezTo>
                  <a:cubicBezTo>
                    <a:pt x="1028" y="326"/>
                    <a:pt x="1028" y="201"/>
                    <a:pt x="928" y="100"/>
                  </a:cubicBezTo>
                  <a:cubicBezTo>
                    <a:pt x="828" y="0"/>
                    <a:pt x="627" y="0"/>
                    <a:pt x="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3351;p72">
              <a:extLst>
                <a:ext uri="{FF2B5EF4-FFF2-40B4-BE49-F238E27FC236}">
                  <a16:creationId xmlns:a16="http://schemas.microsoft.com/office/drawing/2014/main" id="{BB06AF7A-6443-42C1-B1E2-F377A8CC72A4}"/>
                </a:ext>
              </a:extLst>
            </p:cNvPr>
            <p:cNvSpPr/>
            <p:nvPr/>
          </p:nvSpPr>
          <p:spPr>
            <a:xfrm>
              <a:off x="3341625" y="1141625"/>
              <a:ext cx="34500" cy="33850"/>
            </a:xfrm>
            <a:custGeom>
              <a:avLst/>
              <a:gdLst/>
              <a:ahLst/>
              <a:cxnLst/>
              <a:rect l="l" t="t" r="r" b="b"/>
              <a:pathLst>
                <a:path w="1380" h="1354" extrusionOk="0">
                  <a:moveTo>
                    <a:pt x="627" y="1"/>
                  </a:moveTo>
                  <a:cubicBezTo>
                    <a:pt x="326" y="1"/>
                    <a:pt x="1" y="402"/>
                    <a:pt x="126" y="727"/>
                  </a:cubicBezTo>
                  <a:cubicBezTo>
                    <a:pt x="126" y="928"/>
                    <a:pt x="226" y="1028"/>
                    <a:pt x="326" y="1153"/>
                  </a:cubicBezTo>
                  <a:cubicBezTo>
                    <a:pt x="427" y="1254"/>
                    <a:pt x="627" y="1354"/>
                    <a:pt x="752" y="1354"/>
                  </a:cubicBezTo>
                  <a:cubicBezTo>
                    <a:pt x="1153" y="1354"/>
                    <a:pt x="1379" y="928"/>
                    <a:pt x="1379" y="627"/>
                  </a:cubicBezTo>
                  <a:cubicBezTo>
                    <a:pt x="1379" y="402"/>
                    <a:pt x="1254" y="301"/>
                    <a:pt x="1153" y="201"/>
                  </a:cubicBezTo>
                  <a:cubicBezTo>
                    <a:pt x="953" y="101"/>
                    <a:pt x="853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3352;p72">
              <a:extLst>
                <a:ext uri="{FF2B5EF4-FFF2-40B4-BE49-F238E27FC236}">
                  <a16:creationId xmlns:a16="http://schemas.microsoft.com/office/drawing/2014/main" id="{C1CCA087-560E-410F-9904-7689721CEAEC}"/>
                </a:ext>
              </a:extLst>
            </p:cNvPr>
            <p:cNvSpPr/>
            <p:nvPr/>
          </p:nvSpPr>
          <p:spPr>
            <a:xfrm>
              <a:off x="3540250" y="113347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01" y="1"/>
                    <a:pt x="0" y="327"/>
                    <a:pt x="0" y="627"/>
                  </a:cubicBezTo>
                  <a:cubicBezTo>
                    <a:pt x="0" y="853"/>
                    <a:pt x="101" y="1053"/>
                    <a:pt x="201" y="1154"/>
                  </a:cubicBezTo>
                  <a:cubicBezTo>
                    <a:pt x="326" y="1254"/>
                    <a:pt x="527" y="1254"/>
                    <a:pt x="727" y="1254"/>
                  </a:cubicBezTo>
                  <a:cubicBezTo>
                    <a:pt x="1053" y="1254"/>
                    <a:pt x="1254" y="853"/>
                    <a:pt x="1254" y="527"/>
                  </a:cubicBezTo>
                  <a:cubicBezTo>
                    <a:pt x="1254" y="427"/>
                    <a:pt x="1153" y="226"/>
                    <a:pt x="1053" y="101"/>
                  </a:cubicBezTo>
                  <a:cubicBezTo>
                    <a:pt x="953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3353;p72">
              <a:extLst>
                <a:ext uri="{FF2B5EF4-FFF2-40B4-BE49-F238E27FC236}">
                  <a16:creationId xmlns:a16="http://schemas.microsoft.com/office/drawing/2014/main" id="{B8FDE065-3AA4-4689-804B-D9A7F16CA9D9}"/>
                </a:ext>
              </a:extLst>
            </p:cNvPr>
            <p:cNvSpPr/>
            <p:nvPr/>
          </p:nvSpPr>
          <p:spPr>
            <a:xfrm>
              <a:off x="3396775" y="1144125"/>
              <a:ext cx="28825" cy="26725"/>
            </a:xfrm>
            <a:custGeom>
              <a:avLst/>
              <a:gdLst/>
              <a:ahLst/>
              <a:cxnLst/>
              <a:rect l="l" t="t" r="r" b="b"/>
              <a:pathLst>
                <a:path w="1153" h="1069" extrusionOk="0">
                  <a:moveTo>
                    <a:pt x="526" y="1"/>
                  </a:moveTo>
                  <a:cubicBezTo>
                    <a:pt x="201" y="1"/>
                    <a:pt x="0" y="302"/>
                    <a:pt x="0" y="627"/>
                  </a:cubicBezTo>
                  <a:cubicBezTo>
                    <a:pt x="100" y="728"/>
                    <a:pt x="100" y="828"/>
                    <a:pt x="201" y="928"/>
                  </a:cubicBezTo>
                  <a:cubicBezTo>
                    <a:pt x="301" y="1053"/>
                    <a:pt x="526" y="1053"/>
                    <a:pt x="627" y="1053"/>
                  </a:cubicBezTo>
                  <a:cubicBezTo>
                    <a:pt x="658" y="1064"/>
                    <a:pt x="688" y="1068"/>
                    <a:pt x="717" y="1068"/>
                  </a:cubicBezTo>
                  <a:cubicBezTo>
                    <a:pt x="971" y="1068"/>
                    <a:pt x="1153" y="707"/>
                    <a:pt x="1153" y="527"/>
                  </a:cubicBezTo>
                  <a:cubicBezTo>
                    <a:pt x="1153" y="427"/>
                    <a:pt x="1053" y="201"/>
                    <a:pt x="927" y="101"/>
                  </a:cubicBezTo>
                  <a:cubicBezTo>
                    <a:pt x="827" y="101"/>
                    <a:pt x="727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3354;p72">
              <a:extLst>
                <a:ext uri="{FF2B5EF4-FFF2-40B4-BE49-F238E27FC236}">
                  <a16:creationId xmlns:a16="http://schemas.microsoft.com/office/drawing/2014/main" id="{B65CF75A-6BBE-4427-8805-B8F5C377C089}"/>
                </a:ext>
              </a:extLst>
            </p:cNvPr>
            <p:cNvSpPr/>
            <p:nvPr/>
          </p:nvSpPr>
          <p:spPr>
            <a:xfrm>
              <a:off x="3587250" y="1115300"/>
              <a:ext cx="26325" cy="26350"/>
            </a:xfrm>
            <a:custGeom>
              <a:avLst/>
              <a:gdLst/>
              <a:ahLst/>
              <a:cxnLst/>
              <a:rect l="l" t="t" r="r" b="b"/>
              <a:pathLst>
                <a:path w="1053" h="1054" extrusionOk="0">
                  <a:moveTo>
                    <a:pt x="426" y="1"/>
                  </a:moveTo>
                  <a:cubicBezTo>
                    <a:pt x="201" y="1"/>
                    <a:pt x="0" y="327"/>
                    <a:pt x="0" y="527"/>
                  </a:cubicBezTo>
                  <a:cubicBezTo>
                    <a:pt x="0" y="728"/>
                    <a:pt x="100" y="828"/>
                    <a:pt x="201" y="953"/>
                  </a:cubicBezTo>
                  <a:cubicBezTo>
                    <a:pt x="326" y="1054"/>
                    <a:pt x="426" y="1054"/>
                    <a:pt x="527" y="1054"/>
                  </a:cubicBezTo>
                  <a:cubicBezTo>
                    <a:pt x="827" y="1054"/>
                    <a:pt x="1053" y="728"/>
                    <a:pt x="1053" y="527"/>
                  </a:cubicBezTo>
                  <a:cubicBezTo>
                    <a:pt x="1053" y="327"/>
                    <a:pt x="953" y="201"/>
                    <a:pt x="827" y="101"/>
                  </a:cubicBezTo>
                  <a:cubicBezTo>
                    <a:pt x="727" y="1"/>
                    <a:pt x="627" y="1"/>
                    <a:pt x="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3355;p72">
              <a:extLst>
                <a:ext uri="{FF2B5EF4-FFF2-40B4-BE49-F238E27FC236}">
                  <a16:creationId xmlns:a16="http://schemas.microsoft.com/office/drawing/2014/main" id="{2C4310AF-5F00-4F18-A55D-49F3B4C14226}"/>
                </a:ext>
              </a:extLst>
            </p:cNvPr>
            <p:cNvSpPr/>
            <p:nvPr/>
          </p:nvSpPr>
          <p:spPr>
            <a:xfrm>
              <a:off x="2780850" y="1522575"/>
              <a:ext cx="25700" cy="26350"/>
            </a:xfrm>
            <a:custGeom>
              <a:avLst/>
              <a:gdLst/>
              <a:ahLst/>
              <a:cxnLst/>
              <a:rect l="l" t="t" r="r" b="b"/>
              <a:pathLst>
                <a:path w="1028" h="1054" extrusionOk="0">
                  <a:moveTo>
                    <a:pt x="502" y="1"/>
                  </a:moveTo>
                  <a:cubicBezTo>
                    <a:pt x="201" y="1"/>
                    <a:pt x="0" y="327"/>
                    <a:pt x="0" y="627"/>
                  </a:cubicBezTo>
                  <a:cubicBezTo>
                    <a:pt x="0" y="728"/>
                    <a:pt x="101" y="828"/>
                    <a:pt x="201" y="953"/>
                  </a:cubicBezTo>
                  <a:cubicBezTo>
                    <a:pt x="301" y="1053"/>
                    <a:pt x="401" y="1053"/>
                    <a:pt x="627" y="1053"/>
                  </a:cubicBezTo>
                  <a:cubicBezTo>
                    <a:pt x="827" y="1053"/>
                    <a:pt x="1028" y="728"/>
                    <a:pt x="1028" y="527"/>
                  </a:cubicBezTo>
                  <a:cubicBezTo>
                    <a:pt x="1028" y="427"/>
                    <a:pt x="928" y="201"/>
                    <a:pt x="827" y="101"/>
                  </a:cubicBezTo>
                  <a:cubicBezTo>
                    <a:pt x="727" y="1"/>
                    <a:pt x="627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3356;p72">
              <a:extLst>
                <a:ext uri="{FF2B5EF4-FFF2-40B4-BE49-F238E27FC236}">
                  <a16:creationId xmlns:a16="http://schemas.microsoft.com/office/drawing/2014/main" id="{B796B653-C39F-43FC-95F7-74A67776383C}"/>
                </a:ext>
              </a:extLst>
            </p:cNvPr>
            <p:cNvSpPr/>
            <p:nvPr/>
          </p:nvSpPr>
          <p:spPr>
            <a:xfrm>
              <a:off x="2884850" y="1572075"/>
              <a:ext cx="28850" cy="28850"/>
            </a:xfrm>
            <a:custGeom>
              <a:avLst/>
              <a:gdLst/>
              <a:ahLst/>
              <a:cxnLst/>
              <a:rect l="l" t="t" r="r" b="b"/>
              <a:pathLst>
                <a:path w="1154" h="1154" extrusionOk="0">
                  <a:moveTo>
                    <a:pt x="527" y="1"/>
                  </a:moveTo>
                  <a:cubicBezTo>
                    <a:pt x="327" y="1"/>
                    <a:pt x="1" y="327"/>
                    <a:pt x="101" y="627"/>
                  </a:cubicBezTo>
                  <a:cubicBezTo>
                    <a:pt x="101" y="728"/>
                    <a:pt x="101" y="953"/>
                    <a:pt x="327" y="953"/>
                  </a:cubicBezTo>
                  <a:cubicBezTo>
                    <a:pt x="427" y="1053"/>
                    <a:pt x="527" y="1154"/>
                    <a:pt x="627" y="1154"/>
                  </a:cubicBezTo>
                  <a:cubicBezTo>
                    <a:pt x="953" y="1154"/>
                    <a:pt x="1154" y="853"/>
                    <a:pt x="1154" y="527"/>
                  </a:cubicBezTo>
                  <a:cubicBezTo>
                    <a:pt x="1154" y="427"/>
                    <a:pt x="1053" y="226"/>
                    <a:pt x="953" y="226"/>
                  </a:cubicBezTo>
                  <a:cubicBezTo>
                    <a:pt x="853" y="101"/>
                    <a:pt x="728" y="1"/>
                    <a:pt x="5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3357;p72">
              <a:extLst>
                <a:ext uri="{FF2B5EF4-FFF2-40B4-BE49-F238E27FC236}">
                  <a16:creationId xmlns:a16="http://schemas.microsoft.com/office/drawing/2014/main" id="{CED98B02-2763-4BCD-8F9A-5107D040F2B9}"/>
                </a:ext>
              </a:extLst>
            </p:cNvPr>
            <p:cNvSpPr/>
            <p:nvPr/>
          </p:nvSpPr>
          <p:spPr>
            <a:xfrm>
              <a:off x="2694375" y="1932350"/>
              <a:ext cx="33875" cy="33875"/>
            </a:xfrm>
            <a:custGeom>
              <a:avLst/>
              <a:gdLst/>
              <a:ahLst/>
              <a:cxnLst/>
              <a:rect l="l" t="t" r="r" b="b"/>
              <a:pathLst>
                <a:path w="1355" h="1355" extrusionOk="0">
                  <a:moveTo>
                    <a:pt x="627" y="1"/>
                  </a:moveTo>
                  <a:cubicBezTo>
                    <a:pt x="201" y="1"/>
                    <a:pt x="1" y="427"/>
                    <a:pt x="1" y="728"/>
                  </a:cubicBezTo>
                  <a:cubicBezTo>
                    <a:pt x="1" y="853"/>
                    <a:pt x="101" y="1053"/>
                    <a:pt x="201" y="1154"/>
                  </a:cubicBezTo>
                  <a:cubicBezTo>
                    <a:pt x="427" y="1254"/>
                    <a:pt x="527" y="1354"/>
                    <a:pt x="728" y="1354"/>
                  </a:cubicBezTo>
                  <a:cubicBezTo>
                    <a:pt x="1053" y="1354"/>
                    <a:pt x="1354" y="953"/>
                    <a:pt x="1354" y="627"/>
                  </a:cubicBezTo>
                  <a:cubicBezTo>
                    <a:pt x="1354" y="427"/>
                    <a:pt x="1254" y="226"/>
                    <a:pt x="1053" y="101"/>
                  </a:cubicBezTo>
                  <a:cubicBezTo>
                    <a:pt x="953" y="1"/>
                    <a:pt x="828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3358;p72">
              <a:extLst>
                <a:ext uri="{FF2B5EF4-FFF2-40B4-BE49-F238E27FC236}">
                  <a16:creationId xmlns:a16="http://schemas.microsoft.com/office/drawing/2014/main" id="{25159C72-6889-4230-96F4-C314AE5B40D3}"/>
                </a:ext>
              </a:extLst>
            </p:cNvPr>
            <p:cNvSpPr/>
            <p:nvPr/>
          </p:nvSpPr>
          <p:spPr>
            <a:xfrm>
              <a:off x="2746375" y="1969325"/>
              <a:ext cx="42025" cy="41375"/>
            </a:xfrm>
            <a:custGeom>
              <a:avLst/>
              <a:gdLst/>
              <a:ahLst/>
              <a:cxnLst/>
              <a:rect l="l" t="t" r="r" b="b"/>
              <a:pathLst>
                <a:path w="1681" h="1655" extrusionOk="0">
                  <a:moveTo>
                    <a:pt x="753" y="0"/>
                  </a:moveTo>
                  <a:cubicBezTo>
                    <a:pt x="327" y="0"/>
                    <a:pt x="1" y="502"/>
                    <a:pt x="1" y="928"/>
                  </a:cubicBezTo>
                  <a:cubicBezTo>
                    <a:pt x="1" y="1128"/>
                    <a:pt x="126" y="1354"/>
                    <a:pt x="327" y="1454"/>
                  </a:cubicBezTo>
                  <a:cubicBezTo>
                    <a:pt x="527" y="1554"/>
                    <a:pt x="753" y="1655"/>
                    <a:pt x="953" y="1655"/>
                  </a:cubicBezTo>
                  <a:cubicBezTo>
                    <a:pt x="1379" y="1655"/>
                    <a:pt x="1680" y="1128"/>
                    <a:pt x="1680" y="727"/>
                  </a:cubicBezTo>
                  <a:cubicBezTo>
                    <a:pt x="1680" y="502"/>
                    <a:pt x="1580" y="301"/>
                    <a:pt x="1379" y="201"/>
                  </a:cubicBezTo>
                  <a:cubicBezTo>
                    <a:pt x="1154" y="0"/>
                    <a:pt x="1054" y="0"/>
                    <a:pt x="7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3359;p72">
              <a:extLst>
                <a:ext uri="{FF2B5EF4-FFF2-40B4-BE49-F238E27FC236}">
                  <a16:creationId xmlns:a16="http://schemas.microsoft.com/office/drawing/2014/main" id="{2E7485A3-5F73-450A-981F-861F6BF42CED}"/>
                </a:ext>
              </a:extLst>
            </p:cNvPr>
            <p:cNvSpPr/>
            <p:nvPr/>
          </p:nvSpPr>
          <p:spPr>
            <a:xfrm>
              <a:off x="2835350" y="2023825"/>
              <a:ext cx="42025" cy="42025"/>
            </a:xfrm>
            <a:custGeom>
              <a:avLst/>
              <a:gdLst/>
              <a:ahLst/>
              <a:cxnLst/>
              <a:rect l="l" t="t" r="r" b="b"/>
              <a:pathLst>
                <a:path w="1681" h="1681" extrusionOk="0">
                  <a:moveTo>
                    <a:pt x="728" y="1"/>
                  </a:moveTo>
                  <a:cubicBezTo>
                    <a:pt x="327" y="1"/>
                    <a:pt x="1" y="527"/>
                    <a:pt x="1" y="953"/>
                  </a:cubicBezTo>
                  <a:cubicBezTo>
                    <a:pt x="1" y="1154"/>
                    <a:pt x="101" y="1354"/>
                    <a:pt x="327" y="1455"/>
                  </a:cubicBezTo>
                  <a:cubicBezTo>
                    <a:pt x="527" y="1580"/>
                    <a:pt x="728" y="1680"/>
                    <a:pt x="953" y="1680"/>
                  </a:cubicBezTo>
                  <a:cubicBezTo>
                    <a:pt x="1354" y="1680"/>
                    <a:pt x="1680" y="1154"/>
                    <a:pt x="1680" y="728"/>
                  </a:cubicBezTo>
                  <a:cubicBezTo>
                    <a:pt x="1680" y="527"/>
                    <a:pt x="1580" y="327"/>
                    <a:pt x="1354" y="201"/>
                  </a:cubicBezTo>
                  <a:cubicBezTo>
                    <a:pt x="1154" y="1"/>
                    <a:pt x="1053" y="1"/>
                    <a:pt x="7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3360;p72">
              <a:extLst>
                <a:ext uri="{FF2B5EF4-FFF2-40B4-BE49-F238E27FC236}">
                  <a16:creationId xmlns:a16="http://schemas.microsoft.com/office/drawing/2014/main" id="{C280A5B8-F845-44EC-AB66-32501B6F4736}"/>
                </a:ext>
              </a:extLst>
            </p:cNvPr>
            <p:cNvSpPr/>
            <p:nvPr/>
          </p:nvSpPr>
          <p:spPr>
            <a:xfrm>
              <a:off x="3023325" y="2068325"/>
              <a:ext cx="44525" cy="42000"/>
            </a:xfrm>
            <a:custGeom>
              <a:avLst/>
              <a:gdLst/>
              <a:ahLst/>
              <a:cxnLst/>
              <a:rect l="l" t="t" r="r" b="b"/>
              <a:pathLst>
                <a:path w="1781" h="1680" extrusionOk="0">
                  <a:moveTo>
                    <a:pt x="828" y="0"/>
                  </a:moveTo>
                  <a:cubicBezTo>
                    <a:pt x="427" y="0"/>
                    <a:pt x="1" y="527"/>
                    <a:pt x="101" y="928"/>
                  </a:cubicBezTo>
                  <a:cubicBezTo>
                    <a:pt x="101" y="1153"/>
                    <a:pt x="201" y="1354"/>
                    <a:pt x="427" y="1454"/>
                  </a:cubicBezTo>
                  <a:cubicBezTo>
                    <a:pt x="527" y="1680"/>
                    <a:pt x="727" y="1680"/>
                    <a:pt x="953" y="1680"/>
                  </a:cubicBezTo>
                  <a:cubicBezTo>
                    <a:pt x="1454" y="1680"/>
                    <a:pt x="1780" y="1153"/>
                    <a:pt x="1780" y="727"/>
                  </a:cubicBezTo>
                  <a:cubicBezTo>
                    <a:pt x="1680" y="527"/>
                    <a:pt x="1580" y="301"/>
                    <a:pt x="1454" y="201"/>
                  </a:cubicBezTo>
                  <a:cubicBezTo>
                    <a:pt x="1254" y="101"/>
                    <a:pt x="1053" y="0"/>
                    <a:pt x="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3361;p72">
              <a:extLst>
                <a:ext uri="{FF2B5EF4-FFF2-40B4-BE49-F238E27FC236}">
                  <a16:creationId xmlns:a16="http://schemas.microsoft.com/office/drawing/2014/main" id="{34304701-BF4E-4027-9274-D33FBA46E051}"/>
                </a:ext>
              </a:extLst>
            </p:cNvPr>
            <p:cNvSpPr/>
            <p:nvPr/>
          </p:nvSpPr>
          <p:spPr>
            <a:xfrm>
              <a:off x="3182700" y="2041700"/>
              <a:ext cx="44300" cy="40125"/>
            </a:xfrm>
            <a:custGeom>
              <a:avLst/>
              <a:gdLst/>
              <a:ahLst/>
              <a:cxnLst/>
              <a:rect l="l" t="t" r="r" b="b"/>
              <a:pathLst>
                <a:path w="1772" h="1605" extrusionOk="0">
                  <a:moveTo>
                    <a:pt x="737" y="0"/>
                  </a:moveTo>
                  <a:cubicBezTo>
                    <a:pt x="350" y="0"/>
                    <a:pt x="0" y="475"/>
                    <a:pt x="92" y="865"/>
                  </a:cubicBezTo>
                  <a:cubicBezTo>
                    <a:pt x="92" y="1065"/>
                    <a:pt x="217" y="1266"/>
                    <a:pt x="418" y="1491"/>
                  </a:cubicBezTo>
                  <a:cubicBezTo>
                    <a:pt x="518" y="1592"/>
                    <a:pt x="718" y="1592"/>
                    <a:pt x="944" y="1592"/>
                  </a:cubicBezTo>
                  <a:cubicBezTo>
                    <a:pt x="988" y="1600"/>
                    <a:pt x="1031" y="1604"/>
                    <a:pt x="1072" y="1604"/>
                  </a:cubicBezTo>
                  <a:cubicBezTo>
                    <a:pt x="1519" y="1604"/>
                    <a:pt x="1771" y="1130"/>
                    <a:pt x="1771" y="740"/>
                  </a:cubicBezTo>
                  <a:cubicBezTo>
                    <a:pt x="1671" y="539"/>
                    <a:pt x="1571" y="339"/>
                    <a:pt x="1470" y="113"/>
                  </a:cubicBezTo>
                  <a:cubicBezTo>
                    <a:pt x="1245" y="13"/>
                    <a:pt x="1044" y="13"/>
                    <a:pt x="844" y="13"/>
                  </a:cubicBezTo>
                  <a:cubicBezTo>
                    <a:pt x="808" y="4"/>
                    <a:pt x="772" y="0"/>
                    <a:pt x="7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3362;p72">
              <a:extLst>
                <a:ext uri="{FF2B5EF4-FFF2-40B4-BE49-F238E27FC236}">
                  <a16:creationId xmlns:a16="http://schemas.microsoft.com/office/drawing/2014/main" id="{8E50713A-10D3-434C-A39E-C1480D1F0FA3}"/>
                </a:ext>
              </a:extLst>
            </p:cNvPr>
            <p:cNvSpPr/>
            <p:nvPr/>
          </p:nvSpPr>
          <p:spPr>
            <a:xfrm>
              <a:off x="3237625" y="1663550"/>
              <a:ext cx="31350" cy="33875"/>
            </a:xfrm>
            <a:custGeom>
              <a:avLst/>
              <a:gdLst/>
              <a:ahLst/>
              <a:cxnLst/>
              <a:rect l="l" t="t" r="r" b="b"/>
              <a:pathLst>
                <a:path w="12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53"/>
                    <a:pt x="100" y="1053"/>
                    <a:pt x="201" y="1154"/>
                  </a:cubicBezTo>
                  <a:cubicBezTo>
                    <a:pt x="301" y="1254"/>
                    <a:pt x="526" y="1354"/>
                    <a:pt x="727" y="1354"/>
                  </a:cubicBezTo>
                  <a:cubicBezTo>
                    <a:pt x="1028" y="1354"/>
                    <a:pt x="1253" y="953"/>
                    <a:pt x="1253" y="627"/>
                  </a:cubicBezTo>
                  <a:cubicBezTo>
                    <a:pt x="1253" y="427"/>
                    <a:pt x="1153" y="327"/>
                    <a:pt x="1028" y="201"/>
                  </a:cubicBezTo>
                  <a:cubicBezTo>
                    <a:pt x="927" y="10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3363;p72">
              <a:extLst>
                <a:ext uri="{FF2B5EF4-FFF2-40B4-BE49-F238E27FC236}">
                  <a16:creationId xmlns:a16="http://schemas.microsoft.com/office/drawing/2014/main" id="{06D3A048-5338-4D1F-AD05-B9A3990024DA}"/>
                </a:ext>
              </a:extLst>
            </p:cNvPr>
            <p:cNvSpPr/>
            <p:nvPr/>
          </p:nvSpPr>
          <p:spPr>
            <a:xfrm>
              <a:off x="3349775" y="1674200"/>
              <a:ext cx="36375" cy="36375"/>
            </a:xfrm>
            <a:custGeom>
              <a:avLst/>
              <a:gdLst/>
              <a:ahLst/>
              <a:cxnLst/>
              <a:rect l="l" t="t" r="r" b="b"/>
              <a:pathLst>
                <a:path w="1455" h="1455" extrusionOk="0">
                  <a:moveTo>
                    <a:pt x="727" y="1"/>
                  </a:moveTo>
                  <a:cubicBezTo>
                    <a:pt x="301" y="1"/>
                    <a:pt x="0" y="402"/>
                    <a:pt x="101" y="728"/>
                  </a:cubicBezTo>
                  <a:cubicBezTo>
                    <a:pt x="101" y="928"/>
                    <a:pt x="201" y="1154"/>
                    <a:pt x="301" y="1254"/>
                  </a:cubicBezTo>
                  <a:cubicBezTo>
                    <a:pt x="527" y="1354"/>
                    <a:pt x="627" y="1455"/>
                    <a:pt x="827" y="1455"/>
                  </a:cubicBezTo>
                  <a:cubicBezTo>
                    <a:pt x="1254" y="1455"/>
                    <a:pt x="1454" y="1028"/>
                    <a:pt x="1454" y="627"/>
                  </a:cubicBezTo>
                  <a:cubicBezTo>
                    <a:pt x="1454" y="527"/>
                    <a:pt x="1354" y="302"/>
                    <a:pt x="1254" y="201"/>
                  </a:cubicBezTo>
                  <a:cubicBezTo>
                    <a:pt x="1053" y="1"/>
                    <a:pt x="928" y="1"/>
                    <a:pt x="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3364;p72">
              <a:extLst>
                <a:ext uri="{FF2B5EF4-FFF2-40B4-BE49-F238E27FC236}">
                  <a16:creationId xmlns:a16="http://schemas.microsoft.com/office/drawing/2014/main" id="{EA134D2A-6789-4E40-B6B4-40574307BEFC}"/>
                </a:ext>
              </a:extLst>
            </p:cNvPr>
            <p:cNvSpPr/>
            <p:nvPr/>
          </p:nvSpPr>
          <p:spPr>
            <a:xfrm>
              <a:off x="3746400" y="1530725"/>
              <a:ext cx="36975" cy="34225"/>
            </a:xfrm>
            <a:custGeom>
              <a:avLst/>
              <a:gdLst/>
              <a:ahLst/>
              <a:cxnLst/>
              <a:rect l="l" t="t" r="r" b="b"/>
              <a:pathLst>
                <a:path w="1479" h="1369" extrusionOk="0">
                  <a:moveTo>
                    <a:pt x="627" y="1"/>
                  </a:moveTo>
                  <a:cubicBezTo>
                    <a:pt x="326" y="1"/>
                    <a:pt x="0" y="402"/>
                    <a:pt x="0" y="727"/>
                  </a:cubicBezTo>
                  <a:cubicBezTo>
                    <a:pt x="0" y="928"/>
                    <a:pt x="100" y="1128"/>
                    <a:pt x="326" y="1254"/>
                  </a:cubicBezTo>
                  <a:cubicBezTo>
                    <a:pt x="426" y="1354"/>
                    <a:pt x="627" y="1354"/>
                    <a:pt x="727" y="1354"/>
                  </a:cubicBezTo>
                  <a:cubicBezTo>
                    <a:pt x="770" y="1364"/>
                    <a:pt x="812" y="1369"/>
                    <a:pt x="852" y="1369"/>
                  </a:cubicBezTo>
                  <a:cubicBezTo>
                    <a:pt x="1215" y="1369"/>
                    <a:pt x="1479" y="988"/>
                    <a:pt x="1479" y="627"/>
                  </a:cubicBezTo>
                  <a:cubicBezTo>
                    <a:pt x="1354" y="402"/>
                    <a:pt x="1354" y="301"/>
                    <a:pt x="1153" y="201"/>
                  </a:cubicBezTo>
                  <a:cubicBezTo>
                    <a:pt x="1053" y="1"/>
                    <a:pt x="852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3365;p72">
              <a:extLst>
                <a:ext uri="{FF2B5EF4-FFF2-40B4-BE49-F238E27FC236}">
                  <a16:creationId xmlns:a16="http://schemas.microsoft.com/office/drawing/2014/main" id="{92A04942-2350-42B9-8EB4-8969DDA92CC7}"/>
                </a:ext>
              </a:extLst>
            </p:cNvPr>
            <p:cNvSpPr/>
            <p:nvPr/>
          </p:nvSpPr>
          <p:spPr>
            <a:xfrm>
              <a:off x="3566575" y="1632225"/>
              <a:ext cx="36350" cy="33875"/>
            </a:xfrm>
            <a:custGeom>
              <a:avLst/>
              <a:gdLst/>
              <a:ahLst/>
              <a:cxnLst/>
              <a:rect l="l" t="t" r="r" b="b"/>
              <a:pathLst>
                <a:path w="14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53"/>
                    <a:pt x="100" y="1053"/>
                    <a:pt x="201" y="1254"/>
                  </a:cubicBezTo>
                  <a:cubicBezTo>
                    <a:pt x="401" y="1354"/>
                    <a:pt x="526" y="1354"/>
                    <a:pt x="727" y="1354"/>
                  </a:cubicBezTo>
                  <a:cubicBezTo>
                    <a:pt x="1153" y="1354"/>
                    <a:pt x="1454" y="953"/>
                    <a:pt x="1354" y="627"/>
                  </a:cubicBezTo>
                  <a:cubicBezTo>
                    <a:pt x="1354" y="427"/>
                    <a:pt x="1253" y="201"/>
                    <a:pt x="1153" y="101"/>
                  </a:cubicBezTo>
                  <a:cubicBezTo>
                    <a:pt x="927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3366;p72">
              <a:extLst>
                <a:ext uri="{FF2B5EF4-FFF2-40B4-BE49-F238E27FC236}">
                  <a16:creationId xmlns:a16="http://schemas.microsoft.com/office/drawing/2014/main" id="{7360B4C6-9A7C-42AD-B20E-574C26B1868A}"/>
                </a:ext>
              </a:extLst>
            </p:cNvPr>
            <p:cNvSpPr/>
            <p:nvPr/>
          </p:nvSpPr>
          <p:spPr>
            <a:xfrm>
              <a:off x="2926825" y="1609050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27" y="0"/>
                  </a:moveTo>
                  <a:cubicBezTo>
                    <a:pt x="101" y="0"/>
                    <a:pt x="1" y="301"/>
                    <a:pt x="1" y="502"/>
                  </a:cubicBezTo>
                  <a:cubicBezTo>
                    <a:pt x="1" y="627"/>
                    <a:pt x="1" y="727"/>
                    <a:pt x="101" y="827"/>
                  </a:cubicBezTo>
                  <a:cubicBezTo>
                    <a:pt x="202" y="928"/>
                    <a:pt x="302" y="928"/>
                    <a:pt x="527" y="928"/>
                  </a:cubicBezTo>
                  <a:cubicBezTo>
                    <a:pt x="728" y="928"/>
                    <a:pt x="928" y="627"/>
                    <a:pt x="928" y="401"/>
                  </a:cubicBezTo>
                  <a:cubicBezTo>
                    <a:pt x="828" y="301"/>
                    <a:pt x="828" y="201"/>
                    <a:pt x="728" y="101"/>
                  </a:cubicBezTo>
                  <a:cubicBezTo>
                    <a:pt x="628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3367;p72">
              <a:extLst>
                <a:ext uri="{FF2B5EF4-FFF2-40B4-BE49-F238E27FC236}">
                  <a16:creationId xmlns:a16="http://schemas.microsoft.com/office/drawing/2014/main" id="{0BA20B21-1162-4F35-BBCD-23652F06D9CA}"/>
                </a:ext>
              </a:extLst>
            </p:cNvPr>
            <p:cNvSpPr/>
            <p:nvPr/>
          </p:nvSpPr>
          <p:spPr>
            <a:xfrm>
              <a:off x="2652400" y="19348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7" y="0"/>
                  </a:moveTo>
                  <a:cubicBezTo>
                    <a:pt x="226" y="0"/>
                    <a:pt x="0" y="226"/>
                    <a:pt x="0" y="426"/>
                  </a:cubicBezTo>
                  <a:cubicBezTo>
                    <a:pt x="0" y="627"/>
                    <a:pt x="126" y="752"/>
                    <a:pt x="226" y="852"/>
                  </a:cubicBezTo>
                  <a:cubicBezTo>
                    <a:pt x="326" y="852"/>
                    <a:pt x="427" y="852"/>
                    <a:pt x="527" y="952"/>
                  </a:cubicBezTo>
                  <a:cubicBezTo>
                    <a:pt x="752" y="952"/>
                    <a:pt x="953" y="627"/>
                    <a:pt x="953" y="426"/>
                  </a:cubicBezTo>
                  <a:cubicBezTo>
                    <a:pt x="953" y="326"/>
                    <a:pt x="853" y="125"/>
                    <a:pt x="752" y="125"/>
                  </a:cubicBezTo>
                  <a:cubicBezTo>
                    <a:pt x="627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3368;p72">
              <a:extLst>
                <a:ext uri="{FF2B5EF4-FFF2-40B4-BE49-F238E27FC236}">
                  <a16:creationId xmlns:a16="http://schemas.microsoft.com/office/drawing/2014/main" id="{E5C556B1-A171-4309-A0A2-A6EAA26FBB1B}"/>
                </a:ext>
              </a:extLst>
            </p:cNvPr>
            <p:cNvSpPr/>
            <p:nvPr/>
          </p:nvSpPr>
          <p:spPr>
            <a:xfrm>
              <a:off x="2799025" y="2003150"/>
              <a:ext cx="25700" cy="23225"/>
            </a:xfrm>
            <a:custGeom>
              <a:avLst/>
              <a:gdLst/>
              <a:ahLst/>
              <a:cxnLst/>
              <a:rect l="l" t="t" r="r" b="b"/>
              <a:pathLst>
                <a:path w="1028" h="929" extrusionOk="0">
                  <a:moveTo>
                    <a:pt x="527" y="1"/>
                  </a:moveTo>
                  <a:cubicBezTo>
                    <a:pt x="201" y="1"/>
                    <a:pt x="0" y="201"/>
                    <a:pt x="100" y="402"/>
                  </a:cubicBezTo>
                  <a:cubicBezTo>
                    <a:pt x="100" y="627"/>
                    <a:pt x="100" y="728"/>
                    <a:pt x="201" y="828"/>
                  </a:cubicBezTo>
                  <a:cubicBezTo>
                    <a:pt x="301" y="828"/>
                    <a:pt x="401" y="828"/>
                    <a:pt x="527" y="928"/>
                  </a:cubicBezTo>
                  <a:cubicBezTo>
                    <a:pt x="827" y="928"/>
                    <a:pt x="1028" y="627"/>
                    <a:pt x="928" y="402"/>
                  </a:cubicBezTo>
                  <a:cubicBezTo>
                    <a:pt x="928" y="302"/>
                    <a:pt x="928" y="101"/>
                    <a:pt x="827" y="101"/>
                  </a:cubicBezTo>
                  <a:cubicBezTo>
                    <a:pt x="727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3369;p72">
              <a:extLst>
                <a:ext uri="{FF2B5EF4-FFF2-40B4-BE49-F238E27FC236}">
                  <a16:creationId xmlns:a16="http://schemas.microsoft.com/office/drawing/2014/main" id="{8A82DE1B-0246-459A-B28C-BFDB6196DADF}"/>
                </a:ext>
              </a:extLst>
            </p:cNvPr>
            <p:cNvSpPr/>
            <p:nvPr/>
          </p:nvSpPr>
          <p:spPr>
            <a:xfrm>
              <a:off x="2984475" y="2055175"/>
              <a:ext cx="23225" cy="23825"/>
            </a:xfrm>
            <a:custGeom>
              <a:avLst/>
              <a:gdLst/>
              <a:ahLst/>
              <a:cxnLst/>
              <a:rect l="l" t="t" r="r" b="b"/>
              <a:pathLst>
                <a:path w="929" h="953" extrusionOk="0">
                  <a:moveTo>
                    <a:pt x="402" y="0"/>
                  </a:moveTo>
                  <a:cubicBezTo>
                    <a:pt x="201" y="0"/>
                    <a:pt x="1" y="326"/>
                    <a:pt x="1" y="526"/>
                  </a:cubicBezTo>
                  <a:cubicBezTo>
                    <a:pt x="1" y="627"/>
                    <a:pt x="101" y="727"/>
                    <a:pt x="101" y="827"/>
                  </a:cubicBezTo>
                  <a:cubicBezTo>
                    <a:pt x="201" y="952"/>
                    <a:pt x="302" y="952"/>
                    <a:pt x="502" y="952"/>
                  </a:cubicBezTo>
                  <a:cubicBezTo>
                    <a:pt x="728" y="952"/>
                    <a:pt x="928" y="627"/>
                    <a:pt x="928" y="426"/>
                  </a:cubicBezTo>
                  <a:cubicBezTo>
                    <a:pt x="928" y="326"/>
                    <a:pt x="828" y="201"/>
                    <a:pt x="728" y="100"/>
                  </a:cubicBezTo>
                  <a:cubicBezTo>
                    <a:pt x="627" y="0"/>
                    <a:pt x="502" y="0"/>
                    <a:pt x="4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3370;p72">
              <a:extLst>
                <a:ext uri="{FF2B5EF4-FFF2-40B4-BE49-F238E27FC236}">
                  <a16:creationId xmlns:a16="http://schemas.microsoft.com/office/drawing/2014/main" id="{55371138-BB33-423E-8984-CA39FF36C042}"/>
                </a:ext>
              </a:extLst>
            </p:cNvPr>
            <p:cNvSpPr/>
            <p:nvPr/>
          </p:nvSpPr>
          <p:spPr>
            <a:xfrm>
              <a:off x="3091000" y="2073325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27" y="1"/>
                  </a:moveTo>
                  <a:cubicBezTo>
                    <a:pt x="126" y="1"/>
                    <a:pt x="0" y="327"/>
                    <a:pt x="0" y="527"/>
                  </a:cubicBezTo>
                  <a:cubicBezTo>
                    <a:pt x="0" y="627"/>
                    <a:pt x="0" y="728"/>
                    <a:pt x="126" y="853"/>
                  </a:cubicBezTo>
                  <a:cubicBezTo>
                    <a:pt x="226" y="953"/>
                    <a:pt x="326" y="953"/>
                    <a:pt x="527" y="953"/>
                  </a:cubicBezTo>
                  <a:cubicBezTo>
                    <a:pt x="752" y="953"/>
                    <a:pt x="953" y="627"/>
                    <a:pt x="953" y="427"/>
                  </a:cubicBezTo>
                  <a:cubicBezTo>
                    <a:pt x="953" y="327"/>
                    <a:pt x="853" y="226"/>
                    <a:pt x="752" y="101"/>
                  </a:cubicBezTo>
                  <a:cubicBezTo>
                    <a:pt x="627" y="1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3371;p72">
              <a:extLst>
                <a:ext uri="{FF2B5EF4-FFF2-40B4-BE49-F238E27FC236}">
                  <a16:creationId xmlns:a16="http://schemas.microsoft.com/office/drawing/2014/main" id="{49C6CD40-740F-47D3-AD44-6CAD9F913170}"/>
                </a:ext>
              </a:extLst>
            </p:cNvPr>
            <p:cNvSpPr/>
            <p:nvPr/>
          </p:nvSpPr>
          <p:spPr>
            <a:xfrm>
              <a:off x="3250775" y="2073325"/>
              <a:ext cx="23200" cy="23850"/>
            </a:xfrm>
            <a:custGeom>
              <a:avLst/>
              <a:gdLst/>
              <a:ahLst/>
              <a:cxnLst/>
              <a:rect l="l" t="t" r="r" b="b"/>
              <a:pathLst>
                <a:path w="928" h="954" extrusionOk="0">
                  <a:moveTo>
                    <a:pt x="401" y="1"/>
                  </a:moveTo>
                  <a:cubicBezTo>
                    <a:pt x="201" y="1"/>
                    <a:pt x="0" y="327"/>
                    <a:pt x="0" y="527"/>
                  </a:cubicBezTo>
                  <a:cubicBezTo>
                    <a:pt x="0" y="627"/>
                    <a:pt x="101" y="728"/>
                    <a:pt x="201" y="853"/>
                  </a:cubicBezTo>
                  <a:cubicBezTo>
                    <a:pt x="301" y="953"/>
                    <a:pt x="401" y="953"/>
                    <a:pt x="502" y="953"/>
                  </a:cubicBezTo>
                  <a:cubicBezTo>
                    <a:pt x="727" y="953"/>
                    <a:pt x="928" y="728"/>
                    <a:pt x="928" y="427"/>
                  </a:cubicBezTo>
                  <a:cubicBezTo>
                    <a:pt x="928" y="327"/>
                    <a:pt x="828" y="226"/>
                    <a:pt x="727" y="101"/>
                  </a:cubicBezTo>
                  <a:cubicBezTo>
                    <a:pt x="627" y="101"/>
                    <a:pt x="502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3372;p72">
              <a:extLst>
                <a:ext uri="{FF2B5EF4-FFF2-40B4-BE49-F238E27FC236}">
                  <a16:creationId xmlns:a16="http://schemas.microsoft.com/office/drawing/2014/main" id="{E825D0B9-456A-4814-953B-345997502AEE}"/>
                </a:ext>
              </a:extLst>
            </p:cNvPr>
            <p:cNvSpPr/>
            <p:nvPr/>
          </p:nvSpPr>
          <p:spPr>
            <a:xfrm>
              <a:off x="3566575" y="2037000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8" h="928" extrusionOk="0">
                  <a:moveTo>
                    <a:pt x="401" y="0"/>
                  </a:moveTo>
                  <a:cubicBezTo>
                    <a:pt x="201" y="0"/>
                    <a:pt x="0" y="301"/>
                    <a:pt x="0" y="527"/>
                  </a:cubicBezTo>
                  <a:cubicBezTo>
                    <a:pt x="0" y="627"/>
                    <a:pt x="100" y="727"/>
                    <a:pt x="201" y="827"/>
                  </a:cubicBezTo>
                  <a:cubicBezTo>
                    <a:pt x="301" y="928"/>
                    <a:pt x="401" y="928"/>
                    <a:pt x="526" y="928"/>
                  </a:cubicBezTo>
                  <a:cubicBezTo>
                    <a:pt x="727" y="928"/>
                    <a:pt x="927" y="627"/>
                    <a:pt x="927" y="426"/>
                  </a:cubicBezTo>
                  <a:cubicBezTo>
                    <a:pt x="927" y="301"/>
                    <a:pt x="827" y="201"/>
                    <a:pt x="727" y="101"/>
                  </a:cubicBezTo>
                  <a:cubicBezTo>
                    <a:pt x="627" y="0"/>
                    <a:pt x="526" y="0"/>
                    <a:pt x="4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3373;p72">
              <a:extLst>
                <a:ext uri="{FF2B5EF4-FFF2-40B4-BE49-F238E27FC236}">
                  <a16:creationId xmlns:a16="http://schemas.microsoft.com/office/drawing/2014/main" id="{633A9749-9CF1-4C3D-8513-C0FE7380A88D}"/>
                </a:ext>
              </a:extLst>
            </p:cNvPr>
            <p:cNvSpPr/>
            <p:nvPr/>
          </p:nvSpPr>
          <p:spPr>
            <a:xfrm>
              <a:off x="3837875" y="1990000"/>
              <a:ext cx="23825" cy="23200"/>
            </a:xfrm>
            <a:custGeom>
              <a:avLst/>
              <a:gdLst/>
              <a:ahLst/>
              <a:cxnLst/>
              <a:rect l="l" t="t" r="r" b="b"/>
              <a:pathLst>
                <a:path w="953" h="928" extrusionOk="0">
                  <a:moveTo>
                    <a:pt x="426" y="1"/>
                  </a:moveTo>
                  <a:cubicBezTo>
                    <a:pt x="201" y="1"/>
                    <a:pt x="0" y="301"/>
                    <a:pt x="0" y="527"/>
                  </a:cubicBezTo>
                  <a:cubicBezTo>
                    <a:pt x="0" y="627"/>
                    <a:pt x="101" y="727"/>
                    <a:pt x="201" y="828"/>
                  </a:cubicBezTo>
                  <a:cubicBezTo>
                    <a:pt x="201" y="928"/>
                    <a:pt x="426" y="928"/>
                    <a:pt x="527" y="928"/>
                  </a:cubicBezTo>
                  <a:cubicBezTo>
                    <a:pt x="727" y="928"/>
                    <a:pt x="953" y="627"/>
                    <a:pt x="953" y="427"/>
                  </a:cubicBezTo>
                  <a:cubicBezTo>
                    <a:pt x="953" y="301"/>
                    <a:pt x="827" y="201"/>
                    <a:pt x="727" y="101"/>
                  </a:cubicBezTo>
                  <a:cubicBezTo>
                    <a:pt x="627" y="1"/>
                    <a:pt x="527" y="1"/>
                    <a:pt x="4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3374;p72">
              <a:extLst>
                <a:ext uri="{FF2B5EF4-FFF2-40B4-BE49-F238E27FC236}">
                  <a16:creationId xmlns:a16="http://schemas.microsoft.com/office/drawing/2014/main" id="{82B2578D-DDC0-48C8-8461-8BA821A59E62}"/>
                </a:ext>
              </a:extLst>
            </p:cNvPr>
            <p:cNvSpPr/>
            <p:nvPr/>
          </p:nvSpPr>
          <p:spPr>
            <a:xfrm>
              <a:off x="3720700" y="2021325"/>
              <a:ext cx="23200" cy="23225"/>
            </a:xfrm>
            <a:custGeom>
              <a:avLst/>
              <a:gdLst/>
              <a:ahLst/>
              <a:cxnLst/>
              <a:rect l="l" t="t" r="r" b="b"/>
              <a:pathLst>
                <a:path w="928" h="929" extrusionOk="0">
                  <a:moveTo>
                    <a:pt x="402" y="1"/>
                  </a:moveTo>
                  <a:cubicBezTo>
                    <a:pt x="101" y="1"/>
                    <a:pt x="1" y="301"/>
                    <a:pt x="1" y="527"/>
                  </a:cubicBezTo>
                  <a:cubicBezTo>
                    <a:pt x="1" y="627"/>
                    <a:pt x="1" y="728"/>
                    <a:pt x="101" y="828"/>
                  </a:cubicBezTo>
                  <a:cubicBezTo>
                    <a:pt x="201" y="928"/>
                    <a:pt x="301" y="928"/>
                    <a:pt x="502" y="928"/>
                  </a:cubicBezTo>
                  <a:cubicBezTo>
                    <a:pt x="727" y="928"/>
                    <a:pt x="928" y="627"/>
                    <a:pt x="928" y="427"/>
                  </a:cubicBezTo>
                  <a:cubicBezTo>
                    <a:pt x="928" y="301"/>
                    <a:pt x="828" y="201"/>
                    <a:pt x="727" y="101"/>
                  </a:cubicBezTo>
                  <a:cubicBezTo>
                    <a:pt x="627" y="1"/>
                    <a:pt x="502" y="1"/>
                    <a:pt x="402" y="1"/>
                  </a:cubicBezTo>
                  <a:close/>
                </a:path>
              </a:pathLst>
            </a:custGeom>
            <a:solidFill>
              <a:srgbClr val="F9E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3375;p72">
              <a:extLst>
                <a:ext uri="{FF2B5EF4-FFF2-40B4-BE49-F238E27FC236}">
                  <a16:creationId xmlns:a16="http://schemas.microsoft.com/office/drawing/2014/main" id="{2F57EA6A-A534-411E-A2D0-26AA9ED4B495}"/>
                </a:ext>
              </a:extLst>
            </p:cNvPr>
            <p:cNvSpPr/>
            <p:nvPr/>
          </p:nvSpPr>
          <p:spPr>
            <a:xfrm>
              <a:off x="3419950" y="2097150"/>
              <a:ext cx="23825" cy="23200"/>
            </a:xfrm>
            <a:custGeom>
              <a:avLst/>
              <a:gdLst/>
              <a:ahLst/>
              <a:cxnLst/>
              <a:rect l="l" t="t" r="r" b="b"/>
              <a:pathLst>
                <a:path w="953" h="928" extrusionOk="0">
                  <a:moveTo>
                    <a:pt x="426" y="0"/>
                  </a:moveTo>
                  <a:cubicBezTo>
                    <a:pt x="126" y="0"/>
                    <a:pt x="0" y="201"/>
                    <a:pt x="0" y="527"/>
                  </a:cubicBezTo>
                  <a:cubicBezTo>
                    <a:pt x="0" y="627"/>
                    <a:pt x="0" y="727"/>
                    <a:pt x="126" y="827"/>
                  </a:cubicBezTo>
                  <a:cubicBezTo>
                    <a:pt x="226" y="827"/>
                    <a:pt x="326" y="928"/>
                    <a:pt x="527" y="928"/>
                  </a:cubicBezTo>
                  <a:cubicBezTo>
                    <a:pt x="752" y="928"/>
                    <a:pt x="953" y="627"/>
                    <a:pt x="953" y="401"/>
                  </a:cubicBezTo>
                  <a:cubicBezTo>
                    <a:pt x="953" y="301"/>
                    <a:pt x="853" y="101"/>
                    <a:pt x="752" y="101"/>
                  </a:cubicBezTo>
                  <a:cubicBezTo>
                    <a:pt x="627" y="0"/>
                    <a:pt x="527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3376;p72">
              <a:extLst>
                <a:ext uri="{FF2B5EF4-FFF2-40B4-BE49-F238E27FC236}">
                  <a16:creationId xmlns:a16="http://schemas.microsoft.com/office/drawing/2014/main" id="{64F1C3AA-ADC4-4127-9675-5876CC476942}"/>
                </a:ext>
              </a:extLst>
            </p:cNvPr>
            <p:cNvSpPr/>
            <p:nvPr/>
          </p:nvSpPr>
          <p:spPr>
            <a:xfrm>
              <a:off x="3127975" y="2063300"/>
              <a:ext cx="33850" cy="31725"/>
            </a:xfrm>
            <a:custGeom>
              <a:avLst/>
              <a:gdLst/>
              <a:ahLst/>
              <a:cxnLst/>
              <a:rect l="l" t="t" r="r" b="b"/>
              <a:pathLst>
                <a:path w="1354" h="1269" extrusionOk="0">
                  <a:moveTo>
                    <a:pt x="627" y="1"/>
                  </a:moveTo>
                  <a:cubicBezTo>
                    <a:pt x="301" y="1"/>
                    <a:pt x="0" y="402"/>
                    <a:pt x="0" y="728"/>
                  </a:cubicBezTo>
                  <a:cubicBezTo>
                    <a:pt x="100" y="828"/>
                    <a:pt x="100" y="1028"/>
                    <a:pt x="301" y="1129"/>
                  </a:cubicBezTo>
                  <a:cubicBezTo>
                    <a:pt x="401" y="1254"/>
                    <a:pt x="627" y="1254"/>
                    <a:pt x="727" y="1254"/>
                  </a:cubicBezTo>
                  <a:cubicBezTo>
                    <a:pt x="770" y="1264"/>
                    <a:pt x="811" y="1269"/>
                    <a:pt x="850" y="1269"/>
                  </a:cubicBezTo>
                  <a:cubicBezTo>
                    <a:pt x="1192" y="1269"/>
                    <a:pt x="1354" y="898"/>
                    <a:pt x="1354" y="627"/>
                  </a:cubicBezTo>
                  <a:cubicBezTo>
                    <a:pt x="1354" y="402"/>
                    <a:pt x="1253" y="201"/>
                    <a:pt x="1153" y="101"/>
                  </a:cubicBezTo>
                  <a:cubicBezTo>
                    <a:pt x="927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3377;p72">
              <a:extLst>
                <a:ext uri="{FF2B5EF4-FFF2-40B4-BE49-F238E27FC236}">
                  <a16:creationId xmlns:a16="http://schemas.microsoft.com/office/drawing/2014/main" id="{104D9856-4E02-46B0-9B0C-7C96ADF03472}"/>
                </a:ext>
              </a:extLst>
            </p:cNvPr>
            <p:cNvSpPr/>
            <p:nvPr/>
          </p:nvSpPr>
          <p:spPr>
            <a:xfrm>
              <a:off x="3287125" y="2083975"/>
              <a:ext cx="33850" cy="33875"/>
            </a:xfrm>
            <a:custGeom>
              <a:avLst/>
              <a:gdLst/>
              <a:ahLst/>
              <a:cxnLst/>
              <a:rect l="l" t="t" r="r" b="b"/>
              <a:pathLst>
                <a:path w="13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28"/>
                    <a:pt x="100" y="1054"/>
                    <a:pt x="201" y="1154"/>
                  </a:cubicBezTo>
                  <a:cubicBezTo>
                    <a:pt x="301" y="1254"/>
                    <a:pt x="526" y="1354"/>
                    <a:pt x="727" y="1354"/>
                  </a:cubicBezTo>
                  <a:cubicBezTo>
                    <a:pt x="1053" y="1354"/>
                    <a:pt x="1353" y="928"/>
                    <a:pt x="1253" y="628"/>
                  </a:cubicBezTo>
                  <a:cubicBezTo>
                    <a:pt x="1253" y="427"/>
                    <a:pt x="1153" y="302"/>
                    <a:pt x="1053" y="101"/>
                  </a:cubicBezTo>
                  <a:cubicBezTo>
                    <a:pt x="927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3378;p72">
              <a:extLst>
                <a:ext uri="{FF2B5EF4-FFF2-40B4-BE49-F238E27FC236}">
                  <a16:creationId xmlns:a16="http://schemas.microsoft.com/office/drawing/2014/main" id="{B0234313-FEEA-4EA5-837F-8463EED6FA07}"/>
                </a:ext>
              </a:extLst>
            </p:cNvPr>
            <p:cNvSpPr/>
            <p:nvPr/>
          </p:nvSpPr>
          <p:spPr>
            <a:xfrm>
              <a:off x="3529600" y="2068325"/>
              <a:ext cx="34475" cy="33850"/>
            </a:xfrm>
            <a:custGeom>
              <a:avLst/>
              <a:gdLst/>
              <a:ahLst/>
              <a:cxnLst/>
              <a:rect l="l" t="t" r="r" b="b"/>
              <a:pathLst>
                <a:path w="1379" h="1354" extrusionOk="0">
                  <a:moveTo>
                    <a:pt x="627" y="0"/>
                  </a:moveTo>
                  <a:cubicBezTo>
                    <a:pt x="226" y="0"/>
                    <a:pt x="0" y="426"/>
                    <a:pt x="0" y="727"/>
                  </a:cubicBezTo>
                  <a:cubicBezTo>
                    <a:pt x="0" y="928"/>
                    <a:pt x="126" y="1053"/>
                    <a:pt x="226" y="1153"/>
                  </a:cubicBezTo>
                  <a:cubicBezTo>
                    <a:pt x="426" y="1254"/>
                    <a:pt x="527" y="1354"/>
                    <a:pt x="752" y="1354"/>
                  </a:cubicBezTo>
                  <a:cubicBezTo>
                    <a:pt x="1053" y="1354"/>
                    <a:pt x="1379" y="928"/>
                    <a:pt x="1379" y="627"/>
                  </a:cubicBezTo>
                  <a:cubicBezTo>
                    <a:pt x="1379" y="426"/>
                    <a:pt x="1254" y="301"/>
                    <a:pt x="1053" y="201"/>
                  </a:cubicBezTo>
                  <a:cubicBezTo>
                    <a:pt x="9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3379;p72">
              <a:extLst>
                <a:ext uri="{FF2B5EF4-FFF2-40B4-BE49-F238E27FC236}">
                  <a16:creationId xmlns:a16="http://schemas.microsoft.com/office/drawing/2014/main" id="{4A079B50-8F8F-467A-818E-242EBB5B58EA}"/>
                </a:ext>
              </a:extLst>
            </p:cNvPr>
            <p:cNvSpPr/>
            <p:nvPr/>
          </p:nvSpPr>
          <p:spPr>
            <a:xfrm>
              <a:off x="3676225" y="2037000"/>
              <a:ext cx="36350" cy="33850"/>
            </a:xfrm>
            <a:custGeom>
              <a:avLst/>
              <a:gdLst/>
              <a:ahLst/>
              <a:cxnLst/>
              <a:rect l="l" t="t" r="r" b="b"/>
              <a:pathLst>
                <a:path w="1454" h="1354" extrusionOk="0">
                  <a:moveTo>
                    <a:pt x="627" y="0"/>
                  </a:moveTo>
                  <a:cubicBezTo>
                    <a:pt x="301" y="0"/>
                    <a:pt x="0" y="426"/>
                    <a:pt x="100" y="727"/>
                  </a:cubicBezTo>
                  <a:cubicBezTo>
                    <a:pt x="100" y="928"/>
                    <a:pt x="201" y="1053"/>
                    <a:pt x="301" y="1153"/>
                  </a:cubicBezTo>
                  <a:cubicBezTo>
                    <a:pt x="401" y="1354"/>
                    <a:pt x="627" y="1354"/>
                    <a:pt x="827" y="1354"/>
                  </a:cubicBezTo>
                  <a:cubicBezTo>
                    <a:pt x="1153" y="1354"/>
                    <a:pt x="1454" y="928"/>
                    <a:pt x="1353" y="627"/>
                  </a:cubicBezTo>
                  <a:cubicBezTo>
                    <a:pt x="1353" y="426"/>
                    <a:pt x="1253" y="301"/>
                    <a:pt x="1153" y="201"/>
                  </a:cubicBezTo>
                  <a:cubicBezTo>
                    <a:pt x="1028" y="101"/>
                    <a:pt x="827" y="0"/>
                    <a:pt x="6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3380;p72">
              <a:extLst>
                <a:ext uri="{FF2B5EF4-FFF2-40B4-BE49-F238E27FC236}">
                  <a16:creationId xmlns:a16="http://schemas.microsoft.com/office/drawing/2014/main" id="{9DAD24A7-9F7F-421D-8490-FAD84B516898}"/>
                </a:ext>
              </a:extLst>
            </p:cNvPr>
            <p:cNvSpPr/>
            <p:nvPr/>
          </p:nvSpPr>
          <p:spPr>
            <a:xfrm>
              <a:off x="3877350" y="1971825"/>
              <a:ext cx="36100" cy="31725"/>
            </a:xfrm>
            <a:custGeom>
              <a:avLst/>
              <a:gdLst/>
              <a:ahLst/>
              <a:cxnLst/>
              <a:rect l="l" t="t" r="r" b="b"/>
              <a:pathLst>
                <a:path w="1444" h="1269" extrusionOk="0">
                  <a:moveTo>
                    <a:pt x="627" y="1"/>
                  </a:moveTo>
                  <a:cubicBezTo>
                    <a:pt x="301" y="1"/>
                    <a:pt x="0" y="402"/>
                    <a:pt x="101" y="728"/>
                  </a:cubicBezTo>
                  <a:cubicBezTo>
                    <a:pt x="101" y="828"/>
                    <a:pt x="201" y="1028"/>
                    <a:pt x="301" y="1154"/>
                  </a:cubicBezTo>
                  <a:cubicBezTo>
                    <a:pt x="401" y="1254"/>
                    <a:pt x="627" y="1254"/>
                    <a:pt x="827" y="1254"/>
                  </a:cubicBezTo>
                  <a:cubicBezTo>
                    <a:pt x="858" y="1264"/>
                    <a:pt x="889" y="1269"/>
                    <a:pt x="919" y="1269"/>
                  </a:cubicBezTo>
                  <a:cubicBezTo>
                    <a:pt x="1190" y="1269"/>
                    <a:pt x="1444" y="898"/>
                    <a:pt x="1354" y="627"/>
                  </a:cubicBezTo>
                  <a:cubicBezTo>
                    <a:pt x="1354" y="402"/>
                    <a:pt x="1253" y="201"/>
                    <a:pt x="1128" y="101"/>
                  </a:cubicBezTo>
                  <a:cubicBezTo>
                    <a:pt x="1028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3381;p72">
              <a:extLst>
                <a:ext uri="{FF2B5EF4-FFF2-40B4-BE49-F238E27FC236}">
                  <a16:creationId xmlns:a16="http://schemas.microsoft.com/office/drawing/2014/main" id="{B4DCE5C2-F803-4872-BA93-251A60AB05E0}"/>
                </a:ext>
              </a:extLst>
            </p:cNvPr>
            <p:cNvSpPr/>
            <p:nvPr/>
          </p:nvSpPr>
          <p:spPr>
            <a:xfrm>
              <a:off x="3952525" y="1898525"/>
              <a:ext cx="34500" cy="33850"/>
            </a:xfrm>
            <a:custGeom>
              <a:avLst/>
              <a:gdLst/>
              <a:ahLst/>
              <a:cxnLst/>
              <a:rect l="l" t="t" r="r" b="b"/>
              <a:pathLst>
                <a:path w="1380" h="1354" extrusionOk="0">
                  <a:moveTo>
                    <a:pt x="627" y="0"/>
                  </a:moveTo>
                  <a:cubicBezTo>
                    <a:pt x="327" y="0"/>
                    <a:pt x="1" y="426"/>
                    <a:pt x="126" y="727"/>
                  </a:cubicBezTo>
                  <a:cubicBezTo>
                    <a:pt x="126" y="953"/>
                    <a:pt x="226" y="1053"/>
                    <a:pt x="327" y="1153"/>
                  </a:cubicBezTo>
                  <a:cubicBezTo>
                    <a:pt x="427" y="1254"/>
                    <a:pt x="627" y="1354"/>
                    <a:pt x="753" y="1354"/>
                  </a:cubicBezTo>
                  <a:cubicBezTo>
                    <a:pt x="1154" y="1354"/>
                    <a:pt x="1379" y="953"/>
                    <a:pt x="1379" y="627"/>
                  </a:cubicBezTo>
                  <a:cubicBezTo>
                    <a:pt x="1379" y="426"/>
                    <a:pt x="1254" y="326"/>
                    <a:pt x="1154" y="101"/>
                  </a:cubicBezTo>
                  <a:cubicBezTo>
                    <a:pt x="10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3382;p72">
              <a:extLst>
                <a:ext uri="{FF2B5EF4-FFF2-40B4-BE49-F238E27FC236}">
                  <a16:creationId xmlns:a16="http://schemas.microsoft.com/office/drawing/2014/main" id="{AF19DA4C-1CA0-4781-BA2E-4BFA69482873}"/>
                </a:ext>
              </a:extLst>
            </p:cNvPr>
            <p:cNvSpPr/>
            <p:nvPr/>
          </p:nvSpPr>
          <p:spPr>
            <a:xfrm>
              <a:off x="2749525" y="1929350"/>
              <a:ext cx="23200" cy="21200"/>
            </a:xfrm>
            <a:custGeom>
              <a:avLst/>
              <a:gdLst/>
              <a:ahLst/>
              <a:cxnLst/>
              <a:rect l="l" t="t" r="r" b="b"/>
              <a:pathLst>
                <a:path w="928" h="848" extrusionOk="0">
                  <a:moveTo>
                    <a:pt x="320" y="1"/>
                  </a:moveTo>
                  <a:cubicBezTo>
                    <a:pt x="150" y="1"/>
                    <a:pt x="0" y="252"/>
                    <a:pt x="0" y="447"/>
                  </a:cubicBezTo>
                  <a:cubicBezTo>
                    <a:pt x="100" y="547"/>
                    <a:pt x="100" y="747"/>
                    <a:pt x="201" y="747"/>
                  </a:cubicBezTo>
                  <a:cubicBezTo>
                    <a:pt x="301" y="848"/>
                    <a:pt x="401" y="848"/>
                    <a:pt x="501" y="848"/>
                  </a:cubicBezTo>
                  <a:cubicBezTo>
                    <a:pt x="827" y="848"/>
                    <a:pt x="928" y="647"/>
                    <a:pt x="928" y="447"/>
                  </a:cubicBezTo>
                  <a:cubicBezTo>
                    <a:pt x="928" y="221"/>
                    <a:pt x="928" y="121"/>
                    <a:pt x="827" y="121"/>
                  </a:cubicBezTo>
                  <a:cubicBezTo>
                    <a:pt x="727" y="21"/>
                    <a:pt x="627" y="21"/>
                    <a:pt x="401" y="21"/>
                  </a:cubicBezTo>
                  <a:cubicBezTo>
                    <a:pt x="374" y="7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3383;p72">
              <a:extLst>
                <a:ext uri="{FF2B5EF4-FFF2-40B4-BE49-F238E27FC236}">
                  <a16:creationId xmlns:a16="http://schemas.microsoft.com/office/drawing/2014/main" id="{2AD4C247-8AB6-42B7-A589-D57648025A49}"/>
                </a:ext>
              </a:extLst>
            </p:cNvPr>
            <p:cNvSpPr/>
            <p:nvPr/>
          </p:nvSpPr>
          <p:spPr>
            <a:xfrm>
              <a:off x="3096650" y="1665600"/>
              <a:ext cx="23200" cy="21800"/>
            </a:xfrm>
            <a:custGeom>
              <a:avLst/>
              <a:gdLst/>
              <a:ahLst/>
              <a:cxnLst/>
              <a:rect l="l" t="t" r="r" b="b"/>
              <a:pathLst>
                <a:path w="928" h="872" extrusionOk="0">
                  <a:moveTo>
                    <a:pt x="324" y="0"/>
                  </a:moveTo>
                  <a:cubicBezTo>
                    <a:pt x="152" y="0"/>
                    <a:pt x="0" y="270"/>
                    <a:pt x="0" y="445"/>
                  </a:cubicBezTo>
                  <a:cubicBezTo>
                    <a:pt x="100" y="545"/>
                    <a:pt x="100" y="746"/>
                    <a:pt x="201" y="746"/>
                  </a:cubicBezTo>
                  <a:cubicBezTo>
                    <a:pt x="301" y="871"/>
                    <a:pt x="401" y="871"/>
                    <a:pt x="526" y="871"/>
                  </a:cubicBezTo>
                  <a:cubicBezTo>
                    <a:pt x="827" y="871"/>
                    <a:pt x="927" y="646"/>
                    <a:pt x="927" y="445"/>
                  </a:cubicBezTo>
                  <a:cubicBezTo>
                    <a:pt x="927" y="245"/>
                    <a:pt x="927" y="119"/>
                    <a:pt x="827" y="19"/>
                  </a:cubicBezTo>
                  <a:lnTo>
                    <a:pt x="401" y="19"/>
                  </a:lnTo>
                  <a:cubicBezTo>
                    <a:pt x="375" y="6"/>
                    <a:pt x="350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3384;p72">
              <a:extLst>
                <a:ext uri="{FF2B5EF4-FFF2-40B4-BE49-F238E27FC236}">
                  <a16:creationId xmlns:a16="http://schemas.microsoft.com/office/drawing/2014/main" id="{FA498EA1-FD0E-4A7C-84EE-EC3BEFB8136B}"/>
                </a:ext>
              </a:extLst>
            </p:cNvPr>
            <p:cNvSpPr/>
            <p:nvPr/>
          </p:nvSpPr>
          <p:spPr>
            <a:xfrm>
              <a:off x="3200650" y="1634725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27" y="1"/>
                  </a:moveTo>
                  <a:cubicBezTo>
                    <a:pt x="226" y="1"/>
                    <a:pt x="0" y="327"/>
                    <a:pt x="0" y="527"/>
                  </a:cubicBezTo>
                  <a:cubicBezTo>
                    <a:pt x="126" y="628"/>
                    <a:pt x="126" y="728"/>
                    <a:pt x="226" y="853"/>
                  </a:cubicBezTo>
                  <a:cubicBezTo>
                    <a:pt x="326" y="953"/>
                    <a:pt x="427" y="953"/>
                    <a:pt x="527" y="953"/>
                  </a:cubicBezTo>
                  <a:cubicBezTo>
                    <a:pt x="853" y="953"/>
                    <a:pt x="953" y="728"/>
                    <a:pt x="953" y="427"/>
                  </a:cubicBezTo>
                  <a:cubicBezTo>
                    <a:pt x="953" y="327"/>
                    <a:pt x="953" y="227"/>
                    <a:pt x="853" y="101"/>
                  </a:cubicBezTo>
                  <a:cubicBezTo>
                    <a:pt x="752" y="101"/>
                    <a:pt x="6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3385;p72">
              <a:extLst>
                <a:ext uri="{FF2B5EF4-FFF2-40B4-BE49-F238E27FC236}">
                  <a16:creationId xmlns:a16="http://schemas.microsoft.com/office/drawing/2014/main" id="{4AD7F746-977C-4D18-9E07-78766AC3A6EC}"/>
                </a:ext>
              </a:extLst>
            </p:cNvPr>
            <p:cNvSpPr/>
            <p:nvPr/>
          </p:nvSpPr>
          <p:spPr>
            <a:xfrm>
              <a:off x="3448775" y="16190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6" y="0"/>
                  </a:moveTo>
                  <a:cubicBezTo>
                    <a:pt x="226" y="0"/>
                    <a:pt x="0" y="326"/>
                    <a:pt x="0" y="527"/>
                  </a:cubicBezTo>
                  <a:cubicBezTo>
                    <a:pt x="0" y="627"/>
                    <a:pt x="101" y="727"/>
                    <a:pt x="226" y="853"/>
                  </a:cubicBezTo>
                  <a:cubicBezTo>
                    <a:pt x="326" y="953"/>
                    <a:pt x="426" y="953"/>
                    <a:pt x="527" y="953"/>
                  </a:cubicBezTo>
                  <a:cubicBezTo>
                    <a:pt x="852" y="953"/>
                    <a:pt x="953" y="627"/>
                    <a:pt x="953" y="426"/>
                  </a:cubicBezTo>
                  <a:cubicBezTo>
                    <a:pt x="953" y="326"/>
                    <a:pt x="852" y="226"/>
                    <a:pt x="852" y="101"/>
                  </a:cubicBezTo>
                  <a:cubicBezTo>
                    <a:pt x="727" y="0"/>
                    <a:pt x="627" y="0"/>
                    <a:pt x="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3386;p72">
              <a:extLst>
                <a:ext uri="{FF2B5EF4-FFF2-40B4-BE49-F238E27FC236}">
                  <a16:creationId xmlns:a16="http://schemas.microsoft.com/office/drawing/2014/main" id="{86148536-2723-4772-8211-9FC3D9923B55}"/>
                </a:ext>
              </a:extLst>
            </p:cNvPr>
            <p:cNvSpPr/>
            <p:nvPr/>
          </p:nvSpPr>
          <p:spPr>
            <a:xfrm>
              <a:off x="3642375" y="1551400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02" y="1"/>
                  </a:moveTo>
                  <a:cubicBezTo>
                    <a:pt x="201" y="1"/>
                    <a:pt x="1" y="301"/>
                    <a:pt x="1" y="527"/>
                  </a:cubicBezTo>
                  <a:cubicBezTo>
                    <a:pt x="1" y="627"/>
                    <a:pt x="101" y="727"/>
                    <a:pt x="201" y="828"/>
                  </a:cubicBezTo>
                  <a:cubicBezTo>
                    <a:pt x="301" y="928"/>
                    <a:pt x="402" y="928"/>
                    <a:pt x="502" y="928"/>
                  </a:cubicBezTo>
                  <a:cubicBezTo>
                    <a:pt x="728" y="928"/>
                    <a:pt x="928" y="627"/>
                    <a:pt x="928" y="427"/>
                  </a:cubicBezTo>
                  <a:cubicBezTo>
                    <a:pt x="928" y="301"/>
                    <a:pt x="828" y="201"/>
                    <a:pt x="728" y="101"/>
                  </a:cubicBezTo>
                  <a:cubicBezTo>
                    <a:pt x="627" y="1"/>
                    <a:pt x="502" y="1"/>
                    <a:pt x="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3387;p72">
              <a:extLst>
                <a:ext uri="{FF2B5EF4-FFF2-40B4-BE49-F238E27FC236}">
                  <a16:creationId xmlns:a16="http://schemas.microsoft.com/office/drawing/2014/main" id="{4A165D52-E93B-478F-B600-537F48242D4D}"/>
                </a:ext>
              </a:extLst>
            </p:cNvPr>
            <p:cNvSpPr/>
            <p:nvPr/>
          </p:nvSpPr>
          <p:spPr>
            <a:xfrm>
              <a:off x="3404275" y="1661050"/>
              <a:ext cx="23850" cy="23200"/>
            </a:xfrm>
            <a:custGeom>
              <a:avLst/>
              <a:gdLst/>
              <a:ahLst/>
              <a:cxnLst/>
              <a:rect l="l" t="t" r="r" b="b"/>
              <a:pathLst>
                <a:path w="954" h="928" extrusionOk="0">
                  <a:moveTo>
                    <a:pt x="427" y="1"/>
                  </a:moveTo>
                  <a:cubicBezTo>
                    <a:pt x="226" y="1"/>
                    <a:pt x="1" y="201"/>
                    <a:pt x="1" y="427"/>
                  </a:cubicBezTo>
                  <a:cubicBezTo>
                    <a:pt x="1" y="627"/>
                    <a:pt x="126" y="727"/>
                    <a:pt x="226" y="828"/>
                  </a:cubicBezTo>
                  <a:cubicBezTo>
                    <a:pt x="327" y="828"/>
                    <a:pt x="427" y="828"/>
                    <a:pt x="527" y="928"/>
                  </a:cubicBezTo>
                  <a:cubicBezTo>
                    <a:pt x="753" y="928"/>
                    <a:pt x="953" y="627"/>
                    <a:pt x="953" y="427"/>
                  </a:cubicBezTo>
                  <a:cubicBezTo>
                    <a:pt x="953" y="301"/>
                    <a:pt x="853" y="101"/>
                    <a:pt x="753" y="101"/>
                  </a:cubicBezTo>
                  <a:cubicBezTo>
                    <a:pt x="627" y="1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3388;p72">
              <a:extLst>
                <a:ext uri="{FF2B5EF4-FFF2-40B4-BE49-F238E27FC236}">
                  <a16:creationId xmlns:a16="http://schemas.microsoft.com/office/drawing/2014/main" id="{CC9D94DE-AB6F-48D3-8C24-2FE0F94FEF83}"/>
                </a:ext>
              </a:extLst>
            </p:cNvPr>
            <p:cNvSpPr/>
            <p:nvPr/>
          </p:nvSpPr>
          <p:spPr>
            <a:xfrm>
              <a:off x="3616075" y="1603400"/>
              <a:ext cx="23200" cy="23850"/>
            </a:xfrm>
            <a:custGeom>
              <a:avLst/>
              <a:gdLst/>
              <a:ahLst/>
              <a:cxnLst/>
              <a:rect l="l" t="t" r="r" b="b"/>
              <a:pathLst>
                <a:path w="928" h="954" extrusionOk="0">
                  <a:moveTo>
                    <a:pt x="426" y="1"/>
                  </a:moveTo>
                  <a:cubicBezTo>
                    <a:pt x="100" y="1"/>
                    <a:pt x="0" y="226"/>
                    <a:pt x="0" y="427"/>
                  </a:cubicBezTo>
                  <a:cubicBezTo>
                    <a:pt x="0" y="627"/>
                    <a:pt x="0" y="728"/>
                    <a:pt x="100" y="853"/>
                  </a:cubicBezTo>
                  <a:cubicBezTo>
                    <a:pt x="201" y="853"/>
                    <a:pt x="301" y="853"/>
                    <a:pt x="526" y="953"/>
                  </a:cubicBezTo>
                  <a:cubicBezTo>
                    <a:pt x="727" y="953"/>
                    <a:pt x="927" y="627"/>
                    <a:pt x="927" y="427"/>
                  </a:cubicBezTo>
                  <a:cubicBezTo>
                    <a:pt x="927" y="327"/>
                    <a:pt x="827" y="101"/>
                    <a:pt x="727" y="101"/>
                  </a:cubicBezTo>
                  <a:cubicBezTo>
                    <a:pt x="627" y="1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3389;p72">
              <a:extLst>
                <a:ext uri="{FF2B5EF4-FFF2-40B4-BE49-F238E27FC236}">
                  <a16:creationId xmlns:a16="http://schemas.microsoft.com/office/drawing/2014/main" id="{D7B5B4A6-22D9-410B-AD3B-D2AE1010F24C}"/>
                </a:ext>
              </a:extLst>
            </p:cNvPr>
            <p:cNvSpPr/>
            <p:nvPr/>
          </p:nvSpPr>
          <p:spPr>
            <a:xfrm>
              <a:off x="2960675" y="1640375"/>
              <a:ext cx="42000" cy="41375"/>
            </a:xfrm>
            <a:custGeom>
              <a:avLst/>
              <a:gdLst/>
              <a:ahLst/>
              <a:cxnLst/>
              <a:rect l="l" t="t" r="r" b="b"/>
              <a:pathLst>
                <a:path w="1680" h="1655" extrusionOk="0">
                  <a:moveTo>
                    <a:pt x="827" y="1"/>
                  </a:moveTo>
                  <a:cubicBezTo>
                    <a:pt x="326" y="1"/>
                    <a:pt x="0" y="502"/>
                    <a:pt x="0" y="928"/>
                  </a:cubicBezTo>
                  <a:cubicBezTo>
                    <a:pt x="101" y="1128"/>
                    <a:pt x="201" y="1354"/>
                    <a:pt x="326" y="1454"/>
                  </a:cubicBezTo>
                  <a:cubicBezTo>
                    <a:pt x="527" y="1655"/>
                    <a:pt x="727" y="1655"/>
                    <a:pt x="953" y="1655"/>
                  </a:cubicBezTo>
                  <a:cubicBezTo>
                    <a:pt x="1354" y="1655"/>
                    <a:pt x="1680" y="1128"/>
                    <a:pt x="1680" y="727"/>
                  </a:cubicBezTo>
                  <a:cubicBezTo>
                    <a:pt x="1680" y="502"/>
                    <a:pt x="1579" y="301"/>
                    <a:pt x="1354" y="201"/>
                  </a:cubicBezTo>
                  <a:cubicBezTo>
                    <a:pt x="1153" y="1"/>
                    <a:pt x="1053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13390;p72">
              <a:extLst>
                <a:ext uri="{FF2B5EF4-FFF2-40B4-BE49-F238E27FC236}">
                  <a16:creationId xmlns:a16="http://schemas.microsoft.com/office/drawing/2014/main" id="{78EAA532-D180-4D3D-BA89-CEE907B3F374}"/>
                </a:ext>
              </a:extLst>
            </p:cNvPr>
            <p:cNvSpPr/>
            <p:nvPr/>
          </p:nvSpPr>
          <p:spPr>
            <a:xfrm>
              <a:off x="3020825" y="1661050"/>
              <a:ext cx="54525" cy="52025"/>
            </a:xfrm>
            <a:custGeom>
              <a:avLst/>
              <a:gdLst/>
              <a:ahLst/>
              <a:cxnLst/>
              <a:rect l="l" t="t" r="r" b="b"/>
              <a:pathLst>
                <a:path w="2181" h="2081" extrusionOk="0">
                  <a:moveTo>
                    <a:pt x="928" y="1"/>
                  </a:moveTo>
                  <a:cubicBezTo>
                    <a:pt x="426" y="1"/>
                    <a:pt x="0" y="627"/>
                    <a:pt x="0" y="1153"/>
                  </a:cubicBezTo>
                  <a:cubicBezTo>
                    <a:pt x="0" y="1454"/>
                    <a:pt x="201" y="1680"/>
                    <a:pt x="426" y="1880"/>
                  </a:cubicBezTo>
                  <a:cubicBezTo>
                    <a:pt x="627" y="2081"/>
                    <a:pt x="827" y="2081"/>
                    <a:pt x="1153" y="2081"/>
                  </a:cubicBezTo>
                  <a:cubicBezTo>
                    <a:pt x="1780" y="2081"/>
                    <a:pt x="2181" y="1454"/>
                    <a:pt x="2181" y="928"/>
                  </a:cubicBezTo>
                  <a:cubicBezTo>
                    <a:pt x="2081" y="627"/>
                    <a:pt x="1980" y="427"/>
                    <a:pt x="1780" y="201"/>
                  </a:cubicBezTo>
                  <a:cubicBezTo>
                    <a:pt x="1554" y="1"/>
                    <a:pt x="1254" y="1"/>
                    <a:pt x="9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3391;p72">
              <a:extLst>
                <a:ext uri="{FF2B5EF4-FFF2-40B4-BE49-F238E27FC236}">
                  <a16:creationId xmlns:a16="http://schemas.microsoft.com/office/drawing/2014/main" id="{98148741-DB71-4B90-B65E-5953AF360349}"/>
                </a:ext>
              </a:extLst>
            </p:cNvPr>
            <p:cNvSpPr/>
            <p:nvPr/>
          </p:nvSpPr>
          <p:spPr>
            <a:xfrm>
              <a:off x="2577200" y="1919200"/>
              <a:ext cx="54550" cy="55150"/>
            </a:xfrm>
            <a:custGeom>
              <a:avLst/>
              <a:gdLst/>
              <a:ahLst/>
              <a:cxnLst/>
              <a:rect l="l" t="t" r="r" b="b"/>
              <a:pathLst>
                <a:path w="2182" h="2206" extrusionOk="0">
                  <a:moveTo>
                    <a:pt x="1029" y="0"/>
                  </a:moveTo>
                  <a:cubicBezTo>
                    <a:pt x="402" y="0"/>
                    <a:pt x="1" y="627"/>
                    <a:pt x="1" y="1153"/>
                  </a:cubicBezTo>
                  <a:cubicBezTo>
                    <a:pt x="101" y="1479"/>
                    <a:pt x="201" y="1780"/>
                    <a:pt x="402" y="1880"/>
                  </a:cubicBezTo>
                  <a:cubicBezTo>
                    <a:pt x="628" y="2106"/>
                    <a:pt x="928" y="2106"/>
                    <a:pt x="1129" y="2206"/>
                  </a:cubicBezTo>
                  <a:cubicBezTo>
                    <a:pt x="1755" y="2206"/>
                    <a:pt x="2181" y="1579"/>
                    <a:pt x="2181" y="953"/>
                  </a:cubicBezTo>
                  <a:cubicBezTo>
                    <a:pt x="2181" y="752"/>
                    <a:pt x="1981" y="427"/>
                    <a:pt x="1755" y="226"/>
                  </a:cubicBezTo>
                  <a:cubicBezTo>
                    <a:pt x="1555" y="126"/>
                    <a:pt x="1354" y="0"/>
                    <a:pt x="10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3392;p72">
              <a:extLst>
                <a:ext uri="{FF2B5EF4-FFF2-40B4-BE49-F238E27FC236}">
                  <a16:creationId xmlns:a16="http://schemas.microsoft.com/office/drawing/2014/main" id="{EC58A1B5-02DF-4720-9DBA-B809D8E9098C}"/>
                </a:ext>
              </a:extLst>
            </p:cNvPr>
            <p:cNvSpPr/>
            <p:nvPr/>
          </p:nvSpPr>
          <p:spPr>
            <a:xfrm>
              <a:off x="2906150" y="2026100"/>
              <a:ext cx="54550" cy="52900"/>
            </a:xfrm>
            <a:custGeom>
              <a:avLst/>
              <a:gdLst/>
              <a:ahLst/>
              <a:cxnLst/>
              <a:rect l="l" t="t" r="r" b="b"/>
              <a:pathLst>
                <a:path w="2182" h="2116" extrusionOk="0">
                  <a:moveTo>
                    <a:pt x="913" y="1"/>
                  </a:moveTo>
                  <a:cubicBezTo>
                    <a:pt x="353" y="1"/>
                    <a:pt x="1" y="670"/>
                    <a:pt x="1" y="1163"/>
                  </a:cubicBezTo>
                  <a:cubicBezTo>
                    <a:pt x="101" y="1364"/>
                    <a:pt x="201" y="1689"/>
                    <a:pt x="402" y="1890"/>
                  </a:cubicBezTo>
                  <a:cubicBezTo>
                    <a:pt x="627" y="2115"/>
                    <a:pt x="928" y="2115"/>
                    <a:pt x="1129" y="2115"/>
                  </a:cubicBezTo>
                  <a:cubicBezTo>
                    <a:pt x="1755" y="2115"/>
                    <a:pt x="2181" y="1489"/>
                    <a:pt x="2181" y="963"/>
                  </a:cubicBezTo>
                  <a:cubicBezTo>
                    <a:pt x="2081" y="637"/>
                    <a:pt x="1981" y="436"/>
                    <a:pt x="1755" y="236"/>
                  </a:cubicBezTo>
                  <a:cubicBezTo>
                    <a:pt x="1555" y="10"/>
                    <a:pt x="1254" y="10"/>
                    <a:pt x="1029" y="10"/>
                  </a:cubicBezTo>
                  <a:cubicBezTo>
                    <a:pt x="989" y="4"/>
                    <a:pt x="950" y="1"/>
                    <a:pt x="9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3393;p72">
              <a:extLst>
                <a:ext uri="{FF2B5EF4-FFF2-40B4-BE49-F238E27FC236}">
                  <a16:creationId xmlns:a16="http://schemas.microsoft.com/office/drawing/2014/main" id="{DD4C158D-1A99-4D96-926A-20FE020B964A}"/>
                </a:ext>
              </a:extLst>
            </p:cNvPr>
            <p:cNvSpPr/>
            <p:nvPr/>
          </p:nvSpPr>
          <p:spPr>
            <a:xfrm>
              <a:off x="3339125" y="209150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053" y="1"/>
                  </a:moveTo>
                  <a:cubicBezTo>
                    <a:pt x="426" y="1"/>
                    <a:pt x="0" y="627"/>
                    <a:pt x="0" y="1154"/>
                  </a:cubicBezTo>
                  <a:cubicBezTo>
                    <a:pt x="101" y="1479"/>
                    <a:pt x="226" y="1680"/>
                    <a:pt x="426" y="1880"/>
                  </a:cubicBezTo>
                  <a:cubicBezTo>
                    <a:pt x="627" y="2106"/>
                    <a:pt x="953" y="2106"/>
                    <a:pt x="1153" y="2206"/>
                  </a:cubicBezTo>
                  <a:cubicBezTo>
                    <a:pt x="1780" y="2206"/>
                    <a:pt x="2206" y="1479"/>
                    <a:pt x="2206" y="953"/>
                  </a:cubicBezTo>
                  <a:cubicBezTo>
                    <a:pt x="2206" y="753"/>
                    <a:pt x="1980" y="427"/>
                    <a:pt x="1780" y="226"/>
                  </a:cubicBezTo>
                  <a:cubicBezTo>
                    <a:pt x="1579" y="126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3394;p72">
              <a:extLst>
                <a:ext uri="{FF2B5EF4-FFF2-40B4-BE49-F238E27FC236}">
                  <a16:creationId xmlns:a16="http://schemas.microsoft.com/office/drawing/2014/main" id="{4F2C862C-F515-4806-9D2D-D0C37241E227}"/>
                </a:ext>
              </a:extLst>
            </p:cNvPr>
            <p:cNvSpPr/>
            <p:nvPr/>
          </p:nvSpPr>
          <p:spPr>
            <a:xfrm>
              <a:off x="3459425" y="2083975"/>
              <a:ext cx="54525" cy="54550"/>
            </a:xfrm>
            <a:custGeom>
              <a:avLst/>
              <a:gdLst/>
              <a:ahLst/>
              <a:cxnLst/>
              <a:rect l="l" t="t" r="r" b="b"/>
              <a:pathLst>
                <a:path w="2181" h="2182" extrusionOk="0">
                  <a:moveTo>
                    <a:pt x="1053" y="1"/>
                  </a:moveTo>
                  <a:cubicBezTo>
                    <a:pt x="426" y="1"/>
                    <a:pt x="0" y="628"/>
                    <a:pt x="0" y="1154"/>
                  </a:cubicBezTo>
                  <a:cubicBezTo>
                    <a:pt x="101" y="1455"/>
                    <a:pt x="201" y="1680"/>
                    <a:pt x="426" y="1881"/>
                  </a:cubicBezTo>
                  <a:cubicBezTo>
                    <a:pt x="627" y="2081"/>
                    <a:pt x="928" y="2081"/>
                    <a:pt x="1254" y="2181"/>
                  </a:cubicBezTo>
                  <a:cubicBezTo>
                    <a:pt x="1780" y="2181"/>
                    <a:pt x="2181" y="1555"/>
                    <a:pt x="2181" y="928"/>
                  </a:cubicBezTo>
                  <a:cubicBezTo>
                    <a:pt x="2181" y="728"/>
                    <a:pt x="1980" y="427"/>
                    <a:pt x="1780" y="201"/>
                  </a:cubicBezTo>
                  <a:cubicBezTo>
                    <a:pt x="1554" y="101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3395;p72">
              <a:extLst>
                <a:ext uri="{FF2B5EF4-FFF2-40B4-BE49-F238E27FC236}">
                  <a16:creationId xmlns:a16="http://schemas.microsoft.com/office/drawing/2014/main" id="{1E4689D5-3711-4710-B964-98B9BCF6B793}"/>
                </a:ext>
              </a:extLst>
            </p:cNvPr>
            <p:cNvSpPr/>
            <p:nvPr/>
          </p:nvSpPr>
          <p:spPr>
            <a:xfrm>
              <a:off x="3611050" y="2047650"/>
              <a:ext cx="54550" cy="52250"/>
            </a:xfrm>
            <a:custGeom>
              <a:avLst/>
              <a:gdLst/>
              <a:ahLst/>
              <a:cxnLst/>
              <a:rect l="l" t="t" r="r" b="b"/>
              <a:pathLst>
                <a:path w="2182" h="2090" extrusionOk="0">
                  <a:moveTo>
                    <a:pt x="1028" y="0"/>
                  </a:moveTo>
                  <a:cubicBezTo>
                    <a:pt x="402" y="0"/>
                    <a:pt x="1" y="627"/>
                    <a:pt x="1" y="1128"/>
                  </a:cubicBezTo>
                  <a:cubicBezTo>
                    <a:pt x="1" y="1454"/>
                    <a:pt x="201" y="1654"/>
                    <a:pt x="402" y="1880"/>
                  </a:cubicBezTo>
                  <a:cubicBezTo>
                    <a:pt x="627" y="2081"/>
                    <a:pt x="928" y="2081"/>
                    <a:pt x="1128" y="2081"/>
                  </a:cubicBezTo>
                  <a:cubicBezTo>
                    <a:pt x="1168" y="2087"/>
                    <a:pt x="1207" y="2090"/>
                    <a:pt x="1245" y="2090"/>
                  </a:cubicBezTo>
                  <a:cubicBezTo>
                    <a:pt x="1807" y="2090"/>
                    <a:pt x="2181" y="1421"/>
                    <a:pt x="2181" y="928"/>
                  </a:cubicBezTo>
                  <a:cubicBezTo>
                    <a:pt x="2081" y="727"/>
                    <a:pt x="1981" y="401"/>
                    <a:pt x="1755" y="201"/>
                  </a:cubicBezTo>
                  <a:cubicBezTo>
                    <a:pt x="1554" y="101"/>
                    <a:pt x="1254" y="0"/>
                    <a:pt x="10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3396;p72">
              <a:extLst>
                <a:ext uri="{FF2B5EF4-FFF2-40B4-BE49-F238E27FC236}">
                  <a16:creationId xmlns:a16="http://schemas.microsoft.com/office/drawing/2014/main" id="{60D4052F-8A06-4088-97FC-B8DC3CA4A2F6}"/>
                </a:ext>
              </a:extLst>
            </p:cNvPr>
            <p:cNvSpPr/>
            <p:nvPr/>
          </p:nvSpPr>
          <p:spPr>
            <a:xfrm>
              <a:off x="3921200" y="1938000"/>
              <a:ext cx="55175" cy="54525"/>
            </a:xfrm>
            <a:custGeom>
              <a:avLst/>
              <a:gdLst/>
              <a:ahLst/>
              <a:cxnLst/>
              <a:rect l="l" t="t" r="r" b="b"/>
              <a:pathLst>
                <a:path w="2207" h="2181" extrusionOk="0">
                  <a:moveTo>
                    <a:pt x="1053" y="0"/>
                  </a:moveTo>
                  <a:cubicBezTo>
                    <a:pt x="427" y="0"/>
                    <a:pt x="1" y="627"/>
                    <a:pt x="1" y="1128"/>
                  </a:cubicBezTo>
                  <a:cubicBezTo>
                    <a:pt x="126" y="1454"/>
                    <a:pt x="226" y="1655"/>
                    <a:pt x="427" y="1880"/>
                  </a:cubicBezTo>
                  <a:cubicBezTo>
                    <a:pt x="627" y="2081"/>
                    <a:pt x="953" y="2081"/>
                    <a:pt x="1154" y="2181"/>
                  </a:cubicBezTo>
                  <a:cubicBezTo>
                    <a:pt x="1780" y="2181"/>
                    <a:pt x="2206" y="1554"/>
                    <a:pt x="2206" y="928"/>
                  </a:cubicBezTo>
                  <a:cubicBezTo>
                    <a:pt x="2206" y="727"/>
                    <a:pt x="2006" y="401"/>
                    <a:pt x="1780" y="201"/>
                  </a:cubicBezTo>
                  <a:cubicBezTo>
                    <a:pt x="1580" y="101"/>
                    <a:pt x="1254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3397;p72">
              <a:extLst>
                <a:ext uri="{FF2B5EF4-FFF2-40B4-BE49-F238E27FC236}">
                  <a16:creationId xmlns:a16="http://schemas.microsoft.com/office/drawing/2014/main" id="{E7347132-C99E-4B1F-8B31-F80034944F4D}"/>
                </a:ext>
              </a:extLst>
            </p:cNvPr>
            <p:cNvSpPr/>
            <p:nvPr/>
          </p:nvSpPr>
          <p:spPr>
            <a:xfrm>
              <a:off x="3759550" y="1981850"/>
              <a:ext cx="57675" cy="52675"/>
            </a:xfrm>
            <a:custGeom>
              <a:avLst/>
              <a:gdLst/>
              <a:ahLst/>
              <a:cxnLst/>
              <a:rect l="l" t="t" r="r" b="b"/>
              <a:pathLst>
                <a:path w="2307" h="2107" extrusionOk="0">
                  <a:moveTo>
                    <a:pt x="1053" y="1"/>
                  </a:moveTo>
                  <a:cubicBezTo>
                    <a:pt x="527" y="1"/>
                    <a:pt x="0" y="627"/>
                    <a:pt x="101" y="1154"/>
                  </a:cubicBezTo>
                  <a:cubicBezTo>
                    <a:pt x="101" y="1479"/>
                    <a:pt x="201" y="1680"/>
                    <a:pt x="427" y="1880"/>
                  </a:cubicBezTo>
                  <a:cubicBezTo>
                    <a:pt x="727" y="2106"/>
                    <a:pt x="953" y="2106"/>
                    <a:pt x="1254" y="2106"/>
                  </a:cubicBezTo>
                  <a:cubicBezTo>
                    <a:pt x="1780" y="2106"/>
                    <a:pt x="2306" y="1479"/>
                    <a:pt x="2206" y="953"/>
                  </a:cubicBezTo>
                  <a:cubicBezTo>
                    <a:pt x="2206" y="627"/>
                    <a:pt x="2081" y="427"/>
                    <a:pt x="1780" y="226"/>
                  </a:cubicBezTo>
                  <a:cubicBezTo>
                    <a:pt x="1579" y="1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3398;p72">
              <a:extLst>
                <a:ext uri="{FF2B5EF4-FFF2-40B4-BE49-F238E27FC236}">
                  <a16:creationId xmlns:a16="http://schemas.microsoft.com/office/drawing/2014/main" id="{E923320F-EA4F-4A7D-BFD8-22AE7D3D96A5}"/>
                </a:ext>
              </a:extLst>
            </p:cNvPr>
            <p:cNvSpPr/>
            <p:nvPr/>
          </p:nvSpPr>
          <p:spPr>
            <a:xfrm>
              <a:off x="3485750" y="1130975"/>
              <a:ext cx="28200" cy="26350"/>
            </a:xfrm>
            <a:custGeom>
              <a:avLst/>
              <a:gdLst/>
              <a:ahLst/>
              <a:cxnLst/>
              <a:rect l="l" t="t" r="r" b="b"/>
              <a:pathLst>
                <a:path w="1128" h="1054" extrusionOk="0">
                  <a:moveTo>
                    <a:pt x="501" y="0"/>
                  </a:moveTo>
                  <a:cubicBezTo>
                    <a:pt x="201" y="0"/>
                    <a:pt x="0" y="326"/>
                    <a:pt x="0" y="627"/>
                  </a:cubicBezTo>
                  <a:cubicBezTo>
                    <a:pt x="0" y="727"/>
                    <a:pt x="100" y="828"/>
                    <a:pt x="201" y="953"/>
                  </a:cubicBezTo>
                  <a:cubicBezTo>
                    <a:pt x="301" y="1053"/>
                    <a:pt x="401" y="1053"/>
                    <a:pt x="627" y="1053"/>
                  </a:cubicBezTo>
                  <a:cubicBezTo>
                    <a:pt x="827" y="1053"/>
                    <a:pt x="1128" y="727"/>
                    <a:pt x="1028" y="527"/>
                  </a:cubicBezTo>
                  <a:cubicBezTo>
                    <a:pt x="1028" y="326"/>
                    <a:pt x="1028" y="201"/>
                    <a:pt x="827" y="101"/>
                  </a:cubicBezTo>
                  <a:cubicBezTo>
                    <a:pt x="727" y="0"/>
                    <a:pt x="627" y="0"/>
                    <a:pt x="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3399;p72">
              <a:extLst>
                <a:ext uri="{FF2B5EF4-FFF2-40B4-BE49-F238E27FC236}">
                  <a16:creationId xmlns:a16="http://schemas.microsoft.com/office/drawing/2014/main" id="{542B9D2D-A78B-41A8-8702-97AD9E6B2B20}"/>
                </a:ext>
              </a:extLst>
            </p:cNvPr>
            <p:cNvSpPr/>
            <p:nvPr/>
          </p:nvSpPr>
          <p:spPr>
            <a:xfrm>
              <a:off x="3282100" y="1149150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928" y="0"/>
                  </a:moveTo>
                  <a:cubicBezTo>
                    <a:pt x="402" y="0"/>
                    <a:pt x="1" y="527"/>
                    <a:pt x="101" y="1053"/>
                  </a:cubicBezTo>
                  <a:cubicBezTo>
                    <a:pt x="101" y="1253"/>
                    <a:pt x="201" y="1479"/>
                    <a:pt x="402" y="1680"/>
                  </a:cubicBezTo>
                  <a:cubicBezTo>
                    <a:pt x="627" y="1780"/>
                    <a:pt x="828" y="1880"/>
                    <a:pt x="1028" y="1880"/>
                  </a:cubicBezTo>
                  <a:cubicBezTo>
                    <a:pt x="1554" y="1880"/>
                    <a:pt x="1981" y="1354"/>
                    <a:pt x="1880" y="852"/>
                  </a:cubicBezTo>
                  <a:cubicBezTo>
                    <a:pt x="1880" y="627"/>
                    <a:pt x="1755" y="426"/>
                    <a:pt x="1554" y="226"/>
                  </a:cubicBezTo>
                  <a:cubicBezTo>
                    <a:pt x="1354" y="0"/>
                    <a:pt x="1128" y="0"/>
                    <a:pt x="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3400;p72">
              <a:extLst>
                <a:ext uri="{FF2B5EF4-FFF2-40B4-BE49-F238E27FC236}">
                  <a16:creationId xmlns:a16="http://schemas.microsoft.com/office/drawing/2014/main" id="{0653C19C-8124-4E84-90C5-D5B9F98C5BB7}"/>
                </a:ext>
              </a:extLst>
            </p:cNvPr>
            <p:cNvSpPr/>
            <p:nvPr/>
          </p:nvSpPr>
          <p:spPr>
            <a:xfrm>
              <a:off x="3433100" y="1146650"/>
              <a:ext cx="49525" cy="47000"/>
            </a:xfrm>
            <a:custGeom>
              <a:avLst/>
              <a:gdLst/>
              <a:ahLst/>
              <a:cxnLst/>
              <a:rect l="l" t="t" r="r" b="b"/>
              <a:pathLst>
                <a:path w="1981" h="1880" extrusionOk="0">
                  <a:moveTo>
                    <a:pt x="953" y="0"/>
                  </a:moveTo>
                  <a:cubicBezTo>
                    <a:pt x="427" y="0"/>
                    <a:pt x="1" y="526"/>
                    <a:pt x="101" y="952"/>
                  </a:cubicBezTo>
                  <a:cubicBezTo>
                    <a:pt x="101" y="1253"/>
                    <a:pt x="226" y="1454"/>
                    <a:pt x="427" y="1679"/>
                  </a:cubicBezTo>
                  <a:cubicBezTo>
                    <a:pt x="627" y="1780"/>
                    <a:pt x="853" y="1880"/>
                    <a:pt x="1053" y="1880"/>
                  </a:cubicBezTo>
                  <a:cubicBezTo>
                    <a:pt x="1580" y="1880"/>
                    <a:pt x="1981" y="1253"/>
                    <a:pt x="1981" y="827"/>
                  </a:cubicBezTo>
                  <a:cubicBezTo>
                    <a:pt x="1880" y="627"/>
                    <a:pt x="1780" y="326"/>
                    <a:pt x="1580" y="201"/>
                  </a:cubicBezTo>
                  <a:cubicBezTo>
                    <a:pt x="1354" y="0"/>
                    <a:pt x="1154" y="0"/>
                    <a:pt x="9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3401;p72">
              <a:extLst>
                <a:ext uri="{FF2B5EF4-FFF2-40B4-BE49-F238E27FC236}">
                  <a16:creationId xmlns:a16="http://schemas.microsoft.com/office/drawing/2014/main" id="{1329F9AC-C424-48B7-99CB-13CEC63E55C3}"/>
                </a:ext>
              </a:extLst>
            </p:cNvPr>
            <p:cNvSpPr/>
            <p:nvPr/>
          </p:nvSpPr>
          <p:spPr>
            <a:xfrm>
              <a:off x="3132975" y="2263825"/>
              <a:ext cx="42000" cy="162300"/>
            </a:xfrm>
            <a:custGeom>
              <a:avLst/>
              <a:gdLst/>
              <a:ahLst/>
              <a:cxnLst/>
              <a:rect l="l" t="t" r="r" b="b"/>
              <a:pathLst>
                <a:path w="1680" h="6492" extrusionOk="0">
                  <a:moveTo>
                    <a:pt x="1154" y="0"/>
                  </a:moveTo>
                  <a:cubicBezTo>
                    <a:pt x="1053" y="0"/>
                    <a:pt x="953" y="125"/>
                    <a:pt x="953" y="125"/>
                  </a:cubicBezTo>
                  <a:cubicBezTo>
                    <a:pt x="953" y="2105"/>
                    <a:pt x="1" y="4612"/>
                    <a:pt x="1154" y="6391"/>
                  </a:cubicBezTo>
                  <a:cubicBezTo>
                    <a:pt x="1254" y="6491"/>
                    <a:pt x="1354" y="6491"/>
                    <a:pt x="1354" y="6491"/>
                  </a:cubicBezTo>
                  <a:cubicBezTo>
                    <a:pt x="1580" y="6491"/>
                    <a:pt x="1680" y="6391"/>
                    <a:pt x="1580" y="6165"/>
                  </a:cubicBezTo>
                  <a:cubicBezTo>
                    <a:pt x="727" y="4286"/>
                    <a:pt x="1454" y="2105"/>
                    <a:pt x="1254" y="125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3402;p72">
              <a:extLst>
                <a:ext uri="{FF2B5EF4-FFF2-40B4-BE49-F238E27FC236}">
                  <a16:creationId xmlns:a16="http://schemas.microsoft.com/office/drawing/2014/main" id="{1EE259E1-C3BD-4DB4-AF60-CB7981961749}"/>
                </a:ext>
              </a:extLst>
            </p:cNvPr>
            <p:cNvSpPr/>
            <p:nvPr/>
          </p:nvSpPr>
          <p:spPr>
            <a:xfrm>
              <a:off x="3179975" y="2263825"/>
              <a:ext cx="91500" cy="138475"/>
            </a:xfrm>
            <a:custGeom>
              <a:avLst/>
              <a:gdLst/>
              <a:ahLst/>
              <a:cxnLst/>
              <a:rect l="l" t="t" r="r" b="b"/>
              <a:pathLst>
                <a:path w="3660" h="5539" extrusionOk="0">
                  <a:moveTo>
                    <a:pt x="1454" y="0"/>
                  </a:moveTo>
                  <a:cubicBezTo>
                    <a:pt x="1454" y="0"/>
                    <a:pt x="1354" y="0"/>
                    <a:pt x="1354" y="125"/>
                  </a:cubicBezTo>
                  <a:cubicBezTo>
                    <a:pt x="1153" y="1779"/>
                    <a:pt x="0" y="4185"/>
                    <a:pt x="1680" y="5338"/>
                  </a:cubicBezTo>
                  <a:cubicBezTo>
                    <a:pt x="1880" y="5439"/>
                    <a:pt x="1980" y="5539"/>
                    <a:pt x="2206" y="5539"/>
                  </a:cubicBezTo>
                  <a:cubicBezTo>
                    <a:pt x="2607" y="5539"/>
                    <a:pt x="3033" y="5138"/>
                    <a:pt x="3233" y="4812"/>
                  </a:cubicBezTo>
                  <a:cubicBezTo>
                    <a:pt x="3660" y="4185"/>
                    <a:pt x="3660" y="3258"/>
                    <a:pt x="3334" y="2632"/>
                  </a:cubicBezTo>
                  <a:cubicBezTo>
                    <a:pt x="3233" y="2506"/>
                    <a:pt x="3233" y="2506"/>
                    <a:pt x="3133" y="2506"/>
                  </a:cubicBezTo>
                  <a:lnTo>
                    <a:pt x="3033" y="2506"/>
                  </a:lnTo>
                  <a:cubicBezTo>
                    <a:pt x="2507" y="2832"/>
                    <a:pt x="2607" y="3258"/>
                    <a:pt x="2406" y="3659"/>
                  </a:cubicBezTo>
                  <a:cubicBezTo>
                    <a:pt x="2306" y="3885"/>
                    <a:pt x="2507" y="3985"/>
                    <a:pt x="2607" y="3985"/>
                  </a:cubicBezTo>
                  <a:cubicBezTo>
                    <a:pt x="2707" y="3985"/>
                    <a:pt x="2832" y="3985"/>
                    <a:pt x="2832" y="3885"/>
                  </a:cubicBezTo>
                  <a:cubicBezTo>
                    <a:pt x="2933" y="3659"/>
                    <a:pt x="2933" y="3358"/>
                    <a:pt x="3033" y="3133"/>
                  </a:cubicBezTo>
                  <a:lnTo>
                    <a:pt x="3033" y="3133"/>
                  </a:lnTo>
                  <a:cubicBezTo>
                    <a:pt x="3133" y="3659"/>
                    <a:pt x="3033" y="4286"/>
                    <a:pt x="2607" y="4712"/>
                  </a:cubicBezTo>
                  <a:cubicBezTo>
                    <a:pt x="2507" y="4912"/>
                    <a:pt x="2306" y="4912"/>
                    <a:pt x="2206" y="4912"/>
                  </a:cubicBezTo>
                  <a:cubicBezTo>
                    <a:pt x="1680" y="4912"/>
                    <a:pt x="1254" y="3885"/>
                    <a:pt x="1254" y="3459"/>
                  </a:cubicBezTo>
                  <a:cubicBezTo>
                    <a:pt x="1254" y="2306"/>
                    <a:pt x="1780" y="1153"/>
                    <a:pt x="1579" y="125"/>
                  </a:cubicBezTo>
                  <a:cubicBezTo>
                    <a:pt x="1579" y="0"/>
                    <a:pt x="1579" y="0"/>
                    <a:pt x="14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3403;p72">
              <a:extLst>
                <a:ext uri="{FF2B5EF4-FFF2-40B4-BE49-F238E27FC236}">
                  <a16:creationId xmlns:a16="http://schemas.microsoft.com/office/drawing/2014/main" id="{CF296310-33C4-4011-9AE1-0CEB024AFBAE}"/>
                </a:ext>
              </a:extLst>
            </p:cNvPr>
            <p:cNvSpPr/>
            <p:nvPr/>
          </p:nvSpPr>
          <p:spPr>
            <a:xfrm>
              <a:off x="3263300" y="2271950"/>
              <a:ext cx="57675" cy="172350"/>
            </a:xfrm>
            <a:custGeom>
              <a:avLst/>
              <a:gdLst/>
              <a:ahLst/>
              <a:cxnLst/>
              <a:rect l="l" t="t" r="r" b="b"/>
              <a:pathLst>
                <a:path w="2307" h="6894" extrusionOk="0">
                  <a:moveTo>
                    <a:pt x="126" y="1"/>
                  </a:moveTo>
                  <a:lnTo>
                    <a:pt x="1" y="101"/>
                  </a:lnTo>
                  <a:cubicBezTo>
                    <a:pt x="853" y="1154"/>
                    <a:pt x="1154" y="1981"/>
                    <a:pt x="1053" y="3234"/>
                  </a:cubicBezTo>
                  <a:cubicBezTo>
                    <a:pt x="1053" y="4487"/>
                    <a:pt x="427" y="5439"/>
                    <a:pt x="1" y="6693"/>
                  </a:cubicBezTo>
                  <a:cubicBezTo>
                    <a:pt x="1" y="6793"/>
                    <a:pt x="126" y="6893"/>
                    <a:pt x="226" y="6893"/>
                  </a:cubicBezTo>
                  <a:lnTo>
                    <a:pt x="327" y="6893"/>
                  </a:lnTo>
                  <a:cubicBezTo>
                    <a:pt x="1880" y="5640"/>
                    <a:pt x="2306" y="928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3404;p72">
              <a:extLst>
                <a:ext uri="{FF2B5EF4-FFF2-40B4-BE49-F238E27FC236}">
                  <a16:creationId xmlns:a16="http://schemas.microsoft.com/office/drawing/2014/main" id="{A0FFC598-08DC-472A-82A0-6B2B9533AA68}"/>
                </a:ext>
              </a:extLst>
            </p:cNvPr>
            <p:cNvSpPr/>
            <p:nvPr/>
          </p:nvSpPr>
          <p:spPr>
            <a:xfrm>
              <a:off x="3320950" y="2214325"/>
              <a:ext cx="31350" cy="227450"/>
            </a:xfrm>
            <a:custGeom>
              <a:avLst/>
              <a:gdLst/>
              <a:ahLst/>
              <a:cxnLst/>
              <a:rect l="l" t="t" r="r" b="b"/>
              <a:pathLst>
                <a:path w="1254" h="9098" extrusionOk="0">
                  <a:moveTo>
                    <a:pt x="201" y="0"/>
                  </a:moveTo>
                  <a:cubicBezTo>
                    <a:pt x="201" y="0"/>
                    <a:pt x="101" y="0"/>
                    <a:pt x="101" y="100"/>
                  </a:cubicBezTo>
                  <a:cubicBezTo>
                    <a:pt x="326" y="2932"/>
                    <a:pt x="0" y="6065"/>
                    <a:pt x="627" y="8872"/>
                  </a:cubicBezTo>
                  <a:cubicBezTo>
                    <a:pt x="727" y="8998"/>
                    <a:pt x="828" y="9098"/>
                    <a:pt x="953" y="9098"/>
                  </a:cubicBezTo>
                  <a:cubicBezTo>
                    <a:pt x="1053" y="9098"/>
                    <a:pt x="1254" y="8998"/>
                    <a:pt x="1254" y="8772"/>
                  </a:cubicBezTo>
                  <a:cubicBezTo>
                    <a:pt x="1153" y="5965"/>
                    <a:pt x="1053" y="2832"/>
                    <a:pt x="326" y="100"/>
                  </a:cubicBezTo>
                  <a:cubicBezTo>
                    <a:pt x="326" y="0"/>
                    <a:pt x="201" y="0"/>
                    <a:pt x="2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3405;p72">
              <a:extLst>
                <a:ext uri="{FF2B5EF4-FFF2-40B4-BE49-F238E27FC236}">
                  <a16:creationId xmlns:a16="http://schemas.microsoft.com/office/drawing/2014/main" id="{9A5E091D-3FA7-4658-BA0D-0B6492E11E1E}"/>
                </a:ext>
              </a:extLst>
            </p:cNvPr>
            <p:cNvSpPr/>
            <p:nvPr/>
          </p:nvSpPr>
          <p:spPr>
            <a:xfrm>
              <a:off x="3378600" y="2295150"/>
              <a:ext cx="15675" cy="94000"/>
            </a:xfrm>
            <a:custGeom>
              <a:avLst/>
              <a:gdLst/>
              <a:ahLst/>
              <a:cxnLst/>
              <a:rect l="l" t="t" r="r" b="b"/>
              <a:pathLst>
                <a:path w="627" h="3760" extrusionOk="0">
                  <a:moveTo>
                    <a:pt x="301" y="0"/>
                  </a:moveTo>
                  <a:cubicBezTo>
                    <a:pt x="301" y="0"/>
                    <a:pt x="301" y="125"/>
                    <a:pt x="201" y="125"/>
                  </a:cubicBezTo>
                  <a:cubicBezTo>
                    <a:pt x="101" y="1253"/>
                    <a:pt x="0" y="2406"/>
                    <a:pt x="101" y="3559"/>
                  </a:cubicBezTo>
                  <a:cubicBezTo>
                    <a:pt x="101" y="3760"/>
                    <a:pt x="201" y="3760"/>
                    <a:pt x="301" y="3760"/>
                  </a:cubicBezTo>
                  <a:cubicBezTo>
                    <a:pt x="401" y="3760"/>
                    <a:pt x="527" y="3760"/>
                    <a:pt x="527" y="3559"/>
                  </a:cubicBezTo>
                  <a:cubicBezTo>
                    <a:pt x="627" y="2406"/>
                    <a:pt x="527" y="1253"/>
                    <a:pt x="401" y="125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3406;p72">
              <a:extLst>
                <a:ext uri="{FF2B5EF4-FFF2-40B4-BE49-F238E27FC236}">
                  <a16:creationId xmlns:a16="http://schemas.microsoft.com/office/drawing/2014/main" id="{92984AE8-EFE0-4A04-B9AA-BAC9CFE2E4B2}"/>
                </a:ext>
              </a:extLst>
            </p:cNvPr>
            <p:cNvSpPr/>
            <p:nvPr/>
          </p:nvSpPr>
          <p:spPr>
            <a:xfrm>
              <a:off x="3423075" y="2253800"/>
              <a:ext cx="33875" cy="151025"/>
            </a:xfrm>
            <a:custGeom>
              <a:avLst/>
              <a:gdLst/>
              <a:ahLst/>
              <a:cxnLst/>
              <a:rect l="l" t="t" r="r" b="b"/>
              <a:pathLst>
                <a:path w="1355" h="6041" extrusionOk="0">
                  <a:moveTo>
                    <a:pt x="201" y="0"/>
                  </a:moveTo>
                  <a:lnTo>
                    <a:pt x="101" y="100"/>
                  </a:lnTo>
                  <a:cubicBezTo>
                    <a:pt x="1" y="1980"/>
                    <a:pt x="627" y="3860"/>
                    <a:pt x="728" y="5739"/>
                  </a:cubicBezTo>
                  <a:cubicBezTo>
                    <a:pt x="728" y="5940"/>
                    <a:pt x="928" y="6040"/>
                    <a:pt x="1028" y="6040"/>
                  </a:cubicBezTo>
                  <a:cubicBezTo>
                    <a:pt x="1254" y="6040"/>
                    <a:pt x="1354" y="5940"/>
                    <a:pt x="1354" y="5739"/>
                  </a:cubicBezTo>
                  <a:cubicBezTo>
                    <a:pt x="1129" y="3860"/>
                    <a:pt x="728" y="1980"/>
                    <a:pt x="301" y="100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3407;p72">
              <a:extLst>
                <a:ext uri="{FF2B5EF4-FFF2-40B4-BE49-F238E27FC236}">
                  <a16:creationId xmlns:a16="http://schemas.microsoft.com/office/drawing/2014/main" id="{8E427355-7E3A-4EB4-B065-9777CB50D06B}"/>
                </a:ext>
              </a:extLst>
            </p:cNvPr>
            <p:cNvSpPr/>
            <p:nvPr/>
          </p:nvSpPr>
          <p:spPr>
            <a:xfrm>
              <a:off x="2699400" y="165040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852" y="1"/>
                  </a:moveTo>
                  <a:cubicBezTo>
                    <a:pt x="627" y="101"/>
                    <a:pt x="426" y="226"/>
                    <a:pt x="226" y="226"/>
                  </a:cubicBezTo>
                  <a:cubicBezTo>
                    <a:pt x="0" y="326"/>
                    <a:pt x="0" y="527"/>
                    <a:pt x="226" y="627"/>
                  </a:cubicBezTo>
                  <a:lnTo>
                    <a:pt x="1153" y="627"/>
                  </a:lnTo>
                  <a:cubicBezTo>
                    <a:pt x="1579" y="627"/>
                    <a:pt x="1379" y="1"/>
                    <a:pt x="1053" y="1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3408;p72">
              <a:extLst>
                <a:ext uri="{FF2B5EF4-FFF2-40B4-BE49-F238E27FC236}">
                  <a16:creationId xmlns:a16="http://schemas.microsoft.com/office/drawing/2014/main" id="{C8C79396-E319-4DC0-BBF7-8A4A84CA8416}"/>
                </a:ext>
              </a:extLst>
            </p:cNvPr>
            <p:cNvSpPr/>
            <p:nvPr/>
          </p:nvSpPr>
          <p:spPr>
            <a:xfrm>
              <a:off x="2720700" y="1666075"/>
              <a:ext cx="44500" cy="26325"/>
            </a:xfrm>
            <a:custGeom>
              <a:avLst/>
              <a:gdLst/>
              <a:ahLst/>
              <a:cxnLst/>
              <a:rect l="l" t="t" r="r" b="b"/>
              <a:pathLst>
                <a:path w="1780" h="1053" extrusionOk="0">
                  <a:moveTo>
                    <a:pt x="1253" y="0"/>
                  </a:moveTo>
                  <a:cubicBezTo>
                    <a:pt x="1153" y="0"/>
                    <a:pt x="1028" y="0"/>
                    <a:pt x="928" y="100"/>
                  </a:cubicBezTo>
                  <a:cubicBezTo>
                    <a:pt x="727" y="326"/>
                    <a:pt x="401" y="426"/>
                    <a:pt x="101" y="627"/>
                  </a:cubicBezTo>
                  <a:cubicBezTo>
                    <a:pt x="0" y="627"/>
                    <a:pt x="0" y="727"/>
                    <a:pt x="101" y="852"/>
                  </a:cubicBezTo>
                  <a:cubicBezTo>
                    <a:pt x="201" y="1053"/>
                    <a:pt x="401" y="1053"/>
                    <a:pt x="627" y="1053"/>
                  </a:cubicBezTo>
                  <a:cubicBezTo>
                    <a:pt x="928" y="1053"/>
                    <a:pt x="1253" y="952"/>
                    <a:pt x="1454" y="852"/>
                  </a:cubicBezTo>
                  <a:cubicBezTo>
                    <a:pt x="1654" y="727"/>
                    <a:pt x="1780" y="426"/>
                    <a:pt x="1654" y="226"/>
                  </a:cubicBezTo>
                  <a:cubicBezTo>
                    <a:pt x="1554" y="0"/>
                    <a:pt x="1454" y="0"/>
                    <a:pt x="1253" y="0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3409;p72">
              <a:extLst>
                <a:ext uri="{FF2B5EF4-FFF2-40B4-BE49-F238E27FC236}">
                  <a16:creationId xmlns:a16="http://schemas.microsoft.com/office/drawing/2014/main" id="{43E310F4-1899-4ED4-AD5E-22FFC2B7B4D8}"/>
                </a:ext>
              </a:extLst>
            </p:cNvPr>
            <p:cNvSpPr/>
            <p:nvPr/>
          </p:nvSpPr>
          <p:spPr>
            <a:xfrm>
              <a:off x="2770200" y="1674200"/>
              <a:ext cx="23200" cy="13200"/>
            </a:xfrm>
            <a:custGeom>
              <a:avLst/>
              <a:gdLst/>
              <a:ahLst/>
              <a:cxnLst/>
              <a:rect l="l" t="t" r="r" b="b"/>
              <a:pathLst>
                <a:path w="928" h="528" extrusionOk="0">
                  <a:moveTo>
                    <a:pt x="627" y="1"/>
                  </a:moveTo>
                  <a:cubicBezTo>
                    <a:pt x="627" y="1"/>
                    <a:pt x="527" y="1"/>
                    <a:pt x="527" y="101"/>
                  </a:cubicBezTo>
                  <a:cubicBezTo>
                    <a:pt x="426" y="201"/>
                    <a:pt x="301" y="302"/>
                    <a:pt x="201" y="302"/>
                  </a:cubicBezTo>
                  <a:cubicBezTo>
                    <a:pt x="0" y="302"/>
                    <a:pt x="101" y="527"/>
                    <a:pt x="201" y="527"/>
                  </a:cubicBezTo>
                  <a:cubicBezTo>
                    <a:pt x="426" y="527"/>
                    <a:pt x="627" y="402"/>
                    <a:pt x="727" y="302"/>
                  </a:cubicBezTo>
                  <a:cubicBezTo>
                    <a:pt x="928" y="20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3410;p72">
              <a:extLst>
                <a:ext uri="{FF2B5EF4-FFF2-40B4-BE49-F238E27FC236}">
                  <a16:creationId xmlns:a16="http://schemas.microsoft.com/office/drawing/2014/main" id="{4F990D41-9316-4CD4-8BEE-35E8BCC1C119}"/>
                </a:ext>
              </a:extLst>
            </p:cNvPr>
            <p:cNvSpPr/>
            <p:nvPr/>
          </p:nvSpPr>
          <p:spPr>
            <a:xfrm>
              <a:off x="3268950" y="1444250"/>
              <a:ext cx="20700" cy="39500"/>
            </a:xfrm>
            <a:custGeom>
              <a:avLst/>
              <a:gdLst/>
              <a:ahLst/>
              <a:cxnLst/>
              <a:rect l="l" t="t" r="r" b="b"/>
              <a:pathLst>
                <a:path w="828" h="1580" extrusionOk="0">
                  <a:moveTo>
                    <a:pt x="401" y="1"/>
                  </a:moveTo>
                  <a:cubicBezTo>
                    <a:pt x="301" y="1"/>
                    <a:pt x="201" y="1"/>
                    <a:pt x="101" y="201"/>
                  </a:cubicBezTo>
                  <a:lnTo>
                    <a:pt x="0" y="1154"/>
                  </a:lnTo>
                  <a:cubicBezTo>
                    <a:pt x="0" y="1354"/>
                    <a:pt x="201" y="1580"/>
                    <a:pt x="401" y="1580"/>
                  </a:cubicBezTo>
                  <a:cubicBezTo>
                    <a:pt x="627" y="1580"/>
                    <a:pt x="827" y="1354"/>
                    <a:pt x="827" y="1154"/>
                  </a:cubicBezTo>
                  <a:lnTo>
                    <a:pt x="727" y="201"/>
                  </a:lnTo>
                  <a:cubicBezTo>
                    <a:pt x="627" y="1"/>
                    <a:pt x="527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3411;p72">
              <a:extLst>
                <a:ext uri="{FF2B5EF4-FFF2-40B4-BE49-F238E27FC236}">
                  <a16:creationId xmlns:a16="http://schemas.microsoft.com/office/drawing/2014/main" id="{60B80D6B-C216-4597-A6A7-2F2AC92716D0}"/>
                </a:ext>
              </a:extLst>
            </p:cNvPr>
            <p:cNvSpPr/>
            <p:nvPr/>
          </p:nvSpPr>
          <p:spPr>
            <a:xfrm>
              <a:off x="3292125" y="1436750"/>
              <a:ext cx="37000" cy="70200"/>
            </a:xfrm>
            <a:custGeom>
              <a:avLst/>
              <a:gdLst/>
              <a:ahLst/>
              <a:cxnLst/>
              <a:rect l="l" t="t" r="r" b="b"/>
              <a:pathLst>
                <a:path w="1480" h="2808" extrusionOk="0">
                  <a:moveTo>
                    <a:pt x="527" y="0"/>
                  </a:moveTo>
                  <a:cubicBezTo>
                    <a:pt x="226" y="0"/>
                    <a:pt x="101" y="201"/>
                    <a:pt x="1" y="501"/>
                  </a:cubicBezTo>
                  <a:cubicBezTo>
                    <a:pt x="1" y="1128"/>
                    <a:pt x="1" y="2080"/>
                    <a:pt x="427" y="2607"/>
                  </a:cubicBezTo>
                  <a:cubicBezTo>
                    <a:pt x="627" y="2707"/>
                    <a:pt x="727" y="2807"/>
                    <a:pt x="853" y="2807"/>
                  </a:cubicBezTo>
                  <a:cubicBezTo>
                    <a:pt x="1153" y="2807"/>
                    <a:pt x="1479" y="2381"/>
                    <a:pt x="1479" y="2080"/>
                  </a:cubicBezTo>
                  <a:cubicBezTo>
                    <a:pt x="1354" y="1755"/>
                    <a:pt x="1254" y="1554"/>
                    <a:pt x="1153" y="1253"/>
                  </a:cubicBezTo>
                  <a:cubicBezTo>
                    <a:pt x="1053" y="927"/>
                    <a:pt x="1053" y="727"/>
                    <a:pt x="953" y="401"/>
                  </a:cubicBezTo>
                  <a:cubicBezTo>
                    <a:pt x="953" y="201"/>
                    <a:pt x="727" y="0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3412;p72">
              <a:extLst>
                <a:ext uri="{FF2B5EF4-FFF2-40B4-BE49-F238E27FC236}">
                  <a16:creationId xmlns:a16="http://schemas.microsoft.com/office/drawing/2014/main" id="{61D2D1F6-87F7-4788-B58B-026ED225C9F5}"/>
                </a:ext>
              </a:extLst>
            </p:cNvPr>
            <p:cNvSpPr/>
            <p:nvPr/>
          </p:nvSpPr>
          <p:spPr>
            <a:xfrm>
              <a:off x="3334100" y="1439250"/>
              <a:ext cx="36375" cy="49525"/>
            </a:xfrm>
            <a:custGeom>
              <a:avLst/>
              <a:gdLst/>
              <a:ahLst/>
              <a:cxnLst/>
              <a:rect l="l" t="t" r="r" b="b"/>
              <a:pathLst>
                <a:path w="1455" h="1981" extrusionOk="0">
                  <a:moveTo>
                    <a:pt x="427" y="0"/>
                  </a:moveTo>
                  <a:cubicBezTo>
                    <a:pt x="201" y="0"/>
                    <a:pt x="1" y="201"/>
                    <a:pt x="1" y="401"/>
                  </a:cubicBezTo>
                  <a:cubicBezTo>
                    <a:pt x="1" y="827"/>
                    <a:pt x="101" y="1354"/>
                    <a:pt x="302" y="1780"/>
                  </a:cubicBezTo>
                  <a:cubicBezTo>
                    <a:pt x="527" y="1880"/>
                    <a:pt x="627" y="1980"/>
                    <a:pt x="828" y="1980"/>
                  </a:cubicBezTo>
                  <a:lnTo>
                    <a:pt x="1154" y="1980"/>
                  </a:lnTo>
                  <a:cubicBezTo>
                    <a:pt x="1354" y="1780"/>
                    <a:pt x="1454" y="1354"/>
                    <a:pt x="1254" y="1028"/>
                  </a:cubicBezTo>
                  <a:cubicBezTo>
                    <a:pt x="928" y="827"/>
                    <a:pt x="828" y="627"/>
                    <a:pt x="828" y="301"/>
                  </a:cubicBezTo>
                  <a:cubicBezTo>
                    <a:pt x="828" y="101"/>
                    <a:pt x="6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3413;p72">
              <a:extLst>
                <a:ext uri="{FF2B5EF4-FFF2-40B4-BE49-F238E27FC236}">
                  <a16:creationId xmlns:a16="http://schemas.microsoft.com/office/drawing/2014/main" id="{8228E798-7D47-4F7C-B3BC-B8FBA63A4DCB}"/>
                </a:ext>
              </a:extLst>
            </p:cNvPr>
            <p:cNvSpPr/>
            <p:nvPr/>
          </p:nvSpPr>
          <p:spPr>
            <a:xfrm>
              <a:off x="3320950" y="1909175"/>
              <a:ext cx="33850" cy="65175"/>
            </a:xfrm>
            <a:custGeom>
              <a:avLst/>
              <a:gdLst/>
              <a:ahLst/>
              <a:cxnLst/>
              <a:rect l="l" t="t" r="r" b="b"/>
              <a:pathLst>
                <a:path w="1354" h="2607" extrusionOk="0">
                  <a:moveTo>
                    <a:pt x="953" y="0"/>
                  </a:moveTo>
                  <a:cubicBezTo>
                    <a:pt x="727" y="0"/>
                    <a:pt x="527" y="201"/>
                    <a:pt x="527" y="401"/>
                  </a:cubicBezTo>
                  <a:cubicBezTo>
                    <a:pt x="527" y="727"/>
                    <a:pt x="427" y="928"/>
                    <a:pt x="326" y="1254"/>
                  </a:cubicBezTo>
                  <a:cubicBezTo>
                    <a:pt x="201" y="1554"/>
                    <a:pt x="0" y="1780"/>
                    <a:pt x="0" y="2181"/>
                  </a:cubicBezTo>
                  <a:cubicBezTo>
                    <a:pt x="101" y="2406"/>
                    <a:pt x="326" y="2607"/>
                    <a:pt x="527" y="2607"/>
                  </a:cubicBezTo>
                  <a:lnTo>
                    <a:pt x="627" y="2607"/>
                  </a:lnTo>
                  <a:cubicBezTo>
                    <a:pt x="1053" y="2406"/>
                    <a:pt x="1153" y="2081"/>
                    <a:pt x="1254" y="1554"/>
                  </a:cubicBezTo>
                  <a:cubicBezTo>
                    <a:pt x="1354" y="1254"/>
                    <a:pt x="1354" y="828"/>
                    <a:pt x="1354" y="401"/>
                  </a:cubicBezTo>
                  <a:cubicBezTo>
                    <a:pt x="1354" y="201"/>
                    <a:pt x="1153" y="0"/>
                    <a:pt x="9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3414;p72">
              <a:extLst>
                <a:ext uri="{FF2B5EF4-FFF2-40B4-BE49-F238E27FC236}">
                  <a16:creationId xmlns:a16="http://schemas.microsoft.com/office/drawing/2014/main" id="{9B992B5B-75FC-4916-8666-60E9DEEBA5D1}"/>
                </a:ext>
              </a:extLst>
            </p:cNvPr>
            <p:cNvSpPr/>
            <p:nvPr/>
          </p:nvSpPr>
          <p:spPr>
            <a:xfrm>
              <a:off x="3383600" y="1906675"/>
              <a:ext cx="23850" cy="59550"/>
            </a:xfrm>
            <a:custGeom>
              <a:avLst/>
              <a:gdLst/>
              <a:ahLst/>
              <a:cxnLst/>
              <a:rect l="l" t="t" r="r" b="b"/>
              <a:pathLst>
                <a:path w="954" h="2382" extrusionOk="0">
                  <a:moveTo>
                    <a:pt x="427" y="0"/>
                  </a:moveTo>
                  <a:cubicBezTo>
                    <a:pt x="327" y="0"/>
                    <a:pt x="201" y="100"/>
                    <a:pt x="101" y="201"/>
                  </a:cubicBezTo>
                  <a:cubicBezTo>
                    <a:pt x="1" y="827"/>
                    <a:pt x="1" y="1354"/>
                    <a:pt x="1" y="1980"/>
                  </a:cubicBezTo>
                  <a:cubicBezTo>
                    <a:pt x="1" y="2281"/>
                    <a:pt x="201" y="2381"/>
                    <a:pt x="427" y="2381"/>
                  </a:cubicBezTo>
                  <a:cubicBezTo>
                    <a:pt x="627" y="2381"/>
                    <a:pt x="953" y="2181"/>
                    <a:pt x="828" y="1880"/>
                  </a:cubicBezTo>
                  <a:cubicBezTo>
                    <a:pt x="627" y="1354"/>
                    <a:pt x="627" y="827"/>
                    <a:pt x="728" y="301"/>
                  </a:cubicBezTo>
                  <a:cubicBezTo>
                    <a:pt x="728" y="100"/>
                    <a:pt x="6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3415;p72">
              <a:extLst>
                <a:ext uri="{FF2B5EF4-FFF2-40B4-BE49-F238E27FC236}">
                  <a16:creationId xmlns:a16="http://schemas.microsoft.com/office/drawing/2014/main" id="{440C63BD-BB93-469A-A1CC-A141A0AEE594}"/>
                </a:ext>
              </a:extLst>
            </p:cNvPr>
            <p:cNvSpPr/>
            <p:nvPr/>
          </p:nvSpPr>
          <p:spPr>
            <a:xfrm>
              <a:off x="3433100" y="1887875"/>
              <a:ext cx="52650" cy="60175"/>
            </a:xfrm>
            <a:custGeom>
              <a:avLst/>
              <a:gdLst/>
              <a:ahLst/>
              <a:cxnLst/>
              <a:rect l="l" t="t" r="r" b="b"/>
              <a:pathLst>
                <a:path w="2106" h="2407" extrusionOk="0">
                  <a:moveTo>
                    <a:pt x="427" y="0"/>
                  </a:moveTo>
                  <a:cubicBezTo>
                    <a:pt x="226" y="0"/>
                    <a:pt x="1" y="226"/>
                    <a:pt x="101" y="426"/>
                  </a:cubicBezTo>
                  <a:cubicBezTo>
                    <a:pt x="327" y="1053"/>
                    <a:pt x="627" y="1680"/>
                    <a:pt x="1053" y="2206"/>
                  </a:cubicBezTo>
                  <a:cubicBezTo>
                    <a:pt x="1053" y="2306"/>
                    <a:pt x="1254" y="2406"/>
                    <a:pt x="1354" y="2406"/>
                  </a:cubicBezTo>
                  <a:cubicBezTo>
                    <a:pt x="1680" y="2406"/>
                    <a:pt x="2106" y="1880"/>
                    <a:pt x="1680" y="1579"/>
                  </a:cubicBezTo>
                  <a:cubicBezTo>
                    <a:pt x="1254" y="1153"/>
                    <a:pt x="953" y="752"/>
                    <a:pt x="728" y="126"/>
                  </a:cubicBezTo>
                  <a:cubicBezTo>
                    <a:pt x="627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3416;p72">
              <a:extLst>
                <a:ext uri="{FF2B5EF4-FFF2-40B4-BE49-F238E27FC236}">
                  <a16:creationId xmlns:a16="http://schemas.microsoft.com/office/drawing/2014/main" id="{5816B9A0-7A9A-47CC-AC27-CF2009982060}"/>
                </a:ext>
              </a:extLst>
            </p:cNvPr>
            <p:cNvSpPr/>
            <p:nvPr/>
          </p:nvSpPr>
          <p:spPr>
            <a:xfrm>
              <a:off x="3602900" y="2169825"/>
              <a:ext cx="80850" cy="42000"/>
            </a:xfrm>
            <a:custGeom>
              <a:avLst/>
              <a:gdLst/>
              <a:ahLst/>
              <a:cxnLst/>
              <a:rect l="l" t="t" r="r" b="b"/>
              <a:pathLst>
                <a:path w="3234" h="1680" extrusionOk="0">
                  <a:moveTo>
                    <a:pt x="627" y="1"/>
                  </a:moveTo>
                  <a:cubicBezTo>
                    <a:pt x="327" y="1"/>
                    <a:pt x="1" y="427"/>
                    <a:pt x="327" y="752"/>
                  </a:cubicBezTo>
                  <a:cubicBezTo>
                    <a:pt x="828" y="1153"/>
                    <a:pt x="1580" y="1680"/>
                    <a:pt x="2206" y="1680"/>
                  </a:cubicBezTo>
                  <a:cubicBezTo>
                    <a:pt x="2507" y="1680"/>
                    <a:pt x="2833" y="1580"/>
                    <a:pt x="3033" y="1379"/>
                  </a:cubicBezTo>
                  <a:cubicBezTo>
                    <a:pt x="3234" y="1153"/>
                    <a:pt x="3134" y="953"/>
                    <a:pt x="3033" y="752"/>
                  </a:cubicBezTo>
                  <a:cubicBezTo>
                    <a:pt x="2708" y="427"/>
                    <a:pt x="2407" y="427"/>
                    <a:pt x="1981" y="326"/>
                  </a:cubicBezTo>
                  <a:cubicBezTo>
                    <a:pt x="1580" y="226"/>
                    <a:pt x="1154" y="126"/>
                    <a:pt x="7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3417;p72">
              <a:extLst>
                <a:ext uri="{FF2B5EF4-FFF2-40B4-BE49-F238E27FC236}">
                  <a16:creationId xmlns:a16="http://schemas.microsoft.com/office/drawing/2014/main" id="{CAF50AC4-F80E-4D6E-8E64-776F73EB0718}"/>
                </a:ext>
              </a:extLst>
            </p:cNvPr>
            <p:cNvSpPr/>
            <p:nvPr/>
          </p:nvSpPr>
          <p:spPr>
            <a:xfrm>
              <a:off x="3654900" y="2141625"/>
              <a:ext cx="78350" cy="36375"/>
            </a:xfrm>
            <a:custGeom>
              <a:avLst/>
              <a:gdLst/>
              <a:ahLst/>
              <a:cxnLst/>
              <a:rect l="l" t="t" r="r" b="b"/>
              <a:pathLst>
                <a:path w="3134" h="1455" extrusionOk="0">
                  <a:moveTo>
                    <a:pt x="753" y="1"/>
                  </a:moveTo>
                  <a:cubicBezTo>
                    <a:pt x="327" y="1"/>
                    <a:pt x="1" y="502"/>
                    <a:pt x="427" y="828"/>
                  </a:cubicBezTo>
                  <a:cubicBezTo>
                    <a:pt x="853" y="1254"/>
                    <a:pt x="1379" y="1454"/>
                    <a:pt x="2006" y="1454"/>
                  </a:cubicBezTo>
                  <a:cubicBezTo>
                    <a:pt x="2106" y="1454"/>
                    <a:pt x="2307" y="1354"/>
                    <a:pt x="2407" y="1354"/>
                  </a:cubicBezTo>
                  <a:cubicBezTo>
                    <a:pt x="3134" y="1254"/>
                    <a:pt x="2933" y="302"/>
                    <a:pt x="2307" y="302"/>
                  </a:cubicBezTo>
                  <a:lnTo>
                    <a:pt x="1780" y="302"/>
                  </a:lnTo>
                  <a:cubicBezTo>
                    <a:pt x="1580" y="302"/>
                    <a:pt x="1254" y="201"/>
                    <a:pt x="953" y="101"/>
                  </a:cubicBezTo>
                  <a:cubicBezTo>
                    <a:pt x="953" y="1"/>
                    <a:pt x="853" y="1"/>
                    <a:pt x="7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3418;p72">
              <a:extLst>
                <a:ext uri="{FF2B5EF4-FFF2-40B4-BE49-F238E27FC236}">
                  <a16:creationId xmlns:a16="http://schemas.microsoft.com/office/drawing/2014/main" id="{AB23064E-0372-48FF-BEAA-FA10D844A3A6}"/>
                </a:ext>
              </a:extLst>
            </p:cNvPr>
            <p:cNvSpPr/>
            <p:nvPr/>
          </p:nvSpPr>
          <p:spPr>
            <a:xfrm>
              <a:off x="2605400" y="2075850"/>
              <a:ext cx="68325" cy="36975"/>
            </a:xfrm>
            <a:custGeom>
              <a:avLst/>
              <a:gdLst/>
              <a:ahLst/>
              <a:cxnLst/>
              <a:rect l="l" t="t" r="r" b="b"/>
              <a:pathLst>
                <a:path w="2733" h="1479" extrusionOk="0">
                  <a:moveTo>
                    <a:pt x="1580" y="0"/>
                  </a:moveTo>
                  <a:cubicBezTo>
                    <a:pt x="1254" y="326"/>
                    <a:pt x="953" y="526"/>
                    <a:pt x="527" y="627"/>
                  </a:cubicBezTo>
                  <a:cubicBezTo>
                    <a:pt x="1" y="852"/>
                    <a:pt x="226" y="1479"/>
                    <a:pt x="627" y="1479"/>
                  </a:cubicBezTo>
                  <a:lnTo>
                    <a:pt x="753" y="1479"/>
                  </a:lnTo>
                  <a:cubicBezTo>
                    <a:pt x="1254" y="1379"/>
                    <a:pt x="1680" y="1253"/>
                    <a:pt x="2206" y="1053"/>
                  </a:cubicBezTo>
                  <a:cubicBezTo>
                    <a:pt x="2733" y="752"/>
                    <a:pt x="2307" y="0"/>
                    <a:pt x="1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3419;p72">
              <a:extLst>
                <a:ext uri="{FF2B5EF4-FFF2-40B4-BE49-F238E27FC236}">
                  <a16:creationId xmlns:a16="http://schemas.microsoft.com/office/drawing/2014/main" id="{67D97D67-7C83-486E-9242-EB23B7A2CBAD}"/>
                </a:ext>
              </a:extLst>
            </p:cNvPr>
            <p:cNvSpPr/>
            <p:nvPr/>
          </p:nvSpPr>
          <p:spPr>
            <a:xfrm>
              <a:off x="2571575" y="2060175"/>
              <a:ext cx="47025" cy="23825"/>
            </a:xfrm>
            <a:custGeom>
              <a:avLst/>
              <a:gdLst/>
              <a:ahLst/>
              <a:cxnLst/>
              <a:rect l="l" t="t" r="r" b="b"/>
              <a:pathLst>
                <a:path w="1881" h="953" extrusionOk="0">
                  <a:moveTo>
                    <a:pt x="1354" y="1"/>
                  </a:moveTo>
                  <a:cubicBezTo>
                    <a:pt x="1354" y="1"/>
                    <a:pt x="1254" y="1"/>
                    <a:pt x="1254" y="126"/>
                  </a:cubicBezTo>
                  <a:cubicBezTo>
                    <a:pt x="1053" y="126"/>
                    <a:pt x="853" y="226"/>
                    <a:pt x="627" y="226"/>
                  </a:cubicBezTo>
                  <a:cubicBezTo>
                    <a:pt x="527" y="326"/>
                    <a:pt x="426" y="326"/>
                    <a:pt x="326" y="326"/>
                  </a:cubicBezTo>
                  <a:cubicBezTo>
                    <a:pt x="226" y="427"/>
                    <a:pt x="226" y="527"/>
                    <a:pt x="101" y="527"/>
                  </a:cubicBezTo>
                  <a:cubicBezTo>
                    <a:pt x="0" y="527"/>
                    <a:pt x="0" y="752"/>
                    <a:pt x="101" y="752"/>
                  </a:cubicBezTo>
                  <a:cubicBezTo>
                    <a:pt x="226" y="752"/>
                    <a:pt x="226" y="853"/>
                    <a:pt x="326" y="853"/>
                  </a:cubicBezTo>
                  <a:cubicBezTo>
                    <a:pt x="426" y="953"/>
                    <a:pt x="527" y="953"/>
                    <a:pt x="627" y="953"/>
                  </a:cubicBezTo>
                  <a:lnTo>
                    <a:pt x="727" y="953"/>
                  </a:lnTo>
                  <a:cubicBezTo>
                    <a:pt x="1053" y="953"/>
                    <a:pt x="1254" y="853"/>
                    <a:pt x="1579" y="752"/>
                  </a:cubicBezTo>
                  <a:cubicBezTo>
                    <a:pt x="1880" y="527"/>
                    <a:pt x="1680" y="1"/>
                    <a:pt x="1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3420;p72">
              <a:extLst>
                <a:ext uri="{FF2B5EF4-FFF2-40B4-BE49-F238E27FC236}">
                  <a16:creationId xmlns:a16="http://schemas.microsoft.com/office/drawing/2014/main" id="{1F6F2073-5E92-4963-BB2E-1D2F2A9EB00A}"/>
                </a:ext>
              </a:extLst>
            </p:cNvPr>
            <p:cNvSpPr/>
            <p:nvPr/>
          </p:nvSpPr>
          <p:spPr>
            <a:xfrm>
              <a:off x="2827850" y="2112800"/>
              <a:ext cx="54525" cy="47025"/>
            </a:xfrm>
            <a:custGeom>
              <a:avLst/>
              <a:gdLst/>
              <a:ahLst/>
              <a:cxnLst/>
              <a:rect l="l" t="t" r="r" b="b"/>
              <a:pathLst>
                <a:path w="2181" h="1881" extrusionOk="0">
                  <a:moveTo>
                    <a:pt x="1554" y="1"/>
                  </a:moveTo>
                  <a:cubicBezTo>
                    <a:pt x="1454" y="1"/>
                    <a:pt x="1353" y="101"/>
                    <a:pt x="1253" y="201"/>
                  </a:cubicBezTo>
                  <a:cubicBezTo>
                    <a:pt x="1128" y="201"/>
                    <a:pt x="1028" y="402"/>
                    <a:pt x="927" y="402"/>
                  </a:cubicBezTo>
                  <a:cubicBezTo>
                    <a:pt x="727" y="527"/>
                    <a:pt x="627" y="627"/>
                    <a:pt x="401" y="728"/>
                  </a:cubicBezTo>
                  <a:cubicBezTo>
                    <a:pt x="201" y="928"/>
                    <a:pt x="0" y="1254"/>
                    <a:pt x="201" y="1555"/>
                  </a:cubicBezTo>
                  <a:cubicBezTo>
                    <a:pt x="301" y="1780"/>
                    <a:pt x="501" y="1881"/>
                    <a:pt x="727" y="1881"/>
                  </a:cubicBezTo>
                  <a:cubicBezTo>
                    <a:pt x="827" y="1881"/>
                    <a:pt x="927" y="1881"/>
                    <a:pt x="1028" y="1780"/>
                  </a:cubicBezTo>
                  <a:cubicBezTo>
                    <a:pt x="1454" y="1455"/>
                    <a:pt x="1880" y="1154"/>
                    <a:pt x="2080" y="627"/>
                  </a:cubicBezTo>
                  <a:cubicBezTo>
                    <a:pt x="2181" y="402"/>
                    <a:pt x="1980" y="201"/>
                    <a:pt x="1880" y="101"/>
                  </a:cubicBezTo>
                  <a:cubicBezTo>
                    <a:pt x="1754" y="1"/>
                    <a:pt x="1654" y="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3421;p72">
              <a:extLst>
                <a:ext uri="{FF2B5EF4-FFF2-40B4-BE49-F238E27FC236}">
                  <a16:creationId xmlns:a16="http://schemas.microsoft.com/office/drawing/2014/main" id="{4738E5D2-7188-4DC0-838B-EE5F4AAC5C01}"/>
                </a:ext>
              </a:extLst>
            </p:cNvPr>
            <p:cNvSpPr/>
            <p:nvPr/>
          </p:nvSpPr>
          <p:spPr>
            <a:xfrm>
              <a:off x="2861675" y="2130975"/>
              <a:ext cx="47025" cy="42000"/>
            </a:xfrm>
            <a:custGeom>
              <a:avLst/>
              <a:gdLst/>
              <a:ahLst/>
              <a:cxnLst/>
              <a:rect l="l" t="t" r="r" b="b"/>
              <a:pathLst>
                <a:path w="1881" h="1680" extrusionOk="0">
                  <a:moveTo>
                    <a:pt x="1354" y="1"/>
                  </a:moveTo>
                  <a:cubicBezTo>
                    <a:pt x="1254" y="1"/>
                    <a:pt x="1028" y="1"/>
                    <a:pt x="928" y="201"/>
                  </a:cubicBezTo>
                  <a:cubicBezTo>
                    <a:pt x="828" y="427"/>
                    <a:pt x="627" y="527"/>
                    <a:pt x="401" y="728"/>
                  </a:cubicBezTo>
                  <a:cubicBezTo>
                    <a:pt x="101" y="828"/>
                    <a:pt x="0" y="1154"/>
                    <a:pt x="201" y="1354"/>
                  </a:cubicBezTo>
                  <a:cubicBezTo>
                    <a:pt x="301" y="1555"/>
                    <a:pt x="401" y="1680"/>
                    <a:pt x="627" y="1680"/>
                  </a:cubicBezTo>
                  <a:cubicBezTo>
                    <a:pt x="727" y="1680"/>
                    <a:pt x="828" y="1680"/>
                    <a:pt x="828" y="1555"/>
                  </a:cubicBezTo>
                  <a:cubicBezTo>
                    <a:pt x="1254" y="1354"/>
                    <a:pt x="1454" y="1053"/>
                    <a:pt x="1780" y="627"/>
                  </a:cubicBezTo>
                  <a:cubicBezTo>
                    <a:pt x="1880" y="427"/>
                    <a:pt x="1780" y="10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3422;p72">
              <a:extLst>
                <a:ext uri="{FF2B5EF4-FFF2-40B4-BE49-F238E27FC236}">
                  <a16:creationId xmlns:a16="http://schemas.microsoft.com/office/drawing/2014/main" id="{2BD0BAA8-50C1-47E7-9C4D-ABC6830E149F}"/>
                </a:ext>
              </a:extLst>
            </p:cNvPr>
            <p:cNvSpPr/>
            <p:nvPr/>
          </p:nvSpPr>
          <p:spPr>
            <a:xfrm>
              <a:off x="3177475" y="838375"/>
              <a:ext cx="52025" cy="44500"/>
            </a:xfrm>
            <a:custGeom>
              <a:avLst/>
              <a:gdLst/>
              <a:ahLst/>
              <a:cxnLst/>
              <a:rect l="l" t="t" r="r" b="b"/>
              <a:pathLst>
                <a:path w="2081" h="1780" extrusionOk="0">
                  <a:moveTo>
                    <a:pt x="1679" y="0"/>
                  </a:moveTo>
                  <a:cubicBezTo>
                    <a:pt x="1554" y="0"/>
                    <a:pt x="1454" y="0"/>
                    <a:pt x="1454" y="125"/>
                  </a:cubicBezTo>
                  <a:cubicBezTo>
                    <a:pt x="1253" y="226"/>
                    <a:pt x="1153" y="426"/>
                    <a:pt x="927" y="627"/>
                  </a:cubicBezTo>
                  <a:cubicBezTo>
                    <a:pt x="727" y="752"/>
                    <a:pt x="526" y="953"/>
                    <a:pt x="301" y="1053"/>
                  </a:cubicBezTo>
                  <a:cubicBezTo>
                    <a:pt x="0" y="1253"/>
                    <a:pt x="301" y="1780"/>
                    <a:pt x="627" y="1780"/>
                  </a:cubicBezTo>
                  <a:lnTo>
                    <a:pt x="727" y="1780"/>
                  </a:lnTo>
                  <a:cubicBezTo>
                    <a:pt x="1053" y="1679"/>
                    <a:pt x="1354" y="1479"/>
                    <a:pt x="1554" y="1253"/>
                  </a:cubicBezTo>
                  <a:cubicBezTo>
                    <a:pt x="1780" y="953"/>
                    <a:pt x="1980" y="627"/>
                    <a:pt x="1980" y="326"/>
                  </a:cubicBezTo>
                  <a:cubicBezTo>
                    <a:pt x="2080" y="125"/>
                    <a:pt x="1880" y="0"/>
                    <a:pt x="1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3423;p72">
              <a:extLst>
                <a:ext uri="{FF2B5EF4-FFF2-40B4-BE49-F238E27FC236}">
                  <a16:creationId xmlns:a16="http://schemas.microsoft.com/office/drawing/2014/main" id="{09A44209-ADF4-430C-9071-F325F90D793D}"/>
                </a:ext>
              </a:extLst>
            </p:cNvPr>
            <p:cNvSpPr/>
            <p:nvPr/>
          </p:nvSpPr>
          <p:spPr>
            <a:xfrm>
              <a:off x="3221950" y="849025"/>
              <a:ext cx="28850" cy="60175"/>
            </a:xfrm>
            <a:custGeom>
              <a:avLst/>
              <a:gdLst/>
              <a:ahLst/>
              <a:cxnLst/>
              <a:rect l="l" t="t" r="r" b="b"/>
              <a:pathLst>
                <a:path w="1154" h="2407" extrusionOk="0">
                  <a:moveTo>
                    <a:pt x="627" y="0"/>
                  </a:moveTo>
                  <a:cubicBezTo>
                    <a:pt x="402" y="0"/>
                    <a:pt x="301" y="100"/>
                    <a:pt x="301" y="326"/>
                  </a:cubicBezTo>
                  <a:cubicBezTo>
                    <a:pt x="201" y="527"/>
                    <a:pt x="201" y="827"/>
                    <a:pt x="201" y="1053"/>
                  </a:cubicBezTo>
                  <a:cubicBezTo>
                    <a:pt x="101" y="1354"/>
                    <a:pt x="1" y="1679"/>
                    <a:pt x="101" y="1980"/>
                  </a:cubicBezTo>
                  <a:cubicBezTo>
                    <a:pt x="101" y="2206"/>
                    <a:pt x="301" y="2406"/>
                    <a:pt x="627" y="2406"/>
                  </a:cubicBezTo>
                  <a:cubicBezTo>
                    <a:pt x="727" y="2406"/>
                    <a:pt x="828" y="2406"/>
                    <a:pt x="928" y="2206"/>
                  </a:cubicBezTo>
                  <a:cubicBezTo>
                    <a:pt x="1153" y="1679"/>
                    <a:pt x="1028" y="953"/>
                    <a:pt x="928" y="326"/>
                  </a:cubicBezTo>
                  <a:cubicBezTo>
                    <a:pt x="928" y="100"/>
                    <a:pt x="828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3424;p72">
              <a:extLst>
                <a:ext uri="{FF2B5EF4-FFF2-40B4-BE49-F238E27FC236}">
                  <a16:creationId xmlns:a16="http://schemas.microsoft.com/office/drawing/2014/main" id="{E22D5859-D413-43E2-B63D-0FF987DF099E}"/>
                </a:ext>
              </a:extLst>
            </p:cNvPr>
            <p:cNvSpPr/>
            <p:nvPr/>
          </p:nvSpPr>
          <p:spPr>
            <a:xfrm>
              <a:off x="3263300" y="835850"/>
              <a:ext cx="28850" cy="52675"/>
            </a:xfrm>
            <a:custGeom>
              <a:avLst/>
              <a:gdLst/>
              <a:ahLst/>
              <a:cxnLst/>
              <a:rect l="l" t="t" r="r" b="b"/>
              <a:pathLst>
                <a:path w="1154" h="2107" extrusionOk="0">
                  <a:moveTo>
                    <a:pt x="327" y="1"/>
                  </a:moveTo>
                  <a:cubicBezTo>
                    <a:pt x="226" y="1"/>
                    <a:pt x="126" y="101"/>
                    <a:pt x="1" y="327"/>
                  </a:cubicBezTo>
                  <a:cubicBezTo>
                    <a:pt x="1" y="853"/>
                    <a:pt x="126" y="1354"/>
                    <a:pt x="226" y="1780"/>
                  </a:cubicBezTo>
                  <a:cubicBezTo>
                    <a:pt x="226" y="1981"/>
                    <a:pt x="427" y="2106"/>
                    <a:pt x="627" y="2106"/>
                  </a:cubicBezTo>
                  <a:cubicBezTo>
                    <a:pt x="853" y="2106"/>
                    <a:pt x="1154" y="1881"/>
                    <a:pt x="1053" y="1580"/>
                  </a:cubicBezTo>
                  <a:cubicBezTo>
                    <a:pt x="953" y="1154"/>
                    <a:pt x="627" y="728"/>
                    <a:pt x="627" y="226"/>
                  </a:cubicBezTo>
                  <a:cubicBezTo>
                    <a:pt x="5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3425;p72">
              <a:extLst>
                <a:ext uri="{FF2B5EF4-FFF2-40B4-BE49-F238E27FC236}">
                  <a16:creationId xmlns:a16="http://schemas.microsoft.com/office/drawing/2014/main" id="{CE18F6D9-C4D1-4964-9C26-7002F1F3658C}"/>
                </a:ext>
              </a:extLst>
            </p:cNvPr>
            <p:cNvSpPr/>
            <p:nvPr/>
          </p:nvSpPr>
          <p:spPr>
            <a:xfrm>
              <a:off x="2874825" y="1243125"/>
              <a:ext cx="43900" cy="42000"/>
            </a:xfrm>
            <a:custGeom>
              <a:avLst/>
              <a:gdLst/>
              <a:ahLst/>
              <a:cxnLst/>
              <a:rect l="l" t="t" r="r" b="b"/>
              <a:pathLst>
                <a:path w="1756" h="1680" extrusionOk="0">
                  <a:moveTo>
                    <a:pt x="1555" y="1"/>
                  </a:moveTo>
                  <a:cubicBezTo>
                    <a:pt x="1354" y="327"/>
                    <a:pt x="1129" y="527"/>
                    <a:pt x="928" y="627"/>
                  </a:cubicBezTo>
                  <a:cubicBezTo>
                    <a:pt x="728" y="853"/>
                    <a:pt x="302" y="728"/>
                    <a:pt x="101" y="953"/>
                  </a:cubicBezTo>
                  <a:cubicBezTo>
                    <a:pt x="1" y="1154"/>
                    <a:pt x="1" y="1479"/>
                    <a:pt x="201" y="1580"/>
                  </a:cubicBezTo>
                  <a:cubicBezTo>
                    <a:pt x="302" y="1680"/>
                    <a:pt x="402" y="1680"/>
                    <a:pt x="502" y="1680"/>
                  </a:cubicBezTo>
                  <a:cubicBezTo>
                    <a:pt x="828" y="1680"/>
                    <a:pt x="1129" y="1354"/>
                    <a:pt x="1354" y="1154"/>
                  </a:cubicBezTo>
                  <a:cubicBezTo>
                    <a:pt x="1555" y="853"/>
                    <a:pt x="1755" y="527"/>
                    <a:pt x="1755" y="101"/>
                  </a:cubicBezTo>
                  <a:cubicBezTo>
                    <a:pt x="1755" y="1"/>
                    <a:pt x="1755" y="1"/>
                    <a:pt x="1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3426;p72">
              <a:extLst>
                <a:ext uri="{FF2B5EF4-FFF2-40B4-BE49-F238E27FC236}">
                  <a16:creationId xmlns:a16="http://schemas.microsoft.com/office/drawing/2014/main" id="{26ADAFC1-72FF-494B-8607-F95954918AC1}"/>
                </a:ext>
              </a:extLst>
            </p:cNvPr>
            <p:cNvSpPr/>
            <p:nvPr/>
          </p:nvSpPr>
          <p:spPr>
            <a:xfrm>
              <a:off x="2898025" y="1253775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1679" y="1"/>
                  </a:moveTo>
                  <a:cubicBezTo>
                    <a:pt x="1579" y="1"/>
                    <a:pt x="1454" y="101"/>
                    <a:pt x="1354" y="201"/>
                  </a:cubicBezTo>
                  <a:cubicBezTo>
                    <a:pt x="1253" y="728"/>
                    <a:pt x="827" y="928"/>
                    <a:pt x="426" y="1053"/>
                  </a:cubicBezTo>
                  <a:cubicBezTo>
                    <a:pt x="201" y="1053"/>
                    <a:pt x="0" y="1354"/>
                    <a:pt x="100" y="1555"/>
                  </a:cubicBezTo>
                  <a:cubicBezTo>
                    <a:pt x="100" y="1780"/>
                    <a:pt x="326" y="1880"/>
                    <a:pt x="526" y="1880"/>
                  </a:cubicBezTo>
                  <a:lnTo>
                    <a:pt x="627" y="1880"/>
                  </a:lnTo>
                  <a:cubicBezTo>
                    <a:pt x="1454" y="1780"/>
                    <a:pt x="1880" y="1053"/>
                    <a:pt x="1980" y="302"/>
                  </a:cubicBezTo>
                  <a:cubicBezTo>
                    <a:pt x="1980" y="101"/>
                    <a:pt x="1780" y="1"/>
                    <a:pt x="16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3427;p72">
              <a:extLst>
                <a:ext uri="{FF2B5EF4-FFF2-40B4-BE49-F238E27FC236}">
                  <a16:creationId xmlns:a16="http://schemas.microsoft.com/office/drawing/2014/main" id="{CABAC0AA-DCA4-493E-B44F-70D020B322C1}"/>
                </a:ext>
              </a:extLst>
            </p:cNvPr>
            <p:cNvSpPr/>
            <p:nvPr/>
          </p:nvSpPr>
          <p:spPr>
            <a:xfrm>
              <a:off x="3334100" y="1295750"/>
              <a:ext cx="44525" cy="57050"/>
            </a:xfrm>
            <a:custGeom>
              <a:avLst/>
              <a:gdLst/>
              <a:ahLst/>
              <a:cxnLst/>
              <a:rect l="l" t="t" r="r" b="b"/>
              <a:pathLst>
                <a:path w="1781" h="2282" extrusionOk="0">
                  <a:moveTo>
                    <a:pt x="201" y="1"/>
                  </a:moveTo>
                  <a:cubicBezTo>
                    <a:pt x="101" y="1"/>
                    <a:pt x="101" y="101"/>
                    <a:pt x="1" y="201"/>
                  </a:cubicBezTo>
                  <a:cubicBezTo>
                    <a:pt x="1" y="502"/>
                    <a:pt x="1" y="728"/>
                    <a:pt x="101" y="1029"/>
                  </a:cubicBezTo>
                  <a:cubicBezTo>
                    <a:pt x="201" y="1455"/>
                    <a:pt x="427" y="1881"/>
                    <a:pt x="627" y="2081"/>
                  </a:cubicBezTo>
                  <a:cubicBezTo>
                    <a:pt x="828" y="2181"/>
                    <a:pt x="928" y="2282"/>
                    <a:pt x="1053" y="2282"/>
                  </a:cubicBezTo>
                  <a:cubicBezTo>
                    <a:pt x="1454" y="2282"/>
                    <a:pt x="1780" y="1755"/>
                    <a:pt x="1454" y="1455"/>
                  </a:cubicBezTo>
                  <a:cubicBezTo>
                    <a:pt x="1254" y="1254"/>
                    <a:pt x="1053" y="1029"/>
                    <a:pt x="828" y="828"/>
                  </a:cubicBezTo>
                  <a:cubicBezTo>
                    <a:pt x="728" y="628"/>
                    <a:pt x="627" y="502"/>
                    <a:pt x="627" y="402"/>
                  </a:cubicBezTo>
                  <a:cubicBezTo>
                    <a:pt x="527" y="302"/>
                    <a:pt x="427" y="201"/>
                    <a:pt x="302" y="1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3428;p72">
              <a:extLst>
                <a:ext uri="{FF2B5EF4-FFF2-40B4-BE49-F238E27FC236}">
                  <a16:creationId xmlns:a16="http://schemas.microsoft.com/office/drawing/2014/main" id="{AFCEA8A4-C8A1-4BF9-8B42-EF5BEAF702E3}"/>
                </a:ext>
              </a:extLst>
            </p:cNvPr>
            <p:cNvSpPr/>
            <p:nvPr/>
          </p:nvSpPr>
          <p:spPr>
            <a:xfrm>
              <a:off x="3367950" y="1295750"/>
              <a:ext cx="36350" cy="47025"/>
            </a:xfrm>
            <a:custGeom>
              <a:avLst/>
              <a:gdLst/>
              <a:ahLst/>
              <a:cxnLst/>
              <a:rect l="l" t="t" r="r" b="b"/>
              <a:pathLst>
                <a:path w="1454" h="1881" extrusionOk="0">
                  <a:moveTo>
                    <a:pt x="100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201" y="728"/>
                    <a:pt x="326" y="1455"/>
                    <a:pt x="827" y="1881"/>
                  </a:cubicBezTo>
                  <a:lnTo>
                    <a:pt x="1053" y="1881"/>
                  </a:lnTo>
                  <a:cubicBezTo>
                    <a:pt x="1253" y="1881"/>
                    <a:pt x="1454" y="1655"/>
                    <a:pt x="1354" y="1354"/>
                  </a:cubicBezTo>
                  <a:cubicBezTo>
                    <a:pt x="1053" y="928"/>
                    <a:pt x="527" y="628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3429;p72">
              <a:extLst>
                <a:ext uri="{FF2B5EF4-FFF2-40B4-BE49-F238E27FC236}">
                  <a16:creationId xmlns:a16="http://schemas.microsoft.com/office/drawing/2014/main" id="{B793A6ED-D46E-46ED-A6D4-9567C0237273}"/>
                </a:ext>
              </a:extLst>
            </p:cNvPr>
            <p:cNvSpPr/>
            <p:nvPr/>
          </p:nvSpPr>
          <p:spPr>
            <a:xfrm>
              <a:off x="3344750" y="1253775"/>
              <a:ext cx="25725" cy="31350"/>
            </a:xfrm>
            <a:custGeom>
              <a:avLst/>
              <a:gdLst/>
              <a:ahLst/>
              <a:cxnLst/>
              <a:rect l="l" t="t" r="r" b="b"/>
              <a:pathLst>
                <a:path w="1029" h="1254" extrusionOk="0">
                  <a:moveTo>
                    <a:pt x="302" y="1"/>
                  </a:moveTo>
                  <a:cubicBezTo>
                    <a:pt x="201" y="1"/>
                    <a:pt x="101" y="1"/>
                    <a:pt x="101" y="101"/>
                  </a:cubicBezTo>
                  <a:cubicBezTo>
                    <a:pt x="1" y="527"/>
                    <a:pt x="1" y="828"/>
                    <a:pt x="201" y="1154"/>
                  </a:cubicBezTo>
                  <a:cubicBezTo>
                    <a:pt x="302" y="1254"/>
                    <a:pt x="402" y="1254"/>
                    <a:pt x="502" y="1254"/>
                  </a:cubicBezTo>
                  <a:cubicBezTo>
                    <a:pt x="828" y="1254"/>
                    <a:pt x="1028" y="828"/>
                    <a:pt x="828" y="527"/>
                  </a:cubicBezTo>
                  <a:cubicBezTo>
                    <a:pt x="728" y="527"/>
                    <a:pt x="627" y="302"/>
                    <a:pt x="502" y="101"/>
                  </a:cubicBezTo>
                  <a:cubicBezTo>
                    <a:pt x="502" y="1"/>
                    <a:pt x="402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3430;p72">
              <a:extLst>
                <a:ext uri="{FF2B5EF4-FFF2-40B4-BE49-F238E27FC236}">
                  <a16:creationId xmlns:a16="http://schemas.microsoft.com/office/drawing/2014/main" id="{3FC98AD8-A829-4965-9886-5FB61577DB7F}"/>
                </a:ext>
              </a:extLst>
            </p:cNvPr>
            <p:cNvSpPr/>
            <p:nvPr/>
          </p:nvSpPr>
          <p:spPr>
            <a:xfrm>
              <a:off x="3616075" y="1245625"/>
              <a:ext cx="52025" cy="44525"/>
            </a:xfrm>
            <a:custGeom>
              <a:avLst/>
              <a:gdLst/>
              <a:ahLst/>
              <a:cxnLst/>
              <a:rect l="l" t="t" r="r" b="b"/>
              <a:pathLst>
                <a:path w="2081" h="1781" extrusionOk="0">
                  <a:moveTo>
                    <a:pt x="301" y="1"/>
                  </a:moveTo>
                  <a:cubicBezTo>
                    <a:pt x="201" y="1"/>
                    <a:pt x="0" y="227"/>
                    <a:pt x="100" y="427"/>
                  </a:cubicBezTo>
                  <a:cubicBezTo>
                    <a:pt x="201" y="853"/>
                    <a:pt x="526" y="1154"/>
                    <a:pt x="827" y="1379"/>
                  </a:cubicBezTo>
                  <a:cubicBezTo>
                    <a:pt x="1053" y="1580"/>
                    <a:pt x="1353" y="1780"/>
                    <a:pt x="1554" y="1780"/>
                  </a:cubicBezTo>
                  <a:cubicBezTo>
                    <a:pt x="1679" y="1780"/>
                    <a:pt x="1880" y="1780"/>
                    <a:pt x="1980" y="1680"/>
                  </a:cubicBezTo>
                  <a:cubicBezTo>
                    <a:pt x="1980" y="1580"/>
                    <a:pt x="2080" y="1480"/>
                    <a:pt x="1980" y="1379"/>
                  </a:cubicBezTo>
                  <a:cubicBezTo>
                    <a:pt x="1980" y="1054"/>
                    <a:pt x="1554" y="953"/>
                    <a:pt x="1253" y="853"/>
                  </a:cubicBezTo>
                  <a:cubicBezTo>
                    <a:pt x="927" y="628"/>
                    <a:pt x="727" y="427"/>
                    <a:pt x="526" y="126"/>
                  </a:cubicBezTo>
                  <a:cubicBezTo>
                    <a:pt x="426" y="126"/>
                    <a:pt x="426" y="1"/>
                    <a:pt x="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3431;p72">
              <a:extLst>
                <a:ext uri="{FF2B5EF4-FFF2-40B4-BE49-F238E27FC236}">
                  <a16:creationId xmlns:a16="http://schemas.microsoft.com/office/drawing/2014/main" id="{0F21DC76-1CC8-494F-BF73-E2FFD1B1A70B}"/>
                </a:ext>
              </a:extLst>
            </p:cNvPr>
            <p:cNvSpPr/>
            <p:nvPr/>
          </p:nvSpPr>
          <p:spPr>
            <a:xfrm>
              <a:off x="3681225" y="1258800"/>
              <a:ext cx="31350" cy="18200"/>
            </a:xfrm>
            <a:custGeom>
              <a:avLst/>
              <a:gdLst/>
              <a:ahLst/>
              <a:cxnLst/>
              <a:rect l="l" t="t" r="r" b="b"/>
              <a:pathLst>
                <a:path w="1254" h="728" extrusionOk="0">
                  <a:moveTo>
                    <a:pt x="101" y="0"/>
                  </a:moveTo>
                  <a:cubicBezTo>
                    <a:pt x="1" y="0"/>
                    <a:pt x="1" y="101"/>
                    <a:pt x="1" y="226"/>
                  </a:cubicBezTo>
                  <a:cubicBezTo>
                    <a:pt x="201" y="326"/>
                    <a:pt x="326" y="426"/>
                    <a:pt x="527" y="527"/>
                  </a:cubicBezTo>
                  <a:cubicBezTo>
                    <a:pt x="627" y="627"/>
                    <a:pt x="828" y="727"/>
                    <a:pt x="953" y="727"/>
                  </a:cubicBezTo>
                  <a:lnTo>
                    <a:pt x="1153" y="727"/>
                  </a:lnTo>
                  <a:cubicBezTo>
                    <a:pt x="1153" y="727"/>
                    <a:pt x="1254" y="627"/>
                    <a:pt x="1254" y="527"/>
                  </a:cubicBezTo>
                  <a:cubicBezTo>
                    <a:pt x="1254" y="226"/>
                    <a:pt x="1053" y="101"/>
                    <a:pt x="727" y="101"/>
                  </a:cubicBezTo>
                  <a:cubicBezTo>
                    <a:pt x="627" y="0"/>
                    <a:pt x="42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3432;p72">
              <a:extLst>
                <a:ext uri="{FF2B5EF4-FFF2-40B4-BE49-F238E27FC236}">
                  <a16:creationId xmlns:a16="http://schemas.microsoft.com/office/drawing/2014/main" id="{8E76A664-E6B9-4576-AF1A-FE87849E1995}"/>
                </a:ext>
              </a:extLst>
            </p:cNvPr>
            <p:cNvSpPr/>
            <p:nvPr/>
          </p:nvSpPr>
          <p:spPr>
            <a:xfrm>
              <a:off x="3618575" y="120930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527" y="0"/>
                  </a:moveTo>
                  <a:cubicBezTo>
                    <a:pt x="326" y="0"/>
                    <a:pt x="0" y="201"/>
                    <a:pt x="101" y="527"/>
                  </a:cubicBezTo>
                  <a:cubicBezTo>
                    <a:pt x="201" y="827"/>
                    <a:pt x="426" y="1153"/>
                    <a:pt x="627" y="1454"/>
                  </a:cubicBezTo>
                  <a:cubicBezTo>
                    <a:pt x="827" y="1680"/>
                    <a:pt x="1153" y="1880"/>
                    <a:pt x="1454" y="1880"/>
                  </a:cubicBezTo>
                  <a:cubicBezTo>
                    <a:pt x="1579" y="1880"/>
                    <a:pt x="1680" y="1780"/>
                    <a:pt x="1780" y="1780"/>
                  </a:cubicBezTo>
                  <a:cubicBezTo>
                    <a:pt x="1880" y="1680"/>
                    <a:pt x="1880" y="1579"/>
                    <a:pt x="1880" y="1354"/>
                  </a:cubicBezTo>
                  <a:cubicBezTo>
                    <a:pt x="1780" y="1053"/>
                    <a:pt x="1454" y="953"/>
                    <a:pt x="1253" y="727"/>
                  </a:cubicBezTo>
                  <a:lnTo>
                    <a:pt x="1053" y="527"/>
                  </a:lnTo>
                  <a:cubicBezTo>
                    <a:pt x="1053" y="426"/>
                    <a:pt x="953" y="326"/>
                    <a:pt x="953" y="201"/>
                  </a:cubicBezTo>
                  <a:cubicBezTo>
                    <a:pt x="827" y="101"/>
                    <a:pt x="727" y="0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3433;p72">
              <a:extLst>
                <a:ext uri="{FF2B5EF4-FFF2-40B4-BE49-F238E27FC236}">
                  <a16:creationId xmlns:a16="http://schemas.microsoft.com/office/drawing/2014/main" id="{DEEA3FD9-AEB6-4C7B-A4E2-8CAD973F5543}"/>
                </a:ext>
              </a:extLst>
            </p:cNvPr>
            <p:cNvSpPr/>
            <p:nvPr/>
          </p:nvSpPr>
          <p:spPr>
            <a:xfrm>
              <a:off x="3550900" y="1305775"/>
              <a:ext cx="52025" cy="26350"/>
            </a:xfrm>
            <a:custGeom>
              <a:avLst/>
              <a:gdLst/>
              <a:ahLst/>
              <a:cxnLst/>
              <a:rect l="l" t="t" r="r" b="b"/>
              <a:pathLst>
                <a:path w="2081" h="1054" extrusionOk="0">
                  <a:moveTo>
                    <a:pt x="527" y="1"/>
                  </a:moveTo>
                  <a:cubicBezTo>
                    <a:pt x="201" y="1"/>
                    <a:pt x="1" y="427"/>
                    <a:pt x="301" y="628"/>
                  </a:cubicBezTo>
                  <a:cubicBezTo>
                    <a:pt x="727" y="728"/>
                    <a:pt x="1028" y="1054"/>
                    <a:pt x="1454" y="1054"/>
                  </a:cubicBezTo>
                  <a:lnTo>
                    <a:pt x="1554" y="1054"/>
                  </a:lnTo>
                  <a:cubicBezTo>
                    <a:pt x="1780" y="1054"/>
                    <a:pt x="2081" y="853"/>
                    <a:pt x="1880" y="527"/>
                  </a:cubicBezTo>
                  <a:cubicBezTo>
                    <a:pt x="1655" y="327"/>
                    <a:pt x="1554" y="227"/>
                    <a:pt x="1254" y="101"/>
                  </a:cubicBezTo>
                  <a:cubicBezTo>
                    <a:pt x="1028" y="101"/>
                    <a:pt x="828" y="1"/>
                    <a:pt x="6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3434;p72">
              <a:extLst>
                <a:ext uri="{FF2B5EF4-FFF2-40B4-BE49-F238E27FC236}">
                  <a16:creationId xmlns:a16="http://schemas.microsoft.com/office/drawing/2014/main" id="{9A8F6A69-3E48-4628-B013-D8AAB788CA37}"/>
                </a:ext>
              </a:extLst>
            </p:cNvPr>
            <p:cNvSpPr/>
            <p:nvPr/>
          </p:nvSpPr>
          <p:spPr>
            <a:xfrm>
              <a:off x="3276475" y="486225"/>
              <a:ext cx="36975" cy="49525"/>
            </a:xfrm>
            <a:custGeom>
              <a:avLst/>
              <a:gdLst/>
              <a:ahLst/>
              <a:cxnLst/>
              <a:rect l="l" t="t" r="r" b="b"/>
              <a:pathLst>
                <a:path w="1479" h="1981" extrusionOk="0">
                  <a:moveTo>
                    <a:pt x="426" y="1"/>
                  </a:moveTo>
                  <a:cubicBezTo>
                    <a:pt x="326" y="1"/>
                    <a:pt x="100" y="101"/>
                    <a:pt x="100" y="201"/>
                  </a:cubicBezTo>
                  <a:cubicBezTo>
                    <a:pt x="0" y="527"/>
                    <a:pt x="100" y="828"/>
                    <a:pt x="226" y="1154"/>
                  </a:cubicBezTo>
                  <a:cubicBezTo>
                    <a:pt x="326" y="1455"/>
                    <a:pt x="326" y="1881"/>
                    <a:pt x="727" y="1981"/>
                  </a:cubicBezTo>
                  <a:lnTo>
                    <a:pt x="852" y="1981"/>
                  </a:lnTo>
                  <a:cubicBezTo>
                    <a:pt x="1053" y="1981"/>
                    <a:pt x="1253" y="1881"/>
                    <a:pt x="1253" y="1680"/>
                  </a:cubicBezTo>
                  <a:cubicBezTo>
                    <a:pt x="1479" y="1354"/>
                    <a:pt x="1153" y="1054"/>
                    <a:pt x="1053" y="828"/>
                  </a:cubicBezTo>
                  <a:cubicBezTo>
                    <a:pt x="852" y="527"/>
                    <a:pt x="852" y="201"/>
                    <a:pt x="526" y="101"/>
                  </a:cubicBezTo>
                  <a:cubicBezTo>
                    <a:pt x="526" y="1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3435;p72">
              <a:extLst>
                <a:ext uri="{FF2B5EF4-FFF2-40B4-BE49-F238E27FC236}">
                  <a16:creationId xmlns:a16="http://schemas.microsoft.com/office/drawing/2014/main" id="{DD409581-E3EB-4D4C-BA24-36D3BD9A5441}"/>
                </a:ext>
              </a:extLst>
            </p:cNvPr>
            <p:cNvSpPr/>
            <p:nvPr/>
          </p:nvSpPr>
          <p:spPr>
            <a:xfrm>
              <a:off x="2978850" y="1117825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326" y="0"/>
                  </a:moveTo>
                  <a:cubicBezTo>
                    <a:pt x="226" y="0"/>
                    <a:pt x="100" y="0"/>
                    <a:pt x="100" y="226"/>
                  </a:cubicBezTo>
                  <a:lnTo>
                    <a:pt x="0" y="226"/>
                  </a:lnTo>
                  <a:cubicBezTo>
                    <a:pt x="0" y="426"/>
                    <a:pt x="226" y="627"/>
                    <a:pt x="326" y="627"/>
                  </a:cubicBezTo>
                  <a:cubicBezTo>
                    <a:pt x="426" y="627"/>
                    <a:pt x="426" y="526"/>
                    <a:pt x="527" y="526"/>
                  </a:cubicBezTo>
                  <a:cubicBezTo>
                    <a:pt x="727" y="226"/>
                    <a:pt x="527" y="0"/>
                    <a:pt x="326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3436;p72">
              <a:extLst>
                <a:ext uri="{FF2B5EF4-FFF2-40B4-BE49-F238E27FC236}">
                  <a16:creationId xmlns:a16="http://schemas.microsoft.com/office/drawing/2014/main" id="{95116BA9-DB45-4CC9-B636-9AF0F7FBC3DE}"/>
                </a:ext>
              </a:extLst>
            </p:cNvPr>
            <p:cNvSpPr/>
            <p:nvPr/>
          </p:nvSpPr>
          <p:spPr>
            <a:xfrm>
              <a:off x="3041500" y="1128475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26" y="0"/>
                  </a:moveTo>
                  <a:cubicBezTo>
                    <a:pt x="101" y="0"/>
                    <a:pt x="0" y="201"/>
                    <a:pt x="101" y="426"/>
                  </a:cubicBezTo>
                  <a:cubicBezTo>
                    <a:pt x="226" y="201"/>
                    <a:pt x="427" y="0"/>
                    <a:pt x="627" y="0"/>
                  </a:cubicBezTo>
                  <a:close/>
                </a:path>
              </a:pathLst>
            </a:custGeom>
            <a:solidFill>
              <a:srgbClr val="A7C7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3437;p72">
              <a:extLst>
                <a:ext uri="{FF2B5EF4-FFF2-40B4-BE49-F238E27FC236}">
                  <a16:creationId xmlns:a16="http://schemas.microsoft.com/office/drawing/2014/main" id="{76C0A686-890F-495F-9447-395108B99059}"/>
                </a:ext>
              </a:extLst>
            </p:cNvPr>
            <p:cNvSpPr/>
            <p:nvPr/>
          </p:nvSpPr>
          <p:spPr>
            <a:xfrm>
              <a:off x="3044000" y="1128475"/>
              <a:ext cx="18825" cy="15675"/>
            </a:xfrm>
            <a:custGeom>
              <a:avLst/>
              <a:gdLst/>
              <a:ahLst/>
              <a:cxnLst/>
              <a:rect l="l" t="t" r="r" b="b"/>
              <a:pathLst>
                <a:path w="753" h="627" extrusionOk="0">
                  <a:moveTo>
                    <a:pt x="527" y="0"/>
                  </a:moveTo>
                  <a:cubicBezTo>
                    <a:pt x="327" y="0"/>
                    <a:pt x="126" y="201"/>
                    <a:pt x="1" y="426"/>
                  </a:cubicBezTo>
                  <a:cubicBezTo>
                    <a:pt x="1" y="527"/>
                    <a:pt x="226" y="627"/>
                    <a:pt x="327" y="627"/>
                  </a:cubicBezTo>
                  <a:lnTo>
                    <a:pt x="427" y="627"/>
                  </a:lnTo>
                  <a:cubicBezTo>
                    <a:pt x="627" y="627"/>
                    <a:pt x="753" y="426"/>
                    <a:pt x="753" y="301"/>
                  </a:cubicBezTo>
                  <a:cubicBezTo>
                    <a:pt x="753" y="201"/>
                    <a:pt x="753" y="0"/>
                    <a:pt x="627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3438;p72">
              <a:extLst>
                <a:ext uri="{FF2B5EF4-FFF2-40B4-BE49-F238E27FC236}">
                  <a16:creationId xmlns:a16="http://schemas.microsoft.com/office/drawing/2014/main" id="{7C26E8F8-88B5-4CBB-B647-B4B5190C0CE7}"/>
                </a:ext>
              </a:extLst>
            </p:cNvPr>
            <p:cNvSpPr/>
            <p:nvPr/>
          </p:nvSpPr>
          <p:spPr>
            <a:xfrm>
              <a:off x="3104150" y="1149150"/>
              <a:ext cx="15700" cy="18200"/>
            </a:xfrm>
            <a:custGeom>
              <a:avLst/>
              <a:gdLst/>
              <a:ahLst/>
              <a:cxnLst/>
              <a:rect l="l" t="t" r="r" b="b"/>
              <a:pathLst>
                <a:path w="628" h="728" extrusionOk="0">
                  <a:moveTo>
                    <a:pt x="427" y="0"/>
                  </a:moveTo>
                  <a:cubicBezTo>
                    <a:pt x="327" y="0"/>
                    <a:pt x="327" y="0"/>
                    <a:pt x="226" y="101"/>
                  </a:cubicBezTo>
                  <a:cubicBezTo>
                    <a:pt x="101" y="226"/>
                    <a:pt x="1" y="326"/>
                    <a:pt x="1" y="426"/>
                  </a:cubicBezTo>
                  <a:lnTo>
                    <a:pt x="101" y="527"/>
                  </a:lnTo>
                  <a:cubicBezTo>
                    <a:pt x="101" y="627"/>
                    <a:pt x="226" y="727"/>
                    <a:pt x="327" y="727"/>
                  </a:cubicBezTo>
                  <a:cubicBezTo>
                    <a:pt x="527" y="727"/>
                    <a:pt x="627" y="527"/>
                    <a:pt x="627" y="426"/>
                  </a:cubicBezTo>
                  <a:lnTo>
                    <a:pt x="627" y="326"/>
                  </a:lnTo>
                  <a:cubicBezTo>
                    <a:pt x="627" y="226"/>
                    <a:pt x="527" y="0"/>
                    <a:pt x="4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3439;p72">
              <a:extLst>
                <a:ext uri="{FF2B5EF4-FFF2-40B4-BE49-F238E27FC236}">
                  <a16:creationId xmlns:a16="http://schemas.microsoft.com/office/drawing/2014/main" id="{B86CFA79-8688-46A7-A9C5-D75F03175973}"/>
                </a:ext>
              </a:extLst>
            </p:cNvPr>
            <p:cNvSpPr/>
            <p:nvPr/>
          </p:nvSpPr>
          <p:spPr>
            <a:xfrm>
              <a:off x="3182475" y="1149150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101" y="0"/>
                  </a:moveTo>
                  <a:cubicBezTo>
                    <a:pt x="1" y="101"/>
                    <a:pt x="1" y="226"/>
                    <a:pt x="1" y="326"/>
                  </a:cubicBezTo>
                  <a:lnTo>
                    <a:pt x="101" y="426"/>
                  </a:lnTo>
                  <a:lnTo>
                    <a:pt x="226" y="426"/>
                  </a:lnTo>
                  <a:cubicBezTo>
                    <a:pt x="326" y="426"/>
                    <a:pt x="326" y="426"/>
                    <a:pt x="427" y="326"/>
                  </a:cubicBezTo>
                  <a:cubicBezTo>
                    <a:pt x="527" y="101"/>
                    <a:pt x="427" y="0"/>
                    <a:pt x="226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3440;p72">
              <a:extLst>
                <a:ext uri="{FF2B5EF4-FFF2-40B4-BE49-F238E27FC236}">
                  <a16:creationId xmlns:a16="http://schemas.microsoft.com/office/drawing/2014/main" id="{453C584D-19B1-4879-890A-CC37FA774420}"/>
                </a:ext>
              </a:extLst>
            </p:cNvPr>
            <p:cNvSpPr/>
            <p:nvPr/>
          </p:nvSpPr>
          <p:spPr>
            <a:xfrm>
              <a:off x="3240125" y="1149150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01" y="0"/>
                  </a:moveTo>
                  <a:cubicBezTo>
                    <a:pt x="201" y="0"/>
                    <a:pt x="201" y="0"/>
                    <a:pt x="101" y="101"/>
                  </a:cubicBezTo>
                  <a:lnTo>
                    <a:pt x="0" y="101"/>
                  </a:lnTo>
                  <a:lnTo>
                    <a:pt x="0" y="426"/>
                  </a:lnTo>
                  <a:lnTo>
                    <a:pt x="101" y="426"/>
                  </a:lnTo>
                  <a:cubicBezTo>
                    <a:pt x="201" y="527"/>
                    <a:pt x="201" y="527"/>
                    <a:pt x="301" y="527"/>
                  </a:cubicBezTo>
                  <a:cubicBezTo>
                    <a:pt x="426" y="527"/>
                    <a:pt x="627" y="426"/>
                    <a:pt x="627" y="226"/>
                  </a:cubicBezTo>
                  <a:cubicBezTo>
                    <a:pt x="627" y="101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3441;p72">
              <a:extLst>
                <a:ext uri="{FF2B5EF4-FFF2-40B4-BE49-F238E27FC236}">
                  <a16:creationId xmlns:a16="http://schemas.microsoft.com/office/drawing/2014/main" id="{3FCDC395-4DCF-4737-8ACB-CC6E8208A65F}"/>
                </a:ext>
              </a:extLst>
            </p:cNvPr>
            <p:cNvSpPr/>
            <p:nvPr/>
          </p:nvSpPr>
          <p:spPr>
            <a:xfrm>
              <a:off x="3294625" y="1157300"/>
              <a:ext cx="18825" cy="13175"/>
            </a:xfrm>
            <a:custGeom>
              <a:avLst/>
              <a:gdLst/>
              <a:ahLst/>
              <a:cxnLst/>
              <a:rect l="l" t="t" r="r" b="b"/>
              <a:pathLst>
                <a:path w="753" h="527" extrusionOk="0">
                  <a:moveTo>
                    <a:pt x="327" y="0"/>
                  </a:moveTo>
                  <a:cubicBezTo>
                    <a:pt x="1" y="0"/>
                    <a:pt x="1" y="526"/>
                    <a:pt x="327" y="526"/>
                  </a:cubicBezTo>
                  <a:cubicBezTo>
                    <a:pt x="753" y="526"/>
                    <a:pt x="753" y="0"/>
                    <a:pt x="3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3442;p72">
              <a:extLst>
                <a:ext uri="{FF2B5EF4-FFF2-40B4-BE49-F238E27FC236}">
                  <a16:creationId xmlns:a16="http://schemas.microsoft.com/office/drawing/2014/main" id="{A21DE512-80A1-4816-8C65-D7724279CE00}"/>
                </a:ext>
              </a:extLst>
            </p:cNvPr>
            <p:cNvSpPr/>
            <p:nvPr/>
          </p:nvSpPr>
          <p:spPr>
            <a:xfrm>
              <a:off x="3349775" y="1151650"/>
              <a:ext cx="10675" cy="8175"/>
            </a:xfrm>
            <a:custGeom>
              <a:avLst/>
              <a:gdLst/>
              <a:ahLst/>
              <a:cxnLst/>
              <a:rect l="l" t="t" r="r" b="b"/>
              <a:pathLst>
                <a:path w="427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426" y="326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3443;p72">
              <a:extLst>
                <a:ext uri="{FF2B5EF4-FFF2-40B4-BE49-F238E27FC236}">
                  <a16:creationId xmlns:a16="http://schemas.microsoft.com/office/drawing/2014/main" id="{D36912FF-37B3-4732-8E92-3BA5A8B3FC51}"/>
                </a:ext>
              </a:extLst>
            </p:cNvPr>
            <p:cNvSpPr/>
            <p:nvPr/>
          </p:nvSpPr>
          <p:spPr>
            <a:xfrm>
              <a:off x="3404275" y="1146650"/>
              <a:ext cx="13200" cy="13175"/>
            </a:xfrm>
            <a:custGeom>
              <a:avLst/>
              <a:gdLst/>
              <a:ahLst/>
              <a:cxnLst/>
              <a:rect l="l" t="t" r="r" b="b"/>
              <a:pathLst>
                <a:path w="528" h="527" extrusionOk="0">
                  <a:moveTo>
                    <a:pt x="327" y="0"/>
                  </a:moveTo>
                  <a:cubicBezTo>
                    <a:pt x="226" y="0"/>
                    <a:pt x="226" y="0"/>
                    <a:pt x="126" y="100"/>
                  </a:cubicBezTo>
                  <a:cubicBezTo>
                    <a:pt x="1" y="100"/>
                    <a:pt x="126" y="201"/>
                    <a:pt x="1" y="326"/>
                  </a:cubicBezTo>
                  <a:cubicBezTo>
                    <a:pt x="1" y="426"/>
                    <a:pt x="1" y="426"/>
                    <a:pt x="126" y="426"/>
                  </a:cubicBezTo>
                  <a:lnTo>
                    <a:pt x="126" y="526"/>
                  </a:lnTo>
                  <a:lnTo>
                    <a:pt x="327" y="526"/>
                  </a:lnTo>
                  <a:cubicBezTo>
                    <a:pt x="427" y="526"/>
                    <a:pt x="527" y="426"/>
                    <a:pt x="527" y="201"/>
                  </a:cubicBezTo>
                  <a:cubicBezTo>
                    <a:pt x="527" y="100"/>
                    <a:pt x="427" y="0"/>
                    <a:pt x="3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3444;p72">
              <a:extLst>
                <a:ext uri="{FF2B5EF4-FFF2-40B4-BE49-F238E27FC236}">
                  <a16:creationId xmlns:a16="http://schemas.microsoft.com/office/drawing/2014/main" id="{05085E3B-01BF-40C4-BC21-17E473D9B623}"/>
                </a:ext>
              </a:extLst>
            </p:cNvPr>
            <p:cNvSpPr/>
            <p:nvPr/>
          </p:nvSpPr>
          <p:spPr>
            <a:xfrm>
              <a:off x="3446275" y="1151650"/>
              <a:ext cx="18175" cy="15700"/>
            </a:xfrm>
            <a:custGeom>
              <a:avLst/>
              <a:gdLst/>
              <a:ahLst/>
              <a:cxnLst/>
              <a:rect l="l" t="t" r="r" b="b"/>
              <a:pathLst>
                <a:path w="727" h="628" extrusionOk="0">
                  <a:moveTo>
                    <a:pt x="426" y="1"/>
                  </a:moveTo>
                  <a:cubicBezTo>
                    <a:pt x="0" y="126"/>
                    <a:pt x="0" y="627"/>
                    <a:pt x="426" y="627"/>
                  </a:cubicBezTo>
                  <a:lnTo>
                    <a:pt x="526" y="627"/>
                  </a:lnTo>
                  <a:cubicBezTo>
                    <a:pt x="727" y="627"/>
                    <a:pt x="727" y="527"/>
                    <a:pt x="727" y="326"/>
                  </a:cubicBezTo>
                  <a:cubicBezTo>
                    <a:pt x="727" y="226"/>
                    <a:pt x="727" y="1"/>
                    <a:pt x="5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3445;p72">
              <a:extLst>
                <a:ext uri="{FF2B5EF4-FFF2-40B4-BE49-F238E27FC236}">
                  <a16:creationId xmlns:a16="http://schemas.microsoft.com/office/drawing/2014/main" id="{337F1D86-54B6-4D93-9150-12CDCD5BF09A}"/>
                </a:ext>
              </a:extLst>
            </p:cNvPr>
            <p:cNvSpPr/>
            <p:nvPr/>
          </p:nvSpPr>
          <p:spPr>
            <a:xfrm>
              <a:off x="3490750" y="1135975"/>
              <a:ext cx="10675" cy="10700"/>
            </a:xfrm>
            <a:custGeom>
              <a:avLst/>
              <a:gdLst/>
              <a:ahLst/>
              <a:cxnLst/>
              <a:rect l="l" t="t" r="r" b="b"/>
              <a:pathLst>
                <a:path w="427" h="428" extrusionOk="0">
                  <a:moveTo>
                    <a:pt x="201" y="1"/>
                  </a:moveTo>
                  <a:cubicBezTo>
                    <a:pt x="101" y="1"/>
                    <a:pt x="1" y="126"/>
                    <a:pt x="1" y="227"/>
                  </a:cubicBezTo>
                  <a:cubicBezTo>
                    <a:pt x="1" y="327"/>
                    <a:pt x="101" y="327"/>
                    <a:pt x="101" y="427"/>
                  </a:cubicBezTo>
                  <a:lnTo>
                    <a:pt x="201" y="427"/>
                  </a:lnTo>
                  <a:cubicBezTo>
                    <a:pt x="301" y="427"/>
                    <a:pt x="427" y="227"/>
                    <a:pt x="301" y="126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3446;p72">
              <a:extLst>
                <a:ext uri="{FF2B5EF4-FFF2-40B4-BE49-F238E27FC236}">
                  <a16:creationId xmlns:a16="http://schemas.microsoft.com/office/drawing/2014/main" id="{EEA6623E-DCCB-4AA3-B3E4-7DEF254BE551}"/>
                </a:ext>
              </a:extLst>
            </p:cNvPr>
            <p:cNvSpPr/>
            <p:nvPr/>
          </p:nvSpPr>
          <p:spPr>
            <a:xfrm>
              <a:off x="3540250" y="1144125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326" y="1"/>
                  </a:moveTo>
                  <a:cubicBezTo>
                    <a:pt x="201" y="1"/>
                    <a:pt x="101" y="1"/>
                    <a:pt x="0" y="101"/>
                  </a:cubicBezTo>
                  <a:cubicBezTo>
                    <a:pt x="0" y="302"/>
                    <a:pt x="101" y="427"/>
                    <a:pt x="326" y="427"/>
                  </a:cubicBezTo>
                  <a:cubicBezTo>
                    <a:pt x="326" y="427"/>
                    <a:pt x="427" y="427"/>
                    <a:pt x="427" y="302"/>
                  </a:cubicBezTo>
                  <a:cubicBezTo>
                    <a:pt x="527" y="201"/>
                    <a:pt x="527" y="101"/>
                    <a:pt x="527" y="101"/>
                  </a:cubicBezTo>
                  <a:lnTo>
                    <a:pt x="427" y="101"/>
                  </a:lnTo>
                  <a:cubicBezTo>
                    <a:pt x="427" y="1"/>
                    <a:pt x="326" y="1"/>
                    <a:pt x="3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3447;p72">
              <a:extLst>
                <a:ext uri="{FF2B5EF4-FFF2-40B4-BE49-F238E27FC236}">
                  <a16:creationId xmlns:a16="http://schemas.microsoft.com/office/drawing/2014/main" id="{F399CFA2-F5EF-46AE-844D-8CCB24045C63}"/>
                </a:ext>
              </a:extLst>
            </p:cNvPr>
            <p:cNvSpPr/>
            <p:nvPr/>
          </p:nvSpPr>
          <p:spPr>
            <a:xfrm>
              <a:off x="3589750" y="111782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26" y="0"/>
                  </a:moveTo>
                  <a:cubicBezTo>
                    <a:pt x="0" y="0"/>
                    <a:pt x="0" y="526"/>
                    <a:pt x="326" y="526"/>
                  </a:cubicBezTo>
                  <a:cubicBezTo>
                    <a:pt x="627" y="5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3448;p72">
              <a:extLst>
                <a:ext uri="{FF2B5EF4-FFF2-40B4-BE49-F238E27FC236}">
                  <a16:creationId xmlns:a16="http://schemas.microsoft.com/office/drawing/2014/main" id="{67382AD1-AE54-401B-9066-008363BFCC21}"/>
                </a:ext>
              </a:extLst>
            </p:cNvPr>
            <p:cNvSpPr/>
            <p:nvPr/>
          </p:nvSpPr>
          <p:spPr>
            <a:xfrm>
              <a:off x="3597900" y="1123450"/>
              <a:ext cx="25" cy="2525"/>
            </a:xfrm>
            <a:custGeom>
              <a:avLst/>
              <a:gdLst/>
              <a:ahLst/>
              <a:cxnLst/>
              <a:rect l="l" t="t" r="r" b="b"/>
              <a:pathLst>
                <a:path w="1" h="101" extrusionOk="0">
                  <a:moveTo>
                    <a:pt x="0" y="1"/>
                  </a:moveTo>
                  <a:lnTo>
                    <a:pt x="0" y="101"/>
                  </a:lnTo>
                  <a:close/>
                </a:path>
              </a:pathLst>
            </a:custGeom>
            <a:solidFill>
              <a:srgbClr val="B8D0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3449;p72">
              <a:extLst>
                <a:ext uri="{FF2B5EF4-FFF2-40B4-BE49-F238E27FC236}">
                  <a16:creationId xmlns:a16="http://schemas.microsoft.com/office/drawing/2014/main" id="{4C426C9C-6ACC-4DED-B8BB-1B3E0DE3683F}"/>
                </a:ext>
              </a:extLst>
            </p:cNvPr>
            <p:cNvSpPr/>
            <p:nvPr/>
          </p:nvSpPr>
          <p:spPr>
            <a:xfrm>
              <a:off x="2788375" y="1525075"/>
              <a:ext cx="15675" cy="13200"/>
            </a:xfrm>
            <a:custGeom>
              <a:avLst/>
              <a:gdLst/>
              <a:ahLst/>
              <a:cxnLst/>
              <a:rect l="l" t="t" r="r" b="b"/>
              <a:pathLst>
                <a:path w="627" h="528" extrusionOk="0">
                  <a:moveTo>
                    <a:pt x="326" y="1"/>
                  </a:moveTo>
                  <a:cubicBezTo>
                    <a:pt x="0" y="1"/>
                    <a:pt x="0" y="527"/>
                    <a:pt x="326" y="527"/>
                  </a:cubicBezTo>
                  <a:cubicBezTo>
                    <a:pt x="627" y="527"/>
                    <a:pt x="627" y="1"/>
                    <a:pt x="3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3450;p72">
              <a:extLst>
                <a:ext uri="{FF2B5EF4-FFF2-40B4-BE49-F238E27FC236}">
                  <a16:creationId xmlns:a16="http://schemas.microsoft.com/office/drawing/2014/main" id="{25601D40-17FC-4C6A-A07E-B642C66A93FF}"/>
                </a:ext>
              </a:extLst>
            </p:cNvPr>
            <p:cNvSpPr/>
            <p:nvPr/>
          </p:nvSpPr>
          <p:spPr>
            <a:xfrm>
              <a:off x="2827850" y="1564550"/>
              <a:ext cx="20700" cy="15700"/>
            </a:xfrm>
            <a:custGeom>
              <a:avLst/>
              <a:gdLst/>
              <a:ahLst/>
              <a:cxnLst/>
              <a:rect l="l" t="t" r="r" b="b"/>
              <a:pathLst>
                <a:path w="828" h="628" extrusionOk="0">
                  <a:moveTo>
                    <a:pt x="401" y="1"/>
                  </a:moveTo>
                  <a:cubicBezTo>
                    <a:pt x="201" y="1"/>
                    <a:pt x="201" y="101"/>
                    <a:pt x="100" y="201"/>
                  </a:cubicBezTo>
                  <a:cubicBezTo>
                    <a:pt x="0" y="302"/>
                    <a:pt x="0" y="402"/>
                    <a:pt x="100" y="527"/>
                  </a:cubicBezTo>
                  <a:cubicBezTo>
                    <a:pt x="201" y="527"/>
                    <a:pt x="301" y="628"/>
                    <a:pt x="401" y="628"/>
                  </a:cubicBezTo>
                  <a:cubicBezTo>
                    <a:pt x="401" y="628"/>
                    <a:pt x="501" y="527"/>
                    <a:pt x="627" y="527"/>
                  </a:cubicBezTo>
                  <a:cubicBezTo>
                    <a:pt x="827" y="402"/>
                    <a:pt x="727" y="1"/>
                    <a:pt x="401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3451;p72">
              <a:extLst>
                <a:ext uri="{FF2B5EF4-FFF2-40B4-BE49-F238E27FC236}">
                  <a16:creationId xmlns:a16="http://schemas.microsoft.com/office/drawing/2014/main" id="{EC38FD4E-103A-4B12-B175-441494DDA58E}"/>
                </a:ext>
              </a:extLst>
            </p:cNvPr>
            <p:cNvSpPr/>
            <p:nvPr/>
          </p:nvSpPr>
          <p:spPr>
            <a:xfrm>
              <a:off x="2887375" y="1574575"/>
              <a:ext cx="8150" cy="5675"/>
            </a:xfrm>
            <a:custGeom>
              <a:avLst/>
              <a:gdLst/>
              <a:ahLst/>
              <a:cxnLst/>
              <a:rect l="l" t="t" r="r" b="b"/>
              <a:pathLst>
                <a:path w="326" h="227" extrusionOk="0">
                  <a:moveTo>
                    <a:pt x="226" y="1"/>
                  </a:moveTo>
                  <a:cubicBezTo>
                    <a:pt x="125" y="1"/>
                    <a:pt x="125" y="126"/>
                    <a:pt x="0" y="126"/>
                  </a:cubicBezTo>
                  <a:lnTo>
                    <a:pt x="0" y="227"/>
                  </a:lnTo>
                  <a:cubicBezTo>
                    <a:pt x="125" y="126"/>
                    <a:pt x="226" y="1"/>
                    <a:pt x="326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3452;p72">
              <a:extLst>
                <a:ext uri="{FF2B5EF4-FFF2-40B4-BE49-F238E27FC236}">
                  <a16:creationId xmlns:a16="http://schemas.microsoft.com/office/drawing/2014/main" id="{EEE676E6-6CBF-4A72-A8A5-3E1FD5C7481F}"/>
                </a:ext>
              </a:extLst>
            </p:cNvPr>
            <p:cNvSpPr/>
            <p:nvPr/>
          </p:nvSpPr>
          <p:spPr>
            <a:xfrm>
              <a:off x="2887375" y="1574575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326" y="1"/>
                  </a:moveTo>
                  <a:cubicBezTo>
                    <a:pt x="226" y="1"/>
                    <a:pt x="125" y="126"/>
                    <a:pt x="0" y="227"/>
                  </a:cubicBezTo>
                  <a:cubicBezTo>
                    <a:pt x="0" y="327"/>
                    <a:pt x="0" y="327"/>
                    <a:pt x="125" y="327"/>
                  </a:cubicBezTo>
                  <a:cubicBezTo>
                    <a:pt x="125" y="427"/>
                    <a:pt x="226" y="427"/>
                    <a:pt x="326" y="427"/>
                  </a:cubicBezTo>
                  <a:cubicBezTo>
                    <a:pt x="426" y="427"/>
                    <a:pt x="526" y="327"/>
                    <a:pt x="526" y="227"/>
                  </a:cubicBezTo>
                  <a:cubicBezTo>
                    <a:pt x="526" y="126"/>
                    <a:pt x="426" y="1"/>
                    <a:pt x="3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3453;p72">
              <a:extLst>
                <a:ext uri="{FF2B5EF4-FFF2-40B4-BE49-F238E27FC236}">
                  <a16:creationId xmlns:a16="http://schemas.microsoft.com/office/drawing/2014/main" id="{99BF32D0-0609-448A-9567-3BBA2798BEAB}"/>
                </a:ext>
              </a:extLst>
            </p:cNvPr>
            <p:cNvSpPr/>
            <p:nvPr/>
          </p:nvSpPr>
          <p:spPr>
            <a:xfrm>
              <a:off x="2931850" y="1616575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extrusionOk="0">
                  <a:moveTo>
                    <a:pt x="101" y="0"/>
                  </a:moveTo>
                  <a:cubicBezTo>
                    <a:pt x="1" y="0"/>
                    <a:pt x="1" y="0"/>
                    <a:pt x="101" y="0"/>
                  </a:cubicBezTo>
                  <a:cubicBezTo>
                    <a:pt x="226" y="0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3454;p72">
              <a:extLst>
                <a:ext uri="{FF2B5EF4-FFF2-40B4-BE49-F238E27FC236}">
                  <a16:creationId xmlns:a16="http://schemas.microsoft.com/office/drawing/2014/main" id="{DF3B3BD6-6C7D-4C78-A539-E4850B9EFCD9}"/>
                </a:ext>
              </a:extLst>
            </p:cNvPr>
            <p:cNvSpPr/>
            <p:nvPr/>
          </p:nvSpPr>
          <p:spPr>
            <a:xfrm>
              <a:off x="2971325" y="1650400"/>
              <a:ext cx="18200" cy="13175"/>
            </a:xfrm>
            <a:custGeom>
              <a:avLst/>
              <a:gdLst/>
              <a:ahLst/>
              <a:cxnLst/>
              <a:rect l="l" t="t" r="r" b="b"/>
              <a:pathLst>
                <a:path w="728" h="527" extrusionOk="0">
                  <a:moveTo>
                    <a:pt x="301" y="1"/>
                  </a:moveTo>
                  <a:cubicBezTo>
                    <a:pt x="201" y="1"/>
                    <a:pt x="101" y="1"/>
                    <a:pt x="101" y="101"/>
                  </a:cubicBezTo>
                  <a:lnTo>
                    <a:pt x="0" y="226"/>
                  </a:lnTo>
                  <a:lnTo>
                    <a:pt x="0" y="326"/>
                  </a:lnTo>
                  <a:cubicBezTo>
                    <a:pt x="0" y="527"/>
                    <a:pt x="101" y="527"/>
                    <a:pt x="201" y="527"/>
                  </a:cubicBezTo>
                  <a:cubicBezTo>
                    <a:pt x="301" y="527"/>
                    <a:pt x="401" y="527"/>
                    <a:pt x="527" y="427"/>
                  </a:cubicBezTo>
                  <a:cubicBezTo>
                    <a:pt x="727" y="226"/>
                    <a:pt x="527" y="1"/>
                    <a:pt x="301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3455;p72">
              <a:extLst>
                <a:ext uri="{FF2B5EF4-FFF2-40B4-BE49-F238E27FC236}">
                  <a16:creationId xmlns:a16="http://schemas.microsoft.com/office/drawing/2014/main" id="{E728BC40-C511-4E1C-BFC7-A211B13A8B50}"/>
                </a:ext>
              </a:extLst>
            </p:cNvPr>
            <p:cNvSpPr/>
            <p:nvPr/>
          </p:nvSpPr>
          <p:spPr>
            <a:xfrm>
              <a:off x="3031475" y="166105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301" y="1"/>
                  </a:moveTo>
                  <a:cubicBezTo>
                    <a:pt x="201" y="1"/>
                    <a:pt x="101" y="101"/>
                    <a:pt x="0" y="201"/>
                  </a:cubicBezTo>
                  <a:cubicBezTo>
                    <a:pt x="101" y="101"/>
                    <a:pt x="201" y="101"/>
                    <a:pt x="301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3456;p72">
              <a:extLst>
                <a:ext uri="{FF2B5EF4-FFF2-40B4-BE49-F238E27FC236}">
                  <a16:creationId xmlns:a16="http://schemas.microsoft.com/office/drawing/2014/main" id="{1360B9D8-BE4F-456B-BFA0-4348B22FB73E}"/>
                </a:ext>
              </a:extLst>
            </p:cNvPr>
            <p:cNvSpPr/>
            <p:nvPr/>
          </p:nvSpPr>
          <p:spPr>
            <a:xfrm>
              <a:off x="3025825" y="1661050"/>
              <a:ext cx="21350" cy="15700"/>
            </a:xfrm>
            <a:custGeom>
              <a:avLst/>
              <a:gdLst/>
              <a:ahLst/>
              <a:cxnLst/>
              <a:rect l="l" t="t" r="r" b="b"/>
              <a:pathLst>
                <a:path w="854" h="628" extrusionOk="0">
                  <a:moveTo>
                    <a:pt x="527" y="1"/>
                  </a:moveTo>
                  <a:cubicBezTo>
                    <a:pt x="427" y="101"/>
                    <a:pt x="327" y="101"/>
                    <a:pt x="226" y="201"/>
                  </a:cubicBezTo>
                  <a:cubicBezTo>
                    <a:pt x="1" y="427"/>
                    <a:pt x="226" y="627"/>
                    <a:pt x="527" y="627"/>
                  </a:cubicBezTo>
                  <a:cubicBezTo>
                    <a:pt x="627" y="627"/>
                    <a:pt x="627" y="627"/>
                    <a:pt x="728" y="527"/>
                  </a:cubicBezTo>
                  <a:lnTo>
                    <a:pt x="853" y="427"/>
                  </a:lnTo>
                  <a:cubicBezTo>
                    <a:pt x="853" y="301"/>
                    <a:pt x="853" y="201"/>
                    <a:pt x="728" y="101"/>
                  </a:cubicBezTo>
                  <a:cubicBezTo>
                    <a:pt x="728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3457;p72">
              <a:extLst>
                <a:ext uri="{FF2B5EF4-FFF2-40B4-BE49-F238E27FC236}">
                  <a16:creationId xmlns:a16="http://schemas.microsoft.com/office/drawing/2014/main" id="{4F2EC524-A22D-49FD-A9EF-73872467284E}"/>
                </a:ext>
              </a:extLst>
            </p:cNvPr>
            <p:cNvSpPr/>
            <p:nvPr/>
          </p:nvSpPr>
          <p:spPr>
            <a:xfrm>
              <a:off x="3096650" y="167672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0" y="0"/>
                  </a:moveTo>
                  <a:cubicBezTo>
                    <a:pt x="0" y="35"/>
                    <a:pt x="12" y="58"/>
                    <a:pt x="28" y="73"/>
                  </a:cubicBezTo>
                  <a:lnTo>
                    <a:pt x="28" y="73"/>
                  </a:lnTo>
                  <a:cubicBezTo>
                    <a:pt x="0" y="43"/>
                    <a:pt x="0" y="1"/>
                    <a:pt x="0" y="0"/>
                  </a:cubicBezTo>
                  <a:close/>
                  <a:moveTo>
                    <a:pt x="28" y="73"/>
                  </a:moveTo>
                  <a:cubicBezTo>
                    <a:pt x="43" y="88"/>
                    <a:pt x="65" y="100"/>
                    <a:pt x="100" y="100"/>
                  </a:cubicBezTo>
                  <a:cubicBezTo>
                    <a:pt x="100" y="100"/>
                    <a:pt x="58" y="100"/>
                    <a:pt x="28" y="73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3458;p72">
              <a:extLst>
                <a:ext uri="{FF2B5EF4-FFF2-40B4-BE49-F238E27FC236}">
                  <a16:creationId xmlns:a16="http://schemas.microsoft.com/office/drawing/2014/main" id="{3E587664-C225-45D5-93E1-ACFC667ABD66}"/>
                </a:ext>
              </a:extLst>
            </p:cNvPr>
            <p:cNvSpPr/>
            <p:nvPr/>
          </p:nvSpPr>
          <p:spPr>
            <a:xfrm>
              <a:off x="3096650" y="166857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201" y="0"/>
                  </a:moveTo>
                  <a:cubicBezTo>
                    <a:pt x="201" y="0"/>
                    <a:pt x="100" y="0"/>
                    <a:pt x="100" y="126"/>
                  </a:cubicBezTo>
                  <a:cubicBezTo>
                    <a:pt x="100" y="126"/>
                    <a:pt x="0" y="226"/>
                    <a:pt x="0" y="326"/>
                  </a:cubicBezTo>
                  <a:cubicBezTo>
                    <a:pt x="0" y="426"/>
                    <a:pt x="100" y="426"/>
                    <a:pt x="100" y="426"/>
                  </a:cubicBezTo>
                  <a:cubicBezTo>
                    <a:pt x="100" y="527"/>
                    <a:pt x="201" y="527"/>
                    <a:pt x="201" y="527"/>
                  </a:cubicBezTo>
                  <a:lnTo>
                    <a:pt x="301" y="527"/>
                  </a:lnTo>
                  <a:cubicBezTo>
                    <a:pt x="627" y="426"/>
                    <a:pt x="627" y="126"/>
                    <a:pt x="301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3459;p72">
              <a:extLst>
                <a:ext uri="{FF2B5EF4-FFF2-40B4-BE49-F238E27FC236}">
                  <a16:creationId xmlns:a16="http://schemas.microsoft.com/office/drawing/2014/main" id="{43886489-EC16-487C-A352-D5DDA2AC4E0E}"/>
                </a:ext>
              </a:extLst>
            </p:cNvPr>
            <p:cNvSpPr/>
            <p:nvPr/>
          </p:nvSpPr>
          <p:spPr>
            <a:xfrm>
              <a:off x="3161800" y="1656050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301" y="0"/>
                  </a:moveTo>
                  <a:cubicBezTo>
                    <a:pt x="201" y="0"/>
                    <a:pt x="1" y="100"/>
                    <a:pt x="1" y="301"/>
                  </a:cubicBezTo>
                  <a:cubicBezTo>
                    <a:pt x="1" y="501"/>
                    <a:pt x="201" y="627"/>
                    <a:pt x="301" y="627"/>
                  </a:cubicBezTo>
                  <a:cubicBezTo>
                    <a:pt x="427" y="627"/>
                    <a:pt x="527" y="501"/>
                    <a:pt x="527" y="501"/>
                  </a:cubicBezTo>
                  <a:cubicBezTo>
                    <a:pt x="727" y="401"/>
                    <a:pt x="627" y="201"/>
                    <a:pt x="627" y="100"/>
                  </a:cubicBezTo>
                  <a:lnTo>
                    <a:pt x="527" y="100"/>
                  </a:lnTo>
                  <a:cubicBezTo>
                    <a:pt x="527" y="100"/>
                    <a:pt x="427" y="0"/>
                    <a:pt x="3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3460;p72">
              <a:extLst>
                <a:ext uri="{FF2B5EF4-FFF2-40B4-BE49-F238E27FC236}">
                  <a16:creationId xmlns:a16="http://schemas.microsoft.com/office/drawing/2014/main" id="{C169677C-35A5-41C2-BD35-EF30A4B0FD9B}"/>
                </a:ext>
              </a:extLst>
            </p:cNvPr>
            <p:cNvSpPr/>
            <p:nvPr/>
          </p:nvSpPr>
          <p:spPr>
            <a:xfrm>
              <a:off x="3206300" y="1637250"/>
              <a:ext cx="13175" cy="8175"/>
            </a:xfrm>
            <a:custGeom>
              <a:avLst/>
              <a:gdLst/>
              <a:ahLst/>
              <a:cxnLst/>
              <a:rect l="l" t="t" r="r" b="b"/>
              <a:pathLst>
                <a:path w="527" h="327" extrusionOk="0">
                  <a:moveTo>
                    <a:pt x="201" y="0"/>
                  </a:moveTo>
                  <a:cubicBezTo>
                    <a:pt x="100" y="0"/>
                    <a:pt x="0" y="126"/>
                    <a:pt x="0" y="226"/>
                  </a:cubicBezTo>
                  <a:lnTo>
                    <a:pt x="100" y="326"/>
                  </a:lnTo>
                  <a:lnTo>
                    <a:pt x="201" y="326"/>
                  </a:lnTo>
                  <a:cubicBezTo>
                    <a:pt x="401" y="326"/>
                    <a:pt x="526" y="126"/>
                    <a:pt x="3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3461;p72">
              <a:extLst>
                <a:ext uri="{FF2B5EF4-FFF2-40B4-BE49-F238E27FC236}">
                  <a16:creationId xmlns:a16="http://schemas.microsoft.com/office/drawing/2014/main" id="{E602E703-F296-42D3-8671-592231E5F79A}"/>
                </a:ext>
              </a:extLst>
            </p:cNvPr>
            <p:cNvSpPr/>
            <p:nvPr/>
          </p:nvSpPr>
          <p:spPr>
            <a:xfrm>
              <a:off x="3242625" y="1671700"/>
              <a:ext cx="15700" cy="12550"/>
            </a:xfrm>
            <a:custGeom>
              <a:avLst/>
              <a:gdLst/>
              <a:ahLst/>
              <a:cxnLst/>
              <a:rect l="l" t="t" r="r" b="b"/>
              <a:pathLst>
                <a:path w="628" h="502" extrusionOk="0">
                  <a:moveTo>
                    <a:pt x="326" y="1"/>
                  </a:moveTo>
                  <a:cubicBezTo>
                    <a:pt x="201" y="1"/>
                    <a:pt x="1" y="101"/>
                    <a:pt x="1" y="201"/>
                  </a:cubicBezTo>
                  <a:cubicBezTo>
                    <a:pt x="1" y="402"/>
                    <a:pt x="201" y="502"/>
                    <a:pt x="326" y="502"/>
                  </a:cubicBezTo>
                  <a:lnTo>
                    <a:pt x="527" y="502"/>
                  </a:lnTo>
                  <a:cubicBezTo>
                    <a:pt x="627" y="402"/>
                    <a:pt x="627" y="101"/>
                    <a:pt x="5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3462;p72">
              <a:extLst>
                <a:ext uri="{FF2B5EF4-FFF2-40B4-BE49-F238E27FC236}">
                  <a16:creationId xmlns:a16="http://schemas.microsoft.com/office/drawing/2014/main" id="{1EEC0259-F359-4988-9B91-454FFF835925}"/>
                </a:ext>
              </a:extLst>
            </p:cNvPr>
            <p:cNvSpPr/>
            <p:nvPr/>
          </p:nvSpPr>
          <p:spPr>
            <a:xfrm>
              <a:off x="3294625" y="1689875"/>
              <a:ext cx="23850" cy="18200"/>
            </a:xfrm>
            <a:custGeom>
              <a:avLst/>
              <a:gdLst/>
              <a:ahLst/>
              <a:cxnLst/>
              <a:rect l="l" t="t" r="r" b="b"/>
              <a:pathLst>
                <a:path w="954" h="728" extrusionOk="0">
                  <a:moveTo>
                    <a:pt x="427" y="0"/>
                  </a:moveTo>
                  <a:cubicBezTo>
                    <a:pt x="1" y="101"/>
                    <a:pt x="1" y="527"/>
                    <a:pt x="327" y="627"/>
                  </a:cubicBezTo>
                  <a:cubicBezTo>
                    <a:pt x="427" y="727"/>
                    <a:pt x="527" y="727"/>
                    <a:pt x="527" y="727"/>
                  </a:cubicBezTo>
                  <a:cubicBezTo>
                    <a:pt x="753" y="727"/>
                    <a:pt x="853" y="627"/>
                    <a:pt x="853" y="401"/>
                  </a:cubicBezTo>
                  <a:cubicBezTo>
                    <a:pt x="953" y="401"/>
                    <a:pt x="953" y="301"/>
                    <a:pt x="853" y="201"/>
                  </a:cubicBezTo>
                  <a:cubicBezTo>
                    <a:pt x="853" y="101"/>
                    <a:pt x="753" y="0"/>
                    <a:pt x="5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3463;p72">
              <a:extLst>
                <a:ext uri="{FF2B5EF4-FFF2-40B4-BE49-F238E27FC236}">
                  <a16:creationId xmlns:a16="http://schemas.microsoft.com/office/drawing/2014/main" id="{53E14753-076F-4F89-BADA-890E8C48798C}"/>
                </a:ext>
              </a:extLst>
            </p:cNvPr>
            <p:cNvSpPr/>
            <p:nvPr/>
          </p:nvSpPr>
          <p:spPr>
            <a:xfrm>
              <a:off x="3354775" y="1681725"/>
              <a:ext cx="18200" cy="15700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427" y="1"/>
                  </a:moveTo>
                  <a:lnTo>
                    <a:pt x="327" y="101"/>
                  </a:lnTo>
                  <a:cubicBezTo>
                    <a:pt x="1" y="101"/>
                    <a:pt x="101" y="627"/>
                    <a:pt x="427" y="627"/>
                  </a:cubicBezTo>
                  <a:cubicBezTo>
                    <a:pt x="427" y="627"/>
                    <a:pt x="427" y="527"/>
                    <a:pt x="527" y="527"/>
                  </a:cubicBezTo>
                  <a:cubicBezTo>
                    <a:pt x="728" y="427"/>
                    <a:pt x="627" y="226"/>
                    <a:pt x="527" y="101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3464;p72">
              <a:extLst>
                <a:ext uri="{FF2B5EF4-FFF2-40B4-BE49-F238E27FC236}">
                  <a16:creationId xmlns:a16="http://schemas.microsoft.com/office/drawing/2014/main" id="{698F1C06-E6BC-4D47-8236-0A1E339AED1A}"/>
                </a:ext>
              </a:extLst>
            </p:cNvPr>
            <p:cNvSpPr/>
            <p:nvPr/>
          </p:nvSpPr>
          <p:spPr>
            <a:xfrm>
              <a:off x="3404275" y="1661050"/>
              <a:ext cx="5675" cy="10675"/>
            </a:xfrm>
            <a:custGeom>
              <a:avLst/>
              <a:gdLst/>
              <a:ahLst/>
              <a:cxnLst/>
              <a:rect l="l" t="t" r="r" b="b"/>
              <a:pathLst>
                <a:path w="227" h="427" extrusionOk="0">
                  <a:moveTo>
                    <a:pt x="226" y="1"/>
                  </a:moveTo>
                  <a:cubicBezTo>
                    <a:pt x="126" y="1"/>
                    <a:pt x="1" y="201"/>
                    <a:pt x="1" y="301"/>
                  </a:cubicBezTo>
                  <a:lnTo>
                    <a:pt x="1" y="427"/>
                  </a:lnTo>
                  <a:cubicBezTo>
                    <a:pt x="1" y="201"/>
                    <a:pt x="126" y="101"/>
                    <a:pt x="226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3465;p72">
              <a:extLst>
                <a:ext uri="{FF2B5EF4-FFF2-40B4-BE49-F238E27FC236}">
                  <a16:creationId xmlns:a16="http://schemas.microsoft.com/office/drawing/2014/main" id="{6427DCED-3E00-4FD4-8A0D-83D6AC7911CA}"/>
                </a:ext>
              </a:extLst>
            </p:cNvPr>
            <p:cNvSpPr/>
            <p:nvPr/>
          </p:nvSpPr>
          <p:spPr>
            <a:xfrm>
              <a:off x="3404275" y="166105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226" y="1"/>
                  </a:moveTo>
                  <a:cubicBezTo>
                    <a:pt x="126" y="101"/>
                    <a:pt x="1" y="201"/>
                    <a:pt x="1" y="427"/>
                  </a:cubicBezTo>
                  <a:cubicBezTo>
                    <a:pt x="1" y="527"/>
                    <a:pt x="126" y="627"/>
                    <a:pt x="226" y="627"/>
                  </a:cubicBezTo>
                  <a:lnTo>
                    <a:pt x="327" y="627"/>
                  </a:lnTo>
                  <a:cubicBezTo>
                    <a:pt x="427" y="627"/>
                    <a:pt x="527" y="527"/>
                    <a:pt x="527" y="427"/>
                  </a:cubicBezTo>
                  <a:cubicBezTo>
                    <a:pt x="627" y="427"/>
                    <a:pt x="627" y="201"/>
                    <a:pt x="527" y="201"/>
                  </a:cubicBezTo>
                  <a:cubicBezTo>
                    <a:pt x="527" y="101"/>
                    <a:pt x="427" y="101"/>
                    <a:pt x="3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3466;p72">
              <a:extLst>
                <a:ext uri="{FF2B5EF4-FFF2-40B4-BE49-F238E27FC236}">
                  <a16:creationId xmlns:a16="http://schemas.microsoft.com/office/drawing/2014/main" id="{22991DDC-637C-44B9-ACB2-C5327F8483BF}"/>
                </a:ext>
              </a:extLst>
            </p:cNvPr>
            <p:cNvSpPr/>
            <p:nvPr/>
          </p:nvSpPr>
          <p:spPr>
            <a:xfrm>
              <a:off x="3451275" y="1624700"/>
              <a:ext cx="8175" cy="5050"/>
            </a:xfrm>
            <a:custGeom>
              <a:avLst/>
              <a:gdLst/>
              <a:ahLst/>
              <a:cxnLst/>
              <a:rect l="l" t="t" r="r" b="b"/>
              <a:pathLst>
                <a:path w="327" h="202" extrusionOk="0">
                  <a:moveTo>
                    <a:pt x="126" y="1"/>
                  </a:moveTo>
                  <a:cubicBezTo>
                    <a:pt x="1" y="1"/>
                    <a:pt x="1" y="201"/>
                    <a:pt x="126" y="201"/>
                  </a:cubicBezTo>
                  <a:cubicBezTo>
                    <a:pt x="326" y="201"/>
                    <a:pt x="326" y="1"/>
                    <a:pt x="1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3467;p72">
              <a:extLst>
                <a:ext uri="{FF2B5EF4-FFF2-40B4-BE49-F238E27FC236}">
                  <a16:creationId xmlns:a16="http://schemas.microsoft.com/office/drawing/2014/main" id="{6A101612-BFC4-4B3F-89A8-078975C23579}"/>
                </a:ext>
              </a:extLst>
            </p:cNvPr>
            <p:cNvSpPr/>
            <p:nvPr/>
          </p:nvSpPr>
          <p:spPr>
            <a:xfrm>
              <a:off x="3501400" y="1652900"/>
              <a:ext cx="5050" cy="5675"/>
            </a:xfrm>
            <a:custGeom>
              <a:avLst/>
              <a:gdLst/>
              <a:ahLst/>
              <a:cxnLst/>
              <a:rect l="l" t="t" r="r" b="b"/>
              <a:pathLst>
                <a:path w="202" h="227" extrusionOk="0">
                  <a:moveTo>
                    <a:pt x="101" y="1"/>
                  </a:moveTo>
                  <a:cubicBezTo>
                    <a:pt x="1" y="1"/>
                    <a:pt x="1" y="226"/>
                    <a:pt x="101" y="226"/>
                  </a:cubicBezTo>
                  <a:cubicBezTo>
                    <a:pt x="201" y="226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3468;p72">
              <a:extLst>
                <a:ext uri="{FF2B5EF4-FFF2-40B4-BE49-F238E27FC236}">
                  <a16:creationId xmlns:a16="http://schemas.microsoft.com/office/drawing/2014/main" id="{3E1D1D71-AAB7-4E02-9BAC-C55D9F3C90E7}"/>
                </a:ext>
              </a:extLst>
            </p:cNvPr>
            <p:cNvSpPr/>
            <p:nvPr/>
          </p:nvSpPr>
          <p:spPr>
            <a:xfrm>
              <a:off x="3569075" y="1634725"/>
              <a:ext cx="23200" cy="18200"/>
            </a:xfrm>
            <a:custGeom>
              <a:avLst/>
              <a:gdLst/>
              <a:ahLst/>
              <a:cxnLst/>
              <a:rect l="l" t="t" r="r" b="b"/>
              <a:pathLst>
                <a:path w="928" h="728" extrusionOk="0">
                  <a:moveTo>
                    <a:pt x="426" y="1"/>
                  </a:moveTo>
                  <a:cubicBezTo>
                    <a:pt x="301" y="1"/>
                    <a:pt x="201" y="1"/>
                    <a:pt x="201" y="101"/>
                  </a:cubicBezTo>
                  <a:lnTo>
                    <a:pt x="101" y="227"/>
                  </a:lnTo>
                  <a:lnTo>
                    <a:pt x="0" y="327"/>
                  </a:lnTo>
                  <a:cubicBezTo>
                    <a:pt x="0" y="527"/>
                    <a:pt x="101" y="728"/>
                    <a:pt x="301" y="728"/>
                  </a:cubicBezTo>
                  <a:cubicBezTo>
                    <a:pt x="527" y="728"/>
                    <a:pt x="627" y="628"/>
                    <a:pt x="727" y="527"/>
                  </a:cubicBezTo>
                  <a:cubicBezTo>
                    <a:pt x="928" y="327"/>
                    <a:pt x="627" y="1"/>
                    <a:pt x="4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3469;p72">
              <a:extLst>
                <a:ext uri="{FF2B5EF4-FFF2-40B4-BE49-F238E27FC236}">
                  <a16:creationId xmlns:a16="http://schemas.microsoft.com/office/drawing/2014/main" id="{E92FEC36-A731-4FE5-8DBD-F0D48C2863AE}"/>
                </a:ext>
              </a:extLst>
            </p:cNvPr>
            <p:cNvSpPr/>
            <p:nvPr/>
          </p:nvSpPr>
          <p:spPr>
            <a:xfrm>
              <a:off x="3569075" y="1642875"/>
              <a:ext cx="25" cy="2550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0" y="1"/>
                  </a:moveTo>
                  <a:lnTo>
                    <a:pt x="0" y="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3470;p72">
              <a:extLst>
                <a:ext uri="{FF2B5EF4-FFF2-40B4-BE49-F238E27FC236}">
                  <a16:creationId xmlns:a16="http://schemas.microsoft.com/office/drawing/2014/main" id="{2CD84299-38D3-4588-8C7A-05053A03A2E9}"/>
                </a:ext>
              </a:extLst>
            </p:cNvPr>
            <p:cNvSpPr/>
            <p:nvPr/>
          </p:nvSpPr>
          <p:spPr>
            <a:xfrm>
              <a:off x="3618575" y="161657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1" y="0"/>
                  </a:moveTo>
                  <a:cubicBezTo>
                    <a:pt x="0" y="0"/>
                    <a:pt x="0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3471;p72">
              <a:extLst>
                <a:ext uri="{FF2B5EF4-FFF2-40B4-BE49-F238E27FC236}">
                  <a16:creationId xmlns:a16="http://schemas.microsoft.com/office/drawing/2014/main" id="{B0A96CA4-7504-47A2-B804-D654123EDBFB}"/>
                </a:ext>
              </a:extLst>
            </p:cNvPr>
            <p:cNvSpPr/>
            <p:nvPr/>
          </p:nvSpPr>
          <p:spPr>
            <a:xfrm>
              <a:off x="3649900" y="15589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101" y="0"/>
                  </a:moveTo>
                  <a:cubicBezTo>
                    <a:pt x="0" y="0"/>
                    <a:pt x="0" y="126"/>
                    <a:pt x="101" y="126"/>
                  </a:cubicBezTo>
                  <a:cubicBezTo>
                    <a:pt x="201" y="1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3472;p72">
              <a:extLst>
                <a:ext uri="{FF2B5EF4-FFF2-40B4-BE49-F238E27FC236}">
                  <a16:creationId xmlns:a16="http://schemas.microsoft.com/office/drawing/2014/main" id="{974753B0-E6BB-49D8-87CE-AEB38E647521}"/>
                </a:ext>
              </a:extLst>
            </p:cNvPr>
            <p:cNvSpPr/>
            <p:nvPr/>
          </p:nvSpPr>
          <p:spPr>
            <a:xfrm>
              <a:off x="3696900" y="15589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100" y="0"/>
                  </a:moveTo>
                  <a:cubicBezTo>
                    <a:pt x="0" y="0"/>
                    <a:pt x="0" y="126"/>
                    <a:pt x="100" y="126"/>
                  </a:cubicBezTo>
                  <a:cubicBezTo>
                    <a:pt x="201" y="126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3473;p72">
              <a:extLst>
                <a:ext uri="{FF2B5EF4-FFF2-40B4-BE49-F238E27FC236}">
                  <a16:creationId xmlns:a16="http://schemas.microsoft.com/office/drawing/2014/main" id="{3DEABBB9-2F09-4EE5-A307-63EA7AD1B258}"/>
                </a:ext>
              </a:extLst>
            </p:cNvPr>
            <p:cNvSpPr/>
            <p:nvPr/>
          </p:nvSpPr>
          <p:spPr>
            <a:xfrm>
              <a:off x="3754525" y="15382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02" y="0"/>
                  </a:moveTo>
                  <a:cubicBezTo>
                    <a:pt x="1" y="0"/>
                    <a:pt x="1" y="426"/>
                    <a:pt x="302" y="426"/>
                  </a:cubicBezTo>
                  <a:cubicBezTo>
                    <a:pt x="628" y="426"/>
                    <a:pt x="628" y="0"/>
                    <a:pt x="302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3474;p72">
              <a:extLst>
                <a:ext uri="{FF2B5EF4-FFF2-40B4-BE49-F238E27FC236}">
                  <a16:creationId xmlns:a16="http://schemas.microsoft.com/office/drawing/2014/main" id="{C73BE8A6-4315-485E-8719-DCD1BBDD6AFB}"/>
                </a:ext>
              </a:extLst>
            </p:cNvPr>
            <p:cNvSpPr/>
            <p:nvPr/>
          </p:nvSpPr>
          <p:spPr>
            <a:xfrm>
              <a:off x="2584725" y="1924850"/>
              <a:ext cx="31350" cy="23200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327" y="0"/>
                    <a:pt x="1" y="401"/>
                    <a:pt x="327" y="727"/>
                  </a:cubicBezTo>
                  <a:cubicBezTo>
                    <a:pt x="427" y="827"/>
                    <a:pt x="527" y="927"/>
                    <a:pt x="627" y="927"/>
                  </a:cubicBezTo>
                  <a:cubicBezTo>
                    <a:pt x="953" y="927"/>
                    <a:pt x="1254" y="401"/>
                    <a:pt x="953" y="201"/>
                  </a:cubicBezTo>
                  <a:lnTo>
                    <a:pt x="828" y="201"/>
                  </a:lnTo>
                  <a:cubicBezTo>
                    <a:pt x="828" y="100"/>
                    <a:pt x="728" y="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3475;p72">
              <a:extLst>
                <a:ext uri="{FF2B5EF4-FFF2-40B4-BE49-F238E27FC236}">
                  <a16:creationId xmlns:a16="http://schemas.microsoft.com/office/drawing/2014/main" id="{217787CE-FADC-4FE5-BD27-247BD32CE5E7}"/>
                </a:ext>
              </a:extLst>
            </p:cNvPr>
            <p:cNvSpPr/>
            <p:nvPr/>
          </p:nvSpPr>
          <p:spPr>
            <a:xfrm>
              <a:off x="2660550" y="19405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extrusionOk="0">
                  <a:moveTo>
                    <a:pt x="101" y="1"/>
                  </a:moveTo>
                  <a:cubicBezTo>
                    <a:pt x="0" y="1"/>
                    <a:pt x="0" y="101"/>
                    <a:pt x="101" y="101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3476;p72">
              <a:extLst>
                <a:ext uri="{FF2B5EF4-FFF2-40B4-BE49-F238E27FC236}">
                  <a16:creationId xmlns:a16="http://schemas.microsoft.com/office/drawing/2014/main" id="{36556664-AD7F-4651-9449-C239D8D23F22}"/>
                </a:ext>
              </a:extLst>
            </p:cNvPr>
            <p:cNvSpPr/>
            <p:nvPr/>
          </p:nvSpPr>
          <p:spPr>
            <a:xfrm>
              <a:off x="2705025" y="1934875"/>
              <a:ext cx="13200" cy="10675"/>
            </a:xfrm>
            <a:custGeom>
              <a:avLst/>
              <a:gdLst/>
              <a:ahLst/>
              <a:cxnLst/>
              <a:rect l="l" t="t" r="r" b="b"/>
              <a:pathLst>
                <a:path w="528" h="427" extrusionOk="0">
                  <a:moveTo>
                    <a:pt x="302" y="0"/>
                  </a:moveTo>
                  <a:cubicBezTo>
                    <a:pt x="1" y="0"/>
                    <a:pt x="1" y="426"/>
                    <a:pt x="302" y="426"/>
                  </a:cubicBezTo>
                  <a:cubicBezTo>
                    <a:pt x="527" y="426"/>
                    <a:pt x="527" y="0"/>
                    <a:pt x="302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3477;p72">
              <a:extLst>
                <a:ext uri="{FF2B5EF4-FFF2-40B4-BE49-F238E27FC236}">
                  <a16:creationId xmlns:a16="http://schemas.microsoft.com/office/drawing/2014/main" id="{5608D69D-433C-44CF-823C-89D5AEFF8929}"/>
                </a:ext>
              </a:extLst>
            </p:cNvPr>
            <p:cNvSpPr/>
            <p:nvPr/>
          </p:nvSpPr>
          <p:spPr>
            <a:xfrm>
              <a:off x="2752025" y="19298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01" y="1"/>
                  </a:moveTo>
                  <a:cubicBezTo>
                    <a:pt x="101" y="1"/>
                    <a:pt x="0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3478;p72">
              <a:extLst>
                <a:ext uri="{FF2B5EF4-FFF2-40B4-BE49-F238E27FC236}">
                  <a16:creationId xmlns:a16="http://schemas.microsoft.com/office/drawing/2014/main" id="{5B662D00-E4E6-412A-A607-5042625BAA45}"/>
                </a:ext>
              </a:extLst>
            </p:cNvPr>
            <p:cNvSpPr/>
            <p:nvPr/>
          </p:nvSpPr>
          <p:spPr>
            <a:xfrm>
              <a:off x="2757025" y="1966200"/>
              <a:ext cx="15700" cy="5650"/>
            </a:xfrm>
            <a:custGeom>
              <a:avLst/>
              <a:gdLst/>
              <a:ahLst/>
              <a:cxnLst/>
              <a:rect l="l" t="t" r="r" b="b"/>
              <a:pathLst>
                <a:path w="628" h="226" extrusionOk="0">
                  <a:moveTo>
                    <a:pt x="327" y="0"/>
                  </a:moveTo>
                  <a:cubicBezTo>
                    <a:pt x="201" y="0"/>
                    <a:pt x="101" y="125"/>
                    <a:pt x="1" y="226"/>
                  </a:cubicBezTo>
                  <a:cubicBezTo>
                    <a:pt x="101" y="125"/>
                    <a:pt x="201" y="125"/>
                    <a:pt x="327" y="125"/>
                  </a:cubicBezTo>
                  <a:lnTo>
                    <a:pt x="628" y="125"/>
                  </a:lnTo>
                  <a:cubicBezTo>
                    <a:pt x="628" y="0"/>
                    <a:pt x="427" y="0"/>
                    <a:pt x="327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3479;p72">
              <a:extLst>
                <a:ext uri="{FF2B5EF4-FFF2-40B4-BE49-F238E27FC236}">
                  <a16:creationId xmlns:a16="http://schemas.microsoft.com/office/drawing/2014/main" id="{1C54B670-825D-4605-8630-9BF336747201}"/>
                </a:ext>
              </a:extLst>
            </p:cNvPr>
            <p:cNvSpPr/>
            <p:nvPr/>
          </p:nvSpPr>
          <p:spPr>
            <a:xfrm>
              <a:off x="2754525" y="1969325"/>
              <a:ext cx="20700" cy="18200"/>
            </a:xfrm>
            <a:custGeom>
              <a:avLst/>
              <a:gdLst/>
              <a:ahLst/>
              <a:cxnLst/>
              <a:rect l="l" t="t" r="r" b="b"/>
              <a:pathLst>
                <a:path w="828" h="728" extrusionOk="0">
                  <a:moveTo>
                    <a:pt x="427" y="0"/>
                  </a:moveTo>
                  <a:cubicBezTo>
                    <a:pt x="301" y="0"/>
                    <a:pt x="201" y="0"/>
                    <a:pt x="101" y="101"/>
                  </a:cubicBezTo>
                  <a:lnTo>
                    <a:pt x="101" y="201"/>
                  </a:lnTo>
                  <a:cubicBezTo>
                    <a:pt x="1" y="402"/>
                    <a:pt x="201" y="727"/>
                    <a:pt x="427" y="727"/>
                  </a:cubicBezTo>
                  <a:cubicBezTo>
                    <a:pt x="728" y="727"/>
                    <a:pt x="828" y="402"/>
                    <a:pt x="828" y="201"/>
                  </a:cubicBezTo>
                  <a:lnTo>
                    <a:pt x="828" y="101"/>
                  </a:lnTo>
                  <a:cubicBezTo>
                    <a:pt x="828" y="101"/>
                    <a:pt x="728" y="101"/>
                    <a:pt x="728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3480;p72">
              <a:extLst>
                <a:ext uri="{FF2B5EF4-FFF2-40B4-BE49-F238E27FC236}">
                  <a16:creationId xmlns:a16="http://schemas.microsoft.com/office/drawing/2014/main" id="{E8F6A737-5BEA-481B-A829-9935765E1352}"/>
                </a:ext>
              </a:extLst>
            </p:cNvPr>
            <p:cNvSpPr/>
            <p:nvPr/>
          </p:nvSpPr>
          <p:spPr>
            <a:xfrm>
              <a:off x="2806525" y="2000650"/>
              <a:ext cx="8175" cy="2525"/>
            </a:xfrm>
            <a:custGeom>
              <a:avLst/>
              <a:gdLst/>
              <a:ahLst/>
              <a:cxnLst/>
              <a:rect l="l" t="t" r="r" b="b"/>
              <a:pathLst>
                <a:path w="327" h="101" extrusionOk="0">
                  <a:moveTo>
                    <a:pt x="227" y="1"/>
                  </a:moveTo>
                  <a:cubicBezTo>
                    <a:pt x="101" y="1"/>
                    <a:pt x="101" y="101"/>
                    <a:pt x="1" y="101"/>
                  </a:cubicBezTo>
                  <a:lnTo>
                    <a:pt x="327" y="10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3481;p72">
              <a:extLst>
                <a:ext uri="{FF2B5EF4-FFF2-40B4-BE49-F238E27FC236}">
                  <a16:creationId xmlns:a16="http://schemas.microsoft.com/office/drawing/2014/main" id="{34369E6E-DB69-415F-8C98-CACE61E9122C}"/>
                </a:ext>
              </a:extLst>
            </p:cNvPr>
            <p:cNvSpPr/>
            <p:nvPr/>
          </p:nvSpPr>
          <p:spPr>
            <a:xfrm>
              <a:off x="2804025" y="2003150"/>
              <a:ext cx="13200" cy="7550"/>
            </a:xfrm>
            <a:custGeom>
              <a:avLst/>
              <a:gdLst/>
              <a:ahLst/>
              <a:cxnLst/>
              <a:rect l="l" t="t" r="r" b="b"/>
              <a:pathLst>
                <a:path w="528" h="302" extrusionOk="0">
                  <a:moveTo>
                    <a:pt x="101" y="1"/>
                  </a:moveTo>
                  <a:cubicBezTo>
                    <a:pt x="1" y="101"/>
                    <a:pt x="101" y="302"/>
                    <a:pt x="327" y="302"/>
                  </a:cubicBezTo>
                  <a:cubicBezTo>
                    <a:pt x="527" y="302"/>
                    <a:pt x="527" y="101"/>
                    <a:pt x="427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3482;p72">
              <a:extLst>
                <a:ext uri="{FF2B5EF4-FFF2-40B4-BE49-F238E27FC236}">
                  <a16:creationId xmlns:a16="http://schemas.microsoft.com/office/drawing/2014/main" id="{1B8B4264-8AA7-4A07-94C1-2021CBA6AB4A}"/>
                </a:ext>
              </a:extLst>
            </p:cNvPr>
            <p:cNvSpPr/>
            <p:nvPr/>
          </p:nvSpPr>
          <p:spPr>
            <a:xfrm>
              <a:off x="2846000" y="2028850"/>
              <a:ext cx="23225" cy="21325"/>
            </a:xfrm>
            <a:custGeom>
              <a:avLst/>
              <a:gdLst/>
              <a:ahLst/>
              <a:cxnLst/>
              <a:rect l="l" t="t" r="r" b="b"/>
              <a:pathLst>
                <a:path w="929" h="853" extrusionOk="0">
                  <a:moveTo>
                    <a:pt x="527" y="0"/>
                  </a:moveTo>
                  <a:cubicBezTo>
                    <a:pt x="402" y="0"/>
                    <a:pt x="302" y="0"/>
                    <a:pt x="201" y="126"/>
                  </a:cubicBezTo>
                  <a:cubicBezTo>
                    <a:pt x="1" y="326"/>
                    <a:pt x="1" y="527"/>
                    <a:pt x="101" y="627"/>
                  </a:cubicBezTo>
                  <a:lnTo>
                    <a:pt x="201" y="752"/>
                  </a:lnTo>
                  <a:cubicBezTo>
                    <a:pt x="302" y="853"/>
                    <a:pt x="402" y="853"/>
                    <a:pt x="527" y="853"/>
                  </a:cubicBezTo>
                  <a:cubicBezTo>
                    <a:pt x="728" y="853"/>
                    <a:pt x="928" y="627"/>
                    <a:pt x="928" y="427"/>
                  </a:cubicBezTo>
                  <a:cubicBezTo>
                    <a:pt x="928" y="226"/>
                    <a:pt x="728" y="0"/>
                    <a:pt x="527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3483;p72">
              <a:extLst>
                <a:ext uri="{FF2B5EF4-FFF2-40B4-BE49-F238E27FC236}">
                  <a16:creationId xmlns:a16="http://schemas.microsoft.com/office/drawing/2014/main" id="{7A9D21AE-930D-4C1B-B0FA-94AD76179FBE}"/>
                </a:ext>
              </a:extLst>
            </p:cNvPr>
            <p:cNvSpPr/>
            <p:nvPr/>
          </p:nvSpPr>
          <p:spPr>
            <a:xfrm>
              <a:off x="2934350" y="2026350"/>
              <a:ext cx="3175" cy="25"/>
            </a:xfrm>
            <a:custGeom>
              <a:avLst/>
              <a:gdLst/>
              <a:ahLst/>
              <a:cxnLst/>
              <a:rect l="l" t="t" r="r" b="b"/>
              <a:pathLst>
                <a:path w="127" h="1" extrusionOk="0">
                  <a:moveTo>
                    <a:pt x="1" y="0"/>
                  </a:moveTo>
                  <a:lnTo>
                    <a:pt x="1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3484;p72">
              <a:extLst>
                <a:ext uri="{FF2B5EF4-FFF2-40B4-BE49-F238E27FC236}">
                  <a16:creationId xmlns:a16="http://schemas.microsoft.com/office/drawing/2014/main" id="{FF6404AB-1B85-423C-8B45-DB69C3A36C6B}"/>
                </a:ext>
              </a:extLst>
            </p:cNvPr>
            <p:cNvSpPr/>
            <p:nvPr/>
          </p:nvSpPr>
          <p:spPr>
            <a:xfrm>
              <a:off x="2921825" y="2026350"/>
              <a:ext cx="25725" cy="21325"/>
            </a:xfrm>
            <a:custGeom>
              <a:avLst/>
              <a:gdLst/>
              <a:ahLst/>
              <a:cxnLst/>
              <a:rect l="l" t="t" r="r" b="b"/>
              <a:pathLst>
                <a:path w="1029" h="853" extrusionOk="0">
                  <a:moveTo>
                    <a:pt x="502" y="0"/>
                  </a:moveTo>
                  <a:cubicBezTo>
                    <a:pt x="0" y="0"/>
                    <a:pt x="0" y="852"/>
                    <a:pt x="502" y="852"/>
                  </a:cubicBezTo>
                  <a:cubicBezTo>
                    <a:pt x="1028" y="852"/>
                    <a:pt x="1028" y="10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3485;p72">
              <a:extLst>
                <a:ext uri="{FF2B5EF4-FFF2-40B4-BE49-F238E27FC236}">
                  <a16:creationId xmlns:a16="http://schemas.microsoft.com/office/drawing/2014/main" id="{5A51A107-BFEE-4D20-A9E9-72657CD051CE}"/>
                </a:ext>
              </a:extLst>
            </p:cNvPr>
            <p:cNvSpPr/>
            <p:nvPr/>
          </p:nvSpPr>
          <p:spPr>
            <a:xfrm>
              <a:off x="2989500" y="2060175"/>
              <a:ext cx="10675" cy="8175"/>
            </a:xfrm>
            <a:custGeom>
              <a:avLst/>
              <a:gdLst/>
              <a:ahLst/>
              <a:cxnLst/>
              <a:rect l="l" t="t" r="r" b="b"/>
              <a:pathLst>
                <a:path w="427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426" y="326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3486;p72">
              <a:extLst>
                <a:ext uri="{FF2B5EF4-FFF2-40B4-BE49-F238E27FC236}">
                  <a16:creationId xmlns:a16="http://schemas.microsoft.com/office/drawing/2014/main" id="{CC27C92C-C1D2-480C-A037-7E9E3A539A5D}"/>
                </a:ext>
              </a:extLst>
            </p:cNvPr>
            <p:cNvSpPr/>
            <p:nvPr/>
          </p:nvSpPr>
          <p:spPr>
            <a:xfrm>
              <a:off x="3025825" y="2073325"/>
              <a:ext cx="26350" cy="21350"/>
            </a:xfrm>
            <a:custGeom>
              <a:avLst/>
              <a:gdLst/>
              <a:ahLst/>
              <a:cxnLst/>
              <a:rect l="l" t="t" r="r" b="b"/>
              <a:pathLst>
                <a:path w="1054" h="854" extrusionOk="0">
                  <a:moveTo>
                    <a:pt x="527" y="1"/>
                  </a:moveTo>
                  <a:cubicBezTo>
                    <a:pt x="1" y="1"/>
                    <a:pt x="1" y="853"/>
                    <a:pt x="527" y="853"/>
                  </a:cubicBezTo>
                  <a:cubicBezTo>
                    <a:pt x="1054" y="853"/>
                    <a:pt x="1054" y="1"/>
                    <a:pt x="527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3487;p72">
              <a:extLst>
                <a:ext uri="{FF2B5EF4-FFF2-40B4-BE49-F238E27FC236}">
                  <a16:creationId xmlns:a16="http://schemas.microsoft.com/office/drawing/2014/main" id="{2F1FF90E-ACC0-4056-823B-610C0E5216FB}"/>
                </a:ext>
              </a:extLst>
            </p:cNvPr>
            <p:cNvSpPr/>
            <p:nvPr/>
          </p:nvSpPr>
          <p:spPr>
            <a:xfrm>
              <a:off x="3099150" y="2075850"/>
              <a:ext cx="2525" cy="3150"/>
            </a:xfrm>
            <a:custGeom>
              <a:avLst/>
              <a:gdLst/>
              <a:ahLst/>
              <a:cxnLst/>
              <a:rect l="l" t="t" r="r" b="b"/>
              <a:pathLst>
                <a:path w="101" h="126" extrusionOk="0">
                  <a:moveTo>
                    <a:pt x="0" y="0"/>
                  </a:moveTo>
                  <a:lnTo>
                    <a:pt x="0" y="125"/>
                  </a:lnTo>
                  <a:cubicBezTo>
                    <a:pt x="101" y="125"/>
                    <a:pt x="101" y="0"/>
                    <a:pt x="0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3488;p72">
              <a:extLst>
                <a:ext uri="{FF2B5EF4-FFF2-40B4-BE49-F238E27FC236}">
                  <a16:creationId xmlns:a16="http://schemas.microsoft.com/office/drawing/2014/main" id="{BEA33863-A1C6-43F0-B059-56C2B4EDAF30}"/>
                </a:ext>
              </a:extLst>
            </p:cNvPr>
            <p:cNvSpPr/>
            <p:nvPr/>
          </p:nvSpPr>
          <p:spPr>
            <a:xfrm>
              <a:off x="3130475" y="206832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01" y="0"/>
                  </a:moveTo>
                  <a:cubicBezTo>
                    <a:pt x="101" y="0"/>
                    <a:pt x="0" y="201"/>
                    <a:pt x="101" y="301"/>
                  </a:cubicBezTo>
                  <a:cubicBezTo>
                    <a:pt x="101" y="426"/>
                    <a:pt x="101" y="527"/>
                    <a:pt x="201" y="527"/>
                  </a:cubicBezTo>
                  <a:cubicBezTo>
                    <a:pt x="426" y="527"/>
                    <a:pt x="627" y="301"/>
                    <a:pt x="426" y="101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3489;p72">
              <a:extLst>
                <a:ext uri="{FF2B5EF4-FFF2-40B4-BE49-F238E27FC236}">
                  <a16:creationId xmlns:a16="http://schemas.microsoft.com/office/drawing/2014/main" id="{ECA39508-990A-4A09-A3E7-2269EBFD816B}"/>
                </a:ext>
              </a:extLst>
            </p:cNvPr>
            <p:cNvSpPr/>
            <p:nvPr/>
          </p:nvSpPr>
          <p:spPr>
            <a:xfrm>
              <a:off x="3188125" y="20445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201" y="0"/>
                  </a:moveTo>
                  <a:cubicBezTo>
                    <a:pt x="100" y="0"/>
                    <a:pt x="100" y="125"/>
                    <a:pt x="0" y="125"/>
                  </a:cubicBezTo>
                  <a:cubicBezTo>
                    <a:pt x="100" y="125"/>
                    <a:pt x="100" y="0"/>
                    <a:pt x="201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3490;p72">
              <a:extLst>
                <a:ext uri="{FF2B5EF4-FFF2-40B4-BE49-F238E27FC236}">
                  <a16:creationId xmlns:a16="http://schemas.microsoft.com/office/drawing/2014/main" id="{1E163546-5A8E-4807-A980-333BCE1F6F26}"/>
                </a:ext>
              </a:extLst>
            </p:cNvPr>
            <p:cNvSpPr/>
            <p:nvPr/>
          </p:nvSpPr>
          <p:spPr>
            <a:xfrm>
              <a:off x="3188125" y="2042000"/>
              <a:ext cx="20700" cy="21325"/>
            </a:xfrm>
            <a:custGeom>
              <a:avLst/>
              <a:gdLst/>
              <a:ahLst/>
              <a:cxnLst/>
              <a:rect l="l" t="t" r="r" b="b"/>
              <a:pathLst>
                <a:path w="828" h="853" extrusionOk="0">
                  <a:moveTo>
                    <a:pt x="401" y="1"/>
                  </a:moveTo>
                  <a:cubicBezTo>
                    <a:pt x="301" y="1"/>
                    <a:pt x="201" y="101"/>
                    <a:pt x="201" y="101"/>
                  </a:cubicBezTo>
                  <a:cubicBezTo>
                    <a:pt x="100" y="101"/>
                    <a:pt x="100" y="226"/>
                    <a:pt x="0" y="226"/>
                  </a:cubicBezTo>
                  <a:cubicBezTo>
                    <a:pt x="0" y="427"/>
                    <a:pt x="0" y="627"/>
                    <a:pt x="201" y="728"/>
                  </a:cubicBezTo>
                  <a:cubicBezTo>
                    <a:pt x="201" y="853"/>
                    <a:pt x="301" y="853"/>
                    <a:pt x="401" y="853"/>
                  </a:cubicBezTo>
                  <a:cubicBezTo>
                    <a:pt x="401" y="853"/>
                    <a:pt x="501" y="853"/>
                    <a:pt x="501" y="728"/>
                  </a:cubicBezTo>
                  <a:lnTo>
                    <a:pt x="627" y="728"/>
                  </a:lnTo>
                  <a:cubicBezTo>
                    <a:pt x="827" y="527"/>
                    <a:pt x="827" y="1"/>
                    <a:pt x="4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3491;p72">
              <a:extLst>
                <a:ext uri="{FF2B5EF4-FFF2-40B4-BE49-F238E27FC236}">
                  <a16:creationId xmlns:a16="http://schemas.microsoft.com/office/drawing/2014/main" id="{5B5D7268-9BC5-41BD-9C5A-4B2A493BF784}"/>
                </a:ext>
              </a:extLst>
            </p:cNvPr>
            <p:cNvSpPr/>
            <p:nvPr/>
          </p:nvSpPr>
          <p:spPr>
            <a:xfrm>
              <a:off x="3253275" y="2073325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301" y="1"/>
                  </a:moveTo>
                  <a:cubicBezTo>
                    <a:pt x="101" y="1"/>
                    <a:pt x="1" y="101"/>
                    <a:pt x="1" y="226"/>
                  </a:cubicBezTo>
                  <a:cubicBezTo>
                    <a:pt x="101" y="101"/>
                    <a:pt x="201" y="1"/>
                    <a:pt x="301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3492;p72">
              <a:extLst>
                <a:ext uri="{FF2B5EF4-FFF2-40B4-BE49-F238E27FC236}">
                  <a16:creationId xmlns:a16="http://schemas.microsoft.com/office/drawing/2014/main" id="{5A782227-2DDD-49EB-86D3-2E27DB449C52}"/>
                </a:ext>
              </a:extLst>
            </p:cNvPr>
            <p:cNvSpPr/>
            <p:nvPr/>
          </p:nvSpPr>
          <p:spPr>
            <a:xfrm>
              <a:off x="3253275" y="207332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201" y="1"/>
                    <a:pt x="101" y="101"/>
                    <a:pt x="1" y="226"/>
                  </a:cubicBezTo>
                  <a:cubicBezTo>
                    <a:pt x="1" y="427"/>
                    <a:pt x="1" y="627"/>
                    <a:pt x="301" y="627"/>
                  </a:cubicBezTo>
                  <a:cubicBezTo>
                    <a:pt x="627" y="627"/>
                    <a:pt x="627" y="226"/>
                    <a:pt x="402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3493;p72">
              <a:extLst>
                <a:ext uri="{FF2B5EF4-FFF2-40B4-BE49-F238E27FC236}">
                  <a16:creationId xmlns:a16="http://schemas.microsoft.com/office/drawing/2014/main" id="{70087B78-3849-4AE5-A3F7-5F50B108229B}"/>
                </a:ext>
              </a:extLst>
            </p:cNvPr>
            <p:cNvSpPr/>
            <p:nvPr/>
          </p:nvSpPr>
          <p:spPr>
            <a:xfrm>
              <a:off x="3292125" y="2083975"/>
              <a:ext cx="15700" cy="13200"/>
            </a:xfrm>
            <a:custGeom>
              <a:avLst/>
              <a:gdLst/>
              <a:ahLst/>
              <a:cxnLst/>
              <a:rect l="l" t="t" r="r" b="b"/>
              <a:pathLst>
                <a:path w="628" h="528" extrusionOk="0">
                  <a:moveTo>
                    <a:pt x="326" y="1"/>
                  </a:moveTo>
                  <a:cubicBezTo>
                    <a:pt x="1" y="1"/>
                    <a:pt x="1" y="527"/>
                    <a:pt x="326" y="527"/>
                  </a:cubicBezTo>
                  <a:cubicBezTo>
                    <a:pt x="627" y="527"/>
                    <a:pt x="627" y="1"/>
                    <a:pt x="3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3494;p72">
              <a:extLst>
                <a:ext uri="{FF2B5EF4-FFF2-40B4-BE49-F238E27FC236}">
                  <a16:creationId xmlns:a16="http://schemas.microsoft.com/office/drawing/2014/main" id="{BCA3ABD9-016B-49BB-85E3-F0A2E039CEE4}"/>
                </a:ext>
              </a:extLst>
            </p:cNvPr>
            <p:cNvSpPr/>
            <p:nvPr/>
          </p:nvSpPr>
          <p:spPr>
            <a:xfrm>
              <a:off x="3341625" y="2099650"/>
              <a:ext cx="23825" cy="18200"/>
            </a:xfrm>
            <a:custGeom>
              <a:avLst/>
              <a:gdLst/>
              <a:ahLst/>
              <a:cxnLst/>
              <a:rect l="l" t="t" r="r" b="b"/>
              <a:pathLst>
                <a:path w="953" h="728" extrusionOk="0">
                  <a:moveTo>
                    <a:pt x="427" y="1"/>
                  </a:moveTo>
                  <a:cubicBezTo>
                    <a:pt x="1" y="1"/>
                    <a:pt x="1" y="727"/>
                    <a:pt x="427" y="727"/>
                  </a:cubicBezTo>
                  <a:cubicBezTo>
                    <a:pt x="953" y="727"/>
                    <a:pt x="953" y="1"/>
                    <a:pt x="427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3495;p72">
              <a:extLst>
                <a:ext uri="{FF2B5EF4-FFF2-40B4-BE49-F238E27FC236}">
                  <a16:creationId xmlns:a16="http://schemas.microsoft.com/office/drawing/2014/main" id="{2D691AD8-32F2-48C6-82C7-382D8512CAF8}"/>
                </a:ext>
              </a:extLst>
            </p:cNvPr>
            <p:cNvSpPr/>
            <p:nvPr/>
          </p:nvSpPr>
          <p:spPr>
            <a:xfrm>
              <a:off x="3430600" y="209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3496;p72">
              <a:extLst>
                <a:ext uri="{FF2B5EF4-FFF2-40B4-BE49-F238E27FC236}">
                  <a16:creationId xmlns:a16="http://schemas.microsoft.com/office/drawing/2014/main" id="{675B0E73-9081-4B32-A037-87571200C997}"/>
                </a:ext>
              </a:extLst>
            </p:cNvPr>
            <p:cNvSpPr/>
            <p:nvPr/>
          </p:nvSpPr>
          <p:spPr>
            <a:xfrm>
              <a:off x="3430600" y="209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3497;p72">
              <a:extLst>
                <a:ext uri="{FF2B5EF4-FFF2-40B4-BE49-F238E27FC236}">
                  <a16:creationId xmlns:a16="http://schemas.microsoft.com/office/drawing/2014/main" id="{FAE8F4FE-028D-44D2-9845-FC59077F79DD}"/>
                </a:ext>
              </a:extLst>
            </p:cNvPr>
            <p:cNvSpPr/>
            <p:nvPr/>
          </p:nvSpPr>
          <p:spPr>
            <a:xfrm>
              <a:off x="3419950" y="2099650"/>
              <a:ext cx="13175" cy="7550"/>
            </a:xfrm>
            <a:custGeom>
              <a:avLst/>
              <a:gdLst/>
              <a:ahLst/>
              <a:cxnLst/>
              <a:rect l="l" t="t" r="r" b="b"/>
              <a:pathLst>
                <a:path w="527" h="302" extrusionOk="0">
                  <a:moveTo>
                    <a:pt x="326" y="1"/>
                  </a:moveTo>
                  <a:cubicBezTo>
                    <a:pt x="0" y="1"/>
                    <a:pt x="0" y="301"/>
                    <a:pt x="326" y="301"/>
                  </a:cubicBezTo>
                  <a:cubicBezTo>
                    <a:pt x="527" y="301"/>
                    <a:pt x="527" y="1"/>
                    <a:pt x="3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3498;p72">
              <a:extLst>
                <a:ext uri="{FF2B5EF4-FFF2-40B4-BE49-F238E27FC236}">
                  <a16:creationId xmlns:a16="http://schemas.microsoft.com/office/drawing/2014/main" id="{6B9E0BDF-EF70-4F1F-87FB-148AE0D0B9C8}"/>
                </a:ext>
              </a:extLst>
            </p:cNvPr>
            <p:cNvSpPr/>
            <p:nvPr/>
          </p:nvSpPr>
          <p:spPr>
            <a:xfrm>
              <a:off x="3464425" y="2089000"/>
              <a:ext cx="31375" cy="26350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3499;p72">
              <a:extLst>
                <a:ext uri="{FF2B5EF4-FFF2-40B4-BE49-F238E27FC236}">
                  <a16:creationId xmlns:a16="http://schemas.microsoft.com/office/drawing/2014/main" id="{9580C41F-EBAF-48D1-A7D7-3A9975DDEF0E}"/>
                </a:ext>
              </a:extLst>
            </p:cNvPr>
            <p:cNvSpPr/>
            <p:nvPr/>
          </p:nvSpPr>
          <p:spPr>
            <a:xfrm>
              <a:off x="3545250" y="2068325"/>
              <a:ext cx="8175" cy="2525"/>
            </a:xfrm>
            <a:custGeom>
              <a:avLst/>
              <a:gdLst/>
              <a:ahLst/>
              <a:cxnLst/>
              <a:rect l="l" t="t" r="r" b="b"/>
              <a:pathLst>
                <a:path w="327" h="101" extrusionOk="0">
                  <a:moveTo>
                    <a:pt x="1" y="0"/>
                  </a:moveTo>
                  <a:cubicBezTo>
                    <a:pt x="126" y="0"/>
                    <a:pt x="227" y="0"/>
                    <a:pt x="327" y="101"/>
                  </a:cubicBezTo>
                  <a:cubicBezTo>
                    <a:pt x="227" y="0"/>
                    <a:pt x="227" y="0"/>
                    <a:pt x="126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3500;p72">
              <a:extLst>
                <a:ext uri="{FF2B5EF4-FFF2-40B4-BE49-F238E27FC236}">
                  <a16:creationId xmlns:a16="http://schemas.microsoft.com/office/drawing/2014/main" id="{E148C094-73D4-4110-B84A-98D297C9EF74}"/>
                </a:ext>
              </a:extLst>
            </p:cNvPr>
            <p:cNvSpPr/>
            <p:nvPr/>
          </p:nvSpPr>
          <p:spPr>
            <a:xfrm>
              <a:off x="3537750" y="2068325"/>
              <a:ext cx="20700" cy="15675"/>
            </a:xfrm>
            <a:custGeom>
              <a:avLst/>
              <a:gdLst/>
              <a:ahLst/>
              <a:cxnLst/>
              <a:rect l="l" t="t" r="r" b="b"/>
              <a:pathLst>
                <a:path w="828" h="627" extrusionOk="0">
                  <a:moveTo>
                    <a:pt x="201" y="0"/>
                  </a:moveTo>
                  <a:cubicBezTo>
                    <a:pt x="0" y="101"/>
                    <a:pt x="0" y="627"/>
                    <a:pt x="426" y="627"/>
                  </a:cubicBezTo>
                  <a:cubicBezTo>
                    <a:pt x="727" y="627"/>
                    <a:pt x="827" y="201"/>
                    <a:pt x="627" y="101"/>
                  </a:cubicBezTo>
                  <a:cubicBezTo>
                    <a:pt x="527" y="0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3501;p72">
              <a:extLst>
                <a:ext uri="{FF2B5EF4-FFF2-40B4-BE49-F238E27FC236}">
                  <a16:creationId xmlns:a16="http://schemas.microsoft.com/office/drawing/2014/main" id="{12F39ECF-9696-40BA-87DE-3B8748FE6F20}"/>
                </a:ext>
              </a:extLst>
            </p:cNvPr>
            <p:cNvSpPr/>
            <p:nvPr/>
          </p:nvSpPr>
          <p:spPr>
            <a:xfrm>
              <a:off x="3582225" y="203700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1" y="0"/>
                  </a:moveTo>
                  <a:lnTo>
                    <a:pt x="101" y="101"/>
                  </a:lnTo>
                  <a:cubicBezTo>
                    <a:pt x="201" y="101"/>
                    <a:pt x="201" y="201"/>
                    <a:pt x="301" y="301"/>
                  </a:cubicBezTo>
                  <a:cubicBezTo>
                    <a:pt x="301" y="101"/>
                    <a:pt x="201" y="0"/>
                    <a:pt x="1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3502;p72">
              <a:extLst>
                <a:ext uri="{FF2B5EF4-FFF2-40B4-BE49-F238E27FC236}">
                  <a16:creationId xmlns:a16="http://schemas.microsoft.com/office/drawing/2014/main" id="{1E77A586-6889-42AE-A6B2-8A908582D20A}"/>
                </a:ext>
              </a:extLst>
            </p:cNvPr>
            <p:cNvSpPr/>
            <p:nvPr/>
          </p:nvSpPr>
          <p:spPr>
            <a:xfrm>
              <a:off x="3571575" y="2037000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427" y="0"/>
                  </a:moveTo>
                  <a:cubicBezTo>
                    <a:pt x="1" y="0"/>
                    <a:pt x="1" y="627"/>
                    <a:pt x="427" y="627"/>
                  </a:cubicBezTo>
                  <a:cubicBezTo>
                    <a:pt x="627" y="627"/>
                    <a:pt x="727" y="426"/>
                    <a:pt x="727" y="301"/>
                  </a:cubicBezTo>
                  <a:cubicBezTo>
                    <a:pt x="627" y="201"/>
                    <a:pt x="627" y="101"/>
                    <a:pt x="527" y="101"/>
                  </a:cubicBezTo>
                  <a:lnTo>
                    <a:pt x="427" y="0"/>
                  </a:ln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3503;p72">
              <a:extLst>
                <a:ext uri="{FF2B5EF4-FFF2-40B4-BE49-F238E27FC236}">
                  <a16:creationId xmlns:a16="http://schemas.microsoft.com/office/drawing/2014/main" id="{E9092FC7-3651-4D1C-B72E-55EB725F6B6C}"/>
                </a:ext>
              </a:extLst>
            </p:cNvPr>
            <p:cNvSpPr/>
            <p:nvPr/>
          </p:nvSpPr>
          <p:spPr>
            <a:xfrm>
              <a:off x="3616075" y="2052650"/>
              <a:ext cx="5025" cy="7550"/>
            </a:xfrm>
            <a:custGeom>
              <a:avLst/>
              <a:gdLst/>
              <a:ahLst/>
              <a:cxnLst/>
              <a:rect l="l" t="t" r="r" b="b"/>
              <a:pathLst>
                <a:path w="201" h="302" extrusionOk="0">
                  <a:moveTo>
                    <a:pt x="201" y="1"/>
                  </a:moveTo>
                  <a:cubicBezTo>
                    <a:pt x="100" y="101"/>
                    <a:pt x="0" y="201"/>
                    <a:pt x="0" y="302"/>
                  </a:cubicBezTo>
                  <a:cubicBezTo>
                    <a:pt x="0" y="201"/>
                    <a:pt x="100" y="101"/>
                    <a:pt x="201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3504;p72">
              <a:extLst>
                <a:ext uri="{FF2B5EF4-FFF2-40B4-BE49-F238E27FC236}">
                  <a16:creationId xmlns:a16="http://schemas.microsoft.com/office/drawing/2014/main" id="{A9DC50C0-2210-4155-BCF8-BF3AEB0635EB}"/>
                </a:ext>
              </a:extLst>
            </p:cNvPr>
            <p:cNvSpPr/>
            <p:nvPr/>
          </p:nvSpPr>
          <p:spPr>
            <a:xfrm>
              <a:off x="3613550" y="2052650"/>
              <a:ext cx="25725" cy="23225"/>
            </a:xfrm>
            <a:custGeom>
              <a:avLst/>
              <a:gdLst/>
              <a:ahLst/>
              <a:cxnLst/>
              <a:rect l="l" t="t" r="r" b="b"/>
              <a:pathLst>
                <a:path w="1029" h="929" extrusionOk="0">
                  <a:moveTo>
                    <a:pt x="302" y="1"/>
                  </a:moveTo>
                  <a:cubicBezTo>
                    <a:pt x="201" y="101"/>
                    <a:pt x="101" y="201"/>
                    <a:pt x="101" y="302"/>
                  </a:cubicBezTo>
                  <a:cubicBezTo>
                    <a:pt x="1" y="627"/>
                    <a:pt x="101" y="928"/>
                    <a:pt x="527" y="928"/>
                  </a:cubicBezTo>
                  <a:cubicBezTo>
                    <a:pt x="1028" y="928"/>
                    <a:pt x="1028" y="1"/>
                    <a:pt x="527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3505;p72">
              <a:extLst>
                <a:ext uri="{FF2B5EF4-FFF2-40B4-BE49-F238E27FC236}">
                  <a16:creationId xmlns:a16="http://schemas.microsoft.com/office/drawing/2014/main" id="{DC771D12-606D-477A-A440-E21D724F2BD4}"/>
                </a:ext>
              </a:extLst>
            </p:cNvPr>
            <p:cNvSpPr/>
            <p:nvPr/>
          </p:nvSpPr>
          <p:spPr>
            <a:xfrm>
              <a:off x="3686250" y="2044525"/>
              <a:ext cx="15675" cy="10675"/>
            </a:xfrm>
            <a:custGeom>
              <a:avLst/>
              <a:gdLst/>
              <a:ahLst/>
              <a:cxnLst/>
              <a:rect l="l" t="t" r="r" b="b"/>
              <a:pathLst>
                <a:path w="627" h="427" extrusionOk="0">
                  <a:moveTo>
                    <a:pt x="326" y="0"/>
                  </a:moveTo>
                  <a:cubicBezTo>
                    <a:pt x="0" y="0"/>
                    <a:pt x="0" y="426"/>
                    <a:pt x="326" y="426"/>
                  </a:cubicBezTo>
                  <a:cubicBezTo>
                    <a:pt x="627" y="4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3506;p72">
              <a:extLst>
                <a:ext uri="{FF2B5EF4-FFF2-40B4-BE49-F238E27FC236}">
                  <a16:creationId xmlns:a16="http://schemas.microsoft.com/office/drawing/2014/main" id="{8611E693-AEC9-4ACF-8414-5904805EFF49}"/>
                </a:ext>
              </a:extLst>
            </p:cNvPr>
            <p:cNvSpPr/>
            <p:nvPr/>
          </p:nvSpPr>
          <p:spPr>
            <a:xfrm>
              <a:off x="3728225" y="20263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01" y="0"/>
                  </a:moveTo>
                  <a:cubicBezTo>
                    <a:pt x="0" y="0"/>
                    <a:pt x="0" y="100"/>
                    <a:pt x="101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3507;p72">
              <a:extLst>
                <a:ext uri="{FF2B5EF4-FFF2-40B4-BE49-F238E27FC236}">
                  <a16:creationId xmlns:a16="http://schemas.microsoft.com/office/drawing/2014/main" id="{70CA5F0E-9063-459F-B8C5-A7481F6A257B}"/>
                </a:ext>
              </a:extLst>
            </p:cNvPr>
            <p:cNvSpPr/>
            <p:nvPr/>
          </p:nvSpPr>
          <p:spPr>
            <a:xfrm>
              <a:off x="3785875" y="1981850"/>
              <a:ext cx="10050" cy="25"/>
            </a:xfrm>
            <a:custGeom>
              <a:avLst/>
              <a:gdLst/>
              <a:ahLst/>
              <a:cxnLst/>
              <a:rect l="l" t="t" r="r" b="b"/>
              <a:pathLst>
                <a:path w="402" h="1" extrusionOk="0">
                  <a:moveTo>
                    <a:pt x="100" y="1"/>
                  </a:moveTo>
                  <a:lnTo>
                    <a:pt x="0" y="1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3508;p72">
              <a:extLst>
                <a:ext uri="{FF2B5EF4-FFF2-40B4-BE49-F238E27FC236}">
                  <a16:creationId xmlns:a16="http://schemas.microsoft.com/office/drawing/2014/main" id="{E5CB418D-5101-4C6C-8118-EBB76E6614AD}"/>
                </a:ext>
              </a:extLst>
            </p:cNvPr>
            <p:cNvSpPr/>
            <p:nvPr/>
          </p:nvSpPr>
          <p:spPr>
            <a:xfrm>
              <a:off x="3775225" y="1981850"/>
              <a:ext cx="28825" cy="21325"/>
            </a:xfrm>
            <a:custGeom>
              <a:avLst/>
              <a:gdLst/>
              <a:ahLst/>
              <a:cxnLst/>
              <a:rect l="l" t="t" r="r" b="b"/>
              <a:pathLst>
                <a:path w="1153" h="853" extrusionOk="0">
                  <a:moveTo>
                    <a:pt x="426" y="1"/>
                  </a:moveTo>
                  <a:cubicBezTo>
                    <a:pt x="0" y="126"/>
                    <a:pt x="0" y="853"/>
                    <a:pt x="526" y="853"/>
                  </a:cubicBezTo>
                  <a:cubicBezTo>
                    <a:pt x="1053" y="853"/>
                    <a:pt x="1153" y="226"/>
                    <a:pt x="827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3509;p72">
              <a:extLst>
                <a:ext uri="{FF2B5EF4-FFF2-40B4-BE49-F238E27FC236}">
                  <a16:creationId xmlns:a16="http://schemas.microsoft.com/office/drawing/2014/main" id="{E3D0E3F9-1A6F-463F-A09D-DB6854FE8900}"/>
                </a:ext>
              </a:extLst>
            </p:cNvPr>
            <p:cNvSpPr/>
            <p:nvPr/>
          </p:nvSpPr>
          <p:spPr>
            <a:xfrm>
              <a:off x="3842875" y="1992500"/>
              <a:ext cx="13200" cy="13200"/>
            </a:xfrm>
            <a:custGeom>
              <a:avLst/>
              <a:gdLst/>
              <a:ahLst/>
              <a:cxnLst/>
              <a:rect l="l" t="t" r="r" b="b"/>
              <a:pathLst>
                <a:path w="528" h="528" extrusionOk="0">
                  <a:moveTo>
                    <a:pt x="226" y="1"/>
                  </a:moveTo>
                  <a:lnTo>
                    <a:pt x="126" y="101"/>
                  </a:lnTo>
                  <a:cubicBezTo>
                    <a:pt x="1" y="201"/>
                    <a:pt x="1" y="427"/>
                    <a:pt x="126" y="427"/>
                  </a:cubicBezTo>
                  <a:lnTo>
                    <a:pt x="226" y="527"/>
                  </a:lnTo>
                  <a:cubicBezTo>
                    <a:pt x="427" y="527"/>
                    <a:pt x="527" y="427"/>
                    <a:pt x="527" y="327"/>
                  </a:cubicBezTo>
                  <a:cubicBezTo>
                    <a:pt x="527" y="101"/>
                    <a:pt x="427" y="1"/>
                    <a:pt x="226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3510;p72">
              <a:extLst>
                <a:ext uri="{FF2B5EF4-FFF2-40B4-BE49-F238E27FC236}">
                  <a16:creationId xmlns:a16="http://schemas.microsoft.com/office/drawing/2014/main" id="{C64DF08A-4E99-4D35-89A4-24B37BC9E8F7}"/>
                </a:ext>
              </a:extLst>
            </p:cNvPr>
            <p:cNvSpPr/>
            <p:nvPr/>
          </p:nvSpPr>
          <p:spPr>
            <a:xfrm>
              <a:off x="3874200" y="1974325"/>
              <a:ext cx="10675" cy="18200"/>
            </a:xfrm>
            <a:custGeom>
              <a:avLst/>
              <a:gdLst/>
              <a:ahLst/>
              <a:cxnLst/>
              <a:rect l="l" t="t" r="r" b="b"/>
              <a:pathLst>
                <a:path w="427" h="728" extrusionOk="0">
                  <a:moveTo>
                    <a:pt x="427" y="1"/>
                  </a:moveTo>
                  <a:cubicBezTo>
                    <a:pt x="1" y="101"/>
                    <a:pt x="1" y="527"/>
                    <a:pt x="227" y="728"/>
                  </a:cubicBezTo>
                  <a:lnTo>
                    <a:pt x="227" y="628"/>
                  </a:lnTo>
                  <a:cubicBezTo>
                    <a:pt x="126" y="427"/>
                    <a:pt x="227" y="202"/>
                    <a:pt x="427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3511;p72">
              <a:extLst>
                <a:ext uri="{FF2B5EF4-FFF2-40B4-BE49-F238E27FC236}">
                  <a16:creationId xmlns:a16="http://schemas.microsoft.com/office/drawing/2014/main" id="{8F86C91A-15CC-4F21-B02B-55501CBDC7E2}"/>
                </a:ext>
              </a:extLst>
            </p:cNvPr>
            <p:cNvSpPr/>
            <p:nvPr/>
          </p:nvSpPr>
          <p:spPr>
            <a:xfrm>
              <a:off x="3877350" y="1974325"/>
              <a:ext cx="20700" cy="20725"/>
            </a:xfrm>
            <a:custGeom>
              <a:avLst/>
              <a:gdLst/>
              <a:ahLst/>
              <a:cxnLst/>
              <a:rect l="l" t="t" r="r" b="b"/>
              <a:pathLst>
                <a:path w="828" h="829" extrusionOk="0">
                  <a:moveTo>
                    <a:pt x="301" y="1"/>
                  </a:moveTo>
                  <a:cubicBezTo>
                    <a:pt x="101" y="202"/>
                    <a:pt x="0" y="427"/>
                    <a:pt x="101" y="628"/>
                  </a:cubicBezTo>
                  <a:lnTo>
                    <a:pt x="101" y="728"/>
                  </a:lnTo>
                  <a:cubicBezTo>
                    <a:pt x="201" y="828"/>
                    <a:pt x="201" y="828"/>
                    <a:pt x="301" y="828"/>
                  </a:cubicBezTo>
                  <a:cubicBezTo>
                    <a:pt x="827" y="828"/>
                    <a:pt x="827" y="1"/>
                    <a:pt x="3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3512;p72">
              <a:extLst>
                <a:ext uri="{FF2B5EF4-FFF2-40B4-BE49-F238E27FC236}">
                  <a16:creationId xmlns:a16="http://schemas.microsoft.com/office/drawing/2014/main" id="{C4C7D868-A406-4674-893D-24CC7933D0C6}"/>
                </a:ext>
              </a:extLst>
            </p:cNvPr>
            <p:cNvSpPr/>
            <p:nvPr/>
          </p:nvSpPr>
          <p:spPr>
            <a:xfrm>
              <a:off x="3924325" y="1948025"/>
              <a:ext cx="23225" cy="18200"/>
            </a:xfrm>
            <a:custGeom>
              <a:avLst/>
              <a:gdLst/>
              <a:ahLst/>
              <a:cxnLst/>
              <a:rect l="l" t="t" r="r" b="b"/>
              <a:pathLst>
                <a:path w="929" h="728" extrusionOk="0">
                  <a:moveTo>
                    <a:pt x="402" y="0"/>
                  </a:moveTo>
                  <a:cubicBezTo>
                    <a:pt x="1" y="0"/>
                    <a:pt x="1" y="727"/>
                    <a:pt x="402" y="727"/>
                  </a:cubicBezTo>
                  <a:cubicBezTo>
                    <a:pt x="928" y="727"/>
                    <a:pt x="928" y="0"/>
                    <a:pt x="402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3513;p72">
              <a:extLst>
                <a:ext uri="{FF2B5EF4-FFF2-40B4-BE49-F238E27FC236}">
                  <a16:creationId xmlns:a16="http://schemas.microsoft.com/office/drawing/2014/main" id="{D69EC537-019C-406C-80B4-DF088B75A069}"/>
                </a:ext>
              </a:extLst>
            </p:cNvPr>
            <p:cNvSpPr/>
            <p:nvPr/>
          </p:nvSpPr>
          <p:spPr>
            <a:xfrm>
              <a:off x="3955675" y="19066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0" y="0"/>
                    <a:pt x="0" y="627"/>
                    <a:pt x="301" y="627"/>
                  </a:cubicBezTo>
                  <a:cubicBezTo>
                    <a:pt x="627" y="627"/>
                    <a:pt x="627" y="0"/>
                    <a:pt x="3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" name="Google Shape;8591;p57">
            <a:extLst>
              <a:ext uri="{FF2B5EF4-FFF2-40B4-BE49-F238E27FC236}">
                <a16:creationId xmlns:a16="http://schemas.microsoft.com/office/drawing/2014/main" id="{701C288E-0283-4AF5-8B52-4628DB7034BD}"/>
              </a:ext>
            </a:extLst>
          </p:cNvPr>
          <p:cNvGrpSpPr/>
          <p:nvPr/>
        </p:nvGrpSpPr>
        <p:grpSpPr>
          <a:xfrm flipH="1">
            <a:off x="2143124" y="2933789"/>
            <a:ext cx="1087074" cy="1675249"/>
            <a:chOff x="494800" y="1800775"/>
            <a:chExt cx="1184575" cy="1734975"/>
          </a:xfrm>
        </p:grpSpPr>
        <p:sp>
          <p:nvSpPr>
            <p:cNvPr id="432" name="Google Shape;8592;p57">
              <a:extLst>
                <a:ext uri="{FF2B5EF4-FFF2-40B4-BE49-F238E27FC236}">
                  <a16:creationId xmlns:a16="http://schemas.microsoft.com/office/drawing/2014/main" id="{165B913D-7972-4C98-BBD3-FF9A649BE036}"/>
                </a:ext>
              </a:extLst>
            </p:cNvPr>
            <p:cNvSpPr/>
            <p:nvPr/>
          </p:nvSpPr>
          <p:spPr>
            <a:xfrm>
              <a:off x="494800" y="2485000"/>
              <a:ext cx="1184575" cy="1050750"/>
            </a:xfrm>
            <a:custGeom>
              <a:avLst/>
              <a:gdLst/>
              <a:ahLst/>
              <a:cxnLst/>
              <a:rect l="l" t="t" r="r" b="b"/>
              <a:pathLst>
                <a:path w="47383" h="42030" extrusionOk="0">
                  <a:moveTo>
                    <a:pt x="23741" y="0"/>
                  </a:moveTo>
                  <a:cubicBezTo>
                    <a:pt x="10632" y="0"/>
                    <a:pt x="0" y="9392"/>
                    <a:pt x="0" y="20965"/>
                  </a:cubicBezTo>
                  <a:cubicBezTo>
                    <a:pt x="0" y="32637"/>
                    <a:pt x="10632" y="42029"/>
                    <a:pt x="23741" y="42029"/>
                  </a:cubicBezTo>
                  <a:cubicBezTo>
                    <a:pt x="36751" y="42029"/>
                    <a:pt x="47382" y="32637"/>
                    <a:pt x="47382" y="20965"/>
                  </a:cubicBezTo>
                  <a:cubicBezTo>
                    <a:pt x="47382" y="9392"/>
                    <a:pt x="36751" y="0"/>
                    <a:pt x="237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8593;p57">
              <a:extLst>
                <a:ext uri="{FF2B5EF4-FFF2-40B4-BE49-F238E27FC236}">
                  <a16:creationId xmlns:a16="http://schemas.microsoft.com/office/drawing/2014/main" id="{494AAD09-5282-4F6C-9EE4-797C72D810E4}"/>
                </a:ext>
              </a:extLst>
            </p:cNvPr>
            <p:cNvSpPr/>
            <p:nvPr/>
          </p:nvSpPr>
          <p:spPr>
            <a:xfrm>
              <a:off x="685625" y="2017075"/>
              <a:ext cx="820900" cy="703550"/>
            </a:xfrm>
            <a:custGeom>
              <a:avLst/>
              <a:gdLst/>
              <a:ahLst/>
              <a:cxnLst/>
              <a:rect l="l" t="t" r="r" b="b"/>
              <a:pathLst>
                <a:path w="32836" h="28142" extrusionOk="0">
                  <a:moveTo>
                    <a:pt x="16168" y="0"/>
                  </a:moveTo>
                  <a:cubicBezTo>
                    <a:pt x="7865" y="0"/>
                    <a:pt x="924" y="5705"/>
                    <a:pt x="520" y="13141"/>
                  </a:cubicBezTo>
                  <a:cubicBezTo>
                    <a:pt x="0" y="20873"/>
                    <a:pt x="6815" y="27589"/>
                    <a:pt x="15587" y="28109"/>
                  </a:cubicBezTo>
                  <a:cubicBezTo>
                    <a:pt x="15953" y="28131"/>
                    <a:pt x="16317" y="28141"/>
                    <a:pt x="16678" y="28141"/>
                  </a:cubicBezTo>
                  <a:cubicBezTo>
                    <a:pt x="25084" y="28141"/>
                    <a:pt x="31939" y="22414"/>
                    <a:pt x="32414" y="15000"/>
                  </a:cubicBezTo>
                  <a:cubicBezTo>
                    <a:pt x="32835" y="7244"/>
                    <a:pt x="26119" y="553"/>
                    <a:pt x="17248" y="32"/>
                  </a:cubicBezTo>
                  <a:cubicBezTo>
                    <a:pt x="16885" y="11"/>
                    <a:pt x="16525" y="0"/>
                    <a:pt x="16168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8594;p57">
              <a:extLst>
                <a:ext uri="{FF2B5EF4-FFF2-40B4-BE49-F238E27FC236}">
                  <a16:creationId xmlns:a16="http://schemas.microsoft.com/office/drawing/2014/main" id="{0A1AF8BD-936F-472B-ABF2-F2A49754EA8C}"/>
                </a:ext>
              </a:extLst>
            </p:cNvPr>
            <p:cNvSpPr/>
            <p:nvPr/>
          </p:nvSpPr>
          <p:spPr>
            <a:xfrm>
              <a:off x="763050" y="2476950"/>
              <a:ext cx="565650" cy="61975"/>
            </a:xfrm>
            <a:custGeom>
              <a:avLst/>
              <a:gdLst/>
              <a:ahLst/>
              <a:cxnLst/>
              <a:rect l="l" t="t" r="r" b="b"/>
              <a:pathLst>
                <a:path w="22626" h="2479" extrusionOk="0">
                  <a:moveTo>
                    <a:pt x="1" y="2082"/>
                  </a:moveTo>
                  <a:cubicBezTo>
                    <a:pt x="100" y="2280"/>
                    <a:pt x="323" y="2379"/>
                    <a:pt x="521" y="2478"/>
                  </a:cubicBezTo>
                  <a:cubicBezTo>
                    <a:pt x="422" y="2379"/>
                    <a:pt x="199" y="2280"/>
                    <a:pt x="1" y="2082"/>
                  </a:cubicBezTo>
                  <a:close/>
                  <a:moveTo>
                    <a:pt x="22626" y="0"/>
                  </a:moveTo>
                  <a:cubicBezTo>
                    <a:pt x="21783" y="942"/>
                    <a:pt x="20866" y="1760"/>
                    <a:pt x="19826" y="2478"/>
                  </a:cubicBezTo>
                  <a:lnTo>
                    <a:pt x="20346" y="2478"/>
                  </a:lnTo>
                  <a:cubicBezTo>
                    <a:pt x="21585" y="2478"/>
                    <a:pt x="22626" y="1462"/>
                    <a:pt x="22626" y="223"/>
                  </a:cubicBezTo>
                  <a:lnTo>
                    <a:pt x="22626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8595;p57">
              <a:extLst>
                <a:ext uri="{FF2B5EF4-FFF2-40B4-BE49-F238E27FC236}">
                  <a16:creationId xmlns:a16="http://schemas.microsoft.com/office/drawing/2014/main" id="{0B2C2652-C484-48FB-966F-C105142799BB}"/>
                </a:ext>
              </a:extLst>
            </p:cNvPr>
            <p:cNvSpPr/>
            <p:nvPr/>
          </p:nvSpPr>
          <p:spPr>
            <a:xfrm>
              <a:off x="1116800" y="2327250"/>
              <a:ext cx="53925" cy="57325"/>
            </a:xfrm>
            <a:custGeom>
              <a:avLst/>
              <a:gdLst/>
              <a:ahLst/>
              <a:cxnLst/>
              <a:rect l="l" t="t" r="r" b="b"/>
              <a:pathLst>
                <a:path w="2157" h="2293" extrusionOk="0">
                  <a:moveTo>
                    <a:pt x="1179" y="1"/>
                  </a:moveTo>
                  <a:cubicBezTo>
                    <a:pt x="716" y="1"/>
                    <a:pt x="288" y="377"/>
                    <a:pt x="199" y="933"/>
                  </a:cubicBezTo>
                  <a:cubicBezTo>
                    <a:pt x="1" y="1552"/>
                    <a:pt x="298" y="2172"/>
                    <a:pt x="819" y="2271"/>
                  </a:cubicBezTo>
                  <a:cubicBezTo>
                    <a:pt x="880" y="2286"/>
                    <a:pt x="941" y="2293"/>
                    <a:pt x="1002" y="2293"/>
                  </a:cubicBezTo>
                  <a:cubicBezTo>
                    <a:pt x="1456" y="2293"/>
                    <a:pt x="1871" y="1900"/>
                    <a:pt x="1958" y="1354"/>
                  </a:cubicBezTo>
                  <a:cubicBezTo>
                    <a:pt x="2157" y="734"/>
                    <a:pt x="1859" y="214"/>
                    <a:pt x="1339" y="16"/>
                  </a:cubicBezTo>
                  <a:cubicBezTo>
                    <a:pt x="1285" y="6"/>
                    <a:pt x="1232" y="1"/>
                    <a:pt x="1179" y="1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8596;p57">
              <a:extLst>
                <a:ext uri="{FF2B5EF4-FFF2-40B4-BE49-F238E27FC236}">
                  <a16:creationId xmlns:a16="http://schemas.microsoft.com/office/drawing/2014/main" id="{7174BF38-DAA4-45FF-AB42-3D5AF0BA5BB4}"/>
                </a:ext>
              </a:extLst>
            </p:cNvPr>
            <p:cNvSpPr/>
            <p:nvPr/>
          </p:nvSpPr>
          <p:spPr>
            <a:xfrm>
              <a:off x="902450" y="2257275"/>
              <a:ext cx="54550" cy="56125"/>
            </a:xfrm>
            <a:custGeom>
              <a:avLst/>
              <a:gdLst/>
              <a:ahLst/>
              <a:cxnLst/>
              <a:rect l="l" t="t" r="r" b="b"/>
              <a:pathLst>
                <a:path w="2182" h="2245" extrusionOk="0">
                  <a:moveTo>
                    <a:pt x="1215" y="0"/>
                  </a:moveTo>
                  <a:cubicBezTo>
                    <a:pt x="824" y="0"/>
                    <a:pt x="310" y="388"/>
                    <a:pt x="199" y="857"/>
                  </a:cubicBezTo>
                  <a:cubicBezTo>
                    <a:pt x="0" y="1477"/>
                    <a:pt x="323" y="2096"/>
                    <a:pt x="818" y="2195"/>
                  </a:cubicBezTo>
                  <a:cubicBezTo>
                    <a:pt x="907" y="2229"/>
                    <a:pt x="995" y="2245"/>
                    <a:pt x="1081" y="2245"/>
                  </a:cubicBezTo>
                  <a:cubicBezTo>
                    <a:pt x="1503" y="2245"/>
                    <a:pt x="1876" y="1867"/>
                    <a:pt x="1958" y="1353"/>
                  </a:cubicBezTo>
                  <a:cubicBezTo>
                    <a:pt x="2181" y="733"/>
                    <a:pt x="1859" y="114"/>
                    <a:pt x="1339" y="15"/>
                  </a:cubicBezTo>
                  <a:cubicBezTo>
                    <a:pt x="1299" y="5"/>
                    <a:pt x="1258" y="0"/>
                    <a:pt x="1215" y="0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8597;p57">
              <a:extLst>
                <a:ext uri="{FF2B5EF4-FFF2-40B4-BE49-F238E27FC236}">
                  <a16:creationId xmlns:a16="http://schemas.microsoft.com/office/drawing/2014/main" id="{BF4E7955-C428-4BA1-AE17-B91E6A1EAD78}"/>
                </a:ext>
              </a:extLst>
            </p:cNvPr>
            <p:cNvSpPr/>
            <p:nvPr/>
          </p:nvSpPr>
          <p:spPr>
            <a:xfrm>
              <a:off x="974925" y="2373075"/>
              <a:ext cx="105975" cy="50000"/>
            </a:xfrm>
            <a:custGeom>
              <a:avLst/>
              <a:gdLst/>
              <a:ahLst/>
              <a:cxnLst/>
              <a:rect l="l" t="t" r="r" b="b"/>
              <a:pathLst>
                <a:path w="4239" h="2000" extrusionOk="0">
                  <a:moveTo>
                    <a:pt x="287" y="0"/>
                  </a:moveTo>
                  <a:cubicBezTo>
                    <a:pt x="257" y="0"/>
                    <a:pt x="228" y="12"/>
                    <a:pt x="199" y="41"/>
                  </a:cubicBezTo>
                  <a:cubicBezTo>
                    <a:pt x="1" y="141"/>
                    <a:pt x="1" y="240"/>
                    <a:pt x="1" y="438"/>
                  </a:cubicBezTo>
                  <a:cubicBezTo>
                    <a:pt x="1" y="438"/>
                    <a:pt x="199" y="760"/>
                    <a:pt x="620" y="1181"/>
                  </a:cubicBezTo>
                  <a:cubicBezTo>
                    <a:pt x="918" y="1578"/>
                    <a:pt x="1537" y="1999"/>
                    <a:pt x="2256" y="1999"/>
                  </a:cubicBezTo>
                  <a:cubicBezTo>
                    <a:pt x="2776" y="1999"/>
                    <a:pt x="3396" y="1801"/>
                    <a:pt x="4015" y="1380"/>
                  </a:cubicBezTo>
                  <a:cubicBezTo>
                    <a:pt x="4115" y="1280"/>
                    <a:pt x="4238" y="1181"/>
                    <a:pt x="4115" y="958"/>
                  </a:cubicBezTo>
                  <a:cubicBezTo>
                    <a:pt x="4065" y="909"/>
                    <a:pt x="3991" y="884"/>
                    <a:pt x="3916" y="884"/>
                  </a:cubicBezTo>
                  <a:cubicBezTo>
                    <a:pt x="3842" y="884"/>
                    <a:pt x="3768" y="909"/>
                    <a:pt x="3718" y="958"/>
                  </a:cubicBezTo>
                  <a:cubicBezTo>
                    <a:pt x="3198" y="1280"/>
                    <a:pt x="2677" y="1479"/>
                    <a:pt x="2256" y="1479"/>
                  </a:cubicBezTo>
                  <a:cubicBezTo>
                    <a:pt x="1760" y="1479"/>
                    <a:pt x="1240" y="1181"/>
                    <a:pt x="918" y="859"/>
                  </a:cubicBezTo>
                  <a:cubicBezTo>
                    <a:pt x="819" y="661"/>
                    <a:pt x="720" y="438"/>
                    <a:pt x="620" y="339"/>
                  </a:cubicBezTo>
                  <a:lnTo>
                    <a:pt x="521" y="240"/>
                  </a:lnTo>
                  <a:lnTo>
                    <a:pt x="521" y="141"/>
                  </a:lnTo>
                  <a:cubicBezTo>
                    <a:pt x="434" y="70"/>
                    <a:pt x="358" y="0"/>
                    <a:pt x="287" y="0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8598;p57">
              <a:extLst>
                <a:ext uri="{FF2B5EF4-FFF2-40B4-BE49-F238E27FC236}">
                  <a16:creationId xmlns:a16="http://schemas.microsoft.com/office/drawing/2014/main" id="{7A79EA7D-94FE-4BC4-B4C8-4B1F4D30781F}"/>
                </a:ext>
              </a:extLst>
            </p:cNvPr>
            <p:cNvSpPr/>
            <p:nvPr/>
          </p:nvSpPr>
          <p:spPr>
            <a:xfrm>
              <a:off x="884475" y="2307950"/>
              <a:ext cx="193325" cy="71800"/>
            </a:xfrm>
            <a:custGeom>
              <a:avLst/>
              <a:gdLst/>
              <a:ahLst/>
              <a:cxnLst/>
              <a:rect l="l" t="t" r="r" b="b"/>
              <a:pathLst>
                <a:path w="7733" h="2872" extrusionOk="0">
                  <a:moveTo>
                    <a:pt x="5858" y="0"/>
                  </a:moveTo>
                  <a:cubicBezTo>
                    <a:pt x="5413" y="0"/>
                    <a:pt x="5056" y="69"/>
                    <a:pt x="5056" y="69"/>
                  </a:cubicBezTo>
                  <a:cubicBezTo>
                    <a:pt x="5056" y="69"/>
                    <a:pt x="1240" y="887"/>
                    <a:pt x="719" y="1184"/>
                  </a:cubicBezTo>
                  <a:cubicBezTo>
                    <a:pt x="199" y="1506"/>
                    <a:pt x="1" y="2324"/>
                    <a:pt x="719" y="2547"/>
                  </a:cubicBezTo>
                  <a:cubicBezTo>
                    <a:pt x="1289" y="2685"/>
                    <a:pt x="2771" y="2871"/>
                    <a:pt x="4070" y="2871"/>
                  </a:cubicBezTo>
                  <a:cubicBezTo>
                    <a:pt x="4637" y="2871"/>
                    <a:pt x="5170" y="2836"/>
                    <a:pt x="5577" y="2746"/>
                  </a:cubicBezTo>
                  <a:cubicBezTo>
                    <a:pt x="7113" y="2423"/>
                    <a:pt x="7733" y="2126"/>
                    <a:pt x="7534" y="887"/>
                  </a:cubicBezTo>
                  <a:cubicBezTo>
                    <a:pt x="7357" y="149"/>
                    <a:pt x="6513" y="0"/>
                    <a:pt x="5858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8599;p57">
              <a:extLst>
                <a:ext uri="{FF2B5EF4-FFF2-40B4-BE49-F238E27FC236}">
                  <a16:creationId xmlns:a16="http://schemas.microsoft.com/office/drawing/2014/main" id="{37D19394-5897-4FBB-AD92-C9E46C722A17}"/>
                </a:ext>
              </a:extLst>
            </p:cNvPr>
            <p:cNvSpPr/>
            <p:nvPr/>
          </p:nvSpPr>
          <p:spPr>
            <a:xfrm>
              <a:off x="866525" y="1836100"/>
              <a:ext cx="719900" cy="398625"/>
            </a:xfrm>
            <a:custGeom>
              <a:avLst/>
              <a:gdLst/>
              <a:ahLst/>
              <a:cxnLst/>
              <a:rect l="l" t="t" r="r" b="b"/>
              <a:pathLst>
                <a:path w="28796" h="15945" extrusionOk="0">
                  <a:moveTo>
                    <a:pt x="18061" y="1"/>
                  </a:moveTo>
                  <a:cubicBezTo>
                    <a:pt x="17494" y="1"/>
                    <a:pt x="16909" y="12"/>
                    <a:pt x="16306" y="35"/>
                  </a:cubicBezTo>
                  <a:cubicBezTo>
                    <a:pt x="3618" y="655"/>
                    <a:pt x="0" y="9130"/>
                    <a:pt x="0" y="9130"/>
                  </a:cubicBezTo>
                  <a:lnTo>
                    <a:pt x="521" y="12227"/>
                  </a:lnTo>
                  <a:lnTo>
                    <a:pt x="24162" y="15945"/>
                  </a:lnTo>
                  <a:cubicBezTo>
                    <a:pt x="24162" y="15945"/>
                    <a:pt x="22501" y="10047"/>
                    <a:pt x="23840" y="7271"/>
                  </a:cubicBezTo>
                  <a:cubicBezTo>
                    <a:pt x="25079" y="4471"/>
                    <a:pt x="28077" y="2835"/>
                    <a:pt x="28077" y="2835"/>
                  </a:cubicBezTo>
                  <a:lnTo>
                    <a:pt x="28796" y="1472"/>
                  </a:lnTo>
                  <a:cubicBezTo>
                    <a:pt x="28796" y="1472"/>
                    <a:pt x="24675" y="1"/>
                    <a:pt x="1806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8600;p57">
              <a:extLst>
                <a:ext uri="{FF2B5EF4-FFF2-40B4-BE49-F238E27FC236}">
                  <a16:creationId xmlns:a16="http://schemas.microsoft.com/office/drawing/2014/main" id="{68B5DEEA-98DD-4CE0-B231-02470A5CD3B1}"/>
                </a:ext>
              </a:extLst>
            </p:cNvPr>
            <p:cNvSpPr/>
            <p:nvPr/>
          </p:nvSpPr>
          <p:spPr>
            <a:xfrm>
              <a:off x="886950" y="1963350"/>
              <a:ext cx="48975" cy="48975"/>
            </a:xfrm>
            <a:custGeom>
              <a:avLst/>
              <a:gdLst/>
              <a:ahLst/>
              <a:cxnLst/>
              <a:rect l="l" t="t" r="r" b="b"/>
              <a:pathLst>
                <a:path w="1959" h="1959" extrusionOk="0">
                  <a:moveTo>
                    <a:pt x="1240" y="0"/>
                  </a:moveTo>
                  <a:cubicBezTo>
                    <a:pt x="1240" y="0"/>
                    <a:pt x="620" y="843"/>
                    <a:pt x="1" y="1958"/>
                  </a:cubicBezTo>
                  <a:cubicBezTo>
                    <a:pt x="100" y="1859"/>
                    <a:pt x="323" y="1859"/>
                    <a:pt x="620" y="1859"/>
                  </a:cubicBezTo>
                  <a:cubicBezTo>
                    <a:pt x="943" y="1339"/>
                    <a:pt x="1339" y="843"/>
                    <a:pt x="1959" y="323"/>
                  </a:cubicBezTo>
                  <a:cubicBezTo>
                    <a:pt x="1562" y="100"/>
                    <a:pt x="1240" y="0"/>
                    <a:pt x="1240" y="0"/>
                  </a:cubicBezTo>
                  <a:close/>
                </a:path>
              </a:pathLst>
            </a:custGeom>
            <a:solidFill>
              <a:srgbClr val="EBB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8601;p57">
              <a:extLst>
                <a:ext uri="{FF2B5EF4-FFF2-40B4-BE49-F238E27FC236}">
                  <a16:creationId xmlns:a16="http://schemas.microsoft.com/office/drawing/2014/main" id="{78E0FEA0-CFB5-4A43-AC22-A9D82FC30B71}"/>
                </a:ext>
              </a:extLst>
            </p:cNvPr>
            <p:cNvSpPr/>
            <p:nvPr/>
          </p:nvSpPr>
          <p:spPr>
            <a:xfrm>
              <a:off x="902450" y="1971400"/>
              <a:ext cx="426250" cy="136950"/>
            </a:xfrm>
            <a:custGeom>
              <a:avLst/>
              <a:gdLst/>
              <a:ahLst/>
              <a:cxnLst/>
              <a:rect l="l" t="t" r="r" b="b"/>
              <a:pathLst>
                <a:path w="17050" h="5478" extrusionOk="0">
                  <a:moveTo>
                    <a:pt x="53" y="1454"/>
                  </a:moveTo>
                  <a:cubicBezTo>
                    <a:pt x="21" y="1467"/>
                    <a:pt x="0" y="1492"/>
                    <a:pt x="0" y="1537"/>
                  </a:cubicBezTo>
                  <a:cubicBezTo>
                    <a:pt x="18" y="1509"/>
                    <a:pt x="35" y="1482"/>
                    <a:pt x="53" y="1454"/>
                  </a:cubicBezTo>
                  <a:close/>
                  <a:moveTo>
                    <a:pt x="1339" y="1"/>
                  </a:moveTo>
                  <a:cubicBezTo>
                    <a:pt x="752" y="493"/>
                    <a:pt x="366" y="964"/>
                    <a:pt x="53" y="1454"/>
                  </a:cubicBezTo>
                  <a:lnTo>
                    <a:pt x="53" y="1454"/>
                  </a:lnTo>
                  <a:cubicBezTo>
                    <a:pt x="91" y="1438"/>
                    <a:pt x="145" y="1438"/>
                    <a:pt x="199" y="1438"/>
                  </a:cubicBezTo>
                  <a:cubicBezTo>
                    <a:pt x="323" y="1438"/>
                    <a:pt x="422" y="1537"/>
                    <a:pt x="620" y="1537"/>
                  </a:cubicBezTo>
                  <a:cubicBezTo>
                    <a:pt x="1859" y="1760"/>
                    <a:pt x="2181" y="3098"/>
                    <a:pt x="2181" y="3098"/>
                  </a:cubicBezTo>
                  <a:cubicBezTo>
                    <a:pt x="2181" y="3098"/>
                    <a:pt x="2677" y="1958"/>
                    <a:pt x="3817" y="1958"/>
                  </a:cubicBezTo>
                  <a:lnTo>
                    <a:pt x="4040" y="1958"/>
                  </a:lnTo>
                  <a:cubicBezTo>
                    <a:pt x="4436" y="2057"/>
                    <a:pt x="4858" y="2256"/>
                    <a:pt x="5155" y="2479"/>
                  </a:cubicBezTo>
                  <a:cubicBezTo>
                    <a:pt x="5774" y="2677"/>
                    <a:pt x="6196" y="3197"/>
                    <a:pt x="6394" y="3619"/>
                  </a:cubicBezTo>
                  <a:cubicBezTo>
                    <a:pt x="6617" y="3297"/>
                    <a:pt x="7014" y="2875"/>
                    <a:pt x="7757" y="2875"/>
                  </a:cubicBezTo>
                  <a:lnTo>
                    <a:pt x="8376" y="2875"/>
                  </a:lnTo>
                  <a:cubicBezTo>
                    <a:pt x="9095" y="2999"/>
                    <a:pt x="9616" y="3495"/>
                    <a:pt x="9913" y="3916"/>
                  </a:cubicBezTo>
                  <a:cubicBezTo>
                    <a:pt x="10111" y="4114"/>
                    <a:pt x="10235" y="4436"/>
                    <a:pt x="10334" y="4536"/>
                  </a:cubicBezTo>
                  <a:lnTo>
                    <a:pt x="10433" y="4536"/>
                  </a:lnTo>
                  <a:cubicBezTo>
                    <a:pt x="10632" y="4238"/>
                    <a:pt x="11053" y="3916"/>
                    <a:pt x="11573" y="3916"/>
                  </a:cubicBezTo>
                  <a:cubicBezTo>
                    <a:pt x="11772" y="3817"/>
                    <a:pt x="11871" y="3817"/>
                    <a:pt x="12094" y="3817"/>
                  </a:cubicBezTo>
                  <a:lnTo>
                    <a:pt x="12292" y="3817"/>
                  </a:lnTo>
                  <a:cubicBezTo>
                    <a:pt x="13333" y="4015"/>
                    <a:pt x="13952" y="4858"/>
                    <a:pt x="14250" y="5477"/>
                  </a:cubicBezTo>
                  <a:cubicBezTo>
                    <a:pt x="14448" y="5254"/>
                    <a:pt x="14770" y="5056"/>
                    <a:pt x="15067" y="5056"/>
                  </a:cubicBezTo>
                  <a:cubicBezTo>
                    <a:pt x="15390" y="4858"/>
                    <a:pt x="15588" y="4734"/>
                    <a:pt x="16009" y="4734"/>
                  </a:cubicBezTo>
                  <a:cubicBezTo>
                    <a:pt x="16108" y="4734"/>
                    <a:pt x="16207" y="4734"/>
                    <a:pt x="16306" y="4858"/>
                  </a:cubicBezTo>
                  <a:cubicBezTo>
                    <a:pt x="16629" y="4858"/>
                    <a:pt x="16827" y="4957"/>
                    <a:pt x="17050" y="5155"/>
                  </a:cubicBezTo>
                  <a:lnTo>
                    <a:pt x="17050" y="3098"/>
                  </a:lnTo>
                  <a:cubicBezTo>
                    <a:pt x="16629" y="3197"/>
                    <a:pt x="16108" y="3297"/>
                    <a:pt x="15687" y="3297"/>
                  </a:cubicBezTo>
                  <a:lnTo>
                    <a:pt x="14671" y="3297"/>
                  </a:lnTo>
                  <a:cubicBezTo>
                    <a:pt x="9095" y="3297"/>
                    <a:pt x="3197" y="818"/>
                    <a:pt x="1339" y="1"/>
                  </a:cubicBezTo>
                  <a:close/>
                </a:path>
              </a:pathLst>
            </a:custGeom>
            <a:solidFill>
              <a:srgbClr val="F13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8602;p57">
              <a:extLst>
                <a:ext uri="{FF2B5EF4-FFF2-40B4-BE49-F238E27FC236}">
                  <a16:creationId xmlns:a16="http://schemas.microsoft.com/office/drawing/2014/main" id="{351242E8-2B49-476B-95B5-A248A23853A0}"/>
                </a:ext>
              </a:extLst>
            </p:cNvPr>
            <p:cNvSpPr/>
            <p:nvPr/>
          </p:nvSpPr>
          <p:spPr>
            <a:xfrm>
              <a:off x="771100" y="2008750"/>
              <a:ext cx="763925" cy="306350"/>
            </a:xfrm>
            <a:custGeom>
              <a:avLst/>
              <a:gdLst/>
              <a:ahLst/>
              <a:cxnLst/>
              <a:rect l="l" t="t" r="r" b="b"/>
              <a:pathLst>
                <a:path w="30557" h="12254" extrusionOk="0">
                  <a:moveTo>
                    <a:pt x="5372" y="0"/>
                  </a:moveTo>
                  <a:cubicBezTo>
                    <a:pt x="3978" y="0"/>
                    <a:pt x="3817" y="1125"/>
                    <a:pt x="3817" y="1505"/>
                  </a:cubicBezTo>
                  <a:lnTo>
                    <a:pt x="3718" y="1505"/>
                  </a:lnTo>
                  <a:cubicBezTo>
                    <a:pt x="3519" y="1306"/>
                    <a:pt x="3182" y="969"/>
                    <a:pt x="2513" y="969"/>
                  </a:cubicBezTo>
                  <a:cubicBezTo>
                    <a:pt x="2432" y="969"/>
                    <a:pt x="2347" y="974"/>
                    <a:pt x="2256" y="985"/>
                  </a:cubicBezTo>
                  <a:cubicBezTo>
                    <a:pt x="2058" y="985"/>
                    <a:pt x="1959" y="1084"/>
                    <a:pt x="1736" y="1183"/>
                  </a:cubicBezTo>
                  <a:cubicBezTo>
                    <a:pt x="1" y="1604"/>
                    <a:pt x="298" y="3859"/>
                    <a:pt x="1116" y="4479"/>
                  </a:cubicBezTo>
                  <a:cubicBezTo>
                    <a:pt x="1538" y="4774"/>
                    <a:pt x="2016" y="4838"/>
                    <a:pt x="2350" y="4838"/>
                  </a:cubicBezTo>
                  <a:cubicBezTo>
                    <a:pt x="2605" y="4838"/>
                    <a:pt x="2776" y="4801"/>
                    <a:pt x="2776" y="4801"/>
                  </a:cubicBezTo>
                  <a:lnTo>
                    <a:pt x="2776" y="4801"/>
                  </a:lnTo>
                  <a:cubicBezTo>
                    <a:pt x="2776" y="4801"/>
                    <a:pt x="2578" y="5520"/>
                    <a:pt x="3396" y="6461"/>
                  </a:cubicBezTo>
                  <a:cubicBezTo>
                    <a:pt x="3780" y="6899"/>
                    <a:pt x="4228" y="7102"/>
                    <a:pt x="4687" y="7102"/>
                  </a:cubicBezTo>
                  <a:cubicBezTo>
                    <a:pt x="5086" y="7102"/>
                    <a:pt x="5493" y="6948"/>
                    <a:pt x="5874" y="6660"/>
                  </a:cubicBezTo>
                  <a:lnTo>
                    <a:pt x="5874" y="6660"/>
                  </a:lnTo>
                  <a:cubicBezTo>
                    <a:pt x="5874" y="6660"/>
                    <a:pt x="5453" y="8518"/>
                    <a:pt x="7633" y="8940"/>
                  </a:cubicBezTo>
                  <a:cubicBezTo>
                    <a:pt x="7733" y="8957"/>
                    <a:pt x="7828" y="8965"/>
                    <a:pt x="7919" y="8965"/>
                  </a:cubicBezTo>
                  <a:cubicBezTo>
                    <a:pt x="8876" y="8965"/>
                    <a:pt x="9393" y="8097"/>
                    <a:pt x="9393" y="8097"/>
                  </a:cubicBezTo>
                  <a:cubicBezTo>
                    <a:pt x="9393" y="8097"/>
                    <a:pt x="9789" y="9435"/>
                    <a:pt x="11772" y="9757"/>
                  </a:cubicBezTo>
                  <a:cubicBezTo>
                    <a:pt x="11871" y="9856"/>
                    <a:pt x="11871" y="9856"/>
                    <a:pt x="11970" y="9856"/>
                  </a:cubicBezTo>
                  <a:cubicBezTo>
                    <a:pt x="12079" y="9880"/>
                    <a:pt x="12183" y="9891"/>
                    <a:pt x="12281" y="9891"/>
                  </a:cubicBezTo>
                  <a:cubicBezTo>
                    <a:pt x="13007" y="9891"/>
                    <a:pt x="13434" y="9312"/>
                    <a:pt x="13630" y="9138"/>
                  </a:cubicBezTo>
                  <a:cubicBezTo>
                    <a:pt x="13730" y="9435"/>
                    <a:pt x="13928" y="9757"/>
                    <a:pt x="14349" y="9956"/>
                  </a:cubicBezTo>
                  <a:cubicBezTo>
                    <a:pt x="14746" y="10278"/>
                    <a:pt x="15266" y="10575"/>
                    <a:pt x="16208" y="10674"/>
                  </a:cubicBezTo>
                  <a:cubicBezTo>
                    <a:pt x="16308" y="10698"/>
                    <a:pt x="16404" y="10709"/>
                    <a:pt x="16495" y="10709"/>
                  </a:cubicBezTo>
                  <a:cubicBezTo>
                    <a:pt x="16875" y="10709"/>
                    <a:pt x="17168" y="10518"/>
                    <a:pt x="17348" y="10278"/>
                  </a:cubicBezTo>
                  <a:cubicBezTo>
                    <a:pt x="17546" y="10575"/>
                    <a:pt x="17744" y="10897"/>
                    <a:pt x="18265" y="11096"/>
                  </a:cubicBezTo>
                  <a:cubicBezTo>
                    <a:pt x="18647" y="11292"/>
                    <a:pt x="18985" y="11376"/>
                    <a:pt x="19291" y="11376"/>
                  </a:cubicBezTo>
                  <a:cubicBezTo>
                    <a:pt x="19639" y="11376"/>
                    <a:pt x="19945" y="11267"/>
                    <a:pt x="20222" y="11096"/>
                  </a:cubicBezTo>
                  <a:cubicBezTo>
                    <a:pt x="20743" y="10798"/>
                    <a:pt x="20743" y="10476"/>
                    <a:pt x="20941" y="10278"/>
                  </a:cubicBezTo>
                  <a:cubicBezTo>
                    <a:pt x="21065" y="10278"/>
                    <a:pt x="21461" y="10798"/>
                    <a:pt x="21560" y="10897"/>
                  </a:cubicBezTo>
                  <a:cubicBezTo>
                    <a:pt x="21684" y="11294"/>
                    <a:pt x="21883" y="11715"/>
                    <a:pt x="22502" y="12037"/>
                  </a:cubicBezTo>
                  <a:cubicBezTo>
                    <a:pt x="22909" y="12191"/>
                    <a:pt x="23261" y="12254"/>
                    <a:pt x="23564" y="12254"/>
                  </a:cubicBezTo>
                  <a:cubicBezTo>
                    <a:pt x="24870" y="12254"/>
                    <a:pt x="25278" y="11096"/>
                    <a:pt x="25278" y="11096"/>
                  </a:cubicBezTo>
                  <a:cubicBezTo>
                    <a:pt x="25278" y="11096"/>
                    <a:pt x="26021" y="12235"/>
                    <a:pt x="27260" y="12235"/>
                  </a:cubicBezTo>
                  <a:cubicBezTo>
                    <a:pt x="27316" y="12238"/>
                    <a:pt x="27369" y="12239"/>
                    <a:pt x="27421" y="12239"/>
                  </a:cubicBezTo>
                  <a:cubicBezTo>
                    <a:pt x="29581" y="12239"/>
                    <a:pt x="28896" y="10278"/>
                    <a:pt x="28896" y="10278"/>
                  </a:cubicBezTo>
                  <a:cubicBezTo>
                    <a:pt x="28896" y="10278"/>
                    <a:pt x="30358" y="10055"/>
                    <a:pt x="30457" y="9039"/>
                  </a:cubicBezTo>
                  <a:cubicBezTo>
                    <a:pt x="30556" y="6957"/>
                    <a:pt x="28697" y="6660"/>
                    <a:pt x="28697" y="6660"/>
                  </a:cubicBezTo>
                  <a:lnTo>
                    <a:pt x="28499" y="6660"/>
                  </a:lnTo>
                  <a:cubicBezTo>
                    <a:pt x="27979" y="6189"/>
                    <a:pt x="27483" y="6059"/>
                    <a:pt x="27105" y="6059"/>
                  </a:cubicBezTo>
                  <a:cubicBezTo>
                    <a:pt x="26727" y="6059"/>
                    <a:pt x="26467" y="6189"/>
                    <a:pt x="26418" y="6238"/>
                  </a:cubicBezTo>
                  <a:cubicBezTo>
                    <a:pt x="26418" y="6139"/>
                    <a:pt x="26318" y="4999"/>
                    <a:pt x="25179" y="4603"/>
                  </a:cubicBezTo>
                  <a:cubicBezTo>
                    <a:pt x="25004" y="4513"/>
                    <a:pt x="24838" y="4475"/>
                    <a:pt x="24683" y="4475"/>
                  </a:cubicBezTo>
                  <a:cubicBezTo>
                    <a:pt x="24110" y="4475"/>
                    <a:pt x="23672" y="4990"/>
                    <a:pt x="23419" y="5321"/>
                  </a:cubicBezTo>
                  <a:cubicBezTo>
                    <a:pt x="23320" y="5222"/>
                    <a:pt x="23221" y="5222"/>
                    <a:pt x="23122" y="5222"/>
                  </a:cubicBezTo>
                  <a:cubicBezTo>
                    <a:pt x="22923" y="4603"/>
                    <a:pt x="22502" y="3463"/>
                    <a:pt x="21560" y="3364"/>
                  </a:cubicBezTo>
                  <a:cubicBezTo>
                    <a:pt x="21423" y="3329"/>
                    <a:pt x="21292" y="3314"/>
                    <a:pt x="21166" y="3314"/>
                  </a:cubicBezTo>
                  <a:cubicBezTo>
                    <a:pt x="20839" y="3314"/>
                    <a:pt x="20554" y="3419"/>
                    <a:pt x="20321" y="3562"/>
                  </a:cubicBezTo>
                  <a:cubicBezTo>
                    <a:pt x="20024" y="3562"/>
                    <a:pt x="19702" y="3760"/>
                    <a:pt x="19504" y="3983"/>
                  </a:cubicBezTo>
                  <a:cubicBezTo>
                    <a:pt x="19206" y="3364"/>
                    <a:pt x="18587" y="2521"/>
                    <a:pt x="17546" y="2323"/>
                  </a:cubicBezTo>
                  <a:cubicBezTo>
                    <a:pt x="17348" y="2323"/>
                    <a:pt x="17026" y="2323"/>
                    <a:pt x="16827" y="2422"/>
                  </a:cubicBezTo>
                  <a:cubicBezTo>
                    <a:pt x="16307" y="2422"/>
                    <a:pt x="15886" y="2744"/>
                    <a:pt x="15687" y="3042"/>
                  </a:cubicBezTo>
                  <a:lnTo>
                    <a:pt x="15588" y="3042"/>
                  </a:lnTo>
                  <a:cubicBezTo>
                    <a:pt x="15489" y="2942"/>
                    <a:pt x="15365" y="2620"/>
                    <a:pt x="15167" y="2422"/>
                  </a:cubicBezTo>
                  <a:cubicBezTo>
                    <a:pt x="14870" y="2001"/>
                    <a:pt x="14349" y="1505"/>
                    <a:pt x="13630" y="1381"/>
                  </a:cubicBezTo>
                  <a:lnTo>
                    <a:pt x="13110" y="1381"/>
                  </a:lnTo>
                  <a:cubicBezTo>
                    <a:pt x="12391" y="1381"/>
                    <a:pt x="11871" y="1803"/>
                    <a:pt x="11648" y="2125"/>
                  </a:cubicBezTo>
                  <a:cubicBezTo>
                    <a:pt x="11450" y="1703"/>
                    <a:pt x="11028" y="1183"/>
                    <a:pt x="10409" y="985"/>
                  </a:cubicBezTo>
                  <a:cubicBezTo>
                    <a:pt x="10112" y="762"/>
                    <a:pt x="9690" y="563"/>
                    <a:pt x="9294" y="464"/>
                  </a:cubicBezTo>
                  <a:cubicBezTo>
                    <a:pt x="9208" y="451"/>
                    <a:pt x="9126" y="444"/>
                    <a:pt x="9046" y="444"/>
                  </a:cubicBezTo>
                  <a:cubicBezTo>
                    <a:pt x="7972" y="444"/>
                    <a:pt x="7435" y="1604"/>
                    <a:pt x="7435" y="1604"/>
                  </a:cubicBezTo>
                  <a:cubicBezTo>
                    <a:pt x="7435" y="1604"/>
                    <a:pt x="7113" y="266"/>
                    <a:pt x="5874" y="43"/>
                  </a:cubicBezTo>
                  <a:cubicBezTo>
                    <a:pt x="5691" y="14"/>
                    <a:pt x="5524" y="0"/>
                    <a:pt x="5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8603;p57">
              <a:extLst>
                <a:ext uri="{FF2B5EF4-FFF2-40B4-BE49-F238E27FC236}">
                  <a16:creationId xmlns:a16="http://schemas.microsoft.com/office/drawing/2014/main" id="{F058C72D-6726-4462-AF9B-FE9A4B74C026}"/>
                </a:ext>
              </a:extLst>
            </p:cNvPr>
            <p:cNvSpPr/>
            <p:nvPr/>
          </p:nvSpPr>
          <p:spPr>
            <a:xfrm>
              <a:off x="791550" y="2110800"/>
              <a:ext cx="7450" cy="9925"/>
            </a:xfrm>
            <a:custGeom>
              <a:avLst/>
              <a:gdLst/>
              <a:ahLst/>
              <a:cxnLst/>
              <a:rect l="l" t="t" r="r" b="b"/>
              <a:pathLst>
                <a:path w="298" h="397" extrusionOk="0"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1" y="0"/>
                  </a:moveTo>
                  <a:cubicBezTo>
                    <a:pt x="100" y="199"/>
                    <a:pt x="199" y="298"/>
                    <a:pt x="298" y="397"/>
                  </a:cubicBezTo>
                  <a:cubicBezTo>
                    <a:pt x="199" y="298"/>
                    <a:pt x="100" y="199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8604;p57">
              <a:extLst>
                <a:ext uri="{FF2B5EF4-FFF2-40B4-BE49-F238E27FC236}">
                  <a16:creationId xmlns:a16="http://schemas.microsoft.com/office/drawing/2014/main" id="{FD6BD006-F77C-4FDE-AA18-9C7C95DC81B6}"/>
                </a:ext>
              </a:extLst>
            </p:cNvPr>
            <p:cNvSpPr/>
            <p:nvPr/>
          </p:nvSpPr>
          <p:spPr>
            <a:xfrm>
              <a:off x="1052375" y="2237175"/>
              <a:ext cx="59500" cy="18000"/>
            </a:xfrm>
            <a:custGeom>
              <a:avLst/>
              <a:gdLst/>
              <a:ahLst/>
              <a:cxnLst/>
              <a:rect l="l" t="t" r="r" b="b"/>
              <a:pathLst>
                <a:path w="2380" h="720" extrusionOk="0">
                  <a:moveTo>
                    <a:pt x="2379" y="1"/>
                  </a:moveTo>
                  <a:cubicBezTo>
                    <a:pt x="2256" y="199"/>
                    <a:pt x="2057" y="298"/>
                    <a:pt x="1859" y="521"/>
                  </a:cubicBezTo>
                  <a:cubicBezTo>
                    <a:pt x="2156" y="298"/>
                    <a:pt x="2379" y="100"/>
                    <a:pt x="2379" y="1"/>
                  </a:cubicBezTo>
                  <a:close/>
                  <a:moveTo>
                    <a:pt x="1" y="521"/>
                  </a:moveTo>
                  <a:cubicBezTo>
                    <a:pt x="99" y="570"/>
                    <a:pt x="172" y="595"/>
                    <a:pt x="249" y="608"/>
                  </a:cubicBezTo>
                  <a:lnTo>
                    <a:pt x="249" y="608"/>
                  </a:lnTo>
                  <a:cubicBezTo>
                    <a:pt x="165" y="586"/>
                    <a:pt x="83" y="562"/>
                    <a:pt x="1" y="521"/>
                  </a:cubicBezTo>
                  <a:close/>
                  <a:moveTo>
                    <a:pt x="249" y="608"/>
                  </a:moveTo>
                  <a:cubicBezTo>
                    <a:pt x="368" y="637"/>
                    <a:pt x="490" y="661"/>
                    <a:pt x="620" y="719"/>
                  </a:cubicBezTo>
                  <a:lnTo>
                    <a:pt x="521" y="620"/>
                  </a:lnTo>
                  <a:cubicBezTo>
                    <a:pt x="408" y="620"/>
                    <a:pt x="327" y="620"/>
                    <a:pt x="249" y="608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8605;p57">
              <a:extLst>
                <a:ext uri="{FF2B5EF4-FFF2-40B4-BE49-F238E27FC236}">
                  <a16:creationId xmlns:a16="http://schemas.microsoft.com/office/drawing/2014/main" id="{5CAB8805-FD41-4ABA-A2CE-50CDAF13917B}"/>
                </a:ext>
              </a:extLst>
            </p:cNvPr>
            <p:cNvSpPr/>
            <p:nvPr/>
          </p:nvSpPr>
          <p:spPr>
            <a:xfrm>
              <a:off x="778550" y="2038325"/>
              <a:ext cx="335800" cy="216850"/>
            </a:xfrm>
            <a:custGeom>
              <a:avLst/>
              <a:gdLst/>
              <a:ahLst/>
              <a:cxnLst/>
              <a:rect l="l" t="t" r="r" b="b"/>
              <a:pathLst>
                <a:path w="13432" h="8674" extrusionOk="0">
                  <a:moveTo>
                    <a:pt x="1338" y="0"/>
                  </a:moveTo>
                  <a:lnTo>
                    <a:pt x="1338" y="0"/>
                  </a:lnTo>
                  <a:cubicBezTo>
                    <a:pt x="0" y="421"/>
                    <a:pt x="0" y="1958"/>
                    <a:pt x="521" y="2899"/>
                  </a:cubicBezTo>
                  <a:cubicBezTo>
                    <a:pt x="620" y="3098"/>
                    <a:pt x="719" y="3197"/>
                    <a:pt x="818" y="3296"/>
                  </a:cubicBezTo>
                  <a:cubicBezTo>
                    <a:pt x="1239" y="3618"/>
                    <a:pt x="1661" y="3717"/>
                    <a:pt x="1958" y="3717"/>
                  </a:cubicBezTo>
                  <a:cubicBezTo>
                    <a:pt x="2280" y="3717"/>
                    <a:pt x="2478" y="3618"/>
                    <a:pt x="2478" y="3618"/>
                  </a:cubicBezTo>
                  <a:lnTo>
                    <a:pt x="2478" y="3618"/>
                  </a:lnTo>
                  <a:cubicBezTo>
                    <a:pt x="2478" y="3618"/>
                    <a:pt x="2379" y="3717"/>
                    <a:pt x="2379" y="3816"/>
                  </a:cubicBezTo>
                  <a:cubicBezTo>
                    <a:pt x="2379" y="4138"/>
                    <a:pt x="2478" y="4659"/>
                    <a:pt x="3098" y="5278"/>
                  </a:cubicBezTo>
                  <a:cubicBezTo>
                    <a:pt x="3519" y="5675"/>
                    <a:pt x="3916" y="5997"/>
                    <a:pt x="4436" y="5997"/>
                  </a:cubicBezTo>
                  <a:cubicBezTo>
                    <a:pt x="4857" y="5997"/>
                    <a:pt x="5155" y="5774"/>
                    <a:pt x="5576" y="5477"/>
                  </a:cubicBezTo>
                  <a:lnTo>
                    <a:pt x="5576" y="5477"/>
                  </a:lnTo>
                  <a:cubicBezTo>
                    <a:pt x="5576" y="5477"/>
                    <a:pt x="5477" y="5675"/>
                    <a:pt x="5477" y="5774"/>
                  </a:cubicBezTo>
                  <a:cubicBezTo>
                    <a:pt x="5477" y="6294"/>
                    <a:pt x="5675" y="7434"/>
                    <a:pt x="7335" y="7757"/>
                  </a:cubicBezTo>
                  <a:lnTo>
                    <a:pt x="7633" y="7757"/>
                  </a:lnTo>
                  <a:cubicBezTo>
                    <a:pt x="8575" y="7757"/>
                    <a:pt x="9095" y="6914"/>
                    <a:pt x="9095" y="6914"/>
                  </a:cubicBezTo>
                  <a:cubicBezTo>
                    <a:pt x="9095" y="6914"/>
                    <a:pt x="9293" y="7633"/>
                    <a:pt x="10111" y="8153"/>
                  </a:cubicBezTo>
                  <a:cubicBezTo>
                    <a:pt x="10334" y="8252"/>
                    <a:pt x="10631" y="8376"/>
                    <a:pt x="10953" y="8475"/>
                  </a:cubicBezTo>
                  <a:cubicBezTo>
                    <a:pt x="11152" y="8574"/>
                    <a:pt x="11251" y="8574"/>
                    <a:pt x="11474" y="8574"/>
                  </a:cubicBezTo>
                  <a:lnTo>
                    <a:pt x="11573" y="8673"/>
                  </a:lnTo>
                  <a:lnTo>
                    <a:pt x="11870" y="8673"/>
                  </a:lnTo>
                  <a:cubicBezTo>
                    <a:pt x="12292" y="8673"/>
                    <a:pt x="12589" y="8574"/>
                    <a:pt x="12812" y="8475"/>
                  </a:cubicBezTo>
                  <a:cubicBezTo>
                    <a:pt x="13109" y="8252"/>
                    <a:pt x="13332" y="8054"/>
                    <a:pt x="13332" y="7955"/>
                  </a:cubicBezTo>
                  <a:lnTo>
                    <a:pt x="13432" y="7955"/>
                  </a:lnTo>
                  <a:lnTo>
                    <a:pt x="13432" y="7856"/>
                  </a:lnTo>
                  <a:cubicBezTo>
                    <a:pt x="13209" y="7856"/>
                    <a:pt x="12812" y="7633"/>
                    <a:pt x="12713" y="7633"/>
                  </a:cubicBezTo>
                  <a:cubicBezTo>
                    <a:pt x="10532" y="7434"/>
                    <a:pt x="10111" y="5997"/>
                    <a:pt x="10111" y="5997"/>
                  </a:cubicBezTo>
                  <a:cubicBezTo>
                    <a:pt x="10111" y="5997"/>
                    <a:pt x="9615" y="6815"/>
                    <a:pt x="8674" y="6815"/>
                  </a:cubicBezTo>
                  <a:cubicBezTo>
                    <a:pt x="8575" y="6815"/>
                    <a:pt x="8475" y="6815"/>
                    <a:pt x="8376" y="6716"/>
                  </a:cubicBezTo>
                  <a:cubicBezTo>
                    <a:pt x="6196" y="6294"/>
                    <a:pt x="6617" y="4535"/>
                    <a:pt x="6617" y="4535"/>
                  </a:cubicBezTo>
                  <a:lnTo>
                    <a:pt x="6617" y="4535"/>
                  </a:lnTo>
                  <a:cubicBezTo>
                    <a:pt x="6196" y="4857"/>
                    <a:pt x="5774" y="4956"/>
                    <a:pt x="5477" y="4956"/>
                  </a:cubicBezTo>
                  <a:cubicBezTo>
                    <a:pt x="4956" y="4956"/>
                    <a:pt x="4535" y="4758"/>
                    <a:pt x="4139" y="4337"/>
                  </a:cubicBezTo>
                  <a:cubicBezTo>
                    <a:pt x="3197" y="3420"/>
                    <a:pt x="3519" y="2577"/>
                    <a:pt x="3519" y="2577"/>
                  </a:cubicBezTo>
                  <a:lnTo>
                    <a:pt x="3519" y="2577"/>
                  </a:lnTo>
                  <a:cubicBezTo>
                    <a:pt x="3519" y="2577"/>
                    <a:pt x="3296" y="2676"/>
                    <a:pt x="2999" y="2676"/>
                  </a:cubicBezTo>
                  <a:cubicBezTo>
                    <a:pt x="2677" y="2676"/>
                    <a:pt x="2280" y="2577"/>
                    <a:pt x="1859" y="2280"/>
                  </a:cubicBezTo>
                  <a:cubicBezTo>
                    <a:pt x="1338" y="1859"/>
                    <a:pt x="1041" y="818"/>
                    <a:pt x="1338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8606;p57">
              <a:extLst>
                <a:ext uri="{FF2B5EF4-FFF2-40B4-BE49-F238E27FC236}">
                  <a16:creationId xmlns:a16="http://schemas.microsoft.com/office/drawing/2014/main" id="{4DE11DD5-B085-433F-8FCC-41C324D62D56}"/>
                </a:ext>
              </a:extLst>
            </p:cNvPr>
            <p:cNvSpPr/>
            <p:nvPr/>
          </p:nvSpPr>
          <p:spPr>
            <a:xfrm>
              <a:off x="1127350" y="2255150"/>
              <a:ext cx="167275" cy="26050"/>
            </a:xfrm>
            <a:custGeom>
              <a:avLst/>
              <a:gdLst/>
              <a:ahLst/>
              <a:cxnLst/>
              <a:rect l="l" t="t" r="r" b="b"/>
              <a:pathLst>
                <a:path w="6691" h="1042" extrusionOk="0">
                  <a:moveTo>
                    <a:pt x="0" y="1"/>
                  </a:moveTo>
                  <a:lnTo>
                    <a:pt x="99" y="100"/>
                  </a:lnTo>
                  <a:lnTo>
                    <a:pt x="198" y="199"/>
                  </a:lnTo>
                  <a:cubicBezTo>
                    <a:pt x="198" y="100"/>
                    <a:pt x="99" y="100"/>
                    <a:pt x="0" y="1"/>
                  </a:cubicBezTo>
                  <a:close/>
                  <a:moveTo>
                    <a:pt x="3098" y="422"/>
                  </a:moveTo>
                  <a:cubicBezTo>
                    <a:pt x="2974" y="620"/>
                    <a:pt x="2676" y="818"/>
                    <a:pt x="2478" y="818"/>
                  </a:cubicBezTo>
                  <a:cubicBezTo>
                    <a:pt x="2775" y="818"/>
                    <a:pt x="2974" y="620"/>
                    <a:pt x="3098" y="422"/>
                  </a:cubicBezTo>
                  <a:close/>
                  <a:moveTo>
                    <a:pt x="6592" y="521"/>
                  </a:moveTo>
                  <a:cubicBezTo>
                    <a:pt x="6493" y="719"/>
                    <a:pt x="6394" y="818"/>
                    <a:pt x="6195" y="1041"/>
                  </a:cubicBezTo>
                  <a:cubicBezTo>
                    <a:pt x="6493" y="818"/>
                    <a:pt x="6691" y="620"/>
                    <a:pt x="6691" y="521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8607;p57">
              <a:extLst>
                <a:ext uri="{FF2B5EF4-FFF2-40B4-BE49-F238E27FC236}">
                  <a16:creationId xmlns:a16="http://schemas.microsoft.com/office/drawing/2014/main" id="{E54D2694-9189-4C24-BFB2-72CE96DEBA76}"/>
                </a:ext>
              </a:extLst>
            </p:cNvPr>
            <p:cNvSpPr/>
            <p:nvPr/>
          </p:nvSpPr>
          <p:spPr>
            <a:xfrm>
              <a:off x="1111850" y="2201250"/>
              <a:ext cx="180300" cy="89850"/>
            </a:xfrm>
            <a:custGeom>
              <a:avLst/>
              <a:gdLst/>
              <a:ahLst/>
              <a:cxnLst/>
              <a:rect l="l" t="t" r="r" b="b"/>
              <a:pathLst>
                <a:path w="7212" h="3594" extrusionOk="0">
                  <a:moveTo>
                    <a:pt x="1017" y="0"/>
                  </a:moveTo>
                  <a:cubicBezTo>
                    <a:pt x="1017" y="0"/>
                    <a:pt x="719" y="1116"/>
                    <a:pt x="100" y="1438"/>
                  </a:cubicBezTo>
                  <a:lnTo>
                    <a:pt x="0" y="1438"/>
                  </a:lnTo>
                  <a:cubicBezTo>
                    <a:pt x="100" y="1537"/>
                    <a:pt x="100" y="1636"/>
                    <a:pt x="199" y="1735"/>
                  </a:cubicBezTo>
                  <a:cubicBezTo>
                    <a:pt x="298" y="1859"/>
                    <a:pt x="397" y="2057"/>
                    <a:pt x="620" y="2156"/>
                  </a:cubicBezTo>
                  <a:lnTo>
                    <a:pt x="719" y="2256"/>
                  </a:lnTo>
                  <a:lnTo>
                    <a:pt x="818" y="2355"/>
                  </a:lnTo>
                  <a:cubicBezTo>
                    <a:pt x="1240" y="2578"/>
                    <a:pt x="1636" y="2875"/>
                    <a:pt x="2156" y="2974"/>
                  </a:cubicBezTo>
                  <a:lnTo>
                    <a:pt x="3098" y="2974"/>
                  </a:lnTo>
                  <a:cubicBezTo>
                    <a:pt x="3296" y="2974"/>
                    <a:pt x="3594" y="2776"/>
                    <a:pt x="3718" y="2578"/>
                  </a:cubicBezTo>
                  <a:cubicBezTo>
                    <a:pt x="3817" y="2776"/>
                    <a:pt x="3817" y="2776"/>
                    <a:pt x="3916" y="2875"/>
                  </a:cubicBezTo>
                  <a:cubicBezTo>
                    <a:pt x="4015" y="2974"/>
                    <a:pt x="4015" y="3098"/>
                    <a:pt x="4114" y="3098"/>
                  </a:cubicBezTo>
                  <a:cubicBezTo>
                    <a:pt x="4213" y="3197"/>
                    <a:pt x="4535" y="3296"/>
                    <a:pt x="4833" y="3495"/>
                  </a:cubicBezTo>
                  <a:cubicBezTo>
                    <a:pt x="4957" y="3495"/>
                    <a:pt x="5056" y="3594"/>
                    <a:pt x="5155" y="3594"/>
                  </a:cubicBezTo>
                  <a:lnTo>
                    <a:pt x="5675" y="3594"/>
                  </a:lnTo>
                  <a:cubicBezTo>
                    <a:pt x="6072" y="3594"/>
                    <a:pt x="6493" y="3396"/>
                    <a:pt x="6815" y="3197"/>
                  </a:cubicBezTo>
                  <a:cubicBezTo>
                    <a:pt x="7014" y="2974"/>
                    <a:pt x="7113" y="2875"/>
                    <a:pt x="7212" y="2677"/>
                  </a:cubicBezTo>
                  <a:cubicBezTo>
                    <a:pt x="7113" y="2677"/>
                    <a:pt x="6914" y="2776"/>
                    <a:pt x="6815" y="2776"/>
                  </a:cubicBezTo>
                  <a:cubicBezTo>
                    <a:pt x="6493" y="2776"/>
                    <a:pt x="6072" y="2677"/>
                    <a:pt x="5675" y="2479"/>
                  </a:cubicBezTo>
                  <a:cubicBezTo>
                    <a:pt x="4833" y="2156"/>
                    <a:pt x="4734" y="1636"/>
                    <a:pt x="4635" y="1017"/>
                  </a:cubicBezTo>
                  <a:cubicBezTo>
                    <a:pt x="4337" y="1339"/>
                    <a:pt x="3817" y="1636"/>
                    <a:pt x="2974" y="1636"/>
                  </a:cubicBezTo>
                  <a:cubicBezTo>
                    <a:pt x="2875" y="1636"/>
                    <a:pt x="2677" y="1636"/>
                    <a:pt x="2578" y="1537"/>
                  </a:cubicBezTo>
                  <a:cubicBezTo>
                    <a:pt x="1017" y="1339"/>
                    <a:pt x="1017" y="0"/>
                    <a:pt x="1017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8608;p57">
              <a:extLst>
                <a:ext uri="{FF2B5EF4-FFF2-40B4-BE49-F238E27FC236}">
                  <a16:creationId xmlns:a16="http://schemas.microsoft.com/office/drawing/2014/main" id="{89064B4F-8D34-4D4B-B6E3-6499A661E7CB}"/>
                </a:ext>
              </a:extLst>
            </p:cNvPr>
            <p:cNvSpPr/>
            <p:nvPr/>
          </p:nvSpPr>
          <p:spPr>
            <a:xfrm>
              <a:off x="1294600" y="226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8609;p57">
              <a:extLst>
                <a:ext uri="{FF2B5EF4-FFF2-40B4-BE49-F238E27FC236}">
                  <a16:creationId xmlns:a16="http://schemas.microsoft.com/office/drawing/2014/main" id="{9993BD2D-4706-4FA2-9B02-F44CD315175D}"/>
                </a:ext>
              </a:extLst>
            </p:cNvPr>
            <p:cNvSpPr/>
            <p:nvPr/>
          </p:nvSpPr>
          <p:spPr>
            <a:xfrm>
              <a:off x="1256200" y="2170275"/>
              <a:ext cx="72500" cy="56400"/>
            </a:xfrm>
            <a:custGeom>
              <a:avLst/>
              <a:gdLst/>
              <a:ahLst/>
              <a:cxnLst/>
              <a:rect l="l" t="t" r="r" b="b"/>
              <a:pathLst>
                <a:path w="2900" h="2256" extrusionOk="0">
                  <a:moveTo>
                    <a:pt x="620" y="0"/>
                  </a:moveTo>
                  <a:cubicBezTo>
                    <a:pt x="620" y="1"/>
                    <a:pt x="1" y="1017"/>
                    <a:pt x="521" y="1537"/>
                  </a:cubicBezTo>
                  <a:cubicBezTo>
                    <a:pt x="719" y="1636"/>
                    <a:pt x="818" y="1735"/>
                    <a:pt x="1041" y="1735"/>
                  </a:cubicBezTo>
                  <a:cubicBezTo>
                    <a:pt x="1339" y="1735"/>
                    <a:pt x="1537" y="1537"/>
                    <a:pt x="1537" y="1537"/>
                  </a:cubicBezTo>
                  <a:cubicBezTo>
                    <a:pt x="1537" y="1537"/>
                    <a:pt x="1859" y="2256"/>
                    <a:pt x="2479" y="2256"/>
                  </a:cubicBezTo>
                  <a:cubicBezTo>
                    <a:pt x="2578" y="2256"/>
                    <a:pt x="2677" y="2256"/>
                    <a:pt x="2776" y="2156"/>
                  </a:cubicBezTo>
                  <a:lnTo>
                    <a:pt x="2900" y="2156"/>
                  </a:lnTo>
                  <a:lnTo>
                    <a:pt x="2900" y="1735"/>
                  </a:lnTo>
                  <a:cubicBezTo>
                    <a:pt x="2776" y="1859"/>
                    <a:pt x="2677" y="1859"/>
                    <a:pt x="2479" y="1859"/>
                  </a:cubicBezTo>
                  <a:cubicBezTo>
                    <a:pt x="2057" y="1859"/>
                    <a:pt x="1859" y="1116"/>
                    <a:pt x="1859" y="1116"/>
                  </a:cubicBezTo>
                  <a:cubicBezTo>
                    <a:pt x="1859" y="1116"/>
                    <a:pt x="1661" y="1239"/>
                    <a:pt x="1438" y="1239"/>
                  </a:cubicBezTo>
                  <a:cubicBezTo>
                    <a:pt x="1339" y="1239"/>
                    <a:pt x="1140" y="1239"/>
                    <a:pt x="917" y="1016"/>
                  </a:cubicBezTo>
                  <a:cubicBezTo>
                    <a:pt x="422" y="719"/>
                    <a:pt x="620" y="1"/>
                    <a:pt x="620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8610;p57">
              <a:extLst>
                <a:ext uri="{FF2B5EF4-FFF2-40B4-BE49-F238E27FC236}">
                  <a16:creationId xmlns:a16="http://schemas.microsoft.com/office/drawing/2014/main" id="{A7CF313A-9C50-4BF6-B969-BD97A70CADD5}"/>
                </a:ext>
              </a:extLst>
            </p:cNvPr>
            <p:cNvSpPr/>
            <p:nvPr/>
          </p:nvSpPr>
          <p:spPr>
            <a:xfrm>
              <a:off x="899975" y="2095300"/>
              <a:ext cx="82425" cy="48975"/>
            </a:xfrm>
            <a:custGeom>
              <a:avLst/>
              <a:gdLst/>
              <a:ahLst/>
              <a:cxnLst/>
              <a:rect l="l" t="t" r="r" b="b"/>
              <a:pathLst>
                <a:path w="3297" h="1959" extrusionOk="0">
                  <a:moveTo>
                    <a:pt x="2776" y="1"/>
                  </a:moveTo>
                  <a:lnTo>
                    <a:pt x="2776" y="1"/>
                  </a:lnTo>
                  <a:cubicBezTo>
                    <a:pt x="2776" y="1"/>
                    <a:pt x="2999" y="620"/>
                    <a:pt x="2677" y="918"/>
                  </a:cubicBezTo>
                  <a:cubicBezTo>
                    <a:pt x="2578" y="918"/>
                    <a:pt x="2478" y="1017"/>
                    <a:pt x="2280" y="1017"/>
                  </a:cubicBezTo>
                  <a:cubicBezTo>
                    <a:pt x="1958" y="1017"/>
                    <a:pt x="1661" y="819"/>
                    <a:pt x="1661" y="819"/>
                  </a:cubicBezTo>
                  <a:cubicBezTo>
                    <a:pt x="1661" y="819"/>
                    <a:pt x="1537" y="1240"/>
                    <a:pt x="917" y="1339"/>
                  </a:cubicBezTo>
                  <a:lnTo>
                    <a:pt x="818" y="1339"/>
                  </a:lnTo>
                  <a:cubicBezTo>
                    <a:pt x="298" y="1339"/>
                    <a:pt x="0" y="819"/>
                    <a:pt x="0" y="819"/>
                  </a:cubicBezTo>
                  <a:lnTo>
                    <a:pt x="0" y="819"/>
                  </a:lnTo>
                  <a:cubicBezTo>
                    <a:pt x="0" y="819"/>
                    <a:pt x="199" y="1959"/>
                    <a:pt x="917" y="1959"/>
                  </a:cubicBezTo>
                  <a:lnTo>
                    <a:pt x="1041" y="1959"/>
                  </a:lnTo>
                  <a:cubicBezTo>
                    <a:pt x="1537" y="1959"/>
                    <a:pt x="1760" y="1339"/>
                    <a:pt x="1760" y="1339"/>
                  </a:cubicBezTo>
                  <a:cubicBezTo>
                    <a:pt x="1760" y="1339"/>
                    <a:pt x="2057" y="1438"/>
                    <a:pt x="2280" y="1438"/>
                  </a:cubicBezTo>
                  <a:cubicBezTo>
                    <a:pt x="2578" y="1438"/>
                    <a:pt x="2900" y="1339"/>
                    <a:pt x="3098" y="918"/>
                  </a:cubicBezTo>
                  <a:cubicBezTo>
                    <a:pt x="3296" y="397"/>
                    <a:pt x="2776" y="1"/>
                    <a:pt x="2776" y="1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8611;p57">
              <a:extLst>
                <a:ext uri="{FF2B5EF4-FFF2-40B4-BE49-F238E27FC236}">
                  <a16:creationId xmlns:a16="http://schemas.microsoft.com/office/drawing/2014/main" id="{721199C8-A689-4CE7-8898-9A68A21725A9}"/>
                </a:ext>
              </a:extLst>
            </p:cNvPr>
            <p:cNvSpPr/>
            <p:nvPr/>
          </p:nvSpPr>
          <p:spPr>
            <a:xfrm>
              <a:off x="1008400" y="2136200"/>
              <a:ext cx="51425" cy="36575"/>
            </a:xfrm>
            <a:custGeom>
              <a:avLst/>
              <a:gdLst/>
              <a:ahLst/>
              <a:cxnLst/>
              <a:rect l="l" t="t" r="r" b="b"/>
              <a:pathLst>
                <a:path w="2057" h="1463" extrusionOk="0">
                  <a:moveTo>
                    <a:pt x="99" y="0"/>
                  </a:moveTo>
                  <a:cubicBezTo>
                    <a:pt x="99" y="1"/>
                    <a:pt x="0" y="1363"/>
                    <a:pt x="818" y="1463"/>
                  </a:cubicBezTo>
                  <a:lnTo>
                    <a:pt x="1041" y="1463"/>
                  </a:lnTo>
                  <a:cubicBezTo>
                    <a:pt x="1859" y="1463"/>
                    <a:pt x="2057" y="521"/>
                    <a:pt x="2057" y="521"/>
                  </a:cubicBezTo>
                  <a:lnTo>
                    <a:pt x="2057" y="521"/>
                  </a:lnTo>
                  <a:cubicBezTo>
                    <a:pt x="2057" y="521"/>
                    <a:pt x="1660" y="942"/>
                    <a:pt x="1140" y="942"/>
                  </a:cubicBezTo>
                  <a:lnTo>
                    <a:pt x="917" y="942"/>
                  </a:lnTo>
                  <a:cubicBezTo>
                    <a:pt x="421" y="620"/>
                    <a:pt x="99" y="1"/>
                    <a:pt x="99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8612;p57">
              <a:extLst>
                <a:ext uri="{FF2B5EF4-FFF2-40B4-BE49-F238E27FC236}">
                  <a16:creationId xmlns:a16="http://schemas.microsoft.com/office/drawing/2014/main" id="{0FD71B0D-917F-4AC7-AA07-4C589A2A86F2}"/>
                </a:ext>
              </a:extLst>
            </p:cNvPr>
            <p:cNvSpPr/>
            <p:nvPr/>
          </p:nvSpPr>
          <p:spPr>
            <a:xfrm>
              <a:off x="860950" y="2051325"/>
              <a:ext cx="57000" cy="38425"/>
            </a:xfrm>
            <a:custGeom>
              <a:avLst/>
              <a:gdLst/>
              <a:ahLst/>
              <a:cxnLst/>
              <a:rect l="l" t="t" r="r" b="b"/>
              <a:pathLst>
                <a:path w="2280" h="1537" extrusionOk="0">
                  <a:moveTo>
                    <a:pt x="1239" y="0"/>
                  </a:moveTo>
                  <a:cubicBezTo>
                    <a:pt x="1041" y="0"/>
                    <a:pt x="942" y="0"/>
                    <a:pt x="744" y="100"/>
                  </a:cubicBezTo>
                  <a:cubicBezTo>
                    <a:pt x="0" y="719"/>
                    <a:pt x="521" y="1537"/>
                    <a:pt x="521" y="1537"/>
                  </a:cubicBezTo>
                  <a:cubicBezTo>
                    <a:pt x="521" y="1537"/>
                    <a:pt x="620" y="719"/>
                    <a:pt x="1140" y="521"/>
                  </a:cubicBezTo>
                  <a:cubicBezTo>
                    <a:pt x="1239" y="422"/>
                    <a:pt x="1462" y="422"/>
                    <a:pt x="1561" y="422"/>
                  </a:cubicBezTo>
                  <a:cubicBezTo>
                    <a:pt x="1983" y="422"/>
                    <a:pt x="2280" y="620"/>
                    <a:pt x="2280" y="620"/>
                  </a:cubicBezTo>
                  <a:cubicBezTo>
                    <a:pt x="2280" y="620"/>
                    <a:pt x="1760" y="0"/>
                    <a:pt x="1239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8613;p57">
              <a:extLst>
                <a:ext uri="{FF2B5EF4-FFF2-40B4-BE49-F238E27FC236}">
                  <a16:creationId xmlns:a16="http://schemas.microsoft.com/office/drawing/2014/main" id="{99416E30-22BB-48A8-95ED-74423602CB6D}"/>
                </a:ext>
              </a:extLst>
            </p:cNvPr>
            <p:cNvSpPr/>
            <p:nvPr/>
          </p:nvSpPr>
          <p:spPr>
            <a:xfrm>
              <a:off x="1142825" y="2115750"/>
              <a:ext cx="56400" cy="44025"/>
            </a:xfrm>
            <a:custGeom>
              <a:avLst/>
              <a:gdLst/>
              <a:ahLst/>
              <a:cxnLst/>
              <a:rect l="l" t="t" r="r" b="b"/>
              <a:pathLst>
                <a:path w="2256" h="1761" extrusionOk="0">
                  <a:moveTo>
                    <a:pt x="1240" y="1"/>
                  </a:moveTo>
                  <a:cubicBezTo>
                    <a:pt x="1017" y="1"/>
                    <a:pt x="818" y="100"/>
                    <a:pt x="719" y="323"/>
                  </a:cubicBezTo>
                  <a:cubicBezTo>
                    <a:pt x="1" y="1041"/>
                    <a:pt x="719" y="1760"/>
                    <a:pt x="719" y="1760"/>
                  </a:cubicBezTo>
                  <a:cubicBezTo>
                    <a:pt x="719" y="1760"/>
                    <a:pt x="620" y="942"/>
                    <a:pt x="1116" y="620"/>
                  </a:cubicBezTo>
                  <a:cubicBezTo>
                    <a:pt x="1339" y="422"/>
                    <a:pt x="1636" y="422"/>
                    <a:pt x="1859" y="422"/>
                  </a:cubicBezTo>
                  <a:cubicBezTo>
                    <a:pt x="2057" y="422"/>
                    <a:pt x="2256" y="521"/>
                    <a:pt x="2256" y="521"/>
                  </a:cubicBezTo>
                  <a:cubicBezTo>
                    <a:pt x="2256" y="521"/>
                    <a:pt x="1735" y="1"/>
                    <a:pt x="1240" y="1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8614;p57">
              <a:extLst>
                <a:ext uri="{FF2B5EF4-FFF2-40B4-BE49-F238E27FC236}">
                  <a16:creationId xmlns:a16="http://schemas.microsoft.com/office/drawing/2014/main" id="{A642DEEA-C1C0-4D85-86E1-2CA2B543F7BB}"/>
                </a:ext>
              </a:extLst>
            </p:cNvPr>
            <p:cNvSpPr/>
            <p:nvPr/>
          </p:nvSpPr>
          <p:spPr>
            <a:xfrm>
              <a:off x="1155225" y="2190725"/>
              <a:ext cx="36575" cy="22950"/>
            </a:xfrm>
            <a:custGeom>
              <a:avLst/>
              <a:gdLst/>
              <a:ahLst/>
              <a:cxnLst/>
              <a:rect l="l" t="t" r="r" b="b"/>
              <a:pathLst>
                <a:path w="1463" h="918" extrusionOk="0">
                  <a:moveTo>
                    <a:pt x="124" y="0"/>
                  </a:moveTo>
                  <a:cubicBezTo>
                    <a:pt x="124" y="0"/>
                    <a:pt x="0" y="917"/>
                    <a:pt x="620" y="917"/>
                  </a:cubicBezTo>
                  <a:lnTo>
                    <a:pt x="744" y="917"/>
                  </a:lnTo>
                  <a:cubicBezTo>
                    <a:pt x="1363" y="917"/>
                    <a:pt x="1462" y="199"/>
                    <a:pt x="1462" y="198"/>
                  </a:cubicBezTo>
                  <a:lnTo>
                    <a:pt x="1462" y="198"/>
                  </a:lnTo>
                  <a:cubicBezTo>
                    <a:pt x="1462" y="199"/>
                    <a:pt x="1140" y="620"/>
                    <a:pt x="843" y="620"/>
                  </a:cubicBezTo>
                  <a:lnTo>
                    <a:pt x="620" y="620"/>
                  </a:lnTo>
                  <a:cubicBezTo>
                    <a:pt x="322" y="422"/>
                    <a:pt x="124" y="0"/>
                    <a:pt x="124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8615;p57">
              <a:extLst>
                <a:ext uri="{FF2B5EF4-FFF2-40B4-BE49-F238E27FC236}">
                  <a16:creationId xmlns:a16="http://schemas.microsoft.com/office/drawing/2014/main" id="{60967E62-E528-438B-888D-5B61CE8CE8AE}"/>
                </a:ext>
              </a:extLst>
            </p:cNvPr>
            <p:cNvSpPr/>
            <p:nvPr/>
          </p:nvSpPr>
          <p:spPr>
            <a:xfrm>
              <a:off x="1065375" y="2105225"/>
              <a:ext cx="33500" cy="36575"/>
            </a:xfrm>
            <a:custGeom>
              <a:avLst/>
              <a:gdLst/>
              <a:ahLst/>
              <a:cxnLst/>
              <a:rect l="l" t="t" r="r" b="b"/>
              <a:pathLst>
                <a:path w="1340" h="1463" extrusionOk="0">
                  <a:moveTo>
                    <a:pt x="298" y="0"/>
                  </a:moveTo>
                  <a:cubicBezTo>
                    <a:pt x="199" y="0"/>
                    <a:pt x="1" y="124"/>
                    <a:pt x="1" y="124"/>
                  </a:cubicBezTo>
                  <a:cubicBezTo>
                    <a:pt x="1" y="124"/>
                    <a:pt x="620" y="223"/>
                    <a:pt x="720" y="620"/>
                  </a:cubicBezTo>
                  <a:cubicBezTo>
                    <a:pt x="819" y="1041"/>
                    <a:pt x="497" y="1462"/>
                    <a:pt x="497" y="1462"/>
                  </a:cubicBezTo>
                  <a:cubicBezTo>
                    <a:pt x="497" y="1462"/>
                    <a:pt x="1339" y="942"/>
                    <a:pt x="1017" y="422"/>
                  </a:cubicBezTo>
                  <a:cubicBezTo>
                    <a:pt x="819" y="124"/>
                    <a:pt x="497" y="0"/>
                    <a:pt x="298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8616;p57">
              <a:extLst>
                <a:ext uri="{FF2B5EF4-FFF2-40B4-BE49-F238E27FC236}">
                  <a16:creationId xmlns:a16="http://schemas.microsoft.com/office/drawing/2014/main" id="{5E65FEA7-2CB0-41E9-9868-67C8BF2FAB58}"/>
                </a:ext>
              </a:extLst>
            </p:cNvPr>
            <p:cNvSpPr/>
            <p:nvPr/>
          </p:nvSpPr>
          <p:spPr>
            <a:xfrm>
              <a:off x="1462500" y="1800775"/>
              <a:ext cx="180925" cy="162725"/>
            </a:xfrm>
            <a:custGeom>
              <a:avLst/>
              <a:gdLst/>
              <a:ahLst/>
              <a:cxnLst/>
              <a:rect l="l" t="t" r="r" b="b"/>
              <a:pathLst>
                <a:path w="7237" h="6509" extrusionOk="0">
                  <a:moveTo>
                    <a:pt x="3433" y="0"/>
                  </a:moveTo>
                  <a:cubicBezTo>
                    <a:pt x="3393" y="0"/>
                    <a:pt x="3356" y="4"/>
                    <a:pt x="3321" y="11"/>
                  </a:cubicBezTo>
                  <a:cubicBezTo>
                    <a:pt x="1661" y="11"/>
                    <a:pt x="1958" y="1250"/>
                    <a:pt x="1958" y="1250"/>
                  </a:cubicBezTo>
                  <a:cubicBezTo>
                    <a:pt x="1958" y="1250"/>
                    <a:pt x="942" y="1250"/>
                    <a:pt x="422" y="2266"/>
                  </a:cubicBezTo>
                  <a:cubicBezTo>
                    <a:pt x="1" y="3208"/>
                    <a:pt x="1041" y="3926"/>
                    <a:pt x="1041" y="3926"/>
                  </a:cubicBezTo>
                  <a:cubicBezTo>
                    <a:pt x="1041" y="3926"/>
                    <a:pt x="843" y="5165"/>
                    <a:pt x="1760" y="5587"/>
                  </a:cubicBezTo>
                  <a:cubicBezTo>
                    <a:pt x="1964" y="5672"/>
                    <a:pt x="2137" y="5706"/>
                    <a:pt x="2284" y="5706"/>
                  </a:cubicBezTo>
                  <a:cubicBezTo>
                    <a:pt x="2816" y="5706"/>
                    <a:pt x="2999" y="5264"/>
                    <a:pt x="2999" y="5264"/>
                  </a:cubicBezTo>
                  <a:cubicBezTo>
                    <a:pt x="2999" y="5264"/>
                    <a:pt x="3098" y="6305"/>
                    <a:pt x="4139" y="6503"/>
                  </a:cubicBezTo>
                  <a:cubicBezTo>
                    <a:pt x="4177" y="6507"/>
                    <a:pt x="4214" y="6508"/>
                    <a:pt x="4249" y="6508"/>
                  </a:cubicBezTo>
                  <a:cubicBezTo>
                    <a:pt x="5279" y="6508"/>
                    <a:pt x="5279" y="5165"/>
                    <a:pt x="5279" y="5165"/>
                  </a:cubicBezTo>
                  <a:cubicBezTo>
                    <a:pt x="5403" y="5297"/>
                    <a:pt x="5580" y="5356"/>
                    <a:pt x="5771" y="5356"/>
                  </a:cubicBezTo>
                  <a:cubicBezTo>
                    <a:pt x="6192" y="5356"/>
                    <a:pt x="6679" y="5071"/>
                    <a:pt x="6815" y="4645"/>
                  </a:cubicBezTo>
                  <a:cubicBezTo>
                    <a:pt x="7237" y="3827"/>
                    <a:pt x="6097" y="3307"/>
                    <a:pt x="6097" y="3307"/>
                  </a:cubicBezTo>
                  <a:cubicBezTo>
                    <a:pt x="6097" y="3307"/>
                    <a:pt x="7237" y="2390"/>
                    <a:pt x="6617" y="1448"/>
                  </a:cubicBezTo>
                  <a:cubicBezTo>
                    <a:pt x="6426" y="1196"/>
                    <a:pt x="6195" y="1109"/>
                    <a:pt x="5967" y="1109"/>
                  </a:cubicBezTo>
                  <a:cubicBezTo>
                    <a:pt x="5455" y="1109"/>
                    <a:pt x="4957" y="1547"/>
                    <a:pt x="4957" y="1547"/>
                  </a:cubicBezTo>
                  <a:cubicBezTo>
                    <a:pt x="4865" y="602"/>
                    <a:pt x="3958" y="0"/>
                    <a:pt x="3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8617;p57">
              <a:extLst>
                <a:ext uri="{FF2B5EF4-FFF2-40B4-BE49-F238E27FC236}">
                  <a16:creationId xmlns:a16="http://schemas.microsoft.com/office/drawing/2014/main" id="{D4575E30-9AAA-4015-8136-CFE7C7947B3E}"/>
                </a:ext>
              </a:extLst>
            </p:cNvPr>
            <p:cNvSpPr/>
            <p:nvPr/>
          </p:nvSpPr>
          <p:spPr>
            <a:xfrm>
              <a:off x="1191775" y="2628300"/>
              <a:ext cx="260850" cy="521900"/>
            </a:xfrm>
            <a:custGeom>
              <a:avLst/>
              <a:gdLst/>
              <a:ahLst/>
              <a:cxnLst/>
              <a:rect l="l" t="t" r="r" b="b"/>
              <a:pathLst>
                <a:path w="10434" h="20876" extrusionOk="0">
                  <a:moveTo>
                    <a:pt x="4251" y="1"/>
                  </a:moveTo>
                  <a:cubicBezTo>
                    <a:pt x="4071" y="1"/>
                    <a:pt x="3892" y="14"/>
                    <a:pt x="3717" y="42"/>
                  </a:cubicBezTo>
                  <a:cubicBezTo>
                    <a:pt x="2478" y="265"/>
                    <a:pt x="1438" y="1083"/>
                    <a:pt x="620" y="2124"/>
                  </a:cubicBezTo>
                  <a:cubicBezTo>
                    <a:pt x="397" y="2322"/>
                    <a:pt x="199" y="2620"/>
                    <a:pt x="99" y="2942"/>
                  </a:cubicBezTo>
                  <a:cubicBezTo>
                    <a:pt x="0" y="3363"/>
                    <a:pt x="99" y="3859"/>
                    <a:pt x="199" y="4280"/>
                  </a:cubicBezTo>
                  <a:cubicBezTo>
                    <a:pt x="1636" y="10376"/>
                    <a:pt x="1537" y="13152"/>
                    <a:pt x="1338" y="19471"/>
                  </a:cubicBezTo>
                  <a:cubicBezTo>
                    <a:pt x="1338" y="19768"/>
                    <a:pt x="1338" y="20090"/>
                    <a:pt x="1537" y="20289"/>
                  </a:cubicBezTo>
                  <a:cubicBezTo>
                    <a:pt x="1760" y="20487"/>
                    <a:pt x="2057" y="20586"/>
                    <a:pt x="2255" y="20710"/>
                  </a:cubicBezTo>
                  <a:cubicBezTo>
                    <a:pt x="3064" y="20820"/>
                    <a:pt x="3869" y="20876"/>
                    <a:pt x="4668" y="20876"/>
                  </a:cubicBezTo>
                  <a:cubicBezTo>
                    <a:pt x="6024" y="20876"/>
                    <a:pt x="7364" y="20715"/>
                    <a:pt x="8674" y="20388"/>
                  </a:cubicBezTo>
                  <a:cubicBezTo>
                    <a:pt x="9194" y="20189"/>
                    <a:pt x="9690" y="20090"/>
                    <a:pt x="9913" y="19669"/>
                  </a:cubicBezTo>
                  <a:cubicBezTo>
                    <a:pt x="10210" y="19149"/>
                    <a:pt x="10210" y="18529"/>
                    <a:pt x="10111" y="18009"/>
                  </a:cubicBezTo>
                  <a:cubicBezTo>
                    <a:pt x="9690" y="14911"/>
                    <a:pt x="10433" y="7477"/>
                    <a:pt x="7013" y="1380"/>
                  </a:cubicBezTo>
                  <a:cubicBezTo>
                    <a:pt x="6481" y="508"/>
                    <a:pt x="5346" y="1"/>
                    <a:pt x="4251" y="1"/>
                  </a:cubicBezTo>
                  <a:close/>
                </a:path>
              </a:pathLst>
            </a:custGeom>
            <a:solidFill>
              <a:srgbClr val="4BBD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8618;p57">
              <a:extLst>
                <a:ext uri="{FF2B5EF4-FFF2-40B4-BE49-F238E27FC236}">
                  <a16:creationId xmlns:a16="http://schemas.microsoft.com/office/drawing/2014/main" id="{AF116B9B-F76B-4524-94F0-5AE9DDB90B5B}"/>
                </a:ext>
              </a:extLst>
            </p:cNvPr>
            <p:cNvSpPr/>
            <p:nvPr/>
          </p:nvSpPr>
          <p:spPr>
            <a:xfrm>
              <a:off x="644100" y="2461450"/>
              <a:ext cx="888425" cy="372425"/>
            </a:xfrm>
            <a:custGeom>
              <a:avLst/>
              <a:gdLst/>
              <a:ahLst/>
              <a:cxnLst/>
              <a:rect l="l" t="t" r="r" b="b"/>
              <a:pathLst>
                <a:path w="35537" h="14897" extrusionOk="0">
                  <a:moveTo>
                    <a:pt x="2801" y="1"/>
                  </a:moveTo>
                  <a:cubicBezTo>
                    <a:pt x="2479" y="224"/>
                    <a:pt x="2801" y="1"/>
                    <a:pt x="2181" y="521"/>
                  </a:cubicBezTo>
                  <a:cubicBezTo>
                    <a:pt x="1364" y="1240"/>
                    <a:pt x="1760" y="2603"/>
                    <a:pt x="1463" y="3098"/>
                  </a:cubicBezTo>
                  <a:cubicBezTo>
                    <a:pt x="1240" y="3619"/>
                    <a:pt x="224" y="4659"/>
                    <a:pt x="125" y="5899"/>
                  </a:cubicBezTo>
                  <a:cubicBezTo>
                    <a:pt x="1" y="7038"/>
                    <a:pt x="224" y="9417"/>
                    <a:pt x="9814" y="13432"/>
                  </a:cubicBezTo>
                  <a:cubicBezTo>
                    <a:pt x="12291" y="14487"/>
                    <a:pt x="15036" y="14897"/>
                    <a:pt x="17768" y="14897"/>
                  </a:cubicBezTo>
                  <a:cubicBezTo>
                    <a:pt x="25749" y="14897"/>
                    <a:pt x="33622" y="11405"/>
                    <a:pt x="34397" y="10334"/>
                  </a:cubicBezTo>
                  <a:cubicBezTo>
                    <a:pt x="35537" y="8798"/>
                    <a:pt x="35314" y="7757"/>
                    <a:pt x="34694" y="6518"/>
                  </a:cubicBezTo>
                  <a:cubicBezTo>
                    <a:pt x="34160" y="5450"/>
                    <a:pt x="34179" y="5376"/>
                    <a:pt x="34194" y="5376"/>
                  </a:cubicBezTo>
                  <a:cubicBezTo>
                    <a:pt x="34196" y="5376"/>
                    <a:pt x="34199" y="5378"/>
                    <a:pt x="34199" y="5378"/>
                  </a:cubicBezTo>
                  <a:cubicBezTo>
                    <a:pt x="34199" y="5378"/>
                    <a:pt x="35215" y="4461"/>
                    <a:pt x="34397" y="2380"/>
                  </a:cubicBezTo>
                  <a:cubicBezTo>
                    <a:pt x="34075" y="1364"/>
                    <a:pt x="33158" y="1240"/>
                    <a:pt x="33158" y="1240"/>
                  </a:cubicBezTo>
                  <a:cubicBezTo>
                    <a:pt x="33158" y="1240"/>
                    <a:pt x="29639" y="6097"/>
                    <a:pt x="18289" y="7138"/>
                  </a:cubicBezTo>
                  <a:cubicBezTo>
                    <a:pt x="17837" y="7173"/>
                    <a:pt x="17392" y="7190"/>
                    <a:pt x="16953" y="7190"/>
                  </a:cubicBezTo>
                  <a:cubicBezTo>
                    <a:pt x="9765" y="7190"/>
                    <a:pt x="4443" y="2666"/>
                    <a:pt x="4139" y="2082"/>
                  </a:cubicBezTo>
                  <a:cubicBezTo>
                    <a:pt x="3718" y="1562"/>
                    <a:pt x="2801" y="1"/>
                    <a:pt x="280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8619;p57">
              <a:extLst>
                <a:ext uri="{FF2B5EF4-FFF2-40B4-BE49-F238E27FC236}">
                  <a16:creationId xmlns:a16="http://schemas.microsoft.com/office/drawing/2014/main" id="{2E44B5FE-FA8D-4D13-8E60-E0546D7BABE4}"/>
                </a:ext>
              </a:extLst>
            </p:cNvPr>
            <p:cNvSpPr/>
            <p:nvPr/>
          </p:nvSpPr>
          <p:spPr>
            <a:xfrm>
              <a:off x="719075" y="2471975"/>
              <a:ext cx="31000" cy="46500"/>
            </a:xfrm>
            <a:custGeom>
              <a:avLst/>
              <a:gdLst/>
              <a:ahLst/>
              <a:cxnLst/>
              <a:rect l="l" t="t" r="r" b="b"/>
              <a:pathLst>
                <a:path w="1240" h="1860" extrusionOk="0">
                  <a:moveTo>
                    <a:pt x="0" y="1"/>
                  </a:moveTo>
                  <a:lnTo>
                    <a:pt x="0" y="100"/>
                  </a:lnTo>
                  <a:cubicBezTo>
                    <a:pt x="19" y="108"/>
                    <a:pt x="37" y="118"/>
                    <a:pt x="54" y="129"/>
                  </a:cubicBezTo>
                  <a:lnTo>
                    <a:pt x="54" y="129"/>
                  </a:lnTo>
                  <a:cubicBezTo>
                    <a:pt x="0" y="26"/>
                    <a:pt x="0" y="1"/>
                    <a:pt x="0" y="1"/>
                  </a:cubicBezTo>
                  <a:close/>
                  <a:moveTo>
                    <a:pt x="54" y="129"/>
                  </a:moveTo>
                  <a:cubicBezTo>
                    <a:pt x="107" y="232"/>
                    <a:pt x="212" y="411"/>
                    <a:pt x="422" y="720"/>
                  </a:cubicBezTo>
                  <a:cubicBezTo>
                    <a:pt x="331" y="538"/>
                    <a:pt x="240" y="252"/>
                    <a:pt x="54" y="129"/>
                  </a:cubicBezTo>
                  <a:close/>
                  <a:moveTo>
                    <a:pt x="620" y="1042"/>
                  </a:moveTo>
                  <a:lnTo>
                    <a:pt x="620" y="1042"/>
                  </a:lnTo>
                  <a:cubicBezTo>
                    <a:pt x="857" y="1334"/>
                    <a:pt x="1028" y="1532"/>
                    <a:pt x="1140" y="1696"/>
                  </a:cubicBezTo>
                  <a:lnTo>
                    <a:pt x="1140" y="1696"/>
                  </a:lnTo>
                  <a:cubicBezTo>
                    <a:pt x="1140" y="1686"/>
                    <a:pt x="1140" y="1674"/>
                    <a:pt x="1140" y="1661"/>
                  </a:cubicBezTo>
                  <a:cubicBezTo>
                    <a:pt x="1041" y="1562"/>
                    <a:pt x="843" y="1240"/>
                    <a:pt x="620" y="1042"/>
                  </a:cubicBezTo>
                  <a:close/>
                  <a:moveTo>
                    <a:pt x="1140" y="1696"/>
                  </a:moveTo>
                  <a:cubicBezTo>
                    <a:pt x="1142" y="1762"/>
                    <a:pt x="1153" y="1773"/>
                    <a:pt x="1239" y="1859"/>
                  </a:cubicBezTo>
                  <a:cubicBezTo>
                    <a:pt x="1213" y="1807"/>
                    <a:pt x="1180" y="1754"/>
                    <a:pt x="1140" y="1696"/>
                  </a:cubicBez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8620;p57">
              <a:extLst>
                <a:ext uri="{FF2B5EF4-FFF2-40B4-BE49-F238E27FC236}">
                  <a16:creationId xmlns:a16="http://schemas.microsoft.com/office/drawing/2014/main" id="{93100177-CDA1-4168-929E-01546DDBE37E}"/>
                </a:ext>
              </a:extLst>
            </p:cNvPr>
            <p:cNvSpPr/>
            <p:nvPr/>
          </p:nvSpPr>
          <p:spPr>
            <a:xfrm>
              <a:off x="714100" y="2474450"/>
              <a:ext cx="38450" cy="48975"/>
            </a:xfrm>
            <a:custGeom>
              <a:avLst/>
              <a:gdLst/>
              <a:ahLst/>
              <a:cxnLst/>
              <a:rect l="l" t="t" r="r" b="b"/>
              <a:pathLst>
                <a:path w="1538" h="1959" extrusionOk="0">
                  <a:moveTo>
                    <a:pt x="199" y="1"/>
                  </a:moveTo>
                  <a:cubicBezTo>
                    <a:pt x="199" y="1"/>
                    <a:pt x="1" y="521"/>
                    <a:pt x="100" y="720"/>
                  </a:cubicBezTo>
                  <a:cubicBezTo>
                    <a:pt x="199" y="943"/>
                    <a:pt x="819" y="1463"/>
                    <a:pt x="1537" y="1959"/>
                  </a:cubicBezTo>
                  <a:cubicBezTo>
                    <a:pt x="1537" y="1860"/>
                    <a:pt x="1537" y="1860"/>
                    <a:pt x="1438" y="1760"/>
                  </a:cubicBezTo>
                  <a:cubicBezTo>
                    <a:pt x="1339" y="1661"/>
                    <a:pt x="1339" y="1661"/>
                    <a:pt x="1339" y="1562"/>
                  </a:cubicBezTo>
                  <a:cubicBezTo>
                    <a:pt x="1240" y="1463"/>
                    <a:pt x="1042" y="1141"/>
                    <a:pt x="819" y="943"/>
                  </a:cubicBezTo>
                  <a:cubicBezTo>
                    <a:pt x="819" y="844"/>
                    <a:pt x="720" y="720"/>
                    <a:pt x="621" y="621"/>
                  </a:cubicBezTo>
                  <a:cubicBezTo>
                    <a:pt x="521" y="422"/>
                    <a:pt x="422" y="100"/>
                    <a:pt x="199" y="1"/>
                  </a:cubicBezTo>
                  <a:close/>
                </a:path>
              </a:pathLst>
            </a:custGeom>
            <a:solidFill>
              <a:srgbClr val="2186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8621;p57">
              <a:extLst>
                <a:ext uri="{FF2B5EF4-FFF2-40B4-BE49-F238E27FC236}">
                  <a16:creationId xmlns:a16="http://schemas.microsoft.com/office/drawing/2014/main" id="{7D317D82-B426-4535-9393-DCCFA58558AF}"/>
                </a:ext>
              </a:extLst>
            </p:cNvPr>
            <p:cNvSpPr/>
            <p:nvPr/>
          </p:nvSpPr>
          <p:spPr>
            <a:xfrm>
              <a:off x="494800" y="2485000"/>
              <a:ext cx="1184575" cy="1050750"/>
            </a:xfrm>
            <a:custGeom>
              <a:avLst/>
              <a:gdLst/>
              <a:ahLst/>
              <a:cxnLst/>
              <a:rect l="l" t="t" r="r" b="b"/>
              <a:pathLst>
                <a:path w="47383" h="42030" extrusionOk="0">
                  <a:moveTo>
                    <a:pt x="23741" y="0"/>
                  </a:moveTo>
                  <a:cubicBezTo>
                    <a:pt x="10632" y="0"/>
                    <a:pt x="0" y="9392"/>
                    <a:pt x="0" y="20965"/>
                  </a:cubicBezTo>
                  <a:cubicBezTo>
                    <a:pt x="0" y="32637"/>
                    <a:pt x="10632" y="42029"/>
                    <a:pt x="23741" y="42029"/>
                  </a:cubicBezTo>
                  <a:cubicBezTo>
                    <a:pt x="36751" y="42029"/>
                    <a:pt x="47382" y="32637"/>
                    <a:pt x="47382" y="20965"/>
                  </a:cubicBezTo>
                  <a:cubicBezTo>
                    <a:pt x="47382" y="9392"/>
                    <a:pt x="36751" y="0"/>
                    <a:pt x="237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8622;p57">
              <a:extLst>
                <a:ext uri="{FF2B5EF4-FFF2-40B4-BE49-F238E27FC236}">
                  <a16:creationId xmlns:a16="http://schemas.microsoft.com/office/drawing/2014/main" id="{DAC1AED3-8048-4FE7-B7E6-9285B700E879}"/>
                </a:ext>
              </a:extLst>
            </p:cNvPr>
            <p:cNvSpPr/>
            <p:nvPr/>
          </p:nvSpPr>
          <p:spPr>
            <a:xfrm>
              <a:off x="1080875" y="3003550"/>
              <a:ext cx="598500" cy="532200"/>
            </a:xfrm>
            <a:custGeom>
              <a:avLst/>
              <a:gdLst/>
              <a:ahLst/>
              <a:cxnLst/>
              <a:rect l="l" t="t" r="r" b="b"/>
              <a:pathLst>
                <a:path w="23940" h="21288" extrusionOk="0">
                  <a:moveTo>
                    <a:pt x="199" y="21287"/>
                  </a:moveTo>
                  <a:lnTo>
                    <a:pt x="298" y="21287"/>
                  </a:lnTo>
                  <a:lnTo>
                    <a:pt x="199" y="21287"/>
                  </a:lnTo>
                  <a:close/>
                  <a:moveTo>
                    <a:pt x="199" y="21287"/>
                  </a:moveTo>
                  <a:lnTo>
                    <a:pt x="199" y="21287"/>
                  </a:lnTo>
                  <a:lnTo>
                    <a:pt x="199" y="21287"/>
                  </a:lnTo>
                  <a:close/>
                  <a:moveTo>
                    <a:pt x="199" y="21287"/>
                  </a:moveTo>
                  <a:lnTo>
                    <a:pt x="199" y="21287"/>
                  </a:lnTo>
                  <a:lnTo>
                    <a:pt x="199" y="21287"/>
                  </a:lnTo>
                  <a:close/>
                  <a:moveTo>
                    <a:pt x="100" y="21287"/>
                  </a:moveTo>
                  <a:lnTo>
                    <a:pt x="199" y="21287"/>
                  </a:lnTo>
                  <a:lnTo>
                    <a:pt x="100" y="21287"/>
                  </a:lnTo>
                  <a:close/>
                  <a:moveTo>
                    <a:pt x="100" y="21287"/>
                  </a:moveTo>
                  <a:lnTo>
                    <a:pt x="100" y="21287"/>
                  </a:lnTo>
                  <a:lnTo>
                    <a:pt x="100" y="21287"/>
                  </a:lnTo>
                  <a:close/>
                  <a:moveTo>
                    <a:pt x="100" y="21287"/>
                  </a:moveTo>
                  <a:lnTo>
                    <a:pt x="100" y="21287"/>
                  </a:lnTo>
                  <a:lnTo>
                    <a:pt x="100" y="21287"/>
                  </a:lnTo>
                  <a:close/>
                  <a:moveTo>
                    <a:pt x="0" y="21287"/>
                  </a:moveTo>
                  <a:lnTo>
                    <a:pt x="0" y="21287"/>
                  </a:lnTo>
                  <a:lnTo>
                    <a:pt x="0" y="21287"/>
                  </a:lnTo>
                  <a:close/>
                  <a:moveTo>
                    <a:pt x="23939" y="223"/>
                  </a:moveTo>
                  <a:lnTo>
                    <a:pt x="23939" y="223"/>
                  </a:lnTo>
                  <a:lnTo>
                    <a:pt x="23939" y="223"/>
                  </a:lnTo>
                  <a:lnTo>
                    <a:pt x="23939" y="223"/>
                  </a:lnTo>
                  <a:close/>
                  <a:moveTo>
                    <a:pt x="23939" y="223"/>
                  </a:moveTo>
                  <a:lnTo>
                    <a:pt x="23939" y="223"/>
                  </a:lnTo>
                  <a:lnTo>
                    <a:pt x="23939" y="223"/>
                  </a:lnTo>
                  <a:close/>
                  <a:moveTo>
                    <a:pt x="23939" y="124"/>
                  </a:moveTo>
                  <a:lnTo>
                    <a:pt x="23939" y="223"/>
                  </a:lnTo>
                  <a:lnTo>
                    <a:pt x="23939" y="124"/>
                  </a:lnTo>
                  <a:close/>
                  <a:moveTo>
                    <a:pt x="23939" y="124"/>
                  </a:moveTo>
                  <a:lnTo>
                    <a:pt x="23939" y="124"/>
                  </a:lnTo>
                  <a:lnTo>
                    <a:pt x="23939" y="124"/>
                  </a:lnTo>
                  <a:close/>
                  <a:moveTo>
                    <a:pt x="23939" y="124"/>
                  </a:moveTo>
                  <a:lnTo>
                    <a:pt x="23939" y="124"/>
                  </a:lnTo>
                  <a:lnTo>
                    <a:pt x="23939" y="124"/>
                  </a:lnTo>
                  <a:close/>
                  <a:moveTo>
                    <a:pt x="23939" y="0"/>
                  </a:moveTo>
                  <a:lnTo>
                    <a:pt x="23939" y="124"/>
                  </a:lnTo>
                  <a:lnTo>
                    <a:pt x="23939" y="0"/>
                  </a:lnTo>
                  <a:close/>
                  <a:moveTo>
                    <a:pt x="23939" y="0"/>
                  </a:moveTo>
                  <a:lnTo>
                    <a:pt x="23939" y="0"/>
                  </a:lnTo>
                  <a:lnTo>
                    <a:pt x="23939" y="0"/>
                  </a:lnTo>
                  <a:close/>
                  <a:moveTo>
                    <a:pt x="23939" y="0"/>
                  </a:moveTo>
                  <a:lnTo>
                    <a:pt x="23939" y="0"/>
                  </a:lnTo>
                  <a:close/>
                </a:path>
              </a:pathLst>
            </a:custGeom>
            <a:solidFill>
              <a:srgbClr val="93DA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8623;p57">
              <a:extLst>
                <a:ext uri="{FF2B5EF4-FFF2-40B4-BE49-F238E27FC236}">
                  <a16:creationId xmlns:a16="http://schemas.microsoft.com/office/drawing/2014/main" id="{63F505FA-02E6-426C-A0D2-34AF354B0EAC}"/>
                </a:ext>
              </a:extLst>
            </p:cNvPr>
            <p:cNvSpPr/>
            <p:nvPr/>
          </p:nvSpPr>
          <p:spPr>
            <a:xfrm>
              <a:off x="582150" y="2655375"/>
              <a:ext cx="1097225" cy="880375"/>
            </a:xfrm>
            <a:custGeom>
              <a:avLst/>
              <a:gdLst/>
              <a:ahLst/>
              <a:cxnLst/>
              <a:rect l="l" t="t" r="r" b="b"/>
              <a:pathLst>
                <a:path w="43889" h="35215" extrusionOk="0">
                  <a:moveTo>
                    <a:pt x="37594" y="0"/>
                  </a:moveTo>
                  <a:lnTo>
                    <a:pt x="37594" y="0"/>
                  </a:lnTo>
                  <a:cubicBezTo>
                    <a:pt x="37792" y="719"/>
                    <a:pt x="37594" y="1537"/>
                    <a:pt x="36875" y="2577"/>
                  </a:cubicBezTo>
                  <a:cubicBezTo>
                    <a:pt x="36677" y="2776"/>
                    <a:pt x="36355" y="3098"/>
                    <a:pt x="35735" y="3395"/>
                  </a:cubicBezTo>
                  <a:cubicBezTo>
                    <a:pt x="36057" y="4634"/>
                    <a:pt x="36156" y="5997"/>
                    <a:pt x="36156" y="7335"/>
                  </a:cubicBezTo>
                  <a:cubicBezTo>
                    <a:pt x="36156" y="10111"/>
                    <a:pt x="35537" y="12812"/>
                    <a:pt x="34397" y="15290"/>
                  </a:cubicBezTo>
                  <a:cubicBezTo>
                    <a:pt x="34397" y="15910"/>
                    <a:pt x="34397" y="16405"/>
                    <a:pt x="34496" y="16926"/>
                  </a:cubicBezTo>
                  <a:cubicBezTo>
                    <a:pt x="34595" y="17446"/>
                    <a:pt x="34595" y="18066"/>
                    <a:pt x="34298" y="18586"/>
                  </a:cubicBezTo>
                  <a:cubicBezTo>
                    <a:pt x="34075" y="19007"/>
                    <a:pt x="33579" y="19106"/>
                    <a:pt x="33059" y="19305"/>
                  </a:cubicBezTo>
                  <a:cubicBezTo>
                    <a:pt x="32637" y="19404"/>
                    <a:pt x="32117" y="19503"/>
                    <a:pt x="31720" y="19627"/>
                  </a:cubicBezTo>
                  <a:cubicBezTo>
                    <a:pt x="27384" y="24880"/>
                    <a:pt x="20346" y="28300"/>
                    <a:pt x="12515" y="28300"/>
                  </a:cubicBezTo>
                  <a:cubicBezTo>
                    <a:pt x="7856" y="28300"/>
                    <a:pt x="3619" y="27160"/>
                    <a:pt x="1" y="25079"/>
                  </a:cubicBezTo>
                  <a:lnTo>
                    <a:pt x="1" y="25079"/>
                  </a:lnTo>
                  <a:cubicBezTo>
                    <a:pt x="4139" y="31076"/>
                    <a:pt x="11474" y="35115"/>
                    <a:pt x="19949" y="35214"/>
                  </a:cubicBezTo>
                  <a:lnTo>
                    <a:pt x="20247" y="35214"/>
                  </a:lnTo>
                  <a:cubicBezTo>
                    <a:pt x="33257" y="35214"/>
                    <a:pt x="43888" y="25822"/>
                    <a:pt x="43888" y="14150"/>
                  </a:cubicBezTo>
                  <a:lnTo>
                    <a:pt x="43888" y="14051"/>
                  </a:lnTo>
                  <a:lnTo>
                    <a:pt x="43888" y="13927"/>
                  </a:lnTo>
                  <a:cubicBezTo>
                    <a:pt x="43789" y="8574"/>
                    <a:pt x="41410" y="3618"/>
                    <a:pt x="37594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8624;p57">
              <a:extLst>
                <a:ext uri="{FF2B5EF4-FFF2-40B4-BE49-F238E27FC236}">
                  <a16:creationId xmlns:a16="http://schemas.microsoft.com/office/drawing/2014/main" id="{30DA5E1A-EFB7-4127-A48B-0FEAAEBD7EB5}"/>
                </a:ext>
              </a:extLst>
            </p:cNvPr>
            <p:cNvSpPr/>
            <p:nvPr/>
          </p:nvSpPr>
          <p:spPr>
            <a:xfrm>
              <a:off x="685625" y="2017075"/>
              <a:ext cx="820900" cy="703550"/>
            </a:xfrm>
            <a:custGeom>
              <a:avLst/>
              <a:gdLst/>
              <a:ahLst/>
              <a:cxnLst/>
              <a:rect l="l" t="t" r="r" b="b"/>
              <a:pathLst>
                <a:path w="32836" h="28142" extrusionOk="0">
                  <a:moveTo>
                    <a:pt x="16168" y="0"/>
                  </a:moveTo>
                  <a:cubicBezTo>
                    <a:pt x="7865" y="0"/>
                    <a:pt x="924" y="5705"/>
                    <a:pt x="520" y="13141"/>
                  </a:cubicBezTo>
                  <a:cubicBezTo>
                    <a:pt x="0" y="20873"/>
                    <a:pt x="6815" y="27589"/>
                    <a:pt x="15587" y="28109"/>
                  </a:cubicBezTo>
                  <a:cubicBezTo>
                    <a:pt x="15953" y="28131"/>
                    <a:pt x="16317" y="28141"/>
                    <a:pt x="16678" y="28141"/>
                  </a:cubicBezTo>
                  <a:cubicBezTo>
                    <a:pt x="25084" y="28141"/>
                    <a:pt x="31939" y="22414"/>
                    <a:pt x="32414" y="15000"/>
                  </a:cubicBezTo>
                  <a:cubicBezTo>
                    <a:pt x="32835" y="7244"/>
                    <a:pt x="26119" y="553"/>
                    <a:pt x="17248" y="32"/>
                  </a:cubicBezTo>
                  <a:cubicBezTo>
                    <a:pt x="16885" y="11"/>
                    <a:pt x="16525" y="0"/>
                    <a:pt x="16168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8625;p57">
              <a:extLst>
                <a:ext uri="{FF2B5EF4-FFF2-40B4-BE49-F238E27FC236}">
                  <a16:creationId xmlns:a16="http://schemas.microsoft.com/office/drawing/2014/main" id="{7FCE4817-7F0F-479F-B692-B500276ABEB1}"/>
                </a:ext>
              </a:extLst>
            </p:cNvPr>
            <p:cNvSpPr/>
            <p:nvPr/>
          </p:nvSpPr>
          <p:spPr>
            <a:xfrm>
              <a:off x="1000325" y="2402600"/>
              <a:ext cx="83050" cy="53925"/>
            </a:xfrm>
            <a:custGeom>
              <a:avLst/>
              <a:gdLst/>
              <a:ahLst/>
              <a:cxnLst/>
              <a:rect l="l" t="t" r="r" b="b"/>
              <a:pathLst>
                <a:path w="3322" h="2157" extrusionOk="0">
                  <a:moveTo>
                    <a:pt x="422" y="0"/>
                  </a:moveTo>
                  <a:cubicBezTo>
                    <a:pt x="125" y="0"/>
                    <a:pt x="1" y="298"/>
                    <a:pt x="1" y="496"/>
                  </a:cubicBezTo>
                  <a:cubicBezTo>
                    <a:pt x="1" y="496"/>
                    <a:pt x="125" y="818"/>
                    <a:pt x="224" y="1239"/>
                  </a:cubicBezTo>
                  <a:cubicBezTo>
                    <a:pt x="323" y="1438"/>
                    <a:pt x="422" y="1636"/>
                    <a:pt x="620" y="1735"/>
                  </a:cubicBezTo>
                  <a:cubicBezTo>
                    <a:pt x="843" y="1958"/>
                    <a:pt x="1141" y="2057"/>
                    <a:pt x="1463" y="2057"/>
                  </a:cubicBezTo>
                  <a:lnTo>
                    <a:pt x="1562" y="2156"/>
                  </a:lnTo>
                  <a:cubicBezTo>
                    <a:pt x="1859" y="2156"/>
                    <a:pt x="2182" y="2057"/>
                    <a:pt x="2380" y="1859"/>
                  </a:cubicBezTo>
                  <a:cubicBezTo>
                    <a:pt x="2702" y="1636"/>
                    <a:pt x="2900" y="1339"/>
                    <a:pt x="2999" y="1116"/>
                  </a:cubicBezTo>
                  <a:cubicBezTo>
                    <a:pt x="3222" y="917"/>
                    <a:pt x="3222" y="719"/>
                    <a:pt x="3222" y="719"/>
                  </a:cubicBezTo>
                  <a:cubicBezTo>
                    <a:pt x="3322" y="397"/>
                    <a:pt x="3099" y="199"/>
                    <a:pt x="2900" y="99"/>
                  </a:cubicBezTo>
                  <a:cubicBezTo>
                    <a:pt x="2702" y="99"/>
                    <a:pt x="2380" y="199"/>
                    <a:pt x="2380" y="496"/>
                  </a:cubicBezTo>
                  <a:cubicBezTo>
                    <a:pt x="2380" y="496"/>
                    <a:pt x="2281" y="719"/>
                    <a:pt x="2182" y="917"/>
                  </a:cubicBezTo>
                  <a:cubicBezTo>
                    <a:pt x="2082" y="1016"/>
                    <a:pt x="1983" y="1116"/>
                    <a:pt x="1859" y="1116"/>
                  </a:cubicBezTo>
                  <a:cubicBezTo>
                    <a:pt x="1760" y="1239"/>
                    <a:pt x="1661" y="1239"/>
                    <a:pt x="1562" y="1239"/>
                  </a:cubicBezTo>
                  <a:lnTo>
                    <a:pt x="1463" y="1239"/>
                  </a:lnTo>
                  <a:cubicBezTo>
                    <a:pt x="1364" y="1239"/>
                    <a:pt x="1364" y="1239"/>
                    <a:pt x="1240" y="1116"/>
                  </a:cubicBezTo>
                  <a:cubicBezTo>
                    <a:pt x="1141" y="1016"/>
                    <a:pt x="1042" y="818"/>
                    <a:pt x="943" y="719"/>
                  </a:cubicBezTo>
                  <a:lnTo>
                    <a:pt x="943" y="397"/>
                  </a:lnTo>
                  <a:cubicBezTo>
                    <a:pt x="843" y="99"/>
                    <a:pt x="620" y="0"/>
                    <a:pt x="422" y="0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8626;p57">
              <a:extLst>
                <a:ext uri="{FF2B5EF4-FFF2-40B4-BE49-F238E27FC236}">
                  <a16:creationId xmlns:a16="http://schemas.microsoft.com/office/drawing/2014/main" id="{3033421E-D697-405C-961C-0C6D63A52B81}"/>
                </a:ext>
              </a:extLst>
            </p:cNvPr>
            <p:cNvSpPr/>
            <p:nvPr/>
          </p:nvSpPr>
          <p:spPr>
            <a:xfrm>
              <a:off x="884475" y="2307950"/>
              <a:ext cx="193325" cy="71800"/>
            </a:xfrm>
            <a:custGeom>
              <a:avLst/>
              <a:gdLst/>
              <a:ahLst/>
              <a:cxnLst/>
              <a:rect l="l" t="t" r="r" b="b"/>
              <a:pathLst>
                <a:path w="7733" h="2872" extrusionOk="0">
                  <a:moveTo>
                    <a:pt x="5858" y="0"/>
                  </a:moveTo>
                  <a:cubicBezTo>
                    <a:pt x="5413" y="0"/>
                    <a:pt x="5056" y="69"/>
                    <a:pt x="5056" y="69"/>
                  </a:cubicBezTo>
                  <a:cubicBezTo>
                    <a:pt x="5056" y="69"/>
                    <a:pt x="1240" y="887"/>
                    <a:pt x="719" y="1184"/>
                  </a:cubicBezTo>
                  <a:cubicBezTo>
                    <a:pt x="199" y="1506"/>
                    <a:pt x="1" y="2324"/>
                    <a:pt x="719" y="2547"/>
                  </a:cubicBezTo>
                  <a:cubicBezTo>
                    <a:pt x="1289" y="2685"/>
                    <a:pt x="2771" y="2871"/>
                    <a:pt x="4070" y="2871"/>
                  </a:cubicBezTo>
                  <a:cubicBezTo>
                    <a:pt x="4637" y="2871"/>
                    <a:pt x="5170" y="2836"/>
                    <a:pt x="5577" y="2746"/>
                  </a:cubicBezTo>
                  <a:cubicBezTo>
                    <a:pt x="7113" y="2423"/>
                    <a:pt x="7733" y="2126"/>
                    <a:pt x="7534" y="887"/>
                  </a:cubicBezTo>
                  <a:cubicBezTo>
                    <a:pt x="7357" y="149"/>
                    <a:pt x="6513" y="0"/>
                    <a:pt x="5858" y="0"/>
                  </a:cubicBezTo>
                  <a:close/>
                </a:path>
              </a:pathLst>
            </a:custGeom>
            <a:solidFill>
              <a:srgbClr val="F63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8627;p57">
              <a:extLst>
                <a:ext uri="{FF2B5EF4-FFF2-40B4-BE49-F238E27FC236}">
                  <a16:creationId xmlns:a16="http://schemas.microsoft.com/office/drawing/2014/main" id="{D2910A23-88C7-40B6-B3F4-58D69C1BCA77}"/>
                </a:ext>
              </a:extLst>
            </p:cNvPr>
            <p:cNvSpPr/>
            <p:nvPr/>
          </p:nvSpPr>
          <p:spPr>
            <a:xfrm>
              <a:off x="1132300" y="2334875"/>
              <a:ext cx="53925" cy="52525"/>
            </a:xfrm>
            <a:custGeom>
              <a:avLst/>
              <a:gdLst/>
              <a:ahLst/>
              <a:cxnLst/>
              <a:rect l="l" t="t" r="r" b="b"/>
              <a:pathLst>
                <a:path w="2157" h="2101" extrusionOk="0">
                  <a:moveTo>
                    <a:pt x="1135" y="1"/>
                  </a:moveTo>
                  <a:cubicBezTo>
                    <a:pt x="471" y="1"/>
                    <a:pt x="0" y="881"/>
                    <a:pt x="0" y="1470"/>
                  </a:cubicBezTo>
                  <a:cubicBezTo>
                    <a:pt x="0" y="1732"/>
                    <a:pt x="201" y="1855"/>
                    <a:pt x="390" y="1855"/>
                  </a:cubicBezTo>
                  <a:cubicBezTo>
                    <a:pt x="559" y="1855"/>
                    <a:pt x="719" y="1757"/>
                    <a:pt x="719" y="1569"/>
                  </a:cubicBezTo>
                  <a:cubicBezTo>
                    <a:pt x="719" y="1346"/>
                    <a:pt x="818" y="727"/>
                    <a:pt x="1140" y="727"/>
                  </a:cubicBezTo>
                  <a:cubicBezTo>
                    <a:pt x="1537" y="727"/>
                    <a:pt x="1239" y="1470"/>
                    <a:pt x="1239" y="1669"/>
                  </a:cubicBezTo>
                  <a:cubicBezTo>
                    <a:pt x="1118" y="1926"/>
                    <a:pt x="1340" y="2101"/>
                    <a:pt x="1553" y="2101"/>
                  </a:cubicBezTo>
                  <a:cubicBezTo>
                    <a:pt x="1689" y="2101"/>
                    <a:pt x="1820" y="2030"/>
                    <a:pt x="1859" y="1867"/>
                  </a:cubicBezTo>
                  <a:cubicBezTo>
                    <a:pt x="2057" y="1247"/>
                    <a:pt x="2156" y="231"/>
                    <a:pt x="1239" y="8"/>
                  </a:cubicBezTo>
                  <a:cubicBezTo>
                    <a:pt x="1204" y="3"/>
                    <a:pt x="1169" y="1"/>
                    <a:pt x="1135" y="1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8628;p57">
              <a:extLst>
                <a:ext uri="{FF2B5EF4-FFF2-40B4-BE49-F238E27FC236}">
                  <a16:creationId xmlns:a16="http://schemas.microsoft.com/office/drawing/2014/main" id="{B912B317-AB25-4B29-829C-7AE186B23468}"/>
                </a:ext>
              </a:extLst>
            </p:cNvPr>
            <p:cNvSpPr/>
            <p:nvPr/>
          </p:nvSpPr>
          <p:spPr>
            <a:xfrm>
              <a:off x="866525" y="2262925"/>
              <a:ext cx="53925" cy="52000"/>
            </a:xfrm>
            <a:custGeom>
              <a:avLst/>
              <a:gdLst/>
              <a:ahLst/>
              <a:cxnLst/>
              <a:rect l="l" t="t" r="r" b="b"/>
              <a:pathLst>
                <a:path w="2157" h="2080" extrusionOk="0">
                  <a:moveTo>
                    <a:pt x="1111" y="1"/>
                  </a:moveTo>
                  <a:cubicBezTo>
                    <a:pt x="459" y="1"/>
                    <a:pt x="0" y="867"/>
                    <a:pt x="0" y="1449"/>
                  </a:cubicBezTo>
                  <a:cubicBezTo>
                    <a:pt x="0" y="1684"/>
                    <a:pt x="224" y="1819"/>
                    <a:pt x="422" y="1819"/>
                  </a:cubicBezTo>
                  <a:cubicBezTo>
                    <a:pt x="578" y="1819"/>
                    <a:pt x="719" y="1734"/>
                    <a:pt x="719" y="1548"/>
                  </a:cubicBezTo>
                  <a:cubicBezTo>
                    <a:pt x="719" y="1350"/>
                    <a:pt x="818" y="730"/>
                    <a:pt x="1140" y="730"/>
                  </a:cubicBezTo>
                  <a:cubicBezTo>
                    <a:pt x="1537" y="730"/>
                    <a:pt x="1239" y="1449"/>
                    <a:pt x="1239" y="1548"/>
                  </a:cubicBezTo>
                  <a:cubicBezTo>
                    <a:pt x="1097" y="1879"/>
                    <a:pt x="1347" y="2080"/>
                    <a:pt x="1572" y="2080"/>
                  </a:cubicBezTo>
                  <a:cubicBezTo>
                    <a:pt x="1701" y="2080"/>
                    <a:pt x="1823" y="2014"/>
                    <a:pt x="1859" y="1870"/>
                  </a:cubicBezTo>
                  <a:cubicBezTo>
                    <a:pt x="2057" y="1251"/>
                    <a:pt x="2156" y="210"/>
                    <a:pt x="1239" y="12"/>
                  </a:cubicBezTo>
                  <a:cubicBezTo>
                    <a:pt x="1196" y="4"/>
                    <a:pt x="1153" y="1"/>
                    <a:pt x="1111" y="1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8629;p57">
              <a:extLst>
                <a:ext uri="{FF2B5EF4-FFF2-40B4-BE49-F238E27FC236}">
                  <a16:creationId xmlns:a16="http://schemas.microsoft.com/office/drawing/2014/main" id="{F67F7FA8-3948-445C-A6B4-E1567DF5193F}"/>
                </a:ext>
              </a:extLst>
            </p:cNvPr>
            <p:cNvSpPr/>
            <p:nvPr/>
          </p:nvSpPr>
          <p:spPr>
            <a:xfrm>
              <a:off x="866525" y="1807925"/>
              <a:ext cx="719900" cy="426800"/>
            </a:xfrm>
            <a:custGeom>
              <a:avLst/>
              <a:gdLst/>
              <a:ahLst/>
              <a:cxnLst/>
              <a:rect l="l" t="t" r="r" b="b"/>
              <a:pathLst>
                <a:path w="28796" h="17072" extrusionOk="0">
                  <a:moveTo>
                    <a:pt x="16198" y="1"/>
                  </a:moveTo>
                  <a:cubicBezTo>
                    <a:pt x="15826" y="1"/>
                    <a:pt x="15449" y="8"/>
                    <a:pt x="15067" y="22"/>
                  </a:cubicBezTo>
                  <a:cubicBezTo>
                    <a:pt x="2379" y="543"/>
                    <a:pt x="0" y="10257"/>
                    <a:pt x="0" y="10257"/>
                  </a:cubicBezTo>
                  <a:lnTo>
                    <a:pt x="521" y="13354"/>
                  </a:lnTo>
                  <a:lnTo>
                    <a:pt x="24162" y="17072"/>
                  </a:lnTo>
                  <a:cubicBezTo>
                    <a:pt x="24162" y="17072"/>
                    <a:pt x="22501" y="11174"/>
                    <a:pt x="23840" y="8398"/>
                  </a:cubicBezTo>
                  <a:cubicBezTo>
                    <a:pt x="25079" y="5598"/>
                    <a:pt x="28077" y="3962"/>
                    <a:pt x="28077" y="3962"/>
                  </a:cubicBezTo>
                  <a:lnTo>
                    <a:pt x="28796" y="2599"/>
                  </a:lnTo>
                  <a:cubicBezTo>
                    <a:pt x="28796" y="2599"/>
                    <a:pt x="23397" y="1"/>
                    <a:pt x="16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8630;p57">
              <a:extLst>
                <a:ext uri="{FF2B5EF4-FFF2-40B4-BE49-F238E27FC236}">
                  <a16:creationId xmlns:a16="http://schemas.microsoft.com/office/drawing/2014/main" id="{F0748182-36E5-4916-BF89-B259629C38BB}"/>
                </a:ext>
              </a:extLst>
            </p:cNvPr>
            <p:cNvSpPr/>
            <p:nvPr/>
          </p:nvSpPr>
          <p:spPr>
            <a:xfrm>
              <a:off x="771100" y="2008750"/>
              <a:ext cx="763925" cy="306350"/>
            </a:xfrm>
            <a:custGeom>
              <a:avLst/>
              <a:gdLst/>
              <a:ahLst/>
              <a:cxnLst/>
              <a:rect l="l" t="t" r="r" b="b"/>
              <a:pathLst>
                <a:path w="30557" h="12254" extrusionOk="0">
                  <a:moveTo>
                    <a:pt x="5372" y="0"/>
                  </a:moveTo>
                  <a:cubicBezTo>
                    <a:pt x="3978" y="0"/>
                    <a:pt x="3817" y="1125"/>
                    <a:pt x="3817" y="1505"/>
                  </a:cubicBezTo>
                  <a:lnTo>
                    <a:pt x="3718" y="1505"/>
                  </a:lnTo>
                  <a:cubicBezTo>
                    <a:pt x="3519" y="1306"/>
                    <a:pt x="3182" y="969"/>
                    <a:pt x="2513" y="969"/>
                  </a:cubicBezTo>
                  <a:cubicBezTo>
                    <a:pt x="2432" y="969"/>
                    <a:pt x="2347" y="974"/>
                    <a:pt x="2256" y="985"/>
                  </a:cubicBezTo>
                  <a:cubicBezTo>
                    <a:pt x="2058" y="985"/>
                    <a:pt x="1959" y="1084"/>
                    <a:pt x="1736" y="1183"/>
                  </a:cubicBezTo>
                  <a:cubicBezTo>
                    <a:pt x="1" y="1604"/>
                    <a:pt x="298" y="3859"/>
                    <a:pt x="1116" y="4479"/>
                  </a:cubicBezTo>
                  <a:cubicBezTo>
                    <a:pt x="1538" y="4774"/>
                    <a:pt x="2016" y="4838"/>
                    <a:pt x="2350" y="4838"/>
                  </a:cubicBezTo>
                  <a:cubicBezTo>
                    <a:pt x="2605" y="4838"/>
                    <a:pt x="2776" y="4801"/>
                    <a:pt x="2776" y="4801"/>
                  </a:cubicBezTo>
                  <a:lnTo>
                    <a:pt x="2776" y="4801"/>
                  </a:lnTo>
                  <a:cubicBezTo>
                    <a:pt x="2776" y="4801"/>
                    <a:pt x="2578" y="5520"/>
                    <a:pt x="3396" y="6461"/>
                  </a:cubicBezTo>
                  <a:cubicBezTo>
                    <a:pt x="3780" y="6899"/>
                    <a:pt x="4228" y="7102"/>
                    <a:pt x="4687" y="7102"/>
                  </a:cubicBezTo>
                  <a:cubicBezTo>
                    <a:pt x="5086" y="7102"/>
                    <a:pt x="5493" y="6948"/>
                    <a:pt x="5874" y="6660"/>
                  </a:cubicBezTo>
                  <a:lnTo>
                    <a:pt x="5874" y="6660"/>
                  </a:lnTo>
                  <a:cubicBezTo>
                    <a:pt x="5874" y="6660"/>
                    <a:pt x="5453" y="8518"/>
                    <a:pt x="7633" y="8940"/>
                  </a:cubicBezTo>
                  <a:cubicBezTo>
                    <a:pt x="7733" y="8957"/>
                    <a:pt x="7828" y="8965"/>
                    <a:pt x="7919" y="8965"/>
                  </a:cubicBezTo>
                  <a:cubicBezTo>
                    <a:pt x="8876" y="8965"/>
                    <a:pt x="9393" y="8097"/>
                    <a:pt x="9393" y="8097"/>
                  </a:cubicBezTo>
                  <a:cubicBezTo>
                    <a:pt x="9393" y="8097"/>
                    <a:pt x="9789" y="9435"/>
                    <a:pt x="11772" y="9757"/>
                  </a:cubicBezTo>
                  <a:cubicBezTo>
                    <a:pt x="11871" y="9856"/>
                    <a:pt x="11871" y="9856"/>
                    <a:pt x="11970" y="9856"/>
                  </a:cubicBezTo>
                  <a:cubicBezTo>
                    <a:pt x="12079" y="9880"/>
                    <a:pt x="12183" y="9891"/>
                    <a:pt x="12281" y="9891"/>
                  </a:cubicBezTo>
                  <a:cubicBezTo>
                    <a:pt x="13007" y="9891"/>
                    <a:pt x="13434" y="9312"/>
                    <a:pt x="13630" y="9138"/>
                  </a:cubicBezTo>
                  <a:cubicBezTo>
                    <a:pt x="13730" y="9435"/>
                    <a:pt x="13928" y="9757"/>
                    <a:pt x="14349" y="9956"/>
                  </a:cubicBezTo>
                  <a:cubicBezTo>
                    <a:pt x="14746" y="10278"/>
                    <a:pt x="15266" y="10575"/>
                    <a:pt x="16208" y="10674"/>
                  </a:cubicBezTo>
                  <a:cubicBezTo>
                    <a:pt x="16308" y="10698"/>
                    <a:pt x="16404" y="10709"/>
                    <a:pt x="16495" y="10709"/>
                  </a:cubicBezTo>
                  <a:cubicBezTo>
                    <a:pt x="16875" y="10709"/>
                    <a:pt x="17168" y="10518"/>
                    <a:pt x="17348" y="10278"/>
                  </a:cubicBezTo>
                  <a:cubicBezTo>
                    <a:pt x="17546" y="10575"/>
                    <a:pt x="17744" y="10897"/>
                    <a:pt x="18265" y="11096"/>
                  </a:cubicBezTo>
                  <a:cubicBezTo>
                    <a:pt x="18647" y="11292"/>
                    <a:pt x="18985" y="11376"/>
                    <a:pt x="19291" y="11376"/>
                  </a:cubicBezTo>
                  <a:cubicBezTo>
                    <a:pt x="19639" y="11376"/>
                    <a:pt x="19945" y="11267"/>
                    <a:pt x="20222" y="11096"/>
                  </a:cubicBezTo>
                  <a:cubicBezTo>
                    <a:pt x="20743" y="10798"/>
                    <a:pt x="20743" y="10476"/>
                    <a:pt x="20941" y="10278"/>
                  </a:cubicBezTo>
                  <a:cubicBezTo>
                    <a:pt x="21065" y="10278"/>
                    <a:pt x="21461" y="10798"/>
                    <a:pt x="21560" y="10897"/>
                  </a:cubicBezTo>
                  <a:cubicBezTo>
                    <a:pt x="21684" y="11294"/>
                    <a:pt x="21883" y="11715"/>
                    <a:pt x="22502" y="12037"/>
                  </a:cubicBezTo>
                  <a:cubicBezTo>
                    <a:pt x="22909" y="12191"/>
                    <a:pt x="23261" y="12254"/>
                    <a:pt x="23564" y="12254"/>
                  </a:cubicBezTo>
                  <a:cubicBezTo>
                    <a:pt x="24870" y="12254"/>
                    <a:pt x="25278" y="11096"/>
                    <a:pt x="25278" y="11096"/>
                  </a:cubicBezTo>
                  <a:cubicBezTo>
                    <a:pt x="25278" y="11096"/>
                    <a:pt x="26021" y="12235"/>
                    <a:pt x="27260" y="12235"/>
                  </a:cubicBezTo>
                  <a:cubicBezTo>
                    <a:pt x="27316" y="12238"/>
                    <a:pt x="27369" y="12239"/>
                    <a:pt x="27421" y="12239"/>
                  </a:cubicBezTo>
                  <a:cubicBezTo>
                    <a:pt x="29581" y="12239"/>
                    <a:pt x="28896" y="10278"/>
                    <a:pt x="28896" y="10278"/>
                  </a:cubicBezTo>
                  <a:cubicBezTo>
                    <a:pt x="28896" y="10278"/>
                    <a:pt x="30358" y="10055"/>
                    <a:pt x="30457" y="9039"/>
                  </a:cubicBezTo>
                  <a:cubicBezTo>
                    <a:pt x="30556" y="6957"/>
                    <a:pt x="28697" y="6660"/>
                    <a:pt x="28697" y="6660"/>
                  </a:cubicBezTo>
                  <a:lnTo>
                    <a:pt x="28499" y="6660"/>
                  </a:lnTo>
                  <a:cubicBezTo>
                    <a:pt x="27979" y="6189"/>
                    <a:pt x="27483" y="6059"/>
                    <a:pt x="27105" y="6059"/>
                  </a:cubicBezTo>
                  <a:cubicBezTo>
                    <a:pt x="26727" y="6059"/>
                    <a:pt x="26467" y="6189"/>
                    <a:pt x="26418" y="6238"/>
                  </a:cubicBezTo>
                  <a:cubicBezTo>
                    <a:pt x="26418" y="6139"/>
                    <a:pt x="26318" y="4999"/>
                    <a:pt x="25179" y="4603"/>
                  </a:cubicBezTo>
                  <a:cubicBezTo>
                    <a:pt x="25004" y="4513"/>
                    <a:pt x="24838" y="4475"/>
                    <a:pt x="24683" y="4475"/>
                  </a:cubicBezTo>
                  <a:cubicBezTo>
                    <a:pt x="24110" y="4475"/>
                    <a:pt x="23672" y="4990"/>
                    <a:pt x="23419" y="5321"/>
                  </a:cubicBezTo>
                  <a:cubicBezTo>
                    <a:pt x="23320" y="5222"/>
                    <a:pt x="23221" y="5222"/>
                    <a:pt x="23122" y="5222"/>
                  </a:cubicBezTo>
                  <a:cubicBezTo>
                    <a:pt x="22923" y="4603"/>
                    <a:pt x="22502" y="3463"/>
                    <a:pt x="21560" y="3364"/>
                  </a:cubicBezTo>
                  <a:cubicBezTo>
                    <a:pt x="21423" y="3329"/>
                    <a:pt x="21292" y="3314"/>
                    <a:pt x="21166" y="3314"/>
                  </a:cubicBezTo>
                  <a:cubicBezTo>
                    <a:pt x="20839" y="3314"/>
                    <a:pt x="20554" y="3419"/>
                    <a:pt x="20321" y="3562"/>
                  </a:cubicBezTo>
                  <a:cubicBezTo>
                    <a:pt x="20024" y="3562"/>
                    <a:pt x="19702" y="3760"/>
                    <a:pt x="19504" y="3983"/>
                  </a:cubicBezTo>
                  <a:cubicBezTo>
                    <a:pt x="19206" y="3364"/>
                    <a:pt x="18587" y="2521"/>
                    <a:pt x="17546" y="2323"/>
                  </a:cubicBezTo>
                  <a:cubicBezTo>
                    <a:pt x="17348" y="2323"/>
                    <a:pt x="17026" y="2323"/>
                    <a:pt x="16827" y="2422"/>
                  </a:cubicBezTo>
                  <a:cubicBezTo>
                    <a:pt x="16307" y="2422"/>
                    <a:pt x="15886" y="2744"/>
                    <a:pt x="15687" y="3042"/>
                  </a:cubicBezTo>
                  <a:lnTo>
                    <a:pt x="15588" y="3042"/>
                  </a:lnTo>
                  <a:cubicBezTo>
                    <a:pt x="15489" y="2942"/>
                    <a:pt x="15365" y="2620"/>
                    <a:pt x="15167" y="2422"/>
                  </a:cubicBezTo>
                  <a:cubicBezTo>
                    <a:pt x="14870" y="2001"/>
                    <a:pt x="14349" y="1505"/>
                    <a:pt x="13630" y="1381"/>
                  </a:cubicBezTo>
                  <a:lnTo>
                    <a:pt x="13110" y="1381"/>
                  </a:lnTo>
                  <a:cubicBezTo>
                    <a:pt x="12391" y="1381"/>
                    <a:pt x="11871" y="1803"/>
                    <a:pt x="11648" y="2125"/>
                  </a:cubicBezTo>
                  <a:cubicBezTo>
                    <a:pt x="11450" y="1703"/>
                    <a:pt x="11028" y="1183"/>
                    <a:pt x="10409" y="985"/>
                  </a:cubicBezTo>
                  <a:cubicBezTo>
                    <a:pt x="10112" y="762"/>
                    <a:pt x="9690" y="563"/>
                    <a:pt x="9294" y="464"/>
                  </a:cubicBezTo>
                  <a:cubicBezTo>
                    <a:pt x="9208" y="451"/>
                    <a:pt x="9126" y="444"/>
                    <a:pt x="9046" y="444"/>
                  </a:cubicBezTo>
                  <a:cubicBezTo>
                    <a:pt x="7972" y="444"/>
                    <a:pt x="7435" y="1604"/>
                    <a:pt x="7435" y="1604"/>
                  </a:cubicBezTo>
                  <a:cubicBezTo>
                    <a:pt x="7435" y="1604"/>
                    <a:pt x="7113" y="266"/>
                    <a:pt x="5874" y="43"/>
                  </a:cubicBezTo>
                  <a:cubicBezTo>
                    <a:pt x="5691" y="14"/>
                    <a:pt x="5524" y="0"/>
                    <a:pt x="5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8631;p57">
              <a:extLst>
                <a:ext uri="{FF2B5EF4-FFF2-40B4-BE49-F238E27FC236}">
                  <a16:creationId xmlns:a16="http://schemas.microsoft.com/office/drawing/2014/main" id="{C5648F4A-59D8-4EE2-90F0-D063DA544F6A}"/>
                </a:ext>
              </a:extLst>
            </p:cNvPr>
            <p:cNvSpPr/>
            <p:nvPr/>
          </p:nvSpPr>
          <p:spPr>
            <a:xfrm>
              <a:off x="1462500" y="1800775"/>
              <a:ext cx="180925" cy="162725"/>
            </a:xfrm>
            <a:custGeom>
              <a:avLst/>
              <a:gdLst/>
              <a:ahLst/>
              <a:cxnLst/>
              <a:rect l="l" t="t" r="r" b="b"/>
              <a:pathLst>
                <a:path w="7237" h="6509" extrusionOk="0">
                  <a:moveTo>
                    <a:pt x="3433" y="0"/>
                  </a:moveTo>
                  <a:cubicBezTo>
                    <a:pt x="3393" y="0"/>
                    <a:pt x="3356" y="4"/>
                    <a:pt x="3321" y="11"/>
                  </a:cubicBezTo>
                  <a:cubicBezTo>
                    <a:pt x="1661" y="11"/>
                    <a:pt x="1958" y="1250"/>
                    <a:pt x="1958" y="1250"/>
                  </a:cubicBezTo>
                  <a:cubicBezTo>
                    <a:pt x="1958" y="1250"/>
                    <a:pt x="942" y="1250"/>
                    <a:pt x="422" y="2266"/>
                  </a:cubicBezTo>
                  <a:cubicBezTo>
                    <a:pt x="1" y="3208"/>
                    <a:pt x="1041" y="3926"/>
                    <a:pt x="1041" y="3926"/>
                  </a:cubicBezTo>
                  <a:cubicBezTo>
                    <a:pt x="1041" y="3926"/>
                    <a:pt x="843" y="5165"/>
                    <a:pt x="1760" y="5587"/>
                  </a:cubicBezTo>
                  <a:cubicBezTo>
                    <a:pt x="1964" y="5672"/>
                    <a:pt x="2137" y="5706"/>
                    <a:pt x="2284" y="5706"/>
                  </a:cubicBezTo>
                  <a:cubicBezTo>
                    <a:pt x="2816" y="5706"/>
                    <a:pt x="2999" y="5264"/>
                    <a:pt x="2999" y="5264"/>
                  </a:cubicBezTo>
                  <a:cubicBezTo>
                    <a:pt x="2999" y="5264"/>
                    <a:pt x="3098" y="6305"/>
                    <a:pt x="4139" y="6503"/>
                  </a:cubicBezTo>
                  <a:cubicBezTo>
                    <a:pt x="4177" y="6507"/>
                    <a:pt x="4214" y="6508"/>
                    <a:pt x="4249" y="6508"/>
                  </a:cubicBezTo>
                  <a:cubicBezTo>
                    <a:pt x="5279" y="6508"/>
                    <a:pt x="5279" y="5165"/>
                    <a:pt x="5279" y="5165"/>
                  </a:cubicBezTo>
                  <a:cubicBezTo>
                    <a:pt x="5403" y="5297"/>
                    <a:pt x="5580" y="5356"/>
                    <a:pt x="5771" y="5356"/>
                  </a:cubicBezTo>
                  <a:cubicBezTo>
                    <a:pt x="6192" y="5356"/>
                    <a:pt x="6679" y="5071"/>
                    <a:pt x="6815" y="4645"/>
                  </a:cubicBezTo>
                  <a:cubicBezTo>
                    <a:pt x="7237" y="3827"/>
                    <a:pt x="6097" y="3307"/>
                    <a:pt x="6097" y="3307"/>
                  </a:cubicBezTo>
                  <a:cubicBezTo>
                    <a:pt x="6097" y="3307"/>
                    <a:pt x="7237" y="2390"/>
                    <a:pt x="6617" y="1448"/>
                  </a:cubicBezTo>
                  <a:cubicBezTo>
                    <a:pt x="6426" y="1196"/>
                    <a:pt x="6195" y="1109"/>
                    <a:pt x="5967" y="1109"/>
                  </a:cubicBezTo>
                  <a:cubicBezTo>
                    <a:pt x="5455" y="1109"/>
                    <a:pt x="4957" y="1547"/>
                    <a:pt x="4957" y="1547"/>
                  </a:cubicBezTo>
                  <a:cubicBezTo>
                    <a:pt x="4865" y="602"/>
                    <a:pt x="3958" y="0"/>
                    <a:pt x="3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8632;p57">
              <a:extLst>
                <a:ext uri="{FF2B5EF4-FFF2-40B4-BE49-F238E27FC236}">
                  <a16:creationId xmlns:a16="http://schemas.microsoft.com/office/drawing/2014/main" id="{7A4CA079-A725-48B4-9830-D35E68D2E664}"/>
                </a:ext>
              </a:extLst>
            </p:cNvPr>
            <p:cNvSpPr/>
            <p:nvPr/>
          </p:nvSpPr>
          <p:spPr>
            <a:xfrm>
              <a:off x="1191775" y="2628300"/>
              <a:ext cx="260850" cy="521900"/>
            </a:xfrm>
            <a:custGeom>
              <a:avLst/>
              <a:gdLst/>
              <a:ahLst/>
              <a:cxnLst/>
              <a:rect l="l" t="t" r="r" b="b"/>
              <a:pathLst>
                <a:path w="10434" h="20876" extrusionOk="0">
                  <a:moveTo>
                    <a:pt x="4251" y="1"/>
                  </a:moveTo>
                  <a:cubicBezTo>
                    <a:pt x="4071" y="1"/>
                    <a:pt x="3892" y="14"/>
                    <a:pt x="3717" y="42"/>
                  </a:cubicBezTo>
                  <a:cubicBezTo>
                    <a:pt x="2478" y="265"/>
                    <a:pt x="1438" y="1083"/>
                    <a:pt x="620" y="2124"/>
                  </a:cubicBezTo>
                  <a:cubicBezTo>
                    <a:pt x="397" y="2322"/>
                    <a:pt x="199" y="2620"/>
                    <a:pt x="99" y="2942"/>
                  </a:cubicBezTo>
                  <a:cubicBezTo>
                    <a:pt x="0" y="3363"/>
                    <a:pt x="99" y="3859"/>
                    <a:pt x="199" y="4280"/>
                  </a:cubicBezTo>
                  <a:cubicBezTo>
                    <a:pt x="1636" y="10376"/>
                    <a:pt x="1537" y="13152"/>
                    <a:pt x="1338" y="19471"/>
                  </a:cubicBezTo>
                  <a:cubicBezTo>
                    <a:pt x="1338" y="19768"/>
                    <a:pt x="1338" y="20090"/>
                    <a:pt x="1537" y="20289"/>
                  </a:cubicBezTo>
                  <a:cubicBezTo>
                    <a:pt x="1760" y="20487"/>
                    <a:pt x="2057" y="20586"/>
                    <a:pt x="2255" y="20710"/>
                  </a:cubicBezTo>
                  <a:cubicBezTo>
                    <a:pt x="3064" y="20820"/>
                    <a:pt x="3869" y="20876"/>
                    <a:pt x="4668" y="20876"/>
                  </a:cubicBezTo>
                  <a:cubicBezTo>
                    <a:pt x="6024" y="20876"/>
                    <a:pt x="7364" y="20715"/>
                    <a:pt x="8674" y="20388"/>
                  </a:cubicBezTo>
                  <a:cubicBezTo>
                    <a:pt x="9194" y="20189"/>
                    <a:pt x="9690" y="20090"/>
                    <a:pt x="9913" y="19669"/>
                  </a:cubicBezTo>
                  <a:cubicBezTo>
                    <a:pt x="10210" y="19149"/>
                    <a:pt x="10210" y="18529"/>
                    <a:pt x="10111" y="18009"/>
                  </a:cubicBezTo>
                  <a:cubicBezTo>
                    <a:pt x="9690" y="14911"/>
                    <a:pt x="10433" y="7477"/>
                    <a:pt x="7013" y="1380"/>
                  </a:cubicBezTo>
                  <a:cubicBezTo>
                    <a:pt x="6481" y="508"/>
                    <a:pt x="5346" y="1"/>
                    <a:pt x="425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8633;p57">
              <a:extLst>
                <a:ext uri="{FF2B5EF4-FFF2-40B4-BE49-F238E27FC236}">
                  <a16:creationId xmlns:a16="http://schemas.microsoft.com/office/drawing/2014/main" id="{96E1979B-5699-4144-B4FB-DD66A0D8403C}"/>
                </a:ext>
              </a:extLst>
            </p:cNvPr>
            <p:cNvSpPr/>
            <p:nvPr/>
          </p:nvSpPr>
          <p:spPr>
            <a:xfrm>
              <a:off x="1411075" y="2768750"/>
              <a:ext cx="2500" cy="15500"/>
            </a:xfrm>
            <a:custGeom>
              <a:avLst/>
              <a:gdLst/>
              <a:ahLst/>
              <a:cxnLst/>
              <a:rect l="l" t="t" r="r" b="b"/>
              <a:pathLst>
                <a:path w="100" h="620" extrusionOk="0">
                  <a:moveTo>
                    <a:pt x="1" y="0"/>
                  </a:moveTo>
                  <a:cubicBezTo>
                    <a:pt x="1" y="223"/>
                    <a:pt x="100" y="421"/>
                    <a:pt x="100" y="620"/>
                  </a:cubicBezTo>
                  <a:cubicBezTo>
                    <a:pt x="100" y="520"/>
                    <a:pt x="100" y="322"/>
                    <a:pt x="1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8634;p57">
              <a:extLst>
                <a:ext uri="{FF2B5EF4-FFF2-40B4-BE49-F238E27FC236}">
                  <a16:creationId xmlns:a16="http://schemas.microsoft.com/office/drawing/2014/main" id="{52681500-E5D7-4480-98BA-A226FD13CF2C}"/>
                </a:ext>
              </a:extLst>
            </p:cNvPr>
            <p:cNvSpPr/>
            <p:nvPr/>
          </p:nvSpPr>
          <p:spPr>
            <a:xfrm>
              <a:off x="1214700" y="2768750"/>
              <a:ext cx="198875" cy="70025"/>
            </a:xfrm>
            <a:custGeom>
              <a:avLst/>
              <a:gdLst/>
              <a:ahLst/>
              <a:cxnLst/>
              <a:rect l="l" t="t" r="r" b="b"/>
              <a:pathLst>
                <a:path w="7955" h="2801" extrusionOk="0">
                  <a:moveTo>
                    <a:pt x="7856" y="0"/>
                  </a:moveTo>
                  <a:cubicBezTo>
                    <a:pt x="5799" y="843"/>
                    <a:pt x="2999" y="1660"/>
                    <a:pt x="0" y="2181"/>
                  </a:cubicBezTo>
                  <a:lnTo>
                    <a:pt x="0" y="2280"/>
                  </a:lnTo>
                  <a:cubicBezTo>
                    <a:pt x="0" y="2379"/>
                    <a:pt x="99" y="2478"/>
                    <a:pt x="99" y="2577"/>
                  </a:cubicBezTo>
                  <a:lnTo>
                    <a:pt x="99" y="2701"/>
                  </a:lnTo>
                  <a:cubicBezTo>
                    <a:pt x="99" y="2701"/>
                    <a:pt x="223" y="2800"/>
                    <a:pt x="322" y="2800"/>
                  </a:cubicBezTo>
                  <a:lnTo>
                    <a:pt x="322" y="2701"/>
                  </a:lnTo>
                  <a:cubicBezTo>
                    <a:pt x="4659" y="2280"/>
                    <a:pt x="7335" y="1041"/>
                    <a:pt x="7955" y="620"/>
                  </a:cubicBezTo>
                  <a:cubicBezTo>
                    <a:pt x="7955" y="421"/>
                    <a:pt x="7856" y="223"/>
                    <a:pt x="7856" y="0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8635;p57">
              <a:extLst>
                <a:ext uri="{FF2B5EF4-FFF2-40B4-BE49-F238E27FC236}">
                  <a16:creationId xmlns:a16="http://schemas.microsoft.com/office/drawing/2014/main" id="{A924DF8A-C641-41F6-9736-1D488930A8B2}"/>
                </a:ext>
              </a:extLst>
            </p:cNvPr>
            <p:cNvSpPr/>
            <p:nvPr/>
          </p:nvSpPr>
          <p:spPr>
            <a:xfrm>
              <a:off x="1307625" y="2851750"/>
              <a:ext cx="61975" cy="226775"/>
            </a:xfrm>
            <a:custGeom>
              <a:avLst/>
              <a:gdLst/>
              <a:ahLst/>
              <a:cxnLst/>
              <a:rect l="l" t="t" r="r" b="b"/>
              <a:pathLst>
                <a:path w="2479" h="9071" extrusionOk="0">
                  <a:moveTo>
                    <a:pt x="620" y="1"/>
                  </a:moveTo>
                  <a:lnTo>
                    <a:pt x="620" y="1"/>
                  </a:lnTo>
                  <a:cubicBezTo>
                    <a:pt x="620" y="1"/>
                    <a:pt x="1041" y="2355"/>
                    <a:pt x="620" y="3718"/>
                  </a:cubicBezTo>
                  <a:cubicBezTo>
                    <a:pt x="0" y="5775"/>
                    <a:pt x="1562" y="9071"/>
                    <a:pt x="1562" y="9071"/>
                  </a:cubicBezTo>
                  <a:cubicBezTo>
                    <a:pt x="1562" y="9071"/>
                    <a:pt x="1239" y="5453"/>
                    <a:pt x="1661" y="4114"/>
                  </a:cubicBezTo>
                  <a:cubicBezTo>
                    <a:pt x="2478" y="2058"/>
                    <a:pt x="620" y="1"/>
                    <a:pt x="620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8636;p57">
              <a:extLst>
                <a:ext uri="{FF2B5EF4-FFF2-40B4-BE49-F238E27FC236}">
                  <a16:creationId xmlns:a16="http://schemas.microsoft.com/office/drawing/2014/main" id="{C63E7CAC-6FCF-42E3-BA6C-1332E61EC166}"/>
                </a:ext>
              </a:extLst>
            </p:cNvPr>
            <p:cNvSpPr/>
            <p:nvPr/>
          </p:nvSpPr>
          <p:spPr>
            <a:xfrm>
              <a:off x="644100" y="2461450"/>
              <a:ext cx="888425" cy="372425"/>
            </a:xfrm>
            <a:custGeom>
              <a:avLst/>
              <a:gdLst/>
              <a:ahLst/>
              <a:cxnLst/>
              <a:rect l="l" t="t" r="r" b="b"/>
              <a:pathLst>
                <a:path w="35537" h="14897" extrusionOk="0">
                  <a:moveTo>
                    <a:pt x="2801" y="1"/>
                  </a:moveTo>
                  <a:cubicBezTo>
                    <a:pt x="2479" y="224"/>
                    <a:pt x="2801" y="1"/>
                    <a:pt x="2181" y="521"/>
                  </a:cubicBezTo>
                  <a:cubicBezTo>
                    <a:pt x="1364" y="1240"/>
                    <a:pt x="1760" y="2603"/>
                    <a:pt x="1463" y="3098"/>
                  </a:cubicBezTo>
                  <a:cubicBezTo>
                    <a:pt x="1240" y="3619"/>
                    <a:pt x="224" y="4659"/>
                    <a:pt x="125" y="5899"/>
                  </a:cubicBezTo>
                  <a:cubicBezTo>
                    <a:pt x="1" y="7038"/>
                    <a:pt x="224" y="9417"/>
                    <a:pt x="9814" y="13432"/>
                  </a:cubicBezTo>
                  <a:cubicBezTo>
                    <a:pt x="12291" y="14487"/>
                    <a:pt x="15036" y="14897"/>
                    <a:pt x="17768" y="14897"/>
                  </a:cubicBezTo>
                  <a:cubicBezTo>
                    <a:pt x="25749" y="14897"/>
                    <a:pt x="33622" y="11405"/>
                    <a:pt x="34397" y="10334"/>
                  </a:cubicBezTo>
                  <a:cubicBezTo>
                    <a:pt x="35537" y="8798"/>
                    <a:pt x="35314" y="7757"/>
                    <a:pt x="34694" y="6518"/>
                  </a:cubicBezTo>
                  <a:cubicBezTo>
                    <a:pt x="34160" y="5450"/>
                    <a:pt x="34179" y="5376"/>
                    <a:pt x="34194" y="5376"/>
                  </a:cubicBezTo>
                  <a:cubicBezTo>
                    <a:pt x="34196" y="5376"/>
                    <a:pt x="34199" y="5378"/>
                    <a:pt x="34199" y="5378"/>
                  </a:cubicBezTo>
                  <a:cubicBezTo>
                    <a:pt x="34199" y="5378"/>
                    <a:pt x="35215" y="4461"/>
                    <a:pt x="34397" y="2380"/>
                  </a:cubicBezTo>
                  <a:cubicBezTo>
                    <a:pt x="34075" y="1364"/>
                    <a:pt x="33158" y="1240"/>
                    <a:pt x="33158" y="1240"/>
                  </a:cubicBezTo>
                  <a:cubicBezTo>
                    <a:pt x="33158" y="1240"/>
                    <a:pt x="29639" y="6097"/>
                    <a:pt x="18289" y="7138"/>
                  </a:cubicBezTo>
                  <a:cubicBezTo>
                    <a:pt x="17837" y="7173"/>
                    <a:pt x="17392" y="7190"/>
                    <a:pt x="16953" y="7190"/>
                  </a:cubicBezTo>
                  <a:cubicBezTo>
                    <a:pt x="9765" y="7190"/>
                    <a:pt x="4443" y="2666"/>
                    <a:pt x="4139" y="2082"/>
                  </a:cubicBezTo>
                  <a:cubicBezTo>
                    <a:pt x="3718" y="1562"/>
                    <a:pt x="2801" y="1"/>
                    <a:pt x="280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" name="Google Shape;8637;p57">
              <a:extLst>
                <a:ext uri="{FF2B5EF4-FFF2-40B4-BE49-F238E27FC236}">
                  <a16:creationId xmlns:a16="http://schemas.microsoft.com/office/drawing/2014/main" id="{9C72040E-5593-49BE-9B8C-D688904BF8BB}"/>
                </a:ext>
              </a:extLst>
            </p:cNvPr>
            <p:cNvSpPr/>
            <p:nvPr/>
          </p:nvSpPr>
          <p:spPr>
            <a:xfrm>
              <a:off x="1049900" y="2644825"/>
              <a:ext cx="384125" cy="83050"/>
            </a:xfrm>
            <a:custGeom>
              <a:avLst/>
              <a:gdLst/>
              <a:ahLst/>
              <a:cxnLst/>
              <a:rect l="l" t="t" r="r" b="b"/>
              <a:pathLst>
                <a:path w="15365" h="3322" extrusionOk="0">
                  <a:moveTo>
                    <a:pt x="14869" y="1"/>
                  </a:moveTo>
                  <a:cubicBezTo>
                    <a:pt x="14448" y="100"/>
                    <a:pt x="13927" y="422"/>
                    <a:pt x="13927" y="422"/>
                  </a:cubicBezTo>
                  <a:cubicBezTo>
                    <a:pt x="13927" y="422"/>
                    <a:pt x="12168" y="1141"/>
                    <a:pt x="10309" y="1760"/>
                  </a:cubicBezTo>
                  <a:cubicBezTo>
                    <a:pt x="8451" y="2281"/>
                    <a:pt x="7435" y="2380"/>
                    <a:pt x="4535" y="2380"/>
                  </a:cubicBezTo>
                  <a:lnTo>
                    <a:pt x="3916" y="2380"/>
                  </a:lnTo>
                  <a:cubicBezTo>
                    <a:pt x="1438" y="2380"/>
                    <a:pt x="199" y="2281"/>
                    <a:pt x="199" y="2281"/>
                  </a:cubicBezTo>
                  <a:cubicBezTo>
                    <a:pt x="199" y="2281"/>
                    <a:pt x="0" y="2479"/>
                    <a:pt x="199" y="2578"/>
                  </a:cubicBezTo>
                  <a:cubicBezTo>
                    <a:pt x="298" y="2702"/>
                    <a:pt x="1239" y="2999"/>
                    <a:pt x="2677" y="3098"/>
                  </a:cubicBezTo>
                  <a:cubicBezTo>
                    <a:pt x="3296" y="3198"/>
                    <a:pt x="3916" y="3322"/>
                    <a:pt x="4535" y="3322"/>
                  </a:cubicBezTo>
                  <a:cubicBezTo>
                    <a:pt x="5254" y="3322"/>
                    <a:pt x="6072" y="3198"/>
                    <a:pt x="6914" y="3098"/>
                  </a:cubicBezTo>
                  <a:cubicBezTo>
                    <a:pt x="8451" y="2900"/>
                    <a:pt x="13209" y="1859"/>
                    <a:pt x="14250" y="1141"/>
                  </a:cubicBezTo>
                  <a:cubicBezTo>
                    <a:pt x="15166" y="521"/>
                    <a:pt x="15365" y="100"/>
                    <a:pt x="15266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8638;p57">
              <a:extLst>
                <a:ext uri="{FF2B5EF4-FFF2-40B4-BE49-F238E27FC236}">
                  <a16:creationId xmlns:a16="http://schemas.microsoft.com/office/drawing/2014/main" id="{78FD2763-02E4-48ED-B3D0-021CEBA6A946}"/>
                </a:ext>
              </a:extLst>
            </p:cNvPr>
            <p:cNvSpPr/>
            <p:nvPr/>
          </p:nvSpPr>
          <p:spPr>
            <a:xfrm>
              <a:off x="822525" y="2644825"/>
              <a:ext cx="108450" cy="33500"/>
            </a:xfrm>
            <a:custGeom>
              <a:avLst/>
              <a:gdLst/>
              <a:ahLst/>
              <a:cxnLst/>
              <a:rect l="l" t="t" r="r" b="b"/>
              <a:pathLst>
                <a:path w="4338" h="1340" extrusionOk="0">
                  <a:moveTo>
                    <a:pt x="1" y="1"/>
                  </a:moveTo>
                  <a:cubicBezTo>
                    <a:pt x="422" y="224"/>
                    <a:pt x="818" y="323"/>
                    <a:pt x="1141" y="422"/>
                  </a:cubicBezTo>
                  <a:cubicBezTo>
                    <a:pt x="1958" y="843"/>
                    <a:pt x="3718" y="1339"/>
                    <a:pt x="4015" y="1339"/>
                  </a:cubicBezTo>
                  <a:cubicBezTo>
                    <a:pt x="4337" y="1339"/>
                    <a:pt x="4337" y="943"/>
                    <a:pt x="4015" y="719"/>
                  </a:cubicBezTo>
                  <a:cubicBezTo>
                    <a:pt x="3817" y="620"/>
                    <a:pt x="2999" y="224"/>
                    <a:pt x="2157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" name="Google Shape;13102;p71">
            <a:extLst>
              <a:ext uri="{FF2B5EF4-FFF2-40B4-BE49-F238E27FC236}">
                <a16:creationId xmlns:a16="http://schemas.microsoft.com/office/drawing/2014/main" id="{F24E28AC-A4F0-4F1A-9BE8-37B4621FC196}"/>
              </a:ext>
            </a:extLst>
          </p:cNvPr>
          <p:cNvGrpSpPr/>
          <p:nvPr/>
        </p:nvGrpSpPr>
        <p:grpSpPr>
          <a:xfrm rot="-2700000">
            <a:off x="5316981" y="2983470"/>
            <a:ext cx="796324" cy="1534229"/>
            <a:chOff x="5673100" y="3075850"/>
            <a:chExt cx="535100" cy="983450"/>
          </a:xfrm>
        </p:grpSpPr>
        <p:sp>
          <p:nvSpPr>
            <p:cNvPr id="483" name="Google Shape;13103;p71">
              <a:extLst>
                <a:ext uri="{FF2B5EF4-FFF2-40B4-BE49-F238E27FC236}">
                  <a16:creationId xmlns:a16="http://schemas.microsoft.com/office/drawing/2014/main" id="{44E7F203-952E-4740-BB00-71E94BF20591}"/>
                </a:ext>
              </a:extLst>
            </p:cNvPr>
            <p:cNvSpPr/>
            <p:nvPr/>
          </p:nvSpPr>
          <p:spPr>
            <a:xfrm>
              <a:off x="5673100" y="3906050"/>
              <a:ext cx="229975" cy="153250"/>
            </a:xfrm>
            <a:custGeom>
              <a:avLst/>
              <a:gdLst/>
              <a:ahLst/>
              <a:cxnLst/>
              <a:rect l="l" t="t" r="r" b="b"/>
              <a:pathLst>
                <a:path w="9199" h="6130" extrusionOk="0">
                  <a:moveTo>
                    <a:pt x="1479" y="1"/>
                  </a:moveTo>
                  <a:cubicBezTo>
                    <a:pt x="527" y="1680"/>
                    <a:pt x="0" y="2933"/>
                    <a:pt x="226" y="3459"/>
                  </a:cubicBezTo>
                  <a:cubicBezTo>
                    <a:pt x="532" y="4340"/>
                    <a:pt x="2859" y="6129"/>
                    <a:pt x="4599" y="6129"/>
                  </a:cubicBezTo>
                  <a:cubicBezTo>
                    <a:pt x="5136" y="6129"/>
                    <a:pt x="5617" y="5959"/>
                    <a:pt x="5965" y="5539"/>
                  </a:cubicBezTo>
                  <a:cubicBezTo>
                    <a:pt x="6166" y="5339"/>
                    <a:pt x="7419" y="3234"/>
                    <a:pt x="9198" y="226"/>
                  </a:cubicBezTo>
                  <a:lnTo>
                    <a:pt x="9098" y="226"/>
                  </a:lnTo>
                  <a:cubicBezTo>
                    <a:pt x="9098" y="226"/>
                    <a:pt x="7476" y="604"/>
                    <a:pt x="5359" y="604"/>
                  </a:cubicBezTo>
                  <a:cubicBezTo>
                    <a:pt x="4157" y="604"/>
                    <a:pt x="2795" y="482"/>
                    <a:pt x="1479" y="101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3104;p71">
              <a:extLst>
                <a:ext uri="{FF2B5EF4-FFF2-40B4-BE49-F238E27FC236}">
                  <a16:creationId xmlns:a16="http://schemas.microsoft.com/office/drawing/2014/main" id="{0A95C2FD-0617-471C-8CD1-0589B13B56B1}"/>
                </a:ext>
              </a:extLst>
            </p:cNvPr>
            <p:cNvSpPr/>
            <p:nvPr/>
          </p:nvSpPr>
          <p:spPr>
            <a:xfrm>
              <a:off x="5710050" y="3783250"/>
              <a:ext cx="266325" cy="137900"/>
            </a:xfrm>
            <a:custGeom>
              <a:avLst/>
              <a:gdLst/>
              <a:ahLst/>
              <a:cxnLst/>
              <a:rect l="l" t="t" r="r" b="b"/>
              <a:pathLst>
                <a:path w="10653" h="5516" extrusionOk="0">
                  <a:moveTo>
                    <a:pt x="10653" y="0"/>
                  </a:moveTo>
                  <a:cubicBezTo>
                    <a:pt x="10053" y="100"/>
                    <a:pt x="7539" y="519"/>
                    <a:pt x="4804" y="519"/>
                  </a:cubicBezTo>
                  <a:cubicBezTo>
                    <a:pt x="4110" y="519"/>
                    <a:pt x="3402" y="492"/>
                    <a:pt x="2708" y="426"/>
                  </a:cubicBezTo>
                  <a:cubicBezTo>
                    <a:pt x="1655" y="2106"/>
                    <a:pt x="728" y="3659"/>
                    <a:pt x="1" y="4913"/>
                  </a:cubicBezTo>
                  <a:lnTo>
                    <a:pt x="1" y="5013"/>
                  </a:lnTo>
                  <a:cubicBezTo>
                    <a:pt x="1317" y="5394"/>
                    <a:pt x="2679" y="5516"/>
                    <a:pt x="3881" y="5516"/>
                  </a:cubicBezTo>
                  <a:cubicBezTo>
                    <a:pt x="5998" y="5516"/>
                    <a:pt x="7620" y="5138"/>
                    <a:pt x="7620" y="5138"/>
                  </a:cubicBezTo>
                  <a:lnTo>
                    <a:pt x="7720" y="5138"/>
                  </a:lnTo>
                  <a:cubicBezTo>
                    <a:pt x="8547" y="3659"/>
                    <a:pt x="9600" y="1880"/>
                    <a:pt x="10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3105;p71">
              <a:extLst>
                <a:ext uri="{FF2B5EF4-FFF2-40B4-BE49-F238E27FC236}">
                  <a16:creationId xmlns:a16="http://schemas.microsoft.com/office/drawing/2014/main" id="{36DB082B-1FF2-43EF-848C-B4E95DD8C28A}"/>
                </a:ext>
              </a:extLst>
            </p:cNvPr>
            <p:cNvSpPr/>
            <p:nvPr/>
          </p:nvSpPr>
          <p:spPr>
            <a:xfrm>
              <a:off x="5837875" y="3551425"/>
              <a:ext cx="266325" cy="142625"/>
            </a:xfrm>
            <a:custGeom>
              <a:avLst/>
              <a:gdLst/>
              <a:ahLst/>
              <a:cxnLst/>
              <a:rect l="l" t="t" r="r" b="b"/>
              <a:pathLst>
                <a:path w="10653" h="5705" extrusionOk="0">
                  <a:moveTo>
                    <a:pt x="10652" y="0"/>
                  </a:moveTo>
                  <a:cubicBezTo>
                    <a:pt x="10202" y="257"/>
                    <a:pt x="8305" y="1357"/>
                    <a:pt x="4693" y="1357"/>
                  </a:cubicBezTo>
                  <a:cubicBezTo>
                    <a:pt x="4081" y="1357"/>
                    <a:pt x="3419" y="1326"/>
                    <a:pt x="2708" y="1253"/>
                  </a:cubicBezTo>
                  <a:cubicBezTo>
                    <a:pt x="1880" y="2707"/>
                    <a:pt x="928" y="4160"/>
                    <a:pt x="1" y="5639"/>
                  </a:cubicBezTo>
                  <a:cubicBezTo>
                    <a:pt x="558" y="5685"/>
                    <a:pt x="1092" y="5705"/>
                    <a:pt x="1601" y="5705"/>
                  </a:cubicBezTo>
                  <a:cubicBezTo>
                    <a:pt x="5587" y="5705"/>
                    <a:pt x="8080" y="4461"/>
                    <a:pt x="8347" y="4261"/>
                  </a:cubicBezTo>
                  <a:cubicBezTo>
                    <a:pt x="9073" y="2807"/>
                    <a:pt x="9926" y="1454"/>
                    <a:pt x="10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3106;p71">
              <a:extLst>
                <a:ext uri="{FF2B5EF4-FFF2-40B4-BE49-F238E27FC236}">
                  <a16:creationId xmlns:a16="http://schemas.microsoft.com/office/drawing/2014/main" id="{8A9D8DE0-51AC-4839-B004-2BE418458DBD}"/>
                </a:ext>
              </a:extLst>
            </p:cNvPr>
            <p:cNvSpPr/>
            <p:nvPr/>
          </p:nvSpPr>
          <p:spPr>
            <a:xfrm>
              <a:off x="5976350" y="3297650"/>
              <a:ext cx="224350" cy="175600"/>
            </a:xfrm>
            <a:custGeom>
              <a:avLst/>
              <a:gdLst/>
              <a:ahLst/>
              <a:cxnLst/>
              <a:rect l="l" t="t" r="r" b="b"/>
              <a:pathLst>
                <a:path w="8974" h="7024" extrusionOk="0">
                  <a:moveTo>
                    <a:pt x="8973" y="1"/>
                  </a:moveTo>
                  <a:cubicBezTo>
                    <a:pt x="8973" y="2"/>
                    <a:pt x="8973" y="3"/>
                    <a:pt x="8973" y="4"/>
                  </a:cubicBezTo>
                  <a:lnTo>
                    <a:pt x="8973" y="4"/>
                  </a:lnTo>
                  <a:cubicBezTo>
                    <a:pt x="8973" y="3"/>
                    <a:pt x="8973" y="2"/>
                    <a:pt x="8973" y="1"/>
                  </a:cubicBezTo>
                  <a:close/>
                  <a:moveTo>
                    <a:pt x="8973" y="4"/>
                  </a:moveTo>
                  <a:lnTo>
                    <a:pt x="8973" y="4"/>
                  </a:lnTo>
                  <a:cubicBezTo>
                    <a:pt x="8957" y="160"/>
                    <a:pt x="7878" y="2411"/>
                    <a:pt x="2281" y="2933"/>
                  </a:cubicBezTo>
                  <a:lnTo>
                    <a:pt x="2181" y="2933"/>
                  </a:lnTo>
                  <a:cubicBezTo>
                    <a:pt x="1655" y="4186"/>
                    <a:pt x="828" y="5539"/>
                    <a:pt x="1" y="7018"/>
                  </a:cubicBezTo>
                  <a:cubicBezTo>
                    <a:pt x="138" y="7022"/>
                    <a:pt x="275" y="7024"/>
                    <a:pt x="411" y="7024"/>
                  </a:cubicBezTo>
                  <a:cubicBezTo>
                    <a:pt x="4080" y="7024"/>
                    <a:pt x="7007" y="5761"/>
                    <a:pt x="7394" y="5640"/>
                  </a:cubicBezTo>
                  <a:cubicBezTo>
                    <a:pt x="8346" y="3661"/>
                    <a:pt x="8872" y="1782"/>
                    <a:pt x="897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3107;p71">
              <a:extLst>
                <a:ext uri="{FF2B5EF4-FFF2-40B4-BE49-F238E27FC236}">
                  <a16:creationId xmlns:a16="http://schemas.microsoft.com/office/drawing/2014/main" id="{4445230F-031B-4F8B-ACEF-43B76C5AB479}"/>
                </a:ext>
              </a:extLst>
            </p:cNvPr>
            <p:cNvSpPr/>
            <p:nvPr/>
          </p:nvSpPr>
          <p:spPr>
            <a:xfrm>
              <a:off x="6002050" y="3075850"/>
              <a:ext cx="149150" cy="201150"/>
            </a:xfrm>
            <a:custGeom>
              <a:avLst/>
              <a:gdLst/>
              <a:ahLst/>
              <a:cxnLst/>
              <a:rect l="l" t="t" r="r" b="b"/>
              <a:pathLst>
                <a:path w="5966" h="8046" extrusionOk="0">
                  <a:moveTo>
                    <a:pt x="0" y="0"/>
                  </a:moveTo>
                  <a:cubicBezTo>
                    <a:pt x="0" y="0"/>
                    <a:pt x="1253" y="3133"/>
                    <a:pt x="226" y="5865"/>
                  </a:cubicBezTo>
                  <a:cubicBezTo>
                    <a:pt x="527" y="5965"/>
                    <a:pt x="852" y="6166"/>
                    <a:pt x="1153" y="6266"/>
                  </a:cubicBezTo>
                  <a:cubicBezTo>
                    <a:pt x="1780" y="6692"/>
                    <a:pt x="2105" y="7319"/>
                    <a:pt x="2105" y="8046"/>
                  </a:cubicBezTo>
                  <a:cubicBezTo>
                    <a:pt x="4812" y="6692"/>
                    <a:pt x="5865" y="2406"/>
                    <a:pt x="5865" y="2406"/>
                  </a:cubicBezTo>
                  <a:lnTo>
                    <a:pt x="5965" y="2406"/>
                  </a:lnTo>
                  <a:cubicBezTo>
                    <a:pt x="5539" y="1980"/>
                    <a:pt x="5113" y="1680"/>
                    <a:pt x="4612" y="1354"/>
                  </a:cubicBezTo>
                  <a:cubicBezTo>
                    <a:pt x="3033" y="426"/>
                    <a:pt x="1479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3108;p71">
              <a:extLst>
                <a:ext uri="{FF2B5EF4-FFF2-40B4-BE49-F238E27FC236}">
                  <a16:creationId xmlns:a16="http://schemas.microsoft.com/office/drawing/2014/main" id="{92F80B2C-4B8D-4BE6-81DA-4B39C7D78836}"/>
                </a:ext>
              </a:extLst>
            </p:cNvPr>
            <p:cNvSpPr/>
            <p:nvPr/>
          </p:nvSpPr>
          <p:spPr>
            <a:xfrm>
              <a:off x="5782750" y="3117825"/>
              <a:ext cx="156650" cy="164200"/>
            </a:xfrm>
            <a:custGeom>
              <a:avLst/>
              <a:gdLst/>
              <a:ahLst/>
              <a:cxnLst/>
              <a:rect l="l" t="t" r="r" b="b"/>
              <a:pathLst>
                <a:path w="6266" h="6568" extrusionOk="0">
                  <a:moveTo>
                    <a:pt x="3133" y="1"/>
                  </a:moveTo>
                  <a:cubicBezTo>
                    <a:pt x="1780" y="928"/>
                    <a:pt x="627" y="2081"/>
                    <a:pt x="0" y="3334"/>
                  </a:cubicBezTo>
                  <a:cubicBezTo>
                    <a:pt x="0" y="3334"/>
                    <a:pt x="2607" y="3961"/>
                    <a:pt x="3760" y="6567"/>
                  </a:cubicBezTo>
                  <a:cubicBezTo>
                    <a:pt x="4386" y="5840"/>
                    <a:pt x="5113" y="5013"/>
                    <a:pt x="5965" y="4487"/>
                  </a:cubicBezTo>
                  <a:cubicBezTo>
                    <a:pt x="6266" y="1354"/>
                    <a:pt x="3133" y="101"/>
                    <a:pt x="3133" y="101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3109;p71">
              <a:extLst>
                <a:ext uri="{FF2B5EF4-FFF2-40B4-BE49-F238E27FC236}">
                  <a16:creationId xmlns:a16="http://schemas.microsoft.com/office/drawing/2014/main" id="{FE0C84E5-F4A5-43EE-ABCF-33267DF3571D}"/>
                </a:ext>
              </a:extLst>
            </p:cNvPr>
            <p:cNvSpPr/>
            <p:nvPr/>
          </p:nvSpPr>
          <p:spPr>
            <a:xfrm>
              <a:off x="5777725" y="3657925"/>
              <a:ext cx="268825" cy="138325"/>
            </a:xfrm>
            <a:custGeom>
              <a:avLst/>
              <a:gdLst/>
              <a:ahLst/>
              <a:cxnLst/>
              <a:rect l="l" t="t" r="r" b="b"/>
              <a:pathLst>
                <a:path w="10753" h="5533" extrusionOk="0">
                  <a:moveTo>
                    <a:pt x="10753" y="1"/>
                  </a:moveTo>
                  <a:cubicBezTo>
                    <a:pt x="10486" y="201"/>
                    <a:pt x="7993" y="1445"/>
                    <a:pt x="4007" y="1445"/>
                  </a:cubicBezTo>
                  <a:cubicBezTo>
                    <a:pt x="3498" y="1445"/>
                    <a:pt x="2964" y="1425"/>
                    <a:pt x="2407" y="1379"/>
                  </a:cubicBezTo>
                  <a:cubicBezTo>
                    <a:pt x="2306" y="1479"/>
                    <a:pt x="2306" y="1680"/>
                    <a:pt x="2181" y="1780"/>
                  </a:cubicBezTo>
                  <a:cubicBezTo>
                    <a:pt x="1454" y="3033"/>
                    <a:pt x="627" y="4286"/>
                    <a:pt x="1" y="5439"/>
                  </a:cubicBezTo>
                  <a:cubicBezTo>
                    <a:pt x="695" y="5505"/>
                    <a:pt x="1403" y="5532"/>
                    <a:pt x="2097" y="5532"/>
                  </a:cubicBezTo>
                  <a:cubicBezTo>
                    <a:pt x="4832" y="5532"/>
                    <a:pt x="7346" y="5113"/>
                    <a:pt x="7946" y="5013"/>
                  </a:cubicBezTo>
                  <a:cubicBezTo>
                    <a:pt x="8873" y="3459"/>
                    <a:pt x="9825" y="1780"/>
                    <a:pt x="10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3110;p71">
              <a:extLst>
                <a:ext uri="{FF2B5EF4-FFF2-40B4-BE49-F238E27FC236}">
                  <a16:creationId xmlns:a16="http://schemas.microsoft.com/office/drawing/2014/main" id="{92F82B7C-419E-45C0-85FD-AE89D615E1EC}"/>
                </a:ext>
              </a:extLst>
            </p:cNvPr>
            <p:cNvSpPr/>
            <p:nvPr/>
          </p:nvSpPr>
          <p:spPr>
            <a:xfrm>
              <a:off x="5905550" y="3438625"/>
              <a:ext cx="255675" cy="146750"/>
            </a:xfrm>
            <a:custGeom>
              <a:avLst/>
              <a:gdLst/>
              <a:ahLst/>
              <a:cxnLst/>
              <a:rect l="l" t="t" r="r" b="b"/>
              <a:pathLst>
                <a:path w="10227" h="5870" extrusionOk="0">
                  <a:moveTo>
                    <a:pt x="10226" y="1"/>
                  </a:moveTo>
                  <a:lnTo>
                    <a:pt x="10226" y="1"/>
                  </a:lnTo>
                  <a:cubicBezTo>
                    <a:pt x="9839" y="122"/>
                    <a:pt x="6912" y="1385"/>
                    <a:pt x="3243" y="1385"/>
                  </a:cubicBezTo>
                  <a:cubicBezTo>
                    <a:pt x="3107" y="1385"/>
                    <a:pt x="2970" y="1383"/>
                    <a:pt x="2833" y="1379"/>
                  </a:cubicBezTo>
                  <a:cubicBezTo>
                    <a:pt x="1980" y="2733"/>
                    <a:pt x="1053" y="4186"/>
                    <a:pt x="1" y="5765"/>
                  </a:cubicBezTo>
                  <a:cubicBezTo>
                    <a:pt x="712" y="5838"/>
                    <a:pt x="1374" y="5869"/>
                    <a:pt x="1986" y="5869"/>
                  </a:cubicBezTo>
                  <a:cubicBezTo>
                    <a:pt x="5598" y="5869"/>
                    <a:pt x="7495" y="4769"/>
                    <a:pt x="7945" y="4512"/>
                  </a:cubicBezTo>
                  <a:cubicBezTo>
                    <a:pt x="8472" y="3660"/>
                    <a:pt x="8873" y="2733"/>
                    <a:pt x="9399" y="1880"/>
                  </a:cubicBezTo>
                  <a:cubicBezTo>
                    <a:pt x="9725" y="1254"/>
                    <a:pt x="10026" y="627"/>
                    <a:pt x="10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3111;p71">
              <a:extLst>
                <a:ext uri="{FF2B5EF4-FFF2-40B4-BE49-F238E27FC236}">
                  <a16:creationId xmlns:a16="http://schemas.microsoft.com/office/drawing/2014/main" id="{54FC351B-0AA3-41FF-B500-D27D88A8F732}"/>
                </a:ext>
              </a:extLst>
            </p:cNvPr>
            <p:cNvSpPr/>
            <p:nvPr/>
          </p:nvSpPr>
          <p:spPr>
            <a:xfrm>
              <a:off x="6030875" y="3136000"/>
              <a:ext cx="177325" cy="234975"/>
            </a:xfrm>
            <a:custGeom>
              <a:avLst/>
              <a:gdLst/>
              <a:ahLst/>
              <a:cxnLst/>
              <a:rect l="l" t="t" r="r" b="b"/>
              <a:pathLst>
                <a:path w="7093" h="9399" extrusionOk="0">
                  <a:moveTo>
                    <a:pt x="4712" y="0"/>
                  </a:moveTo>
                  <a:cubicBezTo>
                    <a:pt x="4712" y="0"/>
                    <a:pt x="3659" y="4286"/>
                    <a:pt x="952" y="5640"/>
                  </a:cubicBezTo>
                  <a:cubicBezTo>
                    <a:pt x="1053" y="6692"/>
                    <a:pt x="627" y="7945"/>
                    <a:pt x="0" y="9399"/>
                  </a:cubicBezTo>
                  <a:lnTo>
                    <a:pt x="100" y="9399"/>
                  </a:lnTo>
                  <a:cubicBezTo>
                    <a:pt x="5739" y="8873"/>
                    <a:pt x="6792" y="6592"/>
                    <a:pt x="6792" y="6467"/>
                  </a:cubicBezTo>
                  <a:cubicBezTo>
                    <a:pt x="7093" y="3860"/>
                    <a:pt x="6466" y="1579"/>
                    <a:pt x="4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3112;p71">
              <a:extLst>
                <a:ext uri="{FF2B5EF4-FFF2-40B4-BE49-F238E27FC236}">
                  <a16:creationId xmlns:a16="http://schemas.microsoft.com/office/drawing/2014/main" id="{88044788-209B-4029-8306-36C14BEEA8DE}"/>
                </a:ext>
              </a:extLst>
            </p:cNvPr>
            <p:cNvSpPr/>
            <p:nvPr/>
          </p:nvSpPr>
          <p:spPr>
            <a:xfrm>
              <a:off x="5861075" y="3075850"/>
              <a:ext cx="172325" cy="154150"/>
            </a:xfrm>
            <a:custGeom>
              <a:avLst/>
              <a:gdLst/>
              <a:ahLst/>
              <a:cxnLst/>
              <a:rect l="l" t="t" r="r" b="b"/>
              <a:pathLst>
                <a:path w="6893" h="6166" extrusionOk="0">
                  <a:moveTo>
                    <a:pt x="5639" y="0"/>
                  </a:moveTo>
                  <a:cubicBezTo>
                    <a:pt x="3559" y="0"/>
                    <a:pt x="1579" y="627"/>
                    <a:pt x="0" y="1680"/>
                  </a:cubicBezTo>
                  <a:lnTo>
                    <a:pt x="0" y="1780"/>
                  </a:lnTo>
                  <a:cubicBezTo>
                    <a:pt x="0" y="1780"/>
                    <a:pt x="3133" y="3033"/>
                    <a:pt x="2832" y="6166"/>
                  </a:cubicBezTo>
                  <a:cubicBezTo>
                    <a:pt x="3413" y="5836"/>
                    <a:pt x="4043" y="5634"/>
                    <a:pt x="4692" y="5634"/>
                  </a:cubicBezTo>
                  <a:cubicBezTo>
                    <a:pt x="5078" y="5634"/>
                    <a:pt x="5472" y="5706"/>
                    <a:pt x="5865" y="5865"/>
                  </a:cubicBezTo>
                  <a:cubicBezTo>
                    <a:pt x="6892" y="3133"/>
                    <a:pt x="5639" y="0"/>
                    <a:pt x="5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3113;p71">
              <a:extLst>
                <a:ext uri="{FF2B5EF4-FFF2-40B4-BE49-F238E27FC236}">
                  <a16:creationId xmlns:a16="http://schemas.microsoft.com/office/drawing/2014/main" id="{B84F6B82-B3DF-40C3-8FFD-82505262C9E4}"/>
                </a:ext>
              </a:extLst>
            </p:cNvPr>
            <p:cNvSpPr/>
            <p:nvPr/>
          </p:nvSpPr>
          <p:spPr>
            <a:xfrm>
              <a:off x="5762450" y="3201150"/>
              <a:ext cx="114300" cy="115625"/>
            </a:xfrm>
            <a:custGeom>
              <a:avLst/>
              <a:gdLst/>
              <a:ahLst/>
              <a:cxnLst/>
              <a:rect l="l" t="t" r="r" b="b"/>
              <a:pathLst>
                <a:path w="4572" h="4625" extrusionOk="0">
                  <a:moveTo>
                    <a:pt x="812" y="1"/>
                  </a:moveTo>
                  <a:cubicBezTo>
                    <a:pt x="411" y="728"/>
                    <a:pt x="186" y="1480"/>
                    <a:pt x="85" y="2206"/>
                  </a:cubicBezTo>
                  <a:cubicBezTo>
                    <a:pt x="0" y="3271"/>
                    <a:pt x="1651" y="4624"/>
                    <a:pt x="2918" y="4624"/>
                  </a:cubicBezTo>
                  <a:cubicBezTo>
                    <a:pt x="3142" y="4624"/>
                    <a:pt x="3355" y="4582"/>
                    <a:pt x="3544" y="4487"/>
                  </a:cubicBezTo>
                  <a:cubicBezTo>
                    <a:pt x="3745" y="4287"/>
                    <a:pt x="4045" y="3861"/>
                    <a:pt x="4572" y="3234"/>
                  </a:cubicBezTo>
                  <a:cubicBezTo>
                    <a:pt x="3419" y="628"/>
                    <a:pt x="812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3114;p71">
              <a:extLst>
                <a:ext uri="{FF2B5EF4-FFF2-40B4-BE49-F238E27FC236}">
                  <a16:creationId xmlns:a16="http://schemas.microsoft.com/office/drawing/2014/main" id="{4F0C5C75-31BB-48DD-AC4A-B85200EF02D7}"/>
                </a:ext>
              </a:extLst>
            </p:cNvPr>
            <p:cNvSpPr/>
            <p:nvPr/>
          </p:nvSpPr>
          <p:spPr>
            <a:xfrm>
              <a:off x="5882375" y="3130975"/>
              <a:ext cx="12550" cy="13200"/>
            </a:xfrm>
            <a:custGeom>
              <a:avLst/>
              <a:gdLst/>
              <a:ahLst/>
              <a:cxnLst/>
              <a:rect l="l" t="t" r="r" b="b"/>
              <a:pathLst>
                <a:path w="502" h="528" extrusionOk="0">
                  <a:moveTo>
                    <a:pt x="0" y="1"/>
                  </a:moveTo>
                  <a:lnTo>
                    <a:pt x="0" y="101"/>
                  </a:lnTo>
                  <a:cubicBezTo>
                    <a:pt x="0" y="402"/>
                    <a:pt x="100" y="527"/>
                    <a:pt x="201" y="527"/>
                  </a:cubicBezTo>
                  <a:cubicBezTo>
                    <a:pt x="301" y="527"/>
                    <a:pt x="401" y="402"/>
                    <a:pt x="501" y="402"/>
                  </a:cubicBezTo>
                  <a:cubicBezTo>
                    <a:pt x="301" y="201"/>
                    <a:pt x="201" y="10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3115;p71">
              <a:extLst>
                <a:ext uri="{FF2B5EF4-FFF2-40B4-BE49-F238E27FC236}">
                  <a16:creationId xmlns:a16="http://schemas.microsoft.com/office/drawing/2014/main" id="{FFE8F5AE-7709-4745-A5F7-157E0D28FB30}"/>
                </a:ext>
              </a:extLst>
            </p:cNvPr>
            <p:cNvSpPr/>
            <p:nvPr/>
          </p:nvSpPr>
          <p:spPr>
            <a:xfrm>
              <a:off x="5882375" y="3094025"/>
              <a:ext cx="106525" cy="47000"/>
            </a:xfrm>
            <a:custGeom>
              <a:avLst/>
              <a:gdLst/>
              <a:ahLst/>
              <a:cxnLst/>
              <a:rect l="l" t="t" r="r" b="b"/>
              <a:pathLst>
                <a:path w="4261" h="1880" extrusionOk="0">
                  <a:moveTo>
                    <a:pt x="3133" y="0"/>
                  </a:moveTo>
                  <a:cubicBezTo>
                    <a:pt x="2281" y="0"/>
                    <a:pt x="201" y="627"/>
                    <a:pt x="0" y="1479"/>
                  </a:cubicBezTo>
                  <a:cubicBezTo>
                    <a:pt x="201" y="1579"/>
                    <a:pt x="301" y="1679"/>
                    <a:pt x="501" y="1880"/>
                  </a:cubicBezTo>
                  <a:cubicBezTo>
                    <a:pt x="928" y="1679"/>
                    <a:pt x="1755" y="1053"/>
                    <a:pt x="2506" y="953"/>
                  </a:cubicBezTo>
                  <a:cubicBezTo>
                    <a:pt x="3960" y="527"/>
                    <a:pt x="4261" y="326"/>
                    <a:pt x="3334" y="0"/>
                  </a:cubicBezTo>
                  <a:close/>
                </a:path>
              </a:pathLst>
            </a:custGeom>
            <a:solidFill>
              <a:srgbClr val="F0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6" name="Google Shape;10971;p64">
            <a:extLst>
              <a:ext uri="{FF2B5EF4-FFF2-40B4-BE49-F238E27FC236}">
                <a16:creationId xmlns:a16="http://schemas.microsoft.com/office/drawing/2014/main" id="{32ABAFA4-81EF-407A-AC40-24A8C7C9BE91}"/>
              </a:ext>
            </a:extLst>
          </p:cNvPr>
          <p:cNvSpPr/>
          <p:nvPr/>
        </p:nvSpPr>
        <p:spPr>
          <a:xfrm>
            <a:off x="3674567" y="3135099"/>
            <a:ext cx="1063275" cy="1310989"/>
          </a:xfrm>
          <a:custGeom>
            <a:avLst/>
            <a:gdLst/>
            <a:ahLst/>
            <a:cxnLst/>
            <a:rect l="l" t="t" r="r" b="b"/>
            <a:pathLst>
              <a:path w="30789" h="30613" extrusionOk="0">
                <a:moveTo>
                  <a:pt x="15385" y="11363"/>
                </a:moveTo>
                <a:cubicBezTo>
                  <a:pt x="17063" y="11363"/>
                  <a:pt x="18623" y="12422"/>
                  <a:pt x="19109" y="14098"/>
                </a:cubicBezTo>
                <a:cubicBezTo>
                  <a:pt x="19800" y="16107"/>
                  <a:pt x="18670" y="18368"/>
                  <a:pt x="16661" y="19079"/>
                </a:cubicBezTo>
                <a:cubicBezTo>
                  <a:pt x="16244" y="19217"/>
                  <a:pt x="15821" y="19282"/>
                  <a:pt x="15406" y="19282"/>
                </a:cubicBezTo>
                <a:cubicBezTo>
                  <a:pt x="13734" y="19282"/>
                  <a:pt x="12187" y="18223"/>
                  <a:pt x="11700" y="16547"/>
                </a:cubicBezTo>
                <a:cubicBezTo>
                  <a:pt x="10989" y="14454"/>
                  <a:pt x="12119" y="12277"/>
                  <a:pt x="14128" y="11566"/>
                </a:cubicBezTo>
                <a:cubicBezTo>
                  <a:pt x="14545" y="11428"/>
                  <a:pt x="14969" y="11363"/>
                  <a:pt x="15385" y="11363"/>
                </a:cubicBezTo>
                <a:close/>
                <a:moveTo>
                  <a:pt x="10614" y="1"/>
                </a:moveTo>
                <a:cubicBezTo>
                  <a:pt x="10532" y="1"/>
                  <a:pt x="10449" y="21"/>
                  <a:pt x="10382" y="54"/>
                </a:cubicBezTo>
                <a:cubicBezTo>
                  <a:pt x="10131" y="159"/>
                  <a:pt x="9942" y="494"/>
                  <a:pt x="10026" y="766"/>
                </a:cubicBezTo>
                <a:lnTo>
                  <a:pt x="10465" y="2252"/>
                </a:lnTo>
                <a:lnTo>
                  <a:pt x="9419" y="1729"/>
                </a:lnTo>
                <a:cubicBezTo>
                  <a:pt x="9327" y="1660"/>
                  <a:pt x="9221" y="1627"/>
                  <a:pt x="9115" y="1627"/>
                </a:cubicBezTo>
                <a:cubicBezTo>
                  <a:pt x="8932" y="1627"/>
                  <a:pt x="8751" y="1724"/>
                  <a:pt x="8645" y="1896"/>
                </a:cubicBezTo>
                <a:cubicBezTo>
                  <a:pt x="8456" y="2252"/>
                  <a:pt x="8561" y="2587"/>
                  <a:pt x="8896" y="2775"/>
                </a:cubicBezTo>
                <a:lnTo>
                  <a:pt x="10989" y="3905"/>
                </a:lnTo>
                <a:lnTo>
                  <a:pt x="11345" y="4868"/>
                </a:lnTo>
                <a:lnTo>
                  <a:pt x="9252" y="3717"/>
                </a:lnTo>
                <a:cubicBezTo>
                  <a:pt x="9162" y="3662"/>
                  <a:pt x="9066" y="3634"/>
                  <a:pt x="8970" y="3634"/>
                </a:cubicBezTo>
                <a:cubicBezTo>
                  <a:pt x="8775" y="3634"/>
                  <a:pt x="8583" y="3750"/>
                  <a:pt x="8456" y="3989"/>
                </a:cubicBezTo>
                <a:cubicBezTo>
                  <a:pt x="8289" y="4240"/>
                  <a:pt x="8373" y="4596"/>
                  <a:pt x="8728" y="4764"/>
                </a:cubicBezTo>
                <a:lnTo>
                  <a:pt x="11868" y="6438"/>
                </a:lnTo>
                <a:lnTo>
                  <a:pt x="12224" y="7380"/>
                </a:lnTo>
                <a:lnTo>
                  <a:pt x="9084" y="5726"/>
                </a:lnTo>
                <a:cubicBezTo>
                  <a:pt x="8995" y="5671"/>
                  <a:pt x="8896" y="5643"/>
                  <a:pt x="8798" y="5643"/>
                </a:cubicBezTo>
                <a:cubicBezTo>
                  <a:pt x="8598" y="5643"/>
                  <a:pt x="8401" y="5760"/>
                  <a:pt x="8289" y="5998"/>
                </a:cubicBezTo>
                <a:cubicBezTo>
                  <a:pt x="8121" y="6250"/>
                  <a:pt x="8205" y="6605"/>
                  <a:pt x="8561" y="6773"/>
                </a:cubicBezTo>
                <a:lnTo>
                  <a:pt x="12747" y="9054"/>
                </a:lnTo>
                <a:lnTo>
                  <a:pt x="13270" y="10708"/>
                </a:lnTo>
                <a:cubicBezTo>
                  <a:pt x="12391" y="11042"/>
                  <a:pt x="11596" y="11754"/>
                  <a:pt x="11177" y="12528"/>
                </a:cubicBezTo>
                <a:lnTo>
                  <a:pt x="9607" y="11754"/>
                </a:lnTo>
                <a:lnTo>
                  <a:pt x="8038" y="7212"/>
                </a:lnTo>
                <a:cubicBezTo>
                  <a:pt x="7893" y="6939"/>
                  <a:pt x="7712" y="6827"/>
                  <a:pt x="7475" y="6827"/>
                </a:cubicBezTo>
                <a:cubicBezTo>
                  <a:pt x="7403" y="6827"/>
                  <a:pt x="7325" y="6837"/>
                  <a:pt x="7242" y="6857"/>
                </a:cubicBezTo>
                <a:cubicBezTo>
                  <a:pt x="6887" y="6961"/>
                  <a:pt x="6803" y="7296"/>
                  <a:pt x="6887" y="7568"/>
                </a:cubicBezTo>
                <a:lnTo>
                  <a:pt x="8038" y="10959"/>
                </a:lnTo>
                <a:lnTo>
                  <a:pt x="7159" y="10519"/>
                </a:lnTo>
                <a:lnTo>
                  <a:pt x="5945" y="7045"/>
                </a:lnTo>
                <a:cubicBezTo>
                  <a:pt x="5858" y="6821"/>
                  <a:pt x="5616" y="6667"/>
                  <a:pt x="5381" y="6667"/>
                </a:cubicBezTo>
                <a:cubicBezTo>
                  <a:pt x="5331" y="6667"/>
                  <a:pt x="5281" y="6674"/>
                  <a:pt x="5233" y="6689"/>
                </a:cubicBezTo>
                <a:cubicBezTo>
                  <a:pt x="4898" y="6857"/>
                  <a:pt x="4710" y="7129"/>
                  <a:pt x="4898" y="7484"/>
                </a:cubicBezTo>
                <a:lnTo>
                  <a:pt x="5673" y="9745"/>
                </a:lnTo>
                <a:lnTo>
                  <a:pt x="4794" y="9305"/>
                </a:lnTo>
                <a:lnTo>
                  <a:pt x="3936" y="6961"/>
                </a:lnTo>
                <a:cubicBezTo>
                  <a:pt x="3866" y="6737"/>
                  <a:pt x="3613" y="6584"/>
                  <a:pt x="3373" y="6584"/>
                </a:cubicBezTo>
                <a:cubicBezTo>
                  <a:pt x="3322" y="6584"/>
                  <a:pt x="3272" y="6591"/>
                  <a:pt x="3224" y="6605"/>
                </a:cubicBezTo>
                <a:cubicBezTo>
                  <a:pt x="2889" y="6689"/>
                  <a:pt x="2701" y="7045"/>
                  <a:pt x="2889" y="7380"/>
                </a:cubicBezTo>
                <a:lnTo>
                  <a:pt x="3224" y="8531"/>
                </a:lnTo>
                <a:lnTo>
                  <a:pt x="1843" y="7819"/>
                </a:lnTo>
                <a:cubicBezTo>
                  <a:pt x="1753" y="7764"/>
                  <a:pt x="1657" y="7736"/>
                  <a:pt x="1561" y="7736"/>
                </a:cubicBezTo>
                <a:cubicBezTo>
                  <a:pt x="1366" y="7736"/>
                  <a:pt x="1174" y="7853"/>
                  <a:pt x="1047" y="8091"/>
                </a:cubicBezTo>
                <a:cubicBezTo>
                  <a:pt x="880" y="8342"/>
                  <a:pt x="1047" y="8698"/>
                  <a:pt x="1319" y="8866"/>
                </a:cubicBezTo>
                <a:lnTo>
                  <a:pt x="2701" y="9577"/>
                </a:lnTo>
                <a:lnTo>
                  <a:pt x="1570" y="9912"/>
                </a:lnTo>
                <a:cubicBezTo>
                  <a:pt x="1236" y="9996"/>
                  <a:pt x="1047" y="10352"/>
                  <a:pt x="1131" y="10624"/>
                </a:cubicBezTo>
                <a:cubicBezTo>
                  <a:pt x="1216" y="10896"/>
                  <a:pt x="1453" y="11071"/>
                  <a:pt x="1730" y="11071"/>
                </a:cubicBezTo>
                <a:cubicBezTo>
                  <a:pt x="1794" y="11071"/>
                  <a:pt x="1860" y="11062"/>
                  <a:pt x="1926" y="11042"/>
                </a:cubicBezTo>
                <a:lnTo>
                  <a:pt x="4270" y="10352"/>
                </a:lnTo>
                <a:lnTo>
                  <a:pt x="5149" y="10791"/>
                </a:lnTo>
                <a:lnTo>
                  <a:pt x="2889" y="11482"/>
                </a:lnTo>
                <a:cubicBezTo>
                  <a:pt x="2533" y="11566"/>
                  <a:pt x="2366" y="11921"/>
                  <a:pt x="2450" y="12194"/>
                </a:cubicBezTo>
                <a:cubicBezTo>
                  <a:pt x="2518" y="12466"/>
                  <a:pt x="2765" y="12641"/>
                  <a:pt x="3035" y="12641"/>
                </a:cubicBezTo>
                <a:cubicBezTo>
                  <a:pt x="3098" y="12641"/>
                  <a:pt x="3161" y="12632"/>
                  <a:pt x="3224" y="12612"/>
                </a:cubicBezTo>
                <a:lnTo>
                  <a:pt x="6635" y="11566"/>
                </a:lnTo>
                <a:lnTo>
                  <a:pt x="7514" y="12005"/>
                </a:lnTo>
                <a:lnTo>
                  <a:pt x="4187" y="12968"/>
                </a:lnTo>
                <a:cubicBezTo>
                  <a:pt x="3852" y="13052"/>
                  <a:pt x="3663" y="13407"/>
                  <a:pt x="3747" y="13763"/>
                </a:cubicBezTo>
                <a:cubicBezTo>
                  <a:pt x="3833" y="13970"/>
                  <a:pt x="4075" y="14120"/>
                  <a:pt x="4310" y="14120"/>
                </a:cubicBezTo>
                <a:cubicBezTo>
                  <a:pt x="4360" y="14120"/>
                  <a:pt x="4411" y="14113"/>
                  <a:pt x="4459" y="14098"/>
                </a:cubicBezTo>
                <a:lnTo>
                  <a:pt x="9084" y="12800"/>
                </a:lnTo>
                <a:lnTo>
                  <a:pt x="10549" y="13575"/>
                </a:lnTo>
                <a:cubicBezTo>
                  <a:pt x="10298" y="14454"/>
                  <a:pt x="10214" y="15417"/>
                  <a:pt x="10382" y="16379"/>
                </a:cubicBezTo>
                <a:lnTo>
                  <a:pt x="8728" y="16903"/>
                </a:lnTo>
                <a:lnTo>
                  <a:pt x="4459" y="14810"/>
                </a:lnTo>
                <a:cubicBezTo>
                  <a:pt x="4366" y="14782"/>
                  <a:pt x="4274" y="14769"/>
                  <a:pt x="4186" y="14769"/>
                </a:cubicBezTo>
                <a:cubicBezTo>
                  <a:pt x="3936" y="14769"/>
                  <a:pt x="3725" y="14875"/>
                  <a:pt x="3663" y="15061"/>
                </a:cubicBezTo>
                <a:cubicBezTo>
                  <a:pt x="3496" y="15417"/>
                  <a:pt x="3663" y="15752"/>
                  <a:pt x="3936" y="15856"/>
                </a:cubicBezTo>
                <a:lnTo>
                  <a:pt x="7159" y="17426"/>
                </a:lnTo>
                <a:lnTo>
                  <a:pt x="6196" y="17677"/>
                </a:lnTo>
                <a:lnTo>
                  <a:pt x="2889" y="16191"/>
                </a:lnTo>
                <a:cubicBezTo>
                  <a:pt x="2800" y="16136"/>
                  <a:pt x="2703" y="16108"/>
                  <a:pt x="2608" y="16108"/>
                </a:cubicBezTo>
                <a:cubicBezTo>
                  <a:pt x="2413" y="16108"/>
                  <a:pt x="2220" y="16224"/>
                  <a:pt x="2094" y="16463"/>
                </a:cubicBezTo>
                <a:cubicBezTo>
                  <a:pt x="2010" y="16714"/>
                  <a:pt x="2094" y="17070"/>
                  <a:pt x="2450" y="17238"/>
                </a:cubicBezTo>
                <a:lnTo>
                  <a:pt x="4542" y="18200"/>
                </a:lnTo>
                <a:lnTo>
                  <a:pt x="3580" y="18556"/>
                </a:lnTo>
                <a:lnTo>
                  <a:pt x="1403" y="17510"/>
                </a:lnTo>
                <a:cubicBezTo>
                  <a:pt x="1326" y="17456"/>
                  <a:pt x="1244" y="17433"/>
                  <a:pt x="1161" y="17433"/>
                </a:cubicBezTo>
                <a:cubicBezTo>
                  <a:pt x="953" y="17433"/>
                  <a:pt x="743" y="17581"/>
                  <a:pt x="608" y="17761"/>
                </a:cubicBezTo>
                <a:cubicBezTo>
                  <a:pt x="440" y="18033"/>
                  <a:pt x="608" y="18368"/>
                  <a:pt x="880" y="18556"/>
                </a:cubicBezTo>
                <a:lnTo>
                  <a:pt x="2010" y="19079"/>
                </a:lnTo>
                <a:lnTo>
                  <a:pt x="524" y="19603"/>
                </a:lnTo>
                <a:cubicBezTo>
                  <a:pt x="189" y="19686"/>
                  <a:pt x="1" y="20042"/>
                  <a:pt x="84" y="20293"/>
                </a:cubicBezTo>
                <a:cubicBezTo>
                  <a:pt x="171" y="20588"/>
                  <a:pt x="417" y="20754"/>
                  <a:pt x="701" y="20754"/>
                </a:cubicBezTo>
                <a:cubicBezTo>
                  <a:pt x="759" y="20754"/>
                  <a:pt x="819" y="20747"/>
                  <a:pt x="880" y="20733"/>
                </a:cubicBezTo>
                <a:lnTo>
                  <a:pt x="2366" y="20209"/>
                </a:lnTo>
                <a:lnTo>
                  <a:pt x="1759" y="21256"/>
                </a:lnTo>
                <a:cubicBezTo>
                  <a:pt x="1654" y="21612"/>
                  <a:pt x="1759" y="21947"/>
                  <a:pt x="2010" y="22030"/>
                </a:cubicBezTo>
                <a:cubicBezTo>
                  <a:pt x="2177" y="22135"/>
                  <a:pt x="2366" y="22135"/>
                  <a:pt x="2450" y="22135"/>
                </a:cubicBezTo>
                <a:cubicBezTo>
                  <a:pt x="2617" y="22030"/>
                  <a:pt x="2701" y="21947"/>
                  <a:pt x="2805" y="21863"/>
                </a:cubicBezTo>
                <a:lnTo>
                  <a:pt x="4019" y="19686"/>
                </a:lnTo>
                <a:lnTo>
                  <a:pt x="4898" y="19330"/>
                </a:lnTo>
                <a:lnTo>
                  <a:pt x="4898" y="19330"/>
                </a:lnTo>
                <a:lnTo>
                  <a:pt x="3852" y="21423"/>
                </a:lnTo>
                <a:cubicBezTo>
                  <a:pt x="3663" y="21779"/>
                  <a:pt x="3747" y="22135"/>
                  <a:pt x="4019" y="22302"/>
                </a:cubicBezTo>
                <a:cubicBezTo>
                  <a:pt x="4131" y="22302"/>
                  <a:pt x="4252" y="22340"/>
                  <a:pt x="4370" y="22340"/>
                </a:cubicBezTo>
                <a:cubicBezTo>
                  <a:pt x="4429" y="22340"/>
                  <a:pt x="4487" y="22330"/>
                  <a:pt x="4542" y="22302"/>
                </a:cubicBezTo>
                <a:cubicBezTo>
                  <a:pt x="4626" y="22219"/>
                  <a:pt x="4794" y="22135"/>
                  <a:pt x="4794" y="22030"/>
                </a:cubicBezTo>
                <a:lnTo>
                  <a:pt x="6552" y="18807"/>
                </a:lnTo>
                <a:lnTo>
                  <a:pt x="7514" y="18556"/>
                </a:lnTo>
                <a:lnTo>
                  <a:pt x="5840" y="21612"/>
                </a:lnTo>
                <a:cubicBezTo>
                  <a:pt x="5673" y="21947"/>
                  <a:pt x="5756" y="22302"/>
                  <a:pt x="6028" y="22470"/>
                </a:cubicBezTo>
                <a:cubicBezTo>
                  <a:pt x="6140" y="22470"/>
                  <a:pt x="6252" y="22507"/>
                  <a:pt x="6370" y="22507"/>
                </a:cubicBezTo>
                <a:cubicBezTo>
                  <a:pt x="6428" y="22507"/>
                  <a:pt x="6489" y="22498"/>
                  <a:pt x="6552" y="22470"/>
                </a:cubicBezTo>
                <a:cubicBezTo>
                  <a:pt x="6635" y="22386"/>
                  <a:pt x="6803" y="22302"/>
                  <a:pt x="6887" y="22219"/>
                </a:cubicBezTo>
                <a:lnTo>
                  <a:pt x="9084" y="18033"/>
                </a:lnTo>
                <a:lnTo>
                  <a:pt x="10738" y="17426"/>
                </a:lnTo>
                <a:cubicBezTo>
                  <a:pt x="11177" y="18368"/>
                  <a:pt x="11784" y="19079"/>
                  <a:pt x="12558" y="19603"/>
                </a:cubicBezTo>
                <a:lnTo>
                  <a:pt x="11784" y="21089"/>
                </a:lnTo>
                <a:lnTo>
                  <a:pt x="7326" y="22742"/>
                </a:lnTo>
                <a:cubicBezTo>
                  <a:pt x="6991" y="22826"/>
                  <a:pt x="6803" y="23181"/>
                  <a:pt x="6887" y="23433"/>
                </a:cubicBezTo>
                <a:cubicBezTo>
                  <a:pt x="7043" y="23728"/>
                  <a:pt x="7242" y="23893"/>
                  <a:pt x="7509" y="23893"/>
                </a:cubicBezTo>
                <a:cubicBezTo>
                  <a:pt x="7564" y="23893"/>
                  <a:pt x="7621" y="23886"/>
                  <a:pt x="7682" y="23872"/>
                </a:cubicBezTo>
                <a:lnTo>
                  <a:pt x="7682" y="23788"/>
                </a:lnTo>
                <a:lnTo>
                  <a:pt x="10989" y="22658"/>
                </a:lnTo>
                <a:lnTo>
                  <a:pt x="10549" y="23516"/>
                </a:lnTo>
                <a:lnTo>
                  <a:pt x="7159" y="24751"/>
                </a:lnTo>
                <a:cubicBezTo>
                  <a:pt x="6887" y="24835"/>
                  <a:pt x="6719" y="25170"/>
                  <a:pt x="6803" y="25442"/>
                </a:cubicBezTo>
                <a:cubicBezTo>
                  <a:pt x="6872" y="25737"/>
                  <a:pt x="7129" y="25903"/>
                  <a:pt x="7370" y="25903"/>
                </a:cubicBezTo>
                <a:cubicBezTo>
                  <a:pt x="7419" y="25903"/>
                  <a:pt x="7468" y="25896"/>
                  <a:pt x="7514" y="25881"/>
                </a:cubicBezTo>
                <a:lnTo>
                  <a:pt x="7598" y="25881"/>
                </a:lnTo>
                <a:lnTo>
                  <a:pt x="9775" y="25086"/>
                </a:lnTo>
                <a:lnTo>
                  <a:pt x="9335" y="25965"/>
                </a:lnTo>
                <a:lnTo>
                  <a:pt x="7075" y="26739"/>
                </a:lnTo>
                <a:cubicBezTo>
                  <a:pt x="6719" y="26844"/>
                  <a:pt x="6552" y="27179"/>
                  <a:pt x="6719" y="27535"/>
                </a:cubicBezTo>
                <a:cubicBezTo>
                  <a:pt x="6789" y="27745"/>
                  <a:pt x="7049" y="27911"/>
                  <a:pt x="7279" y="27911"/>
                </a:cubicBezTo>
                <a:cubicBezTo>
                  <a:pt x="7324" y="27911"/>
                  <a:pt x="7369" y="27904"/>
                  <a:pt x="7410" y="27891"/>
                </a:cubicBezTo>
                <a:lnTo>
                  <a:pt x="8561" y="27451"/>
                </a:lnTo>
                <a:lnTo>
                  <a:pt x="7849" y="28832"/>
                </a:lnTo>
                <a:cubicBezTo>
                  <a:pt x="7682" y="29188"/>
                  <a:pt x="7849" y="29544"/>
                  <a:pt x="8121" y="29628"/>
                </a:cubicBezTo>
                <a:cubicBezTo>
                  <a:pt x="8289" y="29711"/>
                  <a:pt x="8456" y="29711"/>
                  <a:pt x="8561" y="29711"/>
                </a:cubicBezTo>
                <a:cubicBezTo>
                  <a:pt x="8728" y="29628"/>
                  <a:pt x="8812" y="29544"/>
                  <a:pt x="8896" y="29356"/>
                </a:cubicBezTo>
                <a:lnTo>
                  <a:pt x="9607" y="27974"/>
                </a:lnTo>
                <a:lnTo>
                  <a:pt x="10026" y="29188"/>
                </a:lnTo>
                <a:cubicBezTo>
                  <a:pt x="10112" y="29413"/>
                  <a:pt x="10298" y="29566"/>
                  <a:pt x="10560" y="29566"/>
                </a:cubicBezTo>
                <a:cubicBezTo>
                  <a:pt x="10616" y="29566"/>
                  <a:pt x="10675" y="29559"/>
                  <a:pt x="10738" y="29544"/>
                </a:cubicBezTo>
                <a:cubicBezTo>
                  <a:pt x="11072" y="29460"/>
                  <a:pt x="11261" y="29104"/>
                  <a:pt x="11072" y="28832"/>
                </a:cubicBezTo>
                <a:lnTo>
                  <a:pt x="10382" y="26488"/>
                </a:lnTo>
                <a:lnTo>
                  <a:pt x="10821" y="25609"/>
                </a:lnTo>
                <a:lnTo>
                  <a:pt x="11512" y="27891"/>
                </a:lnTo>
                <a:cubicBezTo>
                  <a:pt x="11581" y="28097"/>
                  <a:pt x="11834" y="28247"/>
                  <a:pt x="12120" y="28247"/>
                </a:cubicBezTo>
                <a:cubicBezTo>
                  <a:pt x="12181" y="28247"/>
                  <a:pt x="12244" y="28240"/>
                  <a:pt x="12307" y="28225"/>
                </a:cubicBezTo>
                <a:cubicBezTo>
                  <a:pt x="12558" y="28142"/>
                  <a:pt x="12747" y="27786"/>
                  <a:pt x="12642" y="27535"/>
                </a:cubicBezTo>
                <a:lnTo>
                  <a:pt x="11596" y="24040"/>
                </a:lnTo>
                <a:lnTo>
                  <a:pt x="12035" y="23181"/>
                </a:lnTo>
                <a:lnTo>
                  <a:pt x="13082" y="26572"/>
                </a:lnTo>
                <a:cubicBezTo>
                  <a:pt x="13151" y="26796"/>
                  <a:pt x="13405" y="26949"/>
                  <a:pt x="13691" y="26949"/>
                </a:cubicBezTo>
                <a:cubicBezTo>
                  <a:pt x="13752" y="26949"/>
                  <a:pt x="13814" y="26943"/>
                  <a:pt x="13877" y="26928"/>
                </a:cubicBezTo>
                <a:cubicBezTo>
                  <a:pt x="14128" y="26844"/>
                  <a:pt x="14317" y="26488"/>
                  <a:pt x="14212" y="26216"/>
                </a:cubicBezTo>
                <a:lnTo>
                  <a:pt x="12831" y="21695"/>
                </a:lnTo>
                <a:lnTo>
                  <a:pt x="13605" y="20126"/>
                </a:lnTo>
                <a:cubicBezTo>
                  <a:pt x="14140" y="20330"/>
                  <a:pt x="14707" y="20448"/>
                  <a:pt x="15286" y="20448"/>
                </a:cubicBezTo>
                <a:cubicBezTo>
                  <a:pt x="15657" y="20448"/>
                  <a:pt x="16033" y="20400"/>
                  <a:pt x="16409" y="20293"/>
                </a:cubicBezTo>
                <a:lnTo>
                  <a:pt x="16933" y="21947"/>
                </a:lnTo>
                <a:lnTo>
                  <a:pt x="14923" y="26321"/>
                </a:lnTo>
                <a:cubicBezTo>
                  <a:pt x="14735" y="26572"/>
                  <a:pt x="14923" y="26928"/>
                  <a:pt x="15175" y="27095"/>
                </a:cubicBezTo>
                <a:lnTo>
                  <a:pt x="15614" y="27095"/>
                </a:lnTo>
                <a:cubicBezTo>
                  <a:pt x="15782" y="27012"/>
                  <a:pt x="15886" y="26928"/>
                  <a:pt x="15970" y="26739"/>
                </a:cubicBezTo>
                <a:lnTo>
                  <a:pt x="17456" y="23600"/>
                </a:lnTo>
                <a:lnTo>
                  <a:pt x="17791" y="24563"/>
                </a:lnTo>
                <a:lnTo>
                  <a:pt x="16221" y="27786"/>
                </a:lnTo>
                <a:cubicBezTo>
                  <a:pt x="16137" y="28058"/>
                  <a:pt x="16221" y="28414"/>
                  <a:pt x="16493" y="28581"/>
                </a:cubicBezTo>
                <a:cubicBezTo>
                  <a:pt x="16577" y="28623"/>
                  <a:pt x="16661" y="28644"/>
                  <a:pt x="16736" y="28644"/>
                </a:cubicBezTo>
                <a:cubicBezTo>
                  <a:pt x="16812" y="28644"/>
                  <a:pt x="16880" y="28623"/>
                  <a:pt x="16933" y="28581"/>
                </a:cubicBezTo>
                <a:cubicBezTo>
                  <a:pt x="17100" y="28581"/>
                  <a:pt x="17268" y="28498"/>
                  <a:pt x="17268" y="28309"/>
                </a:cubicBezTo>
                <a:lnTo>
                  <a:pt x="18314" y="26133"/>
                </a:lnTo>
                <a:lnTo>
                  <a:pt x="18670" y="27095"/>
                </a:lnTo>
                <a:lnTo>
                  <a:pt x="17540" y="29272"/>
                </a:lnTo>
                <a:cubicBezTo>
                  <a:pt x="17456" y="29628"/>
                  <a:pt x="17540" y="29984"/>
                  <a:pt x="17875" y="30067"/>
                </a:cubicBezTo>
                <a:cubicBezTo>
                  <a:pt x="17979" y="30151"/>
                  <a:pt x="18147" y="30151"/>
                  <a:pt x="18314" y="30151"/>
                </a:cubicBezTo>
                <a:cubicBezTo>
                  <a:pt x="18398" y="30067"/>
                  <a:pt x="18586" y="29984"/>
                  <a:pt x="18670" y="29795"/>
                </a:cubicBezTo>
                <a:lnTo>
                  <a:pt x="19193" y="28749"/>
                </a:lnTo>
                <a:lnTo>
                  <a:pt x="19633" y="30235"/>
                </a:lnTo>
                <a:cubicBezTo>
                  <a:pt x="19771" y="30459"/>
                  <a:pt x="19980" y="30612"/>
                  <a:pt x="20237" y="30612"/>
                </a:cubicBezTo>
                <a:cubicBezTo>
                  <a:pt x="20291" y="30612"/>
                  <a:pt x="20348" y="30605"/>
                  <a:pt x="20407" y="30590"/>
                </a:cubicBezTo>
                <a:cubicBezTo>
                  <a:pt x="20679" y="30507"/>
                  <a:pt x="20847" y="30151"/>
                  <a:pt x="20763" y="29879"/>
                </a:cubicBezTo>
                <a:lnTo>
                  <a:pt x="20323" y="28309"/>
                </a:lnTo>
                <a:lnTo>
                  <a:pt x="21370" y="28937"/>
                </a:lnTo>
                <a:cubicBezTo>
                  <a:pt x="21453" y="28979"/>
                  <a:pt x="21542" y="29000"/>
                  <a:pt x="21621" y="29000"/>
                </a:cubicBezTo>
                <a:cubicBezTo>
                  <a:pt x="21699" y="29000"/>
                  <a:pt x="21767" y="28979"/>
                  <a:pt x="21809" y="28937"/>
                </a:cubicBezTo>
                <a:cubicBezTo>
                  <a:pt x="21977" y="28937"/>
                  <a:pt x="22060" y="28832"/>
                  <a:pt x="22165" y="28665"/>
                </a:cubicBezTo>
                <a:cubicBezTo>
                  <a:pt x="22333" y="28414"/>
                  <a:pt x="22249" y="28058"/>
                  <a:pt x="21893" y="27891"/>
                </a:cubicBezTo>
                <a:lnTo>
                  <a:pt x="19716" y="26739"/>
                </a:lnTo>
                <a:lnTo>
                  <a:pt x="19444" y="25798"/>
                </a:lnTo>
                <a:lnTo>
                  <a:pt x="21537" y="26928"/>
                </a:lnTo>
                <a:cubicBezTo>
                  <a:pt x="21631" y="26970"/>
                  <a:pt x="21720" y="26991"/>
                  <a:pt x="21796" y="26991"/>
                </a:cubicBezTo>
                <a:cubicBezTo>
                  <a:pt x="21872" y="26991"/>
                  <a:pt x="21935" y="26970"/>
                  <a:pt x="21977" y="26928"/>
                </a:cubicBezTo>
                <a:cubicBezTo>
                  <a:pt x="22165" y="26928"/>
                  <a:pt x="22249" y="26844"/>
                  <a:pt x="22333" y="26656"/>
                </a:cubicBezTo>
                <a:cubicBezTo>
                  <a:pt x="22500" y="26405"/>
                  <a:pt x="22416" y="26049"/>
                  <a:pt x="22060" y="25881"/>
                </a:cubicBezTo>
                <a:lnTo>
                  <a:pt x="18921" y="24123"/>
                </a:lnTo>
                <a:lnTo>
                  <a:pt x="18586" y="23265"/>
                </a:lnTo>
                <a:lnTo>
                  <a:pt x="21726" y="24919"/>
                </a:lnTo>
                <a:cubicBezTo>
                  <a:pt x="21809" y="24960"/>
                  <a:pt x="21893" y="24981"/>
                  <a:pt x="21969" y="24981"/>
                </a:cubicBezTo>
                <a:cubicBezTo>
                  <a:pt x="22045" y="24981"/>
                  <a:pt x="22113" y="24960"/>
                  <a:pt x="22165" y="24919"/>
                </a:cubicBezTo>
                <a:cubicBezTo>
                  <a:pt x="22333" y="24919"/>
                  <a:pt x="22416" y="24835"/>
                  <a:pt x="22500" y="24647"/>
                </a:cubicBezTo>
                <a:cubicBezTo>
                  <a:pt x="22688" y="24395"/>
                  <a:pt x="22584" y="24040"/>
                  <a:pt x="22249" y="23872"/>
                </a:cubicBezTo>
                <a:lnTo>
                  <a:pt x="18063" y="21612"/>
                </a:lnTo>
                <a:lnTo>
                  <a:pt x="17540" y="19937"/>
                </a:lnTo>
                <a:cubicBezTo>
                  <a:pt x="18398" y="19519"/>
                  <a:pt x="19193" y="18891"/>
                  <a:pt x="19633" y="18117"/>
                </a:cubicBezTo>
                <a:lnTo>
                  <a:pt x="20679" y="18640"/>
                </a:lnTo>
                <a:lnTo>
                  <a:pt x="21202" y="18891"/>
                </a:lnTo>
                <a:lnTo>
                  <a:pt x="22772" y="23433"/>
                </a:lnTo>
                <a:cubicBezTo>
                  <a:pt x="22910" y="23657"/>
                  <a:pt x="23119" y="23810"/>
                  <a:pt x="23376" y="23810"/>
                </a:cubicBezTo>
                <a:cubicBezTo>
                  <a:pt x="23431" y="23810"/>
                  <a:pt x="23488" y="23803"/>
                  <a:pt x="23546" y="23788"/>
                </a:cubicBezTo>
                <a:cubicBezTo>
                  <a:pt x="23902" y="23705"/>
                  <a:pt x="23986" y="23349"/>
                  <a:pt x="23902" y="22993"/>
                </a:cubicBezTo>
                <a:lnTo>
                  <a:pt x="22772" y="19686"/>
                </a:lnTo>
                <a:lnTo>
                  <a:pt x="23630" y="20126"/>
                </a:lnTo>
                <a:lnTo>
                  <a:pt x="24865" y="23516"/>
                </a:lnTo>
                <a:cubicBezTo>
                  <a:pt x="24926" y="23778"/>
                  <a:pt x="25135" y="23937"/>
                  <a:pt x="25341" y="23937"/>
                </a:cubicBezTo>
                <a:cubicBezTo>
                  <a:pt x="25415" y="23937"/>
                  <a:pt x="25489" y="23917"/>
                  <a:pt x="25556" y="23872"/>
                </a:cubicBezTo>
                <a:cubicBezTo>
                  <a:pt x="25911" y="23788"/>
                  <a:pt x="26079" y="23433"/>
                  <a:pt x="25911" y="23181"/>
                </a:cubicBezTo>
                <a:lnTo>
                  <a:pt x="25116" y="20900"/>
                </a:lnTo>
                <a:lnTo>
                  <a:pt x="25995" y="21340"/>
                </a:lnTo>
                <a:lnTo>
                  <a:pt x="26874" y="23705"/>
                </a:lnTo>
                <a:cubicBezTo>
                  <a:pt x="26943" y="23911"/>
                  <a:pt x="27182" y="24061"/>
                  <a:pt x="27416" y="24061"/>
                </a:cubicBezTo>
                <a:cubicBezTo>
                  <a:pt x="27467" y="24061"/>
                  <a:pt x="27517" y="24054"/>
                  <a:pt x="27565" y="24040"/>
                </a:cubicBezTo>
                <a:cubicBezTo>
                  <a:pt x="27921" y="23956"/>
                  <a:pt x="28088" y="23600"/>
                  <a:pt x="27921" y="23265"/>
                </a:cubicBezTo>
                <a:lnTo>
                  <a:pt x="27565" y="22135"/>
                </a:lnTo>
                <a:lnTo>
                  <a:pt x="28967" y="22826"/>
                </a:lnTo>
                <a:cubicBezTo>
                  <a:pt x="29135" y="22909"/>
                  <a:pt x="29218" y="22909"/>
                  <a:pt x="29386" y="22909"/>
                </a:cubicBezTo>
                <a:cubicBezTo>
                  <a:pt x="29574" y="22826"/>
                  <a:pt x="29658" y="22742"/>
                  <a:pt x="29742" y="22554"/>
                </a:cubicBezTo>
                <a:cubicBezTo>
                  <a:pt x="29909" y="22302"/>
                  <a:pt x="29742" y="21947"/>
                  <a:pt x="29490" y="21779"/>
                </a:cubicBezTo>
                <a:lnTo>
                  <a:pt x="28088" y="21089"/>
                </a:lnTo>
                <a:lnTo>
                  <a:pt x="29218" y="20733"/>
                </a:lnTo>
                <a:cubicBezTo>
                  <a:pt x="29574" y="20649"/>
                  <a:pt x="29742" y="20293"/>
                  <a:pt x="29658" y="19937"/>
                </a:cubicBezTo>
                <a:cubicBezTo>
                  <a:pt x="29589" y="19731"/>
                  <a:pt x="29336" y="19581"/>
                  <a:pt x="29050" y="19581"/>
                </a:cubicBezTo>
                <a:cubicBezTo>
                  <a:pt x="28989" y="19581"/>
                  <a:pt x="28926" y="19588"/>
                  <a:pt x="28862" y="19603"/>
                </a:cubicBezTo>
                <a:lnTo>
                  <a:pt x="26518" y="20293"/>
                </a:lnTo>
                <a:lnTo>
                  <a:pt x="25639" y="19854"/>
                </a:lnTo>
                <a:lnTo>
                  <a:pt x="27921" y="19163"/>
                </a:lnTo>
                <a:lnTo>
                  <a:pt x="28004" y="19163"/>
                </a:lnTo>
                <a:cubicBezTo>
                  <a:pt x="28256" y="19079"/>
                  <a:pt x="28444" y="18723"/>
                  <a:pt x="28339" y="18472"/>
                </a:cubicBezTo>
                <a:cubicBezTo>
                  <a:pt x="28270" y="18177"/>
                  <a:pt x="28027" y="18012"/>
                  <a:pt x="27744" y="18012"/>
                </a:cubicBezTo>
                <a:cubicBezTo>
                  <a:pt x="27685" y="18012"/>
                  <a:pt x="27625" y="18019"/>
                  <a:pt x="27565" y="18033"/>
                </a:cubicBezTo>
                <a:lnTo>
                  <a:pt x="24153" y="19079"/>
                </a:lnTo>
                <a:lnTo>
                  <a:pt x="23295" y="18640"/>
                </a:lnTo>
                <a:lnTo>
                  <a:pt x="26602" y="17593"/>
                </a:lnTo>
                <a:lnTo>
                  <a:pt x="26686" y="17593"/>
                </a:lnTo>
                <a:cubicBezTo>
                  <a:pt x="26958" y="17510"/>
                  <a:pt x="27125" y="17154"/>
                  <a:pt x="27042" y="16903"/>
                </a:cubicBezTo>
                <a:cubicBezTo>
                  <a:pt x="26972" y="16607"/>
                  <a:pt x="26715" y="16442"/>
                  <a:pt x="26487" y="16442"/>
                </a:cubicBezTo>
                <a:cubicBezTo>
                  <a:pt x="26440" y="16442"/>
                  <a:pt x="26394" y="16449"/>
                  <a:pt x="26351" y="16463"/>
                </a:cubicBezTo>
                <a:lnTo>
                  <a:pt x="21726" y="17844"/>
                </a:lnTo>
                <a:lnTo>
                  <a:pt x="21286" y="17593"/>
                </a:lnTo>
                <a:lnTo>
                  <a:pt x="20323" y="17154"/>
                </a:lnTo>
                <a:lnTo>
                  <a:pt x="20240" y="17070"/>
                </a:lnTo>
                <a:cubicBezTo>
                  <a:pt x="20491" y="16191"/>
                  <a:pt x="20595" y="15228"/>
                  <a:pt x="20407" y="14286"/>
                </a:cubicBezTo>
                <a:lnTo>
                  <a:pt x="20491" y="14286"/>
                </a:lnTo>
                <a:lnTo>
                  <a:pt x="22060" y="13763"/>
                </a:lnTo>
                <a:lnTo>
                  <a:pt x="26351" y="15856"/>
                </a:lnTo>
                <a:lnTo>
                  <a:pt x="26770" y="15856"/>
                </a:lnTo>
                <a:cubicBezTo>
                  <a:pt x="26958" y="15752"/>
                  <a:pt x="27042" y="15668"/>
                  <a:pt x="27125" y="15500"/>
                </a:cubicBezTo>
                <a:cubicBezTo>
                  <a:pt x="27293" y="15228"/>
                  <a:pt x="27125" y="14893"/>
                  <a:pt x="26874" y="14705"/>
                </a:cubicBezTo>
                <a:lnTo>
                  <a:pt x="23630" y="13240"/>
                </a:lnTo>
                <a:lnTo>
                  <a:pt x="24593" y="12884"/>
                </a:lnTo>
                <a:lnTo>
                  <a:pt x="27921" y="14454"/>
                </a:lnTo>
                <a:cubicBezTo>
                  <a:pt x="28004" y="14538"/>
                  <a:pt x="28172" y="14538"/>
                  <a:pt x="28339" y="14538"/>
                </a:cubicBezTo>
                <a:cubicBezTo>
                  <a:pt x="28444" y="14454"/>
                  <a:pt x="28611" y="14370"/>
                  <a:pt x="28695" y="14182"/>
                </a:cubicBezTo>
                <a:cubicBezTo>
                  <a:pt x="28779" y="13931"/>
                  <a:pt x="28695" y="13575"/>
                  <a:pt x="28339" y="13407"/>
                </a:cubicBezTo>
                <a:lnTo>
                  <a:pt x="26246" y="12361"/>
                </a:lnTo>
                <a:lnTo>
                  <a:pt x="27209" y="12089"/>
                </a:lnTo>
                <a:lnTo>
                  <a:pt x="29386" y="13135"/>
                </a:lnTo>
                <a:cubicBezTo>
                  <a:pt x="29480" y="13188"/>
                  <a:pt x="29548" y="13214"/>
                  <a:pt x="29613" y="13214"/>
                </a:cubicBezTo>
                <a:cubicBezTo>
                  <a:pt x="29679" y="13214"/>
                  <a:pt x="29742" y="13188"/>
                  <a:pt x="29825" y="13135"/>
                </a:cubicBezTo>
                <a:cubicBezTo>
                  <a:pt x="30014" y="13135"/>
                  <a:pt x="30097" y="12968"/>
                  <a:pt x="30181" y="12884"/>
                </a:cubicBezTo>
                <a:cubicBezTo>
                  <a:pt x="30348" y="12528"/>
                  <a:pt x="30181" y="12194"/>
                  <a:pt x="29909" y="12089"/>
                </a:cubicBezTo>
                <a:lnTo>
                  <a:pt x="28779" y="11566"/>
                </a:lnTo>
                <a:lnTo>
                  <a:pt x="30265" y="11042"/>
                </a:lnTo>
                <a:cubicBezTo>
                  <a:pt x="30621" y="10959"/>
                  <a:pt x="30788" y="10624"/>
                  <a:pt x="30704" y="10268"/>
                </a:cubicBezTo>
                <a:cubicBezTo>
                  <a:pt x="30635" y="10044"/>
                  <a:pt x="30381" y="9891"/>
                  <a:pt x="30095" y="9891"/>
                </a:cubicBezTo>
                <a:cubicBezTo>
                  <a:pt x="30034" y="9891"/>
                  <a:pt x="29971" y="9897"/>
                  <a:pt x="29909" y="9912"/>
                </a:cubicBezTo>
                <a:lnTo>
                  <a:pt x="28444" y="10435"/>
                </a:lnTo>
                <a:lnTo>
                  <a:pt x="29051" y="9305"/>
                </a:lnTo>
                <a:cubicBezTo>
                  <a:pt x="29135" y="9054"/>
                  <a:pt x="29051" y="8698"/>
                  <a:pt x="28779" y="8531"/>
                </a:cubicBezTo>
                <a:cubicBezTo>
                  <a:pt x="28708" y="8477"/>
                  <a:pt x="28621" y="8454"/>
                  <a:pt x="28532" y="8454"/>
                </a:cubicBezTo>
                <a:cubicBezTo>
                  <a:pt x="28307" y="8454"/>
                  <a:pt x="28064" y="8602"/>
                  <a:pt x="28004" y="8782"/>
                </a:cubicBezTo>
                <a:lnTo>
                  <a:pt x="26770" y="10959"/>
                </a:lnTo>
                <a:lnTo>
                  <a:pt x="25911" y="11231"/>
                </a:lnTo>
                <a:lnTo>
                  <a:pt x="26958" y="9138"/>
                </a:lnTo>
                <a:cubicBezTo>
                  <a:pt x="27125" y="8866"/>
                  <a:pt x="27042" y="8531"/>
                  <a:pt x="26770" y="8342"/>
                </a:cubicBezTo>
                <a:cubicBezTo>
                  <a:pt x="26677" y="8296"/>
                  <a:pt x="26583" y="8276"/>
                  <a:pt x="26493" y="8276"/>
                </a:cubicBezTo>
                <a:cubicBezTo>
                  <a:pt x="26259" y="8276"/>
                  <a:pt x="26056" y="8418"/>
                  <a:pt x="25995" y="8615"/>
                </a:cubicBezTo>
                <a:lnTo>
                  <a:pt x="24258" y="11754"/>
                </a:lnTo>
                <a:lnTo>
                  <a:pt x="23295" y="12089"/>
                </a:lnTo>
                <a:lnTo>
                  <a:pt x="24949" y="8949"/>
                </a:lnTo>
                <a:cubicBezTo>
                  <a:pt x="25116" y="8698"/>
                  <a:pt x="25032" y="8342"/>
                  <a:pt x="24781" y="8175"/>
                </a:cubicBezTo>
                <a:cubicBezTo>
                  <a:pt x="24682" y="8128"/>
                  <a:pt x="24583" y="8108"/>
                  <a:pt x="24487" y="8108"/>
                </a:cubicBezTo>
                <a:cubicBezTo>
                  <a:pt x="24241" y="8108"/>
                  <a:pt x="24023" y="8245"/>
                  <a:pt x="23902" y="8426"/>
                </a:cubicBezTo>
                <a:lnTo>
                  <a:pt x="21726" y="12612"/>
                </a:lnTo>
                <a:lnTo>
                  <a:pt x="20072" y="13135"/>
                </a:lnTo>
                <a:cubicBezTo>
                  <a:pt x="19633" y="12277"/>
                  <a:pt x="19026" y="11566"/>
                  <a:pt x="18230" y="11042"/>
                </a:cubicBezTo>
                <a:lnTo>
                  <a:pt x="19026" y="9473"/>
                </a:lnTo>
                <a:lnTo>
                  <a:pt x="23463" y="7903"/>
                </a:lnTo>
                <a:cubicBezTo>
                  <a:pt x="23818" y="7819"/>
                  <a:pt x="23986" y="7484"/>
                  <a:pt x="23902" y="7129"/>
                </a:cubicBezTo>
                <a:cubicBezTo>
                  <a:pt x="23764" y="6904"/>
                  <a:pt x="23555" y="6751"/>
                  <a:pt x="23287" y="6751"/>
                </a:cubicBezTo>
                <a:cubicBezTo>
                  <a:pt x="23229" y="6751"/>
                  <a:pt x="23169" y="6758"/>
                  <a:pt x="23107" y="6773"/>
                </a:cubicBezTo>
                <a:lnTo>
                  <a:pt x="19800" y="8008"/>
                </a:lnTo>
                <a:lnTo>
                  <a:pt x="20240" y="7129"/>
                </a:lnTo>
                <a:lnTo>
                  <a:pt x="23630" y="5915"/>
                </a:lnTo>
                <a:cubicBezTo>
                  <a:pt x="23902" y="5810"/>
                  <a:pt x="24070" y="5475"/>
                  <a:pt x="23986" y="5119"/>
                </a:cubicBezTo>
                <a:cubicBezTo>
                  <a:pt x="23916" y="4909"/>
                  <a:pt x="23656" y="4743"/>
                  <a:pt x="23426" y="4743"/>
                </a:cubicBezTo>
                <a:cubicBezTo>
                  <a:pt x="23381" y="4743"/>
                  <a:pt x="23337" y="4750"/>
                  <a:pt x="23295" y="4764"/>
                </a:cubicBezTo>
                <a:lnTo>
                  <a:pt x="23212" y="4764"/>
                </a:lnTo>
                <a:lnTo>
                  <a:pt x="21014" y="5559"/>
                </a:lnTo>
                <a:lnTo>
                  <a:pt x="21453" y="4680"/>
                </a:lnTo>
                <a:lnTo>
                  <a:pt x="23735" y="3905"/>
                </a:lnTo>
                <a:cubicBezTo>
                  <a:pt x="24070" y="3717"/>
                  <a:pt x="24258" y="3466"/>
                  <a:pt x="24070" y="3110"/>
                </a:cubicBezTo>
                <a:cubicBezTo>
                  <a:pt x="24002" y="2908"/>
                  <a:pt x="23757" y="2746"/>
                  <a:pt x="23534" y="2746"/>
                </a:cubicBezTo>
                <a:cubicBezTo>
                  <a:pt x="23480" y="2746"/>
                  <a:pt x="23428" y="2755"/>
                  <a:pt x="23379" y="2775"/>
                </a:cubicBezTo>
                <a:lnTo>
                  <a:pt x="22249" y="3194"/>
                </a:lnTo>
                <a:lnTo>
                  <a:pt x="22939" y="1729"/>
                </a:lnTo>
                <a:cubicBezTo>
                  <a:pt x="23107" y="1457"/>
                  <a:pt x="22939" y="1101"/>
                  <a:pt x="22688" y="933"/>
                </a:cubicBezTo>
                <a:cubicBezTo>
                  <a:pt x="22619" y="933"/>
                  <a:pt x="22521" y="896"/>
                  <a:pt x="22439" y="896"/>
                </a:cubicBezTo>
                <a:cubicBezTo>
                  <a:pt x="22398" y="896"/>
                  <a:pt x="22360" y="906"/>
                  <a:pt x="22333" y="933"/>
                </a:cubicBezTo>
                <a:cubicBezTo>
                  <a:pt x="22165" y="933"/>
                  <a:pt x="21977" y="1017"/>
                  <a:pt x="21893" y="1206"/>
                </a:cubicBezTo>
                <a:lnTo>
                  <a:pt x="21202" y="2587"/>
                </a:lnTo>
                <a:lnTo>
                  <a:pt x="20763" y="1457"/>
                </a:lnTo>
                <a:cubicBezTo>
                  <a:pt x="20701" y="1195"/>
                  <a:pt x="20538" y="1036"/>
                  <a:pt x="20323" y="1036"/>
                </a:cubicBezTo>
                <a:cubicBezTo>
                  <a:pt x="20245" y="1036"/>
                  <a:pt x="20161" y="1056"/>
                  <a:pt x="20072" y="1101"/>
                </a:cubicBezTo>
                <a:cubicBezTo>
                  <a:pt x="19716" y="1206"/>
                  <a:pt x="19549" y="1457"/>
                  <a:pt x="19716" y="1813"/>
                </a:cubicBezTo>
                <a:lnTo>
                  <a:pt x="20407" y="4157"/>
                </a:lnTo>
                <a:lnTo>
                  <a:pt x="19967" y="5036"/>
                </a:lnTo>
                <a:lnTo>
                  <a:pt x="19277" y="2775"/>
                </a:lnTo>
                <a:cubicBezTo>
                  <a:pt x="19207" y="2480"/>
                  <a:pt x="18951" y="2315"/>
                  <a:pt x="18674" y="2315"/>
                </a:cubicBezTo>
                <a:cubicBezTo>
                  <a:pt x="18617" y="2315"/>
                  <a:pt x="18559" y="2321"/>
                  <a:pt x="18502" y="2336"/>
                </a:cubicBezTo>
                <a:cubicBezTo>
                  <a:pt x="18230" y="2503"/>
                  <a:pt x="18063" y="2775"/>
                  <a:pt x="18147" y="3110"/>
                </a:cubicBezTo>
                <a:lnTo>
                  <a:pt x="19193" y="6605"/>
                </a:lnTo>
                <a:lnTo>
                  <a:pt x="18754" y="7484"/>
                </a:lnTo>
                <a:lnTo>
                  <a:pt x="17707" y="4073"/>
                </a:lnTo>
                <a:cubicBezTo>
                  <a:pt x="17638" y="3778"/>
                  <a:pt x="17381" y="3612"/>
                  <a:pt x="17104" y="3612"/>
                </a:cubicBezTo>
                <a:cubicBezTo>
                  <a:pt x="17047" y="3612"/>
                  <a:pt x="16990" y="3619"/>
                  <a:pt x="16933" y="3633"/>
                </a:cubicBezTo>
                <a:cubicBezTo>
                  <a:pt x="16661" y="3822"/>
                  <a:pt x="16493" y="4073"/>
                  <a:pt x="16577" y="4429"/>
                </a:cubicBezTo>
                <a:lnTo>
                  <a:pt x="17979" y="8949"/>
                </a:lnTo>
                <a:lnTo>
                  <a:pt x="17268" y="10352"/>
                </a:lnTo>
                <a:lnTo>
                  <a:pt x="17184" y="10435"/>
                </a:lnTo>
                <a:lnTo>
                  <a:pt x="17184" y="10519"/>
                </a:lnTo>
                <a:cubicBezTo>
                  <a:pt x="16598" y="10296"/>
                  <a:pt x="15984" y="10184"/>
                  <a:pt x="15354" y="10184"/>
                </a:cubicBezTo>
                <a:cubicBezTo>
                  <a:pt x="15040" y="10184"/>
                  <a:pt x="14721" y="10212"/>
                  <a:pt x="14400" y="10268"/>
                </a:cubicBezTo>
                <a:lnTo>
                  <a:pt x="14317" y="10184"/>
                </a:lnTo>
                <a:lnTo>
                  <a:pt x="13877" y="8698"/>
                </a:lnTo>
                <a:lnTo>
                  <a:pt x="15886" y="4345"/>
                </a:lnTo>
                <a:cubicBezTo>
                  <a:pt x="16054" y="4073"/>
                  <a:pt x="15886" y="3717"/>
                  <a:pt x="15614" y="3550"/>
                </a:cubicBezTo>
                <a:cubicBezTo>
                  <a:pt x="15552" y="3529"/>
                  <a:pt x="15484" y="3519"/>
                  <a:pt x="15414" y="3519"/>
                </a:cubicBezTo>
                <a:cubicBezTo>
                  <a:pt x="15199" y="3519"/>
                  <a:pt x="14966" y="3617"/>
                  <a:pt x="14840" y="3822"/>
                </a:cubicBezTo>
                <a:lnTo>
                  <a:pt x="13354" y="7045"/>
                </a:lnTo>
                <a:lnTo>
                  <a:pt x="12998" y="6082"/>
                </a:lnTo>
                <a:lnTo>
                  <a:pt x="14568" y="2859"/>
                </a:lnTo>
                <a:cubicBezTo>
                  <a:pt x="14651" y="2503"/>
                  <a:pt x="14568" y="2147"/>
                  <a:pt x="14317" y="2064"/>
                </a:cubicBezTo>
                <a:cubicBezTo>
                  <a:pt x="14218" y="2017"/>
                  <a:pt x="14120" y="1997"/>
                  <a:pt x="14027" y="1997"/>
                </a:cubicBezTo>
                <a:cubicBezTo>
                  <a:pt x="13785" y="1997"/>
                  <a:pt x="13582" y="2139"/>
                  <a:pt x="13521" y="2336"/>
                </a:cubicBezTo>
                <a:lnTo>
                  <a:pt x="12475" y="4512"/>
                </a:lnTo>
                <a:lnTo>
                  <a:pt x="12119" y="3550"/>
                </a:lnTo>
                <a:lnTo>
                  <a:pt x="13270" y="1289"/>
                </a:lnTo>
                <a:cubicBezTo>
                  <a:pt x="13354" y="1017"/>
                  <a:pt x="13270" y="682"/>
                  <a:pt x="12914" y="494"/>
                </a:cubicBezTo>
                <a:cubicBezTo>
                  <a:pt x="12847" y="473"/>
                  <a:pt x="12776" y="463"/>
                  <a:pt x="12705" y="463"/>
                </a:cubicBezTo>
                <a:cubicBezTo>
                  <a:pt x="12486" y="463"/>
                  <a:pt x="12261" y="561"/>
                  <a:pt x="12119" y="766"/>
                </a:cubicBezTo>
                <a:lnTo>
                  <a:pt x="11596" y="1896"/>
                </a:lnTo>
                <a:lnTo>
                  <a:pt x="11177" y="410"/>
                </a:lnTo>
                <a:cubicBezTo>
                  <a:pt x="11072" y="327"/>
                  <a:pt x="10989" y="159"/>
                  <a:pt x="10905" y="159"/>
                </a:cubicBezTo>
                <a:cubicBezTo>
                  <a:pt x="10855" y="46"/>
                  <a:pt x="10737" y="1"/>
                  <a:pt x="1061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7" name="Google Shape;4722;p48">
            <a:extLst>
              <a:ext uri="{FF2B5EF4-FFF2-40B4-BE49-F238E27FC236}">
                <a16:creationId xmlns:a16="http://schemas.microsoft.com/office/drawing/2014/main" id="{ACFB8F93-E44C-4A3D-B9D4-C0014DFEDB9B}"/>
              </a:ext>
            </a:extLst>
          </p:cNvPr>
          <p:cNvGrpSpPr/>
          <p:nvPr/>
        </p:nvGrpSpPr>
        <p:grpSpPr>
          <a:xfrm rot="1193729">
            <a:off x="7771709" y="1949228"/>
            <a:ext cx="1152758" cy="1306315"/>
            <a:chOff x="818594" y="2523037"/>
            <a:chExt cx="679632" cy="772797"/>
          </a:xfrm>
        </p:grpSpPr>
        <p:sp>
          <p:nvSpPr>
            <p:cNvPr id="498" name="Google Shape;4723;p48">
              <a:extLst>
                <a:ext uri="{FF2B5EF4-FFF2-40B4-BE49-F238E27FC236}">
                  <a16:creationId xmlns:a16="http://schemas.microsoft.com/office/drawing/2014/main" id="{07A0C00A-814C-40CD-BE0F-B07FFC6955E7}"/>
                </a:ext>
              </a:extLst>
            </p:cNvPr>
            <p:cNvSpPr/>
            <p:nvPr/>
          </p:nvSpPr>
          <p:spPr>
            <a:xfrm>
              <a:off x="987567" y="2587488"/>
              <a:ext cx="202154" cy="168338"/>
            </a:xfrm>
            <a:custGeom>
              <a:avLst/>
              <a:gdLst/>
              <a:ahLst/>
              <a:cxnLst/>
              <a:rect l="l" t="t" r="r" b="b"/>
              <a:pathLst>
                <a:path w="7048" h="5869" extrusionOk="0">
                  <a:moveTo>
                    <a:pt x="4119" y="1"/>
                  </a:moveTo>
                  <a:cubicBezTo>
                    <a:pt x="3642" y="1"/>
                    <a:pt x="3161" y="124"/>
                    <a:pt x="2701" y="269"/>
                  </a:cubicBezTo>
                  <a:cubicBezTo>
                    <a:pt x="2041" y="449"/>
                    <a:pt x="1360" y="689"/>
                    <a:pt x="959" y="1190"/>
                  </a:cubicBezTo>
                  <a:cubicBezTo>
                    <a:pt x="538" y="1771"/>
                    <a:pt x="458" y="2532"/>
                    <a:pt x="458" y="3273"/>
                  </a:cubicBezTo>
                  <a:cubicBezTo>
                    <a:pt x="458" y="4077"/>
                    <a:pt x="1" y="5869"/>
                    <a:pt x="1114" y="5869"/>
                  </a:cubicBezTo>
                  <a:cubicBezTo>
                    <a:pt x="1166" y="5869"/>
                    <a:pt x="1221" y="5865"/>
                    <a:pt x="1279" y="5857"/>
                  </a:cubicBezTo>
                  <a:cubicBezTo>
                    <a:pt x="2621" y="5697"/>
                    <a:pt x="3963" y="5196"/>
                    <a:pt x="5285" y="4855"/>
                  </a:cubicBezTo>
                  <a:cubicBezTo>
                    <a:pt x="5966" y="4695"/>
                    <a:pt x="6627" y="4455"/>
                    <a:pt x="6867" y="3854"/>
                  </a:cubicBezTo>
                  <a:cubicBezTo>
                    <a:pt x="7048" y="3353"/>
                    <a:pt x="6867" y="2772"/>
                    <a:pt x="6627" y="2352"/>
                  </a:cubicBezTo>
                  <a:cubicBezTo>
                    <a:pt x="6287" y="1531"/>
                    <a:pt x="5866" y="609"/>
                    <a:pt x="5045" y="189"/>
                  </a:cubicBezTo>
                  <a:cubicBezTo>
                    <a:pt x="4743" y="54"/>
                    <a:pt x="4432" y="1"/>
                    <a:pt x="4119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724;p48">
              <a:extLst>
                <a:ext uri="{FF2B5EF4-FFF2-40B4-BE49-F238E27FC236}">
                  <a16:creationId xmlns:a16="http://schemas.microsoft.com/office/drawing/2014/main" id="{0A7D66EF-047F-4F25-A173-5404EF64B7FD}"/>
                </a:ext>
              </a:extLst>
            </p:cNvPr>
            <p:cNvSpPr/>
            <p:nvPr/>
          </p:nvSpPr>
          <p:spPr>
            <a:xfrm>
              <a:off x="818594" y="2677468"/>
              <a:ext cx="679632" cy="618366"/>
            </a:xfrm>
            <a:custGeom>
              <a:avLst/>
              <a:gdLst/>
              <a:ahLst/>
              <a:cxnLst/>
              <a:rect l="l" t="t" r="r" b="b"/>
              <a:pathLst>
                <a:path w="23695" h="21559" extrusionOk="0">
                  <a:moveTo>
                    <a:pt x="11875" y="0"/>
                  </a:moveTo>
                  <a:cubicBezTo>
                    <a:pt x="11011" y="0"/>
                    <a:pt x="10132" y="103"/>
                    <a:pt x="9253" y="316"/>
                  </a:cubicBezTo>
                  <a:cubicBezTo>
                    <a:pt x="3505" y="1718"/>
                    <a:pt x="0" y="7567"/>
                    <a:pt x="1342" y="13335"/>
                  </a:cubicBezTo>
                  <a:cubicBezTo>
                    <a:pt x="2536" y="18231"/>
                    <a:pt x="6956" y="21558"/>
                    <a:pt x="11854" y="21558"/>
                  </a:cubicBezTo>
                  <a:cubicBezTo>
                    <a:pt x="12707" y="21558"/>
                    <a:pt x="13574" y="21457"/>
                    <a:pt x="14441" y="21246"/>
                  </a:cubicBezTo>
                  <a:cubicBezTo>
                    <a:pt x="20189" y="19844"/>
                    <a:pt x="23694" y="13996"/>
                    <a:pt x="22372" y="8228"/>
                  </a:cubicBezTo>
                  <a:cubicBezTo>
                    <a:pt x="21164" y="3275"/>
                    <a:pt x="16760" y="0"/>
                    <a:pt x="11875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4725;p48">
              <a:extLst>
                <a:ext uri="{FF2B5EF4-FFF2-40B4-BE49-F238E27FC236}">
                  <a16:creationId xmlns:a16="http://schemas.microsoft.com/office/drawing/2014/main" id="{2D41C705-E91C-43B0-A801-D32375F22281}"/>
                </a:ext>
              </a:extLst>
            </p:cNvPr>
            <p:cNvSpPr/>
            <p:nvPr/>
          </p:nvSpPr>
          <p:spPr>
            <a:xfrm>
              <a:off x="847306" y="2801437"/>
              <a:ext cx="615297" cy="298814"/>
            </a:xfrm>
            <a:custGeom>
              <a:avLst/>
              <a:gdLst/>
              <a:ahLst/>
              <a:cxnLst/>
              <a:rect l="l" t="t" r="r" b="b"/>
              <a:pathLst>
                <a:path w="21452" h="10418" extrusionOk="0">
                  <a:moveTo>
                    <a:pt x="19529" y="0"/>
                  </a:moveTo>
                  <a:cubicBezTo>
                    <a:pt x="18187" y="1162"/>
                    <a:pt x="16685" y="2243"/>
                    <a:pt x="14862" y="3165"/>
                  </a:cubicBezTo>
                  <a:cubicBezTo>
                    <a:pt x="11550" y="4813"/>
                    <a:pt x="7828" y="5661"/>
                    <a:pt x="4131" y="5661"/>
                  </a:cubicBezTo>
                  <a:cubicBezTo>
                    <a:pt x="2797" y="5661"/>
                    <a:pt x="1467" y="5551"/>
                    <a:pt x="161" y="5328"/>
                  </a:cubicBezTo>
                  <a:lnTo>
                    <a:pt x="161" y="5328"/>
                  </a:lnTo>
                  <a:cubicBezTo>
                    <a:pt x="1" y="6510"/>
                    <a:pt x="81" y="7751"/>
                    <a:pt x="341" y="9013"/>
                  </a:cubicBezTo>
                  <a:cubicBezTo>
                    <a:pt x="501" y="9414"/>
                    <a:pt x="581" y="9834"/>
                    <a:pt x="742" y="10255"/>
                  </a:cubicBezTo>
                  <a:cubicBezTo>
                    <a:pt x="1822" y="10362"/>
                    <a:pt x="2918" y="10418"/>
                    <a:pt x="4018" y="10418"/>
                  </a:cubicBezTo>
                  <a:cubicBezTo>
                    <a:pt x="6404" y="10418"/>
                    <a:pt x="8807" y="10156"/>
                    <a:pt x="11096" y="9594"/>
                  </a:cubicBezTo>
                  <a:cubicBezTo>
                    <a:pt x="13099" y="9093"/>
                    <a:pt x="15102" y="8332"/>
                    <a:pt x="16945" y="7411"/>
                  </a:cubicBezTo>
                  <a:cubicBezTo>
                    <a:pt x="18607" y="6590"/>
                    <a:pt x="20109" y="5668"/>
                    <a:pt x="21451" y="4587"/>
                  </a:cubicBezTo>
                  <a:cubicBezTo>
                    <a:pt x="21451" y="4326"/>
                    <a:pt x="21371" y="4166"/>
                    <a:pt x="21371" y="3906"/>
                  </a:cubicBezTo>
                  <a:cubicBezTo>
                    <a:pt x="20951" y="2404"/>
                    <a:pt x="20370" y="1082"/>
                    <a:pt x="19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4726;p48">
              <a:extLst>
                <a:ext uri="{FF2B5EF4-FFF2-40B4-BE49-F238E27FC236}">
                  <a16:creationId xmlns:a16="http://schemas.microsoft.com/office/drawing/2014/main" id="{47A2CD96-BE1F-4AF0-B50E-CAA1C6DA6528}"/>
                </a:ext>
              </a:extLst>
            </p:cNvPr>
            <p:cNvSpPr/>
            <p:nvPr/>
          </p:nvSpPr>
          <p:spPr>
            <a:xfrm>
              <a:off x="892683" y="2996168"/>
              <a:ext cx="74144" cy="69297"/>
            </a:xfrm>
            <a:custGeom>
              <a:avLst/>
              <a:gdLst/>
              <a:ahLst/>
              <a:cxnLst/>
              <a:rect l="l" t="t" r="r" b="b"/>
              <a:pathLst>
                <a:path w="2585" h="2416" extrusionOk="0">
                  <a:moveTo>
                    <a:pt x="1380" y="1"/>
                  </a:moveTo>
                  <a:cubicBezTo>
                    <a:pt x="1298" y="1"/>
                    <a:pt x="1213" y="41"/>
                    <a:pt x="1163" y="121"/>
                  </a:cubicBezTo>
                  <a:lnTo>
                    <a:pt x="922" y="542"/>
                  </a:lnTo>
                  <a:cubicBezTo>
                    <a:pt x="922" y="622"/>
                    <a:pt x="842" y="722"/>
                    <a:pt x="762" y="722"/>
                  </a:cubicBezTo>
                  <a:lnTo>
                    <a:pt x="261" y="722"/>
                  </a:lnTo>
                  <a:cubicBezTo>
                    <a:pt x="81" y="722"/>
                    <a:pt x="1" y="962"/>
                    <a:pt x="161" y="1042"/>
                  </a:cubicBezTo>
                  <a:lnTo>
                    <a:pt x="502" y="1463"/>
                  </a:lnTo>
                  <a:cubicBezTo>
                    <a:pt x="502" y="1463"/>
                    <a:pt x="582" y="1543"/>
                    <a:pt x="502" y="1623"/>
                  </a:cubicBezTo>
                  <a:lnTo>
                    <a:pt x="421" y="2124"/>
                  </a:lnTo>
                  <a:cubicBezTo>
                    <a:pt x="421" y="2271"/>
                    <a:pt x="529" y="2406"/>
                    <a:pt x="666" y="2406"/>
                  </a:cubicBezTo>
                  <a:cubicBezTo>
                    <a:pt x="697" y="2406"/>
                    <a:pt x="729" y="2399"/>
                    <a:pt x="762" y="2384"/>
                  </a:cubicBezTo>
                  <a:lnTo>
                    <a:pt x="1163" y="2124"/>
                  </a:lnTo>
                  <a:lnTo>
                    <a:pt x="1343" y="2124"/>
                  </a:lnTo>
                  <a:lnTo>
                    <a:pt x="1843" y="2384"/>
                  </a:lnTo>
                  <a:cubicBezTo>
                    <a:pt x="1865" y="2406"/>
                    <a:pt x="1898" y="2416"/>
                    <a:pt x="1933" y="2416"/>
                  </a:cubicBezTo>
                  <a:cubicBezTo>
                    <a:pt x="2029" y="2416"/>
                    <a:pt x="2142" y="2341"/>
                    <a:pt x="2084" y="2224"/>
                  </a:cubicBezTo>
                  <a:lnTo>
                    <a:pt x="2084" y="1723"/>
                  </a:lnTo>
                  <a:cubicBezTo>
                    <a:pt x="2004" y="1623"/>
                    <a:pt x="2084" y="1543"/>
                    <a:pt x="2084" y="1543"/>
                  </a:cubicBezTo>
                  <a:lnTo>
                    <a:pt x="2504" y="1223"/>
                  </a:lnTo>
                  <a:cubicBezTo>
                    <a:pt x="2585" y="1042"/>
                    <a:pt x="2585" y="882"/>
                    <a:pt x="2424" y="802"/>
                  </a:cubicBezTo>
                  <a:lnTo>
                    <a:pt x="1924" y="722"/>
                  </a:lnTo>
                  <a:cubicBezTo>
                    <a:pt x="1843" y="722"/>
                    <a:pt x="1763" y="722"/>
                    <a:pt x="1763" y="622"/>
                  </a:cubicBezTo>
                  <a:lnTo>
                    <a:pt x="1583" y="121"/>
                  </a:lnTo>
                  <a:cubicBezTo>
                    <a:pt x="1543" y="41"/>
                    <a:pt x="1463" y="1"/>
                    <a:pt x="1380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4727;p48">
              <a:extLst>
                <a:ext uri="{FF2B5EF4-FFF2-40B4-BE49-F238E27FC236}">
                  <a16:creationId xmlns:a16="http://schemas.microsoft.com/office/drawing/2014/main" id="{8ED08FA6-F06C-4CB0-93CE-2D6DAF1A082F}"/>
                </a:ext>
              </a:extLst>
            </p:cNvPr>
            <p:cNvSpPr/>
            <p:nvPr/>
          </p:nvSpPr>
          <p:spPr>
            <a:xfrm>
              <a:off x="1024253" y="2985211"/>
              <a:ext cx="71850" cy="70502"/>
            </a:xfrm>
            <a:custGeom>
              <a:avLst/>
              <a:gdLst/>
              <a:ahLst/>
              <a:cxnLst/>
              <a:rect l="l" t="t" r="r" b="b"/>
              <a:pathLst>
                <a:path w="2505" h="2458" extrusionOk="0">
                  <a:moveTo>
                    <a:pt x="1044" y="1"/>
                  </a:moveTo>
                  <a:cubicBezTo>
                    <a:pt x="968" y="1"/>
                    <a:pt x="890" y="73"/>
                    <a:pt x="842" y="183"/>
                  </a:cubicBezTo>
                  <a:lnTo>
                    <a:pt x="762" y="683"/>
                  </a:lnTo>
                  <a:cubicBezTo>
                    <a:pt x="762" y="763"/>
                    <a:pt x="681" y="763"/>
                    <a:pt x="681" y="844"/>
                  </a:cubicBezTo>
                  <a:lnTo>
                    <a:pt x="181" y="1004"/>
                  </a:lnTo>
                  <a:cubicBezTo>
                    <a:pt x="0" y="1104"/>
                    <a:pt x="0" y="1344"/>
                    <a:pt x="181" y="1424"/>
                  </a:cubicBezTo>
                  <a:lnTo>
                    <a:pt x="581" y="1685"/>
                  </a:lnTo>
                  <a:cubicBezTo>
                    <a:pt x="681" y="1685"/>
                    <a:pt x="681" y="1765"/>
                    <a:pt x="681" y="1765"/>
                  </a:cubicBezTo>
                  <a:lnTo>
                    <a:pt x="762" y="2266"/>
                  </a:lnTo>
                  <a:cubicBezTo>
                    <a:pt x="762" y="2383"/>
                    <a:pt x="890" y="2457"/>
                    <a:pt x="991" y="2457"/>
                  </a:cubicBezTo>
                  <a:cubicBezTo>
                    <a:pt x="1028" y="2457"/>
                    <a:pt x="1061" y="2447"/>
                    <a:pt x="1082" y="2426"/>
                  </a:cubicBezTo>
                  <a:lnTo>
                    <a:pt x="1422" y="2105"/>
                  </a:lnTo>
                  <a:cubicBezTo>
                    <a:pt x="1503" y="2005"/>
                    <a:pt x="1583" y="2005"/>
                    <a:pt x="1683" y="2005"/>
                  </a:cubicBezTo>
                  <a:lnTo>
                    <a:pt x="2184" y="2186"/>
                  </a:lnTo>
                  <a:cubicBezTo>
                    <a:pt x="2344" y="2186"/>
                    <a:pt x="2424" y="2005"/>
                    <a:pt x="2344" y="1845"/>
                  </a:cubicBezTo>
                  <a:lnTo>
                    <a:pt x="2184" y="1424"/>
                  </a:lnTo>
                  <a:lnTo>
                    <a:pt x="2184" y="1184"/>
                  </a:lnTo>
                  <a:lnTo>
                    <a:pt x="2424" y="763"/>
                  </a:lnTo>
                  <a:cubicBezTo>
                    <a:pt x="2504" y="603"/>
                    <a:pt x="2424" y="423"/>
                    <a:pt x="2264" y="423"/>
                  </a:cubicBezTo>
                  <a:lnTo>
                    <a:pt x="1763" y="503"/>
                  </a:lnTo>
                  <a:cubicBezTo>
                    <a:pt x="1683" y="503"/>
                    <a:pt x="1583" y="503"/>
                    <a:pt x="1503" y="423"/>
                  </a:cubicBezTo>
                  <a:lnTo>
                    <a:pt x="1182" y="103"/>
                  </a:lnTo>
                  <a:cubicBezTo>
                    <a:pt x="1143" y="32"/>
                    <a:pt x="1094" y="1"/>
                    <a:pt x="1044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4728;p48">
              <a:extLst>
                <a:ext uri="{FF2B5EF4-FFF2-40B4-BE49-F238E27FC236}">
                  <a16:creationId xmlns:a16="http://schemas.microsoft.com/office/drawing/2014/main" id="{A1770A6F-E513-4FC7-B996-A8E222385813}"/>
                </a:ext>
              </a:extLst>
            </p:cNvPr>
            <p:cNvSpPr/>
            <p:nvPr/>
          </p:nvSpPr>
          <p:spPr>
            <a:xfrm>
              <a:off x="1139158" y="2967083"/>
              <a:ext cx="71821" cy="71276"/>
            </a:xfrm>
            <a:custGeom>
              <a:avLst/>
              <a:gdLst/>
              <a:ahLst/>
              <a:cxnLst/>
              <a:rect l="l" t="t" r="r" b="b"/>
              <a:pathLst>
                <a:path w="2504" h="2485" extrusionOk="0">
                  <a:moveTo>
                    <a:pt x="1012" y="1"/>
                  </a:moveTo>
                  <a:cubicBezTo>
                    <a:pt x="924" y="1"/>
                    <a:pt x="841" y="40"/>
                    <a:pt x="841" y="134"/>
                  </a:cubicBezTo>
                  <a:lnTo>
                    <a:pt x="761" y="634"/>
                  </a:lnTo>
                  <a:cubicBezTo>
                    <a:pt x="761" y="735"/>
                    <a:pt x="681" y="815"/>
                    <a:pt x="581" y="815"/>
                  </a:cubicBezTo>
                  <a:lnTo>
                    <a:pt x="180" y="1055"/>
                  </a:lnTo>
                  <a:cubicBezTo>
                    <a:pt x="0" y="1055"/>
                    <a:pt x="0" y="1315"/>
                    <a:pt x="180" y="1395"/>
                  </a:cubicBezTo>
                  <a:lnTo>
                    <a:pt x="581" y="1636"/>
                  </a:lnTo>
                  <a:cubicBezTo>
                    <a:pt x="681" y="1636"/>
                    <a:pt x="681" y="1736"/>
                    <a:pt x="681" y="1816"/>
                  </a:cubicBezTo>
                  <a:lnTo>
                    <a:pt x="761" y="2317"/>
                  </a:lnTo>
                  <a:cubicBezTo>
                    <a:pt x="761" y="2416"/>
                    <a:pt x="822" y="2484"/>
                    <a:pt x="907" y="2484"/>
                  </a:cubicBezTo>
                  <a:cubicBezTo>
                    <a:pt x="959" y="2484"/>
                    <a:pt x="1021" y="2458"/>
                    <a:pt x="1082" y="2397"/>
                  </a:cubicBezTo>
                  <a:lnTo>
                    <a:pt x="1422" y="2056"/>
                  </a:lnTo>
                  <a:lnTo>
                    <a:pt x="1683" y="2056"/>
                  </a:lnTo>
                  <a:lnTo>
                    <a:pt x="2083" y="2137"/>
                  </a:lnTo>
                  <a:cubicBezTo>
                    <a:pt x="2263" y="2137"/>
                    <a:pt x="2424" y="1976"/>
                    <a:pt x="2344" y="1896"/>
                  </a:cubicBezTo>
                  <a:lnTo>
                    <a:pt x="2183" y="1395"/>
                  </a:lnTo>
                  <a:cubicBezTo>
                    <a:pt x="2083" y="1315"/>
                    <a:pt x="2083" y="1235"/>
                    <a:pt x="2183" y="1235"/>
                  </a:cubicBezTo>
                  <a:lnTo>
                    <a:pt x="2424" y="815"/>
                  </a:lnTo>
                  <a:cubicBezTo>
                    <a:pt x="2504" y="634"/>
                    <a:pt x="2424" y="474"/>
                    <a:pt x="2263" y="474"/>
                  </a:cubicBezTo>
                  <a:lnTo>
                    <a:pt x="1763" y="554"/>
                  </a:lnTo>
                  <a:cubicBezTo>
                    <a:pt x="1683" y="554"/>
                    <a:pt x="1582" y="474"/>
                    <a:pt x="1502" y="474"/>
                  </a:cubicBezTo>
                  <a:lnTo>
                    <a:pt x="1182" y="54"/>
                  </a:lnTo>
                  <a:cubicBezTo>
                    <a:pt x="1140" y="20"/>
                    <a:pt x="1075" y="1"/>
                    <a:pt x="1012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4729;p48">
              <a:extLst>
                <a:ext uri="{FF2B5EF4-FFF2-40B4-BE49-F238E27FC236}">
                  <a16:creationId xmlns:a16="http://schemas.microsoft.com/office/drawing/2014/main" id="{E07AEAF9-8BDF-4EC8-A617-B23C921D60BE}"/>
                </a:ext>
              </a:extLst>
            </p:cNvPr>
            <p:cNvSpPr/>
            <p:nvPr/>
          </p:nvSpPr>
          <p:spPr>
            <a:xfrm>
              <a:off x="1261521" y="2922309"/>
              <a:ext cx="71821" cy="69297"/>
            </a:xfrm>
            <a:custGeom>
              <a:avLst/>
              <a:gdLst/>
              <a:ahLst/>
              <a:cxnLst/>
              <a:rect l="l" t="t" r="r" b="b"/>
              <a:pathLst>
                <a:path w="2504" h="2416" extrusionOk="0">
                  <a:moveTo>
                    <a:pt x="784" y="1"/>
                  </a:moveTo>
                  <a:cubicBezTo>
                    <a:pt x="667" y="1"/>
                    <a:pt x="581" y="75"/>
                    <a:pt x="581" y="193"/>
                  </a:cubicBezTo>
                  <a:lnTo>
                    <a:pt x="581" y="693"/>
                  </a:lnTo>
                  <a:cubicBezTo>
                    <a:pt x="581" y="793"/>
                    <a:pt x="581" y="793"/>
                    <a:pt x="501" y="874"/>
                  </a:cubicBezTo>
                  <a:lnTo>
                    <a:pt x="80" y="1194"/>
                  </a:lnTo>
                  <a:cubicBezTo>
                    <a:pt x="0" y="1294"/>
                    <a:pt x="0" y="1454"/>
                    <a:pt x="161" y="1534"/>
                  </a:cubicBezTo>
                  <a:lnTo>
                    <a:pt x="661" y="1695"/>
                  </a:lnTo>
                  <a:cubicBezTo>
                    <a:pt x="741" y="1695"/>
                    <a:pt x="741" y="1695"/>
                    <a:pt x="741" y="1795"/>
                  </a:cubicBezTo>
                  <a:lnTo>
                    <a:pt x="922" y="2296"/>
                  </a:lnTo>
                  <a:cubicBezTo>
                    <a:pt x="962" y="2376"/>
                    <a:pt x="1042" y="2416"/>
                    <a:pt x="1122" y="2416"/>
                  </a:cubicBezTo>
                  <a:cubicBezTo>
                    <a:pt x="1202" y="2416"/>
                    <a:pt x="1282" y="2376"/>
                    <a:pt x="1322" y="2296"/>
                  </a:cubicBezTo>
                  <a:lnTo>
                    <a:pt x="1583" y="1875"/>
                  </a:lnTo>
                  <a:cubicBezTo>
                    <a:pt x="1663" y="1875"/>
                    <a:pt x="1663" y="1795"/>
                    <a:pt x="1743" y="1795"/>
                  </a:cubicBezTo>
                  <a:lnTo>
                    <a:pt x="2244" y="1795"/>
                  </a:lnTo>
                  <a:cubicBezTo>
                    <a:pt x="2424" y="1795"/>
                    <a:pt x="2504" y="1615"/>
                    <a:pt x="2424" y="1454"/>
                  </a:cubicBezTo>
                  <a:lnTo>
                    <a:pt x="2083" y="1114"/>
                  </a:lnTo>
                  <a:lnTo>
                    <a:pt x="2083" y="874"/>
                  </a:lnTo>
                  <a:lnTo>
                    <a:pt x="2244" y="373"/>
                  </a:lnTo>
                  <a:cubicBezTo>
                    <a:pt x="2244" y="293"/>
                    <a:pt x="2083" y="112"/>
                    <a:pt x="2003" y="112"/>
                  </a:cubicBezTo>
                  <a:lnTo>
                    <a:pt x="1502" y="373"/>
                  </a:lnTo>
                  <a:cubicBezTo>
                    <a:pt x="1422" y="373"/>
                    <a:pt x="1322" y="373"/>
                    <a:pt x="1322" y="293"/>
                  </a:cubicBezTo>
                  <a:lnTo>
                    <a:pt x="922" y="32"/>
                  </a:lnTo>
                  <a:cubicBezTo>
                    <a:pt x="873" y="11"/>
                    <a:pt x="826" y="1"/>
                    <a:pt x="784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4730;p48">
              <a:extLst>
                <a:ext uri="{FF2B5EF4-FFF2-40B4-BE49-F238E27FC236}">
                  <a16:creationId xmlns:a16="http://schemas.microsoft.com/office/drawing/2014/main" id="{99B49147-1275-4A26-980A-4A4765F31DFF}"/>
                </a:ext>
              </a:extLst>
            </p:cNvPr>
            <p:cNvSpPr/>
            <p:nvPr/>
          </p:nvSpPr>
          <p:spPr>
            <a:xfrm>
              <a:off x="1354570" y="2869474"/>
              <a:ext cx="71850" cy="70645"/>
            </a:xfrm>
            <a:custGeom>
              <a:avLst/>
              <a:gdLst/>
              <a:ahLst/>
              <a:cxnLst/>
              <a:rect l="l" t="t" r="r" b="b"/>
              <a:pathLst>
                <a:path w="2505" h="2463" extrusionOk="0">
                  <a:moveTo>
                    <a:pt x="795" y="1"/>
                  </a:moveTo>
                  <a:cubicBezTo>
                    <a:pt x="680" y="1"/>
                    <a:pt x="582" y="79"/>
                    <a:pt x="582" y="212"/>
                  </a:cubicBezTo>
                  <a:lnTo>
                    <a:pt x="582" y="713"/>
                  </a:lnTo>
                  <a:cubicBezTo>
                    <a:pt x="582" y="793"/>
                    <a:pt x="582" y="873"/>
                    <a:pt x="502" y="953"/>
                  </a:cubicBezTo>
                  <a:lnTo>
                    <a:pt x="81" y="1213"/>
                  </a:lnTo>
                  <a:cubicBezTo>
                    <a:pt x="1" y="1293"/>
                    <a:pt x="1" y="1534"/>
                    <a:pt x="181" y="1634"/>
                  </a:cubicBezTo>
                  <a:lnTo>
                    <a:pt x="682" y="1714"/>
                  </a:lnTo>
                  <a:cubicBezTo>
                    <a:pt x="762" y="1714"/>
                    <a:pt x="762" y="1794"/>
                    <a:pt x="762" y="1874"/>
                  </a:cubicBezTo>
                  <a:lnTo>
                    <a:pt x="922" y="2295"/>
                  </a:lnTo>
                  <a:cubicBezTo>
                    <a:pt x="972" y="2394"/>
                    <a:pt x="1090" y="2462"/>
                    <a:pt x="1192" y="2462"/>
                  </a:cubicBezTo>
                  <a:cubicBezTo>
                    <a:pt x="1255" y="2462"/>
                    <a:pt x="1312" y="2436"/>
                    <a:pt x="1343" y="2375"/>
                  </a:cubicBezTo>
                  <a:lnTo>
                    <a:pt x="1583" y="1954"/>
                  </a:lnTo>
                  <a:cubicBezTo>
                    <a:pt x="1683" y="1874"/>
                    <a:pt x="1683" y="1874"/>
                    <a:pt x="1763" y="1874"/>
                  </a:cubicBezTo>
                  <a:lnTo>
                    <a:pt x="2264" y="1874"/>
                  </a:lnTo>
                  <a:cubicBezTo>
                    <a:pt x="2424" y="1874"/>
                    <a:pt x="2505" y="1634"/>
                    <a:pt x="2424" y="1534"/>
                  </a:cubicBezTo>
                  <a:lnTo>
                    <a:pt x="2084" y="1133"/>
                  </a:lnTo>
                  <a:lnTo>
                    <a:pt x="2084" y="953"/>
                  </a:lnTo>
                  <a:lnTo>
                    <a:pt x="2264" y="452"/>
                  </a:lnTo>
                  <a:cubicBezTo>
                    <a:pt x="2264" y="321"/>
                    <a:pt x="2211" y="191"/>
                    <a:pt x="2093" y="191"/>
                  </a:cubicBezTo>
                  <a:cubicBezTo>
                    <a:pt x="2067" y="191"/>
                    <a:pt x="2037" y="197"/>
                    <a:pt x="2004" y="212"/>
                  </a:cubicBezTo>
                  <a:lnTo>
                    <a:pt x="1503" y="372"/>
                  </a:lnTo>
                  <a:lnTo>
                    <a:pt x="1343" y="372"/>
                  </a:lnTo>
                  <a:lnTo>
                    <a:pt x="922" y="32"/>
                  </a:lnTo>
                  <a:cubicBezTo>
                    <a:pt x="880" y="11"/>
                    <a:pt x="837" y="1"/>
                    <a:pt x="795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4731;p48">
              <a:extLst>
                <a:ext uri="{FF2B5EF4-FFF2-40B4-BE49-F238E27FC236}">
                  <a16:creationId xmlns:a16="http://schemas.microsoft.com/office/drawing/2014/main" id="{547C0A2A-7537-4E62-8A82-AF8B8076F54E}"/>
                </a:ext>
              </a:extLst>
            </p:cNvPr>
            <p:cNvSpPr/>
            <p:nvPr/>
          </p:nvSpPr>
          <p:spPr>
            <a:xfrm>
              <a:off x="895867" y="2913216"/>
              <a:ext cx="20250" cy="15001"/>
            </a:xfrm>
            <a:custGeom>
              <a:avLst/>
              <a:gdLst/>
              <a:ahLst/>
              <a:cxnLst/>
              <a:rect l="l" t="t" r="r" b="b"/>
              <a:pathLst>
                <a:path w="706" h="523" extrusionOk="0">
                  <a:moveTo>
                    <a:pt x="381" y="0"/>
                  </a:moveTo>
                  <a:cubicBezTo>
                    <a:pt x="359" y="0"/>
                    <a:pt x="336" y="3"/>
                    <a:pt x="310" y="9"/>
                  </a:cubicBezTo>
                  <a:cubicBezTo>
                    <a:pt x="1" y="100"/>
                    <a:pt x="39" y="523"/>
                    <a:pt x="305" y="523"/>
                  </a:cubicBezTo>
                  <a:cubicBezTo>
                    <a:pt x="331" y="523"/>
                    <a:pt x="360" y="519"/>
                    <a:pt x="391" y="510"/>
                  </a:cubicBezTo>
                  <a:cubicBezTo>
                    <a:pt x="706" y="435"/>
                    <a:pt x="660" y="0"/>
                    <a:pt x="3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4732;p48">
              <a:extLst>
                <a:ext uri="{FF2B5EF4-FFF2-40B4-BE49-F238E27FC236}">
                  <a16:creationId xmlns:a16="http://schemas.microsoft.com/office/drawing/2014/main" id="{ADF7B452-BE85-4F48-9D9E-8474C10E7B87}"/>
                </a:ext>
              </a:extLst>
            </p:cNvPr>
            <p:cNvSpPr/>
            <p:nvPr/>
          </p:nvSpPr>
          <p:spPr>
            <a:xfrm>
              <a:off x="996258" y="2920674"/>
              <a:ext cx="22717" cy="14886"/>
            </a:xfrm>
            <a:custGeom>
              <a:avLst/>
              <a:gdLst/>
              <a:ahLst/>
              <a:cxnLst/>
              <a:rect l="l" t="t" r="r" b="b"/>
              <a:pathLst>
                <a:path w="792" h="519" extrusionOk="0">
                  <a:moveTo>
                    <a:pt x="388" y="1"/>
                  </a:moveTo>
                  <a:cubicBezTo>
                    <a:pt x="365" y="1"/>
                    <a:pt x="341" y="3"/>
                    <a:pt x="315" y="9"/>
                  </a:cubicBezTo>
                  <a:cubicBezTo>
                    <a:pt x="0" y="83"/>
                    <a:pt x="132" y="519"/>
                    <a:pt x="407" y="519"/>
                  </a:cubicBezTo>
                  <a:cubicBezTo>
                    <a:pt x="429" y="519"/>
                    <a:pt x="452" y="516"/>
                    <a:pt x="476" y="510"/>
                  </a:cubicBezTo>
                  <a:cubicBezTo>
                    <a:pt x="791" y="436"/>
                    <a:pt x="67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4733;p48">
              <a:extLst>
                <a:ext uri="{FF2B5EF4-FFF2-40B4-BE49-F238E27FC236}">
                  <a16:creationId xmlns:a16="http://schemas.microsoft.com/office/drawing/2014/main" id="{ADC2F1B1-FCE6-4D4B-82BA-695735E3A7C8}"/>
                </a:ext>
              </a:extLst>
            </p:cNvPr>
            <p:cNvSpPr/>
            <p:nvPr/>
          </p:nvSpPr>
          <p:spPr>
            <a:xfrm>
              <a:off x="1127800" y="2896551"/>
              <a:ext cx="22717" cy="14886"/>
            </a:xfrm>
            <a:custGeom>
              <a:avLst/>
              <a:gdLst/>
              <a:ahLst/>
              <a:cxnLst/>
              <a:rect l="l" t="t" r="r" b="b"/>
              <a:pathLst>
                <a:path w="792" h="519" extrusionOk="0">
                  <a:moveTo>
                    <a:pt x="467" y="0"/>
                  </a:moveTo>
                  <a:cubicBezTo>
                    <a:pt x="445" y="0"/>
                    <a:pt x="421" y="3"/>
                    <a:pt x="396" y="9"/>
                  </a:cubicBezTo>
                  <a:lnTo>
                    <a:pt x="316" y="9"/>
                  </a:lnTo>
                  <a:cubicBezTo>
                    <a:pt x="1" y="83"/>
                    <a:pt x="132" y="518"/>
                    <a:pt x="408" y="518"/>
                  </a:cubicBezTo>
                  <a:cubicBezTo>
                    <a:pt x="430" y="518"/>
                    <a:pt x="453" y="516"/>
                    <a:pt x="476" y="510"/>
                  </a:cubicBezTo>
                  <a:cubicBezTo>
                    <a:pt x="792" y="435"/>
                    <a:pt x="746" y="0"/>
                    <a:pt x="4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4734;p48">
              <a:extLst>
                <a:ext uri="{FF2B5EF4-FFF2-40B4-BE49-F238E27FC236}">
                  <a16:creationId xmlns:a16="http://schemas.microsoft.com/office/drawing/2014/main" id="{BF8F0119-8B6A-44FF-8C33-1AD44A974DB8}"/>
                </a:ext>
              </a:extLst>
            </p:cNvPr>
            <p:cNvSpPr/>
            <p:nvPr/>
          </p:nvSpPr>
          <p:spPr>
            <a:xfrm>
              <a:off x="1233613" y="2855763"/>
              <a:ext cx="19791" cy="15001"/>
            </a:xfrm>
            <a:custGeom>
              <a:avLst/>
              <a:gdLst/>
              <a:ahLst/>
              <a:cxnLst/>
              <a:rect l="l" t="t" r="r" b="b"/>
              <a:pathLst>
                <a:path w="690" h="523" extrusionOk="0">
                  <a:moveTo>
                    <a:pt x="363" y="0"/>
                  </a:moveTo>
                  <a:cubicBezTo>
                    <a:pt x="341" y="0"/>
                    <a:pt x="317" y="3"/>
                    <a:pt x="292" y="9"/>
                  </a:cubicBezTo>
                  <a:cubicBezTo>
                    <a:pt x="1" y="100"/>
                    <a:pt x="41" y="523"/>
                    <a:pt x="307" y="523"/>
                  </a:cubicBezTo>
                  <a:cubicBezTo>
                    <a:pt x="333" y="523"/>
                    <a:pt x="362" y="519"/>
                    <a:pt x="392" y="510"/>
                  </a:cubicBezTo>
                  <a:cubicBezTo>
                    <a:pt x="689" y="435"/>
                    <a:pt x="642" y="0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4735;p48">
              <a:extLst>
                <a:ext uri="{FF2B5EF4-FFF2-40B4-BE49-F238E27FC236}">
                  <a16:creationId xmlns:a16="http://schemas.microsoft.com/office/drawing/2014/main" id="{09C67E29-1CA1-4DCF-A694-2038EEAB64EE}"/>
                </a:ext>
              </a:extLst>
            </p:cNvPr>
            <p:cNvSpPr/>
            <p:nvPr/>
          </p:nvSpPr>
          <p:spPr>
            <a:xfrm>
              <a:off x="1321900" y="2789161"/>
              <a:ext cx="20049" cy="17095"/>
            </a:xfrm>
            <a:custGeom>
              <a:avLst/>
              <a:gdLst/>
              <a:ahLst/>
              <a:cxnLst/>
              <a:rect l="l" t="t" r="r" b="b"/>
              <a:pathLst>
                <a:path w="699" h="596" extrusionOk="0">
                  <a:moveTo>
                    <a:pt x="377" y="0"/>
                  </a:moveTo>
                  <a:cubicBezTo>
                    <a:pt x="359" y="0"/>
                    <a:pt x="339" y="2"/>
                    <a:pt x="319" y="8"/>
                  </a:cubicBezTo>
                  <a:cubicBezTo>
                    <a:pt x="0" y="83"/>
                    <a:pt x="50" y="596"/>
                    <a:pt x="337" y="596"/>
                  </a:cubicBezTo>
                  <a:cubicBezTo>
                    <a:pt x="356" y="596"/>
                    <a:pt x="377" y="594"/>
                    <a:pt x="399" y="588"/>
                  </a:cubicBezTo>
                  <a:cubicBezTo>
                    <a:pt x="699" y="513"/>
                    <a:pt x="648" y="0"/>
                    <a:pt x="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4736;p48">
              <a:extLst>
                <a:ext uri="{FF2B5EF4-FFF2-40B4-BE49-F238E27FC236}">
                  <a16:creationId xmlns:a16="http://schemas.microsoft.com/office/drawing/2014/main" id="{1B0A631C-A8BE-4C3F-8F36-2061E3CBA7E2}"/>
                </a:ext>
              </a:extLst>
            </p:cNvPr>
            <p:cNvSpPr/>
            <p:nvPr/>
          </p:nvSpPr>
          <p:spPr>
            <a:xfrm>
              <a:off x="948558" y="3131382"/>
              <a:ext cx="19734" cy="15030"/>
            </a:xfrm>
            <a:custGeom>
              <a:avLst/>
              <a:gdLst/>
              <a:ahLst/>
              <a:cxnLst/>
              <a:rect l="l" t="t" r="r" b="b"/>
              <a:pathLst>
                <a:path w="688" h="524" extrusionOk="0">
                  <a:moveTo>
                    <a:pt x="397" y="1"/>
                  </a:moveTo>
                  <a:cubicBezTo>
                    <a:pt x="372" y="1"/>
                    <a:pt x="345" y="5"/>
                    <a:pt x="316" y="14"/>
                  </a:cubicBezTo>
                  <a:cubicBezTo>
                    <a:pt x="1" y="88"/>
                    <a:pt x="115" y="523"/>
                    <a:pt x="340" y="523"/>
                  </a:cubicBezTo>
                  <a:cubicBezTo>
                    <a:pt x="358" y="523"/>
                    <a:pt x="377" y="520"/>
                    <a:pt x="396" y="514"/>
                  </a:cubicBezTo>
                  <a:cubicBezTo>
                    <a:pt x="688" y="423"/>
                    <a:pt x="648" y="1"/>
                    <a:pt x="3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4737;p48">
              <a:extLst>
                <a:ext uri="{FF2B5EF4-FFF2-40B4-BE49-F238E27FC236}">
                  <a16:creationId xmlns:a16="http://schemas.microsoft.com/office/drawing/2014/main" id="{3C0DCDB3-C9B7-478A-B97A-EE468FD9C4C7}"/>
                </a:ext>
              </a:extLst>
            </p:cNvPr>
            <p:cNvSpPr/>
            <p:nvPr/>
          </p:nvSpPr>
          <p:spPr>
            <a:xfrm>
              <a:off x="1061111" y="3124039"/>
              <a:ext cx="22229" cy="14886"/>
            </a:xfrm>
            <a:custGeom>
              <a:avLst/>
              <a:gdLst/>
              <a:ahLst/>
              <a:cxnLst/>
              <a:rect l="l" t="t" r="r" b="b"/>
              <a:pathLst>
                <a:path w="775" h="519" extrusionOk="0">
                  <a:moveTo>
                    <a:pt x="370" y="1"/>
                  </a:moveTo>
                  <a:cubicBezTo>
                    <a:pt x="347" y="1"/>
                    <a:pt x="323" y="3"/>
                    <a:pt x="298" y="9"/>
                  </a:cubicBezTo>
                  <a:cubicBezTo>
                    <a:pt x="1" y="84"/>
                    <a:pt x="48" y="519"/>
                    <a:pt x="327" y="519"/>
                  </a:cubicBezTo>
                  <a:cubicBezTo>
                    <a:pt x="349" y="519"/>
                    <a:pt x="373" y="516"/>
                    <a:pt x="398" y="510"/>
                  </a:cubicBezTo>
                  <a:lnTo>
                    <a:pt x="478" y="510"/>
                  </a:lnTo>
                  <a:cubicBezTo>
                    <a:pt x="775" y="436"/>
                    <a:pt x="659" y="1"/>
                    <a:pt x="3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4738;p48">
              <a:extLst>
                <a:ext uri="{FF2B5EF4-FFF2-40B4-BE49-F238E27FC236}">
                  <a16:creationId xmlns:a16="http://schemas.microsoft.com/office/drawing/2014/main" id="{87C31A0B-0DE8-47ED-9179-1D3CEC785CAA}"/>
                </a:ext>
              </a:extLst>
            </p:cNvPr>
            <p:cNvSpPr/>
            <p:nvPr/>
          </p:nvSpPr>
          <p:spPr>
            <a:xfrm>
              <a:off x="1168760" y="3099916"/>
              <a:ext cx="22544" cy="15030"/>
            </a:xfrm>
            <a:custGeom>
              <a:avLst/>
              <a:gdLst/>
              <a:ahLst/>
              <a:cxnLst/>
              <a:rect l="l" t="t" r="r" b="b"/>
              <a:pathLst>
                <a:path w="786" h="524" extrusionOk="0">
                  <a:moveTo>
                    <a:pt x="382" y="0"/>
                  </a:moveTo>
                  <a:cubicBezTo>
                    <a:pt x="359" y="0"/>
                    <a:pt x="335" y="3"/>
                    <a:pt x="310" y="9"/>
                  </a:cubicBezTo>
                  <a:cubicBezTo>
                    <a:pt x="0" y="100"/>
                    <a:pt x="122" y="523"/>
                    <a:pt x="387" y="523"/>
                  </a:cubicBezTo>
                  <a:cubicBezTo>
                    <a:pt x="414" y="523"/>
                    <a:pt x="441" y="519"/>
                    <a:pt x="470" y="510"/>
                  </a:cubicBezTo>
                  <a:cubicBezTo>
                    <a:pt x="786" y="436"/>
                    <a:pt x="671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4739;p48">
              <a:extLst>
                <a:ext uri="{FF2B5EF4-FFF2-40B4-BE49-F238E27FC236}">
                  <a16:creationId xmlns:a16="http://schemas.microsoft.com/office/drawing/2014/main" id="{04676B86-DF55-4C7E-8B34-C2468DF8EFB6}"/>
                </a:ext>
              </a:extLst>
            </p:cNvPr>
            <p:cNvSpPr/>
            <p:nvPr/>
          </p:nvSpPr>
          <p:spPr>
            <a:xfrm>
              <a:off x="1283493" y="3066586"/>
              <a:ext cx="22717" cy="14886"/>
            </a:xfrm>
            <a:custGeom>
              <a:avLst/>
              <a:gdLst/>
              <a:ahLst/>
              <a:cxnLst/>
              <a:rect l="l" t="t" r="r" b="b"/>
              <a:pathLst>
                <a:path w="792" h="519" extrusionOk="0">
                  <a:moveTo>
                    <a:pt x="388" y="1"/>
                  </a:moveTo>
                  <a:cubicBezTo>
                    <a:pt x="365" y="1"/>
                    <a:pt x="341" y="4"/>
                    <a:pt x="316" y="9"/>
                  </a:cubicBezTo>
                  <a:cubicBezTo>
                    <a:pt x="0" y="84"/>
                    <a:pt x="132" y="519"/>
                    <a:pt x="408" y="519"/>
                  </a:cubicBezTo>
                  <a:cubicBezTo>
                    <a:pt x="430" y="519"/>
                    <a:pt x="452" y="516"/>
                    <a:pt x="476" y="510"/>
                  </a:cubicBezTo>
                  <a:cubicBezTo>
                    <a:pt x="791" y="436"/>
                    <a:pt x="67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4740;p48">
              <a:extLst>
                <a:ext uri="{FF2B5EF4-FFF2-40B4-BE49-F238E27FC236}">
                  <a16:creationId xmlns:a16="http://schemas.microsoft.com/office/drawing/2014/main" id="{807A44F8-0BC5-4295-A5AE-3791B9EAA945}"/>
                </a:ext>
              </a:extLst>
            </p:cNvPr>
            <p:cNvSpPr/>
            <p:nvPr/>
          </p:nvSpPr>
          <p:spPr>
            <a:xfrm>
              <a:off x="1381647" y="3021209"/>
              <a:ext cx="22803" cy="14858"/>
            </a:xfrm>
            <a:custGeom>
              <a:avLst/>
              <a:gdLst/>
              <a:ahLst/>
              <a:cxnLst/>
              <a:rect l="l" t="t" r="r" b="b"/>
              <a:pathLst>
                <a:path w="795" h="518" extrusionOk="0">
                  <a:moveTo>
                    <a:pt x="387" y="1"/>
                  </a:moveTo>
                  <a:cubicBezTo>
                    <a:pt x="365" y="1"/>
                    <a:pt x="342" y="3"/>
                    <a:pt x="319" y="9"/>
                  </a:cubicBezTo>
                  <a:cubicBezTo>
                    <a:pt x="0" y="9"/>
                    <a:pt x="120" y="518"/>
                    <a:pt x="415" y="518"/>
                  </a:cubicBezTo>
                  <a:cubicBezTo>
                    <a:pt x="436" y="518"/>
                    <a:pt x="457" y="515"/>
                    <a:pt x="479" y="510"/>
                  </a:cubicBezTo>
                  <a:cubicBezTo>
                    <a:pt x="794" y="436"/>
                    <a:pt x="663" y="1"/>
                    <a:pt x="3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4741;p48">
              <a:extLst>
                <a:ext uri="{FF2B5EF4-FFF2-40B4-BE49-F238E27FC236}">
                  <a16:creationId xmlns:a16="http://schemas.microsoft.com/office/drawing/2014/main" id="{C2BB82BB-3574-42AF-9FF1-5F0AC51E3DC9}"/>
                </a:ext>
              </a:extLst>
            </p:cNvPr>
            <p:cNvSpPr/>
            <p:nvPr/>
          </p:nvSpPr>
          <p:spPr>
            <a:xfrm>
              <a:off x="1427139" y="2982745"/>
              <a:ext cx="22774" cy="17238"/>
            </a:xfrm>
            <a:custGeom>
              <a:avLst/>
              <a:gdLst/>
              <a:ahLst/>
              <a:cxnLst/>
              <a:rect l="l" t="t" r="r" b="b"/>
              <a:pathLst>
                <a:path w="794" h="601" extrusionOk="0">
                  <a:moveTo>
                    <a:pt x="378" y="1"/>
                  </a:moveTo>
                  <a:cubicBezTo>
                    <a:pt x="358" y="1"/>
                    <a:pt x="337" y="3"/>
                    <a:pt x="315" y="8"/>
                  </a:cubicBezTo>
                  <a:cubicBezTo>
                    <a:pt x="1" y="82"/>
                    <a:pt x="130" y="600"/>
                    <a:pt x="404" y="600"/>
                  </a:cubicBezTo>
                  <a:cubicBezTo>
                    <a:pt x="427" y="600"/>
                    <a:pt x="451" y="597"/>
                    <a:pt x="475" y="589"/>
                  </a:cubicBezTo>
                  <a:cubicBezTo>
                    <a:pt x="794" y="514"/>
                    <a:pt x="674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4742;p48">
              <a:extLst>
                <a:ext uri="{FF2B5EF4-FFF2-40B4-BE49-F238E27FC236}">
                  <a16:creationId xmlns:a16="http://schemas.microsoft.com/office/drawing/2014/main" id="{24555099-34BE-4064-957D-9F2F770F5150}"/>
                </a:ext>
              </a:extLst>
            </p:cNvPr>
            <p:cNvSpPr/>
            <p:nvPr/>
          </p:nvSpPr>
          <p:spPr>
            <a:xfrm>
              <a:off x="914511" y="2734662"/>
              <a:ext cx="164552" cy="140028"/>
            </a:xfrm>
            <a:custGeom>
              <a:avLst/>
              <a:gdLst/>
              <a:ahLst/>
              <a:cxnLst/>
              <a:rect l="l" t="t" r="r" b="b"/>
              <a:pathLst>
                <a:path w="5737" h="4882" extrusionOk="0">
                  <a:moveTo>
                    <a:pt x="4331" y="1"/>
                  </a:moveTo>
                  <a:cubicBezTo>
                    <a:pt x="4058" y="1"/>
                    <a:pt x="3768" y="73"/>
                    <a:pt x="3506" y="225"/>
                  </a:cubicBezTo>
                  <a:cubicBezTo>
                    <a:pt x="2324" y="986"/>
                    <a:pt x="1243" y="1908"/>
                    <a:pt x="402" y="3069"/>
                  </a:cubicBezTo>
                  <a:cubicBezTo>
                    <a:pt x="241" y="3330"/>
                    <a:pt x="81" y="3650"/>
                    <a:pt x="1" y="3991"/>
                  </a:cubicBezTo>
                  <a:cubicBezTo>
                    <a:pt x="1" y="4331"/>
                    <a:pt x="161" y="4732"/>
                    <a:pt x="402" y="4832"/>
                  </a:cubicBezTo>
                  <a:cubicBezTo>
                    <a:pt x="492" y="4866"/>
                    <a:pt x="582" y="4881"/>
                    <a:pt x="671" y="4881"/>
                  </a:cubicBezTo>
                  <a:cubicBezTo>
                    <a:pt x="999" y="4881"/>
                    <a:pt x="1316" y="4680"/>
                    <a:pt x="1583" y="4491"/>
                  </a:cubicBezTo>
                  <a:cubicBezTo>
                    <a:pt x="2404" y="3830"/>
                    <a:pt x="3326" y="3229"/>
                    <a:pt x="4247" y="2569"/>
                  </a:cubicBezTo>
                  <a:cubicBezTo>
                    <a:pt x="4588" y="2228"/>
                    <a:pt x="5008" y="1988"/>
                    <a:pt x="5248" y="1567"/>
                  </a:cubicBezTo>
                  <a:cubicBezTo>
                    <a:pt x="5736" y="577"/>
                    <a:pt x="5100" y="1"/>
                    <a:pt x="43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4743;p48">
              <a:extLst>
                <a:ext uri="{FF2B5EF4-FFF2-40B4-BE49-F238E27FC236}">
                  <a16:creationId xmlns:a16="http://schemas.microsoft.com/office/drawing/2014/main" id="{1B4FD263-B4E7-4A47-8EDB-DBFC9BEB9599}"/>
                </a:ext>
              </a:extLst>
            </p:cNvPr>
            <p:cNvSpPr/>
            <p:nvPr/>
          </p:nvSpPr>
          <p:spPr>
            <a:xfrm>
              <a:off x="1021958" y="2523037"/>
              <a:ext cx="93648" cy="96316"/>
            </a:xfrm>
            <a:custGeom>
              <a:avLst/>
              <a:gdLst/>
              <a:ahLst/>
              <a:cxnLst/>
              <a:rect l="l" t="t" r="r" b="b"/>
              <a:pathLst>
                <a:path w="3265" h="3358" extrusionOk="0">
                  <a:moveTo>
                    <a:pt x="1360" y="1"/>
                  </a:moveTo>
                  <a:cubicBezTo>
                    <a:pt x="1294" y="1"/>
                    <a:pt x="1228" y="5"/>
                    <a:pt x="1162" y="12"/>
                  </a:cubicBezTo>
                  <a:cubicBezTo>
                    <a:pt x="761" y="92"/>
                    <a:pt x="421" y="353"/>
                    <a:pt x="261" y="773"/>
                  </a:cubicBezTo>
                  <a:cubicBezTo>
                    <a:pt x="0" y="1194"/>
                    <a:pt x="80" y="1595"/>
                    <a:pt x="80" y="1855"/>
                  </a:cubicBezTo>
                  <a:lnTo>
                    <a:pt x="161" y="3357"/>
                  </a:lnTo>
                  <a:lnTo>
                    <a:pt x="1162" y="3357"/>
                  </a:lnTo>
                  <a:lnTo>
                    <a:pt x="1082" y="1855"/>
                  </a:lnTo>
                  <a:cubicBezTo>
                    <a:pt x="1082" y="1595"/>
                    <a:pt x="1082" y="1354"/>
                    <a:pt x="1162" y="1274"/>
                  </a:cubicBezTo>
                  <a:cubicBezTo>
                    <a:pt x="1162" y="1194"/>
                    <a:pt x="1342" y="1094"/>
                    <a:pt x="1422" y="1094"/>
                  </a:cubicBezTo>
                  <a:cubicBezTo>
                    <a:pt x="1449" y="1081"/>
                    <a:pt x="1478" y="1075"/>
                    <a:pt x="1508" y="1075"/>
                  </a:cubicBezTo>
                  <a:cubicBezTo>
                    <a:pt x="1665" y="1075"/>
                    <a:pt x="1869" y="1233"/>
                    <a:pt x="2003" y="1434"/>
                  </a:cubicBezTo>
                  <a:cubicBezTo>
                    <a:pt x="2163" y="1775"/>
                    <a:pt x="2163" y="2195"/>
                    <a:pt x="2163" y="2596"/>
                  </a:cubicBezTo>
                  <a:lnTo>
                    <a:pt x="3265" y="2596"/>
                  </a:lnTo>
                  <a:cubicBezTo>
                    <a:pt x="3265" y="2095"/>
                    <a:pt x="3165" y="1514"/>
                    <a:pt x="2924" y="934"/>
                  </a:cubicBezTo>
                  <a:cubicBezTo>
                    <a:pt x="2617" y="336"/>
                    <a:pt x="1982" y="1"/>
                    <a:pt x="136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2FE8B9AC-76CB-420B-B39C-73DDCDBE41D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31148" y="3030843"/>
            <a:ext cx="1502671" cy="157581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1" name="Google Shape;5251;p50"/>
          <p:cNvSpPr txBox="1">
            <a:spLocks noGrp="1"/>
          </p:cNvSpPr>
          <p:nvPr>
            <p:ph type="title"/>
          </p:nvPr>
        </p:nvSpPr>
        <p:spPr>
          <a:xfrm>
            <a:off x="3087433" y="1840775"/>
            <a:ext cx="5715242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My wish lists</a:t>
            </a:r>
            <a:endParaRPr sz="6000" dirty="0"/>
          </a:p>
        </p:txBody>
      </p:sp>
      <p:sp>
        <p:nvSpPr>
          <p:cNvPr id="5252" name="Google Shape;5252;p50"/>
          <p:cNvSpPr txBox="1">
            <a:spLocks noGrp="1"/>
          </p:cNvSpPr>
          <p:nvPr>
            <p:ph type="subTitle" idx="1"/>
          </p:nvPr>
        </p:nvSpPr>
        <p:spPr>
          <a:xfrm>
            <a:off x="3213375" y="3165500"/>
            <a:ext cx="54405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T</a:t>
            </a:r>
            <a:r>
              <a:rPr lang="en" sz="3600" dirty="0"/>
              <a:t>o Santa Claus</a:t>
            </a:r>
            <a:endParaRPr sz="3600" dirty="0"/>
          </a:p>
        </p:txBody>
      </p:sp>
      <p:grpSp>
        <p:nvGrpSpPr>
          <p:cNvPr id="5253" name="Google Shape;5253;p50"/>
          <p:cNvGrpSpPr/>
          <p:nvPr/>
        </p:nvGrpSpPr>
        <p:grpSpPr>
          <a:xfrm>
            <a:off x="0" y="0"/>
            <a:ext cx="9144041" cy="5153084"/>
            <a:chOff x="0" y="0"/>
            <a:chExt cx="9144041" cy="5153084"/>
          </a:xfrm>
        </p:grpSpPr>
        <p:sp>
          <p:nvSpPr>
            <p:cNvPr id="5254" name="Google Shape;5254;p50"/>
            <p:cNvSpPr/>
            <p:nvPr/>
          </p:nvSpPr>
          <p:spPr>
            <a:xfrm>
              <a:off x="1662075" y="0"/>
              <a:ext cx="690030" cy="5153084"/>
            </a:xfrm>
            <a:custGeom>
              <a:avLst/>
              <a:gdLst/>
              <a:ahLst/>
              <a:cxnLst/>
              <a:rect l="l" t="t" r="r" b="b"/>
              <a:pathLst>
                <a:path w="4858" h="32936" extrusionOk="0">
                  <a:moveTo>
                    <a:pt x="0" y="1"/>
                  </a:moveTo>
                  <a:lnTo>
                    <a:pt x="0" y="32935"/>
                  </a:lnTo>
                  <a:lnTo>
                    <a:pt x="4857" y="32935"/>
                  </a:lnTo>
                  <a:lnTo>
                    <a:pt x="4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0"/>
            <p:cNvSpPr/>
            <p:nvPr/>
          </p:nvSpPr>
          <p:spPr>
            <a:xfrm>
              <a:off x="0" y="941850"/>
              <a:ext cx="9144041" cy="690030"/>
            </a:xfrm>
            <a:custGeom>
              <a:avLst/>
              <a:gdLst/>
              <a:ahLst/>
              <a:cxnLst/>
              <a:rect l="l" t="t" r="r" b="b"/>
              <a:pathLst>
                <a:path w="44930" h="4858" extrusionOk="0">
                  <a:moveTo>
                    <a:pt x="1" y="0"/>
                  </a:moveTo>
                  <a:lnTo>
                    <a:pt x="1" y="4857"/>
                  </a:lnTo>
                  <a:lnTo>
                    <a:pt x="44929" y="4857"/>
                  </a:lnTo>
                  <a:lnTo>
                    <a:pt x="44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0"/>
            <p:cNvSpPr/>
            <p:nvPr/>
          </p:nvSpPr>
          <p:spPr>
            <a:xfrm>
              <a:off x="1823866" y="1395803"/>
              <a:ext cx="1746067" cy="2316206"/>
            </a:xfrm>
            <a:custGeom>
              <a:avLst/>
              <a:gdLst/>
              <a:ahLst/>
              <a:cxnLst/>
              <a:rect l="l" t="t" r="r" b="b"/>
              <a:pathLst>
                <a:path w="12293" h="16307" extrusionOk="0">
                  <a:moveTo>
                    <a:pt x="3619" y="1"/>
                  </a:moveTo>
                  <a:lnTo>
                    <a:pt x="1" y="1339"/>
                  </a:lnTo>
                  <a:cubicBezTo>
                    <a:pt x="1" y="1339"/>
                    <a:pt x="4561" y="5155"/>
                    <a:pt x="4759" y="7857"/>
                  </a:cubicBezTo>
                  <a:cubicBezTo>
                    <a:pt x="5056" y="10533"/>
                    <a:pt x="5378" y="12813"/>
                    <a:pt x="6717" y="14771"/>
                  </a:cubicBezTo>
                  <a:cubicBezTo>
                    <a:pt x="7658" y="16109"/>
                    <a:pt x="8575" y="16307"/>
                    <a:pt x="8575" y="16307"/>
                  </a:cubicBezTo>
                  <a:lnTo>
                    <a:pt x="9393" y="13432"/>
                  </a:lnTo>
                  <a:lnTo>
                    <a:pt x="12292" y="14349"/>
                  </a:lnTo>
                  <a:cubicBezTo>
                    <a:pt x="12292" y="14349"/>
                    <a:pt x="9616" y="11053"/>
                    <a:pt x="9393" y="9195"/>
                  </a:cubicBezTo>
                  <a:cubicBezTo>
                    <a:pt x="9294" y="7336"/>
                    <a:pt x="8773" y="4759"/>
                    <a:pt x="7237" y="2677"/>
                  </a:cubicBezTo>
                  <a:cubicBezTo>
                    <a:pt x="5899" y="918"/>
                    <a:pt x="3619" y="1"/>
                    <a:pt x="36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0"/>
            <p:cNvSpPr/>
            <p:nvPr/>
          </p:nvSpPr>
          <p:spPr>
            <a:xfrm>
              <a:off x="3320713" y="2076297"/>
              <a:ext cx="42327" cy="88063"/>
            </a:xfrm>
            <a:custGeom>
              <a:avLst/>
              <a:gdLst/>
              <a:ahLst/>
              <a:cxnLst/>
              <a:rect l="l" t="t" r="r" b="b"/>
              <a:pathLst>
                <a:path w="298" h="620" extrusionOk="0">
                  <a:moveTo>
                    <a:pt x="1" y="0"/>
                  </a:moveTo>
                  <a:cubicBezTo>
                    <a:pt x="100" y="198"/>
                    <a:pt x="199" y="421"/>
                    <a:pt x="298" y="620"/>
                  </a:cubicBezTo>
                  <a:cubicBezTo>
                    <a:pt x="298" y="620"/>
                    <a:pt x="199" y="421"/>
                    <a:pt x="100" y="0"/>
                  </a:cubicBezTo>
                  <a:close/>
                </a:path>
              </a:pathLst>
            </a:custGeom>
            <a:solidFill>
              <a:srgbClr val="EF32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0"/>
            <p:cNvSpPr/>
            <p:nvPr/>
          </p:nvSpPr>
          <p:spPr>
            <a:xfrm>
              <a:off x="2014054" y="1424068"/>
              <a:ext cx="147861" cy="74002"/>
            </a:xfrm>
            <a:custGeom>
              <a:avLst/>
              <a:gdLst/>
              <a:ahLst/>
              <a:cxnLst/>
              <a:rect l="l" t="t" r="r" b="b"/>
              <a:pathLst>
                <a:path w="1041" h="521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620" y="99"/>
                    <a:pt x="322" y="223"/>
                    <a:pt x="0" y="322"/>
                  </a:cubicBezTo>
                  <a:cubicBezTo>
                    <a:pt x="124" y="421"/>
                    <a:pt x="322" y="421"/>
                    <a:pt x="421" y="521"/>
                  </a:cubicBezTo>
                  <a:lnTo>
                    <a:pt x="942" y="322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E8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0"/>
            <p:cNvSpPr/>
            <p:nvPr/>
          </p:nvSpPr>
          <p:spPr>
            <a:xfrm>
              <a:off x="2014054" y="1469804"/>
              <a:ext cx="967986" cy="542157"/>
            </a:xfrm>
            <a:custGeom>
              <a:avLst/>
              <a:gdLst/>
              <a:ahLst/>
              <a:cxnLst/>
              <a:rect l="l" t="t" r="r" b="b"/>
              <a:pathLst>
                <a:path w="6815" h="3817" extrusionOk="0">
                  <a:moveTo>
                    <a:pt x="942" y="0"/>
                  </a:moveTo>
                  <a:lnTo>
                    <a:pt x="421" y="199"/>
                  </a:lnTo>
                  <a:cubicBezTo>
                    <a:pt x="620" y="199"/>
                    <a:pt x="744" y="298"/>
                    <a:pt x="942" y="397"/>
                  </a:cubicBezTo>
                  <a:lnTo>
                    <a:pt x="942" y="0"/>
                  </a:lnTo>
                  <a:close/>
                  <a:moveTo>
                    <a:pt x="843" y="1239"/>
                  </a:moveTo>
                  <a:cubicBezTo>
                    <a:pt x="620" y="1339"/>
                    <a:pt x="421" y="1537"/>
                    <a:pt x="223" y="1760"/>
                  </a:cubicBezTo>
                  <a:cubicBezTo>
                    <a:pt x="124" y="1859"/>
                    <a:pt x="124" y="1859"/>
                    <a:pt x="0" y="1958"/>
                  </a:cubicBezTo>
                  <a:cubicBezTo>
                    <a:pt x="843" y="2379"/>
                    <a:pt x="3321" y="3494"/>
                    <a:pt x="6815" y="3817"/>
                  </a:cubicBezTo>
                  <a:cubicBezTo>
                    <a:pt x="6716" y="3618"/>
                    <a:pt x="6617" y="3395"/>
                    <a:pt x="6518" y="3197"/>
                  </a:cubicBezTo>
                  <a:cubicBezTo>
                    <a:pt x="5799" y="2999"/>
                    <a:pt x="5080" y="2776"/>
                    <a:pt x="4139" y="2478"/>
                  </a:cubicBezTo>
                  <a:lnTo>
                    <a:pt x="843" y="1239"/>
                  </a:lnTo>
                  <a:close/>
                </a:path>
              </a:pathLst>
            </a:custGeom>
            <a:solidFill>
              <a:srgbClr val="E4AF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0"/>
            <p:cNvSpPr/>
            <p:nvPr/>
          </p:nvSpPr>
          <p:spPr>
            <a:xfrm>
              <a:off x="447664" y="1395803"/>
              <a:ext cx="1742516" cy="2316206"/>
            </a:xfrm>
            <a:custGeom>
              <a:avLst/>
              <a:gdLst/>
              <a:ahLst/>
              <a:cxnLst/>
              <a:rect l="l" t="t" r="r" b="b"/>
              <a:pathLst>
                <a:path w="12268" h="16307" extrusionOk="0">
                  <a:moveTo>
                    <a:pt x="8674" y="1"/>
                  </a:moveTo>
                  <a:cubicBezTo>
                    <a:pt x="8674" y="1"/>
                    <a:pt x="6394" y="918"/>
                    <a:pt x="5056" y="2677"/>
                  </a:cubicBezTo>
                  <a:cubicBezTo>
                    <a:pt x="3495" y="4759"/>
                    <a:pt x="3098" y="7336"/>
                    <a:pt x="2875" y="9195"/>
                  </a:cubicBezTo>
                  <a:cubicBezTo>
                    <a:pt x="2677" y="11053"/>
                    <a:pt x="0" y="14349"/>
                    <a:pt x="0" y="14349"/>
                  </a:cubicBezTo>
                  <a:lnTo>
                    <a:pt x="2875" y="13432"/>
                  </a:lnTo>
                  <a:lnTo>
                    <a:pt x="3718" y="16307"/>
                  </a:lnTo>
                  <a:cubicBezTo>
                    <a:pt x="3718" y="16307"/>
                    <a:pt x="4635" y="16109"/>
                    <a:pt x="5576" y="14771"/>
                  </a:cubicBezTo>
                  <a:cubicBezTo>
                    <a:pt x="6914" y="12813"/>
                    <a:pt x="7311" y="10533"/>
                    <a:pt x="7534" y="7857"/>
                  </a:cubicBezTo>
                  <a:cubicBezTo>
                    <a:pt x="7732" y="5155"/>
                    <a:pt x="12267" y="1339"/>
                    <a:pt x="12267" y="1339"/>
                  </a:cubicBezTo>
                  <a:lnTo>
                    <a:pt x="86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0"/>
            <p:cNvSpPr/>
            <p:nvPr/>
          </p:nvSpPr>
          <p:spPr>
            <a:xfrm>
              <a:off x="1032007" y="1909694"/>
              <a:ext cx="59940" cy="102267"/>
            </a:xfrm>
            <a:custGeom>
              <a:avLst/>
              <a:gdLst/>
              <a:ahLst/>
              <a:cxnLst/>
              <a:rect l="l" t="t" r="r" b="b"/>
              <a:pathLst>
                <a:path w="422" h="720" extrusionOk="0">
                  <a:moveTo>
                    <a:pt x="322" y="1"/>
                  </a:moveTo>
                  <a:cubicBezTo>
                    <a:pt x="99" y="397"/>
                    <a:pt x="0" y="720"/>
                    <a:pt x="0" y="720"/>
                  </a:cubicBezTo>
                  <a:cubicBezTo>
                    <a:pt x="99" y="521"/>
                    <a:pt x="223" y="199"/>
                    <a:pt x="421" y="1"/>
                  </a:cubicBezTo>
                  <a:close/>
                </a:path>
              </a:pathLst>
            </a:custGeom>
            <a:solidFill>
              <a:srgbClr val="EF32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0"/>
            <p:cNvSpPr/>
            <p:nvPr/>
          </p:nvSpPr>
          <p:spPr>
            <a:xfrm>
              <a:off x="1795742" y="1395803"/>
              <a:ext cx="218454" cy="102267"/>
            </a:xfrm>
            <a:custGeom>
              <a:avLst/>
              <a:gdLst/>
              <a:ahLst/>
              <a:cxnLst/>
              <a:rect l="l" t="t" r="r" b="b"/>
              <a:pathLst>
                <a:path w="1538" h="720" extrusionOk="0">
                  <a:moveTo>
                    <a:pt x="1" y="1"/>
                  </a:moveTo>
                  <a:lnTo>
                    <a:pt x="1" y="298"/>
                  </a:lnTo>
                  <a:lnTo>
                    <a:pt x="1041" y="720"/>
                  </a:lnTo>
                  <a:cubicBezTo>
                    <a:pt x="1240" y="620"/>
                    <a:pt x="1339" y="620"/>
                    <a:pt x="1537" y="521"/>
                  </a:cubicBezTo>
                  <a:cubicBezTo>
                    <a:pt x="1041" y="298"/>
                    <a:pt x="521" y="199"/>
                    <a:pt x="1" y="1"/>
                  </a:cubicBezTo>
                  <a:close/>
                </a:path>
              </a:pathLst>
            </a:custGeom>
            <a:solidFill>
              <a:srgbClr val="E8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0"/>
            <p:cNvSpPr/>
            <p:nvPr/>
          </p:nvSpPr>
          <p:spPr>
            <a:xfrm>
              <a:off x="1943603" y="1469804"/>
              <a:ext cx="130390" cy="42327"/>
            </a:xfrm>
            <a:custGeom>
              <a:avLst/>
              <a:gdLst/>
              <a:ahLst/>
              <a:cxnLst/>
              <a:rect l="l" t="t" r="r" b="b"/>
              <a:pathLst>
                <a:path w="918" h="298" extrusionOk="0">
                  <a:moveTo>
                    <a:pt x="496" y="0"/>
                  </a:moveTo>
                  <a:cubicBezTo>
                    <a:pt x="298" y="99"/>
                    <a:pt x="199" y="99"/>
                    <a:pt x="0" y="199"/>
                  </a:cubicBezTo>
                  <a:lnTo>
                    <a:pt x="496" y="298"/>
                  </a:lnTo>
                  <a:lnTo>
                    <a:pt x="917" y="199"/>
                  </a:lnTo>
                  <a:cubicBezTo>
                    <a:pt x="818" y="99"/>
                    <a:pt x="620" y="99"/>
                    <a:pt x="496" y="0"/>
                  </a:cubicBezTo>
                  <a:close/>
                </a:path>
              </a:pathLst>
            </a:custGeom>
            <a:solidFill>
              <a:srgbClr val="DBE2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0"/>
            <p:cNvSpPr/>
            <p:nvPr/>
          </p:nvSpPr>
          <p:spPr>
            <a:xfrm>
              <a:off x="2014054" y="1497927"/>
              <a:ext cx="133799" cy="221578"/>
            </a:xfrm>
            <a:custGeom>
              <a:avLst/>
              <a:gdLst/>
              <a:ahLst/>
              <a:cxnLst/>
              <a:rect l="l" t="t" r="r" b="b"/>
              <a:pathLst>
                <a:path w="942" h="1560" extrusionOk="0">
                  <a:moveTo>
                    <a:pt x="421" y="1"/>
                  </a:moveTo>
                  <a:lnTo>
                    <a:pt x="0" y="100"/>
                  </a:lnTo>
                  <a:lnTo>
                    <a:pt x="843" y="422"/>
                  </a:lnTo>
                  <a:lnTo>
                    <a:pt x="942" y="199"/>
                  </a:lnTo>
                  <a:cubicBezTo>
                    <a:pt x="744" y="100"/>
                    <a:pt x="620" y="1"/>
                    <a:pt x="421" y="1"/>
                  </a:cubicBezTo>
                  <a:close/>
                  <a:moveTo>
                    <a:pt x="843" y="942"/>
                  </a:moveTo>
                  <a:cubicBezTo>
                    <a:pt x="621" y="1140"/>
                    <a:pt x="423" y="1337"/>
                    <a:pt x="225" y="1559"/>
                  </a:cubicBezTo>
                  <a:lnTo>
                    <a:pt x="225" y="1559"/>
                  </a:lnTo>
                  <a:cubicBezTo>
                    <a:pt x="423" y="1337"/>
                    <a:pt x="621" y="1140"/>
                    <a:pt x="843" y="1041"/>
                  </a:cubicBezTo>
                  <a:lnTo>
                    <a:pt x="843" y="942"/>
                  </a:lnTo>
                  <a:close/>
                </a:path>
              </a:pathLst>
            </a:custGeom>
            <a:solidFill>
              <a:srgbClr val="DBE2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0"/>
            <p:cNvSpPr/>
            <p:nvPr/>
          </p:nvSpPr>
          <p:spPr>
            <a:xfrm>
              <a:off x="1032007" y="1438130"/>
              <a:ext cx="1101785" cy="573831"/>
            </a:xfrm>
            <a:custGeom>
              <a:avLst/>
              <a:gdLst/>
              <a:ahLst/>
              <a:cxnLst/>
              <a:rect l="l" t="t" r="r" b="b"/>
              <a:pathLst>
                <a:path w="7757" h="4040" extrusionOk="0">
                  <a:moveTo>
                    <a:pt x="5378" y="0"/>
                  </a:moveTo>
                  <a:lnTo>
                    <a:pt x="5576" y="1363"/>
                  </a:lnTo>
                  <a:lnTo>
                    <a:pt x="2280" y="2701"/>
                  </a:lnTo>
                  <a:cubicBezTo>
                    <a:pt x="1561" y="2900"/>
                    <a:pt x="942" y="3098"/>
                    <a:pt x="421" y="3321"/>
                  </a:cubicBezTo>
                  <a:cubicBezTo>
                    <a:pt x="223" y="3519"/>
                    <a:pt x="99" y="3841"/>
                    <a:pt x="0" y="4040"/>
                  </a:cubicBezTo>
                  <a:cubicBezTo>
                    <a:pt x="4337" y="3618"/>
                    <a:pt x="7137" y="1983"/>
                    <a:pt x="7137" y="1983"/>
                  </a:cubicBezTo>
                  <a:cubicBezTo>
                    <a:pt x="7335" y="1760"/>
                    <a:pt x="7534" y="1562"/>
                    <a:pt x="7757" y="1363"/>
                  </a:cubicBezTo>
                  <a:lnTo>
                    <a:pt x="7658" y="1363"/>
                  </a:lnTo>
                  <a:lnTo>
                    <a:pt x="7757" y="843"/>
                  </a:lnTo>
                  <a:lnTo>
                    <a:pt x="6914" y="521"/>
                  </a:lnTo>
                  <a:lnTo>
                    <a:pt x="6418" y="422"/>
                  </a:lnTo>
                  <a:lnTo>
                    <a:pt x="5378" y="0"/>
                  </a:lnTo>
                  <a:close/>
                </a:path>
              </a:pathLst>
            </a:custGeom>
            <a:solidFill>
              <a:srgbClr val="E4AF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0"/>
            <p:cNvSpPr/>
            <p:nvPr/>
          </p:nvSpPr>
          <p:spPr>
            <a:xfrm>
              <a:off x="2119588" y="603945"/>
              <a:ext cx="1621500" cy="1367963"/>
            </a:xfrm>
            <a:custGeom>
              <a:avLst/>
              <a:gdLst/>
              <a:ahLst/>
              <a:cxnLst/>
              <a:rect l="l" t="t" r="r" b="b"/>
              <a:pathLst>
                <a:path w="11416" h="9631" extrusionOk="0">
                  <a:moveTo>
                    <a:pt x="8872" y="0"/>
                  </a:moveTo>
                  <a:cubicBezTo>
                    <a:pt x="4436" y="0"/>
                    <a:pt x="397" y="4535"/>
                    <a:pt x="397" y="4535"/>
                  </a:cubicBezTo>
                  <a:lnTo>
                    <a:pt x="1" y="7236"/>
                  </a:lnTo>
                  <a:lnTo>
                    <a:pt x="3396" y="8574"/>
                  </a:lnTo>
                  <a:cubicBezTo>
                    <a:pt x="5490" y="9345"/>
                    <a:pt x="7027" y="9631"/>
                    <a:pt x="8154" y="9631"/>
                  </a:cubicBezTo>
                  <a:cubicBezTo>
                    <a:pt x="11415" y="9631"/>
                    <a:pt x="11251" y="7236"/>
                    <a:pt x="11251" y="7236"/>
                  </a:cubicBezTo>
                  <a:lnTo>
                    <a:pt x="11251" y="2280"/>
                  </a:lnTo>
                  <a:cubicBezTo>
                    <a:pt x="11251" y="298"/>
                    <a:pt x="8872" y="0"/>
                    <a:pt x="8872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0"/>
            <p:cNvSpPr/>
            <p:nvPr/>
          </p:nvSpPr>
          <p:spPr>
            <a:xfrm>
              <a:off x="2207651" y="1511989"/>
              <a:ext cx="1436141" cy="412051"/>
            </a:xfrm>
            <a:custGeom>
              <a:avLst/>
              <a:gdLst/>
              <a:ahLst/>
              <a:cxnLst/>
              <a:rect l="l" t="t" r="r" b="b"/>
              <a:pathLst>
                <a:path w="10111" h="2901" extrusionOk="0">
                  <a:moveTo>
                    <a:pt x="7112" y="1"/>
                  </a:moveTo>
                  <a:cubicBezTo>
                    <a:pt x="4634" y="1"/>
                    <a:pt x="0" y="719"/>
                    <a:pt x="0" y="719"/>
                  </a:cubicBezTo>
                  <a:cubicBezTo>
                    <a:pt x="0" y="719"/>
                    <a:pt x="4337" y="2702"/>
                    <a:pt x="7930" y="2900"/>
                  </a:cubicBezTo>
                  <a:lnTo>
                    <a:pt x="8153" y="2900"/>
                  </a:lnTo>
                  <a:cubicBezTo>
                    <a:pt x="9392" y="2900"/>
                    <a:pt x="10111" y="2082"/>
                    <a:pt x="10111" y="1463"/>
                  </a:cubicBezTo>
                  <a:cubicBezTo>
                    <a:pt x="10111" y="1042"/>
                    <a:pt x="9789" y="422"/>
                    <a:pt x="8153" y="100"/>
                  </a:cubicBezTo>
                  <a:cubicBezTo>
                    <a:pt x="7831" y="1"/>
                    <a:pt x="7534" y="1"/>
                    <a:pt x="7112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0"/>
            <p:cNvSpPr/>
            <p:nvPr/>
          </p:nvSpPr>
          <p:spPr>
            <a:xfrm>
              <a:off x="2249836" y="1015711"/>
              <a:ext cx="644282" cy="334498"/>
            </a:xfrm>
            <a:custGeom>
              <a:avLst/>
              <a:gdLst/>
              <a:ahLst/>
              <a:cxnLst/>
              <a:rect l="l" t="t" r="r" b="b"/>
              <a:pathLst>
                <a:path w="4536" h="2355" extrusionOk="0">
                  <a:moveTo>
                    <a:pt x="4040" y="1"/>
                  </a:moveTo>
                  <a:cubicBezTo>
                    <a:pt x="3718" y="1"/>
                    <a:pt x="3296" y="100"/>
                    <a:pt x="2801" y="397"/>
                  </a:cubicBezTo>
                  <a:cubicBezTo>
                    <a:pt x="1958" y="818"/>
                    <a:pt x="0" y="2355"/>
                    <a:pt x="0" y="2355"/>
                  </a:cubicBezTo>
                  <a:cubicBezTo>
                    <a:pt x="0" y="2355"/>
                    <a:pt x="2578" y="620"/>
                    <a:pt x="3916" y="397"/>
                  </a:cubicBezTo>
                  <a:cubicBezTo>
                    <a:pt x="4535" y="298"/>
                    <a:pt x="4139" y="1"/>
                    <a:pt x="4139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0"/>
            <p:cNvSpPr/>
            <p:nvPr/>
          </p:nvSpPr>
          <p:spPr>
            <a:xfrm>
              <a:off x="2249836" y="1233880"/>
              <a:ext cx="587893" cy="162065"/>
            </a:xfrm>
            <a:custGeom>
              <a:avLst/>
              <a:gdLst/>
              <a:ahLst/>
              <a:cxnLst/>
              <a:rect l="l" t="t" r="r" b="b"/>
              <a:pathLst>
                <a:path w="4139" h="1141" extrusionOk="0">
                  <a:moveTo>
                    <a:pt x="3296" y="1"/>
                  </a:moveTo>
                  <a:cubicBezTo>
                    <a:pt x="2379" y="1"/>
                    <a:pt x="0" y="1141"/>
                    <a:pt x="0" y="1141"/>
                  </a:cubicBezTo>
                  <a:cubicBezTo>
                    <a:pt x="0" y="1141"/>
                    <a:pt x="2379" y="422"/>
                    <a:pt x="2900" y="422"/>
                  </a:cubicBezTo>
                  <a:cubicBezTo>
                    <a:pt x="3098" y="323"/>
                    <a:pt x="3197" y="323"/>
                    <a:pt x="3420" y="323"/>
                  </a:cubicBezTo>
                  <a:lnTo>
                    <a:pt x="3718" y="323"/>
                  </a:lnTo>
                  <a:cubicBezTo>
                    <a:pt x="3916" y="323"/>
                    <a:pt x="4040" y="323"/>
                    <a:pt x="4139" y="199"/>
                  </a:cubicBezTo>
                  <a:cubicBezTo>
                    <a:pt x="4139" y="1"/>
                    <a:pt x="3817" y="1"/>
                    <a:pt x="3296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0"/>
            <p:cNvSpPr/>
            <p:nvPr/>
          </p:nvSpPr>
          <p:spPr>
            <a:xfrm>
              <a:off x="210319" y="603945"/>
              <a:ext cx="1613688" cy="1367963"/>
            </a:xfrm>
            <a:custGeom>
              <a:avLst/>
              <a:gdLst/>
              <a:ahLst/>
              <a:cxnLst/>
              <a:rect l="l" t="t" r="r" b="b"/>
              <a:pathLst>
                <a:path w="11361" h="9631" extrusionOk="0">
                  <a:moveTo>
                    <a:pt x="2588" y="0"/>
                  </a:moveTo>
                  <a:cubicBezTo>
                    <a:pt x="2588" y="0"/>
                    <a:pt x="110" y="298"/>
                    <a:pt x="110" y="2280"/>
                  </a:cubicBezTo>
                  <a:lnTo>
                    <a:pt x="110" y="7236"/>
                  </a:lnTo>
                  <a:cubicBezTo>
                    <a:pt x="110" y="7236"/>
                    <a:pt x="1" y="9631"/>
                    <a:pt x="3290" y="9631"/>
                  </a:cubicBezTo>
                  <a:cubicBezTo>
                    <a:pt x="4427" y="9631"/>
                    <a:pt x="5971" y="9345"/>
                    <a:pt x="8065" y="8574"/>
                  </a:cubicBezTo>
                  <a:lnTo>
                    <a:pt x="11361" y="7236"/>
                  </a:lnTo>
                  <a:lnTo>
                    <a:pt x="10964" y="4535"/>
                  </a:lnTo>
                  <a:cubicBezTo>
                    <a:pt x="10964" y="4535"/>
                    <a:pt x="6925" y="0"/>
                    <a:pt x="2588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0"/>
            <p:cNvSpPr/>
            <p:nvPr/>
          </p:nvSpPr>
          <p:spPr>
            <a:xfrm>
              <a:off x="313865" y="1511989"/>
              <a:ext cx="1422221" cy="412051"/>
            </a:xfrm>
            <a:custGeom>
              <a:avLst/>
              <a:gdLst/>
              <a:ahLst/>
              <a:cxnLst/>
              <a:rect l="l" t="t" r="r" b="b"/>
              <a:pathLst>
                <a:path w="10013" h="2901" extrusionOk="0">
                  <a:moveTo>
                    <a:pt x="2999" y="1"/>
                  </a:moveTo>
                  <a:cubicBezTo>
                    <a:pt x="2578" y="1"/>
                    <a:pt x="2182" y="1"/>
                    <a:pt x="1959" y="100"/>
                  </a:cubicBezTo>
                  <a:cubicBezTo>
                    <a:pt x="199" y="422"/>
                    <a:pt x="1" y="1042"/>
                    <a:pt x="1" y="1463"/>
                  </a:cubicBezTo>
                  <a:cubicBezTo>
                    <a:pt x="1" y="2082"/>
                    <a:pt x="620" y="2900"/>
                    <a:pt x="1959" y="2900"/>
                  </a:cubicBezTo>
                  <a:lnTo>
                    <a:pt x="2182" y="2900"/>
                  </a:lnTo>
                  <a:cubicBezTo>
                    <a:pt x="5676" y="2702"/>
                    <a:pt x="10012" y="719"/>
                    <a:pt x="10012" y="719"/>
                  </a:cubicBezTo>
                  <a:cubicBezTo>
                    <a:pt x="10012" y="719"/>
                    <a:pt x="5378" y="1"/>
                    <a:pt x="2999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0"/>
            <p:cNvSpPr/>
            <p:nvPr/>
          </p:nvSpPr>
          <p:spPr>
            <a:xfrm>
              <a:off x="1063681" y="1015711"/>
              <a:ext cx="644282" cy="334498"/>
            </a:xfrm>
            <a:custGeom>
              <a:avLst/>
              <a:gdLst/>
              <a:ahLst/>
              <a:cxnLst/>
              <a:rect l="l" t="t" r="r" b="b"/>
              <a:pathLst>
                <a:path w="4536" h="2355" extrusionOk="0">
                  <a:moveTo>
                    <a:pt x="397" y="1"/>
                  </a:moveTo>
                  <a:cubicBezTo>
                    <a:pt x="397" y="1"/>
                    <a:pt x="0" y="298"/>
                    <a:pt x="620" y="397"/>
                  </a:cubicBezTo>
                  <a:cubicBezTo>
                    <a:pt x="1958" y="620"/>
                    <a:pt x="4535" y="2355"/>
                    <a:pt x="4535" y="2355"/>
                  </a:cubicBezTo>
                  <a:cubicBezTo>
                    <a:pt x="4535" y="2355"/>
                    <a:pt x="2577" y="818"/>
                    <a:pt x="1735" y="397"/>
                  </a:cubicBezTo>
                  <a:cubicBezTo>
                    <a:pt x="1239" y="100"/>
                    <a:pt x="719" y="1"/>
                    <a:pt x="496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0"/>
            <p:cNvSpPr/>
            <p:nvPr/>
          </p:nvSpPr>
          <p:spPr>
            <a:xfrm>
              <a:off x="1105866" y="1233880"/>
              <a:ext cx="602097" cy="162065"/>
            </a:xfrm>
            <a:custGeom>
              <a:avLst/>
              <a:gdLst/>
              <a:ahLst/>
              <a:cxnLst/>
              <a:rect l="l" t="t" r="r" b="b"/>
              <a:pathLst>
                <a:path w="4239" h="1141" extrusionOk="0">
                  <a:moveTo>
                    <a:pt x="818" y="1"/>
                  </a:moveTo>
                  <a:cubicBezTo>
                    <a:pt x="323" y="1"/>
                    <a:pt x="1" y="1"/>
                    <a:pt x="100" y="199"/>
                  </a:cubicBezTo>
                  <a:cubicBezTo>
                    <a:pt x="100" y="323"/>
                    <a:pt x="323" y="323"/>
                    <a:pt x="521" y="323"/>
                  </a:cubicBezTo>
                  <a:lnTo>
                    <a:pt x="818" y="323"/>
                  </a:lnTo>
                  <a:cubicBezTo>
                    <a:pt x="942" y="323"/>
                    <a:pt x="1141" y="323"/>
                    <a:pt x="1339" y="422"/>
                  </a:cubicBezTo>
                  <a:cubicBezTo>
                    <a:pt x="1859" y="422"/>
                    <a:pt x="4238" y="1141"/>
                    <a:pt x="4238" y="1141"/>
                  </a:cubicBezTo>
                  <a:cubicBezTo>
                    <a:pt x="4238" y="1141"/>
                    <a:pt x="1760" y="1"/>
                    <a:pt x="818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0"/>
            <p:cNvSpPr/>
            <p:nvPr/>
          </p:nvSpPr>
          <p:spPr>
            <a:xfrm>
              <a:off x="1707821" y="1183599"/>
              <a:ext cx="587893" cy="537186"/>
            </a:xfrm>
            <a:custGeom>
              <a:avLst/>
              <a:gdLst/>
              <a:ahLst/>
              <a:cxnLst/>
              <a:rect l="l" t="t" r="r" b="b"/>
              <a:pathLst>
                <a:path w="4139" h="3782" extrusionOk="0">
                  <a:moveTo>
                    <a:pt x="2244" y="1"/>
                  </a:moveTo>
                  <a:cubicBezTo>
                    <a:pt x="1737" y="1"/>
                    <a:pt x="1210" y="103"/>
                    <a:pt x="917" y="256"/>
                  </a:cubicBezTo>
                  <a:cubicBezTo>
                    <a:pt x="298" y="553"/>
                    <a:pt x="99" y="1396"/>
                    <a:pt x="0" y="1916"/>
                  </a:cubicBezTo>
                  <a:cubicBezTo>
                    <a:pt x="0" y="2412"/>
                    <a:pt x="198" y="3354"/>
                    <a:pt x="1041" y="3651"/>
                  </a:cubicBezTo>
                  <a:cubicBezTo>
                    <a:pt x="1334" y="3731"/>
                    <a:pt x="1667" y="3782"/>
                    <a:pt x="1999" y="3782"/>
                  </a:cubicBezTo>
                  <a:cubicBezTo>
                    <a:pt x="2595" y="3782"/>
                    <a:pt x="3185" y="3617"/>
                    <a:pt x="3519" y="3155"/>
                  </a:cubicBezTo>
                  <a:cubicBezTo>
                    <a:pt x="4139" y="2536"/>
                    <a:pt x="3717" y="776"/>
                    <a:pt x="3519" y="454"/>
                  </a:cubicBezTo>
                  <a:cubicBezTo>
                    <a:pt x="3349" y="128"/>
                    <a:pt x="2809" y="1"/>
                    <a:pt x="2244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8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1" name="Google Shape;8591;p57"/>
          <p:cNvGrpSpPr/>
          <p:nvPr/>
        </p:nvGrpSpPr>
        <p:grpSpPr>
          <a:xfrm flipH="1">
            <a:off x="-261696" y="11"/>
            <a:ext cx="3652755" cy="5350142"/>
            <a:chOff x="494800" y="1800775"/>
            <a:chExt cx="1184575" cy="1734975"/>
          </a:xfrm>
        </p:grpSpPr>
        <p:sp>
          <p:nvSpPr>
            <p:cNvPr id="8592" name="Google Shape;8592;p57"/>
            <p:cNvSpPr/>
            <p:nvPr/>
          </p:nvSpPr>
          <p:spPr>
            <a:xfrm>
              <a:off x="494800" y="2485000"/>
              <a:ext cx="1184575" cy="1050750"/>
            </a:xfrm>
            <a:custGeom>
              <a:avLst/>
              <a:gdLst/>
              <a:ahLst/>
              <a:cxnLst/>
              <a:rect l="l" t="t" r="r" b="b"/>
              <a:pathLst>
                <a:path w="47383" h="42030" extrusionOk="0">
                  <a:moveTo>
                    <a:pt x="23741" y="0"/>
                  </a:moveTo>
                  <a:cubicBezTo>
                    <a:pt x="10632" y="0"/>
                    <a:pt x="0" y="9392"/>
                    <a:pt x="0" y="20965"/>
                  </a:cubicBezTo>
                  <a:cubicBezTo>
                    <a:pt x="0" y="32637"/>
                    <a:pt x="10632" y="42029"/>
                    <a:pt x="23741" y="42029"/>
                  </a:cubicBezTo>
                  <a:cubicBezTo>
                    <a:pt x="36751" y="42029"/>
                    <a:pt x="47382" y="32637"/>
                    <a:pt x="47382" y="20965"/>
                  </a:cubicBezTo>
                  <a:cubicBezTo>
                    <a:pt x="47382" y="9392"/>
                    <a:pt x="36751" y="0"/>
                    <a:pt x="237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7"/>
            <p:cNvSpPr/>
            <p:nvPr/>
          </p:nvSpPr>
          <p:spPr>
            <a:xfrm>
              <a:off x="685625" y="2017075"/>
              <a:ext cx="820900" cy="703550"/>
            </a:xfrm>
            <a:custGeom>
              <a:avLst/>
              <a:gdLst/>
              <a:ahLst/>
              <a:cxnLst/>
              <a:rect l="l" t="t" r="r" b="b"/>
              <a:pathLst>
                <a:path w="32836" h="28142" extrusionOk="0">
                  <a:moveTo>
                    <a:pt x="16168" y="0"/>
                  </a:moveTo>
                  <a:cubicBezTo>
                    <a:pt x="7865" y="0"/>
                    <a:pt x="924" y="5705"/>
                    <a:pt x="520" y="13141"/>
                  </a:cubicBezTo>
                  <a:cubicBezTo>
                    <a:pt x="0" y="20873"/>
                    <a:pt x="6815" y="27589"/>
                    <a:pt x="15587" y="28109"/>
                  </a:cubicBezTo>
                  <a:cubicBezTo>
                    <a:pt x="15953" y="28131"/>
                    <a:pt x="16317" y="28141"/>
                    <a:pt x="16678" y="28141"/>
                  </a:cubicBezTo>
                  <a:cubicBezTo>
                    <a:pt x="25084" y="28141"/>
                    <a:pt x="31939" y="22414"/>
                    <a:pt x="32414" y="15000"/>
                  </a:cubicBezTo>
                  <a:cubicBezTo>
                    <a:pt x="32835" y="7244"/>
                    <a:pt x="26119" y="553"/>
                    <a:pt x="17248" y="32"/>
                  </a:cubicBezTo>
                  <a:cubicBezTo>
                    <a:pt x="16885" y="11"/>
                    <a:pt x="16525" y="0"/>
                    <a:pt x="16168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7"/>
            <p:cNvSpPr/>
            <p:nvPr/>
          </p:nvSpPr>
          <p:spPr>
            <a:xfrm>
              <a:off x="763050" y="2476950"/>
              <a:ext cx="565650" cy="61975"/>
            </a:xfrm>
            <a:custGeom>
              <a:avLst/>
              <a:gdLst/>
              <a:ahLst/>
              <a:cxnLst/>
              <a:rect l="l" t="t" r="r" b="b"/>
              <a:pathLst>
                <a:path w="22626" h="2479" extrusionOk="0">
                  <a:moveTo>
                    <a:pt x="1" y="2082"/>
                  </a:moveTo>
                  <a:cubicBezTo>
                    <a:pt x="100" y="2280"/>
                    <a:pt x="323" y="2379"/>
                    <a:pt x="521" y="2478"/>
                  </a:cubicBezTo>
                  <a:cubicBezTo>
                    <a:pt x="422" y="2379"/>
                    <a:pt x="199" y="2280"/>
                    <a:pt x="1" y="2082"/>
                  </a:cubicBezTo>
                  <a:close/>
                  <a:moveTo>
                    <a:pt x="22626" y="0"/>
                  </a:moveTo>
                  <a:cubicBezTo>
                    <a:pt x="21783" y="942"/>
                    <a:pt x="20866" y="1760"/>
                    <a:pt x="19826" y="2478"/>
                  </a:cubicBezTo>
                  <a:lnTo>
                    <a:pt x="20346" y="2478"/>
                  </a:lnTo>
                  <a:cubicBezTo>
                    <a:pt x="21585" y="2478"/>
                    <a:pt x="22626" y="1462"/>
                    <a:pt x="22626" y="223"/>
                  </a:cubicBezTo>
                  <a:lnTo>
                    <a:pt x="22626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7"/>
            <p:cNvSpPr/>
            <p:nvPr/>
          </p:nvSpPr>
          <p:spPr>
            <a:xfrm>
              <a:off x="1116800" y="2327250"/>
              <a:ext cx="53925" cy="57325"/>
            </a:xfrm>
            <a:custGeom>
              <a:avLst/>
              <a:gdLst/>
              <a:ahLst/>
              <a:cxnLst/>
              <a:rect l="l" t="t" r="r" b="b"/>
              <a:pathLst>
                <a:path w="2157" h="2293" extrusionOk="0">
                  <a:moveTo>
                    <a:pt x="1179" y="1"/>
                  </a:moveTo>
                  <a:cubicBezTo>
                    <a:pt x="716" y="1"/>
                    <a:pt x="288" y="377"/>
                    <a:pt x="199" y="933"/>
                  </a:cubicBezTo>
                  <a:cubicBezTo>
                    <a:pt x="1" y="1552"/>
                    <a:pt x="298" y="2172"/>
                    <a:pt x="819" y="2271"/>
                  </a:cubicBezTo>
                  <a:cubicBezTo>
                    <a:pt x="880" y="2286"/>
                    <a:pt x="941" y="2293"/>
                    <a:pt x="1002" y="2293"/>
                  </a:cubicBezTo>
                  <a:cubicBezTo>
                    <a:pt x="1456" y="2293"/>
                    <a:pt x="1871" y="1900"/>
                    <a:pt x="1958" y="1354"/>
                  </a:cubicBezTo>
                  <a:cubicBezTo>
                    <a:pt x="2157" y="734"/>
                    <a:pt x="1859" y="214"/>
                    <a:pt x="1339" y="16"/>
                  </a:cubicBezTo>
                  <a:cubicBezTo>
                    <a:pt x="1285" y="6"/>
                    <a:pt x="1232" y="1"/>
                    <a:pt x="1179" y="1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7"/>
            <p:cNvSpPr/>
            <p:nvPr/>
          </p:nvSpPr>
          <p:spPr>
            <a:xfrm>
              <a:off x="902450" y="2257275"/>
              <a:ext cx="54550" cy="56125"/>
            </a:xfrm>
            <a:custGeom>
              <a:avLst/>
              <a:gdLst/>
              <a:ahLst/>
              <a:cxnLst/>
              <a:rect l="l" t="t" r="r" b="b"/>
              <a:pathLst>
                <a:path w="2182" h="2245" extrusionOk="0">
                  <a:moveTo>
                    <a:pt x="1215" y="0"/>
                  </a:moveTo>
                  <a:cubicBezTo>
                    <a:pt x="824" y="0"/>
                    <a:pt x="310" y="388"/>
                    <a:pt x="199" y="857"/>
                  </a:cubicBezTo>
                  <a:cubicBezTo>
                    <a:pt x="0" y="1477"/>
                    <a:pt x="323" y="2096"/>
                    <a:pt x="818" y="2195"/>
                  </a:cubicBezTo>
                  <a:cubicBezTo>
                    <a:pt x="907" y="2229"/>
                    <a:pt x="995" y="2245"/>
                    <a:pt x="1081" y="2245"/>
                  </a:cubicBezTo>
                  <a:cubicBezTo>
                    <a:pt x="1503" y="2245"/>
                    <a:pt x="1876" y="1867"/>
                    <a:pt x="1958" y="1353"/>
                  </a:cubicBezTo>
                  <a:cubicBezTo>
                    <a:pt x="2181" y="733"/>
                    <a:pt x="1859" y="114"/>
                    <a:pt x="1339" y="15"/>
                  </a:cubicBezTo>
                  <a:cubicBezTo>
                    <a:pt x="1299" y="5"/>
                    <a:pt x="1258" y="0"/>
                    <a:pt x="1215" y="0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7"/>
            <p:cNvSpPr/>
            <p:nvPr/>
          </p:nvSpPr>
          <p:spPr>
            <a:xfrm>
              <a:off x="974925" y="2373075"/>
              <a:ext cx="105975" cy="50000"/>
            </a:xfrm>
            <a:custGeom>
              <a:avLst/>
              <a:gdLst/>
              <a:ahLst/>
              <a:cxnLst/>
              <a:rect l="l" t="t" r="r" b="b"/>
              <a:pathLst>
                <a:path w="4239" h="2000" extrusionOk="0">
                  <a:moveTo>
                    <a:pt x="287" y="0"/>
                  </a:moveTo>
                  <a:cubicBezTo>
                    <a:pt x="257" y="0"/>
                    <a:pt x="228" y="12"/>
                    <a:pt x="199" y="41"/>
                  </a:cubicBezTo>
                  <a:cubicBezTo>
                    <a:pt x="1" y="141"/>
                    <a:pt x="1" y="240"/>
                    <a:pt x="1" y="438"/>
                  </a:cubicBezTo>
                  <a:cubicBezTo>
                    <a:pt x="1" y="438"/>
                    <a:pt x="199" y="760"/>
                    <a:pt x="620" y="1181"/>
                  </a:cubicBezTo>
                  <a:cubicBezTo>
                    <a:pt x="918" y="1578"/>
                    <a:pt x="1537" y="1999"/>
                    <a:pt x="2256" y="1999"/>
                  </a:cubicBezTo>
                  <a:cubicBezTo>
                    <a:pt x="2776" y="1999"/>
                    <a:pt x="3396" y="1801"/>
                    <a:pt x="4015" y="1380"/>
                  </a:cubicBezTo>
                  <a:cubicBezTo>
                    <a:pt x="4115" y="1280"/>
                    <a:pt x="4238" y="1181"/>
                    <a:pt x="4115" y="958"/>
                  </a:cubicBezTo>
                  <a:cubicBezTo>
                    <a:pt x="4065" y="909"/>
                    <a:pt x="3991" y="884"/>
                    <a:pt x="3916" y="884"/>
                  </a:cubicBezTo>
                  <a:cubicBezTo>
                    <a:pt x="3842" y="884"/>
                    <a:pt x="3768" y="909"/>
                    <a:pt x="3718" y="958"/>
                  </a:cubicBezTo>
                  <a:cubicBezTo>
                    <a:pt x="3198" y="1280"/>
                    <a:pt x="2677" y="1479"/>
                    <a:pt x="2256" y="1479"/>
                  </a:cubicBezTo>
                  <a:cubicBezTo>
                    <a:pt x="1760" y="1479"/>
                    <a:pt x="1240" y="1181"/>
                    <a:pt x="918" y="859"/>
                  </a:cubicBezTo>
                  <a:cubicBezTo>
                    <a:pt x="819" y="661"/>
                    <a:pt x="720" y="438"/>
                    <a:pt x="620" y="339"/>
                  </a:cubicBezTo>
                  <a:lnTo>
                    <a:pt x="521" y="240"/>
                  </a:lnTo>
                  <a:lnTo>
                    <a:pt x="521" y="141"/>
                  </a:lnTo>
                  <a:cubicBezTo>
                    <a:pt x="434" y="70"/>
                    <a:pt x="358" y="0"/>
                    <a:pt x="287" y="0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7"/>
            <p:cNvSpPr/>
            <p:nvPr/>
          </p:nvSpPr>
          <p:spPr>
            <a:xfrm>
              <a:off x="884475" y="2307950"/>
              <a:ext cx="193325" cy="71800"/>
            </a:xfrm>
            <a:custGeom>
              <a:avLst/>
              <a:gdLst/>
              <a:ahLst/>
              <a:cxnLst/>
              <a:rect l="l" t="t" r="r" b="b"/>
              <a:pathLst>
                <a:path w="7733" h="2872" extrusionOk="0">
                  <a:moveTo>
                    <a:pt x="5858" y="0"/>
                  </a:moveTo>
                  <a:cubicBezTo>
                    <a:pt x="5413" y="0"/>
                    <a:pt x="5056" y="69"/>
                    <a:pt x="5056" y="69"/>
                  </a:cubicBezTo>
                  <a:cubicBezTo>
                    <a:pt x="5056" y="69"/>
                    <a:pt x="1240" y="887"/>
                    <a:pt x="719" y="1184"/>
                  </a:cubicBezTo>
                  <a:cubicBezTo>
                    <a:pt x="199" y="1506"/>
                    <a:pt x="1" y="2324"/>
                    <a:pt x="719" y="2547"/>
                  </a:cubicBezTo>
                  <a:cubicBezTo>
                    <a:pt x="1289" y="2685"/>
                    <a:pt x="2771" y="2871"/>
                    <a:pt x="4070" y="2871"/>
                  </a:cubicBezTo>
                  <a:cubicBezTo>
                    <a:pt x="4637" y="2871"/>
                    <a:pt x="5170" y="2836"/>
                    <a:pt x="5577" y="2746"/>
                  </a:cubicBezTo>
                  <a:cubicBezTo>
                    <a:pt x="7113" y="2423"/>
                    <a:pt x="7733" y="2126"/>
                    <a:pt x="7534" y="887"/>
                  </a:cubicBezTo>
                  <a:cubicBezTo>
                    <a:pt x="7357" y="149"/>
                    <a:pt x="6513" y="0"/>
                    <a:pt x="5858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7"/>
            <p:cNvSpPr/>
            <p:nvPr/>
          </p:nvSpPr>
          <p:spPr>
            <a:xfrm>
              <a:off x="866525" y="1836100"/>
              <a:ext cx="719900" cy="398625"/>
            </a:xfrm>
            <a:custGeom>
              <a:avLst/>
              <a:gdLst/>
              <a:ahLst/>
              <a:cxnLst/>
              <a:rect l="l" t="t" r="r" b="b"/>
              <a:pathLst>
                <a:path w="28796" h="15945" extrusionOk="0">
                  <a:moveTo>
                    <a:pt x="18061" y="1"/>
                  </a:moveTo>
                  <a:cubicBezTo>
                    <a:pt x="17494" y="1"/>
                    <a:pt x="16909" y="12"/>
                    <a:pt x="16306" y="35"/>
                  </a:cubicBezTo>
                  <a:cubicBezTo>
                    <a:pt x="3618" y="655"/>
                    <a:pt x="0" y="9130"/>
                    <a:pt x="0" y="9130"/>
                  </a:cubicBezTo>
                  <a:lnTo>
                    <a:pt x="521" y="12227"/>
                  </a:lnTo>
                  <a:lnTo>
                    <a:pt x="24162" y="15945"/>
                  </a:lnTo>
                  <a:cubicBezTo>
                    <a:pt x="24162" y="15945"/>
                    <a:pt x="22501" y="10047"/>
                    <a:pt x="23840" y="7271"/>
                  </a:cubicBezTo>
                  <a:cubicBezTo>
                    <a:pt x="25079" y="4471"/>
                    <a:pt x="28077" y="2835"/>
                    <a:pt x="28077" y="2835"/>
                  </a:cubicBezTo>
                  <a:lnTo>
                    <a:pt x="28796" y="1472"/>
                  </a:lnTo>
                  <a:cubicBezTo>
                    <a:pt x="28796" y="1472"/>
                    <a:pt x="24675" y="1"/>
                    <a:pt x="1806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7"/>
            <p:cNvSpPr/>
            <p:nvPr/>
          </p:nvSpPr>
          <p:spPr>
            <a:xfrm>
              <a:off x="886950" y="1963350"/>
              <a:ext cx="48975" cy="48975"/>
            </a:xfrm>
            <a:custGeom>
              <a:avLst/>
              <a:gdLst/>
              <a:ahLst/>
              <a:cxnLst/>
              <a:rect l="l" t="t" r="r" b="b"/>
              <a:pathLst>
                <a:path w="1959" h="1959" extrusionOk="0">
                  <a:moveTo>
                    <a:pt x="1240" y="0"/>
                  </a:moveTo>
                  <a:cubicBezTo>
                    <a:pt x="1240" y="0"/>
                    <a:pt x="620" y="843"/>
                    <a:pt x="1" y="1958"/>
                  </a:cubicBezTo>
                  <a:cubicBezTo>
                    <a:pt x="100" y="1859"/>
                    <a:pt x="323" y="1859"/>
                    <a:pt x="620" y="1859"/>
                  </a:cubicBezTo>
                  <a:cubicBezTo>
                    <a:pt x="943" y="1339"/>
                    <a:pt x="1339" y="843"/>
                    <a:pt x="1959" y="323"/>
                  </a:cubicBezTo>
                  <a:cubicBezTo>
                    <a:pt x="1562" y="100"/>
                    <a:pt x="1240" y="0"/>
                    <a:pt x="1240" y="0"/>
                  </a:cubicBezTo>
                  <a:close/>
                </a:path>
              </a:pathLst>
            </a:custGeom>
            <a:solidFill>
              <a:srgbClr val="EBB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7"/>
            <p:cNvSpPr/>
            <p:nvPr/>
          </p:nvSpPr>
          <p:spPr>
            <a:xfrm>
              <a:off x="902450" y="1971400"/>
              <a:ext cx="426250" cy="136950"/>
            </a:xfrm>
            <a:custGeom>
              <a:avLst/>
              <a:gdLst/>
              <a:ahLst/>
              <a:cxnLst/>
              <a:rect l="l" t="t" r="r" b="b"/>
              <a:pathLst>
                <a:path w="17050" h="5478" extrusionOk="0">
                  <a:moveTo>
                    <a:pt x="53" y="1454"/>
                  </a:moveTo>
                  <a:cubicBezTo>
                    <a:pt x="21" y="1467"/>
                    <a:pt x="0" y="1492"/>
                    <a:pt x="0" y="1537"/>
                  </a:cubicBezTo>
                  <a:cubicBezTo>
                    <a:pt x="18" y="1509"/>
                    <a:pt x="35" y="1482"/>
                    <a:pt x="53" y="1454"/>
                  </a:cubicBezTo>
                  <a:close/>
                  <a:moveTo>
                    <a:pt x="1339" y="1"/>
                  </a:moveTo>
                  <a:cubicBezTo>
                    <a:pt x="752" y="493"/>
                    <a:pt x="366" y="964"/>
                    <a:pt x="53" y="1454"/>
                  </a:cubicBezTo>
                  <a:lnTo>
                    <a:pt x="53" y="1454"/>
                  </a:lnTo>
                  <a:cubicBezTo>
                    <a:pt x="91" y="1438"/>
                    <a:pt x="145" y="1438"/>
                    <a:pt x="199" y="1438"/>
                  </a:cubicBezTo>
                  <a:cubicBezTo>
                    <a:pt x="323" y="1438"/>
                    <a:pt x="422" y="1537"/>
                    <a:pt x="620" y="1537"/>
                  </a:cubicBezTo>
                  <a:cubicBezTo>
                    <a:pt x="1859" y="1760"/>
                    <a:pt x="2181" y="3098"/>
                    <a:pt x="2181" y="3098"/>
                  </a:cubicBezTo>
                  <a:cubicBezTo>
                    <a:pt x="2181" y="3098"/>
                    <a:pt x="2677" y="1958"/>
                    <a:pt x="3817" y="1958"/>
                  </a:cubicBezTo>
                  <a:lnTo>
                    <a:pt x="4040" y="1958"/>
                  </a:lnTo>
                  <a:cubicBezTo>
                    <a:pt x="4436" y="2057"/>
                    <a:pt x="4858" y="2256"/>
                    <a:pt x="5155" y="2479"/>
                  </a:cubicBezTo>
                  <a:cubicBezTo>
                    <a:pt x="5774" y="2677"/>
                    <a:pt x="6196" y="3197"/>
                    <a:pt x="6394" y="3619"/>
                  </a:cubicBezTo>
                  <a:cubicBezTo>
                    <a:pt x="6617" y="3297"/>
                    <a:pt x="7014" y="2875"/>
                    <a:pt x="7757" y="2875"/>
                  </a:cubicBezTo>
                  <a:lnTo>
                    <a:pt x="8376" y="2875"/>
                  </a:lnTo>
                  <a:cubicBezTo>
                    <a:pt x="9095" y="2999"/>
                    <a:pt x="9616" y="3495"/>
                    <a:pt x="9913" y="3916"/>
                  </a:cubicBezTo>
                  <a:cubicBezTo>
                    <a:pt x="10111" y="4114"/>
                    <a:pt x="10235" y="4436"/>
                    <a:pt x="10334" y="4536"/>
                  </a:cubicBezTo>
                  <a:lnTo>
                    <a:pt x="10433" y="4536"/>
                  </a:lnTo>
                  <a:cubicBezTo>
                    <a:pt x="10632" y="4238"/>
                    <a:pt x="11053" y="3916"/>
                    <a:pt x="11573" y="3916"/>
                  </a:cubicBezTo>
                  <a:cubicBezTo>
                    <a:pt x="11772" y="3817"/>
                    <a:pt x="11871" y="3817"/>
                    <a:pt x="12094" y="3817"/>
                  </a:cubicBezTo>
                  <a:lnTo>
                    <a:pt x="12292" y="3817"/>
                  </a:lnTo>
                  <a:cubicBezTo>
                    <a:pt x="13333" y="4015"/>
                    <a:pt x="13952" y="4858"/>
                    <a:pt x="14250" y="5477"/>
                  </a:cubicBezTo>
                  <a:cubicBezTo>
                    <a:pt x="14448" y="5254"/>
                    <a:pt x="14770" y="5056"/>
                    <a:pt x="15067" y="5056"/>
                  </a:cubicBezTo>
                  <a:cubicBezTo>
                    <a:pt x="15390" y="4858"/>
                    <a:pt x="15588" y="4734"/>
                    <a:pt x="16009" y="4734"/>
                  </a:cubicBezTo>
                  <a:cubicBezTo>
                    <a:pt x="16108" y="4734"/>
                    <a:pt x="16207" y="4734"/>
                    <a:pt x="16306" y="4858"/>
                  </a:cubicBezTo>
                  <a:cubicBezTo>
                    <a:pt x="16629" y="4858"/>
                    <a:pt x="16827" y="4957"/>
                    <a:pt x="17050" y="5155"/>
                  </a:cubicBezTo>
                  <a:lnTo>
                    <a:pt x="17050" y="3098"/>
                  </a:lnTo>
                  <a:cubicBezTo>
                    <a:pt x="16629" y="3197"/>
                    <a:pt x="16108" y="3297"/>
                    <a:pt x="15687" y="3297"/>
                  </a:cubicBezTo>
                  <a:lnTo>
                    <a:pt x="14671" y="3297"/>
                  </a:lnTo>
                  <a:cubicBezTo>
                    <a:pt x="9095" y="3297"/>
                    <a:pt x="3197" y="818"/>
                    <a:pt x="1339" y="1"/>
                  </a:cubicBezTo>
                  <a:close/>
                </a:path>
              </a:pathLst>
            </a:custGeom>
            <a:solidFill>
              <a:srgbClr val="F13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57"/>
            <p:cNvSpPr/>
            <p:nvPr/>
          </p:nvSpPr>
          <p:spPr>
            <a:xfrm>
              <a:off x="771100" y="2008750"/>
              <a:ext cx="763925" cy="306350"/>
            </a:xfrm>
            <a:custGeom>
              <a:avLst/>
              <a:gdLst/>
              <a:ahLst/>
              <a:cxnLst/>
              <a:rect l="l" t="t" r="r" b="b"/>
              <a:pathLst>
                <a:path w="30557" h="12254" extrusionOk="0">
                  <a:moveTo>
                    <a:pt x="5372" y="0"/>
                  </a:moveTo>
                  <a:cubicBezTo>
                    <a:pt x="3978" y="0"/>
                    <a:pt x="3817" y="1125"/>
                    <a:pt x="3817" y="1505"/>
                  </a:cubicBezTo>
                  <a:lnTo>
                    <a:pt x="3718" y="1505"/>
                  </a:lnTo>
                  <a:cubicBezTo>
                    <a:pt x="3519" y="1306"/>
                    <a:pt x="3182" y="969"/>
                    <a:pt x="2513" y="969"/>
                  </a:cubicBezTo>
                  <a:cubicBezTo>
                    <a:pt x="2432" y="969"/>
                    <a:pt x="2347" y="974"/>
                    <a:pt x="2256" y="985"/>
                  </a:cubicBezTo>
                  <a:cubicBezTo>
                    <a:pt x="2058" y="985"/>
                    <a:pt x="1959" y="1084"/>
                    <a:pt x="1736" y="1183"/>
                  </a:cubicBezTo>
                  <a:cubicBezTo>
                    <a:pt x="1" y="1604"/>
                    <a:pt x="298" y="3859"/>
                    <a:pt x="1116" y="4479"/>
                  </a:cubicBezTo>
                  <a:cubicBezTo>
                    <a:pt x="1538" y="4774"/>
                    <a:pt x="2016" y="4838"/>
                    <a:pt x="2350" y="4838"/>
                  </a:cubicBezTo>
                  <a:cubicBezTo>
                    <a:pt x="2605" y="4838"/>
                    <a:pt x="2776" y="4801"/>
                    <a:pt x="2776" y="4801"/>
                  </a:cubicBezTo>
                  <a:lnTo>
                    <a:pt x="2776" y="4801"/>
                  </a:lnTo>
                  <a:cubicBezTo>
                    <a:pt x="2776" y="4801"/>
                    <a:pt x="2578" y="5520"/>
                    <a:pt x="3396" y="6461"/>
                  </a:cubicBezTo>
                  <a:cubicBezTo>
                    <a:pt x="3780" y="6899"/>
                    <a:pt x="4228" y="7102"/>
                    <a:pt x="4687" y="7102"/>
                  </a:cubicBezTo>
                  <a:cubicBezTo>
                    <a:pt x="5086" y="7102"/>
                    <a:pt x="5493" y="6948"/>
                    <a:pt x="5874" y="6660"/>
                  </a:cubicBezTo>
                  <a:lnTo>
                    <a:pt x="5874" y="6660"/>
                  </a:lnTo>
                  <a:cubicBezTo>
                    <a:pt x="5874" y="6660"/>
                    <a:pt x="5453" y="8518"/>
                    <a:pt x="7633" y="8940"/>
                  </a:cubicBezTo>
                  <a:cubicBezTo>
                    <a:pt x="7733" y="8957"/>
                    <a:pt x="7828" y="8965"/>
                    <a:pt x="7919" y="8965"/>
                  </a:cubicBezTo>
                  <a:cubicBezTo>
                    <a:pt x="8876" y="8965"/>
                    <a:pt x="9393" y="8097"/>
                    <a:pt x="9393" y="8097"/>
                  </a:cubicBezTo>
                  <a:cubicBezTo>
                    <a:pt x="9393" y="8097"/>
                    <a:pt x="9789" y="9435"/>
                    <a:pt x="11772" y="9757"/>
                  </a:cubicBezTo>
                  <a:cubicBezTo>
                    <a:pt x="11871" y="9856"/>
                    <a:pt x="11871" y="9856"/>
                    <a:pt x="11970" y="9856"/>
                  </a:cubicBezTo>
                  <a:cubicBezTo>
                    <a:pt x="12079" y="9880"/>
                    <a:pt x="12183" y="9891"/>
                    <a:pt x="12281" y="9891"/>
                  </a:cubicBezTo>
                  <a:cubicBezTo>
                    <a:pt x="13007" y="9891"/>
                    <a:pt x="13434" y="9312"/>
                    <a:pt x="13630" y="9138"/>
                  </a:cubicBezTo>
                  <a:cubicBezTo>
                    <a:pt x="13730" y="9435"/>
                    <a:pt x="13928" y="9757"/>
                    <a:pt x="14349" y="9956"/>
                  </a:cubicBezTo>
                  <a:cubicBezTo>
                    <a:pt x="14746" y="10278"/>
                    <a:pt x="15266" y="10575"/>
                    <a:pt x="16208" y="10674"/>
                  </a:cubicBezTo>
                  <a:cubicBezTo>
                    <a:pt x="16308" y="10698"/>
                    <a:pt x="16404" y="10709"/>
                    <a:pt x="16495" y="10709"/>
                  </a:cubicBezTo>
                  <a:cubicBezTo>
                    <a:pt x="16875" y="10709"/>
                    <a:pt x="17168" y="10518"/>
                    <a:pt x="17348" y="10278"/>
                  </a:cubicBezTo>
                  <a:cubicBezTo>
                    <a:pt x="17546" y="10575"/>
                    <a:pt x="17744" y="10897"/>
                    <a:pt x="18265" y="11096"/>
                  </a:cubicBezTo>
                  <a:cubicBezTo>
                    <a:pt x="18647" y="11292"/>
                    <a:pt x="18985" y="11376"/>
                    <a:pt x="19291" y="11376"/>
                  </a:cubicBezTo>
                  <a:cubicBezTo>
                    <a:pt x="19639" y="11376"/>
                    <a:pt x="19945" y="11267"/>
                    <a:pt x="20222" y="11096"/>
                  </a:cubicBezTo>
                  <a:cubicBezTo>
                    <a:pt x="20743" y="10798"/>
                    <a:pt x="20743" y="10476"/>
                    <a:pt x="20941" y="10278"/>
                  </a:cubicBezTo>
                  <a:cubicBezTo>
                    <a:pt x="21065" y="10278"/>
                    <a:pt x="21461" y="10798"/>
                    <a:pt x="21560" y="10897"/>
                  </a:cubicBezTo>
                  <a:cubicBezTo>
                    <a:pt x="21684" y="11294"/>
                    <a:pt x="21883" y="11715"/>
                    <a:pt x="22502" y="12037"/>
                  </a:cubicBezTo>
                  <a:cubicBezTo>
                    <a:pt x="22909" y="12191"/>
                    <a:pt x="23261" y="12254"/>
                    <a:pt x="23564" y="12254"/>
                  </a:cubicBezTo>
                  <a:cubicBezTo>
                    <a:pt x="24870" y="12254"/>
                    <a:pt x="25278" y="11096"/>
                    <a:pt x="25278" y="11096"/>
                  </a:cubicBezTo>
                  <a:cubicBezTo>
                    <a:pt x="25278" y="11096"/>
                    <a:pt x="26021" y="12235"/>
                    <a:pt x="27260" y="12235"/>
                  </a:cubicBezTo>
                  <a:cubicBezTo>
                    <a:pt x="27316" y="12238"/>
                    <a:pt x="27369" y="12239"/>
                    <a:pt x="27421" y="12239"/>
                  </a:cubicBezTo>
                  <a:cubicBezTo>
                    <a:pt x="29581" y="12239"/>
                    <a:pt x="28896" y="10278"/>
                    <a:pt x="28896" y="10278"/>
                  </a:cubicBezTo>
                  <a:cubicBezTo>
                    <a:pt x="28896" y="10278"/>
                    <a:pt x="30358" y="10055"/>
                    <a:pt x="30457" y="9039"/>
                  </a:cubicBezTo>
                  <a:cubicBezTo>
                    <a:pt x="30556" y="6957"/>
                    <a:pt x="28697" y="6660"/>
                    <a:pt x="28697" y="6660"/>
                  </a:cubicBezTo>
                  <a:lnTo>
                    <a:pt x="28499" y="6660"/>
                  </a:lnTo>
                  <a:cubicBezTo>
                    <a:pt x="27979" y="6189"/>
                    <a:pt x="27483" y="6059"/>
                    <a:pt x="27105" y="6059"/>
                  </a:cubicBezTo>
                  <a:cubicBezTo>
                    <a:pt x="26727" y="6059"/>
                    <a:pt x="26467" y="6189"/>
                    <a:pt x="26418" y="6238"/>
                  </a:cubicBezTo>
                  <a:cubicBezTo>
                    <a:pt x="26418" y="6139"/>
                    <a:pt x="26318" y="4999"/>
                    <a:pt x="25179" y="4603"/>
                  </a:cubicBezTo>
                  <a:cubicBezTo>
                    <a:pt x="25004" y="4513"/>
                    <a:pt x="24838" y="4475"/>
                    <a:pt x="24683" y="4475"/>
                  </a:cubicBezTo>
                  <a:cubicBezTo>
                    <a:pt x="24110" y="4475"/>
                    <a:pt x="23672" y="4990"/>
                    <a:pt x="23419" y="5321"/>
                  </a:cubicBezTo>
                  <a:cubicBezTo>
                    <a:pt x="23320" y="5222"/>
                    <a:pt x="23221" y="5222"/>
                    <a:pt x="23122" y="5222"/>
                  </a:cubicBezTo>
                  <a:cubicBezTo>
                    <a:pt x="22923" y="4603"/>
                    <a:pt x="22502" y="3463"/>
                    <a:pt x="21560" y="3364"/>
                  </a:cubicBezTo>
                  <a:cubicBezTo>
                    <a:pt x="21423" y="3329"/>
                    <a:pt x="21292" y="3314"/>
                    <a:pt x="21166" y="3314"/>
                  </a:cubicBezTo>
                  <a:cubicBezTo>
                    <a:pt x="20839" y="3314"/>
                    <a:pt x="20554" y="3419"/>
                    <a:pt x="20321" y="3562"/>
                  </a:cubicBezTo>
                  <a:cubicBezTo>
                    <a:pt x="20024" y="3562"/>
                    <a:pt x="19702" y="3760"/>
                    <a:pt x="19504" y="3983"/>
                  </a:cubicBezTo>
                  <a:cubicBezTo>
                    <a:pt x="19206" y="3364"/>
                    <a:pt x="18587" y="2521"/>
                    <a:pt x="17546" y="2323"/>
                  </a:cubicBezTo>
                  <a:cubicBezTo>
                    <a:pt x="17348" y="2323"/>
                    <a:pt x="17026" y="2323"/>
                    <a:pt x="16827" y="2422"/>
                  </a:cubicBezTo>
                  <a:cubicBezTo>
                    <a:pt x="16307" y="2422"/>
                    <a:pt x="15886" y="2744"/>
                    <a:pt x="15687" y="3042"/>
                  </a:cubicBezTo>
                  <a:lnTo>
                    <a:pt x="15588" y="3042"/>
                  </a:lnTo>
                  <a:cubicBezTo>
                    <a:pt x="15489" y="2942"/>
                    <a:pt x="15365" y="2620"/>
                    <a:pt x="15167" y="2422"/>
                  </a:cubicBezTo>
                  <a:cubicBezTo>
                    <a:pt x="14870" y="2001"/>
                    <a:pt x="14349" y="1505"/>
                    <a:pt x="13630" y="1381"/>
                  </a:cubicBezTo>
                  <a:lnTo>
                    <a:pt x="13110" y="1381"/>
                  </a:lnTo>
                  <a:cubicBezTo>
                    <a:pt x="12391" y="1381"/>
                    <a:pt x="11871" y="1803"/>
                    <a:pt x="11648" y="2125"/>
                  </a:cubicBezTo>
                  <a:cubicBezTo>
                    <a:pt x="11450" y="1703"/>
                    <a:pt x="11028" y="1183"/>
                    <a:pt x="10409" y="985"/>
                  </a:cubicBezTo>
                  <a:cubicBezTo>
                    <a:pt x="10112" y="762"/>
                    <a:pt x="9690" y="563"/>
                    <a:pt x="9294" y="464"/>
                  </a:cubicBezTo>
                  <a:cubicBezTo>
                    <a:pt x="9208" y="451"/>
                    <a:pt x="9126" y="444"/>
                    <a:pt x="9046" y="444"/>
                  </a:cubicBezTo>
                  <a:cubicBezTo>
                    <a:pt x="7972" y="444"/>
                    <a:pt x="7435" y="1604"/>
                    <a:pt x="7435" y="1604"/>
                  </a:cubicBezTo>
                  <a:cubicBezTo>
                    <a:pt x="7435" y="1604"/>
                    <a:pt x="7113" y="266"/>
                    <a:pt x="5874" y="43"/>
                  </a:cubicBezTo>
                  <a:cubicBezTo>
                    <a:pt x="5691" y="14"/>
                    <a:pt x="5524" y="0"/>
                    <a:pt x="5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57"/>
            <p:cNvSpPr/>
            <p:nvPr/>
          </p:nvSpPr>
          <p:spPr>
            <a:xfrm>
              <a:off x="791550" y="2110800"/>
              <a:ext cx="7450" cy="9925"/>
            </a:xfrm>
            <a:custGeom>
              <a:avLst/>
              <a:gdLst/>
              <a:ahLst/>
              <a:cxnLst/>
              <a:rect l="l" t="t" r="r" b="b"/>
              <a:pathLst>
                <a:path w="298" h="397" extrusionOk="0"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1" y="0"/>
                  </a:moveTo>
                  <a:cubicBezTo>
                    <a:pt x="100" y="199"/>
                    <a:pt x="199" y="298"/>
                    <a:pt x="298" y="397"/>
                  </a:cubicBezTo>
                  <a:cubicBezTo>
                    <a:pt x="199" y="298"/>
                    <a:pt x="100" y="199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7"/>
            <p:cNvSpPr/>
            <p:nvPr/>
          </p:nvSpPr>
          <p:spPr>
            <a:xfrm>
              <a:off x="1052375" y="2237175"/>
              <a:ext cx="59500" cy="18000"/>
            </a:xfrm>
            <a:custGeom>
              <a:avLst/>
              <a:gdLst/>
              <a:ahLst/>
              <a:cxnLst/>
              <a:rect l="l" t="t" r="r" b="b"/>
              <a:pathLst>
                <a:path w="2380" h="720" extrusionOk="0">
                  <a:moveTo>
                    <a:pt x="2379" y="1"/>
                  </a:moveTo>
                  <a:cubicBezTo>
                    <a:pt x="2256" y="199"/>
                    <a:pt x="2057" y="298"/>
                    <a:pt x="1859" y="521"/>
                  </a:cubicBezTo>
                  <a:cubicBezTo>
                    <a:pt x="2156" y="298"/>
                    <a:pt x="2379" y="100"/>
                    <a:pt x="2379" y="1"/>
                  </a:cubicBezTo>
                  <a:close/>
                  <a:moveTo>
                    <a:pt x="1" y="521"/>
                  </a:moveTo>
                  <a:cubicBezTo>
                    <a:pt x="99" y="570"/>
                    <a:pt x="172" y="595"/>
                    <a:pt x="249" y="608"/>
                  </a:cubicBezTo>
                  <a:lnTo>
                    <a:pt x="249" y="608"/>
                  </a:lnTo>
                  <a:cubicBezTo>
                    <a:pt x="165" y="586"/>
                    <a:pt x="83" y="562"/>
                    <a:pt x="1" y="521"/>
                  </a:cubicBezTo>
                  <a:close/>
                  <a:moveTo>
                    <a:pt x="249" y="608"/>
                  </a:moveTo>
                  <a:cubicBezTo>
                    <a:pt x="368" y="637"/>
                    <a:pt x="490" y="661"/>
                    <a:pt x="620" y="719"/>
                  </a:cubicBezTo>
                  <a:lnTo>
                    <a:pt x="521" y="620"/>
                  </a:lnTo>
                  <a:cubicBezTo>
                    <a:pt x="408" y="620"/>
                    <a:pt x="327" y="620"/>
                    <a:pt x="249" y="608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57"/>
            <p:cNvSpPr/>
            <p:nvPr/>
          </p:nvSpPr>
          <p:spPr>
            <a:xfrm>
              <a:off x="778550" y="2038325"/>
              <a:ext cx="335800" cy="216850"/>
            </a:xfrm>
            <a:custGeom>
              <a:avLst/>
              <a:gdLst/>
              <a:ahLst/>
              <a:cxnLst/>
              <a:rect l="l" t="t" r="r" b="b"/>
              <a:pathLst>
                <a:path w="13432" h="8674" extrusionOk="0">
                  <a:moveTo>
                    <a:pt x="1338" y="0"/>
                  </a:moveTo>
                  <a:lnTo>
                    <a:pt x="1338" y="0"/>
                  </a:lnTo>
                  <a:cubicBezTo>
                    <a:pt x="0" y="421"/>
                    <a:pt x="0" y="1958"/>
                    <a:pt x="521" y="2899"/>
                  </a:cubicBezTo>
                  <a:cubicBezTo>
                    <a:pt x="620" y="3098"/>
                    <a:pt x="719" y="3197"/>
                    <a:pt x="818" y="3296"/>
                  </a:cubicBezTo>
                  <a:cubicBezTo>
                    <a:pt x="1239" y="3618"/>
                    <a:pt x="1661" y="3717"/>
                    <a:pt x="1958" y="3717"/>
                  </a:cubicBezTo>
                  <a:cubicBezTo>
                    <a:pt x="2280" y="3717"/>
                    <a:pt x="2478" y="3618"/>
                    <a:pt x="2478" y="3618"/>
                  </a:cubicBezTo>
                  <a:lnTo>
                    <a:pt x="2478" y="3618"/>
                  </a:lnTo>
                  <a:cubicBezTo>
                    <a:pt x="2478" y="3618"/>
                    <a:pt x="2379" y="3717"/>
                    <a:pt x="2379" y="3816"/>
                  </a:cubicBezTo>
                  <a:cubicBezTo>
                    <a:pt x="2379" y="4138"/>
                    <a:pt x="2478" y="4659"/>
                    <a:pt x="3098" y="5278"/>
                  </a:cubicBezTo>
                  <a:cubicBezTo>
                    <a:pt x="3519" y="5675"/>
                    <a:pt x="3916" y="5997"/>
                    <a:pt x="4436" y="5997"/>
                  </a:cubicBezTo>
                  <a:cubicBezTo>
                    <a:pt x="4857" y="5997"/>
                    <a:pt x="5155" y="5774"/>
                    <a:pt x="5576" y="5477"/>
                  </a:cubicBezTo>
                  <a:lnTo>
                    <a:pt x="5576" y="5477"/>
                  </a:lnTo>
                  <a:cubicBezTo>
                    <a:pt x="5576" y="5477"/>
                    <a:pt x="5477" y="5675"/>
                    <a:pt x="5477" y="5774"/>
                  </a:cubicBezTo>
                  <a:cubicBezTo>
                    <a:pt x="5477" y="6294"/>
                    <a:pt x="5675" y="7434"/>
                    <a:pt x="7335" y="7757"/>
                  </a:cubicBezTo>
                  <a:lnTo>
                    <a:pt x="7633" y="7757"/>
                  </a:lnTo>
                  <a:cubicBezTo>
                    <a:pt x="8575" y="7757"/>
                    <a:pt x="9095" y="6914"/>
                    <a:pt x="9095" y="6914"/>
                  </a:cubicBezTo>
                  <a:cubicBezTo>
                    <a:pt x="9095" y="6914"/>
                    <a:pt x="9293" y="7633"/>
                    <a:pt x="10111" y="8153"/>
                  </a:cubicBezTo>
                  <a:cubicBezTo>
                    <a:pt x="10334" y="8252"/>
                    <a:pt x="10631" y="8376"/>
                    <a:pt x="10953" y="8475"/>
                  </a:cubicBezTo>
                  <a:cubicBezTo>
                    <a:pt x="11152" y="8574"/>
                    <a:pt x="11251" y="8574"/>
                    <a:pt x="11474" y="8574"/>
                  </a:cubicBezTo>
                  <a:lnTo>
                    <a:pt x="11573" y="8673"/>
                  </a:lnTo>
                  <a:lnTo>
                    <a:pt x="11870" y="8673"/>
                  </a:lnTo>
                  <a:cubicBezTo>
                    <a:pt x="12292" y="8673"/>
                    <a:pt x="12589" y="8574"/>
                    <a:pt x="12812" y="8475"/>
                  </a:cubicBezTo>
                  <a:cubicBezTo>
                    <a:pt x="13109" y="8252"/>
                    <a:pt x="13332" y="8054"/>
                    <a:pt x="13332" y="7955"/>
                  </a:cubicBezTo>
                  <a:lnTo>
                    <a:pt x="13432" y="7955"/>
                  </a:lnTo>
                  <a:lnTo>
                    <a:pt x="13432" y="7856"/>
                  </a:lnTo>
                  <a:cubicBezTo>
                    <a:pt x="13209" y="7856"/>
                    <a:pt x="12812" y="7633"/>
                    <a:pt x="12713" y="7633"/>
                  </a:cubicBezTo>
                  <a:cubicBezTo>
                    <a:pt x="10532" y="7434"/>
                    <a:pt x="10111" y="5997"/>
                    <a:pt x="10111" y="5997"/>
                  </a:cubicBezTo>
                  <a:cubicBezTo>
                    <a:pt x="10111" y="5997"/>
                    <a:pt x="9615" y="6815"/>
                    <a:pt x="8674" y="6815"/>
                  </a:cubicBezTo>
                  <a:cubicBezTo>
                    <a:pt x="8575" y="6815"/>
                    <a:pt x="8475" y="6815"/>
                    <a:pt x="8376" y="6716"/>
                  </a:cubicBezTo>
                  <a:cubicBezTo>
                    <a:pt x="6196" y="6294"/>
                    <a:pt x="6617" y="4535"/>
                    <a:pt x="6617" y="4535"/>
                  </a:cubicBezTo>
                  <a:lnTo>
                    <a:pt x="6617" y="4535"/>
                  </a:lnTo>
                  <a:cubicBezTo>
                    <a:pt x="6196" y="4857"/>
                    <a:pt x="5774" y="4956"/>
                    <a:pt x="5477" y="4956"/>
                  </a:cubicBezTo>
                  <a:cubicBezTo>
                    <a:pt x="4956" y="4956"/>
                    <a:pt x="4535" y="4758"/>
                    <a:pt x="4139" y="4337"/>
                  </a:cubicBezTo>
                  <a:cubicBezTo>
                    <a:pt x="3197" y="3420"/>
                    <a:pt x="3519" y="2577"/>
                    <a:pt x="3519" y="2577"/>
                  </a:cubicBezTo>
                  <a:lnTo>
                    <a:pt x="3519" y="2577"/>
                  </a:lnTo>
                  <a:cubicBezTo>
                    <a:pt x="3519" y="2577"/>
                    <a:pt x="3296" y="2676"/>
                    <a:pt x="2999" y="2676"/>
                  </a:cubicBezTo>
                  <a:cubicBezTo>
                    <a:pt x="2677" y="2676"/>
                    <a:pt x="2280" y="2577"/>
                    <a:pt x="1859" y="2280"/>
                  </a:cubicBezTo>
                  <a:cubicBezTo>
                    <a:pt x="1338" y="1859"/>
                    <a:pt x="1041" y="818"/>
                    <a:pt x="1338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7"/>
            <p:cNvSpPr/>
            <p:nvPr/>
          </p:nvSpPr>
          <p:spPr>
            <a:xfrm>
              <a:off x="1127350" y="2255150"/>
              <a:ext cx="167275" cy="26050"/>
            </a:xfrm>
            <a:custGeom>
              <a:avLst/>
              <a:gdLst/>
              <a:ahLst/>
              <a:cxnLst/>
              <a:rect l="l" t="t" r="r" b="b"/>
              <a:pathLst>
                <a:path w="6691" h="1042" extrusionOk="0">
                  <a:moveTo>
                    <a:pt x="0" y="1"/>
                  </a:moveTo>
                  <a:lnTo>
                    <a:pt x="99" y="100"/>
                  </a:lnTo>
                  <a:lnTo>
                    <a:pt x="198" y="199"/>
                  </a:lnTo>
                  <a:cubicBezTo>
                    <a:pt x="198" y="100"/>
                    <a:pt x="99" y="100"/>
                    <a:pt x="0" y="1"/>
                  </a:cubicBezTo>
                  <a:close/>
                  <a:moveTo>
                    <a:pt x="3098" y="422"/>
                  </a:moveTo>
                  <a:cubicBezTo>
                    <a:pt x="2974" y="620"/>
                    <a:pt x="2676" y="818"/>
                    <a:pt x="2478" y="818"/>
                  </a:cubicBezTo>
                  <a:cubicBezTo>
                    <a:pt x="2775" y="818"/>
                    <a:pt x="2974" y="620"/>
                    <a:pt x="3098" y="422"/>
                  </a:cubicBezTo>
                  <a:close/>
                  <a:moveTo>
                    <a:pt x="6592" y="521"/>
                  </a:moveTo>
                  <a:cubicBezTo>
                    <a:pt x="6493" y="719"/>
                    <a:pt x="6394" y="818"/>
                    <a:pt x="6195" y="1041"/>
                  </a:cubicBezTo>
                  <a:cubicBezTo>
                    <a:pt x="6493" y="818"/>
                    <a:pt x="6691" y="620"/>
                    <a:pt x="6691" y="521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7"/>
            <p:cNvSpPr/>
            <p:nvPr/>
          </p:nvSpPr>
          <p:spPr>
            <a:xfrm>
              <a:off x="1111850" y="2201250"/>
              <a:ext cx="180300" cy="89850"/>
            </a:xfrm>
            <a:custGeom>
              <a:avLst/>
              <a:gdLst/>
              <a:ahLst/>
              <a:cxnLst/>
              <a:rect l="l" t="t" r="r" b="b"/>
              <a:pathLst>
                <a:path w="7212" h="3594" extrusionOk="0">
                  <a:moveTo>
                    <a:pt x="1017" y="0"/>
                  </a:moveTo>
                  <a:cubicBezTo>
                    <a:pt x="1017" y="0"/>
                    <a:pt x="719" y="1116"/>
                    <a:pt x="100" y="1438"/>
                  </a:cubicBezTo>
                  <a:lnTo>
                    <a:pt x="0" y="1438"/>
                  </a:lnTo>
                  <a:cubicBezTo>
                    <a:pt x="100" y="1537"/>
                    <a:pt x="100" y="1636"/>
                    <a:pt x="199" y="1735"/>
                  </a:cubicBezTo>
                  <a:cubicBezTo>
                    <a:pt x="298" y="1859"/>
                    <a:pt x="397" y="2057"/>
                    <a:pt x="620" y="2156"/>
                  </a:cubicBezTo>
                  <a:lnTo>
                    <a:pt x="719" y="2256"/>
                  </a:lnTo>
                  <a:lnTo>
                    <a:pt x="818" y="2355"/>
                  </a:lnTo>
                  <a:cubicBezTo>
                    <a:pt x="1240" y="2578"/>
                    <a:pt x="1636" y="2875"/>
                    <a:pt x="2156" y="2974"/>
                  </a:cubicBezTo>
                  <a:lnTo>
                    <a:pt x="3098" y="2974"/>
                  </a:lnTo>
                  <a:cubicBezTo>
                    <a:pt x="3296" y="2974"/>
                    <a:pt x="3594" y="2776"/>
                    <a:pt x="3718" y="2578"/>
                  </a:cubicBezTo>
                  <a:cubicBezTo>
                    <a:pt x="3817" y="2776"/>
                    <a:pt x="3817" y="2776"/>
                    <a:pt x="3916" y="2875"/>
                  </a:cubicBezTo>
                  <a:cubicBezTo>
                    <a:pt x="4015" y="2974"/>
                    <a:pt x="4015" y="3098"/>
                    <a:pt x="4114" y="3098"/>
                  </a:cubicBezTo>
                  <a:cubicBezTo>
                    <a:pt x="4213" y="3197"/>
                    <a:pt x="4535" y="3296"/>
                    <a:pt x="4833" y="3495"/>
                  </a:cubicBezTo>
                  <a:cubicBezTo>
                    <a:pt x="4957" y="3495"/>
                    <a:pt x="5056" y="3594"/>
                    <a:pt x="5155" y="3594"/>
                  </a:cubicBezTo>
                  <a:lnTo>
                    <a:pt x="5675" y="3594"/>
                  </a:lnTo>
                  <a:cubicBezTo>
                    <a:pt x="6072" y="3594"/>
                    <a:pt x="6493" y="3396"/>
                    <a:pt x="6815" y="3197"/>
                  </a:cubicBezTo>
                  <a:cubicBezTo>
                    <a:pt x="7014" y="2974"/>
                    <a:pt x="7113" y="2875"/>
                    <a:pt x="7212" y="2677"/>
                  </a:cubicBezTo>
                  <a:cubicBezTo>
                    <a:pt x="7113" y="2677"/>
                    <a:pt x="6914" y="2776"/>
                    <a:pt x="6815" y="2776"/>
                  </a:cubicBezTo>
                  <a:cubicBezTo>
                    <a:pt x="6493" y="2776"/>
                    <a:pt x="6072" y="2677"/>
                    <a:pt x="5675" y="2479"/>
                  </a:cubicBezTo>
                  <a:cubicBezTo>
                    <a:pt x="4833" y="2156"/>
                    <a:pt x="4734" y="1636"/>
                    <a:pt x="4635" y="1017"/>
                  </a:cubicBezTo>
                  <a:cubicBezTo>
                    <a:pt x="4337" y="1339"/>
                    <a:pt x="3817" y="1636"/>
                    <a:pt x="2974" y="1636"/>
                  </a:cubicBezTo>
                  <a:cubicBezTo>
                    <a:pt x="2875" y="1636"/>
                    <a:pt x="2677" y="1636"/>
                    <a:pt x="2578" y="1537"/>
                  </a:cubicBezTo>
                  <a:cubicBezTo>
                    <a:pt x="1017" y="1339"/>
                    <a:pt x="1017" y="0"/>
                    <a:pt x="1017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57"/>
            <p:cNvSpPr/>
            <p:nvPr/>
          </p:nvSpPr>
          <p:spPr>
            <a:xfrm>
              <a:off x="1294600" y="226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57"/>
            <p:cNvSpPr/>
            <p:nvPr/>
          </p:nvSpPr>
          <p:spPr>
            <a:xfrm>
              <a:off x="1256200" y="2170275"/>
              <a:ext cx="72500" cy="56400"/>
            </a:xfrm>
            <a:custGeom>
              <a:avLst/>
              <a:gdLst/>
              <a:ahLst/>
              <a:cxnLst/>
              <a:rect l="l" t="t" r="r" b="b"/>
              <a:pathLst>
                <a:path w="2900" h="2256" extrusionOk="0">
                  <a:moveTo>
                    <a:pt x="620" y="0"/>
                  </a:moveTo>
                  <a:cubicBezTo>
                    <a:pt x="620" y="1"/>
                    <a:pt x="1" y="1017"/>
                    <a:pt x="521" y="1537"/>
                  </a:cubicBezTo>
                  <a:cubicBezTo>
                    <a:pt x="719" y="1636"/>
                    <a:pt x="818" y="1735"/>
                    <a:pt x="1041" y="1735"/>
                  </a:cubicBezTo>
                  <a:cubicBezTo>
                    <a:pt x="1339" y="1735"/>
                    <a:pt x="1537" y="1537"/>
                    <a:pt x="1537" y="1537"/>
                  </a:cubicBezTo>
                  <a:cubicBezTo>
                    <a:pt x="1537" y="1537"/>
                    <a:pt x="1859" y="2256"/>
                    <a:pt x="2479" y="2256"/>
                  </a:cubicBezTo>
                  <a:cubicBezTo>
                    <a:pt x="2578" y="2256"/>
                    <a:pt x="2677" y="2256"/>
                    <a:pt x="2776" y="2156"/>
                  </a:cubicBezTo>
                  <a:lnTo>
                    <a:pt x="2900" y="2156"/>
                  </a:lnTo>
                  <a:lnTo>
                    <a:pt x="2900" y="1735"/>
                  </a:lnTo>
                  <a:cubicBezTo>
                    <a:pt x="2776" y="1859"/>
                    <a:pt x="2677" y="1859"/>
                    <a:pt x="2479" y="1859"/>
                  </a:cubicBezTo>
                  <a:cubicBezTo>
                    <a:pt x="2057" y="1859"/>
                    <a:pt x="1859" y="1116"/>
                    <a:pt x="1859" y="1116"/>
                  </a:cubicBezTo>
                  <a:cubicBezTo>
                    <a:pt x="1859" y="1116"/>
                    <a:pt x="1661" y="1239"/>
                    <a:pt x="1438" y="1239"/>
                  </a:cubicBezTo>
                  <a:cubicBezTo>
                    <a:pt x="1339" y="1239"/>
                    <a:pt x="1140" y="1239"/>
                    <a:pt x="917" y="1016"/>
                  </a:cubicBezTo>
                  <a:cubicBezTo>
                    <a:pt x="422" y="719"/>
                    <a:pt x="620" y="1"/>
                    <a:pt x="620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7"/>
            <p:cNvSpPr/>
            <p:nvPr/>
          </p:nvSpPr>
          <p:spPr>
            <a:xfrm>
              <a:off x="899975" y="2095300"/>
              <a:ext cx="82425" cy="48975"/>
            </a:xfrm>
            <a:custGeom>
              <a:avLst/>
              <a:gdLst/>
              <a:ahLst/>
              <a:cxnLst/>
              <a:rect l="l" t="t" r="r" b="b"/>
              <a:pathLst>
                <a:path w="3297" h="1959" extrusionOk="0">
                  <a:moveTo>
                    <a:pt x="2776" y="1"/>
                  </a:moveTo>
                  <a:lnTo>
                    <a:pt x="2776" y="1"/>
                  </a:lnTo>
                  <a:cubicBezTo>
                    <a:pt x="2776" y="1"/>
                    <a:pt x="2999" y="620"/>
                    <a:pt x="2677" y="918"/>
                  </a:cubicBezTo>
                  <a:cubicBezTo>
                    <a:pt x="2578" y="918"/>
                    <a:pt x="2478" y="1017"/>
                    <a:pt x="2280" y="1017"/>
                  </a:cubicBezTo>
                  <a:cubicBezTo>
                    <a:pt x="1958" y="1017"/>
                    <a:pt x="1661" y="819"/>
                    <a:pt x="1661" y="819"/>
                  </a:cubicBezTo>
                  <a:cubicBezTo>
                    <a:pt x="1661" y="819"/>
                    <a:pt x="1537" y="1240"/>
                    <a:pt x="917" y="1339"/>
                  </a:cubicBezTo>
                  <a:lnTo>
                    <a:pt x="818" y="1339"/>
                  </a:lnTo>
                  <a:cubicBezTo>
                    <a:pt x="298" y="1339"/>
                    <a:pt x="0" y="819"/>
                    <a:pt x="0" y="819"/>
                  </a:cubicBezTo>
                  <a:lnTo>
                    <a:pt x="0" y="819"/>
                  </a:lnTo>
                  <a:cubicBezTo>
                    <a:pt x="0" y="819"/>
                    <a:pt x="199" y="1959"/>
                    <a:pt x="917" y="1959"/>
                  </a:cubicBezTo>
                  <a:lnTo>
                    <a:pt x="1041" y="1959"/>
                  </a:lnTo>
                  <a:cubicBezTo>
                    <a:pt x="1537" y="1959"/>
                    <a:pt x="1760" y="1339"/>
                    <a:pt x="1760" y="1339"/>
                  </a:cubicBezTo>
                  <a:cubicBezTo>
                    <a:pt x="1760" y="1339"/>
                    <a:pt x="2057" y="1438"/>
                    <a:pt x="2280" y="1438"/>
                  </a:cubicBezTo>
                  <a:cubicBezTo>
                    <a:pt x="2578" y="1438"/>
                    <a:pt x="2900" y="1339"/>
                    <a:pt x="3098" y="918"/>
                  </a:cubicBezTo>
                  <a:cubicBezTo>
                    <a:pt x="3296" y="397"/>
                    <a:pt x="2776" y="1"/>
                    <a:pt x="2776" y="1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7"/>
            <p:cNvSpPr/>
            <p:nvPr/>
          </p:nvSpPr>
          <p:spPr>
            <a:xfrm>
              <a:off x="1008400" y="2136200"/>
              <a:ext cx="51425" cy="36575"/>
            </a:xfrm>
            <a:custGeom>
              <a:avLst/>
              <a:gdLst/>
              <a:ahLst/>
              <a:cxnLst/>
              <a:rect l="l" t="t" r="r" b="b"/>
              <a:pathLst>
                <a:path w="2057" h="1463" extrusionOk="0">
                  <a:moveTo>
                    <a:pt x="99" y="0"/>
                  </a:moveTo>
                  <a:cubicBezTo>
                    <a:pt x="99" y="1"/>
                    <a:pt x="0" y="1363"/>
                    <a:pt x="818" y="1463"/>
                  </a:cubicBezTo>
                  <a:lnTo>
                    <a:pt x="1041" y="1463"/>
                  </a:lnTo>
                  <a:cubicBezTo>
                    <a:pt x="1859" y="1463"/>
                    <a:pt x="2057" y="521"/>
                    <a:pt x="2057" y="521"/>
                  </a:cubicBezTo>
                  <a:lnTo>
                    <a:pt x="2057" y="521"/>
                  </a:lnTo>
                  <a:cubicBezTo>
                    <a:pt x="2057" y="521"/>
                    <a:pt x="1660" y="942"/>
                    <a:pt x="1140" y="942"/>
                  </a:cubicBezTo>
                  <a:lnTo>
                    <a:pt x="917" y="942"/>
                  </a:lnTo>
                  <a:cubicBezTo>
                    <a:pt x="421" y="620"/>
                    <a:pt x="99" y="1"/>
                    <a:pt x="99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7"/>
            <p:cNvSpPr/>
            <p:nvPr/>
          </p:nvSpPr>
          <p:spPr>
            <a:xfrm>
              <a:off x="860950" y="2051325"/>
              <a:ext cx="57000" cy="38425"/>
            </a:xfrm>
            <a:custGeom>
              <a:avLst/>
              <a:gdLst/>
              <a:ahLst/>
              <a:cxnLst/>
              <a:rect l="l" t="t" r="r" b="b"/>
              <a:pathLst>
                <a:path w="2280" h="1537" extrusionOk="0">
                  <a:moveTo>
                    <a:pt x="1239" y="0"/>
                  </a:moveTo>
                  <a:cubicBezTo>
                    <a:pt x="1041" y="0"/>
                    <a:pt x="942" y="0"/>
                    <a:pt x="744" y="100"/>
                  </a:cubicBezTo>
                  <a:cubicBezTo>
                    <a:pt x="0" y="719"/>
                    <a:pt x="521" y="1537"/>
                    <a:pt x="521" y="1537"/>
                  </a:cubicBezTo>
                  <a:cubicBezTo>
                    <a:pt x="521" y="1537"/>
                    <a:pt x="620" y="719"/>
                    <a:pt x="1140" y="521"/>
                  </a:cubicBezTo>
                  <a:cubicBezTo>
                    <a:pt x="1239" y="422"/>
                    <a:pt x="1462" y="422"/>
                    <a:pt x="1561" y="422"/>
                  </a:cubicBezTo>
                  <a:cubicBezTo>
                    <a:pt x="1983" y="422"/>
                    <a:pt x="2280" y="620"/>
                    <a:pt x="2280" y="620"/>
                  </a:cubicBezTo>
                  <a:cubicBezTo>
                    <a:pt x="2280" y="620"/>
                    <a:pt x="1760" y="0"/>
                    <a:pt x="1239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7"/>
            <p:cNvSpPr/>
            <p:nvPr/>
          </p:nvSpPr>
          <p:spPr>
            <a:xfrm>
              <a:off x="1142825" y="2115750"/>
              <a:ext cx="56400" cy="44025"/>
            </a:xfrm>
            <a:custGeom>
              <a:avLst/>
              <a:gdLst/>
              <a:ahLst/>
              <a:cxnLst/>
              <a:rect l="l" t="t" r="r" b="b"/>
              <a:pathLst>
                <a:path w="2256" h="1761" extrusionOk="0">
                  <a:moveTo>
                    <a:pt x="1240" y="1"/>
                  </a:moveTo>
                  <a:cubicBezTo>
                    <a:pt x="1017" y="1"/>
                    <a:pt x="818" y="100"/>
                    <a:pt x="719" y="323"/>
                  </a:cubicBezTo>
                  <a:cubicBezTo>
                    <a:pt x="1" y="1041"/>
                    <a:pt x="719" y="1760"/>
                    <a:pt x="719" y="1760"/>
                  </a:cubicBezTo>
                  <a:cubicBezTo>
                    <a:pt x="719" y="1760"/>
                    <a:pt x="620" y="942"/>
                    <a:pt x="1116" y="620"/>
                  </a:cubicBezTo>
                  <a:cubicBezTo>
                    <a:pt x="1339" y="422"/>
                    <a:pt x="1636" y="422"/>
                    <a:pt x="1859" y="422"/>
                  </a:cubicBezTo>
                  <a:cubicBezTo>
                    <a:pt x="2057" y="422"/>
                    <a:pt x="2256" y="521"/>
                    <a:pt x="2256" y="521"/>
                  </a:cubicBezTo>
                  <a:cubicBezTo>
                    <a:pt x="2256" y="521"/>
                    <a:pt x="1735" y="1"/>
                    <a:pt x="1240" y="1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7"/>
            <p:cNvSpPr/>
            <p:nvPr/>
          </p:nvSpPr>
          <p:spPr>
            <a:xfrm>
              <a:off x="1155225" y="2190725"/>
              <a:ext cx="36575" cy="22950"/>
            </a:xfrm>
            <a:custGeom>
              <a:avLst/>
              <a:gdLst/>
              <a:ahLst/>
              <a:cxnLst/>
              <a:rect l="l" t="t" r="r" b="b"/>
              <a:pathLst>
                <a:path w="1463" h="918" extrusionOk="0">
                  <a:moveTo>
                    <a:pt x="124" y="0"/>
                  </a:moveTo>
                  <a:cubicBezTo>
                    <a:pt x="124" y="0"/>
                    <a:pt x="0" y="917"/>
                    <a:pt x="620" y="917"/>
                  </a:cubicBezTo>
                  <a:lnTo>
                    <a:pt x="744" y="917"/>
                  </a:lnTo>
                  <a:cubicBezTo>
                    <a:pt x="1363" y="917"/>
                    <a:pt x="1462" y="199"/>
                    <a:pt x="1462" y="198"/>
                  </a:cubicBezTo>
                  <a:lnTo>
                    <a:pt x="1462" y="198"/>
                  </a:lnTo>
                  <a:cubicBezTo>
                    <a:pt x="1462" y="199"/>
                    <a:pt x="1140" y="620"/>
                    <a:pt x="843" y="620"/>
                  </a:cubicBezTo>
                  <a:lnTo>
                    <a:pt x="620" y="620"/>
                  </a:lnTo>
                  <a:cubicBezTo>
                    <a:pt x="322" y="422"/>
                    <a:pt x="124" y="0"/>
                    <a:pt x="124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7"/>
            <p:cNvSpPr/>
            <p:nvPr/>
          </p:nvSpPr>
          <p:spPr>
            <a:xfrm>
              <a:off x="1065375" y="2105225"/>
              <a:ext cx="33500" cy="36575"/>
            </a:xfrm>
            <a:custGeom>
              <a:avLst/>
              <a:gdLst/>
              <a:ahLst/>
              <a:cxnLst/>
              <a:rect l="l" t="t" r="r" b="b"/>
              <a:pathLst>
                <a:path w="1340" h="1463" extrusionOk="0">
                  <a:moveTo>
                    <a:pt x="298" y="0"/>
                  </a:moveTo>
                  <a:cubicBezTo>
                    <a:pt x="199" y="0"/>
                    <a:pt x="1" y="124"/>
                    <a:pt x="1" y="124"/>
                  </a:cubicBezTo>
                  <a:cubicBezTo>
                    <a:pt x="1" y="124"/>
                    <a:pt x="620" y="223"/>
                    <a:pt x="720" y="620"/>
                  </a:cubicBezTo>
                  <a:cubicBezTo>
                    <a:pt x="819" y="1041"/>
                    <a:pt x="497" y="1462"/>
                    <a:pt x="497" y="1462"/>
                  </a:cubicBezTo>
                  <a:cubicBezTo>
                    <a:pt x="497" y="1462"/>
                    <a:pt x="1339" y="942"/>
                    <a:pt x="1017" y="422"/>
                  </a:cubicBezTo>
                  <a:cubicBezTo>
                    <a:pt x="819" y="124"/>
                    <a:pt x="497" y="0"/>
                    <a:pt x="298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7"/>
            <p:cNvSpPr/>
            <p:nvPr/>
          </p:nvSpPr>
          <p:spPr>
            <a:xfrm>
              <a:off x="1462500" y="1800775"/>
              <a:ext cx="180925" cy="162725"/>
            </a:xfrm>
            <a:custGeom>
              <a:avLst/>
              <a:gdLst/>
              <a:ahLst/>
              <a:cxnLst/>
              <a:rect l="l" t="t" r="r" b="b"/>
              <a:pathLst>
                <a:path w="7237" h="6509" extrusionOk="0">
                  <a:moveTo>
                    <a:pt x="3433" y="0"/>
                  </a:moveTo>
                  <a:cubicBezTo>
                    <a:pt x="3393" y="0"/>
                    <a:pt x="3356" y="4"/>
                    <a:pt x="3321" y="11"/>
                  </a:cubicBezTo>
                  <a:cubicBezTo>
                    <a:pt x="1661" y="11"/>
                    <a:pt x="1958" y="1250"/>
                    <a:pt x="1958" y="1250"/>
                  </a:cubicBezTo>
                  <a:cubicBezTo>
                    <a:pt x="1958" y="1250"/>
                    <a:pt x="942" y="1250"/>
                    <a:pt x="422" y="2266"/>
                  </a:cubicBezTo>
                  <a:cubicBezTo>
                    <a:pt x="1" y="3208"/>
                    <a:pt x="1041" y="3926"/>
                    <a:pt x="1041" y="3926"/>
                  </a:cubicBezTo>
                  <a:cubicBezTo>
                    <a:pt x="1041" y="3926"/>
                    <a:pt x="843" y="5165"/>
                    <a:pt x="1760" y="5587"/>
                  </a:cubicBezTo>
                  <a:cubicBezTo>
                    <a:pt x="1964" y="5672"/>
                    <a:pt x="2137" y="5706"/>
                    <a:pt x="2284" y="5706"/>
                  </a:cubicBezTo>
                  <a:cubicBezTo>
                    <a:pt x="2816" y="5706"/>
                    <a:pt x="2999" y="5264"/>
                    <a:pt x="2999" y="5264"/>
                  </a:cubicBezTo>
                  <a:cubicBezTo>
                    <a:pt x="2999" y="5264"/>
                    <a:pt x="3098" y="6305"/>
                    <a:pt x="4139" y="6503"/>
                  </a:cubicBezTo>
                  <a:cubicBezTo>
                    <a:pt x="4177" y="6507"/>
                    <a:pt x="4214" y="6508"/>
                    <a:pt x="4249" y="6508"/>
                  </a:cubicBezTo>
                  <a:cubicBezTo>
                    <a:pt x="5279" y="6508"/>
                    <a:pt x="5279" y="5165"/>
                    <a:pt x="5279" y="5165"/>
                  </a:cubicBezTo>
                  <a:cubicBezTo>
                    <a:pt x="5403" y="5297"/>
                    <a:pt x="5580" y="5356"/>
                    <a:pt x="5771" y="5356"/>
                  </a:cubicBezTo>
                  <a:cubicBezTo>
                    <a:pt x="6192" y="5356"/>
                    <a:pt x="6679" y="5071"/>
                    <a:pt x="6815" y="4645"/>
                  </a:cubicBezTo>
                  <a:cubicBezTo>
                    <a:pt x="7237" y="3827"/>
                    <a:pt x="6097" y="3307"/>
                    <a:pt x="6097" y="3307"/>
                  </a:cubicBezTo>
                  <a:cubicBezTo>
                    <a:pt x="6097" y="3307"/>
                    <a:pt x="7237" y="2390"/>
                    <a:pt x="6617" y="1448"/>
                  </a:cubicBezTo>
                  <a:cubicBezTo>
                    <a:pt x="6426" y="1196"/>
                    <a:pt x="6195" y="1109"/>
                    <a:pt x="5967" y="1109"/>
                  </a:cubicBezTo>
                  <a:cubicBezTo>
                    <a:pt x="5455" y="1109"/>
                    <a:pt x="4957" y="1547"/>
                    <a:pt x="4957" y="1547"/>
                  </a:cubicBezTo>
                  <a:cubicBezTo>
                    <a:pt x="4865" y="602"/>
                    <a:pt x="3958" y="0"/>
                    <a:pt x="3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7"/>
            <p:cNvSpPr/>
            <p:nvPr/>
          </p:nvSpPr>
          <p:spPr>
            <a:xfrm>
              <a:off x="1191775" y="2628300"/>
              <a:ext cx="260850" cy="521900"/>
            </a:xfrm>
            <a:custGeom>
              <a:avLst/>
              <a:gdLst/>
              <a:ahLst/>
              <a:cxnLst/>
              <a:rect l="l" t="t" r="r" b="b"/>
              <a:pathLst>
                <a:path w="10434" h="20876" extrusionOk="0">
                  <a:moveTo>
                    <a:pt x="4251" y="1"/>
                  </a:moveTo>
                  <a:cubicBezTo>
                    <a:pt x="4071" y="1"/>
                    <a:pt x="3892" y="14"/>
                    <a:pt x="3717" y="42"/>
                  </a:cubicBezTo>
                  <a:cubicBezTo>
                    <a:pt x="2478" y="265"/>
                    <a:pt x="1438" y="1083"/>
                    <a:pt x="620" y="2124"/>
                  </a:cubicBezTo>
                  <a:cubicBezTo>
                    <a:pt x="397" y="2322"/>
                    <a:pt x="199" y="2620"/>
                    <a:pt x="99" y="2942"/>
                  </a:cubicBezTo>
                  <a:cubicBezTo>
                    <a:pt x="0" y="3363"/>
                    <a:pt x="99" y="3859"/>
                    <a:pt x="199" y="4280"/>
                  </a:cubicBezTo>
                  <a:cubicBezTo>
                    <a:pt x="1636" y="10376"/>
                    <a:pt x="1537" y="13152"/>
                    <a:pt x="1338" y="19471"/>
                  </a:cubicBezTo>
                  <a:cubicBezTo>
                    <a:pt x="1338" y="19768"/>
                    <a:pt x="1338" y="20090"/>
                    <a:pt x="1537" y="20289"/>
                  </a:cubicBezTo>
                  <a:cubicBezTo>
                    <a:pt x="1760" y="20487"/>
                    <a:pt x="2057" y="20586"/>
                    <a:pt x="2255" y="20710"/>
                  </a:cubicBezTo>
                  <a:cubicBezTo>
                    <a:pt x="3064" y="20820"/>
                    <a:pt x="3869" y="20876"/>
                    <a:pt x="4668" y="20876"/>
                  </a:cubicBezTo>
                  <a:cubicBezTo>
                    <a:pt x="6024" y="20876"/>
                    <a:pt x="7364" y="20715"/>
                    <a:pt x="8674" y="20388"/>
                  </a:cubicBezTo>
                  <a:cubicBezTo>
                    <a:pt x="9194" y="20189"/>
                    <a:pt x="9690" y="20090"/>
                    <a:pt x="9913" y="19669"/>
                  </a:cubicBezTo>
                  <a:cubicBezTo>
                    <a:pt x="10210" y="19149"/>
                    <a:pt x="10210" y="18529"/>
                    <a:pt x="10111" y="18009"/>
                  </a:cubicBezTo>
                  <a:cubicBezTo>
                    <a:pt x="9690" y="14911"/>
                    <a:pt x="10433" y="7477"/>
                    <a:pt x="7013" y="1380"/>
                  </a:cubicBezTo>
                  <a:cubicBezTo>
                    <a:pt x="6481" y="508"/>
                    <a:pt x="5346" y="1"/>
                    <a:pt x="4251" y="1"/>
                  </a:cubicBezTo>
                  <a:close/>
                </a:path>
              </a:pathLst>
            </a:custGeom>
            <a:solidFill>
              <a:srgbClr val="4BBD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7"/>
            <p:cNvSpPr/>
            <p:nvPr/>
          </p:nvSpPr>
          <p:spPr>
            <a:xfrm>
              <a:off x="644100" y="2461450"/>
              <a:ext cx="888425" cy="372425"/>
            </a:xfrm>
            <a:custGeom>
              <a:avLst/>
              <a:gdLst/>
              <a:ahLst/>
              <a:cxnLst/>
              <a:rect l="l" t="t" r="r" b="b"/>
              <a:pathLst>
                <a:path w="35537" h="14897" extrusionOk="0">
                  <a:moveTo>
                    <a:pt x="2801" y="1"/>
                  </a:moveTo>
                  <a:cubicBezTo>
                    <a:pt x="2479" y="224"/>
                    <a:pt x="2801" y="1"/>
                    <a:pt x="2181" y="521"/>
                  </a:cubicBezTo>
                  <a:cubicBezTo>
                    <a:pt x="1364" y="1240"/>
                    <a:pt x="1760" y="2603"/>
                    <a:pt x="1463" y="3098"/>
                  </a:cubicBezTo>
                  <a:cubicBezTo>
                    <a:pt x="1240" y="3619"/>
                    <a:pt x="224" y="4659"/>
                    <a:pt x="125" y="5899"/>
                  </a:cubicBezTo>
                  <a:cubicBezTo>
                    <a:pt x="1" y="7038"/>
                    <a:pt x="224" y="9417"/>
                    <a:pt x="9814" y="13432"/>
                  </a:cubicBezTo>
                  <a:cubicBezTo>
                    <a:pt x="12291" y="14487"/>
                    <a:pt x="15036" y="14897"/>
                    <a:pt x="17768" y="14897"/>
                  </a:cubicBezTo>
                  <a:cubicBezTo>
                    <a:pt x="25749" y="14897"/>
                    <a:pt x="33622" y="11405"/>
                    <a:pt x="34397" y="10334"/>
                  </a:cubicBezTo>
                  <a:cubicBezTo>
                    <a:pt x="35537" y="8798"/>
                    <a:pt x="35314" y="7757"/>
                    <a:pt x="34694" y="6518"/>
                  </a:cubicBezTo>
                  <a:cubicBezTo>
                    <a:pt x="34160" y="5450"/>
                    <a:pt x="34179" y="5376"/>
                    <a:pt x="34194" y="5376"/>
                  </a:cubicBezTo>
                  <a:cubicBezTo>
                    <a:pt x="34196" y="5376"/>
                    <a:pt x="34199" y="5378"/>
                    <a:pt x="34199" y="5378"/>
                  </a:cubicBezTo>
                  <a:cubicBezTo>
                    <a:pt x="34199" y="5378"/>
                    <a:pt x="35215" y="4461"/>
                    <a:pt x="34397" y="2380"/>
                  </a:cubicBezTo>
                  <a:cubicBezTo>
                    <a:pt x="34075" y="1364"/>
                    <a:pt x="33158" y="1240"/>
                    <a:pt x="33158" y="1240"/>
                  </a:cubicBezTo>
                  <a:cubicBezTo>
                    <a:pt x="33158" y="1240"/>
                    <a:pt x="29639" y="6097"/>
                    <a:pt x="18289" y="7138"/>
                  </a:cubicBezTo>
                  <a:cubicBezTo>
                    <a:pt x="17837" y="7173"/>
                    <a:pt x="17392" y="7190"/>
                    <a:pt x="16953" y="7190"/>
                  </a:cubicBezTo>
                  <a:cubicBezTo>
                    <a:pt x="9765" y="7190"/>
                    <a:pt x="4443" y="2666"/>
                    <a:pt x="4139" y="2082"/>
                  </a:cubicBezTo>
                  <a:cubicBezTo>
                    <a:pt x="3718" y="1562"/>
                    <a:pt x="2801" y="1"/>
                    <a:pt x="280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7"/>
            <p:cNvSpPr/>
            <p:nvPr/>
          </p:nvSpPr>
          <p:spPr>
            <a:xfrm>
              <a:off x="719075" y="2471975"/>
              <a:ext cx="31000" cy="46500"/>
            </a:xfrm>
            <a:custGeom>
              <a:avLst/>
              <a:gdLst/>
              <a:ahLst/>
              <a:cxnLst/>
              <a:rect l="l" t="t" r="r" b="b"/>
              <a:pathLst>
                <a:path w="1240" h="1860" extrusionOk="0">
                  <a:moveTo>
                    <a:pt x="0" y="1"/>
                  </a:moveTo>
                  <a:lnTo>
                    <a:pt x="0" y="100"/>
                  </a:lnTo>
                  <a:cubicBezTo>
                    <a:pt x="19" y="108"/>
                    <a:pt x="37" y="118"/>
                    <a:pt x="54" y="129"/>
                  </a:cubicBezTo>
                  <a:lnTo>
                    <a:pt x="54" y="129"/>
                  </a:lnTo>
                  <a:cubicBezTo>
                    <a:pt x="0" y="26"/>
                    <a:pt x="0" y="1"/>
                    <a:pt x="0" y="1"/>
                  </a:cubicBezTo>
                  <a:close/>
                  <a:moveTo>
                    <a:pt x="54" y="129"/>
                  </a:moveTo>
                  <a:cubicBezTo>
                    <a:pt x="107" y="232"/>
                    <a:pt x="212" y="411"/>
                    <a:pt x="422" y="720"/>
                  </a:cubicBezTo>
                  <a:cubicBezTo>
                    <a:pt x="331" y="538"/>
                    <a:pt x="240" y="252"/>
                    <a:pt x="54" y="129"/>
                  </a:cubicBezTo>
                  <a:close/>
                  <a:moveTo>
                    <a:pt x="620" y="1042"/>
                  </a:moveTo>
                  <a:lnTo>
                    <a:pt x="620" y="1042"/>
                  </a:lnTo>
                  <a:cubicBezTo>
                    <a:pt x="857" y="1334"/>
                    <a:pt x="1028" y="1532"/>
                    <a:pt x="1140" y="1696"/>
                  </a:cubicBezTo>
                  <a:lnTo>
                    <a:pt x="1140" y="1696"/>
                  </a:lnTo>
                  <a:cubicBezTo>
                    <a:pt x="1140" y="1686"/>
                    <a:pt x="1140" y="1674"/>
                    <a:pt x="1140" y="1661"/>
                  </a:cubicBezTo>
                  <a:cubicBezTo>
                    <a:pt x="1041" y="1562"/>
                    <a:pt x="843" y="1240"/>
                    <a:pt x="620" y="1042"/>
                  </a:cubicBezTo>
                  <a:close/>
                  <a:moveTo>
                    <a:pt x="1140" y="1696"/>
                  </a:moveTo>
                  <a:cubicBezTo>
                    <a:pt x="1142" y="1762"/>
                    <a:pt x="1153" y="1773"/>
                    <a:pt x="1239" y="1859"/>
                  </a:cubicBezTo>
                  <a:cubicBezTo>
                    <a:pt x="1213" y="1807"/>
                    <a:pt x="1180" y="1754"/>
                    <a:pt x="1140" y="1696"/>
                  </a:cubicBez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7"/>
            <p:cNvSpPr/>
            <p:nvPr/>
          </p:nvSpPr>
          <p:spPr>
            <a:xfrm>
              <a:off x="714100" y="2474450"/>
              <a:ext cx="38450" cy="48975"/>
            </a:xfrm>
            <a:custGeom>
              <a:avLst/>
              <a:gdLst/>
              <a:ahLst/>
              <a:cxnLst/>
              <a:rect l="l" t="t" r="r" b="b"/>
              <a:pathLst>
                <a:path w="1538" h="1959" extrusionOk="0">
                  <a:moveTo>
                    <a:pt x="199" y="1"/>
                  </a:moveTo>
                  <a:cubicBezTo>
                    <a:pt x="199" y="1"/>
                    <a:pt x="1" y="521"/>
                    <a:pt x="100" y="720"/>
                  </a:cubicBezTo>
                  <a:cubicBezTo>
                    <a:pt x="199" y="943"/>
                    <a:pt x="819" y="1463"/>
                    <a:pt x="1537" y="1959"/>
                  </a:cubicBezTo>
                  <a:cubicBezTo>
                    <a:pt x="1537" y="1860"/>
                    <a:pt x="1537" y="1860"/>
                    <a:pt x="1438" y="1760"/>
                  </a:cubicBezTo>
                  <a:cubicBezTo>
                    <a:pt x="1339" y="1661"/>
                    <a:pt x="1339" y="1661"/>
                    <a:pt x="1339" y="1562"/>
                  </a:cubicBezTo>
                  <a:cubicBezTo>
                    <a:pt x="1240" y="1463"/>
                    <a:pt x="1042" y="1141"/>
                    <a:pt x="819" y="943"/>
                  </a:cubicBezTo>
                  <a:cubicBezTo>
                    <a:pt x="819" y="844"/>
                    <a:pt x="720" y="720"/>
                    <a:pt x="621" y="621"/>
                  </a:cubicBezTo>
                  <a:cubicBezTo>
                    <a:pt x="521" y="422"/>
                    <a:pt x="422" y="100"/>
                    <a:pt x="199" y="1"/>
                  </a:cubicBezTo>
                  <a:close/>
                </a:path>
              </a:pathLst>
            </a:custGeom>
            <a:solidFill>
              <a:srgbClr val="2186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7"/>
            <p:cNvSpPr/>
            <p:nvPr/>
          </p:nvSpPr>
          <p:spPr>
            <a:xfrm>
              <a:off x="494800" y="2485000"/>
              <a:ext cx="1184575" cy="1050750"/>
            </a:xfrm>
            <a:custGeom>
              <a:avLst/>
              <a:gdLst/>
              <a:ahLst/>
              <a:cxnLst/>
              <a:rect l="l" t="t" r="r" b="b"/>
              <a:pathLst>
                <a:path w="47383" h="42030" extrusionOk="0">
                  <a:moveTo>
                    <a:pt x="23741" y="0"/>
                  </a:moveTo>
                  <a:cubicBezTo>
                    <a:pt x="10632" y="0"/>
                    <a:pt x="0" y="9392"/>
                    <a:pt x="0" y="20965"/>
                  </a:cubicBezTo>
                  <a:cubicBezTo>
                    <a:pt x="0" y="32637"/>
                    <a:pt x="10632" y="42029"/>
                    <a:pt x="23741" y="42029"/>
                  </a:cubicBezTo>
                  <a:cubicBezTo>
                    <a:pt x="36751" y="42029"/>
                    <a:pt x="47382" y="32637"/>
                    <a:pt x="47382" y="20965"/>
                  </a:cubicBezTo>
                  <a:cubicBezTo>
                    <a:pt x="47382" y="9392"/>
                    <a:pt x="36751" y="0"/>
                    <a:pt x="237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7"/>
            <p:cNvSpPr/>
            <p:nvPr/>
          </p:nvSpPr>
          <p:spPr>
            <a:xfrm>
              <a:off x="1080875" y="3003550"/>
              <a:ext cx="598500" cy="532200"/>
            </a:xfrm>
            <a:custGeom>
              <a:avLst/>
              <a:gdLst/>
              <a:ahLst/>
              <a:cxnLst/>
              <a:rect l="l" t="t" r="r" b="b"/>
              <a:pathLst>
                <a:path w="23940" h="21288" extrusionOk="0">
                  <a:moveTo>
                    <a:pt x="199" y="21287"/>
                  </a:moveTo>
                  <a:lnTo>
                    <a:pt x="298" y="21287"/>
                  </a:lnTo>
                  <a:lnTo>
                    <a:pt x="199" y="21287"/>
                  </a:lnTo>
                  <a:close/>
                  <a:moveTo>
                    <a:pt x="199" y="21287"/>
                  </a:moveTo>
                  <a:lnTo>
                    <a:pt x="199" y="21287"/>
                  </a:lnTo>
                  <a:lnTo>
                    <a:pt x="199" y="21287"/>
                  </a:lnTo>
                  <a:close/>
                  <a:moveTo>
                    <a:pt x="199" y="21287"/>
                  </a:moveTo>
                  <a:lnTo>
                    <a:pt x="199" y="21287"/>
                  </a:lnTo>
                  <a:lnTo>
                    <a:pt x="199" y="21287"/>
                  </a:lnTo>
                  <a:close/>
                  <a:moveTo>
                    <a:pt x="100" y="21287"/>
                  </a:moveTo>
                  <a:lnTo>
                    <a:pt x="199" y="21287"/>
                  </a:lnTo>
                  <a:lnTo>
                    <a:pt x="100" y="21287"/>
                  </a:lnTo>
                  <a:close/>
                  <a:moveTo>
                    <a:pt x="100" y="21287"/>
                  </a:moveTo>
                  <a:lnTo>
                    <a:pt x="100" y="21287"/>
                  </a:lnTo>
                  <a:lnTo>
                    <a:pt x="100" y="21287"/>
                  </a:lnTo>
                  <a:close/>
                  <a:moveTo>
                    <a:pt x="100" y="21287"/>
                  </a:moveTo>
                  <a:lnTo>
                    <a:pt x="100" y="21287"/>
                  </a:lnTo>
                  <a:lnTo>
                    <a:pt x="100" y="21287"/>
                  </a:lnTo>
                  <a:close/>
                  <a:moveTo>
                    <a:pt x="0" y="21287"/>
                  </a:moveTo>
                  <a:lnTo>
                    <a:pt x="0" y="21287"/>
                  </a:lnTo>
                  <a:lnTo>
                    <a:pt x="0" y="21287"/>
                  </a:lnTo>
                  <a:close/>
                  <a:moveTo>
                    <a:pt x="23939" y="223"/>
                  </a:moveTo>
                  <a:lnTo>
                    <a:pt x="23939" y="223"/>
                  </a:lnTo>
                  <a:lnTo>
                    <a:pt x="23939" y="223"/>
                  </a:lnTo>
                  <a:lnTo>
                    <a:pt x="23939" y="223"/>
                  </a:lnTo>
                  <a:close/>
                  <a:moveTo>
                    <a:pt x="23939" y="223"/>
                  </a:moveTo>
                  <a:lnTo>
                    <a:pt x="23939" y="223"/>
                  </a:lnTo>
                  <a:lnTo>
                    <a:pt x="23939" y="223"/>
                  </a:lnTo>
                  <a:close/>
                  <a:moveTo>
                    <a:pt x="23939" y="124"/>
                  </a:moveTo>
                  <a:lnTo>
                    <a:pt x="23939" y="223"/>
                  </a:lnTo>
                  <a:lnTo>
                    <a:pt x="23939" y="124"/>
                  </a:lnTo>
                  <a:close/>
                  <a:moveTo>
                    <a:pt x="23939" y="124"/>
                  </a:moveTo>
                  <a:lnTo>
                    <a:pt x="23939" y="124"/>
                  </a:lnTo>
                  <a:lnTo>
                    <a:pt x="23939" y="124"/>
                  </a:lnTo>
                  <a:close/>
                  <a:moveTo>
                    <a:pt x="23939" y="124"/>
                  </a:moveTo>
                  <a:lnTo>
                    <a:pt x="23939" y="124"/>
                  </a:lnTo>
                  <a:lnTo>
                    <a:pt x="23939" y="124"/>
                  </a:lnTo>
                  <a:close/>
                  <a:moveTo>
                    <a:pt x="23939" y="0"/>
                  </a:moveTo>
                  <a:lnTo>
                    <a:pt x="23939" y="124"/>
                  </a:lnTo>
                  <a:lnTo>
                    <a:pt x="23939" y="0"/>
                  </a:lnTo>
                  <a:close/>
                  <a:moveTo>
                    <a:pt x="23939" y="0"/>
                  </a:moveTo>
                  <a:lnTo>
                    <a:pt x="23939" y="0"/>
                  </a:lnTo>
                  <a:lnTo>
                    <a:pt x="23939" y="0"/>
                  </a:lnTo>
                  <a:close/>
                  <a:moveTo>
                    <a:pt x="23939" y="0"/>
                  </a:moveTo>
                  <a:lnTo>
                    <a:pt x="23939" y="0"/>
                  </a:lnTo>
                  <a:close/>
                </a:path>
              </a:pathLst>
            </a:custGeom>
            <a:solidFill>
              <a:srgbClr val="93DA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7"/>
            <p:cNvSpPr/>
            <p:nvPr/>
          </p:nvSpPr>
          <p:spPr>
            <a:xfrm>
              <a:off x="582150" y="2655375"/>
              <a:ext cx="1097225" cy="880375"/>
            </a:xfrm>
            <a:custGeom>
              <a:avLst/>
              <a:gdLst/>
              <a:ahLst/>
              <a:cxnLst/>
              <a:rect l="l" t="t" r="r" b="b"/>
              <a:pathLst>
                <a:path w="43889" h="35215" extrusionOk="0">
                  <a:moveTo>
                    <a:pt x="37594" y="0"/>
                  </a:moveTo>
                  <a:lnTo>
                    <a:pt x="37594" y="0"/>
                  </a:lnTo>
                  <a:cubicBezTo>
                    <a:pt x="37792" y="719"/>
                    <a:pt x="37594" y="1537"/>
                    <a:pt x="36875" y="2577"/>
                  </a:cubicBezTo>
                  <a:cubicBezTo>
                    <a:pt x="36677" y="2776"/>
                    <a:pt x="36355" y="3098"/>
                    <a:pt x="35735" y="3395"/>
                  </a:cubicBezTo>
                  <a:cubicBezTo>
                    <a:pt x="36057" y="4634"/>
                    <a:pt x="36156" y="5997"/>
                    <a:pt x="36156" y="7335"/>
                  </a:cubicBezTo>
                  <a:cubicBezTo>
                    <a:pt x="36156" y="10111"/>
                    <a:pt x="35537" y="12812"/>
                    <a:pt x="34397" y="15290"/>
                  </a:cubicBezTo>
                  <a:cubicBezTo>
                    <a:pt x="34397" y="15910"/>
                    <a:pt x="34397" y="16405"/>
                    <a:pt x="34496" y="16926"/>
                  </a:cubicBezTo>
                  <a:cubicBezTo>
                    <a:pt x="34595" y="17446"/>
                    <a:pt x="34595" y="18066"/>
                    <a:pt x="34298" y="18586"/>
                  </a:cubicBezTo>
                  <a:cubicBezTo>
                    <a:pt x="34075" y="19007"/>
                    <a:pt x="33579" y="19106"/>
                    <a:pt x="33059" y="19305"/>
                  </a:cubicBezTo>
                  <a:cubicBezTo>
                    <a:pt x="32637" y="19404"/>
                    <a:pt x="32117" y="19503"/>
                    <a:pt x="31720" y="19627"/>
                  </a:cubicBezTo>
                  <a:cubicBezTo>
                    <a:pt x="27384" y="24880"/>
                    <a:pt x="20346" y="28300"/>
                    <a:pt x="12515" y="28300"/>
                  </a:cubicBezTo>
                  <a:cubicBezTo>
                    <a:pt x="7856" y="28300"/>
                    <a:pt x="3619" y="27160"/>
                    <a:pt x="1" y="25079"/>
                  </a:cubicBezTo>
                  <a:lnTo>
                    <a:pt x="1" y="25079"/>
                  </a:lnTo>
                  <a:cubicBezTo>
                    <a:pt x="4139" y="31076"/>
                    <a:pt x="11474" y="35115"/>
                    <a:pt x="19949" y="35214"/>
                  </a:cubicBezTo>
                  <a:lnTo>
                    <a:pt x="20247" y="35214"/>
                  </a:lnTo>
                  <a:cubicBezTo>
                    <a:pt x="33257" y="35214"/>
                    <a:pt x="43888" y="25822"/>
                    <a:pt x="43888" y="14150"/>
                  </a:cubicBezTo>
                  <a:lnTo>
                    <a:pt x="43888" y="14051"/>
                  </a:lnTo>
                  <a:lnTo>
                    <a:pt x="43888" y="13927"/>
                  </a:lnTo>
                  <a:cubicBezTo>
                    <a:pt x="43789" y="8574"/>
                    <a:pt x="41410" y="3618"/>
                    <a:pt x="37594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7"/>
            <p:cNvSpPr/>
            <p:nvPr/>
          </p:nvSpPr>
          <p:spPr>
            <a:xfrm>
              <a:off x="685625" y="2017075"/>
              <a:ext cx="820900" cy="703550"/>
            </a:xfrm>
            <a:custGeom>
              <a:avLst/>
              <a:gdLst/>
              <a:ahLst/>
              <a:cxnLst/>
              <a:rect l="l" t="t" r="r" b="b"/>
              <a:pathLst>
                <a:path w="32836" h="28142" extrusionOk="0">
                  <a:moveTo>
                    <a:pt x="16168" y="0"/>
                  </a:moveTo>
                  <a:cubicBezTo>
                    <a:pt x="7865" y="0"/>
                    <a:pt x="924" y="5705"/>
                    <a:pt x="520" y="13141"/>
                  </a:cubicBezTo>
                  <a:cubicBezTo>
                    <a:pt x="0" y="20873"/>
                    <a:pt x="6815" y="27589"/>
                    <a:pt x="15587" y="28109"/>
                  </a:cubicBezTo>
                  <a:cubicBezTo>
                    <a:pt x="15953" y="28131"/>
                    <a:pt x="16317" y="28141"/>
                    <a:pt x="16678" y="28141"/>
                  </a:cubicBezTo>
                  <a:cubicBezTo>
                    <a:pt x="25084" y="28141"/>
                    <a:pt x="31939" y="22414"/>
                    <a:pt x="32414" y="15000"/>
                  </a:cubicBezTo>
                  <a:cubicBezTo>
                    <a:pt x="32835" y="7244"/>
                    <a:pt x="26119" y="553"/>
                    <a:pt x="17248" y="32"/>
                  </a:cubicBezTo>
                  <a:cubicBezTo>
                    <a:pt x="16885" y="11"/>
                    <a:pt x="16525" y="0"/>
                    <a:pt x="16168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7"/>
            <p:cNvSpPr/>
            <p:nvPr/>
          </p:nvSpPr>
          <p:spPr>
            <a:xfrm>
              <a:off x="1000325" y="2402600"/>
              <a:ext cx="83050" cy="53925"/>
            </a:xfrm>
            <a:custGeom>
              <a:avLst/>
              <a:gdLst/>
              <a:ahLst/>
              <a:cxnLst/>
              <a:rect l="l" t="t" r="r" b="b"/>
              <a:pathLst>
                <a:path w="3322" h="2157" extrusionOk="0">
                  <a:moveTo>
                    <a:pt x="422" y="0"/>
                  </a:moveTo>
                  <a:cubicBezTo>
                    <a:pt x="125" y="0"/>
                    <a:pt x="1" y="298"/>
                    <a:pt x="1" y="496"/>
                  </a:cubicBezTo>
                  <a:cubicBezTo>
                    <a:pt x="1" y="496"/>
                    <a:pt x="125" y="818"/>
                    <a:pt x="224" y="1239"/>
                  </a:cubicBezTo>
                  <a:cubicBezTo>
                    <a:pt x="323" y="1438"/>
                    <a:pt x="422" y="1636"/>
                    <a:pt x="620" y="1735"/>
                  </a:cubicBezTo>
                  <a:cubicBezTo>
                    <a:pt x="843" y="1958"/>
                    <a:pt x="1141" y="2057"/>
                    <a:pt x="1463" y="2057"/>
                  </a:cubicBezTo>
                  <a:lnTo>
                    <a:pt x="1562" y="2156"/>
                  </a:lnTo>
                  <a:cubicBezTo>
                    <a:pt x="1859" y="2156"/>
                    <a:pt x="2182" y="2057"/>
                    <a:pt x="2380" y="1859"/>
                  </a:cubicBezTo>
                  <a:cubicBezTo>
                    <a:pt x="2702" y="1636"/>
                    <a:pt x="2900" y="1339"/>
                    <a:pt x="2999" y="1116"/>
                  </a:cubicBezTo>
                  <a:cubicBezTo>
                    <a:pt x="3222" y="917"/>
                    <a:pt x="3222" y="719"/>
                    <a:pt x="3222" y="719"/>
                  </a:cubicBezTo>
                  <a:cubicBezTo>
                    <a:pt x="3322" y="397"/>
                    <a:pt x="3099" y="199"/>
                    <a:pt x="2900" y="99"/>
                  </a:cubicBezTo>
                  <a:cubicBezTo>
                    <a:pt x="2702" y="99"/>
                    <a:pt x="2380" y="199"/>
                    <a:pt x="2380" y="496"/>
                  </a:cubicBezTo>
                  <a:cubicBezTo>
                    <a:pt x="2380" y="496"/>
                    <a:pt x="2281" y="719"/>
                    <a:pt x="2182" y="917"/>
                  </a:cubicBezTo>
                  <a:cubicBezTo>
                    <a:pt x="2082" y="1016"/>
                    <a:pt x="1983" y="1116"/>
                    <a:pt x="1859" y="1116"/>
                  </a:cubicBezTo>
                  <a:cubicBezTo>
                    <a:pt x="1760" y="1239"/>
                    <a:pt x="1661" y="1239"/>
                    <a:pt x="1562" y="1239"/>
                  </a:cubicBezTo>
                  <a:lnTo>
                    <a:pt x="1463" y="1239"/>
                  </a:lnTo>
                  <a:cubicBezTo>
                    <a:pt x="1364" y="1239"/>
                    <a:pt x="1364" y="1239"/>
                    <a:pt x="1240" y="1116"/>
                  </a:cubicBezTo>
                  <a:cubicBezTo>
                    <a:pt x="1141" y="1016"/>
                    <a:pt x="1042" y="818"/>
                    <a:pt x="943" y="719"/>
                  </a:cubicBezTo>
                  <a:lnTo>
                    <a:pt x="943" y="397"/>
                  </a:lnTo>
                  <a:cubicBezTo>
                    <a:pt x="843" y="99"/>
                    <a:pt x="620" y="0"/>
                    <a:pt x="422" y="0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7"/>
            <p:cNvSpPr/>
            <p:nvPr/>
          </p:nvSpPr>
          <p:spPr>
            <a:xfrm>
              <a:off x="884475" y="2307950"/>
              <a:ext cx="193325" cy="71800"/>
            </a:xfrm>
            <a:custGeom>
              <a:avLst/>
              <a:gdLst/>
              <a:ahLst/>
              <a:cxnLst/>
              <a:rect l="l" t="t" r="r" b="b"/>
              <a:pathLst>
                <a:path w="7733" h="2872" extrusionOk="0">
                  <a:moveTo>
                    <a:pt x="5858" y="0"/>
                  </a:moveTo>
                  <a:cubicBezTo>
                    <a:pt x="5413" y="0"/>
                    <a:pt x="5056" y="69"/>
                    <a:pt x="5056" y="69"/>
                  </a:cubicBezTo>
                  <a:cubicBezTo>
                    <a:pt x="5056" y="69"/>
                    <a:pt x="1240" y="887"/>
                    <a:pt x="719" y="1184"/>
                  </a:cubicBezTo>
                  <a:cubicBezTo>
                    <a:pt x="199" y="1506"/>
                    <a:pt x="1" y="2324"/>
                    <a:pt x="719" y="2547"/>
                  </a:cubicBezTo>
                  <a:cubicBezTo>
                    <a:pt x="1289" y="2685"/>
                    <a:pt x="2771" y="2871"/>
                    <a:pt x="4070" y="2871"/>
                  </a:cubicBezTo>
                  <a:cubicBezTo>
                    <a:pt x="4637" y="2871"/>
                    <a:pt x="5170" y="2836"/>
                    <a:pt x="5577" y="2746"/>
                  </a:cubicBezTo>
                  <a:cubicBezTo>
                    <a:pt x="7113" y="2423"/>
                    <a:pt x="7733" y="2126"/>
                    <a:pt x="7534" y="887"/>
                  </a:cubicBezTo>
                  <a:cubicBezTo>
                    <a:pt x="7357" y="149"/>
                    <a:pt x="6513" y="0"/>
                    <a:pt x="5858" y="0"/>
                  </a:cubicBezTo>
                  <a:close/>
                </a:path>
              </a:pathLst>
            </a:custGeom>
            <a:solidFill>
              <a:srgbClr val="F63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7"/>
            <p:cNvSpPr/>
            <p:nvPr/>
          </p:nvSpPr>
          <p:spPr>
            <a:xfrm>
              <a:off x="1132300" y="2334875"/>
              <a:ext cx="53925" cy="52525"/>
            </a:xfrm>
            <a:custGeom>
              <a:avLst/>
              <a:gdLst/>
              <a:ahLst/>
              <a:cxnLst/>
              <a:rect l="l" t="t" r="r" b="b"/>
              <a:pathLst>
                <a:path w="2157" h="2101" extrusionOk="0">
                  <a:moveTo>
                    <a:pt x="1135" y="1"/>
                  </a:moveTo>
                  <a:cubicBezTo>
                    <a:pt x="471" y="1"/>
                    <a:pt x="0" y="881"/>
                    <a:pt x="0" y="1470"/>
                  </a:cubicBezTo>
                  <a:cubicBezTo>
                    <a:pt x="0" y="1732"/>
                    <a:pt x="201" y="1855"/>
                    <a:pt x="390" y="1855"/>
                  </a:cubicBezTo>
                  <a:cubicBezTo>
                    <a:pt x="559" y="1855"/>
                    <a:pt x="719" y="1757"/>
                    <a:pt x="719" y="1569"/>
                  </a:cubicBezTo>
                  <a:cubicBezTo>
                    <a:pt x="719" y="1346"/>
                    <a:pt x="818" y="727"/>
                    <a:pt x="1140" y="727"/>
                  </a:cubicBezTo>
                  <a:cubicBezTo>
                    <a:pt x="1537" y="727"/>
                    <a:pt x="1239" y="1470"/>
                    <a:pt x="1239" y="1669"/>
                  </a:cubicBezTo>
                  <a:cubicBezTo>
                    <a:pt x="1118" y="1926"/>
                    <a:pt x="1340" y="2101"/>
                    <a:pt x="1553" y="2101"/>
                  </a:cubicBezTo>
                  <a:cubicBezTo>
                    <a:pt x="1689" y="2101"/>
                    <a:pt x="1820" y="2030"/>
                    <a:pt x="1859" y="1867"/>
                  </a:cubicBezTo>
                  <a:cubicBezTo>
                    <a:pt x="2057" y="1247"/>
                    <a:pt x="2156" y="231"/>
                    <a:pt x="1239" y="8"/>
                  </a:cubicBezTo>
                  <a:cubicBezTo>
                    <a:pt x="1204" y="3"/>
                    <a:pt x="1169" y="1"/>
                    <a:pt x="1135" y="1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7"/>
            <p:cNvSpPr/>
            <p:nvPr/>
          </p:nvSpPr>
          <p:spPr>
            <a:xfrm>
              <a:off x="866525" y="2262925"/>
              <a:ext cx="53925" cy="52000"/>
            </a:xfrm>
            <a:custGeom>
              <a:avLst/>
              <a:gdLst/>
              <a:ahLst/>
              <a:cxnLst/>
              <a:rect l="l" t="t" r="r" b="b"/>
              <a:pathLst>
                <a:path w="2157" h="2080" extrusionOk="0">
                  <a:moveTo>
                    <a:pt x="1111" y="1"/>
                  </a:moveTo>
                  <a:cubicBezTo>
                    <a:pt x="459" y="1"/>
                    <a:pt x="0" y="867"/>
                    <a:pt x="0" y="1449"/>
                  </a:cubicBezTo>
                  <a:cubicBezTo>
                    <a:pt x="0" y="1684"/>
                    <a:pt x="224" y="1819"/>
                    <a:pt x="422" y="1819"/>
                  </a:cubicBezTo>
                  <a:cubicBezTo>
                    <a:pt x="578" y="1819"/>
                    <a:pt x="719" y="1734"/>
                    <a:pt x="719" y="1548"/>
                  </a:cubicBezTo>
                  <a:cubicBezTo>
                    <a:pt x="719" y="1350"/>
                    <a:pt x="818" y="730"/>
                    <a:pt x="1140" y="730"/>
                  </a:cubicBezTo>
                  <a:cubicBezTo>
                    <a:pt x="1537" y="730"/>
                    <a:pt x="1239" y="1449"/>
                    <a:pt x="1239" y="1548"/>
                  </a:cubicBezTo>
                  <a:cubicBezTo>
                    <a:pt x="1097" y="1879"/>
                    <a:pt x="1347" y="2080"/>
                    <a:pt x="1572" y="2080"/>
                  </a:cubicBezTo>
                  <a:cubicBezTo>
                    <a:pt x="1701" y="2080"/>
                    <a:pt x="1823" y="2014"/>
                    <a:pt x="1859" y="1870"/>
                  </a:cubicBezTo>
                  <a:cubicBezTo>
                    <a:pt x="2057" y="1251"/>
                    <a:pt x="2156" y="210"/>
                    <a:pt x="1239" y="12"/>
                  </a:cubicBezTo>
                  <a:cubicBezTo>
                    <a:pt x="1196" y="4"/>
                    <a:pt x="1153" y="1"/>
                    <a:pt x="1111" y="1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7"/>
            <p:cNvSpPr/>
            <p:nvPr/>
          </p:nvSpPr>
          <p:spPr>
            <a:xfrm>
              <a:off x="866525" y="1807925"/>
              <a:ext cx="719900" cy="426800"/>
            </a:xfrm>
            <a:custGeom>
              <a:avLst/>
              <a:gdLst/>
              <a:ahLst/>
              <a:cxnLst/>
              <a:rect l="l" t="t" r="r" b="b"/>
              <a:pathLst>
                <a:path w="28796" h="17072" extrusionOk="0">
                  <a:moveTo>
                    <a:pt x="16198" y="1"/>
                  </a:moveTo>
                  <a:cubicBezTo>
                    <a:pt x="15826" y="1"/>
                    <a:pt x="15449" y="8"/>
                    <a:pt x="15067" y="22"/>
                  </a:cubicBezTo>
                  <a:cubicBezTo>
                    <a:pt x="2379" y="543"/>
                    <a:pt x="0" y="10257"/>
                    <a:pt x="0" y="10257"/>
                  </a:cubicBezTo>
                  <a:lnTo>
                    <a:pt x="521" y="13354"/>
                  </a:lnTo>
                  <a:lnTo>
                    <a:pt x="24162" y="17072"/>
                  </a:lnTo>
                  <a:cubicBezTo>
                    <a:pt x="24162" y="17072"/>
                    <a:pt x="22501" y="11174"/>
                    <a:pt x="23840" y="8398"/>
                  </a:cubicBezTo>
                  <a:cubicBezTo>
                    <a:pt x="25079" y="5598"/>
                    <a:pt x="28077" y="3962"/>
                    <a:pt x="28077" y="3962"/>
                  </a:cubicBezTo>
                  <a:lnTo>
                    <a:pt x="28796" y="2599"/>
                  </a:lnTo>
                  <a:cubicBezTo>
                    <a:pt x="28796" y="2599"/>
                    <a:pt x="23397" y="1"/>
                    <a:pt x="16198" y="1"/>
                  </a:cubicBezTo>
                  <a:close/>
                </a:path>
              </a:pathLst>
            </a:custGeom>
            <a:solidFill>
              <a:srgbClr val="61C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7"/>
            <p:cNvSpPr/>
            <p:nvPr/>
          </p:nvSpPr>
          <p:spPr>
            <a:xfrm>
              <a:off x="771100" y="2008750"/>
              <a:ext cx="763925" cy="306350"/>
            </a:xfrm>
            <a:custGeom>
              <a:avLst/>
              <a:gdLst/>
              <a:ahLst/>
              <a:cxnLst/>
              <a:rect l="l" t="t" r="r" b="b"/>
              <a:pathLst>
                <a:path w="30557" h="12254" extrusionOk="0">
                  <a:moveTo>
                    <a:pt x="5372" y="0"/>
                  </a:moveTo>
                  <a:cubicBezTo>
                    <a:pt x="3978" y="0"/>
                    <a:pt x="3817" y="1125"/>
                    <a:pt x="3817" y="1505"/>
                  </a:cubicBezTo>
                  <a:lnTo>
                    <a:pt x="3718" y="1505"/>
                  </a:lnTo>
                  <a:cubicBezTo>
                    <a:pt x="3519" y="1306"/>
                    <a:pt x="3182" y="969"/>
                    <a:pt x="2513" y="969"/>
                  </a:cubicBezTo>
                  <a:cubicBezTo>
                    <a:pt x="2432" y="969"/>
                    <a:pt x="2347" y="974"/>
                    <a:pt x="2256" y="985"/>
                  </a:cubicBezTo>
                  <a:cubicBezTo>
                    <a:pt x="2058" y="985"/>
                    <a:pt x="1959" y="1084"/>
                    <a:pt x="1736" y="1183"/>
                  </a:cubicBezTo>
                  <a:cubicBezTo>
                    <a:pt x="1" y="1604"/>
                    <a:pt x="298" y="3859"/>
                    <a:pt x="1116" y="4479"/>
                  </a:cubicBezTo>
                  <a:cubicBezTo>
                    <a:pt x="1538" y="4774"/>
                    <a:pt x="2016" y="4838"/>
                    <a:pt x="2350" y="4838"/>
                  </a:cubicBezTo>
                  <a:cubicBezTo>
                    <a:pt x="2605" y="4838"/>
                    <a:pt x="2776" y="4801"/>
                    <a:pt x="2776" y="4801"/>
                  </a:cubicBezTo>
                  <a:lnTo>
                    <a:pt x="2776" y="4801"/>
                  </a:lnTo>
                  <a:cubicBezTo>
                    <a:pt x="2776" y="4801"/>
                    <a:pt x="2578" y="5520"/>
                    <a:pt x="3396" y="6461"/>
                  </a:cubicBezTo>
                  <a:cubicBezTo>
                    <a:pt x="3780" y="6899"/>
                    <a:pt x="4228" y="7102"/>
                    <a:pt x="4687" y="7102"/>
                  </a:cubicBezTo>
                  <a:cubicBezTo>
                    <a:pt x="5086" y="7102"/>
                    <a:pt x="5493" y="6948"/>
                    <a:pt x="5874" y="6660"/>
                  </a:cubicBezTo>
                  <a:lnTo>
                    <a:pt x="5874" y="6660"/>
                  </a:lnTo>
                  <a:cubicBezTo>
                    <a:pt x="5874" y="6660"/>
                    <a:pt x="5453" y="8518"/>
                    <a:pt x="7633" y="8940"/>
                  </a:cubicBezTo>
                  <a:cubicBezTo>
                    <a:pt x="7733" y="8957"/>
                    <a:pt x="7828" y="8965"/>
                    <a:pt x="7919" y="8965"/>
                  </a:cubicBezTo>
                  <a:cubicBezTo>
                    <a:pt x="8876" y="8965"/>
                    <a:pt x="9393" y="8097"/>
                    <a:pt x="9393" y="8097"/>
                  </a:cubicBezTo>
                  <a:cubicBezTo>
                    <a:pt x="9393" y="8097"/>
                    <a:pt x="9789" y="9435"/>
                    <a:pt x="11772" y="9757"/>
                  </a:cubicBezTo>
                  <a:cubicBezTo>
                    <a:pt x="11871" y="9856"/>
                    <a:pt x="11871" y="9856"/>
                    <a:pt x="11970" y="9856"/>
                  </a:cubicBezTo>
                  <a:cubicBezTo>
                    <a:pt x="12079" y="9880"/>
                    <a:pt x="12183" y="9891"/>
                    <a:pt x="12281" y="9891"/>
                  </a:cubicBezTo>
                  <a:cubicBezTo>
                    <a:pt x="13007" y="9891"/>
                    <a:pt x="13434" y="9312"/>
                    <a:pt x="13630" y="9138"/>
                  </a:cubicBezTo>
                  <a:cubicBezTo>
                    <a:pt x="13730" y="9435"/>
                    <a:pt x="13928" y="9757"/>
                    <a:pt x="14349" y="9956"/>
                  </a:cubicBezTo>
                  <a:cubicBezTo>
                    <a:pt x="14746" y="10278"/>
                    <a:pt x="15266" y="10575"/>
                    <a:pt x="16208" y="10674"/>
                  </a:cubicBezTo>
                  <a:cubicBezTo>
                    <a:pt x="16308" y="10698"/>
                    <a:pt x="16404" y="10709"/>
                    <a:pt x="16495" y="10709"/>
                  </a:cubicBezTo>
                  <a:cubicBezTo>
                    <a:pt x="16875" y="10709"/>
                    <a:pt x="17168" y="10518"/>
                    <a:pt x="17348" y="10278"/>
                  </a:cubicBezTo>
                  <a:cubicBezTo>
                    <a:pt x="17546" y="10575"/>
                    <a:pt x="17744" y="10897"/>
                    <a:pt x="18265" y="11096"/>
                  </a:cubicBezTo>
                  <a:cubicBezTo>
                    <a:pt x="18647" y="11292"/>
                    <a:pt x="18985" y="11376"/>
                    <a:pt x="19291" y="11376"/>
                  </a:cubicBezTo>
                  <a:cubicBezTo>
                    <a:pt x="19639" y="11376"/>
                    <a:pt x="19945" y="11267"/>
                    <a:pt x="20222" y="11096"/>
                  </a:cubicBezTo>
                  <a:cubicBezTo>
                    <a:pt x="20743" y="10798"/>
                    <a:pt x="20743" y="10476"/>
                    <a:pt x="20941" y="10278"/>
                  </a:cubicBezTo>
                  <a:cubicBezTo>
                    <a:pt x="21065" y="10278"/>
                    <a:pt x="21461" y="10798"/>
                    <a:pt x="21560" y="10897"/>
                  </a:cubicBezTo>
                  <a:cubicBezTo>
                    <a:pt x="21684" y="11294"/>
                    <a:pt x="21883" y="11715"/>
                    <a:pt x="22502" y="12037"/>
                  </a:cubicBezTo>
                  <a:cubicBezTo>
                    <a:pt x="22909" y="12191"/>
                    <a:pt x="23261" y="12254"/>
                    <a:pt x="23564" y="12254"/>
                  </a:cubicBezTo>
                  <a:cubicBezTo>
                    <a:pt x="24870" y="12254"/>
                    <a:pt x="25278" y="11096"/>
                    <a:pt x="25278" y="11096"/>
                  </a:cubicBezTo>
                  <a:cubicBezTo>
                    <a:pt x="25278" y="11096"/>
                    <a:pt x="26021" y="12235"/>
                    <a:pt x="27260" y="12235"/>
                  </a:cubicBezTo>
                  <a:cubicBezTo>
                    <a:pt x="27316" y="12238"/>
                    <a:pt x="27369" y="12239"/>
                    <a:pt x="27421" y="12239"/>
                  </a:cubicBezTo>
                  <a:cubicBezTo>
                    <a:pt x="29581" y="12239"/>
                    <a:pt x="28896" y="10278"/>
                    <a:pt x="28896" y="10278"/>
                  </a:cubicBezTo>
                  <a:cubicBezTo>
                    <a:pt x="28896" y="10278"/>
                    <a:pt x="30358" y="10055"/>
                    <a:pt x="30457" y="9039"/>
                  </a:cubicBezTo>
                  <a:cubicBezTo>
                    <a:pt x="30556" y="6957"/>
                    <a:pt x="28697" y="6660"/>
                    <a:pt x="28697" y="6660"/>
                  </a:cubicBezTo>
                  <a:lnTo>
                    <a:pt x="28499" y="6660"/>
                  </a:lnTo>
                  <a:cubicBezTo>
                    <a:pt x="27979" y="6189"/>
                    <a:pt x="27483" y="6059"/>
                    <a:pt x="27105" y="6059"/>
                  </a:cubicBezTo>
                  <a:cubicBezTo>
                    <a:pt x="26727" y="6059"/>
                    <a:pt x="26467" y="6189"/>
                    <a:pt x="26418" y="6238"/>
                  </a:cubicBezTo>
                  <a:cubicBezTo>
                    <a:pt x="26418" y="6139"/>
                    <a:pt x="26318" y="4999"/>
                    <a:pt x="25179" y="4603"/>
                  </a:cubicBezTo>
                  <a:cubicBezTo>
                    <a:pt x="25004" y="4513"/>
                    <a:pt x="24838" y="4475"/>
                    <a:pt x="24683" y="4475"/>
                  </a:cubicBezTo>
                  <a:cubicBezTo>
                    <a:pt x="24110" y="4475"/>
                    <a:pt x="23672" y="4990"/>
                    <a:pt x="23419" y="5321"/>
                  </a:cubicBezTo>
                  <a:cubicBezTo>
                    <a:pt x="23320" y="5222"/>
                    <a:pt x="23221" y="5222"/>
                    <a:pt x="23122" y="5222"/>
                  </a:cubicBezTo>
                  <a:cubicBezTo>
                    <a:pt x="22923" y="4603"/>
                    <a:pt x="22502" y="3463"/>
                    <a:pt x="21560" y="3364"/>
                  </a:cubicBezTo>
                  <a:cubicBezTo>
                    <a:pt x="21423" y="3329"/>
                    <a:pt x="21292" y="3314"/>
                    <a:pt x="21166" y="3314"/>
                  </a:cubicBezTo>
                  <a:cubicBezTo>
                    <a:pt x="20839" y="3314"/>
                    <a:pt x="20554" y="3419"/>
                    <a:pt x="20321" y="3562"/>
                  </a:cubicBezTo>
                  <a:cubicBezTo>
                    <a:pt x="20024" y="3562"/>
                    <a:pt x="19702" y="3760"/>
                    <a:pt x="19504" y="3983"/>
                  </a:cubicBezTo>
                  <a:cubicBezTo>
                    <a:pt x="19206" y="3364"/>
                    <a:pt x="18587" y="2521"/>
                    <a:pt x="17546" y="2323"/>
                  </a:cubicBezTo>
                  <a:cubicBezTo>
                    <a:pt x="17348" y="2323"/>
                    <a:pt x="17026" y="2323"/>
                    <a:pt x="16827" y="2422"/>
                  </a:cubicBezTo>
                  <a:cubicBezTo>
                    <a:pt x="16307" y="2422"/>
                    <a:pt x="15886" y="2744"/>
                    <a:pt x="15687" y="3042"/>
                  </a:cubicBezTo>
                  <a:lnTo>
                    <a:pt x="15588" y="3042"/>
                  </a:lnTo>
                  <a:cubicBezTo>
                    <a:pt x="15489" y="2942"/>
                    <a:pt x="15365" y="2620"/>
                    <a:pt x="15167" y="2422"/>
                  </a:cubicBezTo>
                  <a:cubicBezTo>
                    <a:pt x="14870" y="2001"/>
                    <a:pt x="14349" y="1505"/>
                    <a:pt x="13630" y="1381"/>
                  </a:cubicBezTo>
                  <a:lnTo>
                    <a:pt x="13110" y="1381"/>
                  </a:lnTo>
                  <a:cubicBezTo>
                    <a:pt x="12391" y="1381"/>
                    <a:pt x="11871" y="1803"/>
                    <a:pt x="11648" y="2125"/>
                  </a:cubicBezTo>
                  <a:cubicBezTo>
                    <a:pt x="11450" y="1703"/>
                    <a:pt x="11028" y="1183"/>
                    <a:pt x="10409" y="985"/>
                  </a:cubicBezTo>
                  <a:cubicBezTo>
                    <a:pt x="10112" y="762"/>
                    <a:pt x="9690" y="563"/>
                    <a:pt x="9294" y="464"/>
                  </a:cubicBezTo>
                  <a:cubicBezTo>
                    <a:pt x="9208" y="451"/>
                    <a:pt x="9126" y="444"/>
                    <a:pt x="9046" y="444"/>
                  </a:cubicBezTo>
                  <a:cubicBezTo>
                    <a:pt x="7972" y="444"/>
                    <a:pt x="7435" y="1604"/>
                    <a:pt x="7435" y="1604"/>
                  </a:cubicBezTo>
                  <a:cubicBezTo>
                    <a:pt x="7435" y="1604"/>
                    <a:pt x="7113" y="266"/>
                    <a:pt x="5874" y="43"/>
                  </a:cubicBezTo>
                  <a:cubicBezTo>
                    <a:pt x="5691" y="14"/>
                    <a:pt x="5524" y="0"/>
                    <a:pt x="5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7"/>
            <p:cNvSpPr/>
            <p:nvPr/>
          </p:nvSpPr>
          <p:spPr>
            <a:xfrm>
              <a:off x="1462500" y="1800775"/>
              <a:ext cx="180925" cy="162725"/>
            </a:xfrm>
            <a:custGeom>
              <a:avLst/>
              <a:gdLst/>
              <a:ahLst/>
              <a:cxnLst/>
              <a:rect l="l" t="t" r="r" b="b"/>
              <a:pathLst>
                <a:path w="7237" h="6509" extrusionOk="0">
                  <a:moveTo>
                    <a:pt x="3433" y="0"/>
                  </a:moveTo>
                  <a:cubicBezTo>
                    <a:pt x="3393" y="0"/>
                    <a:pt x="3356" y="4"/>
                    <a:pt x="3321" y="11"/>
                  </a:cubicBezTo>
                  <a:cubicBezTo>
                    <a:pt x="1661" y="11"/>
                    <a:pt x="1958" y="1250"/>
                    <a:pt x="1958" y="1250"/>
                  </a:cubicBezTo>
                  <a:cubicBezTo>
                    <a:pt x="1958" y="1250"/>
                    <a:pt x="942" y="1250"/>
                    <a:pt x="422" y="2266"/>
                  </a:cubicBezTo>
                  <a:cubicBezTo>
                    <a:pt x="1" y="3208"/>
                    <a:pt x="1041" y="3926"/>
                    <a:pt x="1041" y="3926"/>
                  </a:cubicBezTo>
                  <a:cubicBezTo>
                    <a:pt x="1041" y="3926"/>
                    <a:pt x="843" y="5165"/>
                    <a:pt x="1760" y="5587"/>
                  </a:cubicBezTo>
                  <a:cubicBezTo>
                    <a:pt x="1964" y="5672"/>
                    <a:pt x="2137" y="5706"/>
                    <a:pt x="2284" y="5706"/>
                  </a:cubicBezTo>
                  <a:cubicBezTo>
                    <a:pt x="2816" y="5706"/>
                    <a:pt x="2999" y="5264"/>
                    <a:pt x="2999" y="5264"/>
                  </a:cubicBezTo>
                  <a:cubicBezTo>
                    <a:pt x="2999" y="5264"/>
                    <a:pt x="3098" y="6305"/>
                    <a:pt x="4139" y="6503"/>
                  </a:cubicBezTo>
                  <a:cubicBezTo>
                    <a:pt x="4177" y="6507"/>
                    <a:pt x="4214" y="6508"/>
                    <a:pt x="4249" y="6508"/>
                  </a:cubicBezTo>
                  <a:cubicBezTo>
                    <a:pt x="5279" y="6508"/>
                    <a:pt x="5279" y="5165"/>
                    <a:pt x="5279" y="5165"/>
                  </a:cubicBezTo>
                  <a:cubicBezTo>
                    <a:pt x="5403" y="5297"/>
                    <a:pt x="5580" y="5356"/>
                    <a:pt x="5771" y="5356"/>
                  </a:cubicBezTo>
                  <a:cubicBezTo>
                    <a:pt x="6192" y="5356"/>
                    <a:pt x="6679" y="5071"/>
                    <a:pt x="6815" y="4645"/>
                  </a:cubicBezTo>
                  <a:cubicBezTo>
                    <a:pt x="7237" y="3827"/>
                    <a:pt x="6097" y="3307"/>
                    <a:pt x="6097" y="3307"/>
                  </a:cubicBezTo>
                  <a:cubicBezTo>
                    <a:pt x="6097" y="3307"/>
                    <a:pt x="7237" y="2390"/>
                    <a:pt x="6617" y="1448"/>
                  </a:cubicBezTo>
                  <a:cubicBezTo>
                    <a:pt x="6426" y="1196"/>
                    <a:pt x="6195" y="1109"/>
                    <a:pt x="5967" y="1109"/>
                  </a:cubicBezTo>
                  <a:cubicBezTo>
                    <a:pt x="5455" y="1109"/>
                    <a:pt x="4957" y="1547"/>
                    <a:pt x="4957" y="1547"/>
                  </a:cubicBezTo>
                  <a:cubicBezTo>
                    <a:pt x="4865" y="602"/>
                    <a:pt x="3958" y="0"/>
                    <a:pt x="3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7"/>
            <p:cNvSpPr/>
            <p:nvPr/>
          </p:nvSpPr>
          <p:spPr>
            <a:xfrm>
              <a:off x="1191775" y="2628300"/>
              <a:ext cx="260850" cy="521900"/>
            </a:xfrm>
            <a:custGeom>
              <a:avLst/>
              <a:gdLst/>
              <a:ahLst/>
              <a:cxnLst/>
              <a:rect l="l" t="t" r="r" b="b"/>
              <a:pathLst>
                <a:path w="10434" h="20876" extrusionOk="0">
                  <a:moveTo>
                    <a:pt x="4251" y="1"/>
                  </a:moveTo>
                  <a:cubicBezTo>
                    <a:pt x="4071" y="1"/>
                    <a:pt x="3892" y="14"/>
                    <a:pt x="3717" y="42"/>
                  </a:cubicBezTo>
                  <a:cubicBezTo>
                    <a:pt x="2478" y="265"/>
                    <a:pt x="1438" y="1083"/>
                    <a:pt x="620" y="2124"/>
                  </a:cubicBezTo>
                  <a:cubicBezTo>
                    <a:pt x="397" y="2322"/>
                    <a:pt x="199" y="2620"/>
                    <a:pt x="99" y="2942"/>
                  </a:cubicBezTo>
                  <a:cubicBezTo>
                    <a:pt x="0" y="3363"/>
                    <a:pt x="99" y="3859"/>
                    <a:pt x="199" y="4280"/>
                  </a:cubicBezTo>
                  <a:cubicBezTo>
                    <a:pt x="1636" y="10376"/>
                    <a:pt x="1537" y="13152"/>
                    <a:pt x="1338" y="19471"/>
                  </a:cubicBezTo>
                  <a:cubicBezTo>
                    <a:pt x="1338" y="19768"/>
                    <a:pt x="1338" y="20090"/>
                    <a:pt x="1537" y="20289"/>
                  </a:cubicBezTo>
                  <a:cubicBezTo>
                    <a:pt x="1760" y="20487"/>
                    <a:pt x="2057" y="20586"/>
                    <a:pt x="2255" y="20710"/>
                  </a:cubicBezTo>
                  <a:cubicBezTo>
                    <a:pt x="3064" y="20820"/>
                    <a:pt x="3869" y="20876"/>
                    <a:pt x="4668" y="20876"/>
                  </a:cubicBezTo>
                  <a:cubicBezTo>
                    <a:pt x="6024" y="20876"/>
                    <a:pt x="7364" y="20715"/>
                    <a:pt x="8674" y="20388"/>
                  </a:cubicBezTo>
                  <a:cubicBezTo>
                    <a:pt x="9194" y="20189"/>
                    <a:pt x="9690" y="20090"/>
                    <a:pt x="9913" y="19669"/>
                  </a:cubicBezTo>
                  <a:cubicBezTo>
                    <a:pt x="10210" y="19149"/>
                    <a:pt x="10210" y="18529"/>
                    <a:pt x="10111" y="18009"/>
                  </a:cubicBezTo>
                  <a:cubicBezTo>
                    <a:pt x="9690" y="14911"/>
                    <a:pt x="10433" y="7477"/>
                    <a:pt x="7013" y="1380"/>
                  </a:cubicBezTo>
                  <a:cubicBezTo>
                    <a:pt x="6481" y="508"/>
                    <a:pt x="5346" y="1"/>
                    <a:pt x="425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7"/>
            <p:cNvSpPr/>
            <p:nvPr/>
          </p:nvSpPr>
          <p:spPr>
            <a:xfrm>
              <a:off x="1411075" y="2768750"/>
              <a:ext cx="2500" cy="15500"/>
            </a:xfrm>
            <a:custGeom>
              <a:avLst/>
              <a:gdLst/>
              <a:ahLst/>
              <a:cxnLst/>
              <a:rect l="l" t="t" r="r" b="b"/>
              <a:pathLst>
                <a:path w="100" h="620" extrusionOk="0">
                  <a:moveTo>
                    <a:pt x="1" y="0"/>
                  </a:moveTo>
                  <a:cubicBezTo>
                    <a:pt x="1" y="223"/>
                    <a:pt x="100" y="421"/>
                    <a:pt x="100" y="620"/>
                  </a:cubicBezTo>
                  <a:cubicBezTo>
                    <a:pt x="100" y="520"/>
                    <a:pt x="100" y="322"/>
                    <a:pt x="1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7"/>
            <p:cNvSpPr/>
            <p:nvPr/>
          </p:nvSpPr>
          <p:spPr>
            <a:xfrm>
              <a:off x="1214700" y="2768750"/>
              <a:ext cx="198875" cy="70025"/>
            </a:xfrm>
            <a:custGeom>
              <a:avLst/>
              <a:gdLst/>
              <a:ahLst/>
              <a:cxnLst/>
              <a:rect l="l" t="t" r="r" b="b"/>
              <a:pathLst>
                <a:path w="7955" h="2801" extrusionOk="0">
                  <a:moveTo>
                    <a:pt x="7856" y="0"/>
                  </a:moveTo>
                  <a:cubicBezTo>
                    <a:pt x="5799" y="843"/>
                    <a:pt x="2999" y="1660"/>
                    <a:pt x="0" y="2181"/>
                  </a:cubicBezTo>
                  <a:lnTo>
                    <a:pt x="0" y="2280"/>
                  </a:lnTo>
                  <a:cubicBezTo>
                    <a:pt x="0" y="2379"/>
                    <a:pt x="99" y="2478"/>
                    <a:pt x="99" y="2577"/>
                  </a:cubicBezTo>
                  <a:lnTo>
                    <a:pt x="99" y="2701"/>
                  </a:lnTo>
                  <a:cubicBezTo>
                    <a:pt x="99" y="2701"/>
                    <a:pt x="223" y="2800"/>
                    <a:pt x="322" y="2800"/>
                  </a:cubicBezTo>
                  <a:lnTo>
                    <a:pt x="322" y="2701"/>
                  </a:lnTo>
                  <a:cubicBezTo>
                    <a:pt x="4659" y="2280"/>
                    <a:pt x="7335" y="1041"/>
                    <a:pt x="7955" y="620"/>
                  </a:cubicBezTo>
                  <a:cubicBezTo>
                    <a:pt x="7955" y="421"/>
                    <a:pt x="7856" y="223"/>
                    <a:pt x="7856" y="0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7"/>
            <p:cNvSpPr/>
            <p:nvPr/>
          </p:nvSpPr>
          <p:spPr>
            <a:xfrm>
              <a:off x="1307625" y="2851750"/>
              <a:ext cx="61975" cy="226775"/>
            </a:xfrm>
            <a:custGeom>
              <a:avLst/>
              <a:gdLst/>
              <a:ahLst/>
              <a:cxnLst/>
              <a:rect l="l" t="t" r="r" b="b"/>
              <a:pathLst>
                <a:path w="2479" h="9071" extrusionOk="0">
                  <a:moveTo>
                    <a:pt x="620" y="1"/>
                  </a:moveTo>
                  <a:lnTo>
                    <a:pt x="620" y="1"/>
                  </a:lnTo>
                  <a:cubicBezTo>
                    <a:pt x="620" y="1"/>
                    <a:pt x="1041" y="2355"/>
                    <a:pt x="620" y="3718"/>
                  </a:cubicBezTo>
                  <a:cubicBezTo>
                    <a:pt x="0" y="5775"/>
                    <a:pt x="1562" y="9071"/>
                    <a:pt x="1562" y="9071"/>
                  </a:cubicBezTo>
                  <a:cubicBezTo>
                    <a:pt x="1562" y="9071"/>
                    <a:pt x="1239" y="5453"/>
                    <a:pt x="1661" y="4114"/>
                  </a:cubicBezTo>
                  <a:cubicBezTo>
                    <a:pt x="2478" y="2058"/>
                    <a:pt x="620" y="1"/>
                    <a:pt x="620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7"/>
            <p:cNvSpPr/>
            <p:nvPr/>
          </p:nvSpPr>
          <p:spPr>
            <a:xfrm>
              <a:off x="644100" y="2461450"/>
              <a:ext cx="888425" cy="372425"/>
            </a:xfrm>
            <a:custGeom>
              <a:avLst/>
              <a:gdLst/>
              <a:ahLst/>
              <a:cxnLst/>
              <a:rect l="l" t="t" r="r" b="b"/>
              <a:pathLst>
                <a:path w="35537" h="14897" extrusionOk="0">
                  <a:moveTo>
                    <a:pt x="2801" y="1"/>
                  </a:moveTo>
                  <a:cubicBezTo>
                    <a:pt x="2479" y="224"/>
                    <a:pt x="2801" y="1"/>
                    <a:pt x="2181" y="521"/>
                  </a:cubicBezTo>
                  <a:cubicBezTo>
                    <a:pt x="1364" y="1240"/>
                    <a:pt x="1760" y="2603"/>
                    <a:pt x="1463" y="3098"/>
                  </a:cubicBezTo>
                  <a:cubicBezTo>
                    <a:pt x="1240" y="3619"/>
                    <a:pt x="224" y="4659"/>
                    <a:pt x="125" y="5899"/>
                  </a:cubicBezTo>
                  <a:cubicBezTo>
                    <a:pt x="1" y="7038"/>
                    <a:pt x="224" y="9417"/>
                    <a:pt x="9814" y="13432"/>
                  </a:cubicBezTo>
                  <a:cubicBezTo>
                    <a:pt x="12291" y="14487"/>
                    <a:pt x="15036" y="14897"/>
                    <a:pt x="17768" y="14897"/>
                  </a:cubicBezTo>
                  <a:cubicBezTo>
                    <a:pt x="25749" y="14897"/>
                    <a:pt x="33622" y="11405"/>
                    <a:pt x="34397" y="10334"/>
                  </a:cubicBezTo>
                  <a:cubicBezTo>
                    <a:pt x="35537" y="8798"/>
                    <a:pt x="35314" y="7757"/>
                    <a:pt x="34694" y="6518"/>
                  </a:cubicBezTo>
                  <a:cubicBezTo>
                    <a:pt x="34160" y="5450"/>
                    <a:pt x="34179" y="5376"/>
                    <a:pt x="34194" y="5376"/>
                  </a:cubicBezTo>
                  <a:cubicBezTo>
                    <a:pt x="34196" y="5376"/>
                    <a:pt x="34199" y="5378"/>
                    <a:pt x="34199" y="5378"/>
                  </a:cubicBezTo>
                  <a:cubicBezTo>
                    <a:pt x="34199" y="5378"/>
                    <a:pt x="35215" y="4461"/>
                    <a:pt x="34397" y="2380"/>
                  </a:cubicBezTo>
                  <a:cubicBezTo>
                    <a:pt x="34075" y="1364"/>
                    <a:pt x="33158" y="1240"/>
                    <a:pt x="33158" y="1240"/>
                  </a:cubicBezTo>
                  <a:cubicBezTo>
                    <a:pt x="33158" y="1240"/>
                    <a:pt x="29639" y="6097"/>
                    <a:pt x="18289" y="7138"/>
                  </a:cubicBezTo>
                  <a:cubicBezTo>
                    <a:pt x="17837" y="7173"/>
                    <a:pt x="17392" y="7190"/>
                    <a:pt x="16953" y="7190"/>
                  </a:cubicBezTo>
                  <a:cubicBezTo>
                    <a:pt x="9765" y="7190"/>
                    <a:pt x="4443" y="2666"/>
                    <a:pt x="4139" y="2082"/>
                  </a:cubicBezTo>
                  <a:cubicBezTo>
                    <a:pt x="3718" y="1562"/>
                    <a:pt x="2801" y="1"/>
                    <a:pt x="280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7"/>
            <p:cNvSpPr/>
            <p:nvPr/>
          </p:nvSpPr>
          <p:spPr>
            <a:xfrm>
              <a:off x="1049900" y="2644825"/>
              <a:ext cx="384125" cy="83050"/>
            </a:xfrm>
            <a:custGeom>
              <a:avLst/>
              <a:gdLst/>
              <a:ahLst/>
              <a:cxnLst/>
              <a:rect l="l" t="t" r="r" b="b"/>
              <a:pathLst>
                <a:path w="15365" h="3322" extrusionOk="0">
                  <a:moveTo>
                    <a:pt x="14869" y="1"/>
                  </a:moveTo>
                  <a:cubicBezTo>
                    <a:pt x="14448" y="100"/>
                    <a:pt x="13927" y="422"/>
                    <a:pt x="13927" y="422"/>
                  </a:cubicBezTo>
                  <a:cubicBezTo>
                    <a:pt x="13927" y="422"/>
                    <a:pt x="12168" y="1141"/>
                    <a:pt x="10309" y="1760"/>
                  </a:cubicBezTo>
                  <a:cubicBezTo>
                    <a:pt x="8451" y="2281"/>
                    <a:pt x="7435" y="2380"/>
                    <a:pt x="4535" y="2380"/>
                  </a:cubicBezTo>
                  <a:lnTo>
                    <a:pt x="3916" y="2380"/>
                  </a:lnTo>
                  <a:cubicBezTo>
                    <a:pt x="1438" y="2380"/>
                    <a:pt x="199" y="2281"/>
                    <a:pt x="199" y="2281"/>
                  </a:cubicBezTo>
                  <a:cubicBezTo>
                    <a:pt x="199" y="2281"/>
                    <a:pt x="0" y="2479"/>
                    <a:pt x="199" y="2578"/>
                  </a:cubicBezTo>
                  <a:cubicBezTo>
                    <a:pt x="298" y="2702"/>
                    <a:pt x="1239" y="2999"/>
                    <a:pt x="2677" y="3098"/>
                  </a:cubicBezTo>
                  <a:cubicBezTo>
                    <a:pt x="3296" y="3198"/>
                    <a:pt x="3916" y="3322"/>
                    <a:pt x="4535" y="3322"/>
                  </a:cubicBezTo>
                  <a:cubicBezTo>
                    <a:pt x="5254" y="3322"/>
                    <a:pt x="6072" y="3198"/>
                    <a:pt x="6914" y="3098"/>
                  </a:cubicBezTo>
                  <a:cubicBezTo>
                    <a:pt x="8451" y="2900"/>
                    <a:pt x="13209" y="1859"/>
                    <a:pt x="14250" y="1141"/>
                  </a:cubicBezTo>
                  <a:cubicBezTo>
                    <a:pt x="15166" y="521"/>
                    <a:pt x="15365" y="100"/>
                    <a:pt x="15266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7"/>
            <p:cNvSpPr/>
            <p:nvPr/>
          </p:nvSpPr>
          <p:spPr>
            <a:xfrm>
              <a:off x="822525" y="2644825"/>
              <a:ext cx="108450" cy="33500"/>
            </a:xfrm>
            <a:custGeom>
              <a:avLst/>
              <a:gdLst/>
              <a:ahLst/>
              <a:cxnLst/>
              <a:rect l="l" t="t" r="r" b="b"/>
              <a:pathLst>
                <a:path w="4338" h="1340" extrusionOk="0">
                  <a:moveTo>
                    <a:pt x="1" y="1"/>
                  </a:moveTo>
                  <a:cubicBezTo>
                    <a:pt x="422" y="224"/>
                    <a:pt x="818" y="323"/>
                    <a:pt x="1141" y="422"/>
                  </a:cubicBezTo>
                  <a:cubicBezTo>
                    <a:pt x="1958" y="843"/>
                    <a:pt x="3718" y="1339"/>
                    <a:pt x="4015" y="1339"/>
                  </a:cubicBezTo>
                  <a:cubicBezTo>
                    <a:pt x="4337" y="1339"/>
                    <a:pt x="4337" y="943"/>
                    <a:pt x="4015" y="719"/>
                  </a:cubicBezTo>
                  <a:cubicBezTo>
                    <a:pt x="3817" y="620"/>
                    <a:pt x="2999" y="224"/>
                    <a:pt x="2157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9" name="Google Shape;8639;p57"/>
          <p:cNvGrpSpPr/>
          <p:nvPr/>
        </p:nvGrpSpPr>
        <p:grpSpPr>
          <a:xfrm>
            <a:off x="236908" y="304775"/>
            <a:ext cx="8690544" cy="4549178"/>
            <a:chOff x="236908" y="304775"/>
            <a:chExt cx="8690544" cy="4549178"/>
          </a:xfrm>
        </p:grpSpPr>
        <p:sp>
          <p:nvSpPr>
            <p:cNvPr id="8640" name="Google Shape;8640;p57"/>
            <p:cNvSpPr/>
            <p:nvPr/>
          </p:nvSpPr>
          <p:spPr>
            <a:xfrm>
              <a:off x="3442903" y="1438330"/>
              <a:ext cx="276104" cy="275560"/>
            </a:xfrm>
            <a:custGeom>
              <a:avLst/>
              <a:gdLst/>
              <a:ahLst/>
              <a:cxnLst/>
              <a:rect l="l" t="t" r="r" b="b"/>
              <a:pathLst>
                <a:path w="12190" h="12166" extrusionOk="0">
                  <a:moveTo>
                    <a:pt x="6095" y="0"/>
                  </a:moveTo>
                  <a:cubicBezTo>
                    <a:pt x="2762" y="0"/>
                    <a:pt x="1" y="2762"/>
                    <a:pt x="1" y="6072"/>
                  </a:cubicBezTo>
                  <a:cubicBezTo>
                    <a:pt x="1" y="9404"/>
                    <a:pt x="2762" y="12166"/>
                    <a:pt x="6095" y="12166"/>
                  </a:cubicBezTo>
                  <a:cubicBezTo>
                    <a:pt x="9519" y="12166"/>
                    <a:pt x="12189" y="9404"/>
                    <a:pt x="12189" y="6072"/>
                  </a:cubicBezTo>
                  <a:cubicBezTo>
                    <a:pt x="12189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7"/>
            <p:cNvSpPr/>
            <p:nvPr/>
          </p:nvSpPr>
          <p:spPr>
            <a:xfrm>
              <a:off x="4287681" y="705738"/>
              <a:ext cx="275560" cy="275583"/>
            </a:xfrm>
            <a:custGeom>
              <a:avLst/>
              <a:gdLst/>
              <a:ahLst/>
              <a:cxnLst/>
              <a:rect l="l" t="t" r="r" b="b"/>
              <a:pathLst>
                <a:path w="12166" h="12167" extrusionOk="0">
                  <a:moveTo>
                    <a:pt x="6072" y="1"/>
                  </a:moveTo>
                  <a:cubicBezTo>
                    <a:pt x="2739" y="1"/>
                    <a:pt x="0" y="2762"/>
                    <a:pt x="0" y="6095"/>
                  </a:cubicBezTo>
                  <a:cubicBezTo>
                    <a:pt x="0" y="9427"/>
                    <a:pt x="2739" y="12166"/>
                    <a:pt x="6072" y="12166"/>
                  </a:cubicBezTo>
                  <a:cubicBezTo>
                    <a:pt x="9495" y="12166"/>
                    <a:pt x="12166" y="9427"/>
                    <a:pt x="12166" y="6095"/>
                  </a:cubicBezTo>
                  <a:cubicBezTo>
                    <a:pt x="12166" y="2762"/>
                    <a:pt x="9495" y="1"/>
                    <a:pt x="6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7"/>
            <p:cNvSpPr/>
            <p:nvPr/>
          </p:nvSpPr>
          <p:spPr>
            <a:xfrm>
              <a:off x="3538033" y="3868178"/>
              <a:ext cx="275583" cy="275583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72" y="1"/>
                  </a:moveTo>
                  <a:cubicBezTo>
                    <a:pt x="2739" y="1"/>
                    <a:pt x="0" y="2763"/>
                    <a:pt x="0" y="6072"/>
                  </a:cubicBezTo>
                  <a:cubicBezTo>
                    <a:pt x="0" y="9405"/>
                    <a:pt x="2739" y="12167"/>
                    <a:pt x="6072" y="12167"/>
                  </a:cubicBezTo>
                  <a:cubicBezTo>
                    <a:pt x="9496" y="12167"/>
                    <a:pt x="12166" y="9405"/>
                    <a:pt x="12166" y="6072"/>
                  </a:cubicBezTo>
                  <a:cubicBezTo>
                    <a:pt x="12166" y="2763"/>
                    <a:pt x="9496" y="1"/>
                    <a:pt x="6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7"/>
            <p:cNvSpPr/>
            <p:nvPr/>
          </p:nvSpPr>
          <p:spPr>
            <a:xfrm>
              <a:off x="5810433" y="994231"/>
              <a:ext cx="275583" cy="276081"/>
            </a:xfrm>
            <a:custGeom>
              <a:avLst/>
              <a:gdLst/>
              <a:ahLst/>
              <a:cxnLst/>
              <a:rect l="l" t="t" r="r" b="b"/>
              <a:pathLst>
                <a:path w="12167" h="12189" extrusionOk="0">
                  <a:moveTo>
                    <a:pt x="6095" y="0"/>
                  </a:moveTo>
                  <a:cubicBezTo>
                    <a:pt x="2762" y="0"/>
                    <a:pt x="1" y="2762"/>
                    <a:pt x="1" y="6094"/>
                  </a:cubicBezTo>
                  <a:cubicBezTo>
                    <a:pt x="1" y="9427"/>
                    <a:pt x="2762" y="12189"/>
                    <a:pt x="6095" y="12189"/>
                  </a:cubicBezTo>
                  <a:cubicBezTo>
                    <a:pt x="9519" y="12189"/>
                    <a:pt x="12167" y="9427"/>
                    <a:pt x="12167" y="6094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7"/>
            <p:cNvSpPr/>
            <p:nvPr/>
          </p:nvSpPr>
          <p:spPr>
            <a:xfrm>
              <a:off x="5666198" y="4328085"/>
              <a:ext cx="275583" cy="275583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95" y="0"/>
                  </a:moveTo>
                  <a:cubicBezTo>
                    <a:pt x="2762" y="0"/>
                    <a:pt x="0" y="2762"/>
                    <a:pt x="0" y="6072"/>
                  </a:cubicBezTo>
                  <a:cubicBezTo>
                    <a:pt x="0" y="9404"/>
                    <a:pt x="2762" y="12166"/>
                    <a:pt x="6095" y="12166"/>
                  </a:cubicBezTo>
                  <a:cubicBezTo>
                    <a:pt x="9519" y="12166"/>
                    <a:pt x="12166" y="9404"/>
                    <a:pt x="12166" y="6072"/>
                  </a:cubicBezTo>
                  <a:cubicBezTo>
                    <a:pt x="12166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7"/>
            <p:cNvSpPr/>
            <p:nvPr/>
          </p:nvSpPr>
          <p:spPr>
            <a:xfrm>
              <a:off x="4589084" y="4083262"/>
              <a:ext cx="172185" cy="172684"/>
            </a:xfrm>
            <a:custGeom>
              <a:avLst/>
              <a:gdLst/>
              <a:ahLst/>
              <a:cxnLst/>
              <a:rect l="l" t="t" r="r" b="b"/>
              <a:pathLst>
                <a:path w="7602" h="7624" extrusionOk="0">
                  <a:moveTo>
                    <a:pt x="3812" y="0"/>
                  </a:moveTo>
                  <a:cubicBezTo>
                    <a:pt x="1712" y="0"/>
                    <a:pt x="0" y="1712"/>
                    <a:pt x="0" y="3812"/>
                  </a:cubicBezTo>
                  <a:cubicBezTo>
                    <a:pt x="0" y="5912"/>
                    <a:pt x="1712" y="7624"/>
                    <a:pt x="3812" y="7624"/>
                  </a:cubicBezTo>
                  <a:cubicBezTo>
                    <a:pt x="5889" y="7624"/>
                    <a:pt x="7601" y="5912"/>
                    <a:pt x="7601" y="3812"/>
                  </a:cubicBezTo>
                  <a:cubicBezTo>
                    <a:pt x="7601" y="1712"/>
                    <a:pt x="5889" y="0"/>
                    <a:pt x="38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7"/>
            <p:cNvSpPr/>
            <p:nvPr/>
          </p:nvSpPr>
          <p:spPr>
            <a:xfrm>
              <a:off x="6562142" y="876995"/>
              <a:ext cx="148924" cy="141042"/>
            </a:xfrm>
            <a:custGeom>
              <a:avLst/>
              <a:gdLst/>
              <a:ahLst/>
              <a:cxnLst/>
              <a:rect l="l" t="t" r="r" b="b"/>
              <a:pathLst>
                <a:path w="6575" h="6227" extrusionOk="0">
                  <a:moveTo>
                    <a:pt x="3459" y="0"/>
                  </a:moveTo>
                  <a:cubicBezTo>
                    <a:pt x="3424" y="0"/>
                    <a:pt x="3379" y="52"/>
                    <a:pt x="3333" y="155"/>
                  </a:cubicBezTo>
                  <a:lnTo>
                    <a:pt x="3333" y="1478"/>
                  </a:lnTo>
                  <a:cubicBezTo>
                    <a:pt x="3333" y="1570"/>
                    <a:pt x="3242" y="1570"/>
                    <a:pt x="3151" y="1661"/>
                  </a:cubicBezTo>
                  <a:cubicBezTo>
                    <a:pt x="3151" y="1736"/>
                    <a:pt x="3213" y="1889"/>
                    <a:pt x="3286" y="1889"/>
                  </a:cubicBezTo>
                  <a:cubicBezTo>
                    <a:pt x="3301" y="1889"/>
                    <a:pt x="3317" y="1882"/>
                    <a:pt x="3333" y="1866"/>
                  </a:cubicBezTo>
                  <a:lnTo>
                    <a:pt x="3333" y="2802"/>
                  </a:lnTo>
                  <a:lnTo>
                    <a:pt x="3151" y="2802"/>
                  </a:lnTo>
                  <a:cubicBezTo>
                    <a:pt x="2580" y="2232"/>
                    <a:pt x="2101" y="1661"/>
                    <a:pt x="1530" y="908"/>
                  </a:cubicBezTo>
                  <a:cubicBezTo>
                    <a:pt x="1530" y="890"/>
                    <a:pt x="1523" y="883"/>
                    <a:pt x="1513" y="883"/>
                  </a:cubicBezTo>
                  <a:cubicBezTo>
                    <a:pt x="1470" y="883"/>
                    <a:pt x="1365" y="1017"/>
                    <a:pt x="1439" y="1090"/>
                  </a:cubicBezTo>
                  <a:cubicBezTo>
                    <a:pt x="1804" y="1661"/>
                    <a:pt x="2283" y="2232"/>
                    <a:pt x="2762" y="2802"/>
                  </a:cubicBezTo>
                  <a:lnTo>
                    <a:pt x="1439" y="2802"/>
                  </a:lnTo>
                  <a:cubicBezTo>
                    <a:pt x="1347" y="2620"/>
                    <a:pt x="1142" y="2437"/>
                    <a:pt x="1051" y="2232"/>
                  </a:cubicBezTo>
                  <a:cubicBezTo>
                    <a:pt x="868" y="2049"/>
                    <a:pt x="777" y="1866"/>
                    <a:pt x="571" y="1570"/>
                  </a:cubicBezTo>
                  <a:cubicBezTo>
                    <a:pt x="480" y="1570"/>
                    <a:pt x="389" y="1661"/>
                    <a:pt x="480" y="1752"/>
                  </a:cubicBezTo>
                  <a:cubicBezTo>
                    <a:pt x="571" y="1958"/>
                    <a:pt x="663" y="2140"/>
                    <a:pt x="868" y="2437"/>
                  </a:cubicBezTo>
                  <a:cubicBezTo>
                    <a:pt x="959" y="2528"/>
                    <a:pt x="959" y="2620"/>
                    <a:pt x="1051" y="2802"/>
                  </a:cubicBezTo>
                  <a:cubicBezTo>
                    <a:pt x="777" y="2711"/>
                    <a:pt x="480" y="2711"/>
                    <a:pt x="206" y="2711"/>
                  </a:cubicBezTo>
                  <a:cubicBezTo>
                    <a:pt x="1" y="2711"/>
                    <a:pt x="1" y="2894"/>
                    <a:pt x="92" y="2894"/>
                  </a:cubicBezTo>
                  <a:cubicBezTo>
                    <a:pt x="571" y="3008"/>
                    <a:pt x="959" y="3099"/>
                    <a:pt x="1347" y="3099"/>
                  </a:cubicBezTo>
                  <a:cubicBezTo>
                    <a:pt x="1051" y="3373"/>
                    <a:pt x="777" y="3761"/>
                    <a:pt x="480" y="4035"/>
                  </a:cubicBezTo>
                  <a:cubicBezTo>
                    <a:pt x="406" y="4127"/>
                    <a:pt x="452" y="4265"/>
                    <a:pt x="521" y="4265"/>
                  </a:cubicBezTo>
                  <a:cubicBezTo>
                    <a:pt x="537" y="4265"/>
                    <a:pt x="554" y="4258"/>
                    <a:pt x="571" y="4240"/>
                  </a:cubicBezTo>
                  <a:cubicBezTo>
                    <a:pt x="959" y="3944"/>
                    <a:pt x="1142" y="3578"/>
                    <a:pt x="1439" y="3282"/>
                  </a:cubicBezTo>
                  <a:cubicBezTo>
                    <a:pt x="1530" y="3190"/>
                    <a:pt x="1530" y="3190"/>
                    <a:pt x="1439" y="3099"/>
                  </a:cubicBezTo>
                  <a:lnTo>
                    <a:pt x="1439" y="3099"/>
                  </a:lnTo>
                  <a:cubicBezTo>
                    <a:pt x="1918" y="3190"/>
                    <a:pt x="2374" y="3282"/>
                    <a:pt x="2854" y="3282"/>
                  </a:cubicBezTo>
                  <a:cubicBezTo>
                    <a:pt x="2374" y="3852"/>
                    <a:pt x="1918" y="4423"/>
                    <a:pt x="1439" y="5085"/>
                  </a:cubicBezTo>
                  <a:cubicBezTo>
                    <a:pt x="1269" y="5160"/>
                    <a:pt x="1379" y="5313"/>
                    <a:pt x="1474" y="5313"/>
                  </a:cubicBezTo>
                  <a:cubicBezTo>
                    <a:pt x="1494" y="5313"/>
                    <a:pt x="1514" y="5306"/>
                    <a:pt x="1530" y="5290"/>
                  </a:cubicBezTo>
                  <a:cubicBezTo>
                    <a:pt x="2192" y="4720"/>
                    <a:pt x="2762" y="4035"/>
                    <a:pt x="3333" y="3464"/>
                  </a:cubicBezTo>
                  <a:lnTo>
                    <a:pt x="3333" y="4994"/>
                  </a:lnTo>
                  <a:cubicBezTo>
                    <a:pt x="2945" y="5176"/>
                    <a:pt x="2671" y="5473"/>
                    <a:pt x="2283" y="5655"/>
                  </a:cubicBezTo>
                  <a:cubicBezTo>
                    <a:pt x="2192" y="5747"/>
                    <a:pt x="2283" y="5861"/>
                    <a:pt x="2374" y="5861"/>
                  </a:cubicBezTo>
                  <a:lnTo>
                    <a:pt x="3242" y="5290"/>
                  </a:lnTo>
                  <a:lnTo>
                    <a:pt x="3333" y="5382"/>
                  </a:lnTo>
                  <a:lnTo>
                    <a:pt x="3333" y="5655"/>
                  </a:lnTo>
                  <a:cubicBezTo>
                    <a:pt x="3333" y="5758"/>
                    <a:pt x="3407" y="5810"/>
                    <a:pt x="3481" y="5810"/>
                  </a:cubicBezTo>
                  <a:cubicBezTo>
                    <a:pt x="3556" y="5810"/>
                    <a:pt x="3630" y="5758"/>
                    <a:pt x="3630" y="5655"/>
                  </a:cubicBezTo>
                  <a:lnTo>
                    <a:pt x="3630" y="5564"/>
                  </a:lnTo>
                  <a:cubicBezTo>
                    <a:pt x="3812" y="5861"/>
                    <a:pt x="4086" y="6043"/>
                    <a:pt x="4383" y="6226"/>
                  </a:cubicBezTo>
                  <a:cubicBezTo>
                    <a:pt x="4474" y="6226"/>
                    <a:pt x="4566" y="6135"/>
                    <a:pt x="4474" y="6043"/>
                  </a:cubicBezTo>
                  <a:cubicBezTo>
                    <a:pt x="4200" y="5747"/>
                    <a:pt x="3904" y="5564"/>
                    <a:pt x="3630" y="5290"/>
                  </a:cubicBezTo>
                  <a:lnTo>
                    <a:pt x="3630" y="3852"/>
                  </a:lnTo>
                  <a:cubicBezTo>
                    <a:pt x="4086" y="4240"/>
                    <a:pt x="4566" y="4605"/>
                    <a:pt x="5045" y="4994"/>
                  </a:cubicBezTo>
                  <a:cubicBezTo>
                    <a:pt x="5136" y="4994"/>
                    <a:pt x="5228" y="4902"/>
                    <a:pt x="5136" y="4811"/>
                  </a:cubicBezTo>
                  <a:cubicBezTo>
                    <a:pt x="4657" y="4332"/>
                    <a:pt x="4200" y="3852"/>
                    <a:pt x="3721" y="3373"/>
                  </a:cubicBezTo>
                  <a:lnTo>
                    <a:pt x="5433" y="3373"/>
                  </a:lnTo>
                  <a:lnTo>
                    <a:pt x="5433" y="3464"/>
                  </a:lnTo>
                  <a:lnTo>
                    <a:pt x="5524" y="3464"/>
                  </a:lnTo>
                  <a:cubicBezTo>
                    <a:pt x="5616" y="3670"/>
                    <a:pt x="5798" y="3852"/>
                    <a:pt x="5912" y="4035"/>
                  </a:cubicBezTo>
                  <a:cubicBezTo>
                    <a:pt x="6095" y="4240"/>
                    <a:pt x="6278" y="4423"/>
                    <a:pt x="6483" y="4514"/>
                  </a:cubicBezTo>
                  <a:cubicBezTo>
                    <a:pt x="6483" y="4541"/>
                    <a:pt x="6491" y="4552"/>
                    <a:pt x="6502" y="4552"/>
                  </a:cubicBezTo>
                  <a:cubicBezTo>
                    <a:pt x="6529" y="4552"/>
                    <a:pt x="6574" y="4487"/>
                    <a:pt x="6574" y="4423"/>
                  </a:cubicBezTo>
                  <a:cubicBezTo>
                    <a:pt x="6483" y="4240"/>
                    <a:pt x="6278" y="4035"/>
                    <a:pt x="6095" y="3944"/>
                  </a:cubicBezTo>
                  <a:cubicBezTo>
                    <a:pt x="5912" y="3761"/>
                    <a:pt x="5798" y="3578"/>
                    <a:pt x="5616" y="3373"/>
                  </a:cubicBezTo>
                  <a:cubicBezTo>
                    <a:pt x="5798" y="3282"/>
                    <a:pt x="6095" y="3282"/>
                    <a:pt x="6278" y="3282"/>
                  </a:cubicBezTo>
                  <a:cubicBezTo>
                    <a:pt x="6483" y="3190"/>
                    <a:pt x="6369" y="2894"/>
                    <a:pt x="6186" y="2894"/>
                  </a:cubicBezTo>
                  <a:lnTo>
                    <a:pt x="5912" y="2894"/>
                  </a:lnTo>
                  <a:cubicBezTo>
                    <a:pt x="5912" y="2894"/>
                    <a:pt x="5912" y="2802"/>
                    <a:pt x="6004" y="2802"/>
                  </a:cubicBezTo>
                  <a:cubicBezTo>
                    <a:pt x="6095" y="2620"/>
                    <a:pt x="6186" y="2437"/>
                    <a:pt x="6278" y="2232"/>
                  </a:cubicBezTo>
                  <a:cubicBezTo>
                    <a:pt x="6278" y="2140"/>
                    <a:pt x="6186" y="2140"/>
                    <a:pt x="6186" y="2140"/>
                  </a:cubicBezTo>
                  <a:cubicBezTo>
                    <a:pt x="6004" y="2323"/>
                    <a:pt x="5912" y="2528"/>
                    <a:pt x="5707" y="2711"/>
                  </a:cubicBezTo>
                  <a:cubicBezTo>
                    <a:pt x="5707" y="2802"/>
                    <a:pt x="5616" y="2802"/>
                    <a:pt x="5616" y="2894"/>
                  </a:cubicBezTo>
                  <a:cubicBezTo>
                    <a:pt x="5045" y="2894"/>
                    <a:pt x="4383" y="2894"/>
                    <a:pt x="3812" y="2802"/>
                  </a:cubicBezTo>
                  <a:cubicBezTo>
                    <a:pt x="4383" y="2140"/>
                    <a:pt x="4954" y="1478"/>
                    <a:pt x="5616" y="817"/>
                  </a:cubicBezTo>
                  <a:cubicBezTo>
                    <a:pt x="5683" y="665"/>
                    <a:pt x="5601" y="576"/>
                    <a:pt x="5517" y="576"/>
                  </a:cubicBezTo>
                  <a:cubicBezTo>
                    <a:pt x="5487" y="576"/>
                    <a:pt x="5457" y="587"/>
                    <a:pt x="5433" y="611"/>
                  </a:cubicBezTo>
                  <a:cubicBezTo>
                    <a:pt x="4862" y="1296"/>
                    <a:pt x="4292" y="1866"/>
                    <a:pt x="3630" y="2528"/>
                  </a:cubicBezTo>
                  <a:lnTo>
                    <a:pt x="3630" y="1570"/>
                  </a:lnTo>
                  <a:cubicBezTo>
                    <a:pt x="3812" y="1296"/>
                    <a:pt x="3995" y="999"/>
                    <a:pt x="4200" y="725"/>
                  </a:cubicBezTo>
                  <a:cubicBezTo>
                    <a:pt x="4275" y="633"/>
                    <a:pt x="4228" y="495"/>
                    <a:pt x="4148" y="495"/>
                  </a:cubicBezTo>
                  <a:cubicBezTo>
                    <a:pt x="4129" y="495"/>
                    <a:pt x="4108" y="503"/>
                    <a:pt x="4086" y="520"/>
                  </a:cubicBezTo>
                  <a:cubicBezTo>
                    <a:pt x="3904" y="725"/>
                    <a:pt x="3721" y="908"/>
                    <a:pt x="3630" y="1090"/>
                  </a:cubicBezTo>
                  <a:cubicBezTo>
                    <a:pt x="3630" y="817"/>
                    <a:pt x="3630" y="428"/>
                    <a:pt x="3516" y="155"/>
                  </a:cubicBezTo>
                  <a:cubicBezTo>
                    <a:pt x="3516" y="52"/>
                    <a:pt x="3493" y="0"/>
                    <a:pt x="3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7"/>
            <p:cNvSpPr/>
            <p:nvPr/>
          </p:nvSpPr>
          <p:spPr>
            <a:xfrm>
              <a:off x="6613852" y="885760"/>
              <a:ext cx="21721" cy="27724"/>
            </a:xfrm>
            <a:custGeom>
              <a:avLst/>
              <a:gdLst/>
              <a:ahLst/>
              <a:cxnLst/>
              <a:rect l="l" t="t" r="r" b="b"/>
              <a:pathLst>
                <a:path w="959" h="1224" extrusionOk="0">
                  <a:moveTo>
                    <a:pt x="27" y="1"/>
                  </a:moveTo>
                  <a:cubicBezTo>
                    <a:pt x="0" y="1"/>
                    <a:pt x="0" y="41"/>
                    <a:pt x="0" y="41"/>
                  </a:cubicBezTo>
                  <a:cubicBezTo>
                    <a:pt x="388" y="338"/>
                    <a:pt x="662" y="795"/>
                    <a:pt x="868" y="1183"/>
                  </a:cubicBezTo>
                  <a:cubicBezTo>
                    <a:pt x="868" y="1213"/>
                    <a:pt x="878" y="1223"/>
                    <a:pt x="891" y="1223"/>
                  </a:cubicBezTo>
                  <a:cubicBezTo>
                    <a:pt x="918" y="1223"/>
                    <a:pt x="959" y="1183"/>
                    <a:pt x="959" y="1183"/>
                  </a:cubicBezTo>
                  <a:cubicBezTo>
                    <a:pt x="868" y="612"/>
                    <a:pt x="479" y="224"/>
                    <a:pt x="91" y="41"/>
                  </a:cubicBezTo>
                  <a:cubicBezTo>
                    <a:pt x="61" y="11"/>
                    <a:pt x="4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7"/>
            <p:cNvSpPr/>
            <p:nvPr/>
          </p:nvSpPr>
          <p:spPr>
            <a:xfrm>
              <a:off x="6068938" y="1543607"/>
              <a:ext cx="206455" cy="179932"/>
            </a:xfrm>
            <a:custGeom>
              <a:avLst/>
              <a:gdLst/>
              <a:ahLst/>
              <a:cxnLst/>
              <a:rect l="l" t="t" r="r" b="b"/>
              <a:pathLst>
                <a:path w="9115" h="7944" extrusionOk="0">
                  <a:moveTo>
                    <a:pt x="3675" y="0"/>
                  </a:moveTo>
                  <a:cubicBezTo>
                    <a:pt x="3594" y="0"/>
                    <a:pt x="3515" y="78"/>
                    <a:pt x="3515" y="191"/>
                  </a:cubicBezTo>
                  <a:cubicBezTo>
                    <a:pt x="3721" y="762"/>
                    <a:pt x="3812" y="1332"/>
                    <a:pt x="3903" y="1903"/>
                  </a:cubicBezTo>
                  <a:cubicBezTo>
                    <a:pt x="3903" y="1994"/>
                    <a:pt x="3812" y="2200"/>
                    <a:pt x="3812" y="2291"/>
                  </a:cubicBezTo>
                  <a:cubicBezTo>
                    <a:pt x="3745" y="2425"/>
                    <a:pt x="3825" y="2509"/>
                    <a:pt x="3909" y="2509"/>
                  </a:cubicBezTo>
                  <a:cubicBezTo>
                    <a:pt x="3939" y="2509"/>
                    <a:pt x="3970" y="2498"/>
                    <a:pt x="3995" y="2474"/>
                  </a:cubicBezTo>
                  <a:cubicBezTo>
                    <a:pt x="4086" y="2862"/>
                    <a:pt x="4177" y="3341"/>
                    <a:pt x="4291" y="3706"/>
                  </a:cubicBezTo>
                  <a:cubicBezTo>
                    <a:pt x="4291" y="3820"/>
                    <a:pt x="4177" y="3820"/>
                    <a:pt x="4086" y="3820"/>
                  </a:cubicBezTo>
                  <a:cubicBezTo>
                    <a:pt x="3241" y="3250"/>
                    <a:pt x="2283" y="2565"/>
                    <a:pt x="1438" y="1812"/>
                  </a:cubicBezTo>
                  <a:cubicBezTo>
                    <a:pt x="1418" y="1795"/>
                    <a:pt x="1395" y="1787"/>
                    <a:pt x="1371" y="1787"/>
                  </a:cubicBezTo>
                  <a:cubicBezTo>
                    <a:pt x="1267" y="1787"/>
                    <a:pt x="1158" y="1940"/>
                    <a:pt x="1233" y="2108"/>
                  </a:cubicBezTo>
                  <a:cubicBezTo>
                    <a:pt x="2009" y="2679"/>
                    <a:pt x="2762" y="3341"/>
                    <a:pt x="3607" y="3912"/>
                  </a:cubicBezTo>
                  <a:cubicBezTo>
                    <a:pt x="2945" y="4003"/>
                    <a:pt x="2374" y="4185"/>
                    <a:pt x="1803" y="4277"/>
                  </a:cubicBezTo>
                  <a:cubicBezTo>
                    <a:pt x="1621" y="4094"/>
                    <a:pt x="1438" y="3912"/>
                    <a:pt x="1142" y="3706"/>
                  </a:cubicBezTo>
                  <a:cubicBezTo>
                    <a:pt x="959" y="3523"/>
                    <a:pt x="662" y="3250"/>
                    <a:pt x="388" y="3044"/>
                  </a:cubicBezTo>
                  <a:cubicBezTo>
                    <a:pt x="362" y="3017"/>
                    <a:pt x="333" y="3006"/>
                    <a:pt x="306" y="3006"/>
                  </a:cubicBezTo>
                  <a:cubicBezTo>
                    <a:pt x="240" y="3006"/>
                    <a:pt x="183" y="3071"/>
                    <a:pt x="183" y="3135"/>
                  </a:cubicBezTo>
                  <a:lnTo>
                    <a:pt x="959" y="3912"/>
                  </a:lnTo>
                  <a:cubicBezTo>
                    <a:pt x="1050" y="4094"/>
                    <a:pt x="1233" y="4185"/>
                    <a:pt x="1324" y="4391"/>
                  </a:cubicBezTo>
                  <a:cubicBezTo>
                    <a:pt x="959" y="4391"/>
                    <a:pt x="571" y="4482"/>
                    <a:pt x="183" y="4573"/>
                  </a:cubicBezTo>
                  <a:cubicBezTo>
                    <a:pt x="0" y="4573"/>
                    <a:pt x="92" y="4847"/>
                    <a:pt x="183" y="4847"/>
                  </a:cubicBezTo>
                  <a:cubicBezTo>
                    <a:pt x="754" y="4756"/>
                    <a:pt x="1233" y="4756"/>
                    <a:pt x="1803" y="4665"/>
                  </a:cubicBezTo>
                  <a:lnTo>
                    <a:pt x="1803" y="4756"/>
                  </a:lnTo>
                  <a:cubicBezTo>
                    <a:pt x="1530" y="5235"/>
                    <a:pt x="1233" y="5715"/>
                    <a:pt x="959" y="6194"/>
                  </a:cubicBezTo>
                  <a:cubicBezTo>
                    <a:pt x="959" y="6323"/>
                    <a:pt x="1050" y="6452"/>
                    <a:pt x="1136" y="6452"/>
                  </a:cubicBezTo>
                  <a:cubicBezTo>
                    <a:pt x="1172" y="6452"/>
                    <a:pt x="1206" y="6430"/>
                    <a:pt x="1233" y="6377"/>
                  </a:cubicBezTo>
                  <a:cubicBezTo>
                    <a:pt x="1530" y="5897"/>
                    <a:pt x="1803" y="5418"/>
                    <a:pt x="2100" y="4847"/>
                  </a:cubicBezTo>
                  <a:cubicBezTo>
                    <a:pt x="2100" y="4847"/>
                    <a:pt x="2100" y="4756"/>
                    <a:pt x="2009" y="4665"/>
                  </a:cubicBezTo>
                  <a:cubicBezTo>
                    <a:pt x="2671" y="4665"/>
                    <a:pt x="3241" y="4573"/>
                    <a:pt x="3903" y="4482"/>
                  </a:cubicBezTo>
                  <a:lnTo>
                    <a:pt x="3903" y="4482"/>
                  </a:lnTo>
                  <a:cubicBezTo>
                    <a:pt x="3424" y="5327"/>
                    <a:pt x="2945" y="6285"/>
                    <a:pt x="2465" y="7244"/>
                  </a:cubicBezTo>
                  <a:cubicBezTo>
                    <a:pt x="2401" y="7373"/>
                    <a:pt x="2530" y="7502"/>
                    <a:pt x="2644" y="7502"/>
                  </a:cubicBezTo>
                  <a:cubicBezTo>
                    <a:pt x="2691" y="7502"/>
                    <a:pt x="2735" y="7480"/>
                    <a:pt x="2762" y="7427"/>
                  </a:cubicBezTo>
                  <a:cubicBezTo>
                    <a:pt x="3424" y="6468"/>
                    <a:pt x="3903" y="5532"/>
                    <a:pt x="4474" y="4573"/>
                  </a:cubicBezTo>
                  <a:cubicBezTo>
                    <a:pt x="4657" y="5235"/>
                    <a:pt x="4748" y="5897"/>
                    <a:pt x="4953" y="6559"/>
                  </a:cubicBezTo>
                  <a:cubicBezTo>
                    <a:pt x="4565" y="6947"/>
                    <a:pt x="4291" y="7335"/>
                    <a:pt x="3903" y="7815"/>
                  </a:cubicBezTo>
                  <a:cubicBezTo>
                    <a:pt x="3839" y="7879"/>
                    <a:pt x="3866" y="7944"/>
                    <a:pt x="3919" y="7944"/>
                  </a:cubicBezTo>
                  <a:cubicBezTo>
                    <a:pt x="3941" y="7944"/>
                    <a:pt x="3968" y="7933"/>
                    <a:pt x="3995" y="7906"/>
                  </a:cubicBezTo>
                  <a:cubicBezTo>
                    <a:pt x="4383" y="7609"/>
                    <a:pt x="4748" y="7244"/>
                    <a:pt x="5045" y="6856"/>
                  </a:cubicBezTo>
                  <a:cubicBezTo>
                    <a:pt x="5045" y="6947"/>
                    <a:pt x="5045" y="6947"/>
                    <a:pt x="5136" y="6947"/>
                  </a:cubicBezTo>
                  <a:lnTo>
                    <a:pt x="5136" y="7039"/>
                  </a:lnTo>
                  <a:cubicBezTo>
                    <a:pt x="5136" y="7130"/>
                    <a:pt x="5227" y="7335"/>
                    <a:pt x="5227" y="7427"/>
                  </a:cubicBezTo>
                  <a:cubicBezTo>
                    <a:pt x="5266" y="7541"/>
                    <a:pt x="5340" y="7592"/>
                    <a:pt x="5413" y="7592"/>
                  </a:cubicBezTo>
                  <a:cubicBezTo>
                    <a:pt x="5515" y="7592"/>
                    <a:pt x="5615" y="7494"/>
                    <a:pt x="5615" y="7335"/>
                  </a:cubicBezTo>
                  <a:cubicBezTo>
                    <a:pt x="5615" y="7335"/>
                    <a:pt x="5615" y="7296"/>
                    <a:pt x="5590" y="7269"/>
                  </a:cubicBezTo>
                  <a:lnTo>
                    <a:pt x="5590" y="7269"/>
                  </a:lnTo>
                  <a:cubicBezTo>
                    <a:pt x="6037" y="7444"/>
                    <a:pt x="6387" y="7619"/>
                    <a:pt x="6757" y="7815"/>
                  </a:cubicBezTo>
                  <a:cubicBezTo>
                    <a:pt x="6848" y="7815"/>
                    <a:pt x="6939" y="7609"/>
                    <a:pt x="6848" y="7518"/>
                  </a:cubicBezTo>
                  <a:cubicBezTo>
                    <a:pt x="6369" y="7244"/>
                    <a:pt x="6003" y="7039"/>
                    <a:pt x="5524" y="6856"/>
                  </a:cubicBezTo>
                  <a:cubicBezTo>
                    <a:pt x="5319" y="6194"/>
                    <a:pt x="5227" y="5532"/>
                    <a:pt x="5045" y="4847"/>
                  </a:cubicBezTo>
                  <a:lnTo>
                    <a:pt x="5045" y="4847"/>
                  </a:lnTo>
                  <a:cubicBezTo>
                    <a:pt x="5707" y="5327"/>
                    <a:pt x="6460" y="5715"/>
                    <a:pt x="7236" y="5989"/>
                  </a:cubicBezTo>
                  <a:cubicBezTo>
                    <a:pt x="7327" y="5989"/>
                    <a:pt x="7510" y="5715"/>
                    <a:pt x="7327" y="5715"/>
                  </a:cubicBezTo>
                  <a:cubicBezTo>
                    <a:pt x="6460" y="5235"/>
                    <a:pt x="5707" y="4756"/>
                    <a:pt x="4953" y="4277"/>
                  </a:cubicBezTo>
                  <a:cubicBezTo>
                    <a:pt x="5707" y="4185"/>
                    <a:pt x="6460" y="4003"/>
                    <a:pt x="7145" y="3706"/>
                  </a:cubicBezTo>
                  <a:cubicBezTo>
                    <a:pt x="7236" y="3820"/>
                    <a:pt x="7236" y="3820"/>
                    <a:pt x="7327" y="3820"/>
                  </a:cubicBezTo>
                  <a:lnTo>
                    <a:pt x="7327" y="3912"/>
                  </a:lnTo>
                  <a:cubicBezTo>
                    <a:pt x="7601" y="4094"/>
                    <a:pt x="7807" y="4277"/>
                    <a:pt x="8080" y="4482"/>
                  </a:cubicBezTo>
                  <a:cubicBezTo>
                    <a:pt x="8377" y="4665"/>
                    <a:pt x="8651" y="4847"/>
                    <a:pt x="8948" y="4961"/>
                  </a:cubicBezTo>
                  <a:cubicBezTo>
                    <a:pt x="8964" y="4977"/>
                    <a:pt x="8980" y="4984"/>
                    <a:pt x="8995" y="4984"/>
                  </a:cubicBezTo>
                  <a:cubicBezTo>
                    <a:pt x="9065" y="4984"/>
                    <a:pt x="9114" y="4831"/>
                    <a:pt x="9039" y="4756"/>
                  </a:cubicBezTo>
                  <a:cubicBezTo>
                    <a:pt x="8857" y="4573"/>
                    <a:pt x="8560" y="4391"/>
                    <a:pt x="8286" y="4277"/>
                  </a:cubicBezTo>
                  <a:cubicBezTo>
                    <a:pt x="7989" y="4094"/>
                    <a:pt x="7715" y="3912"/>
                    <a:pt x="7419" y="3706"/>
                  </a:cubicBezTo>
                  <a:lnTo>
                    <a:pt x="7419" y="3615"/>
                  </a:lnTo>
                  <a:cubicBezTo>
                    <a:pt x="7715" y="3523"/>
                    <a:pt x="7989" y="3432"/>
                    <a:pt x="8286" y="3341"/>
                  </a:cubicBezTo>
                  <a:cubicBezTo>
                    <a:pt x="8449" y="3259"/>
                    <a:pt x="8393" y="2939"/>
                    <a:pt x="8166" y="2939"/>
                  </a:cubicBezTo>
                  <a:cubicBezTo>
                    <a:pt x="8140" y="2939"/>
                    <a:pt x="8111" y="2943"/>
                    <a:pt x="8080" y="2953"/>
                  </a:cubicBezTo>
                  <a:lnTo>
                    <a:pt x="7715" y="2953"/>
                  </a:lnTo>
                  <a:lnTo>
                    <a:pt x="7715" y="2862"/>
                  </a:lnTo>
                  <a:cubicBezTo>
                    <a:pt x="7807" y="2565"/>
                    <a:pt x="7989" y="2291"/>
                    <a:pt x="7989" y="1994"/>
                  </a:cubicBezTo>
                  <a:cubicBezTo>
                    <a:pt x="7989" y="1930"/>
                    <a:pt x="7943" y="1865"/>
                    <a:pt x="7884" y="1865"/>
                  </a:cubicBezTo>
                  <a:cubicBezTo>
                    <a:pt x="7860" y="1865"/>
                    <a:pt x="7833" y="1876"/>
                    <a:pt x="7807" y="1903"/>
                  </a:cubicBezTo>
                  <a:cubicBezTo>
                    <a:pt x="7601" y="2200"/>
                    <a:pt x="7510" y="2565"/>
                    <a:pt x="7419" y="2862"/>
                  </a:cubicBezTo>
                  <a:cubicBezTo>
                    <a:pt x="7419" y="2953"/>
                    <a:pt x="7327" y="2953"/>
                    <a:pt x="7327" y="3044"/>
                  </a:cubicBezTo>
                  <a:cubicBezTo>
                    <a:pt x="6574" y="3250"/>
                    <a:pt x="5707" y="3432"/>
                    <a:pt x="4953" y="3615"/>
                  </a:cubicBezTo>
                  <a:cubicBezTo>
                    <a:pt x="5524" y="2474"/>
                    <a:pt x="6095" y="1424"/>
                    <a:pt x="6665" y="282"/>
                  </a:cubicBezTo>
                  <a:cubicBezTo>
                    <a:pt x="6665" y="219"/>
                    <a:pt x="6568" y="113"/>
                    <a:pt x="6477" y="113"/>
                  </a:cubicBezTo>
                  <a:cubicBezTo>
                    <a:pt x="6436" y="113"/>
                    <a:pt x="6397" y="134"/>
                    <a:pt x="6369" y="191"/>
                  </a:cubicBezTo>
                  <a:cubicBezTo>
                    <a:pt x="5798" y="1150"/>
                    <a:pt x="5227" y="2200"/>
                    <a:pt x="4657" y="3250"/>
                  </a:cubicBezTo>
                  <a:cubicBezTo>
                    <a:pt x="4474" y="2770"/>
                    <a:pt x="4383" y="2382"/>
                    <a:pt x="4291" y="1994"/>
                  </a:cubicBezTo>
                  <a:cubicBezTo>
                    <a:pt x="4474" y="1538"/>
                    <a:pt x="4657" y="1150"/>
                    <a:pt x="4862" y="670"/>
                  </a:cubicBezTo>
                  <a:cubicBezTo>
                    <a:pt x="4862" y="542"/>
                    <a:pt x="4760" y="402"/>
                    <a:pt x="4668" y="402"/>
                  </a:cubicBezTo>
                  <a:cubicBezTo>
                    <a:pt x="4629" y="402"/>
                    <a:pt x="4592" y="427"/>
                    <a:pt x="4565" y="488"/>
                  </a:cubicBezTo>
                  <a:cubicBezTo>
                    <a:pt x="4383" y="762"/>
                    <a:pt x="4291" y="1058"/>
                    <a:pt x="4086" y="1424"/>
                  </a:cubicBezTo>
                  <a:cubicBezTo>
                    <a:pt x="3995" y="967"/>
                    <a:pt x="3903" y="488"/>
                    <a:pt x="3812" y="100"/>
                  </a:cubicBezTo>
                  <a:cubicBezTo>
                    <a:pt x="3777" y="30"/>
                    <a:pt x="3726" y="0"/>
                    <a:pt x="3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7"/>
            <p:cNvSpPr/>
            <p:nvPr/>
          </p:nvSpPr>
          <p:spPr>
            <a:xfrm>
              <a:off x="6118564" y="1562905"/>
              <a:ext cx="38256" cy="31325"/>
            </a:xfrm>
            <a:custGeom>
              <a:avLst/>
              <a:gdLst/>
              <a:ahLst/>
              <a:cxnLst/>
              <a:rect l="l" t="t" r="r" b="b"/>
              <a:pathLst>
                <a:path w="1689" h="1383" extrusionOk="0">
                  <a:moveTo>
                    <a:pt x="92" y="1"/>
                  </a:moveTo>
                  <a:cubicBezTo>
                    <a:pt x="92" y="1"/>
                    <a:pt x="1" y="1"/>
                    <a:pt x="92" y="115"/>
                  </a:cubicBezTo>
                  <a:cubicBezTo>
                    <a:pt x="662" y="389"/>
                    <a:pt x="1050" y="777"/>
                    <a:pt x="1530" y="1348"/>
                  </a:cubicBezTo>
                  <a:cubicBezTo>
                    <a:pt x="1530" y="1372"/>
                    <a:pt x="1542" y="1383"/>
                    <a:pt x="1559" y="1383"/>
                  </a:cubicBezTo>
                  <a:cubicBezTo>
                    <a:pt x="1607" y="1383"/>
                    <a:pt x="1688" y="1294"/>
                    <a:pt x="1621" y="1142"/>
                  </a:cubicBezTo>
                  <a:cubicBezTo>
                    <a:pt x="1324" y="572"/>
                    <a:pt x="662" y="206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7"/>
            <p:cNvSpPr/>
            <p:nvPr/>
          </p:nvSpPr>
          <p:spPr>
            <a:xfrm>
              <a:off x="832082" y="3449764"/>
              <a:ext cx="161857" cy="142378"/>
            </a:xfrm>
            <a:custGeom>
              <a:avLst/>
              <a:gdLst/>
              <a:ahLst/>
              <a:cxnLst/>
              <a:rect l="l" t="t" r="r" b="b"/>
              <a:pathLst>
                <a:path w="7146" h="6286" extrusionOk="0">
                  <a:moveTo>
                    <a:pt x="2872" y="0"/>
                  </a:moveTo>
                  <a:cubicBezTo>
                    <a:pt x="2821" y="0"/>
                    <a:pt x="2763" y="57"/>
                    <a:pt x="2763" y="122"/>
                  </a:cubicBezTo>
                  <a:cubicBezTo>
                    <a:pt x="2854" y="579"/>
                    <a:pt x="2945" y="1058"/>
                    <a:pt x="3059" y="1537"/>
                  </a:cubicBezTo>
                  <a:cubicBezTo>
                    <a:pt x="3059" y="1629"/>
                    <a:pt x="3059" y="1720"/>
                    <a:pt x="2945" y="1834"/>
                  </a:cubicBezTo>
                  <a:cubicBezTo>
                    <a:pt x="2945" y="1899"/>
                    <a:pt x="3002" y="1963"/>
                    <a:pt x="3068" y="1963"/>
                  </a:cubicBezTo>
                  <a:cubicBezTo>
                    <a:pt x="3095" y="1963"/>
                    <a:pt x="3124" y="1952"/>
                    <a:pt x="3151" y="1925"/>
                  </a:cubicBezTo>
                  <a:cubicBezTo>
                    <a:pt x="3242" y="2291"/>
                    <a:pt x="3333" y="2587"/>
                    <a:pt x="3333" y="2975"/>
                  </a:cubicBezTo>
                  <a:lnTo>
                    <a:pt x="3242" y="2975"/>
                  </a:lnTo>
                  <a:cubicBezTo>
                    <a:pt x="2489" y="2587"/>
                    <a:pt x="1804" y="2017"/>
                    <a:pt x="1142" y="1446"/>
                  </a:cubicBezTo>
                  <a:cubicBezTo>
                    <a:pt x="1125" y="1429"/>
                    <a:pt x="1104" y="1421"/>
                    <a:pt x="1082" y="1421"/>
                  </a:cubicBezTo>
                  <a:cubicBezTo>
                    <a:pt x="991" y="1421"/>
                    <a:pt x="886" y="1555"/>
                    <a:pt x="959" y="1629"/>
                  </a:cubicBezTo>
                  <a:cubicBezTo>
                    <a:pt x="1530" y="2108"/>
                    <a:pt x="2192" y="2679"/>
                    <a:pt x="2763" y="3067"/>
                  </a:cubicBezTo>
                  <a:cubicBezTo>
                    <a:pt x="2375" y="3158"/>
                    <a:pt x="1918" y="3249"/>
                    <a:pt x="1439" y="3341"/>
                  </a:cubicBezTo>
                  <a:cubicBezTo>
                    <a:pt x="1233" y="3249"/>
                    <a:pt x="1051" y="3067"/>
                    <a:pt x="959" y="2975"/>
                  </a:cubicBezTo>
                  <a:cubicBezTo>
                    <a:pt x="663" y="2770"/>
                    <a:pt x="480" y="2587"/>
                    <a:pt x="297" y="2405"/>
                  </a:cubicBezTo>
                  <a:cubicBezTo>
                    <a:pt x="278" y="2380"/>
                    <a:pt x="257" y="2370"/>
                    <a:pt x="237" y="2370"/>
                  </a:cubicBezTo>
                  <a:cubicBezTo>
                    <a:pt x="167" y="2370"/>
                    <a:pt x="117" y="2496"/>
                    <a:pt x="206" y="2496"/>
                  </a:cubicBezTo>
                  <a:cubicBezTo>
                    <a:pt x="389" y="2770"/>
                    <a:pt x="571" y="2975"/>
                    <a:pt x="777" y="3158"/>
                  </a:cubicBezTo>
                  <a:cubicBezTo>
                    <a:pt x="868" y="3249"/>
                    <a:pt x="959" y="3341"/>
                    <a:pt x="1051" y="3432"/>
                  </a:cubicBezTo>
                  <a:cubicBezTo>
                    <a:pt x="777" y="3546"/>
                    <a:pt x="480" y="3546"/>
                    <a:pt x="92" y="3546"/>
                  </a:cubicBezTo>
                  <a:cubicBezTo>
                    <a:pt x="1" y="3637"/>
                    <a:pt x="1" y="3820"/>
                    <a:pt x="206" y="3820"/>
                  </a:cubicBezTo>
                  <a:cubicBezTo>
                    <a:pt x="571" y="3820"/>
                    <a:pt x="959" y="3729"/>
                    <a:pt x="1439" y="3729"/>
                  </a:cubicBezTo>
                  <a:cubicBezTo>
                    <a:pt x="1233" y="4117"/>
                    <a:pt x="959" y="4482"/>
                    <a:pt x="777" y="4870"/>
                  </a:cubicBezTo>
                  <a:cubicBezTo>
                    <a:pt x="693" y="5004"/>
                    <a:pt x="781" y="5088"/>
                    <a:pt x="870" y="5088"/>
                  </a:cubicBezTo>
                  <a:cubicBezTo>
                    <a:pt x="902" y="5088"/>
                    <a:pt x="935" y="5077"/>
                    <a:pt x="959" y="5053"/>
                  </a:cubicBezTo>
                  <a:cubicBezTo>
                    <a:pt x="1233" y="4687"/>
                    <a:pt x="1439" y="4299"/>
                    <a:pt x="1621" y="3820"/>
                  </a:cubicBezTo>
                  <a:cubicBezTo>
                    <a:pt x="1621" y="3820"/>
                    <a:pt x="1621" y="3729"/>
                    <a:pt x="1530" y="3729"/>
                  </a:cubicBezTo>
                  <a:cubicBezTo>
                    <a:pt x="2101" y="3637"/>
                    <a:pt x="2580" y="3637"/>
                    <a:pt x="3059" y="3546"/>
                  </a:cubicBezTo>
                  <a:lnTo>
                    <a:pt x="3059" y="3546"/>
                  </a:lnTo>
                  <a:cubicBezTo>
                    <a:pt x="2671" y="4208"/>
                    <a:pt x="2283" y="4961"/>
                    <a:pt x="2009" y="5714"/>
                  </a:cubicBezTo>
                  <a:cubicBezTo>
                    <a:pt x="1946" y="5794"/>
                    <a:pt x="2015" y="5906"/>
                    <a:pt x="2093" y="5906"/>
                  </a:cubicBezTo>
                  <a:cubicBezTo>
                    <a:pt x="2128" y="5906"/>
                    <a:pt x="2164" y="5884"/>
                    <a:pt x="2192" y="5829"/>
                  </a:cubicBezTo>
                  <a:cubicBezTo>
                    <a:pt x="2671" y="5144"/>
                    <a:pt x="3059" y="4391"/>
                    <a:pt x="3516" y="3546"/>
                  </a:cubicBezTo>
                  <a:lnTo>
                    <a:pt x="3516" y="3637"/>
                  </a:lnTo>
                  <a:cubicBezTo>
                    <a:pt x="3630" y="4117"/>
                    <a:pt x="3813" y="4687"/>
                    <a:pt x="3904" y="5144"/>
                  </a:cubicBezTo>
                  <a:cubicBezTo>
                    <a:pt x="3630" y="5441"/>
                    <a:pt x="3333" y="5829"/>
                    <a:pt x="3059" y="6102"/>
                  </a:cubicBezTo>
                  <a:cubicBezTo>
                    <a:pt x="2945" y="6194"/>
                    <a:pt x="3059" y="6285"/>
                    <a:pt x="3151" y="6285"/>
                  </a:cubicBezTo>
                  <a:cubicBezTo>
                    <a:pt x="3425" y="6011"/>
                    <a:pt x="3721" y="5714"/>
                    <a:pt x="3904" y="5441"/>
                  </a:cubicBezTo>
                  <a:cubicBezTo>
                    <a:pt x="3995" y="5441"/>
                    <a:pt x="3995" y="5532"/>
                    <a:pt x="3995" y="5532"/>
                  </a:cubicBezTo>
                  <a:cubicBezTo>
                    <a:pt x="4086" y="5623"/>
                    <a:pt x="4086" y="5714"/>
                    <a:pt x="4086" y="5829"/>
                  </a:cubicBezTo>
                  <a:cubicBezTo>
                    <a:pt x="4144" y="5920"/>
                    <a:pt x="4218" y="5966"/>
                    <a:pt x="4278" y="5966"/>
                  </a:cubicBezTo>
                  <a:cubicBezTo>
                    <a:pt x="4338" y="5966"/>
                    <a:pt x="4383" y="5920"/>
                    <a:pt x="4383" y="5829"/>
                  </a:cubicBezTo>
                  <a:lnTo>
                    <a:pt x="4383" y="5714"/>
                  </a:lnTo>
                  <a:cubicBezTo>
                    <a:pt x="4657" y="5829"/>
                    <a:pt x="4954" y="6011"/>
                    <a:pt x="5342" y="6102"/>
                  </a:cubicBezTo>
                  <a:cubicBezTo>
                    <a:pt x="5359" y="6120"/>
                    <a:pt x="5377" y="6127"/>
                    <a:pt x="5392" y="6127"/>
                  </a:cubicBezTo>
                  <a:cubicBezTo>
                    <a:pt x="5458" y="6127"/>
                    <a:pt x="5490" y="5994"/>
                    <a:pt x="5342" y="5920"/>
                  </a:cubicBezTo>
                  <a:cubicBezTo>
                    <a:pt x="5045" y="5714"/>
                    <a:pt x="4657" y="5532"/>
                    <a:pt x="4292" y="5441"/>
                  </a:cubicBezTo>
                  <a:cubicBezTo>
                    <a:pt x="4201" y="4870"/>
                    <a:pt x="4086" y="4391"/>
                    <a:pt x="3995" y="3820"/>
                  </a:cubicBezTo>
                  <a:lnTo>
                    <a:pt x="3995" y="3820"/>
                  </a:lnTo>
                  <a:cubicBezTo>
                    <a:pt x="4474" y="4208"/>
                    <a:pt x="5045" y="4482"/>
                    <a:pt x="5616" y="4687"/>
                  </a:cubicBezTo>
                  <a:cubicBezTo>
                    <a:pt x="5648" y="4703"/>
                    <a:pt x="5678" y="4710"/>
                    <a:pt x="5704" y="4710"/>
                  </a:cubicBezTo>
                  <a:cubicBezTo>
                    <a:pt x="5829" y="4710"/>
                    <a:pt x="5877" y="4557"/>
                    <a:pt x="5707" y="4482"/>
                  </a:cubicBezTo>
                  <a:cubicBezTo>
                    <a:pt x="5136" y="4117"/>
                    <a:pt x="4474" y="3820"/>
                    <a:pt x="3904" y="3432"/>
                  </a:cubicBezTo>
                  <a:cubicBezTo>
                    <a:pt x="4474" y="3249"/>
                    <a:pt x="5045" y="3158"/>
                    <a:pt x="5616" y="2975"/>
                  </a:cubicBezTo>
                  <a:cubicBezTo>
                    <a:pt x="5616" y="3067"/>
                    <a:pt x="5707" y="3067"/>
                    <a:pt x="5707" y="3067"/>
                  </a:cubicBezTo>
                  <a:lnTo>
                    <a:pt x="5798" y="3067"/>
                  </a:lnTo>
                  <a:cubicBezTo>
                    <a:pt x="6004" y="3249"/>
                    <a:pt x="6186" y="3341"/>
                    <a:pt x="6369" y="3546"/>
                  </a:cubicBezTo>
                  <a:cubicBezTo>
                    <a:pt x="6574" y="3637"/>
                    <a:pt x="6757" y="3820"/>
                    <a:pt x="7054" y="3911"/>
                  </a:cubicBezTo>
                  <a:cubicBezTo>
                    <a:pt x="7054" y="3911"/>
                    <a:pt x="7145" y="3820"/>
                    <a:pt x="7054" y="3729"/>
                  </a:cubicBezTo>
                  <a:cubicBezTo>
                    <a:pt x="6940" y="3637"/>
                    <a:pt x="6757" y="3546"/>
                    <a:pt x="6574" y="3341"/>
                  </a:cubicBezTo>
                  <a:cubicBezTo>
                    <a:pt x="6278" y="3249"/>
                    <a:pt x="6095" y="3067"/>
                    <a:pt x="5798" y="2975"/>
                  </a:cubicBezTo>
                  <a:lnTo>
                    <a:pt x="5912" y="2861"/>
                  </a:lnTo>
                  <a:cubicBezTo>
                    <a:pt x="6095" y="2861"/>
                    <a:pt x="6278" y="2770"/>
                    <a:pt x="6483" y="2679"/>
                  </a:cubicBezTo>
                  <a:cubicBezTo>
                    <a:pt x="6666" y="2587"/>
                    <a:pt x="6574" y="2291"/>
                    <a:pt x="6369" y="2291"/>
                  </a:cubicBezTo>
                  <a:cubicBezTo>
                    <a:pt x="6278" y="2291"/>
                    <a:pt x="6186" y="2405"/>
                    <a:pt x="6095" y="2405"/>
                  </a:cubicBezTo>
                  <a:lnTo>
                    <a:pt x="6095" y="2291"/>
                  </a:lnTo>
                  <a:cubicBezTo>
                    <a:pt x="6186" y="2017"/>
                    <a:pt x="6278" y="1834"/>
                    <a:pt x="6278" y="1537"/>
                  </a:cubicBezTo>
                  <a:cubicBezTo>
                    <a:pt x="6278" y="1537"/>
                    <a:pt x="6237" y="1497"/>
                    <a:pt x="6210" y="1497"/>
                  </a:cubicBezTo>
                  <a:cubicBezTo>
                    <a:pt x="6197" y="1497"/>
                    <a:pt x="6186" y="1507"/>
                    <a:pt x="6186" y="1537"/>
                  </a:cubicBezTo>
                  <a:cubicBezTo>
                    <a:pt x="6004" y="1720"/>
                    <a:pt x="5912" y="2017"/>
                    <a:pt x="5798" y="2291"/>
                  </a:cubicBezTo>
                  <a:cubicBezTo>
                    <a:pt x="5798" y="2291"/>
                    <a:pt x="5798" y="2405"/>
                    <a:pt x="5707" y="2405"/>
                  </a:cubicBezTo>
                  <a:cubicBezTo>
                    <a:pt x="5136" y="2587"/>
                    <a:pt x="4474" y="2679"/>
                    <a:pt x="3904" y="2861"/>
                  </a:cubicBezTo>
                  <a:cubicBezTo>
                    <a:pt x="4292" y="2017"/>
                    <a:pt x="4771" y="1149"/>
                    <a:pt x="5228" y="305"/>
                  </a:cubicBezTo>
                  <a:cubicBezTo>
                    <a:pt x="5228" y="173"/>
                    <a:pt x="5180" y="77"/>
                    <a:pt x="5119" y="77"/>
                  </a:cubicBezTo>
                  <a:cubicBezTo>
                    <a:pt x="5096" y="77"/>
                    <a:pt x="5070" y="91"/>
                    <a:pt x="5045" y="122"/>
                  </a:cubicBezTo>
                  <a:cubicBezTo>
                    <a:pt x="4566" y="967"/>
                    <a:pt x="4086" y="1720"/>
                    <a:pt x="3630" y="2587"/>
                  </a:cubicBezTo>
                  <a:cubicBezTo>
                    <a:pt x="3516" y="2199"/>
                    <a:pt x="3425" y="1925"/>
                    <a:pt x="3333" y="1537"/>
                  </a:cubicBezTo>
                  <a:cubicBezTo>
                    <a:pt x="3516" y="1264"/>
                    <a:pt x="3630" y="875"/>
                    <a:pt x="3813" y="579"/>
                  </a:cubicBezTo>
                  <a:cubicBezTo>
                    <a:pt x="3813" y="445"/>
                    <a:pt x="3715" y="360"/>
                    <a:pt x="3617" y="360"/>
                  </a:cubicBezTo>
                  <a:cubicBezTo>
                    <a:pt x="3582" y="360"/>
                    <a:pt x="3546" y="372"/>
                    <a:pt x="3516" y="396"/>
                  </a:cubicBezTo>
                  <a:cubicBezTo>
                    <a:pt x="3425" y="693"/>
                    <a:pt x="3333" y="875"/>
                    <a:pt x="3242" y="1149"/>
                  </a:cubicBezTo>
                  <a:cubicBezTo>
                    <a:pt x="3151" y="784"/>
                    <a:pt x="3059" y="396"/>
                    <a:pt x="2945" y="122"/>
                  </a:cubicBezTo>
                  <a:cubicBezTo>
                    <a:pt x="2945" y="33"/>
                    <a:pt x="2911" y="0"/>
                    <a:pt x="28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7"/>
            <p:cNvSpPr/>
            <p:nvPr/>
          </p:nvSpPr>
          <p:spPr>
            <a:xfrm>
              <a:off x="870859" y="3465438"/>
              <a:ext cx="30532" cy="24371"/>
            </a:xfrm>
            <a:custGeom>
              <a:avLst/>
              <a:gdLst/>
              <a:ahLst/>
              <a:cxnLst/>
              <a:rect l="l" t="t" r="r" b="b"/>
              <a:pathLst>
                <a:path w="1348" h="1076" extrusionOk="0">
                  <a:moveTo>
                    <a:pt x="92" y="1"/>
                  </a:moveTo>
                  <a:cubicBezTo>
                    <a:pt x="1" y="1"/>
                    <a:pt x="1" y="1"/>
                    <a:pt x="92" y="92"/>
                  </a:cubicBezTo>
                  <a:cubicBezTo>
                    <a:pt x="571" y="275"/>
                    <a:pt x="868" y="663"/>
                    <a:pt x="1142" y="1028"/>
                  </a:cubicBezTo>
                  <a:cubicBezTo>
                    <a:pt x="1169" y="1062"/>
                    <a:pt x="1199" y="1076"/>
                    <a:pt x="1226" y="1076"/>
                  </a:cubicBezTo>
                  <a:cubicBezTo>
                    <a:pt x="1291" y="1076"/>
                    <a:pt x="1347" y="1001"/>
                    <a:pt x="1347" y="937"/>
                  </a:cubicBezTo>
                  <a:cubicBezTo>
                    <a:pt x="1051" y="457"/>
                    <a:pt x="571" y="183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7"/>
            <p:cNvSpPr/>
            <p:nvPr/>
          </p:nvSpPr>
          <p:spPr>
            <a:xfrm>
              <a:off x="617020" y="1468817"/>
              <a:ext cx="122129" cy="118754"/>
            </a:xfrm>
            <a:custGeom>
              <a:avLst/>
              <a:gdLst/>
              <a:ahLst/>
              <a:cxnLst/>
              <a:rect l="l" t="t" r="r" b="b"/>
              <a:pathLst>
                <a:path w="5392" h="5243" extrusionOk="0">
                  <a:moveTo>
                    <a:pt x="2180" y="1"/>
                  </a:moveTo>
                  <a:cubicBezTo>
                    <a:pt x="2129" y="1"/>
                    <a:pt x="2078" y="24"/>
                    <a:pt x="2078" y="69"/>
                  </a:cubicBezTo>
                  <a:cubicBezTo>
                    <a:pt x="2078" y="731"/>
                    <a:pt x="2169" y="1416"/>
                    <a:pt x="2283" y="1987"/>
                  </a:cubicBezTo>
                  <a:cubicBezTo>
                    <a:pt x="1986" y="1781"/>
                    <a:pt x="1598" y="1598"/>
                    <a:pt x="1324" y="1416"/>
                  </a:cubicBezTo>
                  <a:cubicBezTo>
                    <a:pt x="1324" y="1210"/>
                    <a:pt x="1324" y="1028"/>
                    <a:pt x="1233" y="845"/>
                  </a:cubicBezTo>
                  <a:lnTo>
                    <a:pt x="1233" y="160"/>
                  </a:lnTo>
                  <a:cubicBezTo>
                    <a:pt x="1233" y="115"/>
                    <a:pt x="1210" y="92"/>
                    <a:pt x="1173" y="92"/>
                  </a:cubicBezTo>
                  <a:cubicBezTo>
                    <a:pt x="1136" y="92"/>
                    <a:pt x="1085" y="115"/>
                    <a:pt x="1028" y="160"/>
                  </a:cubicBezTo>
                  <a:lnTo>
                    <a:pt x="1028" y="845"/>
                  </a:lnTo>
                  <a:lnTo>
                    <a:pt x="1028" y="1210"/>
                  </a:lnTo>
                  <a:cubicBezTo>
                    <a:pt x="845" y="1028"/>
                    <a:pt x="662" y="937"/>
                    <a:pt x="457" y="731"/>
                  </a:cubicBezTo>
                  <a:cubicBezTo>
                    <a:pt x="441" y="715"/>
                    <a:pt x="425" y="708"/>
                    <a:pt x="410" y="708"/>
                  </a:cubicBezTo>
                  <a:cubicBezTo>
                    <a:pt x="339" y="708"/>
                    <a:pt x="290" y="861"/>
                    <a:pt x="366" y="937"/>
                  </a:cubicBezTo>
                  <a:cubicBezTo>
                    <a:pt x="571" y="1119"/>
                    <a:pt x="845" y="1302"/>
                    <a:pt x="1142" y="1598"/>
                  </a:cubicBezTo>
                  <a:cubicBezTo>
                    <a:pt x="754" y="1690"/>
                    <a:pt x="366" y="1781"/>
                    <a:pt x="92" y="1872"/>
                  </a:cubicBezTo>
                  <a:cubicBezTo>
                    <a:pt x="0" y="1872"/>
                    <a:pt x="0" y="2078"/>
                    <a:pt x="92" y="2078"/>
                  </a:cubicBezTo>
                  <a:cubicBezTo>
                    <a:pt x="457" y="1987"/>
                    <a:pt x="845" y="1872"/>
                    <a:pt x="1142" y="1781"/>
                  </a:cubicBezTo>
                  <a:lnTo>
                    <a:pt x="1233" y="1690"/>
                  </a:lnTo>
                  <a:cubicBezTo>
                    <a:pt x="1507" y="1872"/>
                    <a:pt x="1895" y="2169"/>
                    <a:pt x="2169" y="2352"/>
                  </a:cubicBezTo>
                  <a:cubicBezTo>
                    <a:pt x="1507" y="2557"/>
                    <a:pt x="936" y="2831"/>
                    <a:pt x="274" y="3014"/>
                  </a:cubicBezTo>
                  <a:cubicBezTo>
                    <a:pt x="200" y="3106"/>
                    <a:pt x="186" y="3244"/>
                    <a:pt x="281" y="3244"/>
                  </a:cubicBezTo>
                  <a:cubicBezTo>
                    <a:pt x="303" y="3244"/>
                    <a:pt x="331" y="3236"/>
                    <a:pt x="366" y="3219"/>
                  </a:cubicBezTo>
                  <a:cubicBezTo>
                    <a:pt x="1028" y="3128"/>
                    <a:pt x="1712" y="2922"/>
                    <a:pt x="2374" y="2648"/>
                  </a:cubicBezTo>
                  <a:lnTo>
                    <a:pt x="2374" y="2648"/>
                  </a:lnTo>
                  <a:cubicBezTo>
                    <a:pt x="2169" y="3014"/>
                    <a:pt x="1986" y="3402"/>
                    <a:pt x="1712" y="3790"/>
                  </a:cubicBezTo>
                  <a:cubicBezTo>
                    <a:pt x="1416" y="3790"/>
                    <a:pt x="1028" y="3881"/>
                    <a:pt x="662" y="3881"/>
                  </a:cubicBezTo>
                  <a:cubicBezTo>
                    <a:pt x="571" y="3881"/>
                    <a:pt x="571" y="4064"/>
                    <a:pt x="662" y="4064"/>
                  </a:cubicBezTo>
                  <a:cubicBezTo>
                    <a:pt x="936" y="4064"/>
                    <a:pt x="1324" y="4064"/>
                    <a:pt x="1598" y="3972"/>
                  </a:cubicBezTo>
                  <a:lnTo>
                    <a:pt x="1598" y="4064"/>
                  </a:lnTo>
                  <a:cubicBezTo>
                    <a:pt x="1507" y="4155"/>
                    <a:pt x="1507" y="4269"/>
                    <a:pt x="1416" y="4360"/>
                  </a:cubicBezTo>
                  <a:cubicBezTo>
                    <a:pt x="1416" y="4425"/>
                    <a:pt x="1507" y="4489"/>
                    <a:pt x="1601" y="4489"/>
                  </a:cubicBezTo>
                  <a:cubicBezTo>
                    <a:pt x="1640" y="4489"/>
                    <a:pt x="1679" y="4478"/>
                    <a:pt x="1712" y="4452"/>
                  </a:cubicBezTo>
                  <a:lnTo>
                    <a:pt x="1712" y="4360"/>
                  </a:lnTo>
                  <a:cubicBezTo>
                    <a:pt x="1804" y="4634"/>
                    <a:pt x="1895" y="4931"/>
                    <a:pt x="1986" y="5205"/>
                  </a:cubicBezTo>
                  <a:cubicBezTo>
                    <a:pt x="1986" y="5232"/>
                    <a:pt x="2002" y="5243"/>
                    <a:pt x="2024" y="5243"/>
                  </a:cubicBezTo>
                  <a:cubicBezTo>
                    <a:pt x="2078" y="5243"/>
                    <a:pt x="2169" y="5178"/>
                    <a:pt x="2169" y="5114"/>
                  </a:cubicBezTo>
                  <a:cubicBezTo>
                    <a:pt x="2078" y="4726"/>
                    <a:pt x="1986" y="4452"/>
                    <a:pt x="1804" y="4155"/>
                  </a:cubicBezTo>
                  <a:cubicBezTo>
                    <a:pt x="2078" y="3881"/>
                    <a:pt x="2283" y="3493"/>
                    <a:pt x="2557" y="3128"/>
                  </a:cubicBezTo>
                  <a:cubicBezTo>
                    <a:pt x="2648" y="3584"/>
                    <a:pt x="2854" y="4064"/>
                    <a:pt x="3036" y="4543"/>
                  </a:cubicBezTo>
                  <a:cubicBezTo>
                    <a:pt x="3036" y="4570"/>
                    <a:pt x="3052" y="4581"/>
                    <a:pt x="3074" y="4581"/>
                  </a:cubicBezTo>
                  <a:cubicBezTo>
                    <a:pt x="3127" y="4581"/>
                    <a:pt x="3219" y="4516"/>
                    <a:pt x="3219" y="4452"/>
                  </a:cubicBezTo>
                  <a:cubicBezTo>
                    <a:pt x="3036" y="3881"/>
                    <a:pt x="2854" y="3310"/>
                    <a:pt x="2739" y="2831"/>
                  </a:cubicBezTo>
                  <a:lnTo>
                    <a:pt x="2739" y="2831"/>
                  </a:lnTo>
                  <a:cubicBezTo>
                    <a:pt x="3127" y="3014"/>
                    <a:pt x="3516" y="3310"/>
                    <a:pt x="3995" y="3493"/>
                  </a:cubicBezTo>
                  <a:lnTo>
                    <a:pt x="3995" y="3584"/>
                  </a:lnTo>
                  <a:lnTo>
                    <a:pt x="3995" y="3698"/>
                  </a:lnTo>
                  <a:cubicBezTo>
                    <a:pt x="4086" y="3881"/>
                    <a:pt x="4086" y="4064"/>
                    <a:pt x="4086" y="4269"/>
                  </a:cubicBezTo>
                  <a:cubicBezTo>
                    <a:pt x="4177" y="4452"/>
                    <a:pt x="4177" y="4634"/>
                    <a:pt x="4269" y="4840"/>
                  </a:cubicBezTo>
                  <a:cubicBezTo>
                    <a:pt x="4269" y="4885"/>
                    <a:pt x="4292" y="4908"/>
                    <a:pt x="4314" y="4908"/>
                  </a:cubicBezTo>
                  <a:cubicBezTo>
                    <a:pt x="4337" y="4908"/>
                    <a:pt x="4360" y="4885"/>
                    <a:pt x="4360" y="4840"/>
                  </a:cubicBezTo>
                  <a:cubicBezTo>
                    <a:pt x="4360" y="4634"/>
                    <a:pt x="4360" y="4452"/>
                    <a:pt x="4269" y="4269"/>
                  </a:cubicBezTo>
                  <a:cubicBezTo>
                    <a:pt x="4269" y="4064"/>
                    <a:pt x="4177" y="3881"/>
                    <a:pt x="4086" y="3584"/>
                  </a:cubicBezTo>
                  <a:lnTo>
                    <a:pt x="4177" y="3584"/>
                  </a:lnTo>
                  <a:cubicBezTo>
                    <a:pt x="4360" y="3698"/>
                    <a:pt x="4451" y="3790"/>
                    <a:pt x="4657" y="3881"/>
                  </a:cubicBezTo>
                  <a:cubicBezTo>
                    <a:pt x="4839" y="3881"/>
                    <a:pt x="4931" y="3698"/>
                    <a:pt x="4748" y="3584"/>
                  </a:cubicBezTo>
                  <a:cubicBezTo>
                    <a:pt x="4748" y="3493"/>
                    <a:pt x="4657" y="3493"/>
                    <a:pt x="4565" y="3402"/>
                  </a:cubicBezTo>
                  <a:lnTo>
                    <a:pt x="4657" y="3402"/>
                  </a:lnTo>
                  <a:cubicBezTo>
                    <a:pt x="4839" y="3310"/>
                    <a:pt x="5022" y="3219"/>
                    <a:pt x="5136" y="3128"/>
                  </a:cubicBezTo>
                  <a:cubicBezTo>
                    <a:pt x="5227" y="3014"/>
                    <a:pt x="5136" y="3014"/>
                    <a:pt x="5136" y="3014"/>
                  </a:cubicBezTo>
                  <a:cubicBezTo>
                    <a:pt x="4931" y="3014"/>
                    <a:pt x="4748" y="3128"/>
                    <a:pt x="4565" y="3219"/>
                  </a:cubicBezTo>
                  <a:cubicBezTo>
                    <a:pt x="4451" y="3219"/>
                    <a:pt x="4451" y="3310"/>
                    <a:pt x="4360" y="3310"/>
                  </a:cubicBezTo>
                  <a:cubicBezTo>
                    <a:pt x="3881" y="3014"/>
                    <a:pt x="3516" y="2740"/>
                    <a:pt x="3036" y="2443"/>
                  </a:cubicBezTo>
                  <a:cubicBezTo>
                    <a:pt x="3789" y="2260"/>
                    <a:pt x="4565" y="1987"/>
                    <a:pt x="5319" y="1690"/>
                  </a:cubicBezTo>
                  <a:cubicBezTo>
                    <a:pt x="5392" y="1690"/>
                    <a:pt x="5348" y="1573"/>
                    <a:pt x="5281" y="1573"/>
                  </a:cubicBezTo>
                  <a:cubicBezTo>
                    <a:pt x="5264" y="1573"/>
                    <a:pt x="5246" y="1580"/>
                    <a:pt x="5227" y="1598"/>
                  </a:cubicBezTo>
                  <a:cubicBezTo>
                    <a:pt x="4565" y="1781"/>
                    <a:pt x="3789" y="1987"/>
                    <a:pt x="3036" y="2169"/>
                  </a:cubicBezTo>
                  <a:cubicBezTo>
                    <a:pt x="3219" y="1872"/>
                    <a:pt x="3310" y="1690"/>
                    <a:pt x="3516" y="1416"/>
                  </a:cubicBezTo>
                  <a:cubicBezTo>
                    <a:pt x="3789" y="1302"/>
                    <a:pt x="3995" y="1210"/>
                    <a:pt x="4269" y="1119"/>
                  </a:cubicBezTo>
                  <a:cubicBezTo>
                    <a:pt x="4451" y="1028"/>
                    <a:pt x="4360" y="845"/>
                    <a:pt x="4269" y="845"/>
                  </a:cubicBezTo>
                  <a:cubicBezTo>
                    <a:pt x="4086" y="937"/>
                    <a:pt x="3881" y="1028"/>
                    <a:pt x="3698" y="1119"/>
                  </a:cubicBezTo>
                  <a:cubicBezTo>
                    <a:pt x="3789" y="845"/>
                    <a:pt x="3995" y="549"/>
                    <a:pt x="4086" y="366"/>
                  </a:cubicBezTo>
                  <a:cubicBezTo>
                    <a:pt x="4150" y="302"/>
                    <a:pt x="4080" y="227"/>
                    <a:pt x="4032" y="227"/>
                  </a:cubicBezTo>
                  <a:cubicBezTo>
                    <a:pt x="4011" y="227"/>
                    <a:pt x="3995" y="240"/>
                    <a:pt x="3995" y="275"/>
                  </a:cubicBezTo>
                  <a:cubicBezTo>
                    <a:pt x="3698" y="549"/>
                    <a:pt x="3516" y="937"/>
                    <a:pt x="3310" y="1210"/>
                  </a:cubicBezTo>
                  <a:cubicBezTo>
                    <a:pt x="3219" y="1302"/>
                    <a:pt x="3219" y="1302"/>
                    <a:pt x="3127" y="1302"/>
                  </a:cubicBezTo>
                  <a:cubicBezTo>
                    <a:pt x="3036" y="1416"/>
                    <a:pt x="3036" y="1507"/>
                    <a:pt x="3127" y="1507"/>
                  </a:cubicBezTo>
                  <a:cubicBezTo>
                    <a:pt x="2945" y="1781"/>
                    <a:pt x="2854" y="1987"/>
                    <a:pt x="2648" y="2260"/>
                  </a:cubicBezTo>
                  <a:cubicBezTo>
                    <a:pt x="2648" y="2260"/>
                    <a:pt x="2648" y="2169"/>
                    <a:pt x="2557" y="2169"/>
                  </a:cubicBezTo>
                  <a:cubicBezTo>
                    <a:pt x="2466" y="1507"/>
                    <a:pt x="2283" y="845"/>
                    <a:pt x="2283" y="69"/>
                  </a:cubicBezTo>
                  <a:cubicBezTo>
                    <a:pt x="2283" y="24"/>
                    <a:pt x="2232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7"/>
            <p:cNvSpPr/>
            <p:nvPr/>
          </p:nvSpPr>
          <p:spPr>
            <a:xfrm>
              <a:off x="685785" y="1468296"/>
              <a:ext cx="6229" cy="29490"/>
            </a:xfrm>
            <a:custGeom>
              <a:avLst/>
              <a:gdLst/>
              <a:ahLst/>
              <a:cxnLst/>
              <a:rect l="l" t="t" r="r" b="b"/>
              <a:pathLst>
                <a:path w="275" h="1302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868"/>
                    <a:pt x="91" y="1233"/>
                  </a:cubicBezTo>
                  <a:cubicBezTo>
                    <a:pt x="91" y="1279"/>
                    <a:pt x="114" y="1302"/>
                    <a:pt x="137" y="1302"/>
                  </a:cubicBezTo>
                  <a:cubicBezTo>
                    <a:pt x="160" y="1302"/>
                    <a:pt x="183" y="1279"/>
                    <a:pt x="183" y="1233"/>
                  </a:cubicBezTo>
                  <a:cubicBezTo>
                    <a:pt x="274" y="868"/>
                    <a:pt x="183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7"/>
            <p:cNvSpPr/>
            <p:nvPr/>
          </p:nvSpPr>
          <p:spPr>
            <a:xfrm>
              <a:off x="5554012" y="1046575"/>
              <a:ext cx="123057" cy="117418"/>
            </a:xfrm>
            <a:custGeom>
              <a:avLst/>
              <a:gdLst/>
              <a:ahLst/>
              <a:cxnLst/>
              <a:rect l="l" t="t" r="r" b="b"/>
              <a:pathLst>
                <a:path w="5433" h="5184" extrusionOk="0">
                  <a:moveTo>
                    <a:pt x="2192" y="0"/>
                  </a:moveTo>
                  <a:cubicBezTo>
                    <a:pt x="2146" y="0"/>
                    <a:pt x="2100" y="29"/>
                    <a:pt x="2100" y="86"/>
                  </a:cubicBezTo>
                  <a:cubicBezTo>
                    <a:pt x="2192" y="748"/>
                    <a:pt x="2192" y="1318"/>
                    <a:pt x="2283" y="1980"/>
                  </a:cubicBezTo>
                  <a:cubicBezTo>
                    <a:pt x="2009" y="1798"/>
                    <a:pt x="1712" y="1501"/>
                    <a:pt x="1347" y="1318"/>
                  </a:cubicBezTo>
                  <a:lnTo>
                    <a:pt x="1347" y="839"/>
                  </a:lnTo>
                  <a:cubicBezTo>
                    <a:pt x="1347" y="542"/>
                    <a:pt x="1347" y="360"/>
                    <a:pt x="1233" y="86"/>
                  </a:cubicBezTo>
                  <a:cubicBezTo>
                    <a:pt x="1233" y="86"/>
                    <a:pt x="1142" y="86"/>
                    <a:pt x="1142" y="177"/>
                  </a:cubicBezTo>
                  <a:lnTo>
                    <a:pt x="1142" y="839"/>
                  </a:lnTo>
                  <a:lnTo>
                    <a:pt x="1142" y="1227"/>
                  </a:lnTo>
                  <a:cubicBezTo>
                    <a:pt x="959" y="1022"/>
                    <a:pt x="662" y="839"/>
                    <a:pt x="480" y="748"/>
                  </a:cubicBezTo>
                  <a:cubicBezTo>
                    <a:pt x="461" y="729"/>
                    <a:pt x="443" y="722"/>
                    <a:pt x="426" y="722"/>
                  </a:cubicBezTo>
                  <a:cubicBezTo>
                    <a:pt x="359" y="722"/>
                    <a:pt x="315" y="839"/>
                    <a:pt x="388" y="839"/>
                  </a:cubicBezTo>
                  <a:cubicBezTo>
                    <a:pt x="662" y="1113"/>
                    <a:pt x="868" y="1318"/>
                    <a:pt x="1142" y="1501"/>
                  </a:cubicBezTo>
                  <a:cubicBezTo>
                    <a:pt x="868" y="1592"/>
                    <a:pt x="480" y="1684"/>
                    <a:pt x="92" y="1889"/>
                  </a:cubicBezTo>
                  <a:cubicBezTo>
                    <a:pt x="0" y="1889"/>
                    <a:pt x="0" y="2072"/>
                    <a:pt x="206" y="2072"/>
                  </a:cubicBezTo>
                  <a:cubicBezTo>
                    <a:pt x="480" y="1980"/>
                    <a:pt x="868" y="1889"/>
                    <a:pt x="1233" y="1684"/>
                  </a:cubicBezTo>
                  <a:lnTo>
                    <a:pt x="1233" y="1592"/>
                  </a:lnTo>
                  <a:cubicBezTo>
                    <a:pt x="1621" y="1889"/>
                    <a:pt x="1918" y="2163"/>
                    <a:pt x="2192" y="2368"/>
                  </a:cubicBezTo>
                  <a:cubicBezTo>
                    <a:pt x="1621" y="2551"/>
                    <a:pt x="959" y="2734"/>
                    <a:pt x="388" y="3030"/>
                  </a:cubicBezTo>
                  <a:cubicBezTo>
                    <a:pt x="206" y="3030"/>
                    <a:pt x="297" y="3213"/>
                    <a:pt x="388" y="3213"/>
                  </a:cubicBezTo>
                  <a:cubicBezTo>
                    <a:pt x="1050" y="3030"/>
                    <a:pt x="1803" y="2825"/>
                    <a:pt x="2488" y="2642"/>
                  </a:cubicBezTo>
                  <a:lnTo>
                    <a:pt x="2488" y="2642"/>
                  </a:lnTo>
                  <a:cubicBezTo>
                    <a:pt x="2192" y="3030"/>
                    <a:pt x="2009" y="3395"/>
                    <a:pt x="1803" y="3783"/>
                  </a:cubicBezTo>
                  <a:cubicBezTo>
                    <a:pt x="1438" y="3783"/>
                    <a:pt x="1050" y="3875"/>
                    <a:pt x="776" y="3875"/>
                  </a:cubicBezTo>
                  <a:cubicBezTo>
                    <a:pt x="662" y="3875"/>
                    <a:pt x="662" y="3966"/>
                    <a:pt x="776" y="3966"/>
                  </a:cubicBezTo>
                  <a:lnTo>
                    <a:pt x="1621" y="3966"/>
                  </a:lnTo>
                  <a:lnTo>
                    <a:pt x="1621" y="4080"/>
                  </a:lnTo>
                  <a:cubicBezTo>
                    <a:pt x="1621" y="4172"/>
                    <a:pt x="1530" y="4263"/>
                    <a:pt x="1530" y="4354"/>
                  </a:cubicBezTo>
                  <a:cubicBezTo>
                    <a:pt x="1465" y="4419"/>
                    <a:pt x="1537" y="4483"/>
                    <a:pt x="1618" y="4483"/>
                  </a:cubicBezTo>
                  <a:cubicBezTo>
                    <a:pt x="1651" y="4483"/>
                    <a:pt x="1685" y="4472"/>
                    <a:pt x="1712" y="4445"/>
                  </a:cubicBezTo>
                  <a:lnTo>
                    <a:pt x="1712" y="4354"/>
                  </a:lnTo>
                  <a:cubicBezTo>
                    <a:pt x="1803" y="4651"/>
                    <a:pt x="1918" y="4925"/>
                    <a:pt x="2009" y="5107"/>
                  </a:cubicBezTo>
                  <a:cubicBezTo>
                    <a:pt x="2048" y="5156"/>
                    <a:pt x="2104" y="5184"/>
                    <a:pt x="2147" y="5184"/>
                  </a:cubicBezTo>
                  <a:cubicBezTo>
                    <a:pt x="2206" y="5184"/>
                    <a:pt x="2244" y="5134"/>
                    <a:pt x="2192" y="5016"/>
                  </a:cubicBezTo>
                  <a:lnTo>
                    <a:pt x="1918" y="4172"/>
                  </a:lnTo>
                  <a:cubicBezTo>
                    <a:pt x="2100" y="3783"/>
                    <a:pt x="2374" y="3395"/>
                    <a:pt x="2580" y="3122"/>
                  </a:cubicBezTo>
                  <a:cubicBezTo>
                    <a:pt x="2671" y="3601"/>
                    <a:pt x="2853" y="4080"/>
                    <a:pt x="3059" y="4537"/>
                  </a:cubicBezTo>
                  <a:cubicBezTo>
                    <a:pt x="3086" y="4571"/>
                    <a:pt x="3114" y="4585"/>
                    <a:pt x="3138" y="4585"/>
                  </a:cubicBezTo>
                  <a:cubicBezTo>
                    <a:pt x="3197" y="4585"/>
                    <a:pt x="3241" y="4509"/>
                    <a:pt x="3241" y="4445"/>
                  </a:cubicBezTo>
                  <a:cubicBezTo>
                    <a:pt x="3059" y="3875"/>
                    <a:pt x="2945" y="3304"/>
                    <a:pt x="2762" y="2734"/>
                  </a:cubicBezTo>
                  <a:lnTo>
                    <a:pt x="2762" y="2734"/>
                  </a:lnTo>
                  <a:cubicBezTo>
                    <a:pt x="3150" y="3030"/>
                    <a:pt x="3630" y="3304"/>
                    <a:pt x="3995" y="3510"/>
                  </a:cubicBezTo>
                  <a:cubicBezTo>
                    <a:pt x="3995" y="3510"/>
                    <a:pt x="3995" y="3601"/>
                    <a:pt x="4086" y="3601"/>
                  </a:cubicBezTo>
                  <a:cubicBezTo>
                    <a:pt x="4086" y="3875"/>
                    <a:pt x="4086" y="4080"/>
                    <a:pt x="4200" y="4263"/>
                  </a:cubicBezTo>
                  <a:cubicBezTo>
                    <a:pt x="4200" y="4445"/>
                    <a:pt x="4200" y="4651"/>
                    <a:pt x="4291" y="4833"/>
                  </a:cubicBezTo>
                  <a:cubicBezTo>
                    <a:pt x="4291" y="4864"/>
                    <a:pt x="4312" y="4874"/>
                    <a:pt x="4339" y="4874"/>
                  </a:cubicBezTo>
                  <a:cubicBezTo>
                    <a:pt x="4393" y="4874"/>
                    <a:pt x="4474" y="4833"/>
                    <a:pt x="4474" y="4833"/>
                  </a:cubicBezTo>
                  <a:cubicBezTo>
                    <a:pt x="4474" y="4651"/>
                    <a:pt x="4383" y="4445"/>
                    <a:pt x="4383" y="4263"/>
                  </a:cubicBezTo>
                  <a:cubicBezTo>
                    <a:pt x="4291" y="4080"/>
                    <a:pt x="4200" y="3783"/>
                    <a:pt x="4200" y="3601"/>
                  </a:cubicBezTo>
                  <a:lnTo>
                    <a:pt x="4200" y="3601"/>
                  </a:lnTo>
                  <a:cubicBezTo>
                    <a:pt x="4383" y="3692"/>
                    <a:pt x="4565" y="3783"/>
                    <a:pt x="4771" y="3783"/>
                  </a:cubicBezTo>
                  <a:cubicBezTo>
                    <a:pt x="4784" y="3796"/>
                    <a:pt x="4796" y="3802"/>
                    <a:pt x="4809" y="3802"/>
                  </a:cubicBezTo>
                  <a:cubicBezTo>
                    <a:pt x="4884" y="3802"/>
                    <a:pt x="4941" y="3588"/>
                    <a:pt x="4862" y="3510"/>
                  </a:cubicBezTo>
                  <a:cubicBezTo>
                    <a:pt x="4771" y="3510"/>
                    <a:pt x="4657" y="3395"/>
                    <a:pt x="4657" y="3395"/>
                  </a:cubicBezTo>
                  <a:cubicBezTo>
                    <a:pt x="4862" y="3304"/>
                    <a:pt x="5045" y="3213"/>
                    <a:pt x="5227" y="3030"/>
                  </a:cubicBezTo>
                  <a:cubicBezTo>
                    <a:pt x="5227" y="3030"/>
                    <a:pt x="5227" y="2939"/>
                    <a:pt x="5136" y="2939"/>
                  </a:cubicBezTo>
                  <a:cubicBezTo>
                    <a:pt x="4953" y="3030"/>
                    <a:pt x="4771" y="3122"/>
                    <a:pt x="4565" y="3213"/>
                  </a:cubicBezTo>
                  <a:lnTo>
                    <a:pt x="4383" y="3213"/>
                  </a:lnTo>
                  <a:cubicBezTo>
                    <a:pt x="3995" y="3030"/>
                    <a:pt x="3515" y="2734"/>
                    <a:pt x="3059" y="2460"/>
                  </a:cubicBezTo>
                  <a:cubicBezTo>
                    <a:pt x="3812" y="2163"/>
                    <a:pt x="4565" y="1980"/>
                    <a:pt x="5341" y="1684"/>
                  </a:cubicBezTo>
                  <a:cubicBezTo>
                    <a:pt x="5433" y="1684"/>
                    <a:pt x="5433" y="1501"/>
                    <a:pt x="5341" y="1501"/>
                  </a:cubicBezTo>
                  <a:cubicBezTo>
                    <a:pt x="4565" y="1684"/>
                    <a:pt x="3812" y="1889"/>
                    <a:pt x="3150" y="2072"/>
                  </a:cubicBezTo>
                  <a:cubicBezTo>
                    <a:pt x="3241" y="1889"/>
                    <a:pt x="3424" y="1592"/>
                    <a:pt x="3515" y="1410"/>
                  </a:cubicBezTo>
                  <a:cubicBezTo>
                    <a:pt x="3812" y="1318"/>
                    <a:pt x="4086" y="1113"/>
                    <a:pt x="4383" y="1022"/>
                  </a:cubicBezTo>
                  <a:cubicBezTo>
                    <a:pt x="4474" y="1022"/>
                    <a:pt x="4474" y="839"/>
                    <a:pt x="4291" y="839"/>
                  </a:cubicBezTo>
                  <a:cubicBezTo>
                    <a:pt x="4086" y="930"/>
                    <a:pt x="3903" y="1022"/>
                    <a:pt x="3721" y="1022"/>
                  </a:cubicBezTo>
                  <a:cubicBezTo>
                    <a:pt x="3812" y="839"/>
                    <a:pt x="3995" y="542"/>
                    <a:pt x="4086" y="360"/>
                  </a:cubicBezTo>
                  <a:cubicBezTo>
                    <a:pt x="4153" y="253"/>
                    <a:pt x="4141" y="208"/>
                    <a:pt x="4102" y="208"/>
                  </a:cubicBezTo>
                  <a:cubicBezTo>
                    <a:pt x="4074" y="208"/>
                    <a:pt x="4033" y="231"/>
                    <a:pt x="3995" y="268"/>
                  </a:cubicBezTo>
                  <a:cubicBezTo>
                    <a:pt x="3812" y="542"/>
                    <a:pt x="3630" y="930"/>
                    <a:pt x="3333" y="1227"/>
                  </a:cubicBezTo>
                  <a:cubicBezTo>
                    <a:pt x="3333" y="1227"/>
                    <a:pt x="3241" y="1318"/>
                    <a:pt x="3150" y="1318"/>
                  </a:cubicBezTo>
                  <a:cubicBezTo>
                    <a:pt x="3059" y="1410"/>
                    <a:pt x="3150" y="1501"/>
                    <a:pt x="3150" y="1501"/>
                  </a:cubicBezTo>
                  <a:cubicBezTo>
                    <a:pt x="3059" y="1798"/>
                    <a:pt x="2853" y="1980"/>
                    <a:pt x="2762" y="2254"/>
                  </a:cubicBezTo>
                  <a:lnTo>
                    <a:pt x="2671" y="2163"/>
                  </a:lnTo>
                  <a:cubicBezTo>
                    <a:pt x="2488" y="1501"/>
                    <a:pt x="2374" y="748"/>
                    <a:pt x="2283" y="86"/>
                  </a:cubicBezTo>
                  <a:cubicBezTo>
                    <a:pt x="2283" y="29"/>
                    <a:pt x="2237" y="0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7"/>
            <p:cNvSpPr/>
            <p:nvPr/>
          </p:nvSpPr>
          <p:spPr>
            <a:xfrm>
              <a:off x="5623276" y="1045919"/>
              <a:ext cx="8313" cy="30011"/>
            </a:xfrm>
            <a:custGeom>
              <a:avLst/>
              <a:gdLst/>
              <a:ahLst/>
              <a:cxnLst/>
              <a:rect l="l" t="t" r="r" b="b"/>
              <a:pathLst>
                <a:path w="367" h="1325" extrusionOk="0">
                  <a:moveTo>
                    <a:pt x="1" y="1"/>
                  </a:moveTo>
                  <a:cubicBezTo>
                    <a:pt x="183" y="480"/>
                    <a:pt x="183" y="868"/>
                    <a:pt x="92" y="1256"/>
                  </a:cubicBezTo>
                  <a:cubicBezTo>
                    <a:pt x="92" y="1302"/>
                    <a:pt x="115" y="1325"/>
                    <a:pt x="138" y="1325"/>
                  </a:cubicBezTo>
                  <a:cubicBezTo>
                    <a:pt x="161" y="1325"/>
                    <a:pt x="183" y="1302"/>
                    <a:pt x="183" y="1256"/>
                  </a:cubicBezTo>
                  <a:cubicBezTo>
                    <a:pt x="366" y="868"/>
                    <a:pt x="275" y="389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7"/>
            <p:cNvSpPr/>
            <p:nvPr/>
          </p:nvSpPr>
          <p:spPr>
            <a:xfrm>
              <a:off x="6562142" y="3060637"/>
              <a:ext cx="90509" cy="85844"/>
            </a:xfrm>
            <a:custGeom>
              <a:avLst/>
              <a:gdLst/>
              <a:ahLst/>
              <a:cxnLst/>
              <a:rect l="l" t="t" r="r" b="b"/>
              <a:pathLst>
                <a:path w="3996" h="3790" extrusionOk="0">
                  <a:moveTo>
                    <a:pt x="1621" y="1"/>
                  </a:moveTo>
                  <a:cubicBezTo>
                    <a:pt x="1576" y="1"/>
                    <a:pt x="1530" y="24"/>
                    <a:pt x="1530" y="69"/>
                  </a:cubicBezTo>
                  <a:cubicBezTo>
                    <a:pt x="1621" y="549"/>
                    <a:pt x="1621" y="1028"/>
                    <a:pt x="1713" y="1416"/>
                  </a:cubicBezTo>
                  <a:cubicBezTo>
                    <a:pt x="1530" y="1325"/>
                    <a:pt x="1233" y="1119"/>
                    <a:pt x="1051" y="1028"/>
                  </a:cubicBezTo>
                  <a:cubicBezTo>
                    <a:pt x="1051" y="845"/>
                    <a:pt x="1051" y="754"/>
                    <a:pt x="959" y="640"/>
                  </a:cubicBezTo>
                  <a:lnTo>
                    <a:pt x="959" y="69"/>
                  </a:lnTo>
                  <a:lnTo>
                    <a:pt x="868" y="69"/>
                  </a:lnTo>
                  <a:lnTo>
                    <a:pt x="868" y="640"/>
                  </a:lnTo>
                  <a:lnTo>
                    <a:pt x="868" y="845"/>
                  </a:lnTo>
                  <a:cubicBezTo>
                    <a:pt x="663" y="754"/>
                    <a:pt x="571" y="640"/>
                    <a:pt x="389" y="549"/>
                  </a:cubicBezTo>
                  <a:lnTo>
                    <a:pt x="297" y="640"/>
                  </a:lnTo>
                  <a:cubicBezTo>
                    <a:pt x="480" y="845"/>
                    <a:pt x="663" y="1028"/>
                    <a:pt x="868" y="1119"/>
                  </a:cubicBezTo>
                  <a:cubicBezTo>
                    <a:pt x="663" y="1210"/>
                    <a:pt x="389" y="1325"/>
                    <a:pt x="92" y="1416"/>
                  </a:cubicBezTo>
                  <a:cubicBezTo>
                    <a:pt x="1" y="1416"/>
                    <a:pt x="92" y="1507"/>
                    <a:pt x="206" y="1507"/>
                  </a:cubicBezTo>
                  <a:cubicBezTo>
                    <a:pt x="389" y="1416"/>
                    <a:pt x="663" y="1416"/>
                    <a:pt x="868" y="1325"/>
                  </a:cubicBezTo>
                  <a:cubicBezTo>
                    <a:pt x="959" y="1325"/>
                    <a:pt x="959" y="1210"/>
                    <a:pt x="959" y="1210"/>
                  </a:cubicBezTo>
                  <a:cubicBezTo>
                    <a:pt x="1142" y="1416"/>
                    <a:pt x="1439" y="1598"/>
                    <a:pt x="1621" y="1781"/>
                  </a:cubicBezTo>
                  <a:cubicBezTo>
                    <a:pt x="1233" y="1895"/>
                    <a:pt x="777" y="2078"/>
                    <a:pt x="297" y="2169"/>
                  </a:cubicBezTo>
                  <a:cubicBezTo>
                    <a:pt x="206" y="2260"/>
                    <a:pt x="206" y="2352"/>
                    <a:pt x="297" y="2352"/>
                  </a:cubicBezTo>
                  <a:cubicBezTo>
                    <a:pt x="868" y="2260"/>
                    <a:pt x="1347" y="2078"/>
                    <a:pt x="1804" y="1986"/>
                  </a:cubicBezTo>
                  <a:lnTo>
                    <a:pt x="1804" y="1986"/>
                  </a:lnTo>
                  <a:cubicBezTo>
                    <a:pt x="1621" y="2260"/>
                    <a:pt x="1530" y="2466"/>
                    <a:pt x="1347" y="2740"/>
                  </a:cubicBezTo>
                  <a:cubicBezTo>
                    <a:pt x="1051" y="2740"/>
                    <a:pt x="868" y="2831"/>
                    <a:pt x="571" y="2831"/>
                  </a:cubicBezTo>
                  <a:cubicBezTo>
                    <a:pt x="480" y="2831"/>
                    <a:pt x="480" y="2922"/>
                    <a:pt x="571" y="2922"/>
                  </a:cubicBezTo>
                  <a:lnTo>
                    <a:pt x="1233" y="2922"/>
                  </a:lnTo>
                  <a:lnTo>
                    <a:pt x="1233" y="3036"/>
                  </a:lnTo>
                  <a:lnTo>
                    <a:pt x="1142" y="3128"/>
                  </a:lnTo>
                  <a:cubicBezTo>
                    <a:pt x="1077" y="3192"/>
                    <a:pt x="1150" y="3257"/>
                    <a:pt x="1198" y="3257"/>
                  </a:cubicBezTo>
                  <a:cubicBezTo>
                    <a:pt x="1218" y="3257"/>
                    <a:pt x="1233" y="3246"/>
                    <a:pt x="1233" y="3219"/>
                  </a:cubicBezTo>
                  <a:lnTo>
                    <a:pt x="1347" y="3219"/>
                  </a:lnTo>
                  <a:cubicBezTo>
                    <a:pt x="1347" y="3402"/>
                    <a:pt x="1439" y="3607"/>
                    <a:pt x="1530" y="3790"/>
                  </a:cubicBezTo>
                  <a:cubicBezTo>
                    <a:pt x="1530" y="3790"/>
                    <a:pt x="1621" y="3790"/>
                    <a:pt x="1621" y="3698"/>
                  </a:cubicBezTo>
                  <a:cubicBezTo>
                    <a:pt x="1621" y="3493"/>
                    <a:pt x="1530" y="3310"/>
                    <a:pt x="1439" y="3036"/>
                  </a:cubicBezTo>
                  <a:cubicBezTo>
                    <a:pt x="1621" y="2831"/>
                    <a:pt x="1713" y="2557"/>
                    <a:pt x="1918" y="2260"/>
                  </a:cubicBezTo>
                  <a:cubicBezTo>
                    <a:pt x="2009" y="2648"/>
                    <a:pt x="2101" y="2922"/>
                    <a:pt x="2283" y="3310"/>
                  </a:cubicBezTo>
                  <a:cubicBezTo>
                    <a:pt x="2283" y="3337"/>
                    <a:pt x="2291" y="3348"/>
                    <a:pt x="2302" y="3348"/>
                  </a:cubicBezTo>
                  <a:cubicBezTo>
                    <a:pt x="2329" y="3348"/>
                    <a:pt x="2374" y="3284"/>
                    <a:pt x="2374" y="3219"/>
                  </a:cubicBezTo>
                  <a:cubicBezTo>
                    <a:pt x="2283" y="2831"/>
                    <a:pt x="2192" y="2466"/>
                    <a:pt x="2101" y="2078"/>
                  </a:cubicBezTo>
                  <a:lnTo>
                    <a:pt x="2101" y="2078"/>
                  </a:lnTo>
                  <a:cubicBezTo>
                    <a:pt x="2374" y="2260"/>
                    <a:pt x="2671" y="2466"/>
                    <a:pt x="2945" y="2557"/>
                  </a:cubicBezTo>
                  <a:lnTo>
                    <a:pt x="2945" y="2648"/>
                  </a:lnTo>
                  <a:cubicBezTo>
                    <a:pt x="3059" y="2831"/>
                    <a:pt x="3059" y="2922"/>
                    <a:pt x="3059" y="3128"/>
                  </a:cubicBezTo>
                  <a:cubicBezTo>
                    <a:pt x="3059" y="3219"/>
                    <a:pt x="3059" y="3402"/>
                    <a:pt x="3151" y="3493"/>
                  </a:cubicBezTo>
                  <a:cubicBezTo>
                    <a:pt x="3151" y="3550"/>
                    <a:pt x="3173" y="3579"/>
                    <a:pt x="3196" y="3579"/>
                  </a:cubicBezTo>
                  <a:cubicBezTo>
                    <a:pt x="3219" y="3579"/>
                    <a:pt x="3242" y="3550"/>
                    <a:pt x="3242" y="3493"/>
                  </a:cubicBezTo>
                  <a:cubicBezTo>
                    <a:pt x="3242" y="3402"/>
                    <a:pt x="3242" y="3219"/>
                    <a:pt x="3151" y="3128"/>
                  </a:cubicBezTo>
                  <a:cubicBezTo>
                    <a:pt x="3151" y="2922"/>
                    <a:pt x="3151" y="2831"/>
                    <a:pt x="3059" y="2648"/>
                  </a:cubicBezTo>
                  <a:lnTo>
                    <a:pt x="3151" y="2648"/>
                  </a:lnTo>
                  <a:cubicBezTo>
                    <a:pt x="3242" y="2740"/>
                    <a:pt x="3333" y="2740"/>
                    <a:pt x="3424" y="2831"/>
                  </a:cubicBezTo>
                  <a:cubicBezTo>
                    <a:pt x="3630" y="2831"/>
                    <a:pt x="3630" y="2648"/>
                    <a:pt x="3516" y="2557"/>
                  </a:cubicBezTo>
                  <a:cubicBezTo>
                    <a:pt x="3516" y="2557"/>
                    <a:pt x="3424" y="2557"/>
                    <a:pt x="3424" y="2466"/>
                  </a:cubicBezTo>
                  <a:cubicBezTo>
                    <a:pt x="3516" y="2352"/>
                    <a:pt x="3721" y="2352"/>
                    <a:pt x="3812" y="2260"/>
                  </a:cubicBezTo>
                  <a:lnTo>
                    <a:pt x="3812" y="2169"/>
                  </a:lnTo>
                  <a:cubicBezTo>
                    <a:pt x="3630" y="2169"/>
                    <a:pt x="3516" y="2260"/>
                    <a:pt x="3333" y="2352"/>
                  </a:cubicBezTo>
                  <a:lnTo>
                    <a:pt x="3242" y="2352"/>
                  </a:lnTo>
                  <a:cubicBezTo>
                    <a:pt x="2945" y="2169"/>
                    <a:pt x="2580" y="1986"/>
                    <a:pt x="2283" y="1781"/>
                  </a:cubicBezTo>
                  <a:cubicBezTo>
                    <a:pt x="2854" y="1598"/>
                    <a:pt x="3333" y="1416"/>
                    <a:pt x="3904" y="1210"/>
                  </a:cubicBezTo>
                  <a:cubicBezTo>
                    <a:pt x="3995" y="1210"/>
                    <a:pt x="3995" y="1119"/>
                    <a:pt x="3904" y="1119"/>
                  </a:cubicBezTo>
                  <a:cubicBezTo>
                    <a:pt x="3333" y="1325"/>
                    <a:pt x="2854" y="1416"/>
                    <a:pt x="2283" y="1598"/>
                  </a:cubicBezTo>
                  <a:cubicBezTo>
                    <a:pt x="2374" y="1416"/>
                    <a:pt x="2489" y="1210"/>
                    <a:pt x="2580" y="1028"/>
                  </a:cubicBezTo>
                  <a:cubicBezTo>
                    <a:pt x="2762" y="937"/>
                    <a:pt x="2945" y="845"/>
                    <a:pt x="3242" y="845"/>
                  </a:cubicBezTo>
                  <a:cubicBezTo>
                    <a:pt x="3242" y="754"/>
                    <a:pt x="3242" y="640"/>
                    <a:pt x="3151" y="640"/>
                  </a:cubicBezTo>
                  <a:cubicBezTo>
                    <a:pt x="3059" y="640"/>
                    <a:pt x="2854" y="754"/>
                    <a:pt x="2762" y="845"/>
                  </a:cubicBezTo>
                  <a:cubicBezTo>
                    <a:pt x="2854" y="640"/>
                    <a:pt x="2945" y="457"/>
                    <a:pt x="3059" y="275"/>
                  </a:cubicBezTo>
                  <a:cubicBezTo>
                    <a:pt x="3059" y="183"/>
                    <a:pt x="2945" y="183"/>
                    <a:pt x="2945" y="183"/>
                  </a:cubicBezTo>
                  <a:cubicBezTo>
                    <a:pt x="2762" y="457"/>
                    <a:pt x="2671" y="640"/>
                    <a:pt x="2489" y="937"/>
                  </a:cubicBezTo>
                  <a:cubicBezTo>
                    <a:pt x="2489" y="937"/>
                    <a:pt x="2374" y="937"/>
                    <a:pt x="2283" y="1028"/>
                  </a:cubicBezTo>
                  <a:cubicBezTo>
                    <a:pt x="2283" y="1028"/>
                    <a:pt x="2283" y="1119"/>
                    <a:pt x="2374" y="1119"/>
                  </a:cubicBezTo>
                  <a:cubicBezTo>
                    <a:pt x="2283" y="1325"/>
                    <a:pt x="2101" y="1507"/>
                    <a:pt x="2009" y="1598"/>
                  </a:cubicBezTo>
                  <a:lnTo>
                    <a:pt x="1918" y="1598"/>
                  </a:lnTo>
                  <a:cubicBezTo>
                    <a:pt x="1804" y="1119"/>
                    <a:pt x="1713" y="549"/>
                    <a:pt x="1713" y="69"/>
                  </a:cubicBezTo>
                  <a:cubicBezTo>
                    <a:pt x="1713" y="24"/>
                    <a:pt x="1667" y="1"/>
                    <a:pt x="1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7"/>
            <p:cNvSpPr/>
            <p:nvPr/>
          </p:nvSpPr>
          <p:spPr>
            <a:xfrm>
              <a:off x="6613852" y="3060116"/>
              <a:ext cx="4666" cy="21744"/>
            </a:xfrm>
            <a:custGeom>
              <a:avLst/>
              <a:gdLst/>
              <a:ahLst/>
              <a:cxnLst/>
              <a:rect l="l" t="t" r="r" b="b"/>
              <a:pathLst>
                <a:path w="206" h="960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389"/>
                    <a:pt x="91" y="663"/>
                    <a:pt x="0" y="960"/>
                  </a:cubicBezTo>
                  <a:lnTo>
                    <a:pt x="91" y="960"/>
                  </a:lnTo>
                  <a:cubicBezTo>
                    <a:pt x="206" y="663"/>
                    <a:pt x="206" y="29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7"/>
            <p:cNvSpPr/>
            <p:nvPr/>
          </p:nvSpPr>
          <p:spPr>
            <a:xfrm>
              <a:off x="6064793" y="3913682"/>
              <a:ext cx="88426" cy="85843"/>
            </a:xfrm>
            <a:custGeom>
              <a:avLst/>
              <a:gdLst/>
              <a:ahLst/>
              <a:cxnLst/>
              <a:rect l="l" t="t" r="r" b="b"/>
              <a:pathLst>
                <a:path w="3904" h="3790" extrusionOk="0">
                  <a:moveTo>
                    <a:pt x="2945" y="2648"/>
                  </a:moveTo>
                  <a:lnTo>
                    <a:pt x="2945" y="3127"/>
                  </a:lnTo>
                  <a:cubicBezTo>
                    <a:pt x="3036" y="3219"/>
                    <a:pt x="3036" y="3401"/>
                    <a:pt x="3036" y="3493"/>
                  </a:cubicBezTo>
                  <a:cubicBezTo>
                    <a:pt x="3082" y="3550"/>
                    <a:pt x="3105" y="3578"/>
                    <a:pt x="3116" y="3578"/>
                  </a:cubicBezTo>
                  <a:cubicBezTo>
                    <a:pt x="3128" y="3578"/>
                    <a:pt x="3128" y="3550"/>
                    <a:pt x="3128" y="3493"/>
                  </a:cubicBezTo>
                  <a:lnTo>
                    <a:pt x="3128" y="3127"/>
                  </a:lnTo>
                  <a:cubicBezTo>
                    <a:pt x="3036" y="2922"/>
                    <a:pt x="3036" y="2831"/>
                    <a:pt x="2945" y="2648"/>
                  </a:cubicBezTo>
                  <a:close/>
                  <a:moveTo>
                    <a:pt x="1564" y="0"/>
                  </a:moveTo>
                  <a:cubicBezTo>
                    <a:pt x="1536" y="0"/>
                    <a:pt x="1507" y="23"/>
                    <a:pt x="1507" y="69"/>
                  </a:cubicBezTo>
                  <a:cubicBezTo>
                    <a:pt x="1507" y="548"/>
                    <a:pt x="1621" y="1028"/>
                    <a:pt x="1621" y="1416"/>
                  </a:cubicBezTo>
                  <a:cubicBezTo>
                    <a:pt x="1416" y="1324"/>
                    <a:pt x="1142" y="1119"/>
                    <a:pt x="937" y="1028"/>
                  </a:cubicBezTo>
                  <a:lnTo>
                    <a:pt x="937" y="639"/>
                  </a:lnTo>
                  <a:cubicBezTo>
                    <a:pt x="937" y="457"/>
                    <a:pt x="937" y="274"/>
                    <a:pt x="845" y="69"/>
                  </a:cubicBezTo>
                  <a:lnTo>
                    <a:pt x="754" y="69"/>
                  </a:lnTo>
                  <a:lnTo>
                    <a:pt x="754" y="639"/>
                  </a:lnTo>
                  <a:lnTo>
                    <a:pt x="754" y="845"/>
                  </a:lnTo>
                  <a:cubicBezTo>
                    <a:pt x="663" y="754"/>
                    <a:pt x="480" y="639"/>
                    <a:pt x="275" y="548"/>
                  </a:cubicBezTo>
                  <a:cubicBezTo>
                    <a:pt x="275" y="530"/>
                    <a:pt x="271" y="523"/>
                    <a:pt x="266" y="523"/>
                  </a:cubicBezTo>
                  <a:cubicBezTo>
                    <a:pt x="245" y="523"/>
                    <a:pt x="202" y="639"/>
                    <a:pt x="275" y="639"/>
                  </a:cubicBezTo>
                  <a:cubicBezTo>
                    <a:pt x="366" y="845"/>
                    <a:pt x="663" y="936"/>
                    <a:pt x="845" y="1119"/>
                  </a:cubicBezTo>
                  <a:lnTo>
                    <a:pt x="754" y="1119"/>
                  </a:lnTo>
                  <a:cubicBezTo>
                    <a:pt x="571" y="1210"/>
                    <a:pt x="275" y="1324"/>
                    <a:pt x="92" y="1416"/>
                  </a:cubicBezTo>
                  <a:cubicBezTo>
                    <a:pt x="1" y="1416"/>
                    <a:pt x="1" y="1507"/>
                    <a:pt x="92" y="1507"/>
                  </a:cubicBezTo>
                  <a:cubicBezTo>
                    <a:pt x="366" y="1416"/>
                    <a:pt x="571" y="1324"/>
                    <a:pt x="845" y="1324"/>
                  </a:cubicBezTo>
                  <a:lnTo>
                    <a:pt x="845" y="1210"/>
                  </a:lnTo>
                  <a:cubicBezTo>
                    <a:pt x="1142" y="1416"/>
                    <a:pt x="1325" y="1598"/>
                    <a:pt x="1621" y="1689"/>
                  </a:cubicBezTo>
                  <a:cubicBezTo>
                    <a:pt x="1142" y="1895"/>
                    <a:pt x="663" y="1986"/>
                    <a:pt x="183" y="2169"/>
                  </a:cubicBezTo>
                  <a:cubicBezTo>
                    <a:pt x="92" y="2260"/>
                    <a:pt x="183" y="2351"/>
                    <a:pt x="275" y="2351"/>
                  </a:cubicBezTo>
                  <a:cubicBezTo>
                    <a:pt x="754" y="2260"/>
                    <a:pt x="1233" y="2077"/>
                    <a:pt x="1713" y="1986"/>
                  </a:cubicBezTo>
                  <a:lnTo>
                    <a:pt x="1713" y="1986"/>
                  </a:lnTo>
                  <a:cubicBezTo>
                    <a:pt x="1621" y="2260"/>
                    <a:pt x="1416" y="2466"/>
                    <a:pt x="1233" y="2739"/>
                  </a:cubicBezTo>
                  <a:cubicBezTo>
                    <a:pt x="1051" y="2739"/>
                    <a:pt x="754" y="2831"/>
                    <a:pt x="480" y="2831"/>
                  </a:cubicBezTo>
                  <a:lnTo>
                    <a:pt x="480" y="2922"/>
                  </a:lnTo>
                  <a:lnTo>
                    <a:pt x="1142" y="2922"/>
                  </a:lnTo>
                  <a:cubicBezTo>
                    <a:pt x="1142" y="3036"/>
                    <a:pt x="1051" y="3127"/>
                    <a:pt x="1051" y="3127"/>
                  </a:cubicBezTo>
                  <a:cubicBezTo>
                    <a:pt x="1051" y="3192"/>
                    <a:pt x="1096" y="3257"/>
                    <a:pt x="1155" y="3257"/>
                  </a:cubicBezTo>
                  <a:cubicBezTo>
                    <a:pt x="1180" y="3257"/>
                    <a:pt x="1207" y="3245"/>
                    <a:pt x="1233" y="3219"/>
                  </a:cubicBezTo>
                  <a:cubicBezTo>
                    <a:pt x="1325" y="3401"/>
                    <a:pt x="1325" y="3607"/>
                    <a:pt x="1416" y="3789"/>
                  </a:cubicBezTo>
                  <a:cubicBezTo>
                    <a:pt x="1507" y="3789"/>
                    <a:pt x="1621" y="3789"/>
                    <a:pt x="1621" y="3698"/>
                  </a:cubicBezTo>
                  <a:cubicBezTo>
                    <a:pt x="1507" y="3493"/>
                    <a:pt x="1416" y="3219"/>
                    <a:pt x="1325" y="3036"/>
                  </a:cubicBezTo>
                  <a:cubicBezTo>
                    <a:pt x="1507" y="2739"/>
                    <a:pt x="1713" y="2557"/>
                    <a:pt x="1804" y="2260"/>
                  </a:cubicBezTo>
                  <a:cubicBezTo>
                    <a:pt x="1895" y="2648"/>
                    <a:pt x="1986" y="2922"/>
                    <a:pt x="2192" y="3310"/>
                  </a:cubicBezTo>
                  <a:cubicBezTo>
                    <a:pt x="2192" y="3337"/>
                    <a:pt x="2208" y="3348"/>
                    <a:pt x="2227" y="3348"/>
                  </a:cubicBezTo>
                  <a:cubicBezTo>
                    <a:pt x="2275" y="3348"/>
                    <a:pt x="2348" y="3283"/>
                    <a:pt x="2283" y="3219"/>
                  </a:cubicBezTo>
                  <a:cubicBezTo>
                    <a:pt x="2192" y="2831"/>
                    <a:pt x="2078" y="2466"/>
                    <a:pt x="1986" y="1986"/>
                  </a:cubicBezTo>
                  <a:lnTo>
                    <a:pt x="1986" y="1986"/>
                  </a:lnTo>
                  <a:cubicBezTo>
                    <a:pt x="2283" y="2260"/>
                    <a:pt x="2557" y="2351"/>
                    <a:pt x="2854" y="2557"/>
                  </a:cubicBezTo>
                  <a:cubicBezTo>
                    <a:pt x="2854" y="2557"/>
                    <a:pt x="2854" y="2648"/>
                    <a:pt x="2945" y="2648"/>
                  </a:cubicBezTo>
                  <a:lnTo>
                    <a:pt x="3036" y="2648"/>
                  </a:lnTo>
                  <a:cubicBezTo>
                    <a:pt x="3128" y="2648"/>
                    <a:pt x="3219" y="2739"/>
                    <a:pt x="3424" y="2831"/>
                  </a:cubicBezTo>
                  <a:cubicBezTo>
                    <a:pt x="3516" y="2831"/>
                    <a:pt x="3607" y="2648"/>
                    <a:pt x="3516" y="2557"/>
                  </a:cubicBezTo>
                  <a:cubicBezTo>
                    <a:pt x="3424" y="2557"/>
                    <a:pt x="3333" y="2557"/>
                    <a:pt x="3333" y="2466"/>
                  </a:cubicBezTo>
                  <a:cubicBezTo>
                    <a:pt x="3516" y="2351"/>
                    <a:pt x="3607" y="2351"/>
                    <a:pt x="3698" y="2260"/>
                  </a:cubicBezTo>
                  <a:cubicBezTo>
                    <a:pt x="3790" y="2169"/>
                    <a:pt x="3698" y="2169"/>
                    <a:pt x="3698" y="2169"/>
                  </a:cubicBezTo>
                  <a:cubicBezTo>
                    <a:pt x="3516" y="2169"/>
                    <a:pt x="3424" y="2260"/>
                    <a:pt x="3219" y="2351"/>
                  </a:cubicBezTo>
                  <a:lnTo>
                    <a:pt x="3128" y="2351"/>
                  </a:lnTo>
                  <a:cubicBezTo>
                    <a:pt x="2854" y="2169"/>
                    <a:pt x="2557" y="1986"/>
                    <a:pt x="2192" y="1781"/>
                  </a:cubicBezTo>
                  <a:cubicBezTo>
                    <a:pt x="2763" y="1598"/>
                    <a:pt x="3333" y="1416"/>
                    <a:pt x="3790" y="1210"/>
                  </a:cubicBezTo>
                  <a:cubicBezTo>
                    <a:pt x="3904" y="1210"/>
                    <a:pt x="3904" y="1119"/>
                    <a:pt x="3790" y="1119"/>
                  </a:cubicBezTo>
                  <a:cubicBezTo>
                    <a:pt x="3333" y="1324"/>
                    <a:pt x="2763" y="1416"/>
                    <a:pt x="2192" y="1598"/>
                  </a:cubicBezTo>
                  <a:cubicBezTo>
                    <a:pt x="2283" y="1416"/>
                    <a:pt x="2375" y="1210"/>
                    <a:pt x="2466" y="1028"/>
                  </a:cubicBezTo>
                  <a:cubicBezTo>
                    <a:pt x="2763" y="936"/>
                    <a:pt x="2945" y="845"/>
                    <a:pt x="3128" y="754"/>
                  </a:cubicBezTo>
                  <a:cubicBezTo>
                    <a:pt x="3202" y="754"/>
                    <a:pt x="3155" y="616"/>
                    <a:pt x="3085" y="616"/>
                  </a:cubicBezTo>
                  <a:cubicBezTo>
                    <a:pt x="3070" y="616"/>
                    <a:pt x="3053" y="623"/>
                    <a:pt x="3036" y="639"/>
                  </a:cubicBezTo>
                  <a:cubicBezTo>
                    <a:pt x="2945" y="639"/>
                    <a:pt x="2763" y="754"/>
                    <a:pt x="2648" y="845"/>
                  </a:cubicBezTo>
                  <a:cubicBezTo>
                    <a:pt x="2763" y="639"/>
                    <a:pt x="2854" y="457"/>
                    <a:pt x="2945" y="274"/>
                  </a:cubicBezTo>
                  <a:cubicBezTo>
                    <a:pt x="3009" y="210"/>
                    <a:pt x="2983" y="135"/>
                    <a:pt x="2931" y="135"/>
                  </a:cubicBezTo>
                  <a:cubicBezTo>
                    <a:pt x="2908" y="135"/>
                    <a:pt x="2881" y="149"/>
                    <a:pt x="2854" y="183"/>
                  </a:cubicBezTo>
                  <a:cubicBezTo>
                    <a:pt x="2763" y="457"/>
                    <a:pt x="2557" y="639"/>
                    <a:pt x="2375" y="936"/>
                  </a:cubicBezTo>
                  <a:lnTo>
                    <a:pt x="2283" y="936"/>
                  </a:lnTo>
                  <a:cubicBezTo>
                    <a:pt x="2192" y="1028"/>
                    <a:pt x="2192" y="1119"/>
                    <a:pt x="2283" y="1119"/>
                  </a:cubicBezTo>
                  <a:cubicBezTo>
                    <a:pt x="2192" y="1324"/>
                    <a:pt x="2078" y="1507"/>
                    <a:pt x="1895" y="1598"/>
                  </a:cubicBezTo>
                  <a:cubicBezTo>
                    <a:pt x="1713" y="1119"/>
                    <a:pt x="1713" y="548"/>
                    <a:pt x="1621" y="69"/>
                  </a:cubicBezTo>
                  <a:cubicBezTo>
                    <a:pt x="1621" y="23"/>
                    <a:pt x="1593" y="0"/>
                    <a:pt x="15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7"/>
            <p:cNvSpPr/>
            <p:nvPr/>
          </p:nvSpPr>
          <p:spPr>
            <a:xfrm>
              <a:off x="6114419" y="3913161"/>
              <a:ext cx="6229" cy="21744"/>
            </a:xfrm>
            <a:custGeom>
              <a:avLst/>
              <a:gdLst/>
              <a:ahLst/>
              <a:cxnLst/>
              <a:rect l="l" t="t" r="r" b="b"/>
              <a:pathLst>
                <a:path w="275" h="960" extrusionOk="0">
                  <a:moveTo>
                    <a:pt x="1" y="1"/>
                  </a:moveTo>
                  <a:lnTo>
                    <a:pt x="1" y="92"/>
                  </a:lnTo>
                  <a:cubicBezTo>
                    <a:pt x="92" y="389"/>
                    <a:pt x="92" y="571"/>
                    <a:pt x="92" y="959"/>
                  </a:cubicBezTo>
                  <a:lnTo>
                    <a:pt x="184" y="959"/>
                  </a:lnTo>
                  <a:cubicBezTo>
                    <a:pt x="275" y="662"/>
                    <a:pt x="184" y="29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7"/>
            <p:cNvSpPr/>
            <p:nvPr/>
          </p:nvSpPr>
          <p:spPr>
            <a:xfrm>
              <a:off x="961345" y="2700955"/>
              <a:ext cx="117984" cy="112910"/>
            </a:xfrm>
            <a:custGeom>
              <a:avLst/>
              <a:gdLst/>
              <a:ahLst/>
              <a:cxnLst/>
              <a:rect l="l" t="t" r="r" b="b"/>
              <a:pathLst>
                <a:path w="5209" h="4985" extrusionOk="0">
                  <a:moveTo>
                    <a:pt x="2100" y="0"/>
                  </a:moveTo>
                  <a:cubicBezTo>
                    <a:pt x="2054" y="0"/>
                    <a:pt x="2009" y="29"/>
                    <a:pt x="2009" y="86"/>
                  </a:cubicBezTo>
                  <a:cubicBezTo>
                    <a:pt x="2100" y="748"/>
                    <a:pt x="2100" y="1318"/>
                    <a:pt x="2191" y="1889"/>
                  </a:cubicBezTo>
                  <a:cubicBezTo>
                    <a:pt x="1917" y="1683"/>
                    <a:pt x="1621" y="1501"/>
                    <a:pt x="1347" y="1318"/>
                  </a:cubicBezTo>
                  <a:cubicBezTo>
                    <a:pt x="1347" y="1113"/>
                    <a:pt x="1233" y="930"/>
                    <a:pt x="1233" y="748"/>
                  </a:cubicBezTo>
                  <a:lnTo>
                    <a:pt x="1233" y="86"/>
                  </a:lnTo>
                  <a:cubicBezTo>
                    <a:pt x="1141" y="86"/>
                    <a:pt x="1050" y="86"/>
                    <a:pt x="1050" y="177"/>
                  </a:cubicBezTo>
                  <a:lnTo>
                    <a:pt x="1050" y="839"/>
                  </a:lnTo>
                  <a:lnTo>
                    <a:pt x="1050" y="1113"/>
                  </a:lnTo>
                  <a:cubicBezTo>
                    <a:pt x="867" y="1021"/>
                    <a:pt x="662" y="839"/>
                    <a:pt x="479" y="748"/>
                  </a:cubicBezTo>
                  <a:cubicBezTo>
                    <a:pt x="453" y="721"/>
                    <a:pt x="426" y="710"/>
                    <a:pt x="404" y="710"/>
                  </a:cubicBezTo>
                  <a:cubicBezTo>
                    <a:pt x="350" y="710"/>
                    <a:pt x="324" y="774"/>
                    <a:pt x="388" y="839"/>
                  </a:cubicBezTo>
                  <a:cubicBezTo>
                    <a:pt x="571" y="1021"/>
                    <a:pt x="867" y="1318"/>
                    <a:pt x="1141" y="1501"/>
                  </a:cubicBezTo>
                  <a:cubicBezTo>
                    <a:pt x="776" y="1592"/>
                    <a:pt x="479" y="1683"/>
                    <a:pt x="91" y="1798"/>
                  </a:cubicBezTo>
                  <a:cubicBezTo>
                    <a:pt x="0" y="1798"/>
                    <a:pt x="0" y="1980"/>
                    <a:pt x="91" y="1980"/>
                  </a:cubicBezTo>
                  <a:cubicBezTo>
                    <a:pt x="479" y="1889"/>
                    <a:pt x="776" y="1798"/>
                    <a:pt x="1141" y="1683"/>
                  </a:cubicBezTo>
                  <a:lnTo>
                    <a:pt x="1233" y="1592"/>
                  </a:lnTo>
                  <a:cubicBezTo>
                    <a:pt x="1529" y="1798"/>
                    <a:pt x="1803" y="2071"/>
                    <a:pt x="2100" y="2254"/>
                  </a:cubicBezTo>
                  <a:cubicBezTo>
                    <a:pt x="1529" y="2459"/>
                    <a:pt x="959" y="2642"/>
                    <a:pt x="297" y="2939"/>
                  </a:cubicBezTo>
                  <a:cubicBezTo>
                    <a:pt x="205" y="2939"/>
                    <a:pt x="297" y="3121"/>
                    <a:pt x="388" y="3121"/>
                  </a:cubicBezTo>
                  <a:cubicBezTo>
                    <a:pt x="1050" y="2939"/>
                    <a:pt x="1712" y="2733"/>
                    <a:pt x="2374" y="2551"/>
                  </a:cubicBezTo>
                  <a:lnTo>
                    <a:pt x="2374" y="2551"/>
                  </a:lnTo>
                  <a:cubicBezTo>
                    <a:pt x="2100" y="2939"/>
                    <a:pt x="1917" y="3304"/>
                    <a:pt x="1712" y="3692"/>
                  </a:cubicBezTo>
                  <a:lnTo>
                    <a:pt x="662" y="3692"/>
                  </a:lnTo>
                  <a:cubicBezTo>
                    <a:pt x="571" y="3692"/>
                    <a:pt x="571" y="3875"/>
                    <a:pt x="662" y="3875"/>
                  </a:cubicBezTo>
                  <a:lnTo>
                    <a:pt x="1529" y="3875"/>
                  </a:lnTo>
                  <a:cubicBezTo>
                    <a:pt x="1529" y="3966"/>
                    <a:pt x="1529" y="4080"/>
                    <a:pt x="1438" y="4171"/>
                  </a:cubicBezTo>
                  <a:cubicBezTo>
                    <a:pt x="1373" y="4236"/>
                    <a:pt x="1446" y="4300"/>
                    <a:pt x="1526" y="4300"/>
                  </a:cubicBezTo>
                  <a:cubicBezTo>
                    <a:pt x="1559" y="4300"/>
                    <a:pt x="1594" y="4289"/>
                    <a:pt x="1621" y="4263"/>
                  </a:cubicBezTo>
                  <a:lnTo>
                    <a:pt x="1712" y="4263"/>
                  </a:lnTo>
                  <a:cubicBezTo>
                    <a:pt x="1712" y="4445"/>
                    <a:pt x="1803" y="4742"/>
                    <a:pt x="1917" y="4925"/>
                  </a:cubicBezTo>
                  <a:cubicBezTo>
                    <a:pt x="1955" y="4962"/>
                    <a:pt x="2009" y="4985"/>
                    <a:pt x="2052" y="4985"/>
                  </a:cubicBezTo>
                  <a:cubicBezTo>
                    <a:pt x="2113" y="4985"/>
                    <a:pt x="2153" y="4940"/>
                    <a:pt x="2100" y="4833"/>
                  </a:cubicBezTo>
                  <a:cubicBezTo>
                    <a:pt x="2009" y="4537"/>
                    <a:pt x="1917" y="4263"/>
                    <a:pt x="1803" y="3966"/>
                  </a:cubicBezTo>
                  <a:cubicBezTo>
                    <a:pt x="2009" y="3692"/>
                    <a:pt x="2283" y="3304"/>
                    <a:pt x="2488" y="2939"/>
                  </a:cubicBezTo>
                  <a:cubicBezTo>
                    <a:pt x="2579" y="3395"/>
                    <a:pt x="2762" y="3875"/>
                    <a:pt x="2945" y="4354"/>
                  </a:cubicBezTo>
                  <a:cubicBezTo>
                    <a:pt x="2945" y="4381"/>
                    <a:pt x="2962" y="4392"/>
                    <a:pt x="2987" y="4392"/>
                  </a:cubicBezTo>
                  <a:cubicBezTo>
                    <a:pt x="3047" y="4392"/>
                    <a:pt x="3150" y="4327"/>
                    <a:pt x="3150" y="4263"/>
                  </a:cubicBezTo>
                  <a:cubicBezTo>
                    <a:pt x="2945" y="3783"/>
                    <a:pt x="2762" y="3213"/>
                    <a:pt x="2671" y="2642"/>
                  </a:cubicBezTo>
                  <a:lnTo>
                    <a:pt x="2671" y="2642"/>
                  </a:lnTo>
                  <a:cubicBezTo>
                    <a:pt x="3059" y="2939"/>
                    <a:pt x="3424" y="3121"/>
                    <a:pt x="3903" y="3395"/>
                  </a:cubicBezTo>
                  <a:lnTo>
                    <a:pt x="3903" y="3509"/>
                  </a:lnTo>
                  <a:cubicBezTo>
                    <a:pt x="3903" y="3692"/>
                    <a:pt x="3994" y="3875"/>
                    <a:pt x="3994" y="4080"/>
                  </a:cubicBezTo>
                  <a:cubicBezTo>
                    <a:pt x="3994" y="4263"/>
                    <a:pt x="3994" y="4445"/>
                    <a:pt x="4086" y="4651"/>
                  </a:cubicBezTo>
                  <a:cubicBezTo>
                    <a:pt x="4143" y="4696"/>
                    <a:pt x="4194" y="4719"/>
                    <a:pt x="4231" y="4719"/>
                  </a:cubicBezTo>
                  <a:cubicBezTo>
                    <a:pt x="4268" y="4719"/>
                    <a:pt x="4291" y="4696"/>
                    <a:pt x="4291" y="4651"/>
                  </a:cubicBezTo>
                  <a:cubicBezTo>
                    <a:pt x="4291" y="4445"/>
                    <a:pt x="4200" y="4263"/>
                    <a:pt x="4200" y="4080"/>
                  </a:cubicBezTo>
                  <a:cubicBezTo>
                    <a:pt x="4086" y="3875"/>
                    <a:pt x="4086" y="3692"/>
                    <a:pt x="3994" y="3509"/>
                  </a:cubicBezTo>
                  <a:cubicBezTo>
                    <a:pt x="4200" y="3509"/>
                    <a:pt x="4383" y="3601"/>
                    <a:pt x="4565" y="3692"/>
                  </a:cubicBezTo>
                  <a:cubicBezTo>
                    <a:pt x="4578" y="3705"/>
                    <a:pt x="4591" y="3710"/>
                    <a:pt x="4604" y="3710"/>
                  </a:cubicBezTo>
                  <a:cubicBezTo>
                    <a:pt x="4684" y="3710"/>
                    <a:pt x="4755" y="3494"/>
                    <a:pt x="4656" y="3395"/>
                  </a:cubicBezTo>
                  <a:cubicBezTo>
                    <a:pt x="4565" y="3395"/>
                    <a:pt x="4474" y="3304"/>
                    <a:pt x="4474" y="3304"/>
                  </a:cubicBezTo>
                  <a:lnTo>
                    <a:pt x="4474" y="3213"/>
                  </a:lnTo>
                  <a:cubicBezTo>
                    <a:pt x="4656" y="3121"/>
                    <a:pt x="4862" y="3121"/>
                    <a:pt x="5044" y="2939"/>
                  </a:cubicBezTo>
                  <a:cubicBezTo>
                    <a:pt x="5044" y="2939"/>
                    <a:pt x="5044" y="2825"/>
                    <a:pt x="4953" y="2825"/>
                  </a:cubicBezTo>
                  <a:cubicBezTo>
                    <a:pt x="4771" y="2939"/>
                    <a:pt x="4565" y="3030"/>
                    <a:pt x="4383" y="3121"/>
                  </a:cubicBezTo>
                  <a:lnTo>
                    <a:pt x="4200" y="3121"/>
                  </a:lnTo>
                  <a:cubicBezTo>
                    <a:pt x="3812" y="2825"/>
                    <a:pt x="3424" y="2642"/>
                    <a:pt x="2945" y="2368"/>
                  </a:cubicBezTo>
                  <a:cubicBezTo>
                    <a:pt x="3721" y="2071"/>
                    <a:pt x="4383" y="1889"/>
                    <a:pt x="5136" y="1592"/>
                  </a:cubicBezTo>
                  <a:cubicBezTo>
                    <a:pt x="5209" y="1592"/>
                    <a:pt x="5165" y="1475"/>
                    <a:pt x="5098" y="1475"/>
                  </a:cubicBezTo>
                  <a:cubicBezTo>
                    <a:pt x="5081" y="1475"/>
                    <a:pt x="5063" y="1483"/>
                    <a:pt x="5044" y="1501"/>
                  </a:cubicBezTo>
                  <a:cubicBezTo>
                    <a:pt x="4383" y="1683"/>
                    <a:pt x="3721" y="1889"/>
                    <a:pt x="2945" y="2071"/>
                  </a:cubicBezTo>
                  <a:cubicBezTo>
                    <a:pt x="3150" y="1798"/>
                    <a:pt x="3241" y="1592"/>
                    <a:pt x="3333" y="1318"/>
                  </a:cubicBezTo>
                  <a:cubicBezTo>
                    <a:pt x="3629" y="1227"/>
                    <a:pt x="3903" y="1113"/>
                    <a:pt x="4200" y="1021"/>
                  </a:cubicBezTo>
                  <a:cubicBezTo>
                    <a:pt x="4274" y="948"/>
                    <a:pt x="4288" y="814"/>
                    <a:pt x="4182" y="814"/>
                  </a:cubicBezTo>
                  <a:cubicBezTo>
                    <a:pt x="4157" y="814"/>
                    <a:pt x="4125" y="821"/>
                    <a:pt x="4086" y="839"/>
                  </a:cubicBezTo>
                  <a:cubicBezTo>
                    <a:pt x="3903" y="930"/>
                    <a:pt x="3721" y="930"/>
                    <a:pt x="3515" y="1021"/>
                  </a:cubicBezTo>
                  <a:cubicBezTo>
                    <a:pt x="3721" y="839"/>
                    <a:pt x="3812" y="542"/>
                    <a:pt x="3994" y="360"/>
                  </a:cubicBezTo>
                  <a:cubicBezTo>
                    <a:pt x="3994" y="253"/>
                    <a:pt x="3963" y="208"/>
                    <a:pt x="3919" y="208"/>
                  </a:cubicBezTo>
                  <a:cubicBezTo>
                    <a:pt x="3888" y="208"/>
                    <a:pt x="3850" y="230"/>
                    <a:pt x="3812" y="268"/>
                  </a:cubicBezTo>
                  <a:cubicBezTo>
                    <a:pt x="3629" y="542"/>
                    <a:pt x="3424" y="839"/>
                    <a:pt x="3241" y="1227"/>
                  </a:cubicBezTo>
                  <a:cubicBezTo>
                    <a:pt x="3150" y="1227"/>
                    <a:pt x="3059" y="1227"/>
                    <a:pt x="3059" y="1318"/>
                  </a:cubicBezTo>
                  <a:cubicBezTo>
                    <a:pt x="2945" y="1318"/>
                    <a:pt x="2945" y="1409"/>
                    <a:pt x="3059" y="1501"/>
                  </a:cubicBezTo>
                  <a:cubicBezTo>
                    <a:pt x="2945" y="1683"/>
                    <a:pt x="2762" y="1889"/>
                    <a:pt x="2579" y="2163"/>
                  </a:cubicBezTo>
                  <a:cubicBezTo>
                    <a:pt x="2579" y="2163"/>
                    <a:pt x="2579" y="2071"/>
                    <a:pt x="2488" y="2071"/>
                  </a:cubicBezTo>
                  <a:cubicBezTo>
                    <a:pt x="2374" y="1409"/>
                    <a:pt x="2283" y="748"/>
                    <a:pt x="2191" y="86"/>
                  </a:cubicBezTo>
                  <a:cubicBezTo>
                    <a:pt x="2191" y="29"/>
                    <a:pt x="2146" y="0"/>
                    <a:pt x="2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7"/>
            <p:cNvSpPr/>
            <p:nvPr/>
          </p:nvSpPr>
          <p:spPr>
            <a:xfrm>
              <a:off x="1028027" y="2700298"/>
              <a:ext cx="6750" cy="28448"/>
            </a:xfrm>
            <a:custGeom>
              <a:avLst/>
              <a:gdLst/>
              <a:ahLst/>
              <a:cxnLst/>
              <a:rect l="l" t="t" r="r" b="b"/>
              <a:pathLst>
                <a:path w="298" h="1256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389"/>
                    <a:pt x="115" y="777"/>
                    <a:pt x="115" y="1256"/>
                  </a:cubicBezTo>
                  <a:lnTo>
                    <a:pt x="206" y="1256"/>
                  </a:lnTo>
                  <a:cubicBezTo>
                    <a:pt x="297" y="868"/>
                    <a:pt x="206" y="38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7"/>
            <p:cNvSpPr/>
            <p:nvPr/>
          </p:nvSpPr>
          <p:spPr>
            <a:xfrm>
              <a:off x="5564862" y="3265370"/>
              <a:ext cx="118414" cy="113250"/>
            </a:xfrm>
            <a:custGeom>
              <a:avLst/>
              <a:gdLst/>
              <a:ahLst/>
              <a:cxnLst/>
              <a:rect l="l" t="t" r="r" b="b"/>
              <a:pathLst>
                <a:path w="5228" h="5000" extrusionOk="0">
                  <a:moveTo>
                    <a:pt x="2101" y="1"/>
                  </a:moveTo>
                  <a:cubicBezTo>
                    <a:pt x="2055" y="1"/>
                    <a:pt x="2009" y="23"/>
                    <a:pt x="2009" y="69"/>
                  </a:cubicBezTo>
                  <a:cubicBezTo>
                    <a:pt x="2009" y="731"/>
                    <a:pt x="2101" y="1302"/>
                    <a:pt x="2192" y="1872"/>
                  </a:cubicBezTo>
                  <a:cubicBezTo>
                    <a:pt x="1895" y="1690"/>
                    <a:pt x="1621" y="1507"/>
                    <a:pt x="1233" y="1302"/>
                  </a:cubicBezTo>
                  <a:lnTo>
                    <a:pt x="1233" y="845"/>
                  </a:lnTo>
                  <a:cubicBezTo>
                    <a:pt x="1233" y="548"/>
                    <a:pt x="1233" y="366"/>
                    <a:pt x="1142" y="69"/>
                  </a:cubicBezTo>
                  <a:cubicBezTo>
                    <a:pt x="1142" y="69"/>
                    <a:pt x="1051" y="69"/>
                    <a:pt x="1051" y="160"/>
                  </a:cubicBezTo>
                  <a:lnTo>
                    <a:pt x="1051" y="845"/>
                  </a:lnTo>
                  <a:lnTo>
                    <a:pt x="1051" y="1119"/>
                  </a:lnTo>
                  <a:cubicBezTo>
                    <a:pt x="868" y="1028"/>
                    <a:pt x="663" y="845"/>
                    <a:pt x="480" y="731"/>
                  </a:cubicBezTo>
                  <a:cubicBezTo>
                    <a:pt x="463" y="714"/>
                    <a:pt x="447" y="708"/>
                    <a:pt x="431" y="708"/>
                  </a:cubicBezTo>
                  <a:cubicBezTo>
                    <a:pt x="361" y="708"/>
                    <a:pt x="314" y="845"/>
                    <a:pt x="389" y="845"/>
                  </a:cubicBezTo>
                  <a:cubicBezTo>
                    <a:pt x="571" y="1028"/>
                    <a:pt x="868" y="1302"/>
                    <a:pt x="1142" y="1507"/>
                  </a:cubicBezTo>
                  <a:lnTo>
                    <a:pt x="1051" y="1507"/>
                  </a:lnTo>
                  <a:cubicBezTo>
                    <a:pt x="754" y="1598"/>
                    <a:pt x="389" y="1690"/>
                    <a:pt x="92" y="1781"/>
                  </a:cubicBezTo>
                  <a:cubicBezTo>
                    <a:pt x="1" y="1872"/>
                    <a:pt x="1" y="1986"/>
                    <a:pt x="92" y="1986"/>
                  </a:cubicBezTo>
                  <a:cubicBezTo>
                    <a:pt x="480" y="1872"/>
                    <a:pt x="754" y="1781"/>
                    <a:pt x="1142" y="1690"/>
                  </a:cubicBezTo>
                  <a:cubicBezTo>
                    <a:pt x="1142" y="1690"/>
                    <a:pt x="1187" y="1645"/>
                    <a:pt x="1182" y="1618"/>
                  </a:cubicBezTo>
                  <a:lnTo>
                    <a:pt x="1182" y="1618"/>
                  </a:lnTo>
                  <a:cubicBezTo>
                    <a:pt x="1549" y="1801"/>
                    <a:pt x="1814" y="2084"/>
                    <a:pt x="2101" y="2260"/>
                  </a:cubicBezTo>
                  <a:cubicBezTo>
                    <a:pt x="1530" y="2443"/>
                    <a:pt x="959" y="2648"/>
                    <a:pt x="297" y="2922"/>
                  </a:cubicBezTo>
                  <a:cubicBezTo>
                    <a:pt x="183" y="2922"/>
                    <a:pt x="183" y="3128"/>
                    <a:pt x="389" y="3128"/>
                  </a:cubicBezTo>
                  <a:cubicBezTo>
                    <a:pt x="1051" y="2922"/>
                    <a:pt x="1713" y="2740"/>
                    <a:pt x="2374" y="2557"/>
                  </a:cubicBezTo>
                  <a:lnTo>
                    <a:pt x="2374" y="2557"/>
                  </a:lnTo>
                  <a:cubicBezTo>
                    <a:pt x="2101" y="2922"/>
                    <a:pt x="1895" y="3310"/>
                    <a:pt x="1713" y="3698"/>
                  </a:cubicBezTo>
                  <a:cubicBezTo>
                    <a:pt x="1324" y="3698"/>
                    <a:pt x="1051" y="3698"/>
                    <a:pt x="663" y="3789"/>
                  </a:cubicBezTo>
                  <a:cubicBezTo>
                    <a:pt x="571" y="3789"/>
                    <a:pt x="571" y="3881"/>
                    <a:pt x="663" y="3881"/>
                  </a:cubicBezTo>
                  <a:lnTo>
                    <a:pt x="1530" y="3881"/>
                  </a:lnTo>
                  <a:lnTo>
                    <a:pt x="1530" y="3972"/>
                  </a:lnTo>
                  <a:cubicBezTo>
                    <a:pt x="1530" y="3972"/>
                    <a:pt x="1439" y="4063"/>
                    <a:pt x="1439" y="4155"/>
                  </a:cubicBezTo>
                  <a:cubicBezTo>
                    <a:pt x="1359" y="4234"/>
                    <a:pt x="1434" y="4346"/>
                    <a:pt x="1518" y="4346"/>
                  </a:cubicBezTo>
                  <a:cubicBezTo>
                    <a:pt x="1555" y="4346"/>
                    <a:pt x="1593" y="4325"/>
                    <a:pt x="1621" y="4269"/>
                  </a:cubicBezTo>
                  <a:cubicBezTo>
                    <a:pt x="1713" y="4451"/>
                    <a:pt x="1804" y="4725"/>
                    <a:pt x="1895" y="4931"/>
                  </a:cubicBezTo>
                  <a:cubicBezTo>
                    <a:pt x="1952" y="4976"/>
                    <a:pt x="2004" y="4999"/>
                    <a:pt x="2041" y="4999"/>
                  </a:cubicBezTo>
                  <a:cubicBezTo>
                    <a:pt x="2078" y="4999"/>
                    <a:pt x="2101" y="4976"/>
                    <a:pt x="2101" y="4931"/>
                  </a:cubicBezTo>
                  <a:cubicBezTo>
                    <a:pt x="2009" y="4543"/>
                    <a:pt x="1895" y="4269"/>
                    <a:pt x="1804" y="4063"/>
                  </a:cubicBezTo>
                  <a:cubicBezTo>
                    <a:pt x="2009" y="3698"/>
                    <a:pt x="2192" y="3310"/>
                    <a:pt x="2466" y="2922"/>
                  </a:cubicBezTo>
                  <a:cubicBezTo>
                    <a:pt x="2580" y="3493"/>
                    <a:pt x="2762" y="3881"/>
                    <a:pt x="2945" y="4360"/>
                  </a:cubicBezTo>
                  <a:cubicBezTo>
                    <a:pt x="2945" y="4387"/>
                    <a:pt x="2963" y="4398"/>
                    <a:pt x="2988" y="4398"/>
                  </a:cubicBezTo>
                  <a:cubicBezTo>
                    <a:pt x="3048" y="4398"/>
                    <a:pt x="3151" y="4333"/>
                    <a:pt x="3151" y="4269"/>
                  </a:cubicBezTo>
                  <a:cubicBezTo>
                    <a:pt x="2945" y="3789"/>
                    <a:pt x="2762" y="3219"/>
                    <a:pt x="2671" y="2648"/>
                  </a:cubicBezTo>
                  <a:lnTo>
                    <a:pt x="2671" y="2648"/>
                  </a:lnTo>
                  <a:cubicBezTo>
                    <a:pt x="3036" y="2922"/>
                    <a:pt x="3424" y="3219"/>
                    <a:pt x="3812" y="3401"/>
                  </a:cubicBezTo>
                  <a:lnTo>
                    <a:pt x="3904" y="3493"/>
                  </a:lnTo>
                  <a:cubicBezTo>
                    <a:pt x="3904" y="3698"/>
                    <a:pt x="3904" y="3881"/>
                    <a:pt x="3995" y="4063"/>
                  </a:cubicBezTo>
                  <a:cubicBezTo>
                    <a:pt x="3995" y="4269"/>
                    <a:pt x="3995" y="4451"/>
                    <a:pt x="4086" y="4634"/>
                  </a:cubicBezTo>
                  <a:cubicBezTo>
                    <a:pt x="4086" y="4680"/>
                    <a:pt x="4138" y="4703"/>
                    <a:pt x="4175" y="4703"/>
                  </a:cubicBezTo>
                  <a:cubicBezTo>
                    <a:pt x="4212" y="4703"/>
                    <a:pt x="4235" y="4680"/>
                    <a:pt x="4178" y="4634"/>
                  </a:cubicBezTo>
                  <a:cubicBezTo>
                    <a:pt x="4178" y="4451"/>
                    <a:pt x="4178" y="4269"/>
                    <a:pt x="4086" y="4063"/>
                  </a:cubicBezTo>
                  <a:cubicBezTo>
                    <a:pt x="4086" y="3881"/>
                    <a:pt x="3995" y="3698"/>
                    <a:pt x="3995" y="3493"/>
                  </a:cubicBezTo>
                  <a:lnTo>
                    <a:pt x="3995" y="3493"/>
                  </a:lnTo>
                  <a:cubicBezTo>
                    <a:pt x="4178" y="3584"/>
                    <a:pt x="4383" y="3584"/>
                    <a:pt x="4474" y="3698"/>
                  </a:cubicBezTo>
                  <a:cubicBezTo>
                    <a:pt x="4498" y="3710"/>
                    <a:pt x="4521" y="3715"/>
                    <a:pt x="4541" y="3715"/>
                  </a:cubicBezTo>
                  <a:cubicBezTo>
                    <a:pt x="4678" y="3715"/>
                    <a:pt x="4736" y="3481"/>
                    <a:pt x="4657" y="3401"/>
                  </a:cubicBezTo>
                  <a:cubicBezTo>
                    <a:pt x="4566" y="3401"/>
                    <a:pt x="4474" y="3310"/>
                    <a:pt x="4383" y="3310"/>
                  </a:cubicBezTo>
                  <a:cubicBezTo>
                    <a:pt x="4474" y="3310"/>
                    <a:pt x="4474" y="3219"/>
                    <a:pt x="4474" y="3219"/>
                  </a:cubicBezTo>
                  <a:cubicBezTo>
                    <a:pt x="4657" y="3128"/>
                    <a:pt x="4862" y="3128"/>
                    <a:pt x="4954" y="2922"/>
                  </a:cubicBezTo>
                  <a:cubicBezTo>
                    <a:pt x="5045" y="2922"/>
                    <a:pt x="4954" y="2831"/>
                    <a:pt x="4954" y="2831"/>
                  </a:cubicBezTo>
                  <a:cubicBezTo>
                    <a:pt x="4748" y="2922"/>
                    <a:pt x="4566" y="3013"/>
                    <a:pt x="4383" y="3128"/>
                  </a:cubicBezTo>
                  <a:lnTo>
                    <a:pt x="4178" y="3128"/>
                  </a:lnTo>
                  <a:cubicBezTo>
                    <a:pt x="3812" y="2922"/>
                    <a:pt x="3333" y="2648"/>
                    <a:pt x="2945" y="2352"/>
                  </a:cubicBezTo>
                  <a:cubicBezTo>
                    <a:pt x="3721" y="2169"/>
                    <a:pt x="4383" y="1872"/>
                    <a:pt x="5136" y="1690"/>
                  </a:cubicBezTo>
                  <a:cubicBezTo>
                    <a:pt x="5228" y="1598"/>
                    <a:pt x="5136" y="1507"/>
                    <a:pt x="5045" y="1507"/>
                  </a:cubicBezTo>
                  <a:cubicBezTo>
                    <a:pt x="4383" y="1690"/>
                    <a:pt x="3721" y="1872"/>
                    <a:pt x="2945" y="2078"/>
                  </a:cubicBezTo>
                  <a:cubicBezTo>
                    <a:pt x="3151" y="1781"/>
                    <a:pt x="3242" y="1598"/>
                    <a:pt x="3333" y="1416"/>
                  </a:cubicBezTo>
                  <a:cubicBezTo>
                    <a:pt x="3607" y="1302"/>
                    <a:pt x="3904" y="1119"/>
                    <a:pt x="4178" y="1028"/>
                  </a:cubicBezTo>
                  <a:cubicBezTo>
                    <a:pt x="4268" y="955"/>
                    <a:pt x="4287" y="811"/>
                    <a:pt x="4189" y="811"/>
                  </a:cubicBezTo>
                  <a:cubicBezTo>
                    <a:pt x="4163" y="811"/>
                    <a:pt x="4129" y="821"/>
                    <a:pt x="4086" y="845"/>
                  </a:cubicBezTo>
                  <a:cubicBezTo>
                    <a:pt x="3904" y="936"/>
                    <a:pt x="3721" y="936"/>
                    <a:pt x="3516" y="1028"/>
                  </a:cubicBezTo>
                  <a:cubicBezTo>
                    <a:pt x="3721" y="845"/>
                    <a:pt x="3812" y="548"/>
                    <a:pt x="3995" y="366"/>
                  </a:cubicBezTo>
                  <a:cubicBezTo>
                    <a:pt x="3995" y="302"/>
                    <a:pt x="3950" y="227"/>
                    <a:pt x="3892" y="227"/>
                  </a:cubicBezTo>
                  <a:cubicBezTo>
                    <a:pt x="3867" y="227"/>
                    <a:pt x="3840" y="240"/>
                    <a:pt x="3812" y="274"/>
                  </a:cubicBezTo>
                  <a:cubicBezTo>
                    <a:pt x="3607" y="548"/>
                    <a:pt x="3424" y="845"/>
                    <a:pt x="3242" y="1210"/>
                  </a:cubicBezTo>
                  <a:cubicBezTo>
                    <a:pt x="3151" y="1210"/>
                    <a:pt x="3036" y="1210"/>
                    <a:pt x="3036" y="1302"/>
                  </a:cubicBezTo>
                  <a:cubicBezTo>
                    <a:pt x="2945" y="1302"/>
                    <a:pt x="2945" y="1507"/>
                    <a:pt x="3036" y="1507"/>
                  </a:cubicBezTo>
                  <a:cubicBezTo>
                    <a:pt x="2854" y="1690"/>
                    <a:pt x="2762" y="1872"/>
                    <a:pt x="2580" y="2169"/>
                  </a:cubicBezTo>
                  <a:cubicBezTo>
                    <a:pt x="2580" y="2169"/>
                    <a:pt x="2580" y="2078"/>
                    <a:pt x="2466" y="2078"/>
                  </a:cubicBezTo>
                  <a:cubicBezTo>
                    <a:pt x="2374" y="1416"/>
                    <a:pt x="2192" y="731"/>
                    <a:pt x="2192" y="69"/>
                  </a:cubicBezTo>
                  <a:cubicBezTo>
                    <a:pt x="2192" y="23"/>
                    <a:pt x="214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7"/>
            <p:cNvSpPr/>
            <p:nvPr/>
          </p:nvSpPr>
          <p:spPr>
            <a:xfrm>
              <a:off x="5631566" y="3264850"/>
              <a:ext cx="6727" cy="28856"/>
            </a:xfrm>
            <a:custGeom>
              <a:avLst/>
              <a:gdLst/>
              <a:ahLst/>
              <a:cxnLst/>
              <a:rect l="l" t="t" r="r" b="b"/>
              <a:pathLst>
                <a:path w="297" h="1274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754"/>
                    <a:pt x="91" y="1233"/>
                  </a:cubicBezTo>
                  <a:cubicBezTo>
                    <a:pt x="91" y="1233"/>
                    <a:pt x="142" y="1274"/>
                    <a:pt x="176" y="1274"/>
                  </a:cubicBezTo>
                  <a:cubicBezTo>
                    <a:pt x="193" y="1274"/>
                    <a:pt x="206" y="1264"/>
                    <a:pt x="206" y="1233"/>
                  </a:cubicBezTo>
                  <a:cubicBezTo>
                    <a:pt x="297" y="868"/>
                    <a:pt x="206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7"/>
            <p:cNvSpPr/>
            <p:nvPr/>
          </p:nvSpPr>
          <p:spPr>
            <a:xfrm>
              <a:off x="6760669" y="4187498"/>
              <a:ext cx="139615" cy="134428"/>
            </a:xfrm>
            <a:custGeom>
              <a:avLst/>
              <a:gdLst/>
              <a:ahLst/>
              <a:cxnLst/>
              <a:rect l="l" t="t" r="r" b="b"/>
              <a:pathLst>
                <a:path w="6164" h="5935" extrusionOk="0">
                  <a:moveTo>
                    <a:pt x="2486" y="1"/>
                  </a:moveTo>
                  <a:cubicBezTo>
                    <a:pt x="2434" y="1"/>
                    <a:pt x="2374" y="51"/>
                    <a:pt x="2374" y="169"/>
                  </a:cubicBezTo>
                  <a:cubicBezTo>
                    <a:pt x="2466" y="830"/>
                    <a:pt x="2466" y="1584"/>
                    <a:pt x="2648" y="2246"/>
                  </a:cubicBezTo>
                  <a:cubicBezTo>
                    <a:pt x="2283" y="2063"/>
                    <a:pt x="1895" y="1789"/>
                    <a:pt x="1507" y="1584"/>
                  </a:cubicBezTo>
                  <a:lnTo>
                    <a:pt x="1507" y="922"/>
                  </a:lnTo>
                  <a:cubicBezTo>
                    <a:pt x="1507" y="648"/>
                    <a:pt x="1507" y="442"/>
                    <a:pt x="1416" y="169"/>
                  </a:cubicBezTo>
                  <a:cubicBezTo>
                    <a:pt x="1416" y="123"/>
                    <a:pt x="1393" y="100"/>
                    <a:pt x="1359" y="100"/>
                  </a:cubicBezTo>
                  <a:cubicBezTo>
                    <a:pt x="1324" y="100"/>
                    <a:pt x="1279" y="123"/>
                    <a:pt x="1233" y="169"/>
                  </a:cubicBezTo>
                  <a:lnTo>
                    <a:pt x="1233" y="922"/>
                  </a:lnTo>
                  <a:lnTo>
                    <a:pt x="1233" y="1401"/>
                  </a:lnTo>
                  <a:cubicBezTo>
                    <a:pt x="1028" y="1219"/>
                    <a:pt x="754" y="1013"/>
                    <a:pt x="571" y="830"/>
                  </a:cubicBezTo>
                  <a:cubicBezTo>
                    <a:pt x="549" y="813"/>
                    <a:pt x="528" y="806"/>
                    <a:pt x="509" y="806"/>
                  </a:cubicBezTo>
                  <a:cubicBezTo>
                    <a:pt x="426" y="806"/>
                    <a:pt x="366" y="939"/>
                    <a:pt x="366" y="1013"/>
                  </a:cubicBezTo>
                  <a:cubicBezTo>
                    <a:pt x="754" y="1310"/>
                    <a:pt x="1028" y="1492"/>
                    <a:pt x="1324" y="1789"/>
                  </a:cubicBezTo>
                  <a:cubicBezTo>
                    <a:pt x="936" y="1880"/>
                    <a:pt x="457" y="1972"/>
                    <a:pt x="92" y="2154"/>
                  </a:cubicBezTo>
                  <a:cubicBezTo>
                    <a:pt x="1" y="2154"/>
                    <a:pt x="1" y="2360"/>
                    <a:pt x="183" y="2360"/>
                  </a:cubicBezTo>
                  <a:cubicBezTo>
                    <a:pt x="571" y="2246"/>
                    <a:pt x="936" y="2154"/>
                    <a:pt x="1324" y="1972"/>
                  </a:cubicBezTo>
                  <a:cubicBezTo>
                    <a:pt x="1416" y="1972"/>
                    <a:pt x="1416" y="1972"/>
                    <a:pt x="1416" y="1880"/>
                  </a:cubicBezTo>
                  <a:cubicBezTo>
                    <a:pt x="1804" y="2154"/>
                    <a:pt x="2169" y="2451"/>
                    <a:pt x="2557" y="2725"/>
                  </a:cubicBezTo>
                  <a:cubicBezTo>
                    <a:pt x="1804" y="2930"/>
                    <a:pt x="1142" y="3204"/>
                    <a:pt x="366" y="3387"/>
                  </a:cubicBezTo>
                  <a:cubicBezTo>
                    <a:pt x="274" y="3501"/>
                    <a:pt x="274" y="3684"/>
                    <a:pt x="457" y="3684"/>
                  </a:cubicBezTo>
                  <a:cubicBezTo>
                    <a:pt x="1233" y="3501"/>
                    <a:pt x="1986" y="3296"/>
                    <a:pt x="2740" y="3022"/>
                  </a:cubicBezTo>
                  <a:lnTo>
                    <a:pt x="2740" y="3022"/>
                  </a:lnTo>
                  <a:cubicBezTo>
                    <a:pt x="2557" y="3501"/>
                    <a:pt x="2283" y="3866"/>
                    <a:pt x="1986" y="4346"/>
                  </a:cubicBezTo>
                  <a:cubicBezTo>
                    <a:pt x="1598" y="4346"/>
                    <a:pt x="1233" y="4437"/>
                    <a:pt x="845" y="4437"/>
                  </a:cubicBezTo>
                  <a:cubicBezTo>
                    <a:pt x="754" y="4437"/>
                    <a:pt x="754" y="4642"/>
                    <a:pt x="845" y="4642"/>
                  </a:cubicBezTo>
                  <a:cubicBezTo>
                    <a:pt x="1142" y="4642"/>
                    <a:pt x="1507" y="4642"/>
                    <a:pt x="1895" y="4528"/>
                  </a:cubicBezTo>
                  <a:lnTo>
                    <a:pt x="1895" y="4528"/>
                  </a:lnTo>
                  <a:cubicBezTo>
                    <a:pt x="1895" y="4642"/>
                    <a:pt x="1804" y="4642"/>
                    <a:pt x="1895" y="4642"/>
                  </a:cubicBezTo>
                  <a:cubicBezTo>
                    <a:pt x="1804" y="4734"/>
                    <a:pt x="1804" y="4825"/>
                    <a:pt x="1712" y="4916"/>
                  </a:cubicBezTo>
                  <a:cubicBezTo>
                    <a:pt x="1630" y="5048"/>
                    <a:pt x="1715" y="5144"/>
                    <a:pt x="1802" y="5144"/>
                  </a:cubicBezTo>
                  <a:cubicBezTo>
                    <a:pt x="1836" y="5144"/>
                    <a:pt x="1870" y="5130"/>
                    <a:pt x="1895" y="5099"/>
                  </a:cubicBezTo>
                  <a:cubicBezTo>
                    <a:pt x="1986" y="5099"/>
                    <a:pt x="1986" y="5007"/>
                    <a:pt x="1986" y="5007"/>
                  </a:cubicBezTo>
                  <a:cubicBezTo>
                    <a:pt x="2078" y="5304"/>
                    <a:pt x="2169" y="5578"/>
                    <a:pt x="2283" y="5875"/>
                  </a:cubicBezTo>
                  <a:cubicBezTo>
                    <a:pt x="2321" y="5913"/>
                    <a:pt x="2374" y="5935"/>
                    <a:pt x="2418" y="5935"/>
                  </a:cubicBezTo>
                  <a:cubicBezTo>
                    <a:pt x="2479" y="5935"/>
                    <a:pt x="2519" y="5891"/>
                    <a:pt x="2466" y="5784"/>
                  </a:cubicBezTo>
                  <a:cubicBezTo>
                    <a:pt x="2374" y="5487"/>
                    <a:pt x="2283" y="5099"/>
                    <a:pt x="2078" y="4825"/>
                  </a:cubicBezTo>
                  <a:cubicBezTo>
                    <a:pt x="2374" y="4346"/>
                    <a:pt x="2648" y="3958"/>
                    <a:pt x="2945" y="3501"/>
                  </a:cubicBezTo>
                  <a:cubicBezTo>
                    <a:pt x="3036" y="4072"/>
                    <a:pt x="3219" y="4642"/>
                    <a:pt x="3516" y="5213"/>
                  </a:cubicBezTo>
                  <a:cubicBezTo>
                    <a:pt x="3516" y="5239"/>
                    <a:pt x="3531" y="5250"/>
                    <a:pt x="3552" y="5250"/>
                  </a:cubicBezTo>
                  <a:cubicBezTo>
                    <a:pt x="3605" y="5250"/>
                    <a:pt x="3698" y="5180"/>
                    <a:pt x="3698" y="5099"/>
                  </a:cubicBezTo>
                  <a:cubicBezTo>
                    <a:pt x="3516" y="4437"/>
                    <a:pt x="3310" y="3775"/>
                    <a:pt x="3128" y="3204"/>
                  </a:cubicBezTo>
                  <a:lnTo>
                    <a:pt x="3128" y="3204"/>
                  </a:lnTo>
                  <a:cubicBezTo>
                    <a:pt x="3607" y="3501"/>
                    <a:pt x="4086" y="3775"/>
                    <a:pt x="4566" y="4072"/>
                  </a:cubicBezTo>
                  <a:lnTo>
                    <a:pt x="4657" y="4163"/>
                  </a:lnTo>
                  <a:cubicBezTo>
                    <a:pt x="4657" y="4437"/>
                    <a:pt x="4657" y="4642"/>
                    <a:pt x="4748" y="4825"/>
                  </a:cubicBezTo>
                  <a:cubicBezTo>
                    <a:pt x="4748" y="5099"/>
                    <a:pt x="4748" y="5304"/>
                    <a:pt x="4840" y="5578"/>
                  </a:cubicBezTo>
                  <a:cubicBezTo>
                    <a:pt x="4931" y="5578"/>
                    <a:pt x="5022" y="5578"/>
                    <a:pt x="5022" y="5487"/>
                  </a:cubicBezTo>
                  <a:cubicBezTo>
                    <a:pt x="5022" y="5304"/>
                    <a:pt x="4931" y="5099"/>
                    <a:pt x="4931" y="4916"/>
                  </a:cubicBezTo>
                  <a:cubicBezTo>
                    <a:pt x="4840" y="4642"/>
                    <a:pt x="4840" y="4346"/>
                    <a:pt x="4748" y="4163"/>
                  </a:cubicBezTo>
                  <a:lnTo>
                    <a:pt x="4748" y="4163"/>
                  </a:lnTo>
                  <a:cubicBezTo>
                    <a:pt x="4931" y="4254"/>
                    <a:pt x="5136" y="4346"/>
                    <a:pt x="5319" y="4346"/>
                  </a:cubicBezTo>
                  <a:cubicBezTo>
                    <a:pt x="5344" y="4358"/>
                    <a:pt x="5368" y="4364"/>
                    <a:pt x="5390" y="4364"/>
                  </a:cubicBezTo>
                  <a:cubicBezTo>
                    <a:pt x="5523" y="4364"/>
                    <a:pt x="5580" y="4150"/>
                    <a:pt x="5501" y="4072"/>
                  </a:cubicBezTo>
                  <a:cubicBezTo>
                    <a:pt x="5410" y="3958"/>
                    <a:pt x="5319" y="3958"/>
                    <a:pt x="5228" y="3866"/>
                  </a:cubicBezTo>
                  <a:lnTo>
                    <a:pt x="5319" y="3866"/>
                  </a:lnTo>
                  <a:cubicBezTo>
                    <a:pt x="5501" y="3775"/>
                    <a:pt x="5798" y="3684"/>
                    <a:pt x="5889" y="3501"/>
                  </a:cubicBezTo>
                  <a:cubicBezTo>
                    <a:pt x="5981" y="3501"/>
                    <a:pt x="5889" y="3387"/>
                    <a:pt x="5889" y="3387"/>
                  </a:cubicBezTo>
                  <a:cubicBezTo>
                    <a:pt x="5593" y="3501"/>
                    <a:pt x="5410" y="3592"/>
                    <a:pt x="5228" y="3684"/>
                  </a:cubicBezTo>
                  <a:cubicBezTo>
                    <a:pt x="5136" y="3684"/>
                    <a:pt x="5022" y="3684"/>
                    <a:pt x="5022" y="3775"/>
                  </a:cubicBezTo>
                  <a:cubicBezTo>
                    <a:pt x="4566" y="3387"/>
                    <a:pt x="3995" y="3113"/>
                    <a:pt x="3516" y="2816"/>
                  </a:cubicBezTo>
                  <a:lnTo>
                    <a:pt x="6072" y="1972"/>
                  </a:lnTo>
                  <a:cubicBezTo>
                    <a:pt x="6163" y="1880"/>
                    <a:pt x="6163" y="1789"/>
                    <a:pt x="5981" y="1789"/>
                  </a:cubicBezTo>
                  <a:cubicBezTo>
                    <a:pt x="5228" y="1972"/>
                    <a:pt x="4360" y="2246"/>
                    <a:pt x="3516" y="2451"/>
                  </a:cubicBezTo>
                  <a:cubicBezTo>
                    <a:pt x="3698" y="2154"/>
                    <a:pt x="3881" y="1880"/>
                    <a:pt x="3995" y="1584"/>
                  </a:cubicBezTo>
                  <a:cubicBezTo>
                    <a:pt x="4269" y="1492"/>
                    <a:pt x="4657" y="1401"/>
                    <a:pt x="4931" y="1219"/>
                  </a:cubicBezTo>
                  <a:cubicBezTo>
                    <a:pt x="5010" y="1219"/>
                    <a:pt x="5020" y="996"/>
                    <a:pt x="4903" y="996"/>
                  </a:cubicBezTo>
                  <a:cubicBezTo>
                    <a:pt x="4885" y="996"/>
                    <a:pt x="4864" y="1001"/>
                    <a:pt x="4840" y="1013"/>
                  </a:cubicBezTo>
                  <a:cubicBezTo>
                    <a:pt x="4657" y="1104"/>
                    <a:pt x="4451" y="1104"/>
                    <a:pt x="4178" y="1219"/>
                  </a:cubicBezTo>
                  <a:cubicBezTo>
                    <a:pt x="4360" y="922"/>
                    <a:pt x="4566" y="648"/>
                    <a:pt x="4657" y="351"/>
                  </a:cubicBezTo>
                  <a:cubicBezTo>
                    <a:pt x="4721" y="287"/>
                    <a:pt x="4695" y="222"/>
                    <a:pt x="4641" y="222"/>
                  </a:cubicBezTo>
                  <a:cubicBezTo>
                    <a:pt x="4619" y="222"/>
                    <a:pt x="4592" y="233"/>
                    <a:pt x="4566" y="260"/>
                  </a:cubicBezTo>
                  <a:cubicBezTo>
                    <a:pt x="4269" y="648"/>
                    <a:pt x="4086" y="1013"/>
                    <a:pt x="3790" y="1401"/>
                  </a:cubicBezTo>
                  <a:cubicBezTo>
                    <a:pt x="3698" y="1492"/>
                    <a:pt x="3698" y="1492"/>
                    <a:pt x="3607" y="1492"/>
                  </a:cubicBezTo>
                  <a:cubicBezTo>
                    <a:pt x="3516" y="1584"/>
                    <a:pt x="3516" y="1789"/>
                    <a:pt x="3607" y="1789"/>
                  </a:cubicBezTo>
                  <a:cubicBezTo>
                    <a:pt x="3424" y="2063"/>
                    <a:pt x="3219" y="2246"/>
                    <a:pt x="3128" y="2542"/>
                  </a:cubicBezTo>
                  <a:cubicBezTo>
                    <a:pt x="3036" y="2542"/>
                    <a:pt x="3036" y="2542"/>
                    <a:pt x="2945" y="2451"/>
                  </a:cubicBezTo>
                  <a:cubicBezTo>
                    <a:pt x="2854" y="1675"/>
                    <a:pt x="2648" y="922"/>
                    <a:pt x="2557" y="77"/>
                  </a:cubicBezTo>
                  <a:cubicBezTo>
                    <a:pt x="2557" y="29"/>
                    <a:pt x="2524" y="1"/>
                    <a:pt x="24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7"/>
            <p:cNvSpPr/>
            <p:nvPr/>
          </p:nvSpPr>
          <p:spPr>
            <a:xfrm>
              <a:off x="6840284" y="4189242"/>
              <a:ext cx="8290" cy="31551"/>
            </a:xfrm>
            <a:custGeom>
              <a:avLst/>
              <a:gdLst/>
              <a:ahLst/>
              <a:cxnLst/>
              <a:rect l="l" t="t" r="r" b="b"/>
              <a:pathLst>
                <a:path w="366" h="1393" extrusionOk="0">
                  <a:moveTo>
                    <a:pt x="1" y="0"/>
                  </a:moveTo>
                  <a:cubicBezTo>
                    <a:pt x="92" y="457"/>
                    <a:pt x="92" y="845"/>
                    <a:pt x="92" y="1324"/>
                  </a:cubicBezTo>
                  <a:cubicBezTo>
                    <a:pt x="92" y="1370"/>
                    <a:pt x="115" y="1393"/>
                    <a:pt x="138" y="1393"/>
                  </a:cubicBezTo>
                  <a:cubicBezTo>
                    <a:pt x="160" y="1393"/>
                    <a:pt x="183" y="1370"/>
                    <a:pt x="183" y="1324"/>
                  </a:cubicBezTo>
                  <a:cubicBezTo>
                    <a:pt x="366" y="845"/>
                    <a:pt x="275" y="36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7"/>
            <p:cNvSpPr/>
            <p:nvPr/>
          </p:nvSpPr>
          <p:spPr>
            <a:xfrm>
              <a:off x="3402065" y="689204"/>
              <a:ext cx="142197" cy="133454"/>
            </a:xfrm>
            <a:custGeom>
              <a:avLst/>
              <a:gdLst/>
              <a:ahLst/>
              <a:cxnLst/>
              <a:rect l="l" t="t" r="r" b="b"/>
              <a:pathLst>
                <a:path w="6278" h="5892" extrusionOk="0">
                  <a:moveTo>
                    <a:pt x="2945" y="0"/>
                  </a:moveTo>
                  <a:cubicBezTo>
                    <a:pt x="2899" y="0"/>
                    <a:pt x="2853" y="23"/>
                    <a:pt x="2853" y="69"/>
                  </a:cubicBezTo>
                  <a:lnTo>
                    <a:pt x="2853" y="1027"/>
                  </a:lnTo>
                  <a:cubicBezTo>
                    <a:pt x="2671" y="822"/>
                    <a:pt x="2580" y="639"/>
                    <a:pt x="2374" y="457"/>
                  </a:cubicBezTo>
                  <a:cubicBezTo>
                    <a:pt x="2355" y="433"/>
                    <a:pt x="2336" y="423"/>
                    <a:pt x="2319" y="423"/>
                  </a:cubicBezTo>
                  <a:cubicBezTo>
                    <a:pt x="2253" y="423"/>
                    <a:pt x="2211" y="567"/>
                    <a:pt x="2283" y="639"/>
                  </a:cubicBezTo>
                  <a:cubicBezTo>
                    <a:pt x="2465" y="913"/>
                    <a:pt x="2671" y="1210"/>
                    <a:pt x="2853" y="1484"/>
                  </a:cubicBezTo>
                  <a:cubicBezTo>
                    <a:pt x="2853" y="1781"/>
                    <a:pt x="2853" y="2054"/>
                    <a:pt x="2762" y="2351"/>
                  </a:cubicBezTo>
                  <a:cubicBezTo>
                    <a:pt x="2192" y="1781"/>
                    <a:pt x="1621" y="1210"/>
                    <a:pt x="1050" y="548"/>
                  </a:cubicBezTo>
                  <a:cubicBezTo>
                    <a:pt x="1033" y="531"/>
                    <a:pt x="1015" y="523"/>
                    <a:pt x="999" y="523"/>
                  </a:cubicBezTo>
                  <a:cubicBezTo>
                    <a:pt x="931" y="523"/>
                    <a:pt x="885" y="657"/>
                    <a:pt x="959" y="731"/>
                  </a:cubicBezTo>
                  <a:lnTo>
                    <a:pt x="2671" y="2739"/>
                  </a:lnTo>
                  <a:lnTo>
                    <a:pt x="959" y="2739"/>
                  </a:lnTo>
                  <a:cubicBezTo>
                    <a:pt x="868" y="2739"/>
                    <a:pt x="868" y="2625"/>
                    <a:pt x="754" y="2625"/>
                  </a:cubicBezTo>
                  <a:cubicBezTo>
                    <a:pt x="662" y="2443"/>
                    <a:pt x="571" y="2169"/>
                    <a:pt x="388" y="2054"/>
                  </a:cubicBezTo>
                  <a:cubicBezTo>
                    <a:pt x="358" y="2024"/>
                    <a:pt x="338" y="2014"/>
                    <a:pt x="324" y="2014"/>
                  </a:cubicBezTo>
                  <a:cubicBezTo>
                    <a:pt x="297" y="2014"/>
                    <a:pt x="297" y="2054"/>
                    <a:pt x="297" y="2054"/>
                  </a:cubicBezTo>
                  <a:cubicBezTo>
                    <a:pt x="388" y="2351"/>
                    <a:pt x="480" y="2443"/>
                    <a:pt x="571" y="2625"/>
                  </a:cubicBezTo>
                  <a:cubicBezTo>
                    <a:pt x="571" y="2739"/>
                    <a:pt x="571" y="2739"/>
                    <a:pt x="662" y="2739"/>
                  </a:cubicBezTo>
                  <a:lnTo>
                    <a:pt x="388" y="2739"/>
                  </a:lnTo>
                  <a:cubicBezTo>
                    <a:pt x="183" y="2739"/>
                    <a:pt x="92" y="3104"/>
                    <a:pt x="297" y="3104"/>
                  </a:cubicBezTo>
                  <a:cubicBezTo>
                    <a:pt x="480" y="3104"/>
                    <a:pt x="662" y="3196"/>
                    <a:pt x="959" y="3196"/>
                  </a:cubicBezTo>
                  <a:cubicBezTo>
                    <a:pt x="754" y="3401"/>
                    <a:pt x="571" y="3584"/>
                    <a:pt x="388" y="3766"/>
                  </a:cubicBezTo>
                  <a:cubicBezTo>
                    <a:pt x="297" y="3881"/>
                    <a:pt x="92" y="4063"/>
                    <a:pt x="0" y="4246"/>
                  </a:cubicBezTo>
                  <a:lnTo>
                    <a:pt x="92" y="4337"/>
                  </a:lnTo>
                  <a:cubicBezTo>
                    <a:pt x="297" y="4154"/>
                    <a:pt x="480" y="3972"/>
                    <a:pt x="571" y="3881"/>
                  </a:cubicBezTo>
                  <a:cubicBezTo>
                    <a:pt x="754" y="3675"/>
                    <a:pt x="868" y="3492"/>
                    <a:pt x="1050" y="3310"/>
                  </a:cubicBezTo>
                  <a:lnTo>
                    <a:pt x="1142" y="3196"/>
                  </a:lnTo>
                  <a:lnTo>
                    <a:pt x="2762" y="3196"/>
                  </a:lnTo>
                  <a:cubicBezTo>
                    <a:pt x="2283" y="3675"/>
                    <a:pt x="1804" y="4063"/>
                    <a:pt x="1324" y="4542"/>
                  </a:cubicBezTo>
                  <a:cubicBezTo>
                    <a:pt x="1250" y="4616"/>
                    <a:pt x="1296" y="4750"/>
                    <a:pt x="1377" y="4750"/>
                  </a:cubicBezTo>
                  <a:cubicBezTo>
                    <a:pt x="1396" y="4750"/>
                    <a:pt x="1417" y="4742"/>
                    <a:pt x="1438" y="4725"/>
                  </a:cubicBezTo>
                  <a:cubicBezTo>
                    <a:pt x="1895" y="4451"/>
                    <a:pt x="2374" y="4063"/>
                    <a:pt x="2762" y="3584"/>
                  </a:cubicBezTo>
                  <a:cubicBezTo>
                    <a:pt x="2762" y="4154"/>
                    <a:pt x="2762" y="4634"/>
                    <a:pt x="2853" y="5113"/>
                  </a:cubicBezTo>
                  <a:cubicBezTo>
                    <a:pt x="2580" y="5296"/>
                    <a:pt x="2283" y="5478"/>
                    <a:pt x="2009" y="5775"/>
                  </a:cubicBezTo>
                  <a:cubicBezTo>
                    <a:pt x="1918" y="5775"/>
                    <a:pt x="1972" y="5892"/>
                    <a:pt x="2045" y="5892"/>
                  </a:cubicBezTo>
                  <a:cubicBezTo>
                    <a:pt x="2063" y="5892"/>
                    <a:pt x="2082" y="5885"/>
                    <a:pt x="2100" y="5866"/>
                  </a:cubicBezTo>
                  <a:cubicBezTo>
                    <a:pt x="2374" y="5775"/>
                    <a:pt x="2580" y="5592"/>
                    <a:pt x="2853" y="5296"/>
                  </a:cubicBezTo>
                  <a:lnTo>
                    <a:pt x="2853" y="5387"/>
                  </a:lnTo>
                  <a:cubicBezTo>
                    <a:pt x="2853" y="5490"/>
                    <a:pt x="2899" y="5541"/>
                    <a:pt x="2945" y="5541"/>
                  </a:cubicBezTo>
                  <a:cubicBezTo>
                    <a:pt x="2990" y="5541"/>
                    <a:pt x="3036" y="5490"/>
                    <a:pt x="3036" y="5387"/>
                  </a:cubicBezTo>
                  <a:cubicBezTo>
                    <a:pt x="3036" y="5296"/>
                    <a:pt x="3036" y="5204"/>
                    <a:pt x="3150" y="5113"/>
                  </a:cubicBezTo>
                  <a:lnTo>
                    <a:pt x="3150" y="5022"/>
                  </a:lnTo>
                  <a:lnTo>
                    <a:pt x="3995" y="5592"/>
                  </a:lnTo>
                  <a:cubicBezTo>
                    <a:pt x="4086" y="5592"/>
                    <a:pt x="4177" y="5478"/>
                    <a:pt x="4086" y="5387"/>
                  </a:cubicBezTo>
                  <a:cubicBezTo>
                    <a:pt x="3812" y="5204"/>
                    <a:pt x="3424" y="4908"/>
                    <a:pt x="3150" y="4725"/>
                  </a:cubicBezTo>
                  <a:lnTo>
                    <a:pt x="3150" y="3310"/>
                  </a:lnTo>
                  <a:cubicBezTo>
                    <a:pt x="3721" y="3881"/>
                    <a:pt x="4177" y="4451"/>
                    <a:pt x="4748" y="5022"/>
                  </a:cubicBezTo>
                  <a:cubicBezTo>
                    <a:pt x="4768" y="5038"/>
                    <a:pt x="4790" y="5045"/>
                    <a:pt x="4812" y="5045"/>
                  </a:cubicBezTo>
                  <a:cubicBezTo>
                    <a:pt x="4918" y="5045"/>
                    <a:pt x="5029" y="4892"/>
                    <a:pt x="4953" y="4816"/>
                  </a:cubicBezTo>
                  <a:cubicBezTo>
                    <a:pt x="4474" y="4246"/>
                    <a:pt x="3995" y="3675"/>
                    <a:pt x="3515" y="3104"/>
                  </a:cubicBezTo>
                  <a:cubicBezTo>
                    <a:pt x="3995" y="3104"/>
                    <a:pt x="4383" y="3013"/>
                    <a:pt x="4862" y="3013"/>
                  </a:cubicBezTo>
                  <a:lnTo>
                    <a:pt x="4862" y="3104"/>
                  </a:lnTo>
                  <a:cubicBezTo>
                    <a:pt x="5136" y="3401"/>
                    <a:pt x="5433" y="3766"/>
                    <a:pt x="5707" y="4063"/>
                  </a:cubicBezTo>
                  <a:cubicBezTo>
                    <a:pt x="5724" y="4081"/>
                    <a:pt x="5742" y="4088"/>
                    <a:pt x="5758" y="4088"/>
                  </a:cubicBezTo>
                  <a:cubicBezTo>
                    <a:pt x="5826" y="4088"/>
                    <a:pt x="5872" y="3954"/>
                    <a:pt x="5798" y="3881"/>
                  </a:cubicBezTo>
                  <a:cubicBezTo>
                    <a:pt x="5615" y="3584"/>
                    <a:pt x="5319" y="3310"/>
                    <a:pt x="5045" y="3013"/>
                  </a:cubicBezTo>
                  <a:lnTo>
                    <a:pt x="5045" y="2922"/>
                  </a:lnTo>
                  <a:cubicBezTo>
                    <a:pt x="5433" y="2922"/>
                    <a:pt x="5798" y="2831"/>
                    <a:pt x="6186" y="2739"/>
                  </a:cubicBezTo>
                  <a:cubicBezTo>
                    <a:pt x="6277" y="2739"/>
                    <a:pt x="6186" y="2534"/>
                    <a:pt x="6095" y="2534"/>
                  </a:cubicBezTo>
                  <a:cubicBezTo>
                    <a:pt x="5798" y="2625"/>
                    <a:pt x="5524" y="2625"/>
                    <a:pt x="5227" y="2625"/>
                  </a:cubicBezTo>
                  <a:cubicBezTo>
                    <a:pt x="5319" y="2534"/>
                    <a:pt x="5433" y="2443"/>
                    <a:pt x="5433" y="2260"/>
                  </a:cubicBezTo>
                  <a:cubicBezTo>
                    <a:pt x="5615" y="2054"/>
                    <a:pt x="5707" y="1872"/>
                    <a:pt x="5798" y="1598"/>
                  </a:cubicBezTo>
                  <a:cubicBezTo>
                    <a:pt x="5889" y="1598"/>
                    <a:pt x="5798" y="1484"/>
                    <a:pt x="5707" y="1484"/>
                  </a:cubicBezTo>
                  <a:cubicBezTo>
                    <a:pt x="5524" y="1689"/>
                    <a:pt x="5433" y="1963"/>
                    <a:pt x="5227" y="2169"/>
                  </a:cubicBezTo>
                  <a:cubicBezTo>
                    <a:pt x="5136" y="2351"/>
                    <a:pt x="5045" y="2443"/>
                    <a:pt x="4953" y="2625"/>
                  </a:cubicBezTo>
                  <a:cubicBezTo>
                    <a:pt x="4474" y="2625"/>
                    <a:pt x="4086" y="2739"/>
                    <a:pt x="3607" y="2739"/>
                  </a:cubicBezTo>
                  <a:cubicBezTo>
                    <a:pt x="4086" y="2169"/>
                    <a:pt x="4565" y="1598"/>
                    <a:pt x="4953" y="1027"/>
                  </a:cubicBezTo>
                  <a:cubicBezTo>
                    <a:pt x="5019" y="946"/>
                    <a:pt x="4944" y="876"/>
                    <a:pt x="4855" y="876"/>
                  </a:cubicBezTo>
                  <a:cubicBezTo>
                    <a:pt x="4819" y="876"/>
                    <a:pt x="4781" y="887"/>
                    <a:pt x="4748" y="913"/>
                  </a:cubicBezTo>
                  <a:cubicBezTo>
                    <a:pt x="4291" y="1598"/>
                    <a:pt x="3812" y="2169"/>
                    <a:pt x="3242" y="2739"/>
                  </a:cubicBezTo>
                  <a:lnTo>
                    <a:pt x="3150" y="2739"/>
                  </a:lnTo>
                  <a:cubicBezTo>
                    <a:pt x="3150" y="2443"/>
                    <a:pt x="3150" y="2054"/>
                    <a:pt x="3036" y="1781"/>
                  </a:cubicBezTo>
                  <a:cubicBezTo>
                    <a:pt x="3150" y="1781"/>
                    <a:pt x="3333" y="1689"/>
                    <a:pt x="3242" y="1598"/>
                  </a:cubicBezTo>
                  <a:lnTo>
                    <a:pt x="3036" y="1393"/>
                  </a:lnTo>
                  <a:lnTo>
                    <a:pt x="3036" y="69"/>
                  </a:lnTo>
                  <a:cubicBezTo>
                    <a:pt x="3036" y="23"/>
                    <a:pt x="2990" y="0"/>
                    <a:pt x="29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7"/>
            <p:cNvSpPr/>
            <p:nvPr/>
          </p:nvSpPr>
          <p:spPr>
            <a:xfrm>
              <a:off x="3473413" y="696950"/>
              <a:ext cx="21223" cy="27021"/>
            </a:xfrm>
            <a:custGeom>
              <a:avLst/>
              <a:gdLst/>
              <a:ahLst/>
              <a:cxnLst/>
              <a:rect l="l" t="t" r="r" b="b"/>
              <a:pathLst>
                <a:path w="937" h="1193" extrusionOk="0">
                  <a:moveTo>
                    <a:pt x="845" y="1"/>
                  </a:moveTo>
                  <a:cubicBezTo>
                    <a:pt x="457" y="206"/>
                    <a:pt x="92" y="685"/>
                    <a:pt x="0" y="1142"/>
                  </a:cubicBezTo>
                  <a:cubicBezTo>
                    <a:pt x="0" y="1142"/>
                    <a:pt x="41" y="1193"/>
                    <a:pt x="95" y="1193"/>
                  </a:cubicBezTo>
                  <a:cubicBezTo>
                    <a:pt x="122" y="1193"/>
                    <a:pt x="152" y="1180"/>
                    <a:pt x="183" y="1142"/>
                  </a:cubicBezTo>
                  <a:cubicBezTo>
                    <a:pt x="365" y="777"/>
                    <a:pt x="571" y="389"/>
                    <a:pt x="936" y="115"/>
                  </a:cubicBezTo>
                  <a:cubicBezTo>
                    <a:pt x="936" y="1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7"/>
            <p:cNvSpPr/>
            <p:nvPr/>
          </p:nvSpPr>
          <p:spPr>
            <a:xfrm>
              <a:off x="2594524" y="976134"/>
              <a:ext cx="174246" cy="165504"/>
            </a:xfrm>
            <a:custGeom>
              <a:avLst/>
              <a:gdLst/>
              <a:ahLst/>
              <a:cxnLst/>
              <a:rect l="l" t="t" r="r" b="b"/>
              <a:pathLst>
                <a:path w="7693" h="7307" extrusionOk="0">
                  <a:moveTo>
                    <a:pt x="3607" y="0"/>
                  </a:moveTo>
                  <a:cubicBezTo>
                    <a:pt x="3561" y="0"/>
                    <a:pt x="3515" y="46"/>
                    <a:pt x="3515" y="137"/>
                  </a:cubicBezTo>
                  <a:lnTo>
                    <a:pt x="3515" y="1278"/>
                  </a:lnTo>
                  <a:cubicBezTo>
                    <a:pt x="3310" y="1096"/>
                    <a:pt x="3127" y="913"/>
                    <a:pt x="2945" y="617"/>
                  </a:cubicBezTo>
                  <a:cubicBezTo>
                    <a:pt x="2927" y="599"/>
                    <a:pt x="2906" y="592"/>
                    <a:pt x="2883" y="592"/>
                  </a:cubicBezTo>
                  <a:cubicBezTo>
                    <a:pt x="2786" y="592"/>
                    <a:pt x="2665" y="725"/>
                    <a:pt x="2739" y="799"/>
                  </a:cubicBezTo>
                  <a:cubicBezTo>
                    <a:pt x="3036" y="1187"/>
                    <a:pt x="3219" y="1575"/>
                    <a:pt x="3515" y="1849"/>
                  </a:cubicBezTo>
                  <a:cubicBezTo>
                    <a:pt x="3515" y="2237"/>
                    <a:pt x="3424" y="2625"/>
                    <a:pt x="3424" y="2990"/>
                  </a:cubicBezTo>
                  <a:cubicBezTo>
                    <a:pt x="2739" y="2237"/>
                    <a:pt x="1986" y="1484"/>
                    <a:pt x="1324" y="708"/>
                  </a:cubicBezTo>
                  <a:cubicBezTo>
                    <a:pt x="1307" y="691"/>
                    <a:pt x="1285" y="683"/>
                    <a:pt x="1263" y="683"/>
                  </a:cubicBezTo>
                  <a:cubicBezTo>
                    <a:pt x="1167" y="683"/>
                    <a:pt x="1049" y="821"/>
                    <a:pt x="1141" y="913"/>
                  </a:cubicBezTo>
                  <a:cubicBezTo>
                    <a:pt x="1803" y="1758"/>
                    <a:pt x="2557" y="2511"/>
                    <a:pt x="3219" y="3378"/>
                  </a:cubicBezTo>
                  <a:lnTo>
                    <a:pt x="1141" y="3378"/>
                  </a:lnTo>
                  <a:cubicBezTo>
                    <a:pt x="1027" y="3378"/>
                    <a:pt x="1027" y="3287"/>
                    <a:pt x="936" y="3196"/>
                  </a:cubicBezTo>
                  <a:cubicBezTo>
                    <a:pt x="845" y="2990"/>
                    <a:pt x="662" y="2716"/>
                    <a:pt x="457" y="2511"/>
                  </a:cubicBezTo>
                  <a:cubicBezTo>
                    <a:pt x="365" y="2511"/>
                    <a:pt x="274" y="2511"/>
                    <a:pt x="274" y="2625"/>
                  </a:cubicBezTo>
                  <a:cubicBezTo>
                    <a:pt x="365" y="2899"/>
                    <a:pt x="571" y="3082"/>
                    <a:pt x="753" y="3378"/>
                  </a:cubicBezTo>
                  <a:cubicBezTo>
                    <a:pt x="662" y="3470"/>
                    <a:pt x="571" y="3470"/>
                    <a:pt x="365" y="3470"/>
                  </a:cubicBezTo>
                  <a:cubicBezTo>
                    <a:pt x="183" y="3470"/>
                    <a:pt x="92" y="3858"/>
                    <a:pt x="365" y="3858"/>
                  </a:cubicBezTo>
                  <a:cubicBezTo>
                    <a:pt x="571" y="3858"/>
                    <a:pt x="845" y="3949"/>
                    <a:pt x="1141" y="3949"/>
                  </a:cubicBezTo>
                  <a:cubicBezTo>
                    <a:pt x="936" y="4223"/>
                    <a:pt x="753" y="4428"/>
                    <a:pt x="457" y="4611"/>
                  </a:cubicBezTo>
                  <a:cubicBezTo>
                    <a:pt x="365" y="4794"/>
                    <a:pt x="183" y="4999"/>
                    <a:pt x="0" y="5182"/>
                  </a:cubicBezTo>
                  <a:cubicBezTo>
                    <a:pt x="0" y="5273"/>
                    <a:pt x="92" y="5364"/>
                    <a:pt x="183" y="5364"/>
                  </a:cubicBezTo>
                  <a:cubicBezTo>
                    <a:pt x="365" y="5182"/>
                    <a:pt x="571" y="4999"/>
                    <a:pt x="753" y="4702"/>
                  </a:cubicBezTo>
                  <a:cubicBezTo>
                    <a:pt x="936" y="4520"/>
                    <a:pt x="1027" y="4337"/>
                    <a:pt x="1233" y="4132"/>
                  </a:cubicBezTo>
                  <a:cubicBezTo>
                    <a:pt x="1324" y="4132"/>
                    <a:pt x="1324" y="4040"/>
                    <a:pt x="1324" y="4040"/>
                  </a:cubicBezTo>
                  <a:cubicBezTo>
                    <a:pt x="1324" y="4040"/>
                    <a:pt x="1415" y="4040"/>
                    <a:pt x="1415" y="3949"/>
                  </a:cubicBezTo>
                  <a:cubicBezTo>
                    <a:pt x="1746" y="3995"/>
                    <a:pt x="2077" y="4017"/>
                    <a:pt x="2411" y="4017"/>
                  </a:cubicBezTo>
                  <a:cubicBezTo>
                    <a:pt x="2745" y="4017"/>
                    <a:pt x="3082" y="3995"/>
                    <a:pt x="3424" y="3949"/>
                  </a:cubicBezTo>
                  <a:lnTo>
                    <a:pt x="3424" y="3949"/>
                  </a:lnTo>
                  <a:cubicBezTo>
                    <a:pt x="2853" y="4520"/>
                    <a:pt x="2283" y="5090"/>
                    <a:pt x="1598" y="5661"/>
                  </a:cubicBezTo>
                  <a:cubicBezTo>
                    <a:pt x="1524" y="5735"/>
                    <a:pt x="1644" y="5868"/>
                    <a:pt x="1741" y="5868"/>
                  </a:cubicBezTo>
                  <a:cubicBezTo>
                    <a:pt x="1764" y="5868"/>
                    <a:pt x="1786" y="5861"/>
                    <a:pt x="1803" y="5844"/>
                  </a:cubicBezTo>
                  <a:cubicBezTo>
                    <a:pt x="2374" y="5478"/>
                    <a:pt x="2945" y="4999"/>
                    <a:pt x="3424" y="4520"/>
                  </a:cubicBezTo>
                  <a:lnTo>
                    <a:pt x="3424" y="6232"/>
                  </a:lnTo>
                  <a:cubicBezTo>
                    <a:pt x="3127" y="6505"/>
                    <a:pt x="2739" y="6802"/>
                    <a:pt x="2465" y="7076"/>
                  </a:cubicBezTo>
                  <a:cubicBezTo>
                    <a:pt x="2391" y="7169"/>
                    <a:pt x="2437" y="7306"/>
                    <a:pt x="2506" y="7306"/>
                  </a:cubicBezTo>
                  <a:cubicBezTo>
                    <a:pt x="2522" y="7306"/>
                    <a:pt x="2539" y="7299"/>
                    <a:pt x="2557" y="7282"/>
                  </a:cubicBezTo>
                  <a:cubicBezTo>
                    <a:pt x="2945" y="7076"/>
                    <a:pt x="3219" y="6893"/>
                    <a:pt x="3515" y="6620"/>
                  </a:cubicBezTo>
                  <a:lnTo>
                    <a:pt x="3515" y="6711"/>
                  </a:lnTo>
                  <a:cubicBezTo>
                    <a:pt x="3515" y="6802"/>
                    <a:pt x="3584" y="6848"/>
                    <a:pt x="3652" y="6848"/>
                  </a:cubicBezTo>
                  <a:cubicBezTo>
                    <a:pt x="3721" y="6848"/>
                    <a:pt x="3789" y="6802"/>
                    <a:pt x="3789" y="6711"/>
                  </a:cubicBezTo>
                  <a:lnTo>
                    <a:pt x="3789" y="6323"/>
                  </a:lnTo>
                  <a:cubicBezTo>
                    <a:pt x="3881" y="6323"/>
                    <a:pt x="3881" y="6232"/>
                    <a:pt x="3881" y="6232"/>
                  </a:cubicBezTo>
                  <a:cubicBezTo>
                    <a:pt x="4177" y="6414"/>
                    <a:pt x="4565" y="6711"/>
                    <a:pt x="4930" y="6893"/>
                  </a:cubicBezTo>
                  <a:cubicBezTo>
                    <a:pt x="4948" y="6911"/>
                    <a:pt x="4966" y="6918"/>
                    <a:pt x="4984" y="6918"/>
                  </a:cubicBezTo>
                  <a:cubicBezTo>
                    <a:pt x="5057" y="6918"/>
                    <a:pt x="5114" y="6785"/>
                    <a:pt x="5022" y="6711"/>
                  </a:cubicBezTo>
                  <a:cubicBezTo>
                    <a:pt x="4657" y="6414"/>
                    <a:pt x="4269" y="6140"/>
                    <a:pt x="3789" y="5844"/>
                  </a:cubicBezTo>
                  <a:cubicBezTo>
                    <a:pt x="3789" y="5273"/>
                    <a:pt x="3881" y="4702"/>
                    <a:pt x="3789" y="4040"/>
                  </a:cubicBezTo>
                  <a:lnTo>
                    <a:pt x="3881" y="4040"/>
                  </a:lnTo>
                  <a:cubicBezTo>
                    <a:pt x="4565" y="4794"/>
                    <a:pt x="5227" y="5570"/>
                    <a:pt x="5889" y="6232"/>
                  </a:cubicBezTo>
                  <a:cubicBezTo>
                    <a:pt x="5906" y="6248"/>
                    <a:pt x="5925" y="6256"/>
                    <a:pt x="5946" y="6256"/>
                  </a:cubicBezTo>
                  <a:cubicBezTo>
                    <a:pt x="6038" y="6256"/>
                    <a:pt x="6146" y="6103"/>
                    <a:pt x="6072" y="5935"/>
                  </a:cubicBezTo>
                  <a:cubicBezTo>
                    <a:pt x="5501" y="5273"/>
                    <a:pt x="4930" y="4611"/>
                    <a:pt x="4360" y="3949"/>
                  </a:cubicBezTo>
                  <a:cubicBezTo>
                    <a:pt x="4839" y="3858"/>
                    <a:pt x="5410" y="3766"/>
                    <a:pt x="5980" y="3652"/>
                  </a:cubicBezTo>
                  <a:lnTo>
                    <a:pt x="5980" y="3858"/>
                  </a:lnTo>
                  <a:cubicBezTo>
                    <a:pt x="6368" y="4223"/>
                    <a:pt x="6642" y="4611"/>
                    <a:pt x="7030" y="4999"/>
                  </a:cubicBezTo>
                  <a:cubicBezTo>
                    <a:pt x="7048" y="5016"/>
                    <a:pt x="7068" y="5024"/>
                    <a:pt x="7089" y="5024"/>
                  </a:cubicBezTo>
                  <a:cubicBezTo>
                    <a:pt x="7178" y="5024"/>
                    <a:pt x="7270" y="4886"/>
                    <a:pt x="7122" y="4794"/>
                  </a:cubicBezTo>
                  <a:cubicBezTo>
                    <a:pt x="6848" y="4428"/>
                    <a:pt x="6460" y="4040"/>
                    <a:pt x="6163" y="3652"/>
                  </a:cubicBezTo>
                  <a:cubicBezTo>
                    <a:pt x="6642" y="3561"/>
                    <a:pt x="7122" y="3561"/>
                    <a:pt x="7601" y="3470"/>
                  </a:cubicBezTo>
                  <a:cubicBezTo>
                    <a:pt x="7692" y="3378"/>
                    <a:pt x="7692" y="3196"/>
                    <a:pt x="7510" y="3196"/>
                  </a:cubicBezTo>
                  <a:cubicBezTo>
                    <a:pt x="7213" y="3196"/>
                    <a:pt x="6848" y="3287"/>
                    <a:pt x="6460" y="3287"/>
                  </a:cubicBezTo>
                  <a:cubicBezTo>
                    <a:pt x="6551" y="3082"/>
                    <a:pt x="6642" y="2990"/>
                    <a:pt x="6734" y="2808"/>
                  </a:cubicBezTo>
                  <a:cubicBezTo>
                    <a:pt x="6939" y="2625"/>
                    <a:pt x="7030" y="2328"/>
                    <a:pt x="7213" y="2055"/>
                  </a:cubicBezTo>
                  <a:cubicBezTo>
                    <a:pt x="7213" y="1973"/>
                    <a:pt x="7166" y="1903"/>
                    <a:pt x="7107" y="1903"/>
                  </a:cubicBezTo>
                  <a:cubicBezTo>
                    <a:pt x="7083" y="1903"/>
                    <a:pt x="7056" y="1914"/>
                    <a:pt x="7030" y="1940"/>
                  </a:cubicBezTo>
                  <a:cubicBezTo>
                    <a:pt x="6848" y="2146"/>
                    <a:pt x="6642" y="2420"/>
                    <a:pt x="6460" y="2716"/>
                  </a:cubicBezTo>
                  <a:cubicBezTo>
                    <a:pt x="6368" y="2899"/>
                    <a:pt x="6163" y="3082"/>
                    <a:pt x="6072" y="3287"/>
                  </a:cubicBezTo>
                  <a:cubicBezTo>
                    <a:pt x="5501" y="3378"/>
                    <a:pt x="5022" y="3378"/>
                    <a:pt x="4451" y="3378"/>
                  </a:cubicBezTo>
                  <a:cubicBezTo>
                    <a:pt x="5022" y="2716"/>
                    <a:pt x="5592" y="2055"/>
                    <a:pt x="6072" y="1278"/>
                  </a:cubicBezTo>
                  <a:cubicBezTo>
                    <a:pt x="6146" y="1205"/>
                    <a:pt x="6040" y="1071"/>
                    <a:pt x="5949" y="1071"/>
                  </a:cubicBezTo>
                  <a:cubicBezTo>
                    <a:pt x="5927" y="1071"/>
                    <a:pt x="5907" y="1078"/>
                    <a:pt x="5889" y="1096"/>
                  </a:cubicBezTo>
                  <a:cubicBezTo>
                    <a:pt x="5318" y="1940"/>
                    <a:pt x="4657" y="2716"/>
                    <a:pt x="3995" y="3378"/>
                  </a:cubicBezTo>
                  <a:lnTo>
                    <a:pt x="3789" y="3378"/>
                  </a:lnTo>
                  <a:lnTo>
                    <a:pt x="3789" y="2237"/>
                  </a:lnTo>
                  <a:cubicBezTo>
                    <a:pt x="3881" y="2237"/>
                    <a:pt x="4086" y="2146"/>
                    <a:pt x="3995" y="2055"/>
                  </a:cubicBezTo>
                  <a:cubicBezTo>
                    <a:pt x="3881" y="1940"/>
                    <a:pt x="3881" y="1849"/>
                    <a:pt x="3789" y="1758"/>
                  </a:cubicBezTo>
                  <a:cubicBezTo>
                    <a:pt x="3789" y="1187"/>
                    <a:pt x="3789" y="708"/>
                    <a:pt x="3698" y="137"/>
                  </a:cubicBezTo>
                  <a:cubicBezTo>
                    <a:pt x="3698" y="46"/>
                    <a:pt x="3652" y="0"/>
                    <a:pt x="36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7"/>
            <p:cNvSpPr/>
            <p:nvPr/>
          </p:nvSpPr>
          <p:spPr>
            <a:xfrm>
              <a:off x="2682407" y="985941"/>
              <a:ext cx="25866" cy="33635"/>
            </a:xfrm>
            <a:custGeom>
              <a:avLst/>
              <a:gdLst/>
              <a:ahLst/>
              <a:cxnLst/>
              <a:rect l="l" t="t" r="r" b="b"/>
              <a:pathLst>
                <a:path w="1142" h="1485" extrusionOk="0">
                  <a:moveTo>
                    <a:pt x="1050" y="1"/>
                  </a:moveTo>
                  <a:cubicBezTo>
                    <a:pt x="571" y="275"/>
                    <a:pt x="115" y="754"/>
                    <a:pt x="1" y="1416"/>
                  </a:cubicBezTo>
                  <a:cubicBezTo>
                    <a:pt x="1" y="1462"/>
                    <a:pt x="29" y="1485"/>
                    <a:pt x="69" y="1485"/>
                  </a:cubicBezTo>
                  <a:cubicBezTo>
                    <a:pt x="109" y="1485"/>
                    <a:pt x="160" y="1462"/>
                    <a:pt x="206" y="1416"/>
                  </a:cubicBezTo>
                  <a:cubicBezTo>
                    <a:pt x="389" y="937"/>
                    <a:pt x="685" y="480"/>
                    <a:pt x="1050" y="92"/>
                  </a:cubicBezTo>
                  <a:cubicBezTo>
                    <a:pt x="1142" y="92"/>
                    <a:pt x="1142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7"/>
            <p:cNvSpPr/>
            <p:nvPr/>
          </p:nvSpPr>
          <p:spPr>
            <a:xfrm>
              <a:off x="4884894" y="753824"/>
              <a:ext cx="175696" cy="165979"/>
            </a:xfrm>
            <a:custGeom>
              <a:avLst/>
              <a:gdLst/>
              <a:ahLst/>
              <a:cxnLst/>
              <a:rect l="l" t="t" r="r" b="b"/>
              <a:pathLst>
                <a:path w="7757" h="7328" extrusionOk="0">
                  <a:moveTo>
                    <a:pt x="3671" y="0"/>
                  </a:moveTo>
                  <a:cubicBezTo>
                    <a:pt x="3626" y="0"/>
                    <a:pt x="3580" y="23"/>
                    <a:pt x="3580" y="69"/>
                  </a:cubicBezTo>
                  <a:cubicBezTo>
                    <a:pt x="3580" y="548"/>
                    <a:pt x="3489" y="913"/>
                    <a:pt x="3489" y="1301"/>
                  </a:cubicBezTo>
                  <a:cubicBezTo>
                    <a:pt x="3397" y="1028"/>
                    <a:pt x="3192" y="822"/>
                    <a:pt x="3009" y="639"/>
                  </a:cubicBezTo>
                  <a:cubicBezTo>
                    <a:pt x="2956" y="586"/>
                    <a:pt x="2910" y="564"/>
                    <a:pt x="2875" y="564"/>
                  </a:cubicBezTo>
                  <a:cubicBezTo>
                    <a:pt x="2789" y="564"/>
                    <a:pt x="2762" y="693"/>
                    <a:pt x="2827" y="822"/>
                  </a:cubicBezTo>
                  <a:cubicBezTo>
                    <a:pt x="3009" y="1119"/>
                    <a:pt x="3306" y="1484"/>
                    <a:pt x="3489" y="1781"/>
                  </a:cubicBezTo>
                  <a:lnTo>
                    <a:pt x="3489" y="2922"/>
                  </a:lnTo>
                  <a:cubicBezTo>
                    <a:pt x="2735" y="2169"/>
                    <a:pt x="2051" y="1484"/>
                    <a:pt x="1297" y="731"/>
                  </a:cubicBezTo>
                  <a:cubicBezTo>
                    <a:pt x="1273" y="706"/>
                    <a:pt x="1248" y="695"/>
                    <a:pt x="1227" y="695"/>
                  </a:cubicBezTo>
                  <a:cubicBezTo>
                    <a:pt x="1170" y="695"/>
                    <a:pt x="1139" y="780"/>
                    <a:pt x="1206" y="913"/>
                  </a:cubicBezTo>
                  <a:cubicBezTo>
                    <a:pt x="1868" y="1689"/>
                    <a:pt x="2530" y="2534"/>
                    <a:pt x="3306" y="3401"/>
                  </a:cubicBezTo>
                  <a:lnTo>
                    <a:pt x="1115" y="3401"/>
                  </a:lnTo>
                  <a:cubicBezTo>
                    <a:pt x="1115" y="3310"/>
                    <a:pt x="1023" y="3310"/>
                    <a:pt x="1023" y="3196"/>
                  </a:cubicBezTo>
                  <a:cubicBezTo>
                    <a:pt x="818" y="3013"/>
                    <a:pt x="727" y="2739"/>
                    <a:pt x="453" y="2534"/>
                  </a:cubicBezTo>
                  <a:cubicBezTo>
                    <a:pt x="453" y="2504"/>
                    <a:pt x="440" y="2493"/>
                    <a:pt x="423" y="2493"/>
                  </a:cubicBezTo>
                  <a:cubicBezTo>
                    <a:pt x="389" y="2493"/>
                    <a:pt x="339" y="2534"/>
                    <a:pt x="339" y="2534"/>
                  </a:cubicBezTo>
                  <a:cubicBezTo>
                    <a:pt x="453" y="2831"/>
                    <a:pt x="635" y="3105"/>
                    <a:pt x="727" y="3310"/>
                  </a:cubicBezTo>
                  <a:lnTo>
                    <a:pt x="818" y="3401"/>
                  </a:lnTo>
                  <a:lnTo>
                    <a:pt x="453" y="3401"/>
                  </a:lnTo>
                  <a:cubicBezTo>
                    <a:pt x="247" y="3401"/>
                    <a:pt x="156" y="3767"/>
                    <a:pt x="339" y="3881"/>
                  </a:cubicBezTo>
                  <a:cubicBezTo>
                    <a:pt x="635" y="3881"/>
                    <a:pt x="909" y="3881"/>
                    <a:pt x="1115" y="3972"/>
                  </a:cubicBezTo>
                  <a:lnTo>
                    <a:pt x="1206" y="3972"/>
                  </a:lnTo>
                  <a:lnTo>
                    <a:pt x="544" y="4634"/>
                  </a:lnTo>
                  <a:cubicBezTo>
                    <a:pt x="339" y="4817"/>
                    <a:pt x="156" y="4908"/>
                    <a:pt x="65" y="5205"/>
                  </a:cubicBezTo>
                  <a:cubicBezTo>
                    <a:pt x="0" y="5269"/>
                    <a:pt x="27" y="5334"/>
                    <a:pt x="80" y="5334"/>
                  </a:cubicBezTo>
                  <a:cubicBezTo>
                    <a:pt x="103" y="5334"/>
                    <a:pt x="129" y="5323"/>
                    <a:pt x="156" y="5296"/>
                  </a:cubicBezTo>
                  <a:cubicBezTo>
                    <a:pt x="453" y="5205"/>
                    <a:pt x="544" y="4908"/>
                    <a:pt x="727" y="4725"/>
                  </a:cubicBezTo>
                  <a:cubicBezTo>
                    <a:pt x="909" y="4543"/>
                    <a:pt x="1115" y="4246"/>
                    <a:pt x="1297" y="4063"/>
                  </a:cubicBezTo>
                  <a:cubicBezTo>
                    <a:pt x="1389" y="4063"/>
                    <a:pt x="1389" y="3972"/>
                    <a:pt x="1389" y="3972"/>
                  </a:cubicBezTo>
                  <a:lnTo>
                    <a:pt x="3397" y="3972"/>
                  </a:lnTo>
                  <a:cubicBezTo>
                    <a:pt x="2827" y="4543"/>
                    <a:pt x="2256" y="5022"/>
                    <a:pt x="1685" y="5593"/>
                  </a:cubicBezTo>
                  <a:cubicBezTo>
                    <a:pt x="1594" y="5684"/>
                    <a:pt x="1685" y="5866"/>
                    <a:pt x="1868" y="5866"/>
                  </a:cubicBezTo>
                  <a:cubicBezTo>
                    <a:pt x="2439" y="5387"/>
                    <a:pt x="2918" y="5022"/>
                    <a:pt x="3489" y="4451"/>
                  </a:cubicBezTo>
                  <a:lnTo>
                    <a:pt x="3489" y="6255"/>
                  </a:lnTo>
                  <a:cubicBezTo>
                    <a:pt x="3101" y="6528"/>
                    <a:pt x="2827" y="6734"/>
                    <a:pt x="2439" y="7099"/>
                  </a:cubicBezTo>
                  <a:cubicBezTo>
                    <a:pt x="2363" y="7174"/>
                    <a:pt x="2474" y="7327"/>
                    <a:pt x="2567" y="7327"/>
                  </a:cubicBezTo>
                  <a:cubicBezTo>
                    <a:pt x="2586" y="7327"/>
                    <a:pt x="2605" y="7320"/>
                    <a:pt x="2621" y="7304"/>
                  </a:cubicBezTo>
                  <a:cubicBezTo>
                    <a:pt x="2918" y="7099"/>
                    <a:pt x="3192" y="6825"/>
                    <a:pt x="3489" y="6620"/>
                  </a:cubicBezTo>
                  <a:lnTo>
                    <a:pt x="3489" y="6734"/>
                  </a:lnTo>
                  <a:cubicBezTo>
                    <a:pt x="3489" y="6825"/>
                    <a:pt x="3557" y="6871"/>
                    <a:pt x="3640" y="6871"/>
                  </a:cubicBezTo>
                  <a:cubicBezTo>
                    <a:pt x="3723" y="6871"/>
                    <a:pt x="3820" y="6825"/>
                    <a:pt x="3877" y="6734"/>
                  </a:cubicBezTo>
                  <a:lnTo>
                    <a:pt x="3877" y="6255"/>
                  </a:lnTo>
                  <a:lnTo>
                    <a:pt x="3877" y="6163"/>
                  </a:lnTo>
                  <a:cubicBezTo>
                    <a:pt x="4242" y="6437"/>
                    <a:pt x="4630" y="6620"/>
                    <a:pt x="5018" y="6825"/>
                  </a:cubicBezTo>
                  <a:cubicBezTo>
                    <a:pt x="5036" y="6843"/>
                    <a:pt x="5051" y="6851"/>
                    <a:pt x="5062" y="6851"/>
                  </a:cubicBezTo>
                  <a:cubicBezTo>
                    <a:pt x="5106" y="6851"/>
                    <a:pt x="5091" y="6734"/>
                    <a:pt x="5018" y="6734"/>
                  </a:cubicBezTo>
                  <a:cubicBezTo>
                    <a:pt x="4630" y="6437"/>
                    <a:pt x="4242" y="6049"/>
                    <a:pt x="3877" y="5866"/>
                  </a:cubicBezTo>
                  <a:lnTo>
                    <a:pt x="3877" y="4063"/>
                  </a:lnTo>
                  <a:cubicBezTo>
                    <a:pt x="4539" y="4725"/>
                    <a:pt x="5200" y="5478"/>
                    <a:pt x="5954" y="6163"/>
                  </a:cubicBezTo>
                  <a:cubicBezTo>
                    <a:pt x="5970" y="6179"/>
                    <a:pt x="5989" y="6186"/>
                    <a:pt x="6010" y="6186"/>
                  </a:cubicBezTo>
                  <a:cubicBezTo>
                    <a:pt x="6108" y="6186"/>
                    <a:pt x="6234" y="6033"/>
                    <a:pt x="6159" y="5958"/>
                  </a:cubicBezTo>
                  <a:cubicBezTo>
                    <a:pt x="5589" y="5205"/>
                    <a:pt x="5018" y="4543"/>
                    <a:pt x="4333" y="3881"/>
                  </a:cubicBezTo>
                  <a:cubicBezTo>
                    <a:pt x="4893" y="3881"/>
                    <a:pt x="5452" y="3771"/>
                    <a:pt x="6011" y="3681"/>
                  </a:cubicBezTo>
                  <a:lnTo>
                    <a:pt x="6011" y="3681"/>
                  </a:lnTo>
                  <a:cubicBezTo>
                    <a:pt x="5956" y="3702"/>
                    <a:pt x="5967" y="3783"/>
                    <a:pt x="6045" y="3881"/>
                  </a:cubicBezTo>
                  <a:cubicBezTo>
                    <a:pt x="6342" y="4246"/>
                    <a:pt x="6616" y="4634"/>
                    <a:pt x="7004" y="4908"/>
                  </a:cubicBezTo>
                  <a:cubicBezTo>
                    <a:pt x="7031" y="4969"/>
                    <a:pt x="7068" y="4993"/>
                    <a:pt x="7104" y="4993"/>
                  </a:cubicBezTo>
                  <a:cubicBezTo>
                    <a:pt x="7189" y="4993"/>
                    <a:pt x="7267" y="4854"/>
                    <a:pt x="7186" y="4725"/>
                  </a:cubicBezTo>
                  <a:cubicBezTo>
                    <a:pt x="6912" y="4337"/>
                    <a:pt x="6524" y="4063"/>
                    <a:pt x="6159" y="3675"/>
                  </a:cubicBezTo>
                  <a:lnTo>
                    <a:pt x="7574" y="3401"/>
                  </a:lnTo>
                  <a:cubicBezTo>
                    <a:pt x="7757" y="3401"/>
                    <a:pt x="7666" y="3105"/>
                    <a:pt x="7574" y="3105"/>
                  </a:cubicBezTo>
                  <a:cubicBezTo>
                    <a:pt x="7186" y="3196"/>
                    <a:pt x="6821" y="3196"/>
                    <a:pt x="6524" y="3196"/>
                  </a:cubicBezTo>
                  <a:cubicBezTo>
                    <a:pt x="6616" y="3105"/>
                    <a:pt x="6730" y="2922"/>
                    <a:pt x="6730" y="2831"/>
                  </a:cubicBezTo>
                  <a:cubicBezTo>
                    <a:pt x="6912" y="2534"/>
                    <a:pt x="7095" y="2351"/>
                    <a:pt x="7186" y="1963"/>
                  </a:cubicBezTo>
                  <a:cubicBezTo>
                    <a:pt x="7267" y="1899"/>
                    <a:pt x="7234" y="1834"/>
                    <a:pt x="7175" y="1834"/>
                  </a:cubicBezTo>
                  <a:cubicBezTo>
                    <a:pt x="7150" y="1834"/>
                    <a:pt x="7122" y="1845"/>
                    <a:pt x="7095" y="1872"/>
                  </a:cubicBezTo>
                  <a:cubicBezTo>
                    <a:pt x="6912" y="2169"/>
                    <a:pt x="6730" y="2443"/>
                    <a:pt x="6524" y="2625"/>
                  </a:cubicBezTo>
                  <a:cubicBezTo>
                    <a:pt x="6342" y="2831"/>
                    <a:pt x="6250" y="3013"/>
                    <a:pt x="6159" y="3310"/>
                  </a:cubicBezTo>
                  <a:lnTo>
                    <a:pt x="4539" y="3310"/>
                  </a:lnTo>
                  <a:cubicBezTo>
                    <a:pt x="5109" y="2625"/>
                    <a:pt x="5589" y="1963"/>
                    <a:pt x="6159" y="1301"/>
                  </a:cubicBezTo>
                  <a:cubicBezTo>
                    <a:pt x="6159" y="1168"/>
                    <a:pt x="6049" y="1083"/>
                    <a:pt x="5990" y="1083"/>
                  </a:cubicBezTo>
                  <a:cubicBezTo>
                    <a:pt x="5968" y="1083"/>
                    <a:pt x="5954" y="1094"/>
                    <a:pt x="5954" y="1119"/>
                  </a:cubicBezTo>
                  <a:cubicBezTo>
                    <a:pt x="5292" y="1872"/>
                    <a:pt x="4721" y="2625"/>
                    <a:pt x="4059" y="3310"/>
                  </a:cubicBezTo>
                  <a:lnTo>
                    <a:pt x="3877" y="3310"/>
                  </a:lnTo>
                  <a:lnTo>
                    <a:pt x="3877" y="2169"/>
                  </a:lnTo>
                  <a:cubicBezTo>
                    <a:pt x="3893" y="2185"/>
                    <a:pt x="3909" y="2192"/>
                    <a:pt x="3924" y="2192"/>
                  </a:cubicBezTo>
                  <a:cubicBezTo>
                    <a:pt x="3994" y="2192"/>
                    <a:pt x="4043" y="2039"/>
                    <a:pt x="3968" y="1963"/>
                  </a:cubicBezTo>
                  <a:cubicBezTo>
                    <a:pt x="3968" y="1872"/>
                    <a:pt x="3877" y="1781"/>
                    <a:pt x="3762" y="1689"/>
                  </a:cubicBezTo>
                  <a:lnTo>
                    <a:pt x="3762" y="69"/>
                  </a:lnTo>
                  <a:cubicBezTo>
                    <a:pt x="3762" y="23"/>
                    <a:pt x="3717" y="0"/>
                    <a:pt x="3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7"/>
            <p:cNvSpPr/>
            <p:nvPr/>
          </p:nvSpPr>
          <p:spPr>
            <a:xfrm>
              <a:off x="4972685" y="764152"/>
              <a:ext cx="25866" cy="32933"/>
            </a:xfrm>
            <a:custGeom>
              <a:avLst/>
              <a:gdLst/>
              <a:ahLst/>
              <a:cxnLst/>
              <a:rect l="l" t="t" r="r" b="b"/>
              <a:pathLst>
                <a:path w="1142" h="1454" extrusionOk="0">
                  <a:moveTo>
                    <a:pt x="1142" y="1"/>
                  </a:moveTo>
                  <a:cubicBezTo>
                    <a:pt x="663" y="275"/>
                    <a:pt x="183" y="754"/>
                    <a:pt x="1" y="1325"/>
                  </a:cubicBezTo>
                  <a:cubicBezTo>
                    <a:pt x="1" y="1389"/>
                    <a:pt x="92" y="1454"/>
                    <a:pt x="145" y="1454"/>
                  </a:cubicBezTo>
                  <a:cubicBezTo>
                    <a:pt x="168" y="1454"/>
                    <a:pt x="183" y="1443"/>
                    <a:pt x="183" y="1416"/>
                  </a:cubicBezTo>
                  <a:cubicBezTo>
                    <a:pt x="457" y="845"/>
                    <a:pt x="663" y="366"/>
                    <a:pt x="1142" y="92"/>
                  </a:cubicBezTo>
                  <a:lnTo>
                    <a:pt x="11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7"/>
            <p:cNvSpPr/>
            <p:nvPr/>
          </p:nvSpPr>
          <p:spPr>
            <a:xfrm>
              <a:off x="3872234" y="1898963"/>
              <a:ext cx="35991" cy="29286"/>
            </a:xfrm>
            <a:custGeom>
              <a:avLst/>
              <a:gdLst/>
              <a:ahLst/>
              <a:cxnLst/>
              <a:rect l="l" t="t" r="r" b="b"/>
              <a:pathLst>
                <a:path w="1589" h="1293" extrusionOk="0">
                  <a:moveTo>
                    <a:pt x="1497" y="0"/>
                  </a:moveTo>
                  <a:cubicBezTo>
                    <a:pt x="926" y="206"/>
                    <a:pt x="356" y="571"/>
                    <a:pt x="82" y="1142"/>
                  </a:cubicBezTo>
                  <a:cubicBezTo>
                    <a:pt x="0" y="1223"/>
                    <a:pt x="35" y="1293"/>
                    <a:pt x="95" y="1293"/>
                  </a:cubicBezTo>
                  <a:cubicBezTo>
                    <a:pt x="119" y="1293"/>
                    <a:pt x="147" y="1282"/>
                    <a:pt x="173" y="1256"/>
                  </a:cubicBezTo>
                  <a:cubicBezTo>
                    <a:pt x="652" y="776"/>
                    <a:pt x="1018" y="297"/>
                    <a:pt x="1588" y="114"/>
                  </a:cubicBezTo>
                  <a:cubicBezTo>
                    <a:pt x="1588" y="0"/>
                    <a:pt x="1588" y="0"/>
                    <a:pt x="1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7"/>
            <p:cNvSpPr/>
            <p:nvPr/>
          </p:nvSpPr>
          <p:spPr>
            <a:xfrm>
              <a:off x="4905981" y="3170059"/>
              <a:ext cx="200113" cy="177259"/>
            </a:xfrm>
            <a:custGeom>
              <a:avLst/>
              <a:gdLst/>
              <a:ahLst/>
              <a:cxnLst/>
              <a:rect l="l" t="t" r="r" b="b"/>
              <a:pathLst>
                <a:path w="8835" h="7826" extrusionOk="0">
                  <a:moveTo>
                    <a:pt x="5261" y="0"/>
                  </a:moveTo>
                  <a:cubicBezTo>
                    <a:pt x="5211" y="0"/>
                    <a:pt x="5158" y="30"/>
                    <a:pt x="5114" y="100"/>
                  </a:cubicBezTo>
                  <a:cubicBezTo>
                    <a:pt x="5023" y="579"/>
                    <a:pt x="4931" y="944"/>
                    <a:pt x="4840" y="1424"/>
                  </a:cubicBezTo>
                  <a:cubicBezTo>
                    <a:pt x="4749" y="1059"/>
                    <a:pt x="4543" y="762"/>
                    <a:pt x="4452" y="488"/>
                  </a:cubicBezTo>
                  <a:cubicBezTo>
                    <a:pt x="4425" y="427"/>
                    <a:pt x="4382" y="402"/>
                    <a:pt x="4337" y="402"/>
                  </a:cubicBezTo>
                  <a:cubicBezTo>
                    <a:pt x="4231" y="402"/>
                    <a:pt x="4114" y="542"/>
                    <a:pt x="4178" y="671"/>
                  </a:cubicBezTo>
                  <a:cubicBezTo>
                    <a:pt x="4361" y="1150"/>
                    <a:pt x="4452" y="1515"/>
                    <a:pt x="4658" y="1994"/>
                  </a:cubicBezTo>
                  <a:cubicBezTo>
                    <a:pt x="4543" y="2382"/>
                    <a:pt x="4452" y="2771"/>
                    <a:pt x="4361" y="3136"/>
                  </a:cubicBezTo>
                  <a:cubicBezTo>
                    <a:pt x="3790" y="2200"/>
                    <a:pt x="3220" y="1150"/>
                    <a:pt x="2649" y="191"/>
                  </a:cubicBezTo>
                  <a:cubicBezTo>
                    <a:pt x="2622" y="138"/>
                    <a:pt x="2588" y="116"/>
                    <a:pt x="2552" y="116"/>
                  </a:cubicBezTo>
                  <a:cubicBezTo>
                    <a:pt x="2466" y="116"/>
                    <a:pt x="2375" y="245"/>
                    <a:pt x="2375" y="374"/>
                  </a:cubicBezTo>
                  <a:cubicBezTo>
                    <a:pt x="2946" y="1424"/>
                    <a:pt x="3516" y="2474"/>
                    <a:pt x="4087" y="3524"/>
                  </a:cubicBezTo>
                  <a:cubicBezTo>
                    <a:pt x="3220" y="3341"/>
                    <a:pt x="2466" y="3136"/>
                    <a:pt x="1690" y="3044"/>
                  </a:cubicBezTo>
                  <a:cubicBezTo>
                    <a:pt x="1690" y="2953"/>
                    <a:pt x="1690" y="2862"/>
                    <a:pt x="1599" y="2771"/>
                  </a:cubicBezTo>
                  <a:cubicBezTo>
                    <a:pt x="1508" y="2474"/>
                    <a:pt x="1416" y="2200"/>
                    <a:pt x="1234" y="1903"/>
                  </a:cubicBezTo>
                  <a:cubicBezTo>
                    <a:pt x="1234" y="1857"/>
                    <a:pt x="1182" y="1835"/>
                    <a:pt x="1131" y="1835"/>
                  </a:cubicBezTo>
                  <a:cubicBezTo>
                    <a:pt x="1080" y="1835"/>
                    <a:pt x="1028" y="1857"/>
                    <a:pt x="1028" y="1903"/>
                  </a:cubicBezTo>
                  <a:cubicBezTo>
                    <a:pt x="1120" y="2291"/>
                    <a:pt x="1234" y="2565"/>
                    <a:pt x="1325" y="2862"/>
                  </a:cubicBezTo>
                  <a:lnTo>
                    <a:pt x="1325" y="2953"/>
                  </a:lnTo>
                  <a:cubicBezTo>
                    <a:pt x="1234" y="2953"/>
                    <a:pt x="1028" y="2862"/>
                    <a:pt x="937" y="2862"/>
                  </a:cubicBezTo>
                  <a:cubicBezTo>
                    <a:pt x="754" y="2862"/>
                    <a:pt x="549" y="3227"/>
                    <a:pt x="754" y="3341"/>
                  </a:cubicBezTo>
                  <a:cubicBezTo>
                    <a:pt x="1028" y="3432"/>
                    <a:pt x="1325" y="3524"/>
                    <a:pt x="1599" y="3615"/>
                  </a:cubicBezTo>
                  <a:cubicBezTo>
                    <a:pt x="1325" y="3798"/>
                    <a:pt x="1028" y="4003"/>
                    <a:pt x="754" y="4186"/>
                  </a:cubicBezTo>
                  <a:cubicBezTo>
                    <a:pt x="458" y="4368"/>
                    <a:pt x="275" y="4482"/>
                    <a:pt x="92" y="4665"/>
                  </a:cubicBezTo>
                  <a:cubicBezTo>
                    <a:pt x="0" y="4739"/>
                    <a:pt x="57" y="4872"/>
                    <a:pt x="131" y="4872"/>
                  </a:cubicBezTo>
                  <a:cubicBezTo>
                    <a:pt x="148" y="4872"/>
                    <a:pt x="166" y="4865"/>
                    <a:pt x="184" y="4848"/>
                  </a:cubicBezTo>
                  <a:cubicBezTo>
                    <a:pt x="458" y="4756"/>
                    <a:pt x="663" y="4574"/>
                    <a:pt x="937" y="4368"/>
                  </a:cubicBezTo>
                  <a:cubicBezTo>
                    <a:pt x="1234" y="4186"/>
                    <a:pt x="1416" y="4003"/>
                    <a:pt x="1690" y="3798"/>
                  </a:cubicBezTo>
                  <a:lnTo>
                    <a:pt x="1690" y="3706"/>
                  </a:lnTo>
                  <a:cubicBezTo>
                    <a:pt x="1728" y="3737"/>
                    <a:pt x="1764" y="3747"/>
                    <a:pt x="1794" y="3747"/>
                  </a:cubicBezTo>
                  <a:cubicBezTo>
                    <a:pt x="1855" y="3747"/>
                    <a:pt x="1896" y="3706"/>
                    <a:pt x="1896" y="3706"/>
                  </a:cubicBezTo>
                  <a:cubicBezTo>
                    <a:pt x="2558" y="3912"/>
                    <a:pt x="3311" y="4094"/>
                    <a:pt x="4087" y="4186"/>
                  </a:cubicBezTo>
                  <a:cubicBezTo>
                    <a:pt x="3311" y="4665"/>
                    <a:pt x="2466" y="5144"/>
                    <a:pt x="1690" y="5510"/>
                  </a:cubicBezTo>
                  <a:cubicBezTo>
                    <a:pt x="1612" y="5608"/>
                    <a:pt x="1668" y="5825"/>
                    <a:pt x="1759" y="5825"/>
                  </a:cubicBezTo>
                  <a:cubicBezTo>
                    <a:pt x="1773" y="5825"/>
                    <a:pt x="1789" y="5819"/>
                    <a:pt x="1804" y="5806"/>
                  </a:cubicBezTo>
                  <a:cubicBezTo>
                    <a:pt x="2558" y="5510"/>
                    <a:pt x="3220" y="5236"/>
                    <a:pt x="3881" y="4756"/>
                  </a:cubicBezTo>
                  <a:lnTo>
                    <a:pt x="3881" y="4756"/>
                  </a:lnTo>
                  <a:cubicBezTo>
                    <a:pt x="3790" y="5418"/>
                    <a:pt x="3608" y="6080"/>
                    <a:pt x="3516" y="6765"/>
                  </a:cubicBezTo>
                  <a:cubicBezTo>
                    <a:pt x="3037" y="6948"/>
                    <a:pt x="2649" y="7130"/>
                    <a:pt x="2170" y="7336"/>
                  </a:cubicBezTo>
                  <a:cubicBezTo>
                    <a:pt x="2091" y="7414"/>
                    <a:pt x="2148" y="7628"/>
                    <a:pt x="2223" y="7628"/>
                  </a:cubicBezTo>
                  <a:cubicBezTo>
                    <a:pt x="2235" y="7628"/>
                    <a:pt x="2248" y="7622"/>
                    <a:pt x="2261" y="7609"/>
                  </a:cubicBezTo>
                  <a:cubicBezTo>
                    <a:pt x="2649" y="7518"/>
                    <a:pt x="3037" y="7336"/>
                    <a:pt x="3402" y="7039"/>
                  </a:cubicBezTo>
                  <a:lnTo>
                    <a:pt x="3402" y="7221"/>
                  </a:lnTo>
                  <a:cubicBezTo>
                    <a:pt x="3402" y="7333"/>
                    <a:pt x="3490" y="7411"/>
                    <a:pt x="3585" y="7411"/>
                  </a:cubicBezTo>
                  <a:cubicBezTo>
                    <a:pt x="3664" y="7411"/>
                    <a:pt x="3749" y="7357"/>
                    <a:pt x="3790" y="7221"/>
                  </a:cubicBezTo>
                  <a:cubicBezTo>
                    <a:pt x="3790" y="7130"/>
                    <a:pt x="3790" y="7039"/>
                    <a:pt x="3881" y="6856"/>
                  </a:cubicBezTo>
                  <a:lnTo>
                    <a:pt x="3973" y="6765"/>
                  </a:lnTo>
                  <a:cubicBezTo>
                    <a:pt x="4269" y="7130"/>
                    <a:pt x="4658" y="7427"/>
                    <a:pt x="4931" y="7792"/>
                  </a:cubicBezTo>
                  <a:cubicBezTo>
                    <a:pt x="4950" y="7816"/>
                    <a:pt x="4969" y="7826"/>
                    <a:pt x="4987" y="7826"/>
                  </a:cubicBezTo>
                  <a:cubicBezTo>
                    <a:pt x="5053" y="7826"/>
                    <a:pt x="5095" y="7682"/>
                    <a:pt x="5023" y="7609"/>
                  </a:cubicBezTo>
                  <a:cubicBezTo>
                    <a:pt x="4749" y="7221"/>
                    <a:pt x="4361" y="6765"/>
                    <a:pt x="3973" y="6377"/>
                  </a:cubicBezTo>
                  <a:cubicBezTo>
                    <a:pt x="4178" y="5715"/>
                    <a:pt x="4361" y="5144"/>
                    <a:pt x="4452" y="4482"/>
                  </a:cubicBezTo>
                  <a:cubicBezTo>
                    <a:pt x="5023" y="5418"/>
                    <a:pt x="5593" y="6377"/>
                    <a:pt x="6164" y="7221"/>
                  </a:cubicBezTo>
                  <a:cubicBezTo>
                    <a:pt x="6191" y="7282"/>
                    <a:pt x="6236" y="7307"/>
                    <a:pt x="6284" y="7307"/>
                  </a:cubicBezTo>
                  <a:cubicBezTo>
                    <a:pt x="6397" y="7307"/>
                    <a:pt x="6525" y="7167"/>
                    <a:pt x="6461" y="7039"/>
                  </a:cubicBezTo>
                  <a:cubicBezTo>
                    <a:pt x="5981" y="6194"/>
                    <a:pt x="5502" y="5236"/>
                    <a:pt x="5023" y="4368"/>
                  </a:cubicBezTo>
                  <a:lnTo>
                    <a:pt x="5023" y="4368"/>
                  </a:lnTo>
                  <a:cubicBezTo>
                    <a:pt x="5685" y="4482"/>
                    <a:pt x="6255" y="4574"/>
                    <a:pt x="6940" y="4574"/>
                  </a:cubicBezTo>
                  <a:cubicBezTo>
                    <a:pt x="6826" y="4665"/>
                    <a:pt x="6826" y="4756"/>
                    <a:pt x="6826" y="4756"/>
                  </a:cubicBezTo>
                  <a:cubicBezTo>
                    <a:pt x="7123" y="5327"/>
                    <a:pt x="7305" y="5806"/>
                    <a:pt x="7693" y="6286"/>
                  </a:cubicBezTo>
                  <a:cubicBezTo>
                    <a:pt x="7717" y="6310"/>
                    <a:pt x="7748" y="6321"/>
                    <a:pt x="7778" y="6321"/>
                  </a:cubicBezTo>
                  <a:cubicBezTo>
                    <a:pt x="7862" y="6321"/>
                    <a:pt x="7943" y="6232"/>
                    <a:pt x="7876" y="6080"/>
                  </a:cubicBezTo>
                  <a:cubicBezTo>
                    <a:pt x="7693" y="5624"/>
                    <a:pt x="7397" y="5144"/>
                    <a:pt x="7123" y="4665"/>
                  </a:cubicBezTo>
                  <a:cubicBezTo>
                    <a:pt x="7602" y="4665"/>
                    <a:pt x="8173" y="4665"/>
                    <a:pt x="8652" y="4756"/>
                  </a:cubicBezTo>
                  <a:cubicBezTo>
                    <a:pt x="8835" y="4756"/>
                    <a:pt x="8835" y="4482"/>
                    <a:pt x="8743" y="4482"/>
                  </a:cubicBezTo>
                  <a:cubicBezTo>
                    <a:pt x="8264" y="4368"/>
                    <a:pt x="7876" y="4368"/>
                    <a:pt x="7511" y="4277"/>
                  </a:cubicBezTo>
                  <a:cubicBezTo>
                    <a:pt x="7693" y="4186"/>
                    <a:pt x="7785" y="4003"/>
                    <a:pt x="7876" y="3912"/>
                  </a:cubicBezTo>
                  <a:cubicBezTo>
                    <a:pt x="8173" y="3615"/>
                    <a:pt x="8447" y="3432"/>
                    <a:pt x="8652" y="3136"/>
                  </a:cubicBezTo>
                  <a:cubicBezTo>
                    <a:pt x="8726" y="3062"/>
                    <a:pt x="8680" y="2928"/>
                    <a:pt x="8600" y="2928"/>
                  </a:cubicBezTo>
                  <a:cubicBezTo>
                    <a:pt x="8581" y="2928"/>
                    <a:pt x="8560" y="2936"/>
                    <a:pt x="8538" y="2953"/>
                  </a:cubicBezTo>
                  <a:cubicBezTo>
                    <a:pt x="8264" y="3136"/>
                    <a:pt x="7967" y="3432"/>
                    <a:pt x="7693" y="3615"/>
                  </a:cubicBezTo>
                  <a:cubicBezTo>
                    <a:pt x="7511" y="3798"/>
                    <a:pt x="7305" y="4003"/>
                    <a:pt x="7123" y="4186"/>
                  </a:cubicBezTo>
                  <a:cubicBezTo>
                    <a:pt x="6552" y="4094"/>
                    <a:pt x="5981" y="4003"/>
                    <a:pt x="5411" y="3798"/>
                  </a:cubicBezTo>
                  <a:cubicBezTo>
                    <a:pt x="6164" y="3341"/>
                    <a:pt x="6940" y="2656"/>
                    <a:pt x="7602" y="1994"/>
                  </a:cubicBezTo>
                  <a:cubicBezTo>
                    <a:pt x="7750" y="1921"/>
                    <a:pt x="7658" y="1787"/>
                    <a:pt x="7570" y="1787"/>
                  </a:cubicBezTo>
                  <a:cubicBezTo>
                    <a:pt x="7549" y="1787"/>
                    <a:pt x="7528" y="1794"/>
                    <a:pt x="7511" y="1812"/>
                  </a:cubicBezTo>
                  <a:cubicBezTo>
                    <a:pt x="6643" y="2565"/>
                    <a:pt x="5799" y="3136"/>
                    <a:pt x="4840" y="3706"/>
                  </a:cubicBezTo>
                  <a:lnTo>
                    <a:pt x="4658" y="3706"/>
                  </a:lnTo>
                  <a:cubicBezTo>
                    <a:pt x="4749" y="3227"/>
                    <a:pt x="4840" y="2862"/>
                    <a:pt x="4931" y="2382"/>
                  </a:cubicBezTo>
                  <a:cubicBezTo>
                    <a:pt x="4958" y="2409"/>
                    <a:pt x="4995" y="2420"/>
                    <a:pt x="5030" y="2420"/>
                  </a:cubicBezTo>
                  <a:cubicBezTo>
                    <a:pt x="5116" y="2420"/>
                    <a:pt x="5195" y="2356"/>
                    <a:pt x="5114" y="2291"/>
                  </a:cubicBezTo>
                  <a:cubicBezTo>
                    <a:pt x="5114" y="2086"/>
                    <a:pt x="5114" y="1994"/>
                    <a:pt x="5023" y="1903"/>
                  </a:cubicBezTo>
                  <a:cubicBezTo>
                    <a:pt x="5114" y="1333"/>
                    <a:pt x="5319" y="762"/>
                    <a:pt x="5411" y="191"/>
                  </a:cubicBezTo>
                  <a:cubicBezTo>
                    <a:pt x="5411" y="78"/>
                    <a:pt x="5341" y="0"/>
                    <a:pt x="5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7"/>
            <p:cNvSpPr/>
            <p:nvPr/>
          </p:nvSpPr>
          <p:spPr>
            <a:xfrm>
              <a:off x="5020363" y="3189380"/>
              <a:ext cx="36104" cy="29015"/>
            </a:xfrm>
            <a:custGeom>
              <a:avLst/>
              <a:gdLst/>
              <a:ahLst/>
              <a:cxnLst/>
              <a:rect l="l" t="t" r="r" b="b"/>
              <a:pathLst>
                <a:path w="1594" h="1281" extrusionOk="0">
                  <a:moveTo>
                    <a:pt x="1593" y="0"/>
                  </a:moveTo>
                  <a:cubicBezTo>
                    <a:pt x="1023" y="206"/>
                    <a:pt x="361" y="571"/>
                    <a:pt x="64" y="1141"/>
                  </a:cubicBezTo>
                  <a:cubicBezTo>
                    <a:pt x="0" y="1205"/>
                    <a:pt x="82" y="1281"/>
                    <a:pt x="168" y="1281"/>
                  </a:cubicBezTo>
                  <a:cubicBezTo>
                    <a:pt x="205" y="1281"/>
                    <a:pt x="242" y="1267"/>
                    <a:pt x="269" y="1233"/>
                  </a:cubicBezTo>
                  <a:cubicBezTo>
                    <a:pt x="635" y="776"/>
                    <a:pt x="1023" y="388"/>
                    <a:pt x="1593" y="91"/>
                  </a:cubicBezTo>
                  <a:lnTo>
                    <a:pt x="1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7"/>
            <p:cNvSpPr/>
            <p:nvPr/>
          </p:nvSpPr>
          <p:spPr>
            <a:xfrm>
              <a:off x="3215497" y="3441655"/>
              <a:ext cx="29422" cy="24666"/>
            </a:xfrm>
            <a:custGeom>
              <a:avLst/>
              <a:gdLst/>
              <a:ahLst/>
              <a:cxnLst/>
              <a:rect l="l" t="t" r="r" b="b"/>
              <a:pathLst>
                <a:path w="1299" h="1089" extrusionOk="0">
                  <a:moveTo>
                    <a:pt x="1298" y="1"/>
                  </a:moveTo>
                  <a:cubicBezTo>
                    <a:pt x="819" y="184"/>
                    <a:pt x="248" y="480"/>
                    <a:pt x="66" y="937"/>
                  </a:cubicBezTo>
                  <a:cubicBezTo>
                    <a:pt x="1" y="1018"/>
                    <a:pt x="29" y="1088"/>
                    <a:pt x="83" y="1088"/>
                  </a:cubicBezTo>
                  <a:cubicBezTo>
                    <a:pt x="105" y="1088"/>
                    <a:pt x="131" y="1077"/>
                    <a:pt x="157" y="1051"/>
                  </a:cubicBezTo>
                  <a:cubicBezTo>
                    <a:pt x="545" y="663"/>
                    <a:pt x="819" y="275"/>
                    <a:pt x="1298" y="92"/>
                  </a:cubicBezTo>
                  <a:lnTo>
                    <a:pt x="129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7"/>
            <p:cNvSpPr/>
            <p:nvPr/>
          </p:nvSpPr>
          <p:spPr>
            <a:xfrm>
              <a:off x="4328519" y="3658778"/>
              <a:ext cx="161313" cy="142740"/>
            </a:xfrm>
            <a:custGeom>
              <a:avLst/>
              <a:gdLst/>
              <a:ahLst/>
              <a:cxnLst/>
              <a:rect l="l" t="t" r="r" b="b"/>
              <a:pathLst>
                <a:path w="7122" h="6302" extrusionOk="0">
                  <a:moveTo>
                    <a:pt x="4318" y="1"/>
                  </a:moveTo>
                  <a:cubicBezTo>
                    <a:pt x="4272" y="1"/>
                    <a:pt x="4215" y="31"/>
                    <a:pt x="4177" y="116"/>
                  </a:cubicBezTo>
                  <a:cubicBezTo>
                    <a:pt x="4086" y="390"/>
                    <a:pt x="3995" y="778"/>
                    <a:pt x="3903" y="1051"/>
                  </a:cubicBezTo>
                  <a:cubicBezTo>
                    <a:pt x="3789" y="869"/>
                    <a:pt x="3698" y="686"/>
                    <a:pt x="3607" y="390"/>
                  </a:cubicBezTo>
                  <a:cubicBezTo>
                    <a:pt x="3580" y="337"/>
                    <a:pt x="3546" y="314"/>
                    <a:pt x="3513" y="314"/>
                  </a:cubicBezTo>
                  <a:cubicBezTo>
                    <a:pt x="3433" y="314"/>
                    <a:pt x="3359" y="449"/>
                    <a:pt x="3424" y="595"/>
                  </a:cubicBezTo>
                  <a:cubicBezTo>
                    <a:pt x="3515" y="869"/>
                    <a:pt x="3607" y="1257"/>
                    <a:pt x="3789" y="1531"/>
                  </a:cubicBezTo>
                  <a:cubicBezTo>
                    <a:pt x="3698" y="1919"/>
                    <a:pt x="3607" y="2193"/>
                    <a:pt x="3515" y="2489"/>
                  </a:cubicBezTo>
                  <a:cubicBezTo>
                    <a:pt x="3036" y="1736"/>
                    <a:pt x="2557" y="960"/>
                    <a:pt x="2192" y="116"/>
                  </a:cubicBezTo>
                  <a:cubicBezTo>
                    <a:pt x="2161" y="91"/>
                    <a:pt x="2125" y="80"/>
                    <a:pt x="2092" y="80"/>
                  </a:cubicBezTo>
                  <a:cubicBezTo>
                    <a:pt x="1999" y="80"/>
                    <a:pt x="1919" y="165"/>
                    <a:pt x="1986" y="298"/>
                  </a:cubicBezTo>
                  <a:cubicBezTo>
                    <a:pt x="2374" y="1166"/>
                    <a:pt x="2853" y="2010"/>
                    <a:pt x="3333" y="2878"/>
                  </a:cubicBezTo>
                  <a:cubicBezTo>
                    <a:pt x="2648" y="2672"/>
                    <a:pt x="2077" y="2581"/>
                    <a:pt x="1415" y="2398"/>
                  </a:cubicBezTo>
                  <a:cubicBezTo>
                    <a:pt x="1415" y="2398"/>
                    <a:pt x="1324" y="2307"/>
                    <a:pt x="1324" y="2193"/>
                  </a:cubicBezTo>
                  <a:cubicBezTo>
                    <a:pt x="1233" y="2010"/>
                    <a:pt x="1142" y="1736"/>
                    <a:pt x="1050" y="1531"/>
                  </a:cubicBezTo>
                  <a:cubicBezTo>
                    <a:pt x="993" y="1485"/>
                    <a:pt x="942" y="1462"/>
                    <a:pt x="905" y="1462"/>
                  </a:cubicBezTo>
                  <a:cubicBezTo>
                    <a:pt x="868" y="1462"/>
                    <a:pt x="845" y="1485"/>
                    <a:pt x="845" y="1531"/>
                  </a:cubicBezTo>
                  <a:cubicBezTo>
                    <a:pt x="936" y="1828"/>
                    <a:pt x="1050" y="2010"/>
                    <a:pt x="1050" y="2307"/>
                  </a:cubicBezTo>
                  <a:cubicBezTo>
                    <a:pt x="1142" y="2307"/>
                    <a:pt x="1142" y="2307"/>
                    <a:pt x="1142" y="2398"/>
                  </a:cubicBezTo>
                  <a:cubicBezTo>
                    <a:pt x="1050" y="2307"/>
                    <a:pt x="936" y="2307"/>
                    <a:pt x="754" y="2307"/>
                  </a:cubicBezTo>
                  <a:cubicBezTo>
                    <a:pt x="571" y="2307"/>
                    <a:pt x="480" y="2581"/>
                    <a:pt x="662" y="2672"/>
                  </a:cubicBezTo>
                  <a:cubicBezTo>
                    <a:pt x="845" y="2763"/>
                    <a:pt x="1050" y="2763"/>
                    <a:pt x="1324" y="2878"/>
                  </a:cubicBezTo>
                  <a:lnTo>
                    <a:pt x="1324" y="2969"/>
                  </a:lnTo>
                  <a:cubicBezTo>
                    <a:pt x="1142" y="3060"/>
                    <a:pt x="845" y="3243"/>
                    <a:pt x="662" y="3334"/>
                  </a:cubicBezTo>
                  <a:cubicBezTo>
                    <a:pt x="480" y="3539"/>
                    <a:pt x="274" y="3631"/>
                    <a:pt x="92" y="3722"/>
                  </a:cubicBezTo>
                  <a:cubicBezTo>
                    <a:pt x="0" y="3813"/>
                    <a:pt x="92" y="3905"/>
                    <a:pt x="183" y="3905"/>
                  </a:cubicBezTo>
                  <a:cubicBezTo>
                    <a:pt x="365" y="3813"/>
                    <a:pt x="571" y="3631"/>
                    <a:pt x="754" y="3539"/>
                  </a:cubicBezTo>
                  <a:cubicBezTo>
                    <a:pt x="1050" y="3334"/>
                    <a:pt x="1233" y="3243"/>
                    <a:pt x="1415" y="3060"/>
                  </a:cubicBezTo>
                  <a:cubicBezTo>
                    <a:pt x="1507" y="3060"/>
                    <a:pt x="1507" y="2969"/>
                    <a:pt x="1507" y="2969"/>
                  </a:cubicBezTo>
                  <a:cubicBezTo>
                    <a:pt x="2077" y="3151"/>
                    <a:pt x="2648" y="3243"/>
                    <a:pt x="3333" y="3448"/>
                  </a:cubicBezTo>
                  <a:cubicBezTo>
                    <a:pt x="2648" y="3813"/>
                    <a:pt x="2077" y="4110"/>
                    <a:pt x="1415" y="4475"/>
                  </a:cubicBezTo>
                  <a:cubicBezTo>
                    <a:pt x="1341" y="4568"/>
                    <a:pt x="1387" y="4705"/>
                    <a:pt x="1456" y="4705"/>
                  </a:cubicBezTo>
                  <a:cubicBezTo>
                    <a:pt x="1472" y="4705"/>
                    <a:pt x="1489" y="4698"/>
                    <a:pt x="1507" y="4681"/>
                  </a:cubicBezTo>
                  <a:cubicBezTo>
                    <a:pt x="2077" y="4475"/>
                    <a:pt x="2648" y="4201"/>
                    <a:pt x="3219" y="3813"/>
                  </a:cubicBezTo>
                  <a:lnTo>
                    <a:pt x="3219" y="3813"/>
                  </a:lnTo>
                  <a:cubicBezTo>
                    <a:pt x="3036" y="4384"/>
                    <a:pt x="2945" y="4863"/>
                    <a:pt x="2853" y="5434"/>
                  </a:cubicBezTo>
                  <a:cubicBezTo>
                    <a:pt x="2465" y="5525"/>
                    <a:pt x="2077" y="5731"/>
                    <a:pt x="1803" y="5913"/>
                  </a:cubicBezTo>
                  <a:cubicBezTo>
                    <a:pt x="1730" y="5987"/>
                    <a:pt x="1775" y="6121"/>
                    <a:pt x="1844" y="6121"/>
                  </a:cubicBezTo>
                  <a:cubicBezTo>
                    <a:pt x="1860" y="6121"/>
                    <a:pt x="1877" y="6113"/>
                    <a:pt x="1895" y="6096"/>
                  </a:cubicBezTo>
                  <a:cubicBezTo>
                    <a:pt x="2192" y="6005"/>
                    <a:pt x="2465" y="5913"/>
                    <a:pt x="2762" y="5731"/>
                  </a:cubicBezTo>
                  <a:lnTo>
                    <a:pt x="2762" y="5822"/>
                  </a:lnTo>
                  <a:cubicBezTo>
                    <a:pt x="2762" y="5913"/>
                    <a:pt x="2831" y="5959"/>
                    <a:pt x="2899" y="5959"/>
                  </a:cubicBezTo>
                  <a:cubicBezTo>
                    <a:pt x="2968" y="5959"/>
                    <a:pt x="3036" y="5913"/>
                    <a:pt x="3036" y="5822"/>
                  </a:cubicBezTo>
                  <a:cubicBezTo>
                    <a:pt x="3036" y="5731"/>
                    <a:pt x="3127" y="5617"/>
                    <a:pt x="3127" y="5525"/>
                  </a:cubicBezTo>
                  <a:cubicBezTo>
                    <a:pt x="3219" y="5525"/>
                    <a:pt x="3219" y="5434"/>
                    <a:pt x="3219" y="5434"/>
                  </a:cubicBezTo>
                  <a:cubicBezTo>
                    <a:pt x="3424" y="5731"/>
                    <a:pt x="3698" y="6005"/>
                    <a:pt x="3995" y="6301"/>
                  </a:cubicBezTo>
                  <a:cubicBezTo>
                    <a:pt x="4086" y="6301"/>
                    <a:pt x="4177" y="6187"/>
                    <a:pt x="4086" y="6096"/>
                  </a:cubicBezTo>
                  <a:cubicBezTo>
                    <a:pt x="3789" y="5822"/>
                    <a:pt x="3607" y="5434"/>
                    <a:pt x="3219" y="5160"/>
                  </a:cubicBezTo>
                  <a:cubicBezTo>
                    <a:pt x="3424" y="4681"/>
                    <a:pt x="3515" y="4110"/>
                    <a:pt x="3607" y="3631"/>
                  </a:cubicBezTo>
                  <a:cubicBezTo>
                    <a:pt x="3607" y="3539"/>
                    <a:pt x="3698" y="3539"/>
                    <a:pt x="3698" y="3539"/>
                  </a:cubicBezTo>
                  <a:cubicBezTo>
                    <a:pt x="4086" y="4384"/>
                    <a:pt x="4565" y="5160"/>
                    <a:pt x="4931" y="5822"/>
                  </a:cubicBezTo>
                  <a:cubicBezTo>
                    <a:pt x="4966" y="5879"/>
                    <a:pt x="5017" y="5900"/>
                    <a:pt x="5067" y="5900"/>
                  </a:cubicBezTo>
                  <a:cubicBezTo>
                    <a:pt x="5179" y="5900"/>
                    <a:pt x="5290" y="5794"/>
                    <a:pt x="5227" y="5731"/>
                  </a:cubicBezTo>
                  <a:cubicBezTo>
                    <a:pt x="4839" y="4955"/>
                    <a:pt x="4474" y="4201"/>
                    <a:pt x="4086" y="3539"/>
                  </a:cubicBezTo>
                  <a:lnTo>
                    <a:pt x="4086" y="3539"/>
                  </a:lnTo>
                  <a:cubicBezTo>
                    <a:pt x="4565" y="3631"/>
                    <a:pt x="5136" y="3631"/>
                    <a:pt x="5615" y="3722"/>
                  </a:cubicBezTo>
                  <a:cubicBezTo>
                    <a:pt x="5501" y="3722"/>
                    <a:pt x="5501" y="3813"/>
                    <a:pt x="5615" y="3813"/>
                  </a:cubicBezTo>
                  <a:cubicBezTo>
                    <a:pt x="5798" y="4293"/>
                    <a:pt x="5981" y="4681"/>
                    <a:pt x="6186" y="5046"/>
                  </a:cubicBezTo>
                  <a:cubicBezTo>
                    <a:pt x="6211" y="5077"/>
                    <a:pt x="6243" y="5092"/>
                    <a:pt x="6275" y="5092"/>
                  </a:cubicBezTo>
                  <a:cubicBezTo>
                    <a:pt x="6357" y="5092"/>
                    <a:pt x="6435" y="4995"/>
                    <a:pt x="6369" y="4863"/>
                  </a:cubicBezTo>
                  <a:cubicBezTo>
                    <a:pt x="6186" y="4476"/>
                    <a:pt x="5981" y="4111"/>
                    <a:pt x="5798" y="3723"/>
                  </a:cubicBezTo>
                  <a:lnTo>
                    <a:pt x="5798" y="3723"/>
                  </a:lnTo>
                  <a:cubicBezTo>
                    <a:pt x="6234" y="3733"/>
                    <a:pt x="6582" y="3813"/>
                    <a:pt x="7030" y="3813"/>
                  </a:cubicBezTo>
                  <a:cubicBezTo>
                    <a:pt x="7122" y="3813"/>
                    <a:pt x="7122" y="3631"/>
                    <a:pt x="7030" y="3539"/>
                  </a:cubicBezTo>
                  <a:cubicBezTo>
                    <a:pt x="6757" y="3539"/>
                    <a:pt x="6460" y="3539"/>
                    <a:pt x="6072" y="3448"/>
                  </a:cubicBezTo>
                  <a:cubicBezTo>
                    <a:pt x="6186" y="3334"/>
                    <a:pt x="6277" y="3243"/>
                    <a:pt x="6460" y="3151"/>
                  </a:cubicBezTo>
                  <a:cubicBezTo>
                    <a:pt x="6642" y="2969"/>
                    <a:pt x="6848" y="2763"/>
                    <a:pt x="7030" y="2489"/>
                  </a:cubicBezTo>
                  <a:cubicBezTo>
                    <a:pt x="7030" y="2425"/>
                    <a:pt x="6985" y="2360"/>
                    <a:pt x="6958" y="2360"/>
                  </a:cubicBezTo>
                  <a:cubicBezTo>
                    <a:pt x="6947" y="2360"/>
                    <a:pt x="6939" y="2371"/>
                    <a:pt x="6939" y="2398"/>
                  </a:cubicBezTo>
                  <a:cubicBezTo>
                    <a:pt x="6642" y="2581"/>
                    <a:pt x="6460" y="2763"/>
                    <a:pt x="6277" y="2969"/>
                  </a:cubicBezTo>
                  <a:cubicBezTo>
                    <a:pt x="6072" y="3060"/>
                    <a:pt x="5889" y="3243"/>
                    <a:pt x="5798" y="3334"/>
                  </a:cubicBezTo>
                  <a:cubicBezTo>
                    <a:pt x="5319" y="3243"/>
                    <a:pt x="4839" y="3151"/>
                    <a:pt x="4360" y="3060"/>
                  </a:cubicBezTo>
                  <a:cubicBezTo>
                    <a:pt x="5045" y="2672"/>
                    <a:pt x="5615" y="2101"/>
                    <a:pt x="6186" y="1622"/>
                  </a:cubicBezTo>
                  <a:cubicBezTo>
                    <a:pt x="6260" y="1548"/>
                    <a:pt x="6214" y="1415"/>
                    <a:pt x="6134" y="1415"/>
                  </a:cubicBezTo>
                  <a:cubicBezTo>
                    <a:pt x="6115" y="1415"/>
                    <a:pt x="6094" y="1422"/>
                    <a:pt x="6072" y="1440"/>
                  </a:cubicBezTo>
                  <a:cubicBezTo>
                    <a:pt x="5319" y="2010"/>
                    <a:pt x="4657" y="2489"/>
                    <a:pt x="3903" y="2969"/>
                  </a:cubicBezTo>
                  <a:lnTo>
                    <a:pt x="3789" y="2969"/>
                  </a:lnTo>
                  <a:cubicBezTo>
                    <a:pt x="3903" y="2581"/>
                    <a:pt x="3903" y="2307"/>
                    <a:pt x="3995" y="1919"/>
                  </a:cubicBezTo>
                  <a:cubicBezTo>
                    <a:pt x="4021" y="1946"/>
                    <a:pt x="4056" y="1957"/>
                    <a:pt x="4089" y="1957"/>
                  </a:cubicBezTo>
                  <a:cubicBezTo>
                    <a:pt x="4169" y="1957"/>
                    <a:pt x="4242" y="1892"/>
                    <a:pt x="4177" y="1828"/>
                  </a:cubicBezTo>
                  <a:cubicBezTo>
                    <a:pt x="4177" y="1736"/>
                    <a:pt x="4086" y="1622"/>
                    <a:pt x="4086" y="1531"/>
                  </a:cubicBezTo>
                  <a:cubicBezTo>
                    <a:pt x="4177" y="1051"/>
                    <a:pt x="4269" y="595"/>
                    <a:pt x="4360" y="116"/>
                  </a:cubicBezTo>
                  <a:cubicBezTo>
                    <a:pt x="4427" y="62"/>
                    <a:pt x="4384" y="1"/>
                    <a:pt x="4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7"/>
            <p:cNvSpPr/>
            <p:nvPr/>
          </p:nvSpPr>
          <p:spPr>
            <a:xfrm>
              <a:off x="4421656" y="3674316"/>
              <a:ext cx="29400" cy="24643"/>
            </a:xfrm>
            <a:custGeom>
              <a:avLst/>
              <a:gdLst/>
              <a:ahLst/>
              <a:cxnLst/>
              <a:rect l="l" t="t" r="r" b="b"/>
              <a:pathLst>
                <a:path w="1298" h="1088" extrusionOk="0">
                  <a:moveTo>
                    <a:pt x="1298" y="0"/>
                  </a:moveTo>
                  <a:cubicBezTo>
                    <a:pt x="819" y="92"/>
                    <a:pt x="248" y="480"/>
                    <a:pt x="65" y="936"/>
                  </a:cubicBezTo>
                  <a:cubicBezTo>
                    <a:pt x="0" y="1018"/>
                    <a:pt x="28" y="1088"/>
                    <a:pt x="83" y="1088"/>
                  </a:cubicBezTo>
                  <a:cubicBezTo>
                    <a:pt x="104" y="1088"/>
                    <a:pt x="131" y="1076"/>
                    <a:pt x="157" y="1050"/>
                  </a:cubicBezTo>
                  <a:cubicBezTo>
                    <a:pt x="545" y="662"/>
                    <a:pt x="819" y="274"/>
                    <a:pt x="1298" y="92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7"/>
            <p:cNvSpPr/>
            <p:nvPr/>
          </p:nvSpPr>
          <p:spPr>
            <a:xfrm>
              <a:off x="1450404" y="706259"/>
              <a:ext cx="157191" cy="151325"/>
            </a:xfrm>
            <a:custGeom>
              <a:avLst/>
              <a:gdLst/>
              <a:ahLst/>
              <a:cxnLst/>
              <a:rect l="l" t="t" r="r" b="b"/>
              <a:pathLst>
                <a:path w="6940" h="6681" extrusionOk="0">
                  <a:moveTo>
                    <a:pt x="4178" y="0"/>
                  </a:moveTo>
                  <a:cubicBezTo>
                    <a:pt x="4115" y="0"/>
                    <a:pt x="4041" y="23"/>
                    <a:pt x="3995" y="69"/>
                  </a:cubicBezTo>
                  <a:cubicBezTo>
                    <a:pt x="3995" y="1028"/>
                    <a:pt x="3813" y="1872"/>
                    <a:pt x="3607" y="2739"/>
                  </a:cubicBezTo>
                  <a:cubicBezTo>
                    <a:pt x="3516" y="2831"/>
                    <a:pt x="3516" y="2831"/>
                    <a:pt x="3425" y="2831"/>
                  </a:cubicBezTo>
                  <a:cubicBezTo>
                    <a:pt x="3242" y="2557"/>
                    <a:pt x="3037" y="2260"/>
                    <a:pt x="2854" y="1986"/>
                  </a:cubicBezTo>
                  <a:cubicBezTo>
                    <a:pt x="2945" y="1986"/>
                    <a:pt x="3037" y="1781"/>
                    <a:pt x="2945" y="1690"/>
                  </a:cubicBezTo>
                  <a:cubicBezTo>
                    <a:pt x="2854" y="1690"/>
                    <a:pt x="2763" y="1598"/>
                    <a:pt x="2671" y="1598"/>
                  </a:cubicBezTo>
                  <a:cubicBezTo>
                    <a:pt x="2375" y="1119"/>
                    <a:pt x="2101" y="731"/>
                    <a:pt x="1804" y="274"/>
                  </a:cubicBezTo>
                  <a:cubicBezTo>
                    <a:pt x="1779" y="243"/>
                    <a:pt x="1753" y="229"/>
                    <a:pt x="1730" y="229"/>
                  </a:cubicBezTo>
                  <a:cubicBezTo>
                    <a:pt x="1669" y="229"/>
                    <a:pt x="1621" y="325"/>
                    <a:pt x="1621" y="457"/>
                  </a:cubicBezTo>
                  <a:cubicBezTo>
                    <a:pt x="1804" y="731"/>
                    <a:pt x="2009" y="1028"/>
                    <a:pt x="2192" y="1416"/>
                  </a:cubicBezTo>
                  <a:cubicBezTo>
                    <a:pt x="1895" y="1301"/>
                    <a:pt x="1713" y="1210"/>
                    <a:pt x="1439" y="1119"/>
                  </a:cubicBezTo>
                  <a:cubicBezTo>
                    <a:pt x="1409" y="1106"/>
                    <a:pt x="1384" y="1100"/>
                    <a:pt x="1363" y="1100"/>
                  </a:cubicBezTo>
                  <a:cubicBezTo>
                    <a:pt x="1235" y="1100"/>
                    <a:pt x="1246" y="1301"/>
                    <a:pt x="1325" y="1301"/>
                  </a:cubicBezTo>
                  <a:cubicBezTo>
                    <a:pt x="1713" y="1507"/>
                    <a:pt x="2101" y="1690"/>
                    <a:pt x="2466" y="1781"/>
                  </a:cubicBezTo>
                  <a:cubicBezTo>
                    <a:pt x="2580" y="2078"/>
                    <a:pt x="2763" y="2443"/>
                    <a:pt x="2945" y="2739"/>
                  </a:cubicBezTo>
                  <a:cubicBezTo>
                    <a:pt x="2009" y="2443"/>
                    <a:pt x="1051" y="2260"/>
                    <a:pt x="183" y="1986"/>
                  </a:cubicBezTo>
                  <a:cubicBezTo>
                    <a:pt x="1" y="1986"/>
                    <a:pt x="1" y="2169"/>
                    <a:pt x="92" y="2169"/>
                  </a:cubicBezTo>
                  <a:cubicBezTo>
                    <a:pt x="1051" y="2557"/>
                    <a:pt x="2009" y="2831"/>
                    <a:pt x="3037" y="3128"/>
                  </a:cubicBezTo>
                  <a:cubicBezTo>
                    <a:pt x="2466" y="3493"/>
                    <a:pt x="1804" y="3881"/>
                    <a:pt x="1325" y="4269"/>
                  </a:cubicBezTo>
                  <a:cubicBezTo>
                    <a:pt x="1233" y="4155"/>
                    <a:pt x="1142" y="4155"/>
                    <a:pt x="1142" y="4155"/>
                  </a:cubicBezTo>
                  <a:cubicBezTo>
                    <a:pt x="868" y="4063"/>
                    <a:pt x="571" y="3881"/>
                    <a:pt x="298" y="3789"/>
                  </a:cubicBezTo>
                  <a:cubicBezTo>
                    <a:pt x="298" y="3789"/>
                    <a:pt x="183" y="3881"/>
                    <a:pt x="298" y="3972"/>
                  </a:cubicBezTo>
                  <a:cubicBezTo>
                    <a:pt x="480" y="4063"/>
                    <a:pt x="663" y="4269"/>
                    <a:pt x="959" y="4360"/>
                  </a:cubicBezTo>
                  <a:lnTo>
                    <a:pt x="1051" y="4360"/>
                  </a:lnTo>
                  <a:cubicBezTo>
                    <a:pt x="959" y="4451"/>
                    <a:pt x="868" y="4543"/>
                    <a:pt x="754" y="4543"/>
                  </a:cubicBezTo>
                  <a:cubicBezTo>
                    <a:pt x="590" y="4624"/>
                    <a:pt x="647" y="4945"/>
                    <a:pt x="808" y="4945"/>
                  </a:cubicBezTo>
                  <a:cubicBezTo>
                    <a:pt x="827" y="4945"/>
                    <a:pt x="847" y="4940"/>
                    <a:pt x="868" y="4931"/>
                  </a:cubicBezTo>
                  <a:cubicBezTo>
                    <a:pt x="1142" y="4839"/>
                    <a:pt x="1325" y="4725"/>
                    <a:pt x="1530" y="4634"/>
                  </a:cubicBezTo>
                  <a:lnTo>
                    <a:pt x="1621" y="4634"/>
                  </a:lnTo>
                  <a:cubicBezTo>
                    <a:pt x="1530" y="4931"/>
                    <a:pt x="1439" y="5205"/>
                    <a:pt x="1439" y="5501"/>
                  </a:cubicBezTo>
                  <a:cubicBezTo>
                    <a:pt x="1325" y="5684"/>
                    <a:pt x="1233" y="5981"/>
                    <a:pt x="1233" y="6163"/>
                  </a:cubicBezTo>
                  <a:cubicBezTo>
                    <a:pt x="1233" y="6228"/>
                    <a:pt x="1336" y="6292"/>
                    <a:pt x="1396" y="6292"/>
                  </a:cubicBezTo>
                  <a:cubicBezTo>
                    <a:pt x="1421" y="6292"/>
                    <a:pt x="1439" y="6281"/>
                    <a:pt x="1439" y="6255"/>
                  </a:cubicBezTo>
                  <a:cubicBezTo>
                    <a:pt x="1530" y="5981"/>
                    <a:pt x="1621" y="5775"/>
                    <a:pt x="1621" y="5501"/>
                  </a:cubicBezTo>
                  <a:cubicBezTo>
                    <a:pt x="1621" y="5205"/>
                    <a:pt x="1713" y="4931"/>
                    <a:pt x="1713" y="4725"/>
                  </a:cubicBezTo>
                  <a:lnTo>
                    <a:pt x="1713" y="4634"/>
                  </a:lnTo>
                  <a:cubicBezTo>
                    <a:pt x="1804" y="4634"/>
                    <a:pt x="1804" y="4543"/>
                    <a:pt x="1804" y="4543"/>
                  </a:cubicBezTo>
                  <a:cubicBezTo>
                    <a:pt x="2375" y="4269"/>
                    <a:pt x="2854" y="3881"/>
                    <a:pt x="3425" y="3584"/>
                  </a:cubicBezTo>
                  <a:lnTo>
                    <a:pt x="3425" y="3584"/>
                  </a:lnTo>
                  <a:cubicBezTo>
                    <a:pt x="3242" y="4269"/>
                    <a:pt x="3037" y="5022"/>
                    <a:pt x="2763" y="5775"/>
                  </a:cubicBezTo>
                  <a:cubicBezTo>
                    <a:pt x="2763" y="5839"/>
                    <a:pt x="2852" y="5914"/>
                    <a:pt x="2937" y="5914"/>
                  </a:cubicBezTo>
                  <a:cubicBezTo>
                    <a:pt x="2974" y="5914"/>
                    <a:pt x="3009" y="5901"/>
                    <a:pt x="3037" y="5867"/>
                  </a:cubicBezTo>
                  <a:cubicBezTo>
                    <a:pt x="3333" y="5205"/>
                    <a:pt x="3516" y="4634"/>
                    <a:pt x="3721" y="3972"/>
                  </a:cubicBezTo>
                  <a:lnTo>
                    <a:pt x="4566" y="5410"/>
                  </a:lnTo>
                  <a:cubicBezTo>
                    <a:pt x="4383" y="5775"/>
                    <a:pt x="4292" y="6163"/>
                    <a:pt x="4087" y="6551"/>
                  </a:cubicBezTo>
                  <a:cubicBezTo>
                    <a:pt x="4087" y="6616"/>
                    <a:pt x="4189" y="6680"/>
                    <a:pt x="4282" y="6680"/>
                  </a:cubicBezTo>
                  <a:cubicBezTo>
                    <a:pt x="4320" y="6680"/>
                    <a:pt x="4357" y="6669"/>
                    <a:pt x="4383" y="6643"/>
                  </a:cubicBezTo>
                  <a:cubicBezTo>
                    <a:pt x="4475" y="6346"/>
                    <a:pt x="4657" y="5981"/>
                    <a:pt x="4748" y="5684"/>
                  </a:cubicBezTo>
                  <a:cubicBezTo>
                    <a:pt x="4827" y="5754"/>
                    <a:pt x="4902" y="5783"/>
                    <a:pt x="4960" y="5783"/>
                  </a:cubicBezTo>
                  <a:cubicBezTo>
                    <a:pt x="5053" y="5783"/>
                    <a:pt x="5102" y="5706"/>
                    <a:pt x="5045" y="5593"/>
                  </a:cubicBezTo>
                  <a:cubicBezTo>
                    <a:pt x="4954" y="5501"/>
                    <a:pt x="4954" y="5410"/>
                    <a:pt x="4863" y="5205"/>
                  </a:cubicBezTo>
                  <a:lnTo>
                    <a:pt x="4863" y="5113"/>
                  </a:lnTo>
                  <a:cubicBezTo>
                    <a:pt x="5228" y="5205"/>
                    <a:pt x="5616" y="5205"/>
                    <a:pt x="6095" y="5205"/>
                  </a:cubicBezTo>
                  <a:cubicBezTo>
                    <a:pt x="6186" y="5205"/>
                    <a:pt x="6186" y="5022"/>
                    <a:pt x="6095" y="5022"/>
                  </a:cubicBezTo>
                  <a:cubicBezTo>
                    <a:pt x="5616" y="4931"/>
                    <a:pt x="5136" y="4931"/>
                    <a:pt x="4657" y="4931"/>
                  </a:cubicBezTo>
                  <a:cubicBezTo>
                    <a:pt x="4383" y="4451"/>
                    <a:pt x="4087" y="3881"/>
                    <a:pt x="3813" y="3401"/>
                  </a:cubicBezTo>
                  <a:lnTo>
                    <a:pt x="3813" y="3401"/>
                  </a:lnTo>
                  <a:cubicBezTo>
                    <a:pt x="4657" y="3698"/>
                    <a:pt x="5616" y="3972"/>
                    <a:pt x="6460" y="4155"/>
                  </a:cubicBezTo>
                  <a:cubicBezTo>
                    <a:pt x="6666" y="4155"/>
                    <a:pt x="6757" y="3972"/>
                    <a:pt x="6574" y="3881"/>
                  </a:cubicBezTo>
                  <a:cubicBezTo>
                    <a:pt x="5707" y="3584"/>
                    <a:pt x="4954" y="3310"/>
                    <a:pt x="4087" y="3013"/>
                  </a:cubicBezTo>
                  <a:cubicBezTo>
                    <a:pt x="4566" y="2739"/>
                    <a:pt x="4954" y="2443"/>
                    <a:pt x="5319" y="2078"/>
                  </a:cubicBezTo>
                  <a:cubicBezTo>
                    <a:pt x="5319" y="2169"/>
                    <a:pt x="5433" y="2169"/>
                    <a:pt x="5433" y="2260"/>
                  </a:cubicBezTo>
                  <a:cubicBezTo>
                    <a:pt x="5890" y="2351"/>
                    <a:pt x="6369" y="2557"/>
                    <a:pt x="6757" y="2648"/>
                  </a:cubicBezTo>
                  <a:cubicBezTo>
                    <a:pt x="6940" y="2648"/>
                    <a:pt x="6940" y="2443"/>
                    <a:pt x="6848" y="2351"/>
                  </a:cubicBezTo>
                  <a:cubicBezTo>
                    <a:pt x="6369" y="2260"/>
                    <a:pt x="6004" y="2169"/>
                    <a:pt x="5525" y="1986"/>
                  </a:cubicBezTo>
                  <a:cubicBezTo>
                    <a:pt x="5798" y="1690"/>
                    <a:pt x="6186" y="1416"/>
                    <a:pt x="6460" y="1119"/>
                  </a:cubicBezTo>
                  <a:cubicBezTo>
                    <a:pt x="6553" y="1045"/>
                    <a:pt x="6496" y="911"/>
                    <a:pt x="6422" y="911"/>
                  </a:cubicBezTo>
                  <a:cubicBezTo>
                    <a:pt x="6405" y="911"/>
                    <a:pt x="6386" y="919"/>
                    <a:pt x="6369" y="936"/>
                  </a:cubicBezTo>
                  <a:lnTo>
                    <a:pt x="5525" y="1507"/>
                  </a:lnTo>
                  <a:lnTo>
                    <a:pt x="5525" y="1028"/>
                  </a:lnTo>
                  <a:cubicBezTo>
                    <a:pt x="5525" y="731"/>
                    <a:pt x="5616" y="457"/>
                    <a:pt x="5525" y="160"/>
                  </a:cubicBezTo>
                  <a:cubicBezTo>
                    <a:pt x="5525" y="115"/>
                    <a:pt x="5502" y="92"/>
                    <a:pt x="5465" y="92"/>
                  </a:cubicBezTo>
                  <a:cubicBezTo>
                    <a:pt x="5428" y="92"/>
                    <a:pt x="5376" y="115"/>
                    <a:pt x="5319" y="160"/>
                  </a:cubicBezTo>
                  <a:lnTo>
                    <a:pt x="5319" y="1028"/>
                  </a:lnTo>
                  <a:cubicBezTo>
                    <a:pt x="5228" y="1301"/>
                    <a:pt x="5228" y="1507"/>
                    <a:pt x="5228" y="1690"/>
                  </a:cubicBezTo>
                  <a:cubicBezTo>
                    <a:pt x="4863" y="1986"/>
                    <a:pt x="4383" y="2260"/>
                    <a:pt x="3995" y="2557"/>
                  </a:cubicBezTo>
                  <a:cubicBezTo>
                    <a:pt x="4087" y="1690"/>
                    <a:pt x="4178" y="936"/>
                    <a:pt x="4292" y="69"/>
                  </a:cubicBezTo>
                  <a:cubicBezTo>
                    <a:pt x="4292" y="23"/>
                    <a:pt x="4241" y="0"/>
                    <a:pt x="4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7"/>
            <p:cNvSpPr/>
            <p:nvPr/>
          </p:nvSpPr>
          <p:spPr>
            <a:xfrm>
              <a:off x="1508842" y="705738"/>
              <a:ext cx="10351" cy="38278"/>
            </a:xfrm>
            <a:custGeom>
              <a:avLst/>
              <a:gdLst/>
              <a:ahLst/>
              <a:cxnLst/>
              <a:rect l="l" t="t" r="r" b="b"/>
              <a:pathLst>
                <a:path w="457" h="1690" extrusionOk="0">
                  <a:moveTo>
                    <a:pt x="365" y="1"/>
                  </a:moveTo>
                  <a:cubicBezTo>
                    <a:pt x="183" y="480"/>
                    <a:pt x="0" y="1051"/>
                    <a:pt x="183" y="1621"/>
                  </a:cubicBezTo>
                  <a:cubicBezTo>
                    <a:pt x="183" y="1667"/>
                    <a:pt x="228" y="1690"/>
                    <a:pt x="274" y="1690"/>
                  </a:cubicBezTo>
                  <a:cubicBezTo>
                    <a:pt x="320" y="1690"/>
                    <a:pt x="365" y="1667"/>
                    <a:pt x="365" y="1621"/>
                  </a:cubicBezTo>
                  <a:cubicBezTo>
                    <a:pt x="274" y="1051"/>
                    <a:pt x="274" y="57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7"/>
            <p:cNvSpPr/>
            <p:nvPr/>
          </p:nvSpPr>
          <p:spPr>
            <a:xfrm>
              <a:off x="2014979" y="1802791"/>
              <a:ext cx="101336" cy="99615"/>
            </a:xfrm>
            <a:custGeom>
              <a:avLst/>
              <a:gdLst/>
              <a:ahLst/>
              <a:cxnLst/>
              <a:rect l="l" t="t" r="r" b="b"/>
              <a:pathLst>
                <a:path w="4474" h="4398" extrusionOk="0">
                  <a:moveTo>
                    <a:pt x="2659" y="1"/>
                  </a:moveTo>
                  <a:cubicBezTo>
                    <a:pt x="2608" y="1"/>
                    <a:pt x="2556" y="24"/>
                    <a:pt x="2556" y="69"/>
                  </a:cubicBezTo>
                  <a:cubicBezTo>
                    <a:pt x="2556" y="640"/>
                    <a:pt x="2465" y="1302"/>
                    <a:pt x="2283" y="1873"/>
                  </a:cubicBezTo>
                  <a:lnTo>
                    <a:pt x="2191" y="1873"/>
                  </a:lnTo>
                  <a:cubicBezTo>
                    <a:pt x="2077" y="1690"/>
                    <a:pt x="1986" y="1507"/>
                    <a:pt x="1803" y="1302"/>
                  </a:cubicBezTo>
                  <a:cubicBezTo>
                    <a:pt x="1895" y="1302"/>
                    <a:pt x="1895" y="1211"/>
                    <a:pt x="1895" y="1119"/>
                  </a:cubicBezTo>
                  <a:cubicBezTo>
                    <a:pt x="1803" y="1119"/>
                    <a:pt x="1712" y="1119"/>
                    <a:pt x="1712" y="1028"/>
                  </a:cubicBezTo>
                  <a:cubicBezTo>
                    <a:pt x="1507" y="731"/>
                    <a:pt x="1324" y="549"/>
                    <a:pt x="1141" y="252"/>
                  </a:cubicBezTo>
                  <a:cubicBezTo>
                    <a:pt x="1141" y="221"/>
                    <a:pt x="1131" y="211"/>
                    <a:pt x="1118" y="211"/>
                  </a:cubicBezTo>
                  <a:cubicBezTo>
                    <a:pt x="1091" y="211"/>
                    <a:pt x="1050" y="252"/>
                    <a:pt x="1050" y="252"/>
                  </a:cubicBezTo>
                  <a:cubicBezTo>
                    <a:pt x="1141" y="549"/>
                    <a:pt x="1324" y="731"/>
                    <a:pt x="1415" y="937"/>
                  </a:cubicBezTo>
                  <a:cubicBezTo>
                    <a:pt x="1233" y="823"/>
                    <a:pt x="1050" y="823"/>
                    <a:pt x="936" y="731"/>
                  </a:cubicBezTo>
                  <a:cubicBezTo>
                    <a:pt x="753" y="731"/>
                    <a:pt x="753" y="823"/>
                    <a:pt x="845" y="937"/>
                  </a:cubicBezTo>
                  <a:cubicBezTo>
                    <a:pt x="1141" y="1028"/>
                    <a:pt x="1324" y="1119"/>
                    <a:pt x="1507" y="1211"/>
                  </a:cubicBezTo>
                  <a:cubicBezTo>
                    <a:pt x="1712" y="1393"/>
                    <a:pt x="1803" y="1599"/>
                    <a:pt x="1895" y="1781"/>
                  </a:cubicBezTo>
                  <a:cubicBezTo>
                    <a:pt x="1324" y="1599"/>
                    <a:pt x="662" y="1507"/>
                    <a:pt x="91" y="1302"/>
                  </a:cubicBezTo>
                  <a:cubicBezTo>
                    <a:pt x="0" y="1302"/>
                    <a:pt x="0" y="1393"/>
                    <a:pt x="91" y="1507"/>
                  </a:cubicBezTo>
                  <a:cubicBezTo>
                    <a:pt x="662" y="1690"/>
                    <a:pt x="1324" y="1873"/>
                    <a:pt x="1895" y="2078"/>
                  </a:cubicBezTo>
                  <a:cubicBezTo>
                    <a:pt x="1507" y="2261"/>
                    <a:pt x="1141" y="2534"/>
                    <a:pt x="845" y="2740"/>
                  </a:cubicBezTo>
                  <a:lnTo>
                    <a:pt x="662" y="2740"/>
                  </a:lnTo>
                  <a:cubicBezTo>
                    <a:pt x="571" y="2649"/>
                    <a:pt x="365" y="2534"/>
                    <a:pt x="183" y="2534"/>
                  </a:cubicBezTo>
                  <a:cubicBezTo>
                    <a:pt x="274" y="2740"/>
                    <a:pt x="479" y="2740"/>
                    <a:pt x="571" y="2831"/>
                  </a:cubicBezTo>
                  <a:lnTo>
                    <a:pt x="662" y="2831"/>
                  </a:lnTo>
                  <a:cubicBezTo>
                    <a:pt x="571" y="2922"/>
                    <a:pt x="479" y="2922"/>
                    <a:pt x="479" y="3014"/>
                  </a:cubicBezTo>
                  <a:cubicBezTo>
                    <a:pt x="380" y="3014"/>
                    <a:pt x="453" y="3237"/>
                    <a:pt x="534" y="3237"/>
                  </a:cubicBezTo>
                  <a:cubicBezTo>
                    <a:pt x="546" y="3237"/>
                    <a:pt x="558" y="3231"/>
                    <a:pt x="571" y="3219"/>
                  </a:cubicBezTo>
                  <a:cubicBezTo>
                    <a:pt x="662" y="3219"/>
                    <a:pt x="845" y="3105"/>
                    <a:pt x="936" y="3014"/>
                  </a:cubicBezTo>
                  <a:lnTo>
                    <a:pt x="1050" y="3014"/>
                  </a:lnTo>
                  <a:cubicBezTo>
                    <a:pt x="936" y="3219"/>
                    <a:pt x="936" y="3402"/>
                    <a:pt x="845" y="3584"/>
                  </a:cubicBezTo>
                  <a:cubicBezTo>
                    <a:pt x="845" y="3790"/>
                    <a:pt x="753" y="3881"/>
                    <a:pt x="753" y="4064"/>
                  </a:cubicBezTo>
                  <a:cubicBezTo>
                    <a:pt x="753" y="4064"/>
                    <a:pt x="794" y="4104"/>
                    <a:pt x="848" y="4104"/>
                  </a:cubicBezTo>
                  <a:cubicBezTo>
                    <a:pt x="875" y="4104"/>
                    <a:pt x="905" y="4094"/>
                    <a:pt x="936" y="4064"/>
                  </a:cubicBezTo>
                  <a:cubicBezTo>
                    <a:pt x="936" y="3881"/>
                    <a:pt x="1050" y="3790"/>
                    <a:pt x="1050" y="3584"/>
                  </a:cubicBezTo>
                  <a:cubicBezTo>
                    <a:pt x="1050" y="3402"/>
                    <a:pt x="1050" y="3219"/>
                    <a:pt x="1141" y="3105"/>
                  </a:cubicBezTo>
                  <a:lnTo>
                    <a:pt x="1141" y="3014"/>
                  </a:lnTo>
                  <a:lnTo>
                    <a:pt x="1141" y="2922"/>
                  </a:lnTo>
                  <a:cubicBezTo>
                    <a:pt x="1507" y="2740"/>
                    <a:pt x="1803" y="2534"/>
                    <a:pt x="2191" y="2352"/>
                  </a:cubicBezTo>
                  <a:lnTo>
                    <a:pt x="2191" y="2352"/>
                  </a:lnTo>
                  <a:cubicBezTo>
                    <a:pt x="2077" y="2831"/>
                    <a:pt x="1895" y="3310"/>
                    <a:pt x="1803" y="3790"/>
                  </a:cubicBezTo>
                  <a:cubicBezTo>
                    <a:pt x="1803" y="3835"/>
                    <a:pt x="1826" y="3858"/>
                    <a:pt x="1849" y="3858"/>
                  </a:cubicBezTo>
                  <a:cubicBezTo>
                    <a:pt x="1872" y="3858"/>
                    <a:pt x="1895" y="3835"/>
                    <a:pt x="1895" y="3790"/>
                  </a:cubicBezTo>
                  <a:cubicBezTo>
                    <a:pt x="2077" y="3402"/>
                    <a:pt x="2283" y="3014"/>
                    <a:pt x="2374" y="2649"/>
                  </a:cubicBezTo>
                  <a:cubicBezTo>
                    <a:pt x="2556" y="2922"/>
                    <a:pt x="2762" y="3219"/>
                    <a:pt x="2944" y="3493"/>
                  </a:cubicBezTo>
                  <a:cubicBezTo>
                    <a:pt x="2853" y="3790"/>
                    <a:pt x="2762" y="3972"/>
                    <a:pt x="2648" y="4246"/>
                  </a:cubicBezTo>
                  <a:cubicBezTo>
                    <a:pt x="2648" y="4328"/>
                    <a:pt x="2706" y="4398"/>
                    <a:pt x="2739" y="4398"/>
                  </a:cubicBezTo>
                  <a:cubicBezTo>
                    <a:pt x="2753" y="4398"/>
                    <a:pt x="2762" y="4387"/>
                    <a:pt x="2762" y="4360"/>
                  </a:cubicBezTo>
                  <a:cubicBezTo>
                    <a:pt x="2944" y="4155"/>
                    <a:pt x="2944" y="3881"/>
                    <a:pt x="3036" y="3676"/>
                  </a:cubicBezTo>
                  <a:lnTo>
                    <a:pt x="3036" y="3790"/>
                  </a:lnTo>
                  <a:cubicBezTo>
                    <a:pt x="3062" y="3816"/>
                    <a:pt x="3097" y="3827"/>
                    <a:pt x="3132" y="3827"/>
                  </a:cubicBezTo>
                  <a:cubicBezTo>
                    <a:pt x="3218" y="3827"/>
                    <a:pt x="3300" y="3757"/>
                    <a:pt x="3218" y="3676"/>
                  </a:cubicBezTo>
                  <a:cubicBezTo>
                    <a:pt x="3218" y="3584"/>
                    <a:pt x="3127" y="3493"/>
                    <a:pt x="3127" y="3402"/>
                  </a:cubicBezTo>
                  <a:lnTo>
                    <a:pt x="3903" y="3402"/>
                  </a:lnTo>
                  <a:cubicBezTo>
                    <a:pt x="3994" y="3402"/>
                    <a:pt x="3994" y="3310"/>
                    <a:pt x="3903" y="3310"/>
                  </a:cubicBezTo>
                  <a:cubicBezTo>
                    <a:pt x="3606" y="3219"/>
                    <a:pt x="3333" y="3219"/>
                    <a:pt x="3036" y="3219"/>
                  </a:cubicBezTo>
                  <a:cubicBezTo>
                    <a:pt x="2853" y="2922"/>
                    <a:pt x="2648" y="2534"/>
                    <a:pt x="2465" y="2261"/>
                  </a:cubicBezTo>
                  <a:lnTo>
                    <a:pt x="2465" y="2261"/>
                  </a:lnTo>
                  <a:cubicBezTo>
                    <a:pt x="3036" y="2443"/>
                    <a:pt x="3606" y="2534"/>
                    <a:pt x="4177" y="2740"/>
                  </a:cubicBezTo>
                  <a:cubicBezTo>
                    <a:pt x="4268" y="2740"/>
                    <a:pt x="4268" y="2534"/>
                    <a:pt x="4177" y="2534"/>
                  </a:cubicBezTo>
                  <a:cubicBezTo>
                    <a:pt x="3698" y="2352"/>
                    <a:pt x="3127" y="2169"/>
                    <a:pt x="2648" y="1964"/>
                  </a:cubicBezTo>
                  <a:cubicBezTo>
                    <a:pt x="2944" y="1781"/>
                    <a:pt x="3218" y="1599"/>
                    <a:pt x="3424" y="1393"/>
                  </a:cubicBezTo>
                  <a:cubicBezTo>
                    <a:pt x="3424" y="1393"/>
                    <a:pt x="3424" y="1507"/>
                    <a:pt x="3515" y="1507"/>
                  </a:cubicBezTo>
                  <a:cubicBezTo>
                    <a:pt x="3789" y="1599"/>
                    <a:pt x="4086" y="1690"/>
                    <a:pt x="4360" y="1781"/>
                  </a:cubicBezTo>
                  <a:cubicBezTo>
                    <a:pt x="4474" y="1781"/>
                    <a:pt x="4474" y="1599"/>
                    <a:pt x="4360" y="1599"/>
                  </a:cubicBezTo>
                  <a:cubicBezTo>
                    <a:pt x="4086" y="1507"/>
                    <a:pt x="3789" y="1393"/>
                    <a:pt x="3515" y="1302"/>
                  </a:cubicBezTo>
                  <a:cubicBezTo>
                    <a:pt x="3698" y="1119"/>
                    <a:pt x="3994" y="937"/>
                    <a:pt x="4177" y="731"/>
                  </a:cubicBezTo>
                  <a:cubicBezTo>
                    <a:pt x="4250" y="731"/>
                    <a:pt x="4206" y="614"/>
                    <a:pt x="4139" y="614"/>
                  </a:cubicBezTo>
                  <a:cubicBezTo>
                    <a:pt x="4122" y="614"/>
                    <a:pt x="4104" y="622"/>
                    <a:pt x="4086" y="640"/>
                  </a:cubicBezTo>
                  <a:cubicBezTo>
                    <a:pt x="3903" y="731"/>
                    <a:pt x="3698" y="937"/>
                    <a:pt x="3606" y="1028"/>
                  </a:cubicBezTo>
                  <a:lnTo>
                    <a:pt x="3606" y="731"/>
                  </a:lnTo>
                  <a:cubicBezTo>
                    <a:pt x="3606" y="549"/>
                    <a:pt x="3606" y="366"/>
                    <a:pt x="3515" y="161"/>
                  </a:cubicBezTo>
                  <a:cubicBezTo>
                    <a:pt x="3515" y="115"/>
                    <a:pt x="3492" y="92"/>
                    <a:pt x="3469" y="92"/>
                  </a:cubicBezTo>
                  <a:cubicBezTo>
                    <a:pt x="3447" y="92"/>
                    <a:pt x="3424" y="115"/>
                    <a:pt x="3424" y="161"/>
                  </a:cubicBezTo>
                  <a:lnTo>
                    <a:pt x="3424" y="731"/>
                  </a:lnTo>
                  <a:cubicBezTo>
                    <a:pt x="3424" y="823"/>
                    <a:pt x="3333" y="1028"/>
                    <a:pt x="3424" y="1119"/>
                  </a:cubicBezTo>
                  <a:cubicBezTo>
                    <a:pt x="3127" y="1302"/>
                    <a:pt x="2853" y="1507"/>
                    <a:pt x="2556" y="1690"/>
                  </a:cubicBezTo>
                  <a:cubicBezTo>
                    <a:pt x="2648" y="1119"/>
                    <a:pt x="2762" y="640"/>
                    <a:pt x="2762" y="69"/>
                  </a:cubicBezTo>
                  <a:cubicBezTo>
                    <a:pt x="2762" y="24"/>
                    <a:pt x="2711" y="1"/>
                    <a:pt x="2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7"/>
            <p:cNvSpPr/>
            <p:nvPr/>
          </p:nvSpPr>
          <p:spPr>
            <a:xfrm>
              <a:off x="2051672" y="1804354"/>
              <a:ext cx="6229" cy="23284"/>
            </a:xfrm>
            <a:custGeom>
              <a:avLst/>
              <a:gdLst/>
              <a:ahLst/>
              <a:cxnLst/>
              <a:rect l="l" t="t" r="r" b="b"/>
              <a:pathLst>
                <a:path w="275" h="1028" extrusionOk="0">
                  <a:moveTo>
                    <a:pt x="275" y="0"/>
                  </a:moveTo>
                  <a:cubicBezTo>
                    <a:pt x="92" y="297"/>
                    <a:pt x="1" y="662"/>
                    <a:pt x="183" y="959"/>
                  </a:cubicBezTo>
                  <a:cubicBezTo>
                    <a:pt x="183" y="1005"/>
                    <a:pt x="206" y="1027"/>
                    <a:pt x="229" y="1027"/>
                  </a:cubicBezTo>
                  <a:cubicBezTo>
                    <a:pt x="252" y="1027"/>
                    <a:pt x="275" y="1005"/>
                    <a:pt x="275" y="959"/>
                  </a:cubicBezTo>
                  <a:cubicBezTo>
                    <a:pt x="183" y="662"/>
                    <a:pt x="183" y="297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7"/>
            <p:cNvSpPr/>
            <p:nvPr/>
          </p:nvSpPr>
          <p:spPr>
            <a:xfrm>
              <a:off x="3290763" y="2653956"/>
              <a:ext cx="145957" cy="140271"/>
            </a:xfrm>
            <a:custGeom>
              <a:avLst/>
              <a:gdLst/>
              <a:ahLst/>
              <a:cxnLst/>
              <a:rect l="l" t="t" r="r" b="b"/>
              <a:pathLst>
                <a:path w="6444" h="6193" extrusionOk="0">
                  <a:moveTo>
                    <a:pt x="3841" y="1"/>
                  </a:moveTo>
                  <a:cubicBezTo>
                    <a:pt x="3804" y="1"/>
                    <a:pt x="3773" y="23"/>
                    <a:pt x="3773" y="61"/>
                  </a:cubicBezTo>
                  <a:cubicBezTo>
                    <a:pt x="3682" y="905"/>
                    <a:pt x="3499" y="1773"/>
                    <a:pt x="3385" y="2617"/>
                  </a:cubicBezTo>
                  <a:lnTo>
                    <a:pt x="3202" y="2617"/>
                  </a:lnTo>
                  <a:cubicBezTo>
                    <a:pt x="3020" y="2343"/>
                    <a:pt x="2814" y="2046"/>
                    <a:pt x="2632" y="1773"/>
                  </a:cubicBezTo>
                  <a:cubicBezTo>
                    <a:pt x="2814" y="1773"/>
                    <a:pt x="2814" y="1681"/>
                    <a:pt x="2723" y="1590"/>
                  </a:cubicBezTo>
                  <a:cubicBezTo>
                    <a:pt x="2632" y="1590"/>
                    <a:pt x="2540" y="1476"/>
                    <a:pt x="2449" y="1476"/>
                  </a:cubicBezTo>
                  <a:cubicBezTo>
                    <a:pt x="2244" y="1111"/>
                    <a:pt x="1970" y="723"/>
                    <a:pt x="1673" y="335"/>
                  </a:cubicBezTo>
                  <a:cubicBezTo>
                    <a:pt x="1673" y="266"/>
                    <a:pt x="1648" y="236"/>
                    <a:pt x="1620" y="236"/>
                  </a:cubicBezTo>
                  <a:cubicBezTo>
                    <a:pt x="1575" y="236"/>
                    <a:pt x="1525" y="320"/>
                    <a:pt x="1582" y="449"/>
                  </a:cubicBezTo>
                  <a:cubicBezTo>
                    <a:pt x="1673" y="723"/>
                    <a:pt x="1879" y="1019"/>
                    <a:pt x="2061" y="1293"/>
                  </a:cubicBezTo>
                  <a:cubicBezTo>
                    <a:pt x="1787" y="1202"/>
                    <a:pt x="1582" y="1111"/>
                    <a:pt x="1399" y="1019"/>
                  </a:cubicBezTo>
                  <a:cubicBezTo>
                    <a:pt x="1217" y="1019"/>
                    <a:pt x="1103" y="1202"/>
                    <a:pt x="1308" y="1293"/>
                  </a:cubicBezTo>
                  <a:cubicBezTo>
                    <a:pt x="1582" y="1385"/>
                    <a:pt x="1970" y="1590"/>
                    <a:pt x="2244" y="1681"/>
                  </a:cubicBezTo>
                  <a:cubicBezTo>
                    <a:pt x="2449" y="1955"/>
                    <a:pt x="2632" y="2252"/>
                    <a:pt x="2723" y="2526"/>
                  </a:cubicBezTo>
                  <a:cubicBezTo>
                    <a:pt x="1879" y="2343"/>
                    <a:pt x="1011" y="2046"/>
                    <a:pt x="167" y="1864"/>
                  </a:cubicBezTo>
                  <a:cubicBezTo>
                    <a:pt x="149" y="1846"/>
                    <a:pt x="131" y="1839"/>
                    <a:pt x="114" y="1839"/>
                  </a:cubicBezTo>
                  <a:cubicBezTo>
                    <a:pt x="43" y="1839"/>
                    <a:pt x="0" y="1973"/>
                    <a:pt x="167" y="2046"/>
                  </a:cubicBezTo>
                  <a:cubicBezTo>
                    <a:pt x="1011" y="2343"/>
                    <a:pt x="1879" y="2617"/>
                    <a:pt x="2814" y="2914"/>
                  </a:cubicBezTo>
                  <a:cubicBezTo>
                    <a:pt x="2244" y="3302"/>
                    <a:pt x="1787" y="3576"/>
                    <a:pt x="1217" y="3873"/>
                  </a:cubicBezTo>
                  <a:lnTo>
                    <a:pt x="1011" y="3873"/>
                  </a:lnTo>
                  <a:cubicBezTo>
                    <a:pt x="829" y="3758"/>
                    <a:pt x="532" y="3576"/>
                    <a:pt x="349" y="3576"/>
                  </a:cubicBezTo>
                  <a:cubicBezTo>
                    <a:pt x="258" y="3576"/>
                    <a:pt x="258" y="3576"/>
                    <a:pt x="258" y="3667"/>
                  </a:cubicBezTo>
                  <a:cubicBezTo>
                    <a:pt x="441" y="3758"/>
                    <a:pt x="737" y="3873"/>
                    <a:pt x="920" y="4055"/>
                  </a:cubicBezTo>
                  <a:lnTo>
                    <a:pt x="1011" y="4055"/>
                  </a:lnTo>
                  <a:cubicBezTo>
                    <a:pt x="920" y="4146"/>
                    <a:pt x="829" y="4146"/>
                    <a:pt x="737" y="4238"/>
                  </a:cubicBezTo>
                  <a:cubicBezTo>
                    <a:pt x="559" y="4317"/>
                    <a:pt x="622" y="4552"/>
                    <a:pt x="761" y="4552"/>
                  </a:cubicBezTo>
                  <a:cubicBezTo>
                    <a:pt x="782" y="4552"/>
                    <a:pt x="805" y="4546"/>
                    <a:pt x="829" y="4534"/>
                  </a:cubicBezTo>
                  <a:cubicBezTo>
                    <a:pt x="1011" y="4534"/>
                    <a:pt x="1308" y="4443"/>
                    <a:pt x="1491" y="4329"/>
                  </a:cubicBezTo>
                  <a:lnTo>
                    <a:pt x="1491" y="4329"/>
                  </a:lnTo>
                  <a:cubicBezTo>
                    <a:pt x="1491" y="4534"/>
                    <a:pt x="1399" y="4808"/>
                    <a:pt x="1308" y="5105"/>
                  </a:cubicBezTo>
                  <a:cubicBezTo>
                    <a:pt x="1308" y="5288"/>
                    <a:pt x="1217" y="5470"/>
                    <a:pt x="1217" y="5767"/>
                  </a:cubicBezTo>
                  <a:cubicBezTo>
                    <a:pt x="1217" y="5813"/>
                    <a:pt x="1239" y="5835"/>
                    <a:pt x="1274" y="5835"/>
                  </a:cubicBezTo>
                  <a:cubicBezTo>
                    <a:pt x="1308" y="5835"/>
                    <a:pt x="1354" y="5813"/>
                    <a:pt x="1399" y="5767"/>
                  </a:cubicBezTo>
                  <a:cubicBezTo>
                    <a:pt x="1491" y="5584"/>
                    <a:pt x="1491" y="5288"/>
                    <a:pt x="1491" y="5105"/>
                  </a:cubicBezTo>
                  <a:cubicBezTo>
                    <a:pt x="1582" y="4808"/>
                    <a:pt x="1582" y="4626"/>
                    <a:pt x="1673" y="4329"/>
                  </a:cubicBezTo>
                  <a:lnTo>
                    <a:pt x="1582" y="4329"/>
                  </a:lnTo>
                  <a:cubicBezTo>
                    <a:pt x="1673" y="4238"/>
                    <a:pt x="1673" y="4238"/>
                    <a:pt x="1673" y="4146"/>
                  </a:cubicBezTo>
                  <a:cubicBezTo>
                    <a:pt x="2152" y="3964"/>
                    <a:pt x="2723" y="3667"/>
                    <a:pt x="3202" y="3302"/>
                  </a:cubicBezTo>
                  <a:lnTo>
                    <a:pt x="3202" y="3302"/>
                  </a:lnTo>
                  <a:cubicBezTo>
                    <a:pt x="3020" y="3964"/>
                    <a:pt x="2814" y="4626"/>
                    <a:pt x="2632" y="5288"/>
                  </a:cubicBezTo>
                  <a:cubicBezTo>
                    <a:pt x="2578" y="5395"/>
                    <a:pt x="2619" y="5439"/>
                    <a:pt x="2680" y="5439"/>
                  </a:cubicBezTo>
                  <a:cubicBezTo>
                    <a:pt x="2723" y="5439"/>
                    <a:pt x="2777" y="5417"/>
                    <a:pt x="2814" y="5379"/>
                  </a:cubicBezTo>
                  <a:cubicBezTo>
                    <a:pt x="3111" y="4808"/>
                    <a:pt x="3294" y="4238"/>
                    <a:pt x="3385" y="3667"/>
                  </a:cubicBezTo>
                  <a:cubicBezTo>
                    <a:pt x="3682" y="4146"/>
                    <a:pt x="3956" y="4534"/>
                    <a:pt x="4252" y="5014"/>
                  </a:cubicBezTo>
                  <a:cubicBezTo>
                    <a:pt x="4070" y="5288"/>
                    <a:pt x="3956" y="5676"/>
                    <a:pt x="3864" y="6041"/>
                  </a:cubicBezTo>
                  <a:cubicBezTo>
                    <a:pt x="3799" y="6122"/>
                    <a:pt x="3874" y="6192"/>
                    <a:pt x="3963" y="6192"/>
                  </a:cubicBezTo>
                  <a:cubicBezTo>
                    <a:pt x="3999" y="6192"/>
                    <a:pt x="4037" y="6181"/>
                    <a:pt x="4070" y="6155"/>
                  </a:cubicBezTo>
                  <a:cubicBezTo>
                    <a:pt x="4161" y="5858"/>
                    <a:pt x="4252" y="5584"/>
                    <a:pt x="4435" y="5196"/>
                  </a:cubicBezTo>
                  <a:lnTo>
                    <a:pt x="4435" y="5288"/>
                  </a:lnTo>
                  <a:cubicBezTo>
                    <a:pt x="4463" y="5344"/>
                    <a:pt x="4503" y="5366"/>
                    <a:pt x="4541" y="5366"/>
                  </a:cubicBezTo>
                  <a:cubicBezTo>
                    <a:pt x="4625" y="5366"/>
                    <a:pt x="4703" y="5259"/>
                    <a:pt x="4640" y="5196"/>
                  </a:cubicBezTo>
                  <a:cubicBezTo>
                    <a:pt x="4640" y="5105"/>
                    <a:pt x="4526" y="5014"/>
                    <a:pt x="4526" y="4808"/>
                  </a:cubicBezTo>
                  <a:lnTo>
                    <a:pt x="4526" y="4717"/>
                  </a:lnTo>
                  <a:cubicBezTo>
                    <a:pt x="4823" y="4808"/>
                    <a:pt x="5211" y="4808"/>
                    <a:pt x="5576" y="4808"/>
                  </a:cubicBezTo>
                  <a:cubicBezTo>
                    <a:pt x="5668" y="4808"/>
                    <a:pt x="5668" y="4626"/>
                    <a:pt x="5576" y="4626"/>
                  </a:cubicBezTo>
                  <a:cubicBezTo>
                    <a:pt x="5211" y="4626"/>
                    <a:pt x="4732" y="4534"/>
                    <a:pt x="4344" y="4534"/>
                  </a:cubicBezTo>
                  <a:cubicBezTo>
                    <a:pt x="4070" y="4055"/>
                    <a:pt x="3773" y="3667"/>
                    <a:pt x="3590" y="3188"/>
                  </a:cubicBezTo>
                  <a:lnTo>
                    <a:pt x="3590" y="3188"/>
                  </a:lnTo>
                  <a:cubicBezTo>
                    <a:pt x="4344" y="3393"/>
                    <a:pt x="5211" y="3667"/>
                    <a:pt x="5964" y="3873"/>
                  </a:cubicBezTo>
                  <a:cubicBezTo>
                    <a:pt x="6147" y="3873"/>
                    <a:pt x="6238" y="3667"/>
                    <a:pt x="6056" y="3576"/>
                  </a:cubicBezTo>
                  <a:cubicBezTo>
                    <a:pt x="5302" y="3302"/>
                    <a:pt x="4526" y="3096"/>
                    <a:pt x="3864" y="2823"/>
                  </a:cubicBezTo>
                  <a:cubicBezTo>
                    <a:pt x="4238" y="2536"/>
                    <a:pt x="4613" y="2272"/>
                    <a:pt x="4966" y="1987"/>
                  </a:cubicBezTo>
                  <a:lnTo>
                    <a:pt x="4966" y="1987"/>
                  </a:lnTo>
                  <a:cubicBezTo>
                    <a:pt x="4973" y="2013"/>
                    <a:pt x="5006" y="2046"/>
                    <a:pt x="5006" y="2046"/>
                  </a:cubicBezTo>
                  <a:cubicBezTo>
                    <a:pt x="5485" y="2252"/>
                    <a:pt x="5873" y="2343"/>
                    <a:pt x="6238" y="2435"/>
                  </a:cubicBezTo>
                  <a:cubicBezTo>
                    <a:pt x="6444" y="2435"/>
                    <a:pt x="6444" y="2252"/>
                    <a:pt x="6352" y="2252"/>
                  </a:cubicBezTo>
                  <a:cubicBezTo>
                    <a:pt x="5964" y="2046"/>
                    <a:pt x="5485" y="1955"/>
                    <a:pt x="5097" y="1864"/>
                  </a:cubicBezTo>
                  <a:cubicBezTo>
                    <a:pt x="5394" y="1590"/>
                    <a:pt x="5668" y="1293"/>
                    <a:pt x="6056" y="1111"/>
                  </a:cubicBezTo>
                  <a:cubicBezTo>
                    <a:pt x="6056" y="1035"/>
                    <a:pt x="5993" y="882"/>
                    <a:pt x="5920" y="882"/>
                  </a:cubicBezTo>
                  <a:cubicBezTo>
                    <a:pt x="5905" y="882"/>
                    <a:pt x="5889" y="889"/>
                    <a:pt x="5873" y="905"/>
                  </a:cubicBezTo>
                  <a:cubicBezTo>
                    <a:pt x="5668" y="1111"/>
                    <a:pt x="5394" y="1202"/>
                    <a:pt x="5097" y="1385"/>
                  </a:cubicBezTo>
                  <a:lnTo>
                    <a:pt x="5097" y="1019"/>
                  </a:lnTo>
                  <a:cubicBezTo>
                    <a:pt x="5097" y="723"/>
                    <a:pt x="5211" y="449"/>
                    <a:pt x="5097" y="152"/>
                  </a:cubicBezTo>
                  <a:cubicBezTo>
                    <a:pt x="5097" y="106"/>
                    <a:pt x="5074" y="84"/>
                    <a:pt x="5051" y="84"/>
                  </a:cubicBezTo>
                  <a:cubicBezTo>
                    <a:pt x="5028" y="84"/>
                    <a:pt x="5006" y="106"/>
                    <a:pt x="5006" y="152"/>
                  </a:cubicBezTo>
                  <a:cubicBezTo>
                    <a:pt x="4914" y="449"/>
                    <a:pt x="4914" y="723"/>
                    <a:pt x="4914" y="1019"/>
                  </a:cubicBezTo>
                  <a:cubicBezTo>
                    <a:pt x="4914" y="1202"/>
                    <a:pt x="4823" y="1385"/>
                    <a:pt x="4823" y="1590"/>
                  </a:cubicBezTo>
                  <a:cubicBezTo>
                    <a:pt x="4435" y="1864"/>
                    <a:pt x="4070" y="2161"/>
                    <a:pt x="3682" y="2343"/>
                  </a:cubicBezTo>
                  <a:cubicBezTo>
                    <a:pt x="3864" y="1590"/>
                    <a:pt x="3864" y="905"/>
                    <a:pt x="3956" y="152"/>
                  </a:cubicBezTo>
                  <a:cubicBezTo>
                    <a:pt x="3956" y="45"/>
                    <a:pt x="3893" y="1"/>
                    <a:pt x="38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7"/>
            <p:cNvSpPr/>
            <p:nvPr/>
          </p:nvSpPr>
          <p:spPr>
            <a:xfrm>
              <a:off x="3346233" y="2654409"/>
              <a:ext cx="8290" cy="34926"/>
            </a:xfrm>
            <a:custGeom>
              <a:avLst/>
              <a:gdLst/>
              <a:ahLst/>
              <a:cxnLst/>
              <a:rect l="l" t="t" r="r" b="b"/>
              <a:pathLst>
                <a:path w="366" h="1542" extrusionOk="0">
                  <a:moveTo>
                    <a:pt x="338" y="0"/>
                  </a:moveTo>
                  <a:cubicBezTo>
                    <a:pt x="325" y="0"/>
                    <a:pt x="305" y="10"/>
                    <a:pt x="274" y="41"/>
                  </a:cubicBezTo>
                  <a:cubicBezTo>
                    <a:pt x="91" y="429"/>
                    <a:pt x="0" y="999"/>
                    <a:pt x="91" y="1456"/>
                  </a:cubicBezTo>
                  <a:cubicBezTo>
                    <a:pt x="137" y="1513"/>
                    <a:pt x="183" y="1541"/>
                    <a:pt x="217" y="1541"/>
                  </a:cubicBezTo>
                  <a:cubicBezTo>
                    <a:pt x="251" y="1541"/>
                    <a:pt x="274" y="1513"/>
                    <a:pt x="274" y="1456"/>
                  </a:cubicBezTo>
                  <a:cubicBezTo>
                    <a:pt x="183" y="999"/>
                    <a:pt x="183" y="520"/>
                    <a:pt x="365" y="41"/>
                  </a:cubicBezTo>
                  <a:cubicBezTo>
                    <a:pt x="365" y="41"/>
                    <a:pt x="365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7"/>
            <p:cNvSpPr/>
            <p:nvPr/>
          </p:nvSpPr>
          <p:spPr>
            <a:xfrm>
              <a:off x="4323943" y="1107119"/>
              <a:ext cx="144688" cy="140271"/>
            </a:xfrm>
            <a:custGeom>
              <a:avLst/>
              <a:gdLst/>
              <a:ahLst/>
              <a:cxnLst/>
              <a:rect l="l" t="t" r="r" b="b"/>
              <a:pathLst>
                <a:path w="6388" h="6193" extrusionOk="0">
                  <a:moveTo>
                    <a:pt x="3785" y="1"/>
                  </a:moveTo>
                  <a:cubicBezTo>
                    <a:pt x="3749" y="1"/>
                    <a:pt x="3717" y="23"/>
                    <a:pt x="3717" y="61"/>
                  </a:cubicBezTo>
                  <a:cubicBezTo>
                    <a:pt x="3626" y="928"/>
                    <a:pt x="3535" y="1772"/>
                    <a:pt x="3329" y="2548"/>
                  </a:cubicBezTo>
                  <a:cubicBezTo>
                    <a:pt x="3238" y="2640"/>
                    <a:pt x="3238" y="2640"/>
                    <a:pt x="3147" y="2640"/>
                  </a:cubicBezTo>
                  <a:cubicBezTo>
                    <a:pt x="2964" y="2343"/>
                    <a:pt x="2850" y="2069"/>
                    <a:pt x="2667" y="1772"/>
                  </a:cubicBezTo>
                  <a:cubicBezTo>
                    <a:pt x="2759" y="1772"/>
                    <a:pt x="2759" y="1681"/>
                    <a:pt x="2667" y="1590"/>
                  </a:cubicBezTo>
                  <a:cubicBezTo>
                    <a:pt x="2576" y="1590"/>
                    <a:pt x="2485" y="1499"/>
                    <a:pt x="2394" y="1499"/>
                  </a:cubicBezTo>
                  <a:cubicBezTo>
                    <a:pt x="2188" y="1110"/>
                    <a:pt x="1914" y="722"/>
                    <a:pt x="1709" y="357"/>
                  </a:cubicBezTo>
                  <a:cubicBezTo>
                    <a:pt x="1674" y="280"/>
                    <a:pt x="1627" y="248"/>
                    <a:pt x="1586" y="248"/>
                  </a:cubicBezTo>
                  <a:cubicBezTo>
                    <a:pt x="1519" y="248"/>
                    <a:pt x="1469" y="335"/>
                    <a:pt x="1526" y="449"/>
                  </a:cubicBezTo>
                  <a:cubicBezTo>
                    <a:pt x="1709" y="722"/>
                    <a:pt x="1823" y="1019"/>
                    <a:pt x="2005" y="1293"/>
                  </a:cubicBezTo>
                  <a:cubicBezTo>
                    <a:pt x="1823" y="1202"/>
                    <a:pt x="1526" y="1110"/>
                    <a:pt x="1344" y="1019"/>
                  </a:cubicBezTo>
                  <a:cubicBezTo>
                    <a:pt x="1315" y="1006"/>
                    <a:pt x="1290" y="1001"/>
                    <a:pt x="1269" y="1001"/>
                  </a:cubicBezTo>
                  <a:cubicBezTo>
                    <a:pt x="1140" y="1001"/>
                    <a:pt x="1154" y="1215"/>
                    <a:pt x="1252" y="1293"/>
                  </a:cubicBezTo>
                  <a:cubicBezTo>
                    <a:pt x="1617" y="1407"/>
                    <a:pt x="1914" y="1590"/>
                    <a:pt x="2188" y="1681"/>
                  </a:cubicBezTo>
                  <a:cubicBezTo>
                    <a:pt x="2394" y="1978"/>
                    <a:pt x="2576" y="2252"/>
                    <a:pt x="2667" y="2548"/>
                  </a:cubicBezTo>
                  <a:cubicBezTo>
                    <a:pt x="1823" y="2252"/>
                    <a:pt x="956" y="2069"/>
                    <a:pt x="111" y="1864"/>
                  </a:cubicBezTo>
                  <a:cubicBezTo>
                    <a:pt x="91" y="1848"/>
                    <a:pt x="75" y="1841"/>
                    <a:pt x="62" y="1841"/>
                  </a:cubicBezTo>
                  <a:cubicBezTo>
                    <a:pt x="0" y="1841"/>
                    <a:pt x="17" y="1994"/>
                    <a:pt x="111" y="2069"/>
                  </a:cubicBezTo>
                  <a:cubicBezTo>
                    <a:pt x="956" y="2343"/>
                    <a:pt x="1823" y="2640"/>
                    <a:pt x="2759" y="2914"/>
                  </a:cubicBezTo>
                  <a:cubicBezTo>
                    <a:pt x="2188" y="3210"/>
                    <a:pt x="1709" y="3576"/>
                    <a:pt x="1138" y="3872"/>
                  </a:cubicBezTo>
                  <a:lnTo>
                    <a:pt x="956" y="3872"/>
                  </a:lnTo>
                  <a:cubicBezTo>
                    <a:pt x="773" y="3781"/>
                    <a:pt x="476" y="3576"/>
                    <a:pt x="294" y="3576"/>
                  </a:cubicBezTo>
                  <a:cubicBezTo>
                    <a:pt x="202" y="3576"/>
                    <a:pt x="202" y="3576"/>
                    <a:pt x="202" y="3690"/>
                  </a:cubicBezTo>
                  <a:cubicBezTo>
                    <a:pt x="385" y="3781"/>
                    <a:pt x="682" y="3872"/>
                    <a:pt x="864" y="4055"/>
                  </a:cubicBezTo>
                  <a:lnTo>
                    <a:pt x="956" y="4055"/>
                  </a:lnTo>
                  <a:cubicBezTo>
                    <a:pt x="864" y="4146"/>
                    <a:pt x="773" y="4146"/>
                    <a:pt x="682" y="4260"/>
                  </a:cubicBezTo>
                  <a:cubicBezTo>
                    <a:pt x="505" y="4339"/>
                    <a:pt x="632" y="4553"/>
                    <a:pt x="729" y="4553"/>
                  </a:cubicBezTo>
                  <a:cubicBezTo>
                    <a:pt x="745" y="4553"/>
                    <a:pt x="760" y="4547"/>
                    <a:pt x="773" y="4534"/>
                  </a:cubicBezTo>
                  <a:cubicBezTo>
                    <a:pt x="1047" y="4443"/>
                    <a:pt x="1252" y="4443"/>
                    <a:pt x="1435" y="4352"/>
                  </a:cubicBezTo>
                  <a:lnTo>
                    <a:pt x="1435" y="4352"/>
                  </a:lnTo>
                  <a:cubicBezTo>
                    <a:pt x="1435" y="4534"/>
                    <a:pt x="1344" y="4831"/>
                    <a:pt x="1252" y="5105"/>
                  </a:cubicBezTo>
                  <a:cubicBezTo>
                    <a:pt x="1252" y="5287"/>
                    <a:pt x="1138" y="5493"/>
                    <a:pt x="1138" y="5767"/>
                  </a:cubicBezTo>
                  <a:cubicBezTo>
                    <a:pt x="1138" y="5767"/>
                    <a:pt x="1189" y="5807"/>
                    <a:pt x="1250" y="5807"/>
                  </a:cubicBezTo>
                  <a:cubicBezTo>
                    <a:pt x="1280" y="5807"/>
                    <a:pt x="1313" y="5797"/>
                    <a:pt x="1344" y="5767"/>
                  </a:cubicBezTo>
                  <a:cubicBezTo>
                    <a:pt x="1435" y="5584"/>
                    <a:pt x="1435" y="5287"/>
                    <a:pt x="1435" y="5105"/>
                  </a:cubicBezTo>
                  <a:cubicBezTo>
                    <a:pt x="1526" y="4831"/>
                    <a:pt x="1526" y="4626"/>
                    <a:pt x="1617" y="4352"/>
                  </a:cubicBezTo>
                  <a:lnTo>
                    <a:pt x="1617" y="4146"/>
                  </a:lnTo>
                  <a:cubicBezTo>
                    <a:pt x="2097" y="3964"/>
                    <a:pt x="2667" y="3576"/>
                    <a:pt x="3147" y="3302"/>
                  </a:cubicBezTo>
                  <a:lnTo>
                    <a:pt x="3147" y="3302"/>
                  </a:lnTo>
                  <a:cubicBezTo>
                    <a:pt x="2964" y="3964"/>
                    <a:pt x="2759" y="4626"/>
                    <a:pt x="2576" y="5287"/>
                  </a:cubicBezTo>
                  <a:cubicBezTo>
                    <a:pt x="2511" y="5369"/>
                    <a:pt x="2632" y="5439"/>
                    <a:pt x="2707" y="5439"/>
                  </a:cubicBezTo>
                  <a:cubicBezTo>
                    <a:pt x="2736" y="5439"/>
                    <a:pt x="2759" y="5428"/>
                    <a:pt x="2759" y="5402"/>
                  </a:cubicBezTo>
                  <a:cubicBezTo>
                    <a:pt x="3055" y="4831"/>
                    <a:pt x="3238" y="4260"/>
                    <a:pt x="3329" y="3690"/>
                  </a:cubicBezTo>
                  <a:cubicBezTo>
                    <a:pt x="3626" y="4146"/>
                    <a:pt x="3900" y="4534"/>
                    <a:pt x="4197" y="5014"/>
                  </a:cubicBezTo>
                  <a:cubicBezTo>
                    <a:pt x="3991" y="5287"/>
                    <a:pt x="3900" y="5676"/>
                    <a:pt x="3809" y="6064"/>
                  </a:cubicBezTo>
                  <a:cubicBezTo>
                    <a:pt x="3744" y="6128"/>
                    <a:pt x="3817" y="6193"/>
                    <a:pt x="3897" y="6193"/>
                  </a:cubicBezTo>
                  <a:cubicBezTo>
                    <a:pt x="3930" y="6193"/>
                    <a:pt x="3965" y="6182"/>
                    <a:pt x="3991" y="6155"/>
                  </a:cubicBezTo>
                  <a:cubicBezTo>
                    <a:pt x="4105" y="5858"/>
                    <a:pt x="4288" y="5584"/>
                    <a:pt x="4379" y="5196"/>
                  </a:cubicBezTo>
                  <a:lnTo>
                    <a:pt x="4379" y="5287"/>
                  </a:lnTo>
                  <a:cubicBezTo>
                    <a:pt x="4408" y="5352"/>
                    <a:pt x="4447" y="5376"/>
                    <a:pt x="4489" y="5376"/>
                  </a:cubicBezTo>
                  <a:cubicBezTo>
                    <a:pt x="4579" y="5376"/>
                    <a:pt x="4676" y="5259"/>
                    <a:pt x="4676" y="5196"/>
                  </a:cubicBezTo>
                  <a:cubicBezTo>
                    <a:pt x="4562" y="5014"/>
                    <a:pt x="4471" y="4922"/>
                    <a:pt x="4471" y="4831"/>
                  </a:cubicBezTo>
                  <a:lnTo>
                    <a:pt x="4471" y="4717"/>
                  </a:lnTo>
                  <a:cubicBezTo>
                    <a:pt x="4859" y="4831"/>
                    <a:pt x="5247" y="4831"/>
                    <a:pt x="5521" y="4831"/>
                  </a:cubicBezTo>
                  <a:cubicBezTo>
                    <a:pt x="5612" y="4831"/>
                    <a:pt x="5612" y="4626"/>
                    <a:pt x="5521" y="4626"/>
                  </a:cubicBezTo>
                  <a:cubicBezTo>
                    <a:pt x="5133" y="4626"/>
                    <a:pt x="4676" y="4534"/>
                    <a:pt x="4288" y="4534"/>
                  </a:cubicBezTo>
                  <a:cubicBezTo>
                    <a:pt x="3991" y="4055"/>
                    <a:pt x="3809" y="3576"/>
                    <a:pt x="3535" y="3210"/>
                  </a:cubicBezTo>
                  <a:lnTo>
                    <a:pt x="3535" y="3210"/>
                  </a:lnTo>
                  <a:cubicBezTo>
                    <a:pt x="4288" y="3393"/>
                    <a:pt x="5133" y="3690"/>
                    <a:pt x="5909" y="3872"/>
                  </a:cubicBezTo>
                  <a:cubicBezTo>
                    <a:pt x="6091" y="3872"/>
                    <a:pt x="6183" y="3690"/>
                    <a:pt x="6000" y="3576"/>
                  </a:cubicBezTo>
                  <a:cubicBezTo>
                    <a:pt x="5247" y="3302"/>
                    <a:pt x="4562" y="3119"/>
                    <a:pt x="3809" y="2822"/>
                  </a:cubicBezTo>
                  <a:cubicBezTo>
                    <a:pt x="4197" y="2548"/>
                    <a:pt x="4562" y="2252"/>
                    <a:pt x="4950" y="1978"/>
                  </a:cubicBezTo>
                  <a:cubicBezTo>
                    <a:pt x="4950" y="1978"/>
                    <a:pt x="4950" y="2069"/>
                    <a:pt x="5041" y="2069"/>
                  </a:cubicBezTo>
                  <a:cubicBezTo>
                    <a:pt x="5429" y="2252"/>
                    <a:pt x="5817" y="2343"/>
                    <a:pt x="6183" y="2434"/>
                  </a:cubicBezTo>
                  <a:cubicBezTo>
                    <a:pt x="6388" y="2434"/>
                    <a:pt x="6388" y="2252"/>
                    <a:pt x="6274" y="2252"/>
                  </a:cubicBezTo>
                  <a:cubicBezTo>
                    <a:pt x="5909" y="2069"/>
                    <a:pt x="5429" y="1978"/>
                    <a:pt x="5041" y="1864"/>
                  </a:cubicBezTo>
                  <a:cubicBezTo>
                    <a:pt x="5338" y="1590"/>
                    <a:pt x="5612" y="1293"/>
                    <a:pt x="6000" y="1019"/>
                  </a:cubicBezTo>
                  <a:cubicBezTo>
                    <a:pt x="6073" y="1019"/>
                    <a:pt x="5971" y="902"/>
                    <a:pt x="5880" y="902"/>
                  </a:cubicBezTo>
                  <a:cubicBezTo>
                    <a:pt x="5857" y="902"/>
                    <a:pt x="5836" y="910"/>
                    <a:pt x="5817" y="928"/>
                  </a:cubicBezTo>
                  <a:cubicBezTo>
                    <a:pt x="5612" y="1110"/>
                    <a:pt x="5338" y="1202"/>
                    <a:pt x="5041" y="1407"/>
                  </a:cubicBezTo>
                  <a:lnTo>
                    <a:pt x="5041" y="1019"/>
                  </a:lnTo>
                  <a:cubicBezTo>
                    <a:pt x="5041" y="722"/>
                    <a:pt x="5133" y="449"/>
                    <a:pt x="5041" y="152"/>
                  </a:cubicBezTo>
                  <a:cubicBezTo>
                    <a:pt x="5041" y="106"/>
                    <a:pt x="5018" y="83"/>
                    <a:pt x="4996" y="83"/>
                  </a:cubicBezTo>
                  <a:cubicBezTo>
                    <a:pt x="4973" y="83"/>
                    <a:pt x="4950" y="106"/>
                    <a:pt x="4950" y="152"/>
                  </a:cubicBezTo>
                  <a:cubicBezTo>
                    <a:pt x="4859" y="449"/>
                    <a:pt x="4859" y="722"/>
                    <a:pt x="4859" y="1019"/>
                  </a:cubicBezTo>
                  <a:cubicBezTo>
                    <a:pt x="4859" y="1202"/>
                    <a:pt x="4767" y="1407"/>
                    <a:pt x="4859" y="1590"/>
                  </a:cubicBezTo>
                  <a:cubicBezTo>
                    <a:pt x="4471" y="1864"/>
                    <a:pt x="3991" y="2160"/>
                    <a:pt x="3626" y="2343"/>
                  </a:cubicBezTo>
                  <a:cubicBezTo>
                    <a:pt x="3809" y="1590"/>
                    <a:pt x="3900" y="928"/>
                    <a:pt x="3900" y="152"/>
                  </a:cubicBezTo>
                  <a:cubicBezTo>
                    <a:pt x="3900" y="45"/>
                    <a:pt x="3837" y="1"/>
                    <a:pt x="37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7"/>
            <p:cNvSpPr/>
            <p:nvPr/>
          </p:nvSpPr>
          <p:spPr>
            <a:xfrm>
              <a:off x="4378145" y="1106417"/>
              <a:ext cx="8290" cy="36195"/>
            </a:xfrm>
            <a:custGeom>
              <a:avLst/>
              <a:gdLst/>
              <a:ahLst/>
              <a:cxnLst/>
              <a:rect l="l" t="t" r="r" b="b"/>
              <a:pathLst>
                <a:path w="366" h="1598" extrusionOk="0">
                  <a:moveTo>
                    <a:pt x="274" y="0"/>
                  </a:moveTo>
                  <a:cubicBezTo>
                    <a:pt x="92" y="480"/>
                    <a:pt x="1" y="1050"/>
                    <a:pt x="92" y="1530"/>
                  </a:cubicBezTo>
                  <a:cubicBezTo>
                    <a:pt x="137" y="1575"/>
                    <a:pt x="183" y="1598"/>
                    <a:pt x="217" y="1598"/>
                  </a:cubicBezTo>
                  <a:cubicBezTo>
                    <a:pt x="252" y="1598"/>
                    <a:pt x="274" y="1575"/>
                    <a:pt x="274" y="1530"/>
                  </a:cubicBezTo>
                  <a:cubicBezTo>
                    <a:pt x="274" y="959"/>
                    <a:pt x="183" y="571"/>
                    <a:pt x="366" y="92"/>
                  </a:cubicBezTo>
                  <a:cubicBezTo>
                    <a:pt x="366" y="0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7"/>
            <p:cNvSpPr/>
            <p:nvPr/>
          </p:nvSpPr>
          <p:spPr>
            <a:xfrm>
              <a:off x="3699324" y="3028791"/>
              <a:ext cx="118414" cy="112050"/>
            </a:xfrm>
            <a:custGeom>
              <a:avLst/>
              <a:gdLst/>
              <a:ahLst/>
              <a:cxnLst/>
              <a:rect l="l" t="t" r="r" b="b"/>
              <a:pathLst>
                <a:path w="5228" h="4947" extrusionOk="0">
                  <a:moveTo>
                    <a:pt x="3113" y="0"/>
                  </a:moveTo>
                  <a:cubicBezTo>
                    <a:pt x="3072" y="0"/>
                    <a:pt x="3037" y="22"/>
                    <a:pt x="3037" y="60"/>
                  </a:cubicBezTo>
                  <a:cubicBezTo>
                    <a:pt x="2945" y="722"/>
                    <a:pt x="2854" y="1384"/>
                    <a:pt x="2763" y="2046"/>
                  </a:cubicBezTo>
                  <a:cubicBezTo>
                    <a:pt x="2671" y="2046"/>
                    <a:pt x="2671" y="2160"/>
                    <a:pt x="2580" y="2160"/>
                  </a:cubicBezTo>
                  <a:cubicBezTo>
                    <a:pt x="2466" y="1955"/>
                    <a:pt x="2283" y="1681"/>
                    <a:pt x="2192" y="1475"/>
                  </a:cubicBezTo>
                  <a:cubicBezTo>
                    <a:pt x="2283" y="1475"/>
                    <a:pt x="2283" y="1293"/>
                    <a:pt x="2192" y="1293"/>
                  </a:cubicBezTo>
                  <a:cubicBezTo>
                    <a:pt x="2101" y="1201"/>
                    <a:pt x="2101" y="1201"/>
                    <a:pt x="2010" y="1201"/>
                  </a:cubicBezTo>
                  <a:cubicBezTo>
                    <a:pt x="1804" y="905"/>
                    <a:pt x="1621" y="539"/>
                    <a:pt x="1439" y="243"/>
                  </a:cubicBezTo>
                  <a:cubicBezTo>
                    <a:pt x="1405" y="216"/>
                    <a:pt x="1374" y="205"/>
                    <a:pt x="1346" y="205"/>
                  </a:cubicBezTo>
                  <a:cubicBezTo>
                    <a:pt x="1279" y="205"/>
                    <a:pt x="1233" y="269"/>
                    <a:pt x="1233" y="334"/>
                  </a:cubicBezTo>
                  <a:cubicBezTo>
                    <a:pt x="1439" y="539"/>
                    <a:pt x="1530" y="813"/>
                    <a:pt x="1713" y="1019"/>
                  </a:cubicBezTo>
                  <a:cubicBezTo>
                    <a:pt x="1530" y="1019"/>
                    <a:pt x="1325" y="905"/>
                    <a:pt x="1142" y="813"/>
                  </a:cubicBezTo>
                  <a:cubicBezTo>
                    <a:pt x="960" y="813"/>
                    <a:pt x="960" y="1019"/>
                    <a:pt x="1051" y="1019"/>
                  </a:cubicBezTo>
                  <a:cubicBezTo>
                    <a:pt x="1325" y="1110"/>
                    <a:pt x="1621" y="1293"/>
                    <a:pt x="1895" y="1384"/>
                  </a:cubicBezTo>
                  <a:cubicBezTo>
                    <a:pt x="2010" y="1589"/>
                    <a:pt x="2101" y="1772"/>
                    <a:pt x="2283" y="2046"/>
                  </a:cubicBezTo>
                  <a:cubicBezTo>
                    <a:pt x="1530" y="1863"/>
                    <a:pt x="868" y="1681"/>
                    <a:pt x="183" y="1475"/>
                  </a:cubicBezTo>
                  <a:cubicBezTo>
                    <a:pt x="92" y="1475"/>
                    <a:pt x="1" y="1589"/>
                    <a:pt x="92" y="1681"/>
                  </a:cubicBezTo>
                  <a:cubicBezTo>
                    <a:pt x="868" y="1863"/>
                    <a:pt x="1530" y="2160"/>
                    <a:pt x="2283" y="2343"/>
                  </a:cubicBezTo>
                  <a:cubicBezTo>
                    <a:pt x="1804" y="2616"/>
                    <a:pt x="1439" y="2913"/>
                    <a:pt x="1051" y="3096"/>
                  </a:cubicBezTo>
                  <a:lnTo>
                    <a:pt x="868" y="3096"/>
                  </a:lnTo>
                  <a:cubicBezTo>
                    <a:pt x="663" y="3004"/>
                    <a:pt x="480" y="2913"/>
                    <a:pt x="298" y="2822"/>
                  </a:cubicBezTo>
                  <a:cubicBezTo>
                    <a:pt x="298" y="2822"/>
                    <a:pt x="183" y="2913"/>
                    <a:pt x="298" y="2913"/>
                  </a:cubicBezTo>
                  <a:cubicBezTo>
                    <a:pt x="389" y="3096"/>
                    <a:pt x="572" y="3096"/>
                    <a:pt x="754" y="3187"/>
                  </a:cubicBezTo>
                  <a:lnTo>
                    <a:pt x="754" y="3301"/>
                  </a:lnTo>
                  <a:cubicBezTo>
                    <a:pt x="754" y="3301"/>
                    <a:pt x="663" y="3392"/>
                    <a:pt x="572" y="3392"/>
                  </a:cubicBezTo>
                  <a:cubicBezTo>
                    <a:pt x="493" y="3471"/>
                    <a:pt x="550" y="3685"/>
                    <a:pt x="683" y="3685"/>
                  </a:cubicBezTo>
                  <a:cubicBezTo>
                    <a:pt x="705" y="3685"/>
                    <a:pt x="729" y="3679"/>
                    <a:pt x="754" y="3666"/>
                  </a:cubicBezTo>
                  <a:cubicBezTo>
                    <a:pt x="868" y="3575"/>
                    <a:pt x="1051" y="3575"/>
                    <a:pt x="1233" y="3484"/>
                  </a:cubicBezTo>
                  <a:lnTo>
                    <a:pt x="1233" y="3484"/>
                  </a:lnTo>
                  <a:cubicBezTo>
                    <a:pt x="1142" y="3666"/>
                    <a:pt x="1142" y="3872"/>
                    <a:pt x="1051" y="4054"/>
                  </a:cubicBezTo>
                  <a:cubicBezTo>
                    <a:pt x="1051" y="4237"/>
                    <a:pt x="960" y="4442"/>
                    <a:pt x="960" y="4625"/>
                  </a:cubicBezTo>
                  <a:cubicBezTo>
                    <a:pt x="960" y="4625"/>
                    <a:pt x="1041" y="4666"/>
                    <a:pt x="1095" y="4666"/>
                  </a:cubicBezTo>
                  <a:cubicBezTo>
                    <a:pt x="1122" y="4666"/>
                    <a:pt x="1142" y="4655"/>
                    <a:pt x="1142" y="4625"/>
                  </a:cubicBezTo>
                  <a:cubicBezTo>
                    <a:pt x="1233" y="4442"/>
                    <a:pt x="1233" y="4237"/>
                    <a:pt x="1233" y="4054"/>
                  </a:cubicBezTo>
                  <a:cubicBezTo>
                    <a:pt x="1233" y="3872"/>
                    <a:pt x="1325" y="3666"/>
                    <a:pt x="1325" y="3484"/>
                  </a:cubicBezTo>
                  <a:cubicBezTo>
                    <a:pt x="1325" y="3392"/>
                    <a:pt x="1439" y="3392"/>
                    <a:pt x="1325" y="3392"/>
                  </a:cubicBezTo>
                  <a:cubicBezTo>
                    <a:pt x="1804" y="3187"/>
                    <a:pt x="2192" y="2913"/>
                    <a:pt x="2580" y="2616"/>
                  </a:cubicBezTo>
                  <a:lnTo>
                    <a:pt x="2580" y="2616"/>
                  </a:lnTo>
                  <a:cubicBezTo>
                    <a:pt x="2466" y="3187"/>
                    <a:pt x="2283" y="3758"/>
                    <a:pt x="2101" y="4237"/>
                  </a:cubicBezTo>
                  <a:cubicBezTo>
                    <a:pt x="2101" y="4301"/>
                    <a:pt x="2190" y="4376"/>
                    <a:pt x="2244" y="4376"/>
                  </a:cubicBezTo>
                  <a:cubicBezTo>
                    <a:pt x="2267" y="4376"/>
                    <a:pt x="2283" y="4362"/>
                    <a:pt x="2283" y="4328"/>
                  </a:cubicBezTo>
                  <a:cubicBezTo>
                    <a:pt x="2466" y="3872"/>
                    <a:pt x="2671" y="3392"/>
                    <a:pt x="2763" y="2913"/>
                  </a:cubicBezTo>
                  <a:cubicBezTo>
                    <a:pt x="2945" y="3301"/>
                    <a:pt x="3242" y="3666"/>
                    <a:pt x="3425" y="3963"/>
                  </a:cubicBezTo>
                  <a:cubicBezTo>
                    <a:pt x="3333" y="4237"/>
                    <a:pt x="3242" y="4534"/>
                    <a:pt x="3151" y="4808"/>
                  </a:cubicBezTo>
                  <a:cubicBezTo>
                    <a:pt x="3071" y="4872"/>
                    <a:pt x="3148" y="4947"/>
                    <a:pt x="3201" y="4947"/>
                  </a:cubicBezTo>
                  <a:cubicBezTo>
                    <a:pt x="3224" y="4947"/>
                    <a:pt x="3242" y="4933"/>
                    <a:pt x="3242" y="4899"/>
                  </a:cubicBezTo>
                  <a:cubicBezTo>
                    <a:pt x="3425" y="4716"/>
                    <a:pt x="3425" y="4442"/>
                    <a:pt x="3516" y="4146"/>
                  </a:cubicBezTo>
                  <a:cubicBezTo>
                    <a:pt x="3516" y="4237"/>
                    <a:pt x="3607" y="4237"/>
                    <a:pt x="3607" y="4237"/>
                  </a:cubicBezTo>
                  <a:cubicBezTo>
                    <a:pt x="3641" y="4264"/>
                    <a:pt x="3672" y="4275"/>
                    <a:pt x="3700" y="4275"/>
                  </a:cubicBezTo>
                  <a:cubicBezTo>
                    <a:pt x="3767" y="4275"/>
                    <a:pt x="3813" y="4210"/>
                    <a:pt x="3813" y="4146"/>
                  </a:cubicBezTo>
                  <a:cubicBezTo>
                    <a:pt x="3721" y="4054"/>
                    <a:pt x="3721" y="3963"/>
                    <a:pt x="3607" y="3872"/>
                  </a:cubicBezTo>
                  <a:lnTo>
                    <a:pt x="4566" y="3872"/>
                  </a:lnTo>
                  <a:cubicBezTo>
                    <a:pt x="4566" y="3872"/>
                    <a:pt x="4566" y="3758"/>
                    <a:pt x="4475" y="3666"/>
                  </a:cubicBezTo>
                  <a:lnTo>
                    <a:pt x="3516" y="3666"/>
                  </a:lnTo>
                  <a:cubicBezTo>
                    <a:pt x="3333" y="3301"/>
                    <a:pt x="3037" y="2913"/>
                    <a:pt x="2854" y="2525"/>
                  </a:cubicBezTo>
                  <a:lnTo>
                    <a:pt x="2854" y="2525"/>
                  </a:lnTo>
                  <a:cubicBezTo>
                    <a:pt x="3516" y="2731"/>
                    <a:pt x="4178" y="2913"/>
                    <a:pt x="4863" y="3096"/>
                  </a:cubicBezTo>
                  <a:cubicBezTo>
                    <a:pt x="4954" y="3096"/>
                    <a:pt x="5045" y="2913"/>
                    <a:pt x="4863" y="2913"/>
                  </a:cubicBezTo>
                  <a:cubicBezTo>
                    <a:pt x="4292" y="2616"/>
                    <a:pt x="3721" y="2434"/>
                    <a:pt x="3151" y="2251"/>
                  </a:cubicBezTo>
                  <a:cubicBezTo>
                    <a:pt x="3425" y="2046"/>
                    <a:pt x="3721" y="1772"/>
                    <a:pt x="3995" y="1589"/>
                  </a:cubicBezTo>
                  <a:cubicBezTo>
                    <a:pt x="3995" y="1589"/>
                    <a:pt x="3995" y="1681"/>
                    <a:pt x="4087" y="1681"/>
                  </a:cubicBezTo>
                  <a:cubicBezTo>
                    <a:pt x="4383" y="1772"/>
                    <a:pt x="4749" y="1863"/>
                    <a:pt x="5045" y="1955"/>
                  </a:cubicBezTo>
                  <a:cubicBezTo>
                    <a:pt x="5137" y="1955"/>
                    <a:pt x="5228" y="1863"/>
                    <a:pt x="5137" y="1772"/>
                  </a:cubicBezTo>
                  <a:cubicBezTo>
                    <a:pt x="4749" y="1681"/>
                    <a:pt x="4475" y="1589"/>
                    <a:pt x="4087" y="1475"/>
                  </a:cubicBezTo>
                  <a:cubicBezTo>
                    <a:pt x="4383" y="1293"/>
                    <a:pt x="4566" y="1110"/>
                    <a:pt x="4863" y="813"/>
                  </a:cubicBezTo>
                  <a:cubicBezTo>
                    <a:pt x="4936" y="813"/>
                    <a:pt x="4892" y="696"/>
                    <a:pt x="4813" y="696"/>
                  </a:cubicBezTo>
                  <a:cubicBezTo>
                    <a:pt x="4793" y="696"/>
                    <a:pt x="4771" y="704"/>
                    <a:pt x="4749" y="722"/>
                  </a:cubicBezTo>
                  <a:cubicBezTo>
                    <a:pt x="4566" y="813"/>
                    <a:pt x="4383" y="1019"/>
                    <a:pt x="4178" y="1110"/>
                  </a:cubicBezTo>
                  <a:lnTo>
                    <a:pt x="4178" y="813"/>
                  </a:lnTo>
                  <a:lnTo>
                    <a:pt x="4178" y="151"/>
                  </a:lnTo>
                  <a:cubicBezTo>
                    <a:pt x="4132" y="106"/>
                    <a:pt x="4087" y="83"/>
                    <a:pt x="4052" y="83"/>
                  </a:cubicBezTo>
                  <a:cubicBezTo>
                    <a:pt x="4018" y="83"/>
                    <a:pt x="3995" y="106"/>
                    <a:pt x="3995" y="151"/>
                  </a:cubicBezTo>
                  <a:lnTo>
                    <a:pt x="3995" y="813"/>
                  </a:lnTo>
                  <a:cubicBezTo>
                    <a:pt x="3904" y="905"/>
                    <a:pt x="3904" y="1110"/>
                    <a:pt x="3904" y="1293"/>
                  </a:cubicBezTo>
                  <a:cubicBezTo>
                    <a:pt x="3607" y="1475"/>
                    <a:pt x="3333" y="1681"/>
                    <a:pt x="3037" y="1863"/>
                  </a:cubicBezTo>
                  <a:cubicBezTo>
                    <a:pt x="3151" y="1293"/>
                    <a:pt x="3151" y="722"/>
                    <a:pt x="3242" y="151"/>
                  </a:cubicBezTo>
                  <a:cubicBezTo>
                    <a:pt x="3242" y="44"/>
                    <a:pt x="3172" y="0"/>
                    <a:pt x="3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7"/>
            <p:cNvSpPr/>
            <p:nvPr/>
          </p:nvSpPr>
          <p:spPr>
            <a:xfrm>
              <a:off x="3744828" y="3030150"/>
              <a:ext cx="6229" cy="27406"/>
            </a:xfrm>
            <a:custGeom>
              <a:avLst/>
              <a:gdLst/>
              <a:ahLst/>
              <a:cxnLst/>
              <a:rect l="l" t="t" r="r" b="b"/>
              <a:pathLst>
                <a:path w="275" h="121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92" y="274"/>
                    <a:pt x="1" y="753"/>
                    <a:pt x="92" y="1141"/>
                  </a:cubicBezTo>
                  <a:cubicBezTo>
                    <a:pt x="92" y="1187"/>
                    <a:pt x="115" y="1210"/>
                    <a:pt x="137" y="1210"/>
                  </a:cubicBezTo>
                  <a:cubicBezTo>
                    <a:pt x="160" y="1210"/>
                    <a:pt x="183" y="1187"/>
                    <a:pt x="183" y="1141"/>
                  </a:cubicBezTo>
                  <a:cubicBezTo>
                    <a:pt x="183" y="753"/>
                    <a:pt x="183" y="388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7"/>
            <p:cNvSpPr/>
            <p:nvPr/>
          </p:nvSpPr>
          <p:spPr>
            <a:xfrm>
              <a:off x="4873501" y="4230601"/>
              <a:ext cx="116262" cy="112253"/>
            </a:xfrm>
            <a:custGeom>
              <a:avLst/>
              <a:gdLst/>
              <a:ahLst/>
              <a:cxnLst/>
              <a:rect l="l" t="t" r="r" b="b"/>
              <a:pathLst>
                <a:path w="5133" h="4956" extrusionOk="0">
                  <a:moveTo>
                    <a:pt x="3033" y="0"/>
                  </a:moveTo>
                  <a:cubicBezTo>
                    <a:pt x="2987" y="0"/>
                    <a:pt x="2942" y="23"/>
                    <a:pt x="2942" y="69"/>
                  </a:cubicBezTo>
                  <a:cubicBezTo>
                    <a:pt x="2942" y="731"/>
                    <a:pt x="2850" y="1393"/>
                    <a:pt x="2668" y="2055"/>
                  </a:cubicBezTo>
                  <a:cubicBezTo>
                    <a:pt x="2668" y="2055"/>
                    <a:pt x="2554" y="2055"/>
                    <a:pt x="2554" y="2169"/>
                  </a:cubicBezTo>
                  <a:cubicBezTo>
                    <a:pt x="2371" y="1872"/>
                    <a:pt x="2280" y="1689"/>
                    <a:pt x="2097" y="1393"/>
                  </a:cubicBezTo>
                  <a:cubicBezTo>
                    <a:pt x="2188" y="1393"/>
                    <a:pt x="2280" y="1301"/>
                    <a:pt x="2188" y="1210"/>
                  </a:cubicBezTo>
                  <a:cubicBezTo>
                    <a:pt x="2097" y="1210"/>
                    <a:pt x="1983" y="1210"/>
                    <a:pt x="1892" y="1119"/>
                  </a:cubicBezTo>
                  <a:cubicBezTo>
                    <a:pt x="1709" y="822"/>
                    <a:pt x="1526" y="548"/>
                    <a:pt x="1321" y="251"/>
                  </a:cubicBezTo>
                  <a:cubicBezTo>
                    <a:pt x="1321" y="206"/>
                    <a:pt x="1275" y="183"/>
                    <a:pt x="1241" y="183"/>
                  </a:cubicBezTo>
                  <a:cubicBezTo>
                    <a:pt x="1207" y="183"/>
                    <a:pt x="1184" y="206"/>
                    <a:pt x="1230" y="251"/>
                  </a:cubicBezTo>
                  <a:cubicBezTo>
                    <a:pt x="1321" y="548"/>
                    <a:pt x="1526" y="731"/>
                    <a:pt x="1618" y="1027"/>
                  </a:cubicBezTo>
                  <a:cubicBezTo>
                    <a:pt x="1412" y="913"/>
                    <a:pt x="1230" y="822"/>
                    <a:pt x="1047" y="822"/>
                  </a:cubicBezTo>
                  <a:cubicBezTo>
                    <a:pt x="1030" y="805"/>
                    <a:pt x="1012" y="797"/>
                    <a:pt x="995" y="797"/>
                  </a:cubicBezTo>
                  <a:cubicBezTo>
                    <a:pt x="924" y="797"/>
                    <a:pt x="881" y="935"/>
                    <a:pt x="1047" y="1027"/>
                  </a:cubicBezTo>
                  <a:cubicBezTo>
                    <a:pt x="1230" y="1119"/>
                    <a:pt x="1526" y="1210"/>
                    <a:pt x="1800" y="1301"/>
                  </a:cubicBezTo>
                  <a:cubicBezTo>
                    <a:pt x="1892" y="1598"/>
                    <a:pt x="2097" y="1781"/>
                    <a:pt x="2188" y="1963"/>
                  </a:cubicBezTo>
                  <a:cubicBezTo>
                    <a:pt x="1526" y="1781"/>
                    <a:pt x="750" y="1689"/>
                    <a:pt x="88" y="1484"/>
                  </a:cubicBezTo>
                  <a:cubicBezTo>
                    <a:pt x="72" y="1467"/>
                    <a:pt x="58" y="1461"/>
                    <a:pt x="48" y="1461"/>
                  </a:cubicBezTo>
                  <a:cubicBezTo>
                    <a:pt x="0" y="1461"/>
                    <a:pt x="14" y="1598"/>
                    <a:pt x="88" y="1598"/>
                  </a:cubicBezTo>
                  <a:cubicBezTo>
                    <a:pt x="750" y="1872"/>
                    <a:pt x="1526" y="2055"/>
                    <a:pt x="2188" y="2351"/>
                  </a:cubicBezTo>
                  <a:cubicBezTo>
                    <a:pt x="1800" y="2534"/>
                    <a:pt x="1321" y="2831"/>
                    <a:pt x="956" y="3104"/>
                  </a:cubicBezTo>
                  <a:cubicBezTo>
                    <a:pt x="956" y="3104"/>
                    <a:pt x="842" y="3104"/>
                    <a:pt x="842" y="3013"/>
                  </a:cubicBezTo>
                  <a:cubicBezTo>
                    <a:pt x="659" y="2922"/>
                    <a:pt x="476" y="2831"/>
                    <a:pt x="271" y="2831"/>
                  </a:cubicBezTo>
                  <a:cubicBezTo>
                    <a:pt x="180" y="2831"/>
                    <a:pt x="180" y="2831"/>
                    <a:pt x="180" y="2922"/>
                  </a:cubicBezTo>
                  <a:cubicBezTo>
                    <a:pt x="385" y="3013"/>
                    <a:pt x="568" y="3104"/>
                    <a:pt x="659" y="3196"/>
                  </a:cubicBezTo>
                  <a:lnTo>
                    <a:pt x="750" y="3196"/>
                  </a:lnTo>
                  <a:cubicBezTo>
                    <a:pt x="659" y="3310"/>
                    <a:pt x="568" y="3310"/>
                    <a:pt x="568" y="3401"/>
                  </a:cubicBezTo>
                  <a:cubicBezTo>
                    <a:pt x="385" y="3493"/>
                    <a:pt x="476" y="3675"/>
                    <a:pt x="659" y="3675"/>
                  </a:cubicBezTo>
                  <a:cubicBezTo>
                    <a:pt x="842" y="3584"/>
                    <a:pt x="956" y="3493"/>
                    <a:pt x="1138" y="3401"/>
                  </a:cubicBezTo>
                  <a:lnTo>
                    <a:pt x="1138" y="3401"/>
                  </a:lnTo>
                  <a:cubicBezTo>
                    <a:pt x="1138" y="3675"/>
                    <a:pt x="1047" y="3881"/>
                    <a:pt x="1047" y="4063"/>
                  </a:cubicBezTo>
                  <a:cubicBezTo>
                    <a:pt x="956" y="4246"/>
                    <a:pt x="956" y="4337"/>
                    <a:pt x="956" y="4542"/>
                  </a:cubicBezTo>
                  <a:cubicBezTo>
                    <a:pt x="956" y="4634"/>
                    <a:pt x="1047" y="4634"/>
                    <a:pt x="1047" y="4634"/>
                  </a:cubicBezTo>
                  <a:cubicBezTo>
                    <a:pt x="1138" y="4451"/>
                    <a:pt x="1138" y="4246"/>
                    <a:pt x="1230" y="4063"/>
                  </a:cubicBezTo>
                  <a:cubicBezTo>
                    <a:pt x="1230" y="3881"/>
                    <a:pt x="1230" y="3675"/>
                    <a:pt x="1321" y="3493"/>
                  </a:cubicBezTo>
                  <a:lnTo>
                    <a:pt x="1321" y="3401"/>
                  </a:lnTo>
                  <a:lnTo>
                    <a:pt x="1321" y="3310"/>
                  </a:lnTo>
                  <a:cubicBezTo>
                    <a:pt x="1709" y="3104"/>
                    <a:pt x="2097" y="2922"/>
                    <a:pt x="2554" y="2625"/>
                  </a:cubicBezTo>
                  <a:lnTo>
                    <a:pt x="2554" y="2625"/>
                  </a:lnTo>
                  <a:cubicBezTo>
                    <a:pt x="2371" y="3196"/>
                    <a:pt x="2188" y="3675"/>
                    <a:pt x="2097" y="4246"/>
                  </a:cubicBezTo>
                  <a:cubicBezTo>
                    <a:pt x="2017" y="4310"/>
                    <a:pt x="2094" y="4385"/>
                    <a:pt x="2179" y="4385"/>
                  </a:cubicBezTo>
                  <a:cubicBezTo>
                    <a:pt x="2215" y="4385"/>
                    <a:pt x="2252" y="4371"/>
                    <a:pt x="2280" y="4337"/>
                  </a:cubicBezTo>
                  <a:cubicBezTo>
                    <a:pt x="2462" y="3881"/>
                    <a:pt x="2554" y="3401"/>
                    <a:pt x="2759" y="2922"/>
                  </a:cubicBezTo>
                  <a:cubicBezTo>
                    <a:pt x="2942" y="3310"/>
                    <a:pt x="3124" y="3584"/>
                    <a:pt x="3330" y="3972"/>
                  </a:cubicBezTo>
                  <a:cubicBezTo>
                    <a:pt x="3238" y="4246"/>
                    <a:pt x="3124" y="4542"/>
                    <a:pt x="3033" y="4816"/>
                  </a:cubicBezTo>
                  <a:cubicBezTo>
                    <a:pt x="3033" y="4880"/>
                    <a:pt x="3078" y="4956"/>
                    <a:pt x="3144" y="4956"/>
                  </a:cubicBezTo>
                  <a:cubicBezTo>
                    <a:pt x="3172" y="4956"/>
                    <a:pt x="3204" y="4942"/>
                    <a:pt x="3238" y="4908"/>
                  </a:cubicBezTo>
                  <a:cubicBezTo>
                    <a:pt x="3330" y="4634"/>
                    <a:pt x="3421" y="4451"/>
                    <a:pt x="3512" y="4154"/>
                  </a:cubicBezTo>
                  <a:lnTo>
                    <a:pt x="3512" y="4246"/>
                  </a:lnTo>
                  <a:cubicBezTo>
                    <a:pt x="3539" y="4273"/>
                    <a:pt x="3576" y="4284"/>
                    <a:pt x="3611" y="4284"/>
                  </a:cubicBezTo>
                  <a:cubicBezTo>
                    <a:pt x="3696" y="4284"/>
                    <a:pt x="3776" y="4219"/>
                    <a:pt x="3695" y="4154"/>
                  </a:cubicBezTo>
                  <a:cubicBezTo>
                    <a:pt x="3695" y="4063"/>
                    <a:pt x="3604" y="3972"/>
                    <a:pt x="3604" y="3881"/>
                  </a:cubicBezTo>
                  <a:lnTo>
                    <a:pt x="3604" y="3766"/>
                  </a:lnTo>
                  <a:lnTo>
                    <a:pt x="4471" y="3766"/>
                  </a:lnTo>
                  <a:cubicBezTo>
                    <a:pt x="4562" y="3766"/>
                    <a:pt x="4562" y="3675"/>
                    <a:pt x="4471" y="3675"/>
                  </a:cubicBezTo>
                  <a:cubicBezTo>
                    <a:pt x="4083" y="3675"/>
                    <a:pt x="3809" y="3584"/>
                    <a:pt x="3421" y="3584"/>
                  </a:cubicBezTo>
                  <a:cubicBezTo>
                    <a:pt x="3238" y="3196"/>
                    <a:pt x="3033" y="2922"/>
                    <a:pt x="2850" y="2534"/>
                  </a:cubicBezTo>
                  <a:lnTo>
                    <a:pt x="2850" y="2534"/>
                  </a:lnTo>
                  <a:cubicBezTo>
                    <a:pt x="3512" y="2739"/>
                    <a:pt x="4083" y="2922"/>
                    <a:pt x="4745" y="3013"/>
                  </a:cubicBezTo>
                  <a:cubicBezTo>
                    <a:pt x="4784" y="3031"/>
                    <a:pt x="4816" y="3038"/>
                    <a:pt x="4841" y="3038"/>
                  </a:cubicBezTo>
                  <a:cubicBezTo>
                    <a:pt x="4946" y="3038"/>
                    <a:pt x="4928" y="2904"/>
                    <a:pt x="4836" y="2831"/>
                  </a:cubicBezTo>
                  <a:cubicBezTo>
                    <a:pt x="4265" y="2625"/>
                    <a:pt x="3604" y="2443"/>
                    <a:pt x="3033" y="2260"/>
                  </a:cubicBezTo>
                  <a:cubicBezTo>
                    <a:pt x="3330" y="2055"/>
                    <a:pt x="3695" y="1781"/>
                    <a:pt x="3992" y="1484"/>
                  </a:cubicBezTo>
                  <a:lnTo>
                    <a:pt x="3992" y="1689"/>
                  </a:lnTo>
                  <a:cubicBezTo>
                    <a:pt x="4380" y="1781"/>
                    <a:pt x="4654" y="1872"/>
                    <a:pt x="5042" y="1963"/>
                  </a:cubicBezTo>
                  <a:cubicBezTo>
                    <a:pt x="5133" y="1963"/>
                    <a:pt x="5133" y="1781"/>
                    <a:pt x="5042" y="1781"/>
                  </a:cubicBezTo>
                  <a:cubicBezTo>
                    <a:pt x="4745" y="1689"/>
                    <a:pt x="4380" y="1598"/>
                    <a:pt x="4083" y="1484"/>
                  </a:cubicBezTo>
                  <a:cubicBezTo>
                    <a:pt x="4265" y="1301"/>
                    <a:pt x="4562" y="1027"/>
                    <a:pt x="4745" y="822"/>
                  </a:cubicBezTo>
                  <a:cubicBezTo>
                    <a:pt x="4836" y="731"/>
                    <a:pt x="4745" y="639"/>
                    <a:pt x="4654" y="639"/>
                  </a:cubicBezTo>
                  <a:cubicBezTo>
                    <a:pt x="4471" y="822"/>
                    <a:pt x="4265" y="1027"/>
                    <a:pt x="4083" y="1119"/>
                  </a:cubicBezTo>
                  <a:lnTo>
                    <a:pt x="4083" y="731"/>
                  </a:lnTo>
                  <a:lnTo>
                    <a:pt x="4083" y="160"/>
                  </a:lnTo>
                  <a:cubicBezTo>
                    <a:pt x="4083" y="69"/>
                    <a:pt x="3992" y="69"/>
                    <a:pt x="3992" y="69"/>
                  </a:cubicBezTo>
                  <a:cubicBezTo>
                    <a:pt x="3900" y="343"/>
                    <a:pt x="3900" y="548"/>
                    <a:pt x="3900" y="731"/>
                  </a:cubicBezTo>
                  <a:lnTo>
                    <a:pt x="3900" y="1301"/>
                  </a:lnTo>
                  <a:cubicBezTo>
                    <a:pt x="3604" y="1484"/>
                    <a:pt x="3238" y="1689"/>
                    <a:pt x="2942" y="1872"/>
                  </a:cubicBezTo>
                  <a:cubicBezTo>
                    <a:pt x="3033" y="1301"/>
                    <a:pt x="3124" y="639"/>
                    <a:pt x="3124" y="69"/>
                  </a:cubicBezTo>
                  <a:cubicBezTo>
                    <a:pt x="3124" y="23"/>
                    <a:pt x="3079" y="0"/>
                    <a:pt x="30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7"/>
            <p:cNvSpPr/>
            <p:nvPr/>
          </p:nvSpPr>
          <p:spPr>
            <a:xfrm>
              <a:off x="4916332" y="4230080"/>
              <a:ext cx="6750" cy="27927"/>
            </a:xfrm>
            <a:custGeom>
              <a:avLst/>
              <a:gdLst/>
              <a:ahLst/>
              <a:cxnLst/>
              <a:rect l="l" t="t" r="r" b="b"/>
              <a:pathLst>
                <a:path w="298" h="1233" extrusionOk="0">
                  <a:moveTo>
                    <a:pt x="297" y="0"/>
                  </a:moveTo>
                  <a:lnTo>
                    <a:pt x="297" y="0"/>
                  </a:lnTo>
                  <a:cubicBezTo>
                    <a:pt x="92" y="366"/>
                    <a:pt x="1" y="754"/>
                    <a:pt x="92" y="1233"/>
                  </a:cubicBezTo>
                  <a:cubicBezTo>
                    <a:pt x="206" y="1233"/>
                    <a:pt x="297" y="1233"/>
                    <a:pt x="297" y="1142"/>
                  </a:cubicBezTo>
                  <a:cubicBezTo>
                    <a:pt x="206" y="754"/>
                    <a:pt x="206" y="366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7"/>
            <p:cNvSpPr/>
            <p:nvPr/>
          </p:nvSpPr>
          <p:spPr>
            <a:xfrm>
              <a:off x="4644917" y="2428022"/>
              <a:ext cx="116262" cy="112548"/>
            </a:xfrm>
            <a:custGeom>
              <a:avLst/>
              <a:gdLst/>
              <a:ahLst/>
              <a:cxnLst/>
              <a:rect l="l" t="t" r="r" b="b"/>
              <a:pathLst>
                <a:path w="5133" h="4969" extrusionOk="0">
                  <a:moveTo>
                    <a:pt x="180" y="2851"/>
                  </a:moveTo>
                  <a:cubicBezTo>
                    <a:pt x="155" y="2851"/>
                    <a:pt x="130" y="2891"/>
                    <a:pt x="206" y="2891"/>
                  </a:cubicBezTo>
                  <a:cubicBezTo>
                    <a:pt x="206" y="2861"/>
                    <a:pt x="193" y="2851"/>
                    <a:pt x="180" y="2851"/>
                  </a:cubicBezTo>
                  <a:close/>
                  <a:moveTo>
                    <a:pt x="2986" y="1"/>
                  </a:moveTo>
                  <a:cubicBezTo>
                    <a:pt x="2962" y="1"/>
                    <a:pt x="2945" y="12"/>
                    <a:pt x="2945" y="38"/>
                  </a:cubicBezTo>
                  <a:cubicBezTo>
                    <a:pt x="2854" y="814"/>
                    <a:pt x="2762" y="1476"/>
                    <a:pt x="2671" y="2047"/>
                  </a:cubicBezTo>
                  <a:lnTo>
                    <a:pt x="2580" y="2138"/>
                  </a:lnTo>
                  <a:cubicBezTo>
                    <a:pt x="2374" y="1956"/>
                    <a:pt x="2283" y="1659"/>
                    <a:pt x="2100" y="1476"/>
                  </a:cubicBezTo>
                  <a:cubicBezTo>
                    <a:pt x="2192" y="1476"/>
                    <a:pt x="2192" y="1385"/>
                    <a:pt x="2100" y="1294"/>
                  </a:cubicBezTo>
                  <a:cubicBezTo>
                    <a:pt x="2100" y="1294"/>
                    <a:pt x="2009" y="1179"/>
                    <a:pt x="1918" y="1179"/>
                  </a:cubicBezTo>
                  <a:cubicBezTo>
                    <a:pt x="1712" y="906"/>
                    <a:pt x="1530" y="518"/>
                    <a:pt x="1347" y="244"/>
                  </a:cubicBezTo>
                  <a:cubicBezTo>
                    <a:pt x="1314" y="217"/>
                    <a:pt x="1282" y="206"/>
                    <a:pt x="1257" y="206"/>
                  </a:cubicBezTo>
                  <a:cubicBezTo>
                    <a:pt x="1195" y="206"/>
                    <a:pt x="1168" y="270"/>
                    <a:pt x="1233" y="335"/>
                  </a:cubicBezTo>
                  <a:cubicBezTo>
                    <a:pt x="1347" y="609"/>
                    <a:pt x="1438" y="814"/>
                    <a:pt x="1621" y="1088"/>
                  </a:cubicBezTo>
                  <a:cubicBezTo>
                    <a:pt x="1438" y="997"/>
                    <a:pt x="1233" y="906"/>
                    <a:pt x="1050" y="814"/>
                  </a:cubicBezTo>
                  <a:cubicBezTo>
                    <a:pt x="959" y="814"/>
                    <a:pt x="868" y="997"/>
                    <a:pt x="959" y="997"/>
                  </a:cubicBezTo>
                  <a:cubicBezTo>
                    <a:pt x="1233" y="1179"/>
                    <a:pt x="1530" y="1294"/>
                    <a:pt x="1804" y="1385"/>
                  </a:cubicBezTo>
                  <a:cubicBezTo>
                    <a:pt x="1918" y="1568"/>
                    <a:pt x="2009" y="1864"/>
                    <a:pt x="2192" y="2047"/>
                  </a:cubicBezTo>
                  <a:cubicBezTo>
                    <a:pt x="1438" y="1864"/>
                    <a:pt x="776" y="1659"/>
                    <a:pt x="92" y="1476"/>
                  </a:cubicBezTo>
                  <a:cubicBezTo>
                    <a:pt x="0" y="1476"/>
                    <a:pt x="0" y="1568"/>
                    <a:pt x="92" y="1659"/>
                  </a:cubicBezTo>
                  <a:cubicBezTo>
                    <a:pt x="776" y="1864"/>
                    <a:pt x="1438" y="2138"/>
                    <a:pt x="2192" y="2321"/>
                  </a:cubicBezTo>
                  <a:cubicBezTo>
                    <a:pt x="1804" y="2617"/>
                    <a:pt x="1347" y="2891"/>
                    <a:pt x="959" y="3188"/>
                  </a:cubicBezTo>
                  <a:cubicBezTo>
                    <a:pt x="868" y="3097"/>
                    <a:pt x="868" y="3097"/>
                    <a:pt x="776" y="3097"/>
                  </a:cubicBezTo>
                  <a:cubicBezTo>
                    <a:pt x="571" y="3006"/>
                    <a:pt x="388" y="2891"/>
                    <a:pt x="206" y="2891"/>
                  </a:cubicBezTo>
                  <a:cubicBezTo>
                    <a:pt x="297" y="3097"/>
                    <a:pt x="480" y="3188"/>
                    <a:pt x="662" y="3279"/>
                  </a:cubicBezTo>
                  <a:lnTo>
                    <a:pt x="776" y="3279"/>
                  </a:lnTo>
                  <a:cubicBezTo>
                    <a:pt x="662" y="3279"/>
                    <a:pt x="571" y="3371"/>
                    <a:pt x="480" y="3371"/>
                  </a:cubicBezTo>
                  <a:cubicBezTo>
                    <a:pt x="400" y="3450"/>
                    <a:pt x="459" y="3685"/>
                    <a:pt x="596" y="3685"/>
                  </a:cubicBezTo>
                  <a:cubicBezTo>
                    <a:pt x="616" y="3685"/>
                    <a:pt x="638" y="3679"/>
                    <a:pt x="662" y="3667"/>
                  </a:cubicBezTo>
                  <a:cubicBezTo>
                    <a:pt x="776" y="3576"/>
                    <a:pt x="959" y="3576"/>
                    <a:pt x="1142" y="3462"/>
                  </a:cubicBezTo>
                  <a:lnTo>
                    <a:pt x="1142" y="3462"/>
                  </a:lnTo>
                  <a:cubicBezTo>
                    <a:pt x="1142" y="3667"/>
                    <a:pt x="1050" y="3850"/>
                    <a:pt x="1050" y="4033"/>
                  </a:cubicBezTo>
                  <a:cubicBezTo>
                    <a:pt x="959" y="4238"/>
                    <a:pt x="959" y="4421"/>
                    <a:pt x="959" y="4603"/>
                  </a:cubicBezTo>
                  <a:cubicBezTo>
                    <a:pt x="959" y="4660"/>
                    <a:pt x="982" y="4689"/>
                    <a:pt x="1005" y="4689"/>
                  </a:cubicBezTo>
                  <a:cubicBezTo>
                    <a:pt x="1028" y="4689"/>
                    <a:pt x="1050" y="4660"/>
                    <a:pt x="1050" y="4603"/>
                  </a:cubicBezTo>
                  <a:cubicBezTo>
                    <a:pt x="1142" y="4421"/>
                    <a:pt x="1142" y="4238"/>
                    <a:pt x="1142" y="4033"/>
                  </a:cubicBezTo>
                  <a:cubicBezTo>
                    <a:pt x="1233" y="3850"/>
                    <a:pt x="1233" y="3667"/>
                    <a:pt x="1233" y="3462"/>
                  </a:cubicBezTo>
                  <a:lnTo>
                    <a:pt x="1347" y="3371"/>
                  </a:lnTo>
                  <a:cubicBezTo>
                    <a:pt x="1712" y="3188"/>
                    <a:pt x="2100" y="2891"/>
                    <a:pt x="2488" y="2617"/>
                  </a:cubicBezTo>
                  <a:lnTo>
                    <a:pt x="2488" y="2617"/>
                  </a:lnTo>
                  <a:cubicBezTo>
                    <a:pt x="2374" y="3188"/>
                    <a:pt x="2192" y="3759"/>
                    <a:pt x="2009" y="4238"/>
                  </a:cubicBezTo>
                  <a:cubicBezTo>
                    <a:pt x="2009" y="4303"/>
                    <a:pt x="2100" y="4367"/>
                    <a:pt x="2154" y="4367"/>
                  </a:cubicBezTo>
                  <a:cubicBezTo>
                    <a:pt x="2176" y="4367"/>
                    <a:pt x="2192" y="4356"/>
                    <a:pt x="2192" y="4329"/>
                  </a:cubicBezTo>
                  <a:cubicBezTo>
                    <a:pt x="2374" y="3941"/>
                    <a:pt x="2580" y="3462"/>
                    <a:pt x="2671" y="3006"/>
                  </a:cubicBezTo>
                  <a:cubicBezTo>
                    <a:pt x="2854" y="3279"/>
                    <a:pt x="3150" y="3667"/>
                    <a:pt x="3333" y="4033"/>
                  </a:cubicBezTo>
                  <a:cubicBezTo>
                    <a:pt x="3242" y="4329"/>
                    <a:pt x="3150" y="4603"/>
                    <a:pt x="3059" y="4900"/>
                  </a:cubicBezTo>
                  <a:cubicBezTo>
                    <a:pt x="3059" y="4946"/>
                    <a:pt x="3082" y="4968"/>
                    <a:pt x="3116" y="4968"/>
                  </a:cubicBezTo>
                  <a:cubicBezTo>
                    <a:pt x="3150" y="4968"/>
                    <a:pt x="3196" y="4946"/>
                    <a:pt x="3242" y="4900"/>
                  </a:cubicBezTo>
                  <a:cubicBezTo>
                    <a:pt x="3333" y="4717"/>
                    <a:pt x="3424" y="4421"/>
                    <a:pt x="3515" y="4238"/>
                  </a:cubicBezTo>
                  <a:cubicBezTo>
                    <a:pt x="3559" y="4308"/>
                    <a:pt x="3613" y="4338"/>
                    <a:pt x="3657" y="4338"/>
                  </a:cubicBezTo>
                  <a:cubicBezTo>
                    <a:pt x="3729" y="4338"/>
                    <a:pt x="3777" y="4260"/>
                    <a:pt x="3721" y="4147"/>
                  </a:cubicBezTo>
                  <a:cubicBezTo>
                    <a:pt x="3630" y="4033"/>
                    <a:pt x="3630" y="3941"/>
                    <a:pt x="3630" y="3941"/>
                  </a:cubicBezTo>
                  <a:lnTo>
                    <a:pt x="3630" y="3850"/>
                  </a:lnTo>
                  <a:lnTo>
                    <a:pt x="4474" y="3850"/>
                  </a:lnTo>
                  <a:cubicBezTo>
                    <a:pt x="4565" y="3850"/>
                    <a:pt x="4474" y="3759"/>
                    <a:pt x="4474" y="3759"/>
                  </a:cubicBezTo>
                  <a:cubicBezTo>
                    <a:pt x="4086" y="3667"/>
                    <a:pt x="3721" y="3667"/>
                    <a:pt x="3424" y="3667"/>
                  </a:cubicBezTo>
                  <a:cubicBezTo>
                    <a:pt x="3242" y="3279"/>
                    <a:pt x="3059" y="2891"/>
                    <a:pt x="2762" y="2526"/>
                  </a:cubicBezTo>
                  <a:lnTo>
                    <a:pt x="2762" y="2526"/>
                  </a:lnTo>
                  <a:cubicBezTo>
                    <a:pt x="3424" y="2709"/>
                    <a:pt x="4086" y="2891"/>
                    <a:pt x="4771" y="3097"/>
                  </a:cubicBezTo>
                  <a:cubicBezTo>
                    <a:pt x="4862" y="3097"/>
                    <a:pt x="4953" y="2891"/>
                    <a:pt x="4771" y="2891"/>
                  </a:cubicBezTo>
                  <a:cubicBezTo>
                    <a:pt x="4200" y="2617"/>
                    <a:pt x="3630" y="2435"/>
                    <a:pt x="3059" y="2321"/>
                  </a:cubicBezTo>
                  <a:cubicBezTo>
                    <a:pt x="3333" y="2047"/>
                    <a:pt x="3630" y="1864"/>
                    <a:pt x="3903" y="1568"/>
                  </a:cubicBezTo>
                  <a:cubicBezTo>
                    <a:pt x="3903" y="1659"/>
                    <a:pt x="3903" y="1659"/>
                    <a:pt x="3995" y="1659"/>
                  </a:cubicBezTo>
                  <a:cubicBezTo>
                    <a:pt x="4292" y="1750"/>
                    <a:pt x="4657" y="1956"/>
                    <a:pt x="4953" y="1956"/>
                  </a:cubicBezTo>
                  <a:cubicBezTo>
                    <a:pt x="4988" y="1973"/>
                    <a:pt x="5016" y="1980"/>
                    <a:pt x="5038" y="1980"/>
                  </a:cubicBezTo>
                  <a:cubicBezTo>
                    <a:pt x="5133" y="1980"/>
                    <a:pt x="5119" y="1843"/>
                    <a:pt x="5045" y="1750"/>
                  </a:cubicBezTo>
                  <a:cubicBezTo>
                    <a:pt x="4657" y="1659"/>
                    <a:pt x="4383" y="1568"/>
                    <a:pt x="3995" y="1476"/>
                  </a:cubicBezTo>
                  <a:cubicBezTo>
                    <a:pt x="4292" y="1294"/>
                    <a:pt x="4565" y="1088"/>
                    <a:pt x="4771" y="906"/>
                  </a:cubicBezTo>
                  <a:cubicBezTo>
                    <a:pt x="4843" y="833"/>
                    <a:pt x="4801" y="689"/>
                    <a:pt x="4724" y="689"/>
                  </a:cubicBezTo>
                  <a:cubicBezTo>
                    <a:pt x="4703" y="689"/>
                    <a:pt x="4680" y="699"/>
                    <a:pt x="4657" y="723"/>
                  </a:cubicBezTo>
                  <a:cubicBezTo>
                    <a:pt x="4474" y="906"/>
                    <a:pt x="4292" y="997"/>
                    <a:pt x="4086" y="1179"/>
                  </a:cubicBezTo>
                  <a:lnTo>
                    <a:pt x="4086" y="814"/>
                  </a:lnTo>
                  <a:lnTo>
                    <a:pt x="4086" y="152"/>
                  </a:lnTo>
                  <a:cubicBezTo>
                    <a:pt x="4086" y="95"/>
                    <a:pt x="4063" y="67"/>
                    <a:pt x="4029" y="67"/>
                  </a:cubicBezTo>
                  <a:cubicBezTo>
                    <a:pt x="3995" y="67"/>
                    <a:pt x="3949" y="95"/>
                    <a:pt x="3903" y="152"/>
                  </a:cubicBezTo>
                  <a:lnTo>
                    <a:pt x="3903" y="814"/>
                  </a:lnTo>
                  <a:cubicBezTo>
                    <a:pt x="3903" y="997"/>
                    <a:pt x="3812" y="1088"/>
                    <a:pt x="3812" y="1294"/>
                  </a:cubicBezTo>
                  <a:cubicBezTo>
                    <a:pt x="3515" y="1476"/>
                    <a:pt x="3242" y="1659"/>
                    <a:pt x="2945" y="1956"/>
                  </a:cubicBezTo>
                  <a:cubicBezTo>
                    <a:pt x="3059" y="1294"/>
                    <a:pt x="3059" y="723"/>
                    <a:pt x="3150" y="152"/>
                  </a:cubicBezTo>
                  <a:cubicBezTo>
                    <a:pt x="3150" y="71"/>
                    <a:pt x="3045" y="1"/>
                    <a:pt x="29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7"/>
            <p:cNvSpPr/>
            <p:nvPr/>
          </p:nvSpPr>
          <p:spPr>
            <a:xfrm>
              <a:off x="4688337" y="2428883"/>
              <a:ext cx="6229" cy="27814"/>
            </a:xfrm>
            <a:custGeom>
              <a:avLst/>
              <a:gdLst/>
              <a:ahLst/>
              <a:cxnLst/>
              <a:rect l="l" t="t" r="r" b="b"/>
              <a:pathLst>
                <a:path w="275" h="1228" extrusionOk="0">
                  <a:moveTo>
                    <a:pt x="275" y="0"/>
                  </a:moveTo>
                  <a:lnTo>
                    <a:pt x="275" y="0"/>
                  </a:lnTo>
                  <a:cubicBezTo>
                    <a:pt x="92" y="297"/>
                    <a:pt x="1" y="776"/>
                    <a:pt x="92" y="1141"/>
                  </a:cubicBezTo>
                  <a:cubicBezTo>
                    <a:pt x="92" y="1199"/>
                    <a:pt x="115" y="1227"/>
                    <a:pt x="138" y="1227"/>
                  </a:cubicBezTo>
                  <a:cubicBezTo>
                    <a:pt x="160" y="1227"/>
                    <a:pt x="183" y="1199"/>
                    <a:pt x="183" y="1141"/>
                  </a:cubicBezTo>
                  <a:cubicBezTo>
                    <a:pt x="183" y="776"/>
                    <a:pt x="183" y="388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7"/>
            <p:cNvSpPr/>
            <p:nvPr/>
          </p:nvSpPr>
          <p:spPr>
            <a:xfrm>
              <a:off x="3761883" y="4234225"/>
              <a:ext cx="88426" cy="83646"/>
            </a:xfrm>
            <a:custGeom>
              <a:avLst/>
              <a:gdLst/>
              <a:ahLst/>
              <a:cxnLst/>
              <a:rect l="l" t="t" r="r" b="b"/>
              <a:pathLst>
                <a:path w="3904" h="3693" extrusionOk="0">
                  <a:moveTo>
                    <a:pt x="2192" y="0"/>
                  </a:moveTo>
                  <a:cubicBezTo>
                    <a:pt x="2192" y="571"/>
                    <a:pt x="2101" y="1050"/>
                    <a:pt x="1987" y="1529"/>
                  </a:cubicBezTo>
                  <a:cubicBezTo>
                    <a:pt x="1987" y="1529"/>
                    <a:pt x="1895" y="1529"/>
                    <a:pt x="1895" y="1621"/>
                  </a:cubicBezTo>
                  <a:cubicBezTo>
                    <a:pt x="1804" y="1438"/>
                    <a:pt x="1713" y="1233"/>
                    <a:pt x="1621" y="1050"/>
                  </a:cubicBezTo>
                  <a:cubicBezTo>
                    <a:pt x="1621" y="1050"/>
                    <a:pt x="1713" y="959"/>
                    <a:pt x="1621" y="959"/>
                  </a:cubicBezTo>
                  <a:cubicBezTo>
                    <a:pt x="1530" y="959"/>
                    <a:pt x="1530" y="867"/>
                    <a:pt x="1416" y="867"/>
                  </a:cubicBezTo>
                  <a:cubicBezTo>
                    <a:pt x="1325" y="662"/>
                    <a:pt x="1142" y="388"/>
                    <a:pt x="1051" y="183"/>
                  </a:cubicBezTo>
                  <a:cubicBezTo>
                    <a:pt x="1020" y="152"/>
                    <a:pt x="987" y="142"/>
                    <a:pt x="961" y="142"/>
                  </a:cubicBezTo>
                  <a:cubicBezTo>
                    <a:pt x="909" y="142"/>
                    <a:pt x="883" y="183"/>
                    <a:pt x="959" y="183"/>
                  </a:cubicBezTo>
                  <a:cubicBezTo>
                    <a:pt x="1051" y="388"/>
                    <a:pt x="1142" y="571"/>
                    <a:pt x="1233" y="753"/>
                  </a:cubicBezTo>
                  <a:cubicBezTo>
                    <a:pt x="1051" y="662"/>
                    <a:pt x="959" y="662"/>
                    <a:pt x="754" y="571"/>
                  </a:cubicBezTo>
                  <a:cubicBezTo>
                    <a:pt x="663" y="571"/>
                    <a:pt x="663" y="662"/>
                    <a:pt x="754" y="753"/>
                  </a:cubicBezTo>
                  <a:cubicBezTo>
                    <a:pt x="959" y="867"/>
                    <a:pt x="1142" y="959"/>
                    <a:pt x="1325" y="959"/>
                  </a:cubicBezTo>
                  <a:cubicBezTo>
                    <a:pt x="1416" y="1141"/>
                    <a:pt x="1530" y="1324"/>
                    <a:pt x="1621" y="1529"/>
                  </a:cubicBezTo>
                  <a:cubicBezTo>
                    <a:pt x="1142" y="1324"/>
                    <a:pt x="571" y="1233"/>
                    <a:pt x="92" y="1050"/>
                  </a:cubicBezTo>
                  <a:cubicBezTo>
                    <a:pt x="1" y="1050"/>
                    <a:pt x="1" y="1141"/>
                    <a:pt x="92" y="1233"/>
                  </a:cubicBezTo>
                  <a:cubicBezTo>
                    <a:pt x="571" y="1324"/>
                    <a:pt x="1142" y="1529"/>
                    <a:pt x="1621" y="1712"/>
                  </a:cubicBezTo>
                  <a:cubicBezTo>
                    <a:pt x="1325" y="1895"/>
                    <a:pt x="1051" y="2100"/>
                    <a:pt x="754" y="2283"/>
                  </a:cubicBezTo>
                  <a:lnTo>
                    <a:pt x="571" y="2283"/>
                  </a:lnTo>
                  <a:cubicBezTo>
                    <a:pt x="480" y="2191"/>
                    <a:pt x="275" y="2100"/>
                    <a:pt x="183" y="2100"/>
                  </a:cubicBezTo>
                  <a:cubicBezTo>
                    <a:pt x="183" y="2100"/>
                    <a:pt x="92" y="2100"/>
                    <a:pt x="183" y="2191"/>
                  </a:cubicBezTo>
                  <a:cubicBezTo>
                    <a:pt x="275" y="2283"/>
                    <a:pt x="389" y="2283"/>
                    <a:pt x="480" y="2374"/>
                  </a:cubicBezTo>
                  <a:lnTo>
                    <a:pt x="571" y="2374"/>
                  </a:lnTo>
                  <a:cubicBezTo>
                    <a:pt x="480" y="2465"/>
                    <a:pt x="480" y="2465"/>
                    <a:pt x="389" y="2465"/>
                  </a:cubicBezTo>
                  <a:cubicBezTo>
                    <a:pt x="275" y="2579"/>
                    <a:pt x="389" y="2762"/>
                    <a:pt x="480" y="2762"/>
                  </a:cubicBezTo>
                  <a:cubicBezTo>
                    <a:pt x="663" y="2671"/>
                    <a:pt x="754" y="2579"/>
                    <a:pt x="845" y="2579"/>
                  </a:cubicBezTo>
                  <a:cubicBezTo>
                    <a:pt x="845" y="2762"/>
                    <a:pt x="845" y="2853"/>
                    <a:pt x="754" y="3036"/>
                  </a:cubicBezTo>
                  <a:cubicBezTo>
                    <a:pt x="754" y="3150"/>
                    <a:pt x="663" y="3241"/>
                    <a:pt x="663" y="3424"/>
                  </a:cubicBezTo>
                  <a:cubicBezTo>
                    <a:pt x="663" y="3424"/>
                    <a:pt x="703" y="3464"/>
                    <a:pt x="757" y="3464"/>
                  </a:cubicBezTo>
                  <a:cubicBezTo>
                    <a:pt x="784" y="3464"/>
                    <a:pt x="815" y="3454"/>
                    <a:pt x="845" y="3424"/>
                  </a:cubicBezTo>
                  <a:lnTo>
                    <a:pt x="845" y="3036"/>
                  </a:lnTo>
                  <a:cubicBezTo>
                    <a:pt x="959" y="2853"/>
                    <a:pt x="959" y="2762"/>
                    <a:pt x="959" y="2579"/>
                  </a:cubicBezTo>
                  <a:lnTo>
                    <a:pt x="959" y="2465"/>
                  </a:lnTo>
                  <a:cubicBezTo>
                    <a:pt x="1325" y="2283"/>
                    <a:pt x="1621" y="2191"/>
                    <a:pt x="1895" y="2009"/>
                  </a:cubicBezTo>
                  <a:lnTo>
                    <a:pt x="1895" y="2009"/>
                  </a:lnTo>
                  <a:cubicBezTo>
                    <a:pt x="1804" y="2374"/>
                    <a:pt x="1713" y="2762"/>
                    <a:pt x="1530" y="3150"/>
                  </a:cubicBezTo>
                  <a:cubicBezTo>
                    <a:pt x="1530" y="3214"/>
                    <a:pt x="1576" y="3279"/>
                    <a:pt x="1635" y="3279"/>
                  </a:cubicBezTo>
                  <a:cubicBezTo>
                    <a:pt x="1659" y="3279"/>
                    <a:pt x="1686" y="3268"/>
                    <a:pt x="1713" y="3241"/>
                  </a:cubicBezTo>
                  <a:cubicBezTo>
                    <a:pt x="1804" y="2853"/>
                    <a:pt x="1895" y="2579"/>
                    <a:pt x="1987" y="2191"/>
                  </a:cubicBezTo>
                  <a:cubicBezTo>
                    <a:pt x="2192" y="2465"/>
                    <a:pt x="2375" y="2671"/>
                    <a:pt x="2557" y="2944"/>
                  </a:cubicBezTo>
                  <a:cubicBezTo>
                    <a:pt x="2466" y="3150"/>
                    <a:pt x="2375" y="3333"/>
                    <a:pt x="2283" y="3606"/>
                  </a:cubicBezTo>
                  <a:cubicBezTo>
                    <a:pt x="2283" y="3663"/>
                    <a:pt x="2306" y="3692"/>
                    <a:pt x="2329" y="3692"/>
                  </a:cubicBezTo>
                  <a:cubicBezTo>
                    <a:pt x="2352" y="3692"/>
                    <a:pt x="2375" y="3663"/>
                    <a:pt x="2375" y="3606"/>
                  </a:cubicBezTo>
                  <a:cubicBezTo>
                    <a:pt x="2466" y="3515"/>
                    <a:pt x="2557" y="3333"/>
                    <a:pt x="2671" y="3150"/>
                  </a:cubicBezTo>
                  <a:cubicBezTo>
                    <a:pt x="2671" y="3176"/>
                    <a:pt x="2686" y="3187"/>
                    <a:pt x="2705" y="3187"/>
                  </a:cubicBezTo>
                  <a:cubicBezTo>
                    <a:pt x="2753" y="3187"/>
                    <a:pt x="2828" y="3117"/>
                    <a:pt x="2763" y="3036"/>
                  </a:cubicBezTo>
                  <a:cubicBezTo>
                    <a:pt x="2763" y="3036"/>
                    <a:pt x="2763" y="2944"/>
                    <a:pt x="2671" y="2853"/>
                  </a:cubicBezTo>
                  <a:lnTo>
                    <a:pt x="3333" y="2853"/>
                  </a:lnTo>
                  <a:cubicBezTo>
                    <a:pt x="3425" y="2853"/>
                    <a:pt x="3425" y="2762"/>
                    <a:pt x="3333" y="2762"/>
                  </a:cubicBezTo>
                  <a:cubicBezTo>
                    <a:pt x="3037" y="2762"/>
                    <a:pt x="2854" y="2671"/>
                    <a:pt x="2557" y="2671"/>
                  </a:cubicBezTo>
                  <a:cubicBezTo>
                    <a:pt x="2466" y="2374"/>
                    <a:pt x="2283" y="2191"/>
                    <a:pt x="2101" y="1895"/>
                  </a:cubicBezTo>
                  <a:lnTo>
                    <a:pt x="2101" y="1895"/>
                  </a:lnTo>
                  <a:cubicBezTo>
                    <a:pt x="2557" y="2009"/>
                    <a:pt x="3037" y="2191"/>
                    <a:pt x="3607" y="2283"/>
                  </a:cubicBezTo>
                  <a:cubicBezTo>
                    <a:pt x="3698" y="2283"/>
                    <a:pt x="3698" y="2191"/>
                    <a:pt x="3607" y="2100"/>
                  </a:cubicBezTo>
                  <a:cubicBezTo>
                    <a:pt x="3128" y="2009"/>
                    <a:pt x="2763" y="1803"/>
                    <a:pt x="2283" y="1712"/>
                  </a:cubicBezTo>
                  <a:cubicBezTo>
                    <a:pt x="2466" y="1529"/>
                    <a:pt x="2763" y="1324"/>
                    <a:pt x="2945" y="1141"/>
                  </a:cubicBezTo>
                  <a:cubicBezTo>
                    <a:pt x="2945" y="1141"/>
                    <a:pt x="2945" y="1233"/>
                    <a:pt x="3037" y="1233"/>
                  </a:cubicBezTo>
                  <a:cubicBezTo>
                    <a:pt x="3242" y="1324"/>
                    <a:pt x="3516" y="1438"/>
                    <a:pt x="3698" y="1438"/>
                  </a:cubicBezTo>
                  <a:cubicBezTo>
                    <a:pt x="3813" y="1438"/>
                    <a:pt x="3904" y="1324"/>
                    <a:pt x="3813" y="1324"/>
                  </a:cubicBezTo>
                  <a:cubicBezTo>
                    <a:pt x="3516" y="1233"/>
                    <a:pt x="3242" y="1141"/>
                    <a:pt x="3037" y="1141"/>
                  </a:cubicBezTo>
                  <a:cubicBezTo>
                    <a:pt x="3242" y="959"/>
                    <a:pt x="3425" y="753"/>
                    <a:pt x="3607" y="571"/>
                  </a:cubicBezTo>
                  <a:lnTo>
                    <a:pt x="3516" y="479"/>
                  </a:lnTo>
                  <a:cubicBezTo>
                    <a:pt x="3333" y="662"/>
                    <a:pt x="3242" y="753"/>
                    <a:pt x="3037" y="867"/>
                  </a:cubicBezTo>
                  <a:lnTo>
                    <a:pt x="3037" y="571"/>
                  </a:lnTo>
                  <a:lnTo>
                    <a:pt x="3037" y="91"/>
                  </a:lnTo>
                  <a:cubicBezTo>
                    <a:pt x="3037" y="46"/>
                    <a:pt x="3014" y="23"/>
                    <a:pt x="2991" y="23"/>
                  </a:cubicBezTo>
                  <a:cubicBezTo>
                    <a:pt x="2968" y="23"/>
                    <a:pt x="2945" y="46"/>
                    <a:pt x="2945" y="91"/>
                  </a:cubicBezTo>
                  <a:lnTo>
                    <a:pt x="2945" y="571"/>
                  </a:lnTo>
                  <a:cubicBezTo>
                    <a:pt x="2945" y="662"/>
                    <a:pt x="2854" y="867"/>
                    <a:pt x="2854" y="959"/>
                  </a:cubicBezTo>
                  <a:cubicBezTo>
                    <a:pt x="2671" y="1141"/>
                    <a:pt x="2466" y="1233"/>
                    <a:pt x="2192" y="1438"/>
                  </a:cubicBezTo>
                  <a:cubicBezTo>
                    <a:pt x="2283" y="959"/>
                    <a:pt x="2283" y="479"/>
                    <a:pt x="2375" y="91"/>
                  </a:cubicBezTo>
                  <a:cubicBezTo>
                    <a:pt x="2375" y="0"/>
                    <a:pt x="2283" y="0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7"/>
            <p:cNvSpPr/>
            <p:nvPr/>
          </p:nvSpPr>
          <p:spPr>
            <a:xfrm>
              <a:off x="3793933" y="4234225"/>
              <a:ext cx="6750" cy="21200"/>
            </a:xfrm>
            <a:custGeom>
              <a:avLst/>
              <a:gdLst/>
              <a:ahLst/>
              <a:cxnLst/>
              <a:rect l="l" t="t" r="r" b="b"/>
              <a:pathLst>
                <a:path w="298" h="936" extrusionOk="0">
                  <a:moveTo>
                    <a:pt x="206" y="0"/>
                  </a:moveTo>
                  <a:cubicBezTo>
                    <a:pt x="115" y="297"/>
                    <a:pt x="1" y="571"/>
                    <a:pt x="115" y="867"/>
                  </a:cubicBezTo>
                  <a:cubicBezTo>
                    <a:pt x="115" y="913"/>
                    <a:pt x="138" y="936"/>
                    <a:pt x="161" y="936"/>
                  </a:cubicBezTo>
                  <a:cubicBezTo>
                    <a:pt x="184" y="936"/>
                    <a:pt x="206" y="913"/>
                    <a:pt x="206" y="867"/>
                  </a:cubicBezTo>
                  <a:cubicBezTo>
                    <a:pt x="206" y="571"/>
                    <a:pt x="206" y="297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7"/>
            <p:cNvSpPr/>
            <p:nvPr/>
          </p:nvSpPr>
          <p:spPr>
            <a:xfrm>
              <a:off x="1816451" y="897538"/>
              <a:ext cx="15515" cy="12956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297" y="1"/>
                  </a:moveTo>
                  <a:cubicBezTo>
                    <a:pt x="0" y="1"/>
                    <a:pt x="0" y="571"/>
                    <a:pt x="297" y="571"/>
                  </a:cubicBezTo>
                  <a:cubicBezTo>
                    <a:pt x="685" y="571"/>
                    <a:pt x="685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7"/>
            <p:cNvSpPr/>
            <p:nvPr/>
          </p:nvSpPr>
          <p:spPr>
            <a:xfrm>
              <a:off x="2564015" y="742454"/>
              <a:ext cx="17599" cy="12933"/>
            </a:xfrm>
            <a:custGeom>
              <a:avLst/>
              <a:gdLst/>
              <a:ahLst/>
              <a:cxnLst/>
              <a:rect l="l" t="t" r="r" b="b"/>
              <a:pathLst>
                <a:path w="777" h="571" extrusionOk="0">
                  <a:moveTo>
                    <a:pt x="389" y="0"/>
                  </a:moveTo>
                  <a:cubicBezTo>
                    <a:pt x="1" y="0"/>
                    <a:pt x="1" y="571"/>
                    <a:pt x="389" y="571"/>
                  </a:cubicBezTo>
                  <a:cubicBezTo>
                    <a:pt x="777" y="571"/>
                    <a:pt x="777" y="0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57"/>
            <p:cNvSpPr/>
            <p:nvPr/>
          </p:nvSpPr>
          <p:spPr>
            <a:xfrm>
              <a:off x="2840096" y="1291490"/>
              <a:ext cx="19139" cy="17599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365" y="1"/>
                  </a:moveTo>
                  <a:cubicBezTo>
                    <a:pt x="0" y="1"/>
                    <a:pt x="0" y="777"/>
                    <a:pt x="365" y="777"/>
                  </a:cubicBezTo>
                  <a:cubicBezTo>
                    <a:pt x="845" y="777"/>
                    <a:pt x="845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57"/>
            <p:cNvSpPr/>
            <p:nvPr/>
          </p:nvSpPr>
          <p:spPr>
            <a:xfrm>
              <a:off x="3693118" y="1041796"/>
              <a:ext cx="29807" cy="28245"/>
            </a:xfrm>
            <a:custGeom>
              <a:avLst/>
              <a:gdLst/>
              <a:ahLst/>
              <a:cxnLst/>
              <a:rect l="l" t="t" r="r" b="b"/>
              <a:pathLst>
                <a:path w="1316" h="1247" extrusionOk="0">
                  <a:moveTo>
                    <a:pt x="366" y="0"/>
                  </a:moveTo>
                  <a:cubicBezTo>
                    <a:pt x="184" y="0"/>
                    <a:pt x="1" y="183"/>
                    <a:pt x="1" y="388"/>
                  </a:cubicBezTo>
                  <a:cubicBezTo>
                    <a:pt x="1" y="571"/>
                    <a:pt x="1" y="662"/>
                    <a:pt x="92" y="867"/>
                  </a:cubicBezTo>
                  <a:cubicBezTo>
                    <a:pt x="184" y="1050"/>
                    <a:pt x="457" y="1141"/>
                    <a:pt x="663" y="1233"/>
                  </a:cubicBezTo>
                  <a:cubicBezTo>
                    <a:pt x="692" y="1242"/>
                    <a:pt x="723" y="1247"/>
                    <a:pt x="754" y="1247"/>
                  </a:cubicBezTo>
                  <a:cubicBezTo>
                    <a:pt x="1014" y="1247"/>
                    <a:pt x="1315" y="927"/>
                    <a:pt x="1234" y="662"/>
                  </a:cubicBezTo>
                  <a:cubicBezTo>
                    <a:pt x="1142" y="479"/>
                    <a:pt x="1142" y="297"/>
                    <a:pt x="937" y="183"/>
                  </a:cubicBezTo>
                  <a:cubicBezTo>
                    <a:pt x="846" y="0"/>
                    <a:pt x="663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7"/>
            <p:cNvSpPr/>
            <p:nvPr/>
          </p:nvSpPr>
          <p:spPr>
            <a:xfrm>
              <a:off x="3460480" y="2069563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7"/>
            <p:cNvSpPr/>
            <p:nvPr/>
          </p:nvSpPr>
          <p:spPr>
            <a:xfrm>
              <a:off x="3861158" y="2465055"/>
              <a:ext cx="36195" cy="31053"/>
            </a:xfrm>
            <a:custGeom>
              <a:avLst/>
              <a:gdLst/>
              <a:ahLst/>
              <a:cxnLst/>
              <a:rect l="l" t="t" r="r" b="b"/>
              <a:pathLst>
                <a:path w="1598" h="1371" extrusionOk="0">
                  <a:moveTo>
                    <a:pt x="849" y="1"/>
                  </a:moveTo>
                  <a:cubicBezTo>
                    <a:pt x="787" y="1"/>
                    <a:pt x="724" y="8"/>
                    <a:pt x="662" y="24"/>
                  </a:cubicBezTo>
                  <a:cubicBezTo>
                    <a:pt x="365" y="115"/>
                    <a:pt x="0" y="503"/>
                    <a:pt x="183" y="800"/>
                  </a:cubicBezTo>
                  <a:cubicBezTo>
                    <a:pt x="274" y="1074"/>
                    <a:pt x="457" y="1371"/>
                    <a:pt x="845" y="1371"/>
                  </a:cubicBezTo>
                  <a:cubicBezTo>
                    <a:pt x="1233" y="1371"/>
                    <a:pt x="1598" y="982"/>
                    <a:pt x="1507" y="503"/>
                  </a:cubicBezTo>
                  <a:cubicBezTo>
                    <a:pt x="1431" y="181"/>
                    <a:pt x="1151" y="1"/>
                    <a:pt x="8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7"/>
            <p:cNvSpPr/>
            <p:nvPr/>
          </p:nvSpPr>
          <p:spPr>
            <a:xfrm>
              <a:off x="2992598" y="3075110"/>
              <a:ext cx="23805" cy="17599"/>
            </a:xfrm>
            <a:custGeom>
              <a:avLst/>
              <a:gdLst/>
              <a:ahLst/>
              <a:cxnLst/>
              <a:rect l="l" t="t" r="r" b="b"/>
              <a:pathLst>
                <a:path w="1051" h="777" extrusionOk="0">
                  <a:moveTo>
                    <a:pt x="480" y="1"/>
                  </a:moveTo>
                  <a:cubicBezTo>
                    <a:pt x="1" y="1"/>
                    <a:pt x="1" y="777"/>
                    <a:pt x="480" y="777"/>
                  </a:cubicBezTo>
                  <a:cubicBezTo>
                    <a:pt x="1051" y="777"/>
                    <a:pt x="1051" y="1"/>
                    <a:pt x="4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7"/>
            <p:cNvSpPr/>
            <p:nvPr/>
          </p:nvSpPr>
          <p:spPr>
            <a:xfrm>
              <a:off x="3426256" y="3231486"/>
              <a:ext cx="26727" cy="23828"/>
            </a:xfrm>
            <a:custGeom>
              <a:avLst/>
              <a:gdLst/>
              <a:ahLst/>
              <a:cxnLst/>
              <a:rect l="l" t="t" r="r" b="b"/>
              <a:pathLst>
                <a:path w="1180" h="1052" extrusionOk="0">
                  <a:moveTo>
                    <a:pt x="765" y="1"/>
                  </a:moveTo>
                  <a:cubicBezTo>
                    <a:pt x="701" y="1"/>
                    <a:pt x="629" y="18"/>
                    <a:pt x="553" y="59"/>
                  </a:cubicBezTo>
                  <a:cubicBezTo>
                    <a:pt x="462" y="150"/>
                    <a:pt x="370" y="150"/>
                    <a:pt x="256" y="241"/>
                  </a:cubicBezTo>
                  <a:cubicBezTo>
                    <a:pt x="165" y="332"/>
                    <a:pt x="165" y="424"/>
                    <a:pt x="74" y="515"/>
                  </a:cubicBezTo>
                  <a:cubicBezTo>
                    <a:pt x="0" y="754"/>
                    <a:pt x="163" y="1052"/>
                    <a:pt x="384" y="1052"/>
                  </a:cubicBezTo>
                  <a:cubicBezTo>
                    <a:pt x="438" y="1052"/>
                    <a:pt x="495" y="1034"/>
                    <a:pt x="553" y="994"/>
                  </a:cubicBezTo>
                  <a:cubicBezTo>
                    <a:pt x="644" y="903"/>
                    <a:pt x="736" y="903"/>
                    <a:pt x="827" y="812"/>
                  </a:cubicBezTo>
                  <a:cubicBezTo>
                    <a:pt x="941" y="720"/>
                    <a:pt x="1032" y="629"/>
                    <a:pt x="1032" y="515"/>
                  </a:cubicBezTo>
                  <a:cubicBezTo>
                    <a:pt x="1179" y="295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7"/>
            <p:cNvSpPr/>
            <p:nvPr/>
          </p:nvSpPr>
          <p:spPr>
            <a:xfrm>
              <a:off x="3817716" y="3506299"/>
              <a:ext cx="43465" cy="34134"/>
            </a:xfrm>
            <a:custGeom>
              <a:avLst/>
              <a:gdLst/>
              <a:ahLst/>
              <a:cxnLst/>
              <a:rect l="l" t="t" r="r" b="b"/>
              <a:pathLst>
                <a:path w="1919" h="1507" extrusionOk="0">
                  <a:moveTo>
                    <a:pt x="960" y="0"/>
                  </a:moveTo>
                  <a:cubicBezTo>
                    <a:pt x="1" y="0"/>
                    <a:pt x="1" y="1507"/>
                    <a:pt x="960" y="1507"/>
                  </a:cubicBezTo>
                  <a:cubicBezTo>
                    <a:pt x="1918" y="1507"/>
                    <a:pt x="1918" y="0"/>
                    <a:pt x="9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7"/>
            <p:cNvSpPr/>
            <p:nvPr/>
          </p:nvSpPr>
          <p:spPr>
            <a:xfrm>
              <a:off x="3748973" y="3711009"/>
              <a:ext cx="25866" cy="21223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7"/>
                    <a:pt x="571" y="937"/>
                  </a:cubicBezTo>
                  <a:cubicBezTo>
                    <a:pt x="1141" y="937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7"/>
            <p:cNvSpPr/>
            <p:nvPr/>
          </p:nvSpPr>
          <p:spPr>
            <a:xfrm>
              <a:off x="3326573" y="4134950"/>
              <a:ext cx="43465" cy="34654"/>
            </a:xfrm>
            <a:custGeom>
              <a:avLst/>
              <a:gdLst/>
              <a:ahLst/>
              <a:cxnLst/>
              <a:rect l="l" t="t" r="r" b="b"/>
              <a:pathLst>
                <a:path w="1919" h="1530" extrusionOk="0">
                  <a:moveTo>
                    <a:pt x="959" y="1"/>
                  </a:moveTo>
                  <a:cubicBezTo>
                    <a:pt x="1" y="1"/>
                    <a:pt x="1" y="1530"/>
                    <a:pt x="959" y="1530"/>
                  </a:cubicBezTo>
                  <a:cubicBezTo>
                    <a:pt x="1918" y="1530"/>
                    <a:pt x="1918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7"/>
            <p:cNvSpPr/>
            <p:nvPr/>
          </p:nvSpPr>
          <p:spPr>
            <a:xfrm>
              <a:off x="3607569" y="4411982"/>
              <a:ext cx="27157" cy="25074"/>
            </a:xfrm>
            <a:custGeom>
              <a:avLst/>
              <a:gdLst/>
              <a:ahLst/>
              <a:cxnLst/>
              <a:rect l="l" t="t" r="r" b="b"/>
              <a:pathLst>
                <a:path w="1199" h="1107" extrusionOk="0">
                  <a:moveTo>
                    <a:pt x="376" y="1"/>
                  </a:moveTo>
                  <a:cubicBezTo>
                    <a:pt x="154" y="1"/>
                    <a:pt x="0" y="287"/>
                    <a:pt x="149" y="529"/>
                  </a:cubicBezTo>
                  <a:cubicBezTo>
                    <a:pt x="240" y="620"/>
                    <a:pt x="354" y="803"/>
                    <a:pt x="445" y="894"/>
                  </a:cubicBezTo>
                  <a:cubicBezTo>
                    <a:pt x="503" y="1023"/>
                    <a:pt x="631" y="1107"/>
                    <a:pt x="770" y="1107"/>
                  </a:cubicBezTo>
                  <a:cubicBezTo>
                    <a:pt x="853" y="1107"/>
                    <a:pt x="939" y="1077"/>
                    <a:pt x="1016" y="1008"/>
                  </a:cubicBezTo>
                  <a:cubicBezTo>
                    <a:pt x="1199" y="803"/>
                    <a:pt x="1199" y="529"/>
                    <a:pt x="925" y="323"/>
                  </a:cubicBezTo>
                  <a:cubicBezTo>
                    <a:pt x="811" y="232"/>
                    <a:pt x="628" y="141"/>
                    <a:pt x="537" y="50"/>
                  </a:cubicBezTo>
                  <a:cubicBezTo>
                    <a:pt x="482" y="16"/>
                    <a:pt x="427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7"/>
            <p:cNvSpPr/>
            <p:nvPr/>
          </p:nvSpPr>
          <p:spPr>
            <a:xfrm>
              <a:off x="937563" y="4266795"/>
              <a:ext cx="32593" cy="35175"/>
            </a:xfrm>
            <a:custGeom>
              <a:avLst/>
              <a:gdLst/>
              <a:ahLst/>
              <a:cxnLst/>
              <a:rect l="l" t="t" r="r" b="b"/>
              <a:pathLst>
                <a:path w="1439" h="1553" extrusionOk="0">
                  <a:moveTo>
                    <a:pt x="685" y="0"/>
                  </a:moveTo>
                  <a:cubicBezTo>
                    <a:pt x="297" y="0"/>
                    <a:pt x="0" y="274"/>
                    <a:pt x="0" y="662"/>
                  </a:cubicBezTo>
                  <a:cubicBezTo>
                    <a:pt x="0" y="936"/>
                    <a:pt x="0" y="1233"/>
                    <a:pt x="297" y="1415"/>
                  </a:cubicBezTo>
                  <a:cubicBezTo>
                    <a:pt x="434" y="1506"/>
                    <a:pt x="576" y="1552"/>
                    <a:pt x="719" y="1552"/>
                  </a:cubicBezTo>
                  <a:cubicBezTo>
                    <a:pt x="862" y="1552"/>
                    <a:pt x="1004" y="1506"/>
                    <a:pt x="1141" y="1415"/>
                  </a:cubicBezTo>
                  <a:cubicBezTo>
                    <a:pt x="1347" y="1233"/>
                    <a:pt x="1347" y="936"/>
                    <a:pt x="1438" y="662"/>
                  </a:cubicBezTo>
                  <a:cubicBezTo>
                    <a:pt x="1438" y="274"/>
                    <a:pt x="1050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7"/>
            <p:cNvSpPr/>
            <p:nvPr/>
          </p:nvSpPr>
          <p:spPr>
            <a:xfrm>
              <a:off x="789183" y="4016558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0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7"/>
            <p:cNvSpPr/>
            <p:nvPr/>
          </p:nvSpPr>
          <p:spPr>
            <a:xfrm>
              <a:off x="6805652" y="3449039"/>
              <a:ext cx="15017" cy="20566"/>
            </a:xfrm>
            <a:custGeom>
              <a:avLst/>
              <a:gdLst/>
              <a:ahLst/>
              <a:cxnLst/>
              <a:rect l="l" t="t" r="r" b="b"/>
              <a:pathLst>
                <a:path w="663" h="908" extrusionOk="0">
                  <a:moveTo>
                    <a:pt x="320" y="0"/>
                  </a:moveTo>
                  <a:cubicBezTo>
                    <a:pt x="234" y="0"/>
                    <a:pt x="137" y="52"/>
                    <a:pt x="92" y="154"/>
                  </a:cubicBezTo>
                  <a:lnTo>
                    <a:pt x="92" y="428"/>
                  </a:lnTo>
                  <a:cubicBezTo>
                    <a:pt x="0" y="725"/>
                    <a:pt x="92" y="907"/>
                    <a:pt x="297" y="907"/>
                  </a:cubicBezTo>
                  <a:cubicBezTo>
                    <a:pt x="571" y="907"/>
                    <a:pt x="662" y="725"/>
                    <a:pt x="571" y="428"/>
                  </a:cubicBezTo>
                  <a:cubicBezTo>
                    <a:pt x="571" y="428"/>
                    <a:pt x="571" y="246"/>
                    <a:pt x="480" y="154"/>
                  </a:cubicBezTo>
                  <a:cubicBezTo>
                    <a:pt x="480" y="52"/>
                    <a:pt x="40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7"/>
            <p:cNvSpPr/>
            <p:nvPr/>
          </p:nvSpPr>
          <p:spPr>
            <a:xfrm>
              <a:off x="584449" y="2771646"/>
              <a:ext cx="30011" cy="21744"/>
            </a:xfrm>
            <a:custGeom>
              <a:avLst/>
              <a:gdLst/>
              <a:ahLst/>
              <a:cxnLst/>
              <a:rect l="l" t="t" r="r" b="b"/>
              <a:pathLst>
                <a:path w="1325" h="960" extrusionOk="0">
                  <a:moveTo>
                    <a:pt x="662" y="0"/>
                  </a:moveTo>
                  <a:cubicBezTo>
                    <a:pt x="0" y="0"/>
                    <a:pt x="0" y="959"/>
                    <a:pt x="662" y="959"/>
                  </a:cubicBezTo>
                  <a:cubicBezTo>
                    <a:pt x="1324" y="959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7"/>
            <p:cNvSpPr/>
            <p:nvPr/>
          </p:nvSpPr>
          <p:spPr>
            <a:xfrm>
              <a:off x="935479" y="3049267"/>
              <a:ext cx="25889" cy="17599"/>
            </a:xfrm>
            <a:custGeom>
              <a:avLst/>
              <a:gdLst/>
              <a:ahLst/>
              <a:cxnLst/>
              <a:rect l="l" t="t" r="r" b="b"/>
              <a:pathLst>
                <a:path w="1143" h="777" extrusionOk="0">
                  <a:moveTo>
                    <a:pt x="663" y="1"/>
                  </a:moveTo>
                  <a:cubicBezTo>
                    <a:pt x="571" y="115"/>
                    <a:pt x="480" y="115"/>
                    <a:pt x="298" y="115"/>
                  </a:cubicBezTo>
                  <a:cubicBezTo>
                    <a:pt x="1" y="115"/>
                    <a:pt x="1" y="685"/>
                    <a:pt x="298" y="685"/>
                  </a:cubicBezTo>
                  <a:cubicBezTo>
                    <a:pt x="480" y="685"/>
                    <a:pt x="571" y="685"/>
                    <a:pt x="663" y="777"/>
                  </a:cubicBezTo>
                  <a:cubicBezTo>
                    <a:pt x="959" y="777"/>
                    <a:pt x="1142" y="685"/>
                    <a:pt x="1142" y="389"/>
                  </a:cubicBezTo>
                  <a:cubicBezTo>
                    <a:pt x="1142" y="115"/>
                    <a:pt x="959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7"/>
            <p:cNvSpPr/>
            <p:nvPr/>
          </p:nvSpPr>
          <p:spPr>
            <a:xfrm>
              <a:off x="594506" y="1845985"/>
              <a:ext cx="41653" cy="33613"/>
            </a:xfrm>
            <a:custGeom>
              <a:avLst/>
              <a:gdLst/>
              <a:ahLst/>
              <a:cxnLst/>
              <a:rect l="l" t="t" r="r" b="b"/>
              <a:pathLst>
                <a:path w="1839" h="1484" extrusionOk="0">
                  <a:moveTo>
                    <a:pt x="980" y="1"/>
                  </a:moveTo>
                  <a:cubicBezTo>
                    <a:pt x="719" y="1"/>
                    <a:pt x="480" y="149"/>
                    <a:pt x="424" y="445"/>
                  </a:cubicBezTo>
                  <a:lnTo>
                    <a:pt x="424" y="536"/>
                  </a:lnTo>
                  <a:lnTo>
                    <a:pt x="310" y="536"/>
                  </a:lnTo>
                  <a:cubicBezTo>
                    <a:pt x="310" y="627"/>
                    <a:pt x="218" y="742"/>
                    <a:pt x="218" y="742"/>
                  </a:cubicBezTo>
                  <a:cubicBezTo>
                    <a:pt x="0" y="1105"/>
                    <a:pt x="318" y="1484"/>
                    <a:pt x="641" y="1484"/>
                  </a:cubicBezTo>
                  <a:cubicBezTo>
                    <a:pt x="723" y="1484"/>
                    <a:pt x="806" y="1459"/>
                    <a:pt x="880" y="1403"/>
                  </a:cubicBezTo>
                  <a:cubicBezTo>
                    <a:pt x="880" y="1403"/>
                    <a:pt x="994" y="1403"/>
                    <a:pt x="1086" y="1312"/>
                  </a:cubicBezTo>
                  <a:lnTo>
                    <a:pt x="1177" y="1312"/>
                  </a:lnTo>
                  <a:cubicBezTo>
                    <a:pt x="1656" y="1107"/>
                    <a:pt x="1839" y="536"/>
                    <a:pt x="1451" y="171"/>
                  </a:cubicBezTo>
                  <a:cubicBezTo>
                    <a:pt x="1311" y="57"/>
                    <a:pt x="1142" y="1"/>
                    <a:pt x="9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7"/>
            <p:cNvSpPr/>
            <p:nvPr/>
          </p:nvSpPr>
          <p:spPr>
            <a:xfrm>
              <a:off x="6657272" y="1680685"/>
              <a:ext cx="25866" cy="14994"/>
            </a:xfrm>
            <a:custGeom>
              <a:avLst/>
              <a:gdLst/>
              <a:ahLst/>
              <a:cxnLst/>
              <a:rect l="l" t="t" r="r" b="b"/>
              <a:pathLst>
                <a:path w="1142" h="662" extrusionOk="0">
                  <a:moveTo>
                    <a:pt x="541" y="0"/>
                  </a:moveTo>
                  <a:cubicBezTo>
                    <a:pt x="490" y="0"/>
                    <a:pt x="434" y="13"/>
                    <a:pt x="366" y="51"/>
                  </a:cubicBezTo>
                  <a:cubicBezTo>
                    <a:pt x="0" y="51"/>
                    <a:pt x="0" y="621"/>
                    <a:pt x="366" y="621"/>
                  </a:cubicBezTo>
                  <a:cubicBezTo>
                    <a:pt x="434" y="652"/>
                    <a:pt x="490" y="662"/>
                    <a:pt x="541" y="662"/>
                  </a:cubicBezTo>
                  <a:cubicBezTo>
                    <a:pt x="642" y="662"/>
                    <a:pt x="723" y="621"/>
                    <a:pt x="845" y="621"/>
                  </a:cubicBezTo>
                  <a:cubicBezTo>
                    <a:pt x="1142" y="507"/>
                    <a:pt x="1142" y="142"/>
                    <a:pt x="845" y="51"/>
                  </a:cubicBezTo>
                  <a:cubicBezTo>
                    <a:pt x="723" y="51"/>
                    <a:pt x="642" y="0"/>
                    <a:pt x="5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7"/>
            <p:cNvSpPr/>
            <p:nvPr/>
          </p:nvSpPr>
          <p:spPr>
            <a:xfrm>
              <a:off x="724562" y="983880"/>
              <a:ext cx="36716" cy="30011"/>
            </a:xfrm>
            <a:custGeom>
              <a:avLst/>
              <a:gdLst/>
              <a:ahLst/>
              <a:cxnLst/>
              <a:rect l="l" t="t" r="r" b="b"/>
              <a:pathLst>
                <a:path w="1621" h="1325" extrusionOk="0">
                  <a:moveTo>
                    <a:pt x="959" y="1"/>
                  </a:moveTo>
                  <a:cubicBezTo>
                    <a:pt x="753" y="1"/>
                    <a:pt x="571" y="92"/>
                    <a:pt x="388" y="183"/>
                  </a:cubicBezTo>
                  <a:cubicBezTo>
                    <a:pt x="0" y="457"/>
                    <a:pt x="0" y="845"/>
                    <a:pt x="388" y="1142"/>
                  </a:cubicBezTo>
                  <a:cubicBezTo>
                    <a:pt x="571" y="1233"/>
                    <a:pt x="753" y="1324"/>
                    <a:pt x="959" y="1324"/>
                  </a:cubicBezTo>
                  <a:cubicBezTo>
                    <a:pt x="1324" y="1324"/>
                    <a:pt x="1621" y="1028"/>
                    <a:pt x="1621" y="663"/>
                  </a:cubicBezTo>
                  <a:cubicBezTo>
                    <a:pt x="1621" y="275"/>
                    <a:pt x="1324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7"/>
            <p:cNvSpPr/>
            <p:nvPr/>
          </p:nvSpPr>
          <p:spPr>
            <a:xfrm>
              <a:off x="6855278" y="794141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9" y="1"/>
                  </a:moveTo>
                  <a:cubicBezTo>
                    <a:pt x="1" y="1"/>
                    <a:pt x="1" y="571"/>
                    <a:pt x="389" y="571"/>
                  </a:cubicBezTo>
                  <a:cubicBezTo>
                    <a:pt x="754" y="571"/>
                    <a:pt x="754" y="1"/>
                    <a:pt x="3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7"/>
            <p:cNvSpPr/>
            <p:nvPr/>
          </p:nvSpPr>
          <p:spPr>
            <a:xfrm>
              <a:off x="6545086" y="1173098"/>
              <a:ext cx="25866" cy="12956"/>
            </a:xfrm>
            <a:custGeom>
              <a:avLst/>
              <a:gdLst/>
              <a:ahLst/>
              <a:cxnLst/>
              <a:rect l="l" t="t" r="r" b="b"/>
              <a:pathLst>
                <a:path w="1142" h="572" extrusionOk="0">
                  <a:moveTo>
                    <a:pt x="388" y="1"/>
                  </a:moveTo>
                  <a:cubicBezTo>
                    <a:pt x="0" y="1"/>
                    <a:pt x="0" y="571"/>
                    <a:pt x="388" y="571"/>
                  </a:cubicBezTo>
                  <a:lnTo>
                    <a:pt x="754" y="571"/>
                  </a:lnTo>
                  <a:cubicBezTo>
                    <a:pt x="1142" y="480"/>
                    <a:pt x="1142" y="92"/>
                    <a:pt x="754" y="92"/>
                  </a:cubicBezTo>
                  <a:cubicBezTo>
                    <a:pt x="662" y="1"/>
                    <a:pt x="571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7"/>
            <p:cNvSpPr/>
            <p:nvPr/>
          </p:nvSpPr>
          <p:spPr>
            <a:xfrm>
              <a:off x="3893208" y="1405873"/>
              <a:ext cx="15017" cy="22129"/>
            </a:xfrm>
            <a:custGeom>
              <a:avLst/>
              <a:gdLst/>
              <a:ahLst/>
              <a:cxnLst/>
              <a:rect l="l" t="t" r="r" b="b"/>
              <a:pathLst>
                <a:path w="663" h="977" extrusionOk="0">
                  <a:moveTo>
                    <a:pt x="297" y="1"/>
                  </a:moveTo>
                  <a:cubicBezTo>
                    <a:pt x="143" y="1"/>
                    <a:pt x="0" y="98"/>
                    <a:pt x="0" y="292"/>
                  </a:cubicBezTo>
                  <a:lnTo>
                    <a:pt x="0" y="771"/>
                  </a:lnTo>
                  <a:cubicBezTo>
                    <a:pt x="92" y="908"/>
                    <a:pt x="212" y="977"/>
                    <a:pt x="320" y="977"/>
                  </a:cubicBezTo>
                  <a:cubicBezTo>
                    <a:pt x="428" y="977"/>
                    <a:pt x="525" y="908"/>
                    <a:pt x="571" y="771"/>
                  </a:cubicBezTo>
                  <a:cubicBezTo>
                    <a:pt x="662" y="566"/>
                    <a:pt x="662" y="474"/>
                    <a:pt x="662" y="292"/>
                  </a:cubicBezTo>
                  <a:cubicBezTo>
                    <a:pt x="617" y="98"/>
                    <a:pt x="451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7"/>
            <p:cNvSpPr/>
            <p:nvPr/>
          </p:nvSpPr>
          <p:spPr>
            <a:xfrm>
              <a:off x="1385784" y="1233597"/>
              <a:ext cx="15017" cy="12933"/>
            </a:xfrm>
            <a:custGeom>
              <a:avLst/>
              <a:gdLst/>
              <a:ahLst/>
              <a:cxnLst/>
              <a:rect l="l" t="t" r="r" b="b"/>
              <a:pathLst>
                <a:path w="663" h="571" extrusionOk="0">
                  <a:moveTo>
                    <a:pt x="297" y="0"/>
                  </a:moveTo>
                  <a:cubicBezTo>
                    <a:pt x="1" y="0"/>
                    <a:pt x="1" y="571"/>
                    <a:pt x="297" y="571"/>
                  </a:cubicBezTo>
                  <a:cubicBezTo>
                    <a:pt x="663" y="571"/>
                    <a:pt x="663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7"/>
            <p:cNvSpPr/>
            <p:nvPr/>
          </p:nvSpPr>
          <p:spPr>
            <a:xfrm>
              <a:off x="1448343" y="1681818"/>
              <a:ext cx="21744" cy="12956"/>
            </a:xfrm>
            <a:custGeom>
              <a:avLst/>
              <a:gdLst/>
              <a:ahLst/>
              <a:cxnLst/>
              <a:rect l="l" t="t" r="r" b="b"/>
              <a:pathLst>
                <a:path w="960" h="572" extrusionOk="0">
                  <a:moveTo>
                    <a:pt x="571" y="1"/>
                  </a:moveTo>
                  <a:cubicBezTo>
                    <a:pt x="480" y="1"/>
                    <a:pt x="274" y="92"/>
                    <a:pt x="183" y="92"/>
                  </a:cubicBezTo>
                  <a:cubicBezTo>
                    <a:pt x="0" y="183"/>
                    <a:pt x="0" y="366"/>
                    <a:pt x="183" y="457"/>
                  </a:cubicBezTo>
                  <a:cubicBezTo>
                    <a:pt x="274" y="457"/>
                    <a:pt x="480" y="571"/>
                    <a:pt x="571" y="571"/>
                  </a:cubicBezTo>
                  <a:cubicBezTo>
                    <a:pt x="959" y="571"/>
                    <a:pt x="959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7"/>
            <p:cNvSpPr/>
            <p:nvPr/>
          </p:nvSpPr>
          <p:spPr>
            <a:xfrm>
              <a:off x="2684989" y="1673029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7"/>
            <p:cNvSpPr/>
            <p:nvPr/>
          </p:nvSpPr>
          <p:spPr>
            <a:xfrm>
              <a:off x="2042883" y="1700957"/>
              <a:ext cx="10872" cy="8811"/>
            </a:xfrm>
            <a:custGeom>
              <a:avLst/>
              <a:gdLst/>
              <a:ahLst/>
              <a:cxnLst/>
              <a:rect l="l" t="t" r="r" b="b"/>
              <a:pathLst>
                <a:path w="480" h="389" extrusionOk="0">
                  <a:moveTo>
                    <a:pt x="183" y="0"/>
                  </a:moveTo>
                  <a:cubicBezTo>
                    <a:pt x="1" y="0"/>
                    <a:pt x="1" y="388"/>
                    <a:pt x="183" y="388"/>
                  </a:cubicBezTo>
                  <a:cubicBezTo>
                    <a:pt x="480" y="388"/>
                    <a:pt x="480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7"/>
            <p:cNvSpPr/>
            <p:nvPr/>
          </p:nvSpPr>
          <p:spPr>
            <a:xfrm>
              <a:off x="236908" y="4378075"/>
              <a:ext cx="28063" cy="24009"/>
            </a:xfrm>
            <a:custGeom>
              <a:avLst/>
              <a:gdLst/>
              <a:ahLst/>
              <a:cxnLst/>
              <a:rect l="l" t="t" r="r" b="b"/>
              <a:pathLst>
                <a:path w="1239" h="1060" extrusionOk="0">
                  <a:moveTo>
                    <a:pt x="774" y="0"/>
                  </a:moveTo>
                  <a:cubicBezTo>
                    <a:pt x="745" y="0"/>
                    <a:pt x="716" y="6"/>
                    <a:pt x="691" y="17"/>
                  </a:cubicBezTo>
                  <a:cubicBezTo>
                    <a:pt x="508" y="223"/>
                    <a:pt x="325" y="314"/>
                    <a:pt x="234" y="405"/>
                  </a:cubicBezTo>
                  <a:cubicBezTo>
                    <a:pt x="0" y="711"/>
                    <a:pt x="192" y="1059"/>
                    <a:pt x="462" y="1059"/>
                  </a:cubicBezTo>
                  <a:cubicBezTo>
                    <a:pt x="535" y="1059"/>
                    <a:pt x="613" y="1034"/>
                    <a:pt x="691" y="976"/>
                  </a:cubicBezTo>
                  <a:cubicBezTo>
                    <a:pt x="896" y="793"/>
                    <a:pt x="987" y="588"/>
                    <a:pt x="1079" y="497"/>
                  </a:cubicBezTo>
                  <a:cubicBezTo>
                    <a:pt x="1238" y="257"/>
                    <a:pt x="979" y="0"/>
                    <a:pt x="7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7"/>
            <p:cNvSpPr/>
            <p:nvPr/>
          </p:nvSpPr>
          <p:spPr>
            <a:xfrm>
              <a:off x="2150426" y="716587"/>
              <a:ext cx="17599" cy="12956"/>
            </a:xfrm>
            <a:custGeom>
              <a:avLst/>
              <a:gdLst/>
              <a:ahLst/>
              <a:cxnLst/>
              <a:rect l="l" t="t" r="r" b="b"/>
              <a:pathLst>
                <a:path w="777" h="572" extrusionOk="0">
                  <a:moveTo>
                    <a:pt x="388" y="1"/>
                  </a:moveTo>
                  <a:cubicBezTo>
                    <a:pt x="0" y="1"/>
                    <a:pt x="0" y="572"/>
                    <a:pt x="388" y="572"/>
                  </a:cubicBezTo>
                  <a:cubicBezTo>
                    <a:pt x="776" y="572"/>
                    <a:pt x="776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7"/>
            <p:cNvSpPr/>
            <p:nvPr/>
          </p:nvSpPr>
          <p:spPr>
            <a:xfrm>
              <a:off x="5948462" y="843269"/>
              <a:ext cx="27950" cy="18120"/>
            </a:xfrm>
            <a:custGeom>
              <a:avLst/>
              <a:gdLst/>
              <a:ahLst/>
              <a:cxnLst/>
              <a:rect l="l" t="t" r="r" b="b"/>
              <a:pathLst>
                <a:path w="1234" h="800" extrusionOk="0">
                  <a:moveTo>
                    <a:pt x="743" y="0"/>
                  </a:moveTo>
                  <a:cubicBezTo>
                    <a:pt x="634" y="0"/>
                    <a:pt x="515" y="23"/>
                    <a:pt x="366" y="23"/>
                  </a:cubicBezTo>
                  <a:cubicBezTo>
                    <a:pt x="1" y="114"/>
                    <a:pt x="1" y="685"/>
                    <a:pt x="366" y="776"/>
                  </a:cubicBezTo>
                  <a:cubicBezTo>
                    <a:pt x="515" y="776"/>
                    <a:pt x="634" y="799"/>
                    <a:pt x="743" y="799"/>
                  </a:cubicBezTo>
                  <a:cubicBezTo>
                    <a:pt x="851" y="799"/>
                    <a:pt x="948" y="776"/>
                    <a:pt x="1051" y="685"/>
                  </a:cubicBezTo>
                  <a:cubicBezTo>
                    <a:pt x="1234" y="502"/>
                    <a:pt x="1234" y="297"/>
                    <a:pt x="1051" y="114"/>
                  </a:cubicBezTo>
                  <a:cubicBezTo>
                    <a:pt x="948" y="23"/>
                    <a:pt x="851" y="0"/>
                    <a:pt x="7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7"/>
            <p:cNvSpPr/>
            <p:nvPr/>
          </p:nvSpPr>
          <p:spPr>
            <a:xfrm>
              <a:off x="5653265" y="1358693"/>
              <a:ext cx="25889" cy="21223"/>
            </a:xfrm>
            <a:custGeom>
              <a:avLst/>
              <a:gdLst/>
              <a:ahLst/>
              <a:cxnLst/>
              <a:rect l="l" t="t" r="r" b="b"/>
              <a:pathLst>
                <a:path w="1143" h="937" extrusionOk="0">
                  <a:moveTo>
                    <a:pt x="571" y="1"/>
                  </a:moveTo>
                  <a:cubicBezTo>
                    <a:pt x="1" y="1"/>
                    <a:pt x="1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7"/>
            <p:cNvSpPr/>
            <p:nvPr/>
          </p:nvSpPr>
          <p:spPr>
            <a:xfrm>
              <a:off x="5808372" y="1643041"/>
              <a:ext cx="25866" cy="21223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7"/>
            <p:cNvSpPr/>
            <p:nvPr/>
          </p:nvSpPr>
          <p:spPr>
            <a:xfrm>
              <a:off x="5625360" y="2286324"/>
              <a:ext cx="36467" cy="33273"/>
            </a:xfrm>
            <a:custGeom>
              <a:avLst/>
              <a:gdLst/>
              <a:ahLst/>
              <a:cxnLst/>
              <a:rect l="l" t="t" r="r" b="b"/>
              <a:pathLst>
                <a:path w="1610" h="1469" extrusionOk="0">
                  <a:moveTo>
                    <a:pt x="662" y="0"/>
                  </a:moveTo>
                  <a:cubicBezTo>
                    <a:pt x="519" y="0"/>
                    <a:pt x="377" y="74"/>
                    <a:pt x="274" y="223"/>
                  </a:cubicBezTo>
                  <a:cubicBezTo>
                    <a:pt x="0" y="405"/>
                    <a:pt x="0" y="793"/>
                    <a:pt x="274" y="976"/>
                  </a:cubicBezTo>
                  <a:cubicBezTo>
                    <a:pt x="274" y="1067"/>
                    <a:pt x="365" y="1159"/>
                    <a:pt x="480" y="1273"/>
                  </a:cubicBezTo>
                  <a:cubicBezTo>
                    <a:pt x="662" y="1364"/>
                    <a:pt x="753" y="1364"/>
                    <a:pt x="936" y="1455"/>
                  </a:cubicBezTo>
                  <a:cubicBezTo>
                    <a:pt x="966" y="1465"/>
                    <a:pt x="997" y="1469"/>
                    <a:pt x="1029" y="1469"/>
                  </a:cubicBezTo>
                  <a:cubicBezTo>
                    <a:pt x="1306" y="1469"/>
                    <a:pt x="1609" y="1131"/>
                    <a:pt x="1507" y="885"/>
                  </a:cubicBezTo>
                  <a:cubicBezTo>
                    <a:pt x="1415" y="702"/>
                    <a:pt x="1415" y="588"/>
                    <a:pt x="1324" y="405"/>
                  </a:cubicBezTo>
                  <a:lnTo>
                    <a:pt x="1050" y="223"/>
                  </a:lnTo>
                  <a:cubicBezTo>
                    <a:pt x="947" y="74"/>
                    <a:pt x="80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7"/>
            <p:cNvSpPr/>
            <p:nvPr/>
          </p:nvSpPr>
          <p:spPr>
            <a:xfrm>
              <a:off x="6204906" y="2092825"/>
              <a:ext cx="25866" cy="17599"/>
            </a:xfrm>
            <a:custGeom>
              <a:avLst/>
              <a:gdLst/>
              <a:ahLst/>
              <a:cxnLst/>
              <a:rect l="l" t="t" r="r" b="b"/>
              <a:pathLst>
                <a:path w="1142" h="777" extrusionOk="0">
                  <a:moveTo>
                    <a:pt x="571" y="1"/>
                  </a:moveTo>
                  <a:cubicBezTo>
                    <a:pt x="0" y="1"/>
                    <a:pt x="0" y="777"/>
                    <a:pt x="571" y="777"/>
                  </a:cubicBezTo>
                  <a:cubicBezTo>
                    <a:pt x="1142" y="77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7"/>
            <p:cNvSpPr/>
            <p:nvPr/>
          </p:nvSpPr>
          <p:spPr>
            <a:xfrm>
              <a:off x="6230749" y="3018893"/>
              <a:ext cx="34156" cy="26659"/>
            </a:xfrm>
            <a:custGeom>
              <a:avLst/>
              <a:gdLst/>
              <a:ahLst/>
              <a:cxnLst/>
              <a:rect l="l" t="t" r="r" b="b"/>
              <a:pathLst>
                <a:path w="1508" h="1177" extrusionOk="0">
                  <a:moveTo>
                    <a:pt x="904" y="0"/>
                  </a:moveTo>
                  <a:cubicBezTo>
                    <a:pt x="855" y="0"/>
                    <a:pt x="805" y="6"/>
                    <a:pt x="754" y="18"/>
                  </a:cubicBezTo>
                  <a:cubicBezTo>
                    <a:pt x="663" y="18"/>
                    <a:pt x="571" y="109"/>
                    <a:pt x="457" y="109"/>
                  </a:cubicBezTo>
                  <a:cubicBezTo>
                    <a:pt x="1" y="314"/>
                    <a:pt x="1" y="885"/>
                    <a:pt x="457" y="1068"/>
                  </a:cubicBezTo>
                  <a:cubicBezTo>
                    <a:pt x="571" y="1068"/>
                    <a:pt x="663" y="1159"/>
                    <a:pt x="754" y="1159"/>
                  </a:cubicBezTo>
                  <a:cubicBezTo>
                    <a:pt x="805" y="1171"/>
                    <a:pt x="855" y="1177"/>
                    <a:pt x="904" y="1177"/>
                  </a:cubicBezTo>
                  <a:cubicBezTo>
                    <a:pt x="1231" y="1177"/>
                    <a:pt x="1507" y="926"/>
                    <a:pt x="1507" y="588"/>
                  </a:cubicBezTo>
                  <a:cubicBezTo>
                    <a:pt x="1507" y="251"/>
                    <a:pt x="1231" y="0"/>
                    <a:pt x="9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7"/>
            <p:cNvSpPr/>
            <p:nvPr/>
          </p:nvSpPr>
          <p:spPr>
            <a:xfrm>
              <a:off x="5618633" y="3081837"/>
              <a:ext cx="25866" cy="21744"/>
            </a:xfrm>
            <a:custGeom>
              <a:avLst/>
              <a:gdLst/>
              <a:ahLst/>
              <a:cxnLst/>
              <a:rect l="l" t="t" r="r" b="b"/>
              <a:pathLst>
                <a:path w="1142" h="960" extrusionOk="0">
                  <a:moveTo>
                    <a:pt x="571" y="1"/>
                  </a:moveTo>
                  <a:cubicBezTo>
                    <a:pt x="0" y="1"/>
                    <a:pt x="0" y="959"/>
                    <a:pt x="571" y="959"/>
                  </a:cubicBezTo>
                  <a:cubicBezTo>
                    <a:pt x="1142" y="959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7"/>
            <p:cNvSpPr/>
            <p:nvPr/>
          </p:nvSpPr>
          <p:spPr>
            <a:xfrm>
              <a:off x="5737025" y="3960726"/>
              <a:ext cx="30532" cy="21744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685" y="0"/>
                  </a:moveTo>
                  <a:cubicBezTo>
                    <a:pt x="0" y="0"/>
                    <a:pt x="0" y="959"/>
                    <a:pt x="685" y="959"/>
                  </a:cubicBezTo>
                  <a:cubicBezTo>
                    <a:pt x="1347" y="959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7"/>
            <p:cNvSpPr/>
            <p:nvPr/>
          </p:nvSpPr>
          <p:spPr>
            <a:xfrm>
              <a:off x="6133558" y="4268857"/>
              <a:ext cx="30011" cy="25866"/>
            </a:xfrm>
            <a:custGeom>
              <a:avLst/>
              <a:gdLst/>
              <a:ahLst/>
              <a:cxnLst/>
              <a:rect l="l" t="t" r="r" b="b"/>
              <a:pathLst>
                <a:path w="1325" h="1142" extrusionOk="0">
                  <a:moveTo>
                    <a:pt x="662" y="0"/>
                  </a:moveTo>
                  <a:cubicBezTo>
                    <a:pt x="0" y="0"/>
                    <a:pt x="0" y="1142"/>
                    <a:pt x="662" y="1142"/>
                  </a:cubicBezTo>
                  <a:cubicBezTo>
                    <a:pt x="1324" y="1142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7"/>
            <p:cNvSpPr/>
            <p:nvPr/>
          </p:nvSpPr>
          <p:spPr>
            <a:xfrm>
              <a:off x="4248904" y="1549995"/>
              <a:ext cx="25866" cy="17599"/>
            </a:xfrm>
            <a:custGeom>
              <a:avLst/>
              <a:gdLst/>
              <a:ahLst/>
              <a:cxnLst/>
              <a:rect l="l" t="t" r="r" b="b"/>
              <a:pathLst>
                <a:path w="1142" h="777" extrusionOk="0">
                  <a:moveTo>
                    <a:pt x="571" y="0"/>
                  </a:moveTo>
                  <a:cubicBezTo>
                    <a:pt x="0" y="0"/>
                    <a:pt x="0" y="776"/>
                    <a:pt x="571" y="776"/>
                  </a:cubicBezTo>
                  <a:cubicBezTo>
                    <a:pt x="1141" y="776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7"/>
            <p:cNvSpPr/>
            <p:nvPr/>
          </p:nvSpPr>
          <p:spPr>
            <a:xfrm>
              <a:off x="4731259" y="1056768"/>
              <a:ext cx="25866" cy="21744"/>
            </a:xfrm>
            <a:custGeom>
              <a:avLst/>
              <a:gdLst/>
              <a:ahLst/>
              <a:cxnLst/>
              <a:rect l="l" t="t" r="r" b="b"/>
              <a:pathLst>
                <a:path w="1142" h="960" extrusionOk="0">
                  <a:moveTo>
                    <a:pt x="571" y="1"/>
                  </a:moveTo>
                  <a:cubicBezTo>
                    <a:pt x="0" y="1"/>
                    <a:pt x="0" y="960"/>
                    <a:pt x="571" y="960"/>
                  </a:cubicBezTo>
                  <a:cubicBezTo>
                    <a:pt x="1141" y="960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7"/>
            <p:cNvSpPr/>
            <p:nvPr/>
          </p:nvSpPr>
          <p:spPr>
            <a:xfrm>
              <a:off x="4233389" y="825511"/>
              <a:ext cx="29626" cy="25798"/>
            </a:xfrm>
            <a:custGeom>
              <a:avLst/>
              <a:gdLst/>
              <a:ahLst/>
              <a:cxnLst/>
              <a:rect l="l" t="t" r="r" b="b"/>
              <a:pathLst>
                <a:path w="1308" h="1139" extrusionOk="0">
                  <a:moveTo>
                    <a:pt x="504" y="1"/>
                  </a:moveTo>
                  <a:cubicBezTo>
                    <a:pt x="395" y="1"/>
                    <a:pt x="289" y="52"/>
                    <a:pt x="206" y="145"/>
                  </a:cubicBezTo>
                  <a:cubicBezTo>
                    <a:pt x="0" y="328"/>
                    <a:pt x="0" y="602"/>
                    <a:pt x="297" y="807"/>
                  </a:cubicBezTo>
                  <a:lnTo>
                    <a:pt x="685" y="1081"/>
                  </a:lnTo>
                  <a:cubicBezTo>
                    <a:pt x="739" y="1121"/>
                    <a:pt x="796" y="1138"/>
                    <a:pt x="853" y="1138"/>
                  </a:cubicBezTo>
                  <a:cubicBezTo>
                    <a:pt x="1088" y="1138"/>
                    <a:pt x="1307" y="840"/>
                    <a:pt x="1142" y="602"/>
                  </a:cubicBezTo>
                  <a:cubicBezTo>
                    <a:pt x="1050" y="510"/>
                    <a:pt x="959" y="328"/>
                    <a:pt x="868" y="236"/>
                  </a:cubicBezTo>
                  <a:cubicBezTo>
                    <a:pt x="768" y="74"/>
                    <a:pt x="634" y="1"/>
                    <a:pt x="5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7"/>
            <p:cNvSpPr/>
            <p:nvPr/>
          </p:nvSpPr>
          <p:spPr>
            <a:xfrm>
              <a:off x="4917555" y="1716608"/>
              <a:ext cx="42220" cy="35606"/>
            </a:xfrm>
            <a:custGeom>
              <a:avLst/>
              <a:gdLst/>
              <a:ahLst/>
              <a:cxnLst/>
              <a:rect l="l" t="t" r="r" b="b"/>
              <a:pathLst>
                <a:path w="1864" h="1572" extrusionOk="0">
                  <a:moveTo>
                    <a:pt x="1163" y="1"/>
                  </a:moveTo>
                  <a:cubicBezTo>
                    <a:pt x="938" y="1"/>
                    <a:pt x="695" y="127"/>
                    <a:pt x="517" y="359"/>
                  </a:cubicBezTo>
                  <a:lnTo>
                    <a:pt x="243" y="747"/>
                  </a:lnTo>
                  <a:cubicBezTo>
                    <a:pt x="0" y="1121"/>
                    <a:pt x="339" y="1572"/>
                    <a:pt x="733" y="1572"/>
                  </a:cubicBezTo>
                  <a:cubicBezTo>
                    <a:pt x="820" y="1572"/>
                    <a:pt x="910" y="1550"/>
                    <a:pt x="997" y="1500"/>
                  </a:cubicBezTo>
                  <a:cubicBezTo>
                    <a:pt x="1088" y="1409"/>
                    <a:pt x="1293" y="1318"/>
                    <a:pt x="1385" y="1204"/>
                  </a:cubicBezTo>
                  <a:cubicBezTo>
                    <a:pt x="1750" y="930"/>
                    <a:pt x="1864" y="451"/>
                    <a:pt x="1567" y="177"/>
                  </a:cubicBezTo>
                  <a:cubicBezTo>
                    <a:pt x="1457" y="58"/>
                    <a:pt x="1314" y="1"/>
                    <a:pt x="11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7"/>
            <p:cNvSpPr/>
            <p:nvPr/>
          </p:nvSpPr>
          <p:spPr>
            <a:xfrm>
              <a:off x="4375563" y="2295497"/>
              <a:ext cx="12933" cy="8811"/>
            </a:xfrm>
            <a:custGeom>
              <a:avLst/>
              <a:gdLst/>
              <a:ahLst/>
              <a:cxnLst/>
              <a:rect l="l" t="t" r="r" b="b"/>
              <a:pathLst>
                <a:path w="571" h="389" extrusionOk="0">
                  <a:moveTo>
                    <a:pt x="297" y="0"/>
                  </a:moveTo>
                  <a:cubicBezTo>
                    <a:pt x="0" y="0"/>
                    <a:pt x="0" y="388"/>
                    <a:pt x="297" y="388"/>
                  </a:cubicBezTo>
                  <a:cubicBezTo>
                    <a:pt x="571" y="388"/>
                    <a:pt x="571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7"/>
            <p:cNvSpPr/>
            <p:nvPr/>
          </p:nvSpPr>
          <p:spPr>
            <a:xfrm>
              <a:off x="4920998" y="2599483"/>
              <a:ext cx="25866" cy="21223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6"/>
                    <a:pt x="571" y="936"/>
                  </a:cubicBezTo>
                  <a:cubicBezTo>
                    <a:pt x="1141" y="936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7"/>
            <p:cNvSpPr/>
            <p:nvPr/>
          </p:nvSpPr>
          <p:spPr>
            <a:xfrm>
              <a:off x="4388496" y="3103559"/>
              <a:ext cx="38777" cy="30011"/>
            </a:xfrm>
            <a:custGeom>
              <a:avLst/>
              <a:gdLst/>
              <a:ahLst/>
              <a:cxnLst/>
              <a:rect l="l" t="t" r="r" b="b"/>
              <a:pathLst>
                <a:path w="1712" h="1325" extrusionOk="0">
                  <a:moveTo>
                    <a:pt x="867" y="0"/>
                  </a:moveTo>
                  <a:cubicBezTo>
                    <a:pt x="0" y="0"/>
                    <a:pt x="0" y="1324"/>
                    <a:pt x="867" y="1324"/>
                  </a:cubicBezTo>
                  <a:cubicBezTo>
                    <a:pt x="1712" y="1324"/>
                    <a:pt x="1712" y="0"/>
                    <a:pt x="8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7"/>
            <p:cNvSpPr/>
            <p:nvPr/>
          </p:nvSpPr>
          <p:spPr>
            <a:xfrm>
              <a:off x="4397284" y="4335538"/>
              <a:ext cx="38777" cy="30011"/>
            </a:xfrm>
            <a:custGeom>
              <a:avLst/>
              <a:gdLst/>
              <a:ahLst/>
              <a:cxnLst/>
              <a:rect l="l" t="t" r="r" b="b"/>
              <a:pathLst>
                <a:path w="1712" h="1325" extrusionOk="0">
                  <a:moveTo>
                    <a:pt x="867" y="1"/>
                  </a:moveTo>
                  <a:cubicBezTo>
                    <a:pt x="0" y="1"/>
                    <a:pt x="0" y="1325"/>
                    <a:pt x="867" y="1325"/>
                  </a:cubicBezTo>
                  <a:cubicBezTo>
                    <a:pt x="1712" y="1325"/>
                    <a:pt x="1712" y="1"/>
                    <a:pt x="8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7"/>
            <p:cNvSpPr/>
            <p:nvPr/>
          </p:nvSpPr>
          <p:spPr>
            <a:xfrm>
              <a:off x="8278049" y="3510421"/>
              <a:ext cx="276081" cy="275583"/>
            </a:xfrm>
            <a:custGeom>
              <a:avLst/>
              <a:gdLst/>
              <a:ahLst/>
              <a:cxnLst/>
              <a:rect l="l" t="t" r="r" b="b"/>
              <a:pathLst>
                <a:path w="12189" h="12167" extrusionOk="0">
                  <a:moveTo>
                    <a:pt x="6094" y="1"/>
                  </a:moveTo>
                  <a:cubicBezTo>
                    <a:pt x="2762" y="1"/>
                    <a:pt x="0" y="2763"/>
                    <a:pt x="0" y="6095"/>
                  </a:cubicBezTo>
                  <a:cubicBezTo>
                    <a:pt x="0" y="9428"/>
                    <a:pt x="2762" y="12167"/>
                    <a:pt x="6094" y="12167"/>
                  </a:cubicBezTo>
                  <a:cubicBezTo>
                    <a:pt x="9518" y="12167"/>
                    <a:pt x="12189" y="9428"/>
                    <a:pt x="12189" y="6095"/>
                  </a:cubicBezTo>
                  <a:cubicBezTo>
                    <a:pt x="12189" y="2763"/>
                    <a:pt x="9518" y="1"/>
                    <a:pt x="60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7"/>
            <p:cNvSpPr/>
            <p:nvPr/>
          </p:nvSpPr>
          <p:spPr>
            <a:xfrm>
              <a:off x="7563033" y="994231"/>
              <a:ext cx="275583" cy="276081"/>
            </a:xfrm>
            <a:custGeom>
              <a:avLst/>
              <a:gdLst/>
              <a:ahLst/>
              <a:cxnLst/>
              <a:rect l="l" t="t" r="r" b="b"/>
              <a:pathLst>
                <a:path w="12167" h="12189" extrusionOk="0">
                  <a:moveTo>
                    <a:pt x="6095" y="0"/>
                  </a:moveTo>
                  <a:cubicBezTo>
                    <a:pt x="2762" y="0"/>
                    <a:pt x="1" y="2762"/>
                    <a:pt x="1" y="6094"/>
                  </a:cubicBezTo>
                  <a:cubicBezTo>
                    <a:pt x="1" y="9427"/>
                    <a:pt x="2762" y="12189"/>
                    <a:pt x="6095" y="12189"/>
                  </a:cubicBezTo>
                  <a:cubicBezTo>
                    <a:pt x="9519" y="12189"/>
                    <a:pt x="12167" y="9427"/>
                    <a:pt x="12167" y="6094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7"/>
            <p:cNvSpPr/>
            <p:nvPr/>
          </p:nvSpPr>
          <p:spPr>
            <a:xfrm>
              <a:off x="8245976" y="2247932"/>
              <a:ext cx="275583" cy="276104"/>
            </a:xfrm>
            <a:custGeom>
              <a:avLst/>
              <a:gdLst/>
              <a:ahLst/>
              <a:cxnLst/>
              <a:rect l="l" t="t" r="r" b="b"/>
              <a:pathLst>
                <a:path w="12167" h="12190" extrusionOk="0">
                  <a:moveTo>
                    <a:pt x="6095" y="0"/>
                  </a:moveTo>
                  <a:cubicBezTo>
                    <a:pt x="2763" y="0"/>
                    <a:pt x="1" y="2762"/>
                    <a:pt x="1" y="6095"/>
                  </a:cubicBezTo>
                  <a:cubicBezTo>
                    <a:pt x="1" y="9427"/>
                    <a:pt x="2763" y="12189"/>
                    <a:pt x="6095" y="12189"/>
                  </a:cubicBezTo>
                  <a:cubicBezTo>
                    <a:pt x="9519" y="12189"/>
                    <a:pt x="12167" y="9427"/>
                    <a:pt x="12167" y="6095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7"/>
            <p:cNvSpPr/>
            <p:nvPr/>
          </p:nvSpPr>
          <p:spPr>
            <a:xfrm>
              <a:off x="7418798" y="4251885"/>
              <a:ext cx="275583" cy="275583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95" y="0"/>
                  </a:moveTo>
                  <a:cubicBezTo>
                    <a:pt x="2762" y="0"/>
                    <a:pt x="0" y="2762"/>
                    <a:pt x="0" y="6072"/>
                  </a:cubicBezTo>
                  <a:cubicBezTo>
                    <a:pt x="0" y="9404"/>
                    <a:pt x="2762" y="12166"/>
                    <a:pt x="6095" y="12166"/>
                  </a:cubicBezTo>
                  <a:cubicBezTo>
                    <a:pt x="9519" y="12166"/>
                    <a:pt x="12166" y="9404"/>
                    <a:pt x="12166" y="6072"/>
                  </a:cubicBezTo>
                  <a:cubicBezTo>
                    <a:pt x="12166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57"/>
            <p:cNvSpPr/>
            <p:nvPr/>
          </p:nvSpPr>
          <p:spPr>
            <a:xfrm>
              <a:off x="8314742" y="876995"/>
              <a:ext cx="148924" cy="141042"/>
            </a:xfrm>
            <a:custGeom>
              <a:avLst/>
              <a:gdLst/>
              <a:ahLst/>
              <a:cxnLst/>
              <a:rect l="l" t="t" r="r" b="b"/>
              <a:pathLst>
                <a:path w="6575" h="6227" extrusionOk="0">
                  <a:moveTo>
                    <a:pt x="3459" y="0"/>
                  </a:moveTo>
                  <a:cubicBezTo>
                    <a:pt x="3424" y="0"/>
                    <a:pt x="3379" y="52"/>
                    <a:pt x="3333" y="155"/>
                  </a:cubicBezTo>
                  <a:lnTo>
                    <a:pt x="3333" y="1478"/>
                  </a:lnTo>
                  <a:cubicBezTo>
                    <a:pt x="3333" y="1570"/>
                    <a:pt x="3242" y="1570"/>
                    <a:pt x="3151" y="1661"/>
                  </a:cubicBezTo>
                  <a:cubicBezTo>
                    <a:pt x="3151" y="1736"/>
                    <a:pt x="3213" y="1889"/>
                    <a:pt x="3286" y="1889"/>
                  </a:cubicBezTo>
                  <a:cubicBezTo>
                    <a:pt x="3301" y="1889"/>
                    <a:pt x="3317" y="1882"/>
                    <a:pt x="3333" y="1866"/>
                  </a:cubicBezTo>
                  <a:lnTo>
                    <a:pt x="3333" y="2802"/>
                  </a:lnTo>
                  <a:lnTo>
                    <a:pt x="3151" y="2802"/>
                  </a:lnTo>
                  <a:cubicBezTo>
                    <a:pt x="2580" y="2232"/>
                    <a:pt x="2101" y="1661"/>
                    <a:pt x="1530" y="908"/>
                  </a:cubicBezTo>
                  <a:cubicBezTo>
                    <a:pt x="1530" y="890"/>
                    <a:pt x="1523" y="883"/>
                    <a:pt x="1513" y="883"/>
                  </a:cubicBezTo>
                  <a:cubicBezTo>
                    <a:pt x="1470" y="883"/>
                    <a:pt x="1365" y="1017"/>
                    <a:pt x="1439" y="1090"/>
                  </a:cubicBezTo>
                  <a:cubicBezTo>
                    <a:pt x="1804" y="1661"/>
                    <a:pt x="2283" y="2232"/>
                    <a:pt x="2762" y="2802"/>
                  </a:cubicBezTo>
                  <a:lnTo>
                    <a:pt x="1439" y="2802"/>
                  </a:lnTo>
                  <a:cubicBezTo>
                    <a:pt x="1347" y="2620"/>
                    <a:pt x="1142" y="2437"/>
                    <a:pt x="1051" y="2232"/>
                  </a:cubicBezTo>
                  <a:cubicBezTo>
                    <a:pt x="868" y="2049"/>
                    <a:pt x="777" y="1866"/>
                    <a:pt x="571" y="1570"/>
                  </a:cubicBezTo>
                  <a:cubicBezTo>
                    <a:pt x="480" y="1570"/>
                    <a:pt x="389" y="1661"/>
                    <a:pt x="480" y="1752"/>
                  </a:cubicBezTo>
                  <a:cubicBezTo>
                    <a:pt x="571" y="1958"/>
                    <a:pt x="663" y="2140"/>
                    <a:pt x="868" y="2437"/>
                  </a:cubicBezTo>
                  <a:cubicBezTo>
                    <a:pt x="959" y="2528"/>
                    <a:pt x="959" y="2620"/>
                    <a:pt x="1051" y="2802"/>
                  </a:cubicBezTo>
                  <a:cubicBezTo>
                    <a:pt x="777" y="2711"/>
                    <a:pt x="480" y="2711"/>
                    <a:pt x="206" y="2711"/>
                  </a:cubicBezTo>
                  <a:cubicBezTo>
                    <a:pt x="1" y="2711"/>
                    <a:pt x="1" y="2894"/>
                    <a:pt x="92" y="2894"/>
                  </a:cubicBezTo>
                  <a:cubicBezTo>
                    <a:pt x="571" y="3008"/>
                    <a:pt x="959" y="3099"/>
                    <a:pt x="1347" y="3099"/>
                  </a:cubicBezTo>
                  <a:cubicBezTo>
                    <a:pt x="1051" y="3373"/>
                    <a:pt x="777" y="3761"/>
                    <a:pt x="480" y="4035"/>
                  </a:cubicBezTo>
                  <a:cubicBezTo>
                    <a:pt x="406" y="4127"/>
                    <a:pt x="452" y="4265"/>
                    <a:pt x="521" y="4265"/>
                  </a:cubicBezTo>
                  <a:cubicBezTo>
                    <a:pt x="537" y="4265"/>
                    <a:pt x="554" y="4258"/>
                    <a:pt x="571" y="4240"/>
                  </a:cubicBezTo>
                  <a:cubicBezTo>
                    <a:pt x="959" y="3944"/>
                    <a:pt x="1142" y="3578"/>
                    <a:pt x="1439" y="3282"/>
                  </a:cubicBezTo>
                  <a:cubicBezTo>
                    <a:pt x="1530" y="3190"/>
                    <a:pt x="1530" y="3190"/>
                    <a:pt x="1439" y="3099"/>
                  </a:cubicBezTo>
                  <a:lnTo>
                    <a:pt x="1439" y="3099"/>
                  </a:lnTo>
                  <a:cubicBezTo>
                    <a:pt x="1918" y="3190"/>
                    <a:pt x="2374" y="3282"/>
                    <a:pt x="2854" y="3282"/>
                  </a:cubicBezTo>
                  <a:cubicBezTo>
                    <a:pt x="2374" y="3852"/>
                    <a:pt x="1918" y="4423"/>
                    <a:pt x="1439" y="5085"/>
                  </a:cubicBezTo>
                  <a:cubicBezTo>
                    <a:pt x="1269" y="5160"/>
                    <a:pt x="1379" y="5313"/>
                    <a:pt x="1474" y="5313"/>
                  </a:cubicBezTo>
                  <a:cubicBezTo>
                    <a:pt x="1494" y="5313"/>
                    <a:pt x="1514" y="5306"/>
                    <a:pt x="1530" y="5290"/>
                  </a:cubicBezTo>
                  <a:cubicBezTo>
                    <a:pt x="2192" y="4720"/>
                    <a:pt x="2762" y="4035"/>
                    <a:pt x="3333" y="3464"/>
                  </a:cubicBezTo>
                  <a:lnTo>
                    <a:pt x="3333" y="4994"/>
                  </a:lnTo>
                  <a:cubicBezTo>
                    <a:pt x="2945" y="5176"/>
                    <a:pt x="2671" y="5473"/>
                    <a:pt x="2283" y="5655"/>
                  </a:cubicBezTo>
                  <a:cubicBezTo>
                    <a:pt x="2192" y="5747"/>
                    <a:pt x="2283" y="5861"/>
                    <a:pt x="2374" y="5861"/>
                  </a:cubicBezTo>
                  <a:lnTo>
                    <a:pt x="3242" y="5290"/>
                  </a:lnTo>
                  <a:lnTo>
                    <a:pt x="3333" y="5382"/>
                  </a:lnTo>
                  <a:lnTo>
                    <a:pt x="3333" y="5655"/>
                  </a:lnTo>
                  <a:cubicBezTo>
                    <a:pt x="3333" y="5758"/>
                    <a:pt x="3407" y="5810"/>
                    <a:pt x="3481" y="5810"/>
                  </a:cubicBezTo>
                  <a:cubicBezTo>
                    <a:pt x="3556" y="5810"/>
                    <a:pt x="3630" y="5758"/>
                    <a:pt x="3630" y="5655"/>
                  </a:cubicBezTo>
                  <a:lnTo>
                    <a:pt x="3630" y="5564"/>
                  </a:lnTo>
                  <a:cubicBezTo>
                    <a:pt x="3812" y="5861"/>
                    <a:pt x="4086" y="6043"/>
                    <a:pt x="4383" y="6226"/>
                  </a:cubicBezTo>
                  <a:cubicBezTo>
                    <a:pt x="4474" y="6226"/>
                    <a:pt x="4566" y="6135"/>
                    <a:pt x="4474" y="6043"/>
                  </a:cubicBezTo>
                  <a:cubicBezTo>
                    <a:pt x="4200" y="5747"/>
                    <a:pt x="3904" y="5564"/>
                    <a:pt x="3630" y="5290"/>
                  </a:cubicBezTo>
                  <a:lnTo>
                    <a:pt x="3630" y="3852"/>
                  </a:lnTo>
                  <a:cubicBezTo>
                    <a:pt x="4086" y="4240"/>
                    <a:pt x="4566" y="4605"/>
                    <a:pt x="5045" y="4994"/>
                  </a:cubicBezTo>
                  <a:cubicBezTo>
                    <a:pt x="5136" y="4994"/>
                    <a:pt x="5228" y="4902"/>
                    <a:pt x="5136" y="4811"/>
                  </a:cubicBezTo>
                  <a:cubicBezTo>
                    <a:pt x="4657" y="4332"/>
                    <a:pt x="4200" y="3852"/>
                    <a:pt x="3721" y="3373"/>
                  </a:cubicBezTo>
                  <a:lnTo>
                    <a:pt x="5433" y="3373"/>
                  </a:lnTo>
                  <a:lnTo>
                    <a:pt x="5433" y="3464"/>
                  </a:lnTo>
                  <a:lnTo>
                    <a:pt x="5524" y="3464"/>
                  </a:lnTo>
                  <a:cubicBezTo>
                    <a:pt x="5616" y="3670"/>
                    <a:pt x="5798" y="3852"/>
                    <a:pt x="5912" y="4035"/>
                  </a:cubicBezTo>
                  <a:cubicBezTo>
                    <a:pt x="6095" y="4240"/>
                    <a:pt x="6278" y="4423"/>
                    <a:pt x="6483" y="4514"/>
                  </a:cubicBezTo>
                  <a:cubicBezTo>
                    <a:pt x="6483" y="4541"/>
                    <a:pt x="6491" y="4552"/>
                    <a:pt x="6502" y="4552"/>
                  </a:cubicBezTo>
                  <a:cubicBezTo>
                    <a:pt x="6529" y="4552"/>
                    <a:pt x="6574" y="4487"/>
                    <a:pt x="6574" y="4423"/>
                  </a:cubicBezTo>
                  <a:cubicBezTo>
                    <a:pt x="6483" y="4240"/>
                    <a:pt x="6278" y="4035"/>
                    <a:pt x="6095" y="3944"/>
                  </a:cubicBezTo>
                  <a:cubicBezTo>
                    <a:pt x="5912" y="3761"/>
                    <a:pt x="5798" y="3578"/>
                    <a:pt x="5616" y="3373"/>
                  </a:cubicBezTo>
                  <a:cubicBezTo>
                    <a:pt x="5798" y="3282"/>
                    <a:pt x="6095" y="3282"/>
                    <a:pt x="6278" y="3282"/>
                  </a:cubicBezTo>
                  <a:cubicBezTo>
                    <a:pt x="6483" y="3190"/>
                    <a:pt x="6369" y="2894"/>
                    <a:pt x="6186" y="2894"/>
                  </a:cubicBezTo>
                  <a:lnTo>
                    <a:pt x="5912" y="2894"/>
                  </a:lnTo>
                  <a:cubicBezTo>
                    <a:pt x="5912" y="2894"/>
                    <a:pt x="5912" y="2802"/>
                    <a:pt x="6004" y="2802"/>
                  </a:cubicBezTo>
                  <a:cubicBezTo>
                    <a:pt x="6095" y="2620"/>
                    <a:pt x="6186" y="2437"/>
                    <a:pt x="6278" y="2232"/>
                  </a:cubicBezTo>
                  <a:cubicBezTo>
                    <a:pt x="6278" y="2140"/>
                    <a:pt x="6186" y="2140"/>
                    <a:pt x="6186" y="2140"/>
                  </a:cubicBezTo>
                  <a:cubicBezTo>
                    <a:pt x="6004" y="2323"/>
                    <a:pt x="5912" y="2528"/>
                    <a:pt x="5707" y="2711"/>
                  </a:cubicBezTo>
                  <a:cubicBezTo>
                    <a:pt x="5707" y="2802"/>
                    <a:pt x="5616" y="2802"/>
                    <a:pt x="5616" y="2894"/>
                  </a:cubicBezTo>
                  <a:cubicBezTo>
                    <a:pt x="5045" y="2894"/>
                    <a:pt x="4383" y="2894"/>
                    <a:pt x="3812" y="2802"/>
                  </a:cubicBezTo>
                  <a:cubicBezTo>
                    <a:pt x="4383" y="2140"/>
                    <a:pt x="4954" y="1478"/>
                    <a:pt x="5616" y="817"/>
                  </a:cubicBezTo>
                  <a:cubicBezTo>
                    <a:pt x="5683" y="665"/>
                    <a:pt x="5601" y="576"/>
                    <a:pt x="5517" y="576"/>
                  </a:cubicBezTo>
                  <a:cubicBezTo>
                    <a:pt x="5487" y="576"/>
                    <a:pt x="5457" y="587"/>
                    <a:pt x="5433" y="611"/>
                  </a:cubicBezTo>
                  <a:cubicBezTo>
                    <a:pt x="4862" y="1296"/>
                    <a:pt x="4292" y="1866"/>
                    <a:pt x="3630" y="2528"/>
                  </a:cubicBezTo>
                  <a:lnTo>
                    <a:pt x="3630" y="1570"/>
                  </a:lnTo>
                  <a:cubicBezTo>
                    <a:pt x="3812" y="1296"/>
                    <a:pt x="3995" y="999"/>
                    <a:pt x="4200" y="725"/>
                  </a:cubicBezTo>
                  <a:cubicBezTo>
                    <a:pt x="4275" y="633"/>
                    <a:pt x="4228" y="495"/>
                    <a:pt x="4148" y="495"/>
                  </a:cubicBezTo>
                  <a:cubicBezTo>
                    <a:pt x="4129" y="495"/>
                    <a:pt x="4108" y="503"/>
                    <a:pt x="4086" y="520"/>
                  </a:cubicBezTo>
                  <a:cubicBezTo>
                    <a:pt x="3904" y="725"/>
                    <a:pt x="3721" y="908"/>
                    <a:pt x="3630" y="1090"/>
                  </a:cubicBezTo>
                  <a:cubicBezTo>
                    <a:pt x="3630" y="817"/>
                    <a:pt x="3630" y="428"/>
                    <a:pt x="3516" y="155"/>
                  </a:cubicBezTo>
                  <a:cubicBezTo>
                    <a:pt x="3516" y="52"/>
                    <a:pt x="3493" y="0"/>
                    <a:pt x="3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7"/>
            <p:cNvSpPr/>
            <p:nvPr/>
          </p:nvSpPr>
          <p:spPr>
            <a:xfrm>
              <a:off x="8366452" y="885760"/>
              <a:ext cx="21721" cy="27724"/>
            </a:xfrm>
            <a:custGeom>
              <a:avLst/>
              <a:gdLst/>
              <a:ahLst/>
              <a:cxnLst/>
              <a:rect l="l" t="t" r="r" b="b"/>
              <a:pathLst>
                <a:path w="959" h="1224" extrusionOk="0">
                  <a:moveTo>
                    <a:pt x="27" y="1"/>
                  </a:moveTo>
                  <a:cubicBezTo>
                    <a:pt x="0" y="1"/>
                    <a:pt x="0" y="41"/>
                    <a:pt x="0" y="41"/>
                  </a:cubicBezTo>
                  <a:cubicBezTo>
                    <a:pt x="388" y="338"/>
                    <a:pt x="662" y="795"/>
                    <a:pt x="868" y="1183"/>
                  </a:cubicBezTo>
                  <a:cubicBezTo>
                    <a:pt x="868" y="1213"/>
                    <a:pt x="878" y="1223"/>
                    <a:pt x="891" y="1223"/>
                  </a:cubicBezTo>
                  <a:cubicBezTo>
                    <a:pt x="918" y="1223"/>
                    <a:pt x="959" y="1183"/>
                    <a:pt x="959" y="1183"/>
                  </a:cubicBezTo>
                  <a:cubicBezTo>
                    <a:pt x="868" y="612"/>
                    <a:pt x="479" y="224"/>
                    <a:pt x="91" y="41"/>
                  </a:cubicBezTo>
                  <a:cubicBezTo>
                    <a:pt x="61" y="11"/>
                    <a:pt x="4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7"/>
            <p:cNvSpPr/>
            <p:nvPr/>
          </p:nvSpPr>
          <p:spPr>
            <a:xfrm>
              <a:off x="7699001" y="2584624"/>
              <a:ext cx="148403" cy="140045"/>
            </a:xfrm>
            <a:custGeom>
              <a:avLst/>
              <a:gdLst/>
              <a:ahLst/>
              <a:cxnLst/>
              <a:rect l="l" t="t" r="r" b="b"/>
              <a:pathLst>
                <a:path w="6552" h="6183" extrusionOk="0">
                  <a:moveTo>
                    <a:pt x="3413" y="0"/>
                  </a:moveTo>
                  <a:cubicBezTo>
                    <a:pt x="3362" y="0"/>
                    <a:pt x="3310" y="29"/>
                    <a:pt x="3310" y="86"/>
                  </a:cubicBezTo>
                  <a:lnTo>
                    <a:pt x="3310" y="1410"/>
                  </a:lnTo>
                  <a:cubicBezTo>
                    <a:pt x="3219" y="1501"/>
                    <a:pt x="3219" y="1592"/>
                    <a:pt x="3128" y="1684"/>
                  </a:cubicBezTo>
                  <a:cubicBezTo>
                    <a:pt x="3036" y="1798"/>
                    <a:pt x="3219" y="1889"/>
                    <a:pt x="3310" y="1889"/>
                  </a:cubicBezTo>
                  <a:cubicBezTo>
                    <a:pt x="3310" y="2163"/>
                    <a:pt x="3219" y="2460"/>
                    <a:pt x="3219" y="2825"/>
                  </a:cubicBezTo>
                  <a:lnTo>
                    <a:pt x="3128" y="2825"/>
                  </a:lnTo>
                  <a:cubicBezTo>
                    <a:pt x="2557" y="2254"/>
                    <a:pt x="1986" y="1592"/>
                    <a:pt x="1507" y="930"/>
                  </a:cubicBezTo>
                  <a:cubicBezTo>
                    <a:pt x="1480" y="904"/>
                    <a:pt x="1454" y="893"/>
                    <a:pt x="1429" y="893"/>
                  </a:cubicBezTo>
                  <a:cubicBezTo>
                    <a:pt x="1370" y="893"/>
                    <a:pt x="1325" y="957"/>
                    <a:pt x="1325" y="1022"/>
                  </a:cubicBezTo>
                  <a:cubicBezTo>
                    <a:pt x="1804" y="1684"/>
                    <a:pt x="2169" y="2254"/>
                    <a:pt x="2648" y="2825"/>
                  </a:cubicBezTo>
                  <a:cubicBezTo>
                    <a:pt x="2283" y="2825"/>
                    <a:pt x="1804" y="2825"/>
                    <a:pt x="1325" y="2734"/>
                  </a:cubicBezTo>
                  <a:cubicBezTo>
                    <a:pt x="1233" y="2551"/>
                    <a:pt x="1142" y="2460"/>
                    <a:pt x="1028" y="2254"/>
                  </a:cubicBezTo>
                  <a:cubicBezTo>
                    <a:pt x="845" y="2072"/>
                    <a:pt x="663" y="1798"/>
                    <a:pt x="571" y="1592"/>
                  </a:cubicBezTo>
                  <a:cubicBezTo>
                    <a:pt x="538" y="1566"/>
                    <a:pt x="506" y="1555"/>
                    <a:pt x="479" y="1555"/>
                  </a:cubicBezTo>
                  <a:cubicBezTo>
                    <a:pt x="412" y="1555"/>
                    <a:pt x="366" y="1619"/>
                    <a:pt x="366" y="1684"/>
                  </a:cubicBezTo>
                  <a:cubicBezTo>
                    <a:pt x="457" y="1980"/>
                    <a:pt x="663" y="2163"/>
                    <a:pt x="754" y="2368"/>
                  </a:cubicBezTo>
                  <a:cubicBezTo>
                    <a:pt x="845" y="2460"/>
                    <a:pt x="937" y="2642"/>
                    <a:pt x="1028" y="2734"/>
                  </a:cubicBezTo>
                  <a:cubicBezTo>
                    <a:pt x="754" y="2734"/>
                    <a:pt x="366" y="2734"/>
                    <a:pt x="92" y="2642"/>
                  </a:cubicBezTo>
                  <a:cubicBezTo>
                    <a:pt x="1" y="2642"/>
                    <a:pt x="1" y="2825"/>
                    <a:pt x="92" y="2939"/>
                  </a:cubicBezTo>
                  <a:cubicBezTo>
                    <a:pt x="457" y="2939"/>
                    <a:pt x="845" y="3030"/>
                    <a:pt x="1325" y="3122"/>
                  </a:cubicBezTo>
                  <a:cubicBezTo>
                    <a:pt x="937" y="3396"/>
                    <a:pt x="663" y="3692"/>
                    <a:pt x="457" y="4080"/>
                  </a:cubicBezTo>
                  <a:cubicBezTo>
                    <a:pt x="393" y="4145"/>
                    <a:pt x="419" y="4209"/>
                    <a:pt x="481" y="4209"/>
                  </a:cubicBezTo>
                  <a:cubicBezTo>
                    <a:pt x="506" y="4209"/>
                    <a:pt x="538" y="4198"/>
                    <a:pt x="571" y="4172"/>
                  </a:cubicBezTo>
                  <a:cubicBezTo>
                    <a:pt x="845" y="3875"/>
                    <a:pt x="1142" y="3601"/>
                    <a:pt x="1416" y="3213"/>
                  </a:cubicBezTo>
                  <a:cubicBezTo>
                    <a:pt x="1507" y="3213"/>
                    <a:pt x="1416" y="3122"/>
                    <a:pt x="1416" y="3122"/>
                  </a:cubicBezTo>
                  <a:lnTo>
                    <a:pt x="1416" y="3122"/>
                  </a:lnTo>
                  <a:cubicBezTo>
                    <a:pt x="1895" y="3213"/>
                    <a:pt x="2375" y="3213"/>
                    <a:pt x="2854" y="3304"/>
                  </a:cubicBezTo>
                  <a:cubicBezTo>
                    <a:pt x="2283" y="3875"/>
                    <a:pt x="1804" y="4446"/>
                    <a:pt x="1325" y="5016"/>
                  </a:cubicBezTo>
                  <a:cubicBezTo>
                    <a:pt x="1249" y="5092"/>
                    <a:pt x="1360" y="5244"/>
                    <a:pt x="1453" y="5244"/>
                  </a:cubicBezTo>
                  <a:cubicBezTo>
                    <a:pt x="1472" y="5244"/>
                    <a:pt x="1491" y="5238"/>
                    <a:pt x="1507" y="5222"/>
                  </a:cubicBezTo>
                  <a:cubicBezTo>
                    <a:pt x="2078" y="4651"/>
                    <a:pt x="2648" y="4080"/>
                    <a:pt x="3219" y="3396"/>
                  </a:cubicBezTo>
                  <a:lnTo>
                    <a:pt x="3219" y="4925"/>
                  </a:lnTo>
                  <a:cubicBezTo>
                    <a:pt x="2945" y="5222"/>
                    <a:pt x="2557" y="5404"/>
                    <a:pt x="2283" y="5678"/>
                  </a:cubicBezTo>
                  <a:cubicBezTo>
                    <a:pt x="2202" y="5760"/>
                    <a:pt x="2237" y="5830"/>
                    <a:pt x="2297" y="5830"/>
                  </a:cubicBezTo>
                  <a:cubicBezTo>
                    <a:pt x="2320" y="5830"/>
                    <a:pt x="2348" y="5818"/>
                    <a:pt x="2375" y="5792"/>
                  </a:cubicBezTo>
                  <a:cubicBezTo>
                    <a:pt x="2648" y="5587"/>
                    <a:pt x="2945" y="5404"/>
                    <a:pt x="3219" y="5222"/>
                  </a:cubicBezTo>
                  <a:lnTo>
                    <a:pt x="3219" y="5313"/>
                  </a:lnTo>
                  <a:lnTo>
                    <a:pt x="3310" y="5313"/>
                  </a:lnTo>
                  <a:lnTo>
                    <a:pt x="3310" y="5678"/>
                  </a:lnTo>
                  <a:cubicBezTo>
                    <a:pt x="3310" y="5781"/>
                    <a:pt x="3362" y="5832"/>
                    <a:pt x="3424" y="5832"/>
                  </a:cubicBezTo>
                  <a:cubicBezTo>
                    <a:pt x="3487" y="5832"/>
                    <a:pt x="3561" y="5781"/>
                    <a:pt x="3607" y="5678"/>
                  </a:cubicBezTo>
                  <a:lnTo>
                    <a:pt x="3607" y="5587"/>
                  </a:lnTo>
                  <a:cubicBezTo>
                    <a:pt x="3790" y="5792"/>
                    <a:pt x="4086" y="5975"/>
                    <a:pt x="4360" y="6157"/>
                  </a:cubicBezTo>
                  <a:cubicBezTo>
                    <a:pt x="4378" y="6175"/>
                    <a:pt x="4396" y="6182"/>
                    <a:pt x="4413" y="6182"/>
                  </a:cubicBezTo>
                  <a:cubicBezTo>
                    <a:pt x="4487" y="6182"/>
                    <a:pt x="4544" y="6049"/>
                    <a:pt x="4452" y="5975"/>
                  </a:cubicBezTo>
                  <a:cubicBezTo>
                    <a:pt x="4178" y="5678"/>
                    <a:pt x="3881" y="5496"/>
                    <a:pt x="3607" y="5313"/>
                  </a:cubicBezTo>
                  <a:lnTo>
                    <a:pt x="3607" y="3784"/>
                  </a:lnTo>
                  <a:cubicBezTo>
                    <a:pt x="4086" y="4172"/>
                    <a:pt x="4452" y="4651"/>
                    <a:pt x="4931" y="4925"/>
                  </a:cubicBezTo>
                  <a:cubicBezTo>
                    <a:pt x="4970" y="4942"/>
                    <a:pt x="5005" y="4950"/>
                    <a:pt x="5036" y="4950"/>
                  </a:cubicBezTo>
                  <a:cubicBezTo>
                    <a:pt x="5165" y="4950"/>
                    <a:pt x="5210" y="4816"/>
                    <a:pt x="5136" y="4742"/>
                  </a:cubicBezTo>
                  <a:cubicBezTo>
                    <a:pt x="4566" y="4263"/>
                    <a:pt x="4086" y="3784"/>
                    <a:pt x="3607" y="3304"/>
                  </a:cubicBezTo>
                  <a:lnTo>
                    <a:pt x="3607" y="3304"/>
                  </a:lnTo>
                  <a:cubicBezTo>
                    <a:pt x="3892" y="3350"/>
                    <a:pt x="4178" y="3373"/>
                    <a:pt x="4463" y="3373"/>
                  </a:cubicBezTo>
                  <a:cubicBezTo>
                    <a:pt x="4748" y="3373"/>
                    <a:pt x="5034" y="3350"/>
                    <a:pt x="5319" y="3304"/>
                  </a:cubicBezTo>
                  <a:cubicBezTo>
                    <a:pt x="5319" y="3396"/>
                    <a:pt x="5410" y="3396"/>
                    <a:pt x="5410" y="3396"/>
                  </a:cubicBezTo>
                  <a:lnTo>
                    <a:pt x="5410" y="3510"/>
                  </a:lnTo>
                  <a:cubicBezTo>
                    <a:pt x="5593" y="3601"/>
                    <a:pt x="5798" y="3784"/>
                    <a:pt x="5890" y="3966"/>
                  </a:cubicBezTo>
                  <a:cubicBezTo>
                    <a:pt x="6072" y="4172"/>
                    <a:pt x="6164" y="4354"/>
                    <a:pt x="6369" y="4537"/>
                  </a:cubicBezTo>
                  <a:cubicBezTo>
                    <a:pt x="6460" y="4537"/>
                    <a:pt x="6552" y="4446"/>
                    <a:pt x="6552" y="4354"/>
                  </a:cubicBezTo>
                  <a:lnTo>
                    <a:pt x="6072" y="3875"/>
                  </a:lnTo>
                  <a:lnTo>
                    <a:pt x="5502" y="3304"/>
                  </a:lnTo>
                  <a:lnTo>
                    <a:pt x="5593" y="3304"/>
                  </a:lnTo>
                  <a:cubicBezTo>
                    <a:pt x="5798" y="3304"/>
                    <a:pt x="5981" y="3304"/>
                    <a:pt x="6164" y="3213"/>
                  </a:cubicBezTo>
                  <a:cubicBezTo>
                    <a:pt x="6369" y="3213"/>
                    <a:pt x="6369" y="2939"/>
                    <a:pt x="6164" y="2825"/>
                  </a:cubicBezTo>
                  <a:lnTo>
                    <a:pt x="5890" y="2825"/>
                  </a:lnTo>
                  <a:cubicBezTo>
                    <a:pt x="5981" y="2551"/>
                    <a:pt x="6164" y="2368"/>
                    <a:pt x="6278" y="2163"/>
                  </a:cubicBezTo>
                  <a:cubicBezTo>
                    <a:pt x="6278" y="2072"/>
                    <a:pt x="6164" y="2072"/>
                    <a:pt x="6164" y="2072"/>
                  </a:cubicBezTo>
                  <a:cubicBezTo>
                    <a:pt x="5981" y="2254"/>
                    <a:pt x="5798" y="2551"/>
                    <a:pt x="5707" y="2734"/>
                  </a:cubicBezTo>
                  <a:cubicBezTo>
                    <a:pt x="5593" y="2734"/>
                    <a:pt x="5593" y="2825"/>
                    <a:pt x="5593" y="2825"/>
                  </a:cubicBezTo>
                  <a:lnTo>
                    <a:pt x="3790" y="2825"/>
                  </a:lnTo>
                  <a:cubicBezTo>
                    <a:pt x="4360" y="2163"/>
                    <a:pt x="4931" y="1410"/>
                    <a:pt x="5502" y="748"/>
                  </a:cubicBezTo>
                  <a:cubicBezTo>
                    <a:pt x="5577" y="673"/>
                    <a:pt x="5528" y="520"/>
                    <a:pt x="5457" y="520"/>
                  </a:cubicBezTo>
                  <a:cubicBezTo>
                    <a:pt x="5442" y="520"/>
                    <a:pt x="5426" y="526"/>
                    <a:pt x="5410" y="542"/>
                  </a:cubicBezTo>
                  <a:cubicBezTo>
                    <a:pt x="4840" y="1227"/>
                    <a:pt x="4178" y="1889"/>
                    <a:pt x="3607" y="2460"/>
                  </a:cubicBezTo>
                  <a:lnTo>
                    <a:pt x="3607" y="1501"/>
                  </a:lnTo>
                  <a:cubicBezTo>
                    <a:pt x="3790" y="1227"/>
                    <a:pt x="3995" y="930"/>
                    <a:pt x="4178" y="657"/>
                  </a:cubicBezTo>
                  <a:cubicBezTo>
                    <a:pt x="4252" y="564"/>
                    <a:pt x="4146" y="426"/>
                    <a:pt x="4054" y="426"/>
                  </a:cubicBezTo>
                  <a:cubicBezTo>
                    <a:pt x="4033" y="426"/>
                    <a:pt x="4012" y="434"/>
                    <a:pt x="3995" y="451"/>
                  </a:cubicBezTo>
                  <a:cubicBezTo>
                    <a:pt x="3881" y="748"/>
                    <a:pt x="3698" y="930"/>
                    <a:pt x="3516" y="1113"/>
                  </a:cubicBezTo>
                  <a:lnTo>
                    <a:pt x="3516" y="86"/>
                  </a:lnTo>
                  <a:cubicBezTo>
                    <a:pt x="3516" y="29"/>
                    <a:pt x="3464" y="0"/>
                    <a:pt x="34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7"/>
            <p:cNvSpPr/>
            <p:nvPr/>
          </p:nvSpPr>
          <p:spPr>
            <a:xfrm>
              <a:off x="7750711" y="2592756"/>
              <a:ext cx="21223" cy="28811"/>
            </a:xfrm>
            <a:custGeom>
              <a:avLst/>
              <a:gdLst/>
              <a:ahLst/>
              <a:cxnLst/>
              <a:rect l="l" t="t" r="r" b="b"/>
              <a:pathLst>
                <a:path w="937" h="1272" extrusionOk="0">
                  <a:moveTo>
                    <a:pt x="0" y="1"/>
                  </a:moveTo>
                  <a:lnTo>
                    <a:pt x="0" y="92"/>
                  </a:lnTo>
                  <a:cubicBezTo>
                    <a:pt x="365" y="389"/>
                    <a:pt x="571" y="754"/>
                    <a:pt x="753" y="1233"/>
                  </a:cubicBezTo>
                  <a:cubicBezTo>
                    <a:pt x="780" y="1260"/>
                    <a:pt x="807" y="1271"/>
                    <a:pt x="831" y="1271"/>
                  </a:cubicBezTo>
                  <a:cubicBezTo>
                    <a:pt x="890" y="1271"/>
                    <a:pt x="936" y="1207"/>
                    <a:pt x="936" y="1142"/>
                  </a:cubicBezTo>
                  <a:cubicBezTo>
                    <a:pt x="845" y="663"/>
                    <a:pt x="457" y="29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7"/>
            <p:cNvSpPr/>
            <p:nvPr/>
          </p:nvSpPr>
          <p:spPr>
            <a:xfrm>
              <a:off x="8399022" y="2203991"/>
              <a:ext cx="206817" cy="180498"/>
            </a:xfrm>
            <a:custGeom>
              <a:avLst/>
              <a:gdLst/>
              <a:ahLst/>
              <a:cxnLst/>
              <a:rect l="l" t="t" r="r" b="b"/>
              <a:pathLst>
                <a:path w="9131" h="7969" extrusionOk="0">
                  <a:moveTo>
                    <a:pt x="3652" y="0"/>
                  </a:moveTo>
                  <a:cubicBezTo>
                    <a:pt x="3584" y="0"/>
                    <a:pt x="3515" y="46"/>
                    <a:pt x="3515" y="137"/>
                  </a:cubicBezTo>
                  <a:cubicBezTo>
                    <a:pt x="3698" y="708"/>
                    <a:pt x="3789" y="1370"/>
                    <a:pt x="3903" y="1940"/>
                  </a:cubicBezTo>
                  <a:cubicBezTo>
                    <a:pt x="3903" y="2055"/>
                    <a:pt x="3789" y="2146"/>
                    <a:pt x="3789" y="2328"/>
                  </a:cubicBezTo>
                  <a:cubicBezTo>
                    <a:pt x="3789" y="2420"/>
                    <a:pt x="3995" y="2511"/>
                    <a:pt x="4086" y="2511"/>
                  </a:cubicBezTo>
                  <a:cubicBezTo>
                    <a:pt x="4177" y="2899"/>
                    <a:pt x="4177" y="3378"/>
                    <a:pt x="4268" y="3766"/>
                  </a:cubicBezTo>
                  <a:cubicBezTo>
                    <a:pt x="4268" y="3766"/>
                    <a:pt x="4177" y="3766"/>
                    <a:pt x="4086" y="3858"/>
                  </a:cubicBezTo>
                  <a:cubicBezTo>
                    <a:pt x="3219" y="3196"/>
                    <a:pt x="2283" y="2625"/>
                    <a:pt x="1415" y="1849"/>
                  </a:cubicBezTo>
                  <a:cubicBezTo>
                    <a:pt x="1398" y="1832"/>
                    <a:pt x="1378" y="1824"/>
                    <a:pt x="1357" y="1824"/>
                  </a:cubicBezTo>
                  <a:cubicBezTo>
                    <a:pt x="1268" y="1824"/>
                    <a:pt x="1176" y="1962"/>
                    <a:pt x="1324" y="2055"/>
                  </a:cubicBezTo>
                  <a:cubicBezTo>
                    <a:pt x="1986" y="2716"/>
                    <a:pt x="2762" y="3378"/>
                    <a:pt x="3607" y="3949"/>
                  </a:cubicBezTo>
                  <a:cubicBezTo>
                    <a:pt x="3036" y="4040"/>
                    <a:pt x="2374" y="4132"/>
                    <a:pt x="1803" y="4337"/>
                  </a:cubicBezTo>
                  <a:cubicBezTo>
                    <a:pt x="1621" y="4040"/>
                    <a:pt x="1415" y="3949"/>
                    <a:pt x="1233" y="3766"/>
                  </a:cubicBezTo>
                  <a:cubicBezTo>
                    <a:pt x="936" y="3470"/>
                    <a:pt x="662" y="3196"/>
                    <a:pt x="365" y="2990"/>
                  </a:cubicBezTo>
                  <a:cubicBezTo>
                    <a:pt x="274" y="2990"/>
                    <a:pt x="183" y="3082"/>
                    <a:pt x="274" y="3196"/>
                  </a:cubicBezTo>
                  <a:cubicBezTo>
                    <a:pt x="479" y="3470"/>
                    <a:pt x="753" y="3766"/>
                    <a:pt x="936" y="3949"/>
                  </a:cubicBezTo>
                  <a:lnTo>
                    <a:pt x="1324" y="4337"/>
                  </a:lnTo>
                  <a:cubicBezTo>
                    <a:pt x="936" y="4428"/>
                    <a:pt x="571" y="4520"/>
                    <a:pt x="183" y="4520"/>
                  </a:cubicBezTo>
                  <a:cubicBezTo>
                    <a:pt x="0" y="4520"/>
                    <a:pt x="91" y="4794"/>
                    <a:pt x="183" y="4794"/>
                  </a:cubicBezTo>
                  <a:cubicBezTo>
                    <a:pt x="753" y="4794"/>
                    <a:pt x="1324" y="4794"/>
                    <a:pt x="1803" y="4702"/>
                  </a:cubicBezTo>
                  <a:lnTo>
                    <a:pt x="1803" y="4702"/>
                  </a:lnTo>
                  <a:cubicBezTo>
                    <a:pt x="1507" y="5182"/>
                    <a:pt x="1233" y="5661"/>
                    <a:pt x="1050" y="6232"/>
                  </a:cubicBezTo>
                  <a:cubicBezTo>
                    <a:pt x="967" y="6365"/>
                    <a:pt x="1054" y="6450"/>
                    <a:pt x="1143" y="6450"/>
                  </a:cubicBezTo>
                  <a:cubicBezTo>
                    <a:pt x="1176" y="6450"/>
                    <a:pt x="1208" y="6439"/>
                    <a:pt x="1233" y="6414"/>
                  </a:cubicBezTo>
                  <a:cubicBezTo>
                    <a:pt x="1621" y="5935"/>
                    <a:pt x="1803" y="5364"/>
                    <a:pt x="2077" y="4908"/>
                  </a:cubicBezTo>
                  <a:cubicBezTo>
                    <a:pt x="2077" y="4794"/>
                    <a:pt x="2077" y="4702"/>
                    <a:pt x="1986" y="4702"/>
                  </a:cubicBezTo>
                  <a:cubicBezTo>
                    <a:pt x="2648" y="4611"/>
                    <a:pt x="3333" y="4611"/>
                    <a:pt x="3903" y="4520"/>
                  </a:cubicBezTo>
                  <a:lnTo>
                    <a:pt x="3903" y="4520"/>
                  </a:lnTo>
                  <a:cubicBezTo>
                    <a:pt x="3424" y="5364"/>
                    <a:pt x="2945" y="6323"/>
                    <a:pt x="2557" y="7281"/>
                  </a:cubicBezTo>
                  <a:cubicBezTo>
                    <a:pt x="2492" y="7411"/>
                    <a:pt x="2564" y="7540"/>
                    <a:pt x="2685" y="7540"/>
                  </a:cubicBezTo>
                  <a:cubicBezTo>
                    <a:pt x="2735" y="7540"/>
                    <a:pt x="2793" y="7518"/>
                    <a:pt x="2853" y="7464"/>
                  </a:cubicBezTo>
                  <a:cubicBezTo>
                    <a:pt x="3424" y="6505"/>
                    <a:pt x="3995" y="5570"/>
                    <a:pt x="4474" y="4520"/>
                  </a:cubicBezTo>
                  <a:cubicBezTo>
                    <a:pt x="4657" y="5182"/>
                    <a:pt x="4839" y="5844"/>
                    <a:pt x="5045" y="6505"/>
                  </a:cubicBezTo>
                  <a:cubicBezTo>
                    <a:pt x="4565" y="6893"/>
                    <a:pt x="4268" y="7373"/>
                    <a:pt x="3903" y="7761"/>
                  </a:cubicBezTo>
                  <a:cubicBezTo>
                    <a:pt x="3811" y="7835"/>
                    <a:pt x="3928" y="7968"/>
                    <a:pt x="4024" y="7968"/>
                  </a:cubicBezTo>
                  <a:cubicBezTo>
                    <a:pt x="4047" y="7968"/>
                    <a:pt x="4068" y="7961"/>
                    <a:pt x="4086" y="7943"/>
                  </a:cubicBezTo>
                  <a:cubicBezTo>
                    <a:pt x="4360" y="7555"/>
                    <a:pt x="4748" y="7281"/>
                    <a:pt x="5045" y="6893"/>
                  </a:cubicBezTo>
                  <a:cubicBezTo>
                    <a:pt x="5045" y="6985"/>
                    <a:pt x="5045" y="6985"/>
                    <a:pt x="5136" y="6985"/>
                  </a:cubicBezTo>
                  <a:cubicBezTo>
                    <a:pt x="5136" y="7190"/>
                    <a:pt x="5227" y="7281"/>
                    <a:pt x="5227" y="7464"/>
                  </a:cubicBezTo>
                  <a:cubicBezTo>
                    <a:pt x="5262" y="7534"/>
                    <a:pt x="5327" y="7564"/>
                    <a:pt x="5394" y="7564"/>
                  </a:cubicBezTo>
                  <a:cubicBezTo>
                    <a:pt x="5502" y="7564"/>
                    <a:pt x="5615" y="7486"/>
                    <a:pt x="5615" y="7373"/>
                  </a:cubicBezTo>
                  <a:lnTo>
                    <a:pt x="5615" y="7281"/>
                  </a:lnTo>
                  <a:cubicBezTo>
                    <a:pt x="5980" y="7464"/>
                    <a:pt x="6368" y="7647"/>
                    <a:pt x="6756" y="7761"/>
                  </a:cubicBezTo>
                  <a:cubicBezTo>
                    <a:pt x="6780" y="7773"/>
                    <a:pt x="6803" y="7778"/>
                    <a:pt x="6823" y="7778"/>
                  </a:cubicBezTo>
                  <a:cubicBezTo>
                    <a:pt x="6958" y="7778"/>
                    <a:pt x="7006" y="7543"/>
                    <a:pt x="6848" y="7464"/>
                  </a:cubicBezTo>
                  <a:cubicBezTo>
                    <a:pt x="6460" y="7281"/>
                    <a:pt x="5980" y="7076"/>
                    <a:pt x="5501" y="6893"/>
                  </a:cubicBezTo>
                  <a:cubicBezTo>
                    <a:pt x="5410" y="6232"/>
                    <a:pt x="5227" y="5570"/>
                    <a:pt x="5045" y="4908"/>
                  </a:cubicBezTo>
                  <a:lnTo>
                    <a:pt x="5045" y="4908"/>
                  </a:lnTo>
                  <a:cubicBezTo>
                    <a:pt x="5798" y="5273"/>
                    <a:pt x="6460" y="5661"/>
                    <a:pt x="7213" y="5935"/>
                  </a:cubicBezTo>
                  <a:cubicBezTo>
                    <a:pt x="7245" y="5953"/>
                    <a:pt x="7275" y="5961"/>
                    <a:pt x="7301" y="5961"/>
                  </a:cubicBezTo>
                  <a:cubicBezTo>
                    <a:pt x="7440" y="5961"/>
                    <a:pt x="7481" y="5738"/>
                    <a:pt x="7327" y="5661"/>
                  </a:cubicBezTo>
                  <a:cubicBezTo>
                    <a:pt x="6551" y="5273"/>
                    <a:pt x="5706" y="4794"/>
                    <a:pt x="4930" y="4337"/>
                  </a:cubicBezTo>
                  <a:cubicBezTo>
                    <a:pt x="5706" y="4132"/>
                    <a:pt x="6460" y="4040"/>
                    <a:pt x="7213" y="3766"/>
                  </a:cubicBezTo>
                  <a:cubicBezTo>
                    <a:pt x="7213" y="3858"/>
                    <a:pt x="7213" y="3858"/>
                    <a:pt x="7327" y="3858"/>
                  </a:cubicBezTo>
                  <a:cubicBezTo>
                    <a:pt x="7601" y="4040"/>
                    <a:pt x="7898" y="4223"/>
                    <a:pt x="8080" y="4428"/>
                  </a:cubicBezTo>
                  <a:cubicBezTo>
                    <a:pt x="8354" y="4611"/>
                    <a:pt x="8651" y="4908"/>
                    <a:pt x="8925" y="4999"/>
                  </a:cubicBezTo>
                  <a:cubicBezTo>
                    <a:pt x="9039" y="4999"/>
                    <a:pt x="9130" y="4908"/>
                    <a:pt x="9039" y="4794"/>
                  </a:cubicBezTo>
                  <a:cubicBezTo>
                    <a:pt x="8834" y="4611"/>
                    <a:pt x="8560" y="4428"/>
                    <a:pt x="8354" y="4337"/>
                  </a:cubicBezTo>
                  <a:cubicBezTo>
                    <a:pt x="8080" y="4132"/>
                    <a:pt x="7692" y="3949"/>
                    <a:pt x="7418" y="3766"/>
                  </a:cubicBezTo>
                  <a:lnTo>
                    <a:pt x="7510" y="3652"/>
                  </a:lnTo>
                  <a:cubicBezTo>
                    <a:pt x="7784" y="3561"/>
                    <a:pt x="7989" y="3470"/>
                    <a:pt x="8263" y="3378"/>
                  </a:cubicBezTo>
                  <a:cubicBezTo>
                    <a:pt x="8560" y="3287"/>
                    <a:pt x="8354" y="2899"/>
                    <a:pt x="8080" y="2899"/>
                  </a:cubicBezTo>
                  <a:cubicBezTo>
                    <a:pt x="7989" y="2990"/>
                    <a:pt x="7898" y="2990"/>
                    <a:pt x="7692" y="2990"/>
                  </a:cubicBezTo>
                  <a:cubicBezTo>
                    <a:pt x="7692" y="2990"/>
                    <a:pt x="7692" y="2899"/>
                    <a:pt x="7784" y="2899"/>
                  </a:cubicBezTo>
                  <a:cubicBezTo>
                    <a:pt x="7898" y="2625"/>
                    <a:pt x="7989" y="2328"/>
                    <a:pt x="7989" y="1940"/>
                  </a:cubicBezTo>
                  <a:cubicBezTo>
                    <a:pt x="7989" y="1895"/>
                    <a:pt x="7966" y="1872"/>
                    <a:pt x="7929" y="1872"/>
                  </a:cubicBezTo>
                  <a:cubicBezTo>
                    <a:pt x="7892" y="1872"/>
                    <a:pt x="7841" y="1895"/>
                    <a:pt x="7784" y="1940"/>
                  </a:cubicBezTo>
                  <a:cubicBezTo>
                    <a:pt x="7692" y="2237"/>
                    <a:pt x="7510" y="2511"/>
                    <a:pt x="7418" y="2899"/>
                  </a:cubicBezTo>
                  <a:cubicBezTo>
                    <a:pt x="7418" y="2899"/>
                    <a:pt x="7327" y="2990"/>
                    <a:pt x="7327" y="3082"/>
                  </a:cubicBezTo>
                  <a:cubicBezTo>
                    <a:pt x="6551" y="3287"/>
                    <a:pt x="5798" y="3470"/>
                    <a:pt x="4930" y="3652"/>
                  </a:cubicBezTo>
                  <a:cubicBezTo>
                    <a:pt x="5501" y="2511"/>
                    <a:pt x="6072" y="1370"/>
                    <a:pt x="6642" y="343"/>
                  </a:cubicBezTo>
                  <a:cubicBezTo>
                    <a:pt x="6726" y="191"/>
                    <a:pt x="6587" y="102"/>
                    <a:pt x="6472" y="102"/>
                  </a:cubicBezTo>
                  <a:cubicBezTo>
                    <a:pt x="6431" y="102"/>
                    <a:pt x="6392" y="113"/>
                    <a:pt x="6368" y="137"/>
                  </a:cubicBezTo>
                  <a:cubicBezTo>
                    <a:pt x="5798" y="1187"/>
                    <a:pt x="5227" y="2237"/>
                    <a:pt x="4657" y="3196"/>
                  </a:cubicBezTo>
                  <a:cubicBezTo>
                    <a:pt x="4565" y="2808"/>
                    <a:pt x="4360" y="2420"/>
                    <a:pt x="4268" y="1940"/>
                  </a:cubicBezTo>
                  <a:cubicBezTo>
                    <a:pt x="4474" y="1575"/>
                    <a:pt x="4657" y="1096"/>
                    <a:pt x="4839" y="708"/>
                  </a:cubicBezTo>
                  <a:cubicBezTo>
                    <a:pt x="4904" y="579"/>
                    <a:pt x="4786" y="450"/>
                    <a:pt x="4679" y="450"/>
                  </a:cubicBezTo>
                  <a:cubicBezTo>
                    <a:pt x="4634" y="450"/>
                    <a:pt x="4592" y="472"/>
                    <a:pt x="4565" y="525"/>
                  </a:cubicBezTo>
                  <a:cubicBezTo>
                    <a:pt x="4474" y="799"/>
                    <a:pt x="4268" y="1096"/>
                    <a:pt x="4177" y="1370"/>
                  </a:cubicBezTo>
                  <a:cubicBezTo>
                    <a:pt x="3995" y="1005"/>
                    <a:pt x="3903" y="525"/>
                    <a:pt x="3789" y="137"/>
                  </a:cubicBezTo>
                  <a:cubicBezTo>
                    <a:pt x="3789" y="46"/>
                    <a:pt x="3721" y="0"/>
                    <a:pt x="3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7"/>
            <p:cNvSpPr/>
            <p:nvPr/>
          </p:nvSpPr>
          <p:spPr>
            <a:xfrm>
              <a:off x="8450710" y="2224670"/>
              <a:ext cx="36738" cy="28788"/>
            </a:xfrm>
            <a:custGeom>
              <a:avLst/>
              <a:gdLst/>
              <a:ahLst/>
              <a:cxnLst/>
              <a:rect l="l" t="t" r="r" b="b"/>
              <a:pathLst>
                <a:path w="1622" h="1271" extrusionOk="0">
                  <a:moveTo>
                    <a:pt x="1" y="0"/>
                  </a:moveTo>
                  <a:cubicBezTo>
                    <a:pt x="571" y="274"/>
                    <a:pt x="937" y="753"/>
                    <a:pt x="1416" y="1233"/>
                  </a:cubicBezTo>
                  <a:cubicBezTo>
                    <a:pt x="1443" y="1260"/>
                    <a:pt x="1471" y="1271"/>
                    <a:pt x="1499" y="1271"/>
                  </a:cubicBezTo>
                  <a:cubicBezTo>
                    <a:pt x="1564" y="1271"/>
                    <a:pt x="1621" y="1206"/>
                    <a:pt x="1621" y="1142"/>
                  </a:cubicBezTo>
                  <a:cubicBezTo>
                    <a:pt x="1233" y="571"/>
                    <a:pt x="663" y="18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7"/>
            <p:cNvSpPr/>
            <p:nvPr/>
          </p:nvSpPr>
          <p:spPr>
            <a:xfrm>
              <a:off x="7821538" y="1543607"/>
              <a:ext cx="206455" cy="179932"/>
            </a:xfrm>
            <a:custGeom>
              <a:avLst/>
              <a:gdLst/>
              <a:ahLst/>
              <a:cxnLst/>
              <a:rect l="l" t="t" r="r" b="b"/>
              <a:pathLst>
                <a:path w="9115" h="7944" extrusionOk="0">
                  <a:moveTo>
                    <a:pt x="3675" y="0"/>
                  </a:moveTo>
                  <a:cubicBezTo>
                    <a:pt x="3594" y="0"/>
                    <a:pt x="3515" y="78"/>
                    <a:pt x="3515" y="191"/>
                  </a:cubicBezTo>
                  <a:cubicBezTo>
                    <a:pt x="3721" y="762"/>
                    <a:pt x="3812" y="1332"/>
                    <a:pt x="3903" y="1903"/>
                  </a:cubicBezTo>
                  <a:cubicBezTo>
                    <a:pt x="3903" y="1994"/>
                    <a:pt x="3812" y="2200"/>
                    <a:pt x="3812" y="2291"/>
                  </a:cubicBezTo>
                  <a:cubicBezTo>
                    <a:pt x="3745" y="2425"/>
                    <a:pt x="3825" y="2509"/>
                    <a:pt x="3909" y="2509"/>
                  </a:cubicBezTo>
                  <a:cubicBezTo>
                    <a:pt x="3939" y="2509"/>
                    <a:pt x="3970" y="2498"/>
                    <a:pt x="3995" y="2474"/>
                  </a:cubicBezTo>
                  <a:cubicBezTo>
                    <a:pt x="4086" y="2862"/>
                    <a:pt x="4177" y="3341"/>
                    <a:pt x="4291" y="3706"/>
                  </a:cubicBezTo>
                  <a:cubicBezTo>
                    <a:pt x="4291" y="3820"/>
                    <a:pt x="4177" y="3820"/>
                    <a:pt x="4086" y="3820"/>
                  </a:cubicBezTo>
                  <a:cubicBezTo>
                    <a:pt x="3241" y="3250"/>
                    <a:pt x="2283" y="2565"/>
                    <a:pt x="1438" y="1812"/>
                  </a:cubicBezTo>
                  <a:cubicBezTo>
                    <a:pt x="1418" y="1795"/>
                    <a:pt x="1395" y="1787"/>
                    <a:pt x="1371" y="1787"/>
                  </a:cubicBezTo>
                  <a:cubicBezTo>
                    <a:pt x="1267" y="1787"/>
                    <a:pt x="1158" y="1940"/>
                    <a:pt x="1233" y="2108"/>
                  </a:cubicBezTo>
                  <a:cubicBezTo>
                    <a:pt x="2009" y="2679"/>
                    <a:pt x="2762" y="3341"/>
                    <a:pt x="3607" y="3912"/>
                  </a:cubicBezTo>
                  <a:cubicBezTo>
                    <a:pt x="2945" y="4003"/>
                    <a:pt x="2374" y="4185"/>
                    <a:pt x="1803" y="4277"/>
                  </a:cubicBezTo>
                  <a:cubicBezTo>
                    <a:pt x="1621" y="4094"/>
                    <a:pt x="1438" y="3912"/>
                    <a:pt x="1142" y="3706"/>
                  </a:cubicBezTo>
                  <a:cubicBezTo>
                    <a:pt x="959" y="3523"/>
                    <a:pt x="662" y="3250"/>
                    <a:pt x="388" y="3044"/>
                  </a:cubicBezTo>
                  <a:cubicBezTo>
                    <a:pt x="362" y="3017"/>
                    <a:pt x="333" y="3006"/>
                    <a:pt x="306" y="3006"/>
                  </a:cubicBezTo>
                  <a:cubicBezTo>
                    <a:pt x="240" y="3006"/>
                    <a:pt x="183" y="3071"/>
                    <a:pt x="183" y="3135"/>
                  </a:cubicBezTo>
                  <a:lnTo>
                    <a:pt x="959" y="3912"/>
                  </a:lnTo>
                  <a:cubicBezTo>
                    <a:pt x="1050" y="4094"/>
                    <a:pt x="1233" y="4185"/>
                    <a:pt x="1324" y="4391"/>
                  </a:cubicBezTo>
                  <a:cubicBezTo>
                    <a:pt x="959" y="4391"/>
                    <a:pt x="571" y="4482"/>
                    <a:pt x="183" y="4573"/>
                  </a:cubicBezTo>
                  <a:cubicBezTo>
                    <a:pt x="0" y="4573"/>
                    <a:pt x="92" y="4847"/>
                    <a:pt x="183" y="4847"/>
                  </a:cubicBezTo>
                  <a:cubicBezTo>
                    <a:pt x="754" y="4756"/>
                    <a:pt x="1233" y="4756"/>
                    <a:pt x="1803" y="4665"/>
                  </a:cubicBezTo>
                  <a:lnTo>
                    <a:pt x="1803" y="4756"/>
                  </a:lnTo>
                  <a:cubicBezTo>
                    <a:pt x="1530" y="5235"/>
                    <a:pt x="1233" y="5715"/>
                    <a:pt x="959" y="6194"/>
                  </a:cubicBezTo>
                  <a:cubicBezTo>
                    <a:pt x="959" y="6323"/>
                    <a:pt x="1050" y="6452"/>
                    <a:pt x="1136" y="6452"/>
                  </a:cubicBezTo>
                  <a:cubicBezTo>
                    <a:pt x="1172" y="6452"/>
                    <a:pt x="1206" y="6430"/>
                    <a:pt x="1233" y="6377"/>
                  </a:cubicBezTo>
                  <a:cubicBezTo>
                    <a:pt x="1530" y="5897"/>
                    <a:pt x="1803" y="5418"/>
                    <a:pt x="2100" y="4847"/>
                  </a:cubicBezTo>
                  <a:cubicBezTo>
                    <a:pt x="2100" y="4847"/>
                    <a:pt x="2100" y="4756"/>
                    <a:pt x="2009" y="4665"/>
                  </a:cubicBezTo>
                  <a:cubicBezTo>
                    <a:pt x="2671" y="4665"/>
                    <a:pt x="3241" y="4573"/>
                    <a:pt x="3903" y="4482"/>
                  </a:cubicBezTo>
                  <a:lnTo>
                    <a:pt x="3903" y="4482"/>
                  </a:lnTo>
                  <a:cubicBezTo>
                    <a:pt x="3424" y="5327"/>
                    <a:pt x="2945" y="6285"/>
                    <a:pt x="2465" y="7244"/>
                  </a:cubicBezTo>
                  <a:cubicBezTo>
                    <a:pt x="2401" y="7373"/>
                    <a:pt x="2530" y="7502"/>
                    <a:pt x="2644" y="7502"/>
                  </a:cubicBezTo>
                  <a:cubicBezTo>
                    <a:pt x="2691" y="7502"/>
                    <a:pt x="2735" y="7480"/>
                    <a:pt x="2762" y="7427"/>
                  </a:cubicBezTo>
                  <a:cubicBezTo>
                    <a:pt x="3424" y="6468"/>
                    <a:pt x="3903" y="5532"/>
                    <a:pt x="4474" y="4573"/>
                  </a:cubicBezTo>
                  <a:cubicBezTo>
                    <a:pt x="4657" y="5235"/>
                    <a:pt x="4748" y="5897"/>
                    <a:pt x="4953" y="6559"/>
                  </a:cubicBezTo>
                  <a:cubicBezTo>
                    <a:pt x="4565" y="6947"/>
                    <a:pt x="4291" y="7335"/>
                    <a:pt x="3903" y="7815"/>
                  </a:cubicBezTo>
                  <a:cubicBezTo>
                    <a:pt x="3839" y="7879"/>
                    <a:pt x="3866" y="7944"/>
                    <a:pt x="3919" y="7944"/>
                  </a:cubicBezTo>
                  <a:cubicBezTo>
                    <a:pt x="3941" y="7944"/>
                    <a:pt x="3968" y="7933"/>
                    <a:pt x="3995" y="7906"/>
                  </a:cubicBezTo>
                  <a:cubicBezTo>
                    <a:pt x="4383" y="7609"/>
                    <a:pt x="4748" y="7244"/>
                    <a:pt x="5045" y="6856"/>
                  </a:cubicBezTo>
                  <a:cubicBezTo>
                    <a:pt x="5045" y="6947"/>
                    <a:pt x="5045" y="6947"/>
                    <a:pt x="5136" y="6947"/>
                  </a:cubicBezTo>
                  <a:lnTo>
                    <a:pt x="5136" y="7039"/>
                  </a:lnTo>
                  <a:cubicBezTo>
                    <a:pt x="5136" y="7130"/>
                    <a:pt x="5227" y="7335"/>
                    <a:pt x="5227" y="7427"/>
                  </a:cubicBezTo>
                  <a:cubicBezTo>
                    <a:pt x="5266" y="7541"/>
                    <a:pt x="5340" y="7592"/>
                    <a:pt x="5413" y="7592"/>
                  </a:cubicBezTo>
                  <a:cubicBezTo>
                    <a:pt x="5515" y="7592"/>
                    <a:pt x="5615" y="7494"/>
                    <a:pt x="5615" y="7335"/>
                  </a:cubicBezTo>
                  <a:cubicBezTo>
                    <a:pt x="5615" y="7335"/>
                    <a:pt x="5615" y="7296"/>
                    <a:pt x="5590" y="7269"/>
                  </a:cubicBezTo>
                  <a:lnTo>
                    <a:pt x="5590" y="7269"/>
                  </a:lnTo>
                  <a:cubicBezTo>
                    <a:pt x="6037" y="7444"/>
                    <a:pt x="6387" y="7619"/>
                    <a:pt x="6757" y="7815"/>
                  </a:cubicBezTo>
                  <a:cubicBezTo>
                    <a:pt x="6848" y="7815"/>
                    <a:pt x="6939" y="7609"/>
                    <a:pt x="6848" y="7518"/>
                  </a:cubicBezTo>
                  <a:cubicBezTo>
                    <a:pt x="6369" y="7244"/>
                    <a:pt x="6003" y="7039"/>
                    <a:pt x="5524" y="6856"/>
                  </a:cubicBezTo>
                  <a:cubicBezTo>
                    <a:pt x="5319" y="6194"/>
                    <a:pt x="5227" y="5532"/>
                    <a:pt x="5045" y="4847"/>
                  </a:cubicBezTo>
                  <a:lnTo>
                    <a:pt x="5045" y="4847"/>
                  </a:lnTo>
                  <a:cubicBezTo>
                    <a:pt x="5707" y="5327"/>
                    <a:pt x="6460" y="5715"/>
                    <a:pt x="7236" y="5989"/>
                  </a:cubicBezTo>
                  <a:cubicBezTo>
                    <a:pt x="7327" y="5989"/>
                    <a:pt x="7510" y="5715"/>
                    <a:pt x="7327" y="5715"/>
                  </a:cubicBezTo>
                  <a:cubicBezTo>
                    <a:pt x="6460" y="5235"/>
                    <a:pt x="5707" y="4756"/>
                    <a:pt x="4953" y="4277"/>
                  </a:cubicBezTo>
                  <a:cubicBezTo>
                    <a:pt x="5707" y="4185"/>
                    <a:pt x="6460" y="4003"/>
                    <a:pt x="7145" y="3706"/>
                  </a:cubicBezTo>
                  <a:cubicBezTo>
                    <a:pt x="7236" y="3820"/>
                    <a:pt x="7236" y="3820"/>
                    <a:pt x="7327" y="3820"/>
                  </a:cubicBezTo>
                  <a:lnTo>
                    <a:pt x="7327" y="3912"/>
                  </a:lnTo>
                  <a:cubicBezTo>
                    <a:pt x="7601" y="4094"/>
                    <a:pt x="7807" y="4277"/>
                    <a:pt x="8080" y="4482"/>
                  </a:cubicBezTo>
                  <a:cubicBezTo>
                    <a:pt x="8377" y="4665"/>
                    <a:pt x="8651" y="4847"/>
                    <a:pt x="8948" y="4961"/>
                  </a:cubicBezTo>
                  <a:cubicBezTo>
                    <a:pt x="8964" y="4977"/>
                    <a:pt x="8980" y="4984"/>
                    <a:pt x="8995" y="4984"/>
                  </a:cubicBezTo>
                  <a:cubicBezTo>
                    <a:pt x="9065" y="4984"/>
                    <a:pt x="9114" y="4831"/>
                    <a:pt x="9039" y="4756"/>
                  </a:cubicBezTo>
                  <a:cubicBezTo>
                    <a:pt x="8857" y="4573"/>
                    <a:pt x="8560" y="4391"/>
                    <a:pt x="8286" y="4277"/>
                  </a:cubicBezTo>
                  <a:cubicBezTo>
                    <a:pt x="7989" y="4094"/>
                    <a:pt x="7715" y="3912"/>
                    <a:pt x="7419" y="3706"/>
                  </a:cubicBezTo>
                  <a:lnTo>
                    <a:pt x="7419" y="3615"/>
                  </a:lnTo>
                  <a:cubicBezTo>
                    <a:pt x="7715" y="3523"/>
                    <a:pt x="7989" y="3432"/>
                    <a:pt x="8286" y="3341"/>
                  </a:cubicBezTo>
                  <a:cubicBezTo>
                    <a:pt x="8449" y="3259"/>
                    <a:pt x="8393" y="2939"/>
                    <a:pt x="8166" y="2939"/>
                  </a:cubicBezTo>
                  <a:cubicBezTo>
                    <a:pt x="8140" y="2939"/>
                    <a:pt x="8111" y="2943"/>
                    <a:pt x="8080" y="2953"/>
                  </a:cubicBezTo>
                  <a:lnTo>
                    <a:pt x="7715" y="2953"/>
                  </a:lnTo>
                  <a:lnTo>
                    <a:pt x="7715" y="2862"/>
                  </a:lnTo>
                  <a:cubicBezTo>
                    <a:pt x="7807" y="2565"/>
                    <a:pt x="7989" y="2291"/>
                    <a:pt x="7989" y="1994"/>
                  </a:cubicBezTo>
                  <a:cubicBezTo>
                    <a:pt x="7989" y="1930"/>
                    <a:pt x="7943" y="1865"/>
                    <a:pt x="7884" y="1865"/>
                  </a:cubicBezTo>
                  <a:cubicBezTo>
                    <a:pt x="7860" y="1865"/>
                    <a:pt x="7833" y="1876"/>
                    <a:pt x="7807" y="1903"/>
                  </a:cubicBezTo>
                  <a:cubicBezTo>
                    <a:pt x="7601" y="2200"/>
                    <a:pt x="7510" y="2565"/>
                    <a:pt x="7419" y="2862"/>
                  </a:cubicBezTo>
                  <a:cubicBezTo>
                    <a:pt x="7419" y="2953"/>
                    <a:pt x="7327" y="2953"/>
                    <a:pt x="7327" y="3044"/>
                  </a:cubicBezTo>
                  <a:cubicBezTo>
                    <a:pt x="6574" y="3250"/>
                    <a:pt x="5707" y="3432"/>
                    <a:pt x="4953" y="3615"/>
                  </a:cubicBezTo>
                  <a:cubicBezTo>
                    <a:pt x="5524" y="2474"/>
                    <a:pt x="6095" y="1424"/>
                    <a:pt x="6665" y="282"/>
                  </a:cubicBezTo>
                  <a:cubicBezTo>
                    <a:pt x="6665" y="219"/>
                    <a:pt x="6568" y="113"/>
                    <a:pt x="6477" y="113"/>
                  </a:cubicBezTo>
                  <a:cubicBezTo>
                    <a:pt x="6436" y="113"/>
                    <a:pt x="6397" y="134"/>
                    <a:pt x="6369" y="191"/>
                  </a:cubicBezTo>
                  <a:cubicBezTo>
                    <a:pt x="5798" y="1150"/>
                    <a:pt x="5227" y="2200"/>
                    <a:pt x="4657" y="3250"/>
                  </a:cubicBezTo>
                  <a:cubicBezTo>
                    <a:pt x="4474" y="2770"/>
                    <a:pt x="4383" y="2382"/>
                    <a:pt x="4291" y="1994"/>
                  </a:cubicBezTo>
                  <a:cubicBezTo>
                    <a:pt x="4474" y="1538"/>
                    <a:pt x="4657" y="1150"/>
                    <a:pt x="4862" y="670"/>
                  </a:cubicBezTo>
                  <a:cubicBezTo>
                    <a:pt x="4862" y="542"/>
                    <a:pt x="4760" y="402"/>
                    <a:pt x="4668" y="402"/>
                  </a:cubicBezTo>
                  <a:cubicBezTo>
                    <a:pt x="4629" y="402"/>
                    <a:pt x="4592" y="427"/>
                    <a:pt x="4565" y="488"/>
                  </a:cubicBezTo>
                  <a:cubicBezTo>
                    <a:pt x="4383" y="762"/>
                    <a:pt x="4291" y="1058"/>
                    <a:pt x="4086" y="1424"/>
                  </a:cubicBezTo>
                  <a:cubicBezTo>
                    <a:pt x="3995" y="967"/>
                    <a:pt x="3903" y="488"/>
                    <a:pt x="3812" y="100"/>
                  </a:cubicBezTo>
                  <a:cubicBezTo>
                    <a:pt x="3777" y="30"/>
                    <a:pt x="3726" y="0"/>
                    <a:pt x="3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7"/>
            <p:cNvSpPr/>
            <p:nvPr/>
          </p:nvSpPr>
          <p:spPr>
            <a:xfrm>
              <a:off x="7871164" y="1562905"/>
              <a:ext cx="38256" cy="31325"/>
            </a:xfrm>
            <a:custGeom>
              <a:avLst/>
              <a:gdLst/>
              <a:ahLst/>
              <a:cxnLst/>
              <a:rect l="l" t="t" r="r" b="b"/>
              <a:pathLst>
                <a:path w="1689" h="1383" extrusionOk="0">
                  <a:moveTo>
                    <a:pt x="92" y="1"/>
                  </a:moveTo>
                  <a:cubicBezTo>
                    <a:pt x="92" y="1"/>
                    <a:pt x="1" y="1"/>
                    <a:pt x="92" y="115"/>
                  </a:cubicBezTo>
                  <a:cubicBezTo>
                    <a:pt x="662" y="389"/>
                    <a:pt x="1050" y="777"/>
                    <a:pt x="1530" y="1348"/>
                  </a:cubicBezTo>
                  <a:cubicBezTo>
                    <a:pt x="1530" y="1372"/>
                    <a:pt x="1542" y="1383"/>
                    <a:pt x="1559" y="1383"/>
                  </a:cubicBezTo>
                  <a:cubicBezTo>
                    <a:pt x="1607" y="1383"/>
                    <a:pt x="1688" y="1294"/>
                    <a:pt x="1621" y="1142"/>
                  </a:cubicBezTo>
                  <a:cubicBezTo>
                    <a:pt x="1324" y="572"/>
                    <a:pt x="662" y="206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7"/>
            <p:cNvSpPr/>
            <p:nvPr/>
          </p:nvSpPr>
          <p:spPr>
            <a:xfrm>
              <a:off x="7306612" y="1046575"/>
              <a:ext cx="123057" cy="117418"/>
            </a:xfrm>
            <a:custGeom>
              <a:avLst/>
              <a:gdLst/>
              <a:ahLst/>
              <a:cxnLst/>
              <a:rect l="l" t="t" r="r" b="b"/>
              <a:pathLst>
                <a:path w="5433" h="5184" extrusionOk="0">
                  <a:moveTo>
                    <a:pt x="2192" y="0"/>
                  </a:moveTo>
                  <a:cubicBezTo>
                    <a:pt x="2146" y="0"/>
                    <a:pt x="2100" y="29"/>
                    <a:pt x="2100" y="86"/>
                  </a:cubicBezTo>
                  <a:cubicBezTo>
                    <a:pt x="2192" y="748"/>
                    <a:pt x="2192" y="1318"/>
                    <a:pt x="2283" y="1980"/>
                  </a:cubicBezTo>
                  <a:cubicBezTo>
                    <a:pt x="2009" y="1798"/>
                    <a:pt x="1712" y="1501"/>
                    <a:pt x="1347" y="1318"/>
                  </a:cubicBezTo>
                  <a:lnTo>
                    <a:pt x="1347" y="839"/>
                  </a:lnTo>
                  <a:cubicBezTo>
                    <a:pt x="1347" y="542"/>
                    <a:pt x="1347" y="360"/>
                    <a:pt x="1233" y="86"/>
                  </a:cubicBezTo>
                  <a:cubicBezTo>
                    <a:pt x="1233" y="86"/>
                    <a:pt x="1142" y="86"/>
                    <a:pt x="1142" y="177"/>
                  </a:cubicBezTo>
                  <a:lnTo>
                    <a:pt x="1142" y="839"/>
                  </a:lnTo>
                  <a:lnTo>
                    <a:pt x="1142" y="1227"/>
                  </a:lnTo>
                  <a:cubicBezTo>
                    <a:pt x="959" y="1022"/>
                    <a:pt x="662" y="839"/>
                    <a:pt x="480" y="748"/>
                  </a:cubicBezTo>
                  <a:cubicBezTo>
                    <a:pt x="461" y="729"/>
                    <a:pt x="443" y="722"/>
                    <a:pt x="426" y="722"/>
                  </a:cubicBezTo>
                  <a:cubicBezTo>
                    <a:pt x="359" y="722"/>
                    <a:pt x="315" y="839"/>
                    <a:pt x="388" y="839"/>
                  </a:cubicBezTo>
                  <a:cubicBezTo>
                    <a:pt x="662" y="1113"/>
                    <a:pt x="868" y="1318"/>
                    <a:pt x="1142" y="1501"/>
                  </a:cubicBezTo>
                  <a:cubicBezTo>
                    <a:pt x="868" y="1592"/>
                    <a:pt x="480" y="1684"/>
                    <a:pt x="92" y="1889"/>
                  </a:cubicBezTo>
                  <a:cubicBezTo>
                    <a:pt x="0" y="1889"/>
                    <a:pt x="0" y="2072"/>
                    <a:pt x="206" y="2072"/>
                  </a:cubicBezTo>
                  <a:cubicBezTo>
                    <a:pt x="480" y="1980"/>
                    <a:pt x="868" y="1889"/>
                    <a:pt x="1233" y="1684"/>
                  </a:cubicBezTo>
                  <a:lnTo>
                    <a:pt x="1233" y="1592"/>
                  </a:lnTo>
                  <a:cubicBezTo>
                    <a:pt x="1621" y="1889"/>
                    <a:pt x="1918" y="2163"/>
                    <a:pt x="2192" y="2368"/>
                  </a:cubicBezTo>
                  <a:cubicBezTo>
                    <a:pt x="1621" y="2551"/>
                    <a:pt x="959" y="2734"/>
                    <a:pt x="388" y="3030"/>
                  </a:cubicBezTo>
                  <a:cubicBezTo>
                    <a:pt x="206" y="3030"/>
                    <a:pt x="297" y="3213"/>
                    <a:pt x="388" y="3213"/>
                  </a:cubicBezTo>
                  <a:cubicBezTo>
                    <a:pt x="1050" y="3030"/>
                    <a:pt x="1803" y="2825"/>
                    <a:pt x="2488" y="2642"/>
                  </a:cubicBezTo>
                  <a:lnTo>
                    <a:pt x="2488" y="2642"/>
                  </a:lnTo>
                  <a:cubicBezTo>
                    <a:pt x="2192" y="3030"/>
                    <a:pt x="2009" y="3395"/>
                    <a:pt x="1803" y="3783"/>
                  </a:cubicBezTo>
                  <a:cubicBezTo>
                    <a:pt x="1438" y="3783"/>
                    <a:pt x="1050" y="3875"/>
                    <a:pt x="776" y="3875"/>
                  </a:cubicBezTo>
                  <a:cubicBezTo>
                    <a:pt x="662" y="3875"/>
                    <a:pt x="662" y="3966"/>
                    <a:pt x="776" y="3966"/>
                  </a:cubicBezTo>
                  <a:lnTo>
                    <a:pt x="1621" y="3966"/>
                  </a:lnTo>
                  <a:lnTo>
                    <a:pt x="1621" y="4080"/>
                  </a:lnTo>
                  <a:cubicBezTo>
                    <a:pt x="1621" y="4172"/>
                    <a:pt x="1530" y="4263"/>
                    <a:pt x="1530" y="4354"/>
                  </a:cubicBezTo>
                  <a:cubicBezTo>
                    <a:pt x="1465" y="4419"/>
                    <a:pt x="1537" y="4483"/>
                    <a:pt x="1618" y="4483"/>
                  </a:cubicBezTo>
                  <a:cubicBezTo>
                    <a:pt x="1651" y="4483"/>
                    <a:pt x="1685" y="4472"/>
                    <a:pt x="1712" y="4445"/>
                  </a:cubicBezTo>
                  <a:lnTo>
                    <a:pt x="1712" y="4354"/>
                  </a:lnTo>
                  <a:cubicBezTo>
                    <a:pt x="1803" y="4651"/>
                    <a:pt x="1918" y="4925"/>
                    <a:pt x="2009" y="5107"/>
                  </a:cubicBezTo>
                  <a:cubicBezTo>
                    <a:pt x="2048" y="5156"/>
                    <a:pt x="2104" y="5184"/>
                    <a:pt x="2147" y="5184"/>
                  </a:cubicBezTo>
                  <a:cubicBezTo>
                    <a:pt x="2206" y="5184"/>
                    <a:pt x="2244" y="5134"/>
                    <a:pt x="2192" y="5016"/>
                  </a:cubicBezTo>
                  <a:lnTo>
                    <a:pt x="1918" y="4172"/>
                  </a:lnTo>
                  <a:cubicBezTo>
                    <a:pt x="2100" y="3783"/>
                    <a:pt x="2374" y="3395"/>
                    <a:pt x="2580" y="3122"/>
                  </a:cubicBezTo>
                  <a:cubicBezTo>
                    <a:pt x="2671" y="3601"/>
                    <a:pt x="2853" y="4080"/>
                    <a:pt x="3059" y="4537"/>
                  </a:cubicBezTo>
                  <a:cubicBezTo>
                    <a:pt x="3086" y="4571"/>
                    <a:pt x="3114" y="4585"/>
                    <a:pt x="3138" y="4585"/>
                  </a:cubicBezTo>
                  <a:cubicBezTo>
                    <a:pt x="3197" y="4585"/>
                    <a:pt x="3241" y="4509"/>
                    <a:pt x="3241" y="4445"/>
                  </a:cubicBezTo>
                  <a:cubicBezTo>
                    <a:pt x="3059" y="3875"/>
                    <a:pt x="2945" y="3304"/>
                    <a:pt x="2762" y="2734"/>
                  </a:cubicBezTo>
                  <a:lnTo>
                    <a:pt x="2762" y="2734"/>
                  </a:lnTo>
                  <a:cubicBezTo>
                    <a:pt x="3150" y="3030"/>
                    <a:pt x="3630" y="3304"/>
                    <a:pt x="3995" y="3510"/>
                  </a:cubicBezTo>
                  <a:cubicBezTo>
                    <a:pt x="3995" y="3510"/>
                    <a:pt x="3995" y="3601"/>
                    <a:pt x="4086" y="3601"/>
                  </a:cubicBezTo>
                  <a:cubicBezTo>
                    <a:pt x="4086" y="3875"/>
                    <a:pt x="4086" y="4080"/>
                    <a:pt x="4200" y="4263"/>
                  </a:cubicBezTo>
                  <a:cubicBezTo>
                    <a:pt x="4200" y="4445"/>
                    <a:pt x="4200" y="4651"/>
                    <a:pt x="4291" y="4833"/>
                  </a:cubicBezTo>
                  <a:cubicBezTo>
                    <a:pt x="4291" y="4864"/>
                    <a:pt x="4312" y="4874"/>
                    <a:pt x="4339" y="4874"/>
                  </a:cubicBezTo>
                  <a:cubicBezTo>
                    <a:pt x="4393" y="4874"/>
                    <a:pt x="4474" y="4833"/>
                    <a:pt x="4474" y="4833"/>
                  </a:cubicBezTo>
                  <a:cubicBezTo>
                    <a:pt x="4474" y="4651"/>
                    <a:pt x="4383" y="4445"/>
                    <a:pt x="4383" y="4263"/>
                  </a:cubicBezTo>
                  <a:cubicBezTo>
                    <a:pt x="4291" y="4080"/>
                    <a:pt x="4200" y="3783"/>
                    <a:pt x="4200" y="3601"/>
                  </a:cubicBezTo>
                  <a:lnTo>
                    <a:pt x="4200" y="3601"/>
                  </a:lnTo>
                  <a:cubicBezTo>
                    <a:pt x="4383" y="3692"/>
                    <a:pt x="4565" y="3783"/>
                    <a:pt x="4771" y="3783"/>
                  </a:cubicBezTo>
                  <a:cubicBezTo>
                    <a:pt x="4784" y="3796"/>
                    <a:pt x="4796" y="3802"/>
                    <a:pt x="4809" y="3802"/>
                  </a:cubicBezTo>
                  <a:cubicBezTo>
                    <a:pt x="4884" y="3802"/>
                    <a:pt x="4941" y="3588"/>
                    <a:pt x="4862" y="3510"/>
                  </a:cubicBezTo>
                  <a:cubicBezTo>
                    <a:pt x="4771" y="3510"/>
                    <a:pt x="4657" y="3395"/>
                    <a:pt x="4657" y="3395"/>
                  </a:cubicBezTo>
                  <a:cubicBezTo>
                    <a:pt x="4862" y="3304"/>
                    <a:pt x="5045" y="3213"/>
                    <a:pt x="5227" y="3030"/>
                  </a:cubicBezTo>
                  <a:cubicBezTo>
                    <a:pt x="5227" y="3030"/>
                    <a:pt x="5227" y="2939"/>
                    <a:pt x="5136" y="2939"/>
                  </a:cubicBezTo>
                  <a:cubicBezTo>
                    <a:pt x="4953" y="3030"/>
                    <a:pt x="4771" y="3122"/>
                    <a:pt x="4565" y="3213"/>
                  </a:cubicBezTo>
                  <a:lnTo>
                    <a:pt x="4383" y="3213"/>
                  </a:lnTo>
                  <a:cubicBezTo>
                    <a:pt x="3995" y="3030"/>
                    <a:pt x="3515" y="2734"/>
                    <a:pt x="3059" y="2460"/>
                  </a:cubicBezTo>
                  <a:cubicBezTo>
                    <a:pt x="3812" y="2163"/>
                    <a:pt x="4565" y="1980"/>
                    <a:pt x="5341" y="1684"/>
                  </a:cubicBezTo>
                  <a:cubicBezTo>
                    <a:pt x="5433" y="1684"/>
                    <a:pt x="5433" y="1501"/>
                    <a:pt x="5341" y="1501"/>
                  </a:cubicBezTo>
                  <a:cubicBezTo>
                    <a:pt x="4565" y="1684"/>
                    <a:pt x="3812" y="1889"/>
                    <a:pt x="3150" y="2072"/>
                  </a:cubicBezTo>
                  <a:cubicBezTo>
                    <a:pt x="3241" y="1889"/>
                    <a:pt x="3424" y="1592"/>
                    <a:pt x="3515" y="1410"/>
                  </a:cubicBezTo>
                  <a:cubicBezTo>
                    <a:pt x="3812" y="1318"/>
                    <a:pt x="4086" y="1113"/>
                    <a:pt x="4383" y="1022"/>
                  </a:cubicBezTo>
                  <a:cubicBezTo>
                    <a:pt x="4474" y="1022"/>
                    <a:pt x="4474" y="839"/>
                    <a:pt x="4291" y="839"/>
                  </a:cubicBezTo>
                  <a:cubicBezTo>
                    <a:pt x="4086" y="930"/>
                    <a:pt x="3903" y="1022"/>
                    <a:pt x="3721" y="1022"/>
                  </a:cubicBezTo>
                  <a:cubicBezTo>
                    <a:pt x="3812" y="839"/>
                    <a:pt x="3995" y="542"/>
                    <a:pt x="4086" y="360"/>
                  </a:cubicBezTo>
                  <a:cubicBezTo>
                    <a:pt x="4153" y="253"/>
                    <a:pt x="4141" y="208"/>
                    <a:pt x="4102" y="208"/>
                  </a:cubicBezTo>
                  <a:cubicBezTo>
                    <a:pt x="4074" y="208"/>
                    <a:pt x="4033" y="231"/>
                    <a:pt x="3995" y="268"/>
                  </a:cubicBezTo>
                  <a:cubicBezTo>
                    <a:pt x="3812" y="542"/>
                    <a:pt x="3630" y="930"/>
                    <a:pt x="3333" y="1227"/>
                  </a:cubicBezTo>
                  <a:cubicBezTo>
                    <a:pt x="3333" y="1227"/>
                    <a:pt x="3241" y="1318"/>
                    <a:pt x="3150" y="1318"/>
                  </a:cubicBezTo>
                  <a:cubicBezTo>
                    <a:pt x="3059" y="1410"/>
                    <a:pt x="3150" y="1501"/>
                    <a:pt x="3150" y="1501"/>
                  </a:cubicBezTo>
                  <a:cubicBezTo>
                    <a:pt x="3059" y="1798"/>
                    <a:pt x="2853" y="1980"/>
                    <a:pt x="2762" y="2254"/>
                  </a:cubicBezTo>
                  <a:lnTo>
                    <a:pt x="2671" y="2163"/>
                  </a:lnTo>
                  <a:cubicBezTo>
                    <a:pt x="2488" y="1501"/>
                    <a:pt x="2374" y="748"/>
                    <a:pt x="2283" y="86"/>
                  </a:cubicBezTo>
                  <a:cubicBezTo>
                    <a:pt x="2283" y="29"/>
                    <a:pt x="2237" y="0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7"/>
            <p:cNvSpPr/>
            <p:nvPr/>
          </p:nvSpPr>
          <p:spPr>
            <a:xfrm>
              <a:off x="7375876" y="1045919"/>
              <a:ext cx="8313" cy="30011"/>
            </a:xfrm>
            <a:custGeom>
              <a:avLst/>
              <a:gdLst/>
              <a:ahLst/>
              <a:cxnLst/>
              <a:rect l="l" t="t" r="r" b="b"/>
              <a:pathLst>
                <a:path w="367" h="1325" extrusionOk="0">
                  <a:moveTo>
                    <a:pt x="1" y="1"/>
                  </a:moveTo>
                  <a:cubicBezTo>
                    <a:pt x="183" y="480"/>
                    <a:pt x="183" y="868"/>
                    <a:pt x="92" y="1256"/>
                  </a:cubicBezTo>
                  <a:cubicBezTo>
                    <a:pt x="92" y="1302"/>
                    <a:pt x="115" y="1325"/>
                    <a:pt x="138" y="1325"/>
                  </a:cubicBezTo>
                  <a:cubicBezTo>
                    <a:pt x="161" y="1325"/>
                    <a:pt x="183" y="1302"/>
                    <a:pt x="183" y="1256"/>
                  </a:cubicBezTo>
                  <a:cubicBezTo>
                    <a:pt x="366" y="868"/>
                    <a:pt x="275" y="389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7"/>
            <p:cNvSpPr/>
            <p:nvPr/>
          </p:nvSpPr>
          <p:spPr>
            <a:xfrm>
              <a:off x="8314742" y="3060637"/>
              <a:ext cx="90509" cy="85844"/>
            </a:xfrm>
            <a:custGeom>
              <a:avLst/>
              <a:gdLst/>
              <a:ahLst/>
              <a:cxnLst/>
              <a:rect l="l" t="t" r="r" b="b"/>
              <a:pathLst>
                <a:path w="3996" h="3790" extrusionOk="0">
                  <a:moveTo>
                    <a:pt x="1621" y="1"/>
                  </a:moveTo>
                  <a:cubicBezTo>
                    <a:pt x="1576" y="1"/>
                    <a:pt x="1530" y="24"/>
                    <a:pt x="1530" y="69"/>
                  </a:cubicBezTo>
                  <a:cubicBezTo>
                    <a:pt x="1621" y="549"/>
                    <a:pt x="1621" y="1028"/>
                    <a:pt x="1713" y="1416"/>
                  </a:cubicBezTo>
                  <a:cubicBezTo>
                    <a:pt x="1530" y="1325"/>
                    <a:pt x="1233" y="1119"/>
                    <a:pt x="1051" y="1028"/>
                  </a:cubicBezTo>
                  <a:cubicBezTo>
                    <a:pt x="1051" y="845"/>
                    <a:pt x="1051" y="754"/>
                    <a:pt x="959" y="640"/>
                  </a:cubicBezTo>
                  <a:lnTo>
                    <a:pt x="959" y="69"/>
                  </a:lnTo>
                  <a:lnTo>
                    <a:pt x="868" y="69"/>
                  </a:lnTo>
                  <a:lnTo>
                    <a:pt x="868" y="640"/>
                  </a:lnTo>
                  <a:lnTo>
                    <a:pt x="868" y="845"/>
                  </a:lnTo>
                  <a:cubicBezTo>
                    <a:pt x="663" y="754"/>
                    <a:pt x="571" y="640"/>
                    <a:pt x="389" y="549"/>
                  </a:cubicBezTo>
                  <a:lnTo>
                    <a:pt x="297" y="640"/>
                  </a:lnTo>
                  <a:cubicBezTo>
                    <a:pt x="480" y="845"/>
                    <a:pt x="663" y="1028"/>
                    <a:pt x="868" y="1119"/>
                  </a:cubicBezTo>
                  <a:cubicBezTo>
                    <a:pt x="663" y="1210"/>
                    <a:pt x="389" y="1325"/>
                    <a:pt x="92" y="1416"/>
                  </a:cubicBezTo>
                  <a:cubicBezTo>
                    <a:pt x="1" y="1416"/>
                    <a:pt x="92" y="1507"/>
                    <a:pt x="206" y="1507"/>
                  </a:cubicBezTo>
                  <a:cubicBezTo>
                    <a:pt x="389" y="1416"/>
                    <a:pt x="663" y="1416"/>
                    <a:pt x="868" y="1325"/>
                  </a:cubicBezTo>
                  <a:cubicBezTo>
                    <a:pt x="959" y="1325"/>
                    <a:pt x="959" y="1210"/>
                    <a:pt x="959" y="1210"/>
                  </a:cubicBezTo>
                  <a:cubicBezTo>
                    <a:pt x="1142" y="1416"/>
                    <a:pt x="1439" y="1598"/>
                    <a:pt x="1621" y="1781"/>
                  </a:cubicBezTo>
                  <a:cubicBezTo>
                    <a:pt x="1233" y="1895"/>
                    <a:pt x="777" y="2078"/>
                    <a:pt x="297" y="2169"/>
                  </a:cubicBezTo>
                  <a:cubicBezTo>
                    <a:pt x="206" y="2260"/>
                    <a:pt x="206" y="2352"/>
                    <a:pt x="297" y="2352"/>
                  </a:cubicBezTo>
                  <a:cubicBezTo>
                    <a:pt x="868" y="2260"/>
                    <a:pt x="1347" y="2078"/>
                    <a:pt x="1804" y="1986"/>
                  </a:cubicBezTo>
                  <a:lnTo>
                    <a:pt x="1804" y="1986"/>
                  </a:lnTo>
                  <a:cubicBezTo>
                    <a:pt x="1621" y="2260"/>
                    <a:pt x="1530" y="2466"/>
                    <a:pt x="1347" y="2740"/>
                  </a:cubicBezTo>
                  <a:cubicBezTo>
                    <a:pt x="1051" y="2740"/>
                    <a:pt x="868" y="2831"/>
                    <a:pt x="571" y="2831"/>
                  </a:cubicBezTo>
                  <a:cubicBezTo>
                    <a:pt x="480" y="2831"/>
                    <a:pt x="480" y="2922"/>
                    <a:pt x="571" y="2922"/>
                  </a:cubicBezTo>
                  <a:lnTo>
                    <a:pt x="1233" y="2922"/>
                  </a:lnTo>
                  <a:lnTo>
                    <a:pt x="1233" y="3036"/>
                  </a:lnTo>
                  <a:lnTo>
                    <a:pt x="1142" y="3128"/>
                  </a:lnTo>
                  <a:cubicBezTo>
                    <a:pt x="1077" y="3192"/>
                    <a:pt x="1150" y="3257"/>
                    <a:pt x="1198" y="3257"/>
                  </a:cubicBezTo>
                  <a:cubicBezTo>
                    <a:pt x="1218" y="3257"/>
                    <a:pt x="1233" y="3246"/>
                    <a:pt x="1233" y="3219"/>
                  </a:cubicBezTo>
                  <a:lnTo>
                    <a:pt x="1347" y="3219"/>
                  </a:lnTo>
                  <a:cubicBezTo>
                    <a:pt x="1347" y="3402"/>
                    <a:pt x="1439" y="3607"/>
                    <a:pt x="1530" y="3790"/>
                  </a:cubicBezTo>
                  <a:cubicBezTo>
                    <a:pt x="1530" y="3790"/>
                    <a:pt x="1621" y="3790"/>
                    <a:pt x="1621" y="3698"/>
                  </a:cubicBezTo>
                  <a:cubicBezTo>
                    <a:pt x="1621" y="3493"/>
                    <a:pt x="1530" y="3310"/>
                    <a:pt x="1439" y="3036"/>
                  </a:cubicBezTo>
                  <a:cubicBezTo>
                    <a:pt x="1621" y="2831"/>
                    <a:pt x="1713" y="2557"/>
                    <a:pt x="1918" y="2260"/>
                  </a:cubicBezTo>
                  <a:cubicBezTo>
                    <a:pt x="2009" y="2648"/>
                    <a:pt x="2101" y="2922"/>
                    <a:pt x="2283" y="3310"/>
                  </a:cubicBezTo>
                  <a:cubicBezTo>
                    <a:pt x="2283" y="3337"/>
                    <a:pt x="2291" y="3348"/>
                    <a:pt x="2302" y="3348"/>
                  </a:cubicBezTo>
                  <a:cubicBezTo>
                    <a:pt x="2329" y="3348"/>
                    <a:pt x="2374" y="3284"/>
                    <a:pt x="2374" y="3219"/>
                  </a:cubicBezTo>
                  <a:cubicBezTo>
                    <a:pt x="2283" y="2831"/>
                    <a:pt x="2192" y="2466"/>
                    <a:pt x="2101" y="2078"/>
                  </a:cubicBezTo>
                  <a:lnTo>
                    <a:pt x="2101" y="2078"/>
                  </a:lnTo>
                  <a:cubicBezTo>
                    <a:pt x="2374" y="2260"/>
                    <a:pt x="2671" y="2466"/>
                    <a:pt x="2945" y="2557"/>
                  </a:cubicBezTo>
                  <a:lnTo>
                    <a:pt x="2945" y="2648"/>
                  </a:lnTo>
                  <a:cubicBezTo>
                    <a:pt x="3059" y="2831"/>
                    <a:pt x="3059" y="2922"/>
                    <a:pt x="3059" y="3128"/>
                  </a:cubicBezTo>
                  <a:cubicBezTo>
                    <a:pt x="3059" y="3219"/>
                    <a:pt x="3059" y="3402"/>
                    <a:pt x="3151" y="3493"/>
                  </a:cubicBezTo>
                  <a:cubicBezTo>
                    <a:pt x="3151" y="3550"/>
                    <a:pt x="3173" y="3579"/>
                    <a:pt x="3196" y="3579"/>
                  </a:cubicBezTo>
                  <a:cubicBezTo>
                    <a:pt x="3219" y="3579"/>
                    <a:pt x="3242" y="3550"/>
                    <a:pt x="3242" y="3493"/>
                  </a:cubicBezTo>
                  <a:cubicBezTo>
                    <a:pt x="3242" y="3402"/>
                    <a:pt x="3242" y="3219"/>
                    <a:pt x="3151" y="3128"/>
                  </a:cubicBezTo>
                  <a:cubicBezTo>
                    <a:pt x="3151" y="2922"/>
                    <a:pt x="3151" y="2831"/>
                    <a:pt x="3059" y="2648"/>
                  </a:cubicBezTo>
                  <a:lnTo>
                    <a:pt x="3151" y="2648"/>
                  </a:lnTo>
                  <a:cubicBezTo>
                    <a:pt x="3242" y="2740"/>
                    <a:pt x="3333" y="2740"/>
                    <a:pt x="3424" y="2831"/>
                  </a:cubicBezTo>
                  <a:cubicBezTo>
                    <a:pt x="3630" y="2831"/>
                    <a:pt x="3630" y="2648"/>
                    <a:pt x="3516" y="2557"/>
                  </a:cubicBezTo>
                  <a:cubicBezTo>
                    <a:pt x="3516" y="2557"/>
                    <a:pt x="3424" y="2557"/>
                    <a:pt x="3424" y="2466"/>
                  </a:cubicBezTo>
                  <a:cubicBezTo>
                    <a:pt x="3516" y="2352"/>
                    <a:pt x="3721" y="2352"/>
                    <a:pt x="3812" y="2260"/>
                  </a:cubicBezTo>
                  <a:lnTo>
                    <a:pt x="3812" y="2169"/>
                  </a:lnTo>
                  <a:cubicBezTo>
                    <a:pt x="3630" y="2169"/>
                    <a:pt x="3516" y="2260"/>
                    <a:pt x="3333" y="2352"/>
                  </a:cubicBezTo>
                  <a:lnTo>
                    <a:pt x="3242" y="2352"/>
                  </a:lnTo>
                  <a:cubicBezTo>
                    <a:pt x="2945" y="2169"/>
                    <a:pt x="2580" y="1986"/>
                    <a:pt x="2283" y="1781"/>
                  </a:cubicBezTo>
                  <a:cubicBezTo>
                    <a:pt x="2854" y="1598"/>
                    <a:pt x="3333" y="1416"/>
                    <a:pt x="3904" y="1210"/>
                  </a:cubicBezTo>
                  <a:cubicBezTo>
                    <a:pt x="3995" y="1210"/>
                    <a:pt x="3995" y="1119"/>
                    <a:pt x="3904" y="1119"/>
                  </a:cubicBezTo>
                  <a:cubicBezTo>
                    <a:pt x="3333" y="1325"/>
                    <a:pt x="2854" y="1416"/>
                    <a:pt x="2283" y="1598"/>
                  </a:cubicBezTo>
                  <a:cubicBezTo>
                    <a:pt x="2374" y="1416"/>
                    <a:pt x="2489" y="1210"/>
                    <a:pt x="2580" y="1028"/>
                  </a:cubicBezTo>
                  <a:cubicBezTo>
                    <a:pt x="2762" y="937"/>
                    <a:pt x="2945" y="845"/>
                    <a:pt x="3242" y="845"/>
                  </a:cubicBezTo>
                  <a:cubicBezTo>
                    <a:pt x="3242" y="754"/>
                    <a:pt x="3242" y="640"/>
                    <a:pt x="3151" y="640"/>
                  </a:cubicBezTo>
                  <a:cubicBezTo>
                    <a:pt x="3059" y="640"/>
                    <a:pt x="2854" y="754"/>
                    <a:pt x="2762" y="845"/>
                  </a:cubicBezTo>
                  <a:cubicBezTo>
                    <a:pt x="2854" y="640"/>
                    <a:pt x="2945" y="457"/>
                    <a:pt x="3059" y="275"/>
                  </a:cubicBezTo>
                  <a:cubicBezTo>
                    <a:pt x="3059" y="183"/>
                    <a:pt x="2945" y="183"/>
                    <a:pt x="2945" y="183"/>
                  </a:cubicBezTo>
                  <a:cubicBezTo>
                    <a:pt x="2762" y="457"/>
                    <a:pt x="2671" y="640"/>
                    <a:pt x="2489" y="937"/>
                  </a:cubicBezTo>
                  <a:cubicBezTo>
                    <a:pt x="2489" y="937"/>
                    <a:pt x="2374" y="937"/>
                    <a:pt x="2283" y="1028"/>
                  </a:cubicBezTo>
                  <a:cubicBezTo>
                    <a:pt x="2283" y="1028"/>
                    <a:pt x="2283" y="1119"/>
                    <a:pt x="2374" y="1119"/>
                  </a:cubicBezTo>
                  <a:cubicBezTo>
                    <a:pt x="2283" y="1325"/>
                    <a:pt x="2101" y="1507"/>
                    <a:pt x="2009" y="1598"/>
                  </a:cubicBezTo>
                  <a:lnTo>
                    <a:pt x="1918" y="1598"/>
                  </a:lnTo>
                  <a:cubicBezTo>
                    <a:pt x="1804" y="1119"/>
                    <a:pt x="1713" y="549"/>
                    <a:pt x="1713" y="69"/>
                  </a:cubicBezTo>
                  <a:cubicBezTo>
                    <a:pt x="1713" y="24"/>
                    <a:pt x="1667" y="1"/>
                    <a:pt x="1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7"/>
            <p:cNvSpPr/>
            <p:nvPr/>
          </p:nvSpPr>
          <p:spPr>
            <a:xfrm>
              <a:off x="8366452" y="3060116"/>
              <a:ext cx="4666" cy="21744"/>
            </a:xfrm>
            <a:custGeom>
              <a:avLst/>
              <a:gdLst/>
              <a:ahLst/>
              <a:cxnLst/>
              <a:rect l="l" t="t" r="r" b="b"/>
              <a:pathLst>
                <a:path w="206" h="960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389"/>
                    <a:pt x="91" y="663"/>
                    <a:pt x="0" y="960"/>
                  </a:cubicBezTo>
                  <a:lnTo>
                    <a:pt x="91" y="960"/>
                  </a:lnTo>
                  <a:cubicBezTo>
                    <a:pt x="206" y="663"/>
                    <a:pt x="206" y="29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7"/>
            <p:cNvSpPr/>
            <p:nvPr/>
          </p:nvSpPr>
          <p:spPr>
            <a:xfrm>
              <a:off x="7817393" y="3913682"/>
              <a:ext cx="88426" cy="85843"/>
            </a:xfrm>
            <a:custGeom>
              <a:avLst/>
              <a:gdLst/>
              <a:ahLst/>
              <a:cxnLst/>
              <a:rect l="l" t="t" r="r" b="b"/>
              <a:pathLst>
                <a:path w="3904" h="3790" extrusionOk="0">
                  <a:moveTo>
                    <a:pt x="2945" y="2648"/>
                  </a:moveTo>
                  <a:lnTo>
                    <a:pt x="2945" y="3127"/>
                  </a:lnTo>
                  <a:cubicBezTo>
                    <a:pt x="3036" y="3219"/>
                    <a:pt x="3036" y="3401"/>
                    <a:pt x="3036" y="3493"/>
                  </a:cubicBezTo>
                  <a:cubicBezTo>
                    <a:pt x="3082" y="3550"/>
                    <a:pt x="3105" y="3578"/>
                    <a:pt x="3116" y="3578"/>
                  </a:cubicBezTo>
                  <a:cubicBezTo>
                    <a:pt x="3128" y="3578"/>
                    <a:pt x="3128" y="3550"/>
                    <a:pt x="3128" y="3493"/>
                  </a:cubicBezTo>
                  <a:lnTo>
                    <a:pt x="3128" y="3127"/>
                  </a:lnTo>
                  <a:cubicBezTo>
                    <a:pt x="3036" y="2922"/>
                    <a:pt x="3036" y="2831"/>
                    <a:pt x="2945" y="2648"/>
                  </a:cubicBezTo>
                  <a:close/>
                  <a:moveTo>
                    <a:pt x="1564" y="0"/>
                  </a:moveTo>
                  <a:cubicBezTo>
                    <a:pt x="1536" y="0"/>
                    <a:pt x="1507" y="23"/>
                    <a:pt x="1507" y="69"/>
                  </a:cubicBezTo>
                  <a:cubicBezTo>
                    <a:pt x="1507" y="548"/>
                    <a:pt x="1621" y="1028"/>
                    <a:pt x="1621" y="1416"/>
                  </a:cubicBezTo>
                  <a:cubicBezTo>
                    <a:pt x="1416" y="1324"/>
                    <a:pt x="1142" y="1119"/>
                    <a:pt x="937" y="1028"/>
                  </a:cubicBezTo>
                  <a:lnTo>
                    <a:pt x="937" y="639"/>
                  </a:lnTo>
                  <a:cubicBezTo>
                    <a:pt x="937" y="457"/>
                    <a:pt x="937" y="274"/>
                    <a:pt x="845" y="69"/>
                  </a:cubicBezTo>
                  <a:lnTo>
                    <a:pt x="754" y="69"/>
                  </a:lnTo>
                  <a:lnTo>
                    <a:pt x="754" y="639"/>
                  </a:lnTo>
                  <a:lnTo>
                    <a:pt x="754" y="845"/>
                  </a:lnTo>
                  <a:cubicBezTo>
                    <a:pt x="663" y="754"/>
                    <a:pt x="480" y="639"/>
                    <a:pt x="275" y="548"/>
                  </a:cubicBezTo>
                  <a:cubicBezTo>
                    <a:pt x="275" y="530"/>
                    <a:pt x="271" y="523"/>
                    <a:pt x="266" y="523"/>
                  </a:cubicBezTo>
                  <a:cubicBezTo>
                    <a:pt x="245" y="523"/>
                    <a:pt x="202" y="639"/>
                    <a:pt x="275" y="639"/>
                  </a:cubicBezTo>
                  <a:cubicBezTo>
                    <a:pt x="366" y="845"/>
                    <a:pt x="663" y="936"/>
                    <a:pt x="845" y="1119"/>
                  </a:cubicBezTo>
                  <a:lnTo>
                    <a:pt x="754" y="1119"/>
                  </a:lnTo>
                  <a:cubicBezTo>
                    <a:pt x="571" y="1210"/>
                    <a:pt x="275" y="1324"/>
                    <a:pt x="92" y="1416"/>
                  </a:cubicBezTo>
                  <a:cubicBezTo>
                    <a:pt x="1" y="1416"/>
                    <a:pt x="1" y="1507"/>
                    <a:pt x="92" y="1507"/>
                  </a:cubicBezTo>
                  <a:cubicBezTo>
                    <a:pt x="366" y="1416"/>
                    <a:pt x="571" y="1324"/>
                    <a:pt x="845" y="1324"/>
                  </a:cubicBezTo>
                  <a:lnTo>
                    <a:pt x="845" y="1210"/>
                  </a:lnTo>
                  <a:cubicBezTo>
                    <a:pt x="1142" y="1416"/>
                    <a:pt x="1325" y="1598"/>
                    <a:pt x="1621" y="1689"/>
                  </a:cubicBezTo>
                  <a:cubicBezTo>
                    <a:pt x="1142" y="1895"/>
                    <a:pt x="663" y="1986"/>
                    <a:pt x="183" y="2169"/>
                  </a:cubicBezTo>
                  <a:cubicBezTo>
                    <a:pt x="92" y="2260"/>
                    <a:pt x="183" y="2351"/>
                    <a:pt x="275" y="2351"/>
                  </a:cubicBezTo>
                  <a:cubicBezTo>
                    <a:pt x="754" y="2260"/>
                    <a:pt x="1233" y="2077"/>
                    <a:pt x="1713" y="1986"/>
                  </a:cubicBezTo>
                  <a:lnTo>
                    <a:pt x="1713" y="1986"/>
                  </a:lnTo>
                  <a:cubicBezTo>
                    <a:pt x="1621" y="2260"/>
                    <a:pt x="1416" y="2466"/>
                    <a:pt x="1233" y="2739"/>
                  </a:cubicBezTo>
                  <a:cubicBezTo>
                    <a:pt x="1051" y="2739"/>
                    <a:pt x="754" y="2831"/>
                    <a:pt x="480" y="2831"/>
                  </a:cubicBezTo>
                  <a:lnTo>
                    <a:pt x="480" y="2922"/>
                  </a:lnTo>
                  <a:lnTo>
                    <a:pt x="1142" y="2922"/>
                  </a:lnTo>
                  <a:cubicBezTo>
                    <a:pt x="1142" y="3036"/>
                    <a:pt x="1051" y="3127"/>
                    <a:pt x="1051" y="3127"/>
                  </a:cubicBezTo>
                  <a:cubicBezTo>
                    <a:pt x="1051" y="3192"/>
                    <a:pt x="1096" y="3257"/>
                    <a:pt x="1155" y="3257"/>
                  </a:cubicBezTo>
                  <a:cubicBezTo>
                    <a:pt x="1180" y="3257"/>
                    <a:pt x="1207" y="3245"/>
                    <a:pt x="1233" y="3219"/>
                  </a:cubicBezTo>
                  <a:cubicBezTo>
                    <a:pt x="1325" y="3401"/>
                    <a:pt x="1325" y="3607"/>
                    <a:pt x="1416" y="3789"/>
                  </a:cubicBezTo>
                  <a:cubicBezTo>
                    <a:pt x="1507" y="3789"/>
                    <a:pt x="1621" y="3789"/>
                    <a:pt x="1621" y="3698"/>
                  </a:cubicBezTo>
                  <a:cubicBezTo>
                    <a:pt x="1507" y="3493"/>
                    <a:pt x="1416" y="3219"/>
                    <a:pt x="1325" y="3036"/>
                  </a:cubicBezTo>
                  <a:cubicBezTo>
                    <a:pt x="1507" y="2739"/>
                    <a:pt x="1713" y="2557"/>
                    <a:pt x="1804" y="2260"/>
                  </a:cubicBezTo>
                  <a:cubicBezTo>
                    <a:pt x="1895" y="2648"/>
                    <a:pt x="1986" y="2922"/>
                    <a:pt x="2192" y="3310"/>
                  </a:cubicBezTo>
                  <a:cubicBezTo>
                    <a:pt x="2192" y="3337"/>
                    <a:pt x="2208" y="3348"/>
                    <a:pt x="2227" y="3348"/>
                  </a:cubicBezTo>
                  <a:cubicBezTo>
                    <a:pt x="2275" y="3348"/>
                    <a:pt x="2348" y="3283"/>
                    <a:pt x="2283" y="3219"/>
                  </a:cubicBezTo>
                  <a:cubicBezTo>
                    <a:pt x="2192" y="2831"/>
                    <a:pt x="2078" y="2466"/>
                    <a:pt x="1986" y="1986"/>
                  </a:cubicBezTo>
                  <a:lnTo>
                    <a:pt x="1986" y="1986"/>
                  </a:lnTo>
                  <a:cubicBezTo>
                    <a:pt x="2283" y="2260"/>
                    <a:pt x="2557" y="2351"/>
                    <a:pt x="2854" y="2557"/>
                  </a:cubicBezTo>
                  <a:cubicBezTo>
                    <a:pt x="2854" y="2557"/>
                    <a:pt x="2854" y="2648"/>
                    <a:pt x="2945" y="2648"/>
                  </a:cubicBezTo>
                  <a:lnTo>
                    <a:pt x="3036" y="2648"/>
                  </a:lnTo>
                  <a:cubicBezTo>
                    <a:pt x="3128" y="2648"/>
                    <a:pt x="3219" y="2739"/>
                    <a:pt x="3424" y="2831"/>
                  </a:cubicBezTo>
                  <a:cubicBezTo>
                    <a:pt x="3516" y="2831"/>
                    <a:pt x="3607" y="2648"/>
                    <a:pt x="3516" y="2557"/>
                  </a:cubicBezTo>
                  <a:cubicBezTo>
                    <a:pt x="3424" y="2557"/>
                    <a:pt x="3333" y="2557"/>
                    <a:pt x="3333" y="2466"/>
                  </a:cubicBezTo>
                  <a:cubicBezTo>
                    <a:pt x="3516" y="2351"/>
                    <a:pt x="3607" y="2351"/>
                    <a:pt x="3698" y="2260"/>
                  </a:cubicBezTo>
                  <a:cubicBezTo>
                    <a:pt x="3790" y="2169"/>
                    <a:pt x="3698" y="2169"/>
                    <a:pt x="3698" y="2169"/>
                  </a:cubicBezTo>
                  <a:cubicBezTo>
                    <a:pt x="3516" y="2169"/>
                    <a:pt x="3424" y="2260"/>
                    <a:pt x="3219" y="2351"/>
                  </a:cubicBezTo>
                  <a:lnTo>
                    <a:pt x="3128" y="2351"/>
                  </a:lnTo>
                  <a:cubicBezTo>
                    <a:pt x="2854" y="2169"/>
                    <a:pt x="2557" y="1986"/>
                    <a:pt x="2192" y="1781"/>
                  </a:cubicBezTo>
                  <a:cubicBezTo>
                    <a:pt x="2763" y="1598"/>
                    <a:pt x="3333" y="1416"/>
                    <a:pt x="3790" y="1210"/>
                  </a:cubicBezTo>
                  <a:cubicBezTo>
                    <a:pt x="3904" y="1210"/>
                    <a:pt x="3904" y="1119"/>
                    <a:pt x="3790" y="1119"/>
                  </a:cubicBezTo>
                  <a:cubicBezTo>
                    <a:pt x="3333" y="1324"/>
                    <a:pt x="2763" y="1416"/>
                    <a:pt x="2192" y="1598"/>
                  </a:cubicBezTo>
                  <a:cubicBezTo>
                    <a:pt x="2283" y="1416"/>
                    <a:pt x="2375" y="1210"/>
                    <a:pt x="2466" y="1028"/>
                  </a:cubicBezTo>
                  <a:cubicBezTo>
                    <a:pt x="2763" y="936"/>
                    <a:pt x="2945" y="845"/>
                    <a:pt x="3128" y="754"/>
                  </a:cubicBezTo>
                  <a:cubicBezTo>
                    <a:pt x="3202" y="754"/>
                    <a:pt x="3155" y="616"/>
                    <a:pt x="3085" y="616"/>
                  </a:cubicBezTo>
                  <a:cubicBezTo>
                    <a:pt x="3070" y="616"/>
                    <a:pt x="3053" y="623"/>
                    <a:pt x="3036" y="639"/>
                  </a:cubicBezTo>
                  <a:cubicBezTo>
                    <a:pt x="2945" y="639"/>
                    <a:pt x="2763" y="754"/>
                    <a:pt x="2648" y="845"/>
                  </a:cubicBezTo>
                  <a:cubicBezTo>
                    <a:pt x="2763" y="639"/>
                    <a:pt x="2854" y="457"/>
                    <a:pt x="2945" y="274"/>
                  </a:cubicBezTo>
                  <a:cubicBezTo>
                    <a:pt x="3009" y="210"/>
                    <a:pt x="2983" y="135"/>
                    <a:pt x="2931" y="135"/>
                  </a:cubicBezTo>
                  <a:cubicBezTo>
                    <a:pt x="2908" y="135"/>
                    <a:pt x="2881" y="149"/>
                    <a:pt x="2854" y="183"/>
                  </a:cubicBezTo>
                  <a:cubicBezTo>
                    <a:pt x="2763" y="457"/>
                    <a:pt x="2557" y="639"/>
                    <a:pt x="2375" y="936"/>
                  </a:cubicBezTo>
                  <a:lnTo>
                    <a:pt x="2283" y="936"/>
                  </a:lnTo>
                  <a:cubicBezTo>
                    <a:pt x="2192" y="1028"/>
                    <a:pt x="2192" y="1119"/>
                    <a:pt x="2283" y="1119"/>
                  </a:cubicBezTo>
                  <a:cubicBezTo>
                    <a:pt x="2192" y="1324"/>
                    <a:pt x="2078" y="1507"/>
                    <a:pt x="1895" y="1598"/>
                  </a:cubicBezTo>
                  <a:cubicBezTo>
                    <a:pt x="1713" y="1119"/>
                    <a:pt x="1713" y="548"/>
                    <a:pt x="1621" y="69"/>
                  </a:cubicBezTo>
                  <a:cubicBezTo>
                    <a:pt x="1621" y="23"/>
                    <a:pt x="1593" y="0"/>
                    <a:pt x="15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7"/>
            <p:cNvSpPr/>
            <p:nvPr/>
          </p:nvSpPr>
          <p:spPr>
            <a:xfrm>
              <a:off x="7867019" y="3913161"/>
              <a:ext cx="6229" cy="21744"/>
            </a:xfrm>
            <a:custGeom>
              <a:avLst/>
              <a:gdLst/>
              <a:ahLst/>
              <a:cxnLst/>
              <a:rect l="l" t="t" r="r" b="b"/>
              <a:pathLst>
                <a:path w="275" h="960" extrusionOk="0">
                  <a:moveTo>
                    <a:pt x="1" y="1"/>
                  </a:moveTo>
                  <a:lnTo>
                    <a:pt x="1" y="92"/>
                  </a:lnTo>
                  <a:cubicBezTo>
                    <a:pt x="92" y="389"/>
                    <a:pt x="92" y="571"/>
                    <a:pt x="92" y="959"/>
                  </a:cubicBezTo>
                  <a:lnTo>
                    <a:pt x="184" y="959"/>
                  </a:lnTo>
                  <a:cubicBezTo>
                    <a:pt x="275" y="662"/>
                    <a:pt x="184" y="29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57"/>
            <p:cNvSpPr/>
            <p:nvPr/>
          </p:nvSpPr>
          <p:spPr>
            <a:xfrm>
              <a:off x="7317462" y="3265370"/>
              <a:ext cx="118414" cy="113250"/>
            </a:xfrm>
            <a:custGeom>
              <a:avLst/>
              <a:gdLst/>
              <a:ahLst/>
              <a:cxnLst/>
              <a:rect l="l" t="t" r="r" b="b"/>
              <a:pathLst>
                <a:path w="5228" h="5000" extrusionOk="0">
                  <a:moveTo>
                    <a:pt x="2101" y="1"/>
                  </a:moveTo>
                  <a:cubicBezTo>
                    <a:pt x="2055" y="1"/>
                    <a:pt x="2009" y="23"/>
                    <a:pt x="2009" y="69"/>
                  </a:cubicBezTo>
                  <a:cubicBezTo>
                    <a:pt x="2009" y="731"/>
                    <a:pt x="2101" y="1302"/>
                    <a:pt x="2192" y="1872"/>
                  </a:cubicBezTo>
                  <a:cubicBezTo>
                    <a:pt x="1895" y="1690"/>
                    <a:pt x="1621" y="1507"/>
                    <a:pt x="1233" y="1302"/>
                  </a:cubicBezTo>
                  <a:lnTo>
                    <a:pt x="1233" y="845"/>
                  </a:lnTo>
                  <a:cubicBezTo>
                    <a:pt x="1233" y="548"/>
                    <a:pt x="1233" y="366"/>
                    <a:pt x="1142" y="69"/>
                  </a:cubicBezTo>
                  <a:cubicBezTo>
                    <a:pt x="1142" y="69"/>
                    <a:pt x="1051" y="69"/>
                    <a:pt x="1051" y="160"/>
                  </a:cubicBezTo>
                  <a:lnTo>
                    <a:pt x="1051" y="845"/>
                  </a:lnTo>
                  <a:lnTo>
                    <a:pt x="1051" y="1119"/>
                  </a:lnTo>
                  <a:cubicBezTo>
                    <a:pt x="868" y="1028"/>
                    <a:pt x="663" y="845"/>
                    <a:pt x="480" y="731"/>
                  </a:cubicBezTo>
                  <a:cubicBezTo>
                    <a:pt x="463" y="714"/>
                    <a:pt x="447" y="708"/>
                    <a:pt x="431" y="708"/>
                  </a:cubicBezTo>
                  <a:cubicBezTo>
                    <a:pt x="361" y="708"/>
                    <a:pt x="314" y="845"/>
                    <a:pt x="389" y="845"/>
                  </a:cubicBezTo>
                  <a:cubicBezTo>
                    <a:pt x="571" y="1028"/>
                    <a:pt x="868" y="1302"/>
                    <a:pt x="1142" y="1507"/>
                  </a:cubicBezTo>
                  <a:lnTo>
                    <a:pt x="1051" y="1507"/>
                  </a:lnTo>
                  <a:cubicBezTo>
                    <a:pt x="754" y="1598"/>
                    <a:pt x="389" y="1690"/>
                    <a:pt x="92" y="1781"/>
                  </a:cubicBezTo>
                  <a:cubicBezTo>
                    <a:pt x="1" y="1872"/>
                    <a:pt x="1" y="1986"/>
                    <a:pt x="92" y="1986"/>
                  </a:cubicBezTo>
                  <a:cubicBezTo>
                    <a:pt x="480" y="1872"/>
                    <a:pt x="754" y="1781"/>
                    <a:pt x="1142" y="1690"/>
                  </a:cubicBezTo>
                  <a:cubicBezTo>
                    <a:pt x="1142" y="1690"/>
                    <a:pt x="1187" y="1645"/>
                    <a:pt x="1182" y="1618"/>
                  </a:cubicBezTo>
                  <a:lnTo>
                    <a:pt x="1182" y="1618"/>
                  </a:lnTo>
                  <a:cubicBezTo>
                    <a:pt x="1549" y="1801"/>
                    <a:pt x="1814" y="2084"/>
                    <a:pt x="2101" y="2260"/>
                  </a:cubicBezTo>
                  <a:cubicBezTo>
                    <a:pt x="1530" y="2443"/>
                    <a:pt x="959" y="2648"/>
                    <a:pt x="297" y="2922"/>
                  </a:cubicBezTo>
                  <a:cubicBezTo>
                    <a:pt x="183" y="2922"/>
                    <a:pt x="183" y="3128"/>
                    <a:pt x="389" y="3128"/>
                  </a:cubicBezTo>
                  <a:cubicBezTo>
                    <a:pt x="1051" y="2922"/>
                    <a:pt x="1713" y="2740"/>
                    <a:pt x="2374" y="2557"/>
                  </a:cubicBezTo>
                  <a:lnTo>
                    <a:pt x="2374" y="2557"/>
                  </a:lnTo>
                  <a:cubicBezTo>
                    <a:pt x="2101" y="2922"/>
                    <a:pt x="1895" y="3310"/>
                    <a:pt x="1713" y="3698"/>
                  </a:cubicBezTo>
                  <a:cubicBezTo>
                    <a:pt x="1324" y="3698"/>
                    <a:pt x="1051" y="3698"/>
                    <a:pt x="663" y="3789"/>
                  </a:cubicBezTo>
                  <a:cubicBezTo>
                    <a:pt x="571" y="3789"/>
                    <a:pt x="571" y="3881"/>
                    <a:pt x="663" y="3881"/>
                  </a:cubicBezTo>
                  <a:lnTo>
                    <a:pt x="1530" y="3881"/>
                  </a:lnTo>
                  <a:lnTo>
                    <a:pt x="1530" y="3972"/>
                  </a:lnTo>
                  <a:cubicBezTo>
                    <a:pt x="1530" y="3972"/>
                    <a:pt x="1439" y="4063"/>
                    <a:pt x="1439" y="4155"/>
                  </a:cubicBezTo>
                  <a:cubicBezTo>
                    <a:pt x="1359" y="4234"/>
                    <a:pt x="1434" y="4346"/>
                    <a:pt x="1518" y="4346"/>
                  </a:cubicBezTo>
                  <a:cubicBezTo>
                    <a:pt x="1555" y="4346"/>
                    <a:pt x="1593" y="4325"/>
                    <a:pt x="1621" y="4269"/>
                  </a:cubicBezTo>
                  <a:cubicBezTo>
                    <a:pt x="1713" y="4451"/>
                    <a:pt x="1804" y="4725"/>
                    <a:pt x="1895" y="4931"/>
                  </a:cubicBezTo>
                  <a:cubicBezTo>
                    <a:pt x="1952" y="4976"/>
                    <a:pt x="2004" y="4999"/>
                    <a:pt x="2041" y="4999"/>
                  </a:cubicBezTo>
                  <a:cubicBezTo>
                    <a:pt x="2078" y="4999"/>
                    <a:pt x="2101" y="4976"/>
                    <a:pt x="2101" y="4931"/>
                  </a:cubicBezTo>
                  <a:cubicBezTo>
                    <a:pt x="2009" y="4543"/>
                    <a:pt x="1895" y="4269"/>
                    <a:pt x="1804" y="4063"/>
                  </a:cubicBezTo>
                  <a:cubicBezTo>
                    <a:pt x="2009" y="3698"/>
                    <a:pt x="2192" y="3310"/>
                    <a:pt x="2466" y="2922"/>
                  </a:cubicBezTo>
                  <a:cubicBezTo>
                    <a:pt x="2580" y="3493"/>
                    <a:pt x="2762" y="3881"/>
                    <a:pt x="2945" y="4360"/>
                  </a:cubicBezTo>
                  <a:cubicBezTo>
                    <a:pt x="2945" y="4387"/>
                    <a:pt x="2963" y="4398"/>
                    <a:pt x="2988" y="4398"/>
                  </a:cubicBezTo>
                  <a:cubicBezTo>
                    <a:pt x="3048" y="4398"/>
                    <a:pt x="3151" y="4333"/>
                    <a:pt x="3151" y="4269"/>
                  </a:cubicBezTo>
                  <a:cubicBezTo>
                    <a:pt x="2945" y="3789"/>
                    <a:pt x="2762" y="3219"/>
                    <a:pt x="2671" y="2648"/>
                  </a:cubicBezTo>
                  <a:lnTo>
                    <a:pt x="2671" y="2648"/>
                  </a:lnTo>
                  <a:cubicBezTo>
                    <a:pt x="3036" y="2922"/>
                    <a:pt x="3424" y="3219"/>
                    <a:pt x="3812" y="3401"/>
                  </a:cubicBezTo>
                  <a:lnTo>
                    <a:pt x="3904" y="3493"/>
                  </a:lnTo>
                  <a:cubicBezTo>
                    <a:pt x="3904" y="3698"/>
                    <a:pt x="3904" y="3881"/>
                    <a:pt x="3995" y="4063"/>
                  </a:cubicBezTo>
                  <a:cubicBezTo>
                    <a:pt x="3995" y="4269"/>
                    <a:pt x="3995" y="4451"/>
                    <a:pt x="4086" y="4634"/>
                  </a:cubicBezTo>
                  <a:cubicBezTo>
                    <a:pt x="4086" y="4680"/>
                    <a:pt x="4138" y="4703"/>
                    <a:pt x="4175" y="4703"/>
                  </a:cubicBezTo>
                  <a:cubicBezTo>
                    <a:pt x="4212" y="4703"/>
                    <a:pt x="4235" y="4680"/>
                    <a:pt x="4178" y="4634"/>
                  </a:cubicBezTo>
                  <a:cubicBezTo>
                    <a:pt x="4178" y="4451"/>
                    <a:pt x="4178" y="4269"/>
                    <a:pt x="4086" y="4063"/>
                  </a:cubicBezTo>
                  <a:cubicBezTo>
                    <a:pt x="4086" y="3881"/>
                    <a:pt x="3995" y="3698"/>
                    <a:pt x="3995" y="3493"/>
                  </a:cubicBezTo>
                  <a:lnTo>
                    <a:pt x="3995" y="3493"/>
                  </a:lnTo>
                  <a:cubicBezTo>
                    <a:pt x="4178" y="3584"/>
                    <a:pt x="4383" y="3584"/>
                    <a:pt x="4474" y="3698"/>
                  </a:cubicBezTo>
                  <a:cubicBezTo>
                    <a:pt x="4498" y="3710"/>
                    <a:pt x="4521" y="3715"/>
                    <a:pt x="4541" y="3715"/>
                  </a:cubicBezTo>
                  <a:cubicBezTo>
                    <a:pt x="4678" y="3715"/>
                    <a:pt x="4736" y="3481"/>
                    <a:pt x="4657" y="3401"/>
                  </a:cubicBezTo>
                  <a:cubicBezTo>
                    <a:pt x="4566" y="3401"/>
                    <a:pt x="4474" y="3310"/>
                    <a:pt x="4383" y="3310"/>
                  </a:cubicBezTo>
                  <a:cubicBezTo>
                    <a:pt x="4474" y="3310"/>
                    <a:pt x="4474" y="3219"/>
                    <a:pt x="4474" y="3219"/>
                  </a:cubicBezTo>
                  <a:cubicBezTo>
                    <a:pt x="4657" y="3128"/>
                    <a:pt x="4862" y="3128"/>
                    <a:pt x="4954" y="2922"/>
                  </a:cubicBezTo>
                  <a:cubicBezTo>
                    <a:pt x="5045" y="2922"/>
                    <a:pt x="4954" y="2831"/>
                    <a:pt x="4954" y="2831"/>
                  </a:cubicBezTo>
                  <a:cubicBezTo>
                    <a:pt x="4748" y="2922"/>
                    <a:pt x="4566" y="3013"/>
                    <a:pt x="4383" y="3128"/>
                  </a:cubicBezTo>
                  <a:lnTo>
                    <a:pt x="4178" y="3128"/>
                  </a:lnTo>
                  <a:cubicBezTo>
                    <a:pt x="3812" y="2922"/>
                    <a:pt x="3333" y="2648"/>
                    <a:pt x="2945" y="2352"/>
                  </a:cubicBezTo>
                  <a:cubicBezTo>
                    <a:pt x="3721" y="2169"/>
                    <a:pt x="4383" y="1872"/>
                    <a:pt x="5136" y="1690"/>
                  </a:cubicBezTo>
                  <a:cubicBezTo>
                    <a:pt x="5228" y="1598"/>
                    <a:pt x="5136" y="1507"/>
                    <a:pt x="5045" y="1507"/>
                  </a:cubicBezTo>
                  <a:cubicBezTo>
                    <a:pt x="4383" y="1690"/>
                    <a:pt x="3721" y="1872"/>
                    <a:pt x="2945" y="2078"/>
                  </a:cubicBezTo>
                  <a:cubicBezTo>
                    <a:pt x="3151" y="1781"/>
                    <a:pt x="3242" y="1598"/>
                    <a:pt x="3333" y="1416"/>
                  </a:cubicBezTo>
                  <a:cubicBezTo>
                    <a:pt x="3607" y="1302"/>
                    <a:pt x="3904" y="1119"/>
                    <a:pt x="4178" y="1028"/>
                  </a:cubicBezTo>
                  <a:cubicBezTo>
                    <a:pt x="4268" y="955"/>
                    <a:pt x="4287" y="811"/>
                    <a:pt x="4189" y="811"/>
                  </a:cubicBezTo>
                  <a:cubicBezTo>
                    <a:pt x="4163" y="811"/>
                    <a:pt x="4129" y="821"/>
                    <a:pt x="4086" y="845"/>
                  </a:cubicBezTo>
                  <a:cubicBezTo>
                    <a:pt x="3904" y="936"/>
                    <a:pt x="3721" y="936"/>
                    <a:pt x="3516" y="1028"/>
                  </a:cubicBezTo>
                  <a:cubicBezTo>
                    <a:pt x="3721" y="845"/>
                    <a:pt x="3812" y="548"/>
                    <a:pt x="3995" y="366"/>
                  </a:cubicBezTo>
                  <a:cubicBezTo>
                    <a:pt x="3995" y="302"/>
                    <a:pt x="3950" y="227"/>
                    <a:pt x="3892" y="227"/>
                  </a:cubicBezTo>
                  <a:cubicBezTo>
                    <a:pt x="3867" y="227"/>
                    <a:pt x="3840" y="240"/>
                    <a:pt x="3812" y="274"/>
                  </a:cubicBezTo>
                  <a:cubicBezTo>
                    <a:pt x="3607" y="548"/>
                    <a:pt x="3424" y="845"/>
                    <a:pt x="3242" y="1210"/>
                  </a:cubicBezTo>
                  <a:cubicBezTo>
                    <a:pt x="3151" y="1210"/>
                    <a:pt x="3036" y="1210"/>
                    <a:pt x="3036" y="1302"/>
                  </a:cubicBezTo>
                  <a:cubicBezTo>
                    <a:pt x="2945" y="1302"/>
                    <a:pt x="2945" y="1507"/>
                    <a:pt x="3036" y="1507"/>
                  </a:cubicBezTo>
                  <a:cubicBezTo>
                    <a:pt x="2854" y="1690"/>
                    <a:pt x="2762" y="1872"/>
                    <a:pt x="2580" y="2169"/>
                  </a:cubicBezTo>
                  <a:cubicBezTo>
                    <a:pt x="2580" y="2169"/>
                    <a:pt x="2580" y="2078"/>
                    <a:pt x="2466" y="2078"/>
                  </a:cubicBezTo>
                  <a:cubicBezTo>
                    <a:pt x="2374" y="1416"/>
                    <a:pt x="2192" y="731"/>
                    <a:pt x="2192" y="69"/>
                  </a:cubicBezTo>
                  <a:cubicBezTo>
                    <a:pt x="2192" y="23"/>
                    <a:pt x="214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7"/>
            <p:cNvSpPr/>
            <p:nvPr/>
          </p:nvSpPr>
          <p:spPr>
            <a:xfrm>
              <a:off x="7384166" y="3264850"/>
              <a:ext cx="6727" cy="28856"/>
            </a:xfrm>
            <a:custGeom>
              <a:avLst/>
              <a:gdLst/>
              <a:ahLst/>
              <a:cxnLst/>
              <a:rect l="l" t="t" r="r" b="b"/>
              <a:pathLst>
                <a:path w="297" h="1274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754"/>
                    <a:pt x="91" y="1233"/>
                  </a:cubicBezTo>
                  <a:cubicBezTo>
                    <a:pt x="91" y="1233"/>
                    <a:pt x="142" y="1274"/>
                    <a:pt x="176" y="1274"/>
                  </a:cubicBezTo>
                  <a:cubicBezTo>
                    <a:pt x="193" y="1274"/>
                    <a:pt x="206" y="1264"/>
                    <a:pt x="206" y="1233"/>
                  </a:cubicBezTo>
                  <a:cubicBezTo>
                    <a:pt x="297" y="868"/>
                    <a:pt x="206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7"/>
            <p:cNvSpPr/>
            <p:nvPr/>
          </p:nvSpPr>
          <p:spPr>
            <a:xfrm>
              <a:off x="8513269" y="4187498"/>
              <a:ext cx="139615" cy="134428"/>
            </a:xfrm>
            <a:custGeom>
              <a:avLst/>
              <a:gdLst/>
              <a:ahLst/>
              <a:cxnLst/>
              <a:rect l="l" t="t" r="r" b="b"/>
              <a:pathLst>
                <a:path w="6164" h="5935" extrusionOk="0">
                  <a:moveTo>
                    <a:pt x="2486" y="1"/>
                  </a:moveTo>
                  <a:cubicBezTo>
                    <a:pt x="2434" y="1"/>
                    <a:pt x="2374" y="51"/>
                    <a:pt x="2374" y="169"/>
                  </a:cubicBezTo>
                  <a:cubicBezTo>
                    <a:pt x="2466" y="830"/>
                    <a:pt x="2466" y="1584"/>
                    <a:pt x="2648" y="2246"/>
                  </a:cubicBezTo>
                  <a:cubicBezTo>
                    <a:pt x="2283" y="2063"/>
                    <a:pt x="1895" y="1789"/>
                    <a:pt x="1507" y="1584"/>
                  </a:cubicBezTo>
                  <a:lnTo>
                    <a:pt x="1507" y="922"/>
                  </a:lnTo>
                  <a:cubicBezTo>
                    <a:pt x="1507" y="648"/>
                    <a:pt x="1507" y="442"/>
                    <a:pt x="1416" y="169"/>
                  </a:cubicBezTo>
                  <a:cubicBezTo>
                    <a:pt x="1416" y="123"/>
                    <a:pt x="1393" y="100"/>
                    <a:pt x="1359" y="100"/>
                  </a:cubicBezTo>
                  <a:cubicBezTo>
                    <a:pt x="1324" y="100"/>
                    <a:pt x="1279" y="123"/>
                    <a:pt x="1233" y="169"/>
                  </a:cubicBezTo>
                  <a:lnTo>
                    <a:pt x="1233" y="922"/>
                  </a:lnTo>
                  <a:lnTo>
                    <a:pt x="1233" y="1401"/>
                  </a:lnTo>
                  <a:cubicBezTo>
                    <a:pt x="1028" y="1219"/>
                    <a:pt x="754" y="1013"/>
                    <a:pt x="571" y="830"/>
                  </a:cubicBezTo>
                  <a:cubicBezTo>
                    <a:pt x="549" y="813"/>
                    <a:pt x="528" y="806"/>
                    <a:pt x="509" y="806"/>
                  </a:cubicBezTo>
                  <a:cubicBezTo>
                    <a:pt x="426" y="806"/>
                    <a:pt x="366" y="939"/>
                    <a:pt x="366" y="1013"/>
                  </a:cubicBezTo>
                  <a:cubicBezTo>
                    <a:pt x="754" y="1310"/>
                    <a:pt x="1028" y="1492"/>
                    <a:pt x="1324" y="1789"/>
                  </a:cubicBezTo>
                  <a:cubicBezTo>
                    <a:pt x="936" y="1880"/>
                    <a:pt x="457" y="1972"/>
                    <a:pt x="92" y="2154"/>
                  </a:cubicBezTo>
                  <a:cubicBezTo>
                    <a:pt x="1" y="2154"/>
                    <a:pt x="1" y="2360"/>
                    <a:pt x="183" y="2360"/>
                  </a:cubicBezTo>
                  <a:cubicBezTo>
                    <a:pt x="571" y="2246"/>
                    <a:pt x="936" y="2154"/>
                    <a:pt x="1324" y="1972"/>
                  </a:cubicBezTo>
                  <a:cubicBezTo>
                    <a:pt x="1416" y="1972"/>
                    <a:pt x="1416" y="1972"/>
                    <a:pt x="1416" y="1880"/>
                  </a:cubicBezTo>
                  <a:cubicBezTo>
                    <a:pt x="1804" y="2154"/>
                    <a:pt x="2169" y="2451"/>
                    <a:pt x="2557" y="2725"/>
                  </a:cubicBezTo>
                  <a:cubicBezTo>
                    <a:pt x="1804" y="2930"/>
                    <a:pt x="1142" y="3204"/>
                    <a:pt x="366" y="3387"/>
                  </a:cubicBezTo>
                  <a:cubicBezTo>
                    <a:pt x="274" y="3501"/>
                    <a:pt x="274" y="3684"/>
                    <a:pt x="457" y="3684"/>
                  </a:cubicBezTo>
                  <a:cubicBezTo>
                    <a:pt x="1233" y="3501"/>
                    <a:pt x="1986" y="3296"/>
                    <a:pt x="2740" y="3022"/>
                  </a:cubicBezTo>
                  <a:lnTo>
                    <a:pt x="2740" y="3022"/>
                  </a:lnTo>
                  <a:cubicBezTo>
                    <a:pt x="2557" y="3501"/>
                    <a:pt x="2283" y="3866"/>
                    <a:pt x="1986" y="4346"/>
                  </a:cubicBezTo>
                  <a:cubicBezTo>
                    <a:pt x="1598" y="4346"/>
                    <a:pt x="1233" y="4437"/>
                    <a:pt x="845" y="4437"/>
                  </a:cubicBezTo>
                  <a:cubicBezTo>
                    <a:pt x="754" y="4437"/>
                    <a:pt x="754" y="4642"/>
                    <a:pt x="845" y="4642"/>
                  </a:cubicBezTo>
                  <a:cubicBezTo>
                    <a:pt x="1142" y="4642"/>
                    <a:pt x="1507" y="4642"/>
                    <a:pt x="1895" y="4528"/>
                  </a:cubicBezTo>
                  <a:lnTo>
                    <a:pt x="1895" y="4528"/>
                  </a:lnTo>
                  <a:cubicBezTo>
                    <a:pt x="1895" y="4642"/>
                    <a:pt x="1804" y="4642"/>
                    <a:pt x="1895" y="4642"/>
                  </a:cubicBezTo>
                  <a:cubicBezTo>
                    <a:pt x="1804" y="4734"/>
                    <a:pt x="1804" y="4825"/>
                    <a:pt x="1712" y="4916"/>
                  </a:cubicBezTo>
                  <a:cubicBezTo>
                    <a:pt x="1630" y="5048"/>
                    <a:pt x="1715" y="5144"/>
                    <a:pt x="1802" y="5144"/>
                  </a:cubicBezTo>
                  <a:cubicBezTo>
                    <a:pt x="1836" y="5144"/>
                    <a:pt x="1870" y="5130"/>
                    <a:pt x="1895" y="5099"/>
                  </a:cubicBezTo>
                  <a:cubicBezTo>
                    <a:pt x="1986" y="5099"/>
                    <a:pt x="1986" y="5007"/>
                    <a:pt x="1986" y="5007"/>
                  </a:cubicBezTo>
                  <a:cubicBezTo>
                    <a:pt x="2078" y="5304"/>
                    <a:pt x="2169" y="5578"/>
                    <a:pt x="2283" y="5875"/>
                  </a:cubicBezTo>
                  <a:cubicBezTo>
                    <a:pt x="2321" y="5913"/>
                    <a:pt x="2374" y="5935"/>
                    <a:pt x="2418" y="5935"/>
                  </a:cubicBezTo>
                  <a:cubicBezTo>
                    <a:pt x="2479" y="5935"/>
                    <a:pt x="2519" y="5891"/>
                    <a:pt x="2466" y="5784"/>
                  </a:cubicBezTo>
                  <a:cubicBezTo>
                    <a:pt x="2374" y="5487"/>
                    <a:pt x="2283" y="5099"/>
                    <a:pt x="2078" y="4825"/>
                  </a:cubicBezTo>
                  <a:cubicBezTo>
                    <a:pt x="2374" y="4346"/>
                    <a:pt x="2648" y="3958"/>
                    <a:pt x="2945" y="3501"/>
                  </a:cubicBezTo>
                  <a:cubicBezTo>
                    <a:pt x="3036" y="4072"/>
                    <a:pt x="3219" y="4642"/>
                    <a:pt x="3516" y="5213"/>
                  </a:cubicBezTo>
                  <a:cubicBezTo>
                    <a:pt x="3516" y="5239"/>
                    <a:pt x="3531" y="5250"/>
                    <a:pt x="3552" y="5250"/>
                  </a:cubicBezTo>
                  <a:cubicBezTo>
                    <a:pt x="3605" y="5250"/>
                    <a:pt x="3698" y="5180"/>
                    <a:pt x="3698" y="5099"/>
                  </a:cubicBezTo>
                  <a:cubicBezTo>
                    <a:pt x="3516" y="4437"/>
                    <a:pt x="3310" y="3775"/>
                    <a:pt x="3128" y="3204"/>
                  </a:cubicBezTo>
                  <a:lnTo>
                    <a:pt x="3128" y="3204"/>
                  </a:lnTo>
                  <a:cubicBezTo>
                    <a:pt x="3607" y="3501"/>
                    <a:pt x="4086" y="3775"/>
                    <a:pt x="4566" y="4072"/>
                  </a:cubicBezTo>
                  <a:lnTo>
                    <a:pt x="4657" y="4163"/>
                  </a:lnTo>
                  <a:cubicBezTo>
                    <a:pt x="4657" y="4437"/>
                    <a:pt x="4657" y="4642"/>
                    <a:pt x="4748" y="4825"/>
                  </a:cubicBezTo>
                  <a:cubicBezTo>
                    <a:pt x="4748" y="5099"/>
                    <a:pt x="4748" y="5304"/>
                    <a:pt x="4840" y="5578"/>
                  </a:cubicBezTo>
                  <a:cubicBezTo>
                    <a:pt x="4931" y="5578"/>
                    <a:pt x="5022" y="5578"/>
                    <a:pt x="5022" y="5487"/>
                  </a:cubicBezTo>
                  <a:cubicBezTo>
                    <a:pt x="5022" y="5304"/>
                    <a:pt x="4931" y="5099"/>
                    <a:pt x="4931" y="4916"/>
                  </a:cubicBezTo>
                  <a:cubicBezTo>
                    <a:pt x="4840" y="4642"/>
                    <a:pt x="4840" y="4346"/>
                    <a:pt x="4748" y="4163"/>
                  </a:cubicBezTo>
                  <a:lnTo>
                    <a:pt x="4748" y="4163"/>
                  </a:lnTo>
                  <a:cubicBezTo>
                    <a:pt x="4931" y="4254"/>
                    <a:pt x="5136" y="4346"/>
                    <a:pt x="5319" y="4346"/>
                  </a:cubicBezTo>
                  <a:cubicBezTo>
                    <a:pt x="5344" y="4358"/>
                    <a:pt x="5368" y="4364"/>
                    <a:pt x="5390" y="4364"/>
                  </a:cubicBezTo>
                  <a:cubicBezTo>
                    <a:pt x="5523" y="4364"/>
                    <a:pt x="5580" y="4150"/>
                    <a:pt x="5501" y="4072"/>
                  </a:cubicBezTo>
                  <a:cubicBezTo>
                    <a:pt x="5410" y="3958"/>
                    <a:pt x="5319" y="3958"/>
                    <a:pt x="5228" y="3866"/>
                  </a:cubicBezTo>
                  <a:lnTo>
                    <a:pt x="5319" y="3866"/>
                  </a:lnTo>
                  <a:cubicBezTo>
                    <a:pt x="5501" y="3775"/>
                    <a:pt x="5798" y="3684"/>
                    <a:pt x="5889" y="3501"/>
                  </a:cubicBezTo>
                  <a:cubicBezTo>
                    <a:pt x="5981" y="3501"/>
                    <a:pt x="5889" y="3387"/>
                    <a:pt x="5889" y="3387"/>
                  </a:cubicBezTo>
                  <a:cubicBezTo>
                    <a:pt x="5593" y="3501"/>
                    <a:pt x="5410" y="3592"/>
                    <a:pt x="5228" y="3684"/>
                  </a:cubicBezTo>
                  <a:cubicBezTo>
                    <a:pt x="5136" y="3684"/>
                    <a:pt x="5022" y="3684"/>
                    <a:pt x="5022" y="3775"/>
                  </a:cubicBezTo>
                  <a:cubicBezTo>
                    <a:pt x="4566" y="3387"/>
                    <a:pt x="3995" y="3113"/>
                    <a:pt x="3516" y="2816"/>
                  </a:cubicBezTo>
                  <a:lnTo>
                    <a:pt x="6072" y="1972"/>
                  </a:lnTo>
                  <a:cubicBezTo>
                    <a:pt x="6163" y="1880"/>
                    <a:pt x="6163" y="1789"/>
                    <a:pt x="5981" y="1789"/>
                  </a:cubicBezTo>
                  <a:cubicBezTo>
                    <a:pt x="5228" y="1972"/>
                    <a:pt x="4360" y="2246"/>
                    <a:pt x="3516" y="2451"/>
                  </a:cubicBezTo>
                  <a:cubicBezTo>
                    <a:pt x="3698" y="2154"/>
                    <a:pt x="3881" y="1880"/>
                    <a:pt x="3995" y="1584"/>
                  </a:cubicBezTo>
                  <a:cubicBezTo>
                    <a:pt x="4269" y="1492"/>
                    <a:pt x="4657" y="1401"/>
                    <a:pt x="4931" y="1219"/>
                  </a:cubicBezTo>
                  <a:cubicBezTo>
                    <a:pt x="5010" y="1219"/>
                    <a:pt x="5020" y="996"/>
                    <a:pt x="4903" y="996"/>
                  </a:cubicBezTo>
                  <a:cubicBezTo>
                    <a:pt x="4885" y="996"/>
                    <a:pt x="4864" y="1001"/>
                    <a:pt x="4840" y="1013"/>
                  </a:cubicBezTo>
                  <a:cubicBezTo>
                    <a:pt x="4657" y="1104"/>
                    <a:pt x="4451" y="1104"/>
                    <a:pt x="4178" y="1219"/>
                  </a:cubicBezTo>
                  <a:cubicBezTo>
                    <a:pt x="4360" y="922"/>
                    <a:pt x="4566" y="648"/>
                    <a:pt x="4657" y="351"/>
                  </a:cubicBezTo>
                  <a:cubicBezTo>
                    <a:pt x="4721" y="287"/>
                    <a:pt x="4695" y="222"/>
                    <a:pt x="4641" y="222"/>
                  </a:cubicBezTo>
                  <a:cubicBezTo>
                    <a:pt x="4619" y="222"/>
                    <a:pt x="4592" y="233"/>
                    <a:pt x="4566" y="260"/>
                  </a:cubicBezTo>
                  <a:cubicBezTo>
                    <a:pt x="4269" y="648"/>
                    <a:pt x="4086" y="1013"/>
                    <a:pt x="3790" y="1401"/>
                  </a:cubicBezTo>
                  <a:cubicBezTo>
                    <a:pt x="3698" y="1492"/>
                    <a:pt x="3698" y="1492"/>
                    <a:pt x="3607" y="1492"/>
                  </a:cubicBezTo>
                  <a:cubicBezTo>
                    <a:pt x="3516" y="1584"/>
                    <a:pt x="3516" y="1789"/>
                    <a:pt x="3607" y="1789"/>
                  </a:cubicBezTo>
                  <a:cubicBezTo>
                    <a:pt x="3424" y="2063"/>
                    <a:pt x="3219" y="2246"/>
                    <a:pt x="3128" y="2542"/>
                  </a:cubicBezTo>
                  <a:cubicBezTo>
                    <a:pt x="3036" y="2542"/>
                    <a:pt x="3036" y="2542"/>
                    <a:pt x="2945" y="2451"/>
                  </a:cubicBezTo>
                  <a:cubicBezTo>
                    <a:pt x="2854" y="1675"/>
                    <a:pt x="2648" y="922"/>
                    <a:pt x="2557" y="77"/>
                  </a:cubicBezTo>
                  <a:cubicBezTo>
                    <a:pt x="2557" y="29"/>
                    <a:pt x="2524" y="1"/>
                    <a:pt x="24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7"/>
            <p:cNvSpPr/>
            <p:nvPr/>
          </p:nvSpPr>
          <p:spPr>
            <a:xfrm>
              <a:off x="8592884" y="4189242"/>
              <a:ext cx="8290" cy="31551"/>
            </a:xfrm>
            <a:custGeom>
              <a:avLst/>
              <a:gdLst/>
              <a:ahLst/>
              <a:cxnLst/>
              <a:rect l="l" t="t" r="r" b="b"/>
              <a:pathLst>
                <a:path w="366" h="1393" extrusionOk="0">
                  <a:moveTo>
                    <a:pt x="1" y="0"/>
                  </a:moveTo>
                  <a:cubicBezTo>
                    <a:pt x="92" y="457"/>
                    <a:pt x="92" y="845"/>
                    <a:pt x="92" y="1324"/>
                  </a:cubicBezTo>
                  <a:cubicBezTo>
                    <a:pt x="92" y="1370"/>
                    <a:pt x="115" y="1393"/>
                    <a:pt x="138" y="1393"/>
                  </a:cubicBezTo>
                  <a:cubicBezTo>
                    <a:pt x="160" y="1393"/>
                    <a:pt x="183" y="1370"/>
                    <a:pt x="183" y="1324"/>
                  </a:cubicBezTo>
                  <a:cubicBezTo>
                    <a:pt x="366" y="845"/>
                    <a:pt x="275" y="36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7"/>
            <p:cNvSpPr/>
            <p:nvPr/>
          </p:nvSpPr>
          <p:spPr>
            <a:xfrm>
              <a:off x="8381446" y="3631531"/>
              <a:ext cx="38777" cy="36081"/>
            </a:xfrm>
            <a:custGeom>
              <a:avLst/>
              <a:gdLst/>
              <a:ahLst/>
              <a:cxnLst/>
              <a:rect l="l" t="t" r="r" b="b"/>
              <a:pathLst>
                <a:path w="1712" h="1593" extrusionOk="0">
                  <a:moveTo>
                    <a:pt x="913" y="0"/>
                  </a:moveTo>
                  <a:cubicBezTo>
                    <a:pt x="696" y="0"/>
                    <a:pt x="479" y="120"/>
                    <a:pt x="388" y="360"/>
                  </a:cubicBezTo>
                  <a:cubicBezTo>
                    <a:pt x="297" y="543"/>
                    <a:pt x="297" y="657"/>
                    <a:pt x="206" y="748"/>
                  </a:cubicBezTo>
                  <a:cubicBezTo>
                    <a:pt x="0" y="1227"/>
                    <a:pt x="479" y="1593"/>
                    <a:pt x="867" y="1593"/>
                  </a:cubicBezTo>
                  <a:cubicBezTo>
                    <a:pt x="1347" y="1593"/>
                    <a:pt x="1712" y="1227"/>
                    <a:pt x="1529" y="748"/>
                  </a:cubicBezTo>
                  <a:cubicBezTo>
                    <a:pt x="1529" y="657"/>
                    <a:pt x="1438" y="543"/>
                    <a:pt x="1438" y="360"/>
                  </a:cubicBezTo>
                  <a:cubicBezTo>
                    <a:pt x="1347" y="120"/>
                    <a:pt x="1130" y="0"/>
                    <a:pt x="9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7"/>
            <p:cNvSpPr/>
            <p:nvPr/>
          </p:nvSpPr>
          <p:spPr>
            <a:xfrm>
              <a:off x="8558252" y="3449039"/>
              <a:ext cx="15017" cy="20566"/>
            </a:xfrm>
            <a:custGeom>
              <a:avLst/>
              <a:gdLst/>
              <a:ahLst/>
              <a:cxnLst/>
              <a:rect l="l" t="t" r="r" b="b"/>
              <a:pathLst>
                <a:path w="663" h="908" extrusionOk="0">
                  <a:moveTo>
                    <a:pt x="320" y="0"/>
                  </a:moveTo>
                  <a:cubicBezTo>
                    <a:pt x="234" y="0"/>
                    <a:pt x="137" y="52"/>
                    <a:pt x="92" y="154"/>
                  </a:cubicBezTo>
                  <a:lnTo>
                    <a:pt x="92" y="428"/>
                  </a:lnTo>
                  <a:cubicBezTo>
                    <a:pt x="0" y="725"/>
                    <a:pt x="92" y="907"/>
                    <a:pt x="297" y="907"/>
                  </a:cubicBezTo>
                  <a:cubicBezTo>
                    <a:pt x="571" y="907"/>
                    <a:pt x="662" y="725"/>
                    <a:pt x="571" y="428"/>
                  </a:cubicBezTo>
                  <a:cubicBezTo>
                    <a:pt x="571" y="428"/>
                    <a:pt x="571" y="246"/>
                    <a:pt x="480" y="154"/>
                  </a:cubicBezTo>
                  <a:cubicBezTo>
                    <a:pt x="480" y="52"/>
                    <a:pt x="40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7"/>
            <p:cNvSpPr/>
            <p:nvPr/>
          </p:nvSpPr>
          <p:spPr>
            <a:xfrm>
              <a:off x="8409872" y="1680685"/>
              <a:ext cx="25866" cy="14994"/>
            </a:xfrm>
            <a:custGeom>
              <a:avLst/>
              <a:gdLst/>
              <a:ahLst/>
              <a:cxnLst/>
              <a:rect l="l" t="t" r="r" b="b"/>
              <a:pathLst>
                <a:path w="1142" h="662" extrusionOk="0">
                  <a:moveTo>
                    <a:pt x="541" y="0"/>
                  </a:moveTo>
                  <a:cubicBezTo>
                    <a:pt x="490" y="0"/>
                    <a:pt x="434" y="13"/>
                    <a:pt x="366" y="51"/>
                  </a:cubicBezTo>
                  <a:cubicBezTo>
                    <a:pt x="0" y="51"/>
                    <a:pt x="0" y="621"/>
                    <a:pt x="366" y="621"/>
                  </a:cubicBezTo>
                  <a:cubicBezTo>
                    <a:pt x="434" y="652"/>
                    <a:pt x="490" y="662"/>
                    <a:pt x="541" y="662"/>
                  </a:cubicBezTo>
                  <a:cubicBezTo>
                    <a:pt x="642" y="662"/>
                    <a:pt x="723" y="621"/>
                    <a:pt x="845" y="621"/>
                  </a:cubicBezTo>
                  <a:cubicBezTo>
                    <a:pt x="1142" y="507"/>
                    <a:pt x="1142" y="142"/>
                    <a:pt x="845" y="51"/>
                  </a:cubicBezTo>
                  <a:cubicBezTo>
                    <a:pt x="723" y="51"/>
                    <a:pt x="642" y="0"/>
                    <a:pt x="5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7"/>
            <p:cNvSpPr/>
            <p:nvPr/>
          </p:nvSpPr>
          <p:spPr>
            <a:xfrm>
              <a:off x="8607878" y="794141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9" y="1"/>
                  </a:moveTo>
                  <a:cubicBezTo>
                    <a:pt x="1" y="1"/>
                    <a:pt x="1" y="571"/>
                    <a:pt x="389" y="571"/>
                  </a:cubicBezTo>
                  <a:cubicBezTo>
                    <a:pt x="754" y="571"/>
                    <a:pt x="754" y="1"/>
                    <a:pt x="3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7"/>
            <p:cNvSpPr/>
            <p:nvPr/>
          </p:nvSpPr>
          <p:spPr>
            <a:xfrm>
              <a:off x="8297686" y="1173098"/>
              <a:ext cx="25866" cy="12956"/>
            </a:xfrm>
            <a:custGeom>
              <a:avLst/>
              <a:gdLst/>
              <a:ahLst/>
              <a:cxnLst/>
              <a:rect l="l" t="t" r="r" b="b"/>
              <a:pathLst>
                <a:path w="1142" h="572" extrusionOk="0">
                  <a:moveTo>
                    <a:pt x="388" y="1"/>
                  </a:moveTo>
                  <a:cubicBezTo>
                    <a:pt x="0" y="1"/>
                    <a:pt x="0" y="571"/>
                    <a:pt x="388" y="571"/>
                  </a:cubicBezTo>
                  <a:lnTo>
                    <a:pt x="754" y="571"/>
                  </a:lnTo>
                  <a:cubicBezTo>
                    <a:pt x="1142" y="480"/>
                    <a:pt x="1142" y="92"/>
                    <a:pt x="754" y="92"/>
                  </a:cubicBezTo>
                  <a:cubicBezTo>
                    <a:pt x="662" y="1"/>
                    <a:pt x="571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57"/>
            <p:cNvSpPr/>
            <p:nvPr/>
          </p:nvSpPr>
          <p:spPr>
            <a:xfrm>
              <a:off x="7701062" y="843269"/>
              <a:ext cx="27950" cy="18120"/>
            </a:xfrm>
            <a:custGeom>
              <a:avLst/>
              <a:gdLst/>
              <a:ahLst/>
              <a:cxnLst/>
              <a:rect l="l" t="t" r="r" b="b"/>
              <a:pathLst>
                <a:path w="1234" h="800" extrusionOk="0">
                  <a:moveTo>
                    <a:pt x="743" y="0"/>
                  </a:moveTo>
                  <a:cubicBezTo>
                    <a:pt x="634" y="0"/>
                    <a:pt x="515" y="23"/>
                    <a:pt x="366" y="23"/>
                  </a:cubicBezTo>
                  <a:cubicBezTo>
                    <a:pt x="1" y="114"/>
                    <a:pt x="1" y="685"/>
                    <a:pt x="366" y="776"/>
                  </a:cubicBezTo>
                  <a:cubicBezTo>
                    <a:pt x="515" y="776"/>
                    <a:pt x="634" y="799"/>
                    <a:pt x="743" y="799"/>
                  </a:cubicBezTo>
                  <a:cubicBezTo>
                    <a:pt x="851" y="799"/>
                    <a:pt x="948" y="776"/>
                    <a:pt x="1051" y="685"/>
                  </a:cubicBezTo>
                  <a:cubicBezTo>
                    <a:pt x="1234" y="502"/>
                    <a:pt x="1234" y="297"/>
                    <a:pt x="1051" y="114"/>
                  </a:cubicBezTo>
                  <a:cubicBezTo>
                    <a:pt x="948" y="23"/>
                    <a:pt x="851" y="0"/>
                    <a:pt x="7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7"/>
            <p:cNvSpPr/>
            <p:nvPr/>
          </p:nvSpPr>
          <p:spPr>
            <a:xfrm>
              <a:off x="7405865" y="1358693"/>
              <a:ext cx="25889" cy="21223"/>
            </a:xfrm>
            <a:custGeom>
              <a:avLst/>
              <a:gdLst/>
              <a:ahLst/>
              <a:cxnLst/>
              <a:rect l="l" t="t" r="r" b="b"/>
              <a:pathLst>
                <a:path w="1143" h="937" extrusionOk="0">
                  <a:moveTo>
                    <a:pt x="571" y="1"/>
                  </a:moveTo>
                  <a:cubicBezTo>
                    <a:pt x="1" y="1"/>
                    <a:pt x="1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7"/>
            <p:cNvSpPr/>
            <p:nvPr/>
          </p:nvSpPr>
          <p:spPr>
            <a:xfrm>
              <a:off x="7560972" y="1643041"/>
              <a:ext cx="25866" cy="21223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7"/>
            <p:cNvSpPr/>
            <p:nvPr/>
          </p:nvSpPr>
          <p:spPr>
            <a:xfrm>
              <a:off x="7377960" y="2286324"/>
              <a:ext cx="36466" cy="33273"/>
            </a:xfrm>
            <a:custGeom>
              <a:avLst/>
              <a:gdLst/>
              <a:ahLst/>
              <a:cxnLst/>
              <a:rect l="l" t="t" r="r" b="b"/>
              <a:pathLst>
                <a:path w="1610" h="1469" extrusionOk="0">
                  <a:moveTo>
                    <a:pt x="662" y="0"/>
                  </a:moveTo>
                  <a:cubicBezTo>
                    <a:pt x="519" y="0"/>
                    <a:pt x="377" y="74"/>
                    <a:pt x="274" y="223"/>
                  </a:cubicBezTo>
                  <a:cubicBezTo>
                    <a:pt x="0" y="405"/>
                    <a:pt x="0" y="793"/>
                    <a:pt x="274" y="976"/>
                  </a:cubicBezTo>
                  <a:cubicBezTo>
                    <a:pt x="274" y="1067"/>
                    <a:pt x="365" y="1159"/>
                    <a:pt x="480" y="1273"/>
                  </a:cubicBezTo>
                  <a:cubicBezTo>
                    <a:pt x="662" y="1364"/>
                    <a:pt x="753" y="1364"/>
                    <a:pt x="936" y="1455"/>
                  </a:cubicBezTo>
                  <a:cubicBezTo>
                    <a:pt x="966" y="1465"/>
                    <a:pt x="997" y="1469"/>
                    <a:pt x="1029" y="1469"/>
                  </a:cubicBezTo>
                  <a:cubicBezTo>
                    <a:pt x="1306" y="1469"/>
                    <a:pt x="1609" y="1131"/>
                    <a:pt x="1507" y="885"/>
                  </a:cubicBezTo>
                  <a:cubicBezTo>
                    <a:pt x="1415" y="702"/>
                    <a:pt x="1415" y="588"/>
                    <a:pt x="1324" y="405"/>
                  </a:cubicBezTo>
                  <a:lnTo>
                    <a:pt x="1050" y="223"/>
                  </a:lnTo>
                  <a:cubicBezTo>
                    <a:pt x="947" y="74"/>
                    <a:pt x="80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7"/>
            <p:cNvSpPr/>
            <p:nvPr/>
          </p:nvSpPr>
          <p:spPr>
            <a:xfrm>
              <a:off x="7957506" y="2092825"/>
              <a:ext cx="25866" cy="17599"/>
            </a:xfrm>
            <a:custGeom>
              <a:avLst/>
              <a:gdLst/>
              <a:ahLst/>
              <a:cxnLst/>
              <a:rect l="l" t="t" r="r" b="b"/>
              <a:pathLst>
                <a:path w="1142" h="777" extrusionOk="0">
                  <a:moveTo>
                    <a:pt x="571" y="1"/>
                  </a:moveTo>
                  <a:cubicBezTo>
                    <a:pt x="0" y="1"/>
                    <a:pt x="0" y="777"/>
                    <a:pt x="571" y="777"/>
                  </a:cubicBezTo>
                  <a:cubicBezTo>
                    <a:pt x="1142" y="77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7"/>
            <p:cNvSpPr/>
            <p:nvPr/>
          </p:nvSpPr>
          <p:spPr>
            <a:xfrm>
              <a:off x="7983349" y="3018893"/>
              <a:ext cx="34156" cy="26659"/>
            </a:xfrm>
            <a:custGeom>
              <a:avLst/>
              <a:gdLst/>
              <a:ahLst/>
              <a:cxnLst/>
              <a:rect l="l" t="t" r="r" b="b"/>
              <a:pathLst>
                <a:path w="1508" h="1177" extrusionOk="0">
                  <a:moveTo>
                    <a:pt x="904" y="0"/>
                  </a:moveTo>
                  <a:cubicBezTo>
                    <a:pt x="855" y="0"/>
                    <a:pt x="805" y="6"/>
                    <a:pt x="754" y="18"/>
                  </a:cubicBezTo>
                  <a:cubicBezTo>
                    <a:pt x="663" y="18"/>
                    <a:pt x="571" y="109"/>
                    <a:pt x="457" y="109"/>
                  </a:cubicBezTo>
                  <a:cubicBezTo>
                    <a:pt x="1" y="314"/>
                    <a:pt x="1" y="885"/>
                    <a:pt x="457" y="1068"/>
                  </a:cubicBezTo>
                  <a:cubicBezTo>
                    <a:pt x="571" y="1068"/>
                    <a:pt x="663" y="1159"/>
                    <a:pt x="754" y="1159"/>
                  </a:cubicBezTo>
                  <a:cubicBezTo>
                    <a:pt x="805" y="1171"/>
                    <a:pt x="855" y="1177"/>
                    <a:pt x="904" y="1177"/>
                  </a:cubicBezTo>
                  <a:cubicBezTo>
                    <a:pt x="1231" y="1177"/>
                    <a:pt x="1507" y="926"/>
                    <a:pt x="1507" y="588"/>
                  </a:cubicBezTo>
                  <a:cubicBezTo>
                    <a:pt x="1507" y="251"/>
                    <a:pt x="1231" y="0"/>
                    <a:pt x="9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7"/>
            <p:cNvSpPr/>
            <p:nvPr/>
          </p:nvSpPr>
          <p:spPr>
            <a:xfrm>
              <a:off x="7371233" y="3081837"/>
              <a:ext cx="25866" cy="21744"/>
            </a:xfrm>
            <a:custGeom>
              <a:avLst/>
              <a:gdLst/>
              <a:ahLst/>
              <a:cxnLst/>
              <a:rect l="l" t="t" r="r" b="b"/>
              <a:pathLst>
                <a:path w="1142" h="960" extrusionOk="0">
                  <a:moveTo>
                    <a:pt x="571" y="1"/>
                  </a:moveTo>
                  <a:cubicBezTo>
                    <a:pt x="0" y="1"/>
                    <a:pt x="0" y="959"/>
                    <a:pt x="571" y="959"/>
                  </a:cubicBezTo>
                  <a:cubicBezTo>
                    <a:pt x="1142" y="959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7"/>
            <p:cNvSpPr/>
            <p:nvPr/>
          </p:nvSpPr>
          <p:spPr>
            <a:xfrm>
              <a:off x="7489624" y="3960726"/>
              <a:ext cx="30532" cy="21744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685" y="0"/>
                  </a:moveTo>
                  <a:cubicBezTo>
                    <a:pt x="0" y="0"/>
                    <a:pt x="0" y="959"/>
                    <a:pt x="685" y="959"/>
                  </a:cubicBezTo>
                  <a:cubicBezTo>
                    <a:pt x="1347" y="959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7"/>
            <p:cNvSpPr/>
            <p:nvPr/>
          </p:nvSpPr>
          <p:spPr>
            <a:xfrm>
              <a:off x="7886158" y="4268857"/>
              <a:ext cx="30011" cy="25866"/>
            </a:xfrm>
            <a:custGeom>
              <a:avLst/>
              <a:gdLst/>
              <a:ahLst/>
              <a:cxnLst/>
              <a:rect l="l" t="t" r="r" b="b"/>
              <a:pathLst>
                <a:path w="1325" h="1142" extrusionOk="0">
                  <a:moveTo>
                    <a:pt x="662" y="0"/>
                  </a:moveTo>
                  <a:cubicBezTo>
                    <a:pt x="0" y="0"/>
                    <a:pt x="0" y="1142"/>
                    <a:pt x="662" y="1142"/>
                  </a:cubicBezTo>
                  <a:cubicBezTo>
                    <a:pt x="1324" y="1142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76" name="Google Shape;8776;p57"/>
            <p:cNvGrpSpPr/>
            <p:nvPr/>
          </p:nvGrpSpPr>
          <p:grpSpPr>
            <a:xfrm>
              <a:off x="273016" y="304775"/>
              <a:ext cx="8654436" cy="4549178"/>
              <a:chOff x="273016" y="304775"/>
              <a:chExt cx="8654436" cy="4549178"/>
            </a:xfrm>
          </p:grpSpPr>
          <p:grpSp>
            <p:nvGrpSpPr>
              <p:cNvPr id="8777" name="Google Shape;8777;p57"/>
              <p:cNvGrpSpPr/>
              <p:nvPr/>
            </p:nvGrpSpPr>
            <p:grpSpPr>
              <a:xfrm>
                <a:off x="273016" y="304775"/>
                <a:ext cx="8654436" cy="4549178"/>
                <a:chOff x="273016" y="304775"/>
                <a:chExt cx="8654436" cy="4549178"/>
              </a:xfrm>
            </p:grpSpPr>
            <p:grpSp>
              <p:nvGrpSpPr>
                <p:cNvPr id="8778" name="Google Shape;8778;p57"/>
                <p:cNvGrpSpPr/>
                <p:nvPr/>
              </p:nvGrpSpPr>
              <p:grpSpPr>
                <a:xfrm>
                  <a:off x="273016" y="304775"/>
                  <a:ext cx="8623698" cy="4549178"/>
                  <a:chOff x="9871970" y="66846"/>
                  <a:chExt cx="7622822" cy="4993062"/>
                </a:xfrm>
              </p:grpSpPr>
              <p:sp>
                <p:nvSpPr>
                  <p:cNvPr id="8779" name="Google Shape;8779;p57"/>
                  <p:cNvSpPr/>
                  <p:nvPr/>
                </p:nvSpPr>
                <p:spPr>
                  <a:xfrm>
                    <a:off x="9871970" y="4965224"/>
                    <a:ext cx="96215" cy="94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6" h="3460" extrusionOk="0">
                        <a:moveTo>
                          <a:pt x="348" y="0"/>
                        </a:moveTo>
                        <a:cubicBezTo>
                          <a:pt x="262" y="0"/>
                          <a:pt x="183" y="45"/>
                          <a:pt x="183" y="127"/>
                        </a:cubicBezTo>
                        <a:cubicBezTo>
                          <a:pt x="1" y="1086"/>
                          <a:pt x="1" y="2045"/>
                          <a:pt x="1" y="2981"/>
                        </a:cubicBezTo>
                        <a:lnTo>
                          <a:pt x="1" y="3186"/>
                        </a:lnTo>
                        <a:lnTo>
                          <a:pt x="1" y="3277"/>
                        </a:lnTo>
                        <a:cubicBezTo>
                          <a:pt x="1" y="3384"/>
                          <a:pt x="63" y="3429"/>
                          <a:pt x="133" y="3429"/>
                        </a:cubicBezTo>
                        <a:cubicBezTo>
                          <a:pt x="183" y="3429"/>
                          <a:pt x="237" y="3406"/>
                          <a:pt x="274" y="3369"/>
                        </a:cubicBezTo>
                        <a:lnTo>
                          <a:pt x="366" y="3460"/>
                        </a:lnTo>
                        <a:cubicBezTo>
                          <a:pt x="845" y="3460"/>
                          <a:pt x="1324" y="3369"/>
                          <a:pt x="1804" y="3369"/>
                        </a:cubicBezTo>
                        <a:cubicBezTo>
                          <a:pt x="2283" y="3369"/>
                          <a:pt x="2740" y="3460"/>
                          <a:pt x="3219" y="3460"/>
                        </a:cubicBezTo>
                        <a:cubicBezTo>
                          <a:pt x="3424" y="3460"/>
                          <a:pt x="3516" y="3186"/>
                          <a:pt x="3310" y="3072"/>
                        </a:cubicBezTo>
                        <a:cubicBezTo>
                          <a:pt x="2907" y="2876"/>
                          <a:pt x="2418" y="2785"/>
                          <a:pt x="1921" y="2785"/>
                        </a:cubicBezTo>
                        <a:cubicBezTo>
                          <a:pt x="1491" y="2785"/>
                          <a:pt x="1054" y="2853"/>
                          <a:pt x="662" y="2981"/>
                        </a:cubicBezTo>
                        <a:cubicBezTo>
                          <a:pt x="1507" y="2227"/>
                          <a:pt x="2283" y="1360"/>
                          <a:pt x="2945" y="515"/>
                        </a:cubicBezTo>
                        <a:cubicBezTo>
                          <a:pt x="3073" y="387"/>
                          <a:pt x="3021" y="247"/>
                          <a:pt x="2907" y="247"/>
                        </a:cubicBezTo>
                        <a:cubicBezTo>
                          <a:pt x="2859" y="247"/>
                          <a:pt x="2800" y="272"/>
                          <a:pt x="2740" y="333"/>
                        </a:cubicBezTo>
                        <a:cubicBezTo>
                          <a:pt x="1986" y="903"/>
                          <a:pt x="1142" y="1657"/>
                          <a:pt x="457" y="2410"/>
                        </a:cubicBezTo>
                        <a:cubicBezTo>
                          <a:pt x="571" y="1657"/>
                          <a:pt x="662" y="995"/>
                          <a:pt x="571" y="219"/>
                        </a:cubicBezTo>
                        <a:cubicBezTo>
                          <a:pt x="571" y="68"/>
                          <a:pt x="454" y="0"/>
                          <a:pt x="34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0" name="Google Shape;8780;p57"/>
                  <p:cNvSpPr/>
                  <p:nvPr/>
                </p:nvSpPr>
                <p:spPr>
                  <a:xfrm>
                    <a:off x="17314866" y="4872129"/>
                    <a:ext cx="126673" cy="147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29" h="5387" extrusionOk="0">
                        <a:moveTo>
                          <a:pt x="4283" y="0"/>
                        </a:moveTo>
                        <a:cubicBezTo>
                          <a:pt x="4257" y="0"/>
                          <a:pt x="4229" y="5"/>
                          <a:pt x="4201" y="14"/>
                        </a:cubicBezTo>
                        <a:cubicBezTo>
                          <a:pt x="2010" y="882"/>
                          <a:pt x="389" y="2776"/>
                          <a:pt x="1" y="5059"/>
                        </a:cubicBezTo>
                        <a:cubicBezTo>
                          <a:pt x="1" y="5237"/>
                          <a:pt x="166" y="5387"/>
                          <a:pt x="306" y="5387"/>
                        </a:cubicBezTo>
                        <a:cubicBezTo>
                          <a:pt x="381" y="5387"/>
                          <a:pt x="448" y="5344"/>
                          <a:pt x="480" y="5241"/>
                        </a:cubicBezTo>
                        <a:cubicBezTo>
                          <a:pt x="1051" y="3050"/>
                          <a:pt x="2375" y="1338"/>
                          <a:pt x="4383" y="402"/>
                        </a:cubicBezTo>
                        <a:cubicBezTo>
                          <a:pt x="4629" y="321"/>
                          <a:pt x="4508" y="0"/>
                          <a:pt x="42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1" name="Google Shape;8781;p57"/>
                  <p:cNvSpPr/>
                  <p:nvPr/>
                </p:nvSpPr>
                <p:spPr>
                  <a:xfrm>
                    <a:off x="17398576" y="4965224"/>
                    <a:ext cx="96215" cy="94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6" h="3460" extrusionOk="0">
                        <a:moveTo>
                          <a:pt x="3155" y="0"/>
                        </a:moveTo>
                        <a:cubicBezTo>
                          <a:pt x="3056" y="0"/>
                          <a:pt x="2945" y="68"/>
                          <a:pt x="2945" y="219"/>
                        </a:cubicBezTo>
                        <a:cubicBezTo>
                          <a:pt x="2854" y="995"/>
                          <a:pt x="2945" y="1657"/>
                          <a:pt x="3036" y="2410"/>
                        </a:cubicBezTo>
                        <a:cubicBezTo>
                          <a:pt x="2374" y="1657"/>
                          <a:pt x="1507" y="903"/>
                          <a:pt x="754" y="333"/>
                        </a:cubicBezTo>
                        <a:cubicBezTo>
                          <a:pt x="700" y="272"/>
                          <a:pt x="643" y="247"/>
                          <a:pt x="597" y="247"/>
                        </a:cubicBezTo>
                        <a:cubicBezTo>
                          <a:pt x="485" y="247"/>
                          <a:pt x="427" y="387"/>
                          <a:pt x="571" y="515"/>
                        </a:cubicBezTo>
                        <a:cubicBezTo>
                          <a:pt x="1233" y="1360"/>
                          <a:pt x="1986" y="2227"/>
                          <a:pt x="2854" y="2981"/>
                        </a:cubicBezTo>
                        <a:cubicBezTo>
                          <a:pt x="2451" y="2853"/>
                          <a:pt x="2009" y="2785"/>
                          <a:pt x="1576" y="2785"/>
                        </a:cubicBezTo>
                        <a:cubicBezTo>
                          <a:pt x="1076" y="2785"/>
                          <a:pt x="587" y="2876"/>
                          <a:pt x="183" y="3072"/>
                        </a:cubicBezTo>
                        <a:cubicBezTo>
                          <a:pt x="0" y="3186"/>
                          <a:pt x="92" y="3460"/>
                          <a:pt x="274" y="3460"/>
                        </a:cubicBezTo>
                        <a:cubicBezTo>
                          <a:pt x="754" y="3460"/>
                          <a:pt x="1233" y="3369"/>
                          <a:pt x="1712" y="3369"/>
                        </a:cubicBezTo>
                        <a:cubicBezTo>
                          <a:pt x="2169" y="3369"/>
                          <a:pt x="2648" y="3460"/>
                          <a:pt x="3128" y="3460"/>
                        </a:cubicBezTo>
                        <a:lnTo>
                          <a:pt x="3219" y="3369"/>
                        </a:lnTo>
                        <a:cubicBezTo>
                          <a:pt x="3257" y="3406"/>
                          <a:pt x="3314" y="3429"/>
                          <a:pt x="3368" y="3429"/>
                        </a:cubicBezTo>
                        <a:cubicBezTo>
                          <a:pt x="3445" y="3429"/>
                          <a:pt x="3516" y="3384"/>
                          <a:pt x="3516" y="3277"/>
                        </a:cubicBezTo>
                        <a:lnTo>
                          <a:pt x="3516" y="3186"/>
                        </a:lnTo>
                        <a:lnTo>
                          <a:pt x="3516" y="2981"/>
                        </a:lnTo>
                        <a:cubicBezTo>
                          <a:pt x="3516" y="2045"/>
                          <a:pt x="3516" y="1086"/>
                          <a:pt x="3310" y="127"/>
                        </a:cubicBezTo>
                        <a:cubicBezTo>
                          <a:pt x="3310" y="45"/>
                          <a:pt x="3236" y="0"/>
                          <a:pt x="315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2" name="Google Shape;8782;p57"/>
                  <p:cNvSpPr/>
                  <p:nvPr/>
                </p:nvSpPr>
                <p:spPr>
                  <a:xfrm>
                    <a:off x="11547040" y="66846"/>
                    <a:ext cx="5707932" cy="26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442" h="1048" extrusionOk="0">
                        <a:moveTo>
                          <a:pt x="53833" y="0"/>
                        </a:moveTo>
                        <a:cubicBezTo>
                          <a:pt x="36802" y="0"/>
                          <a:pt x="19827" y="58"/>
                          <a:pt x="3059" y="248"/>
                        </a:cubicBezTo>
                        <a:cubicBezTo>
                          <a:pt x="1" y="248"/>
                          <a:pt x="1" y="818"/>
                          <a:pt x="3059" y="818"/>
                        </a:cubicBezTo>
                        <a:cubicBezTo>
                          <a:pt x="19335" y="994"/>
                          <a:pt x="35807" y="1048"/>
                          <a:pt x="52336" y="1048"/>
                        </a:cubicBezTo>
                        <a:cubicBezTo>
                          <a:pt x="78783" y="1048"/>
                          <a:pt x="105374" y="909"/>
                          <a:pt x="131543" y="909"/>
                        </a:cubicBezTo>
                        <a:cubicBezTo>
                          <a:pt x="152194" y="909"/>
                          <a:pt x="173005" y="952"/>
                          <a:pt x="193824" y="952"/>
                        </a:cubicBezTo>
                        <a:cubicBezTo>
                          <a:pt x="215945" y="952"/>
                          <a:pt x="238073" y="904"/>
                          <a:pt x="260026" y="704"/>
                        </a:cubicBezTo>
                        <a:cubicBezTo>
                          <a:pt x="261442" y="704"/>
                          <a:pt x="261442" y="430"/>
                          <a:pt x="260026" y="339"/>
                        </a:cubicBezTo>
                        <a:cubicBezTo>
                          <a:pt x="238073" y="139"/>
                          <a:pt x="215945" y="90"/>
                          <a:pt x="193824" y="90"/>
                        </a:cubicBezTo>
                        <a:cubicBezTo>
                          <a:pt x="173005" y="90"/>
                          <a:pt x="152194" y="133"/>
                          <a:pt x="131543" y="133"/>
                        </a:cubicBezTo>
                        <a:cubicBezTo>
                          <a:pt x="105868" y="133"/>
                          <a:pt x="79786" y="0"/>
                          <a:pt x="5383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3" name="Google Shape;8783;p57"/>
                  <p:cNvSpPr/>
                  <p:nvPr/>
                </p:nvSpPr>
                <p:spPr>
                  <a:xfrm>
                    <a:off x="17314866" y="110345"/>
                    <a:ext cx="126508" cy="145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23" h="5321" extrusionOk="0">
                        <a:moveTo>
                          <a:pt x="264" y="1"/>
                        </a:moveTo>
                        <a:cubicBezTo>
                          <a:pt x="135" y="1"/>
                          <a:pt x="1" y="104"/>
                          <a:pt x="1" y="278"/>
                        </a:cubicBezTo>
                        <a:cubicBezTo>
                          <a:pt x="389" y="2652"/>
                          <a:pt x="2010" y="4455"/>
                          <a:pt x="4201" y="5300"/>
                        </a:cubicBezTo>
                        <a:cubicBezTo>
                          <a:pt x="4235" y="5314"/>
                          <a:pt x="4268" y="5321"/>
                          <a:pt x="4299" y="5321"/>
                        </a:cubicBezTo>
                        <a:cubicBezTo>
                          <a:pt x="4513" y="5321"/>
                          <a:pt x="4623" y="5015"/>
                          <a:pt x="4383" y="4935"/>
                        </a:cubicBezTo>
                        <a:cubicBezTo>
                          <a:pt x="2375" y="3976"/>
                          <a:pt x="1051" y="2264"/>
                          <a:pt x="480" y="164"/>
                        </a:cubicBezTo>
                        <a:cubicBezTo>
                          <a:pt x="443" y="51"/>
                          <a:pt x="355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4" name="Google Shape;8784;p57"/>
                  <p:cNvSpPr/>
                  <p:nvPr/>
                </p:nvSpPr>
                <p:spPr>
                  <a:xfrm>
                    <a:off x="17398576" y="67984"/>
                    <a:ext cx="96215" cy="961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6" h="3515" extrusionOk="0">
                        <a:moveTo>
                          <a:pt x="274" y="0"/>
                        </a:moveTo>
                        <a:cubicBezTo>
                          <a:pt x="92" y="0"/>
                          <a:pt x="0" y="297"/>
                          <a:pt x="183" y="388"/>
                        </a:cubicBezTo>
                        <a:cubicBezTo>
                          <a:pt x="585" y="595"/>
                          <a:pt x="1071" y="692"/>
                          <a:pt x="1569" y="692"/>
                        </a:cubicBezTo>
                        <a:cubicBezTo>
                          <a:pt x="2005" y="692"/>
                          <a:pt x="2449" y="618"/>
                          <a:pt x="2854" y="480"/>
                        </a:cubicBezTo>
                        <a:lnTo>
                          <a:pt x="2854" y="480"/>
                        </a:lnTo>
                        <a:cubicBezTo>
                          <a:pt x="1986" y="1256"/>
                          <a:pt x="1233" y="2100"/>
                          <a:pt x="571" y="2968"/>
                        </a:cubicBezTo>
                        <a:cubicBezTo>
                          <a:pt x="426" y="3097"/>
                          <a:pt x="486" y="3226"/>
                          <a:pt x="598" y="3226"/>
                        </a:cubicBezTo>
                        <a:cubicBezTo>
                          <a:pt x="645" y="3226"/>
                          <a:pt x="700" y="3204"/>
                          <a:pt x="754" y="3150"/>
                        </a:cubicBezTo>
                        <a:cubicBezTo>
                          <a:pt x="1507" y="2580"/>
                          <a:pt x="2374" y="1826"/>
                          <a:pt x="3036" y="1050"/>
                        </a:cubicBezTo>
                        <a:lnTo>
                          <a:pt x="3036" y="1050"/>
                        </a:lnTo>
                        <a:cubicBezTo>
                          <a:pt x="2945" y="1826"/>
                          <a:pt x="2854" y="2488"/>
                          <a:pt x="2945" y="3242"/>
                        </a:cubicBezTo>
                        <a:cubicBezTo>
                          <a:pt x="2945" y="3412"/>
                          <a:pt x="3066" y="3515"/>
                          <a:pt x="3168" y="3515"/>
                        </a:cubicBezTo>
                        <a:cubicBezTo>
                          <a:pt x="3244" y="3515"/>
                          <a:pt x="3310" y="3459"/>
                          <a:pt x="3310" y="3333"/>
                        </a:cubicBezTo>
                        <a:cubicBezTo>
                          <a:pt x="3516" y="2397"/>
                          <a:pt x="3516" y="1438"/>
                          <a:pt x="3516" y="480"/>
                        </a:cubicBezTo>
                        <a:lnTo>
                          <a:pt x="3516" y="297"/>
                        </a:lnTo>
                        <a:lnTo>
                          <a:pt x="3516" y="206"/>
                        </a:lnTo>
                        <a:cubicBezTo>
                          <a:pt x="3516" y="88"/>
                          <a:pt x="3448" y="38"/>
                          <a:pt x="3373" y="38"/>
                        </a:cubicBezTo>
                        <a:cubicBezTo>
                          <a:pt x="3318" y="38"/>
                          <a:pt x="3258" y="66"/>
                          <a:pt x="3219" y="115"/>
                        </a:cubicBezTo>
                        <a:lnTo>
                          <a:pt x="3128" y="0"/>
                        </a:lnTo>
                        <a:cubicBezTo>
                          <a:pt x="2648" y="115"/>
                          <a:pt x="2169" y="115"/>
                          <a:pt x="1712" y="115"/>
                        </a:cubicBezTo>
                        <a:cubicBezTo>
                          <a:pt x="1233" y="115"/>
                          <a:pt x="754" y="0"/>
                          <a:pt x="27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5" name="Google Shape;8785;p57"/>
                  <p:cNvSpPr/>
                  <p:nvPr/>
                </p:nvSpPr>
                <p:spPr>
                  <a:xfrm>
                    <a:off x="11853394" y="129598"/>
                    <a:ext cx="5240162" cy="329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614" h="806" extrusionOk="0">
                        <a:moveTo>
                          <a:pt x="149233" y="0"/>
                        </a:moveTo>
                        <a:cubicBezTo>
                          <a:pt x="99942" y="0"/>
                          <a:pt x="50523" y="138"/>
                          <a:pt x="1621" y="318"/>
                        </a:cubicBezTo>
                        <a:cubicBezTo>
                          <a:pt x="0" y="318"/>
                          <a:pt x="0" y="500"/>
                          <a:pt x="1621" y="500"/>
                        </a:cubicBezTo>
                        <a:cubicBezTo>
                          <a:pt x="50417" y="666"/>
                          <a:pt x="99729" y="806"/>
                          <a:pt x="148914" y="806"/>
                        </a:cubicBezTo>
                        <a:cubicBezTo>
                          <a:pt x="181221" y="806"/>
                          <a:pt x="213472" y="745"/>
                          <a:pt x="245487" y="592"/>
                        </a:cubicBezTo>
                        <a:cubicBezTo>
                          <a:pt x="248614" y="592"/>
                          <a:pt x="248614" y="204"/>
                          <a:pt x="245487" y="204"/>
                        </a:cubicBezTo>
                        <a:cubicBezTo>
                          <a:pt x="213577" y="59"/>
                          <a:pt x="181432" y="0"/>
                          <a:pt x="14923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6" name="Google Shape;8786;p57"/>
                  <p:cNvSpPr/>
                  <p:nvPr/>
                </p:nvSpPr>
                <p:spPr>
                  <a:xfrm>
                    <a:off x="17406074" y="424331"/>
                    <a:ext cx="31251" cy="431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2" h="157672" extrusionOk="0">
                        <a:moveTo>
                          <a:pt x="571" y="0"/>
                        </a:moveTo>
                        <a:cubicBezTo>
                          <a:pt x="525" y="0"/>
                          <a:pt x="480" y="263"/>
                          <a:pt x="480" y="788"/>
                        </a:cubicBezTo>
                        <a:cubicBezTo>
                          <a:pt x="183" y="52236"/>
                          <a:pt x="0" y="104643"/>
                          <a:pt x="388" y="156182"/>
                        </a:cubicBezTo>
                        <a:cubicBezTo>
                          <a:pt x="388" y="157175"/>
                          <a:pt x="480" y="157671"/>
                          <a:pt x="571" y="157671"/>
                        </a:cubicBezTo>
                        <a:cubicBezTo>
                          <a:pt x="662" y="157671"/>
                          <a:pt x="754" y="157175"/>
                          <a:pt x="754" y="156182"/>
                        </a:cubicBezTo>
                        <a:cubicBezTo>
                          <a:pt x="1142" y="104643"/>
                          <a:pt x="959" y="52236"/>
                          <a:pt x="662" y="788"/>
                        </a:cubicBezTo>
                        <a:cubicBezTo>
                          <a:pt x="662" y="263"/>
                          <a:pt x="617" y="0"/>
                          <a:pt x="57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787" name="Google Shape;8787;p57"/>
                <p:cNvSpPr/>
                <p:nvPr/>
              </p:nvSpPr>
              <p:spPr>
                <a:xfrm>
                  <a:off x="8877270" y="525191"/>
                  <a:ext cx="50182" cy="4136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165912" extrusionOk="0">
                      <a:moveTo>
                        <a:pt x="810" y="1"/>
                      </a:moveTo>
                      <a:cubicBezTo>
                        <a:pt x="736" y="1"/>
                        <a:pt x="662" y="240"/>
                        <a:pt x="662" y="720"/>
                      </a:cubicBezTo>
                      <a:cubicBezTo>
                        <a:pt x="297" y="27836"/>
                        <a:pt x="479" y="55409"/>
                        <a:pt x="388" y="82617"/>
                      </a:cubicBezTo>
                      <a:cubicBezTo>
                        <a:pt x="388" y="109710"/>
                        <a:pt x="0" y="137488"/>
                        <a:pt x="479" y="164491"/>
                      </a:cubicBezTo>
                      <a:cubicBezTo>
                        <a:pt x="525" y="165438"/>
                        <a:pt x="691" y="165912"/>
                        <a:pt x="845" y="165912"/>
                      </a:cubicBezTo>
                      <a:cubicBezTo>
                        <a:pt x="999" y="165912"/>
                        <a:pt x="1141" y="165438"/>
                        <a:pt x="1141" y="164491"/>
                      </a:cubicBezTo>
                      <a:cubicBezTo>
                        <a:pt x="1621" y="137488"/>
                        <a:pt x="1233" y="109710"/>
                        <a:pt x="1233" y="82617"/>
                      </a:cubicBezTo>
                      <a:cubicBezTo>
                        <a:pt x="1233" y="55409"/>
                        <a:pt x="1438" y="27836"/>
                        <a:pt x="959" y="720"/>
                      </a:cubicBezTo>
                      <a:cubicBezTo>
                        <a:pt x="959" y="240"/>
                        <a:pt x="885" y="1"/>
                        <a:pt x="81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8" name="Google Shape;8788;p57"/>
              <p:cNvGrpSpPr/>
              <p:nvPr/>
            </p:nvGrpSpPr>
            <p:grpSpPr>
              <a:xfrm rot="10800000">
                <a:off x="3200226" y="4780286"/>
                <a:ext cx="5425149" cy="69389"/>
                <a:chOff x="10100570" y="607976"/>
                <a:chExt cx="4795500" cy="76160"/>
              </a:xfrm>
            </p:grpSpPr>
            <p:sp>
              <p:nvSpPr>
                <p:cNvPr id="8789" name="Google Shape;8789;p57"/>
                <p:cNvSpPr/>
                <p:nvPr/>
              </p:nvSpPr>
              <p:spPr>
                <a:xfrm>
                  <a:off x="10100570" y="607976"/>
                  <a:ext cx="4795500" cy="12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442" h="1048" extrusionOk="0">
                      <a:moveTo>
                        <a:pt x="53833" y="0"/>
                      </a:moveTo>
                      <a:cubicBezTo>
                        <a:pt x="36802" y="0"/>
                        <a:pt x="19827" y="58"/>
                        <a:pt x="3059" y="248"/>
                      </a:cubicBezTo>
                      <a:cubicBezTo>
                        <a:pt x="1" y="248"/>
                        <a:pt x="1" y="818"/>
                        <a:pt x="3059" y="818"/>
                      </a:cubicBezTo>
                      <a:cubicBezTo>
                        <a:pt x="19335" y="994"/>
                        <a:pt x="35807" y="1048"/>
                        <a:pt x="52336" y="1048"/>
                      </a:cubicBezTo>
                      <a:cubicBezTo>
                        <a:pt x="78783" y="1048"/>
                        <a:pt x="105374" y="909"/>
                        <a:pt x="131543" y="909"/>
                      </a:cubicBezTo>
                      <a:cubicBezTo>
                        <a:pt x="152194" y="909"/>
                        <a:pt x="173005" y="952"/>
                        <a:pt x="193824" y="952"/>
                      </a:cubicBezTo>
                      <a:cubicBezTo>
                        <a:pt x="215945" y="952"/>
                        <a:pt x="238073" y="904"/>
                        <a:pt x="260026" y="704"/>
                      </a:cubicBezTo>
                      <a:cubicBezTo>
                        <a:pt x="261442" y="704"/>
                        <a:pt x="261442" y="430"/>
                        <a:pt x="260026" y="339"/>
                      </a:cubicBezTo>
                      <a:cubicBezTo>
                        <a:pt x="238073" y="139"/>
                        <a:pt x="215945" y="90"/>
                        <a:pt x="193824" y="90"/>
                      </a:cubicBezTo>
                      <a:cubicBezTo>
                        <a:pt x="173005" y="90"/>
                        <a:pt x="152194" y="133"/>
                        <a:pt x="131543" y="133"/>
                      </a:cubicBezTo>
                      <a:cubicBezTo>
                        <a:pt x="105868" y="133"/>
                        <a:pt x="79786" y="0"/>
                        <a:pt x="538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0" name="Google Shape;8790;p57"/>
                <p:cNvSpPr/>
                <p:nvPr/>
              </p:nvSpPr>
              <p:spPr>
                <a:xfrm rot="10800000" flipH="1">
                  <a:off x="10290462" y="670170"/>
                  <a:ext cx="4310967" cy="13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614" h="806" extrusionOk="0">
                      <a:moveTo>
                        <a:pt x="149233" y="0"/>
                      </a:moveTo>
                      <a:cubicBezTo>
                        <a:pt x="99942" y="0"/>
                        <a:pt x="50523" y="138"/>
                        <a:pt x="1621" y="318"/>
                      </a:cubicBezTo>
                      <a:cubicBezTo>
                        <a:pt x="0" y="318"/>
                        <a:pt x="0" y="500"/>
                        <a:pt x="1621" y="500"/>
                      </a:cubicBezTo>
                      <a:cubicBezTo>
                        <a:pt x="50417" y="666"/>
                        <a:pt x="99729" y="806"/>
                        <a:pt x="148914" y="806"/>
                      </a:cubicBezTo>
                      <a:cubicBezTo>
                        <a:pt x="181221" y="806"/>
                        <a:pt x="213472" y="745"/>
                        <a:pt x="245487" y="592"/>
                      </a:cubicBezTo>
                      <a:cubicBezTo>
                        <a:pt x="248614" y="592"/>
                        <a:pt x="248614" y="204"/>
                        <a:pt x="245487" y="204"/>
                      </a:cubicBezTo>
                      <a:cubicBezTo>
                        <a:pt x="213577" y="59"/>
                        <a:pt x="181432" y="0"/>
                        <a:pt x="1492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8589" name="Google Shape;8589;p57"/>
          <p:cNvSpPr txBox="1">
            <a:spLocks noGrp="1"/>
          </p:cNvSpPr>
          <p:nvPr>
            <p:ph type="title"/>
          </p:nvPr>
        </p:nvSpPr>
        <p:spPr>
          <a:xfrm>
            <a:off x="3079386" y="844311"/>
            <a:ext cx="5738100" cy="130325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/>
              <a:t>Directions</a:t>
            </a:r>
            <a:endParaRPr sz="6600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15A85EE-4E59-478C-ADAE-5858D77D097B}"/>
              </a:ext>
            </a:extLst>
          </p:cNvPr>
          <p:cNvSpPr/>
          <p:nvPr/>
        </p:nvSpPr>
        <p:spPr>
          <a:xfrm>
            <a:off x="3594183" y="1929434"/>
            <a:ext cx="5084138" cy="2668970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285750" indent="-285750" algn="ctr">
              <a:buFont typeface="Arial" panose="020B0604020202020204" pitchFamily="34" charset="0"/>
              <a:buChar char="•"/>
            </a:pPr>
            <a:r>
              <a:rPr lang="en-US" sz="1800" dirty="0">
                <a:latin typeface="Comic Sans MS" panose="030F0702030302020204" pitchFamily="66" charset="0"/>
              </a:rPr>
              <a:t>Create your wish list using each types of wish structure at least 3 sentences</a:t>
            </a:r>
          </a:p>
          <a:p>
            <a:pPr marL="342900" indent="-342900" algn="ctr">
              <a:buFont typeface="+mj-lt"/>
              <a:buAutoNum type="arabicPeriod"/>
            </a:pPr>
            <a:r>
              <a:rPr lang="en-US" sz="1800" dirty="0">
                <a:latin typeface="Comic Sans MS" panose="030F0702030302020204" pitchFamily="66" charset="0"/>
              </a:rPr>
              <a:t>future wish</a:t>
            </a:r>
          </a:p>
          <a:p>
            <a:pPr marL="342900" indent="-342900" algn="ctr">
              <a:buFont typeface="+mj-lt"/>
              <a:buAutoNum type="arabicPeriod"/>
            </a:pPr>
            <a:r>
              <a:rPr lang="en-US" sz="1800" dirty="0">
                <a:latin typeface="Comic Sans MS" panose="030F0702030302020204" pitchFamily="66" charset="0"/>
              </a:rPr>
              <a:t>present wish</a:t>
            </a:r>
          </a:p>
          <a:p>
            <a:pPr marL="342900" indent="-342900" algn="ctr">
              <a:buFont typeface="+mj-lt"/>
              <a:buAutoNum type="arabicPeriod"/>
            </a:pPr>
            <a:r>
              <a:rPr lang="en-US" sz="1800" dirty="0">
                <a:latin typeface="Comic Sans MS" panose="030F0702030302020204" pitchFamily="66" charset="0"/>
              </a:rPr>
              <a:t>past wish</a:t>
            </a:r>
          </a:p>
          <a:p>
            <a:pPr marL="285750" indent="-285750" algn="ctr">
              <a:buFont typeface="Arial" panose="020B0604020202020204" pitchFamily="34" charset="0"/>
              <a:buChar char="•"/>
            </a:pPr>
            <a:r>
              <a:rPr lang="en-US" sz="1800" dirty="0">
                <a:latin typeface="Comic Sans MS" panose="030F0702030302020204" pitchFamily="66" charset="0"/>
              </a:rPr>
              <a:t>Stick the stamp sticker you got on the envelope </a:t>
            </a:r>
          </a:p>
          <a:p>
            <a:pPr marL="285750" indent="-285750" algn="ctr">
              <a:buFont typeface="Arial" panose="020B0604020202020204" pitchFamily="34" charset="0"/>
              <a:buChar char="•"/>
            </a:pPr>
            <a:r>
              <a:rPr lang="en-US" sz="1800" dirty="0">
                <a:latin typeface="Comic Sans MS" panose="030F0702030302020204" pitchFamily="66" charset="0"/>
              </a:rPr>
              <a:t>Put it in the mailbox </a:t>
            </a:r>
            <a:r>
              <a:rPr lang="en-US" sz="1800" dirty="0">
                <a:latin typeface="Comic Sans MS" panose="030F0702030302020204" pitchFamily="66" charset="0"/>
                <a:sym typeface="Wingdings" panose="05000000000000000000" pitchFamily="2" charset="2"/>
              </a:rPr>
              <a:t></a:t>
            </a:r>
            <a:endParaRPr lang="th-TH" dirty="0"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 spd="med">
    <p:pull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F1E9F0E4-4D6B-479E-AF14-D782BEA701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972" y="394748"/>
            <a:ext cx="8186056" cy="43540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0629455"/>
      </p:ext>
    </p:extLst>
  </p:cSld>
  <p:clrMapOvr>
    <a:masterClrMapping/>
  </p:clrMapOvr>
  <p:transition spd="med">
    <p:pull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4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3" name="Google Shape;4693;p47"/>
          <p:cNvSpPr txBox="1">
            <a:spLocks noGrp="1"/>
          </p:cNvSpPr>
          <p:nvPr>
            <p:ph type="title"/>
          </p:nvPr>
        </p:nvSpPr>
        <p:spPr>
          <a:xfrm>
            <a:off x="466758" y="1839339"/>
            <a:ext cx="4051836" cy="230343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What you’ve learnt from </a:t>
            </a:r>
            <a:br>
              <a:rPr lang="en-US" dirty="0"/>
            </a:br>
            <a:r>
              <a:rPr lang="en-US" dirty="0"/>
              <a:t>this class</a:t>
            </a:r>
            <a:endParaRPr dirty="0"/>
          </a:p>
        </p:txBody>
      </p:sp>
      <p:grpSp>
        <p:nvGrpSpPr>
          <p:cNvPr id="4695" name="Google Shape;4695;p47"/>
          <p:cNvGrpSpPr/>
          <p:nvPr/>
        </p:nvGrpSpPr>
        <p:grpSpPr>
          <a:xfrm>
            <a:off x="236908" y="302496"/>
            <a:ext cx="8690544" cy="4551457"/>
            <a:chOff x="236908" y="302496"/>
            <a:chExt cx="8690544" cy="4551457"/>
          </a:xfrm>
        </p:grpSpPr>
        <p:sp>
          <p:nvSpPr>
            <p:cNvPr id="4696" name="Google Shape;4696;p47"/>
            <p:cNvSpPr/>
            <p:nvPr/>
          </p:nvSpPr>
          <p:spPr>
            <a:xfrm>
              <a:off x="236908" y="4378075"/>
              <a:ext cx="28063" cy="24009"/>
            </a:xfrm>
            <a:custGeom>
              <a:avLst/>
              <a:gdLst/>
              <a:ahLst/>
              <a:cxnLst/>
              <a:rect l="l" t="t" r="r" b="b"/>
              <a:pathLst>
                <a:path w="1239" h="1060" extrusionOk="0">
                  <a:moveTo>
                    <a:pt x="774" y="0"/>
                  </a:moveTo>
                  <a:cubicBezTo>
                    <a:pt x="745" y="0"/>
                    <a:pt x="716" y="6"/>
                    <a:pt x="691" y="17"/>
                  </a:cubicBezTo>
                  <a:cubicBezTo>
                    <a:pt x="508" y="223"/>
                    <a:pt x="325" y="314"/>
                    <a:pt x="234" y="405"/>
                  </a:cubicBezTo>
                  <a:cubicBezTo>
                    <a:pt x="0" y="711"/>
                    <a:pt x="192" y="1059"/>
                    <a:pt x="462" y="1059"/>
                  </a:cubicBezTo>
                  <a:cubicBezTo>
                    <a:pt x="535" y="1059"/>
                    <a:pt x="613" y="1034"/>
                    <a:pt x="691" y="976"/>
                  </a:cubicBezTo>
                  <a:cubicBezTo>
                    <a:pt x="896" y="793"/>
                    <a:pt x="987" y="588"/>
                    <a:pt x="1079" y="497"/>
                  </a:cubicBezTo>
                  <a:cubicBezTo>
                    <a:pt x="1238" y="257"/>
                    <a:pt x="979" y="0"/>
                    <a:pt x="7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97" name="Google Shape;4697;p47"/>
            <p:cNvGrpSpPr/>
            <p:nvPr/>
          </p:nvGrpSpPr>
          <p:grpSpPr>
            <a:xfrm>
              <a:off x="266670" y="302496"/>
              <a:ext cx="8660782" cy="4551457"/>
              <a:chOff x="266670" y="302496"/>
              <a:chExt cx="8660782" cy="4551457"/>
            </a:xfrm>
          </p:grpSpPr>
          <p:grpSp>
            <p:nvGrpSpPr>
              <p:cNvPr id="4698" name="Google Shape;4698;p47"/>
              <p:cNvGrpSpPr/>
              <p:nvPr/>
            </p:nvGrpSpPr>
            <p:grpSpPr>
              <a:xfrm>
                <a:off x="266670" y="302496"/>
                <a:ext cx="8630045" cy="4551457"/>
                <a:chOff x="9866360" y="64345"/>
                <a:chExt cx="7628432" cy="4995563"/>
              </a:xfrm>
            </p:grpSpPr>
            <p:sp>
              <p:nvSpPr>
                <p:cNvPr id="4699" name="Google Shape;4699;p47"/>
                <p:cNvSpPr/>
                <p:nvPr/>
              </p:nvSpPr>
              <p:spPr>
                <a:xfrm>
                  <a:off x="9924593" y="4872129"/>
                  <a:ext cx="126673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5387" extrusionOk="0">
                      <a:moveTo>
                        <a:pt x="363" y="0"/>
                      </a:moveTo>
                      <a:cubicBezTo>
                        <a:pt x="122" y="0"/>
                        <a:pt x="1" y="321"/>
                        <a:pt x="246" y="402"/>
                      </a:cubicBezTo>
                      <a:cubicBezTo>
                        <a:pt x="2255" y="1338"/>
                        <a:pt x="3578" y="3050"/>
                        <a:pt x="4149" y="5241"/>
                      </a:cubicBezTo>
                      <a:cubicBezTo>
                        <a:pt x="4181" y="5344"/>
                        <a:pt x="4248" y="5387"/>
                        <a:pt x="4323" y="5387"/>
                      </a:cubicBezTo>
                      <a:cubicBezTo>
                        <a:pt x="4463" y="5387"/>
                        <a:pt x="4628" y="5237"/>
                        <a:pt x="4628" y="5059"/>
                      </a:cubicBezTo>
                      <a:cubicBezTo>
                        <a:pt x="4240" y="2776"/>
                        <a:pt x="2643" y="882"/>
                        <a:pt x="451" y="14"/>
                      </a:cubicBezTo>
                      <a:cubicBezTo>
                        <a:pt x="420" y="5"/>
                        <a:pt x="391" y="0"/>
                        <a:pt x="36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0" name="Google Shape;4700;p47"/>
                <p:cNvSpPr/>
                <p:nvPr/>
              </p:nvSpPr>
              <p:spPr>
                <a:xfrm>
                  <a:off x="9871970" y="4965224"/>
                  <a:ext cx="96215" cy="94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460" extrusionOk="0">
                      <a:moveTo>
                        <a:pt x="348" y="0"/>
                      </a:moveTo>
                      <a:cubicBezTo>
                        <a:pt x="262" y="0"/>
                        <a:pt x="183" y="45"/>
                        <a:pt x="183" y="127"/>
                      </a:cubicBezTo>
                      <a:cubicBezTo>
                        <a:pt x="1" y="1086"/>
                        <a:pt x="1" y="2045"/>
                        <a:pt x="1" y="2981"/>
                      </a:cubicBezTo>
                      <a:lnTo>
                        <a:pt x="1" y="3186"/>
                      </a:lnTo>
                      <a:lnTo>
                        <a:pt x="1" y="3277"/>
                      </a:lnTo>
                      <a:cubicBezTo>
                        <a:pt x="1" y="3384"/>
                        <a:pt x="63" y="3429"/>
                        <a:pt x="133" y="3429"/>
                      </a:cubicBezTo>
                      <a:cubicBezTo>
                        <a:pt x="183" y="3429"/>
                        <a:pt x="237" y="3406"/>
                        <a:pt x="274" y="3369"/>
                      </a:cubicBezTo>
                      <a:lnTo>
                        <a:pt x="366" y="3460"/>
                      </a:lnTo>
                      <a:cubicBezTo>
                        <a:pt x="845" y="3460"/>
                        <a:pt x="1324" y="3369"/>
                        <a:pt x="1804" y="3369"/>
                      </a:cubicBezTo>
                      <a:cubicBezTo>
                        <a:pt x="2283" y="3369"/>
                        <a:pt x="2740" y="3460"/>
                        <a:pt x="3219" y="3460"/>
                      </a:cubicBezTo>
                      <a:cubicBezTo>
                        <a:pt x="3424" y="3460"/>
                        <a:pt x="3516" y="3186"/>
                        <a:pt x="3310" y="3072"/>
                      </a:cubicBezTo>
                      <a:cubicBezTo>
                        <a:pt x="2907" y="2876"/>
                        <a:pt x="2418" y="2785"/>
                        <a:pt x="1921" y="2785"/>
                      </a:cubicBezTo>
                      <a:cubicBezTo>
                        <a:pt x="1491" y="2785"/>
                        <a:pt x="1054" y="2853"/>
                        <a:pt x="662" y="2981"/>
                      </a:cubicBezTo>
                      <a:cubicBezTo>
                        <a:pt x="1507" y="2227"/>
                        <a:pt x="2283" y="1360"/>
                        <a:pt x="2945" y="515"/>
                      </a:cubicBezTo>
                      <a:cubicBezTo>
                        <a:pt x="3073" y="387"/>
                        <a:pt x="3021" y="247"/>
                        <a:pt x="2907" y="247"/>
                      </a:cubicBezTo>
                      <a:cubicBezTo>
                        <a:pt x="2859" y="247"/>
                        <a:pt x="2800" y="272"/>
                        <a:pt x="2740" y="333"/>
                      </a:cubicBezTo>
                      <a:cubicBezTo>
                        <a:pt x="1986" y="903"/>
                        <a:pt x="1142" y="1657"/>
                        <a:pt x="457" y="2410"/>
                      </a:cubicBezTo>
                      <a:cubicBezTo>
                        <a:pt x="571" y="1657"/>
                        <a:pt x="662" y="995"/>
                        <a:pt x="571" y="219"/>
                      </a:cubicBezTo>
                      <a:cubicBezTo>
                        <a:pt x="571" y="68"/>
                        <a:pt x="454" y="0"/>
                        <a:pt x="34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1" name="Google Shape;4701;p47"/>
                <p:cNvSpPr/>
                <p:nvPr/>
              </p:nvSpPr>
              <p:spPr>
                <a:xfrm>
                  <a:off x="17314866" y="4872129"/>
                  <a:ext cx="126673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5387" extrusionOk="0">
                      <a:moveTo>
                        <a:pt x="4283" y="0"/>
                      </a:moveTo>
                      <a:cubicBezTo>
                        <a:pt x="4257" y="0"/>
                        <a:pt x="4229" y="5"/>
                        <a:pt x="4201" y="14"/>
                      </a:cubicBezTo>
                      <a:cubicBezTo>
                        <a:pt x="2010" y="882"/>
                        <a:pt x="389" y="2776"/>
                        <a:pt x="1" y="5059"/>
                      </a:cubicBezTo>
                      <a:cubicBezTo>
                        <a:pt x="1" y="5237"/>
                        <a:pt x="166" y="5387"/>
                        <a:pt x="306" y="5387"/>
                      </a:cubicBezTo>
                      <a:cubicBezTo>
                        <a:pt x="381" y="5387"/>
                        <a:pt x="448" y="5344"/>
                        <a:pt x="480" y="5241"/>
                      </a:cubicBezTo>
                      <a:cubicBezTo>
                        <a:pt x="1051" y="3050"/>
                        <a:pt x="2375" y="1338"/>
                        <a:pt x="4383" y="402"/>
                      </a:cubicBezTo>
                      <a:cubicBezTo>
                        <a:pt x="4629" y="321"/>
                        <a:pt x="4508" y="0"/>
                        <a:pt x="42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2" name="Google Shape;4702;p47"/>
                <p:cNvSpPr/>
                <p:nvPr/>
              </p:nvSpPr>
              <p:spPr>
                <a:xfrm>
                  <a:off x="17398576" y="4965224"/>
                  <a:ext cx="96215" cy="94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460" extrusionOk="0">
                      <a:moveTo>
                        <a:pt x="3155" y="0"/>
                      </a:moveTo>
                      <a:cubicBezTo>
                        <a:pt x="3056" y="0"/>
                        <a:pt x="2945" y="68"/>
                        <a:pt x="2945" y="219"/>
                      </a:cubicBezTo>
                      <a:cubicBezTo>
                        <a:pt x="2854" y="995"/>
                        <a:pt x="2945" y="1657"/>
                        <a:pt x="3036" y="2410"/>
                      </a:cubicBezTo>
                      <a:cubicBezTo>
                        <a:pt x="2374" y="1657"/>
                        <a:pt x="1507" y="903"/>
                        <a:pt x="754" y="333"/>
                      </a:cubicBezTo>
                      <a:cubicBezTo>
                        <a:pt x="700" y="272"/>
                        <a:pt x="643" y="247"/>
                        <a:pt x="597" y="247"/>
                      </a:cubicBezTo>
                      <a:cubicBezTo>
                        <a:pt x="485" y="247"/>
                        <a:pt x="427" y="387"/>
                        <a:pt x="571" y="515"/>
                      </a:cubicBezTo>
                      <a:cubicBezTo>
                        <a:pt x="1233" y="1360"/>
                        <a:pt x="1986" y="2227"/>
                        <a:pt x="2854" y="2981"/>
                      </a:cubicBezTo>
                      <a:cubicBezTo>
                        <a:pt x="2451" y="2853"/>
                        <a:pt x="2009" y="2785"/>
                        <a:pt x="1576" y="2785"/>
                      </a:cubicBezTo>
                      <a:cubicBezTo>
                        <a:pt x="1076" y="2785"/>
                        <a:pt x="587" y="2876"/>
                        <a:pt x="183" y="3072"/>
                      </a:cubicBezTo>
                      <a:cubicBezTo>
                        <a:pt x="0" y="3186"/>
                        <a:pt x="92" y="3460"/>
                        <a:pt x="274" y="3460"/>
                      </a:cubicBezTo>
                      <a:cubicBezTo>
                        <a:pt x="754" y="3460"/>
                        <a:pt x="1233" y="3369"/>
                        <a:pt x="1712" y="3369"/>
                      </a:cubicBezTo>
                      <a:cubicBezTo>
                        <a:pt x="2169" y="3369"/>
                        <a:pt x="2648" y="3460"/>
                        <a:pt x="3128" y="3460"/>
                      </a:cubicBezTo>
                      <a:lnTo>
                        <a:pt x="3219" y="3369"/>
                      </a:lnTo>
                      <a:cubicBezTo>
                        <a:pt x="3257" y="3406"/>
                        <a:pt x="3314" y="3429"/>
                        <a:pt x="3368" y="3429"/>
                      </a:cubicBezTo>
                      <a:cubicBezTo>
                        <a:pt x="3445" y="3429"/>
                        <a:pt x="3516" y="3384"/>
                        <a:pt x="3516" y="3277"/>
                      </a:cubicBezTo>
                      <a:lnTo>
                        <a:pt x="3516" y="3186"/>
                      </a:lnTo>
                      <a:lnTo>
                        <a:pt x="3516" y="2981"/>
                      </a:lnTo>
                      <a:cubicBezTo>
                        <a:pt x="3516" y="2045"/>
                        <a:pt x="3516" y="1086"/>
                        <a:pt x="3310" y="127"/>
                      </a:cubicBezTo>
                      <a:cubicBezTo>
                        <a:pt x="3310" y="45"/>
                        <a:pt x="3236" y="0"/>
                        <a:pt x="315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3" name="Google Shape;4703;p47"/>
                <p:cNvSpPr/>
                <p:nvPr/>
              </p:nvSpPr>
              <p:spPr>
                <a:xfrm>
                  <a:off x="10100577" y="64345"/>
                  <a:ext cx="7154360" cy="2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442" h="1048" extrusionOk="0">
                      <a:moveTo>
                        <a:pt x="53833" y="0"/>
                      </a:moveTo>
                      <a:cubicBezTo>
                        <a:pt x="36802" y="0"/>
                        <a:pt x="19827" y="58"/>
                        <a:pt x="3059" y="248"/>
                      </a:cubicBezTo>
                      <a:cubicBezTo>
                        <a:pt x="1" y="248"/>
                        <a:pt x="1" y="818"/>
                        <a:pt x="3059" y="818"/>
                      </a:cubicBezTo>
                      <a:cubicBezTo>
                        <a:pt x="19335" y="994"/>
                        <a:pt x="35807" y="1048"/>
                        <a:pt x="52336" y="1048"/>
                      </a:cubicBezTo>
                      <a:cubicBezTo>
                        <a:pt x="78783" y="1048"/>
                        <a:pt x="105374" y="909"/>
                        <a:pt x="131543" y="909"/>
                      </a:cubicBezTo>
                      <a:cubicBezTo>
                        <a:pt x="152194" y="909"/>
                        <a:pt x="173005" y="952"/>
                        <a:pt x="193824" y="952"/>
                      </a:cubicBezTo>
                      <a:cubicBezTo>
                        <a:pt x="215945" y="952"/>
                        <a:pt x="238073" y="904"/>
                        <a:pt x="260026" y="704"/>
                      </a:cubicBezTo>
                      <a:cubicBezTo>
                        <a:pt x="261442" y="704"/>
                        <a:pt x="261442" y="430"/>
                        <a:pt x="260026" y="339"/>
                      </a:cubicBezTo>
                      <a:cubicBezTo>
                        <a:pt x="238073" y="139"/>
                        <a:pt x="215945" y="90"/>
                        <a:pt x="193824" y="90"/>
                      </a:cubicBezTo>
                      <a:cubicBezTo>
                        <a:pt x="173005" y="90"/>
                        <a:pt x="152194" y="133"/>
                        <a:pt x="131543" y="133"/>
                      </a:cubicBezTo>
                      <a:cubicBezTo>
                        <a:pt x="105868" y="133"/>
                        <a:pt x="79786" y="0"/>
                        <a:pt x="538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4" name="Google Shape;4704;p47"/>
                <p:cNvSpPr/>
                <p:nvPr/>
              </p:nvSpPr>
              <p:spPr>
                <a:xfrm>
                  <a:off x="17314866" y="110345"/>
                  <a:ext cx="126508" cy="14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3" h="5321" extrusionOk="0">
                      <a:moveTo>
                        <a:pt x="264" y="1"/>
                      </a:moveTo>
                      <a:cubicBezTo>
                        <a:pt x="135" y="1"/>
                        <a:pt x="1" y="104"/>
                        <a:pt x="1" y="278"/>
                      </a:cubicBezTo>
                      <a:cubicBezTo>
                        <a:pt x="389" y="2652"/>
                        <a:pt x="2010" y="4455"/>
                        <a:pt x="4201" y="5300"/>
                      </a:cubicBezTo>
                      <a:cubicBezTo>
                        <a:pt x="4235" y="5314"/>
                        <a:pt x="4268" y="5321"/>
                        <a:pt x="4299" y="5321"/>
                      </a:cubicBezTo>
                      <a:cubicBezTo>
                        <a:pt x="4513" y="5321"/>
                        <a:pt x="4623" y="5015"/>
                        <a:pt x="4383" y="4935"/>
                      </a:cubicBezTo>
                      <a:cubicBezTo>
                        <a:pt x="2375" y="3976"/>
                        <a:pt x="1051" y="2264"/>
                        <a:pt x="480" y="164"/>
                      </a:cubicBezTo>
                      <a:cubicBezTo>
                        <a:pt x="443" y="51"/>
                        <a:pt x="355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5" name="Google Shape;4705;p47"/>
                <p:cNvSpPr/>
                <p:nvPr/>
              </p:nvSpPr>
              <p:spPr>
                <a:xfrm>
                  <a:off x="17398576" y="67984"/>
                  <a:ext cx="96215" cy="9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515" extrusionOk="0">
                      <a:moveTo>
                        <a:pt x="274" y="0"/>
                      </a:moveTo>
                      <a:cubicBezTo>
                        <a:pt x="92" y="0"/>
                        <a:pt x="0" y="297"/>
                        <a:pt x="183" y="388"/>
                      </a:cubicBezTo>
                      <a:cubicBezTo>
                        <a:pt x="585" y="595"/>
                        <a:pt x="1071" y="692"/>
                        <a:pt x="1569" y="692"/>
                      </a:cubicBezTo>
                      <a:cubicBezTo>
                        <a:pt x="2005" y="692"/>
                        <a:pt x="2449" y="618"/>
                        <a:pt x="2854" y="480"/>
                      </a:cubicBezTo>
                      <a:lnTo>
                        <a:pt x="2854" y="480"/>
                      </a:lnTo>
                      <a:cubicBezTo>
                        <a:pt x="1986" y="1256"/>
                        <a:pt x="1233" y="2100"/>
                        <a:pt x="571" y="2968"/>
                      </a:cubicBezTo>
                      <a:cubicBezTo>
                        <a:pt x="426" y="3097"/>
                        <a:pt x="486" y="3226"/>
                        <a:pt x="598" y="3226"/>
                      </a:cubicBezTo>
                      <a:cubicBezTo>
                        <a:pt x="645" y="3226"/>
                        <a:pt x="700" y="3204"/>
                        <a:pt x="754" y="3150"/>
                      </a:cubicBezTo>
                      <a:cubicBezTo>
                        <a:pt x="1507" y="2580"/>
                        <a:pt x="2374" y="1826"/>
                        <a:pt x="3036" y="1050"/>
                      </a:cubicBezTo>
                      <a:lnTo>
                        <a:pt x="3036" y="1050"/>
                      </a:lnTo>
                      <a:cubicBezTo>
                        <a:pt x="2945" y="1826"/>
                        <a:pt x="2854" y="2488"/>
                        <a:pt x="2945" y="3242"/>
                      </a:cubicBezTo>
                      <a:cubicBezTo>
                        <a:pt x="2945" y="3412"/>
                        <a:pt x="3066" y="3515"/>
                        <a:pt x="3168" y="3515"/>
                      </a:cubicBezTo>
                      <a:cubicBezTo>
                        <a:pt x="3244" y="3515"/>
                        <a:pt x="3310" y="3459"/>
                        <a:pt x="3310" y="3333"/>
                      </a:cubicBezTo>
                      <a:cubicBezTo>
                        <a:pt x="3516" y="2397"/>
                        <a:pt x="3516" y="1438"/>
                        <a:pt x="3516" y="480"/>
                      </a:cubicBezTo>
                      <a:lnTo>
                        <a:pt x="3516" y="297"/>
                      </a:lnTo>
                      <a:lnTo>
                        <a:pt x="3516" y="206"/>
                      </a:lnTo>
                      <a:cubicBezTo>
                        <a:pt x="3516" y="88"/>
                        <a:pt x="3448" y="38"/>
                        <a:pt x="3373" y="38"/>
                      </a:cubicBezTo>
                      <a:cubicBezTo>
                        <a:pt x="3318" y="38"/>
                        <a:pt x="3258" y="66"/>
                        <a:pt x="3219" y="115"/>
                      </a:cubicBezTo>
                      <a:lnTo>
                        <a:pt x="3128" y="0"/>
                      </a:lnTo>
                      <a:cubicBezTo>
                        <a:pt x="2648" y="115"/>
                        <a:pt x="2169" y="115"/>
                        <a:pt x="1712" y="115"/>
                      </a:cubicBezTo>
                      <a:cubicBezTo>
                        <a:pt x="1233" y="115"/>
                        <a:pt x="754" y="0"/>
                        <a:pt x="27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6" name="Google Shape;4706;p47"/>
                <p:cNvSpPr/>
                <p:nvPr/>
              </p:nvSpPr>
              <p:spPr>
                <a:xfrm>
                  <a:off x="9924757" y="110345"/>
                  <a:ext cx="126508" cy="14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3" h="5321" extrusionOk="0">
                      <a:moveTo>
                        <a:pt x="4359" y="1"/>
                      </a:moveTo>
                      <a:cubicBezTo>
                        <a:pt x="4269" y="1"/>
                        <a:pt x="4181" y="51"/>
                        <a:pt x="4143" y="164"/>
                      </a:cubicBezTo>
                      <a:cubicBezTo>
                        <a:pt x="3572" y="2264"/>
                        <a:pt x="2249" y="3976"/>
                        <a:pt x="240" y="4935"/>
                      </a:cubicBezTo>
                      <a:cubicBezTo>
                        <a:pt x="1" y="5015"/>
                        <a:pt x="110" y="5321"/>
                        <a:pt x="339" y="5321"/>
                      </a:cubicBezTo>
                      <a:cubicBezTo>
                        <a:pt x="372" y="5321"/>
                        <a:pt x="408" y="5314"/>
                        <a:pt x="445" y="5300"/>
                      </a:cubicBezTo>
                      <a:cubicBezTo>
                        <a:pt x="2637" y="4455"/>
                        <a:pt x="4234" y="2652"/>
                        <a:pt x="4622" y="278"/>
                      </a:cubicBezTo>
                      <a:cubicBezTo>
                        <a:pt x="4622" y="104"/>
                        <a:pt x="4488" y="1"/>
                        <a:pt x="435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7" name="Google Shape;4707;p47"/>
                <p:cNvSpPr/>
                <p:nvPr/>
              </p:nvSpPr>
              <p:spPr>
                <a:xfrm>
                  <a:off x="9871970" y="67984"/>
                  <a:ext cx="96215" cy="9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515" extrusionOk="0">
                      <a:moveTo>
                        <a:pt x="366" y="0"/>
                      </a:moveTo>
                      <a:lnTo>
                        <a:pt x="274" y="115"/>
                      </a:lnTo>
                      <a:cubicBezTo>
                        <a:pt x="235" y="66"/>
                        <a:pt x="180" y="38"/>
                        <a:pt x="129" y="38"/>
                      </a:cubicBezTo>
                      <a:cubicBezTo>
                        <a:pt x="60" y="38"/>
                        <a:pt x="1" y="88"/>
                        <a:pt x="1" y="206"/>
                      </a:cubicBezTo>
                      <a:lnTo>
                        <a:pt x="1" y="297"/>
                      </a:lnTo>
                      <a:lnTo>
                        <a:pt x="1" y="480"/>
                      </a:lnTo>
                      <a:cubicBezTo>
                        <a:pt x="1" y="1438"/>
                        <a:pt x="1" y="2397"/>
                        <a:pt x="183" y="3333"/>
                      </a:cubicBezTo>
                      <a:cubicBezTo>
                        <a:pt x="183" y="3459"/>
                        <a:pt x="253" y="3515"/>
                        <a:pt x="334" y="3515"/>
                      </a:cubicBezTo>
                      <a:cubicBezTo>
                        <a:pt x="443" y="3515"/>
                        <a:pt x="571" y="3412"/>
                        <a:pt x="571" y="3242"/>
                      </a:cubicBezTo>
                      <a:cubicBezTo>
                        <a:pt x="662" y="2488"/>
                        <a:pt x="571" y="1826"/>
                        <a:pt x="457" y="1050"/>
                      </a:cubicBezTo>
                      <a:lnTo>
                        <a:pt x="457" y="1050"/>
                      </a:lnTo>
                      <a:cubicBezTo>
                        <a:pt x="1142" y="1826"/>
                        <a:pt x="1986" y="2580"/>
                        <a:pt x="2740" y="3150"/>
                      </a:cubicBezTo>
                      <a:cubicBezTo>
                        <a:pt x="2800" y="3204"/>
                        <a:pt x="2858" y="3226"/>
                        <a:pt x="2906" y="3226"/>
                      </a:cubicBezTo>
                      <a:cubicBezTo>
                        <a:pt x="3021" y="3226"/>
                        <a:pt x="3074" y="3097"/>
                        <a:pt x="2945" y="2968"/>
                      </a:cubicBezTo>
                      <a:cubicBezTo>
                        <a:pt x="2283" y="2100"/>
                        <a:pt x="1507" y="1256"/>
                        <a:pt x="662" y="480"/>
                      </a:cubicBezTo>
                      <a:lnTo>
                        <a:pt x="662" y="480"/>
                      </a:lnTo>
                      <a:cubicBezTo>
                        <a:pt x="1056" y="618"/>
                        <a:pt x="1495" y="692"/>
                        <a:pt x="1928" y="692"/>
                      </a:cubicBezTo>
                      <a:cubicBezTo>
                        <a:pt x="2422" y="692"/>
                        <a:pt x="2908" y="595"/>
                        <a:pt x="3310" y="388"/>
                      </a:cubicBezTo>
                      <a:cubicBezTo>
                        <a:pt x="3516" y="297"/>
                        <a:pt x="3424" y="0"/>
                        <a:pt x="3219" y="0"/>
                      </a:cubicBezTo>
                      <a:cubicBezTo>
                        <a:pt x="2740" y="0"/>
                        <a:pt x="2283" y="115"/>
                        <a:pt x="1804" y="115"/>
                      </a:cubicBezTo>
                      <a:cubicBezTo>
                        <a:pt x="1324" y="115"/>
                        <a:pt x="845" y="115"/>
                        <a:pt x="36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8" name="Google Shape;4708;p47"/>
                <p:cNvSpPr/>
                <p:nvPr/>
              </p:nvSpPr>
              <p:spPr>
                <a:xfrm>
                  <a:off x="10290463" y="140501"/>
                  <a:ext cx="6803322" cy="22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614" h="806" extrusionOk="0">
                      <a:moveTo>
                        <a:pt x="149233" y="0"/>
                      </a:moveTo>
                      <a:cubicBezTo>
                        <a:pt x="99942" y="0"/>
                        <a:pt x="50523" y="138"/>
                        <a:pt x="1621" y="318"/>
                      </a:cubicBezTo>
                      <a:cubicBezTo>
                        <a:pt x="0" y="318"/>
                        <a:pt x="0" y="500"/>
                        <a:pt x="1621" y="500"/>
                      </a:cubicBezTo>
                      <a:cubicBezTo>
                        <a:pt x="50417" y="666"/>
                        <a:pt x="99729" y="806"/>
                        <a:pt x="148914" y="806"/>
                      </a:cubicBezTo>
                      <a:cubicBezTo>
                        <a:pt x="181221" y="806"/>
                        <a:pt x="213472" y="745"/>
                        <a:pt x="245487" y="592"/>
                      </a:cubicBezTo>
                      <a:cubicBezTo>
                        <a:pt x="248614" y="592"/>
                        <a:pt x="248614" y="204"/>
                        <a:pt x="245487" y="204"/>
                      </a:cubicBezTo>
                      <a:cubicBezTo>
                        <a:pt x="213577" y="59"/>
                        <a:pt x="181432" y="0"/>
                        <a:pt x="1492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9" name="Google Shape;4709;p47"/>
                <p:cNvSpPr/>
                <p:nvPr/>
              </p:nvSpPr>
              <p:spPr>
                <a:xfrm>
                  <a:off x="17406074" y="424331"/>
                  <a:ext cx="31251" cy="4314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" h="157672" extrusionOk="0">
                      <a:moveTo>
                        <a:pt x="571" y="0"/>
                      </a:moveTo>
                      <a:cubicBezTo>
                        <a:pt x="525" y="0"/>
                        <a:pt x="480" y="263"/>
                        <a:pt x="480" y="788"/>
                      </a:cubicBezTo>
                      <a:cubicBezTo>
                        <a:pt x="183" y="52236"/>
                        <a:pt x="0" y="104643"/>
                        <a:pt x="388" y="156182"/>
                      </a:cubicBezTo>
                      <a:cubicBezTo>
                        <a:pt x="388" y="157175"/>
                        <a:pt x="480" y="157671"/>
                        <a:pt x="571" y="157671"/>
                      </a:cubicBezTo>
                      <a:cubicBezTo>
                        <a:pt x="662" y="157671"/>
                        <a:pt x="754" y="157175"/>
                        <a:pt x="754" y="156182"/>
                      </a:cubicBezTo>
                      <a:cubicBezTo>
                        <a:pt x="1142" y="104643"/>
                        <a:pt x="959" y="52236"/>
                        <a:pt x="662" y="788"/>
                      </a:cubicBezTo>
                      <a:cubicBezTo>
                        <a:pt x="662" y="263"/>
                        <a:pt x="617" y="0"/>
                        <a:pt x="57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0" name="Google Shape;4710;p47"/>
                <p:cNvSpPr/>
                <p:nvPr/>
              </p:nvSpPr>
              <p:spPr>
                <a:xfrm>
                  <a:off x="9866360" y="308769"/>
                  <a:ext cx="44359" cy="454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165912" extrusionOk="0">
                      <a:moveTo>
                        <a:pt x="810" y="1"/>
                      </a:moveTo>
                      <a:cubicBezTo>
                        <a:pt x="736" y="1"/>
                        <a:pt x="662" y="240"/>
                        <a:pt x="662" y="720"/>
                      </a:cubicBezTo>
                      <a:cubicBezTo>
                        <a:pt x="297" y="27836"/>
                        <a:pt x="479" y="55409"/>
                        <a:pt x="388" y="82617"/>
                      </a:cubicBezTo>
                      <a:cubicBezTo>
                        <a:pt x="388" y="109710"/>
                        <a:pt x="0" y="137488"/>
                        <a:pt x="479" y="164491"/>
                      </a:cubicBezTo>
                      <a:cubicBezTo>
                        <a:pt x="525" y="165438"/>
                        <a:pt x="691" y="165912"/>
                        <a:pt x="845" y="165912"/>
                      </a:cubicBezTo>
                      <a:cubicBezTo>
                        <a:pt x="999" y="165912"/>
                        <a:pt x="1141" y="165438"/>
                        <a:pt x="1141" y="164491"/>
                      </a:cubicBezTo>
                      <a:cubicBezTo>
                        <a:pt x="1621" y="137488"/>
                        <a:pt x="1233" y="109710"/>
                        <a:pt x="1233" y="82617"/>
                      </a:cubicBezTo>
                      <a:cubicBezTo>
                        <a:pt x="1233" y="55409"/>
                        <a:pt x="1438" y="27836"/>
                        <a:pt x="959" y="720"/>
                      </a:cubicBezTo>
                      <a:cubicBezTo>
                        <a:pt x="959" y="240"/>
                        <a:pt x="885" y="1"/>
                        <a:pt x="81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1" name="Google Shape;4711;p47"/>
                <p:cNvSpPr/>
                <p:nvPr/>
              </p:nvSpPr>
              <p:spPr>
                <a:xfrm>
                  <a:off x="9944432" y="417599"/>
                  <a:ext cx="33741" cy="4315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" h="157695" extrusionOk="0">
                      <a:moveTo>
                        <a:pt x="674" y="1"/>
                      </a:moveTo>
                      <a:cubicBezTo>
                        <a:pt x="577" y="1"/>
                        <a:pt x="480" y="497"/>
                        <a:pt x="480" y="1490"/>
                      </a:cubicBezTo>
                      <a:cubicBezTo>
                        <a:pt x="0" y="53052"/>
                        <a:pt x="206" y="105459"/>
                        <a:pt x="571" y="156907"/>
                      </a:cubicBezTo>
                      <a:cubicBezTo>
                        <a:pt x="571" y="157432"/>
                        <a:pt x="622" y="157695"/>
                        <a:pt x="674" y="157695"/>
                      </a:cubicBezTo>
                      <a:cubicBezTo>
                        <a:pt x="725" y="157695"/>
                        <a:pt x="776" y="157432"/>
                        <a:pt x="776" y="156907"/>
                      </a:cubicBezTo>
                      <a:cubicBezTo>
                        <a:pt x="1050" y="105459"/>
                        <a:pt x="1233" y="53052"/>
                        <a:pt x="868" y="1490"/>
                      </a:cubicBezTo>
                      <a:cubicBezTo>
                        <a:pt x="868" y="497"/>
                        <a:pt x="771" y="1"/>
                        <a:pt x="67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712" name="Google Shape;4712;p47"/>
              <p:cNvSpPr/>
              <p:nvPr/>
            </p:nvSpPr>
            <p:spPr>
              <a:xfrm>
                <a:off x="8877270" y="525191"/>
                <a:ext cx="50182" cy="41366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5912" extrusionOk="0">
                    <a:moveTo>
                      <a:pt x="810" y="1"/>
                    </a:moveTo>
                    <a:cubicBezTo>
                      <a:pt x="736" y="1"/>
                      <a:pt x="662" y="240"/>
                      <a:pt x="662" y="720"/>
                    </a:cubicBezTo>
                    <a:cubicBezTo>
                      <a:pt x="297" y="27836"/>
                      <a:pt x="479" y="55409"/>
                      <a:pt x="388" y="82617"/>
                    </a:cubicBezTo>
                    <a:cubicBezTo>
                      <a:pt x="388" y="109710"/>
                      <a:pt x="0" y="137488"/>
                      <a:pt x="479" y="164491"/>
                    </a:cubicBezTo>
                    <a:cubicBezTo>
                      <a:pt x="525" y="165438"/>
                      <a:pt x="691" y="165912"/>
                      <a:pt x="845" y="165912"/>
                    </a:cubicBezTo>
                    <a:cubicBezTo>
                      <a:pt x="999" y="165912"/>
                      <a:pt x="1141" y="165438"/>
                      <a:pt x="1141" y="164491"/>
                    </a:cubicBezTo>
                    <a:cubicBezTo>
                      <a:pt x="1621" y="137488"/>
                      <a:pt x="1233" y="109710"/>
                      <a:pt x="1233" y="82617"/>
                    </a:cubicBezTo>
                    <a:cubicBezTo>
                      <a:pt x="1233" y="55409"/>
                      <a:pt x="1438" y="27836"/>
                      <a:pt x="959" y="720"/>
                    </a:cubicBezTo>
                    <a:cubicBezTo>
                      <a:pt x="959" y="240"/>
                      <a:pt x="885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3" name="Google Shape;4713;p47"/>
            <p:cNvGrpSpPr/>
            <p:nvPr/>
          </p:nvGrpSpPr>
          <p:grpSpPr>
            <a:xfrm rot="10800000">
              <a:off x="531639" y="4760196"/>
              <a:ext cx="8093728" cy="89482"/>
              <a:chOff x="10100577" y="607973"/>
              <a:chExt cx="7154360" cy="98213"/>
            </a:xfrm>
          </p:grpSpPr>
          <p:sp>
            <p:nvSpPr>
              <p:cNvPr id="4714" name="Google Shape;4714;p47"/>
              <p:cNvSpPr/>
              <p:nvPr/>
            </p:nvSpPr>
            <p:spPr>
              <a:xfrm>
                <a:off x="10100577" y="607973"/>
                <a:ext cx="7154360" cy="28679"/>
              </a:xfrm>
              <a:custGeom>
                <a:avLst/>
                <a:gdLst/>
                <a:ahLst/>
                <a:cxnLst/>
                <a:rect l="l" t="t" r="r" b="b"/>
                <a:pathLst>
                  <a:path w="261442" h="1048" extrusionOk="0">
                    <a:moveTo>
                      <a:pt x="53833" y="0"/>
                    </a:moveTo>
                    <a:cubicBezTo>
                      <a:pt x="36802" y="0"/>
                      <a:pt x="19827" y="58"/>
                      <a:pt x="3059" y="248"/>
                    </a:cubicBezTo>
                    <a:cubicBezTo>
                      <a:pt x="1" y="248"/>
                      <a:pt x="1" y="818"/>
                      <a:pt x="3059" y="818"/>
                    </a:cubicBezTo>
                    <a:cubicBezTo>
                      <a:pt x="19335" y="994"/>
                      <a:pt x="35807" y="1048"/>
                      <a:pt x="52336" y="1048"/>
                    </a:cubicBezTo>
                    <a:cubicBezTo>
                      <a:pt x="78783" y="1048"/>
                      <a:pt x="105374" y="909"/>
                      <a:pt x="131543" y="909"/>
                    </a:cubicBezTo>
                    <a:cubicBezTo>
                      <a:pt x="152194" y="909"/>
                      <a:pt x="173005" y="952"/>
                      <a:pt x="193824" y="952"/>
                    </a:cubicBezTo>
                    <a:cubicBezTo>
                      <a:pt x="215945" y="952"/>
                      <a:pt x="238073" y="904"/>
                      <a:pt x="260026" y="704"/>
                    </a:cubicBezTo>
                    <a:cubicBezTo>
                      <a:pt x="261442" y="704"/>
                      <a:pt x="261442" y="430"/>
                      <a:pt x="260026" y="339"/>
                    </a:cubicBezTo>
                    <a:cubicBezTo>
                      <a:pt x="238073" y="139"/>
                      <a:pt x="215945" y="90"/>
                      <a:pt x="193824" y="90"/>
                    </a:cubicBezTo>
                    <a:cubicBezTo>
                      <a:pt x="173005" y="90"/>
                      <a:pt x="152194" y="133"/>
                      <a:pt x="131543" y="133"/>
                    </a:cubicBezTo>
                    <a:cubicBezTo>
                      <a:pt x="105868" y="133"/>
                      <a:pt x="79786" y="0"/>
                      <a:pt x="53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7"/>
              <p:cNvSpPr/>
              <p:nvPr/>
            </p:nvSpPr>
            <p:spPr>
              <a:xfrm>
                <a:off x="10290463" y="684130"/>
                <a:ext cx="6803322" cy="22056"/>
              </a:xfrm>
              <a:custGeom>
                <a:avLst/>
                <a:gdLst/>
                <a:ahLst/>
                <a:cxnLst/>
                <a:rect l="l" t="t" r="r" b="b"/>
                <a:pathLst>
                  <a:path w="248614" h="806" extrusionOk="0">
                    <a:moveTo>
                      <a:pt x="149233" y="0"/>
                    </a:moveTo>
                    <a:cubicBezTo>
                      <a:pt x="99942" y="0"/>
                      <a:pt x="50523" y="138"/>
                      <a:pt x="1621" y="318"/>
                    </a:cubicBezTo>
                    <a:cubicBezTo>
                      <a:pt x="0" y="318"/>
                      <a:pt x="0" y="500"/>
                      <a:pt x="1621" y="500"/>
                    </a:cubicBezTo>
                    <a:cubicBezTo>
                      <a:pt x="50417" y="666"/>
                      <a:pt x="99729" y="806"/>
                      <a:pt x="148914" y="806"/>
                    </a:cubicBezTo>
                    <a:cubicBezTo>
                      <a:pt x="181221" y="806"/>
                      <a:pt x="213472" y="745"/>
                      <a:pt x="245487" y="592"/>
                    </a:cubicBezTo>
                    <a:cubicBezTo>
                      <a:pt x="248614" y="592"/>
                      <a:pt x="248614" y="204"/>
                      <a:pt x="245487" y="204"/>
                    </a:cubicBezTo>
                    <a:cubicBezTo>
                      <a:pt x="213577" y="59"/>
                      <a:pt x="181432" y="0"/>
                      <a:pt x="1492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716" name="Google Shape;4716;p47"/>
          <p:cNvSpPr/>
          <p:nvPr/>
        </p:nvSpPr>
        <p:spPr>
          <a:xfrm>
            <a:off x="-647553" y="4449807"/>
            <a:ext cx="30011" cy="25866"/>
          </a:xfrm>
          <a:custGeom>
            <a:avLst/>
            <a:gdLst/>
            <a:ahLst/>
            <a:cxnLst/>
            <a:rect l="l" t="t" r="r" b="b"/>
            <a:pathLst>
              <a:path w="1325" h="1142" extrusionOk="0">
                <a:moveTo>
                  <a:pt x="663" y="0"/>
                </a:moveTo>
                <a:cubicBezTo>
                  <a:pt x="1" y="0"/>
                  <a:pt x="1" y="1141"/>
                  <a:pt x="663" y="1141"/>
                </a:cubicBezTo>
                <a:cubicBezTo>
                  <a:pt x="1325" y="1141"/>
                  <a:pt x="1325" y="0"/>
                  <a:pt x="66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8" name="Google Shape;10275;p62">
            <a:extLst>
              <a:ext uri="{FF2B5EF4-FFF2-40B4-BE49-F238E27FC236}">
                <a16:creationId xmlns:a16="http://schemas.microsoft.com/office/drawing/2014/main" id="{CC0F1BB6-771B-4B22-9024-9E97989EE784}"/>
              </a:ext>
            </a:extLst>
          </p:cNvPr>
          <p:cNvGrpSpPr/>
          <p:nvPr/>
        </p:nvGrpSpPr>
        <p:grpSpPr>
          <a:xfrm>
            <a:off x="0" y="-173609"/>
            <a:ext cx="9255015" cy="5050809"/>
            <a:chOff x="240008" y="-19342"/>
            <a:chExt cx="8754560" cy="4503480"/>
          </a:xfrm>
        </p:grpSpPr>
        <p:grpSp>
          <p:nvGrpSpPr>
            <p:cNvPr id="449" name="Google Shape;10276;p62">
              <a:extLst>
                <a:ext uri="{FF2B5EF4-FFF2-40B4-BE49-F238E27FC236}">
                  <a16:creationId xmlns:a16="http://schemas.microsoft.com/office/drawing/2014/main" id="{524ABDDB-BB57-4241-8810-E0621B9D99A9}"/>
                </a:ext>
              </a:extLst>
            </p:cNvPr>
            <p:cNvGrpSpPr/>
            <p:nvPr/>
          </p:nvGrpSpPr>
          <p:grpSpPr>
            <a:xfrm>
              <a:off x="6477738" y="-19342"/>
              <a:ext cx="210961" cy="909864"/>
              <a:chOff x="6630138" y="218783"/>
              <a:chExt cx="210961" cy="909864"/>
            </a:xfrm>
          </p:grpSpPr>
          <p:sp>
            <p:nvSpPr>
              <p:cNvPr id="927" name="Google Shape;10277;p62">
                <a:extLst>
                  <a:ext uri="{FF2B5EF4-FFF2-40B4-BE49-F238E27FC236}">
                    <a16:creationId xmlns:a16="http://schemas.microsoft.com/office/drawing/2014/main" id="{95C8FA67-B540-466A-878F-785EC46FB6DF}"/>
                  </a:ext>
                </a:extLst>
              </p:cNvPr>
              <p:cNvSpPr/>
              <p:nvPr/>
            </p:nvSpPr>
            <p:spPr>
              <a:xfrm flipH="1">
                <a:off x="6728419" y="218783"/>
                <a:ext cx="9217" cy="634546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3269" extrusionOk="0">
                    <a:moveTo>
                      <a:pt x="0" y="1"/>
                    </a:moveTo>
                    <a:lnTo>
                      <a:pt x="0" y="23269"/>
                    </a:lnTo>
                    <a:lnTo>
                      <a:pt x="337" y="23269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10278;p62">
                <a:extLst>
                  <a:ext uri="{FF2B5EF4-FFF2-40B4-BE49-F238E27FC236}">
                    <a16:creationId xmlns:a16="http://schemas.microsoft.com/office/drawing/2014/main" id="{888E5AF1-AFDB-4E93-8D5A-831A748749DF}"/>
                  </a:ext>
                </a:extLst>
              </p:cNvPr>
              <p:cNvSpPr/>
              <p:nvPr/>
            </p:nvSpPr>
            <p:spPr>
              <a:xfrm flipH="1">
                <a:off x="6630138" y="805169"/>
                <a:ext cx="210961" cy="323477"/>
              </a:xfrm>
              <a:custGeom>
                <a:avLst/>
                <a:gdLst/>
                <a:ahLst/>
                <a:cxnLst/>
                <a:rect l="l" t="t" r="r" b="b"/>
                <a:pathLst>
                  <a:path w="7736" h="11862" extrusionOk="0">
                    <a:moveTo>
                      <a:pt x="4026" y="1"/>
                    </a:moveTo>
                    <a:cubicBezTo>
                      <a:pt x="3367" y="1"/>
                      <a:pt x="2688" y="90"/>
                      <a:pt x="2551" y="269"/>
                    </a:cubicBezTo>
                    <a:cubicBezTo>
                      <a:pt x="2382" y="628"/>
                      <a:pt x="2993" y="1576"/>
                      <a:pt x="2993" y="1576"/>
                    </a:cubicBezTo>
                    <a:cubicBezTo>
                      <a:pt x="1" y="7372"/>
                      <a:pt x="4216" y="11861"/>
                      <a:pt x="4216" y="11861"/>
                    </a:cubicBezTo>
                    <a:cubicBezTo>
                      <a:pt x="7735" y="6845"/>
                      <a:pt x="4848" y="1576"/>
                      <a:pt x="4848" y="1576"/>
                    </a:cubicBezTo>
                    <a:cubicBezTo>
                      <a:pt x="4848" y="1576"/>
                      <a:pt x="5375" y="628"/>
                      <a:pt x="5375" y="269"/>
                    </a:cubicBezTo>
                    <a:cubicBezTo>
                      <a:pt x="5322" y="90"/>
                      <a:pt x="4685" y="1"/>
                      <a:pt x="40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10279;p62">
                <a:extLst>
                  <a:ext uri="{FF2B5EF4-FFF2-40B4-BE49-F238E27FC236}">
                    <a16:creationId xmlns:a16="http://schemas.microsoft.com/office/drawing/2014/main" id="{7E5B308B-4039-436F-BE6E-B805A1BDD7AA}"/>
                  </a:ext>
                </a:extLst>
              </p:cNvPr>
              <p:cNvSpPr/>
              <p:nvPr/>
            </p:nvSpPr>
            <p:spPr>
              <a:xfrm flipH="1">
                <a:off x="6694522" y="805169"/>
                <a:ext cx="83937" cy="88982"/>
              </a:xfrm>
              <a:custGeom>
                <a:avLst/>
                <a:gdLst/>
                <a:ahLst/>
                <a:cxnLst/>
                <a:rect l="l" t="t" r="r" b="b"/>
                <a:pathLst>
                  <a:path w="3078" h="3263" extrusionOk="0">
                    <a:moveTo>
                      <a:pt x="1729" y="1"/>
                    </a:moveTo>
                    <a:cubicBezTo>
                      <a:pt x="1070" y="1"/>
                      <a:pt x="391" y="90"/>
                      <a:pt x="254" y="269"/>
                    </a:cubicBezTo>
                    <a:cubicBezTo>
                      <a:pt x="85" y="628"/>
                      <a:pt x="696" y="1576"/>
                      <a:pt x="696" y="1576"/>
                    </a:cubicBezTo>
                    <a:cubicBezTo>
                      <a:pt x="443" y="2103"/>
                      <a:pt x="169" y="2735"/>
                      <a:pt x="1" y="3262"/>
                    </a:cubicBezTo>
                    <a:cubicBezTo>
                      <a:pt x="970" y="2988"/>
                      <a:pt x="1919" y="2630"/>
                      <a:pt x="2888" y="2377"/>
                    </a:cubicBezTo>
                    <a:cubicBezTo>
                      <a:pt x="2720" y="1850"/>
                      <a:pt x="2551" y="1576"/>
                      <a:pt x="2551" y="1576"/>
                    </a:cubicBezTo>
                    <a:cubicBezTo>
                      <a:pt x="2551" y="1576"/>
                      <a:pt x="3078" y="628"/>
                      <a:pt x="3078" y="269"/>
                    </a:cubicBezTo>
                    <a:cubicBezTo>
                      <a:pt x="3025" y="90"/>
                      <a:pt x="2388" y="1"/>
                      <a:pt x="17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10280;p62">
                <a:extLst>
                  <a:ext uri="{FF2B5EF4-FFF2-40B4-BE49-F238E27FC236}">
                    <a16:creationId xmlns:a16="http://schemas.microsoft.com/office/drawing/2014/main" id="{AA77420A-2245-4BFA-A4C3-9E75D10D1BD2}"/>
                  </a:ext>
                </a:extLst>
              </p:cNvPr>
              <p:cNvSpPr/>
              <p:nvPr/>
            </p:nvSpPr>
            <p:spPr>
              <a:xfrm flipH="1">
                <a:off x="6677833" y="944110"/>
                <a:ext cx="110389" cy="76465"/>
              </a:xfrm>
              <a:custGeom>
                <a:avLst/>
                <a:gdLst/>
                <a:ahLst/>
                <a:cxnLst/>
                <a:rect l="l" t="t" r="r" b="b"/>
                <a:pathLst>
                  <a:path w="4048" h="2804" extrusionOk="0">
                    <a:moveTo>
                      <a:pt x="3963" y="1"/>
                    </a:moveTo>
                    <a:cubicBezTo>
                      <a:pt x="2635" y="443"/>
                      <a:pt x="1328" y="886"/>
                      <a:pt x="1" y="1329"/>
                    </a:cubicBezTo>
                    <a:cubicBezTo>
                      <a:pt x="1" y="1856"/>
                      <a:pt x="85" y="2277"/>
                      <a:pt x="275" y="2804"/>
                    </a:cubicBezTo>
                    <a:cubicBezTo>
                      <a:pt x="1497" y="2382"/>
                      <a:pt x="2719" y="1940"/>
                      <a:pt x="3963" y="1497"/>
                    </a:cubicBezTo>
                    <a:cubicBezTo>
                      <a:pt x="4047" y="970"/>
                      <a:pt x="3963" y="443"/>
                      <a:pt x="39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10281;p62">
                <a:extLst>
                  <a:ext uri="{FF2B5EF4-FFF2-40B4-BE49-F238E27FC236}">
                    <a16:creationId xmlns:a16="http://schemas.microsoft.com/office/drawing/2014/main" id="{7ACC442F-2D8F-4360-8BE7-8E0CE6E579DF}"/>
                  </a:ext>
                </a:extLst>
              </p:cNvPr>
              <p:cNvSpPr/>
              <p:nvPr/>
            </p:nvSpPr>
            <p:spPr>
              <a:xfrm flipH="1">
                <a:off x="6697386" y="1071134"/>
                <a:ext cx="57512" cy="57512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9" extrusionOk="0">
                    <a:moveTo>
                      <a:pt x="2109" y="1"/>
                    </a:moveTo>
                    <a:lnTo>
                      <a:pt x="2109" y="1"/>
                    </a:lnTo>
                    <a:cubicBezTo>
                      <a:pt x="1413" y="254"/>
                      <a:pt x="718" y="528"/>
                      <a:pt x="1" y="696"/>
                    </a:cubicBezTo>
                    <a:cubicBezTo>
                      <a:pt x="528" y="1666"/>
                      <a:pt x="1055" y="2108"/>
                      <a:pt x="1055" y="2108"/>
                    </a:cubicBezTo>
                    <a:cubicBezTo>
                      <a:pt x="1497" y="1413"/>
                      <a:pt x="1856" y="696"/>
                      <a:pt x="21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10282;p62">
                <a:extLst>
                  <a:ext uri="{FF2B5EF4-FFF2-40B4-BE49-F238E27FC236}">
                    <a16:creationId xmlns:a16="http://schemas.microsoft.com/office/drawing/2014/main" id="{8DC16940-8CB5-4EE3-AD6D-CFBEBAAFAC10}"/>
                  </a:ext>
                </a:extLst>
              </p:cNvPr>
              <p:cNvSpPr/>
              <p:nvPr/>
            </p:nvSpPr>
            <p:spPr>
              <a:xfrm flipH="1">
                <a:off x="6677833" y="848147"/>
                <a:ext cx="59803" cy="278181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0201" extrusionOk="0">
                    <a:moveTo>
                      <a:pt x="1054" y="0"/>
                    </a:moveTo>
                    <a:cubicBezTo>
                      <a:pt x="1054" y="0"/>
                      <a:pt x="1195" y="270"/>
                      <a:pt x="1373" y="745"/>
                    </a:cubicBezTo>
                    <a:lnTo>
                      <a:pt x="1373" y="745"/>
                    </a:lnTo>
                    <a:cubicBezTo>
                      <a:pt x="1211" y="255"/>
                      <a:pt x="1054" y="0"/>
                      <a:pt x="1054" y="0"/>
                    </a:cubicBezTo>
                    <a:close/>
                    <a:moveTo>
                      <a:pt x="1373" y="745"/>
                    </a:moveTo>
                    <a:cubicBezTo>
                      <a:pt x="1379" y="763"/>
                      <a:pt x="1385" y="782"/>
                      <a:pt x="1391" y="801"/>
                    </a:cubicBezTo>
                    <a:cubicBezTo>
                      <a:pt x="1054" y="885"/>
                      <a:pt x="780" y="970"/>
                      <a:pt x="422" y="1054"/>
                    </a:cubicBezTo>
                    <a:cubicBezTo>
                      <a:pt x="422" y="2108"/>
                      <a:pt x="337" y="3077"/>
                      <a:pt x="253" y="4047"/>
                    </a:cubicBezTo>
                    <a:cubicBezTo>
                      <a:pt x="843" y="3884"/>
                      <a:pt x="1432" y="3702"/>
                      <a:pt x="2040" y="3538"/>
                    </a:cubicBezTo>
                    <a:lnTo>
                      <a:pt x="2040" y="3538"/>
                    </a:lnTo>
                    <a:cubicBezTo>
                      <a:pt x="2083" y="3920"/>
                      <a:pt x="2108" y="4323"/>
                      <a:pt x="2108" y="4742"/>
                    </a:cubicBezTo>
                    <a:cubicBezTo>
                      <a:pt x="2108" y="4833"/>
                      <a:pt x="2107" y="4925"/>
                      <a:pt x="2105" y="5018"/>
                    </a:cubicBezTo>
                    <a:lnTo>
                      <a:pt x="2105" y="5018"/>
                    </a:lnTo>
                    <a:cubicBezTo>
                      <a:pt x="2106" y="5017"/>
                      <a:pt x="2107" y="5017"/>
                      <a:pt x="2108" y="5016"/>
                    </a:cubicBezTo>
                    <a:cubicBezTo>
                      <a:pt x="2192" y="4489"/>
                      <a:pt x="2108" y="3962"/>
                      <a:pt x="2108" y="3520"/>
                    </a:cubicBezTo>
                    <a:cubicBezTo>
                      <a:pt x="2085" y="3526"/>
                      <a:pt x="2063" y="3532"/>
                      <a:pt x="2040" y="3538"/>
                    </a:cubicBezTo>
                    <a:lnTo>
                      <a:pt x="2040" y="3538"/>
                    </a:lnTo>
                    <a:cubicBezTo>
                      <a:pt x="1908" y="2350"/>
                      <a:pt x="1608" y="1370"/>
                      <a:pt x="1373" y="745"/>
                    </a:cubicBezTo>
                    <a:close/>
                    <a:moveTo>
                      <a:pt x="2105" y="5018"/>
                    </a:moveTo>
                    <a:lnTo>
                      <a:pt x="2105" y="5018"/>
                    </a:lnTo>
                    <a:cubicBezTo>
                      <a:pt x="1473" y="5270"/>
                      <a:pt x="863" y="5459"/>
                      <a:pt x="169" y="5627"/>
                    </a:cubicBezTo>
                    <a:cubicBezTo>
                      <a:pt x="169" y="6681"/>
                      <a:pt x="85" y="7651"/>
                      <a:pt x="0" y="8705"/>
                    </a:cubicBezTo>
                    <a:cubicBezTo>
                      <a:pt x="527" y="8536"/>
                      <a:pt x="1054" y="8346"/>
                      <a:pt x="1476" y="8178"/>
                    </a:cubicBezTo>
                    <a:lnTo>
                      <a:pt x="1476" y="8178"/>
                    </a:lnTo>
                    <a:cubicBezTo>
                      <a:pt x="1450" y="8283"/>
                      <a:pt x="1420" y="8387"/>
                      <a:pt x="1386" y="8490"/>
                    </a:cubicBezTo>
                    <a:lnTo>
                      <a:pt x="1386" y="8490"/>
                    </a:lnTo>
                    <a:cubicBezTo>
                      <a:pt x="1892" y="7295"/>
                      <a:pt x="2079" y="6112"/>
                      <a:pt x="2105" y="5018"/>
                    </a:cubicBezTo>
                    <a:close/>
                    <a:moveTo>
                      <a:pt x="1386" y="8490"/>
                    </a:moveTo>
                    <a:cubicBezTo>
                      <a:pt x="1143" y="9060"/>
                      <a:pt x="828" y="9634"/>
                      <a:pt x="422" y="10201"/>
                    </a:cubicBezTo>
                    <a:cubicBezTo>
                      <a:pt x="869" y="9593"/>
                      <a:pt x="1194" y="9061"/>
                      <a:pt x="1386" y="84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10283;p62">
                <a:extLst>
                  <a:ext uri="{FF2B5EF4-FFF2-40B4-BE49-F238E27FC236}">
                    <a16:creationId xmlns:a16="http://schemas.microsoft.com/office/drawing/2014/main" id="{EA0837DF-B963-4E2C-A8C9-2720890B6B04}"/>
                  </a:ext>
                </a:extLst>
              </p:cNvPr>
              <p:cNvSpPr/>
              <p:nvPr/>
            </p:nvSpPr>
            <p:spPr>
              <a:xfrm flipH="1">
                <a:off x="6694522" y="805033"/>
                <a:ext cx="31633" cy="71856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2635" extrusionOk="0">
                    <a:moveTo>
                      <a:pt x="190" y="0"/>
                    </a:moveTo>
                    <a:cubicBezTo>
                      <a:pt x="106" y="886"/>
                      <a:pt x="106" y="1771"/>
                      <a:pt x="1" y="2635"/>
                    </a:cubicBezTo>
                    <a:cubicBezTo>
                      <a:pt x="359" y="2551"/>
                      <a:pt x="633" y="2466"/>
                      <a:pt x="970" y="2382"/>
                    </a:cubicBezTo>
                    <a:cubicBezTo>
                      <a:pt x="802" y="1855"/>
                      <a:pt x="633" y="1581"/>
                      <a:pt x="633" y="1581"/>
                    </a:cubicBezTo>
                    <a:cubicBezTo>
                      <a:pt x="633" y="1581"/>
                      <a:pt x="1160" y="717"/>
                      <a:pt x="1160" y="274"/>
                    </a:cubicBezTo>
                    <a:cubicBezTo>
                      <a:pt x="1055" y="106"/>
                      <a:pt x="717" y="0"/>
                      <a:pt x="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10284;p62">
                <a:extLst>
                  <a:ext uri="{FF2B5EF4-FFF2-40B4-BE49-F238E27FC236}">
                    <a16:creationId xmlns:a16="http://schemas.microsoft.com/office/drawing/2014/main" id="{5FCC01A3-5BE9-46E0-B155-D6804DC24A20}"/>
                  </a:ext>
                </a:extLst>
              </p:cNvPr>
              <p:cNvSpPr/>
              <p:nvPr/>
            </p:nvSpPr>
            <p:spPr>
              <a:xfrm flipH="1">
                <a:off x="6677833" y="944110"/>
                <a:ext cx="55222" cy="57512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09" extrusionOk="0">
                    <a:moveTo>
                      <a:pt x="1940" y="1"/>
                    </a:moveTo>
                    <a:cubicBezTo>
                      <a:pt x="1308" y="169"/>
                      <a:pt x="696" y="359"/>
                      <a:pt x="85" y="528"/>
                    </a:cubicBezTo>
                    <a:cubicBezTo>
                      <a:pt x="85" y="1055"/>
                      <a:pt x="85" y="1582"/>
                      <a:pt x="1" y="2108"/>
                    </a:cubicBezTo>
                    <a:cubicBezTo>
                      <a:pt x="696" y="1940"/>
                      <a:pt x="1308" y="1750"/>
                      <a:pt x="1940" y="1497"/>
                    </a:cubicBezTo>
                    <a:cubicBezTo>
                      <a:pt x="2024" y="970"/>
                      <a:pt x="1940" y="443"/>
                      <a:pt x="19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10285;p62">
                <a:extLst>
                  <a:ext uri="{FF2B5EF4-FFF2-40B4-BE49-F238E27FC236}">
                    <a16:creationId xmlns:a16="http://schemas.microsoft.com/office/drawing/2014/main" id="{848358BA-4916-4835-8CBC-7B0AD6EB1965}"/>
                  </a:ext>
                </a:extLst>
              </p:cNvPr>
              <p:cNvSpPr/>
              <p:nvPr/>
            </p:nvSpPr>
            <p:spPr>
              <a:xfrm flipH="1">
                <a:off x="6697386" y="1071134"/>
                <a:ext cx="40251" cy="57512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109" extrusionOk="0">
                    <a:moveTo>
                      <a:pt x="1476" y="1"/>
                    </a:moveTo>
                    <a:cubicBezTo>
                      <a:pt x="1054" y="169"/>
                      <a:pt x="527" y="359"/>
                      <a:pt x="0" y="528"/>
                    </a:cubicBezTo>
                    <a:lnTo>
                      <a:pt x="0" y="1581"/>
                    </a:lnTo>
                    <a:cubicBezTo>
                      <a:pt x="169" y="1940"/>
                      <a:pt x="337" y="2108"/>
                      <a:pt x="422" y="2108"/>
                    </a:cubicBezTo>
                    <a:lnTo>
                      <a:pt x="422" y="2024"/>
                    </a:lnTo>
                    <a:cubicBezTo>
                      <a:pt x="949" y="1307"/>
                      <a:pt x="1307" y="696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0" name="Google Shape;10286;p62">
              <a:extLst>
                <a:ext uri="{FF2B5EF4-FFF2-40B4-BE49-F238E27FC236}">
                  <a16:creationId xmlns:a16="http://schemas.microsoft.com/office/drawing/2014/main" id="{28142249-4201-472D-88BD-161D8850BCAA}"/>
                </a:ext>
              </a:extLst>
            </p:cNvPr>
            <p:cNvSpPr/>
            <p:nvPr/>
          </p:nvSpPr>
          <p:spPr>
            <a:xfrm flipH="1">
              <a:off x="4893830" y="1233799"/>
              <a:ext cx="2318" cy="2318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0" y="0"/>
                  </a:moveTo>
                  <a:cubicBezTo>
                    <a:pt x="84" y="0"/>
                    <a:pt x="84" y="85"/>
                    <a:pt x="84" y="85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C21A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1" name="Google Shape;10287;p62">
              <a:extLst>
                <a:ext uri="{FF2B5EF4-FFF2-40B4-BE49-F238E27FC236}">
                  <a16:creationId xmlns:a16="http://schemas.microsoft.com/office/drawing/2014/main" id="{E4A10824-B01E-4555-A709-EB80F28BF567}"/>
                </a:ext>
              </a:extLst>
            </p:cNvPr>
            <p:cNvGrpSpPr/>
            <p:nvPr/>
          </p:nvGrpSpPr>
          <p:grpSpPr>
            <a:xfrm>
              <a:off x="4655229" y="-19342"/>
              <a:ext cx="280499" cy="1446101"/>
              <a:chOff x="4807629" y="218783"/>
              <a:chExt cx="280499" cy="1446101"/>
            </a:xfrm>
          </p:grpSpPr>
          <p:sp>
            <p:nvSpPr>
              <p:cNvPr id="913" name="Google Shape;10288;p62">
                <a:extLst>
                  <a:ext uri="{FF2B5EF4-FFF2-40B4-BE49-F238E27FC236}">
                    <a16:creationId xmlns:a16="http://schemas.microsoft.com/office/drawing/2014/main" id="{7FC6FACB-B496-4982-B9F9-D8AB3C6812C4}"/>
                  </a:ext>
                </a:extLst>
              </p:cNvPr>
              <p:cNvSpPr/>
              <p:nvPr/>
            </p:nvSpPr>
            <p:spPr>
              <a:xfrm flipH="1">
                <a:off x="4939234" y="218783"/>
                <a:ext cx="9790" cy="110353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40467" extrusionOk="0">
                    <a:moveTo>
                      <a:pt x="0" y="1"/>
                    </a:moveTo>
                    <a:lnTo>
                      <a:pt x="0" y="40467"/>
                    </a:lnTo>
                    <a:lnTo>
                      <a:pt x="358" y="40467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10289;p62">
                <a:extLst>
                  <a:ext uri="{FF2B5EF4-FFF2-40B4-BE49-F238E27FC236}">
                    <a16:creationId xmlns:a16="http://schemas.microsoft.com/office/drawing/2014/main" id="{51FEFD4E-EF83-4A3A-8418-52479DB78654}"/>
                  </a:ext>
                </a:extLst>
              </p:cNvPr>
              <p:cNvSpPr/>
              <p:nvPr/>
            </p:nvSpPr>
            <p:spPr>
              <a:xfrm flipH="1">
                <a:off x="4807629" y="1227473"/>
                <a:ext cx="280499" cy="437411"/>
              </a:xfrm>
              <a:custGeom>
                <a:avLst/>
                <a:gdLst/>
                <a:ahLst/>
                <a:cxnLst/>
                <a:rect l="l" t="t" r="r" b="b"/>
                <a:pathLst>
                  <a:path w="10286" h="16040" extrusionOk="0">
                    <a:moveTo>
                      <a:pt x="5343" y="0"/>
                    </a:moveTo>
                    <a:cubicBezTo>
                      <a:pt x="4464" y="0"/>
                      <a:pt x="3563" y="106"/>
                      <a:pt x="3436" y="317"/>
                    </a:cubicBezTo>
                    <a:cubicBezTo>
                      <a:pt x="3078" y="759"/>
                      <a:pt x="4047" y="2087"/>
                      <a:pt x="4047" y="2087"/>
                    </a:cubicBezTo>
                    <a:cubicBezTo>
                      <a:pt x="1" y="9990"/>
                      <a:pt x="5628" y="16039"/>
                      <a:pt x="5628" y="16039"/>
                    </a:cubicBezTo>
                    <a:cubicBezTo>
                      <a:pt x="10286" y="9190"/>
                      <a:pt x="6429" y="2087"/>
                      <a:pt x="6429" y="2087"/>
                    </a:cubicBezTo>
                    <a:cubicBezTo>
                      <a:pt x="6429" y="2087"/>
                      <a:pt x="7209" y="759"/>
                      <a:pt x="7124" y="317"/>
                    </a:cubicBezTo>
                    <a:cubicBezTo>
                      <a:pt x="7082" y="106"/>
                      <a:pt x="6223" y="0"/>
                      <a:pt x="53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10290;p62">
                <a:extLst>
                  <a:ext uri="{FF2B5EF4-FFF2-40B4-BE49-F238E27FC236}">
                    <a16:creationId xmlns:a16="http://schemas.microsoft.com/office/drawing/2014/main" id="{6F5F35EB-B3FF-4998-B402-30F8FA544938}"/>
                  </a:ext>
                </a:extLst>
              </p:cNvPr>
              <p:cNvSpPr/>
              <p:nvPr/>
            </p:nvSpPr>
            <p:spPr>
              <a:xfrm flipH="1">
                <a:off x="4984639" y="1382639"/>
                <a:ext cx="12108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3" extrusionOk="0">
                    <a:moveTo>
                      <a:pt x="169" y="1"/>
                    </a:moveTo>
                    <a:cubicBezTo>
                      <a:pt x="85" y="1"/>
                      <a:pt x="1" y="170"/>
                      <a:pt x="1" y="254"/>
                    </a:cubicBezTo>
                    <a:cubicBezTo>
                      <a:pt x="1" y="338"/>
                      <a:pt x="85" y="422"/>
                      <a:pt x="169" y="422"/>
                    </a:cubicBezTo>
                    <a:cubicBezTo>
                      <a:pt x="254" y="422"/>
                      <a:pt x="443" y="338"/>
                      <a:pt x="443" y="254"/>
                    </a:cubicBezTo>
                    <a:cubicBezTo>
                      <a:pt x="443" y="170"/>
                      <a:pt x="254" y="1"/>
                      <a:pt x="169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10291;p62">
                <a:extLst>
                  <a:ext uri="{FF2B5EF4-FFF2-40B4-BE49-F238E27FC236}">
                    <a16:creationId xmlns:a16="http://schemas.microsoft.com/office/drawing/2014/main" id="{B943BAA7-2EFC-426B-BA50-B73ACB980BDE}"/>
                  </a:ext>
                </a:extLst>
              </p:cNvPr>
              <p:cNvSpPr/>
              <p:nvPr/>
            </p:nvSpPr>
            <p:spPr>
              <a:xfrm flipH="1">
                <a:off x="4944416" y="1382639"/>
                <a:ext cx="11508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23" extrusionOk="0">
                    <a:moveTo>
                      <a:pt x="253" y="1"/>
                    </a:moveTo>
                    <a:cubicBezTo>
                      <a:pt x="85" y="1"/>
                      <a:pt x="0" y="170"/>
                      <a:pt x="0" y="254"/>
                    </a:cubicBezTo>
                    <a:cubicBezTo>
                      <a:pt x="0" y="338"/>
                      <a:pt x="85" y="422"/>
                      <a:pt x="253" y="422"/>
                    </a:cubicBezTo>
                    <a:cubicBezTo>
                      <a:pt x="337" y="422"/>
                      <a:pt x="422" y="338"/>
                      <a:pt x="422" y="254"/>
                    </a:cubicBezTo>
                    <a:cubicBezTo>
                      <a:pt x="422" y="170"/>
                      <a:pt x="337" y="1"/>
                      <a:pt x="253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10292;p62">
                <a:extLst>
                  <a:ext uri="{FF2B5EF4-FFF2-40B4-BE49-F238E27FC236}">
                    <a16:creationId xmlns:a16="http://schemas.microsoft.com/office/drawing/2014/main" id="{0D1D9386-5686-4209-BAA5-8CC1C2359BC9}"/>
                  </a:ext>
                </a:extLst>
              </p:cNvPr>
              <p:cNvSpPr/>
              <p:nvPr/>
            </p:nvSpPr>
            <p:spPr>
              <a:xfrm flipH="1">
                <a:off x="4924863" y="1574047"/>
                <a:ext cx="31061" cy="31061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1139" extrusionOk="0">
                    <a:moveTo>
                      <a:pt x="611" y="0"/>
                    </a:moveTo>
                    <a:cubicBezTo>
                      <a:pt x="253" y="0"/>
                      <a:pt x="0" y="253"/>
                      <a:pt x="0" y="527"/>
                    </a:cubicBezTo>
                    <a:cubicBezTo>
                      <a:pt x="0" y="885"/>
                      <a:pt x="253" y="1138"/>
                      <a:pt x="611" y="1138"/>
                    </a:cubicBezTo>
                    <a:cubicBezTo>
                      <a:pt x="864" y="1138"/>
                      <a:pt x="1138" y="885"/>
                      <a:pt x="1138" y="527"/>
                    </a:cubicBezTo>
                    <a:cubicBezTo>
                      <a:pt x="1138" y="253"/>
                      <a:pt x="864" y="0"/>
                      <a:pt x="611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10293;p62">
                <a:extLst>
                  <a:ext uri="{FF2B5EF4-FFF2-40B4-BE49-F238E27FC236}">
                    <a16:creationId xmlns:a16="http://schemas.microsoft.com/office/drawing/2014/main" id="{313EE564-10F2-477F-A246-952A951FBF91}"/>
                  </a:ext>
                </a:extLst>
              </p:cNvPr>
              <p:cNvSpPr/>
              <p:nvPr/>
            </p:nvSpPr>
            <p:spPr>
              <a:xfrm flipH="1">
                <a:off x="4924863" y="1509090"/>
                <a:ext cx="31061" cy="31633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1160" extrusionOk="0">
                    <a:moveTo>
                      <a:pt x="611" y="1"/>
                    </a:moveTo>
                    <a:cubicBezTo>
                      <a:pt x="253" y="1"/>
                      <a:pt x="0" y="275"/>
                      <a:pt x="0" y="633"/>
                    </a:cubicBezTo>
                    <a:cubicBezTo>
                      <a:pt x="0" y="970"/>
                      <a:pt x="253" y="1160"/>
                      <a:pt x="611" y="1160"/>
                    </a:cubicBezTo>
                    <a:cubicBezTo>
                      <a:pt x="864" y="1160"/>
                      <a:pt x="1138" y="970"/>
                      <a:pt x="1138" y="633"/>
                    </a:cubicBezTo>
                    <a:cubicBezTo>
                      <a:pt x="1138" y="275"/>
                      <a:pt x="864" y="1"/>
                      <a:pt x="611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10294;p62">
                <a:extLst>
                  <a:ext uri="{FF2B5EF4-FFF2-40B4-BE49-F238E27FC236}">
                    <a16:creationId xmlns:a16="http://schemas.microsoft.com/office/drawing/2014/main" id="{CE3B0F78-1D1A-46F9-926D-5B651158F118}"/>
                  </a:ext>
                </a:extLst>
              </p:cNvPr>
              <p:cNvSpPr/>
              <p:nvPr/>
            </p:nvSpPr>
            <p:spPr>
              <a:xfrm flipH="1">
                <a:off x="4886931" y="1227473"/>
                <a:ext cx="117288" cy="121297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4448" extrusionOk="0">
                    <a:moveTo>
                      <a:pt x="2266" y="0"/>
                    </a:moveTo>
                    <a:cubicBezTo>
                      <a:pt x="1387" y="0"/>
                      <a:pt x="486" y="106"/>
                      <a:pt x="359" y="317"/>
                    </a:cubicBezTo>
                    <a:cubicBezTo>
                      <a:pt x="1" y="759"/>
                      <a:pt x="970" y="2087"/>
                      <a:pt x="970" y="2087"/>
                    </a:cubicBezTo>
                    <a:cubicBezTo>
                      <a:pt x="528" y="2867"/>
                      <a:pt x="191" y="3668"/>
                      <a:pt x="1" y="4447"/>
                    </a:cubicBezTo>
                    <a:lnTo>
                      <a:pt x="4300" y="4447"/>
                    </a:lnTo>
                    <a:cubicBezTo>
                      <a:pt x="3879" y="2951"/>
                      <a:pt x="3352" y="2087"/>
                      <a:pt x="3352" y="2087"/>
                    </a:cubicBezTo>
                    <a:cubicBezTo>
                      <a:pt x="3352" y="2087"/>
                      <a:pt x="4132" y="759"/>
                      <a:pt x="4047" y="317"/>
                    </a:cubicBezTo>
                    <a:cubicBezTo>
                      <a:pt x="4005" y="106"/>
                      <a:pt x="3146" y="0"/>
                      <a:pt x="22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10295;p62">
                <a:extLst>
                  <a:ext uri="{FF2B5EF4-FFF2-40B4-BE49-F238E27FC236}">
                    <a16:creationId xmlns:a16="http://schemas.microsoft.com/office/drawing/2014/main" id="{21324938-39A5-43A9-9487-D03FD19441FE}"/>
                  </a:ext>
                </a:extLst>
              </p:cNvPr>
              <p:cNvSpPr/>
              <p:nvPr/>
            </p:nvSpPr>
            <p:spPr>
              <a:xfrm flipH="1">
                <a:off x="4872559" y="1425753"/>
                <a:ext cx="146031" cy="47723"/>
              </a:xfrm>
              <a:custGeom>
                <a:avLst/>
                <a:gdLst/>
                <a:ahLst/>
                <a:cxnLst/>
                <a:rect l="l" t="t" r="r" b="b"/>
                <a:pathLst>
                  <a:path w="5355" h="1750" extrusionOk="0">
                    <a:moveTo>
                      <a:pt x="1" y="1"/>
                    </a:moveTo>
                    <a:cubicBezTo>
                      <a:pt x="1" y="612"/>
                      <a:pt x="1" y="1223"/>
                      <a:pt x="85" y="1750"/>
                    </a:cubicBezTo>
                    <a:lnTo>
                      <a:pt x="5354" y="1750"/>
                    </a:lnTo>
                    <a:lnTo>
                      <a:pt x="535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10296;p62">
                <a:extLst>
                  <a:ext uri="{FF2B5EF4-FFF2-40B4-BE49-F238E27FC236}">
                    <a16:creationId xmlns:a16="http://schemas.microsoft.com/office/drawing/2014/main" id="{A39D9A34-3E17-441D-BF40-F2E14116593F}"/>
                  </a:ext>
                </a:extLst>
              </p:cNvPr>
              <p:cNvSpPr/>
              <p:nvPr/>
            </p:nvSpPr>
            <p:spPr>
              <a:xfrm flipH="1">
                <a:off x="4872559" y="1284358"/>
                <a:ext cx="97736" cy="38052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13954" extrusionOk="0">
                    <a:moveTo>
                      <a:pt x="2108" y="1"/>
                    </a:moveTo>
                    <a:cubicBezTo>
                      <a:pt x="2108" y="2"/>
                      <a:pt x="2595" y="899"/>
                      <a:pt x="3009" y="2361"/>
                    </a:cubicBezTo>
                    <a:lnTo>
                      <a:pt x="3056" y="2361"/>
                    </a:lnTo>
                    <a:cubicBezTo>
                      <a:pt x="2635" y="866"/>
                      <a:pt x="2108" y="2"/>
                      <a:pt x="2108" y="1"/>
                    </a:cubicBezTo>
                    <a:close/>
                    <a:moveTo>
                      <a:pt x="2361" y="3605"/>
                    </a:moveTo>
                    <a:cubicBezTo>
                      <a:pt x="2445" y="3605"/>
                      <a:pt x="2529" y="3774"/>
                      <a:pt x="2529" y="3858"/>
                    </a:cubicBezTo>
                    <a:cubicBezTo>
                      <a:pt x="2529" y="3942"/>
                      <a:pt x="2445" y="4026"/>
                      <a:pt x="2361" y="4026"/>
                    </a:cubicBezTo>
                    <a:cubicBezTo>
                      <a:pt x="2192" y="4026"/>
                      <a:pt x="2108" y="3942"/>
                      <a:pt x="2108" y="3858"/>
                    </a:cubicBezTo>
                    <a:cubicBezTo>
                      <a:pt x="2108" y="3774"/>
                      <a:pt x="2192" y="3605"/>
                      <a:pt x="2361" y="3605"/>
                    </a:cubicBezTo>
                    <a:close/>
                    <a:moveTo>
                      <a:pt x="780" y="2361"/>
                    </a:moveTo>
                    <a:cubicBezTo>
                      <a:pt x="696" y="2804"/>
                      <a:pt x="696" y="3247"/>
                      <a:pt x="696" y="3689"/>
                    </a:cubicBezTo>
                    <a:cubicBezTo>
                      <a:pt x="696" y="3689"/>
                      <a:pt x="696" y="3605"/>
                      <a:pt x="780" y="3605"/>
                    </a:cubicBezTo>
                    <a:cubicBezTo>
                      <a:pt x="864" y="3605"/>
                      <a:pt x="949" y="3774"/>
                      <a:pt x="949" y="3858"/>
                    </a:cubicBezTo>
                    <a:cubicBezTo>
                      <a:pt x="949" y="3942"/>
                      <a:pt x="864" y="4026"/>
                      <a:pt x="780" y="4026"/>
                    </a:cubicBezTo>
                    <a:lnTo>
                      <a:pt x="696" y="4026"/>
                    </a:lnTo>
                    <a:cubicBezTo>
                      <a:pt x="612" y="4385"/>
                      <a:pt x="612" y="4827"/>
                      <a:pt x="612" y="5186"/>
                    </a:cubicBezTo>
                    <a:lnTo>
                      <a:pt x="3530" y="5186"/>
                    </a:lnTo>
                    <a:cubicBezTo>
                      <a:pt x="3437" y="4113"/>
                      <a:pt x="3234" y="3154"/>
                      <a:pt x="3009" y="2361"/>
                    </a:cubicBezTo>
                    <a:close/>
                    <a:moveTo>
                      <a:pt x="3530" y="5186"/>
                    </a:moveTo>
                    <a:cubicBezTo>
                      <a:pt x="3564" y="5579"/>
                      <a:pt x="3583" y="5987"/>
                      <a:pt x="3583" y="6408"/>
                    </a:cubicBezTo>
                    <a:lnTo>
                      <a:pt x="3583" y="5186"/>
                    </a:lnTo>
                    <a:close/>
                    <a:moveTo>
                      <a:pt x="3583" y="6408"/>
                    </a:moveTo>
                    <a:cubicBezTo>
                      <a:pt x="3583" y="6582"/>
                      <a:pt x="3580" y="6757"/>
                      <a:pt x="3574" y="6935"/>
                    </a:cubicBezTo>
                    <a:lnTo>
                      <a:pt x="3583" y="6935"/>
                    </a:lnTo>
                    <a:lnTo>
                      <a:pt x="3583" y="6408"/>
                    </a:lnTo>
                    <a:close/>
                    <a:moveTo>
                      <a:pt x="1138" y="8242"/>
                    </a:moveTo>
                    <a:cubicBezTo>
                      <a:pt x="1391" y="8242"/>
                      <a:pt x="1665" y="8516"/>
                      <a:pt x="1665" y="8874"/>
                    </a:cubicBezTo>
                    <a:cubicBezTo>
                      <a:pt x="1665" y="9211"/>
                      <a:pt x="1391" y="9401"/>
                      <a:pt x="1138" y="9401"/>
                    </a:cubicBezTo>
                    <a:cubicBezTo>
                      <a:pt x="780" y="9401"/>
                      <a:pt x="527" y="9211"/>
                      <a:pt x="527" y="8874"/>
                    </a:cubicBezTo>
                    <a:cubicBezTo>
                      <a:pt x="527" y="8516"/>
                      <a:pt x="780" y="8242"/>
                      <a:pt x="1138" y="8242"/>
                    </a:cubicBezTo>
                    <a:close/>
                    <a:moveTo>
                      <a:pt x="1138" y="10623"/>
                    </a:moveTo>
                    <a:cubicBezTo>
                      <a:pt x="1391" y="10623"/>
                      <a:pt x="1665" y="10876"/>
                      <a:pt x="1665" y="11150"/>
                    </a:cubicBezTo>
                    <a:cubicBezTo>
                      <a:pt x="1665" y="11508"/>
                      <a:pt x="1391" y="11761"/>
                      <a:pt x="1138" y="11761"/>
                    </a:cubicBezTo>
                    <a:cubicBezTo>
                      <a:pt x="780" y="11761"/>
                      <a:pt x="527" y="11508"/>
                      <a:pt x="527" y="11150"/>
                    </a:cubicBezTo>
                    <a:cubicBezTo>
                      <a:pt x="527" y="10876"/>
                      <a:pt x="780" y="10623"/>
                      <a:pt x="1138" y="10623"/>
                    </a:cubicBezTo>
                    <a:close/>
                    <a:moveTo>
                      <a:pt x="422" y="6935"/>
                    </a:moveTo>
                    <a:cubicBezTo>
                      <a:pt x="338" y="8600"/>
                      <a:pt x="169" y="10349"/>
                      <a:pt x="0" y="12035"/>
                    </a:cubicBezTo>
                    <a:cubicBezTo>
                      <a:pt x="612" y="13258"/>
                      <a:pt x="1307" y="13953"/>
                      <a:pt x="1307" y="13953"/>
                    </a:cubicBezTo>
                    <a:cubicBezTo>
                      <a:pt x="2923" y="11520"/>
                      <a:pt x="3496" y="9086"/>
                      <a:pt x="3574" y="693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10297;p62">
                <a:extLst>
                  <a:ext uri="{FF2B5EF4-FFF2-40B4-BE49-F238E27FC236}">
                    <a16:creationId xmlns:a16="http://schemas.microsoft.com/office/drawing/2014/main" id="{AAE1B32F-2053-441E-906F-C63689B82A3C}"/>
                  </a:ext>
                </a:extLst>
              </p:cNvPr>
              <p:cNvSpPr/>
              <p:nvPr/>
            </p:nvSpPr>
            <p:spPr>
              <a:xfrm flipH="1">
                <a:off x="4944416" y="1382639"/>
                <a:ext cx="692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254" h="423" extrusionOk="0">
                    <a:moveTo>
                      <a:pt x="85" y="1"/>
                    </a:moveTo>
                    <a:cubicBezTo>
                      <a:pt x="1" y="1"/>
                      <a:pt x="1" y="85"/>
                      <a:pt x="1" y="85"/>
                    </a:cubicBezTo>
                    <a:lnTo>
                      <a:pt x="1" y="422"/>
                    </a:lnTo>
                    <a:lnTo>
                      <a:pt x="85" y="422"/>
                    </a:lnTo>
                    <a:cubicBezTo>
                      <a:pt x="169" y="422"/>
                      <a:pt x="254" y="338"/>
                      <a:pt x="254" y="254"/>
                    </a:cubicBezTo>
                    <a:cubicBezTo>
                      <a:pt x="254" y="170"/>
                      <a:pt x="169" y="1"/>
                      <a:pt x="85" y="1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10298;p62">
                <a:extLst>
                  <a:ext uri="{FF2B5EF4-FFF2-40B4-BE49-F238E27FC236}">
                    <a16:creationId xmlns:a16="http://schemas.microsoft.com/office/drawing/2014/main" id="{F71C3984-D948-47FF-8D2F-DA33950043FC}"/>
                  </a:ext>
                </a:extLst>
              </p:cNvPr>
              <p:cNvSpPr/>
              <p:nvPr/>
            </p:nvSpPr>
            <p:spPr>
              <a:xfrm flipH="1">
                <a:off x="4924863" y="1574047"/>
                <a:ext cx="31061" cy="31061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1139" extrusionOk="0">
                    <a:moveTo>
                      <a:pt x="611" y="0"/>
                    </a:moveTo>
                    <a:cubicBezTo>
                      <a:pt x="253" y="0"/>
                      <a:pt x="0" y="253"/>
                      <a:pt x="0" y="527"/>
                    </a:cubicBezTo>
                    <a:cubicBezTo>
                      <a:pt x="0" y="885"/>
                      <a:pt x="253" y="1138"/>
                      <a:pt x="611" y="1138"/>
                    </a:cubicBezTo>
                    <a:cubicBezTo>
                      <a:pt x="864" y="1138"/>
                      <a:pt x="1138" y="885"/>
                      <a:pt x="1138" y="527"/>
                    </a:cubicBezTo>
                    <a:cubicBezTo>
                      <a:pt x="1138" y="253"/>
                      <a:pt x="864" y="0"/>
                      <a:pt x="611" y="0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10299;p62">
                <a:extLst>
                  <a:ext uri="{FF2B5EF4-FFF2-40B4-BE49-F238E27FC236}">
                    <a16:creationId xmlns:a16="http://schemas.microsoft.com/office/drawing/2014/main" id="{0D725B8C-64BB-4D86-A2E3-55AF56346CDE}"/>
                  </a:ext>
                </a:extLst>
              </p:cNvPr>
              <p:cNvSpPr/>
              <p:nvPr/>
            </p:nvSpPr>
            <p:spPr>
              <a:xfrm flipH="1">
                <a:off x="4924863" y="1509090"/>
                <a:ext cx="31061" cy="31633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1160" extrusionOk="0">
                    <a:moveTo>
                      <a:pt x="611" y="1"/>
                    </a:moveTo>
                    <a:cubicBezTo>
                      <a:pt x="253" y="1"/>
                      <a:pt x="0" y="275"/>
                      <a:pt x="0" y="633"/>
                    </a:cubicBezTo>
                    <a:cubicBezTo>
                      <a:pt x="0" y="970"/>
                      <a:pt x="253" y="1160"/>
                      <a:pt x="611" y="1160"/>
                    </a:cubicBezTo>
                    <a:cubicBezTo>
                      <a:pt x="864" y="1160"/>
                      <a:pt x="1138" y="970"/>
                      <a:pt x="1138" y="633"/>
                    </a:cubicBezTo>
                    <a:cubicBezTo>
                      <a:pt x="1138" y="275"/>
                      <a:pt x="864" y="1"/>
                      <a:pt x="611" y="1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10300;p62">
                <a:extLst>
                  <a:ext uri="{FF2B5EF4-FFF2-40B4-BE49-F238E27FC236}">
                    <a16:creationId xmlns:a16="http://schemas.microsoft.com/office/drawing/2014/main" id="{DD25DFA3-41DC-4EEE-BE6F-C5849869B2DE}"/>
                  </a:ext>
                </a:extLst>
              </p:cNvPr>
              <p:cNvSpPr/>
              <p:nvPr/>
            </p:nvSpPr>
            <p:spPr>
              <a:xfrm flipH="1">
                <a:off x="4886931" y="1226900"/>
                <a:ext cx="62094" cy="121870"/>
              </a:xfrm>
              <a:custGeom>
                <a:avLst/>
                <a:gdLst/>
                <a:ahLst/>
                <a:cxnLst/>
                <a:rect l="l" t="t" r="r" b="b"/>
                <a:pathLst>
                  <a:path w="2277" h="4469" extrusionOk="0">
                    <a:moveTo>
                      <a:pt x="84" y="0"/>
                    </a:moveTo>
                    <a:cubicBezTo>
                      <a:pt x="84" y="1497"/>
                      <a:pt x="0" y="2972"/>
                      <a:pt x="0" y="4468"/>
                    </a:cubicBezTo>
                    <a:lnTo>
                      <a:pt x="2276" y="4468"/>
                    </a:lnTo>
                    <a:cubicBezTo>
                      <a:pt x="1855" y="2972"/>
                      <a:pt x="1328" y="2108"/>
                      <a:pt x="1328" y="2108"/>
                    </a:cubicBezTo>
                    <a:cubicBezTo>
                      <a:pt x="1328" y="2108"/>
                      <a:pt x="2023" y="970"/>
                      <a:pt x="2023" y="443"/>
                    </a:cubicBezTo>
                    <a:lnTo>
                      <a:pt x="2023" y="338"/>
                    </a:lnTo>
                    <a:cubicBezTo>
                      <a:pt x="2023" y="338"/>
                      <a:pt x="2023" y="253"/>
                      <a:pt x="1939" y="253"/>
                    </a:cubicBezTo>
                    <a:cubicBezTo>
                      <a:pt x="1749" y="85"/>
                      <a:pt x="1054" y="0"/>
                      <a:pt x="2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10301;p62">
                <a:extLst>
                  <a:ext uri="{FF2B5EF4-FFF2-40B4-BE49-F238E27FC236}">
                    <a16:creationId xmlns:a16="http://schemas.microsoft.com/office/drawing/2014/main" id="{EE6A071D-EDAB-4E88-9CEB-A42E21073FB5}"/>
                  </a:ext>
                </a:extLst>
              </p:cNvPr>
              <p:cNvSpPr/>
              <p:nvPr/>
            </p:nvSpPr>
            <p:spPr>
              <a:xfrm flipH="1">
                <a:off x="4872559" y="1425753"/>
                <a:ext cx="86255" cy="47723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1750" extrusionOk="0">
                    <a:moveTo>
                      <a:pt x="191" y="1"/>
                    </a:moveTo>
                    <a:cubicBezTo>
                      <a:pt x="106" y="612"/>
                      <a:pt x="106" y="1139"/>
                      <a:pt x="1" y="1750"/>
                    </a:cubicBezTo>
                    <a:lnTo>
                      <a:pt x="3162" y="1750"/>
                    </a:lnTo>
                    <a:lnTo>
                      <a:pt x="31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" name="Google Shape;10302;p62">
              <a:extLst>
                <a:ext uri="{FF2B5EF4-FFF2-40B4-BE49-F238E27FC236}">
                  <a16:creationId xmlns:a16="http://schemas.microsoft.com/office/drawing/2014/main" id="{B84BFA11-E754-49E9-8529-4793E17E1E99}"/>
                </a:ext>
              </a:extLst>
            </p:cNvPr>
            <p:cNvGrpSpPr/>
            <p:nvPr/>
          </p:nvGrpSpPr>
          <p:grpSpPr>
            <a:xfrm>
              <a:off x="8168642" y="-19342"/>
              <a:ext cx="411532" cy="2863977"/>
              <a:chOff x="8321042" y="218783"/>
              <a:chExt cx="411532" cy="2863977"/>
            </a:xfrm>
          </p:grpSpPr>
          <p:sp>
            <p:nvSpPr>
              <p:cNvPr id="897" name="Google Shape;10303;p62">
                <a:extLst>
                  <a:ext uri="{FF2B5EF4-FFF2-40B4-BE49-F238E27FC236}">
                    <a16:creationId xmlns:a16="http://schemas.microsoft.com/office/drawing/2014/main" id="{285881A2-C57C-4900-BA6C-3E1BEF054E95}"/>
                  </a:ext>
                </a:extLst>
              </p:cNvPr>
              <p:cNvSpPr/>
              <p:nvPr/>
            </p:nvSpPr>
            <p:spPr>
              <a:xfrm flipH="1">
                <a:off x="8519322" y="218783"/>
                <a:ext cx="9817" cy="2365673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6750" extrusionOk="0">
                    <a:moveTo>
                      <a:pt x="1" y="1"/>
                    </a:moveTo>
                    <a:lnTo>
                      <a:pt x="1" y="86750"/>
                    </a:lnTo>
                    <a:lnTo>
                      <a:pt x="359" y="86750"/>
                    </a:lnTo>
                    <a:lnTo>
                      <a:pt x="35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10304;p62">
                <a:extLst>
                  <a:ext uri="{FF2B5EF4-FFF2-40B4-BE49-F238E27FC236}">
                    <a16:creationId xmlns:a16="http://schemas.microsoft.com/office/drawing/2014/main" id="{D85DB8F4-2EF3-4F2A-87C9-91AD20963D00}"/>
                  </a:ext>
                </a:extLst>
              </p:cNvPr>
              <p:cNvSpPr/>
              <p:nvPr/>
            </p:nvSpPr>
            <p:spPr>
              <a:xfrm flipH="1">
                <a:off x="8321042" y="2445651"/>
                <a:ext cx="411532" cy="637109"/>
              </a:xfrm>
              <a:custGeom>
                <a:avLst/>
                <a:gdLst/>
                <a:ahLst/>
                <a:cxnLst/>
                <a:rect l="l" t="t" r="r" b="b"/>
                <a:pathLst>
                  <a:path w="15091" h="23363" extrusionOk="0">
                    <a:moveTo>
                      <a:pt x="7851" y="0"/>
                    </a:moveTo>
                    <a:cubicBezTo>
                      <a:pt x="6555" y="0"/>
                      <a:pt x="5216" y="179"/>
                      <a:pt x="4995" y="538"/>
                    </a:cubicBezTo>
                    <a:cubicBezTo>
                      <a:pt x="4552" y="1233"/>
                      <a:pt x="5880" y="3067"/>
                      <a:pt x="5880" y="3067"/>
                    </a:cubicBezTo>
                    <a:cubicBezTo>
                      <a:pt x="0" y="14574"/>
                      <a:pt x="8156" y="23363"/>
                      <a:pt x="8156" y="23363"/>
                    </a:cubicBezTo>
                    <a:cubicBezTo>
                      <a:pt x="15091" y="13436"/>
                      <a:pt x="9400" y="3067"/>
                      <a:pt x="9400" y="3067"/>
                    </a:cubicBezTo>
                    <a:cubicBezTo>
                      <a:pt x="9400" y="3067"/>
                      <a:pt x="10538" y="1233"/>
                      <a:pt x="10454" y="538"/>
                    </a:cubicBezTo>
                    <a:cubicBezTo>
                      <a:pt x="10401" y="179"/>
                      <a:pt x="9147" y="0"/>
                      <a:pt x="78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10305;p62">
                <a:extLst>
                  <a:ext uri="{FF2B5EF4-FFF2-40B4-BE49-F238E27FC236}">
                    <a16:creationId xmlns:a16="http://schemas.microsoft.com/office/drawing/2014/main" id="{71FD2323-AB63-45FC-9A71-6B4435237F6A}"/>
                  </a:ext>
                </a:extLst>
              </p:cNvPr>
              <p:cNvSpPr/>
              <p:nvPr/>
            </p:nvSpPr>
            <p:spPr>
              <a:xfrm flipH="1">
                <a:off x="8584279" y="2675837"/>
                <a:ext cx="16689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612" h="527" extrusionOk="0">
                    <a:moveTo>
                      <a:pt x="359" y="0"/>
                    </a:moveTo>
                    <a:cubicBezTo>
                      <a:pt x="169" y="0"/>
                      <a:pt x="0" y="84"/>
                      <a:pt x="0" y="253"/>
                    </a:cubicBezTo>
                    <a:cubicBezTo>
                      <a:pt x="0" y="422"/>
                      <a:pt x="169" y="527"/>
                      <a:pt x="359" y="527"/>
                    </a:cubicBezTo>
                    <a:cubicBezTo>
                      <a:pt x="527" y="527"/>
                      <a:pt x="612" y="422"/>
                      <a:pt x="612" y="253"/>
                    </a:cubicBezTo>
                    <a:cubicBezTo>
                      <a:pt x="612" y="84"/>
                      <a:pt x="527" y="0"/>
                      <a:pt x="359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10306;p62">
                <a:extLst>
                  <a:ext uri="{FF2B5EF4-FFF2-40B4-BE49-F238E27FC236}">
                    <a16:creationId xmlns:a16="http://schemas.microsoft.com/office/drawing/2014/main" id="{4C1554CC-14A7-4C67-9D96-8BA61BDA9EBE}"/>
                  </a:ext>
                </a:extLst>
              </p:cNvPr>
              <p:cNvSpPr/>
              <p:nvPr/>
            </p:nvSpPr>
            <p:spPr>
              <a:xfrm flipH="1">
                <a:off x="8522212" y="2675837"/>
                <a:ext cx="16689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612" h="527" extrusionOk="0">
                    <a:moveTo>
                      <a:pt x="275" y="0"/>
                    </a:moveTo>
                    <a:cubicBezTo>
                      <a:pt x="190" y="0"/>
                      <a:pt x="1" y="84"/>
                      <a:pt x="1" y="253"/>
                    </a:cubicBezTo>
                    <a:cubicBezTo>
                      <a:pt x="1" y="422"/>
                      <a:pt x="190" y="527"/>
                      <a:pt x="275" y="527"/>
                    </a:cubicBezTo>
                    <a:cubicBezTo>
                      <a:pt x="443" y="527"/>
                      <a:pt x="612" y="422"/>
                      <a:pt x="612" y="253"/>
                    </a:cubicBezTo>
                    <a:cubicBezTo>
                      <a:pt x="612" y="84"/>
                      <a:pt x="443" y="0"/>
                      <a:pt x="275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10307;p62">
                <a:extLst>
                  <a:ext uri="{FF2B5EF4-FFF2-40B4-BE49-F238E27FC236}">
                    <a16:creationId xmlns:a16="http://schemas.microsoft.com/office/drawing/2014/main" id="{E119D12E-F893-48A1-86B2-886CD234180F}"/>
                  </a:ext>
                </a:extLst>
              </p:cNvPr>
              <p:cNvSpPr/>
              <p:nvPr/>
            </p:nvSpPr>
            <p:spPr>
              <a:xfrm flipH="1">
                <a:off x="8459546" y="2675837"/>
                <a:ext cx="16717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27" extrusionOk="0">
                    <a:moveTo>
                      <a:pt x="338" y="0"/>
                    </a:moveTo>
                    <a:cubicBezTo>
                      <a:pt x="170" y="0"/>
                      <a:pt x="1" y="84"/>
                      <a:pt x="1" y="253"/>
                    </a:cubicBezTo>
                    <a:cubicBezTo>
                      <a:pt x="1" y="422"/>
                      <a:pt x="170" y="527"/>
                      <a:pt x="338" y="527"/>
                    </a:cubicBezTo>
                    <a:cubicBezTo>
                      <a:pt x="423" y="527"/>
                      <a:pt x="612" y="422"/>
                      <a:pt x="612" y="253"/>
                    </a:cubicBezTo>
                    <a:cubicBezTo>
                      <a:pt x="612" y="84"/>
                      <a:pt x="423" y="0"/>
                      <a:pt x="338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10308;p62">
                <a:extLst>
                  <a:ext uri="{FF2B5EF4-FFF2-40B4-BE49-F238E27FC236}">
                    <a16:creationId xmlns:a16="http://schemas.microsoft.com/office/drawing/2014/main" id="{20A9694E-AC85-4566-B4F3-72509ECC9A61}"/>
                  </a:ext>
                </a:extLst>
              </p:cNvPr>
              <p:cNvSpPr/>
              <p:nvPr/>
            </p:nvSpPr>
            <p:spPr>
              <a:xfrm flipH="1">
                <a:off x="8493470" y="2951127"/>
                <a:ext cx="45432" cy="4543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66" extrusionOk="0">
                    <a:moveTo>
                      <a:pt x="802" y="1"/>
                    </a:moveTo>
                    <a:cubicBezTo>
                      <a:pt x="359" y="1"/>
                      <a:pt x="1" y="443"/>
                      <a:pt x="1" y="865"/>
                    </a:cubicBezTo>
                    <a:cubicBezTo>
                      <a:pt x="1" y="1307"/>
                      <a:pt x="359" y="1666"/>
                      <a:pt x="802" y="1666"/>
                    </a:cubicBezTo>
                    <a:cubicBezTo>
                      <a:pt x="1328" y="1666"/>
                      <a:pt x="1666" y="1307"/>
                      <a:pt x="1666" y="865"/>
                    </a:cubicBezTo>
                    <a:cubicBezTo>
                      <a:pt x="1666" y="443"/>
                      <a:pt x="1328" y="1"/>
                      <a:pt x="802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10309;p62">
                <a:extLst>
                  <a:ext uri="{FF2B5EF4-FFF2-40B4-BE49-F238E27FC236}">
                    <a16:creationId xmlns:a16="http://schemas.microsoft.com/office/drawing/2014/main" id="{DCFFCF34-0716-4389-A738-202188A7A6F9}"/>
                  </a:ext>
                </a:extLst>
              </p:cNvPr>
              <p:cNvSpPr/>
              <p:nvPr/>
            </p:nvSpPr>
            <p:spPr>
              <a:xfrm flipH="1">
                <a:off x="8493470" y="2859746"/>
                <a:ext cx="45432" cy="46004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87" extrusionOk="0">
                    <a:moveTo>
                      <a:pt x="802" y="0"/>
                    </a:moveTo>
                    <a:cubicBezTo>
                      <a:pt x="359" y="0"/>
                      <a:pt x="1" y="359"/>
                      <a:pt x="1" y="801"/>
                    </a:cubicBezTo>
                    <a:cubicBezTo>
                      <a:pt x="1" y="1328"/>
                      <a:pt x="359" y="1687"/>
                      <a:pt x="802" y="1687"/>
                    </a:cubicBezTo>
                    <a:cubicBezTo>
                      <a:pt x="1328" y="1687"/>
                      <a:pt x="1666" y="1328"/>
                      <a:pt x="1666" y="801"/>
                    </a:cubicBezTo>
                    <a:cubicBezTo>
                      <a:pt x="1666" y="359"/>
                      <a:pt x="1328" y="0"/>
                      <a:pt x="802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10310;p62">
                <a:extLst>
                  <a:ext uri="{FF2B5EF4-FFF2-40B4-BE49-F238E27FC236}">
                    <a16:creationId xmlns:a16="http://schemas.microsoft.com/office/drawing/2014/main" id="{3FA269A2-E06C-4D8F-AD9C-B3A98DF22158}"/>
                  </a:ext>
                </a:extLst>
              </p:cNvPr>
              <p:cNvSpPr/>
              <p:nvPr/>
            </p:nvSpPr>
            <p:spPr>
              <a:xfrm flipH="1">
                <a:off x="8440593" y="2445651"/>
                <a:ext cx="170138" cy="177337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6503" extrusionOk="0">
                    <a:moveTo>
                      <a:pt x="3383" y="0"/>
                    </a:moveTo>
                    <a:cubicBezTo>
                      <a:pt x="2087" y="0"/>
                      <a:pt x="748" y="179"/>
                      <a:pt x="527" y="538"/>
                    </a:cubicBezTo>
                    <a:cubicBezTo>
                      <a:pt x="84" y="1233"/>
                      <a:pt x="1412" y="3067"/>
                      <a:pt x="1412" y="3067"/>
                    </a:cubicBezTo>
                    <a:cubicBezTo>
                      <a:pt x="801" y="4226"/>
                      <a:pt x="358" y="5364"/>
                      <a:pt x="0" y="6502"/>
                    </a:cubicBezTo>
                    <a:lnTo>
                      <a:pt x="6239" y="6502"/>
                    </a:lnTo>
                    <a:cubicBezTo>
                      <a:pt x="5627" y="4394"/>
                      <a:pt x="4932" y="3067"/>
                      <a:pt x="4932" y="3067"/>
                    </a:cubicBezTo>
                    <a:cubicBezTo>
                      <a:pt x="4932" y="3067"/>
                      <a:pt x="6070" y="1233"/>
                      <a:pt x="5986" y="538"/>
                    </a:cubicBezTo>
                    <a:cubicBezTo>
                      <a:pt x="5933" y="179"/>
                      <a:pt x="4679" y="0"/>
                      <a:pt x="33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10311;p62">
                <a:extLst>
                  <a:ext uri="{FF2B5EF4-FFF2-40B4-BE49-F238E27FC236}">
                    <a16:creationId xmlns:a16="http://schemas.microsoft.com/office/drawing/2014/main" id="{2DD203E5-C952-4CF4-BA90-C0454FF46A97}"/>
                  </a:ext>
                </a:extLst>
              </p:cNvPr>
              <p:cNvSpPr/>
              <p:nvPr/>
            </p:nvSpPr>
            <p:spPr>
              <a:xfrm flipH="1">
                <a:off x="8416459" y="2735613"/>
                <a:ext cx="215542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2551" extrusionOk="0">
                    <a:moveTo>
                      <a:pt x="85" y="0"/>
                    </a:moveTo>
                    <a:cubicBezTo>
                      <a:pt x="0" y="864"/>
                      <a:pt x="0" y="1749"/>
                      <a:pt x="85" y="2550"/>
                    </a:cubicBezTo>
                    <a:lnTo>
                      <a:pt x="7904" y="2550"/>
                    </a:lnTo>
                    <a:cubicBezTo>
                      <a:pt x="7904" y="1665"/>
                      <a:pt x="7904" y="780"/>
                      <a:pt x="78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10312;p62">
                <a:extLst>
                  <a:ext uri="{FF2B5EF4-FFF2-40B4-BE49-F238E27FC236}">
                    <a16:creationId xmlns:a16="http://schemas.microsoft.com/office/drawing/2014/main" id="{E1EC3603-3CBE-475A-B23A-8108BF1165CD}"/>
                  </a:ext>
                </a:extLst>
              </p:cNvPr>
              <p:cNvSpPr/>
              <p:nvPr/>
            </p:nvSpPr>
            <p:spPr>
              <a:xfrm flipH="1">
                <a:off x="8416459" y="2529261"/>
                <a:ext cx="146004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354" h="20297" extrusionOk="0">
                    <a:moveTo>
                      <a:pt x="3499" y="5375"/>
                    </a:moveTo>
                    <a:cubicBezTo>
                      <a:pt x="3584" y="5375"/>
                      <a:pt x="3773" y="5459"/>
                      <a:pt x="3773" y="5628"/>
                    </a:cubicBezTo>
                    <a:cubicBezTo>
                      <a:pt x="3773" y="5797"/>
                      <a:pt x="3584" y="5902"/>
                      <a:pt x="3499" y="5902"/>
                    </a:cubicBezTo>
                    <a:cubicBezTo>
                      <a:pt x="3331" y="5902"/>
                      <a:pt x="3162" y="5797"/>
                      <a:pt x="3162" y="5628"/>
                    </a:cubicBezTo>
                    <a:cubicBezTo>
                      <a:pt x="3162" y="5459"/>
                      <a:pt x="3331" y="5375"/>
                      <a:pt x="3499" y="5375"/>
                    </a:cubicBezTo>
                    <a:close/>
                    <a:moveTo>
                      <a:pt x="3162" y="1"/>
                    </a:moveTo>
                    <a:cubicBezTo>
                      <a:pt x="3162" y="2"/>
                      <a:pt x="3858" y="1329"/>
                      <a:pt x="4469" y="3436"/>
                    </a:cubicBezTo>
                    <a:lnTo>
                      <a:pt x="1139" y="3436"/>
                    </a:lnTo>
                    <a:cubicBezTo>
                      <a:pt x="1139" y="4047"/>
                      <a:pt x="1139" y="4743"/>
                      <a:pt x="1054" y="5375"/>
                    </a:cubicBezTo>
                    <a:lnTo>
                      <a:pt x="1139" y="5375"/>
                    </a:lnTo>
                    <a:cubicBezTo>
                      <a:pt x="1307" y="5375"/>
                      <a:pt x="1476" y="5459"/>
                      <a:pt x="1476" y="5628"/>
                    </a:cubicBezTo>
                    <a:cubicBezTo>
                      <a:pt x="1476" y="5797"/>
                      <a:pt x="1307" y="5902"/>
                      <a:pt x="1139" y="5902"/>
                    </a:cubicBezTo>
                    <a:lnTo>
                      <a:pt x="1054" y="5902"/>
                    </a:lnTo>
                    <a:cubicBezTo>
                      <a:pt x="949" y="6429"/>
                      <a:pt x="949" y="7040"/>
                      <a:pt x="865" y="7567"/>
                    </a:cubicBezTo>
                    <a:lnTo>
                      <a:pt x="5270" y="7567"/>
                    </a:lnTo>
                    <a:cubicBezTo>
                      <a:pt x="5270" y="7570"/>
                      <a:pt x="5270" y="7573"/>
                      <a:pt x="5271" y="7577"/>
                    </a:cubicBezTo>
                    <a:lnTo>
                      <a:pt x="5271" y="7577"/>
                    </a:lnTo>
                    <a:cubicBezTo>
                      <a:pt x="4870" y="3155"/>
                      <a:pt x="3163" y="2"/>
                      <a:pt x="3162" y="1"/>
                    </a:cubicBezTo>
                    <a:close/>
                    <a:moveTo>
                      <a:pt x="5271" y="7577"/>
                    </a:moveTo>
                    <a:lnTo>
                      <a:pt x="5271" y="7577"/>
                    </a:lnTo>
                    <a:cubicBezTo>
                      <a:pt x="5300" y="7903"/>
                      <a:pt x="5323" y="8237"/>
                      <a:pt x="5337" y="8577"/>
                    </a:cubicBezTo>
                    <a:lnTo>
                      <a:pt x="5337" y="8577"/>
                    </a:lnTo>
                    <a:cubicBezTo>
                      <a:pt x="5325" y="8231"/>
                      <a:pt x="5305" y="7895"/>
                      <a:pt x="5271" y="7577"/>
                    </a:cubicBezTo>
                    <a:close/>
                    <a:moveTo>
                      <a:pt x="5337" y="8577"/>
                    </a:moveTo>
                    <a:cubicBezTo>
                      <a:pt x="5348" y="8902"/>
                      <a:pt x="5352" y="9237"/>
                      <a:pt x="5353" y="9575"/>
                    </a:cubicBezTo>
                    <a:lnTo>
                      <a:pt x="5353" y="9575"/>
                    </a:lnTo>
                    <a:cubicBezTo>
                      <a:pt x="5354" y="9517"/>
                      <a:pt x="5354" y="9459"/>
                      <a:pt x="5354" y="9401"/>
                    </a:cubicBezTo>
                    <a:cubicBezTo>
                      <a:pt x="5354" y="9122"/>
                      <a:pt x="5348" y="8848"/>
                      <a:pt x="5337" y="8577"/>
                    </a:cubicBezTo>
                    <a:close/>
                    <a:moveTo>
                      <a:pt x="5353" y="9575"/>
                    </a:moveTo>
                    <a:cubicBezTo>
                      <a:pt x="5352" y="9754"/>
                      <a:pt x="5348" y="9935"/>
                      <a:pt x="5342" y="10117"/>
                    </a:cubicBezTo>
                    <a:lnTo>
                      <a:pt x="5354" y="10117"/>
                    </a:lnTo>
                    <a:cubicBezTo>
                      <a:pt x="5354" y="9936"/>
                      <a:pt x="5354" y="9755"/>
                      <a:pt x="5353" y="9575"/>
                    </a:cubicBezTo>
                    <a:close/>
                    <a:moveTo>
                      <a:pt x="1666" y="12119"/>
                    </a:moveTo>
                    <a:cubicBezTo>
                      <a:pt x="2192" y="12119"/>
                      <a:pt x="2530" y="12478"/>
                      <a:pt x="2530" y="12920"/>
                    </a:cubicBezTo>
                    <a:cubicBezTo>
                      <a:pt x="2530" y="13447"/>
                      <a:pt x="2192" y="13806"/>
                      <a:pt x="1666" y="13806"/>
                    </a:cubicBezTo>
                    <a:cubicBezTo>
                      <a:pt x="1223" y="13806"/>
                      <a:pt x="865" y="13447"/>
                      <a:pt x="865" y="12920"/>
                    </a:cubicBezTo>
                    <a:cubicBezTo>
                      <a:pt x="865" y="12478"/>
                      <a:pt x="1223" y="12119"/>
                      <a:pt x="1666" y="12119"/>
                    </a:cubicBezTo>
                    <a:close/>
                    <a:moveTo>
                      <a:pt x="1666" y="15471"/>
                    </a:moveTo>
                    <a:cubicBezTo>
                      <a:pt x="2192" y="15471"/>
                      <a:pt x="2530" y="15913"/>
                      <a:pt x="2530" y="16335"/>
                    </a:cubicBezTo>
                    <a:cubicBezTo>
                      <a:pt x="2530" y="16777"/>
                      <a:pt x="2192" y="17136"/>
                      <a:pt x="1666" y="17136"/>
                    </a:cubicBezTo>
                    <a:cubicBezTo>
                      <a:pt x="1223" y="17136"/>
                      <a:pt x="865" y="16777"/>
                      <a:pt x="865" y="16335"/>
                    </a:cubicBezTo>
                    <a:cubicBezTo>
                      <a:pt x="865" y="15913"/>
                      <a:pt x="1223" y="15471"/>
                      <a:pt x="1666" y="15471"/>
                    </a:cubicBezTo>
                    <a:close/>
                    <a:moveTo>
                      <a:pt x="696" y="10117"/>
                    </a:moveTo>
                    <a:cubicBezTo>
                      <a:pt x="527" y="12646"/>
                      <a:pt x="253" y="15112"/>
                      <a:pt x="1" y="17578"/>
                    </a:cubicBezTo>
                    <a:cubicBezTo>
                      <a:pt x="949" y="19327"/>
                      <a:pt x="1918" y="20297"/>
                      <a:pt x="1918" y="20297"/>
                    </a:cubicBezTo>
                    <a:cubicBezTo>
                      <a:pt x="4367" y="16791"/>
                      <a:pt x="5232" y="13285"/>
                      <a:pt x="5342" y="1011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10313;p62">
                <a:extLst>
                  <a:ext uri="{FF2B5EF4-FFF2-40B4-BE49-F238E27FC236}">
                    <a16:creationId xmlns:a16="http://schemas.microsoft.com/office/drawing/2014/main" id="{E089BA85-8356-42CD-940D-6B232E424B58}"/>
                  </a:ext>
                </a:extLst>
              </p:cNvPr>
              <p:cNvSpPr/>
              <p:nvPr/>
            </p:nvSpPr>
            <p:spPr>
              <a:xfrm flipH="1">
                <a:off x="8522212" y="2675837"/>
                <a:ext cx="11508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27" extrusionOk="0">
                    <a:moveTo>
                      <a:pt x="0" y="0"/>
                    </a:moveTo>
                    <a:lnTo>
                      <a:pt x="0" y="527"/>
                    </a:lnTo>
                    <a:lnTo>
                      <a:pt x="85" y="527"/>
                    </a:lnTo>
                    <a:cubicBezTo>
                      <a:pt x="253" y="527"/>
                      <a:pt x="422" y="422"/>
                      <a:pt x="422" y="253"/>
                    </a:cubicBezTo>
                    <a:cubicBezTo>
                      <a:pt x="422" y="84"/>
                      <a:pt x="253" y="0"/>
                      <a:pt x="85" y="0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10314;p62">
                <a:extLst>
                  <a:ext uri="{FF2B5EF4-FFF2-40B4-BE49-F238E27FC236}">
                    <a16:creationId xmlns:a16="http://schemas.microsoft.com/office/drawing/2014/main" id="{7A8A1BCA-9ACD-45F1-821A-10BEF42AF72B}"/>
                  </a:ext>
                </a:extLst>
              </p:cNvPr>
              <p:cNvSpPr/>
              <p:nvPr/>
            </p:nvSpPr>
            <p:spPr>
              <a:xfrm flipH="1">
                <a:off x="8459546" y="2675837"/>
                <a:ext cx="16717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27" extrusionOk="0">
                    <a:moveTo>
                      <a:pt x="338" y="0"/>
                    </a:moveTo>
                    <a:cubicBezTo>
                      <a:pt x="170" y="0"/>
                      <a:pt x="1" y="84"/>
                      <a:pt x="1" y="253"/>
                    </a:cubicBezTo>
                    <a:cubicBezTo>
                      <a:pt x="1" y="422"/>
                      <a:pt x="170" y="527"/>
                      <a:pt x="338" y="527"/>
                    </a:cubicBezTo>
                    <a:cubicBezTo>
                      <a:pt x="423" y="527"/>
                      <a:pt x="612" y="422"/>
                      <a:pt x="612" y="253"/>
                    </a:cubicBezTo>
                    <a:cubicBezTo>
                      <a:pt x="612" y="84"/>
                      <a:pt x="423" y="0"/>
                      <a:pt x="338" y="0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10315;p62">
                <a:extLst>
                  <a:ext uri="{FF2B5EF4-FFF2-40B4-BE49-F238E27FC236}">
                    <a16:creationId xmlns:a16="http://schemas.microsoft.com/office/drawing/2014/main" id="{940314AD-7E74-455D-9CFD-258641F0848B}"/>
                  </a:ext>
                </a:extLst>
              </p:cNvPr>
              <p:cNvSpPr/>
              <p:nvPr/>
            </p:nvSpPr>
            <p:spPr>
              <a:xfrm flipH="1">
                <a:off x="8493470" y="2951127"/>
                <a:ext cx="45432" cy="4543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66" extrusionOk="0">
                    <a:moveTo>
                      <a:pt x="802" y="1"/>
                    </a:moveTo>
                    <a:cubicBezTo>
                      <a:pt x="359" y="1"/>
                      <a:pt x="1" y="443"/>
                      <a:pt x="1" y="865"/>
                    </a:cubicBezTo>
                    <a:cubicBezTo>
                      <a:pt x="1" y="1307"/>
                      <a:pt x="359" y="1666"/>
                      <a:pt x="802" y="1666"/>
                    </a:cubicBezTo>
                    <a:cubicBezTo>
                      <a:pt x="1328" y="1666"/>
                      <a:pt x="1666" y="1307"/>
                      <a:pt x="1666" y="865"/>
                    </a:cubicBezTo>
                    <a:cubicBezTo>
                      <a:pt x="1666" y="443"/>
                      <a:pt x="1328" y="1"/>
                      <a:pt x="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10316;p62">
                <a:extLst>
                  <a:ext uri="{FF2B5EF4-FFF2-40B4-BE49-F238E27FC236}">
                    <a16:creationId xmlns:a16="http://schemas.microsoft.com/office/drawing/2014/main" id="{CD25FBA7-C3DE-4C26-A31C-CBB76270FCB0}"/>
                  </a:ext>
                </a:extLst>
              </p:cNvPr>
              <p:cNvSpPr/>
              <p:nvPr/>
            </p:nvSpPr>
            <p:spPr>
              <a:xfrm flipH="1">
                <a:off x="8493470" y="2859746"/>
                <a:ext cx="45432" cy="46004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87" extrusionOk="0">
                    <a:moveTo>
                      <a:pt x="802" y="0"/>
                    </a:moveTo>
                    <a:cubicBezTo>
                      <a:pt x="359" y="0"/>
                      <a:pt x="1" y="359"/>
                      <a:pt x="1" y="801"/>
                    </a:cubicBezTo>
                    <a:cubicBezTo>
                      <a:pt x="1" y="1328"/>
                      <a:pt x="359" y="1687"/>
                      <a:pt x="802" y="1687"/>
                    </a:cubicBezTo>
                    <a:cubicBezTo>
                      <a:pt x="1328" y="1687"/>
                      <a:pt x="1666" y="1328"/>
                      <a:pt x="1666" y="801"/>
                    </a:cubicBezTo>
                    <a:cubicBezTo>
                      <a:pt x="1666" y="359"/>
                      <a:pt x="1328" y="0"/>
                      <a:pt x="8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10317;p62">
                <a:extLst>
                  <a:ext uri="{FF2B5EF4-FFF2-40B4-BE49-F238E27FC236}">
                    <a16:creationId xmlns:a16="http://schemas.microsoft.com/office/drawing/2014/main" id="{A832DC87-4AC0-476C-8FE1-5E7CD02AFA4E}"/>
                  </a:ext>
                </a:extLst>
              </p:cNvPr>
              <p:cNvSpPr/>
              <p:nvPr/>
            </p:nvSpPr>
            <p:spPr>
              <a:xfrm flipH="1">
                <a:off x="8440593" y="2445923"/>
                <a:ext cx="90836" cy="177064"/>
              </a:xfrm>
              <a:custGeom>
                <a:avLst/>
                <a:gdLst/>
                <a:ahLst/>
                <a:cxnLst/>
                <a:rect l="l" t="t" r="r" b="b"/>
                <a:pathLst>
                  <a:path w="3331" h="6493" extrusionOk="0">
                    <a:moveTo>
                      <a:pt x="169" y="1"/>
                    </a:moveTo>
                    <a:cubicBezTo>
                      <a:pt x="169" y="2193"/>
                      <a:pt x="85" y="4384"/>
                      <a:pt x="1" y="6492"/>
                    </a:cubicBezTo>
                    <a:lnTo>
                      <a:pt x="3331" y="6492"/>
                    </a:lnTo>
                    <a:cubicBezTo>
                      <a:pt x="2719" y="4384"/>
                      <a:pt x="2024" y="3057"/>
                      <a:pt x="2024" y="3057"/>
                    </a:cubicBezTo>
                    <a:cubicBezTo>
                      <a:pt x="2024" y="3057"/>
                      <a:pt x="3078" y="1307"/>
                      <a:pt x="3078" y="612"/>
                    </a:cubicBezTo>
                    <a:lnTo>
                      <a:pt x="3078" y="528"/>
                    </a:lnTo>
                    <a:cubicBezTo>
                      <a:pt x="2888" y="169"/>
                      <a:pt x="1666" y="1"/>
                      <a:pt x="4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10318;p62">
                <a:extLst>
                  <a:ext uri="{FF2B5EF4-FFF2-40B4-BE49-F238E27FC236}">
                    <a16:creationId xmlns:a16="http://schemas.microsoft.com/office/drawing/2014/main" id="{7ED8392B-C41F-4614-AA80-A61D99108796}"/>
                  </a:ext>
                </a:extLst>
              </p:cNvPr>
              <p:cNvSpPr/>
              <p:nvPr/>
            </p:nvSpPr>
            <p:spPr>
              <a:xfrm flipH="1">
                <a:off x="8416459" y="2735613"/>
                <a:ext cx="127024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2551" extrusionOk="0">
                    <a:moveTo>
                      <a:pt x="169" y="0"/>
                    </a:moveTo>
                    <a:cubicBezTo>
                      <a:pt x="169" y="864"/>
                      <a:pt x="84" y="1749"/>
                      <a:pt x="0" y="2550"/>
                    </a:cubicBezTo>
                    <a:lnTo>
                      <a:pt x="4658" y="2550"/>
                    </a:lnTo>
                    <a:cubicBezTo>
                      <a:pt x="4658" y="1665"/>
                      <a:pt x="4658" y="780"/>
                      <a:pt x="4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" name="Google Shape;10319;p62">
              <a:extLst>
                <a:ext uri="{FF2B5EF4-FFF2-40B4-BE49-F238E27FC236}">
                  <a16:creationId xmlns:a16="http://schemas.microsoft.com/office/drawing/2014/main" id="{189FC10E-026B-4118-A430-B46E5C967BF4}"/>
                </a:ext>
              </a:extLst>
            </p:cNvPr>
            <p:cNvGrpSpPr/>
            <p:nvPr/>
          </p:nvGrpSpPr>
          <p:grpSpPr>
            <a:xfrm>
              <a:off x="3817250" y="-19342"/>
              <a:ext cx="275318" cy="1491560"/>
              <a:chOff x="3969650" y="218783"/>
              <a:chExt cx="275318" cy="1491560"/>
            </a:xfrm>
          </p:grpSpPr>
          <p:sp>
            <p:nvSpPr>
              <p:cNvPr id="892" name="Google Shape;10320;p62">
                <a:extLst>
                  <a:ext uri="{FF2B5EF4-FFF2-40B4-BE49-F238E27FC236}">
                    <a16:creationId xmlns:a16="http://schemas.microsoft.com/office/drawing/2014/main" id="{269B42BA-1E01-4BF5-B1D2-61F86D12E2D4}"/>
                  </a:ext>
                </a:extLst>
              </p:cNvPr>
              <p:cNvSpPr/>
              <p:nvPr/>
            </p:nvSpPr>
            <p:spPr>
              <a:xfrm flipH="1">
                <a:off x="4117917" y="218783"/>
                <a:ext cx="9817" cy="1343211"/>
              </a:xfrm>
              <a:custGeom>
                <a:avLst/>
                <a:gdLst/>
                <a:ahLst/>
                <a:cxnLst/>
                <a:rect l="l" t="t" r="r" b="b"/>
                <a:pathLst>
                  <a:path w="360" h="49256" extrusionOk="0">
                    <a:moveTo>
                      <a:pt x="1" y="1"/>
                    </a:moveTo>
                    <a:lnTo>
                      <a:pt x="1" y="49256"/>
                    </a:lnTo>
                    <a:lnTo>
                      <a:pt x="359" y="49256"/>
                    </a:lnTo>
                    <a:lnTo>
                      <a:pt x="35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10321;p62">
                <a:extLst>
                  <a:ext uri="{FF2B5EF4-FFF2-40B4-BE49-F238E27FC236}">
                    <a16:creationId xmlns:a16="http://schemas.microsoft.com/office/drawing/2014/main" id="{55D34DA4-5508-4DD3-93EB-101B72A12DFB}"/>
                  </a:ext>
                </a:extLst>
              </p:cNvPr>
              <p:cNvSpPr/>
              <p:nvPr/>
            </p:nvSpPr>
            <p:spPr>
              <a:xfrm flipH="1">
                <a:off x="3969650" y="1425507"/>
                <a:ext cx="275318" cy="284835"/>
              </a:xfrm>
              <a:custGeom>
                <a:avLst/>
                <a:gdLst/>
                <a:ahLst/>
                <a:cxnLst/>
                <a:rect l="l" t="t" r="r" b="b"/>
                <a:pathLst>
                  <a:path w="10096" h="10445" extrusionOk="0">
                    <a:moveTo>
                      <a:pt x="6821" y="1"/>
                    </a:moveTo>
                    <a:cubicBezTo>
                      <a:pt x="6453" y="1"/>
                      <a:pt x="4216" y="2813"/>
                      <a:pt x="4216" y="2813"/>
                    </a:cubicBezTo>
                    <a:cubicBezTo>
                      <a:pt x="4204" y="2824"/>
                      <a:pt x="4182" y="2829"/>
                      <a:pt x="4151" y="2829"/>
                    </a:cubicBezTo>
                    <a:cubicBezTo>
                      <a:pt x="3945" y="2829"/>
                      <a:pt x="3340" y="2608"/>
                      <a:pt x="2719" y="2370"/>
                    </a:cubicBezTo>
                    <a:cubicBezTo>
                      <a:pt x="1985" y="2099"/>
                      <a:pt x="1202" y="1840"/>
                      <a:pt x="793" y="1840"/>
                    </a:cubicBezTo>
                    <a:cubicBezTo>
                      <a:pt x="661" y="1840"/>
                      <a:pt x="568" y="1866"/>
                      <a:pt x="527" y="1928"/>
                    </a:cubicBezTo>
                    <a:cubicBezTo>
                      <a:pt x="359" y="2370"/>
                      <a:pt x="2382" y="4836"/>
                      <a:pt x="2277" y="5005"/>
                    </a:cubicBezTo>
                    <a:cubicBezTo>
                      <a:pt x="2192" y="5173"/>
                      <a:pt x="0" y="7808"/>
                      <a:pt x="169" y="8082"/>
                    </a:cubicBezTo>
                    <a:cubicBezTo>
                      <a:pt x="211" y="8119"/>
                      <a:pt x="297" y="8136"/>
                      <a:pt x="416" y="8136"/>
                    </a:cubicBezTo>
                    <a:cubicBezTo>
                      <a:pt x="826" y="8136"/>
                      <a:pt x="1629" y="7936"/>
                      <a:pt x="2382" y="7723"/>
                    </a:cubicBezTo>
                    <a:cubicBezTo>
                      <a:pt x="3077" y="7555"/>
                      <a:pt x="3689" y="7386"/>
                      <a:pt x="3773" y="7386"/>
                    </a:cubicBezTo>
                    <a:cubicBezTo>
                      <a:pt x="3856" y="7469"/>
                      <a:pt x="5487" y="10445"/>
                      <a:pt x="5943" y="10445"/>
                    </a:cubicBezTo>
                    <a:cubicBezTo>
                      <a:pt x="5950" y="10445"/>
                      <a:pt x="5958" y="10444"/>
                      <a:pt x="5965" y="10442"/>
                    </a:cubicBezTo>
                    <a:cubicBezTo>
                      <a:pt x="6408" y="10274"/>
                      <a:pt x="6408" y="7112"/>
                      <a:pt x="6492" y="6754"/>
                    </a:cubicBezTo>
                    <a:cubicBezTo>
                      <a:pt x="6597" y="6501"/>
                      <a:pt x="9927" y="6332"/>
                      <a:pt x="10012" y="5806"/>
                    </a:cubicBezTo>
                    <a:cubicBezTo>
                      <a:pt x="10096" y="5279"/>
                      <a:pt x="7124" y="4119"/>
                      <a:pt x="6934" y="3867"/>
                    </a:cubicBezTo>
                    <a:cubicBezTo>
                      <a:pt x="6850" y="3593"/>
                      <a:pt x="7124" y="178"/>
                      <a:pt x="6850" y="10"/>
                    </a:cubicBezTo>
                    <a:cubicBezTo>
                      <a:pt x="6842" y="4"/>
                      <a:pt x="6833" y="1"/>
                      <a:pt x="6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10322;p62">
                <a:extLst>
                  <a:ext uri="{FF2B5EF4-FFF2-40B4-BE49-F238E27FC236}">
                    <a16:creationId xmlns:a16="http://schemas.microsoft.com/office/drawing/2014/main" id="{13018149-E6E2-426B-8E0B-0D06C35AF910}"/>
                  </a:ext>
                </a:extLst>
              </p:cNvPr>
              <p:cNvSpPr/>
              <p:nvPr/>
            </p:nvSpPr>
            <p:spPr>
              <a:xfrm flipH="1">
                <a:off x="3971940" y="1494719"/>
                <a:ext cx="268446" cy="215569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7905" extrusionOk="0">
                    <a:moveTo>
                      <a:pt x="6766" y="1"/>
                    </a:moveTo>
                    <a:cubicBezTo>
                      <a:pt x="5017" y="2298"/>
                      <a:pt x="2825" y="4132"/>
                      <a:pt x="1" y="5459"/>
                    </a:cubicBezTo>
                    <a:lnTo>
                      <a:pt x="1" y="5544"/>
                    </a:lnTo>
                    <a:cubicBezTo>
                      <a:pt x="106" y="5544"/>
                      <a:pt x="191" y="5628"/>
                      <a:pt x="275" y="5628"/>
                    </a:cubicBezTo>
                    <a:cubicBezTo>
                      <a:pt x="718" y="5628"/>
                      <a:pt x="1497" y="5459"/>
                      <a:pt x="2214" y="5185"/>
                    </a:cubicBezTo>
                    <a:cubicBezTo>
                      <a:pt x="2909" y="5017"/>
                      <a:pt x="3521" y="4848"/>
                      <a:pt x="3605" y="4848"/>
                    </a:cubicBezTo>
                    <a:cubicBezTo>
                      <a:pt x="3689" y="4933"/>
                      <a:pt x="5270" y="7904"/>
                      <a:pt x="5797" y="7904"/>
                    </a:cubicBezTo>
                    <a:cubicBezTo>
                      <a:pt x="6240" y="7736"/>
                      <a:pt x="6240" y="4574"/>
                      <a:pt x="6324" y="4216"/>
                    </a:cubicBezTo>
                    <a:cubicBezTo>
                      <a:pt x="6429" y="3963"/>
                      <a:pt x="9759" y="3794"/>
                      <a:pt x="9844" y="3268"/>
                    </a:cubicBezTo>
                    <a:lnTo>
                      <a:pt x="9844" y="3162"/>
                    </a:lnTo>
                    <a:cubicBezTo>
                      <a:pt x="9844" y="2741"/>
                      <a:pt x="6956" y="1581"/>
                      <a:pt x="6766" y="1329"/>
                    </a:cubicBezTo>
                    <a:lnTo>
                      <a:pt x="676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10323;p62">
                <a:extLst>
                  <a:ext uri="{FF2B5EF4-FFF2-40B4-BE49-F238E27FC236}">
                    <a16:creationId xmlns:a16="http://schemas.microsoft.com/office/drawing/2014/main" id="{F5FDAD37-750D-4FE2-AA92-CF9DA95B7984}"/>
                  </a:ext>
                </a:extLst>
              </p:cNvPr>
              <p:cNvSpPr/>
              <p:nvPr/>
            </p:nvSpPr>
            <p:spPr>
              <a:xfrm flipH="1">
                <a:off x="4148950" y="1485065"/>
                <a:ext cx="68939" cy="31524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1156" extrusionOk="0">
                    <a:moveTo>
                      <a:pt x="258" y="1"/>
                    </a:moveTo>
                    <a:cubicBezTo>
                      <a:pt x="105" y="1"/>
                      <a:pt x="0" y="198"/>
                      <a:pt x="145" y="270"/>
                    </a:cubicBezTo>
                    <a:cubicBezTo>
                      <a:pt x="862" y="629"/>
                      <a:pt x="1558" y="882"/>
                      <a:pt x="2169" y="1156"/>
                    </a:cubicBezTo>
                    <a:cubicBezTo>
                      <a:pt x="2443" y="1156"/>
                      <a:pt x="2527" y="797"/>
                      <a:pt x="2253" y="797"/>
                    </a:cubicBezTo>
                    <a:cubicBezTo>
                      <a:pt x="1642" y="544"/>
                      <a:pt x="1031" y="270"/>
                      <a:pt x="335" y="18"/>
                    </a:cubicBezTo>
                    <a:cubicBezTo>
                      <a:pt x="309" y="6"/>
                      <a:pt x="283" y="1"/>
                      <a:pt x="258" y="1"/>
                    </a:cubicBezTo>
                    <a:close/>
                  </a:path>
                </a:pathLst>
              </a:custGeom>
              <a:solidFill>
                <a:srgbClr val="FFC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10324;p62">
                <a:extLst>
                  <a:ext uri="{FF2B5EF4-FFF2-40B4-BE49-F238E27FC236}">
                    <a16:creationId xmlns:a16="http://schemas.microsoft.com/office/drawing/2014/main" id="{18B99DC7-0E2D-4030-B33C-CBD28F7101FD}"/>
                  </a:ext>
                </a:extLst>
              </p:cNvPr>
              <p:cNvSpPr/>
              <p:nvPr/>
            </p:nvSpPr>
            <p:spPr>
              <a:xfrm flipH="1">
                <a:off x="4113799" y="1511435"/>
                <a:ext cx="32315" cy="15271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560" extrusionOk="0">
                    <a:moveTo>
                      <a:pt x="173" y="1"/>
                    </a:moveTo>
                    <a:cubicBezTo>
                      <a:pt x="46" y="1"/>
                      <a:pt x="1" y="284"/>
                      <a:pt x="148" y="357"/>
                    </a:cubicBezTo>
                    <a:cubicBezTo>
                      <a:pt x="422" y="442"/>
                      <a:pt x="675" y="547"/>
                      <a:pt x="949" y="547"/>
                    </a:cubicBezTo>
                    <a:cubicBezTo>
                      <a:pt x="966" y="556"/>
                      <a:pt x="983" y="560"/>
                      <a:pt x="999" y="560"/>
                    </a:cubicBezTo>
                    <a:cubicBezTo>
                      <a:pt x="1132" y="560"/>
                      <a:pt x="1184" y="264"/>
                      <a:pt x="1033" y="189"/>
                    </a:cubicBezTo>
                    <a:cubicBezTo>
                      <a:pt x="759" y="189"/>
                      <a:pt x="506" y="104"/>
                      <a:pt x="232" y="20"/>
                    </a:cubicBezTo>
                    <a:cubicBezTo>
                      <a:pt x="211" y="7"/>
                      <a:pt x="191" y="1"/>
                      <a:pt x="173" y="1"/>
                    </a:cubicBezTo>
                    <a:close/>
                  </a:path>
                </a:pathLst>
              </a:custGeom>
              <a:solidFill>
                <a:srgbClr val="FFC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" name="Google Shape;10325;p62">
              <a:extLst>
                <a:ext uri="{FF2B5EF4-FFF2-40B4-BE49-F238E27FC236}">
                  <a16:creationId xmlns:a16="http://schemas.microsoft.com/office/drawing/2014/main" id="{C8A9179B-BDD5-41C9-A2C6-F566446F3AF9}"/>
                </a:ext>
              </a:extLst>
            </p:cNvPr>
            <p:cNvGrpSpPr/>
            <p:nvPr/>
          </p:nvGrpSpPr>
          <p:grpSpPr>
            <a:xfrm>
              <a:off x="7332380" y="-19342"/>
              <a:ext cx="481670" cy="1868077"/>
              <a:chOff x="7484780" y="218783"/>
              <a:chExt cx="481670" cy="1868077"/>
            </a:xfrm>
          </p:grpSpPr>
          <p:sp>
            <p:nvSpPr>
              <p:cNvPr id="887" name="Google Shape;10326;p62">
                <a:extLst>
                  <a:ext uri="{FF2B5EF4-FFF2-40B4-BE49-F238E27FC236}">
                    <a16:creationId xmlns:a16="http://schemas.microsoft.com/office/drawing/2014/main" id="{9BF72A01-DBE3-4669-9043-FC4C6C2E66AA}"/>
                  </a:ext>
                </a:extLst>
              </p:cNvPr>
              <p:cNvSpPr/>
              <p:nvPr/>
            </p:nvSpPr>
            <p:spPr>
              <a:xfrm flipH="1">
                <a:off x="7741118" y="218783"/>
                <a:ext cx="9790" cy="158746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58213" extrusionOk="0">
                    <a:moveTo>
                      <a:pt x="0" y="1"/>
                    </a:moveTo>
                    <a:lnTo>
                      <a:pt x="0" y="58213"/>
                    </a:lnTo>
                    <a:lnTo>
                      <a:pt x="358" y="58213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10327;p62">
                <a:extLst>
                  <a:ext uri="{FF2B5EF4-FFF2-40B4-BE49-F238E27FC236}">
                    <a16:creationId xmlns:a16="http://schemas.microsoft.com/office/drawing/2014/main" id="{7C8D871D-D3F3-47A9-B6D7-F3F9A42C1FD9}"/>
                  </a:ext>
                </a:extLst>
              </p:cNvPr>
              <p:cNvSpPr/>
              <p:nvPr/>
            </p:nvSpPr>
            <p:spPr>
              <a:xfrm flipH="1">
                <a:off x="7484780" y="1623515"/>
                <a:ext cx="481670" cy="463345"/>
              </a:xfrm>
              <a:custGeom>
                <a:avLst/>
                <a:gdLst/>
                <a:ahLst/>
                <a:cxnLst/>
                <a:rect l="l" t="t" r="r" b="b"/>
                <a:pathLst>
                  <a:path w="17663" h="16991" extrusionOk="0">
                    <a:moveTo>
                      <a:pt x="12907" y="1"/>
                    </a:moveTo>
                    <a:cubicBezTo>
                      <a:pt x="12458" y="1"/>
                      <a:pt x="11336" y="895"/>
                      <a:pt x="10286" y="1790"/>
                    </a:cubicBezTo>
                    <a:cubicBezTo>
                      <a:pt x="9232" y="2654"/>
                      <a:pt x="8262" y="3540"/>
                      <a:pt x="7988" y="3540"/>
                    </a:cubicBezTo>
                    <a:cubicBezTo>
                      <a:pt x="7494" y="3540"/>
                      <a:pt x="2993" y="1147"/>
                      <a:pt x="2003" y="1147"/>
                    </a:cubicBezTo>
                    <a:cubicBezTo>
                      <a:pt x="1938" y="1147"/>
                      <a:pt x="1888" y="1157"/>
                      <a:pt x="1855" y="1179"/>
                    </a:cubicBezTo>
                    <a:cubicBezTo>
                      <a:pt x="1328" y="1432"/>
                      <a:pt x="4574" y="7228"/>
                      <a:pt x="4574" y="7228"/>
                    </a:cubicBezTo>
                    <a:cubicBezTo>
                      <a:pt x="4384" y="7502"/>
                      <a:pt x="1" y="11612"/>
                      <a:pt x="612" y="12244"/>
                    </a:cubicBezTo>
                    <a:cubicBezTo>
                      <a:pt x="705" y="12359"/>
                      <a:pt x="972" y="12406"/>
                      <a:pt x="1342" y="12406"/>
                    </a:cubicBezTo>
                    <a:cubicBezTo>
                      <a:pt x="2053" y="12406"/>
                      <a:pt x="3147" y="12235"/>
                      <a:pt x="4131" y="12054"/>
                    </a:cubicBezTo>
                    <a:cubicBezTo>
                      <a:pt x="5118" y="11850"/>
                      <a:pt x="6049" y="11687"/>
                      <a:pt x="6472" y="11687"/>
                    </a:cubicBezTo>
                    <a:cubicBezTo>
                      <a:pt x="6573" y="11687"/>
                      <a:pt x="6645" y="11697"/>
                      <a:pt x="6682" y="11717"/>
                    </a:cubicBezTo>
                    <a:cubicBezTo>
                      <a:pt x="6931" y="11966"/>
                      <a:pt x="9404" y="16990"/>
                      <a:pt x="9985" y="16990"/>
                    </a:cubicBezTo>
                    <a:cubicBezTo>
                      <a:pt x="9994" y="16990"/>
                      <a:pt x="10003" y="16989"/>
                      <a:pt x="10012" y="16986"/>
                    </a:cubicBezTo>
                    <a:cubicBezTo>
                      <a:pt x="10813" y="16796"/>
                      <a:pt x="11234" y="11001"/>
                      <a:pt x="11339" y="10916"/>
                    </a:cubicBezTo>
                    <a:cubicBezTo>
                      <a:pt x="11508" y="10748"/>
                      <a:pt x="17473" y="10305"/>
                      <a:pt x="17557" y="9504"/>
                    </a:cubicBezTo>
                    <a:cubicBezTo>
                      <a:pt x="17662" y="8724"/>
                      <a:pt x="12730" y="6617"/>
                      <a:pt x="12288" y="6258"/>
                    </a:cubicBezTo>
                    <a:cubicBezTo>
                      <a:pt x="11866" y="5921"/>
                      <a:pt x="13784" y="547"/>
                      <a:pt x="13004" y="20"/>
                    </a:cubicBezTo>
                    <a:cubicBezTo>
                      <a:pt x="12977" y="7"/>
                      <a:pt x="12944" y="1"/>
                      <a:pt x="129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10328;p62">
                <a:extLst>
                  <a:ext uri="{FF2B5EF4-FFF2-40B4-BE49-F238E27FC236}">
                    <a16:creationId xmlns:a16="http://schemas.microsoft.com/office/drawing/2014/main" id="{D565B8CF-DAEE-4884-8E3C-E344521EA911}"/>
                  </a:ext>
                </a:extLst>
              </p:cNvPr>
              <p:cNvSpPr/>
              <p:nvPr/>
            </p:nvSpPr>
            <p:spPr>
              <a:xfrm flipH="1">
                <a:off x="7496860" y="1676909"/>
                <a:ext cx="455218" cy="409841"/>
              </a:xfrm>
              <a:custGeom>
                <a:avLst/>
                <a:gdLst/>
                <a:ahLst/>
                <a:cxnLst/>
                <a:rect l="l" t="t" r="r" b="b"/>
                <a:pathLst>
                  <a:path w="16693" h="15029" extrusionOk="0">
                    <a:moveTo>
                      <a:pt x="1413" y="1"/>
                    </a:moveTo>
                    <a:lnTo>
                      <a:pt x="1413" y="1"/>
                    </a:lnTo>
                    <a:cubicBezTo>
                      <a:pt x="2024" y="1666"/>
                      <a:pt x="3963" y="5186"/>
                      <a:pt x="4047" y="5270"/>
                    </a:cubicBezTo>
                    <a:cubicBezTo>
                      <a:pt x="3857" y="5544"/>
                      <a:pt x="0" y="9232"/>
                      <a:pt x="0" y="10181"/>
                    </a:cubicBezTo>
                    <a:cubicBezTo>
                      <a:pt x="0" y="10181"/>
                      <a:pt x="0" y="10286"/>
                      <a:pt x="85" y="10286"/>
                    </a:cubicBezTo>
                    <a:cubicBezTo>
                      <a:pt x="169" y="10455"/>
                      <a:pt x="443" y="10455"/>
                      <a:pt x="696" y="10455"/>
                    </a:cubicBezTo>
                    <a:cubicBezTo>
                      <a:pt x="1497" y="10455"/>
                      <a:pt x="2551" y="10286"/>
                      <a:pt x="3604" y="10096"/>
                    </a:cubicBezTo>
                    <a:cubicBezTo>
                      <a:pt x="4658" y="9928"/>
                      <a:pt x="5628" y="9654"/>
                      <a:pt x="5965" y="9654"/>
                    </a:cubicBezTo>
                    <a:cubicBezTo>
                      <a:pt x="6070" y="9654"/>
                      <a:pt x="6070" y="9759"/>
                      <a:pt x="6155" y="9759"/>
                    </a:cubicBezTo>
                    <a:cubicBezTo>
                      <a:pt x="6408" y="10012"/>
                      <a:pt x="8873" y="15028"/>
                      <a:pt x="9485" y="15028"/>
                    </a:cubicBezTo>
                    <a:cubicBezTo>
                      <a:pt x="10286" y="14838"/>
                      <a:pt x="10707" y="9043"/>
                      <a:pt x="10812" y="8958"/>
                    </a:cubicBezTo>
                    <a:lnTo>
                      <a:pt x="10897" y="8958"/>
                    </a:lnTo>
                    <a:cubicBezTo>
                      <a:pt x="11234" y="8790"/>
                      <a:pt x="15449" y="8431"/>
                      <a:pt x="16693" y="7820"/>
                    </a:cubicBezTo>
                    <a:cubicBezTo>
                      <a:pt x="15365" y="7736"/>
                      <a:pt x="14058" y="7651"/>
                      <a:pt x="12730" y="7377"/>
                    </a:cubicBezTo>
                    <a:cubicBezTo>
                      <a:pt x="8073" y="6408"/>
                      <a:pt x="4216" y="3858"/>
                      <a:pt x="14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10329;p62">
                <a:extLst>
                  <a:ext uri="{FF2B5EF4-FFF2-40B4-BE49-F238E27FC236}">
                    <a16:creationId xmlns:a16="http://schemas.microsoft.com/office/drawing/2014/main" id="{416BB283-7613-431C-84A8-EECBEB898947}"/>
                  </a:ext>
                </a:extLst>
              </p:cNvPr>
              <p:cNvSpPr/>
              <p:nvPr/>
            </p:nvSpPr>
            <p:spPr>
              <a:xfrm flipH="1">
                <a:off x="7629611" y="1672901"/>
                <a:ext cx="48541" cy="113634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4167" extrusionOk="0">
                    <a:moveTo>
                      <a:pt x="1446" y="1"/>
                    </a:moveTo>
                    <a:cubicBezTo>
                      <a:pt x="1338" y="1"/>
                      <a:pt x="1231" y="48"/>
                      <a:pt x="1189" y="148"/>
                    </a:cubicBezTo>
                    <a:cubicBezTo>
                      <a:pt x="767" y="1370"/>
                      <a:pt x="409" y="2614"/>
                      <a:pt x="51" y="3836"/>
                    </a:cubicBezTo>
                    <a:cubicBezTo>
                      <a:pt x="0" y="4051"/>
                      <a:pt x="169" y="4167"/>
                      <a:pt x="331" y="4167"/>
                    </a:cubicBezTo>
                    <a:cubicBezTo>
                      <a:pt x="439" y="4167"/>
                      <a:pt x="544" y="4115"/>
                      <a:pt x="578" y="4005"/>
                    </a:cubicBezTo>
                    <a:cubicBezTo>
                      <a:pt x="936" y="2782"/>
                      <a:pt x="1294" y="1560"/>
                      <a:pt x="1716" y="316"/>
                    </a:cubicBezTo>
                    <a:cubicBezTo>
                      <a:pt x="1780" y="112"/>
                      <a:pt x="1612" y="1"/>
                      <a:pt x="14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10330;p62">
                <a:extLst>
                  <a:ext uri="{FF2B5EF4-FFF2-40B4-BE49-F238E27FC236}">
                    <a16:creationId xmlns:a16="http://schemas.microsoft.com/office/drawing/2014/main" id="{EBD2B385-9C95-492A-8BFE-BB928789A5F8}"/>
                  </a:ext>
                </a:extLst>
              </p:cNvPr>
              <p:cNvSpPr/>
              <p:nvPr/>
            </p:nvSpPr>
            <p:spPr>
              <a:xfrm flipH="1">
                <a:off x="7601005" y="1805215"/>
                <a:ext cx="64930" cy="35642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307" extrusionOk="0">
                    <a:moveTo>
                      <a:pt x="364" y="0"/>
                    </a:moveTo>
                    <a:cubicBezTo>
                      <a:pt x="148" y="0"/>
                      <a:pt x="0" y="338"/>
                      <a:pt x="214" y="481"/>
                    </a:cubicBezTo>
                    <a:cubicBezTo>
                      <a:pt x="741" y="733"/>
                      <a:pt x="1268" y="1092"/>
                      <a:pt x="1900" y="1260"/>
                    </a:cubicBezTo>
                    <a:cubicBezTo>
                      <a:pt x="1943" y="1293"/>
                      <a:pt x="1987" y="1307"/>
                      <a:pt x="2029" y="1307"/>
                    </a:cubicBezTo>
                    <a:cubicBezTo>
                      <a:pt x="2231" y="1307"/>
                      <a:pt x="2380" y="979"/>
                      <a:pt x="2153" y="839"/>
                    </a:cubicBezTo>
                    <a:cubicBezTo>
                      <a:pt x="1542" y="565"/>
                      <a:pt x="1015" y="312"/>
                      <a:pt x="488" y="38"/>
                    </a:cubicBezTo>
                    <a:cubicBezTo>
                      <a:pt x="445" y="12"/>
                      <a:pt x="403" y="0"/>
                      <a:pt x="3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" name="Google Shape;10331;p62">
              <a:extLst>
                <a:ext uri="{FF2B5EF4-FFF2-40B4-BE49-F238E27FC236}">
                  <a16:creationId xmlns:a16="http://schemas.microsoft.com/office/drawing/2014/main" id="{99063324-F748-496A-A646-12B588614FFA}"/>
                </a:ext>
              </a:extLst>
            </p:cNvPr>
            <p:cNvGrpSpPr/>
            <p:nvPr/>
          </p:nvGrpSpPr>
          <p:grpSpPr>
            <a:xfrm>
              <a:off x="7026056" y="-19342"/>
              <a:ext cx="289689" cy="907546"/>
              <a:chOff x="7178456" y="218783"/>
              <a:chExt cx="289689" cy="907546"/>
            </a:xfrm>
          </p:grpSpPr>
          <p:sp>
            <p:nvSpPr>
              <p:cNvPr id="880" name="Google Shape;10332;p62">
                <a:extLst>
                  <a:ext uri="{FF2B5EF4-FFF2-40B4-BE49-F238E27FC236}">
                    <a16:creationId xmlns:a16="http://schemas.microsoft.com/office/drawing/2014/main" id="{317C8ADD-2DAB-4547-816A-E99F2D8DBCFA}"/>
                  </a:ext>
                </a:extLst>
              </p:cNvPr>
              <p:cNvSpPr/>
              <p:nvPr/>
            </p:nvSpPr>
            <p:spPr>
              <a:xfrm flipH="1">
                <a:off x="7334195" y="218783"/>
                <a:ext cx="9817" cy="672478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660" extrusionOk="0">
                    <a:moveTo>
                      <a:pt x="1" y="1"/>
                    </a:moveTo>
                    <a:lnTo>
                      <a:pt x="1" y="24660"/>
                    </a:lnTo>
                    <a:lnTo>
                      <a:pt x="359" y="24660"/>
                    </a:lnTo>
                    <a:lnTo>
                      <a:pt x="35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10333;p62">
                <a:extLst>
                  <a:ext uri="{FF2B5EF4-FFF2-40B4-BE49-F238E27FC236}">
                    <a16:creationId xmlns:a16="http://schemas.microsoft.com/office/drawing/2014/main" id="{F49523D6-BBC7-4590-9312-40327C4D0771}"/>
                  </a:ext>
                </a:extLst>
              </p:cNvPr>
              <p:cNvSpPr/>
              <p:nvPr/>
            </p:nvSpPr>
            <p:spPr>
              <a:xfrm flipH="1">
                <a:off x="7178456" y="836830"/>
                <a:ext cx="289689" cy="289498"/>
              </a:xfrm>
              <a:custGeom>
                <a:avLst/>
                <a:gdLst/>
                <a:ahLst/>
                <a:cxnLst/>
                <a:rect l="l" t="t" r="r" b="b"/>
                <a:pathLst>
                  <a:path w="10623" h="10616" extrusionOk="0">
                    <a:moveTo>
                      <a:pt x="5296" y="1"/>
                    </a:moveTo>
                    <a:cubicBezTo>
                      <a:pt x="4402" y="1"/>
                      <a:pt x="3310" y="98"/>
                      <a:pt x="3162" y="247"/>
                    </a:cubicBezTo>
                    <a:cubicBezTo>
                      <a:pt x="2804" y="521"/>
                      <a:pt x="3499" y="1743"/>
                      <a:pt x="3499" y="1743"/>
                    </a:cubicBezTo>
                    <a:cubicBezTo>
                      <a:pt x="3499" y="1743"/>
                      <a:pt x="0" y="2270"/>
                      <a:pt x="0" y="5431"/>
                    </a:cubicBezTo>
                    <a:cubicBezTo>
                      <a:pt x="0" y="8319"/>
                      <a:pt x="1918" y="10616"/>
                      <a:pt x="5185" y="10616"/>
                    </a:cubicBezTo>
                    <a:cubicBezTo>
                      <a:pt x="8347" y="10616"/>
                      <a:pt x="10623" y="8593"/>
                      <a:pt x="10454" y="5347"/>
                    </a:cubicBezTo>
                    <a:cubicBezTo>
                      <a:pt x="10180" y="1827"/>
                      <a:pt x="6049" y="1574"/>
                      <a:pt x="6049" y="1574"/>
                    </a:cubicBezTo>
                    <a:cubicBezTo>
                      <a:pt x="6049" y="1574"/>
                      <a:pt x="6492" y="521"/>
                      <a:pt x="6492" y="162"/>
                    </a:cubicBezTo>
                    <a:cubicBezTo>
                      <a:pt x="6457" y="49"/>
                      <a:pt x="5925" y="1"/>
                      <a:pt x="529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10334;p62">
                <a:extLst>
                  <a:ext uri="{FF2B5EF4-FFF2-40B4-BE49-F238E27FC236}">
                    <a16:creationId xmlns:a16="http://schemas.microsoft.com/office/drawing/2014/main" id="{B2AA29D3-24F9-44C0-A151-1916A00693A9}"/>
                  </a:ext>
                </a:extLst>
              </p:cNvPr>
              <p:cNvSpPr/>
              <p:nvPr/>
            </p:nvSpPr>
            <p:spPr>
              <a:xfrm flipH="1">
                <a:off x="7279028" y="937211"/>
                <a:ext cx="105208" cy="105208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3858" extrusionOk="0">
                    <a:moveTo>
                      <a:pt x="1476" y="1"/>
                    </a:moveTo>
                    <a:cubicBezTo>
                      <a:pt x="1307" y="85"/>
                      <a:pt x="1392" y="1223"/>
                      <a:pt x="1307" y="1308"/>
                    </a:cubicBezTo>
                    <a:cubicBezTo>
                      <a:pt x="1223" y="1392"/>
                      <a:pt x="85" y="1835"/>
                      <a:pt x="1" y="2003"/>
                    </a:cubicBezTo>
                    <a:cubicBezTo>
                      <a:pt x="1" y="2109"/>
                      <a:pt x="1392" y="2446"/>
                      <a:pt x="1392" y="2446"/>
                    </a:cubicBezTo>
                    <a:cubicBezTo>
                      <a:pt x="1476" y="2446"/>
                      <a:pt x="1476" y="3858"/>
                      <a:pt x="1666" y="3858"/>
                    </a:cubicBezTo>
                    <a:cubicBezTo>
                      <a:pt x="1834" y="3858"/>
                      <a:pt x="2361" y="2720"/>
                      <a:pt x="2445" y="2720"/>
                    </a:cubicBezTo>
                    <a:cubicBezTo>
                      <a:pt x="2445" y="2720"/>
                      <a:pt x="2719" y="2804"/>
                      <a:pt x="2972" y="2888"/>
                    </a:cubicBezTo>
                    <a:cubicBezTo>
                      <a:pt x="3285" y="2948"/>
                      <a:pt x="3556" y="3008"/>
                      <a:pt x="3718" y="3008"/>
                    </a:cubicBezTo>
                    <a:cubicBezTo>
                      <a:pt x="3785" y="3008"/>
                      <a:pt x="3833" y="2997"/>
                      <a:pt x="3858" y="2973"/>
                    </a:cubicBezTo>
                    <a:cubicBezTo>
                      <a:pt x="3858" y="2804"/>
                      <a:pt x="2972" y="1919"/>
                      <a:pt x="2972" y="1835"/>
                    </a:cubicBezTo>
                    <a:cubicBezTo>
                      <a:pt x="2972" y="1835"/>
                      <a:pt x="3773" y="781"/>
                      <a:pt x="3689" y="612"/>
                    </a:cubicBezTo>
                    <a:cubicBezTo>
                      <a:pt x="3681" y="606"/>
                      <a:pt x="3668" y="603"/>
                      <a:pt x="3651" y="603"/>
                    </a:cubicBezTo>
                    <a:cubicBezTo>
                      <a:pt x="3432" y="603"/>
                      <a:pt x="2517" y="1055"/>
                      <a:pt x="2361" y="1055"/>
                    </a:cubicBezTo>
                    <a:cubicBezTo>
                      <a:pt x="2361" y="1055"/>
                      <a:pt x="2193" y="781"/>
                      <a:pt x="2003" y="528"/>
                    </a:cubicBezTo>
                    <a:cubicBezTo>
                      <a:pt x="1750" y="254"/>
                      <a:pt x="1581" y="1"/>
                      <a:pt x="1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10335;p62">
                <a:extLst>
                  <a:ext uri="{FF2B5EF4-FFF2-40B4-BE49-F238E27FC236}">
                    <a16:creationId xmlns:a16="http://schemas.microsoft.com/office/drawing/2014/main" id="{73E3D0F7-DFBB-4FC3-8A12-B8A5AE3CC54F}"/>
                  </a:ext>
                </a:extLst>
              </p:cNvPr>
              <p:cNvSpPr/>
              <p:nvPr/>
            </p:nvSpPr>
            <p:spPr>
              <a:xfrm flipH="1">
                <a:off x="7219252" y="836639"/>
                <a:ext cx="248893" cy="265555"/>
              </a:xfrm>
              <a:custGeom>
                <a:avLst/>
                <a:gdLst/>
                <a:ahLst/>
                <a:cxnLst/>
                <a:rect l="l" t="t" r="r" b="b"/>
                <a:pathLst>
                  <a:path w="9127" h="9738" extrusionOk="0">
                    <a:moveTo>
                      <a:pt x="4553" y="1"/>
                    </a:moveTo>
                    <a:cubicBezTo>
                      <a:pt x="3857" y="85"/>
                      <a:pt x="3246" y="85"/>
                      <a:pt x="3162" y="254"/>
                    </a:cubicBezTo>
                    <a:cubicBezTo>
                      <a:pt x="3078" y="254"/>
                      <a:pt x="3078" y="422"/>
                      <a:pt x="3078" y="528"/>
                    </a:cubicBezTo>
                    <a:cubicBezTo>
                      <a:pt x="3078" y="1054"/>
                      <a:pt x="3499" y="1750"/>
                      <a:pt x="3499" y="1750"/>
                    </a:cubicBezTo>
                    <a:cubicBezTo>
                      <a:pt x="3499" y="1750"/>
                      <a:pt x="0" y="2277"/>
                      <a:pt x="0" y="5438"/>
                    </a:cubicBezTo>
                    <a:lnTo>
                      <a:pt x="0" y="5523"/>
                    </a:lnTo>
                    <a:lnTo>
                      <a:pt x="0" y="5607"/>
                    </a:lnTo>
                    <a:lnTo>
                      <a:pt x="0" y="5691"/>
                    </a:lnTo>
                    <a:cubicBezTo>
                      <a:pt x="85" y="7462"/>
                      <a:pt x="865" y="8853"/>
                      <a:pt x="2108" y="9738"/>
                    </a:cubicBezTo>
                    <a:cubicBezTo>
                      <a:pt x="2635" y="8431"/>
                      <a:pt x="3415" y="7188"/>
                      <a:pt x="4384" y="6134"/>
                    </a:cubicBezTo>
                    <a:cubicBezTo>
                      <a:pt x="4131" y="6049"/>
                      <a:pt x="3078" y="5797"/>
                      <a:pt x="3078" y="5691"/>
                    </a:cubicBezTo>
                    <a:cubicBezTo>
                      <a:pt x="3162" y="5523"/>
                      <a:pt x="4300" y="5080"/>
                      <a:pt x="4384" y="4996"/>
                    </a:cubicBezTo>
                    <a:cubicBezTo>
                      <a:pt x="4469" y="4911"/>
                      <a:pt x="4384" y="3773"/>
                      <a:pt x="4553" y="3689"/>
                    </a:cubicBezTo>
                    <a:cubicBezTo>
                      <a:pt x="4658" y="3689"/>
                      <a:pt x="4827" y="3942"/>
                      <a:pt x="5080" y="4216"/>
                    </a:cubicBezTo>
                    <a:cubicBezTo>
                      <a:pt x="5270" y="4469"/>
                      <a:pt x="5354" y="4743"/>
                      <a:pt x="5438" y="4743"/>
                    </a:cubicBezTo>
                    <a:cubicBezTo>
                      <a:pt x="5522" y="4743"/>
                      <a:pt x="5881" y="4553"/>
                      <a:pt x="6239" y="4469"/>
                    </a:cubicBezTo>
                    <a:cubicBezTo>
                      <a:pt x="6492" y="4216"/>
                      <a:pt x="6766" y="4026"/>
                      <a:pt x="7019" y="3858"/>
                    </a:cubicBezTo>
                    <a:cubicBezTo>
                      <a:pt x="7630" y="3415"/>
                      <a:pt x="8347" y="3057"/>
                      <a:pt x="9126" y="2719"/>
                    </a:cubicBezTo>
                    <a:cubicBezTo>
                      <a:pt x="7820" y="1750"/>
                      <a:pt x="6134" y="1581"/>
                      <a:pt x="6049" y="1581"/>
                    </a:cubicBezTo>
                    <a:cubicBezTo>
                      <a:pt x="6049" y="1581"/>
                      <a:pt x="6492" y="612"/>
                      <a:pt x="6492" y="254"/>
                    </a:cubicBezTo>
                    <a:lnTo>
                      <a:pt x="6492" y="169"/>
                    </a:lnTo>
                    <a:cubicBezTo>
                      <a:pt x="6492" y="85"/>
                      <a:pt x="5796" y="1"/>
                      <a:pt x="508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10336;p62">
                <a:extLst>
                  <a:ext uri="{FF2B5EF4-FFF2-40B4-BE49-F238E27FC236}">
                    <a16:creationId xmlns:a16="http://schemas.microsoft.com/office/drawing/2014/main" id="{E3E96061-3ECB-4D0B-BA90-A39F07F0FBF7}"/>
                  </a:ext>
                </a:extLst>
              </p:cNvPr>
              <p:cNvSpPr/>
              <p:nvPr/>
            </p:nvSpPr>
            <p:spPr>
              <a:xfrm flipH="1">
                <a:off x="7297980" y="937211"/>
                <a:ext cx="86255" cy="66702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2446" extrusionOk="0">
                    <a:moveTo>
                      <a:pt x="1476" y="1"/>
                    </a:moveTo>
                    <a:cubicBezTo>
                      <a:pt x="1307" y="85"/>
                      <a:pt x="1392" y="1223"/>
                      <a:pt x="1307" y="1308"/>
                    </a:cubicBezTo>
                    <a:cubicBezTo>
                      <a:pt x="1223" y="1392"/>
                      <a:pt x="85" y="1835"/>
                      <a:pt x="1" y="2003"/>
                    </a:cubicBezTo>
                    <a:cubicBezTo>
                      <a:pt x="1" y="2109"/>
                      <a:pt x="1054" y="2361"/>
                      <a:pt x="1307" y="2446"/>
                    </a:cubicBezTo>
                    <a:cubicBezTo>
                      <a:pt x="1919" y="1750"/>
                      <a:pt x="2530" y="1223"/>
                      <a:pt x="3162" y="781"/>
                    </a:cubicBezTo>
                    <a:lnTo>
                      <a:pt x="3162" y="781"/>
                    </a:lnTo>
                    <a:cubicBezTo>
                      <a:pt x="2804" y="865"/>
                      <a:pt x="2445" y="1055"/>
                      <a:pt x="2361" y="1055"/>
                    </a:cubicBezTo>
                    <a:cubicBezTo>
                      <a:pt x="2277" y="1055"/>
                      <a:pt x="2193" y="781"/>
                      <a:pt x="2003" y="528"/>
                    </a:cubicBezTo>
                    <a:cubicBezTo>
                      <a:pt x="1750" y="254"/>
                      <a:pt x="1581" y="1"/>
                      <a:pt x="1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10337;p62">
                <a:extLst>
                  <a:ext uri="{FF2B5EF4-FFF2-40B4-BE49-F238E27FC236}">
                    <a16:creationId xmlns:a16="http://schemas.microsoft.com/office/drawing/2014/main" id="{8DEEBE69-E0D8-4C9C-B407-A82D7694190A}"/>
                  </a:ext>
                </a:extLst>
              </p:cNvPr>
              <p:cNvSpPr/>
              <p:nvPr/>
            </p:nvSpPr>
            <p:spPr>
              <a:xfrm flipH="1">
                <a:off x="7235423" y="1047818"/>
                <a:ext cx="138477" cy="54676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2005" extrusionOk="0">
                    <a:moveTo>
                      <a:pt x="4454" y="0"/>
                    </a:moveTo>
                    <a:cubicBezTo>
                      <a:pt x="4391" y="0"/>
                      <a:pt x="4325" y="17"/>
                      <a:pt x="4258" y="55"/>
                    </a:cubicBezTo>
                    <a:cubicBezTo>
                      <a:pt x="3402" y="637"/>
                      <a:pt x="2434" y="1206"/>
                      <a:pt x="1400" y="1206"/>
                    </a:cubicBezTo>
                    <a:cubicBezTo>
                      <a:pt x="1162" y="1206"/>
                      <a:pt x="920" y="1176"/>
                      <a:pt x="675" y="1109"/>
                    </a:cubicBezTo>
                    <a:cubicBezTo>
                      <a:pt x="626" y="1093"/>
                      <a:pt x="579" y="1085"/>
                      <a:pt x="536" y="1085"/>
                    </a:cubicBezTo>
                    <a:cubicBezTo>
                      <a:pt x="118" y="1085"/>
                      <a:pt x="1" y="1757"/>
                      <a:pt x="401" y="1909"/>
                    </a:cubicBezTo>
                    <a:cubicBezTo>
                      <a:pt x="690" y="1975"/>
                      <a:pt x="972" y="2004"/>
                      <a:pt x="1250" y="2004"/>
                    </a:cubicBezTo>
                    <a:cubicBezTo>
                      <a:pt x="2494" y="2004"/>
                      <a:pt x="3632" y="1409"/>
                      <a:pt x="4701" y="771"/>
                    </a:cubicBezTo>
                    <a:cubicBezTo>
                      <a:pt x="5077" y="538"/>
                      <a:pt x="4813" y="0"/>
                      <a:pt x="4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10338;p62">
                <a:extLst>
                  <a:ext uri="{FF2B5EF4-FFF2-40B4-BE49-F238E27FC236}">
                    <a16:creationId xmlns:a16="http://schemas.microsoft.com/office/drawing/2014/main" id="{8D1E0497-3202-48D6-BE2B-2D8ABB18C2ED}"/>
                  </a:ext>
                </a:extLst>
              </p:cNvPr>
              <p:cNvSpPr/>
              <p:nvPr/>
            </p:nvSpPr>
            <p:spPr>
              <a:xfrm flipH="1">
                <a:off x="7209489" y="990824"/>
                <a:ext cx="36324" cy="4995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832" extrusionOk="0">
                    <a:moveTo>
                      <a:pt x="931" y="0"/>
                    </a:moveTo>
                    <a:cubicBezTo>
                      <a:pt x="731" y="0"/>
                      <a:pt x="531" y="132"/>
                      <a:pt x="531" y="395"/>
                    </a:cubicBezTo>
                    <a:cubicBezTo>
                      <a:pt x="531" y="669"/>
                      <a:pt x="447" y="922"/>
                      <a:pt x="278" y="1196"/>
                    </a:cubicBezTo>
                    <a:cubicBezTo>
                      <a:pt x="1" y="1457"/>
                      <a:pt x="253" y="1832"/>
                      <a:pt x="548" y="1832"/>
                    </a:cubicBezTo>
                    <a:cubicBezTo>
                      <a:pt x="634" y="1832"/>
                      <a:pt x="724" y="1800"/>
                      <a:pt x="805" y="1723"/>
                    </a:cubicBezTo>
                    <a:cubicBezTo>
                      <a:pt x="1142" y="1365"/>
                      <a:pt x="1332" y="922"/>
                      <a:pt x="1332" y="395"/>
                    </a:cubicBezTo>
                    <a:cubicBezTo>
                      <a:pt x="1332" y="132"/>
                      <a:pt x="1132" y="0"/>
                      <a:pt x="9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" name="Google Shape;10339;p62">
              <a:extLst>
                <a:ext uri="{FF2B5EF4-FFF2-40B4-BE49-F238E27FC236}">
                  <a16:creationId xmlns:a16="http://schemas.microsoft.com/office/drawing/2014/main" id="{C847207E-5153-42BB-B456-7E7B7CAEC973}"/>
                </a:ext>
              </a:extLst>
            </p:cNvPr>
            <p:cNvGrpSpPr/>
            <p:nvPr/>
          </p:nvGrpSpPr>
          <p:grpSpPr>
            <a:xfrm>
              <a:off x="8639922" y="-19342"/>
              <a:ext cx="354646" cy="1365054"/>
              <a:chOff x="8792322" y="218783"/>
              <a:chExt cx="354646" cy="1365054"/>
            </a:xfrm>
          </p:grpSpPr>
          <p:sp>
            <p:nvSpPr>
              <p:cNvPr id="873" name="Google Shape;10340;p62">
                <a:extLst>
                  <a:ext uri="{FF2B5EF4-FFF2-40B4-BE49-F238E27FC236}">
                    <a16:creationId xmlns:a16="http://schemas.microsoft.com/office/drawing/2014/main" id="{6DC0CB0F-5BB5-40DF-800F-62C1AF37E771}"/>
                  </a:ext>
                </a:extLst>
              </p:cNvPr>
              <p:cNvSpPr/>
              <p:nvPr/>
            </p:nvSpPr>
            <p:spPr>
              <a:xfrm flipH="1">
                <a:off x="8986593" y="218783"/>
                <a:ext cx="9790" cy="1079974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9603" extrusionOk="0">
                    <a:moveTo>
                      <a:pt x="0" y="1"/>
                    </a:moveTo>
                    <a:lnTo>
                      <a:pt x="0" y="39603"/>
                    </a:lnTo>
                    <a:lnTo>
                      <a:pt x="358" y="39603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10341;p62">
                <a:extLst>
                  <a:ext uri="{FF2B5EF4-FFF2-40B4-BE49-F238E27FC236}">
                    <a16:creationId xmlns:a16="http://schemas.microsoft.com/office/drawing/2014/main" id="{E74D4107-C2C1-4232-B237-7154F3F56254}"/>
                  </a:ext>
                </a:extLst>
              </p:cNvPr>
              <p:cNvSpPr/>
              <p:nvPr/>
            </p:nvSpPr>
            <p:spPr>
              <a:xfrm flipH="1">
                <a:off x="8792322" y="1232463"/>
                <a:ext cx="354646" cy="351374"/>
              </a:xfrm>
              <a:custGeom>
                <a:avLst/>
                <a:gdLst/>
                <a:ahLst/>
                <a:cxnLst/>
                <a:rect l="l" t="t" r="r" b="b"/>
                <a:pathLst>
                  <a:path w="13005" h="12885" extrusionOk="0">
                    <a:moveTo>
                      <a:pt x="6171" y="1"/>
                    </a:moveTo>
                    <a:cubicBezTo>
                      <a:pt x="5161" y="1"/>
                      <a:pt x="4048" y="93"/>
                      <a:pt x="3857" y="239"/>
                    </a:cubicBezTo>
                    <a:cubicBezTo>
                      <a:pt x="3330" y="660"/>
                      <a:pt x="4300" y="2157"/>
                      <a:pt x="4300" y="2157"/>
                    </a:cubicBezTo>
                    <a:cubicBezTo>
                      <a:pt x="4300" y="2157"/>
                      <a:pt x="0" y="2768"/>
                      <a:pt x="0" y="6562"/>
                    </a:cubicBezTo>
                    <a:cubicBezTo>
                      <a:pt x="0" y="10145"/>
                      <a:pt x="2361" y="12885"/>
                      <a:pt x="6239" y="12885"/>
                    </a:cubicBezTo>
                    <a:cubicBezTo>
                      <a:pt x="10180" y="12885"/>
                      <a:pt x="13004" y="10419"/>
                      <a:pt x="12730" y="6456"/>
                    </a:cubicBezTo>
                    <a:cubicBezTo>
                      <a:pt x="12477" y="2241"/>
                      <a:pt x="7377" y="1904"/>
                      <a:pt x="7377" y="1904"/>
                    </a:cubicBezTo>
                    <a:cubicBezTo>
                      <a:pt x="7377" y="1904"/>
                      <a:pt x="7904" y="576"/>
                      <a:pt x="7904" y="239"/>
                    </a:cubicBezTo>
                    <a:cubicBezTo>
                      <a:pt x="7864" y="72"/>
                      <a:pt x="7057" y="1"/>
                      <a:pt x="61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10342;p62">
                <a:extLst>
                  <a:ext uri="{FF2B5EF4-FFF2-40B4-BE49-F238E27FC236}">
                    <a16:creationId xmlns:a16="http://schemas.microsoft.com/office/drawing/2014/main" id="{AA434EA7-4FDA-4375-9BA5-BEA87406F86B}"/>
                  </a:ext>
                </a:extLst>
              </p:cNvPr>
              <p:cNvSpPr/>
              <p:nvPr/>
            </p:nvSpPr>
            <p:spPr>
              <a:xfrm flipH="1">
                <a:off x="8914764" y="1353924"/>
                <a:ext cx="129342" cy="129342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4743" extrusionOk="0">
                    <a:moveTo>
                      <a:pt x="1750" y="0"/>
                    </a:moveTo>
                    <a:cubicBezTo>
                      <a:pt x="1581" y="84"/>
                      <a:pt x="1666" y="1581"/>
                      <a:pt x="1581" y="1665"/>
                    </a:cubicBezTo>
                    <a:cubicBezTo>
                      <a:pt x="1497" y="1749"/>
                      <a:pt x="1" y="2276"/>
                      <a:pt x="1" y="2445"/>
                    </a:cubicBezTo>
                    <a:cubicBezTo>
                      <a:pt x="1" y="2635"/>
                      <a:pt x="1666" y="2972"/>
                      <a:pt x="1666" y="2972"/>
                    </a:cubicBezTo>
                    <a:cubicBezTo>
                      <a:pt x="1750" y="3056"/>
                      <a:pt x="1750" y="4742"/>
                      <a:pt x="2024" y="4742"/>
                    </a:cubicBezTo>
                    <a:cubicBezTo>
                      <a:pt x="2193" y="4742"/>
                      <a:pt x="2804" y="3414"/>
                      <a:pt x="2994" y="3414"/>
                    </a:cubicBezTo>
                    <a:cubicBezTo>
                      <a:pt x="2994" y="3390"/>
                      <a:pt x="3023" y="3380"/>
                      <a:pt x="3070" y="3380"/>
                    </a:cubicBezTo>
                    <a:cubicBezTo>
                      <a:pt x="3186" y="3380"/>
                      <a:pt x="3411" y="3439"/>
                      <a:pt x="3605" y="3499"/>
                    </a:cubicBezTo>
                    <a:cubicBezTo>
                      <a:pt x="4047" y="3583"/>
                      <a:pt x="4574" y="3688"/>
                      <a:pt x="4659" y="3688"/>
                    </a:cubicBezTo>
                    <a:cubicBezTo>
                      <a:pt x="4743" y="3414"/>
                      <a:pt x="3605" y="2361"/>
                      <a:pt x="3605" y="2276"/>
                    </a:cubicBezTo>
                    <a:cubicBezTo>
                      <a:pt x="3605" y="2192"/>
                      <a:pt x="4574" y="949"/>
                      <a:pt x="4490" y="780"/>
                    </a:cubicBezTo>
                    <a:cubicBezTo>
                      <a:pt x="4467" y="760"/>
                      <a:pt x="4428" y="751"/>
                      <a:pt x="4377" y="751"/>
                    </a:cubicBezTo>
                    <a:cubicBezTo>
                      <a:pt x="4004" y="751"/>
                      <a:pt x="2983" y="1233"/>
                      <a:pt x="2909" y="1307"/>
                    </a:cubicBezTo>
                    <a:cubicBezTo>
                      <a:pt x="2804" y="1307"/>
                      <a:pt x="2551" y="949"/>
                      <a:pt x="2382" y="696"/>
                    </a:cubicBezTo>
                    <a:cubicBezTo>
                      <a:pt x="2108" y="337"/>
                      <a:pt x="1855" y="0"/>
                      <a:pt x="1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10343;p62">
                <a:extLst>
                  <a:ext uri="{FF2B5EF4-FFF2-40B4-BE49-F238E27FC236}">
                    <a16:creationId xmlns:a16="http://schemas.microsoft.com/office/drawing/2014/main" id="{C7F48E58-7415-4A09-984A-F3E54CB61202}"/>
                  </a:ext>
                </a:extLst>
              </p:cNvPr>
              <p:cNvSpPr/>
              <p:nvPr/>
            </p:nvSpPr>
            <p:spPr>
              <a:xfrm flipH="1">
                <a:off x="8845198" y="1231481"/>
                <a:ext cx="301770" cy="323613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1867" extrusionOk="0">
                    <a:moveTo>
                      <a:pt x="5522" y="1"/>
                    </a:moveTo>
                    <a:cubicBezTo>
                      <a:pt x="4742" y="85"/>
                      <a:pt x="3941" y="170"/>
                      <a:pt x="3857" y="275"/>
                    </a:cubicBezTo>
                    <a:cubicBezTo>
                      <a:pt x="3773" y="359"/>
                      <a:pt x="3688" y="528"/>
                      <a:pt x="3688" y="612"/>
                    </a:cubicBezTo>
                    <a:cubicBezTo>
                      <a:pt x="3688" y="1223"/>
                      <a:pt x="4300" y="2193"/>
                      <a:pt x="4300" y="2193"/>
                    </a:cubicBezTo>
                    <a:cubicBezTo>
                      <a:pt x="4300" y="2193"/>
                      <a:pt x="0" y="2804"/>
                      <a:pt x="0" y="6598"/>
                    </a:cubicBezTo>
                    <a:lnTo>
                      <a:pt x="0" y="6682"/>
                    </a:lnTo>
                    <a:lnTo>
                      <a:pt x="0" y="6766"/>
                    </a:lnTo>
                    <a:lnTo>
                      <a:pt x="0" y="7293"/>
                    </a:lnTo>
                    <a:lnTo>
                      <a:pt x="0" y="7378"/>
                    </a:lnTo>
                    <a:lnTo>
                      <a:pt x="84" y="7378"/>
                    </a:lnTo>
                    <a:lnTo>
                      <a:pt x="84" y="7462"/>
                    </a:lnTo>
                    <a:lnTo>
                      <a:pt x="84" y="7546"/>
                    </a:lnTo>
                    <a:cubicBezTo>
                      <a:pt x="253" y="9401"/>
                      <a:pt x="1138" y="10897"/>
                      <a:pt x="2550" y="11867"/>
                    </a:cubicBezTo>
                    <a:cubicBezTo>
                      <a:pt x="3162" y="10286"/>
                      <a:pt x="4131" y="8790"/>
                      <a:pt x="5353" y="7462"/>
                    </a:cubicBezTo>
                    <a:cubicBezTo>
                      <a:pt x="4995" y="7378"/>
                      <a:pt x="3773" y="7125"/>
                      <a:pt x="3773" y="6935"/>
                    </a:cubicBezTo>
                    <a:cubicBezTo>
                      <a:pt x="3773" y="6766"/>
                      <a:pt x="5269" y="6239"/>
                      <a:pt x="5353" y="6155"/>
                    </a:cubicBezTo>
                    <a:cubicBezTo>
                      <a:pt x="5438" y="6071"/>
                      <a:pt x="5353" y="4574"/>
                      <a:pt x="5522" y="4490"/>
                    </a:cubicBezTo>
                    <a:cubicBezTo>
                      <a:pt x="5712" y="4490"/>
                      <a:pt x="5880" y="4827"/>
                      <a:pt x="6154" y="5186"/>
                    </a:cubicBezTo>
                    <a:cubicBezTo>
                      <a:pt x="6323" y="5439"/>
                      <a:pt x="6576" y="5797"/>
                      <a:pt x="6681" y="5797"/>
                    </a:cubicBezTo>
                    <a:cubicBezTo>
                      <a:pt x="6766" y="5797"/>
                      <a:pt x="7103" y="5544"/>
                      <a:pt x="7545" y="5439"/>
                    </a:cubicBezTo>
                    <a:cubicBezTo>
                      <a:pt x="7819" y="5186"/>
                      <a:pt x="8157" y="4912"/>
                      <a:pt x="8515" y="4743"/>
                    </a:cubicBezTo>
                    <a:cubicBezTo>
                      <a:pt x="9316" y="4216"/>
                      <a:pt x="10180" y="3774"/>
                      <a:pt x="11065" y="3331"/>
                    </a:cubicBezTo>
                    <a:cubicBezTo>
                      <a:pt x="9569" y="2109"/>
                      <a:pt x="7461" y="2024"/>
                      <a:pt x="7377" y="1940"/>
                    </a:cubicBezTo>
                    <a:cubicBezTo>
                      <a:pt x="7377" y="1940"/>
                      <a:pt x="7904" y="696"/>
                      <a:pt x="7904" y="275"/>
                    </a:cubicBezTo>
                    <a:cubicBezTo>
                      <a:pt x="7904" y="85"/>
                      <a:pt x="7019" y="1"/>
                      <a:pt x="6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10344;p62">
                <a:extLst>
                  <a:ext uri="{FF2B5EF4-FFF2-40B4-BE49-F238E27FC236}">
                    <a16:creationId xmlns:a16="http://schemas.microsoft.com/office/drawing/2014/main" id="{961137BE-29A7-4645-9B0A-CC3DC9D755D5}"/>
                  </a:ext>
                </a:extLst>
              </p:cNvPr>
              <p:cNvSpPr/>
              <p:nvPr/>
            </p:nvSpPr>
            <p:spPr>
              <a:xfrm flipH="1">
                <a:off x="8941189" y="1353924"/>
                <a:ext cx="102917" cy="81046"/>
              </a:xfrm>
              <a:custGeom>
                <a:avLst/>
                <a:gdLst/>
                <a:ahLst/>
                <a:cxnLst/>
                <a:rect l="l" t="t" r="r" b="b"/>
                <a:pathLst>
                  <a:path w="3774" h="2972" extrusionOk="0">
                    <a:moveTo>
                      <a:pt x="1750" y="0"/>
                    </a:moveTo>
                    <a:cubicBezTo>
                      <a:pt x="1581" y="84"/>
                      <a:pt x="1666" y="1581"/>
                      <a:pt x="1581" y="1665"/>
                    </a:cubicBezTo>
                    <a:cubicBezTo>
                      <a:pt x="1497" y="1749"/>
                      <a:pt x="1" y="2276"/>
                      <a:pt x="1" y="2445"/>
                    </a:cubicBezTo>
                    <a:cubicBezTo>
                      <a:pt x="1" y="2635"/>
                      <a:pt x="1223" y="2888"/>
                      <a:pt x="1581" y="2972"/>
                    </a:cubicBezTo>
                    <a:cubicBezTo>
                      <a:pt x="2277" y="2192"/>
                      <a:pt x="2994" y="1475"/>
                      <a:pt x="3773" y="949"/>
                    </a:cubicBezTo>
                    <a:lnTo>
                      <a:pt x="3773" y="949"/>
                    </a:lnTo>
                    <a:cubicBezTo>
                      <a:pt x="3331" y="1054"/>
                      <a:pt x="2994" y="1307"/>
                      <a:pt x="2909" y="1307"/>
                    </a:cubicBezTo>
                    <a:cubicBezTo>
                      <a:pt x="2804" y="1307"/>
                      <a:pt x="2551" y="949"/>
                      <a:pt x="2382" y="696"/>
                    </a:cubicBezTo>
                    <a:cubicBezTo>
                      <a:pt x="2108" y="337"/>
                      <a:pt x="1940" y="0"/>
                      <a:pt x="1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10345;p62">
                <a:extLst>
                  <a:ext uri="{FF2B5EF4-FFF2-40B4-BE49-F238E27FC236}">
                    <a16:creationId xmlns:a16="http://schemas.microsoft.com/office/drawing/2014/main" id="{0599E5D8-9CB4-434D-9F62-185917C4107A}"/>
                  </a:ext>
                </a:extLst>
              </p:cNvPr>
              <p:cNvSpPr/>
              <p:nvPr/>
            </p:nvSpPr>
            <p:spPr>
              <a:xfrm flipH="1">
                <a:off x="8864151" y="1490328"/>
                <a:ext cx="168910" cy="6626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430" extrusionOk="0">
                    <a:moveTo>
                      <a:pt x="5469" y="1"/>
                    </a:moveTo>
                    <a:cubicBezTo>
                      <a:pt x="5390" y="1"/>
                      <a:pt x="5306" y="24"/>
                      <a:pt x="5223" y="77"/>
                    </a:cubicBezTo>
                    <a:cubicBezTo>
                      <a:pt x="4151" y="792"/>
                      <a:pt x="2968" y="1439"/>
                      <a:pt x="1676" y="1439"/>
                    </a:cubicBezTo>
                    <a:cubicBezTo>
                      <a:pt x="1368" y="1439"/>
                      <a:pt x="1054" y="1402"/>
                      <a:pt x="734" y="1321"/>
                    </a:cubicBezTo>
                    <a:cubicBezTo>
                      <a:pt x="687" y="1304"/>
                      <a:pt x="643" y="1296"/>
                      <a:pt x="601" y="1296"/>
                    </a:cubicBezTo>
                    <a:cubicBezTo>
                      <a:pt x="168" y="1296"/>
                      <a:pt x="1" y="2116"/>
                      <a:pt x="481" y="2269"/>
                    </a:cubicBezTo>
                    <a:cubicBezTo>
                      <a:pt x="883" y="2380"/>
                      <a:pt x="1279" y="2429"/>
                      <a:pt x="1668" y="2429"/>
                    </a:cubicBezTo>
                    <a:cubicBezTo>
                      <a:pt x="3133" y="2429"/>
                      <a:pt x="4501" y="1729"/>
                      <a:pt x="5750" y="963"/>
                    </a:cubicBezTo>
                    <a:cubicBezTo>
                      <a:pt x="6194" y="661"/>
                      <a:pt x="5890" y="1"/>
                      <a:pt x="54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10346;p62">
                <a:extLst>
                  <a:ext uri="{FF2B5EF4-FFF2-40B4-BE49-F238E27FC236}">
                    <a16:creationId xmlns:a16="http://schemas.microsoft.com/office/drawing/2014/main" id="{D73A4BA0-0D6F-42AF-BF1F-7AA7AA590A70}"/>
                  </a:ext>
                </a:extLst>
              </p:cNvPr>
              <p:cNvSpPr/>
              <p:nvPr/>
            </p:nvSpPr>
            <p:spPr>
              <a:xfrm flipH="1">
                <a:off x="8833145" y="1420162"/>
                <a:ext cx="43359" cy="61794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2266" extrusionOk="0">
                    <a:moveTo>
                      <a:pt x="1105" y="0"/>
                    </a:moveTo>
                    <a:cubicBezTo>
                      <a:pt x="863" y="0"/>
                      <a:pt x="620" y="153"/>
                      <a:pt x="620" y="459"/>
                    </a:cubicBezTo>
                    <a:cubicBezTo>
                      <a:pt x="620" y="817"/>
                      <a:pt x="536" y="1154"/>
                      <a:pt x="262" y="1428"/>
                    </a:cubicBezTo>
                    <a:cubicBezTo>
                      <a:pt x="1" y="1771"/>
                      <a:pt x="308" y="2265"/>
                      <a:pt x="666" y="2265"/>
                    </a:cubicBezTo>
                    <a:cubicBezTo>
                      <a:pt x="770" y="2265"/>
                      <a:pt x="879" y="2223"/>
                      <a:pt x="979" y="2124"/>
                    </a:cubicBezTo>
                    <a:cubicBezTo>
                      <a:pt x="1400" y="1597"/>
                      <a:pt x="1590" y="1070"/>
                      <a:pt x="1590" y="459"/>
                    </a:cubicBezTo>
                    <a:cubicBezTo>
                      <a:pt x="1590" y="153"/>
                      <a:pt x="1347" y="0"/>
                      <a:pt x="11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" name="Google Shape;10347;p62">
              <a:extLst>
                <a:ext uri="{FF2B5EF4-FFF2-40B4-BE49-F238E27FC236}">
                  <a16:creationId xmlns:a16="http://schemas.microsoft.com/office/drawing/2014/main" id="{B445EE7B-395E-43D2-8917-31F55D071869}"/>
                </a:ext>
              </a:extLst>
            </p:cNvPr>
            <p:cNvGrpSpPr/>
            <p:nvPr/>
          </p:nvGrpSpPr>
          <p:grpSpPr>
            <a:xfrm>
              <a:off x="4224172" y="-19342"/>
              <a:ext cx="289689" cy="907546"/>
              <a:chOff x="4376572" y="218783"/>
              <a:chExt cx="289689" cy="907546"/>
            </a:xfrm>
          </p:grpSpPr>
          <p:sp>
            <p:nvSpPr>
              <p:cNvPr id="866" name="Google Shape;10348;p62">
                <a:extLst>
                  <a:ext uri="{FF2B5EF4-FFF2-40B4-BE49-F238E27FC236}">
                    <a16:creationId xmlns:a16="http://schemas.microsoft.com/office/drawing/2014/main" id="{597B58BD-DB9F-4126-8492-87278586419B}"/>
                  </a:ext>
                </a:extLst>
              </p:cNvPr>
              <p:cNvSpPr/>
              <p:nvPr/>
            </p:nvSpPr>
            <p:spPr>
              <a:xfrm flipH="1">
                <a:off x="4532311" y="218783"/>
                <a:ext cx="9790" cy="672478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4660" extrusionOk="0">
                    <a:moveTo>
                      <a:pt x="0" y="1"/>
                    </a:moveTo>
                    <a:lnTo>
                      <a:pt x="0" y="24660"/>
                    </a:lnTo>
                    <a:lnTo>
                      <a:pt x="358" y="24660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10349;p62">
                <a:extLst>
                  <a:ext uri="{FF2B5EF4-FFF2-40B4-BE49-F238E27FC236}">
                    <a16:creationId xmlns:a16="http://schemas.microsoft.com/office/drawing/2014/main" id="{BF114197-249D-4552-BD37-B7BD983AFD59}"/>
                  </a:ext>
                </a:extLst>
              </p:cNvPr>
              <p:cNvSpPr/>
              <p:nvPr/>
            </p:nvSpPr>
            <p:spPr>
              <a:xfrm flipH="1">
                <a:off x="4376572" y="836830"/>
                <a:ext cx="289689" cy="289498"/>
              </a:xfrm>
              <a:custGeom>
                <a:avLst/>
                <a:gdLst/>
                <a:ahLst/>
                <a:cxnLst/>
                <a:rect l="l" t="t" r="r" b="b"/>
                <a:pathLst>
                  <a:path w="10623" h="10616" extrusionOk="0">
                    <a:moveTo>
                      <a:pt x="5332" y="1"/>
                    </a:moveTo>
                    <a:cubicBezTo>
                      <a:pt x="4431" y="1"/>
                      <a:pt x="3310" y="98"/>
                      <a:pt x="3162" y="247"/>
                    </a:cubicBezTo>
                    <a:cubicBezTo>
                      <a:pt x="2804" y="521"/>
                      <a:pt x="3499" y="1743"/>
                      <a:pt x="3499" y="1743"/>
                    </a:cubicBezTo>
                    <a:cubicBezTo>
                      <a:pt x="3499" y="1743"/>
                      <a:pt x="1" y="2270"/>
                      <a:pt x="1" y="5431"/>
                    </a:cubicBezTo>
                    <a:cubicBezTo>
                      <a:pt x="1" y="8319"/>
                      <a:pt x="2024" y="10616"/>
                      <a:pt x="5185" y="10616"/>
                    </a:cubicBezTo>
                    <a:cubicBezTo>
                      <a:pt x="8347" y="10616"/>
                      <a:pt x="10623" y="8593"/>
                      <a:pt x="10454" y="5347"/>
                    </a:cubicBezTo>
                    <a:cubicBezTo>
                      <a:pt x="10180" y="1827"/>
                      <a:pt x="6049" y="1574"/>
                      <a:pt x="6049" y="1574"/>
                    </a:cubicBezTo>
                    <a:cubicBezTo>
                      <a:pt x="6049" y="1574"/>
                      <a:pt x="6492" y="521"/>
                      <a:pt x="6492" y="162"/>
                    </a:cubicBezTo>
                    <a:cubicBezTo>
                      <a:pt x="6492" y="49"/>
                      <a:pt x="5966" y="1"/>
                      <a:pt x="53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10350;p62">
                <a:extLst>
                  <a:ext uri="{FF2B5EF4-FFF2-40B4-BE49-F238E27FC236}">
                    <a16:creationId xmlns:a16="http://schemas.microsoft.com/office/drawing/2014/main" id="{787638CC-6C98-4A4D-9255-4CE33A57DF69}"/>
                  </a:ext>
                </a:extLst>
              </p:cNvPr>
              <p:cNvSpPr/>
              <p:nvPr/>
            </p:nvSpPr>
            <p:spPr>
              <a:xfrm flipH="1">
                <a:off x="4477144" y="937211"/>
                <a:ext cx="105208" cy="105208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3858" extrusionOk="0">
                    <a:moveTo>
                      <a:pt x="1476" y="1"/>
                    </a:moveTo>
                    <a:cubicBezTo>
                      <a:pt x="1307" y="85"/>
                      <a:pt x="1392" y="1223"/>
                      <a:pt x="1307" y="1308"/>
                    </a:cubicBezTo>
                    <a:cubicBezTo>
                      <a:pt x="1223" y="1392"/>
                      <a:pt x="85" y="1835"/>
                      <a:pt x="1" y="2003"/>
                    </a:cubicBezTo>
                    <a:cubicBezTo>
                      <a:pt x="1" y="2109"/>
                      <a:pt x="1392" y="2446"/>
                      <a:pt x="1392" y="2446"/>
                    </a:cubicBezTo>
                    <a:cubicBezTo>
                      <a:pt x="1476" y="2446"/>
                      <a:pt x="1476" y="3858"/>
                      <a:pt x="1666" y="3858"/>
                    </a:cubicBezTo>
                    <a:cubicBezTo>
                      <a:pt x="1834" y="3858"/>
                      <a:pt x="2361" y="2720"/>
                      <a:pt x="2446" y="2720"/>
                    </a:cubicBezTo>
                    <a:cubicBezTo>
                      <a:pt x="2446" y="2720"/>
                      <a:pt x="2720" y="2804"/>
                      <a:pt x="3057" y="2888"/>
                    </a:cubicBezTo>
                    <a:cubicBezTo>
                      <a:pt x="3310" y="2948"/>
                      <a:pt x="3563" y="3008"/>
                      <a:pt x="3720" y="3008"/>
                    </a:cubicBezTo>
                    <a:cubicBezTo>
                      <a:pt x="3785" y="3008"/>
                      <a:pt x="3833" y="2997"/>
                      <a:pt x="3858" y="2973"/>
                    </a:cubicBezTo>
                    <a:cubicBezTo>
                      <a:pt x="3858" y="2804"/>
                      <a:pt x="2972" y="1919"/>
                      <a:pt x="2972" y="1835"/>
                    </a:cubicBezTo>
                    <a:cubicBezTo>
                      <a:pt x="3057" y="1835"/>
                      <a:pt x="3773" y="781"/>
                      <a:pt x="3689" y="612"/>
                    </a:cubicBezTo>
                    <a:cubicBezTo>
                      <a:pt x="3681" y="606"/>
                      <a:pt x="3668" y="603"/>
                      <a:pt x="3651" y="603"/>
                    </a:cubicBezTo>
                    <a:cubicBezTo>
                      <a:pt x="3432" y="603"/>
                      <a:pt x="2517" y="1055"/>
                      <a:pt x="2361" y="1055"/>
                    </a:cubicBezTo>
                    <a:cubicBezTo>
                      <a:pt x="2361" y="1055"/>
                      <a:pt x="2193" y="781"/>
                      <a:pt x="2003" y="528"/>
                    </a:cubicBezTo>
                    <a:cubicBezTo>
                      <a:pt x="1750" y="254"/>
                      <a:pt x="1581" y="1"/>
                      <a:pt x="1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10351;p62">
                <a:extLst>
                  <a:ext uri="{FF2B5EF4-FFF2-40B4-BE49-F238E27FC236}">
                    <a16:creationId xmlns:a16="http://schemas.microsoft.com/office/drawing/2014/main" id="{0A03BA36-3D5D-4950-A8BE-E67CF2377C7B}"/>
                  </a:ext>
                </a:extLst>
              </p:cNvPr>
              <p:cNvSpPr/>
              <p:nvPr/>
            </p:nvSpPr>
            <p:spPr>
              <a:xfrm flipH="1">
                <a:off x="4417368" y="836639"/>
                <a:ext cx="248893" cy="265555"/>
              </a:xfrm>
              <a:custGeom>
                <a:avLst/>
                <a:gdLst/>
                <a:ahLst/>
                <a:cxnLst/>
                <a:rect l="l" t="t" r="r" b="b"/>
                <a:pathLst>
                  <a:path w="9127" h="9738" extrusionOk="0">
                    <a:moveTo>
                      <a:pt x="4553" y="1"/>
                    </a:moveTo>
                    <a:cubicBezTo>
                      <a:pt x="3858" y="85"/>
                      <a:pt x="3246" y="85"/>
                      <a:pt x="3162" y="254"/>
                    </a:cubicBezTo>
                    <a:cubicBezTo>
                      <a:pt x="3078" y="254"/>
                      <a:pt x="3078" y="422"/>
                      <a:pt x="3078" y="528"/>
                    </a:cubicBezTo>
                    <a:cubicBezTo>
                      <a:pt x="3078" y="1054"/>
                      <a:pt x="3499" y="1750"/>
                      <a:pt x="3499" y="1750"/>
                    </a:cubicBezTo>
                    <a:cubicBezTo>
                      <a:pt x="3499" y="1750"/>
                      <a:pt x="1" y="2277"/>
                      <a:pt x="1" y="5438"/>
                    </a:cubicBezTo>
                    <a:cubicBezTo>
                      <a:pt x="1" y="5691"/>
                      <a:pt x="85" y="5965"/>
                      <a:pt x="85" y="6218"/>
                    </a:cubicBezTo>
                    <a:lnTo>
                      <a:pt x="85" y="6323"/>
                    </a:lnTo>
                    <a:cubicBezTo>
                      <a:pt x="253" y="7714"/>
                      <a:pt x="1054" y="8958"/>
                      <a:pt x="2108" y="9738"/>
                    </a:cubicBezTo>
                    <a:cubicBezTo>
                      <a:pt x="2635" y="8431"/>
                      <a:pt x="3415" y="7188"/>
                      <a:pt x="4384" y="6134"/>
                    </a:cubicBezTo>
                    <a:cubicBezTo>
                      <a:pt x="4131" y="6049"/>
                      <a:pt x="3078" y="5797"/>
                      <a:pt x="3078" y="5691"/>
                    </a:cubicBezTo>
                    <a:cubicBezTo>
                      <a:pt x="3162" y="5523"/>
                      <a:pt x="4300" y="5080"/>
                      <a:pt x="4384" y="4996"/>
                    </a:cubicBezTo>
                    <a:cubicBezTo>
                      <a:pt x="4469" y="4911"/>
                      <a:pt x="4384" y="3773"/>
                      <a:pt x="4553" y="3689"/>
                    </a:cubicBezTo>
                    <a:cubicBezTo>
                      <a:pt x="4658" y="3689"/>
                      <a:pt x="4911" y="3942"/>
                      <a:pt x="5080" y="4216"/>
                    </a:cubicBezTo>
                    <a:cubicBezTo>
                      <a:pt x="5270" y="4469"/>
                      <a:pt x="5438" y="4743"/>
                      <a:pt x="5438" y="4743"/>
                    </a:cubicBezTo>
                    <a:cubicBezTo>
                      <a:pt x="5523" y="4743"/>
                      <a:pt x="5881" y="4553"/>
                      <a:pt x="6239" y="4469"/>
                    </a:cubicBezTo>
                    <a:cubicBezTo>
                      <a:pt x="6492" y="4216"/>
                      <a:pt x="6766" y="4026"/>
                      <a:pt x="7019" y="3858"/>
                    </a:cubicBezTo>
                    <a:cubicBezTo>
                      <a:pt x="7630" y="3415"/>
                      <a:pt x="8347" y="3057"/>
                      <a:pt x="9127" y="2719"/>
                    </a:cubicBezTo>
                    <a:cubicBezTo>
                      <a:pt x="7820" y="1750"/>
                      <a:pt x="6134" y="1581"/>
                      <a:pt x="6049" y="1581"/>
                    </a:cubicBezTo>
                    <a:cubicBezTo>
                      <a:pt x="6049" y="1581"/>
                      <a:pt x="6492" y="612"/>
                      <a:pt x="6492" y="254"/>
                    </a:cubicBezTo>
                    <a:lnTo>
                      <a:pt x="6492" y="169"/>
                    </a:lnTo>
                    <a:cubicBezTo>
                      <a:pt x="6492" y="85"/>
                      <a:pt x="5797" y="1"/>
                      <a:pt x="50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10352;p62">
                <a:extLst>
                  <a:ext uri="{FF2B5EF4-FFF2-40B4-BE49-F238E27FC236}">
                    <a16:creationId xmlns:a16="http://schemas.microsoft.com/office/drawing/2014/main" id="{5FC6538A-EB70-4A72-BD99-A3DBD901A290}"/>
                  </a:ext>
                </a:extLst>
              </p:cNvPr>
              <p:cNvSpPr/>
              <p:nvPr/>
            </p:nvSpPr>
            <p:spPr>
              <a:xfrm flipH="1">
                <a:off x="4496097" y="937211"/>
                <a:ext cx="86255" cy="66702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2446" extrusionOk="0">
                    <a:moveTo>
                      <a:pt x="1476" y="1"/>
                    </a:moveTo>
                    <a:cubicBezTo>
                      <a:pt x="1307" y="85"/>
                      <a:pt x="1392" y="1223"/>
                      <a:pt x="1307" y="1308"/>
                    </a:cubicBezTo>
                    <a:cubicBezTo>
                      <a:pt x="1223" y="1392"/>
                      <a:pt x="85" y="1835"/>
                      <a:pt x="1" y="2003"/>
                    </a:cubicBezTo>
                    <a:cubicBezTo>
                      <a:pt x="1" y="2109"/>
                      <a:pt x="1054" y="2361"/>
                      <a:pt x="1307" y="2446"/>
                    </a:cubicBezTo>
                    <a:cubicBezTo>
                      <a:pt x="1919" y="1750"/>
                      <a:pt x="2530" y="1223"/>
                      <a:pt x="3162" y="781"/>
                    </a:cubicBezTo>
                    <a:lnTo>
                      <a:pt x="3162" y="781"/>
                    </a:lnTo>
                    <a:cubicBezTo>
                      <a:pt x="2804" y="865"/>
                      <a:pt x="2446" y="1055"/>
                      <a:pt x="2361" y="1055"/>
                    </a:cubicBezTo>
                    <a:cubicBezTo>
                      <a:pt x="2361" y="1055"/>
                      <a:pt x="2193" y="781"/>
                      <a:pt x="2003" y="528"/>
                    </a:cubicBezTo>
                    <a:cubicBezTo>
                      <a:pt x="1834" y="254"/>
                      <a:pt x="1581" y="1"/>
                      <a:pt x="1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10353;p62">
                <a:extLst>
                  <a:ext uri="{FF2B5EF4-FFF2-40B4-BE49-F238E27FC236}">
                    <a16:creationId xmlns:a16="http://schemas.microsoft.com/office/drawing/2014/main" id="{A9423A5F-9184-4C9C-8CD4-D4AD57A1096E}"/>
                  </a:ext>
                </a:extLst>
              </p:cNvPr>
              <p:cNvSpPr/>
              <p:nvPr/>
            </p:nvSpPr>
            <p:spPr>
              <a:xfrm flipH="1">
                <a:off x="4433540" y="1047818"/>
                <a:ext cx="138477" cy="54676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2005" extrusionOk="0">
                    <a:moveTo>
                      <a:pt x="4454" y="0"/>
                    </a:moveTo>
                    <a:cubicBezTo>
                      <a:pt x="4391" y="0"/>
                      <a:pt x="4325" y="17"/>
                      <a:pt x="4258" y="55"/>
                    </a:cubicBezTo>
                    <a:cubicBezTo>
                      <a:pt x="3402" y="637"/>
                      <a:pt x="2434" y="1206"/>
                      <a:pt x="1400" y="1206"/>
                    </a:cubicBezTo>
                    <a:cubicBezTo>
                      <a:pt x="1162" y="1206"/>
                      <a:pt x="920" y="1176"/>
                      <a:pt x="675" y="1109"/>
                    </a:cubicBezTo>
                    <a:cubicBezTo>
                      <a:pt x="626" y="1093"/>
                      <a:pt x="579" y="1085"/>
                      <a:pt x="536" y="1085"/>
                    </a:cubicBezTo>
                    <a:cubicBezTo>
                      <a:pt x="118" y="1085"/>
                      <a:pt x="1" y="1757"/>
                      <a:pt x="402" y="1909"/>
                    </a:cubicBezTo>
                    <a:cubicBezTo>
                      <a:pt x="690" y="1975"/>
                      <a:pt x="972" y="2004"/>
                      <a:pt x="1250" y="2004"/>
                    </a:cubicBezTo>
                    <a:cubicBezTo>
                      <a:pt x="2494" y="2004"/>
                      <a:pt x="3633" y="1409"/>
                      <a:pt x="4701" y="771"/>
                    </a:cubicBezTo>
                    <a:cubicBezTo>
                      <a:pt x="5077" y="538"/>
                      <a:pt x="4814" y="0"/>
                      <a:pt x="44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10354;p62">
                <a:extLst>
                  <a:ext uri="{FF2B5EF4-FFF2-40B4-BE49-F238E27FC236}">
                    <a16:creationId xmlns:a16="http://schemas.microsoft.com/office/drawing/2014/main" id="{88D71DB5-9051-4424-AAC2-54434FFF8447}"/>
                  </a:ext>
                </a:extLst>
              </p:cNvPr>
              <p:cNvSpPr/>
              <p:nvPr/>
            </p:nvSpPr>
            <p:spPr>
              <a:xfrm flipH="1">
                <a:off x="4407606" y="990824"/>
                <a:ext cx="36324" cy="4995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832" extrusionOk="0">
                    <a:moveTo>
                      <a:pt x="931" y="0"/>
                    </a:moveTo>
                    <a:cubicBezTo>
                      <a:pt x="731" y="0"/>
                      <a:pt x="531" y="132"/>
                      <a:pt x="531" y="395"/>
                    </a:cubicBezTo>
                    <a:cubicBezTo>
                      <a:pt x="531" y="669"/>
                      <a:pt x="447" y="922"/>
                      <a:pt x="278" y="1196"/>
                    </a:cubicBezTo>
                    <a:cubicBezTo>
                      <a:pt x="1" y="1457"/>
                      <a:pt x="253" y="1832"/>
                      <a:pt x="548" y="1832"/>
                    </a:cubicBezTo>
                    <a:cubicBezTo>
                      <a:pt x="634" y="1832"/>
                      <a:pt x="724" y="1800"/>
                      <a:pt x="805" y="1723"/>
                    </a:cubicBezTo>
                    <a:cubicBezTo>
                      <a:pt x="1142" y="1365"/>
                      <a:pt x="1332" y="922"/>
                      <a:pt x="1332" y="395"/>
                    </a:cubicBezTo>
                    <a:cubicBezTo>
                      <a:pt x="1332" y="132"/>
                      <a:pt x="1132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" name="Google Shape;10355;p62">
              <a:extLst>
                <a:ext uri="{FF2B5EF4-FFF2-40B4-BE49-F238E27FC236}">
                  <a16:creationId xmlns:a16="http://schemas.microsoft.com/office/drawing/2014/main" id="{B47DCCEF-2259-4646-AAB2-A39A0A86D155}"/>
                </a:ext>
              </a:extLst>
            </p:cNvPr>
            <p:cNvGrpSpPr/>
            <p:nvPr/>
          </p:nvGrpSpPr>
          <p:grpSpPr>
            <a:xfrm>
              <a:off x="6010467" y="-19342"/>
              <a:ext cx="186827" cy="394897"/>
              <a:chOff x="6162867" y="218783"/>
              <a:chExt cx="186827" cy="394897"/>
            </a:xfrm>
          </p:grpSpPr>
          <p:sp>
            <p:nvSpPr>
              <p:cNvPr id="858" name="Google Shape;10356;p62">
                <a:extLst>
                  <a:ext uri="{FF2B5EF4-FFF2-40B4-BE49-F238E27FC236}">
                    <a16:creationId xmlns:a16="http://schemas.microsoft.com/office/drawing/2014/main" id="{4CCF1C75-E3FB-41D2-B72C-2FB953990231}"/>
                  </a:ext>
                </a:extLst>
              </p:cNvPr>
              <p:cNvSpPr/>
              <p:nvPr/>
            </p:nvSpPr>
            <p:spPr>
              <a:xfrm flipH="1">
                <a:off x="6261148" y="218783"/>
                <a:ext cx="9790" cy="251211"/>
              </a:xfrm>
              <a:custGeom>
                <a:avLst/>
                <a:gdLst/>
                <a:ahLst/>
                <a:cxnLst/>
                <a:rect l="l" t="t" r="r" b="b"/>
                <a:pathLst>
                  <a:path w="359" h="9212" extrusionOk="0">
                    <a:moveTo>
                      <a:pt x="0" y="1"/>
                    </a:moveTo>
                    <a:lnTo>
                      <a:pt x="0" y="9211"/>
                    </a:lnTo>
                    <a:lnTo>
                      <a:pt x="358" y="9211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10357;p62">
                <a:extLst>
                  <a:ext uri="{FF2B5EF4-FFF2-40B4-BE49-F238E27FC236}">
                    <a16:creationId xmlns:a16="http://schemas.microsoft.com/office/drawing/2014/main" id="{DC5C128C-A0DF-4EEB-9776-E2D816D45A41}"/>
                  </a:ext>
                </a:extLst>
              </p:cNvPr>
              <p:cNvSpPr/>
              <p:nvPr/>
            </p:nvSpPr>
            <p:spPr>
              <a:xfrm flipH="1">
                <a:off x="6162867" y="428789"/>
                <a:ext cx="186827" cy="184891"/>
              </a:xfrm>
              <a:custGeom>
                <a:avLst/>
                <a:gdLst/>
                <a:ahLst/>
                <a:cxnLst/>
                <a:rect l="l" t="t" r="r" b="b"/>
                <a:pathLst>
                  <a:path w="6851" h="6780" extrusionOk="0">
                    <a:moveTo>
                      <a:pt x="3378" y="1"/>
                    </a:moveTo>
                    <a:cubicBezTo>
                      <a:pt x="2798" y="1"/>
                      <a:pt x="2112" y="49"/>
                      <a:pt x="2003" y="98"/>
                    </a:cubicBezTo>
                    <a:cubicBezTo>
                      <a:pt x="1834" y="372"/>
                      <a:pt x="2277" y="1152"/>
                      <a:pt x="2277" y="1152"/>
                    </a:cubicBezTo>
                    <a:cubicBezTo>
                      <a:pt x="2277" y="1152"/>
                      <a:pt x="85" y="1426"/>
                      <a:pt x="1" y="3449"/>
                    </a:cubicBezTo>
                    <a:cubicBezTo>
                      <a:pt x="1" y="5367"/>
                      <a:pt x="1307" y="6779"/>
                      <a:pt x="3331" y="6779"/>
                    </a:cubicBezTo>
                    <a:cubicBezTo>
                      <a:pt x="5354" y="6779"/>
                      <a:pt x="6850" y="5472"/>
                      <a:pt x="6661" y="3449"/>
                    </a:cubicBezTo>
                    <a:cubicBezTo>
                      <a:pt x="6576" y="1152"/>
                      <a:pt x="3942" y="1067"/>
                      <a:pt x="3942" y="1067"/>
                    </a:cubicBezTo>
                    <a:cubicBezTo>
                      <a:pt x="3942" y="1067"/>
                      <a:pt x="4216" y="288"/>
                      <a:pt x="4216" y="98"/>
                    </a:cubicBezTo>
                    <a:cubicBezTo>
                      <a:pt x="4171" y="27"/>
                      <a:pt x="3803" y="1"/>
                      <a:pt x="3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10358;p62">
                <a:extLst>
                  <a:ext uri="{FF2B5EF4-FFF2-40B4-BE49-F238E27FC236}">
                    <a16:creationId xmlns:a16="http://schemas.microsoft.com/office/drawing/2014/main" id="{70626A30-DF6E-46F6-9399-AACA47E122D1}"/>
                  </a:ext>
                </a:extLst>
              </p:cNvPr>
              <p:cNvSpPr/>
              <p:nvPr/>
            </p:nvSpPr>
            <p:spPr>
              <a:xfrm flipH="1">
                <a:off x="6223215" y="488919"/>
                <a:ext cx="71884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636" h="2551" extrusionOk="0">
                    <a:moveTo>
                      <a:pt x="1055" y="1"/>
                    </a:moveTo>
                    <a:cubicBezTo>
                      <a:pt x="886" y="106"/>
                      <a:pt x="970" y="886"/>
                      <a:pt x="886" y="886"/>
                    </a:cubicBezTo>
                    <a:cubicBezTo>
                      <a:pt x="886" y="970"/>
                      <a:pt x="106" y="1244"/>
                      <a:pt x="106" y="1328"/>
                    </a:cubicBezTo>
                    <a:cubicBezTo>
                      <a:pt x="1" y="1413"/>
                      <a:pt x="970" y="1687"/>
                      <a:pt x="970" y="1687"/>
                    </a:cubicBezTo>
                    <a:cubicBezTo>
                      <a:pt x="970" y="1687"/>
                      <a:pt x="1055" y="2551"/>
                      <a:pt x="1160" y="2551"/>
                    </a:cubicBezTo>
                    <a:cubicBezTo>
                      <a:pt x="1244" y="2551"/>
                      <a:pt x="1582" y="1855"/>
                      <a:pt x="1687" y="1855"/>
                    </a:cubicBezTo>
                    <a:cubicBezTo>
                      <a:pt x="1687" y="1855"/>
                      <a:pt x="1856" y="1940"/>
                      <a:pt x="2024" y="1940"/>
                    </a:cubicBezTo>
                    <a:cubicBezTo>
                      <a:pt x="2298" y="2024"/>
                      <a:pt x="2551" y="2024"/>
                      <a:pt x="2551" y="2024"/>
                    </a:cubicBezTo>
                    <a:cubicBezTo>
                      <a:pt x="2635" y="1940"/>
                      <a:pt x="2024" y="1328"/>
                      <a:pt x="2024" y="1244"/>
                    </a:cubicBezTo>
                    <a:cubicBezTo>
                      <a:pt x="2024" y="1244"/>
                      <a:pt x="2551" y="527"/>
                      <a:pt x="2467" y="443"/>
                    </a:cubicBezTo>
                    <a:cubicBezTo>
                      <a:pt x="2458" y="434"/>
                      <a:pt x="2442" y="430"/>
                      <a:pt x="2421" y="430"/>
                    </a:cubicBezTo>
                    <a:cubicBezTo>
                      <a:pt x="2243" y="430"/>
                      <a:pt x="1676" y="717"/>
                      <a:pt x="1582" y="717"/>
                    </a:cubicBezTo>
                    <a:cubicBezTo>
                      <a:pt x="1582" y="717"/>
                      <a:pt x="1497" y="527"/>
                      <a:pt x="1329" y="359"/>
                    </a:cubicBezTo>
                    <a:cubicBezTo>
                      <a:pt x="1244" y="190"/>
                      <a:pt x="1055" y="1"/>
                      <a:pt x="10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10359;p62">
                <a:extLst>
                  <a:ext uri="{FF2B5EF4-FFF2-40B4-BE49-F238E27FC236}">
                    <a16:creationId xmlns:a16="http://schemas.microsoft.com/office/drawing/2014/main" id="{CFE981FA-0D75-4C2E-BC2F-6C5CD2010E2F}"/>
                  </a:ext>
                </a:extLst>
              </p:cNvPr>
              <p:cNvSpPr/>
              <p:nvPr/>
            </p:nvSpPr>
            <p:spPr>
              <a:xfrm flipH="1">
                <a:off x="6347375" y="522843"/>
                <a:ext cx="2318" cy="689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53" extrusionOk="0">
                    <a:moveTo>
                      <a:pt x="85" y="169"/>
                    </a:moveTo>
                    <a:lnTo>
                      <a:pt x="85" y="253"/>
                    </a:lnTo>
                    <a:lnTo>
                      <a:pt x="85" y="169"/>
                    </a:lnTo>
                    <a:close/>
                    <a:moveTo>
                      <a:pt x="85" y="169"/>
                    </a:moveTo>
                    <a:lnTo>
                      <a:pt x="85" y="169"/>
                    </a:lnTo>
                    <a:lnTo>
                      <a:pt x="85" y="169"/>
                    </a:lnTo>
                    <a:close/>
                    <a:moveTo>
                      <a:pt x="85" y="169"/>
                    </a:moveTo>
                    <a:lnTo>
                      <a:pt x="85" y="169"/>
                    </a:lnTo>
                    <a:lnTo>
                      <a:pt x="85" y="169"/>
                    </a:lnTo>
                    <a:close/>
                    <a:moveTo>
                      <a:pt x="1" y="84"/>
                    </a:moveTo>
                    <a:cubicBezTo>
                      <a:pt x="1" y="84"/>
                      <a:pt x="85" y="84"/>
                      <a:pt x="85" y="169"/>
                    </a:cubicBezTo>
                    <a:cubicBezTo>
                      <a:pt x="85" y="84"/>
                      <a:pt x="1" y="84"/>
                      <a:pt x="1" y="84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01B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10360;p62">
                <a:extLst>
                  <a:ext uri="{FF2B5EF4-FFF2-40B4-BE49-F238E27FC236}">
                    <a16:creationId xmlns:a16="http://schemas.microsoft.com/office/drawing/2014/main" id="{018B11D4-723B-4A2E-B866-C15190CE1CF6}"/>
                  </a:ext>
                </a:extLst>
              </p:cNvPr>
              <p:cNvSpPr/>
              <p:nvPr/>
            </p:nvSpPr>
            <p:spPr>
              <a:xfrm flipH="1">
                <a:off x="6180101" y="429143"/>
                <a:ext cx="169592" cy="155794"/>
              </a:xfrm>
              <a:custGeom>
                <a:avLst/>
                <a:gdLst/>
                <a:ahLst/>
                <a:cxnLst/>
                <a:rect l="l" t="t" r="r" b="b"/>
                <a:pathLst>
                  <a:path w="6219" h="5713" extrusionOk="0">
                    <a:moveTo>
                      <a:pt x="2888" y="1"/>
                    </a:moveTo>
                    <a:cubicBezTo>
                      <a:pt x="2445" y="1"/>
                      <a:pt x="2108" y="85"/>
                      <a:pt x="2003" y="85"/>
                    </a:cubicBezTo>
                    <a:lnTo>
                      <a:pt x="2003" y="359"/>
                    </a:lnTo>
                    <a:cubicBezTo>
                      <a:pt x="2003" y="612"/>
                      <a:pt x="2277" y="1139"/>
                      <a:pt x="2277" y="1139"/>
                    </a:cubicBezTo>
                    <a:cubicBezTo>
                      <a:pt x="2277" y="1139"/>
                      <a:pt x="85" y="1413"/>
                      <a:pt x="1" y="3436"/>
                    </a:cubicBezTo>
                    <a:lnTo>
                      <a:pt x="1" y="3520"/>
                    </a:lnTo>
                    <a:cubicBezTo>
                      <a:pt x="1" y="3520"/>
                      <a:pt x="85" y="3520"/>
                      <a:pt x="85" y="3605"/>
                    </a:cubicBezTo>
                    <a:lnTo>
                      <a:pt x="85" y="3689"/>
                    </a:lnTo>
                    <a:cubicBezTo>
                      <a:pt x="85" y="4490"/>
                      <a:pt x="338" y="5185"/>
                      <a:pt x="780" y="5712"/>
                    </a:cubicBezTo>
                    <a:cubicBezTo>
                      <a:pt x="1392" y="5017"/>
                      <a:pt x="2108" y="4406"/>
                      <a:pt x="2888" y="3879"/>
                    </a:cubicBezTo>
                    <a:cubicBezTo>
                      <a:pt x="2719" y="3773"/>
                      <a:pt x="2003" y="3605"/>
                      <a:pt x="2108" y="3520"/>
                    </a:cubicBezTo>
                    <a:cubicBezTo>
                      <a:pt x="2108" y="3436"/>
                      <a:pt x="2888" y="3162"/>
                      <a:pt x="2888" y="3078"/>
                    </a:cubicBezTo>
                    <a:cubicBezTo>
                      <a:pt x="2972" y="3078"/>
                      <a:pt x="2888" y="2298"/>
                      <a:pt x="3057" y="2193"/>
                    </a:cubicBezTo>
                    <a:cubicBezTo>
                      <a:pt x="3057" y="2193"/>
                      <a:pt x="3246" y="2382"/>
                      <a:pt x="3331" y="2551"/>
                    </a:cubicBezTo>
                    <a:cubicBezTo>
                      <a:pt x="3499" y="2719"/>
                      <a:pt x="3584" y="2909"/>
                      <a:pt x="3584" y="2909"/>
                    </a:cubicBezTo>
                    <a:cubicBezTo>
                      <a:pt x="3689" y="2909"/>
                      <a:pt x="4300" y="2635"/>
                      <a:pt x="4469" y="2635"/>
                    </a:cubicBezTo>
                    <a:cubicBezTo>
                      <a:pt x="4553" y="2719"/>
                      <a:pt x="4469" y="2825"/>
                      <a:pt x="4384" y="2993"/>
                    </a:cubicBezTo>
                    <a:cubicBezTo>
                      <a:pt x="4996" y="2719"/>
                      <a:pt x="5607" y="2382"/>
                      <a:pt x="6218" y="2193"/>
                    </a:cubicBezTo>
                    <a:cubicBezTo>
                      <a:pt x="5438" y="1139"/>
                      <a:pt x="3942" y="1054"/>
                      <a:pt x="3942" y="1054"/>
                    </a:cubicBezTo>
                    <a:cubicBezTo>
                      <a:pt x="3942" y="1054"/>
                      <a:pt x="4216" y="359"/>
                      <a:pt x="4216" y="190"/>
                    </a:cubicBezTo>
                    <a:lnTo>
                      <a:pt x="4216" y="85"/>
                    </a:lnTo>
                    <a:cubicBezTo>
                      <a:pt x="4110" y="1"/>
                      <a:pt x="3773" y="1"/>
                      <a:pt x="32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10361;p62">
                <a:extLst>
                  <a:ext uri="{FF2B5EF4-FFF2-40B4-BE49-F238E27FC236}">
                    <a16:creationId xmlns:a16="http://schemas.microsoft.com/office/drawing/2014/main" id="{538B9980-C665-4A12-BFCF-D410AED83998}"/>
                  </a:ext>
                </a:extLst>
              </p:cNvPr>
              <p:cNvSpPr/>
              <p:nvPr/>
            </p:nvSpPr>
            <p:spPr>
              <a:xfrm flipH="1">
                <a:off x="6225506" y="488919"/>
                <a:ext cx="69593" cy="46004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687" extrusionOk="0">
                    <a:moveTo>
                      <a:pt x="1055" y="1"/>
                    </a:moveTo>
                    <a:cubicBezTo>
                      <a:pt x="886" y="106"/>
                      <a:pt x="970" y="886"/>
                      <a:pt x="886" y="886"/>
                    </a:cubicBezTo>
                    <a:cubicBezTo>
                      <a:pt x="886" y="970"/>
                      <a:pt x="106" y="1244"/>
                      <a:pt x="106" y="1328"/>
                    </a:cubicBezTo>
                    <a:cubicBezTo>
                      <a:pt x="1" y="1413"/>
                      <a:pt x="717" y="1581"/>
                      <a:pt x="886" y="1687"/>
                    </a:cubicBezTo>
                    <a:cubicBezTo>
                      <a:pt x="1413" y="1328"/>
                      <a:pt x="1856" y="1054"/>
                      <a:pt x="2382" y="801"/>
                    </a:cubicBezTo>
                    <a:cubicBezTo>
                      <a:pt x="2467" y="633"/>
                      <a:pt x="2551" y="527"/>
                      <a:pt x="2467" y="443"/>
                    </a:cubicBezTo>
                    <a:cubicBezTo>
                      <a:pt x="2298" y="443"/>
                      <a:pt x="1687" y="717"/>
                      <a:pt x="1582" y="717"/>
                    </a:cubicBezTo>
                    <a:cubicBezTo>
                      <a:pt x="1582" y="717"/>
                      <a:pt x="1497" y="527"/>
                      <a:pt x="1329" y="359"/>
                    </a:cubicBezTo>
                    <a:cubicBezTo>
                      <a:pt x="1244" y="190"/>
                      <a:pt x="1055" y="1"/>
                      <a:pt x="10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10362;p62">
                <a:extLst>
                  <a:ext uri="{FF2B5EF4-FFF2-40B4-BE49-F238E27FC236}">
                    <a16:creationId xmlns:a16="http://schemas.microsoft.com/office/drawing/2014/main" id="{5678FDCA-7D97-4E66-9499-7697D4DD3690}"/>
                  </a:ext>
                </a:extLst>
              </p:cNvPr>
              <p:cNvSpPr/>
              <p:nvPr/>
            </p:nvSpPr>
            <p:spPr>
              <a:xfrm flipH="1">
                <a:off x="6209635" y="571820"/>
                <a:ext cx="86610" cy="22661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31" extrusionOk="0">
                    <a:moveTo>
                      <a:pt x="370" y="0"/>
                    </a:moveTo>
                    <a:cubicBezTo>
                      <a:pt x="161" y="0"/>
                      <a:pt x="1" y="350"/>
                      <a:pt x="233" y="565"/>
                    </a:cubicBezTo>
                    <a:cubicBezTo>
                      <a:pt x="563" y="752"/>
                      <a:pt x="943" y="830"/>
                      <a:pt x="1332" y="830"/>
                    </a:cubicBezTo>
                    <a:cubicBezTo>
                      <a:pt x="1861" y="830"/>
                      <a:pt x="2406" y="687"/>
                      <a:pt x="2867" y="480"/>
                    </a:cubicBezTo>
                    <a:cubicBezTo>
                      <a:pt x="3175" y="403"/>
                      <a:pt x="2991" y="27"/>
                      <a:pt x="2683" y="27"/>
                    </a:cubicBezTo>
                    <a:cubicBezTo>
                      <a:pt x="2654" y="27"/>
                      <a:pt x="2624" y="30"/>
                      <a:pt x="2593" y="38"/>
                    </a:cubicBezTo>
                    <a:cubicBezTo>
                      <a:pt x="2253" y="190"/>
                      <a:pt x="1828" y="310"/>
                      <a:pt x="1412" y="310"/>
                    </a:cubicBezTo>
                    <a:cubicBezTo>
                      <a:pt x="1081" y="310"/>
                      <a:pt x="756" y="234"/>
                      <a:pt x="485" y="38"/>
                    </a:cubicBezTo>
                    <a:cubicBezTo>
                      <a:pt x="447" y="12"/>
                      <a:pt x="407" y="0"/>
                      <a:pt x="370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10363;p62">
                <a:extLst>
                  <a:ext uri="{FF2B5EF4-FFF2-40B4-BE49-F238E27FC236}">
                    <a16:creationId xmlns:a16="http://schemas.microsoft.com/office/drawing/2014/main" id="{EA05EC6D-141B-4AE9-A0FA-E578C2B82B44}"/>
                  </a:ext>
                </a:extLst>
              </p:cNvPr>
              <p:cNvSpPr/>
              <p:nvPr/>
            </p:nvSpPr>
            <p:spPr>
              <a:xfrm flipH="1">
                <a:off x="6185637" y="530479"/>
                <a:ext cx="30897" cy="42432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556" extrusionOk="0">
                    <a:moveTo>
                      <a:pt x="857" y="0"/>
                    </a:moveTo>
                    <a:cubicBezTo>
                      <a:pt x="765" y="0"/>
                      <a:pt x="673" y="53"/>
                      <a:pt x="640" y="163"/>
                    </a:cubicBezTo>
                    <a:cubicBezTo>
                      <a:pt x="555" y="500"/>
                      <a:pt x="387" y="858"/>
                      <a:pt x="197" y="1027"/>
                    </a:cubicBezTo>
                    <a:cubicBezTo>
                      <a:pt x="0" y="1240"/>
                      <a:pt x="161" y="1556"/>
                      <a:pt x="371" y="1556"/>
                    </a:cubicBezTo>
                    <a:cubicBezTo>
                      <a:pt x="431" y="1556"/>
                      <a:pt x="495" y="1530"/>
                      <a:pt x="555" y="1469"/>
                    </a:cubicBezTo>
                    <a:cubicBezTo>
                      <a:pt x="808" y="1111"/>
                      <a:pt x="998" y="774"/>
                      <a:pt x="1082" y="331"/>
                    </a:cubicBezTo>
                    <a:cubicBezTo>
                      <a:pt x="1133" y="117"/>
                      <a:pt x="994" y="0"/>
                      <a:pt x="857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" name="Google Shape;10364;p62">
              <a:extLst>
                <a:ext uri="{FF2B5EF4-FFF2-40B4-BE49-F238E27FC236}">
                  <a16:creationId xmlns:a16="http://schemas.microsoft.com/office/drawing/2014/main" id="{017EEB4B-5940-4AEB-9FE5-A46F8521FF74}"/>
                </a:ext>
              </a:extLst>
            </p:cNvPr>
            <p:cNvGrpSpPr/>
            <p:nvPr/>
          </p:nvGrpSpPr>
          <p:grpSpPr>
            <a:xfrm>
              <a:off x="5133982" y="-19342"/>
              <a:ext cx="184509" cy="543164"/>
              <a:chOff x="5286382" y="218783"/>
              <a:chExt cx="184509" cy="543164"/>
            </a:xfrm>
          </p:grpSpPr>
          <p:sp>
            <p:nvSpPr>
              <p:cNvPr id="851" name="Google Shape;10365;p62">
                <a:extLst>
                  <a:ext uri="{FF2B5EF4-FFF2-40B4-BE49-F238E27FC236}">
                    <a16:creationId xmlns:a16="http://schemas.microsoft.com/office/drawing/2014/main" id="{218DB4F7-DADC-402A-93F2-BDED6F94A194}"/>
                  </a:ext>
                </a:extLst>
              </p:cNvPr>
              <p:cNvSpPr/>
              <p:nvPr/>
            </p:nvSpPr>
            <p:spPr>
              <a:xfrm flipH="1">
                <a:off x="5384663" y="218783"/>
                <a:ext cx="9790" cy="399478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4649" extrusionOk="0">
                    <a:moveTo>
                      <a:pt x="0" y="1"/>
                    </a:moveTo>
                    <a:lnTo>
                      <a:pt x="0" y="14649"/>
                    </a:lnTo>
                    <a:lnTo>
                      <a:pt x="358" y="14649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10366;p62">
                <a:extLst>
                  <a:ext uri="{FF2B5EF4-FFF2-40B4-BE49-F238E27FC236}">
                    <a16:creationId xmlns:a16="http://schemas.microsoft.com/office/drawing/2014/main" id="{19CD5B8B-1E73-41D1-AD4A-C0FBFFC79F37}"/>
                  </a:ext>
                </a:extLst>
              </p:cNvPr>
              <p:cNvSpPr/>
              <p:nvPr/>
            </p:nvSpPr>
            <p:spPr>
              <a:xfrm flipH="1">
                <a:off x="5286382" y="577547"/>
                <a:ext cx="18450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762" extrusionOk="0">
                    <a:moveTo>
                      <a:pt x="3502" y="1"/>
                    </a:moveTo>
                    <a:cubicBezTo>
                      <a:pt x="2920" y="1"/>
                      <a:pt x="2128" y="81"/>
                      <a:pt x="2023" y="186"/>
                    </a:cubicBezTo>
                    <a:cubicBezTo>
                      <a:pt x="1749" y="355"/>
                      <a:pt x="2192" y="1155"/>
                      <a:pt x="2192" y="1155"/>
                    </a:cubicBezTo>
                    <a:cubicBezTo>
                      <a:pt x="2192" y="1155"/>
                      <a:pt x="0" y="1493"/>
                      <a:pt x="0" y="3432"/>
                    </a:cubicBezTo>
                    <a:cubicBezTo>
                      <a:pt x="0" y="5371"/>
                      <a:pt x="1222" y="6762"/>
                      <a:pt x="3246" y="6762"/>
                    </a:cubicBezTo>
                    <a:cubicBezTo>
                      <a:pt x="5353" y="6762"/>
                      <a:pt x="6765" y="5455"/>
                      <a:pt x="6660" y="3432"/>
                    </a:cubicBezTo>
                    <a:cubicBezTo>
                      <a:pt x="6491" y="1240"/>
                      <a:pt x="3857" y="1071"/>
                      <a:pt x="3857" y="1071"/>
                    </a:cubicBezTo>
                    <a:cubicBezTo>
                      <a:pt x="3857" y="1071"/>
                      <a:pt x="4131" y="355"/>
                      <a:pt x="4131" y="102"/>
                    </a:cubicBezTo>
                    <a:cubicBezTo>
                      <a:pt x="4131" y="30"/>
                      <a:pt x="3855" y="1"/>
                      <a:pt x="3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10367;p62">
                <a:extLst>
                  <a:ext uri="{FF2B5EF4-FFF2-40B4-BE49-F238E27FC236}">
                    <a16:creationId xmlns:a16="http://schemas.microsoft.com/office/drawing/2014/main" id="{10951E70-F249-4DD5-8491-95DCEAE3AF74}"/>
                  </a:ext>
                </a:extLst>
              </p:cNvPr>
              <p:cNvSpPr/>
              <p:nvPr/>
            </p:nvSpPr>
            <p:spPr>
              <a:xfrm flipH="1">
                <a:off x="5346730" y="637786"/>
                <a:ext cx="68993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2551" extrusionOk="0">
                    <a:moveTo>
                      <a:pt x="949" y="0"/>
                    </a:moveTo>
                    <a:cubicBezTo>
                      <a:pt x="864" y="85"/>
                      <a:pt x="864" y="864"/>
                      <a:pt x="864" y="970"/>
                    </a:cubicBezTo>
                    <a:cubicBezTo>
                      <a:pt x="780" y="970"/>
                      <a:pt x="0" y="1223"/>
                      <a:pt x="0" y="1307"/>
                    </a:cubicBezTo>
                    <a:cubicBezTo>
                      <a:pt x="0" y="1391"/>
                      <a:pt x="949" y="1665"/>
                      <a:pt x="949" y="1665"/>
                    </a:cubicBezTo>
                    <a:cubicBezTo>
                      <a:pt x="949" y="1665"/>
                      <a:pt x="949" y="2551"/>
                      <a:pt x="1054" y="2551"/>
                    </a:cubicBezTo>
                    <a:cubicBezTo>
                      <a:pt x="1223" y="2551"/>
                      <a:pt x="1581" y="1834"/>
                      <a:pt x="1581" y="1834"/>
                    </a:cubicBezTo>
                    <a:cubicBezTo>
                      <a:pt x="1665" y="1834"/>
                      <a:pt x="1834" y="1918"/>
                      <a:pt x="2003" y="1918"/>
                    </a:cubicBezTo>
                    <a:cubicBezTo>
                      <a:pt x="2192" y="2024"/>
                      <a:pt x="2529" y="2024"/>
                      <a:pt x="2529" y="2024"/>
                    </a:cubicBezTo>
                    <a:cubicBezTo>
                      <a:pt x="2529" y="1918"/>
                      <a:pt x="2003" y="1307"/>
                      <a:pt x="2003" y="1223"/>
                    </a:cubicBezTo>
                    <a:cubicBezTo>
                      <a:pt x="2003" y="1223"/>
                      <a:pt x="2529" y="527"/>
                      <a:pt x="2445" y="443"/>
                    </a:cubicBezTo>
                    <a:cubicBezTo>
                      <a:pt x="2434" y="429"/>
                      <a:pt x="2413" y="424"/>
                      <a:pt x="2385" y="424"/>
                    </a:cubicBezTo>
                    <a:cubicBezTo>
                      <a:pt x="2193" y="424"/>
                      <a:pt x="1655" y="696"/>
                      <a:pt x="1581" y="696"/>
                    </a:cubicBezTo>
                    <a:cubicBezTo>
                      <a:pt x="1476" y="696"/>
                      <a:pt x="1391" y="527"/>
                      <a:pt x="1307" y="338"/>
                    </a:cubicBezTo>
                    <a:cubicBezTo>
                      <a:pt x="1138" y="169"/>
                      <a:pt x="1054" y="0"/>
                      <a:pt x="9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10368;p62">
                <a:extLst>
                  <a:ext uri="{FF2B5EF4-FFF2-40B4-BE49-F238E27FC236}">
                    <a16:creationId xmlns:a16="http://schemas.microsoft.com/office/drawing/2014/main" id="{284D6DA8-03E2-49FA-91D5-0751BD3F004D}"/>
                  </a:ext>
                </a:extLst>
              </p:cNvPr>
              <p:cNvSpPr/>
              <p:nvPr/>
            </p:nvSpPr>
            <p:spPr>
              <a:xfrm flipH="1">
                <a:off x="5300753" y="578010"/>
                <a:ext cx="170138" cy="15519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5691" extrusionOk="0">
                    <a:moveTo>
                      <a:pt x="2803" y="0"/>
                    </a:moveTo>
                    <a:cubicBezTo>
                      <a:pt x="2445" y="0"/>
                      <a:pt x="2108" y="85"/>
                      <a:pt x="2023" y="169"/>
                    </a:cubicBezTo>
                    <a:cubicBezTo>
                      <a:pt x="1918" y="169"/>
                      <a:pt x="1918" y="253"/>
                      <a:pt x="1918" y="338"/>
                    </a:cubicBezTo>
                    <a:cubicBezTo>
                      <a:pt x="1918" y="612"/>
                      <a:pt x="2192" y="1138"/>
                      <a:pt x="2192" y="1138"/>
                    </a:cubicBezTo>
                    <a:cubicBezTo>
                      <a:pt x="2192" y="1138"/>
                      <a:pt x="0" y="1476"/>
                      <a:pt x="0" y="3415"/>
                    </a:cubicBezTo>
                    <a:cubicBezTo>
                      <a:pt x="0" y="4300"/>
                      <a:pt x="253" y="5080"/>
                      <a:pt x="780" y="5691"/>
                    </a:cubicBezTo>
                    <a:cubicBezTo>
                      <a:pt x="1391" y="4995"/>
                      <a:pt x="2108" y="4384"/>
                      <a:pt x="2887" y="3857"/>
                    </a:cubicBezTo>
                    <a:cubicBezTo>
                      <a:pt x="2635" y="3773"/>
                      <a:pt x="2023" y="3583"/>
                      <a:pt x="2023" y="3499"/>
                    </a:cubicBezTo>
                    <a:cubicBezTo>
                      <a:pt x="2023" y="3415"/>
                      <a:pt x="2803" y="3162"/>
                      <a:pt x="2887" y="3162"/>
                    </a:cubicBezTo>
                    <a:cubicBezTo>
                      <a:pt x="2887" y="3056"/>
                      <a:pt x="2887" y="2277"/>
                      <a:pt x="2972" y="2192"/>
                    </a:cubicBezTo>
                    <a:cubicBezTo>
                      <a:pt x="3077" y="2192"/>
                      <a:pt x="3161" y="2361"/>
                      <a:pt x="3330" y="2530"/>
                    </a:cubicBezTo>
                    <a:cubicBezTo>
                      <a:pt x="3414" y="2719"/>
                      <a:pt x="3499" y="2888"/>
                      <a:pt x="3604" y="2888"/>
                    </a:cubicBezTo>
                    <a:cubicBezTo>
                      <a:pt x="3688" y="2888"/>
                      <a:pt x="4215" y="2635"/>
                      <a:pt x="4384" y="2635"/>
                    </a:cubicBezTo>
                    <a:lnTo>
                      <a:pt x="4468" y="2635"/>
                    </a:lnTo>
                    <a:cubicBezTo>
                      <a:pt x="4468" y="2719"/>
                      <a:pt x="4384" y="2804"/>
                      <a:pt x="4300" y="2972"/>
                    </a:cubicBezTo>
                    <a:cubicBezTo>
                      <a:pt x="4911" y="2719"/>
                      <a:pt x="5522" y="2445"/>
                      <a:pt x="6239" y="2192"/>
                    </a:cubicBezTo>
                    <a:cubicBezTo>
                      <a:pt x="5438" y="1138"/>
                      <a:pt x="3857" y="1054"/>
                      <a:pt x="3857" y="1054"/>
                    </a:cubicBezTo>
                    <a:cubicBezTo>
                      <a:pt x="3857" y="1054"/>
                      <a:pt x="4131" y="338"/>
                      <a:pt x="4131" y="169"/>
                    </a:cubicBezTo>
                    <a:lnTo>
                      <a:pt x="4131" y="85"/>
                    </a:lnTo>
                    <a:cubicBezTo>
                      <a:pt x="4131" y="0"/>
                      <a:pt x="3688" y="0"/>
                      <a:pt x="32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10369;p62">
                <a:extLst>
                  <a:ext uri="{FF2B5EF4-FFF2-40B4-BE49-F238E27FC236}">
                    <a16:creationId xmlns:a16="http://schemas.microsoft.com/office/drawing/2014/main" id="{79F1418E-56A8-48AC-B791-399A62AA42DA}"/>
                  </a:ext>
                </a:extLst>
              </p:cNvPr>
              <p:cNvSpPr/>
              <p:nvPr/>
            </p:nvSpPr>
            <p:spPr>
              <a:xfrm flipH="1">
                <a:off x="5349021" y="637786"/>
                <a:ext cx="66702" cy="45432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666" extrusionOk="0">
                    <a:moveTo>
                      <a:pt x="949" y="0"/>
                    </a:moveTo>
                    <a:cubicBezTo>
                      <a:pt x="864" y="85"/>
                      <a:pt x="864" y="864"/>
                      <a:pt x="864" y="970"/>
                    </a:cubicBezTo>
                    <a:cubicBezTo>
                      <a:pt x="780" y="970"/>
                      <a:pt x="0" y="1223"/>
                      <a:pt x="0" y="1307"/>
                    </a:cubicBezTo>
                    <a:cubicBezTo>
                      <a:pt x="0" y="1391"/>
                      <a:pt x="612" y="1581"/>
                      <a:pt x="864" y="1665"/>
                    </a:cubicBezTo>
                    <a:cubicBezTo>
                      <a:pt x="1307" y="1307"/>
                      <a:pt x="1750" y="1054"/>
                      <a:pt x="2277" y="780"/>
                    </a:cubicBezTo>
                    <a:cubicBezTo>
                      <a:pt x="2361" y="612"/>
                      <a:pt x="2445" y="527"/>
                      <a:pt x="2445" y="443"/>
                    </a:cubicBezTo>
                    <a:lnTo>
                      <a:pt x="2361" y="443"/>
                    </a:lnTo>
                    <a:cubicBezTo>
                      <a:pt x="2192" y="443"/>
                      <a:pt x="1665" y="696"/>
                      <a:pt x="1581" y="696"/>
                    </a:cubicBezTo>
                    <a:cubicBezTo>
                      <a:pt x="1476" y="696"/>
                      <a:pt x="1391" y="527"/>
                      <a:pt x="1307" y="338"/>
                    </a:cubicBezTo>
                    <a:cubicBezTo>
                      <a:pt x="1138" y="169"/>
                      <a:pt x="1054" y="0"/>
                      <a:pt x="9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10370;p62">
                <a:extLst>
                  <a:ext uri="{FF2B5EF4-FFF2-40B4-BE49-F238E27FC236}">
                    <a16:creationId xmlns:a16="http://schemas.microsoft.com/office/drawing/2014/main" id="{356848EC-C21A-4B9B-BFF4-5EE4A25805A5}"/>
                  </a:ext>
                </a:extLst>
              </p:cNvPr>
              <p:cNvSpPr/>
              <p:nvPr/>
            </p:nvSpPr>
            <p:spPr>
              <a:xfrm flipH="1">
                <a:off x="5333068" y="721260"/>
                <a:ext cx="84046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829" extrusionOk="0">
                    <a:moveTo>
                      <a:pt x="2665" y="0"/>
                    </a:moveTo>
                    <a:cubicBezTo>
                      <a:pt x="2637" y="0"/>
                      <a:pt x="2609" y="5"/>
                      <a:pt x="2580" y="16"/>
                    </a:cubicBezTo>
                    <a:cubicBezTo>
                      <a:pt x="2214" y="168"/>
                      <a:pt x="1756" y="290"/>
                      <a:pt x="1312" y="290"/>
                    </a:cubicBezTo>
                    <a:cubicBezTo>
                      <a:pt x="1016" y="290"/>
                      <a:pt x="726" y="236"/>
                      <a:pt x="473" y="101"/>
                    </a:cubicBezTo>
                    <a:cubicBezTo>
                      <a:pt x="422" y="46"/>
                      <a:pt x="371" y="23"/>
                      <a:pt x="324" y="23"/>
                    </a:cubicBezTo>
                    <a:cubicBezTo>
                      <a:pt x="132" y="23"/>
                      <a:pt x="1" y="391"/>
                      <a:pt x="220" y="543"/>
                    </a:cubicBezTo>
                    <a:cubicBezTo>
                      <a:pt x="588" y="742"/>
                      <a:pt x="1018" y="829"/>
                      <a:pt x="1453" y="829"/>
                    </a:cubicBezTo>
                    <a:cubicBezTo>
                      <a:pt x="1939" y="829"/>
                      <a:pt x="2432" y="721"/>
                      <a:pt x="2854" y="543"/>
                    </a:cubicBezTo>
                    <a:cubicBezTo>
                      <a:pt x="3081" y="373"/>
                      <a:pt x="2902" y="0"/>
                      <a:pt x="26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10371;p62">
                <a:extLst>
                  <a:ext uri="{FF2B5EF4-FFF2-40B4-BE49-F238E27FC236}">
                    <a16:creationId xmlns:a16="http://schemas.microsoft.com/office/drawing/2014/main" id="{2D975C7A-2983-419D-8F22-7C79FFFD65CE}"/>
                  </a:ext>
                </a:extLst>
              </p:cNvPr>
              <p:cNvSpPr/>
              <p:nvPr/>
            </p:nvSpPr>
            <p:spPr>
              <a:xfrm flipH="1">
                <a:off x="5306916" y="679400"/>
                <a:ext cx="31333" cy="41832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534" extrusionOk="0">
                    <a:moveTo>
                      <a:pt x="847" y="0"/>
                    </a:moveTo>
                    <a:cubicBezTo>
                      <a:pt x="730" y="0"/>
                      <a:pt x="610" y="68"/>
                      <a:pt x="574" y="224"/>
                    </a:cubicBezTo>
                    <a:cubicBezTo>
                      <a:pt x="489" y="498"/>
                      <a:pt x="405" y="835"/>
                      <a:pt x="131" y="1109"/>
                    </a:cubicBezTo>
                    <a:cubicBezTo>
                      <a:pt x="1" y="1239"/>
                      <a:pt x="185" y="1533"/>
                      <a:pt x="354" y="1533"/>
                    </a:cubicBezTo>
                    <a:cubicBezTo>
                      <a:pt x="403" y="1533"/>
                      <a:pt x="451" y="1508"/>
                      <a:pt x="489" y="1446"/>
                    </a:cubicBezTo>
                    <a:cubicBezTo>
                      <a:pt x="742" y="1109"/>
                      <a:pt x="1016" y="751"/>
                      <a:pt x="1101" y="308"/>
                    </a:cubicBezTo>
                    <a:cubicBezTo>
                      <a:pt x="1148" y="117"/>
                      <a:pt x="1000" y="0"/>
                      <a:pt x="8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" name="Google Shape;10372;p62">
              <a:extLst>
                <a:ext uri="{FF2B5EF4-FFF2-40B4-BE49-F238E27FC236}">
                  <a16:creationId xmlns:a16="http://schemas.microsoft.com/office/drawing/2014/main" id="{9740A1F0-149E-49B4-940E-10D57ECDD346}"/>
                </a:ext>
              </a:extLst>
            </p:cNvPr>
            <p:cNvGrpSpPr/>
            <p:nvPr/>
          </p:nvGrpSpPr>
          <p:grpSpPr>
            <a:xfrm>
              <a:off x="7888170" y="-19342"/>
              <a:ext cx="251757" cy="1079974"/>
              <a:chOff x="8040570" y="218783"/>
              <a:chExt cx="251757" cy="1079974"/>
            </a:xfrm>
          </p:grpSpPr>
          <p:sp>
            <p:nvSpPr>
              <p:cNvPr id="828" name="Google Shape;10373;p62">
                <a:extLst>
                  <a:ext uri="{FF2B5EF4-FFF2-40B4-BE49-F238E27FC236}">
                    <a16:creationId xmlns:a16="http://schemas.microsoft.com/office/drawing/2014/main" id="{98878D90-5D82-47EC-B874-C9D56B13784F}"/>
                  </a:ext>
                </a:extLst>
              </p:cNvPr>
              <p:cNvSpPr/>
              <p:nvPr/>
            </p:nvSpPr>
            <p:spPr>
              <a:xfrm flipH="1">
                <a:off x="8162985" y="218783"/>
                <a:ext cx="9217" cy="72996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6768" extrusionOk="0">
                    <a:moveTo>
                      <a:pt x="0" y="1"/>
                    </a:moveTo>
                    <a:lnTo>
                      <a:pt x="0" y="26767"/>
                    </a:lnTo>
                    <a:lnTo>
                      <a:pt x="337" y="2676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10374;p62">
                <a:extLst>
                  <a:ext uri="{FF2B5EF4-FFF2-40B4-BE49-F238E27FC236}">
                    <a16:creationId xmlns:a16="http://schemas.microsoft.com/office/drawing/2014/main" id="{A0FA0A92-BA47-4221-9678-22B5ED1A9382}"/>
                  </a:ext>
                </a:extLst>
              </p:cNvPr>
              <p:cNvSpPr/>
              <p:nvPr/>
            </p:nvSpPr>
            <p:spPr>
              <a:xfrm flipH="1">
                <a:off x="8040570" y="910786"/>
                <a:ext cx="251757" cy="387970"/>
              </a:xfrm>
              <a:custGeom>
                <a:avLst/>
                <a:gdLst/>
                <a:ahLst/>
                <a:cxnLst/>
                <a:rect l="l" t="t" r="r" b="b"/>
                <a:pathLst>
                  <a:path w="9232" h="14227" extrusionOk="0">
                    <a:moveTo>
                      <a:pt x="4816" y="0"/>
                    </a:moveTo>
                    <a:cubicBezTo>
                      <a:pt x="4026" y="0"/>
                      <a:pt x="3214" y="85"/>
                      <a:pt x="3077" y="253"/>
                    </a:cubicBezTo>
                    <a:cubicBezTo>
                      <a:pt x="2825" y="696"/>
                      <a:pt x="3604" y="1834"/>
                      <a:pt x="3604" y="1834"/>
                    </a:cubicBezTo>
                    <a:cubicBezTo>
                      <a:pt x="0" y="8873"/>
                      <a:pt x="5016" y="14227"/>
                      <a:pt x="5016" y="14227"/>
                    </a:cubicBezTo>
                    <a:cubicBezTo>
                      <a:pt x="9232" y="8157"/>
                      <a:pt x="5796" y="1834"/>
                      <a:pt x="5796" y="1834"/>
                    </a:cubicBezTo>
                    <a:cubicBezTo>
                      <a:pt x="5796" y="1834"/>
                      <a:pt x="6513" y="696"/>
                      <a:pt x="6429" y="253"/>
                    </a:cubicBezTo>
                    <a:cubicBezTo>
                      <a:pt x="6376" y="85"/>
                      <a:pt x="5607" y="0"/>
                      <a:pt x="48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10375;p62">
                <a:extLst>
                  <a:ext uri="{FF2B5EF4-FFF2-40B4-BE49-F238E27FC236}">
                    <a16:creationId xmlns:a16="http://schemas.microsoft.com/office/drawing/2014/main" id="{5064618B-443B-4CB0-94BA-1C119B1F91B4}"/>
                  </a:ext>
                </a:extLst>
              </p:cNvPr>
              <p:cNvSpPr/>
              <p:nvPr/>
            </p:nvSpPr>
            <p:spPr>
              <a:xfrm flipH="1">
                <a:off x="8122189" y="1188395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90" y="0"/>
                    </a:moveTo>
                    <a:cubicBezTo>
                      <a:pt x="106" y="0"/>
                      <a:pt x="0" y="84"/>
                      <a:pt x="0" y="274"/>
                    </a:cubicBezTo>
                    <a:cubicBezTo>
                      <a:pt x="0" y="358"/>
                      <a:pt x="106" y="443"/>
                      <a:pt x="190" y="443"/>
                    </a:cubicBezTo>
                    <a:cubicBezTo>
                      <a:pt x="274" y="443"/>
                      <a:pt x="443" y="358"/>
                      <a:pt x="443" y="274"/>
                    </a:cubicBezTo>
                    <a:cubicBezTo>
                      <a:pt x="443" y="84"/>
                      <a:pt x="274" y="0"/>
                      <a:pt x="190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10376;p62">
                <a:extLst>
                  <a:ext uri="{FF2B5EF4-FFF2-40B4-BE49-F238E27FC236}">
                    <a16:creationId xmlns:a16="http://schemas.microsoft.com/office/drawing/2014/main" id="{3181B025-3760-4994-B492-F6E0B2FE2FB2}"/>
                  </a:ext>
                </a:extLst>
              </p:cNvPr>
              <p:cNvSpPr/>
              <p:nvPr/>
            </p:nvSpPr>
            <p:spPr>
              <a:xfrm flipH="1">
                <a:off x="8157803" y="1176314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169" y="1"/>
                    </a:moveTo>
                    <a:cubicBezTo>
                      <a:pt x="85" y="1"/>
                      <a:pt x="1" y="85"/>
                      <a:pt x="1" y="275"/>
                    </a:cubicBezTo>
                    <a:cubicBezTo>
                      <a:pt x="1" y="359"/>
                      <a:pt x="85" y="443"/>
                      <a:pt x="169" y="443"/>
                    </a:cubicBezTo>
                    <a:cubicBezTo>
                      <a:pt x="253" y="443"/>
                      <a:pt x="443" y="359"/>
                      <a:pt x="443" y="275"/>
                    </a:cubicBezTo>
                    <a:cubicBezTo>
                      <a:pt x="443" y="85"/>
                      <a:pt x="253" y="1"/>
                      <a:pt x="169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10377;p62">
                <a:extLst>
                  <a:ext uri="{FF2B5EF4-FFF2-40B4-BE49-F238E27FC236}">
                    <a16:creationId xmlns:a16="http://schemas.microsoft.com/office/drawing/2014/main" id="{19835058-7883-4529-B6B4-366CBC765C89}"/>
                  </a:ext>
                </a:extLst>
              </p:cNvPr>
              <p:cNvSpPr/>
              <p:nvPr/>
            </p:nvSpPr>
            <p:spPr>
              <a:xfrm flipH="1">
                <a:off x="8100346" y="987224"/>
                <a:ext cx="117261" cy="81646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994" extrusionOk="0">
                    <a:moveTo>
                      <a:pt x="422" y="1"/>
                    </a:moveTo>
                    <a:cubicBezTo>
                      <a:pt x="253" y="443"/>
                      <a:pt x="85" y="886"/>
                      <a:pt x="0" y="1328"/>
                    </a:cubicBezTo>
                    <a:cubicBezTo>
                      <a:pt x="1391" y="1940"/>
                      <a:pt x="2803" y="2466"/>
                      <a:pt x="4300" y="2993"/>
                    </a:cubicBezTo>
                    <a:cubicBezTo>
                      <a:pt x="4110" y="2192"/>
                      <a:pt x="4026" y="1581"/>
                      <a:pt x="3857" y="970"/>
                    </a:cubicBezTo>
                    <a:cubicBezTo>
                      <a:pt x="2719" y="612"/>
                      <a:pt x="1581" y="359"/>
                      <a:pt x="4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10378;p62">
                <a:extLst>
                  <a:ext uri="{FF2B5EF4-FFF2-40B4-BE49-F238E27FC236}">
                    <a16:creationId xmlns:a16="http://schemas.microsoft.com/office/drawing/2014/main" id="{7AD2B6C9-B853-49B8-9802-E5A03B1BB920}"/>
                  </a:ext>
                </a:extLst>
              </p:cNvPr>
              <p:cNvSpPr/>
              <p:nvPr/>
            </p:nvSpPr>
            <p:spPr>
              <a:xfrm flipH="1">
                <a:off x="8117008" y="909913"/>
                <a:ext cx="69566" cy="22171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813" extrusionOk="0">
                    <a:moveTo>
                      <a:pt x="808" y="1"/>
                    </a:moveTo>
                    <a:cubicBezTo>
                      <a:pt x="523" y="1"/>
                      <a:pt x="243" y="11"/>
                      <a:pt x="0" y="32"/>
                    </a:cubicBezTo>
                    <a:cubicBezTo>
                      <a:pt x="780" y="285"/>
                      <a:pt x="1665" y="559"/>
                      <a:pt x="2445" y="812"/>
                    </a:cubicBezTo>
                    <a:cubicBezTo>
                      <a:pt x="2551" y="644"/>
                      <a:pt x="2551" y="475"/>
                      <a:pt x="2551" y="285"/>
                    </a:cubicBezTo>
                    <a:cubicBezTo>
                      <a:pt x="2551" y="96"/>
                      <a:pt x="1661" y="1"/>
                      <a:pt x="808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10379;p62">
                <a:extLst>
                  <a:ext uri="{FF2B5EF4-FFF2-40B4-BE49-F238E27FC236}">
                    <a16:creationId xmlns:a16="http://schemas.microsoft.com/office/drawing/2014/main" id="{C8052BEC-A90F-4BCA-BDEB-6C38F98F47E7}"/>
                  </a:ext>
                </a:extLst>
              </p:cNvPr>
              <p:cNvSpPr/>
              <p:nvPr/>
            </p:nvSpPr>
            <p:spPr>
              <a:xfrm flipH="1">
                <a:off x="8114717" y="1075742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69" y="0"/>
                    </a:moveTo>
                    <a:cubicBezTo>
                      <a:pt x="85" y="0"/>
                      <a:pt x="0" y="85"/>
                      <a:pt x="0" y="190"/>
                    </a:cubicBezTo>
                    <a:cubicBezTo>
                      <a:pt x="0" y="359"/>
                      <a:pt x="85" y="443"/>
                      <a:pt x="169" y="443"/>
                    </a:cubicBezTo>
                    <a:cubicBezTo>
                      <a:pt x="359" y="443"/>
                      <a:pt x="443" y="359"/>
                      <a:pt x="443" y="190"/>
                    </a:cubicBezTo>
                    <a:cubicBezTo>
                      <a:pt x="443" y="85"/>
                      <a:pt x="359" y="0"/>
                      <a:pt x="169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10380;p62">
                <a:extLst>
                  <a:ext uri="{FF2B5EF4-FFF2-40B4-BE49-F238E27FC236}">
                    <a16:creationId xmlns:a16="http://schemas.microsoft.com/office/drawing/2014/main" id="{F33802AA-F848-4323-9D54-9C905A9D9204}"/>
                  </a:ext>
                </a:extLst>
              </p:cNvPr>
              <p:cNvSpPr/>
              <p:nvPr/>
            </p:nvSpPr>
            <p:spPr>
              <a:xfrm flipH="1">
                <a:off x="8157803" y="1063662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53" y="1"/>
                    </a:moveTo>
                    <a:cubicBezTo>
                      <a:pt x="169" y="1"/>
                      <a:pt x="1" y="106"/>
                      <a:pt x="1" y="275"/>
                    </a:cubicBezTo>
                    <a:cubicBezTo>
                      <a:pt x="1" y="359"/>
                      <a:pt x="169" y="443"/>
                      <a:pt x="253" y="443"/>
                    </a:cubicBezTo>
                    <a:cubicBezTo>
                      <a:pt x="359" y="443"/>
                      <a:pt x="443" y="359"/>
                      <a:pt x="443" y="275"/>
                    </a:cubicBezTo>
                    <a:cubicBezTo>
                      <a:pt x="443" y="106"/>
                      <a:pt x="359" y="1"/>
                      <a:pt x="253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10381;p62">
                <a:extLst>
                  <a:ext uri="{FF2B5EF4-FFF2-40B4-BE49-F238E27FC236}">
                    <a16:creationId xmlns:a16="http://schemas.microsoft.com/office/drawing/2014/main" id="{6F5E6560-BAA2-446D-BC8E-4BBEB7C4BE5F}"/>
                  </a:ext>
                </a:extLst>
              </p:cNvPr>
              <p:cNvSpPr/>
              <p:nvPr/>
            </p:nvSpPr>
            <p:spPr>
              <a:xfrm flipH="1">
                <a:off x="8098028" y="1071134"/>
                <a:ext cx="131660" cy="93127"/>
              </a:xfrm>
              <a:custGeom>
                <a:avLst/>
                <a:gdLst/>
                <a:ahLst/>
                <a:cxnLst/>
                <a:rect l="l" t="t" r="r" b="b"/>
                <a:pathLst>
                  <a:path w="4828" h="3415" extrusionOk="0">
                    <a:moveTo>
                      <a:pt x="85" y="1"/>
                    </a:moveTo>
                    <a:cubicBezTo>
                      <a:pt x="1" y="612"/>
                      <a:pt x="1" y="1223"/>
                      <a:pt x="85" y="1834"/>
                    </a:cubicBezTo>
                    <a:cubicBezTo>
                      <a:pt x="1581" y="2361"/>
                      <a:pt x="3162" y="2888"/>
                      <a:pt x="4743" y="3415"/>
                    </a:cubicBezTo>
                    <a:cubicBezTo>
                      <a:pt x="4827" y="2888"/>
                      <a:pt x="4827" y="2361"/>
                      <a:pt x="4827" y="1834"/>
                    </a:cubicBezTo>
                    <a:cubicBezTo>
                      <a:pt x="3246" y="1223"/>
                      <a:pt x="1666" y="612"/>
                      <a:pt x="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10382;p62">
                <a:extLst>
                  <a:ext uri="{FF2B5EF4-FFF2-40B4-BE49-F238E27FC236}">
                    <a16:creationId xmlns:a16="http://schemas.microsoft.com/office/drawing/2014/main" id="{9ECA6AA3-35B0-49E0-B8EC-CC32A8FC53B0}"/>
                  </a:ext>
                </a:extLst>
              </p:cNvPr>
              <p:cNvSpPr/>
              <p:nvPr/>
            </p:nvSpPr>
            <p:spPr>
              <a:xfrm flipH="1">
                <a:off x="8122189" y="1210238"/>
                <a:ext cx="86228" cy="8851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3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01" y="2002"/>
                      <a:pt x="1939" y="3246"/>
                      <a:pt x="1939" y="3246"/>
                    </a:cubicBezTo>
                    <a:cubicBezTo>
                      <a:pt x="2466" y="2529"/>
                      <a:pt x="2909" y="1834"/>
                      <a:pt x="3162" y="1054"/>
                    </a:cubicBezTo>
                    <a:cubicBezTo>
                      <a:pt x="2108" y="696"/>
                      <a:pt x="1054" y="337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10383;p62">
                <a:extLst>
                  <a:ext uri="{FF2B5EF4-FFF2-40B4-BE49-F238E27FC236}">
                    <a16:creationId xmlns:a16="http://schemas.microsoft.com/office/drawing/2014/main" id="{B25DC6A4-BBED-452A-B0D8-E22C258D5F53}"/>
                  </a:ext>
                </a:extLst>
              </p:cNvPr>
              <p:cNvSpPr/>
              <p:nvPr/>
            </p:nvSpPr>
            <p:spPr>
              <a:xfrm flipH="1">
                <a:off x="8098028" y="917685"/>
                <a:ext cx="69593" cy="378780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3890" extrusionOk="0">
                    <a:moveTo>
                      <a:pt x="1856" y="0"/>
                    </a:moveTo>
                    <a:cubicBezTo>
                      <a:pt x="1856" y="0"/>
                      <a:pt x="1856" y="0"/>
                      <a:pt x="1856" y="0"/>
                    </a:cubicBezTo>
                    <a:lnTo>
                      <a:pt x="1856" y="0"/>
                    </a:lnTo>
                    <a:close/>
                    <a:moveTo>
                      <a:pt x="1856" y="0"/>
                    </a:moveTo>
                    <a:cubicBezTo>
                      <a:pt x="1856" y="39"/>
                      <a:pt x="1856" y="78"/>
                      <a:pt x="1855" y="115"/>
                    </a:cubicBezTo>
                    <a:lnTo>
                      <a:pt x="1855" y="115"/>
                    </a:lnTo>
                    <a:cubicBezTo>
                      <a:pt x="1855" y="105"/>
                      <a:pt x="1856" y="94"/>
                      <a:pt x="1856" y="85"/>
                    </a:cubicBezTo>
                    <a:lnTo>
                      <a:pt x="1856" y="0"/>
                    </a:lnTo>
                    <a:close/>
                    <a:moveTo>
                      <a:pt x="1" y="0"/>
                    </a:moveTo>
                    <a:cubicBezTo>
                      <a:pt x="1" y="970"/>
                      <a:pt x="1" y="1939"/>
                      <a:pt x="85" y="2993"/>
                    </a:cubicBezTo>
                    <a:cubicBezTo>
                      <a:pt x="683" y="3158"/>
                      <a:pt x="1300" y="3343"/>
                      <a:pt x="1978" y="3509"/>
                    </a:cubicBezTo>
                    <a:lnTo>
                      <a:pt x="1978" y="3509"/>
                    </a:lnTo>
                    <a:cubicBezTo>
                      <a:pt x="1618" y="2315"/>
                      <a:pt x="1223" y="1581"/>
                      <a:pt x="1223" y="1581"/>
                    </a:cubicBezTo>
                    <a:cubicBezTo>
                      <a:pt x="1223" y="1581"/>
                      <a:pt x="1568" y="1006"/>
                      <a:pt x="1749" y="527"/>
                    </a:cubicBezTo>
                    <a:lnTo>
                      <a:pt x="1749" y="527"/>
                    </a:lnTo>
                    <a:cubicBezTo>
                      <a:pt x="1749" y="527"/>
                      <a:pt x="1750" y="527"/>
                      <a:pt x="1750" y="527"/>
                    </a:cubicBezTo>
                    <a:cubicBezTo>
                      <a:pt x="1834" y="393"/>
                      <a:pt x="1851" y="259"/>
                      <a:pt x="1855" y="115"/>
                    </a:cubicBezTo>
                    <a:lnTo>
                      <a:pt x="1855" y="115"/>
                    </a:lnTo>
                    <a:cubicBezTo>
                      <a:pt x="1848" y="227"/>
                      <a:pt x="1807" y="372"/>
                      <a:pt x="1749" y="527"/>
                    </a:cubicBezTo>
                    <a:lnTo>
                      <a:pt x="1749" y="527"/>
                    </a:lnTo>
                    <a:cubicBezTo>
                      <a:pt x="1138" y="358"/>
                      <a:pt x="612" y="190"/>
                      <a:pt x="1" y="0"/>
                    </a:cubicBezTo>
                    <a:close/>
                    <a:moveTo>
                      <a:pt x="1666" y="5796"/>
                    </a:moveTo>
                    <a:cubicBezTo>
                      <a:pt x="1856" y="5796"/>
                      <a:pt x="1940" y="5881"/>
                      <a:pt x="1940" y="5986"/>
                    </a:cubicBezTo>
                    <a:cubicBezTo>
                      <a:pt x="1940" y="6155"/>
                      <a:pt x="1856" y="6239"/>
                      <a:pt x="1666" y="6239"/>
                    </a:cubicBezTo>
                    <a:cubicBezTo>
                      <a:pt x="1582" y="6239"/>
                      <a:pt x="1497" y="6155"/>
                      <a:pt x="1497" y="5986"/>
                    </a:cubicBezTo>
                    <a:cubicBezTo>
                      <a:pt x="1497" y="5881"/>
                      <a:pt x="1582" y="5796"/>
                      <a:pt x="1666" y="5796"/>
                    </a:cubicBezTo>
                    <a:close/>
                    <a:moveTo>
                      <a:pt x="1978" y="3509"/>
                    </a:moveTo>
                    <a:lnTo>
                      <a:pt x="1978" y="3509"/>
                    </a:lnTo>
                    <a:cubicBezTo>
                      <a:pt x="2151" y="4085"/>
                      <a:pt x="2316" y="4769"/>
                      <a:pt x="2424" y="5529"/>
                    </a:cubicBezTo>
                    <a:lnTo>
                      <a:pt x="2424" y="5529"/>
                    </a:lnTo>
                    <a:cubicBezTo>
                      <a:pt x="1638" y="5257"/>
                      <a:pt x="872" y="4927"/>
                      <a:pt x="85" y="4658"/>
                    </a:cubicBezTo>
                    <a:lnTo>
                      <a:pt x="85" y="5354"/>
                    </a:lnTo>
                    <a:lnTo>
                      <a:pt x="169" y="5354"/>
                    </a:lnTo>
                    <a:cubicBezTo>
                      <a:pt x="275" y="5354"/>
                      <a:pt x="359" y="5459"/>
                      <a:pt x="359" y="5628"/>
                    </a:cubicBezTo>
                    <a:cubicBezTo>
                      <a:pt x="359" y="5712"/>
                      <a:pt x="275" y="5796"/>
                      <a:pt x="169" y="5796"/>
                    </a:cubicBezTo>
                    <a:lnTo>
                      <a:pt x="85" y="5796"/>
                    </a:lnTo>
                    <a:lnTo>
                      <a:pt x="85" y="6513"/>
                    </a:lnTo>
                    <a:cubicBezTo>
                      <a:pt x="970" y="6850"/>
                      <a:pt x="1750" y="7208"/>
                      <a:pt x="2550" y="7461"/>
                    </a:cubicBezTo>
                    <a:lnTo>
                      <a:pt x="2550" y="7461"/>
                    </a:lnTo>
                    <a:cubicBezTo>
                      <a:pt x="2551" y="7405"/>
                      <a:pt x="2551" y="7349"/>
                      <a:pt x="2551" y="7293"/>
                    </a:cubicBezTo>
                    <a:cubicBezTo>
                      <a:pt x="2551" y="6672"/>
                      <a:pt x="2503" y="6080"/>
                      <a:pt x="2424" y="5529"/>
                    </a:cubicBezTo>
                    <a:lnTo>
                      <a:pt x="2424" y="5529"/>
                    </a:lnTo>
                    <a:cubicBezTo>
                      <a:pt x="2438" y="5534"/>
                      <a:pt x="2453" y="5538"/>
                      <a:pt x="2467" y="5543"/>
                    </a:cubicBezTo>
                    <a:cubicBezTo>
                      <a:pt x="2277" y="4742"/>
                      <a:pt x="2193" y="4131"/>
                      <a:pt x="2024" y="3520"/>
                    </a:cubicBezTo>
                    <a:cubicBezTo>
                      <a:pt x="2009" y="3516"/>
                      <a:pt x="1993" y="3513"/>
                      <a:pt x="1978" y="3509"/>
                    </a:cubicBezTo>
                    <a:close/>
                    <a:moveTo>
                      <a:pt x="1413" y="9927"/>
                    </a:moveTo>
                    <a:cubicBezTo>
                      <a:pt x="1497" y="9927"/>
                      <a:pt x="1666" y="10011"/>
                      <a:pt x="1666" y="10201"/>
                    </a:cubicBezTo>
                    <a:cubicBezTo>
                      <a:pt x="1666" y="10285"/>
                      <a:pt x="1497" y="10370"/>
                      <a:pt x="1413" y="10370"/>
                    </a:cubicBezTo>
                    <a:cubicBezTo>
                      <a:pt x="1329" y="10370"/>
                      <a:pt x="1223" y="10285"/>
                      <a:pt x="1223" y="10201"/>
                    </a:cubicBezTo>
                    <a:cubicBezTo>
                      <a:pt x="1223" y="10011"/>
                      <a:pt x="1329" y="9927"/>
                      <a:pt x="1413" y="9927"/>
                    </a:cubicBezTo>
                    <a:close/>
                    <a:moveTo>
                      <a:pt x="2550" y="7461"/>
                    </a:moveTo>
                    <a:lnTo>
                      <a:pt x="2550" y="7461"/>
                    </a:lnTo>
                    <a:cubicBezTo>
                      <a:pt x="2544" y="7970"/>
                      <a:pt x="2509" y="8495"/>
                      <a:pt x="2436" y="9032"/>
                    </a:cubicBezTo>
                    <a:lnTo>
                      <a:pt x="2436" y="9032"/>
                    </a:lnTo>
                    <a:cubicBezTo>
                      <a:pt x="1646" y="8782"/>
                      <a:pt x="877" y="8512"/>
                      <a:pt x="169" y="8262"/>
                    </a:cubicBezTo>
                    <a:lnTo>
                      <a:pt x="169" y="9485"/>
                    </a:lnTo>
                    <a:cubicBezTo>
                      <a:pt x="275" y="9569"/>
                      <a:pt x="359" y="9674"/>
                      <a:pt x="359" y="9759"/>
                    </a:cubicBezTo>
                    <a:cubicBezTo>
                      <a:pt x="359" y="9843"/>
                      <a:pt x="275" y="9927"/>
                      <a:pt x="169" y="9927"/>
                    </a:cubicBezTo>
                    <a:lnTo>
                      <a:pt x="169" y="11255"/>
                    </a:lnTo>
                    <a:cubicBezTo>
                      <a:pt x="696" y="11424"/>
                      <a:pt x="1223" y="11592"/>
                      <a:pt x="1666" y="11782"/>
                    </a:cubicBezTo>
                    <a:cubicBezTo>
                      <a:pt x="1413" y="12477"/>
                      <a:pt x="1055" y="13173"/>
                      <a:pt x="612" y="13889"/>
                    </a:cubicBezTo>
                    <a:cubicBezTo>
                      <a:pt x="1693" y="12230"/>
                      <a:pt x="2224" y="10582"/>
                      <a:pt x="2436" y="9032"/>
                    </a:cubicBezTo>
                    <a:lnTo>
                      <a:pt x="2436" y="9032"/>
                    </a:lnTo>
                    <a:cubicBezTo>
                      <a:pt x="2446" y="9035"/>
                      <a:pt x="2456" y="9039"/>
                      <a:pt x="2467" y="9042"/>
                    </a:cubicBezTo>
                    <a:cubicBezTo>
                      <a:pt x="2551" y="8515"/>
                      <a:pt x="2551" y="7988"/>
                      <a:pt x="2551" y="7461"/>
                    </a:cubicBezTo>
                    <a:cubicBezTo>
                      <a:pt x="2551" y="7461"/>
                      <a:pt x="2550" y="7461"/>
                      <a:pt x="2550" y="7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10384;p62">
                <a:extLst>
                  <a:ext uri="{FF2B5EF4-FFF2-40B4-BE49-F238E27FC236}">
                    <a16:creationId xmlns:a16="http://schemas.microsoft.com/office/drawing/2014/main" id="{1C210E59-D686-48DC-A295-CDC6500C9640}"/>
                  </a:ext>
                </a:extLst>
              </p:cNvPr>
              <p:cNvSpPr/>
              <p:nvPr/>
            </p:nvSpPr>
            <p:spPr>
              <a:xfrm flipH="1">
                <a:off x="8122189" y="1188395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90" y="0"/>
                    </a:moveTo>
                    <a:cubicBezTo>
                      <a:pt x="106" y="0"/>
                      <a:pt x="0" y="84"/>
                      <a:pt x="0" y="274"/>
                    </a:cubicBezTo>
                    <a:cubicBezTo>
                      <a:pt x="0" y="358"/>
                      <a:pt x="106" y="443"/>
                      <a:pt x="190" y="443"/>
                    </a:cubicBezTo>
                    <a:cubicBezTo>
                      <a:pt x="274" y="443"/>
                      <a:pt x="443" y="358"/>
                      <a:pt x="443" y="274"/>
                    </a:cubicBezTo>
                    <a:cubicBezTo>
                      <a:pt x="443" y="84"/>
                      <a:pt x="274" y="0"/>
                      <a:pt x="190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10385;p62">
                <a:extLst>
                  <a:ext uri="{FF2B5EF4-FFF2-40B4-BE49-F238E27FC236}">
                    <a16:creationId xmlns:a16="http://schemas.microsoft.com/office/drawing/2014/main" id="{D68EFEA7-1EB0-4BC3-9C1F-5335603BE792}"/>
                  </a:ext>
                </a:extLst>
              </p:cNvPr>
              <p:cNvSpPr/>
              <p:nvPr/>
            </p:nvSpPr>
            <p:spPr>
              <a:xfrm flipH="1">
                <a:off x="8157803" y="1176314"/>
                <a:ext cx="5209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44" extrusionOk="0">
                    <a:moveTo>
                      <a:pt x="0" y="1"/>
                    </a:moveTo>
                    <a:lnTo>
                      <a:pt x="0" y="443"/>
                    </a:lnTo>
                    <a:cubicBezTo>
                      <a:pt x="106" y="443"/>
                      <a:pt x="190" y="359"/>
                      <a:pt x="190" y="275"/>
                    </a:cubicBezTo>
                    <a:cubicBezTo>
                      <a:pt x="190" y="190"/>
                      <a:pt x="106" y="85"/>
                      <a:pt x="0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10386;p62">
                <a:extLst>
                  <a:ext uri="{FF2B5EF4-FFF2-40B4-BE49-F238E27FC236}">
                    <a16:creationId xmlns:a16="http://schemas.microsoft.com/office/drawing/2014/main" id="{4742DE0C-B646-4AC4-91BB-ED5B97401F52}"/>
                  </a:ext>
                </a:extLst>
              </p:cNvPr>
              <p:cNvSpPr/>
              <p:nvPr/>
            </p:nvSpPr>
            <p:spPr>
              <a:xfrm flipH="1">
                <a:off x="8100346" y="999305"/>
                <a:ext cx="64957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551" extrusionOk="0">
                    <a:moveTo>
                      <a:pt x="0" y="0"/>
                    </a:moveTo>
                    <a:lnTo>
                      <a:pt x="0" y="1665"/>
                    </a:lnTo>
                    <a:cubicBezTo>
                      <a:pt x="801" y="1939"/>
                      <a:pt x="1581" y="2276"/>
                      <a:pt x="2382" y="2550"/>
                    </a:cubicBezTo>
                    <a:cubicBezTo>
                      <a:pt x="2192" y="1749"/>
                      <a:pt x="2108" y="1138"/>
                      <a:pt x="1939" y="527"/>
                    </a:cubicBezTo>
                    <a:cubicBezTo>
                      <a:pt x="1244" y="358"/>
                      <a:pt x="611" y="169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10387;p62">
                <a:extLst>
                  <a:ext uri="{FF2B5EF4-FFF2-40B4-BE49-F238E27FC236}">
                    <a16:creationId xmlns:a16="http://schemas.microsoft.com/office/drawing/2014/main" id="{FA006EE4-3F17-465E-8894-B8534DC626C6}"/>
                  </a:ext>
                </a:extLst>
              </p:cNvPr>
              <p:cNvSpPr/>
              <p:nvPr/>
            </p:nvSpPr>
            <p:spPr>
              <a:xfrm flipH="1">
                <a:off x="8117008" y="910786"/>
                <a:ext cx="50613" cy="21298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781" extrusionOk="0">
                    <a:moveTo>
                      <a:pt x="1" y="0"/>
                    </a:moveTo>
                    <a:lnTo>
                      <a:pt x="1" y="253"/>
                    </a:lnTo>
                    <a:cubicBezTo>
                      <a:pt x="612" y="443"/>
                      <a:pt x="1139" y="612"/>
                      <a:pt x="1750" y="780"/>
                    </a:cubicBezTo>
                    <a:cubicBezTo>
                      <a:pt x="1856" y="612"/>
                      <a:pt x="1856" y="443"/>
                      <a:pt x="1856" y="253"/>
                    </a:cubicBezTo>
                    <a:cubicBezTo>
                      <a:pt x="1856" y="169"/>
                      <a:pt x="1666" y="169"/>
                      <a:pt x="1497" y="85"/>
                    </a:cubicBezTo>
                    <a:cubicBezTo>
                      <a:pt x="1139" y="0"/>
                      <a:pt x="696" y="0"/>
                      <a:pt x="2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10388;p62">
                <a:extLst>
                  <a:ext uri="{FF2B5EF4-FFF2-40B4-BE49-F238E27FC236}">
                    <a16:creationId xmlns:a16="http://schemas.microsoft.com/office/drawing/2014/main" id="{7F8E4CC7-BCC2-4070-AEB1-7629713B711F}"/>
                  </a:ext>
                </a:extLst>
              </p:cNvPr>
              <p:cNvSpPr/>
              <p:nvPr/>
            </p:nvSpPr>
            <p:spPr>
              <a:xfrm flipH="1">
                <a:off x="8150904" y="1291257"/>
                <a:ext cx="9245" cy="5209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91" extrusionOk="0">
                    <a:moveTo>
                      <a:pt x="254" y="190"/>
                    </a:moveTo>
                    <a:lnTo>
                      <a:pt x="254" y="190"/>
                    </a:lnTo>
                    <a:lnTo>
                      <a:pt x="254" y="190"/>
                    </a:lnTo>
                    <a:close/>
                    <a:moveTo>
                      <a:pt x="338" y="190"/>
                    </a:moveTo>
                    <a:lnTo>
                      <a:pt x="254" y="190"/>
                    </a:lnTo>
                    <a:lnTo>
                      <a:pt x="338" y="190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10389;p62">
                <a:extLst>
                  <a:ext uri="{FF2B5EF4-FFF2-40B4-BE49-F238E27FC236}">
                    <a16:creationId xmlns:a16="http://schemas.microsoft.com/office/drawing/2014/main" id="{4692C961-D643-42DA-A935-060583151329}"/>
                  </a:ext>
                </a:extLst>
              </p:cNvPr>
              <p:cNvSpPr/>
              <p:nvPr/>
            </p:nvSpPr>
            <p:spPr>
              <a:xfrm flipH="1">
                <a:off x="8155513" y="12987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10390;p62">
                <a:extLst>
                  <a:ext uri="{FF2B5EF4-FFF2-40B4-BE49-F238E27FC236}">
                    <a16:creationId xmlns:a16="http://schemas.microsoft.com/office/drawing/2014/main" id="{570BDC2A-1D05-46D3-81BA-260BBD402863}"/>
                  </a:ext>
                </a:extLst>
              </p:cNvPr>
              <p:cNvSpPr/>
              <p:nvPr/>
            </p:nvSpPr>
            <p:spPr>
              <a:xfrm flipH="1">
                <a:off x="8114717" y="1075742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69" y="0"/>
                    </a:moveTo>
                    <a:cubicBezTo>
                      <a:pt x="85" y="0"/>
                      <a:pt x="0" y="85"/>
                      <a:pt x="0" y="190"/>
                    </a:cubicBezTo>
                    <a:cubicBezTo>
                      <a:pt x="0" y="359"/>
                      <a:pt x="85" y="443"/>
                      <a:pt x="169" y="443"/>
                    </a:cubicBezTo>
                    <a:cubicBezTo>
                      <a:pt x="359" y="443"/>
                      <a:pt x="443" y="359"/>
                      <a:pt x="443" y="190"/>
                    </a:cubicBezTo>
                    <a:cubicBezTo>
                      <a:pt x="443" y="85"/>
                      <a:pt x="359" y="0"/>
                      <a:pt x="169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10391;p62">
                <a:extLst>
                  <a:ext uri="{FF2B5EF4-FFF2-40B4-BE49-F238E27FC236}">
                    <a16:creationId xmlns:a16="http://schemas.microsoft.com/office/drawing/2014/main" id="{0596DA1A-B909-4618-8ED5-4F797E7D89C1}"/>
                  </a:ext>
                </a:extLst>
              </p:cNvPr>
              <p:cNvSpPr/>
              <p:nvPr/>
            </p:nvSpPr>
            <p:spPr>
              <a:xfrm flipH="1">
                <a:off x="8157803" y="1063662"/>
                <a:ext cx="7499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44" extrusionOk="0">
                    <a:moveTo>
                      <a:pt x="0" y="1"/>
                    </a:moveTo>
                    <a:lnTo>
                      <a:pt x="0" y="443"/>
                    </a:lnTo>
                    <a:lnTo>
                      <a:pt x="84" y="443"/>
                    </a:lnTo>
                    <a:cubicBezTo>
                      <a:pt x="190" y="443"/>
                      <a:pt x="274" y="359"/>
                      <a:pt x="274" y="275"/>
                    </a:cubicBezTo>
                    <a:cubicBezTo>
                      <a:pt x="274" y="106"/>
                      <a:pt x="190" y="1"/>
                      <a:pt x="84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10392;p62">
                <a:extLst>
                  <a:ext uri="{FF2B5EF4-FFF2-40B4-BE49-F238E27FC236}">
                    <a16:creationId xmlns:a16="http://schemas.microsoft.com/office/drawing/2014/main" id="{D9422E79-A080-452C-B6DA-1E301AA3903B}"/>
                  </a:ext>
                </a:extLst>
              </p:cNvPr>
              <p:cNvSpPr/>
              <p:nvPr/>
            </p:nvSpPr>
            <p:spPr>
              <a:xfrm flipH="1">
                <a:off x="8098028" y="1095268"/>
                <a:ext cx="67275" cy="68993"/>
              </a:xfrm>
              <a:custGeom>
                <a:avLst/>
                <a:gdLst/>
                <a:ahLst/>
                <a:cxnLst/>
                <a:rect l="l" t="t" r="r" b="b"/>
                <a:pathLst>
                  <a:path w="2467" h="2530" extrusionOk="0">
                    <a:moveTo>
                      <a:pt x="0" y="1"/>
                    </a:moveTo>
                    <a:cubicBezTo>
                      <a:pt x="0" y="612"/>
                      <a:pt x="0" y="1223"/>
                      <a:pt x="84" y="1750"/>
                    </a:cubicBezTo>
                    <a:cubicBezTo>
                      <a:pt x="801" y="2003"/>
                      <a:pt x="1581" y="2277"/>
                      <a:pt x="2382" y="2530"/>
                    </a:cubicBezTo>
                    <a:cubicBezTo>
                      <a:pt x="2466" y="2003"/>
                      <a:pt x="2466" y="1476"/>
                      <a:pt x="2466" y="949"/>
                    </a:cubicBezTo>
                    <a:cubicBezTo>
                      <a:pt x="1665" y="696"/>
                      <a:pt x="885" y="338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10393;p62">
                <a:extLst>
                  <a:ext uri="{FF2B5EF4-FFF2-40B4-BE49-F238E27FC236}">
                    <a16:creationId xmlns:a16="http://schemas.microsoft.com/office/drawing/2014/main" id="{48443521-9DC9-47E1-91AD-7D6923A363B7}"/>
                  </a:ext>
                </a:extLst>
              </p:cNvPr>
              <p:cNvSpPr/>
              <p:nvPr/>
            </p:nvSpPr>
            <p:spPr>
              <a:xfrm flipH="1">
                <a:off x="8122189" y="1224582"/>
                <a:ext cx="40823" cy="7417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2720" extrusionOk="0">
                    <a:moveTo>
                      <a:pt x="0" y="1"/>
                    </a:moveTo>
                    <a:cubicBezTo>
                      <a:pt x="0" y="865"/>
                      <a:pt x="106" y="1666"/>
                      <a:pt x="106" y="2446"/>
                    </a:cubicBezTo>
                    <a:lnTo>
                      <a:pt x="106" y="2530"/>
                    </a:lnTo>
                    <a:lnTo>
                      <a:pt x="274" y="2720"/>
                    </a:lnTo>
                    <a:cubicBezTo>
                      <a:pt x="359" y="2720"/>
                      <a:pt x="359" y="2635"/>
                      <a:pt x="359" y="2635"/>
                    </a:cubicBezTo>
                    <a:lnTo>
                      <a:pt x="443" y="2635"/>
                    </a:lnTo>
                    <a:cubicBezTo>
                      <a:pt x="886" y="1919"/>
                      <a:pt x="1244" y="1223"/>
                      <a:pt x="1497" y="528"/>
                    </a:cubicBezTo>
                    <a:cubicBezTo>
                      <a:pt x="1054" y="338"/>
                      <a:pt x="527" y="170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10394;p62">
                <a:extLst>
                  <a:ext uri="{FF2B5EF4-FFF2-40B4-BE49-F238E27FC236}">
                    <a16:creationId xmlns:a16="http://schemas.microsoft.com/office/drawing/2014/main" id="{8CE7E2CB-D126-430F-8F0E-48ED2152F555}"/>
                  </a:ext>
                </a:extLst>
              </p:cNvPr>
              <p:cNvSpPr/>
              <p:nvPr/>
            </p:nvSpPr>
            <p:spPr>
              <a:xfrm flipH="1">
                <a:off x="8196309" y="1049290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74" y="1"/>
                    </a:moveTo>
                    <a:cubicBezTo>
                      <a:pt x="85" y="1"/>
                      <a:pt x="0" y="106"/>
                      <a:pt x="0" y="190"/>
                    </a:cubicBezTo>
                    <a:cubicBezTo>
                      <a:pt x="0" y="359"/>
                      <a:pt x="85" y="443"/>
                      <a:pt x="274" y="443"/>
                    </a:cubicBezTo>
                    <a:cubicBezTo>
                      <a:pt x="359" y="443"/>
                      <a:pt x="443" y="359"/>
                      <a:pt x="443" y="190"/>
                    </a:cubicBezTo>
                    <a:cubicBezTo>
                      <a:pt x="443" y="106"/>
                      <a:pt x="359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10395;p62">
                <a:extLst>
                  <a:ext uri="{FF2B5EF4-FFF2-40B4-BE49-F238E27FC236}">
                    <a16:creationId xmlns:a16="http://schemas.microsoft.com/office/drawing/2014/main" id="{21C64E43-B31D-45E6-A7E4-E244642D3EEA}"/>
                  </a:ext>
                </a:extLst>
              </p:cNvPr>
              <p:cNvSpPr/>
              <p:nvPr/>
            </p:nvSpPr>
            <p:spPr>
              <a:xfrm flipH="1">
                <a:off x="8196309" y="1164233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74" y="1"/>
                    </a:moveTo>
                    <a:cubicBezTo>
                      <a:pt x="85" y="1"/>
                      <a:pt x="0" y="191"/>
                      <a:pt x="0" y="275"/>
                    </a:cubicBezTo>
                    <a:cubicBezTo>
                      <a:pt x="0" y="359"/>
                      <a:pt x="85" y="444"/>
                      <a:pt x="274" y="444"/>
                    </a:cubicBezTo>
                    <a:cubicBezTo>
                      <a:pt x="359" y="444"/>
                      <a:pt x="443" y="359"/>
                      <a:pt x="443" y="275"/>
                    </a:cubicBezTo>
                    <a:cubicBezTo>
                      <a:pt x="443" y="191"/>
                      <a:pt x="359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1" name="Google Shape;10396;p62">
              <a:extLst>
                <a:ext uri="{FF2B5EF4-FFF2-40B4-BE49-F238E27FC236}">
                  <a16:creationId xmlns:a16="http://schemas.microsoft.com/office/drawing/2014/main" id="{DBF3CF5B-DFB1-4099-9A0A-39CECA83052B}"/>
                </a:ext>
              </a:extLst>
            </p:cNvPr>
            <p:cNvSpPr/>
            <p:nvPr/>
          </p:nvSpPr>
          <p:spPr>
            <a:xfrm flipH="1">
              <a:off x="2929926" y="1174023"/>
              <a:ext cx="12108" cy="16689"/>
            </a:xfrm>
            <a:custGeom>
              <a:avLst/>
              <a:gdLst/>
              <a:ahLst/>
              <a:cxnLst/>
              <a:rect l="l" t="t" r="r" b="b"/>
              <a:pathLst>
                <a:path w="444" h="612" extrusionOk="0">
                  <a:moveTo>
                    <a:pt x="1" y="0"/>
                  </a:moveTo>
                  <a:lnTo>
                    <a:pt x="1" y="0"/>
                  </a:lnTo>
                  <a:cubicBezTo>
                    <a:pt x="170" y="359"/>
                    <a:pt x="338" y="527"/>
                    <a:pt x="444" y="611"/>
                  </a:cubicBezTo>
                  <a:cubicBezTo>
                    <a:pt x="338" y="527"/>
                    <a:pt x="170" y="359"/>
                    <a:pt x="1" y="0"/>
                  </a:cubicBezTo>
                  <a:close/>
                </a:path>
              </a:pathLst>
            </a:custGeom>
            <a:solidFill>
              <a:srgbClr val="BE1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" name="Google Shape;10397;p62">
              <a:extLst>
                <a:ext uri="{FF2B5EF4-FFF2-40B4-BE49-F238E27FC236}">
                  <a16:creationId xmlns:a16="http://schemas.microsoft.com/office/drawing/2014/main" id="{4A9EC768-09A3-4365-A71A-74BDB399D2AB}"/>
                </a:ext>
              </a:extLst>
            </p:cNvPr>
            <p:cNvGrpSpPr/>
            <p:nvPr/>
          </p:nvGrpSpPr>
          <p:grpSpPr>
            <a:xfrm>
              <a:off x="1198527" y="-9817"/>
              <a:ext cx="208070" cy="971930"/>
              <a:chOff x="1236627" y="18758"/>
              <a:chExt cx="208070" cy="971930"/>
            </a:xfrm>
          </p:grpSpPr>
          <p:sp>
            <p:nvSpPr>
              <p:cNvPr id="820" name="Google Shape;10398;p62">
                <a:extLst>
                  <a:ext uri="{FF2B5EF4-FFF2-40B4-BE49-F238E27FC236}">
                    <a16:creationId xmlns:a16="http://schemas.microsoft.com/office/drawing/2014/main" id="{2EC59BCF-F645-4EE8-B4E7-ED45F7DB72D3}"/>
                  </a:ext>
                </a:extLst>
              </p:cNvPr>
              <p:cNvSpPr/>
              <p:nvPr/>
            </p:nvSpPr>
            <p:spPr>
              <a:xfrm flipH="1">
                <a:off x="1332590" y="18758"/>
                <a:ext cx="9245" cy="69432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5461" extrusionOk="0">
                    <a:moveTo>
                      <a:pt x="1" y="1"/>
                    </a:moveTo>
                    <a:lnTo>
                      <a:pt x="1" y="25461"/>
                    </a:lnTo>
                    <a:lnTo>
                      <a:pt x="338" y="25461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10399;p62">
                <a:extLst>
                  <a:ext uri="{FF2B5EF4-FFF2-40B4-BE49-F238E27FC236}">
                    <a16:creationId xmlns:a16="http://schemas.microsoft.com/office/drawing/2014/main" id="{D56B8E17-86E5-4F29-83C8-AC7AC34B37D0}"/>
                  </a:ext>
                </a:extLst>
              </p:cNvPr>
              <p:cNvSpPr/>
              <p:nvPr/>
            </p:nvSpPr>
            <p:spPr>
              <a:xfrm flipH="1">
                <a:off x="1236627" y="664920"/>
                <a:ext cx="208070" cy="325767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11946" extrusionOk="0">
                    <a:moveTo>
                      <a:pt x="4013" y="1"/>
                    </a:moveTo>
                    <a:cubicBezTo>
                      <a:pt x="3351" y="1"/>
                      <a:pt x="2666" y="90"/>
                      <a:pt x="2529" y="269"/>
                    </a:cubicBezTo>
                    <a:cubicBezTo>
                      <a:pt x="2361" y="628"/>
                      <a:pt x="2972" y="1597"/>
                      <a:pt x="2972" y="1597"/>
                    </a:cubicBezTo>
                    <a:cubicBezTo>
                      <a:pt x="0" y="7477"/>
                      <a:pt x="4216" y="11945"/>
                      <a:pt x="4216" y="11945"/>
                    </a:cubicBezTo>
                    <a:cubicBezTo>
                      <a:pt x="7630" y="6866"/>
                      <a:pt x="4827" y="1597"/>
                      <a:pt x="4827" y="1597"/>
                    </a:cubicBezTo>
                    <a:cubicBezTo>
                      <a:pt x="4827" y="1597"/>
                      <a:pt x="5354" y="628"/>
                      <a:pt x="5354" y="269"/>
                    </a:cubicBezTo>
                    <a:cubicBezTo>
                      <a:pt x="5311" y="90"/>
                      <a:pt x="4674" y="1"/>
                      <a:pt x="40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10400;p62">
                <a:extLst>
                  <a:ext uri="{FF2B5EF4-FFF2-40B4-BE49-F238E27FC236}">
                    <a16:creationId xmlns:a16="http://schemas.microsoft.com/office/drawing/2014/main" id="{35730982-C6CF-4080-B69E-1B4E19661392}"/>
                  </a:ext>
                </a:extLst>
              </p:cNvPr>
              <p:cNvSpPr/>
              <p:nvPr/>
            </p:nvSpPr>
            <p:spPr>
              <a:xfrm flipH="1">
                <a:off x="1298693" y="664920"/>
                <a:ext cx="83937" cy="91273"/>
              </a:xfrm>
              <a:custGeom>
                <a:avLst/>
                <a:gdLst/>
                <a:ahLst/>
                <a:cxnLst/>
                <a:rect l="l" t="t" r="r" b="b"/>
                <a:pathLst>
                  <a:path w="3078" h="3347" extrusionOk="0">
                    <a:moveTo>
                      <a:pt x="1737" y="1"/>
                    </a:moveTo>
                    <a:cubicBezTo>
                      <a:pt x="1075" y="1"/>
                      <a:pt x="390" y="90"/>
                      <a:pt x="253" y="269"/>
                    </a:cubicBezTo>
                    <a:cubicBezTo>
                      <a:pt x="85" y="628"/>
                      <a:pt x="696" y="1597"/>
                      <a:pt x="696" y="1597"/>
                    </a:cubicBezTo>
                    <a:cubicBezTo>
                      <a:pt x="443" y="2208"/>
                      <a:pt x="169" y="2735"/>
                      <a:pt x="1" y="3346"/>
                    </a:cubicBezTo>
                    <a:cubicBezTo>
                      <a:pt x="970" y="2988"/>
                      <a:pt x="1940" y="2735"/>
                      <a:pt x="2888" y="2377"/>
                    </a:cubicBezTo>
                    <a:cubicBezTo>
                      <a:pt x="2719" y="1850"/>
                      <a:pt x="2551" y="1597"/>
                      <a:pt x="2551" y="1597"/>
                    </a:cubicBezTo>
                    <a:cubicBezTo>
                      <a:pt x="2551" y="1597"/>
                      <a:pt x="3078" y="628"/>
                      <a:pt x="3078" y="269"/>
                    </a:cubicBezTo>
                    <a:cubicBezTo>
                      <a:pt x="3035" y="90"/>
                      <a:pt x="2398" y="1"/>
                      <a:pt x="17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10401;p62">
                <a:extLst>
                  <a:ext uri="{FF2B5EF4-FFF2-40B4-BE49-F238E27FC236}">
                    <a16:creationId xmlns:a16="http://schemas.microsoft.com/office/drawing/2014/main" id="{372B7854-4E32-4AFB-A94A-ECC6A30C423C}"/>
                  </a:ext>
                </a:extLst>
              </p:cNvPr>
              <p:cNvSpPr/>
              <p:nvPr/>
            </p:nvSpPr>
            <p:spPr>
              <a:xfrm flipH="1">
                <a:off x="1284322" y="803861"/>
                <a:ext cx="108071" cy="77038"/>
              </a:xfrm>
              <a:custGeom>
                <a:avLst/>
                <a:gdLst/>
                <a:ahLst/>
                <a:cxnLst/>
                <a:rect l="l" t="t" r="r" b="b"/>
                <a:pathLst>
                  <a:path w="3963" h="2825" extrusionOk="0">
                    <a:moveTo>
                      <a:pt x="3963" y="1"/>
                    </a:moveTo>
                    <a:cubicBezTo>
                      <a:pt x="2635" y="443"/>
                      <a:pt x="1328" y="886"/>
                      <a:pt x="0" y="1329"/>
                    </a:cubicBezTo>
                    <a:cubicBezTo>
                      <a:pt x="0" y="1855"/>
                      <a:pt x="85" y="2298"/>
                      <a:pt x="274" y="2825"/>
                    </a:cubicBezTo>
                    <a:cubicBezTo>
                      <a:pt x="1497" y="2382"/>
                      <a:pt x="2719" y="1940"/>
                      <a:pt x="3963" y="1497"/>
                    </a:cubicBezTo>
                    <a:lnTo>
                      <a:pt x="39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10402;p62">
                <a:extLst>
                  <a:ext uri="{FF2B5EF4-FFF2-40B4-BE49-F238E27FC236}">
                    <a16:creationId xmlns:a16="http://schemas.microsoft.com/office/drawing/2014/main" id="{C432E4CC-179D-471F-AD4F-3A71D1CF97F0}"/>
                  </a:ext>
                </a:extLst>
              </p:cNvPr>
              <p:cNvSpPr/>
              <p:nvPr/>
            </p:nvSpPr>
            <p:spPr>
              <a:xfrm flipH="1">
                <a:off x="1300984" y="930885"/>
                <a:ext cx="57512" cy="59803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93" extrusionOk="0">
                    <a:moveTo>
                      <a:pt x="2108" y="1"/>
                    </a:moveTo>
                    <a:cubicBezTo>
                      <a:pt x="1392" y="275"/>
                      <a:pt x="696" y="527"/>
                      <a:pt x="1" y="801"/>
                    </a:cubicBezTo>
                    <a:cubicBezTo>
                      <a:pt x="528" y="1666"/>
                      <a:pt x="1055" y="2192"/>
                      <a:pt x="1055" y="2192"/>
                    </a:cubicBezTo>
                    <a:cubicBezTo>
                      <a:pt x="1476" y="1413"/>
                      <a:pt x="1834" y="696"/>
                      <a:pt x="21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10403;p62">
                <a:extLst>
                  <a:ext uri="{FF2B5EF4-FFF2-40B4-BE49-F238E27FC236}">
                    <a16:creationId xmlns:a16="http://schemas.microsoft.com/office/drawing/2014/main" id="{3337CBCC-327D-4A62-9D2D-64544890D029}"/>
                  </a:ext>
                </a:extLst>
              </p:cNvPr>
              <p:cNvSpPr/>
              <p:nvPr/>
            </p:nvSpPr>
            <p:spPr>
              <a:xfrm flipH="1">
                <a:off x="1284322" y="708470"/>
                <a:ext cx="57512" cy="282217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0349" extrusionOk="0">
                    <a:moveTo>
                      <a:pt x="1055" y="0"/>
                    </a:moveTo>
                    <a:lnTo>
                      <a:pt x="1055" y="0"/>
                    </a:lnTo>
                    <a:cubicBezTo>
                      <a:pt x="1055" y="0"/>
                      <a:pt x="1204" y="283"/>
                      <a:pt x="1389" y="781"/>
                    </a:cubicBezTo>
                    <a:lnTo>
                      <a:pt x="1389" y="781"/>
                    </a:lnTo>
                    <a:cubicBezTo>
                      <a:pt x="1390" y="780"/>
                      <a:pt x="1391" y="780"/>
                      <a:pt x="1392" y="780"/>
                    </a:cubicBezTo>
                    <a:cubicBezTo>
                      <a:pt x="1223" y="253"/>
                      <a:pt x="1055" y="0"/>
                      <a:pt x="1055" y="0"/>
                    </a:cubicBezTo>
                    <a:close/>
                    <a:moveTo>
                      <a:pt x="1389" y="781"/>
                    </a:moveTo>
                    <a:cubicBezTo>
                      <a:pt x="1053" y="865"/>
                      <a:pt x="780" y="949"/>
                      <a:pt x="444" y="1138"/>
                    </a:cubicBezTo>
                    <a:cubicBezTo>
                      <a:pt x="444" y="2108"/>
                      <a:pt x="338" y="3056"/>
                      <a:pt x="254" y="4110"/>
                    </a:cubicBezTo>
                    <a:cubicBezTo>
                      <a:pt x="842" y="3948"/>
                      <a:pt x="1450" y="3707"/>
                      <a:pt x="2040" y="3520"/>
                    </a:cubicBezTo>
                    <a:lnTo>
                      <a:pt x="2040" y="3520"/>
                    </a:lnTo>
                    <a:cubicBezTo>
                      <a:pt x="2083" y="3907"/>
                      <a:pt x="2109" y="4315"/>
                      <a:pt x="2109" y="4742"/>
                    </a:cubicBezTo>
                    <a:lnTo>
                      <a:pt x="2109" y="3499"/>
                    </a:lnTo>
                    <a:cubicBezTo>
                      <a:pt x="2086" y="3506"/>
                      <a:pt x="2063" y="3513"/>
                      <a:pt x="2040" y="3520"/>
                    </a:cubicBezTo>
                    <a:lnTo>
                      <a:pt x="2040" y="3520"/>
                    </a:lnTo>
                    <a:cubicBezTo>
                      <a:pt x="1910" y="2359"/>
                      <a:pt x="1621" y="1402"/>
                      <a:pt x="1389" y="781"/>
                    </a:cubicBezTo>
                    <a:close/>
                    <a:moveTo>
                      <a:pt x="2109" y="4742"/>
                    </a:moveTo>
                    <a:cubicBezTo>
                      <a:pt x="2109" y="4827"/>
                      <a:pt x="2108" y="4911"/>
                      <a:pt x="2106" y="4996"/>
                    </a:cubicBezTo>
                    <a:lnTo>
                      <a:pt x="2106" y="4996"/>
                    </a:lnTo>
                    <a:cubicBezTo>
                      <a:pt x="2107" y="4996"/>
                      <a:pt x="2108" y="4996"/>
                      <a:pt x="2109" y="4995"/>
                    </a:cubicBezTo>
                    <a:lnTo>
                      <a:pt x="2109" y="4742"/>
                    </a:lnTo>
                    <a:close/>
                    <a:moveTo>
                      <a:pt x="2106" y="4996"/>
                    </a:moveTo>
                    <a:cubicBezTo>
                      <a:pt x="1496" y="5270"/>
                      <a:pt x="864" y="5438"/>
                      <a:pt x="170" y="5691"/>
                    </a:cubicBezTo>
                    <a:cubicBezTo>
                      <a:pt x="170" y="6660"/>
                      <a:pt x="85" y="7714"/>
                      <a:pt x="1" y="8683"/>
                    </a:cubicBezTo>
                    <a:cubicBezTo>
                      <a:pt x="528" y="8515"/>
                      <a:pt x="1055" y="8325"/>
                      <a:pt x="1497" y="8157"/>
                    </a:cubicBezTo>
                    <a:lnTo>
                      <a:pt x="1497" y="8157"/>
                    </a:lnTo>
                    <a:cubicBezTo>
                      <a:pt x="1223" y="8852"/>
                      <a:pt x="865" y="9569"/>
                      <a:pt x="444" y="10348"/>
                    </a:cubicBezTo>
                    <a:cubicBezTo>
                      <a:pt x="1687" y="8523"/>
                      <a:pt x="2072" y="6678"/>
                      <a:pt x="2106" y="49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10404;p62">
                <a:extLst>
                  <a:ext uri="{FF2B5EF4-FFF2-40B4-BE49-F238E27FC236}">
                    <a16:creationId xmlns:a16="http://schemas.microsoft.com/office/drawing/2014/main" id="{84832377-2FC6-41CC-A51E-05EA76E1E564}"/>
                  </a:ext>
                </a:extLst>
              </p:cNvPr>
              <p:cNvSpPr/>
              <p:nvPr/>
            </p:nvSpPr>
            <p:spPr>
              <a:xfrm flipH="1">
                <a:off x="1284322" y="803861"/>
                <a:ext cx="52904" cy="59803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2193" extrusionOk="0">
                    <a:moveTo>
                      <a:pt x="1940" y="1"/>
                    </a:moveTo>
                    <a:cubicBezTo>
                      <a:pt x="1328" y="190"/>
                      <a:pt x="696" y="443"/>
                      <a:pt x="85" y="612"/>
                    </a:cubicBezTo>
                    <a:cubicBezTo>
                      <a:pt x="85" y="1139"/>
                      <a:pt x="85" y="1666"/>
                      <a:pt x="1" y="2193"/>
                    </a:cubicBezTo>
                    <a:cubicBezTo>
                      <a:pt x="696" y="1940"/>
                      <a:pt x="1328" y="1771"/>
                      <a:pt x="1940" y="1497"/>
                    </a:cubicBezTo>
                    <a:lnTo>
                      <a:pt x="19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10405;p62">
                <a:extLst>
                  <a:ext uri="{FF2B5EF4-FFF2-40B4-BE49-F238E27FC236}">
                    <a16:creationId xmlns:a16="http://schemas.microsoft.com/office/drawing/2014/main" id="{BC8EE248-3475-4A01-933D-E1B327964A7F}"/>
                  </a:ext>
                </a:extLst>
              </p:cNvPr>
              <p:cNvSpPr/>
              <p:nvPr/>
            </p:nvSpPr>
            <p:spPr>
              <a:xfrm flipH="1">
                <a:off x="1300984" y="930885"/>
                <a:ext cx="40850" cy="59803"/>
              </a:xfrm>
              <a:custGeom>
                <a:avLst/>
                <a:gdLst/>
                <a:ahLst/>
                <a:cxnLst/>
                <a:rect l="l" t="t" r="r" b="b"/>
                <a:pathLst>
                  <a:path w="1498" h="2193" extrusionOk="0">
                    <a:moveTo>
                      <a:pt x="1497" y="1"/>
                    </a:moveTo>
                    <a:lnTo>
                      <a:pt x="1497" y="1"/>
                    </a:lnTo>
                    <a:cubicBezTo>
                      <a:pt x="1055" y="169"/>
                      <a:pt x="528" y="359"/>
                      <a:pt x="1" y="527"/>
                    </a:cubicBezTo>
                    <a:lnTo>
                      <a:pt x="1" y="1581"/>
                    </a:lnTo>
                    <a:cubicBezTo>
                      <a:pt x="170" y="1940"/>
                      <a:pt x="338" y="2108"/>
                      <a:pt x="444" y="2192"/>
                    </a:cubicBezTo>
                    <a:cubicBezTo>
                      <a:pt x="865" y="1413"/>
                      <a:pt x="1223" y="696"/>
                      <a:pt x="14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" name="Google Shape;10406;p62">
              <a:extLst>
                <a:ext uri="{FF2B5EF4-FFF2-40B4-BE49-F238E27FC236}">
                  <a16:creationId xmlns:a16="http://schemas.microsoft.com/office/drawing/2014/main" id="{E99AB527-489C-4940-BB94-E5CB3EF19CAC}"/>
                </a:ext>
              </a:extLst>
            </p:cNvPr>
            <p:cNvGrpSpPr/>
            <p:nvPr/>
          </p:nvGrpSpPr>
          <p:grpSpPr>
            <a:xfrm>
              <a:off x="240008" y="-9817"/>
              <a:ext cx="481097" cy="2574424"/>
              <a:chOff x="278108" y="18758"/>
              <a:chExt cx="481097" cy="2574424"/>
            </a:xfrm>
          </p:grpSpPr>
          <p:sp>
            <p:nvSpPr>
              <p:cNvPr id="816" name="Google Shape;10407;p62">
                <a:extLst>
                  <a:ext uri="{FF2B5EF4-FFF2-40B4-BE49-F238E27FC236}">
                    <a16:creationId xmlns:a16="http://schemas.microsoft.com/office/drawing/2014/main" id="{AB42CBC2-B832-4B14-B383-B7B5E87D6E55}"/>
                  </a:ext>
                </a:extLst>
              </p:cNvPr>
              <p:cNvSpPr/>
              <p:nvPr/>
            </p:nvSpPr>
            <p:spPr>
              <a:xfrm flipH="1">
                <a:off x="534446" y="18758"/>
                <a:ext cx="9217" cy="229384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84116" extrusionOk="0">
                    <a:moveTo>
                      <a:pt x="0" y="1"/>
                    </a:moveTo>
                    <a:lnTo>
                      <a:pt x="0" y="84115"/>
                    </a:lnTo>
                    <a:lnTo>
                      <a:pt x="337" y="84115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10408;p62">
                <a:extLst>
                  <a:ext uri="{FF2B5EF4-FFF2-40B4-BE49-F238E27FC236}">
                    <a16:creationId xmlns:a16="http://schemas.microsoft.com/office/drawing/2014/main" id="{B7B8A35B-D99C-430A-8392-907C4D352085}"/>
                  </a:ext>
                </a:extLst>
              </p:cNvPr>
              <p:cNvSpPr/>
              <p:nvPr/>
            </p:nvSpPr>
            <p:spPr>
              <a:xfrm flipH="1">
                <a:off x="278108" y="2130301"/>
                <a:ext cx="481097" cy="462881"/>
              </a:xfrm>
              <a:custGeom>
                <a:avLst/>
                <a:gdLst/>
                <a:ahLst/>
                <a:cxnLst/>
                <a:rect l="l" t="t" r="r" b="b"/>
                <a:pathLst>
                  <a:path w="17642" h="16974" extrusionOk="0">
                    <a:moveTo>
                      <a:pt x="12878" y="0"/>
                    </a:moveTo>
                    <a:cubicBezTo>
                      <a:pt x="12435" y="0"/>
                      <a:pt x="11306" y="887"/>
                      <a:pt x="10265" y="1774"/>
                    </a:cubicBezTo>
                    <a:cubicBezTo>
                      <a:pt x="9211" y="2659"/>
                      <a:pt x="8241" y="3523"/>
                      <a:pt x="7989" y="3523"/>
                    </a:cubicBezTo>
                    <a:cubicBezTo>
                      <a:pt x="7494" y="3523"/>
                      <a:pt x="2974" y="1130"/>
                      <a:pt x="1982" y="1130"/>
                    </a:cubicBezTo>
                    <a:cubicBezTo>
                      <a:pt x="1917" y="1130"/>
                      <a:pt x="1867" y="1140"/>
                      <a:pt x="1834" y="1163"/>
                    </a:cubicBezTo>
                    <a:cubicBezTo>
                      <a:pt x="1392" y="1415"/>
                      <a:pt x="4553" y="7211"/>
                      <a:pt x="4553" y="7211"/>
                    </a:cubicBezTo>
                    <a:cubicBezTo>
                      <a:pt x="4385" y="7485"/>
                      <a:pt x="1" y="11616"/>
                      <a:pt x="612" y="12312"/>
                    </a:cubicBezTo>
                    <a:cubicBezTo>
                      <a:pt x="685" y="12385"/>
                      <a:pt x="887" y="12416"/>
                      <a:pt x="1172" y="12416"/>
                    </a:cubicBezTo>
                    <a:cubicBezTo>
                      <a:pt x="1870" y="12416"/>
                      <a:pt x="3070" y="12232"/>
                      <a:pt x="4132" y="12038"/>
                    </a:cubicBezTo>
                    <a:cubicBezTo>
                      <a:pt x="5207" y="11830"/>
                      <a:pt x="6111" y="11679"/>
                      <a:pt x="6491" y="11679"/>
                    </a:cubicBezTo>
                    <a:cubicBezTo>
                      <a:pt x="6573" y="11679"/>
                      <a:pt x="6631" y="11686"/>
                      <a:pt x="6661" y="11701"/>
                    </a:cubicBezTo>
                    <a:cubicBezTo>
                      <a:pt x="6930" y="11949"/>
                      <a:pt x="9404" y="16974"/>
                      <a:pt x="9985" y="16974"/>
                    </a:cubicBezTo>
                    <a:cubicBezTo>
                      <a:pt x="9995" y="16974"/>
                      <a:pt x="10003" y="16972"/>
                      <a:pt x="10012" y="16970"/>
                    </a:cubicBezTo>
                    <a:cubicBezTo>
                      <a:pt x="10792" y="16780"/>
                      <a:pt x="11234" y="10984"/>
                      <a:pt x="11403" y="10900"/>
                    </a:cubicBezTo>
                    <a:cubicBezTo>
                      <a:pt x="11508" y="10731"/>
                      <a:pt x="17473" y="10289"/>
                      <a:pt x="17557" y="9509"/>
                    </a:cubicBezTo>
                    <a:cubicBezTo>
                      <a:pt x="17641" y="8792"/>
                      <a:pt x="12731" y="6600"/>
                      <a:pt x="12288" y="6242"/>
                    </a:cubicBezTo>
                    <a:cubicBezTo>
                      <a:pt x="11845" y="5905"/>
                      <a:pt x="13784" y="551"/>
                      <a:pt x="12984" y="24"/>
                    </a:cubicBezTo>
                    <a:cubicBezTo>
                      <a:pt x="12955" y="8"/>
                      <a:pt x="12919" y="0"/>
                      <a:pt x="1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10409;p62">
                <a:extLst>
                  <a:ext uri="{FF2B5EF4-FFF2-40B4-BE49-F238E27FC236}">
                    <a16:creationId xmlns:a16="http://schemas.microsoft.com/office/drawing/2014/main" id="{0DB0497A-96A6-49D3-B701-325B02BABF20}"/>
                  </a:ext>
                </a:extLst>
              </p:cNvPr>
              <p:cNvSpPr/>
              <p:nvPr/>
            </p:nvSpPr>
            <p:spPr>
              <a:xfrm flipH="1">
                <a:off x="422694" y="2179278"/>
                <a:ext cx="48241" cy="11374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4171" extrusionOk="0">
                    <a:moveTo>
                      <a:pt x="1428" y="1"/>
                    </a:moveTo>
                    <a:cubicBezTo>
                      <a:pt x="1323" y="1"/>
                      <a:pt x="1223" y="48"/>
                      <a:pt x="1190" y="146"/>
                    </a:cubicBezTo>
                    <a:cubicBezTo>
                      <a:pt x="748" y="1390"/>
                      <a:pt x="410" y="2612"/>
                      <a:pt x="52" y="3835"/>
                    </a:cubicBezTo>
                    <a:cubicBezTo>
                      <a:pt x="1" y="4054"/>
                      <a:pt x="177" y="4170"/>
                      <a:pt x="342" y="4170"/>
                    </a:cubicBezTo>
                    <a:cubicBezTo>
                      <a:pt x="446" y="4170"/>
                      <a:pt x="546" y="4123"/>
                      <a:pt x="579" y="4024"/>
                    </a:cubicBezTo>
                    <a:cubicBezTo>
                      <a:pt x="937" y="2781"/>
                      <a:pt x="1274" y="1558"/>
                      <a:pt x="1717" y="336"/>
                    </a:cubicBezTo>
                    <a:cubicBezTo>
                      <a:pt x="1769" y="117"/>
                      <a:pt x="1592" y="1"/>
                      <a:pt x="1428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10410;p62">
                <a:extLst>
                  <a:ext uri="{FF2B5EF4-FFF2-40B4-BE49-F238E27FC236}">
                    <a16:creationId xmlns:a16="http://schemas.microsoft.com/office/drawing/2014/main" id="{E8FCEAC5-D7F5-4FFE-A705-D60BA3A32A82}"/>
                  </a:ext>
                </a:extLst>
              </p:cNvPr>
              <p:cNvSpPr/>
              <p:nvPr/>
            </p:nvSpPr>
            <p:spPr>
              <a:xfrm flipH="1">
                <a:off x="394142" y="2311537"/>
                <a:ext cx="64548" cy="35996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1320" extrusionOk="0">
                    <a:moveTo>
                      <a:pt x="364" y="1"/>
                    </a:moveTo>
                    <a:cubicBezTo>
                      <a:pt x="148" y="1"/>
                      <a:pt x="1" y="339"/>
                      <a:pt x="214" y="481"/>
                    </a:cubicBezTo>
                    <a:cubicBezTo>
                      <a:pt x="741" y="755"/>
                      <a:pt x="1268" y="1092"/>
                      <a:pt x="1879" y="1282"/>
                    </a:cubicBezTo>
                    <a:cubicBezTo>
                      <a:pt x="1922" y="1308"/>
                      <a:pt x="1964" y="1320"/>
                      <a:pt x="2004" y="1320"/>
                    </a:cubicBezTo>
                    <a:cubicBezTo>
                      <a:pt x="2220" y="1320"/>
                      <a:pt x="2367" y="982"/>
                      <a:pt x="2153" y="839"/>
                    </a:cubicBezTo>
                    <a:cubicBezTo>
                      <a:pt x="1542" y="565"/>
                      <a:pt x="1015" y="312"/>
                      <a:pt x="488" y="38"/>
                    </a:cubicBezTo>
                    <a:cubicBezTo>
                      <a:pt x="446" y="12"/>
                      <a:pt x="404" y="1"/>
                      <a:pt x="364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" name="Google Shape;10411;p62">
              <a:extLst>
                <a:ext uri="{FF2B5EF4-FFF2-40B4-BE49-F238E27FC236}">
                  <a16:creationId xmlns:a16="http://schemas.microsoft.com/office/drawing/2014/main" id="{7853220F-3D25-4FAB-AD1D-A5C47C9CAE0E}"/>
                </a:ext>
              </a:extLst>
            </p:cNvPr>
            <p:cNvGrpSpPr/>
            <p:nvPr/>
          </p:nvGrpSpPr>
          <p:grpSpPr>
            <a:xfrm>
              <a:off x="3402855" y="-19342"/>
              <a:ext cx="251184" cy="1079974"/>
              <a:chOff x="3555255" y="218783"/>
              <a:chExt cx="251184" cy="1079974"/>
            </a:xfrm>
          </p:grpSpPr>
          <p:sp>
            <p:nvSpPr>
              <p:cNvPr id="793" name="Google Shape;10412;p62">
                <a:extLst>
                  <a:ext uri="{FF2B5EF4-FFF2-40B4-BE49-F238E27FC236}">
                    <a16:creationId xmlns:a16="http://schemas.microsoft.com/office/drawing/2014/main" id="{F40FAF58-A2E1-405A-92F5-DC2D4B7863CE}"/>
                  </a:ext>
                </a:extLst>
              </p:cNvPr>
              <p:cNvSpPr/>
              <p:nvPr/>
            </p:nvSpPr>
            <p:spPr>
              <a:xfrm flipH="1">
                <a:off x="3679960" y="218783"/>
                <a:ext cx="9245" cy="7299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6768" extrusionOk="0">
                    <a:moveTo>
                      <a:pt x="1" y="1"/>
                    </a:moveTo>
                    <a:lnTo>
                      <a:pt x="1" y="26767"/>
                    </a:lnTo>
                    <a:lnTo>
                      <a:pt x="338" y="2676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10413;p62">
                <a:extLst>
                  <a:ext uri="{FF2B5EF4-FFF2-40B4-BE49-F238E27FC236}">
                    <a16:creationId xmlns:a16="http://schemas.microsoft.com/office/drawing/2014/main" id="{E63CFD0F-97CC-4880-8535-C3FA72F2BD8B}"/>
                  </a:ext>
                </a:extLst>
              </p:cNvPr>
              <p:cNvSpPr/>
              <p:nvPr/>
            </p:nvSpPr>
            <p:spPr>
              <a:xfrm flipH="1">
                <a:off x="3555255" y="910786"/>
                <a:ext cx="251184" cy="387970"/>
              </a:xfrm>
              <a:custGeom>
                <a:avLst/>
                <a:gdLst/>
                <a:ahLst/>
                <a:cxnLst/>
                <a:rect l="l" t="t" r="r" b="b"/>
                <a:pathLst>
                  <a:path w="9211" h="14227" extrusionOk="0">
                    <a:moveTo>
                      <a:pt x="4750" y="0"/>
                    </a:moveTo>
                    <a:cubicBezTo>
                      <a:pt x="3947" y="0"/>
                      <a:pt x="3109" y="85"/>
                      <a:pt x="2972" y="253"/>
                    </a:cubicBezTo>
                    <a:cubicBezTo>
                      <a:pt x="2719" y="696"/>
                      <a:pt x="3499" y="1834"/>
                      <a:pt x="3499" y="1834"/>
                    </a:cubicBezTo>
                    <a:cubicBezTo>
                      <a:pt x="0" y="8873"/>
                      <a:pt x="4995" y="14227"/>
                      <a:pt x="4995" y="14227"/>
                    </a:cubicBezTo>
                    <a:cubicBezTo>
                      <a:pt x="9211" y="8157"/>
                      <a:pt x="5691" y="1834"/>
                      <a:pt x="5691" y="1834"/>
                    </a:cubicBezTo>
                    <a:cubicBezTo>
                      <a:pt x="5691" y="1834"/>
                      <a:pt x="6408" y="696"/>
                      <a:pt x="6323" y="253"/>
                    </a:cubicBezTo>
                    <a:cubicBezTo>
                      <a:pt x="6323" y="85"/>
                      <a:pt x="5554" y="0"/>
                      <a:pt x="4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10414;p62">
                <a:extLst>
                  <a:ext uri="{FF2B5EF4-FFF2-40B4-BE49-F238E27FC236}">
                    <a16:creationId xmlns:a16="http://schemas.microsoft.com/office/drawing/2014/main" id="{EACDE763-E0E3-44D3-A9CB-1D234A9EF413}"/>
                  </a:ext>
                </a:extLst>
              </p:cNvPr>
              <p:cNvSpPr/>
              <p:nvPr/>
            </p:nvSpPr>
            <p:spPr>
              <a:xfrm flipH="1">
                <a:off x="3639164" y="1188395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191" y="0"/>
                    </a:moveTo>
                    <a:cubicBezTo>
                      <a:pt x="106" y="0"/>
                      <a:pt x="1" y="84"/>
                      <a:pt x="1" y="274"/>
                    </a:cubicBezTo>
                    <a:cubicBezTo>
                      <a:pt x="1" y="358"/>
                      <a:pt x="106" y="443"/>
                      <a:pt x="191" y="443"/>
                    </a:cubicBezTo>
                    <a:cubicBezTo>
                      <a:pt x="359" y="443"/>
                      <a:pt x="444" y="358"/>
                      <a:pt x="444" y="274"/>
                    </a:cubicBezTo>
                    <a:cubicBezTo>
                      <a:pt x="444" y="84"/>
                      <a:pt x="359" y="0"/>
                      <a:pt x="191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10415;p62">
                <a:extLst>
                  <a:ext uri="{FF2B5EF4-FFF2-40B4-BE49-F238E27FC236}">
                    <a16:creationId xmlns:a16="http://schemas.microsoft.com/office/drawing/2014/main" id="{D1A37EEE-9B05-4A4D-8E60-563249675872}"/>
                  </a:ext>
                </a:extLst>
              </p:cNvPr>
              <p:cNvSpPr/>
              <p:nvPr/>
            </p:nvSpPr>
            <p:spPr>
              <a:xfrm flipH="1">
                <a:off x="3674806" y="1176314"/>
                <a:ext cx="12081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4" extrusionOk="0">
                    <a:moveTo>
                      <a:pt x="169" y="1"/>
                    </a:moveTo>
                    <a:cubicBezTo>
                      <a:pt x="85" y="1"/>
                      <a:pt x="0" y="85"/>
                      <a:pt x="0" y="275"/>
                    </a:cubicBezTo>
                    <a:cubicBezTo>
                      <a:pt x="0" y="359"/>
                      <a:pt x="85" y="443"/>
                      <a:pt x="169" y="443"/>
                    </a:cubicBezTo>
                    <a:cubicBezTo>
                      <a:pt x="359" y="443"/>
                      <a:pt x="443" y="359"/>
                      <a:pt x="443" y="275"/>
                    </a:cubicBezTo>
                    <a:cubicBezTo>
                      <a:pt x="443" y="85"/>
                      <a:pt x="359" y="1"/>
                      <a:pt x="169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10416;p62">
                <a:extLst>
                  <a:ext uri="{FF2B5EF4-FFF2-40B4-BE49-F238E27FC236}">
                    <a16:creationId xmlns:a16="http://schemas.microsoft.com/office/drawing/2014/main" id="{6B13DE37-4974-4A2B-87F8-6D39C1843D65}"/>
                  </a:ext>
                </a:extLst>
              </p:cNvPr>
              <p:cNvSpPr/>
              <p:nvPr/>
            </p:nvSpPr>
            <p:spPr>
              <a:xfrm flipH="1">
                <a:off x="3617321" y="987224"/>
                <a:ext cx="117288" cy="81646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994" extrusionOk="0">
                    <a:moveTo>
                      <a:pt x="528" y="1"/>
                    </a:moveTo>
                    <a:cubicBezTo>
                      <a:pt x="254" y="443"/>
                      <a:pt x="170" y="886"/>
                      <a:pt x="1" y="1328"/>
                    </a:cubicBezTo>
                    <a:cubicBezTo>
                      <a:pt x="1392" y="1940"/>
                      <a:pt x="2804" y="2466"/>
                      <a:pt x="4300" y="2993"/>
                    </a:cubicBezTo>
                    <a:cubicBezTo>
                      <a:pt x="4216" y="2192"/>
                      <a:pt x="4026" y="1581"/>
                      <a:pt x="3858" y="970"/>
                    </a:cubicBezTo>
                    <a:cubicBezTo>
                      <a:pt x="2720" y="612"/>
                      <a:pt x="1582" y="359"/>
                      <a:pt x="5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10417;p62">
                <a:extLst>
                  <a:ext uri="{FF2B5EF4-FFF2-40B4-BE49-F238E27FC236}">
                    <a16:creationId xmlns:a16="http://schemas.microsoft.com/office/drawing/2014/main" id="{80DCB7F5-6F62-44D4-B1B6-56A31729B157}"/>
                  </a:ext>
                </a:extLst>
              </p:cNvPr>
              <p:cNvSpPr/>
              <p:nvPr/>
            </p:nvSpPr>
            <p:spPr>
              <a:xfrm flipH="1">
                <a:off x="3633983" y="909913"/>
                <a:ext cx="69566" cy="22171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813" extrusionOk="0">
                    <a:moveTo>
                      <a:pt x="808" y="1"/>
                    </a:moveTo>
                    <a:cubicBezTo>
                      <a:pt x="523" y="1"/>
                      <a:pt x="242" y="11"/>
                      <a:pt x="0" y="32"/>
                    </a:cubicBezTo>
                    <a:cubicBezTo>
                      <a:pt x="780" y="285"/>
                      <a:pt x="1665" y="559"/>
                      <a:pt x="2445" y="812"/>
                    </a:cubicBezTo>
                    <a:cubicBezTo>
                      <a:pt x="2550" y="644"/>
                      <a:pt x="2550" y="475"/>
                      <a:pt x="2550" y="285"/>
                    </a:cubicBezTo>
                    <a:cubicBezTo>
                      <a:pt x="2550" y="96"/>
                      <a:pt x="1661" y="1"/>
                      <a:pt x="808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10418;p62">
                <a:extLst>
                  <a:ext uri="{FF2B5EF4-FFF2-40B4-BE49-F238E27FC236}">
                    <a16:creationId xmlns:a16="http://schemas.microsoft.com/office/drawing/2014/main" id="{4A1CB4DC-5275-4E5D-B816-21C774EE3B86}"/>
                  </a:ext>
                </a:extLst>
              </p:cNvPr>
              <p:cNvSpPr/>
              <p:nvPr/>
            </p:nvSpPr>
            <p:spPr>
              <a:xfrm flipH="1">
                <a:off x="3631692" y="1075742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170" y="0"/>
                    </a:moveTo>
                    <a:cubicBezTo>
                      <a:pt x="85" y="0"/>
                      <a:pt x="1" y="85"/>
                      <a:pt x="1" y="190"/>
                    </a:cubicBezTo>
                    <a:cubicBezTo>
                      <a:pt x="1" y="359"/>
                      <a:pt x="85" y="443"/>
                      <a:pt x="170" y="443"/>
                    </a:cubicBezTo>
                    <a:cubicBezTo>
                      <a:pt x="359" y="443"/>
                      <a:pt x="444" y="359"/>
                      <a:pt x="444" y="190"/>
                    </a:cubicBezTo>
                    <a:cubicBezTo>
                      <a:pt x="444" y="85"/>
                      <a:pt x="359" y="0"/>
                      <a:pt x="170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10419;p62">
                <a:extLst>
                  <a:ext uri="{FF2B5EF4-FFF2-40B4-BE49-F238E27FC236}">
                    <a16:creationId xmlns:a16="http://schemas.microsoft.com/office/drawing/2014/main" id="{190BA109-DBDD-4C32-AF2B-67029CAB28EC}"/>
                  </a:ext>
                </a:extLst>
              </p:cNvPr>
              <p:cNvSpPr/>
              <p:nvPr/>
            </p:nvSpPr>
            <p:spPr>
              <a:xfrm flipH="1">
                <a:off x="3674806" y="1063662"/>
                <a:ext cx="9790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359" h="444" extrusionOk="0">
                    <a:moveTo>
                      <a:pt x="169" y="1"/>
                    </a:moveTo>
                    <a:cubicBezTo>
                      <a:pt x="85" y="1"/>
                      <a:pt x="1" y="106"/>
                      <a:pt x="1" y="275"/>
                    </a:cubicBezTo>
                    <a:cubicBezTo>
                      <a:pt x="1" y="359"/>
                      <a:pt x="85" y="443"/>
                      <a:pt x="169" y="443"/>
                    </a:cubicBezTo>
                    <a:cubicBezTo>
                      <a:pt x="275" y="443"/>
                      <a:pt x="359" y="359"/>
                      <a:pt x="359" y="275"/>
                    </a:cubicBezTo>
                    <a:cubicBezTo>
                      <a:pt x="359" y="106"/>
                      <a:pt x="275" y="1"/>
                      <a:pt x="169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10420;p62">
                <a:extLst>
                  <a:ext uri="{FF2B5EF4-FFF2-40B4-BE49-F238E27FC236}">
                    <a16:creationId xmlns:a16="http://schemas.microsoft.com/office/drawing/2014/main" id="{CD835402-6D65-4C94-BF34-5650CAA55B5E}"/>
                  </a:ext>
                </a:extLst>
              </p:cNvPr>
              <p:cNvSpPr/>
              <p:nvPr/>
            </p:nvSpPr>
            <p:spPr>
              <a:xfrm flipH="1">
                <a:off x="3615030" y="1071134"/>
                <a:ext cx="131632" cy="93127"/>
              </a:xfrm>
              <a:custGeom>
                <a:avLst/>
                <a:gdLst/>
                <a:ahLst/>
                <a:cxnLst/>
                <a:rect l="l" t="t" r="r" b="b"/>
                <a:pathLst>
                  <a:path w="4827" h="3415" extrusionOk="0">
                    <a:moveTo>
                      <a:pt x="85" y="1"/>
                    </a:moveTo>
                    <a:cubicBezTo>
                      <a:pt x="85" y="612"/>
                      <a:pt x="0" y="1223"/>
                      <a:pt x="85" y="1834"/>
                    </a:cubicBezTo>
                    <a:cubicBezTo>
                      <a:pt x="1665" y="2361"/>
                      <a:pt x="3162" y="2888"/>
                      <a:pt x="4742" y="3415"/>
                    </a:cubicBezTo>
                    <a:cubicBezTo>
                      <a:pt x="4827" y="2888"/>
                      <a:pt x="4827" y="2361"/>
                      <a:pt x="4827" y="1834"/>
                    </a:cubicBezTo>
                    <a:cubicBezTo>
                      <a:pt x="3246" y="1223"/>
                      <a:pt x="1665" y="612"/>
                      <a:pt x="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10421;p62">
                <a:extLst>
                  <a:ext uri="{FF2B5EF4-FFF2-40B4-BE49-F238E27FC236}">
                    <a16:creationId xmlns:a16="http://schemas.microsoft.com/office/drawing/2014/main" id="{DDCEBC7D-62FD-4B21-9AAC-1F48BEE995E2}"/>
                  </a:ext>
                </a:extLst>
              </p:cNvPr>
              <p:cNvSpPr/>
              <p:nvPr/>
            </p:nvSpPr>
            <p:spPr>
              <a:xfrm flipH="1">
                <a:off x="3639164" y="1210238"/>
                <a:ext cx="86228" cy="8851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3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01" y="2002"/>
                      <a:pt x="2023" y="3246"/>
                      <a:pt x="2023" y="3246"/>
                    </a:cubicBezTo>
                    <a:cubicBezTo>
                      <a:pt x="2466" y="2529"/>
                      <a:pt x="2909" y="1834"/>
                      <a:pt x="3162" y="1054"/>
                    </a:cubicBezTo>
                    <a:cubicBezTo>
                      <a:pt x="2108" y="696"/>
                      <a:pt x="1054" y="337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10422;p62">
                <a:extLst>
                  <a:ext uri="{FF2B5EF4-FFF2-40B4-BE49-F238E27FC236}">
                    <a16:creationId xmlns:a16="http://schemas.microsoft.com/office/drawing/2014/main" id="{AA00B61A-1507-45BB-B4DE-DD62F3E299D2}"/>
                  </a:ext>
                </a:extLst>
              </p:cNvPr>
              <p:cNvSpPr/>
              <p:nvPr/>
            </p:nvSpPr>
            <p:spPr>
              <a:xfrm flipH="1">
                <a:off x="3615030" y="917685"/>
                <a:ext cx="69566" cy="381071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3974" extrusionOk="0">
                    <a:moveTo>
                      <a:pt x="1" y="0"/>
                    </a:moveTo>
                    <a:cubicBezTo>
                      <a:pt x="1" y="970"/>
                      <a:pt x="85" y="1939"/>
                      <a:pt x="85" y="2993"/>
                    </a:cubicBezTo>
                    <a:cubicBezTo>
                      <a:pt x="680" y="3157"/>
                      <a:pt x="1376" y="3342"/>
                      <a:pt x="1977" y="3507"/>
                    </a:cubicBezTo>
                    <a:lnTo>
                      <a:pt x="1977" y="3507"/>
                    </a:lnTo>
                    <a:cubicBezTo>
                      <a:pt x="1618" y="2314"/>
                      <a:pt x="1223" y="1581"/>
                      <a:pt x="1223" y="1581"/>
                    </a:cubicBezTo>
                    <a:cubicBezTo>
                      <a:pt x="1223" y="1581"/>
                      <a:pt x="1568" y="1006"/>
                      <a:pt x="1748" y="527"/>
                    </a:cubicBezTo>
                    <a:lnTo>
                      <a:pt x="1748" y="527"/>
                    </a:lnTo>
                    <a:cubicBezTo>
                      <a:pt x="1749" y="527"/>
                      <a:pt x="1749" y="527"/>
                      <a:pt x="1750" y="527"/>
                    </a:cubicBezTo>
                    <a:cubicBezTo>
                      <a:pt x="1855" y="359"/>
                      <a:pt x="1855" y="190"/>
                      <a:pt x="1855" y="85"/>
                    </a:cubicBezTo>
                    <a:lnTo>
                      <a:pt x="1855" y="85"/>
                    </a:lnTo>
                    <a:cubicBezTo>
                      <a:pt x="1855" y="200"/>
                      <a:pt x="1812" y="358"/>
                      <a:pt x="1748" y="527"/>
                    </a:cubicBezTo>
                    <a:lnTo>
                      <a:pt x="1748" y="527"/>
                    </a:lnTo>
                    <a:cubicBezTo>
                      <a:pt x="1138" y="358"/>
                      <a:pt x="611" y="190"/>
                      <a:pt x="1" y="0"/>
                    </a:cubicBezTo>
                    <a:close/>
                    <a:moveTo>
                      <a:pt x="1666" y="5796"/>
                    </a:moveTo>
                    <a:cubicBezTo>
                      <a:pt x="1855" y="5796"/>
                      <a:pt x="1940" y="5881"/>
                      <a:pt x="1940" y="5986"/>
                    </a:cubicBezTo>
                    <a:cubicBezTo>
                      <a:pt x="1940" y="6155"/>
                      <a:pt x="1855" y="6239"/>
                      <a:pt x="1666" y="6239"/>
                    </a:cubicBezTo>
                    <a:cubicBezTo>
                      <a:pt x="1581" y="6239"/>
                      <a:pt x="1497" y="6155"/>
                      <a:pt x="1497" y="5986"/>
                    </a:cubicBezTo>
                    <a:cubicBezTo>
                      <a:pt x="1497" y="5881"/>
                      <a:pt x="1581" y="5796"/>
                      <a:pt x="1666" y="5796"/>
                    </a:cubicBezTo>
                    <a:close/>
                    <a:moveTo>
                      <a:pt x="1977" y="3507"/>
                    </a:moveTo>
                    <a:cubicBezTo>
                      <a:pt x="2150" y="4084"/>
                      <a:pt x="2316" y="4768"/>
                      <a:pt x="2424" y="5529"/>
                    </a:cubicBezTo>
                    <a:lnTo>
                      <a:pt x="2424" y="5529"/>
                    </a:lnTo>
                    <a:cubicBezTo>
                      <a:pt x="1638" y="5257"/>
                      <a:pt x="872" y="4927"/>
                      <a:pt x="85" y="4658"/>
                    </a:cubicBezTo>
                    <a:lnTo>
                      <a:pt x="85" y="5354"/>
                    </a:lnTo>
                    <a:lnTo>
                      <a:pt x="169" y="5354"/>
                    </a:lnTo>
                    <a:cubicBezTo>
                      <a:pt x="275" y="5354"/>
                      <a:pt x="359" y="5459"/>
                      <a:pt x="359" y="5628"/>
                    </a:cubicBezTo>
                    <a:cubicBezTo>
                      <a:pt x="359" y="5712"/>
                      <a:pt x="275" y="5796"/>
                      <a:pt x="169" y="5796"/>
                    </a:cubicBezTo>
                    <a:lnTo>
                      <a:pt x="85" y="5796"/>
                    </a:lnTo>
                    <a:lnTo>
                      <a:pt x="85" y="6513"/>
                    </a:lnTo>
                    <a:cubicBezTo>
                      <a:pt x="970" y="6850"/>
                      <a:pt x="1749" y="7208"/>
                      <a:pt x="2550" y="7461"/>
                    </a:cubicBezTo>
                    <a:lnTo>
                      <a:pt x="2550" y="7461"/>
                    </a:lnTo>
                    <a:cubicBezTo>
                      <a:pt x="2550" y="7405"/>
                      <a:pt x="2551" y="7349"/>
                      <a:pt x="2551" y="7293"/>
                    </a:cubicBezTo>
                    <a:cubicBezTo>
                      <a:pt x="2551" y="6672"/>
                      <a:pt x="2502" y="6080"/>
                      <a:pt x="2424" y="5529"/>
                    </a:cubicBezTo>
                    <a:lnTo>
                      <a:pt x="2424" y="5529"/>
                    </a:lnTo>
                    <a:cubicBezTo>
                      <a:pt x="2438" y="5534"/>
                      <a:pt x="2452" y="5538"/>
                      <a:pt x="2466" y="5543"/>
                    </a:cubicBezTo>
                    <a:cubicBezTo>
                      <a:pt x="2382" y="4742"/>
                      <a:pt x="2192" y="4131"/>
                      <a:pt x="2024" y="3520"/>
                    </a:cubicBezTo>
                    <a:cubicBezTo>
                      <a:pt x="2008" y="3516"/>
                      <a:pt x="1993" y="3511"/>
                      <a:pt x="1977" y="3507"/>
                    </a:cubicBezTo>
                    <a:close/>
                    <a:moveTo>
                      <a:pt x="1413" y="9927"/>
                    </a:moveTo>
                    <a:cubicBezTo>
                      <a:pt x="1581" y="9927"/>
                      <a:pt x="1666" y="10011"/>
                      <a:pt x="1666" y="10201"/>
                    </a:cubicBezTo>
                    <a:cubicBezTo>
                      <a:pt x="1666" y="10285"/>
                      <a:pt x="1581" y="10370"/>
                      <a:pt x="1413" y="10370"/>
                    </a:cubicBezTo>
                    <a:cubicBezTo>
                      <a:pt x="1328" y="10370"/>
                      <a:pt x="1223" y="10285"/>
                      <a:pt x="1223" y="10201"/>
                    </a:cubicBezTo>
                    <a:cubicBezTo>
                      <a:pt x="1223" y="10011"/>
                      <a:pt x="1328" y="9927"/>
                      <a:pt x="1413" y="9927"/>
                    </a:cubicBezTo>
                    <a:close/>
                    <a:moveTo>
                      <a:pt x="2550" y="7461"/>
                    </a:moveTo>
                    <a:cubicBezTo>
                      <a:pt x="2544" y="7967"/>
                      <a:pt x="2509" y="8493"/>
                      <a:pt x="2436" y="9032"/>
                    </a:cubicBezTo>
                    <a:lnTo>
                      <a:pt x="2436" y="9032"/>
                    </a:lnTo>
                    <a:cubicBezTo>
                      <a:pt x="1646" y="8782"/>
                      <a:pt x="877" y="8512"/>
                      <a:pt x="169" y="8262"/>
                    </a:cubicBezTo>
                    <a:lnTo>
                      <a:pt x="169" y="9485"/>
                    </a:lnTo>
                    <a:cubicBezTo>
                      <a:pt x="275" y="9569"/>
                      <a:pt x="359" y="9674"/>
                      <a:pt x="359" y="9759"/>
                    </a:cubicBezTo>
                    <a:cubicBezTo>
                      <a:pt x="359" y="9843"/>
                      <a:pt x="275" y="9927"/>
                      <a:pt x="169" y="9927"/>
                    </a:cubicBezTo>
                    <a:lnTo>
                      <a:pt x="169" y="11255"/>
                    </a:lnTo>
                    <a:cubicBezTo>
                      <a:pt x="696" y="11424"/>
                      <a:pt x="1223" y="11592"/>
                      <a:pt x="1666" y="11782"/>
                    </a:cubicBezTo>
                    <a:cubicBezTo>
                      <a:pt x="1413" y="12562"/>
                      <a:pt x="970" y="13257"/>
                      <a:pt x="527" y="13974"/>
                    </a:cubicBezTo>
                    <a:cubicBezTo>
                      <a:pt x="1673" y="12309"/>
                      <a:pt x="2221" y="10611"/>
                      <a:pt x="2436" y="9032"/>
                    </a:cubicBezTo>
                    <a:lnTo>
                      <a:pt x="2436" y="9032"/>
                    </a:lnTo>
                    <a:cubicBezTo>
                      <a:pt x="2446" y="9035"/>
                      <a:pt x="2456" y="9039"/>
                      <a:pt x="2466" y="9042"/>
                    </a:cubicBezTo>
                    <a:cubicBezTo>
                      <a:pt x="2551" y="8515"/>
                      <a:pt x="2551" y="7988"/>
                      <a:pt x="2551" y="7461"/>
                    </a:cubicBezTo>
                    <a:cubicBezTo>
                      <a:pt x="2550" y="7461"/>
                      <a:pt x="2550" y="7461"/>
                      <a:pt x="2550" y="7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10423;p62">
                <a:extLst>
                  <a:ext uri="{FF2B5EF4-FFF2-40B4-BE49-F238E27FC236}">
                    <a16:creationId xmlns:a16="http://schemas.microsoft.com/office/drawing/2014/main" id="{CF0384E2-40A2-446E-84DD-E11F888E1590}"/>
                  </a:ext>
                </a:extLst>
              </p:cNvPr>
              <p:cNvSpPr/>
              <p:nvPr/>
            </p:nvSpPr>
            <p:spPr>
              <a:xfrm flipH="1">
                <a:off x="3639164" y="1188395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191" y="0"/>
                    </a:moveTo>
                    <a:cubicBezTo>
                      <a:pt x="106" y="0"/>
                      <a:pt x="1" y="84"/>
                      <a:pt x="1" y="274"/>
                    </a:cubicBezTo>
                    <a:cubicBezTo>
                      <a:pt x="1" y="358"/>
                      <a:pt x="106" y="443"/>
                      <a:pt x="191" y="443"/>
                    </a:cubicBezTo>
                    <a:cubicBezTo>
                      <a:pt x="359" y="443"/>
                      <a:pt x="444" y="358"/>
                      <a:pt x="444" y="274"/>
                    </a:cubicBezTo>
                    <a:cubicBezTo>
                      <a:pt x="444" y="84"/>
                      <a:pt x="359" y="0"/>
                      <a:pt x="191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10424;p62">
                <a:extLst>
                  <a:ext uri="{FF2B5EF4-FFF2-40B4-BE49-F238E27FC236}">
                    <a16:creationId xmlns:a16="http://schemas.microsoft.com/office/drawing/2014/main" id="{63785E12-9115-44B1-A3B8-A70713022FE9}"/>
                  </a:ext>
                </a:extLst>
              </p:cNvPr>
              <p:cNvSpPr/>
              <p:nvPr/>
            </p:nvSpPr>
            <p:spPr>
              <a:xfrm flipH="1">
                <a:off x="3674806" y="1176314"/>
                <a:ext cx="5181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44" extrusionOk="0">
                    <a:moveTo>
                      <a:pt x="0" y="1"/>
                    </a:moveTo>
                    <a:lnTo>
                      <a:pt x="0" y="443"/>
                    </a:lnTo>
                    <a:cubicBezTo>
                      <a:pt x="106" y="443"/>
                      <a:pt x="190" y="359"/>
                      <a:pt x="190" y="275"/>
                    </a:cubicBezTo>
                    <a:cubicBezTo>
                      <a:pt x="190" y="190"/>
                      <a:pt x="106" y="85"/>
                      <a:pt x="0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10425;p62">
                <a:extLst>
                  <a:ext uri="{FF2B5EF4-FFF2-40B4-BE49-F238E27FC236}">
                    <a16:creationId xmlns:a16="http://schemas.microsoft.com/office/drawing/2014/main" id="{B84CB663-1A3C-4BDF-8925-8A51A2891F85}"/>
                  </a:ext>
                </a:extLst>
              </p:cNvPr>
              <p:cNvSpPr/>
              <p:nvPr/>
            </p:nvSpPr>
            <p:spPr>
              <a:xfrm flipH="1">
                <a:off x="3617321" y="999305"/>
                <a:ext cx="64984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551" extrusionOk="0">
                    <a:moveTo>
                      <a:pt x="1" y="0"/>
                    </a:moveTo>
                    <a:lnTo>
                      <a:pt x="1" y="1665"/>
                    </a:lnTo>
                    <a:cubicBezTo>
                      <a:pt x="802" y="1939"/>
                      <a:pt x="1582" y="2276"/>
                      <a:pt x="2382" y="2550"/>
                    </a:cubicBezTo>
                    <a:cubicBezTo>
                      <a:pt x="2298" y="1749"/>
                      <a:pt x="2108" y="1138"/>
                      <a:pt x="1940" y="527"/>
                    </a:cubicBezTo>
                    <a:cubicBezTo>
                      <a:pt x="1329" y="358"/>
                      <a:pt x="612" y="169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10426;p62">
                <a:extLst>
                  <a:ext uri="{FF2B5EF4-FFF2-40B4-BE49-F238E27FC236}">
                    <a16:creationId xmlns:a16="http://schemas.microsoft.com/office/drawing/2014/main" id="{80805AFA-9C2A-40C9-94DF-6E86839BBD17}"/>
                  </a:ext>
                </a:extLst>
              </p:cNvPr>
              <p:cNvSpPr/>
              <p:nvPr/>
            </p:nvSpPr>
            <p:spPr>
              <a:xfrm flipH="1">
                <a:off x="3633983" y="910786"/>
                <a:ext cx="50613" cy="21298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781" extrusionOk="0">
                    <a:moveTo>
                      <a:pt x="1" y="0"/>
                    </a:moveTo>
                    <a:lnTo>
                      <a:pt x="1" y="253"/>
                    </a:lnTo>
                    <a:cubicBezTo>
                      <a:pt x="612" y="443"/>
                      <a:pt x="1139" y="612"/>
                      <a:pt x="1750" y="780"/>
                    </a:cubicBezTo>
                    <a:cubicBezTo>
                      <a:pt x="1855" y="612"/>
                      <a:pt x="1855" y="443"/>
                      <a:pt x="1855" y="338"/>
                    </a:cubicBezTo>
                    <a:lnTo>
                      <a:pt x="1855" y="253"/>
                    </a:lnTo>
                    <a:cubicBezTo>
                      <a:pt x="1750" y="169"/>
                      <a:pt x="1666" y="169"/>
                      <a:pt x="1581" y="85"/>
                    </a:cubicBezTo>
                    <a:cubicBezTo>
                      <a:pt x="1223" y="0"/>
                      <a:pt x="801" y="0"/>
                      <a:pt x="2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10427;p62">
                <a:extLst>
                  <a:ext uri="{FF2B5EF4-FFF2-40B4-BE49-F238E27FC236}">
                    <a16:creationId xmlns:a16="http://schemas.microsoft.com/office/drawing/2014/main" id="{0EB16F0C-64AC-4436-9286-7987602669F7}"/>
                  </a:ext>
                </a:extLst>
              </p:cNvPr>
              <p:cNvSpPr/>
              <p:nvPr/>
            </p:nvSpPr>
            <p:spPr>
              <a:xfrm flipH="1">
                <a:off x="3674806" y="1291257"/>
                <a:ext cx="2318" cy="5209"/>
              </a:xfrm>
              <a:custGeom>
                <a:avLst/>
                <a:gdLst/>
                <a:ahLst/>
                <a:cxnLst/>
                <a:rect l="l" t="t" r="r" b="b"/>
                <a:pathLst>
                  <a:path w="85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85"/>
                      <a:pt x="85" y="85"/>
                      <a:pt x="85" y="190"/>
                    </a:cubicBezTo>
                    <a:cubicBezTo>
                      <a:pt x="85" y="85"/>
                      <a:pt x="1" y="85"/>
                      <a:pt x="1" y="1"/>
                    </a:cubicBez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10428;p62">
                <a:extLst>
                  <a:ext uri="{FF2B5EF4-FFF2-40B4-BE49-F238E27FC236}">
                    <a16:creationId xmlns:a16="http://schemas.microsoft.com/office/drawing/2014/main" id="{0E7DCA85-CC77-42A7-8D8F-048CEE6AF7AA}"/>
                  </a:ext>
                </a:extLst>
              </p:cNvPr>
              <p:cNvSpPr/>
              <p:nvPr/>
            </p:nvSpPr>
            <p:spPr>
              <a:xfrm flipH="1">
                <a:off x="3670198" y="12987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10429;p62">
                <a:extLst>
                  <a:ext uri="{FF2B5EF4-FFF2-40B4-BE49-F238E27FC236}">
                    <a16:creationId xmlns:a16="http://schemas.microsoft.com/office/drawing/2014/main" id="{A465D574-7899-48B8-8407-AED771E982F9}"/>
                  </a:ext>
                </a:extLst>
              </p:cNvPr>
              <p:cNvSpPr/>
              <p:nvPr/>
            </p:nvSpPr>
            <p:spPr>
              <a:xfrm flipH="1">
                <a:off x="3631692" y="1075742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170" y="0"/>
                    </a:moveTo>
                    <a:cubicBezTo>
                      <a:pt x="85" y="0"/>
                      <a:pt x="1" y="85"/>
                      <a:pt x="1" y="190"/>
                    </a:cubicBezTo>
                    <a:cubicBezTo>
                      <a:pt x="1" y="359"/>
                      <a:pt x="85" y="443"/>
                      <a:pt x="170" y="443"/>
                    </a:cubicBezTo>
                    <a:cubicBezTo>
                      <a:pt x="359" y="443"/>
                      <a:pt x="444" y="359"/>
                      <a:pt x="444" y="190"/>
                    </a:cubicBezTo>
                    <a:cubicBezTo>
                      <a:pt x="444" y="85"/>
                      <a:pt x="359" y="0"/>
                      <a:pt x="170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10430;p62">
                <a:extLst>
                  <a:ext uri="{FF2B5EF4-FFF2-40B4-BE49-F238E27FC236}">
                    <a16:creationId xmlns:a16="http://schemas.microsoft.com/office/drawing/2014/main" id="{9C09F6B1-6631-48C6-97A4-9CF946FFF0C5}"/>
                  </a:ext>
                </a:extLst>
              </p:cNvPr>
              <p:cNvSpPr/>
              <p:nvPr/>
            </p:nvSpPr>
            <p:spPr>
              <a:xfrm flipH="1">
                <a:off x="3674806" y="1063662"/>
                <a:ext cx="7499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44" extrusionOk="0">
                    <a:moveTo>
                      <a:pt x="1" y="1"/>
                    </a:moveTo>
                    <a:lnTo>
                      <a:pt x="1" y="443"/>
                    </a:lnTo>
                    <a:lnTo>
                      <a:pt x="85" y="443"/>
                    </a:lnTo>
                    <a:cubicBezTo>
                      <a:pt x="191" y="443"/>
                      <a:pt x="275" y="359"/>
                      <a:pt x="275" y="275"/>
                    </a:cubicBezTo>
                    <a:cubicBezTo>
                      <a:pt x="275" y="106"/>
                      <a:pt x="191" y="1"/>
                      <a:pt x="85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10431;p62">
                <a:extLst>
                  <a:ext uri="{FF2B5EF4-FFF2-40B4-BE49-F238E27FC236}">
                    <a16:creationId xmlns:a16="http://schemas.microsoft.com/office/drawing/2014/main" id="{6B04D99B-491A-42D5-A9D1-B9ED1AAEB12C}"/>
                  </a:ext>
                </a:extLst>
              </p:cNvPr>
              <p:cNvSpPr/>
              <p:nvPr/>
            </p:nvSpPr>
            <p:spPr>
              <a:xfrm flipH="1">
                <a:off x="3615030" y="1095268"/>
                <a:ext cx="67275" cy="68993"/>
              </a:xfrm>
              <a:custGeom>
                <a:avLst/>
                <a:gdLst/>
                <a:ahLst/>
                <a:cxnLst/>
                <a:rect l="l" t="t" r="r" b="b"/>
                <a:pathLst>
                  <a:path w="2467" h="253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5" y="612"/>
                      <a:pt x="85" y="1223"/>
                      <a:pt x="85" y="1750"/>
                    </a:cubicBezTo>
                    <a:cubicBezTo>
                      <a:pt x="802" y="2003"/>
                      <a:pt x="1582" y="2277"/>
                      <a:pt x="2382" y="2530"/>
                    </a:cubicBezTo>
                    <a:cubicBezTo>
                      <a:pt x="2467" y="2003"/>
                      <a:pt x="2467" y="1476"/>
                      <a:pt x="2467" y="949"/>
                    </a:cubicBezTo>
                    <a:cubicBezTo>
                      <a:pt x="1666" y="696"/>
                      <a:pt x="886" y="338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10432;p62">
                <a:extLst>
                  <a:ext uri="{FF2B5EF4-FFF2-40B4-BE49-F238E27FC236}">
                    <a16:creationId xmlns:a16="http://schemas.microsoft.com/office/drawing/2014/main" id="{65E25AFB-3653-4829-9DB4-C540C684BE99}"/>
                  </a:ext>
                </a:extLst>
              </p:cNvPr>
              <p:cNvSpPr/>
              <p:nvPr/>
            </p:nvSpPr>
            <p:spPr>
              <a:xfrm flipH="1">
                <a:off x="3639164" y="1224582"/>
                <a:ext cx="40823" cy="7417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2720" extrusionOk="0">
                    <a:moveTo>
                      <a:pt x="0" y="1"/>
                    </a:moveTo>
                    <a:cubicBezTo>
                      <a:pt x="106" y="865"/>
                      <a:pt x="106" y="1666"/>
                      <a:pt x="106" y="2446"/>
                    </a:cubicBezTo>
                    <a:cubicBezTo>
                      <a:pt x="106" y="2530"/>
                      <a:pt x="190" y="2530"/>
                      <a:pt x="190" y="2635"/>
                    </a:cubicBezTo>
                    <a:cubicBezTo>
                      <a:pt x="274" y="2720"/>
                      <a:pt x="358" y="2720"/>
                      <a:pt x="358" y="2720"/>
                    </a:cubicBezTo>
                    <a:cubicBezTo>
                      <a:pt x="801" y="2003"/>
                      <a:pt x="1244" y="1308"/>
                      <a:pt x="1497" y="528"/>
                    </a:cubicBezTo>
                    <a:cubicBezTo>
                      <a:pt x="1054" y="338"/>
                      <a:pt x="527" y="170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10433;p62">
                <a:extLst>
                  <a:ext uri="{FF2B5EF4-FFF2-40B4-BE49-F238E27FC236}">
                    <a16:creationId xmlns:a16="http://schemas.microsoft.com/office/drawing/2014/main" id="{86F5B04D-7375-4BA6-ABDE-1A8F0C83A7D1}"/>
                  </a:ext>
                </a:extLst>
              </p:cNvPr>
              <p:cNvSpPr/>
              <p:nvPr/>
            </p:nvSpPr>
            <p:spPr>
              <a:xfrm flipH="1">
                <a:off x="3713312" y="1049290"/>
                <a:ext cx="12081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4" extrusionOk="0">
                    <a:moveTo>
                      <a:pt x="274" y="1"/>
                    </a:moveTo>
                    <a:cubicBezTo>
                      <a:pt x="84" y="1"/>
                      <a:pt x="0" y="106"/>
                      <a:pt x="0" y="190"/>
                    </a:cubicBezTo>
                    <a:cubicBezTo>
                      <a:pt x="0" y="359"/>
                      <a:pt x="84" y="443"/>
                      <a:pt x="274" y="443"/>
                    </a:cubicBezTo>
                    <a:cubicBezTo>
                      <a:pt x="358" y="443"/>
                      <a:pt x="443" y="359"/>
                      <a:pt x="443" y="190"/>
                    </a:cubicBezTo>
                    <a:cubicBezTo>
                      <a:pt x="443" y="106"/>
                      <a:pt x="358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10434;p62">
                <a:extLst>
                  <a:ext uri="{FF2B5EF4-FFF2-40B4-BE49-F238E27FC236}">
                    <a16:creationId xmlns:a16="http://schemas.microsoft.com/office/drawing/2014/main" id="{F9A6D9B3-1B1F-43F5-9996-0D643FB4A2BF}"/>
                  </a:ext>
                </a:extLst>
              </p:cNvPr>
              <p:cNvSpPr/>
              <p:nvPr/>
            </p:nvSpPr>
            <p:spPr>
              <a:xfrm flipH="1">
                <a:off x="3713312" y="1164233"/>
                <a:ext cx="12081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4" extrusionOk="0">
                    <a:moveTo>
                      <a:pt x="274" y="1"/>
                    </a:moveTo>
                    <a:cubicBezTo>
                      <a:pt x="84" y="1"/>
                      <a:pt x="0" y="191"/>
                      <a:pt x="0" y="275"/>
                    </a:cubicBezTo>
                    <a:cubicBezTo>
                      <a:pt x="0" y="359"/>
                      <a:pt x="84" y="444"/>
                      <a:pt x="274" y="444"/>
                    </a:cubicBezTo>
                    <a:cubicBezTo>
                      <a:pt x="358" y="444"/>
                      <a:pt x="443" y="359"/>
                      <a:pt x="443" y="275"/>
                    </a:cubicBezTo>
                    <a:cubicBezTo>
                      <a:pt x="443" y="191"/>
                      <a:pt x="358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" name="Google Shape;10435;p62">
              <a:extLst>
                <a:ext uri="{FF2B5EF4-FFF2-40B4-BE49-F238E27FC236}">
                  <a16:creationId xmlns:a16="http://schemas.microsoft.com/office/drawing/2014/main" id="{2F59D563-2DE9-48BC-9423-BC6BAB00E61E}"/>
                </a:ext>
              </a:extLst>
            </p:cNvPr>
            <p:cNvSpPr/>
            <p:nvPr/>
          </p:nvSpPr>
          <p:spPr>
            <a:xfrm flipH="1">
              <a:off x="5856543" y="100906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51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0436;p62">
              <a:extLst>
                <a:ext uri="{FF2B5EF4-FFF2-40B4-BE49-F238E27FC236}">
                  <a16:creationId xmlns:a16="http://schemas.microsoft.com/office/drawing/2014/main" id="{383C2EB0-8547-4371-9E0A-84C770CEBF87}"/>
                </a:ext>
              </a:extLst>
            </p:cNvPr>
            <p:cNvSpPr/>
            <p:nvPr/>
          </p:nvSpPr>
          <p:spPr>
            <a:xfrm flipH="1">
              <a:off x="5856543" y="100906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1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7" name="Google Shape;10437;p62">
              <a:extLst>
                <a:ext uri="{FF2B5EF4-FFF2-40B4-BE49-F238E27FC236}">
                  <a16:creationId xmlns:a16="http://schemas.microsoft.com/office/drawing/2014/main" id="{4ACD8BEB-3F1F-4145-90B2-DFB5C4CCCE08}"/>
                </a:ext>
              </a:extLst>
            </p:cNvPr>
            <p:cNvGrpSpPr/>
            <p:nvPr/>
          </p:nvGrpSpPr>
          <p:grpSpPr>
            <a:xfrm>
              <a:off x="5589172" y="-19342"/>
              <a:ext cx="251784" cy="790312"/>
              <a:chOff x="5741572" y="218783"/>
              <a:chExt cx="251784" cy="790312"/>
            </a:xfrm>
          </p:grpSpPr>
          <p:sp>
            <p:nvSpPr>
              <p:cNvPr id="762" name="Google Shape;10438;p62">
                <a:extLst>
                  <a:ext uri="{FF2B5EF4-FFF2-40B4-BE49-F238E27FC236}">
                    <a16:creationId xmlns:a16="http://schemas.microsoft.com/office/drawing/2014/main" id="{E01BEF7C-81C1-45E4-89E1-75EBB5A2D617}"/>
                  </a:ext>
                </a:extLst>
              </p:cNvPr>
              <p:cNvSpPr/>
              <p:nvPr/>
            </p:nvSpPr>
            <p:spPr>
              <a:xfrm flipH="1">
                <a:off x="5864015" y="218783"/>
                <a:ext cx="9217" cy="44030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6146" extrusionOk="0">
                    <a:moveTo>
                      <a:pt x="1" y="1"/>
                    </a:moveTo>
                    <a:lnTo>
                      <a:pt x="1" y="16145"/>
                    </a:lnTo>
                    <a:lnTo>
                      <a:pt x="338" y="16145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10439;p62">
                <a:extLst>
                  <a:ext uri="{FF2B5EF4-FFF2-40B4-BE49-F238E27FC236}">
                    <a16:creationId xmlns:a16="http://schemas.microsoft.com/office/drawing/2014/main" id="{E6F50AA7-7A20-4DEA-A529-264E297253E5}"/>
                  </a:ext>
                </a:extLst>
              </p:cNvPr>
              <p:cNvSpPr/>
              <p:nvPr/>
            </p:nvSpPr>
            <p:spPr>
              <a:xfrm flipH="1">
                <a:off x="5741572" y="620688"/>
                <a:ext cx="251784" cy="388407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4243" extrusionOk="0">
                    <a:moveTo>
                      <a:pt x="4817" y="0"/>
                    </a:moveTo>
                    <a:cubicBezTo>
                      <a:pt x="4026" y="0"/>
                      <a:pt x="3215" y="90"/>
                      <a:pt x="3078" y="269"/>
                    </a:cubicBezTo>
                    <a:cubicBezTo>
                      <a:pt x="2825" y="712"/>
                      <a:pt x="3605" y="1850"/>
                      <a:pt x="3605" y="1850"/>
                    </a:cubicBezTo>
                    <a:cubicBezTo>
                      <a:pt x="1" y="8868"/>
                      <a:pt x="5017" y="14242"/>
                      <a:pt x="5017" y="14242"/>
                    </a:cubicBezTo>
                    <a:cubicBezTo>
                      <a:pt x="9232" y="8257"/>
                      <a:pt x="5797" y="1850"/>
                      <a:pt x="5797" y="1850"/>
                    </a:cubicBezTo>
                    <a:cubicBezTo>
                      <a:pt x="5797" y="1850"/>
                      <a:pt x="6429" y="712"/>
                      <a:pt x="6429" y="269"/>
                    </a:cubicBezTo>
                    <a:cubicBezTo>
                      <a:pt x="6376" y="90"/>
                      <a:pt x="5607" y="0"/>
                      <a:pt x="48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10440;p62">
                <a:extLst>
                  <a:ext uri="{FF2B5EF4-FFF2-40B4-BE49-F238E27FC236}">
                    <a16:creationId xmlns:a16="http://schemas.microsoft.com/office/drawing/2014/main" id="{0516E6D4-2BD5-4997-81D4-1E87D1E78BCD}"/>
                  </a:ext>
                </a:extLst>
              </p:cNvPr>
              <p:cNvSpPr/>
              <p:nvPr/>
            </p:nvSpPr>
            <p:spPr>
              <a:xfrm flipH="1">
                <a:off x="5825482" y="898705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74" y="1"/>
                    </a:moveTo>
                    <a:cubicBezTo>
                      <a:pt x="85" y="1"/>
                      <a:pt x="0" y="85"/>
                      <a:pt x="0" y="254"/>
                    </a:cubicBezTo>
                    <a:cubicBezTo>
                      <a:pt x="0" y="359"/>
                      <a:pt x="85" y="443"/>
                      <a:pt x="274" y="443"/>
                    </a:cubicBezTo>
                    <a:cubicBezTo>
                      <a:pt x="359" y="443"/>
                      <a:pt x="443" y="359"/>
                      <a:pt x="443" y="254"/>
                    </a:cubicBezTo>
                    <a:cubicBezTo>
                      <a:pt x="443" y="85"/>
                      <a:pt x="359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10441;p62">
                <a:extLst>
                  <a:ext uri="{FF2B5EF4-FFF2-40B4-BE49-F238E27FC236}">
                    <a16:creationId xmlns:a16="http://schemas.microsoft.com/office/drawing/2014/main" id="{D2701F19-71B5-4419-A3E2-7EB7E09C76A3}"/>
                  </a:ext>
                </a:extLst>
              </p:cNvPr>
              <p:cNvSpPr/>
              <p:nvPr/>
            </p:nvSpPr>
            <p:spPr>
              <a:xfrm flipH="1">
                <a:off x="5861124" y="886652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254" y="0"/>
                    </a:moveTo>
                    <a:cubicBezTo>
                      <a:pt x="85" y="0"/>
                      <a:pt x="1" y="85"/>
                      <a:pt x="1" y="274"/>
                    </a:cubicBezTo>
                    <a:cubicBezTo>
                      <a:pt x="1" y="359"/>
                      <a:pt x="85" y="443"/>
                      <a:pt x="254" y="443"/>
                    </a:cubicBezTo>
                    <a:cubicBezTo>
                      <a:pt x="338" y="443"/>
                      <a:pt x="443" y="359"/>
                      <a:pt x="443" y="274"/>
                    </a:cubicBezTo>
                    <a:cubicBezTo>
                      <a:pt x="443" y="85"/>
                      <a:pt x="338" y="0"/>
                      <a:pt x="254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10442;p62">
                <a:extLst>
                  <a:ext uri="{FF2B5EF4-FFF2-40B4-BE49-F238E27FC236}">
                    <a16:creationId xmlns:a16="http://schemas.microsoft.com/office/drawing/2014/main" id="{B56ECA09-FF2E-4BAD-84BA-D713E17E5E16}"/>
                  </a:ext>
                </a:extLst>
              </p:cNvPr>
              <p:cNvSpPr/>
              <p:nvPr/>
            </p:nvSpPr>
            <p:spPr>
              <a:xfrm flipH="1">
                <a:off x="5803666" y="697562"/>
                <a:ext cx="114970" cy="81646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2994" extrusionOk="0">
                    <a:moveTo>
                      <a:pt x="422" y="0"/>
                    </a:moveTo>
                    <a:cubicBezTo>
                      <a:pt x="254" y="443"/>
                      <a:pt x="85" y="885"/>
                      <a:pt x="1" y="1307"/>
                    </a:cubicBezTo>
                    <a:cubicBezTo>
                      <a:pt x="1307" y="1939"/>
                      <a:pt x="2804" y="2466"/>
                      <a:pt x="4216" y="2993"/>
                    </a:cubicBezTo>
                    <a:cubicBezTo>
                      <a:pt x="4111" y="2192"/>
                      <a:pt x="3942" y="1581"/>
                      <a:pt x="3773" y="970"/>
                    </a:cubicBezTo>
                    <a:cubicBezTo>
                      <a:pt x="2635" y="696"/>
                      <a:pt x="1581" y="359"/>
                      <a:pt x="4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10443;p62">
                <a:extLst>
                  <a:ext uri="{FF2B5EF4-FFF2-40B4-BE49-F238E27FC236}">
                    <a16:creationId xmlns:a16="http://schemas.microsoft.com/office/drawing/2014/main" id="{2DF8CD94-BF33-4C98-A1A8-450915FCE03E}"/>
                  </a:ext>
                </a:extLst>
              </p:cNvPr>
              <p:cNvSpPr/>
              <p:nvPr/>
            </p:nvSpPr>
            <p:spPr>
              <a:xfrm flipH="1">
                <a:off x="5818010" y="620770"/>
                <a:ext cx="71884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2636" h="793" extrusionOk="0">
                    <a:moveTo>
                      <a:pt x="1147" y="0"/>
                    </a:moveTo>
                    <a:cubicBezTo>
                      <a:pt x="748" y="0"/>
                      <a:pt x="335" y="31"/>
                      <a:pt x="1" y="97"/>
                    </a:cubicBezTo>
                    <a:cubicBezTo>
                      <a:pt x="865" y="266"/>
                      <a:pt x="1666" y="540"/>
                      <a:pt x="2445" y="793"/>
                    </a:cubicBezTo>
                    <a:cubicBezTo>
                      <a:pt x="2530" y="624"/>
                      <a:pt x="2635" y="435"/>
                      <a:pt x="2635" y="266"/>
                    </a:cubicBezTo>
                    <a:cubicBezTo>
                      <a:pt x="2567" y="102"/>
                      <a:pt x="1880" y="0"/>
                      <a:pt x="1147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10444;p62">
                <a:extLst>
                  <a:ext uri="{FF2B5EF4-FFF2-40B4-BE49-F238E27FC236}">
                    <a16:creationId xmlns:a16="http://schemas.microsoft.com/office/drawing/2014/main" id="{2FE33E93-691A-4B46-8077-C68E4715A243}"/>
                  </a:ext>
                </a:extLst>
              </p:cNvPr>
              <p:cNvSpPr/>
              <p:nvPr/>
            </p:nvSpPr>
            <p:spPr>
              <a:xfrm flipH="1">
                <a:off x="5818010" y="786053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53" y="1"/>
                    </a:moveTo>
                    <a:cubicBezTo>
                      <a:pt x="85" y="1"/>
                      <a:pt x="0" y="85"/>
                      <a:pt x="0" y="170"/>
                    </a:cubicBezTo>
                    <a:cubicBezTo>
                      <a:pt x="0" y="359"/>
                      <a:pt x="85" y="444"/>
                      <a:pt x="253" y="444"/>
                    </a:cubicBezTo>
                    <a:cubicBezTo>
                      <a:pt x="338" y="444"/>
                      <a:pt x="443" y="359"/>
                      <a:pt x="443" y="170"/>
                    </a:cubicBezTo>
                    <a:cubicBezTo>
                      <a:pt x="443" y="85"/>
                      <a:pt x="338" y="1"/>
                      <a:pt x="253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10445;p62">
                <a:extLst>
                  <a:ext uri="{FF2B5EF4-FFF2-40B4-BE49-F238E27FC236}">
                    <a16:creationId xmlns:a16="http://schemas.microsoft.com/office/drawing/2014/main" id="{A455607A-8360-4CED-BB89-4A7B4F36153E}"/>
                  </a:ext>
                </a:extLst>
              </p:cNvPr>
              <p:cNvSpPr/>
              <p:nvPr/>
            </p:nvSpPr>
            <p:spPr>
              <a:xfrm flipH="1">
                <a:off x="5858833" y="774000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69" y="0"/>
                    </a:moveTo>
                    <a:cubicBezTo>
                      <a:pt x="84" y="0"/>
                      <a:pt x="0" y="85"/>
                      <a:pt x="0" y="274"/>
                    </a:cubicBezTo>
                    <a:cubicBezTo>
                      <a:pt x="0" y="359"/>
                      <a:pt x="84" y="443"/>
                      <a:pt x="169" y="443"/>
                    </a:cubicBezTo>
                    <a:cubicBezTo>
                      <a:pt x="358" y="443"/>
                      <a:pt x="443" y="359"/>
                      <a:pt x="443" y="274"/>
                    </a:cubicBezTo>
                    <a:cubicBezTo>
                      <a:pt x="443" y="85"/>
                      <a:pt x="358" y="0"/>
                      <a:pt x="169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10446;p62">
                <a:extLst>
                  <a:ext uri="{FF2B5EF4-FFF2-40B4-BE49-F238E27FC236}">
                    <a16:creationId xmlns:a16="http://schemas.microsoft.com/office/drawing/2014/main" id="{ACCA1CF3-0879-40D9-9059-E52FE8C2DD62}"/>
                  </a:ext>
                </a:extLst>
              </p:cNvPr>
              <p:cNvSpPr/>
              <p:nvPr/>
            </p:nvSpPr>
            <p:spPr>
              <a:xfrm flipH="1">
                <a:off x="5799058" y="781472"/>
                <a:ext cx="131632" cy="95418"/>
              </a:xfrm>
              <a:custGeom>
                <a:avLst/>
                <a:gdLst/>
                <a:ahLst/>
                <a:cxnLst/>
                <a:rect l="l" t="t" r="r" b="b"/>
                <a:pathLst>
                  <a:path w="4827" h="3499" extrusionOk="0">
                    <a:moveTo>
                      <a:pt x="84" y="0"/>
                    </a:moveTo>
                    <a:cubicBezTo>
                      <a:pt x="0" y="612"/>
                      <a:pt x="0" y="1223"/>
                      <a:pt x="0" y="1834"/>
                    </a:cubicBezTo>
                    <a:cubicBezTo>
                      <a:pt x="1581" y="2361"/>
                      <a:pt x="3162" y="2888"/>
                      <a:pt x="4658" y="3499"/>
                    </a:cubicBezTo>
                    <a:cubicBezTo>
                      <a:pt x="4742" y="2888"/>
                      <a:pt x="4827" y="2361"/>
                      <a:pt x="4827" y="1834"/>
                    </a:cubicBezTo>
                    <a:cubicBezTo>
                      <a:pt x="3246" y="1223"/>
                      <a:pt x="1665" y="612"/>
                      <a:pt x="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10447;p62">
                <a:extLst>
                  <a:ext uri="{FF2B5EF4-FFF2-40B4-BE49-F238E27FC236}">
                    <a16:creationId xmlns:a16="http://schemas.microsoft.com/office/drawing/2014/main" id="{464345F9-7761-4017-BDB9-07AED987DE06}"/>
                  </a:ext>
                </a:extLst>
              </p:cNvPr>
              <p:cNvSpPr/>
              <p:nvPr/>
            </p:nvSpPr>
            <p:spPr>
              <a:xfrm flipH="1">
                <a:off x="5823191" y="919976"/>
                <a:ext cx="86255" cy="89118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3268" extrusionOk="0">
                    <a:moveTo>
                      <a:pt x="1" y="1"/>
                    </a:moveTo>
                    <a:cubicBezTo>
                      <a:pt x="802" y="2024"/>
                      <a:pt x="1940" y="3267"/>
                      <a:pt x="1940" y="3267"/>
                    </a:cubicBezTo>
                    <a:cubicBezTo>
                      <a:pt x="2467" y="2551"/>
                      <a:pt x="2825" y="1855"/>
                      <a:pt x="3162" y="1054"/>
                    </a:cubicBezTo>
                    <a:cubicBezTo>
                      <a:pt x="2109" y="717"/>
                      <a:pt x="1055" y="359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10448;p62">
                <a:extLst>
                  <a:ext uri="{FF2B5EF4-FFF2-40B4-BE49-F238E27FC236}">
                    <a16:creationId xmlns:a16="http://schemas.microsoft.com/office/drawing/2014/main" id="{2BDC0052-5ACA-43F5-83CA-F7CDF8FB132D}"/>
                  </a:ext>
                </a:extLst>
              </p:cNvPr>
              <p:cNvSpPr/>
              <p:nvPr/>
            </p:nvSpPr>
            <p:spPr>
              <a:xfrm flipH="1">
                <a:off x="5823191" y="62570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113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10449;p62">
                <a:extLst>
                  <a:ext uri="{FF2B5EF4-FFF2-40B4-BE49-F238E27FC236}">
                    <a16:creationId xmlns:a16="http://schemas.microsoft.com/office/drawing/2014/main" id="{A95ADD0C-23BA-4360-887D-B787BFF61582}"/>
                  </a:ext>
                </a:extLst>
              </p:cNvPr>
              <p:cNvSpPr/>
              <p:nvPr/>
            </p:nvSpPr>
            <p:spPr>
              <a:xfrm flipH="1">
                <a:off x="5823191" y="621124"/>
                <a:ext cx="40850" cy="4609"/>
              </a:xfrm>
              <a:custGeom>
                <a:avLst/>
                <a:gdLst/>
                <a:ahLst/>
                <a:cxnLst/>
                <a:rect l="l" t="t" r="r" b="b"/>
                <a:pathLst>
                  <a:path w="1498" h="169" extrusionOk="0">
                    <a:moveTo>
                      <a:pt x="1" y="0"/>
                    </a:moveTo>
                    <a:cubicBezTo>
                      <a:pt x="633" y="0"/>
                      <a:pt x="1160" y="0"/>
                      <a:pt x="1497" y="169"/>
                    </a:cubicBezTo>
                    <a:cubicBezTo>
                      <a:pt x="1244" y="0"/>
                      <a:pt x="633" y="0"/>
                      <a:pt x="106" y="0"/>
                    </a:cubicBez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10450;p62">
                <a:extLst>
                  <a:ext uri="{FF2B5EF4-FFF2-40B4-BE49-F238E27FC236}">
                    <a16:creationId xmlns:a16="http://schemas.microsoft.com/office/drawing/2014/main" id="{CDEAFF22-E7EF-4F47-A620-87FF0A349ED4}"/>
                  </a:ext>
                </a:extLst>
              </p:cNvPr>
              <p:cNvSpPr/>
              <p:nvPr/>
            </p:nvSpPr>
            <p:spPr>
              <a:xfrm flipH="1">
                <a:off x="5818010" y="625706"/>
                <a:ext cx="5209" cy="234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6" extrusionOk="0">
                    <a:moveTo>
                      <a:pt x="85" y="1"/>
                    </a:moveTo>
                    <a:cubicBezTo>
                      <a:pt x="85" y="85"/>
                      <a:pt x="190" y="85"/>
                      <a:pt x="190" y="85"/>
                    </a:cubicBezTo>
                    <a:lnTo>
                      <a:pt x="190" y="85"/>
                    </a:lnTo>
                    <a:lnTo>
                      <a:pt x="190" y="85"/>
                    </a:lnTo>
                    <a:lnTo>
                      <a:pt x="190" y="85"/>
                    </a:lnTo>
                    <a:lnTo>
                      <a:pt x="190" y="85"/>
                    </a:lnTo>
                    <a:cubicBezTo>
                      <a:pt x="190" y="85"/>
                      <a:pt x="85" y="85"/>
                      <a:pt x="85" y="1"/>
                    </a:cubicBez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0" y="1"/>
                    </a:moveTo>
                    <a:lnTo>
                      <a:pt x="85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113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10451;p62">
                <a:extLst>
                  <a:ext uri="{FF2B5EF4-FFF2-40B4-BE49-F238E27FC236}">
                    <a16:creationId xmlns:a16="http://schemas.microsoft.com/office/drawing/2014/main" id="{34DF3111-6E8A-499E-A0D3-CD90C9A54275}"/>
                  </a:ext>
                </a:extLst>
              </p:cNvPr>
              <p:cNvSpPr/>
              <p:nvPr/>
            </p:nvSpPr>
            <p:spPr>
              <a:xfrm flipH="1">
                <a:off x="5818010" y="6280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10452;p62">
                <a:extLst>
                  <a:ext uri="{FF2B5EF4-FFF2-40B4-BE49-F238E27FC236}">
                    <a16:creationId xmlns:a16="http://schemas.microsoft.com/office/drawing/2014/main" id="{955F0C5D-B2FC-4BF5-B78B-BAE9624F4A2D}"/>
                  </a:ext>
                </a:extLst>
              </p:cNvPr>
              <p:cNvSpPr/>
              <p:nvPr/>
            </p:nvSpPr>
            <p:spPr>
              <a:xfrm flipH="1">
                <a:off x="5799058" y="628023"/>
                <a:ext cx="71856" cy="381071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3974" extrusionOk="0">
                    <a:moveTo>
                      <a:pt x="1749" y="5796"/>
                    </a:moveTo>
                    <a:cubicBezTo>
                      <a:pt x="1834" y="5796"/>
                      <a:pt x="1939" y="5880"/>
                      <a:pt x="1939" y="5965"/>
                    </a:cubicBezTo>
                    <a:cubicBezTo>
                      <a:pt x="1939" y="6154"/>
                      <a:pt x="1834" y="6239"/>
                      <a:pt x="1749" y="6239"/>
                    </a:cubicBezTo>
                    <a:cubicBezTo>
                      <a:pt x="1581" y="6239"/>
                      <a:pt x="1496" y="6154"/>
                      <a:pt x="1496" y="5965"/>
                    </a:cubicBezTo>
                    <a:cubicBezTo>
                      <a:pt x="1496" y="5880"/>
                      <a:pt x="1581" y="5796"/>
                      <a:pt x="1749" y="5796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970"/>
                      <a:pt x="84" y="1939"/>
                      <a:pt x="84" y="2993"/>
                    </a:cubicBezTo>
                    <a:cubicBezTo>
                      <a:pt x="780" y="3161"/>
                      <a:pt x="1412" y="3330"/>
                      <a:pt x="2023" y="3520"/>
                    </a:cubicBezTo>
                    <a:cubicBezTo>
                      <a:pt x="2192" y="4131"/>
                      <a:pt x="2361" y="4742"/>
                      <a:pt x="2466" y="5543"/>
                    </a:cubicBezTo>
                    <a:cubicBezTo>
                      <a:pt x="1665" y="5269"/>
                      <a:pt x="885" y="4911"/>
                      <a:pt x="84" y="4658"/>
                    </a:cubicBezTo>
                    <a:lnTo>
                      <a:pt x="84" y="4658"/>
                    </a:lnTo>
                    <a:cubicBezTo>
                      <a:pt x="84" y="4911"/>
                      <a:pt x="169" y="5185"/>
                      <a:pt x="169" y="5353"/>
                    </a:cubicBezTo>
                    <a:cubicBezTo>
                      <a:pt x="358" y="5353"/>
                      <a:pt x="443" y="5438"/>
                      <a:pt x="443" y="5627"/>
                    </a:cubicBezTo>
                    <a:cubicBezTo>
                      <a:pt x="443" y="5712"/>
                      <a:pt x="358" y="5796"/>
                      <a:pt x="169" y="5796"/>
                    </a:cubicBezTo>
                    <a:lnTo>
                      <a:pt x="169" y="6491"/>
                    </a:lnTo>
                    <a:cubicBezTo>
                      <a:pt x="969" y="6850"/>
                      <a:pt x="1749" y="7208"/>
                      <a:pt x="2634" y="7461"/>
                    </a:cubicBezTo>
                    <a:lnTo>
                      <a:pt x="2634" y="7461"/>
                    </a:lnTo>
                    <a:cubicBezTo>
                      <a:pt x="2634" y="7433"/>
                      <a:pt x="2635" y="7405"/>
                      <a:pt x="2635" y="7377"/>
                    </a:cubicBezTo>
                    <a:cubicBezTo>
                      <a:pt x="2635" y="4047"/>
                      <a:pt x="1307" y="1581"/>
                      <a:pt x="1307" y="1581"/>
                    </a:cubicBezTo>
                    <a:cubicBezTo>
                      <a:pt x="1307" y="1581"/>
                      <a:pt x="1939" y="527"/>
                      <a:pt x="1939" y="84"/>
                    </a:cubicBezTo>
                    <a:lnTo>
                      <a:pt x="1939" y="84"/>
                    </a:lnTo>
                    <a:cubicBezTo>
                      <a:pt x="1939" y="169"/>
                      <a:pt x="1834" y="358"/>
                      <a:pt x="1749" y="527"/>
                    </a:cubicBezTo>
                    <a:cubicBezTo>
                      <a:pt x="1222" y="358"/>
                      <a:pt x="611" y="169"/>
                      <a:pt x="0" y="0"/>
                    </a:cubicBezTo>
                    <a:close/>
                    <a:moveTo>
                      <a:pt x="2634" y="7461"/>
                    </a:moveTo>
                    <a:cubicBezTo>
                      <a:pt x="2634" y="7516"/>
                      <a:pt x="2633" y="7572"/>
                      <a:pt x="2632" y="7628"/>
                    </a:cubicBezTo>
                    <a:lnTo>
                      <a:pt x="2632" y="7628"/>
                    </a:lnTo>
                    <a:cubicBezTo>
                      <a:pt x="2634" y="7572"/>
                      <a:pt x="2635" y="7517"/>
                      <a:pt x="2635" y="7461"/>
                    </a:cubicBezTo>
                    <a:cubicBezTo>
                      <a:pt x="2634" y="7461"/>
                      <a:pt x="2634" y="7461"/>
                      <a:pt x="2634" y="7461"/>
                    </a:cubicBezTo>
                    <a:close/>
                    <a:moveTo>
                      <a:pt x="1496" y="9927"/>
                    </a:moveTo>
                    <a:cubicBezTo>
                      <a:pt x="1581" y="9927"/>
                      <a:pt x="1665" y="10011"/>
                      <a:pt x="1665" y="10180"/>
                    </a:cubicBezTo>
                    <a:cubicBezTo>
                      <a:pt x="1665" y="10285"/>
                      <a:pt x="1581" y="10369"/>
                      <a:pt x="1496" y="10369"/>
                    </a:cubicBezTo>
                    <a:cubicBezTo>
                      <a:pt x="1307" y="10369"/>
                      <a:pt x="1222" y="10285"/>
                      <a:pt x="1222" y="10180"/>
                    </a:cubicBezTo>
                    <a:cubicBezTo>
                      <a:pt x="1222" y="10011"/>
                      <a:pt x="1307" y="9927"/>
                      <a:pt x="1496" y="9927"/>
                    </a:cubicBezTo>
                    <a:close/>
                    <a:moveTo>
                      <a:pt x="2632" y="7628"/>
                    </a:moveTo>
                    <a:cubicBezTo>
                      <a:pt x="2617" y="8100"/>
                      <a:pt x="2541" y="8579"/>
                      <a:pt x="2466" y="9126"/>
                    </a:cubicBezTo>
                    <a:cubicBezTo>
                      <a:pt x="1665" y="8789"/>
                      <a:pt x="970" y="8515"/>
                      <a:pt x="169" y="8262"/>
                    </a:cubicBezTo>
                    <a:lnTo>
                      <a:pt x="169" y="9484"/>
                    </a:lnTo>
                    <a:cubicBezTo>
                      <a:pt x="253" y="9569"/>
                      <a:pt x="358" y="9653"/>
                      <a:pt x="358" y="9758"/>
                    </a:cubicBezTo>
                    <a:cubicBezTo>
                      <a:pt x="358" y="9843"/>
                      <a:pt x="253" y="9927"/>
                      <a:pt x="169" y="9927"/>
                    </a:cubicBezTo>
                    <a:cubicBezTo>
                      <a:pt x="169" y="10369"/>
                      <a:pt x="253" y="10812"/>
                      <a:pt x="253" y="11234"/>
                    </a:cubicBezTo>
                    <a:cubicBezTo>
                      <a:pt x="695" y="11423"/>
                      <a:pt x="1221" y="11591"/>
                      <a:pt x="1747" y="11760"/>
                    </a:cubicBezTo>
                    <a:lnTo>
                      <a:pt x="1747" y="11760"/>
                    </a:lnTo>
                    <a:cubicBezTo>
                      <a:pt x="2354" y="10324"/>
                      <a:pt x="2604" y="8927"/>
                      <a:pt x="2632" y="7628"/>
                    </a:cubicBezTo>
                    <a:close/>
                    <a:moveTo>
                      <a:pt x="1747" y="11760"/>
                    </a:moveTo>
                    <a:cubicBezTo>
                      <a:pt x="1439" y="12490"/>
                      <a:pt x="1038" y="13231"/>
                      <a:pt x="527" y="13973"/>
                    </a:cubicBezTo>
                    <a:cubicBezTo>
                      <a:pt x="1054" y="13257"/>
                      <a:pt x="1412" y="12561"/>
                      <a:pt x="1749" y="11760"/>
                    </a:cubicBezTo>
                    <a:cubicBezTo>
                      <a:pt x="1749" y="11760"/>
                      <a:pt x="1748" y="11760"/>
                      <a:pt x="1747" y="117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10453;p62">
                <a:extLst>
                  <a:ext uri="{FF2B5EF4-FFF2-40B4-BE49-F238E27FC236}">
                    <a16:creationId xmlns:a16="http://schemas.microsoft.com/office/drawing/2014/main" id="{1426D36E-E275-4BD4-A26C-C6851F7363E2}"/>
                  </a:ext>
                </a:extLst>
              </p:cNvPr>
              <p:cNvSpPr/>
              <p:nvPr/>
            </p:nvSpPr>
            <p:spPr>
              <a:xfrm flipH="1">
                <a:off x="5818010" y="6280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10454;p62">
                <a:extLst>
                  <a:ext uri="{FF2B5EF4-FFF2-40B4-BE49-F238E27FC236}">
                    <a16:creationId xmlns:a16="http://schemas.microsoft.com/office/drawing/2014/main" id="{93763B91-C971-4208-8266-AFC1839F1F49}"/>
                  </a:ext>
                </a:extLst>
              </p:cNvPr>
              <p:cNvSpPr/>
              <p:nvPr/>
            </p:nvSpPr>
            <p:spPr>
              <a:xfrm flipH="1">
                <a:off x="5818010" y="63031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10455;p62">
                <a:extLst>
                  <a:ext uri="{FF2B5EF4-FFF2-40B4-BE49-F238E27FC236}">
                    <a16:creationId xmlns:a16="http://schemas.microsoft.com/office/drawing/2014/main" id="{E7209E01-9B43-4C63-99FC-AD77C4B725C5}"/>
                  </a:ext>
                </a:extLst>
              </p:cNvPr>
              <p:cNvSpPr/>
              <p:nvPr/>
            </p:nvSpPr>
            <p:spPr>
              <a:xfrm flipH="1">
                <a:off x="5818010" y="63031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10456;p62">
                <a:extLst>
                  <a:ext uri="{FF2B5EF4-FFF2-40B4-BE49-F238E27FC236}">
                    <a16:creationId xmlns:a16="http://schemas.microsoft.com/office/drawing/2014/main" id="{1A35CF43-099F-4394-8EA7-77ADB394F0D3}"/>
                  </a:ext>
                </a:extLst>
              </p:cNvPr>
              <p:cNvSpPr/>
              <p:nvPr/>
            </p:nvSpPr>
            <p:spPr>
              <a:xfrm flipH="1">
                <a:off x="5818010" y="63031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10457;p62">
                <a:extLst>
                  <a:ext uri="{FF2B5EF4-FFF2-40B4-BE49-F238E27FC236}">
                    <a16:creationId xmlns:a16="http://schemas.microsoft.com/office/drawing/2014/main" id="{9676B2B0-44EC-4299-B504-88E7E76D9B15}"/>
                  </a:ext>
                </a:extLst>
              </p:cNvPr>
              <p:cNvSpPr/>
              <p:nvPr/>
            </p:nvSpPr>
            <p:spPr>
              <a:xfrm flipH="1">
                <a:off x="5818010" y="63031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10458;p62">
                <a:extLst>
                  <a:ext uri="{FF2B5EF4-FFF2-40B4-BE49-F238E27FC236}">
                    <a16:creationId xmlns:a16="http://schemas.microsoft.com/office/drawing/2014/main" id="{2B77C43A-A546-4450-A852-A44CF3D449F7}"/>
                  </a:ext>
                </a:extLst>
              </p:cNvPr>
              <p:cNvSpPr/>
              <p:nvPr/>
            </p:nvSpPr>
            <p:spPr>
              <a:xfrm flipH="1">
                <a:off x="5818010" y="630314"/>
                <a:ext cx="46032" cy="373599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13700" extrusionOk="0">
                    <a:moveTo>
                      <a:pt x="1" y="13615"/>
                    </a:moveTo>
                    <a:lnTo>
                      <a:pt x="1" y="13615"/>
                    </a:lnTo>
                    <a:lnTo>
                      <a:pt x="106" y="13700"/>
                    </a:lnTo>
                    <a:lnTo>
                      <a:pt x="1" y="13615"/>
                    </a:lnTo>
                    <a:close/>
                    <a:moveTo>
                      <a:pt x="1687" y="0"/>
                    </a:move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10459;p62">
                <a:extLst>
                  <a:ext uri="{FF2B5EF4-FFF2-40B4-BE49-F238E27FC236}">
                    <a16:creationId xmlns:a16="http://schemas.microsoft.com/office/drawing/2014/main" id="{6041F02A-E66B-4989-9564-91CB3E77BE84}"/>
                  </a:ext>
                </a:extLst>
              </p:cNvPr>
              <p:cNvSpPr/>
              <p:nvPr/>
            </p:nvSpPr>
            <p:spPr>
              <a:xfrm flipH="1">
                <a:off x="5825482" y="898705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74" y="1"/>
                    </a:moveTo>
                    <a:cubicBezTo>
                      <a:pt x="85" y="1"/>
                      <a:pt x="0" y="85"/>
                      <a:pt x="0" y="254"/>
                    </a:cubicBezTo>
                    <a:cubicBezTo>
                      <a:pt x="0" y="359"/>
                      <a:pt x="85" y="443"/>
                      <a:pt x="274" y="443"/>
                    </a:cubicBezTo>
                    <a:cubicBezTo>
                      <a:pt x="359" y="443"/>
                      <a:pt x="443" y="359"/>
                      <a:pt x="443" y="254"/>
                    </a:cubicBezTo>
                    <a:cubicBezTo>
                      <a:pt x="443" y="85"/>
                      <a:pt x="359" y="1"/>
                      <a:pt x="274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10460;p62">
                <a:extLst>
                  <a:ext uri="{FF2B5EF4-FFF2-40B4-BE49-F238E27FC236}">
                    <a16:creationId xmlns:a16="http://schemas.microsoft.com/office/drawing/2014/main" id="{3E246B4A-53C1-4799-AF63-36F1D0DBFAE8}"/>
                  </a:ext>
                </a:extLst>
              </p:cNvPr>
              <p:cNvSpPr/>
              <p:nvPr/>
            </p:nvSpPr>
            <p:spPr>
              <a:xfrm flipH="1">
                <a:off x="5861124" y="886652"/>
                <a:ext cx="5209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43" extrusionOk="0">
                    <a:moveTo>
                      <a:pt x="1" y="0"/>
                    </a:moveTo>
                    <a:lnTo>
                      <a:pt x="1" y="443"/>
                    </a:lnTo>
                    <a:cubicBezTo>
                      <a:pt x="85" y="443"/>
                      <a:pt x="190" y="359"/>
                      <a:pt x="190" y="274"/>
                    </a:cubicBezTo>
                    <a:cubicBezTo>
                      <a:pt x="190" y="169"/>
                      <a:pt x="85" y="85"/>
                      <a:pt x="1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10461;p62">
                <a:extLst>
                  <a:ext uri="{FF2B5EF4-FFF2-40B4-BE49-F238E27FC236}">
                    <a16:creationId xmlns:a16="http://schemas.microsoft.com/office/drawing/2014/main" id="{99430B20-EDB6-4C8F-A0EC-A81FC29881BE}"/>
                  </a:ext>
                </a:extLst>
              </p:cNvPr>
              <p:cNvSpPr/>
              <p:nvPr/>
            </p:nvSpPr>
            <p:spPr>
              <a:xfrm flipH="1">
                <a:off x="5803666" y="709615"/>
                <a:ext cx="64957" cy="69593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552" extrusionOk="0">
                    <a:moveTo>
                      <a:pt x="0" y="1"/>
                    </a:moveTo>
                    <a:lnTo>
                      <a:pt x="0" y="1666"/>
                    </a:lnTo>
                    <a:cubicBezTo>
                      <a:pt x="801" y="1919"/>
                      <a:pt x="1581" y="2277"/>
                      <a:pt x="2382" y="2551"/>
                    </a:cubicBezTo>
                    <a:cubicBezTo>
                      <a:pt x="2277" y="1750"/>
                      <a:pt x="2108" y="1139"/>
                      <a:pt x="1939" y="528"/>
                    </a:cubicBezTo>
                    <a:cubicBezTo>
                      <a:pt x="1328" y="338"/>
                      <a:pt x="696" y="16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10462;p62">
                <a:extLst>
                  <a:ext uri="{FF2B5EF4-FFF2-40B4-BE49-F238E27FC236}">
                    <a16:creationId xmlns:a16="http://schemas.microsoft.com/office/drawing/2014/main" id="{5654751D-95E2-41CD-A6ED-93D191EE4815}"/>
                  </a:ext>
                </a:extLst>
              </p:cNvPr>
              <p:cNvSpPr/>
              <p:nvPr/>
            </p:nvSpPr>
            <p:spPr>
              <a:xfrm flipH="1">
                <a:off x="5818010" y="621124"/>
                <a:ext cx="52904" cy="2127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780" extrusionOk="0">
                    <a:moveTo>
                      <a:pt x="0" y="0"/>
                    </a:moveTo>
                    <a:lnTo>
                      <a:pt x="0" y="253"/>
                    </a:lnTo>
                    <a:cubicBezTo>
                      <a:pt x="611" y="422"/>
                      <a:pt x="1222" y="611"/>
                      <a:pt x="1749" y="780"/>
                    </a:cubicBezTo>
                    <a:cubicBezTo>
                      <a:pt x="1834" y="611"/>
                      <a:pt x="1939" y="422"/>
                      <a:pt x="1939" y="337"/>
                    </a:cubicBezTo>
                    <a:lnTo>
                      <a:pt x="1939" y="253"/>
                    </a:lnTo>
                    <a:cubicBezTo>
                      <a:pt x="1939" y="253"/>
                      <a:pt x="1834" y="253"/>
                      <a:pt x="1834" y="169"/>
                    </a:cubicBezTo>
                    <a:lnTo>
                      <a:pt x="1749" y="169"/>
                    </a:lnTo>
                    <a:cubicBezTo>
                      <a:pt x="1496" y="0"/>
                      <a:pt x="885" y="0"/>
                      <a:pt x="3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10463;p62">
                <a:extLst>
                  <a:ext uri="{FF2B5EF4-FFF2-40B4-BE49-F238E27FC236}">
                    <a16:creationId xmlns:a16="http://schemas.microsoft.com/office/drawing/2014/main" id="{6D0C0A44-A719-40D1-A013-745F990D12D0}"/>
                  </a:ext>
                </a:extLst>
              </p:cNvPr>
              <p:cNvSpPr/>
              <p:nvPr/>
            </p:nvSpPr>
            <p:spPr>
              <a:xfrm flipH="1">
                <a:off x="5818010" y="786053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53" y="1"/>
                    </a:moveTo>
                    <a:cubicBezTo>
                      <a:pt x="85" y="1"/>
                      <a:pt x="0" y="85"/>
                      <a:pt x="0" y="170"/>
                    </a:cubicBezTo>
                    <a:cubicBezTo>
                      <a:pt x="0" y="359"/>
                      <a:pt x="85" y="444"/>
                      <a:pt x="253" y="444"/>
                    </a:cubicBezTo>
                    <a:cubicBezTo>
                      <a:pt x="338" y="444"/>
                      <a:pt x="443" y="359"/>
                      <a:pt x="443" y="170"/>
                    </a:cubicBezTo>
                    <a:cubicBezTo>
                      <a:pt x="443" y="85"/>
                      <a:pt x="338" y="1"/>
                      <a:pt x="253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10464;p62">
                <a:extLst>
                  <a:ext uri="{FF2B5EF4-FFF2-40B4-BE49-F238E27FC236}">
                    <a16:creationId xmlns:a16="http://schemas.microsoft.com/office/drawing/2014/main" id="{5E1442CE-7DD7-4EBE-A9A7-6D5E33FEE73B}"/>
                  </a:ext>
                </a:extLst>
              </p:cNvPr>
              <p:cNvSpPr/>
              <p:nvPr/>
            </p:nvSpPr>
            <p:spPr>
              <a:xfrm flipH="1">
                <a:off x="5858833" y="774000"/>
                <a:ext cx="7499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43" extrusionOk="0">
                    <a:moveTo>
                      <a:pt x="1" y="0"/>
                    </a:moveTo>
                    <a:lnTo>
                      <a:pt x="1" y="443"/>
                    </a:lnTo>
                    <a:cubicBezTo>
                      <a:pt x="190" y="443"/>
                      <a:pt x="275" y="359"/>
                      <a:pt x="275" y="274"/>
                    </a:cubicBezTo>
                    <a:cubicBezTo>
                      <a:pt x="275" y="85"/>
                      <a:pt x="190" y="0"/>
                      <a:pt x="1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10465;p62">
                <a:extLst>
                  <a:ext uri="{FF2B5EF4-FFF2-40B4-BE49-F238E27FC236}">
                    <a16:creationId xmlns:a16="http://schemas.microsoft.com/office/drawing/2014/main" id="{A159D15D-0A06-409E-B5FD-8DD589B45B44}"/>
                  </a:ext>
                </a:extLst>
              </p:cNvPr>
              <p:cNvSpPr/>
              <p:nvPr/>
            </p:nvSpPr>
            <p:spPr>
              <a:xfrm flipH="1">
                <a:off x="5799058" y="805033"/>
                <a:ext cx="67275" cy="71856"/>
              </a:xfrm>
              <a:custGeom>
                <a:avLst/>
                <a:gdLst/>
                <a:ahLst/>
                <a:cxnLst/>
                <a:rect l="l" t="t" r="r" b="b"/>
                <a:pathLst>
                  <a:path w="2467" h="2635" extrusionOk="0">
                    <a:moveTo>
                      <a:pt x="1" y="0"/>
                    </a:moveTo>
                    <a:lnTo>
                      <a:pt x="1" y="1771"/>
                    </a:lnTo>
                    <a:cubicBezTo>
                      <a:pt x="802" y="2024"/>
                      <a:pt x="1497" y="2298"/>
                      <a:pt x="2298" y="2635"/>
                    </a:cubicBezTo>
                    <a:cubicBezTo>
                      <a:pt x="2382" y="2024"/>
                      <a:pt x="2467" y="1497"/>
                      <a:pt x="2467" y="970"/>
                    </a:cubicBezTo>
                    <a:cubicBezTo>
                      <a:pt x="1581" y="717"/>
                      <a:pt x="802" y="359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10466;p62">
                <a:extLst>
                  <a:ext uri="{FF2B5EF4-FFF2-40B4-BE49-F238E27FC236}">
                    <a16:creationId xmlns:a16="http://schemas.microsoft.com/office/drawing/2014/main" id="{B0423051-5232-4441-9441-AF3BD42BEC18}"/>
                  </a:ext>
                </a:extLst>
              </p:cNvPr>
              <p:cNvSpPr/>
              <p:nvPr/>
            </p:nvSpPr>
            <p:spPr>
              <a:xfrm flipH="1">
                <a:off x="5823191" y="934347"/>
                <a:ext cx="40850" cy="74747"/>
              </a:xfrm>
              <a:custGeom>
                <a:avLst/>
                <a:gdLst/>
                <a:ahLst/>
                <a:cxnLst/>
                <a:rect l="l" t="t" r="r" b="b"/>
                <a:pathLst>
                  <a:path w="1498" h="2741" extrusionOk="0">
                    <a:moveTo>
                      <a:pt x="1" y="1"/>
                    </a:moveTo>
                    <a:lnTo>
                      <a:pt x="1" y="2466"/>
                    </a:lnTo>
                    <a:lnTo>
                      <a:pt x="106" y="2551"/>
                    </a:lnTo>
                    <a:cubicBezTo>
                      <a:pt x="191" y="2740"/>
                      <a:pt x="275" y="2740"/>
                      <a:pt x="275" y="2740"/>
                    </a:cubicBezTo>
                    <a:cubicBezTo>
                      <a:pt x="802" y="2024"/>
                      <a:pt x="1160" y="1328"/>
                      <a:pt x="1497" y="527"/>
                    </a:cubicBezTo>
                    <a:cubicBezTo>
                      <a:pt x="970" y="359"/>
                      <a:pt x="444" y="190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10467;p62">
                <a:extLst>
                  <a:ext uri="{FF2B5EF4-FFF2-40B4-BE49-F238E27FC236}">
                    <a16:creationId xmlns:a16="http://schemas.microsoft.com/office/drawing/2014/main" id="{85C7CA2D-7DE9-4BEB-984B-8A87542810B8}"/>
                  </a:ext>
                </a:extLst>
              </p:cNvPr>
              <p:cNvSpPr/>
              <p:nvPr/>
            </p:nvSpPr>
            <p:spPr>
              <a:xfrm flipH="1">
                <a:off x="5899629" y="759628"/>
                <a:ext cx="9817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360" h="444" extrusionOk="0">
                    <a:moveTo>
                      <a:pt x="191" y="0"/>
                    </a:moveTo>
                    <a:cubicBezTo>
                      <a:pt x="85" y="0"/>
                      <a:pt x="1" y="85"/>
                      <a:pt x="1" y="190"/>
                    </a:cubicBezTo>
                    <a:cubicBezTo>
                      <a:pt x="1" y="359"/>
                      <a:pt x="85" y="443"/>
                      <a:pt x="191" y="443"/>
                    </a:cubicBezTo>
                    <a:cubicBezTo>
                      <a:pt x="275" y="443"/>
                      <a:pt x="359" y="359"/>
                      <a:pt x="359" y="190"/>
                    </a:cubicBezTo>
                    <a:cubicBezTo>
                      <a:pt x="359" y="85"/>
                      <a:pt x="275" y="0"/>
                      <a:pt x="191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10468;p62">
                <a:extLst>
                  <a:ext uri="{FF2B5EF4-FFF2-40B4-BE49-F238E27FC236}">
                    <a16:creationId xmlns:a16="http://schemas.microsoft.com/office/drawing/2014/main" id="{39E869B5-D9EE-4AB5-99A1-A06A29A23CBA}"/>
                  </a:ext>
                </a:extLst>
              </p:cNvPr>
              <p:cNvSpPr/>
              <p:nvPr/>
            </p:nvSpPr>
            <p:spPr>
              <a:xfrm flipH="1">
                <a:off x="5899629" y="876862"/>
                <a:ext cx="9817" cy="9817"/>
              </a:xfrm>
              <a:custGeom>
                <a:avLst/>
                <a:gdLst/>
                <a:ahLst/>
                <a:cxnLst/>
                <a:rect l="l" t="t" r="r" b="b"/>
                <a:pathLst>
                  <a:path w="360" h="360" extrusionOk="0">
                    <a:moveTo>
                      <a:pt x="191" y="1"/>
                    </a:moveTo>
                    <a:cubicBezTo>
                      <a:pt x="85" y="1"/>
                      <a:pt x="1" y="106"/>
                      <a:pt x="1" y="191"/>
                    </a:cubicBezTo>
                    <a:cubicBezTo>
                      <a:pt x="1" y="275"/>
                      <a:pt x="85" y="359"/>
                      <a:pt x="191" y="359"/>
                    </a:cubicBezTo>
                    <a:cubicBezTo>
                      <a:pt x="275" y="359"/>
                      <a:pt x="359" y="275"/>
                      <a:pt x="359" y="191"/>
                    </a:cubicBezTo>
                    <a:cubicBezTo>
                      <a:pt x="359" y="106"/>
                      <a:pt x="275" y="1"/>
                      <a:pt x="191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8" name="Google Shape;10469;p62">
              <a:extLst>
                <a:ext uri="{FF2B5EF4-FFF2-40B4-BE49-F238E27FC236}">
                  <a16:creationId xmlns:a16="http://schemas.microsoft.com/office/drawing/2014/main" id="{6BB374E7-285C-4A31-90F5-8FD1B6393B2F}"/>
                </a:ext>
              </a:extLst>
            </p:cNvPr>
            <p:cNvSpPr/>
            <p:nvPr/>
          </p:nvSpPr>
          <p:spPr>
            <a:xfrm flipH="1">
              <a:off x="4335749" y="1748575"/>
              <a:ext cx="1492078" cy="2106198"/>
            </a:xfrm>
            <a:custGeom>
              <a:avLst/>
              <a:gdLst/>
              <a:ahLst/>
              <a:cxnLst/>
              <a:rect l="l" t="t" r="r" b="b"/>
              <a:pathLst>
                <a:path w="54715" h="77235" extrusionOk="0">
                  <a:moveTo>
                    <a:pt x="42986" y="0"/>
                  </a:moveTo>
                  <a:cubicBezTo>
                    <a:pt x="40884" y="0"/>
                    <a:pt x="15639" y="28026"/>
                    <a:pt x="15639" y="28903"/>
                  </a:cubicBezTo>
                  <a:cubicBezTo>
                    <a:pt x="15639" y="29683"/>
                    <a:pt x="18695" y="31095"/>
                    <a:pt x="18695" y="31622"/>
                  </a:cubicBezTo>
                  <a:cubicBezTo>
                    <a:pt x="18611" y="32148"/>
                    <a:pt x="5628" y="46459"/>
                    <a:pt x="5712" y="47260"/>
                  </a:cubicBezTo>
                  <a:cubicBezTo>
                    <a:pt x="5712" y="48124"/>
                    <a:pt x="9569" y="50506"/>
                    <a:pt x="9127" y="51033"/>
                  </a:cubicBezTo>
                  <a:cubicBezTo>
                    <a:pt x="8789" y="51475"/>
                    <a:pt x="1" y="65428"/>
                    <a:pt x="359" y="66228"/>
                  </a:cubicBezTo>
                  <a:cubicBezTo>
                    <a:pt x="687" y="66987"/>
                    <a:pt x="46725" y="77234"/>
                    <a:pt x="49815" y="77234"/>
                  </a:cubicBezTo>
                  <a:cubicBezTo>
                    <a:pt x="49902" y="77234"/>
                    <a:pt x="49955" y="77226"/>
                    <a:pt x="49972" y="77209"/>
                  </a:cubicBezTo>
                  <a:cubicBezTo>
                    <a:pt x="50499" y="76492"/>
                    <a:pt x="46979" y="59547"/>
                    <a:pt x="47506" y="59547"/>
                  </a:cubicBezTo>
                  <a:cubicBezTo>
                    <a:pt x="47894" y="59547"/>
                    <a:pt x="50714" y="60072"/>
                    <a:pt x="52243" y="60072"/>
                  </a:cubicBezTo>
                  <a:cubicBezTo>
                    <a:pt x="52791" y="60072"/>
                    <a:pt x="53173" y="60005"/>
                    <a:pt x="53218" y="59821"/>
                  </a:cubicBezTo>
                  <a:cubicBezTo>
                    <a:pt x="53471" y="59020"/>
                    <a:pt x="49256" y="39525"/>
                    <a:pt x="50141" y="39082"/>
                  </a:cubicBezTo>
                  <a:cubicBezTo>
                    <a:pt x="50351" y="38984"/>
                    <a:pt x="50734" y="38943"/>
                    <a:pt x="51177" y="38943"/>
                  </a:cubicBezTo>
                  <a:cubicBezTo>
                    <a:pt x="51490" y="38943"/>
                    <a:pt x="51832" y="38963"/>
                    <a:pt x="52164" y="38998"/>
                  </a:cubicBezTo>
                  <a:cubicBezTo>
                    <a:pt x="52459" y="38998"/>
                    <a:pt x="52752" y="39008"/>
                    <a:pt x="53021" y="39008"/>
                  </a:cubicBezTo>
                  <a:cubicBezTo>
                    <a:pt x="53560" y="39008"/>
                    <a:pt x="54005" y="38970"/>
                    <a:pt x="54187" y="38745"/>
                  </a:cubicBezTo>
                  <a:cubicBezTo>
                    <a:pt x="54714" y="38218"/>
                    <a:pt x="43902" y="366"/>
                    <a:pt x="43038" y="7"/>
                  </a:cubicBezTo>
                  <a:cubicBezTo>
                    <a:pt x="43023" y="3"/>
                    <a:pt x="43005" y="0"/>
                    <a:pt x="42986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0470;p62">
              <a:extLst>
                <a:ext uri="{FF2B5EF4-FFF2-40B4-BE49-F238E27FC236}">
                  <a16:creationId xmlns:a16="http://schemas.microsoft.com/office/drawing/2014/main" id="{05BDFDDC-9267-4F1C-ADA9-EC203DF4D942}"/>
                </a:ext>
              </a:extLst>
            </p:cNvPr>
            <p:cNvSpPr/>
            <p:nvPr/>
          </p:nvSpPr>
          <p:spPr>
            <a:xfrm flipH="1">
              <a:off x="5375473" y="2495937"/>
              <a:ext cx="25879" cy="40823"/>
            </a:xfrm>
            <a:custGeom>
              <a:avLst/>
              <a:gdLst/>
              <a:ahLst/>
              <a:cxnLst/>
              <a:rect l="l" t="t" r="r" b="b"/>
              <a:pathLst>
                <a:path w="949" h="1497" extrusionOk="0">
                  <a:moveTo>
                    <a:pt x="0" y="1497"/>
                  </a:moveTo>
                  <a:lnTo>
                    <a:pt x="0" y="1497"/>
                  </a:lnTo>
                  <a:lnTo>
                    <a:pt x="0" y="1497"/>
                  </a:lnTo>
                  <a:lnTo>
                    <a:pt x="0" y="1497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864" y="169"/>
                  </a:moveTo>
                  <a:cubicBezTo>
                    <a:pt x="337" y="885"/>
                    <a:pt x="0" y="1328"/>
                    <a:pt x="0" y="1412"/>
                  </a:cubicBezTo>
                  <a:cubicBezTo>
                    <a:pt x="0" y="1328"/>
                    <a:pt x="337" y="885"/>
                    <a:pt x="864" y="169"/>
                  </a:cubicBezTo>
                  <a:close/>
                  <a:moveTo>
                    <a:pt x="949" y="85"/>
                  </a:moveTo>
                  <a:cubicBezTo>
                    <a:pt x="949" y="85"/>
                    <a:pt x="864" y="85"/>
                    <a:pt x="864" y="169"/>
                  </a:cubicBezTo>
                  <a:cubicBezTo>
                    <a:pt x="864" y="85"/>
                    <a:pt x="949" y="85"/>
                    <a:pt x="949" y="85"/>
                  </a:cubicBezTo>
                  <a:close/>
                  <a:moveTo>
                    <a:pt x="949" y="85"/>
                  </a:moveTo>
                  <a:lnTo>
                    <a:pt x="949" y="85"/>
                  </a:lnTo>
                  <a:lnTo>
                    <a:pt x="949" y="85"/>
                  </a:lnTo>
                  <a:close/>
                  <a:moveTo>
                    <a:pt x="949" y="85"/>
                  </a:moveTo>
                  <a:lnTo>
                    <a:pt x="949" y="85"/>
                  </a:lnTo>
                  <a:lnTo>
                    <a:pt x="949" y="85"/>
                  </a:lnTo>
                  <a:close/>
                  <a:moveTo>
                    <a:pt x="949" y="85"/>
                  </a:moveTo>
                  <a:lnTo>
                    <a:pt x="949" y="85"/>
                  </a:lnTo>
                  <a:lnTo>
                    <a:pt x="949" y="85"/>
                  </a:lnTo>
                  <a:close/>
                  <a:moveTo>
                    <a:pt x="949" y="0"/>
                  </a:moveTo>
                  <a:lnTo>
                    <a:pt x="949" y="85"/>
                  </a:lnTo>
                  <a:close/>
                </a:path>
              </a:pathLst>
            </a:custGeom>
            <a:solidFill>
              <a:srgbClr val="182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0471;p62">
              <a:extLst>
                <a:ext uri="{FF2B5EF4-FFF2-40B4-BE49-F238E27FC236}">
                  <a16:creationId xmlns:a16="http://schemas.microsoft.com/office/drawing/2014/main" id="{42406091-B81C-4DFD-AB7B-FFDF9E57D62A}"/>
                </a:ext>
              </a:extLst>
            </p:cNvPr>
            <p:cNvSpPr/>
            <p:nvPr/>
          </p:nvSpPr>
          <p:spPr>
            <a:xfrm flipH="1">
              <a:off x="4678315" y="1760819"/>
              <a:ext cx="723037" cy="1798429"/>
            </a:xfrm>
            <a:custGeom>
              <a:avLst/>
              <a:gdLst/>
              <a:ahLst/>
              <a:cxnLst/>
              <a:rect l="l" t="t" r="r" b="b"/>
              <a:pathLst>
                <a:path w="26514" h="65949" extrusionOk="0">
                  <a:moveTo>
                    <a:pt x="26514" y="1"/>
                  </a:moveTo>
                  <a:lnTo>
                    <a:pt x="26514" y="1"/>
                  </a:lnTo>
                  <a:cubicBezTo>
                    <a:pt x="22383" y="2994"/>
                    <a:pt x="5354" y="21688"/>
                    <a:pt x="949" y="26957"/>
                  </a:cubicBezTo>
                  <a:lnTo>
                    <a:pt x="949" y="27042"/>
                  </a:lnTo>
                  <a:cubicBezTo>
                    <a:pt x="949" y="27042"/>
                    <a:pt x="864" y="27042"/>
                    <a:pt x="864" y="27126"/>
                  </a:cubicBezTo>
                  <a:cubicBezTo>
                    <a:pt x="337" y="27842"/>
                    <a:pt x="0" y="28285"/>
                    <a:pt x="0" y="28369"/>
                  </a:cubicBezTo>
                  <a:lnTo>
                    <a:pt x="0" y="28454"/>
                  </a:lnTo>
                  <a:cubicBezTo>
                    <a:pt x="0" y="29234"/>
                    <a:pt x="3056" y="30646"/>
                    <a:pt x="3056" y="31173"/>
                  </a:cubicBezTo>
                  <a:cubicBezTo>
                    <a:pt x="2972" y="31341"/>
                    <a:pt x="1834" y="32669"/>
                    <a:pt x="253" y="34503"/>
                  </a:cubicBezTo>
                  <a:cubicBezTo>
                    <a:pt x="2002" y="38107"/>
                    <a:pt x="3583" y="41985"/>
                    <a:pt x="4637" y="46200"/>
                  </a:cubicBezTo>
                  <a:cubicBezTo>
                    <a:pt x="5354" y="46200"/>
                    <a:pt x="6407" y="50499"/>
                    <a:pt x="5796" y="51469"/>
                  </a:cubicBezTo>
                  <a:lnTo>
                    <a:pt x="5796" y="51553"/>
                  </a:lnTo>
                  <a:lnTo>
                    <a:pt x="5691" y="51553"/>
                  </a:lnTo>
                  <a:cubicBezTo>
                    <a:pt x="6133" y="54356"/>
                    <a:pt x="6323" y="57265"/>
                    <a:pt x="6218" y="60152"/>
                  </a:cubicBezTo>
                  <a:cubicBezTo>
                    <a:pt x="6576" y="60236"/>
                    <a:pt x="6850" y="60510"/>
                    <a:pt x="7019" y="60763"/>
                  </a:cubicBezTo>
                  <a:cubicBezTo>
                    <a:pt x="7187" y="61037"/>
                    <a:pt x="7461" y="61206"/>
                    <a:pt x="7545" y="61290"/>
                  </a:cubicBezTo>
                  <a:lnTo>
                    <a:pt x="7714" y="61290"/>
                  </a:lnTo>
                  <a:cubicBezTo>
                    <a:pt x="7904" y="61290"/>
                    <a:pt x="8072" y="61206"/>
                    <a:pt x="8241" y="61206"/>
                  </a:cubicBezTo>
                  <a:cubicBezTo>
                    <a:pt x="8515" y="61122"/>
                    <a:pt x="8768" y="61037"/>
                    <a:pt x="9042" y="61037"/>
                  </a:cubicBezTo>
                  <a:lnTo>
                    <a:pt x="9295" y="61037"/>
                  </a:lnTo>
                  <a:cubicBezTo>
                    <a:pt x="9653" y="61122"/>
                    <a:pt x="9906" y="61480"/>
                    <a:pt x="10180" y="61733"/>
                  </a:cubicBezTo>
                  <a:cubicBezTo>
                    <a:pt x="10349" y="61901"/>
                    <a:pt x="10538" y="62091"/>
                    <a:pt x="10707" y="62091"/>
                  </a:cubicBezTo>
                  <a:lnTo>
                    <a:pt x="10791" y="62175"/>
                  </a:lnTo>
                  <a:cubicBezTo>
                    <a:pt x="10960" y="62175"/>
                    <a:pt x="11234" y="62091"/>
                    <a:pt x="11402" y="62007"/>
                  </a:cubicBezTo>
                  <a:cubicBezTo>
                    <a:pt x="11676" y="61901"/>
                    <a:pt x="11929" y="61817"/>
                    <a:pt x="12203" y="61817"/>
                  </a:cubicBezTo>
                  <a:lnTo>
                    <a:pt x="12456" y="61817"/>
                  </a:lnTo>
                  <a:cubicBezTo>
                    <a:pt x="12646" y="61901"/>
                    <a:pt x="12814" y="62007"/>
                    <a:pt x="12983" y="62091"/>
                  </a:cubicBezTo>
                  <a:cubicBezTo>
                    <a:pt x="15280" y="41015"/>
                    <a:pt x="18863" y="19855"/>
                    <a:pt x="26514" y="1"/>
                  </a:cubicBezTo>
                  <a:close/>
                  <a:moveTo>
                    <a:pt x="6218" y="60848"/>
                  </a:moveTo>
                  <a:cubicBezTo>
                    <a:pt x="6133" y="62175"/>
                    <a:pt x="6049" y="63398"/>
                    <a:pt x="5880" y="64726"/>
                  </a:cubicBezTo>
                  <a:cubicBezTo>
                    <a:pt x="8241" y="65168"/>
                    <a:pt x="10538" y="65505"/>
                    <a:pt x="12541" y="65948"/>
                  </a:cubicBezTo>
                  <a:cubicBezTo>
                    <a:pt x="12730" y="64979"/>
                    <a:pt x="12814" y="63925"/>
                    <a:pt x="12899" y="62955"/>
                  </a:cubicBezTo>
                  <a:cubicBezTo>
                    <a:pt x="12730" y="62787"/>
                    <a:pt x="12456" y="62534"/>
                    <a:pt x="12288" y="62534"/>
                  </a:cubicBezTo>
                  <a:lnTo>
                    <a:pt x="12203" y="62534"/>
                  </a:lnTo>
                  <a:cubicBezTo>
                    <a:pt x="12014" y="62534"/>
                    <a:pt x="11845" y="62618"/>
                    <a:pt x="11676" y="62618"/>
                  </a:cubicBezTo>
                  <a:cubicBezTo>
                    <a:pt x="11402" y="62702"/>
                    <a:pt x="11149" y="62787"/>
                    <a:pt x="10791" y="62787"/>
                  </a:cubicBezTo>
                  <a:lnTo>
                    <a:pt x="10538" y="62787"/>
                  </a:lnTo>
                  <a:cubicBezTo>
                    <a:pt x="10180" y="62702"/>
                    <a:pt x="9906" y="62428"/>
                    <a:pt x="9737" y="62175"/>
                  </a:cubicBezTo>
                  <a:cubicBezTo>
                    <a:pt x="9484" y="62007"/>
                    <a:pt x="9295" y="61733"/>
                    <a:pt x="9126" y="61733"/>
                  </a:cubicBezTo>
                  <a:lnTo>
                    <a:pt x="9042" y="61733"/>
                  </a:lnTo>
                  <a:cubicBezTo>
                    <a:pt x="8852" y="61733"/>
                    <a:pt x="8684" y="61733"/>
                    <a:pt x="8515" y="61817"/>
                  </a:cubicBezTo>
                  <a:cubicBezTo>
                    <a:pt x="8241" y="61901"/>
                    <a:pt x="7988" y="61901"/>
                    <a:pt x="7714" y="61901"/>
                  </a:cubicBezTo>
                  <a:lnTo>
                    <a:pt x="7377" y="61901"/>
                  </a:lnTo>
                  <a:cubicBezTo>
                    <a:pt x="7019" y="61817"/>
                    <a:pt x="6745" y="61564"/>
                    <a:pt x="6576" y="61206"/>
                  </a:cubicBezTo>
                  <a:cubicBezTo>
                    <a:pt x="6407" y="61122"/>
                    <a:pt x="6323" y="60953"/>
                    <a:pt x="6218" y="6084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0472;p62">
              <a:extLst>
                <a:ext uri="{FF2B5EF4-FFF2-40B4-BE49-F238E27FC236}">
                  <a16:creationId xmlns:a16="http://schemas.microsoft.com/office/drawing/2014/main" id="{3BADBEA6-D516-4066-9ECC-CB9A216F5B7B}"/>
                </a:ext>
              </a:extLst>
            </p:cNvPr>
            <p:cNvSpPr/>
            <p:nvPr/>
          </p:nvSpPr>
          <p:spPr>
            <a:xfrm flipH="1">
              <a:off x="4395525" y="2890206"/>
              <a:ext cx="1092054" cy="271309"/>
            </a:xfrm>
            <a:custGeom>
              <a:avLst/>
              <a:gdLst/>
              <a:ahLst/>
              <a:cxnLst/>
              <a:rect l="l" t="t" r="r" b="b"/>
              <a:pathLst>
                <a:path w="40046" h="9949" extrusionOk="0">
                  <a:moveTo>
                    <a:pt x="376" y="0"/>
                  </a:moveTo>
                  <a:cubicBezTo>
                    <a:pt x="251" y="0"/>
                    <a:pt x="146" y="89"/>
                    <a:pt x="85" y="211"/>
                  </a:cubicBezTo>
                  <a:cubicBezTo>
                    <a:pt x="1" y="380"/>
                    <a:pt x="85" y="570"/>
                    <a:pt x="254" y="654"/>
                  </a:cubicBezTo>
                  <a:cubicBezTo>
                    <a:pt x="422" y="738"/>
                    <a:pt x="528" y="991"/>
                    <a:pt x="696" y="1181"/>
                  </a:cubicBezTo>
                  <a:cubicBezTo>
                    <a:pt x="865" y="1518"/>
                    <a:pt x="1055" y="1792"/>
                    <a:pt x="1392" y="1961"/>
                  </a:cubicBezTo>
                  <a:cubicBezTo>
                    <a:pt x="1597" y="2069"/>
                    <a:pt x="1802" y="2116"/>
                    <a:pt x="2004" y="2116"/>
                  </a:cubicBezTo>
                  <a:cubicBezTo>
                    <a:pt x="2154" y="2116"/>
                    <a:pt x="2302" y="2090"/>
                    <a:pt x="2446" y="2045"/>
                  </a:cubicBezTo>
                  <a:cubicBezTo>
                    <a:pt x="2628" y="2045"/>
                    <a:pt x="2802" y="2007"/>
                    <a:pt x="2953" y="2007"/>
                  </a:cubicBezTo>
                  <a:cubicBezTo>
                    <a:pt x="3029" y="2007"/>
                    <a:pt x="3099" y="2017"/>
                    <a:pt x="3162" y="2045"/>
                  </a:cubicBezTo>
                  <a:cubicBezTo>
                    <a:pt x="3331" y="2150"/>
                    <a:pt x="3499" y="2403"/>
                    <a:pt x="3584" y="2572"/>
                  </a:cubicBezTo>
                  <a:cubicBezTo>
                    <a:pt x="3858" y="2930"/>
                    <a:pt x="4026" y="3204"/>
                    <a:pt x="4385" y="3373"/>
                  </a:cubicBezTo>
                  <a:cubicBezTo>
                    <a:pt x="4536" y="3444"/>
                    <a:pt x="4684" y="3470"/>
                    <a:pt x="4831" y="3470"/>
                  </a:cubicBezTo>
                  <a:cubicBezTo>
                    <a:pt x="5032" y="3470"/>
                    <a:pt x="5232" y="3421"/>
                    <a:pt x="5438" y="3373"/>
                  </a:cubicBezTo>
                  <a:lnTo>
                    <a:pt x="6134" y="3373"/>
                  </a:lnTo>
                  <a:cubicBezTo>
                    <a:pt x="6324" y="3457"/>
                    <a:pt x="6492" y="3731"/>
                    <a:pt x="6661" y="3900"/>
                  </a:cubicBezTo>
                  <a:cubicBezTo>
                    <a:pt x="6851" y="4152"/>
                    <a:pt x="7103" y="4511"/>
                    <a:pt x="7462" y="4595"/>
                  </a:cubicBezTo>
                  <a:cubicBezTo>
                    <a:pt x="7601" y="4673"/>
                    <a:pt x="7744" y="4701"/>
                    <a:pt x="7888" y="4701"/>
                  </a:cubicBezTo>
                  <a:cubicBezTo>
                    <a:pt x="8095" y="4701"/>
                    <a:pt x="8305" y="4645"/>
                    <a:pt x="8516" y="4595"/>
                  </a:cubicBezTo>
                  <a:cubicBezTo>
                    <a:pt x="8684" y="4595"/>
                    <a:pt x="8862" y="4558"/>
                    <a:pt x="9012" y="4558"/>
                  </a:cubicBezTo>
                  <a:cubicBezTo>
                    <a:pt x="9087" y="4558"/>
                    <a:pt x="9155" y="4567"/>
                    <a:pt x="9211" y="4595"/>
                  </a:cubicBezTo>
                  <a:cubicBezTo>
                    <a:pt x="9380" y="4679"/>
                    <a:pt x="9569" y="4869"/>
                    <a:pt x="9738" y="5038"/>
                  </a:cubicBezTo>
                  <a:cubicBezTo>
                    <a:pt x="9907" y="5396"/>
                    <a:pt x="10181" y="5649"/>
                    <a:pt x="10539" y="5733"/>
                  </a:cubicBezTo>
                  <a:cubicBezTo>
                    <a:pt x="10685" y="5815"/>
                    <a:pt x="10834" y="5846"/>
                    <a:pt x="10987" y="5846"/>
                  </a:cubicBezTo>
                  <a:cubicBezTo>
                    <a:pt x="11186" y="5846"/>
                    <a:pt x="11389" y="5793"/>
                    <a:pt x="11593" y="5733"/>
                  </a:cubicBezTo>
                  <a:cubicBezTo>
                    <a:pt x="11772" y="5674"/>
                    <a:pt x="11961" y="5614"/>
                    <a:pt x="12116" y="5614"/>
                  </a:cubicBezTo>
                  <a:cubicBezTo>
                    <a:pt x="12180" y="5614"/>
                    <a:pt x="12239" y="5624"/>
                    <a:pt x="12288" y="5649"/>
                  </a:cubicBezTo>
                  <a:cubicBezTo>
                    <a:pt x="12457" y="5733"/>
                    <a:pt x="12646" y="5923"/>
                    <a:pt x="12815" y="6091"/>
                  </a:cubicBezTo>
                  <a:cubicBezTo>
                    <a:pt x="13068" y="6365"/>
                    <a:pt x="13342" y="6703"/>
                    <a:pt x="13700" y="6787"/>
                  </a:cubicBezTo>
                  <a:cubicBezTo>
                    <a:pt x="13801" y="6819"/>
                    <a:pt x="13904" y="6831"/>
                    <a:pt x="14008" y="6831"/>
                  </a:cubicBezTo>
                  <a:cubicBezTo>
                    <a:pt x="14252" y="6831"/>
                    <a:pt x="14503" y="6762"/>
                    <a:pt x="14754" y="6703"/>
                  </a:cubicBezTo>
                  <a:cubicBezTo>
                    <a:pt x="14933" y="6643"/>
                    <a:pt x="15122" y="6583"/>
                    <a:pt x="15277" y="6583"/>
                  </a:cubicBezTo>
                  <a:cubicBezTo>
                    <a:pt x="15342" y="6583"/>
                    <a:pt x="15400" y="6594"/>
                    <a:pt x="15450" y="6618"/>
                  </a:cubicBezTo>
                  <a:cubicBezTo>
                    <a:pt x="15618" y="6618"/>
                    <a:pt x="15808" y="6787"/>
                    <a:pt x="15976" y="7061"/>
                  </a:cubicBezTo>
                  <a:cubicBezTo>
                    <a:pt x="16229" y="7314"/>
                    <a:pt x="16503" y="7588"/>
                    <a:pt x="16862" y="7672"/>
                  </a:cubicBezTo>
                  <a:cubicBezTo>
                    <a:pt x="16926" y="7688"/>
                    <a:pt x="16991" y="7695"/>
                    <a:pt x="17057" y="7695"/>
                  </a:cubicBezTo>
                  <a:cubicBezTo>
                    <a:pt x="17336" y="7695"/>
                    <a:pt x="17626" y="7572"/>
                    <a:pt x="17916" y="7504"/>
                  </a:cubicBezTo>
                  <a:cubicBezTo>
                    <a:pt x="18093" y="7444"/>
                    <a:pt x="18280" y="7375"/>
                    <a:pt x="18435" y="7375"/>
                  </a:cubicBezTo>
                  <a:cubicBezTo>
                    <a:pt x="18501" y="7375"/>
                    <a:pt x="18561" y="7388"/>
                    <a:pt x="18611" y="7419"/>
                  </a:cubicBezTo>
                  <a:cubicBezTo>
                    <a:pt x="18780" y="7419"/>
                    <a:pt x="18969" y="7588"/>
                    <a:pt x="19138" y="7756"/>
                  </a:cubicBezTo>
                  <a:cubicBezTo>
                    <a:pt x="19391" y="8030"/>
                    <a:pt x="19665" y="8283"/>
                    <a:pt x="20023" y="8368"/>
                  </a:cubicBezTo>
                  <a:cubicBezTo>
                    <a:pt x="20093" y="8390"/>
                    <a:pt x="20168" y="8399"/>
                    <a:pt x="20245" y="8399"/>
                  </a:cubicBezTo>
                  <a:cubicBezTo>
                    <a:pt x="20537" y="8399"/>
                    <a:pt x="20860" y="8266"/>
                    <a:pt x="21077" y="8199"/>
                  </a:cubicBezTo>
                  <a:cubicBezTo>
                    <a:pt x="21330" y="8115"/>
                    <a:pt x="21604" y="8030"/>
                    <a:pt x="21772" y="8030"/>
                  </a:cubicBezTo>
                  <a:cubicBezTo>
                    <a:pt x="21941" y="8115"/>
                    <a:pt x="22131" y="8283"/>
                    <a:pt x="22384" y="8473"/>
                  </a:cubicBezTo>
                  <a:cubicBezTo>
                    <a:pt x="22658" y="8642"/>
                    <a:pt x="22911" y="8895"/>
                    <a:pt x="23269" y="9000"/>
                  </a:cubicBezTo>
                  <a:cubicBezTo>
                    <a:pt x="23326" y="9014"/>
                    <a:pt x="23386" y="9021"/>
                    <a:pt x="23448" y="9021"/>
                  </a:cubicBezTo>
                  <a:cubicBezTo>
                    <a:pt x="23751" y="9021"/>
                    <a:pt x="24095" y="8866"/>
                    <a:pt x="24323" y="8726"/>
                  </a:cubicBezTo>
                  <a:cubicBezTo>
                    <a:pt x="24576" y="8642"/>
                    <a:pt x="24850" y="8557"/>
                    <a:pt x="25018" y="8557"/>
                  </a:cubicBezTo>
                  <a:cubicBezTo>
                    <a:pt x="25187" y="8642"/>
                    <a:pt x="25376" y="8810"/>
                    <a:pt x="25629" y="8895"/>
                  </a:cubicBezTo>
                  <a:cubicBezTo>
                    <a:pt x="25903" y="9169"/>
                    <a:pt x="26156" y="9421"/>
                    <a:pt x="26515" y="9421"/>
                  </a:cubicBezTo>
                  <a:cubicBezTo>
                    <a:pt x="26586" y="9443"/>
                    <a:pt x="26660" y="9452"/>
                    <a:pt x="26735" y="9452"/>
                  </a:cubicBezTo>
                  <a:cubicBezTo>
                    <a:pt x="27036" y="9452"/>
                    <a:pt x="27349" y="9303"/>
                    <a:pt x="27568" y="9169"/>
                  </a:cubicBezTo>
                  <a:cubicBezTo>
                    <a:pt x="27769" y="9102"/>
                    <a:pt x="27982" y="8969"/>
                    <a:pt x="28146" y="8969"/>
                  </a:cubicBezTo>
                  <a:cubicBezTo>
                    <a:pt x="28189" y="8969"/>
                    <a:pt x="28229" y="8978"/>
                    <a:pt x="28264" y="9000"/>
                  </a:cubicBezTo>
                  <a:cubicBezTo>
                    <a:pt x="28454" y="9000"/>
                    <a:pt x="28622" y="9169"/>
                    <a:pt x="28875" y="9337"/>
                  </a:cubicBezTo>
                  <a:cubicBezTo>
                    <a:pt x="29149" y="9527"/>
                    <a:pt x="29402" y="9780"/>
                    <a:pt x="29760" y="9780"/>
                  </a:cubicBezTo>
                  <a:cubicBezTo>
                    <a:pt x="30203" y="9780"/>
                    <a:pt x="30561" y="9611"/>
                    <a:pt x="30814" y="9421"/>
                  </a:cubicBezTo>
                  <a:cubicBezTo>
                    <a:pt x="31036" y="9353"/>
                    <a:pt x="31244" y="9230"/>
                    <a:pt x="31404" y="9230"/>
                  </a:cubicBezTo>
                  <a:cubicBezTo>
                    <a:pt x="31442" y="9230"/>
                    <a:pt x="31477" y="9237"/>
                    <a:pt x="31510" y="9253"/>
                  </a:cubicBezTo>
                  <a:cubicBezTo>
                    <a:pt x="31699" y="9253"/>
                    <a:pt x="31868" y="9337"/>
                    <a:pt x="32142" y="9527"/>
                  </a:cubicBezTo>
                  <a:cubicBezTo>
                    <a:pt x="32395" y="9695"/>
                    <a:pt x="32753" y="9948"/>
                    <a:pt x="33090" y="9948"/>
                  </a:cubicBezTo>
                  <a:cubicBezTo>
                    <a:pt x="33449" y="9948"/>
                    <a:pt x="33807" y="9780"/>
                    <a:pt x="34144" y="9611"/>
                  </a:cubicBezTo>
                  <a:cubicBezTo>
                    <a:pt x="34334" y="9421"/>
                    <a:pt x="34587" y="9337"/>
                    <a:pt x="34776" y="9337"/>
                  </a:cubicBezTo>
                  <a:cubicBezTo>
                    <a:pt x="34945" y="9337"/>
                    <a:pt x="35198" y="9421"/>
                    <a:pt x="35472" y="9611"/>
                  </a:cubicBezTo>
                  <a:cubicBezTo>
                    <a:pt x="35725" y="9780"/>
                    <a:pt x="35999" y="9948"/>
                    <a:pt x="36357" y="9948"/>
                  </a:cubicBezTo>
                  <a:cubicBezTo>
                    <a:pt x="36779" y="9948"/>
                    <a:pt x="37221" y="9695"/>
                    <a:pt x="37495" y="9527"/>
                  </a:cubicBezTo>
                  <a:cubicBezTo>
                    <a:pt x="37664" y="9337"/>
                    <a:pt x="37832" y="9253"/>
                    <a:pt x="38022" y="9253"/>
                  </a:cubicBezTo>
                  <a:cubicBezTo>
                    <a:pt x="38465" y="9253"/>
                    <a:pt x="38549" y="9337"/>
                    <a:pt x="38718" y="9421"/>
                  </a:cubicBezTo>
                  <a:cubicBezTo>
                    <a:pt x="38863" y="9585"/>
                    <a:pt x="39088" y="9796"/>
                    <a:pt x="39486" y="9796"/>
                  </a:cubicBezTo>
                  <a:cubicBezTo>
                    <a:pt x="39549" y="9796"/>
                    <a:pt x="39615" y="9791"/>
                    <a:pt x="39687" y="9780"/>
                  </a:cubicBezTo>
                  <a:cubicBezTo>
                    <a:pt x="39856" y="9780"/>
                    <a:pt x="40045" y="9611"/>
                    <a:pt x="40045" y="9421"/>
                  </a:cubicBezTo>
                  <a:cubicBezTo>
                    <a:pt x="39940" y="9169"/>
                    <a:pt x="39771" y="9084"/>
                    <a:pt x="39603" y="9084"/>
                  </a:cubicBezTo>
                  <a:cubicBezTo>
                    <a:pt x="39553" y="9106"/>
                    <a:pt x="39510" y="9117"/>
                    <a:pt x="39472" y="9117"/>
                  </a:cubicBezTo>
                  <a:cubicBezTo>
                    <a:pt x="39363" y="9117"/>
                    <a:pt x="39284" y="9034"/>
                    <a:pt x="39160" y="8895"/>
                  </a:cubicBezTo>
                  <a:cubicBezTo>
                    <a:pt x="38992" y="8726"/>
                    <a:pt x="38633" y="8557"/>
                    <a:pt x="37938" y="8557"/>
                  </a:cubicBezTo>
                  <a:cubicBezTo>
                    <a:pt x="37664" y="8557"/>
                    <a:pt x="37411" y="8726"/>
                    <a:pt x="37137" y="8895"/>
                  </a:cubicBezTo>
                  <a:cubicBezTo>
                    <a:pt x="36884" y="9084"/>
                    <a:pt x="36610" y="9253"/>
                    <a:pt x="36357" y="9253"/>
                  </a:cubicBezTo>
                  <a:cubicBezTo>
                    <a:pt x="36252" y="9253"/>
                    <a:pt x="35999" y="9169"/>
                    <a:pt x="35830" y="9084"/>
                  </a:cubicBezTo>
                  <a:cubicBezTo>
                    <a:pt x="35472" y="8810"/>
                    <a:pt x="35114" y="8642"/>
                    <a:pt x="34776" y="8642"/>
                  </a:cubicBezTo>
                  <a:cubicBezTo>
                    <a:pt x="34418" y="8642"/>
                    <a:pt x="34060" y="8810"/>
                    <a:pt x="33807" y="9000"/>
                  </a:cubicBezTo>
                  <a:cubicBezTo>
                    <a:pt x="33533" y="9169"/>
                    <a:pt x="33280" y="9253"/>
                    <a:pt x="33090" y="9253"/>
                  </a:cubicBezTo>
                  <a:cubicBezTo>
                    <a:pt x="32922" y="9253"/>
                    <a:pt x="32753" y="9169"/>
                    <a:pt x="32479" y="9000"/>
                  </a:cubicBezTo>
                  <a:cubicBezTo>
                    <a:pt x="32226" y="8810"/>
                    <a:pt x="31868" y="8557"/>
                    <a:pt x="31510" y="8557"/>
                  </a:cubicBezTo>
                  <a:cubicBezTo>
                    <a:pt x="31172" y="8557"/>
                    <a:pt x="30814" y="8726"/>
                    <a:pt x="30561" y="8810"/>
                  </a:cubicBezTo>
                  <a:cubicBezTo>
                    <a:pt x="30287" y="9000"/>
                    <a:pt x="30034" y="9084"/>
                    <a:pt x="29845" y="9084"/>
                  </a:cubicBezTo>
                  <a:cubicBezTo>
                    <a:pt x="29676" y="9084"/>
                    <a:pt x="29507" y="8895"/>
                    <a:pt x="29233" y="8810"/>
                  </a:cubicBezTo>
                  <a:cubicBezTo>
                    <a:pt x="28980" y="8557"/>
                    <a:pt x="28706" y="8368"/>
                    <a:pt x="28264" y="8283"/>
                  </a:cubicBezTo>
                  <a:cubicBezTo>
                    <a:pt x="27927" y="8283"/>
                    <a:pt x="27653" y="8368"/>
                    <a:pt x="27294" y="8557"/>
                  </a:cubicBezTo>
                  <a:cubicBezTo>
                    <a:pt x="27041" y="8726"/>
                    <a:pt x="26767" y="8810"/>
                    <a:pt x="26599" y="8810"/>
                  </a:cubicBezTo>
                  <a:cubicBezTo>
                    <a:pt x="26430" y="8726"/>
                    <a:pt x="26241" y="8557"/>
                    <a:pt x="25988" y="8473"/>
                  </a:cubicBezTo>
                  <a:cubicBezTo>
                    <a:pt x="25714" y="8199"/>
                    <a:pt x="25461" y="7946"/>
                    <a:pt x="25102" y="7946"/>
                  </a:cubicBezTo>
                  <a:cubicBezTo>
                    <a:pt x="25032" y="7924"/>
                    <a:pt x="24961" y="7915"/>
                    <a:pt x="24890" y="7915"/>
                  </a:cubicBezTo>
                  <a:cubicBezTo>
                    <a:pt x="24616" y="7915"/>
                    <a:pt x="24332" y="8048"/>
                    <a:pt x="24049" y="8115"/>
                  </a:cubicBezTo>
                  <a:cubicBezTo>
                    <a:pt x="23844" y="8183"/>
                    <a:pt x="23626" y="8306"/>
                    <a:pt x="23460" y="8306"/>
                  </a:cubicBezTo>
                  <a:cubicBezTo>
                    <a:pt x="23421" y="8306"/>
                    <a:pt x="23385" y="8299"/>
                    <a:pt x="23353" y="8283"/>
                  </a:cubicBezTo>
                  <a:cubicBezTo>
                    <a:pt x="23185" y="8283"/>
                    <a:pt x="22995" y="8115"/>
                    <a:pt x="22826" y="7946"/>
                  </a:cubicBezTo>
                  <a:cubicBezTo>
                    <a:pt x="22552" y="7672"/>
                    <a:pt x="22299" y="7419"/>
                    <a:pt x="21857" y="7419"/>
                  </a:cubicBezTo>
                  <a:cubicBezTo>
                    <a:pt x="21758" y="7390"/>
                    <a:pt x="21666" y="7377"/>
                    <a:pt x="21579" y="7377"/>
                  </a:cubicBezTo>
                  <a:cubicBezTo>
                    <a:pt x="21350" y="7377"/>
                    <a:pt x="21146" y="7466"/>
                    <a:pt x="20887" y="7588"/>
                  </a:cubicBezTo>
                  <a:cubicBezTo>
                    <a:pt x="20634" y="7672"/>
                    <a:pt x="20360" y="7756"/>
                    <a:pt x="20192" y="7756"/>
                  </a:cubicBezTo>
                  <a:cubicBezTo>
                    <a:pt x="20023" y="7672"/>
                    <a:pt x="19833" y="7504"/>
                    <a:pt x="19581" y="7314"/>
                  </a:cubicBezTo>
                  <a:cubicBezTo>
                    <a:pt x="19391" y="7061"/>
                    <a:pt x="19054" y="6787"/>
                    <a:pt x="18695" y="6703"/>
                  </a:cubicBezTo>
                  <a:cubicBezTo>
                    <a:pt x="18628" y="6687"/>
                    <a:pt x="18561" y="6680"/>
                    <a:pt x="18495" y="6680"/>
                  </a:cubicBezTo>
                  <a:cubicBezTo>
                    <a:pt x="18212" y="6680"/>
                    <a:pt x="17948" y="6807"/>
                    <a:pt x="17726" y="6892"/>
                  </a:cubicBezTo>
                  <a:cubicBezTo>
                    <a:pt x="17547" y="6952"/>
                    <a:pt x="17358" y="7012"/>
                    <a:pt x="17202" y="7012"/>
                  </a:cubicBezTo>
                  <a:cubicBezTo>
                    <a:pt x="17138" y="7012"/>
                    <a:pt x="17080" y="7001"/>
                    <a:pt x="17030" y="6977"/>
                  </a:cubicBezTo>
                  <a:cubicBezTo>
                    <a:pt x="16862" y="6977"/>
                    <a:pt x="16672" y="6703"/>
                    <a:pt x="16419" y="6534"/>
                  </a:cubicBezTo>
                  <a:cubicBezTo>
                    <a:pt x="16229" y="6260"/>
                    <a:pt x="15976" y="6007"/>
                    <a:pt x="15618" y="5923"/>
                  </a:cubicBezTo>
                  <a:cubicBezTo>
                    <a:pt x="15519" y="5898"/>
                    <a:pt x="15419" y="5888"/>
                    <a:pt x="15317" y="5888"/>
                  </a:cubicBezTo>
                  <a:cubicBezTo>
                    <a:pt x="15071" y="5888"/>
                    <a:pt x="14818" y="5948"/>
                    <a:pt x="14564" y="6007"/>
                  </a:cubicBezTo>
                  <a:cubicBezTo>
                    <a:pt x="14386" y="6067"/>
                    <a:pt x="14196" y="6126"/>
                    <a:pt x="14041" y="6126"/>
                  </a:cubicBezTo>
                  <a:cubicBezTo>
                    <a:pt x="13977" y="6126"/>
                    <a:pt x="13918" y="6116"/>
                    <a:pt x="13869" y="6091"/>
                  </a:cubicBezTo>
                  <a:cubicBezTo>
                    <a:pt x="13700" y="6091"/>
                    <a:pt x="13511" y="5839"/>
                    <a:pt x="13342" y="5649"/>
                  </a:cubicBezTo>
                  <a:cubicBezTo>
                    <a:pt x="13068" y="5396"/>
                    <a:pt x="12815" y="5122"/>
                    <a:pt x="12457" y="5038"/>
                  </a:cubicBezTo>
                  <a:cubicBezTo>
                    <a:pt x="12314" y="4966"/>
                    <a:pt x="12168" y="4940"/>
                    <a:pt x="12020" y="4940"/>
                  </a:cubicBezTo>
                  <a:cubicBezTo>
                    <a:pt x="11817" y="4940"/>
                    <a:pt x="11610" y="4989"/>
                    <a:pt x="11403" y="5038"/>
                  </a:cubicBezTo>
                  <a:cubicBezTo>
                    <a:pt x="11224" y="5097"/>
                    <a:pt x="11035" y="5157"/>
                    <a:pt x="10880" y="5157"/>
                  </a:cubicBezTo>
                  <a:cubicBezTo>
                    <a:pt x="10815" y="5157"/>
                    <a:pt x="10757" y="5147"/>
                    <a:pt x="10707" y="5122"/>
                  </a:cubicBezTo>
                  <a:cubicBezTo>
                    <a:pt x="10539" y="5038"/>
                    <a:pt x="10433" y="4869"/>
                    <a:pt x="10265" y="4679"/>
                  </a:cubicBezTo>
                  <a:cubicBezTo>
                    <a:pt x="10012" y="4426"/>
                    <a:pt x="9738" y="4068"/>
                    <a:pt x="9380" y="3984"/>
                  </a:cubicBezTo>
                  <a:cubicBezTo>
                    <a:pt x="9273" y="3913"/>
                    <a:pt x="9147" y="3887"/>
                    <a:pt x="9012" y="3887"/>
                  </a:cubicBezTo>
                  <a:cubicBezTo>
                    <a:pt x="8828" y="3887"/>
                    <a:pt x="8626" y="3935"/>
                    <a:pt x="8431" y="3984"/>
                  </a:cubicBezTo>
                  <a:cubicBezTo>
                    <a:pt x="8249" y="3984"/>
                    <a:pt x="8028" y="4021"/>
                    <a:pt x="7852" y="4021"/>
                  </a:cubicBezTo>
                  <a:cubicBezTo>
                    <a:pt x="7764" y="4021"/>
                    <a:pt x="7687" y="4012"/>
                    <a:pt x="7630" y="3984"/>
                  </a:cubicBezTo>
                  <a:cubicBezTo>
                    <a:pt x="7546" y="3984"/>
                    <a:pt x="7377" y="3731"/>
                    <a:pt x="7188" y="3541"/>
                  </a:cubicBezTo>
                  <a:cubicBezTo>
                    <a:pt x="7019" y="3204"/>
                    <a:pt x="6745" y="2930"/>
                    <a:pt x="6408" y="2761"/>
                  </a:cubicBezTo>
                  <a:cubicBezTo>
                    <a:pt x="6229" y="2719"/>
                    <a:pt x="6050" y="2698"/>
                    <a:pt x="5873" y="2698"/>
                  </a:cubicBezTo>
                  <a:cubicBezTo>
                    <a:pt x="5697" y="2698"/>
                    <a:pt x="5523" y="2719"/>
                    <a:pt x="5354" y="2761"/>
                  </a:cubicBezTo>
                  <a:cubicBezTo>
                    <a:pt x="5171" y="2761"/>
                    <a:pt x="4998" y="2799"/>
                    <a:pt x="4847" y="2799"/>
                  </a:cubicBezTo>
                  <a:cubicBezTo>
                    <a:pt x="4771" y="2799"/>
                    <a:pt x="4701" y="2790"/>
                    <a:pt x="4638" y="2761"/>
                  </a:cubicBezTo>
                  <a:cubicBezTo>
                    <a:pt x="4469" y="2677"/>
                    <a:pt x="4385" y="2487"/>
                    <a:pt x="4216" y="2235"/>
                  </a:cubicBezTo>
                  <a:cubicBezTo>
                    <a:pt x="4026" y="1961"/>
                    <a:pt x="3773" y="1623"/>
                    <a:pt x="3415" y="1434"/>
                  </a:cubicBezTo>
                  <a:cubicBezTo>
                    <a:pt x="3289" y="1392"/>
                    <a:pt x="3136" y="1370"/>
                    <a:pt x="2959" y="1370"/>
                  </a:cubicBezTo>
                  <a:cubicBezTo>
                    <a:pt x="2783" y="1370"/>
                    <a:pt x="2583" y="1392"/>
                    <a:pt x="2361" y="1434"/>
                  </a:cubicBezTo>
                  <a:cubicBezTo>
                    <a:pt x="2108" y="1434"/>
                    <a:pt x="1834" y="1434"/>
                    <a:pt x="1666" y="1349"/>
                  </a:cubicBezTo>
                  <a:cubicBezTo>
                    <a:pt x="1582" y="1265"/>
                    <a:pt x="1392" y="1096"/>
                    <a:pt x="1223" y="822"/>
                  </a:cubicBezTo>
                  <a:cubicBezTo>
                    <a:pt x="1055" y="570"/>
                    <a:pt x="865" y="211"/>
                    <a:pt x="528" y="43"/>
                  </a:cubicBezTo>
                  <a:cubicBezTo>
                    <a:pt x="475" y="13"/>
                    <a:pt x="424" y="0"/>
                    <a:pt x="3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0473;p62">
              <a:extLst>
                <a:ext uri="{FF2B5EF4-FFF2-40B4-BE49-F238E27FC236}">
                  <a16:creationId xmlns:a16="http://schemas.microsoft.com/office/drawing/2014/main" id="{3DE3572B-F391-450C-83F2-0B7FEACB5739}"/>
                </a:ext>
              </a:extLst>
            </p:cNvPr>
            <p:cNvSpPr/>
            <p:nvPr/>
          </p:nvSpPr>
          <p:spPr>
            <a:xfrm flipH="1">
              <a:off x="4481753" y="3263778"/>
              <a:ext cx="1089736" cy="271309"/>
            </a:xfrm>
            <a:custGeom>
              <a:avLst/>
              <a:gdLst/>
              <a:ahLst/>
              <a:cxnLst/>
              <a:rect l="l" t="t" r="r" b="b"/>
              <a:pathLst>
                <a:path w="39961" h="9949" extrusionOk="0">
                  <a:moveTo>
                    <a:pt x="376" y="1"/>
                  </a:moveTo>
                  <a:cubicBezTo>
                    <a:pt x="251" y="1"/>
                    <a:pt x="146" y="90"/>
                    <a:pt x="85" y="212"/>
                  </a:cubicBezTo>
                  <a:cubicBezTo>
                    <a:pt x="1" y="380"/>
                    <a:pt x="85" y="570"/>
                    <a:pt x="169" y="654"/>
                  </a:cubicBezTo>
                  <a:cubicBezTo>
                    <a:pt x="338" y="739"/>
                    <a:pt x="528" y="992"/>
                    <a:pt x="612" y="1181"/>
                  </a:cubicBezTo>
                  <a:cubicBezTo>
                    <a:pt x="865" y="1518"/>
                    <a:pt x="1054" y="1877"/>
                    <a:pt x="1392" y="1961"/>
                  </a:cubicBezTo>
                  <a:cubicBezTo>
                    <a:pt x="1549" y="2070"/>
                    <a:pt x="1761" y="2116"/>
                    <a:pt x="1977" y="2116"/>
                  </a:cubicBezTo>
                  <a:cubicBezTo>
                    <a:pt x="2138" y="2116"/>
                    <a:pt x="2302" y="2090"/>
                    <a:pt x="2446" y="2045"/>
                  </a:cubicBezTo>
                  <a:cubicBezTo>
                    <a:pt x="2720" y="2045"/>
                    <a:pt x="2972" y="2045"/>
                    <a:pt x="3162" y="2151"/>
                  </a:cubicBezTo>
                  <a:cubicBezTo>
                    <a:pt x="3331" y="2151"/>
                    <a:pt x="3415" y="2404"/>
                    <a:pt x="3605" y="2678"/>
                  </a:cubicBezTo>
                  <a:cubicBezTo>
                    <a:pt x="3773" y="2931"/>
                    <a:pt x="4026" y="3289"/>
                    <a:pt x="4385" y="3373"/>
                  </a:cubicBezTo>
                  <a:cubicBezTo>
                    <a:pt x="4564" y="3457"/>
                    <a:pt x="4738" y="3478"/>
                    <a:pt x="4911" y="3478"/>
                  </a:cubicBezTo>
                  <a:cubicBezTo>
                    <a:pt x="5085" y="3478"/>
                    <a:pt x="5259" y="3457"/>
                    <a:pt x="5438" y="3457"/>
                  </a:cubicBezTo>
                  <a:cubicBezTo>
                    <a:pt x="5575" y="3415"/>
                    <a:pt x="5707" y="3394"/>
                    <a:pt x="5826" y="3394"/>
                  </a:cubicBezTo>
                  <a:cubicBezTo>
                    <a:pt x="5944" y="3394"/>
                    <a:pt x="6050" y="3415"/>
                    <a:pt x="6134" y="3457"/>
                  </a:cubicBezTo>
                  <a:cubicBezTo>
                    <a:pt x="6324" y="3457"/>
                    <a:pt x="6492" y="3731"/>
                    <a:pt x="6576" y="3900"/>
                  </a:cubicBezTo>
                  <a:cubicBezTo>
                    <a:pt x="6850" y="4258"/>
                    <a:pt x="7019" y="4511"/>
                    <a:pt x="7377" y="4680"/>
                  </a:cubicBezTo>
                  <a:cubicBezTo>
                    <a:pt x="7490" y="4715"/>
                    <a:pt x="7614" y="4727"/>
                    <a:pt x="7743" y="4727"/>
                  </a:cubicBezTo>
                  <a:cubicBezTo>
                    <a:pt x="8000" y="4727"/>
                    <a:pt x="8277" y="4680"/>
                    <a:pt x="8515" y="4680"/>
                  </a:cubicBezTo>
                  <a:cubicBezTo>
                    <a:pt x="8694" y="4620"/>
                    <a:pt x="8884" y="4561"/>
                    <a:pt x="9009" y="4561"/>
                  </a:cubicBezTo>
                  <a:cubicBezTo>
                    <a:pt x="9061" y="4561"/>
                    <a:pt x="9102" y="4571"/>
                    <a:pt x="9127" y="4596"/>
                  </a:cubicBezTo>
                  <a:cubicBezTo>
                    <a:pt x="9295" y="4680"/>
                    <a:pt x="9485" y="4870"/>
                    <a:pt x="9654" y="5122"/>
                  </a:cubicBezTo>
                  <a:cubicBezTo>
                    <a:pt x="9928" y="5396"/>
                    <a:pt x="10180" y="5649"/>
                    <a:pt x="10454" y="5839"/>
                  </a:cubicBezTo>
                  <a:cubicBezTo>
                    <a:pt x="10575" y="5863"/>
                    <a:pt x="10690" y="5873"/>
                    <a:pt x="10802" y="5873"/>
                  </a:cubicBezTo>
                  <a:cubicBezTo>
                    <a:pt x="11081" y="5873"/>
                    <a:pt x="11337" y="5809"/>
                    <a:pt x="11593" y="5734"/>
                  </a:cubicBezTo>
                  <a:cubicBezTo>
                    <a:pt x="11845" y="5649"/>
                    <a:pt x="12119" y="5649"/>
                    <a:pt x="12288" y="5649"/>
                  </a:cubicBezTo>
                  <a:cubicBezTo>
                    <a:pt x="12457" y="5734"/>
                    <a:pt x="12646" y="5923"/>
                    <a:pt x="12815" y="6092"/>
                  </a:cubicBezTo>
                  <a:cubicBezTo>
                    <a:pt x="12984" y="6450"/>
                    <a:pt x="13258" y="6703"/>
                    <a:pt x="13616" y="6787"/>
                  </a:cubicBezTo>
                  <a:cubicBezTo>
                    <a:pt x="13717" y="6819"/>
                    <a:pt x="13827" y="6832"/>
                    <a:pt x="13942" y="6832"/>
                  </a:cubicBezTo>
                  <a:cubicBezTo>
                    <a:pt x="14210" y="6832"/>
                    <a:pt x="14503" y="6762"/>
                    <a:pt x="14754" y="6703"/>
                  </a:cubicBezTo>
                  <a:cubicBezTo>
                    <a:pt x="14873" y="6644"/>
                    <a:pt x="15045" y="6584"/>
                    <a:pt x="15195" y="6584"/>
                  </a:cubicBezTo>
                  <a:cubicBezTo>
                    <a:pt x="15257" y="6584"/>
                    <a:pt x="15316" y="6594"/>
                    <a:pt x="15365" y="6619"/>
                  </a:cubicBezTo>
                  <a:cubicBezTo>
                    <a:pt x="15534" y="6619"/>
                    <a:pt x="15723" y="6893"/>
                    <a:pt x="15976" y="7061"/>
                  </a:cubicBezTo>
                  <a:cubicBezTo>
                    <a:pt x="16145" y="7314"/>
                    <a:pt x="16419" y="7588"/>
                    <a:pt x="16777" y="7673"/>
                  </a:cubicBezTo>
                  <a:cubicBezTo>
                    <a:pt x="16868" y="7695"/>
                    <a:pt x="16966" y="7706"/>
                    <a:pt x="17067" y="7706"/>
                  </a:cubicBezTo>
                  <a:cubicBezTo>
                    <a:pt x="17346" y="7706"/>
                    <a:pt x="17653" y="7627"/>
                    <a:pt x="17915" y="7504"/>
                  </a:cubicBezTo>
                  <a:cubicBezTo>
                    <a:pt x="18034" y="7445"/>
                    <a:pt x="18203" y="7376"/>
                    <a:pt x="18353" y="7376"/>
                  </a:cubicBezTo>
                  <a:cubicBezTo>
                    <a:pt x="18416" y="7376"/>
                    <a:pt x="18476" y="7388"/>
                    <a:pt x="18527" y="7420"/>
                  </a:cubicBezTo>
                  <a:cubicBezTo>
                    <a:pt x="18695" y="7420"/>
                    <a:pt x="18969" y="7673"/>
                    <a:pt x="19138" y="7841"/>
                  </a:cubicBezTo>
                  <a:cubicBezTo>
                    <a:pt x="19412" y="8031"/>
                    <a:pt x="19665" y="8284"/>
                    <a:pt x="20023" y="8368"/>
                  </a:cubicBezTo>
                  <a:cubicBezTo>
                    <a:pt x="20116" y="8397"/>
                    <a:pt x="20211" y="8410"/>
                    <a:pt x="20307" y="8410"/>
                  </a:cubicBezTo>
                  <a:cubicBezTo>
                    <a:pt x="20559" y="8410"/>
                    <a:pt x="20818" y="8321"/>
                    <a:pt x="21077" y="8200"/>
                  </a:cubicBezTo>
                  <a:cubicBezTo>
                    <a:pt x="21330" y="8115"/>
                    <a:pt x="21604" y="8031"/>
                    <a:pt x="21772" y="8031"/>
                  </a:cubicBezTo>
                  <a:cubicBezTo>
                    <a:pt x="21941" y="8115"/>
                    <a:pt x="22131" y="8284"/>
                    <a:pt x="22299" y="8474"/>
                  </a:cubicBezTo>
                  <a:cubicBezTo>
                    <a:pt x="22573" y="8726"/>
                    <a:pt x="22910" y="8895"/>
                    <a:pt x="23269" y="9000"/>
                  </a:cubicBezTo>
                  <a:cubicBezTo>
                    <a:pt x="23331" y="9015"/>
                    <a:pt x="23394" y="9022"/>
                    <a:pt x="23455" y="9022"/>
                  </a:cubicBezTo>
                  <a:cubicBezTo>
                    <a:pt x="23746" y="9022"/>
                    <a:pt x="24027" y="8880"/>
                    <a:pt x="24323" y="8811"/>
                  </a:cubicBezTo>
                  <a:cubicBezTo>
                    <a:pt x="24575" y="8642"/>
                    <a:pt x="24765" y="8558"/>
                    <a:pt x="24934" y="8558"/>
                  </a:cubicBezTo>
                  <a:cubicBezTo>
                    <a:pt x="25102" y="8642"/>
                    <a:pt x="25376" y="8811"/>
                    <a:pt x="25545" y="9000"/>
                  </a:cubicBezTo>
                  <a:cubicBezTo>
                    <a:pt x="25819" y="9169"/>
                    <a:pt x="26156" y="9422"/>
                    <a:pt x="26514" y="9422"/>
                  </a:cubicBezTo>
                  <a:cubicBezTo>
                    <a:pt x="26586" y="9443"/>
                    <a:pt x="26657" y="9452"/>
                    <a:pt x="26727" y="9452"/>
                  </a:cubicBezTo>
                  <a:cubicBezTo>
                    <a:pt x="27008" y="9452"/>
                    <a:pt x="27282" y="9304"/>
                    <a:pt x="27568" y="9169"/>
                  </a:cubicBezTo>
                  <a:cubicBezTo>
                    <a:pt x="27842" y="9085"/>
                    <a:pt x="28011" y="9000"/>
                    <a:pt x="28179" y="9000"/>
                  </a:cubicBezTo>
                  <a:cubicBezTo>
                    <a:pt x="28369" y="9000"/>
                    <a:pt x="28622" y="9169"/>
                    <a:pt x="28791" y="9338"/>
                  </a:cubicBezTo>
                  <a:cubicBezTo>
                    <a:pt x="29149" y="9527"/>
                    <a:pt x="29423" y="9780"/>
                    <a:pt x="29760" y="9780"/>
                  </a:cubicBezTo>
                  <a:cubicBezTo>
                    <a:pt x="29809" y="9792"/>
                    <a:pt x="29859" y="9797"/>
                    <a:pt x="29910" y="9797"/>
                  </a:cubicBezTo>
                  <a:cubicBezTo>
                    <a:pt x="30235" y="9797"/>
                    <a:pt x="30595" y="9586"/>
                    <a:pt x="30814" y="9422"/>
                  </a:cubicBezTo>
                  <a:cubicBezTo>
                    <a:pt x="31088" y="9338"/>
                    <a:pt x="31257" y="9253"/>
                    <a:pt x="31425" y="9253"/>
                  </a:cubicBezTo>
                  <a:cubicBezTo>
                    <a:pt x="31615" y="9253"/>
                    <a:pt x="31868" y="9422"/>
                    <a:pt x="32142" y="9527"/>
                  </a:cubicBezTo>
                  <a:cubicBezTo>
                    <a:pt x="32395" y="9780"/>
                    <a:pt x="32669" y="9949"/>
                    <a:pt x="33006" y="9949"/>
                  </a:cubicBezTo>
                  <a:cubicBezTo>
                    <a:pt x="33448" y="9949"/>
                    <a:pt x="33807" y="9780"/>
                    <a:pt x="34165" y="9612"/>
                  </a:cubicBezTo>
                  <a:cubicBezTo>
                    <a:pt x="34334" y="9422"/>
                    <a:pt x="34587" y="9338"/>
                    <a:pt x="34692" y="9338"/>
                  </a:cubicBezTo>
                  <a:cubicBezTo>
                    <a:pt x="34945" y="9338"/>
                    <a:pt x="35219" y="9527"/>
                    <a:pt x="35387" y="9612"/>
                  </a:cubicBezTo>
                  <a:cubicBezTo>
                    <a:pt x="35746" y="9780"/>
                    <a:pt x="35999" y="9949"/>
                    <a:pt x="36357" y="9949"/>
                  </a:cubicBezTo>
                  <a:cubicBezTo>
                    <a:pt x="36800" y="9949"/>
                    <a:pt x="37137" y="9696"/>
                    <a:pt x="37495" y="9527"/>
                  </a:cubicBezTo>
                  <a:cubicBezTo>
                    <a:pt x="37664" y="9422"/>
                    <a:pt x="37853" y="9253"/>
                    <a:pt x="37938" y="9253"/>
                  </a:cubicBezTo>
                  <a:cubicBezTo>
                    <a:pt x="38380" y="9253"/>
                    <a:pt x="38549" y="9338"/>
                    <a:pt x="38718" y="9527"/>
                  </a:cubicBezTo>
                  <a:cubicBezTo>
                    <a:pt x="38881" y="9600"/>
                    <a:pt x="39091" y="9797"/>
                    <a:pt x="39482" y="9797"/>
                  </a:cubicBezTo>
                  <a:cubicBezTo>
                    <a:pt x="39545" y="9797"/>
                    <a:pt x="39613" y="9792"/>
                    <a:pt x="39687" y="9780"/>
                  </a:cubicBezTo>
                  <a:cubicBezTo>
                    <a:pt x="39856" y="9780"/>
                    <a:pt x="39961" y="9612"/>
                    <a:pt x="39961" y="9422"/>
                  </a:cubicBezTo>
                  <a:cubicBezTo>
                    <a:pt x="39961" y="9284"/>
                    <a:pt x="39835" y="9147"/>
                    <a:pt x="39696" y="9147"/>
                  </a:cubicBezTo>
                  <a:cubicBezTo>
                    <a:pt x="39665" y="9147"/>
                    <a:pt x="39634" y="9154"/>
                    <a:pt x="39603" y="9169"/>
                  </a:cubicBezTo>
                  <a:cubicBezTo>
                    <a:pt x="39329" y="9169"/>
                    <a:pt x="39244" y="9085"/>
                    <a:pt x="39160" y="9000"/>
                  </a:cubicBezTo>
                  <a:cubicBezTo>
                    <a:pt x="38907" y="8811"/>
                    <a:pt x="38633" y="8558"/>
                    <a:pt x="37938" y="8558"/>
                  </a:cubicBezTo>
                  <a:cubicBezTo>
                    <a:pt x="37664" y="8642"/>
                    <a:pt x="37411" y="8811"/>
                    <a:pt x="37137" y="9000"/>
                  </a:cubicBezTo>
                  <a:cubicBezTo>
                    <a:pt x="36884" y="9169"/>
                    <a:pt x="36610" y="9338"/>
                    <a:pt x="36357" y="9338"/>
                  </a:cubicBezTo>
                  <a:cubicBezTo>
                    <a:pt x="36167" y="9338"/>
                    <a:pt x="35999" y="9169"/>
                    <a:pt x="35746" y="9085"/>
                  </a:cubicBezTo>
                  <a:cubicBezTo>
                    <a:pt x="35472" y="8895"/>
                    <a:pt x="35113" y="8642"/>
                    <a:pt x="34692" y="8642"/>
                  </a:cubicBezTo>
                  <a:cubicBezTo>
                    <a:pt x="34334" y="8642"/>
                    <a:pt x="34060" y="8811"/>
                    <a:pt x="33807" y="9000"/>
                  </a:cubicBezTo>
                  <a:cubicBezTo>
                    <a:pt x="33533" y="9169"/>
                    <a:pt x="33280" y="9338"/>
                    <a:pt x="33111" y="9338"/>
                  </a:cubicBezTo>
                  <a:cubicBezTo>
                    <a:pt x="32922" y="9253"/>
                    <a:pt x="32669" y="9169"/>
                    <a:pt x="32479" y="9000"/>
                  </a:cubicBezTo>
                  <a:cubicBezTo>
                    <a:pt x="32226" y="8811"/>
                    <a:pt x="31868" y="8558"/>
                    <a:pt x="31531" y="8558"/>
                  </a:cubicBezTo>
                  <a:cubicBezTo>
                    <a:pt x="31172" y="8558"/>
                    <a:pt x="30814" y="8726"/>
                    <a:pt x="30561" y="8895"/>
                  </a:cubicBezTo>
                  <a:cubicBezTo>
                    <a:pt x="30287" y="9000"/>
                    <a:pt x="30034" y="9169"/>
                    <a:pt x="29844" y="9169"/>
                  </a:cubicBezTo>
                  <a:cubicBezTo>
                    <a:pt x="29676" y="9085"/>
                    <a:pt x="29423" y="9000"/>
                    <a:pt x="29233" y="8811"/>
                  </a:cubicBezTo>
                  <a:cubicBezTo>
                    <a:pt x="28980" y="8558"/>
                    <a:pt x="28622" y="8368"/>
                    <a:pt x="28264" y="8284"/>
                  </a:cubicBezTo>
                  <a:cubicBezTo>
                    <a:pt x="27927" y="8284"/>
                    <a:pt x="27568" y="8474"/>
                    <a:pt x="27315" y="8558"/>
                  </a:cubicBezTo>
                  <a:cubicBezTo>
                    <a:pt x="27041" y="8726"/>
                    <a:pt x="26788" y="8811"/>
                    <a:pt x="26599" y="8811"/>
                  </a:cubicBezTo>
                  <a:cubicBezTo>
                    <a:pt x="26430" y="8811"/>
                    <a:pt x="26156" y="8642"/>
                    <a:pt x="25988" y="8474"/>
                  </a:cubicBezTo>
                  <a:cubicBezTo>
                    <a:pt x="25735" y="8200"/>
                    <a:pt x="25461" y="7947"/>
                    <a:pt x="25018" y="7947"/>
                  </a:cubicBezTo>
                  <a:cubicBezTo>
                    <a:pt x="24951" y="7926"/>
                    <a:pt x="24886" y="7916"/>
                    <a:pt x="24822" y="7916"/>
                  </a:cubicBezTo>
                  <a:cubicBezTo>
                    <a:pt x="24568" y="7916"/>
                    <a:pt x="24335" y="8065"/>
                    <a:pt x="24049" y="8200"/>
                  </a:cubicBezTo>
                  <a:cubicBezTo>
                    <a:pt x="23796" y="8284"/>
                    <a:pt x="23522" y="8368"/>
                    <a:pt x="23353" y="8368"/>
                  </a:cubicBezTo>
                  <a:cubicBezTo>
                    <a:pt x="23184" y="8284"/>
                    <a:pt x="22995" y="8115"/>
                    <a:pt x="22742" y="7947"/>
                  </a:cubicBezTo>
                  <a:cubicBezTo>
                    <a:pt x="22573" y="7757"/>
                    <a:pt x="22215" y="7504"/>
                    <a:pt x="21857" y="7420"/>
                  </a:cubicBezTo>
                  <a:cubicBezTo>
                    <a:pt x="21787" y="7398"/>
                    <a:pt x="21715" y="7389"/>
                    <a:pt x="21644" y="7389"/>
                  </a:cubicBezTo>
                  <a:cubicBezTo>
                    <a:pt x="21370" y="7389"/>
                    <a:pt x="21087" y="7522"/>
                    <a:pt x="20803" y="7588"/>
                  </a:cubicBezTo>
                  <a:cubicBezTo>
                    <a:pt x="20550" y="7673"/>
                    <a:pt x="20276" y="7757"/>
                    <a:pt x="20107" y="7757"/>
                  </a:cubicBezTo>
                  <a:cubicBezTo>
                    <a:pt x="19939" y="7673"/>
                    <a:pt x="19749" y="7504"/>
                    <a:pt x="19580" y="7314"/>
                  </a:cubicBezTo>
                  <a:cubicBezTo>
                    <a:pt x="19306" y="7061"/>
                    <a:pt x="19053" y="6787"/>
                    <a:pt x="18695" y="6703"/>
                  </a:cubicBezTo>
                  <a:cubicBezTo>
                    <a:pt x="18631" y="6687"/>
                    <a:pt x="18567" y="6680"/>
                    <a:pt x="18502" y="6680"/>
                  </a:cubicBezTo>
                  <a:cubicBezTo>
                    <a:pt x="18223" y="6680"/>
                    <a:pt x="17932" y="6807"/>
                    <a:pt x="17641" y="6893"/>
                  </a:cubicBezTo>
                  <a:cubicBezTo>
                    <a:pt x="17463" y="6952"/>
                    <a:pt x="17273" y="7012"/>
                    <a:pt x="17118" y="7012"/>
                  </a:cubicBezTo>
                  <a:cubicBezTo>
                    <a:pt x="17054" y="7012"/>
                    <a:pt x="16995" y="7002"/>
                    <a:pt x="16946" y="6977"/>
                  </a:cubicBezTo>
                  <a:cubicBezTo>
                    <a:pt x="16777" y="6977"/>
                    <a:pt x="16588" y="6787"/>
                    <a:pt x="16419" y="6619"/>
                  </a:cubicBezTo>
                  <a:cubicBezTo>
                    <a:pt x="16145" y="6366"/>
                    <a:pt x="15892" y="6008"/>
                    <a:pt x="15534" y="5923"/>
                  </a:cubicBezTo>
                  <a:cubicBezTo>
                    <a:pt x="15443" y="5901"/>
                    <a:pt x="15352" y="5890"/>
                    <a:pt x="15259" y="5890"/>
                  </a:cubicBezTo>
                  <a:cubicBezTo>
                    <a:pt x="15005" y="5890"/>
                    <a:pt x="14742" y="5968"/>
                    <a:pt x="14480" y="6092"/>
                  </a:cubicBezTo>
                  <a:cubicBezTo>
                    <a:pt x="14227" y="6092"/>
                    <a:pt x="13953" y="6176"/>
                    <a:pt x="13784" y="6176"/>
                  </a:cubicBezTo>
                  <a:cubicBezTo>
                    <a:pt x="13700" y="6092"/>
                    <a:pt x="13426" y="5923"/>
                    <a:pt x="13258" y="5649"/>
                  </a:cubicBezTo>
                  <a:cubicBezTo>
                    <a:pt x="13089" y="5396"/>
                    <a:pt x="12815" y="5122"/>
                    <a:pt x="12457" y="5038"/>
                  </a:cubicBezTo>
                  <a:cubicBezTo>
                    <a:pt x="12358" y="5013"/>
                    <a:pt x="12257" y="5003"/>
                    <a:pt x="12155" y="5003"/>
                  </a:cubicBezTo>
                  <a:cubicBezTo>
                    <a:pt x="11910" y="5003"/>
                    <a:pt x="11656" y="5063"/>
                    <a:pt x="11403" y="5122"/>
                  </a:cubicBezTo>
                  <a:cubicBezTo>
                    <a:pt x="11234" y="5122"/>
                    <a:pt x="11056" y="5160"/>
                    <a:pt x="10906" y="5160"/>
                  </a:cubicBezTo>
                  <a:cubicBezTo>
                    <a:pt x="10831" y="5160"/>
                    <a:pt x="10764" y="5151"/>
                    <a:pt x="10707" y="5122"/>
                  </a:cubicBezTo>
                  <a:cubicBezTo>
                    <a:pt x="10539" y="5122"/>
                    <a:pt x="10349" y="4870"/>
                    <a:pt x="10180" y="4680"/>
                  </a:cubicBezTo>
                  <a:cubicBezTo>
                    <a:pt x="10012" y="4427"/>
                    <a:pt x="9738" y="4069"/>
                    <a:pt x="9401" y="3984"/>
                  </a:cubicBezTo>
                  <a:cubicBezTo>
                    <a:pt x="9221" y="3942"/>
                    <a:pt x="9042" y="3921"/>
                    <a:pt x="8866" y="3921"/>
                  </a:cubicBezTo>
                  <a:cubicBezTo>
                    <a:pt x="8689" y="3921"/>
                    <a:pt x="8515" y="3942"/>
                    <a:pt x="8347" y="3984"/>
                  </a:cubicBezTo>
                  <a:cubicBezTo>
                    <a:pt x="8210" y="4026"/>
                    <a:pt x="8078" y="4048"/>
                    <a:pt x="7957" y="4048"/>
                  </a:cubicBezTo>
                  <a:cubicBezTo>
                    <a:pt x="7836" y="4048"/>
                    <a:pt x="7725" y="4026"/>
                    <a:pt x="7630" y="3984"/>
                  </a:cubicBezTo>
                  <a:cubicBezTo>
                    <a:pt x="7462" y="3984"/>
                    <a:pt x="7293" y="3731"/>
                    <a:pt x="7188" y="3542"/>
                  </a:cubicBezTo>
                  <a:cubicBezTo>
                    <a:pt x="6935" y="3289"/>
                    <a:pt x="6766" y="2931"/>
                    <a:pt x="6408" y="2762"/>
                  </a:cubicBezTo>
                  <a:cubicBezTo>
                    <a:pt x="6288" y="2734"/>
                    <a:pt x="6171" y="2724"/>
                    <a:pt x="6055" y="2724"/>
                  </a:cubicBezTo>
                  <a:cubicBezTo>
                    <a:pt x="5822" y="2724"/>
                    <a:pt x="5593" y="2762"/>
                    <a:pt x="5354" y="2762"/>
                  </a:cubicBezTo>
                  <a:cubicBezTo>
                    <a:pt x="5217" y="2804"/>
                    <a:pt x="5085" y="2825"/>
                    <a:pt x="4967" y="2825"/>
                  </a:cubicBezTo>
                  <a:cubicBezTo>
                    <a:pt x="4848" y="2825"/>
                    <a:pt x="4743" y="2804"/>
                    <a:pt x="4659" y="2762"/>
                  </a:cubicBezTo>
                  <a:cubicBezTo>
                    <a:pt x="4469" y="2678"/>
                    <a:pt x="4300" y="2488"/>
                    <a:pt x="4132" y="2235"/>
                  </a:cubicBezTo>
                  <a:cubicBezTo>
                    <a:pt x="3942" y="1961"/>
                    <a:pt x="3773" y="1624"/>
                    <a:pt x="3415" y="1518"/>
                  </a:cubicBezTo>
                  <a:cubicBezTo>
                    <a:pt x="3217" y="1420"/>
                    <a:pt x="3013" y="1379"/>
                    <a:pt x="2805" y="1379"/>
                  </a:cubicBezTo>
                  <a:cubicBezTo>
                    <a:pt x="2658" y="1379"/>
                    <a:pt x="2510" y="1399"/>
                    <a:pt x="2361" y="1434"/>
                  </a:cubicBezTo>
                  <a:lnTo>
                    <a:pt x="1666" y="1434"/>
                  </a:lnTo>
                  <a:cubicBezTo>
                    <a:pt x="1497" y="1350"/>
                    <a:pt x="1392" y="1097"/>
                    <a:pt x="1223" y="823"/>
                  </a:cubicBezTo>
                  <a:cubicBezTo>
                    <a:pt x="1054" y="570"/>
                    <a:pt x="865" y="212"/>
                    <a:pt x="528" y="43"/>
                  </a:cubicBezTo>
                  <a:cubicBezTo>
                    <a:pt x="475" y="14"/>
                    <a:pt x="424" y="1"/>
                    <a:pt x="3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0474;p62">
              <a:extLst>
                <a:ext uri="{FF2B5EF4-FFF2-40B4-BE49-F238E27FC236}">
                  <a16:creationId xmlns:a16="http://schemas.microsoft.com/office/drawing/2014/main" id="{434308D2-6C5A-44E4-94BC-E5249EC5CA5F}"/>
                </a:ext>
              </a:extLst>
            </p:cNvPr>
            <p:cNvSpPr/>
            <p:nvPr/>
          </p:nvSpPr>
          <p:spPr>
            <a:xfrm flipH="1">
              <a:off x="4352411" y="2392856"/>
              <a:ext cx="962740" cy="301961"/>
            </a:xfrm>
            <a:custGeom>
              <a:avLst/>
              <a:gdLst/>
              <a:ahLst/>
              <a:cxnLst/>
              <a:rect l="l" t="t" r="r" b="b"/>
              <a:pathLst>
                <a:path w="35304" h="11073" extrusionOk="0">
                  <a:moveTo>
                    <a:pt x="403" y="0"/>
                  </a:moveTo>
                  <a:cubicBezTo>
                    <a:pt x="293" y="0"/>
                    <a:pt x="189" y="72"/>
                    <a:pt x="85" y="176"/>
                  </a:cubicBezTo>
                  <a:cubicBezTo>
                    <a:pt x="1" y="261"/>
                    <a:pt x="85" y="535"/>
                    <a:pt x="169" y="619"/>
                  </a:cubicBezTo>
                  <a:cubicBezTo>
                    <a:pt x="338" y="703"/>
                    <a:pt x="422" y="977"/>
                    <a:pt x="528" y="1146"/>
                  </a:cubicBezTo>
                  <a:cubicBezTo>
                    <a:pt x="612" y="1504"/>
                    <a:pt x="780" y="1841"/>
                    <a:pt x="1054" y="2031"/>
                  </a:cubicBezTo>
                  <a:cubicBezTo>
                    <a:pt x="1307" y="2200"/>
                    <a:pt x="1750" y="2200"/>
                    <a:pt x="2003" y="2200"/>
                  </a:cubicBezTo>
                  <a:lnTo>
                    <a:pt x="2635" y="2200"/>
                  </a:lnTo>
                  <a:cubicBezTo>
                    <a:pt x="2804" y="2284"/>
                    <a:pt x="2888" y="2558"/>
                    <a:pt x="2972" y="2726"/>
                  </a:cubicBezTo>
                  <a:cubicBezTo>
                    <a:pt x="3162" y="3085"/>
                    <a:pt x="3246" y="3422"/>
                    <a:pt x="3584" y="3612"/>
                  </a:cubicBezTo>
                  <a:cubicBezTo>
                    <a:pt x="3721" y="3696"/>
                    <a:pt x="3900" y="3717"/>
                    <a:pt x="4076" y="3717"/>
                  </a:cubicBezTo>
                  <a:cubicBezTo>
                    <a:pt x="4253" y="3717"/>
                    <a:pt x="4427" y="3696"/>
                    <a:pt x="4553" y="3696"/>
                  </a:cubicBezTo>
                  <a:cubicBezTo>
                    <a:pt x="4827" y="3696"/>
                    <a:pt x="5080" y="3696"/>
                    <a:pt x="5164" y="3780"/>
                  </a:cubicBezTo>
                  <a:cubicBezTo>
                    <a:pt x="5354" y="3780"/>
                    <a:pt x="5438" y="4054"/>
                    <a:pt x="5523" y="4223"/>
                  </a:cubicBezTo>
                  <a:cubicBezTo>
                    <a:pt x="5691" y="4581"/>
                    <a:pt x="5881" y="4834"/>
                    <a:pt x="6134" y="5003"/>
                  </a:cubicBezTo>
                  <a:cubicBezTo>
                    <a:pt x="6349" y="5117"/>
                    <a:pt x="6564" y="5162"/>
                    <a:pt x="6774" y="5162"/>
                  </a:cubicBezTo>
                  <a:cubicBezTo>
                    <a:pt x="6914" y="5162"/>
                    <a:pt x="7053" y="5142"/>
                    <a:pt x="7188" y="5108"/>
                  </a:cubicBezTo>
                  <a:cubicBezTo>
                    <a:pt x="7370" y="5108"/>
                    <a:pt x="7506" y="5061"/>
                    <a:pt x="7626" y="5061"/>
                  </a:cubicBezTo>
                  <a:cubicBezTo>
                    <a:pt x="7686" y="5061"/>
                    <a:pt x="7743" y="5073"/>
                    <a:pt x="7799" y="5108"/>
                  </a:cubicBezTo>
                  <a:cubicBezTo>
                    <a:pt x="7904" y="5192"/>
                    <a:pt x="8073" y="5361"/>
                    <a:pt x="8157" y="5635"/>
                  </a:cubicBezTo>
                  <a:cubicBezTo>
                    <a:pt x="8326" y="5888"/>
                    <a:pt x="8515" y="6246"/>
                    <a:pt x="8853" y="6330"/>
                  </a:cubicBezTo>
                  <a:cubicBezTo>
                    <a:pt x="9004" y="6402"/>
                    <a:pt x="9155" y="6428"/>
                    <a:pt x="9305" y="6428"/>
                  </a:cubicBezTo>
                  <a:cubicBezTo>
                    <a:pt x="9510" y="6428"/>
                    <a:pt x="9712" y="6379"/>
                    <a:pt x="9906" y="6330"/>
                  </a:cubicBezTo>
                  <a:cubicBezTo>
                    <a:pt x="10033" y="6330"/>
                    <a:pt x="10187" y="6293"/>
                    <a:pt x="10301" y="6293"/>
                  </a:cubicBezTo>
                  <a:cubicBezTo>
                    <a:pt x="10358" y="6293"/>
                    <a:pt x="10405" y="6302"/>
                    <a:pt x="10433" y="6330"/>
                  </a:cubicBezTo>
                  <a:cubicBezTo>
                    <a:pt x="10623" y="6415"/>
                    <a:pt x="10707" y="6583"/>
                    <a:pt x="10876" y="6773"/>
                  </a:cubicBezTo>
                  <a:cubicBezTo>
                    <a:pt x="11066" y="7026"/>
                    <a:pt x="11234" y="7384"/>
                    <a:pt x="11593" y="7469"/>
                  </a:cubicBezTo>
                  <a:cubicBezTo>
                    <a:pt x="11735" y="7540"/>
                    <a:pt x="11881" y="7566"/>
                    <a:pt x="12030" y="7566"/>
                  </a:cubicBezTo>
                  <a:cubicBezTo>
                    <a:pt x="12233" y="7566"/>
                    <a:pt x="12439" y="7517"/>
                    <a:pt x="12646" y="7469"/>
                  </a:cubicBezTo>
                  <a:cubicBezTo>
                    <a:pt x="12815" y="7384"/>
                    <a:pt x="13068" y="7384"/>
                    <a:pt x="13258" y="7384"/>
                  </a:cubicBezTo>
                  <a:cubicBezTo>
                    <a:pt x="13342" y="7469"/>
                    <a:pt x="13510" y="7637"/>
                    <a:pt x="13595" y="7827"/>
                  </a:cubicBezTo>
                  <a:cubicBezTo>
                    <a:pt x="13869" y="8080"/>
                    <a:pt x="14037" y="8438"/>
                    <a:pt x="14396" y="8522"/>
                  </a:cubicBezTo>
                  <a:cubicBezTo>
                    <a:pt x="14501" y="8547"/>
                    <a:pt x="14604" y="8557"/>
                    <a:pt x="14706" y="8557"/>
                  </a:cubicBezTo>
                  <a:cubicBezTo>
                    <a:pt x="14953" y="8557"/>
                    <a:pt x="15196" y="8498"/>
                    <a:pt x="15449" y="8438"/>
                  </a:cubicBezTo>
                  <a:cubicBezTo>
                    <a:pt x="15569" y="8378"/>
                    <a:pt x="15741" y="8319"/>
                    <a:pt x="15861" y="8319"/>
                  </a:cubicBezTo>
                  <a:cubicBezTo>
                    <a:pt x="15911" y="8319"/>
                    <a:pt x="15952" y="8329"/>
                    <a:pt x="15976" y="8354"/>
                  </a:cubicBezTo>
                  <a:cubicBezTo>
                    <a:pt x="16145" y="8354"/>
                    <a:pt x="16335" y="8522"/>
                    <a:pt x="16503" y="8796"/>
                  </a:cubicBezTo>
                  <a:cubicBezTo>
                    <a:pt x="16672" y="8965"/>
                    <a:pt x="16946" y="9323"/>
                    <a:pt x="17199" y="9408"/>
                  </a:cubicBezTo>
                  <a:cubicBezTo>
                    <a:pt x="17266" y="9424"/>
                    <a:pt x="17337" y="9430"/>
                    <a:pt x="17409" y="9430"/>
                  </a:cubicBezTo>
                  <a:cubicBezTo>
                    <a:pt x="17718" y="9430"/>
                    <a:pt x="18047" y="9303"/>
                    <a:pt x="18253" y="9218"/>
                  </a:cubicBezTo>
                  <a:cubicBezTo>
                    <a:pt x="18442" y="9134"/>
                    <a:pt x="18695" y="9049"/>
                    <a:pt x="18864" y="9049"/>
                  </a:cubicBezTo>
                  <a:cubicBezTo>
                    <a:pt x="18969" y="9134"/>
                    <a:pt x="19138" y="9323"/>
                    <a:pt x="19306" y="9492"/>
                  </a:cubicBezTo>
                  <a:cubicBezTo>
                    <a:pt x="19580" y="9745"/>
                    <a:pt x="19833" y="10019"/>
                    <a:pt x="20107" y="10103"/>
                  </a:cubicBezTo>
                  <a:cubicBezTo>
                    <a:pt x="20550" y="10103"/>
                    <a:pt x="20803" y="10019"/>
                    <a:pt x="21161" y="9850"/>
                  </a:cubicBezTo>
                  <a:cubicBezTo>
                    <a:pt x="21330" y="9745"/>
                    <a:pt x="21604" y="9661"/>
                    <a:pt x="21688" y="9661"/>
                  </a:cubicBezTo>
                  <a:cubicBezTo>
                    <a:pt x="21857" y="9745"/>
                    <a:pt x="22025" y="9935"/>
                    <a:pt x="22215" y="10103"/>
                  </a:cubicBezTo>
                  <a:cubicBezTo>
                    <a:pt x="22468" y="10272"/>
                    <a:pt x="22742" y="10546"/>
                    <a:pt x="23079" y="10630"/>
                  </a:cubicBezTo>
                  <a:cubicBezTo>
                    <a:pt x="23437" y="10630"/>
                    <a:pt x="23796" y="10461"/>
                    <a:pt x="24048" y="10272"/>
                  </a:cubicBezTo>
                  <a:cubicBezTo>
                    <a:pt x="24322" y="10187"/>
                    <a:pt x="24491" y="10103"/>
                    <a:pt x="24660" y="10103"/>
                  </a:cubicBezTo>
                  <a:cubicBezTo>
                    <a:pt x="24765" y="10103"/>
                    <a:pt x="24934" y="10272"/>
                    <a:pt x="25187" y="10461"/>
                  </a:cubicBezTo>
                  <a:cubicBezTo>
                    <a:pt x="25461" y="10714"/>
                    <a:pt x="25713" y="10904"/>
                    <a:pt x="26072" y="10988"/>
                  </a:cubicBezTo>
                  <a:cubicBezTo>
                    <a:pt x="26430" y="10988"/>
                    <a:pt x="26767" y="10799"/>
                    <a:pt x="27041" y="10630"/>
                  </a:cubicBezTo>
                  <a:cubicBezTo>
                    <a:pt x="27210" y="10461"/>
                    <a:pt x="27400" y="10377"/>
                    <a:pt x="27568" y="10377"/>
                  </a:cubicBezTo>
                  <a:cubicBezTo>
                    <a:pt x="27737" y="10377"/>
                    <a:pt x="27926" y="10546"/>
                    <a:pt x="28095" y="10714"/>
                  </a:cubicBezTo>
                  <a:cubicBezTo>
                    <a:pt x="28348" y="10904"/>
                    <a:pt x="28706" y="11073"/>
                    <a:pt x="28980" y="11073"/>
                  </a:cubicBezTo>
                  <a:lnTo>
                    <a:pt x="29065" y="11073"/>
                  </a:lnTo>
                  <a:cubicBezTo>
                    <a:pt x="29402" y="11073"/>
                    <a:pt x="29760" y="10904"/>
                    <a:pt x="30034" y="10714"/>
                  </a:cubicBezTo>
                  <a:cubicBezTo>
                    <a:pt x="30203" y="10546"/>
                    <a:pt x="30371" y="10461"/>
                    <a:pt x="30456" y="10461"/>
                  </a:cubicBezTo>
                  <a:cubicBezTo>
                    <a:pt x="30645" y="10461"/>
                    <a:pt x="30898" y="10546"/>
                    <a:pt x="31088" y="10714"/>
                  </a:cubicBezTo>
                  <a:cubicBezTo>
                    <a:pt x="31425" y="10904"/>
                    <a:pt x="31699" y="11073"/>
                    <a:pt x="32036" y="11073"/>
                  </a:cubicBezTo>
                  <a:cubicBezTo>
                    <a:pt x="32395" y="11073"/>
                    <a:pt x="32753" y="10799"/>
                    <a:pt x="33006" y="10546"/>
                  </a:cubicBezTo>
                  <a:cubicBezTo>
                    <a:pt x="33196" y="10461"/>
                    <a:pt x="33364" y="10272"/>
                    <a:pt x="33448" y="10272"/>
                  </a:cubicBezTo>
                  <a:cubicBezTo>
                    <a:pt x="33807" y="10272"/>
                    <a:pt x="33891" y="10377"/>
                    <a:pt x="34060" y="10461"/>
                  </a:cubicBezTo>
                  <a:cubicBezTo>
                    <a:pt x="34220" y="10604"/>
                    <a:pt x="34426" y="10822"/>
                    <a:pt x="34804" y="10822"/>
                  </a:cubicBezTo>
                  <a:cubicBezTo>
                    <a:pt x="34873" y="10822"/>
                    <a:pt x="34948" y="10815"/>
                    <a:pt x="35029" y="10799"/>
                  </a:cubicBezTo>
                  <a:cubicBezTo>
                    <a:pt x="35198" y="10714"/>
                    <a:pt x="35303" y="10546"/>
                    <a:pt x="35303" y="10377"/>
                  </a:cubicBezTo>
                  <a:cubicBezTo>
                    <a:pt x="35303" y="10187"/>
                    <a:pt x="35113" y="10103"/>
                    <a:pt x="34861" y="10103"/>
                  </a:cubicBezTo>
                  <a:cubicBezTo>
                    <a:pt x="34671" y="10103"/>
                    <a:pt x="34671" y="10103"/>
                    <a:pt x="34502" y="9935"/>
                  </a:cubicBezTo>
                  <a:cubicBezTo>
                    <a:pt x="34334" y="9850"/>
                    <a:pt x="33975" y="9576"/>
                    <a:pt x="33364" y="9576"/>
                  </a:cubicBezTo>
                  <a:cubicBezTo>
                    <a:pt x="33090" y="9661"/>
                    <a:pt x="32837" y="9850"/>
                    <a:pt x="32563" y="10019"/>
                  </a:cubicBezTo>
                  <a:cubicBezTo>
                    <a:pt x="32395" y="10187"/>
                    <a:pt x="32142" y="10377"/>
                    <a:pt x="31952" y="10377"/>
                  </a:cubicBezTo>
                  <a:cubicBezTo>
                    <a:pt x="31868" y="10377"/>
                    <a:pt x="31615" y="10272"/>
                    <a:pt x="31509" y="10187"/>
                  </a:cubicBezTo>
                  <a:cubicBezTo>
                    <a:pt x="31172" y="9935"/>
                    <a:pt x="30898" y="9745"/>
                    <a:pt x="30456" y="9745"/>
                  </a:cubicBezTo>
                  <a:cubicBezTo>
                    <a:pt x="30203" y="9745"/>
                    <a:pt x="29844" y="9935"/>
                    <a:pt x="29592" y="10103"/>
                  </a:cubicBezTo>
                  <a:cubicBezTo>
                    <a:pt x="29402" y="10272"/>
                    <a:pt x="29233" y="10461"/>
                    <a:pt x="29065" y="10461"/>
                  </a:cubicBezTo>
                  <a:cubicBezTo>
                    <a:pt x="28875" y="10461"/>
                    <a:pt x="28706" y="10272"/>
                    <a:pt x="28538" y="10103"/>
                  </a:cubicBezTo>
                  <a:cubicBezTo>
                    <a:pt x="28264" y="9935"/>
                    <a:pt x="27926" y="9745"/>
                    <a:pt x="27568" y="9661"/>
                  </a:cubicBezTo>
                  <a:cubicBezTo>
                    <a:pt x="27294" y="9661"/>
                    <a:pt x="26957" y="9850"/>
                    <a:pt x="26683" y="10019"/>
                  </a:cubicBezTo>
                  <a:cubicBezTo>
                    <a:pt x="26514" y="10103"/>
                    <a:pt x="26240" y="10272"/>
                    <a:pt x="26072" y="10272"/>
                  </a:cubicBezTo>
                  <a:cubicBezTo>
                    <a:pt x="25987" y="10272"/>
                    <a:pt x="25819" y="10103"/>
                    <a:pt x="25629" y="9935"/>
                  </a:cubicBezTo>
                  <a:cubicBezTo>
                    <a:pt x="25376" y="9745"/>
                    <a:pt x="25102" y="9492"/>
                    <a:pt x="24660" y="9492"/>
                  </a:cubicBezTo>
                  <a:cubicBezTo>
                    <a:pt x="24613" y="9476"/>
                    <a:pt x="24563" y="9469"/>
                    <a:pt x="24511" y="9469"/>
                  </a:cubicBezTo>
                  <a:cubicBezTo>
                    <a:pt x="24279" y="9469"/>
                    <a:pt x="24002" y="9607"/>
                    <a:pt x="23796" y="9745"/>
                  </a:cubicBezTo>
                  <a:cubicBezTo>
                    <a:pt x="23522" y="9850"/>
                    <a:pt x="23353" y="9935"/>
                    <a:pt x="23184" y="9935"/>
                  </a:cubicBezTo>
                  <a:cubicBezTo>
                    <a:pt x="23079" y="9935"/>
                    <a:pt x="22826" y="9745"/>
                    <a:pt x="22742" y="9576"/>
                  </a:cubicBezTo>
                  <a:cubicBezTo>
                    <a:pt x="22468" y="9323"/>
                    <a:pt x="22215" y="9049"/>
                    <a:pt x="21857" y="9049"/>
                  </a:cubicBezTo>
                  <a:cubicBezTo>
                    <a:pt x="21788" y="9033"/>
                    <a:pt x="21720" y="9026"/>
                    <a:pt x="21654" y="9026"/>
                  </a:cubicBezTo>
                  <a:cubicBezTo>
                    <a:pt x="21372" y="9026"/>
                    <a:pt x="21109" y="9150"/>
                    <a:pt x="20887" y="9218"/>
                  </a:cubicBezTo>
                  <a:cubicBezTo>
                    <a:pt x="20634" y="9323"/>
                    <a:pt x="20444" y="9408"/>
                    <a:pt x="20276" y="9408"/>
                  </a:cubicBezTo>
                  <a:cubicBezTo>
                    <a:pt x="20192" y="9408"/>
                    <a:pt x="20023" y="9218"/>
                    <a:pt x="19833" y="9049"/>
                  </a:cubicBezTo>
                  <a:cubicBezTo>
                    <a:pt x="19580" y="8796"/>
                    <a:pt x="19306" y="8522"/>
                    <a:pt x="18969" y="8438"/>
                  </a:cubicBezTo>
                  <a:cubicBezTo>
                    <a:pt x="18896" y="8416"/>
                    <a:pt x="18816" y="8405"/>
                    <a:pt x="18733" y="8405"/>
                  </a:cubicBezTo>
                  <a:cubicBezTo>
                    <a:pt x="18505" y="8405"/>
                    <a:pt x="18247" y="8483"/>
                    <a:pt x="18000" y="8607"/>
                  </a:cubicBezTo>
                  <a:cubicBezTo>
                    <a:pt x="17867" y="8666"/>
                    <a:pt x="17703" y="8735"/>
                    <a:pt x="17558" y="8735"/>
                  </a:cubicBezTo>
                  <a:cubicBezTo>
                    <a:pt x="17497" y="8735"/>
                    <a:pt x="17439" y="8723"/>
                    <a:pt x="17388" y="8691"/>
                  </a:cubicBezTo>
                  <a:cubicBezTo>
                    <a:pt x="17283" y="8691"/>
                    <a:pt x="17114" y="8522"/>
                    <a:pt x="16946" y="8354"/>
                  </a:cubicBezTo>
                  <a:cubicBezTo>
                    <a:pt x="16756" y="8080"/>
                    <a:pt x="16503" y="7743"/>
                    <a:pt x="16229" y="7637"/>
                  </a:cubicBezTo>
                  <a:cubicBezTo>
                    <a:pt x="16133" y="7613"/>
                    <a:pt x="16035" y="7603"/>
                    <a:pt x="15936" y="7603"/>
                  </a:cubicBezTo>
                  <a:cubicBezTo>
                    <a:pt x="15687" y="7603"/>
                    <a:pt x="15431" y="7667"/>
                    <a:pt x="15175" y="7743"/>
                  </a:cubicBezTo>
                  <a:cubicBezTo>
                    <a:pt x="15007" y="7827"/>
                    <a:pt x="14754" y="7911"/>
                    <a:pt x="14564" y="7911"/>
                  </a:cubicBezTo>
                  <a:cubicBezTo>
                    <a:pt x="14480" y="7827"/>
                    <a:pt x="14311" y="7637"/>
                    <a:pt x="14227" y="7469"/>
                  </a:cubicBezTo>
                  <a:cubicBezTo>
                    <a:pt x="13953" y="7216"/>
                    <a:pt x="13784" y="6857"/>
                    <a:pt x="13426" y="6773"/>
                  </a:cubicBezTo>
                  <a:cubicBezTo>
                    <a:pt x="13352" y="6748"/>
                    <a:pt x="13262" y="6738"/>
                    <a:pt x="13164" y="6738"/>
                  </a:cubicBezTo>
                  <a:cubicBezTo>
                    <a:pt x="12928" y="6738"/>
                    <a:pt x="12650" y="6798"/>
                    <a:pt x="12457" y="6857"/>
                  </a:cubicBezTo>
                  <a:cubicBezTo>
                    <a:pt x="12288" y="6857"/>
                    <a:pt x="12110" y="6895"/>
                    <a:pt x="11985" y="6895"/>
                  </a:cubicBezTo>
                  <a:cubicBezTo>
                    <a:pt x="11923" y="6895"/>
                    <a:pt x="11874" y="6885"/>
                    <a:pt x="11845" y="6857"/>
                  </a:cubicBezTo>
                  <a:cubicBezTo>
                    <a:pt x="11677" y="6857"/>
                    <a:pt x="11593" y="6583"/>
                    <a:pt x="11403" y="6415"/>
                  </a:cubicBezTo>
                  <a:cubicBezTo>
                    <a:pt x="11234" y="6162"/>
                    <a:pt x="11066" y="5804"/>
                    <a:pt x="10707" y="5719"/>
                  </a:cubicBezTo>
                  <a:cubicBezTo>
                    <a:pt x="10594" y="5641"/>
                    <a:pt x="10470" y="5613"/>
                    <a:pt x="10339" y="5613"/>
                  </a:cubicBezTo>
                  <a:cubicBezTo>
                    <a:pt x="10151" y="5613"/>
                    <a:pt x="9948" y="5670"/>
                    <a:pt x="9738" y="5719"/>
                  </a:cubicBezTo>
                  <a:cubicBezTo>
                    <a:pt x="9569" y="5719"/>
                    <a:pt x="9429" y="5757"/>
                    <a:pt x="9304" y="5757"/>
                  </a:cubicBezTo>
                  <a:cubicBezTo>
                    <a:pt x="9241" y="5757"/>
                    <a:pt x="9183" y="5747"/>
                    <a:pt x="9127" y="5719"/>
                  </a:cubicBezTo>
                  <a:cubicBezTo>
                    <a:pt x="9042" y="5635"/>
                    <a:pt x="8853" y="5445"/>
                    <a:pt x="8768" y="5277"/>
                  </a:cubicBezTo>
                  <a:cubicBezTo>
                    <a:pt x="8600" y="4918"/>
                    <a:pt x="8431" y="4665"/>
                    <a:pt x="8073" y="4476"/>
                  </a:cubicBezTo>
                  <a:cubicBezTo>
                    <a:pt x="7936" y="4391"/>
                    <a:pt x="7783" y="4370"/>
                    <a:pt x="7620" y="4370"/>
                  </a:cubicBezTo>
                  <a:cubicBezTo>
                    <a:pt x="7456" y="4370"/>
                    <a:pt x="7282" y="4391"/>
                    <a:pt x="7103" y="4391"/>
                  </a:cubicBezTo>
                  <a:cubicBezTo>
                    <a:pt x="6977" y="4434"/>
                    <a:pt x="6845" y="4455"/>
                    <a:pt x="6734" y="4455"/>
                  </a:cubicBezTo>
                  <a:cubicBezTo>
                    <a:pt x="6624" y="4455"/>
                    <a:pt x="6534" y="4434"/>
                    <a:pt x="6492" y="4391"/>
                  </a:cubicBezTo>
                  <a:cubicBezTo>
                    <a:pt x="6408" y="4391"/>
                    <a:pt x="6218" y="4139"/>
                    <a:pt x="6134" y="3949"/>
                  </a:cubicBezTo>
                  <a:cubicBezTo>
                    <a:pt x="5965" y="3612"/>
                    <a:pt x="5797" y="3338"/>
                    <a:pt x="5523" y="3169"/>
                  </a:cubicBezTo>
                  <a:cubicBezTo>
                    <a:pt x="5270" y="3000"/>
                    <a:pt x="4827" y="3000"/>
                    <a:pt x="4553" y="3000"/>
                  </a:cubicBezTo>
                  <a:cubicBezTo>
                    <a:pt x="4427" y="3043"/>
                    <a:pt x="4295" y="3064"/>
                    <a:pt x="4184" y="3064"/>
                  </a:cubicBezTo>
                  <a:cubicBezTo>
                    <a:pt x="4074" y="3064"/>
                    <a:pt x="3984" y="3043"/>
                    <a:pt x="3942" y="3000"/>
                  </a:cubicBezTo>
                  <a:cubicBezTo>
                    <a:pt x="3773" y="2895"/>
                    <a:pt x="3689" y="2726"/>
                    <a:pt x="3584" y="2474"/>
                  </a:cubicBezTo>
                  <a:cubicBezTo>
                    <a:pt x="3499" y="2200"/>
                    <a:pt x="3331" y="1841"/>
                    <a:pt x="2972" y="1673"/>
                  </a:cubicBezTo>
                  <a:cubicBezTo>
                    <a:pt x="2719" y="1504"/>
                    <a:pt x="2361" y="1504"/>
                    <a:pt x="2003" y="1504"/>
                  </a:cubicBezTo>
                  <a:cubicBezTo>
                    <a:pt x="1750" y="1504"/>
                    <a:pt x="1581" y="1504"/>
                    <a:pt x="1392" y="1420"/>
                  </a:cubicBezTo>
                  <a:cubicBezTo>
                    <a:pt x="1307" y="1314"/>
                    <a:pt x="1223" y="1146"/>
                    <a:pt x="1139" y="893"/>
                  </a:cubicBezTo>
                  <a:cubicBezTo>
                    <a:pt x="1054" y="619"/>
                    <a:pt x="865" y="261"/>
                    <a:pt x="612" y="92"/>
                  </a:cubicBezTo>
                  <a:cubicBezTo>
                    <a:pt x="539" y="28"/>
                    <a:pt x="470" y="0"/>
                    <a:pt x="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0475;p62">
              <a:extLst>
                <a:ext uri="{FF2B5EF4-FFF2-40B4-BE49-F238E27FC236}">
                  <a16:creationId xmlns:a16="http://schemas.microsoft.com/office/drawing/2014/main" id="{74CE4E3F-DC03-45B3-8AEF-09C86695CCC4}"/>
                </a:ext>
              </a:extLst>
            </p:cNvPr>
            <p:cNvSpPr/>
            <p:nvPr/>
          </p:nvSpPr>
          <p:spPr>
            <a:xfrm flipH="1">
              <a:off x="4561054" y="2395338"/>
              <a:ext cx="55194" cy="55222"/>
            </a:xfrm>
            <a:custGeom>
              <a:avLst/>
              <a:gdLst/>
              <a:ahLst/>
              <a:cxnLst/>
              <a:rect l="l" t="t" r="r" b="b"/>
              <a:pathLst>
                <a:path w="2024" h="2025" extrusionOk="0">
                  <a:moveTo>
                    <a:pt x="970" y="1"/>
                  </a:moveTo>
                  <a:cubicBezTo>
                    <a:pt x="443" y="1"/>
                    <a:pt x="0" y="444"/>
                    <a:pt x="0" y="970"/>
                  </a:cubicBezTo>
                  <a:cubicBezTo>
                    <a:pt x="0" y="1582"/>
                    <a:pt x="443" y="2024"/>
                    <a:pt x="970" y="2024"/>
                  </a:cubicBezTo>
                  <a:cubicBezTo>
                    <a:pt x="1497" y="2024"/>
                    <a:pt x="2024" y="1582"/>
                    <a:pt x="2024" y="970"/>
                  </a:cubicBezTo>
                  <a:cubicBezTo>
                    <a:pt x="2024" y="444"/>
                    <a:pt x="1497" y="1"/>
                    <a:pt x="9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0476;p62">
              <a:extLst>
                <a:ext uri="{FF2B5EF4-FFF2-40B4-BE49-F238E27FC236}">
                  <a16:creationId xmlns:a16="http://schemas.microsoft.com/office/drawing/2014/main" id="{9BC27D76-16A6-4203-9C06-BBB96CD4DDD5}"/>
                </a:ext>
              </a:extLst>
            </p:cNvPr>
            <p:cNvSpPr/>
            <p:nvPr/>
          </p:nvSpPr>
          <p:spPr>
            <a:xfrm flipH="1">
              <a:off x="4680606" y="2512599"/>
              <a:ext cx="64957" cy="62666"/>
            </a:xfrm>
            <a:custGeom>
              <a:avLst/>
              <a:gdLst/>
              <a:ahLst/>
              <a:cxnLst/>
              <a:rect l="l" t="t" r="r" b="b"/>
              <a:pathLst>
                <a:path w="2382" h="2298" extrusionOk="0">
                  <a:moveTo>
                    <a:pt x="1244" y="0"/>
                  </a:moveTo>
                  <a:cubicBezTo>
                    <a:pt x="527" y="0"/>
                    <a:pt x="0" y="443"/>
                    <a:pt x="0" y="1139"/>
                  </a:cubicBezTo>
                  <a:cubicBezTo>
                    <a:pt x="0" y="1771"/>
                    <a:pt x="527" y="2298"/>
                    <a:pt x="1244" y="2298"/>
                  </a:cubicBezTo>
                  <a:cubicBezTo>
                    <a:pt x="1855" y="2298"/>
                    <a:pt x="2382" y="1771"/>
                    <a:pt x="2382" y="1139"/>
                  </a:cubicBezTo>
                  <a:cubicBezTo>
                    <a:pt x="2382" y="443"/>
                    <a:pt x="1855" y="0"/>
                    <a:pt x="1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0477;p62">
              <a:extLst>
                <a:ext uri="{FF2B5EF4-FFF2-40B4-BE49-F238E27FC236}">
                  <a16:creationId xmlns:a16="http://schemas.microsoft.com/office/drawing/2014/main" id="{4A03DAFC-899B-474B-8EEB-91F6D7C6F56F}"/>
                </a:ext>
              </a:extLst>
            </p:cNvPr>
            <p:cNvSpPr/>
            <p:nvPr/>
          </p:nvSpPr>
          <p:spPr>
            <a:xfrm flipH="1">
              <a:off x="4766806" y="2362014"/>
              <a:ext cx="31061" cy="28770"/>
            </a:xfrm>
            <a:custGeom>
              <a:avLst/>
              <a:gdLst/>
              <a:ahLst/>
              <a:cxnLst/>
              <a:rect l="l" t="t" r="r" b="b"/>
              <a:pathLst>
                <a:path w="1139" h="1055" extrusionOk="0">
                  <a:moveTo>
                    <a:pt x="611" y="1"/>
                  </a:moveTo>
                  <a:cubicBezTo>
                    <a:pt x="253" y="1"/>
                    <a:pt x="0" y="169"/>
                    <a:pt x="0" y="527"/>
                  </a:cubicBezTo>
                  <a:cubicBezTo>
                    <a:pt x="0" y="780"/>
                    <a:pt x="253" y="1054"/>
                    <a:pt x="611" y="1054"/>
                  </a:cubicBezTo>
                  <a:cubicBezTo>
                    <a:pt x="864" y="1054"/>
                    <a:pt x="1138" y="780"/>
                    <a:pt x="1138" y="527"/>
                  </a:cubicBezTo>
                  <a:cubicBezTo>
                    <a:pt x="1138" y="169"/>
                    <a:pt x="864" y="1"/>
                    <a:pt x="611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0478;p62">
              <a:extLst>
                <a:ext uri="{FF2B5EF4-FFF2-40B4-BE49-F238E27FC236}">
                  <a16:creationId xmlns:a16="http://schemas.microsoft.com/office/drawing/2014/main" id="{49BE9834-0720-4656-80AC-0962ACD6F3C2}"/>
                </a:ext>
              </a:extLst>
            </p:cNvPr>
            <p:cNvSpPr/>
            <p:nvPr/>
          </p:nvSpPr>
          <p:spPr>
            <a:xfrm flipH="1">
              <a:off x="4936944" y="2471803"/>
              <a:ext cx="28770" cy="28743"/>
            </a:xfrm>
            <a:custGeom>
              <a:avLst/>
              <a:gdLst/>
              <a:ahLst/>
              <a:cxnLst/>
              <a:rect l="l" t="t" r="r" b="b"/>
              <a:pathLst>
                <a:path w="1055" h="1054" extrusionOk="0">
                  <a:moveTo>
                    <a:pt x="528" y="0"/>
                  </a:moveTo>
                  <a:cubicBezTo>
                    <a:pt x="254" y="0"/>
                    <a:pt x="1" y="190"/>
                    <a:pt x="1" y="527"/>
                  </a:cubicBezTo>
                  <a:cubicBezTo>
                    <a:pt x="1" y="801"/>
                    <a:pt x="254" y="1054"/>
                    <a:pt x="528" y="1054"/>
                  </a:cubicBezTo>
                  <a:cubicBezTo>
                    <a:pt x="886" y="1054"/>
                    <a:pt x="1055" y="801"/>
                    <a:pt x="1055" y="527"/>
                  </a:cubicBezTo>
                  <a:cubicBezTo>
                    <a:pt x="1055" y="190"/>
                    <a:pt x="886" y="0"/>
                    <a:pt x="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0479;p62">
              <a:extLst>
                <a:ext uri="{FF2B5EF4-FFF2-40B4-BE49-F238E27FC236}">
                  <a16:creationId xmlns:a16="http://schemas.microsoft.com/office/drawing/2014/main" id="{FE8D6061-1499-42D1-9691-7F38A0A92DCC}"/>
                </a:ext>
              </a:extLst>
            </p:cNvPr>
            <p:cNvSpPr/>
            <p:nvPr/>
          </p:nvSpPr>
          <p:spPr>
            <a:xfrm flipH="1">
              <a:off x="4632910" y="2093622"/>
              <a:ext cx="40823" cy="40823"/>
            </a:xfrm>
            <a:custGeom>
              <a:avLst/>
              <a:gdLst/>
              <a:ahLst/>
              <a:cxnLst/>
              <a:rect l="l" t="t" r="r" b="b"/>
              <a:pathLst>
                <a:path w="1497" h="1497" extrusionOk="0">
                  <a:moveTo>
                    <a:pt x="801" y="0"/>
                  </a:moveTo>
                  <a:cubicBezTo>
                    <a:pt x="359" y="0"/>
                    <a:pt x="1" y="358"/>
                    <a:pt x="1" y="696"/>
                  </a:cubicBezTo>
                  <a:cubicBezTo>
                    <a:pt x="1" y="1138"/>
                    <a:pt x="359" y="1496"/>
                    <a:pt x="801" y="1496"/>
                  </a:cubicBezTo>
                  <a:cubicBezTo>
                    <a:pt x="1139" y="1496"/>
                    <a:pt x="1497" y="1138"/>
                    <a:pt x="1497" y="696"/>
                  </a:cubicBezTo>
                  <a:cubicBezTo>
                    <a:pt x="1497" y="358"/>
                    <a:pt x="1139" y="0"/>
                    <a:pt x="801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0480;p62">
              <a:extLst>
                <a:ext uri="{FF2B5EF4-FFF2-40B4-BE49-F238E27FC236}">
                  <a16:creationId xmlns:a16="http://schemas.microsoft.com/office/drawing/2014/main" id="{FC53841D-C4D9-469F-B0D9-6AC3A1E5712F}"/>
                </a:ext>
              </a:extLst>
            </p:cNvPr>
            <p:cNvSpPr/>
            <p:nvPr/>
          </p:nvSpPr>
          <p:spPr>
            <a:xfrm flipH="1">
              <a:off x="5159931" y="2706870"/>
              <a:ext cx="40278" cy="40823"/>
            </a:xfrm>
            <a:custGeom>
              <a:avLst/>
              <a:gdLst/>
              <a:ahLst/>
              <a:cxnLst/>
              <a:rect l="l" t="t" r="r" b="b"/>
              <a:pathLst>
                <a:path w="1477" h="1497" extrusionOk="0">
                  <a:moveTo>
                    <a:pt x="781" y="0"/>
                  </a:moveTo>
                  <a:cubicBezTo>
                    <a:pt x="338" y="0"/>
                    <a:pt x="1" y="337"/>
                    <a:pt x="1" y="780"/>
                  </a:cubicBezTo>
                  <a:cubicBezTo>
                    <a:pt x="1" y="1138"/>
                    <a:pt x="338" y="1497"/>
                    <a:pt x="781" y="1497"/>
                  </a:cubicBezTo>
                  <a:cubicBezTo>
                    <a:pt x="1139" y="1497"/>
                    <a:pt x="1476" y="1138"/>
                    <a:pt x="1476" y="780"/>
                  </a:cubicBezTo>
                  <a:cubicBezTo>
                    <a:pt x="1476" y="337"/>
                    <a:pt x="1139" y="0"/>
                    <a:pt x="7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0481;p62">
              <a:extLst>
                <a:ext uri="{FF2B5EF4-FFF2-40B4-BE49-F238E27FC236}">
                  <a16:creationId xmlns:a16="http://schemas.microsoft.com/office/drawing/2014/main" id="{2FF30957-7026-4EFB-85DC-A2104B9A5703}"/>
                </a:ext>
              </a:extLst>
            </p:cNvPr>
            <p:cNvSpPr/>
            <p:nvPr/>
          </p:nvSpPr>
          <p:spPr>
            <a:xfrm flipH="1">
              <a:off x="4508178" y="3001141"/>
              <a:ext cx="33924" cy="36215"/>
            </a:xfrm>
            <a:custGeom>
              <a:avLst/>
              <a:gdLst/>
              <a:ahLst/>
              <a:cxnLst/>
              <a:rect l="l" t="t" r="r" b="b"/>
              <a:pathLst>
                <a:path w="1244" h="1328" extrusionOk="0">
                  <a:moveTo>
                    <a:pt x="632" y="0"/>
                  </a:moveTo>
                  <a:cubicBezTo>
                    <a:pt x="274" y="0"/>
                    <a:pt x="0" y="358"/>
                    <a:pt x="0" y="717"/>
                  </a:cubicBezTo>
                  <a:cubicBezTo>
                    <a:pt x="0" y="970"/>
                    <a:pt x="274" y="1328"/>
                    <a:pt x="632" y="1328"/>
                  </a:cubicBezTo>
                  <a:cubicBezTo>
                    <a:pt x="970" y="1328"/>
                    <a:pt x="1244" y="970"/>
                    <a:pt x="1244" y="717"/>
                  </a:cubicBezTo>
                  <a:cubicBezTo>
                    <a:pt x="1244" y="358"/>
                    <a:pt x="970" y="0"/>
                    <a:pt x="632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0482;p62">
              <a:extLst>
                <a:ext uri="{FF2B5EF4-FFF2-40B4-BE49-F238E27FC236}">
                  <a16:creationId xmlns:a16="http://schemas.microsoft.com/office/drawing/2014/main" id="{49FDD517-3B5F-4CF1-B377-600F8DCDEA98}"/>
                </a:ext>
              </a:extLst>
            </p:cNvPr>
            <p:cNvSpPr/>
            <p:nvPr/>
          </p:nvSpPr>
          <p:spPr>
            <a:xfrm flipH="1">
              <a:off x="5135797" y="3187913"/>
              <a:ext cx="28770" cy="28770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527" y="1"/>
                  </a:moveTo>
                  <a:cubicBezTo>
                    <a:pt x="275" y="1"/>
                    <a:pt x="1" y="275"/>
                    <a:pt x="1" y="528"/>
                  </a:cubicBezTo>
                  <a:cubicBezTo>
                    <a:pt x="1" y="802"/>
                    <a:pt x="275" y="1055"/>
                    <a:pt x="527" y="1055"/>
                  </a:cubicBezTo>
                  <a:cubicBezTo>
                    <a:pt x="801" y="1055"/>
                    <a:pt x="1054" y="802"/>
                    <a:pt x="1054" y="528"/>
                  </a:cubicBezTo>
                  <a:cubicBezTo>
                    <a:pt x="1054" y="275"/>
                    <a:pt x="801" y="1"/>
                    <a:pt x="527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0483;p62">
              <a:extLst>
                <a:ext uri="{FF2B5EF4-FFF2-40B4-BE49-F238E27FC236}">
                  <a16:creationId xmlns:a16="http://schemas.microsoft.com/office/drawing/2014/main" id="{2712765C-926D-4226-98E0-753E387C211F}"/>
                </a:ext>
              </a:extLst>
            </p:cNvPr>
            <p:cNvSpPr/>
            <p:nvPr/>
          </p:nvSpPr>
          <p:spPr>
            <a:xfrm flipH="1">
              <a:off x="4632910" y="2816632"/>
              <a:ext cx="52904" cy="52904"/>
            </a:xfrm>
            <a:custGeom>
              <a:avLst/>
              <a:gdLst/>
              <a:ahLst/>
              <a:cxnLst/>
              <a:rect l="l" t="t" r="r" b="b"/>
              <a:pathLst>
                <a:path w="1940" h="1940" extrusionOk="0">
                  <a:moveTo>
                    <a:pt x="970" y="1"/>
                  </a:moveTo>
                  <a:cubicBezTo>
                    <a:pt x="444" y="1"/>
                    <a:pt x="1" y="443"/>
                    <a:pt x="1" y="970"/>
                  </a:cubicBezTo>
                  <a:cubicBezTo>
                    <a:pt x="1" y="1497"/>
                    <a:pt x="444" y="1940"/>
                    <a:pt x="970" y="1940"/>
                  </a:cubicBezTo>
                  <a:cubicBezTo>
                    <a:pt x="1497" y="1940"/>
                    <a:pt x="1940" y="1497"/>
                    <a:pt x="1940" y="970"/>
                  </a:cubicBezTo>
                  <a:cubicBezTo>
                    <a:pt x="1940" y="443"/>
                    <a:pt x="1497" y="1"/>
                    <a:pt x="970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0484;p62">
              <a:extLst>
                <a:ext uri="{FF2B5EF4-FFF2-40B4-BE49-F238E27FC236}">
                  <a16:creationId xmlns:a16="http://schemas.microsoft.com/office/drawing/2014/main" id="{74913711-3E7A-4481-8C1A-0AC03B9DA788}"/>
                </a:ext>
              </a:extLst>
            </p:cNvPr>
            <p:cNvSpPr/>
            <p:nvPr/>
          </p:nvSpPr>
          <p:spPr>
            <a:xfrm flipH="1">
              <a:off x="4874877" y="2972398"/>
              <a:ext cx="31061" cy="31061"/>
            </a:xfrm>
            <a:custGeom>
              <a:avLst/>
              <a:gdLst/>
              <a:ahLst/>
              <a:cxnLst/>
              <a:rect l="l" t="t" r="r" b="b"/>
              <a:pathLst>
                <a:path w="1139" h="1139" extrusionOk="0">
                  <a:moveTo>
                    <a:pt x="612" y="0"/>
                  </a:moveTo>
                  <a:cubicBezTo>
                    <a:pt x="275" y="0"/>
                    <a:pt x="1" y="274"/>
                    <a:pt x="1" y="612"/>
                  </a:cubicBezTo>
                  <a:cubicBezTo>
                    <a:pt x="1" y="886"/>
                    <a:pt x="275" y="1138"/>
                    <a:pt x="612" y="1138"/>
                  </a:cubicBezTo>
                  <a:cubicBezTo>
                    <a:pt x="886" y="1138"/>
                    <a:pt x="1139" y="886"/>
                    <a:pt x="1139" y="612"/>
                  </a:cubicBezTo>
                  <a:cubicBezTo>
                    <a:pt x="1139" y="274"/>
                    <a:pt x="886" y="0"/>
                    <a:pt x="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0485;p62">
              <a:extLst>
                <a:ext uri="{FF2B5EF4-FFF2-40B4-BE49-F238E27FC236}">
                  <a16:creationId xmlns:a16="http://schemas.microsoft.com/office/drawing/2014/main" id="{CB83CA2A-45F2-4FA8-8AD7-D32739506BC4}"/>
                </a:ext>
              </a:extLst>
            </p:cNvPr>
            <p:cNvSpPr/>
            <p:nvPr/>
          </p:nvSpPr>
          <p:spPr>
            <a:xfrm flipH="1">
              <a:off x="4815101" y="2826422"/>
              <a:ext cx="31061" cy="31061"/>
            </a:xfrm>
            <a:custGeom>
              <a:avLst/>
              <a:gdLst/>
              <a:ahLst/>
              <a:cxnLst/>
              <a:rect l="l" t="t" r="r" b="b"/>
              <a:pathLst>
                <a:path w="1139" h="1139" extrusionOk="0">
                  <a:moveTo>
                    <a:pt x="528" y="0"/>
                  </a:moveTo>
                  <a:cubicBezTo>
                    <a:pt x="275" y="0"/>
                    <a:pt x="1" y="274"/>
                    <a:pt x="1" y="611"/>
                  </a:cubicBezTo>
                  <a:cubicBezTo>
                    <a:pt x="1" y="885"/>
                    <a:pt x="275" y="1138"/>
                    <a:pt x="528" y="1138"/>
                  </a:cubicBezTo>
                  <a:cubicBezTo>
                    <a:pt x="886" y="1138"/>
                    <a:pt x="1139" y="885"/>
                    <a:pt x="1139" y="611"/>
                  </a:cubicBezTo>
                  <a:cubicBezTo>
                    <a:pt x="1139" y="274"/>
                    <a:pt x="886" y="0"/>
                    <a:pt x="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0486;p62">
              <a:extLst>
                <a:ext uri="{FF2B5EF4-FFF2-40B4-BE49-F238E27FC236}">
                  <a16:creationId xmlns:a16="http://schemas.microsoft.com/office/drawing/2014/main" id="{CD857878-ACD8-4B54-8ACE-06F06210F956}"/>
                </a:ext>
              </a:extLst>
            </p:cNvPr>
            <p:cNvSpPr/>
            <p:nvPr/>
          </p:nvSpPr>
          <p:spPr>
            <a:xfrm flipH="1">
              <a:off x="4661626" y="2996532"/>
              <a:ext cx="45432" cy="45432"/>
            </a:xfrm>
            <a:custGeom>
              <a:avLst/>
              <a:gdLst/>
              <a:ahLst/>
              <a:cxnLst/>
              <a:rect l="l" t="t" r="r" b="b"/>
              <a:pathLst>
                <a:path w="1666" h="1666" extrusionOk="0">
                  <a:moveTo>
                    <a:pt x="780" y="1"/>
                  </a:moveTo>
                  <a:cubicBezTo>
                    <a:pt x="358" y="1"/>
                    <a:pt x="0" y="359"/>
                    <a:pt x="0" y="780"/>
                  </a:cubicBezTo>
                  <a:cubicBezTo>
                    <a:pt x="0" y="1223"/>
                    <a:pt x="358" y="1666"/>
                    <a:pt x="780" y="1666"/>
                  </a:cubicBezTo>
                  <a:cubicBezTo>
                    <a:pt x="1307" y="1666"/>
                    <a:pt x="1665" y="1223"/>
                    <a:pt x="1665" y="780"/>
                  </a:cubicBezTo>
                  <a:cubicBezTo>
                    <a:pt x="1665" y="359"/>
                    <a:pt x="1307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0487;p62">
              <a:extLst>
                <a:ext uri="{FF2B5EF4-FFF2-40B4-BE49-F238E27FC236}">
                  <a16:creationId xmlns:a16="http://schemas.microsoft.com/office/drawing/2014/main" id="{5778E010-AF3B-4816-8F47-740E6E01FD97}"/>
                </a:ext>
              </a:extLst>
            </p:cNvPr>
            <p:cNvSpPr/>
            <p:nvPr/>
          </p:nvSpPr>
          <p:spPr>
            <a:xfrm flipH="1">
              <a:off x="5082920" y="2342461"/>
              <a:ext cx="36242" cy="36242"/>
            </a:xfrm>
            <a:custGeom>
              <a:avLst/>
              <a:gdLst/>
              <a:ahLst/>
              <a:cxnLst/>
              <a:rect l="l" t="t" r="r" b="b"/>
              <a:pathLst>
                <a:path w="1329" h="1329" extrusionOk="0">
                  <a:moveTo>
                    <a:pt x="612" y="1"/>
                  </a:moveTo>
                  <a:cubicBezTo>
                    <a:pt x="275" y="1"/>
                    <a:pt x="1" y="275"/>
                    <a:pt x="1" y="718"/>
                  </a:cubicBezTo>
                  <a:cubicBezTo>
                    <a:pt x="1" y="1055"/>
                    <a:pt x="275" y="1329"/>
                    <a:pt x="612" y="1329"/>
                  </a:cubicBezTo>
                  <a:cubicBezTo>
                    <a:pt x="970" y="1329"/>
                    <a:pt x="1328" y="1055"/>
                    <a:pt x="1328" y="718"/>
                  </a:cubicBezTo>
                  <a:cubicBezTo>
                    <a:pt x="1328" y="275"/>
                    <a:pt x="970" y="1"/>
                    <a:pt x="6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0488;p62">
              <a:extLst>
                <a:ext uri="{FF2B5EF4-FFF2-40B4-BE49-F238E27FC236}">
                  <a16:creationId xmlns:a16="http://schemas.microsoft.com/office/drawing/2014/main" id="{2F34B73E-16D5-4E7F-BC13-04458B927339}"/>
                </a:ext>
              </a:extLst>
            </p:cNvPr>
            <p:cNvSpPr/>
            <p:nvPr/>
          </p:nvSpPr>
          <p:spPr>
            <a:xfrm flipH="1">
              <a:off x="4702449" y="1966599"/>
              <a:ext cx="21298" cy="21871"/>
            </a:xfrm>
            <a:custGeom>
              <a:avLst/>
              <a:gdLst/>
              <a:ahLst/>
              <a:cxnLst/>
              <a:rect l="l" t="t" r="r" b="b"/>
              <a:pathLst>
                <a:path w="781" h="802" extrusionOk="0">
                  <a:moveTo>
                    <a:pt x="444" y="0"/>
                  </a:moveTo>
                  <a:cubicBezTo>
                    <a:pt x="170" y="0"/>
                    <a:pt x="1" y="190"/>
                    <a:pt x="1" y="443"/>
                  </a:cubicBezTo>
                  <a:cubicBezTo>
                    <a:pt x="1" y="611"/>
                    <a:pt x="170" y="801"/>
                    <a:pt x="444" y="801"/>
                  </a:cubicBezTo>
                  <a:cubicBezTo>
                    <a:pt x="612" y="801"/>
                    <a:pt x="781" y="611"/>
                    <a:pt x="781" y="443"/>
                  </a:cubicBezTo>
                  <a:cubicBezTo>
                    <a:pt x="781" y="190"/>
                    <a:pt x="612" y="0"/>
                    <a:pt x="4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0489;p62">
              <a:extLst>
                <a:ext uri="{FF2B5EF4-FFF2-40B4-BE49-F238E27FC236}">
                  <a16:creationId xmlns:a16="http://schemas.microsoft.com/office/drawing/2014/main" id="{3DA1352C-54C1-4589-9D64-C98CCCD296D3}"/>
                </a:ext>
              </a:extLst>
            </p:cNvPr>
            <p:cNvSpPr/>
            <p:nvPr/>
          </p:nvSpPr>
          <p:spPr>
            <a:xfrm flipH="1">
              <a:off x="4975449" y="2261442"/>
              <a:ext cx="21298" cy="21298"/>
            </a:xfrm>
            <a:custGeom>
              <a:avLst/>
              <a:gdLst/>
              <a:ahLst/>
              <a:cxnLst/>
              <a:rect l="l" t="t" r="r" b="b"/>
              <a:pathLst>
                <a:path w="781" h="781" extrusionOk="0">
                  <a:moveTo>
                    <a:pt x="443" y="0"/>
                  </a:moveTo>
                  <a:cubicBezTo>
                    <a:pt x="169" y="0"/>
                    <a:pt x="1" y="169"/>
                    <a:pt x="1" y="337"/>
                  </a:cubicBezTo>
                  <a:cubicBezTo>
                    <a:pt x="1" y="611"/>
                    <a:pt x="169" y="780"/>
                    <a:pt x="443" y="780"/>
                  </a:cubicBezTo>
                  <a:cubicBezTo>
                    <a:pt x="612" y="780"/>
                    <a:pt x="781" y="611"/>
                    <a:pt x="781" y="337"/>
                  </a:cubicBezTo>
                  <a:cubicBezTo>
                    <a:pt x="781" y="169"/>
                    <a:pt x="612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0490;p62">
              <a:extLst>
                <a:ext uri="{FF2B5EF4-FFF2-40B4-BE49-F238E27FC236}">
                  <a16:creationId xmlns:a16="http://schemas.microsoft.com/office/drawing/2014/main" id="{E7CCD135-80FF-45E1-80A0-D7168AA79996}"/>
                </a:ext>
              </a:extLst>
            </p:cNvPr>
            <p:cNvSpPr/>
            <p:nvPr/>
          </p:nvSpPr>
          <p:spPr>
            <a:xfrm flipH="1">
              <a:off x="4577716" y="2141318"/>
              <a:ext cx="21871" cy="21871"/>
            </a:xfrm>
            <a:custGeom>
              <a:avLst/>
              <a:gdLst/>
              <a:ahLst/>
              <a:cxnLst/>
              <a:rect l="l" t="t" r="r" b="b"/>
              <a:pathLst>
                <a:path w="802" h="802" extrusionOk="0">
                  <a:moveTo>
                    <a:pt x="359" y="0"/>
                  </a:moveTo>
                  <a:cubicBezTo>
                    <a:pt x="190" y="0"/>
                    <a:pt x="0" y="190"/>
                    <a:pt x="0" y="443"/>
                  </a:cubicBezTo>
                  <a:cubicBezTo>
                    <a:pt x="0" y="633"/>
                    <a:pt x="190" y="801"/>
                    <a:pt x="359" y="801"/>
                  </a:cubicBezTo>
                  <a:cubicBezTo>
                    <a:pt x="633" y="801"/>
                    <a:pt x="801" y="633"/>
                    <a:pt x="801" y="443"/>
                  </a:cubicBezTo>
                  <a:cubicBezTo>
                    <a:pt x="801" y="190"/>
                    <a:pt x="633" y="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0491;p62">
              <a:extLst>
                <a:ext uri="{FF2B5EF4-FFF2-40B4-BE49-F238E27FC236}">
                  <a16:creationId xmlns:a16="http://schemas.microsoft.com/office/drawing/2014/main" id="{8B154EBC-8504-4775-BD5E-0A7F5D08417C}"/>
                </a:ext>
              </a:extLst>
            </p:cNvPr>
            <p:cNvSpPr/>
            <p:nvPr/>
          </p:nvSpPr>
          <p:spPr>
            <a:xfrm flipH="1">
              <a:off x="4618539" y="2589609"/>
              <a:ext cx="21271" cy="21298"/>
            </a:xfrm>
            <a:custGeom>
              <a:avLst/>
              <a:gdLst/>
              <a:ahLst/>
              <a:cxnLst/>
              <a:rect l="l" t="t" r="r" b="b"/>
              <a:pathLst>
                <a:path w="780" h="781" extrusionOk="0">
                  <a:moveTo>
                    <a:pt x="422" y="1"/>
                  </a:moveTo>
                  <a:cubicBezTo>
                    <a:pt x="169" y="1"/>
                    <a:pt x="0" y="169"/>
                    <a:pt x="0" y="422"/>
                  </a:cubicBezTo>
                  <a:cubicBezTo>
                    <a:pt x="0" y="612"/>
                    <a:pt x="169" y="781"/>
                    <a:pt x="422" y="781"/>
                  </a:cubicBezTo>
                  <a:cubicBezTo>
                    <a:pt x="611" y="781"/>
                    <a:pt x="780" y="612"/>
                    <a:pt x="780" y="422"/>
                  </a:cubicBezTo>
                  <a:cubicBezTo>
                    <a:pt x="780" y="169"/>
                    <a:pt x="611" y="1"/>
                    <a:pt x="4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0492;p62">
              <a:extLst>
                <a:ext uri="{FF2B5EF4-FFF2-40B4-BE49-F238E27FC236}">
                  <a16:creationId xmlns:a16="http://schemas.microsoft.com/office/drawing/2014/main" id="{DEC33522-6F88-4260-B111-23340CD9F0F9}"/>
                </a:ext>
              </a:extLst>
            </p:cNvPr>
            <p:cNvSpPr/>
            <p:nvPr/>
          </p:nvSpPr>
          <p:spPr>
            <a:xfrm flipH="1">
              <a:off x="4551291" y="2929284"/>
              <a:ext cx="21871" cy="21871"/>
            </a:xfrm>
            <a:custGeom>
              <a:avLst/>
              <a:gdLst/>
              <a:ahLst/>
              <a:cxnLst/>
              <a:rect l="l" t="t" r="r" b="b"/>
              <a:pathLst>
                <a:path w="802" h="802" extrusionOk="0">
                  <a:moveTo>
                    <a:pt x="444" y="1"/>
                  </a:moveTo>
                  <a:cubicBezTo>
                    <a:pt x="191" y="1"/>
                    <a:pt x="1" y="190"/>
                    <a:pt x="1" y="443"/>
                  </a:cubicBezTo>
                  <a:cubicBezTo>
                    <a:pt x="1" y="612"/>
                    <a:pt x="191" y="802"/>
                    <a:pt x="444" y="802"/>
                  </a:cubicBezTo>
                  <a:cubicBezTo>
                    <a:pt x="612" y="802"/>
                    <a:pt x="802" y="612"/>
                    <a:pt x="802" y="443"/>
                  </a:cubicBezTo>
                  <a:cubicBezTo>
                    <a:pt x="802" y="190"/>
                    <a:pt x="612" y="1"/>
                    <a:pt x="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0493;p62">
              <a:extLst>
                <a:ext uri="{FF2B5EF4-FFF2-40B4-BE49-F238E27FC236}">
                  <a16:creationId xmlns:a16="http://schemas.microsoft.com/office/drawing/2014/main" id="{DC8C4535-A99C-40B0-B7FD-103F54D9CCF7}"/>
                </a:ext>
              </a:extLst>
            </p:cNvPr>
            <p:cNvSpPr/>
            <p:nvPr/>
          </p:nvSpPr>
          <p:spPr>
            <a:xfrm flipH="1">
              <a:off x="5059359" y="3154589"/>
              <a:ext cx="21298" cy="21298"/>
            </a:xfrm>
            <a:custGeom>
              <a:avLst/>
              <a:gdLst/>
              <a:ahLst/>
              <a:cxnLst/>
              <a:rect l="l" t="t" r="r" b="b"/>
              <a:pathLst>
                <a:path w="781" h="781" extrusionOk="0">
                  <a:moveTo>
                    <a:pt x="443" y="0"/>
                  </a:moveTo>
                  <a:cubicBezTo>
                    <a:pt x="169" y="0"/>
                    <a:pt x="1" y="169"/>
                    <a:pt x="1" y="359"/>
                  </a:cubicBezTo>
                  <a:cubicBezTo>
                    <a:pt x="1" y="612"/>
                    <a:pt x="169" y="780"/>
                    <a:pt x="443" y="780"/>
                  </a:cubicBezTo>
                  <a:cubicBezTo>
                    <a:pt x="612" y="780"/>
                    <a:pt x="781" y="612"/>
                    <a:pt x="781" y="359"/>
                  </a:cubicBezTo>
                  <a:cubicBezTo>
                    <a:pt x="781" y="169"/>
                    <a:pt x="612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0494;p62">
              <a:extLst>
                <a:ext uri="{FF2B5EF4-FFF2-40B4-BE49-F238E27FC236}">
                  <a16:creationId xmlns:a16="http://schemas.microsoft.com/office/drawing/2014/main" id="{8A04E4EE-D8B5-4E8F-B743-B2E9FEA36204}"/>
                </a:ext>
              </a:extLst>
            </p:cNvPr>
            <p:cNvSpPr/>
            <p:nvPr/>
          </p:nvSpPr>
          <p:spPr>
            <a:xfrm flipH="1">
              <a:off x="5140405" y="2579846"/>
              <a:ext cx="21871" cy="21298"/>
            </a:xfrm>
            <a:custGeom>
              <a:avLst/>
              <a:gdLst/>
              <a:ahLst/>
              <a:cxnLst/>
              <a:rect l="l" t="t" r="r" b="b"/>
              <a:pathLst>
                <a:path w="802" h="781" extrusionOk="0">
                  <a:moveTo>
                    <a:pt x="359" y="0"/>
                  </a:moveTo>
                  <a:cubicBezTo>
                    <a:pt x="191" y="0"/>
                    <a:pt x="1" y="169"/>
                    <a:pt x="1" y="359"/>
                  </a:cubicBezTo>
                  <a:cubicBezTo>
                    <a:pt x="1" y="612"/>
                    <a:pt x="191" y="780"/>
                    <a:pt x="359" y="780"/>
                  </a:cubicBezTo>
                  <a:cubicBezTo>
                    <a:pt x="612" y="780"/>
                    <a:pt x="802" y="612"/>
                    <a:pt x="802" y="359"/>
                  </a:cubicBezTo>
                  <a:cubicBezTo>
                    <a:pt x="802" y="169"/>
                    <a:pt x="612" y="0"/>
                    <a:pt x="359" y="0"/>
                  </a:cubicBezTo>
                  <a:close/>
                </a:path>
              </a:pathLst>
            </a:custGeom>
            <a:solidFill>
              <a:srgbClr val="FFAC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0495;p62">
              <a:extLst>
                <a:ext uri="{FF2B5EF4-FFF2-40B4-BE49-F238E27FC236}">
                  <a16:creationId xmlns:a16="http://schemas.microsoft.com/office/drawing/2014/main" id="{081E8E97-C032-431E-A421-475E4ACD89B2}"/>
                </a:ext>
              </a:extLst>
            </p:cNvPr>
            <p:cNvSpPr/>
            <p:nvPr/>
          </p:nvSpPr>
          <p:spPr>
            <a:xfrm flipH="1">
              <a:off x="4815101" y="2012003"/>
              <a:ext cx="33351" cy="33924"/>
            </a:xfrm>
            <a:custGeom>
              <a:avLst/>
              <a:gdLst/>
              <a:ahLst/>
              <a:cxnLst/>
              <a:rect l="l" t="t" r="r" b="b"/>
              <a:pathLst>
                <a:path w="1223" h="1244" extrusionOk="0">
                  <a:moveTo>
                    <a:pt x="612" y="0"/>
                  </a:moveTo>
                  <a:cubicBezTo>
                    <a:pt x="274" y="0"/>
                    <a:pt x="0" y="274"/>
                    <a:pt x="0" y="633"/>
                  </a:cubicBezTo>
                  <a:cubicBezTo>
                    <a:pt x="0" y="885"/>
                    <a:pt x="274" y="1244"/>
                    <a:pt x="612" y="1244"/>
                  </a:cubicBezTo>
                  <a:cubicBezTo>
                    <a:pt x="970" y="1244"/>
                    <a:pt x="1223" y="885"/>
                    <a:pt x="1223" y="633"/>
                  </a:cubicBezTo>
                  <a:cubicBezTo>
                    <a:pt x="1223" y="274"/>
                    <a:pt x="970" y="0"/>
                    <a:pt x="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0496;p62">
              <a:extLst>
                <a:ext uri="{FF2B5EF4-FFF2-40B4-BE49-F238E27FC236}">
                  <a16:creationId xmlns:a16="http://schemas.microsoft.com/office/drawing/2014/main" id="{8D03DF72-545E-435B-8123-DE31224CDB23}"/>
                </a:ext>
              </a:extLst>
            </p:cNvPr>
            <p:cNvSpPr/>
            <p:nvPr/>
          </p:nvSpPr>
          <p:spPr>
            <a:xfrm flipH="1">
              <a:off x="4817392" y="3233317"/>
              <a:ext cx="28770" cy="28770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528" y="1"/>
                  </a:moveTo>
                  <a:cubicBezTo>
                    <a:pt x="275" y="1"/>
                    <a:pt x="1" y="191"/>
                    <a:pt x="1" y="528"/>
                  </a:cubicBezTo>
                  <a:cubicBezTo>
                    <a:pt x="1" y="802"/>
                    <a:pt x="275" y="1055"/>
                    <a:pt x="528" y="1055"/>
                  </a:cubicBezTo>
                  <a:cubicBezTo>
                    <a:pt x="886" y="1055"/>
                    <a:pt x="1055" y="802"/>
                    <a:pt x="1055" y="528"/>
                  </a:cubicBezTo>
                  <a:cubicBezTo>
                    <a:pt x="1055" y="191"/>
                    <a:pt x="886" y="1"/>
                    <a:pt x="528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0497;p62">
              <a:extLst>
                <a:ext uri="{FF2B5EF4-FFF2-40B4-BE49-F238E27FC236}">
                  <a16:creationId xmlns:a16="http://schemas.microsoft.com/office/drawing/2014/main" id="{956CA06B-D090-4494-AC86-1E4001666708}"/>
                </a:ext>
              </a:extLst>
            </p:cNvPr>
            <p:cNvSpPr/>
            <p:nvPr/>
          </p:nvSpPr>
          <p:spPr>
            <a:xfrm flipH="1">
              <a:off x="4805311" y="3401655"/>
              <a:ext cx="43141" cy="38014"/>
            </a:xfrm>
            <a:custGeom>
              <a:avLst/>
              <a:gdLst/>
              <a:ahLst/>
              <a:cxnLst/>
              <a:rect l="l" t="t" r="r" b="b"/>
              <a:pathLst>
                <a:path w="1582" h="1394" extrusionOk="0">
                  <a:moveTo>
                    <a:pt x="806" y="1"/>
                  </a:moveTo>
                  <a:cubicBezTo>
                    <a:pt x="716" y="1"/>
                    <a:pt x="622" y="22"/>
                    <a:pt x="527" y="66"/>
                  </a:cubicBezTo>
                  <a:cubicBezTo>
                    <a:pt x="169" y="256"/>
                    <a:pt x="0" y="678"/>
                    <a:pt x="169" y="1036"/>
                  </a:cubicBezTo>
                  <a:cubicBezTo>
                    <a:pt x="296" y="1276"/>
                    <a:pt x="538" y="1393"/>
                    <a:pt x="784" y="1393"/>
                  </a:cubicBezTo>
                  <a:cubicBezTo>
                    <a:pt x="905" y="1393"/>
                    <a:pt x="1028" y="1365"/>
                    <a:pt x="1139" y="1310"/>
                  </a:cubicBezTo>
                  <a:cubicBezTo>
                    <a:pt x="1497" y="1120"/>
                    <a:pt x="1581" y="783"/>
                    <a:pt x="1413" y="425"/>
                  </a:cubicBezTo>
                  <a:cubicBezTo>
                    <a:pt x="1273" y="162"/>
                    <a:pt x="1054" y="1"/>
                    <a:pt x="8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0498;p62">
              <a:extLst>
                <a:ext uri="{FF2B5EF4-FFF2-40B4-BE49-F238E27FC236}">
                  <a16:creationId xmlns:a16="http://schemas.microsoft.com/office/drawing/2014/main" id="{ADA90021-9EC0-4A61-9627-8A849AEB55D4}"/>
                </a:ext>
              </a:extLst>
            </p:cNvPr>
            <p:cNvSpPr/>
            <p:nvPr/>
          </p:nvSpPr>
          <p:spPr>
            <a:xfrm flipH="1">
              <a:off x="4659335" y="3386793"/>
              <a:ext cx="28770" cy="31061"/>
            </a:xfrm>
            <a:custGeom>
              <a:avLst/>
              <a:gdLst/>
              <a:ahLst/>
              <a:cxnLst/>
              <a:rect l="l" t="t" r="r" b="b"/>
              <a:pathLst>
                <a:path w="1055" h="1139" extrusionOk="0">
                  <a:moveTo>
                    <a:pt x="528" y="0"/>
                  </a:moveTo>
                  <a:cubicBezTo>
                    <a:pt x="275" y="0"/>
                    <a:pt x="1" y="274"/>
                    <a:pt x="1" y="611"/>
                  </a:cubicBezTo>
                  <a:cubicBezTo>
                    <a:pt x="1" y="885"/>
                    <a:pt x="275" y="1138"/>
                    <a:pt x="528" y="1138"/>
                  </a:cubicBezTo>
                  <a:cubicBezTo>
                    <a:pt x="886" y="1138"/>
                    <a:pt x="1054" y="885"/>
                    <a:pt x="1054" y="611"/>
                  </a:cubicBezTo>
                  <a:cubicBezTo>
                    <a:pt x="1054" y="274"/>
                    <a:pt x="886" y="0"/>
                    <a:pt x="5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0499;p62">
              <a:extLst>
                <a:ext uri="{FF2B5EF4-FFF2-40B4-BE49-F238E27FC236}">
                  <a16:creationId xmlns:a16="http://schemas.microsoft.com/office/drawing/2014/main" id="{C7426910-6DA2-41FF-AF92-B9D31B031853}"/>
                </a:ext>
              </a:extLst>
            </p:cNvPr>
            <p:cNvSpPr/>
            <p:nvPr/>
          </p:nvSpPr>
          <p:spPr>
            <a:xfrm flipH="1">
              <a:off x="5054177" y="2840766"/>
              <a:ext cx="28770" cy="28770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527" y="1"/>
                  </a:moveTo>
                  <a:cubicBezTo>
                    <a:pt x="253" y="1"/>
                    <a:pt x="0" y="275"/>
                    <a:pt x="0" y="528"/>
                  </a:cubicBezTo>
                  <a:cubicBezTo>
                    <a:pt x="0" y="802"/>
                    <a:pt x="253" y="1055"/>
                    <a:pt x="527" y="1055"/>
                  </a:cubicBezTo>
                  <a:cubicBezTo>
                    <a:pt x="780" y="1055"/>
                    <a:pt x="1054" y="802"/>
                    <a:pt x="1054" y="528"/>
                  </a:cubicBezTo>
                  <a:cubicBezTo>
                    <a:pt x="1054" y="275"/>
                    <a:pt x="780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0500;p62">
              <a:extLst>
                <a:ext uri="{FF2B5EF4-FFF2-40B4-BE49-F238E27FC236}">
                  <a16:creationId xmlns:a16="http://schemas.microsoft.com/office/drawing/2014/main" id="{F8B25280-5242-4E55-9801-85F4AC0E0CDD}"/>
                </a:ext>
              </a:extLst>
            </p:cNvPr>
            <p:cNvSpPr/>
            <p:nvPr/>
          </p:nvSpPr>
          <p:spPr>
            <a:xfrm flipH="1">
              <a:off x="4604168" y="3583355"/>
              <a:ext cx="28770" cy="28770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528" y="0"/>
                  </a:moveTo>
                  <a:cubicBezTo>
                    <a:pt x="275" y="0"/>
                    <a:pt x="1" y="253"/>
                    <a:pt x="1" y="527"/>
                  </a:cubicBezTo>
                  <a:cubicBezTo>
                    <a:pt x="1" y="780"/>
                    <a:pt x="275" y="1054"/>
                    <a:pt x="528" y="1054"/>
                  </a:cubicBezTo>
                  <a:cubicBezTo>
                    <a:pt x="802" y="1054"/>
                    <a:pt x="1055" y="780"/>
                    <a:pt x="1055" y="527"/>
                  </a:cubicBezTo>
                  <a:cubicBezTo>
                    <a:pt x="1055" y="253"/>
                    <a:pt x="802" y="0"/>
                    <a:pt x="528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0501;p62">
              <a:extLst>
                <a:ext uri="{FF2B5EF4-FFF2-40B4-BE49-F238E27FC236}">
                  <a16:creationId xmlns:a16="http://schemas.microsoft.com/office/drawing/2014/main" id="{9DE50358-31FE-4BED-A71E-DCEB05F563D3}"/>
                </a:ext>
              </a:extLst>
            </p:cNvPr>
            <p:cNvSpPr/>
            <p:nvPr/>
          </p:nvSpPr>
          <p:spPr>
            <a:xfrm flipH="1">
              <a:off x="4477144" y="3231027"/>
              <a:ext cx="47722" cy="48295"/>
            </a:xfrm>
            <a:custGeom>
              <a:avLst/>
              <a:gdLst/>
              <a:ahLst/>
              <a:cxnLst/>
              <a:rect l="l" t="t" r="r" b="b"/>
              <a:pathLst>
                <a:path w="1750" h="1771" extrusionOk="0">
                  <a:moveTo>
                    <a:pt x="864" y="1"/>
                  </a:moveTo>
                  <a:cubicBezTo>
                    <a:pt x="422" y="1"/>
                    <a:pt x="0" y="443"/>
                    <a:pt x="0" y="886"/>
                  </a:cubicBezTo>
                  <a:cubicBezTo>
                    <a:pt x="0" y="1413"/>
                    <a:pt x="422" y="1771"/>
                    <a:pt x="864" y="1771"/>
                  </a:cubicBezTo>
                  <a:cubicBezTo>
                    <a:pt x="1391" y="1771"/>
                    <a:pt x="1750" y="1413"/>
                    <a:pt x="1750" y="886"/>
                  </a:cubicBezTo>
                  <a:cubicBezTo>
                    <a:pt x="1750" y="443"/>
                    <a:pt x="1391" y="1"/>
                    <a:pt x="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0502;p62">
              <a:extLst>
                <a:ext uri="{FF2B5EF4-FFF2-40B4-BE49-F238E27FC236}">
                  <a16:creationId xmlns:a16="http://schemas.microsoft.com/office/drawing/2014/main" id="{568D29EF-5C1D-4751-89F7-F9C33638D302}"/>
                </a:ext>
              </a:extLst>
            </p:cNvPr>
            <p:cNvSpPr/>
            <p:nvPr/>
          </p:nvSpPr>
          <p:spPr>
            <a:xfrm flipH="1">
              <a:off x="5090392" y="3362659"/>
              <a:ext cx="21298" cy="21843"/>
            </a:xfrm>
            <a:custGeom>
              <a:avLst/>
              <a:gdLst/>
              <a:ahLst/>
              <a:cxnLst/>
              <a:rect l="l" t="t" r="r" b="b"/>
              <a:pathLst>
                <a:path w="781" h="801" extrusionOk="0">
                  <a:moveTo>
                    <a:pt x="338" y="0"/>
                  </a:moveTo>
                  <a:cubicBezTo>
                    <a:pt x="169" y="0"/>
                    <a:pt x="1" y="190"/>
                    <a:pt x="1" y="443"/>
                  </a:cubicBezTo>
                  <a:cubicBezTo>
                    <a:pt x="1" y="632"/>
                    <a:pt x="169" y="801"/>
                    <a:pt x="338" y="801"/>
                  </a:cubicBezTo>
                  <a:cubicBezTo>
                    <a:pt x="612" y="801"/>
                    <a:pt x="780" y="632"/>
                    <a:pt x="780" y="443"/>
                  </a:cubicBezTo>
                  <a:cubicBezTo>
                    <a:pt x="780" y="190"/>
                    <a:pt x="612" y="0"/>
                    <a:pt x="338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0503;p62">
              <a:extLst>
                <a:ext uri="{FF2B5EF4-FFF2-40B4-BE49-F238E27FC236}">
                  <a16:creationId xmlns:a16="http://schemas.microsoft.com/office/drawing/2014/main" id="{32EF9190-95DB-4B0B-820F-8B43B5294F01}"/>
                </a:ext>
              </a:extLst>
            </p:cNvPr>
            <p:cNvSpPr/>
            <p:nvPr/>
          </p:nvSpPr>
          <p:spPr>
            <a:xfrm flipH="1">
              <a:off x="4479435" y="2064525"/>
              <a:ext cx="543737" cy="187154"/>
            </a:xfrm>
            <a:custGeom>
              <a:avLst/>
              <a:gdLst/>
              <a:ahLst/>
              <a:cxnLst/>
              <a:rect l="l" t="t" r="r" b="b"/>
              <a:pathLst>
                <a:path w="19939" h="6863" extrusionOk="0">
                  <a:moveTo>
                    <a:pt x="347" y="0"/>
                  </a:moveTo>
                  <a:cubicBezTo>
                    <a:pt x="245" y="0"/>
                    <a:pt x="133" y="49"/>
                    <a:pt x="85" y="98"/>
                  </a:cubicBezTo>
                  <a:cubicBezTo>
                    <a:pt x="0" y="287"/>
                    <a:pt x="0" y="456"/>
                    <a:pt x="169" y="624"/>
                  </a:cubicBezTo>
                  <a:cubicBezTo>
                    <a:pt x="253" y="624"/>
                    <a:pt x="253" y="709"/>
                    <a:pt x="253" y="898"/>
                  </a:cubicBezTo>
                  <a:cubicBezTo>
                    <a:pt x="253" y="1151"/>
                    <a:pt x="253" y="1510"/>
                    <a:pt x="696" y="1763"/>
                  </a:cubicBezTo>
                  <a:cubicBezTo>
                    <a:pt x="860" y="1876"/>
                    <a:pt x="1017" y="1922"/>
                    <a:pt x="1175" y="1922"/>
                  </a:cubicBezTo>
                  <a:cubicBezTo>
                    <a:pt x="1281" y="1922"/>
                    <a:pt x="1387" y="1902"/>
                    <a:pt x="1497" y="1868"/>
                  </a:cubicBezTo>
                  <a:cubicBezTo>
                    <a:pt x="1609" y="1868"/>
                    <a:pt x="1768" y="1821"/>
                    <a:pt x="1887" y="1821"/>
                  </a:cubicBezTo>
                  <a:cubicBezTo>
                    <a:pt x="1946" y="1821"/>
                    <a:pt x="1996" y="1833"/>
                    <a:pt x="2024" y="1868"/>
                  </a:cubicBezTo>
                  <a:cubicBezTo>
                    <a:pt x="2108" y="1952"/>
                    <a:pt x="2192" y="2121"/>
                    <a:pt x="2192" y="2205"/>
                  </a:cubicBezTo>
                  <a:cubicBezTo>
                    <a:pt x="2277" y="2563"/>
                    <a:pt x="2361" y="2816"/>
                    <a:pt x="2719" y="3006"/>
                  </a:cubicBezTo>
                  <a:cubicBezTo>
                    <a:pt x="2856" y="3090"/>
                    <a:pt x="3009" y="3111"/>
                    <a:pt x="3162" y="3111"/>
                  </a:cubicBezTo>
                  <a:cubicBezTo>
                    <a:pt x="3315" y="3111"/>
                    <a:pt x="3467" y="3090"/>
                    <a:pt x="3604" y="3090"/>
                  </a:cubicBezTo>
                  <a:cubicBezTo>
                    <a:pt x="3773" y="3006"/>
                    <a:pt x="3942" y="3006"/>
                    <a:pt x="4047" y="3006"/>
                  </a:cubicBezTo>
                  <a:cubicBezTo>
                    <a:pt x="4131" y="3006"/>
                    <a:pt x="4216" y="3259"/>
                    <a:pt x="4216" y="3343"/>
                  </a:cubicBezTo>
                  <a:cubicBezTo>
                    <a:pt x="4384" y="3617"/>
                    <a:pt x="4468" y="3976"/>
                    <a:pt x="4827" y="4144"/>
                  </a:cubicBezTo>
                  <a:cubicBezTo>
                    <a:pt x="4907" y="4169"/>
                    <a:pt x="4993" y="4179"/>
                    <a:pt x="5081" y="4179"/>
                  </a:cubicBezTo>
                  <a:cubicBezTo>
                    <a:pt x="5293" y="4179"/>
                    <a:pt x="5518" y="4119"/>
                    <a:pt x="5712" y="4060"/>
                  </a:cubicBezTo>
                  <a:cubicBezTo>
                    <a:pt x="5796" y="4060"/>
                    <a:pt x="6049" y="3976"/>
                    <a:pt x="6155" y="3976"/>
                  </a:cubicBezTo>
                  <a:cubicBezTo>
                    <a:pt x="6155" y="4060"/>
                    <a:pt x="6323" y="4228"/>
                    <a:pt x="6323" y="4313"/>
                  </a:cubicBezTo>
                  <a:cubicBezTo>
                    <a:pt x="6492" y="4587"/>
                    <a:pt x="6681" y="4924"/>
                    <a:pt x="6934" y="5029"/>
                  </a:cubicBezTo>
                  <a:cubicBezTo>
                    <a:pt x="7044" y="5081"/>
                    <a:pt x="7143" y="5101"/>
                    <a:pt x="7237" y="5101"/>
                  </a:cubicBezTo>
                  <a:cubicBezTo>
                    <a:pt x="7449" y="5101"/>
                    <a:pt x="7629" y="4997"/>
                    <a:pt x="7820" y="4924"/>
                  </a:cubicBezTo>
                  <a:cubicBezTo>
                    <a:pt x="7939" y="4864"/>
                    <a:pt x="8058" y="4805"/>
                    <a:pt x="8155" y="4805"/>
                  </a:cubicBezTo>
                  <a:cubicBezTo>
                    <a:pt x="8195" y="4805"/>
                    <a:pt x="8231" y="4815"/>
                    <a:pt x="8262" y="4840"/>
                  </a:cubicBezTo>
                  <a:cubicBezTo>
                    <a:pt x="8346" y="4840"/>
                    <a:pt x="8431" y="5029"/>
                    <a:pt x="8515" y="5198"/>
                  </a:cubicBezTo>
                  <a:cubicBezTo>
                    <a:pt x="8684" y="5451"/>
                    <a:pt x="8873" y="5725"/>
                    <a:pt x="9211" y="5809"/>
                  </a:cubicBezTo>
                  <a:cubicBezTo>
                    <a:pt x="9263" y="5825"/>
                    <a:pt x="9318" y="5832"/>
                    <a:pt x="9375" y="5832"/>
                  </a:cubicBezTo>
                  <a:cubicBezTo>
                    <a:pt x="9618" y="5832"/>
                    <a:pt x="9891" y="5709"/>
                    <a:pt x="10096" y="5641"/>
                  </a:cubicBezTo>
                  <a:cubicBezTo>
                    <a:pt x="10180" y="5556"/>
                    <a:pt x="10454" y="5451"/>
                    <a:pt x="10454" y="5451"/>
                  </a:cubicBezTo>
                  <a:cubicBezTo>
                    <a:pt x="10538" y="5451"/>
                    <a:pt x="10707" y="5725"/>
                    <a:pt x="10791" y="5809"/>
                  </a:cubicBezTo>
                  <a:cubicBezTo>
                    <a:pt x="10981" y="6083"/>
                    <a:pt x="11150" y="6336"/>
                    <a:pt x="11508" y="6420"/>
                  </a:cubicBezTo>
                  <a:cubicBezTo>
                    <a:pt x="11761" y="6420"/>
                    <a:pt x="12119" y="6252"/>
                    <a:pt x="12288" y="6083"/>
                  </a:cubicBezTo>
                  <a:cubicBezTo>
                    <a:pt x="12477" y="6083"/>
                    <a:pt x="12646" y="5893"/>
                    <a:pt x="12730" y="5893"/>
                  </a:cubicBezTo>
                  <a:cubicBezTo>
                    <a:pt x="12815" y="5893"/>
                    <a:pt x="13004" y="6167"/>
                    <a:pt x="13089" y="6252"/>
                  </a:cubicBezTo>
                  <a:cubicBezTo>
                    <a:pt x="13257" y="6420"/>
                    <a:pt x="13531" y="6694"/>
                    <a:pt x="13784" y="6779"/>
                  </a:cubicBezTo>
                  <a:cubicBezTo>
                    <a:pt x="14142" y="6779"/>
                    <a:pt x="14395" y="6610"/>
                    <a:pt x="14669" y="6336"/>
                  </a:cubicBezTo>
                  <a:cubicBezTo>
                    <a:pt x="14754" y="6336"/>
                    <a:pt x="14922" y="6167"/>
                    <a:pt x="15006" y="6167"/>
                  </a:cubicBezTo>
                  <a:cubicBezTo>
                    <a:pt x="15112" y="6167"/>
                    <a:pt x="15280" y="6336"/>
                    <a:pt x="15365" y="6420"/>
                  </a:cubicBezTo>
                  <a:cubicBezTo>
                    <a:pt x="15639" y="6610"/>
                    <a:pt x="15807" y="6863"/>
                    <a:pt x="16166" y="6863"/>
                  </a:cubicBezTo>
                  <a:cubicBezTo>
                    <a:pt x="16503" y="6863"/>
                    <a:pt x="16777" y="6610"/>
                    <a:pt x="16946" y="6336"/>
                  </a:cubicBezTo>
                  <a:cubicBezTo>
                    <a:pt x="17030" y="6252"/>
                    <a:pt x="17219" y="6083"/>
                    <a:pt x="17304" y="6083"/>
                  </a:cubicBezTo>
                  <a:cubicBezTo>
                    <a:pt x="17388" y="6083"/>
                    <a:pt x="17557" y="6252"/>
                    <a:pt x="17746" y="6336"/>
                  </a:cubicBezTo>
                  <a:cubicBezTo>
                    <a:pt x="17915" y="6505"/>
                    <a:pt x="18273" y="6694"/>
                    <a:pt x="18526" y="6694"/>
                  </a:cubicBezTo>
                  <a:cubicBezTo>
                    <a:pt x="18885" y="6610"/>
                    <a:pt x="19053" y="6336"/>
                    <a:pt x="19327" y="6083"/>
                  </a:cubicBezTo>
                  <a:cubicBezTo>
                    <a:pt x="19411" y="5978"/>
                    <a:pt x="19496" y="5809"/>
                    <a:pt x="19580" y="5809"/>
                  </a:cubicBezTo>
                  <a:cubicBezTo>
                    <a:pt x="19749" y="5725"/>
                    <a:pt x="19938" y="5556"/>
                    <a:pt x="19854" y="5367"/>
                  </a:cubicBezTo>
                  <a:cubicBezTo>
                    <a:pt x="19854" y="5198"/>
                    <a:pt x="19664" y="5114"/>
                    <a:pt x="19496" y="5114"/>
                  </a:cubicBezTo>
                  <a:cubicBezTo>
                    <a:pt x="19137" y="5198"/>
                    <a:pt x="18969" y="5451"/>
                    <a:pt x="18800" y="5641"/>
                  </a:cubicBezTo>
                  <a:cubicBezTo>
                    <a:pt x="18695" y="5809"/>
                    <a:pt x="18526" y="5978"/>
                    <a:pt x="18442" y="5978"/>
                  </a:cubicBezTo>
                  <a:cubicBezTo>
                    <a:pt x="18358" y="5978"/>
                    <a:pt x="18168" y="5809"/>
                    <a:pt x="18084" y="5809"/>
                  </a:cubicBezTo>
                  <a:cubicBezTo>
                    <a:pt x="17831" y="5641"/>
                    <a:pt x="17557" y="5451"/>
                    <a:pt x="17304" y="5451"/>
                  </a:cubicBezTo>
                  <a:cubicBezTo>
                    <a:pt x="16946" y="5451"/>
                    <a:pt x="16693" y="5725"/>
                    <a:pt x="16503" y="5893"/>
                  </a:cubicBezTo>
                  <a:cubicBezTo>
                    <a:pt x="16419" y="5978"/>
                    <a:pt x="16250" y="6167"/>
                    <a:pt x="16166" y="6167"/>
                  </a:cubicBezTo>
                  <a:cubicBezTo>
                    <a:pt x="16060" y="6167"/>
                    <a:pt x="15892" y="5978"/>
                    <a:pt x="15807" y="5893"/>
                  </a:cubicBezTo>
                  <a:cubicBezTo>
                    <a:pt x="15639" y="5725"/>
                    <a:pt x="15365" y="5451"/>
                    <a:pt x="15006" y="5451"/>
                  </a:cubicBezTo>
                  <a:cubicBezTo>
                    <a:pt x="14754" y="5451"/>
                    <a:pt x="14480" y="5641"/>
                    <a:pt x="14227" y="5809"/>
                  </a:cubicBezTo>
                  <a:cubicBezTo>
                    <a:pt x="14142" y="5893"/>
                    <a:pt x="13953" y="6083"/>
                    <a:pt x="13868" y="6083"/>
                  </a:cubicBezTo>
                  <a:cubicBezTo>
                    <a:pt x="13784" y="6083"/>
                    <a:pt x="13615" y="5893"/>
                    <a:pt x="13531" y="5809"/>
                  </a:cubicBezTo>
                  <a:cubicBezTo>
                    <a:pt x="13341" y="5556"/>
                    <a:pt x="13173" y="5282"/>
                    <a:pt x="12815" y="5282"/>
                  </a:cubicBezTo>
                  <a:cubicBezTo>
                    <a:pt x="12769" y="5267"/>
                    <a:pt x="12719" y="5260"/>
                    <a:pt x="12668" y="5260"/>
                  </a:cubicBezTo>
                  <a:cubicBezTo>
                    <a:pt x="12438" y="5260"/>
                    <a:pt x="12173" y="5401"/>
                    <a:pt x="12035" y="5556"/>
                  </a:cubicBezTo>
                  <a:cubicBezTo>
                    <a:pt x="11845" y="5641"/>
                    <a:pt x="11676" y="5725"/>
                    <a:pt x="11592" y="5725"/>
                  </a:cubicBezTo>
                  <a:cubicBezTo>
                    <a:pt x="11508" y="5725"/>
                    <a:pt x="11424" y="5556"/>
                    <a:pt x="11318" y="5367"/>
                  </a:cubicBezTo>
                  <a:cubicBezTo>
                    <a:pt x="11150" y="5198"/>
                    <a:pt x="10981" y="4924"/>
                    <a:pt x="10623" y="4840"/>
                  </a:cubicBezTo>
                  <a:cubicBezTo>
                    <a:pt x="10575" y="4824"/>
                    <a:pt x="10523" y="4817"/>
                    <a:pt x="10469" y="4817"/>
                  </a:cubicBezTo>
                  <a:cubicBezTo>
                    <a:pt x="10237" y="4817"/>
                    <a:pt x="9960" y="4944"/>
                    <a:pt x="9737" y="5029"/>
                  </a:cubicBezTo>
                  <a:cubicBezTo>
                    <a:pt x="9653" y="5114"/>
                    <a:pt x="9400" y="5198"/>
                    <a:pt x="9400" y="5198"/>
                  </a:cubicBezTo>
                  <a:cubicBezTo>
                    <a:pt x="9316" y="5114"/>
                    <a:pt x="9126" y="4924"/>
                    <a:pt x="9126" y="4840"/>
                  </a:cubicBezTo>
                  <a:cubicBezTo>
                    <a:pt x="8958" y="4587"/>
                    <a:pt x="8789" y="4313"/>
                    <a:pt x="8515" y="4144"/>
                  </a:cubicBezTo>
                  <a:cubicBezTo>
                    <a:pt x="8447" y="4128"/>
                    <a:pt x="8382" y="4121"/>
                    <a:pt x="8320" y="4121"/>
                  </a:cubicBezTo>
                  <a:cubicBezTo>
                    <a:pt x="8059" y="4121"/>
                    <a:pt x="7852" y="4245"/>
                    <a:pt x="7630" y="4313"/>
                  </a:cubicBezTo>
                  <a:cubicBezTo>
                    <a:pt x="7461" y="4313"/>
                    <a:pt x="7293" y="4397"/>
                    <a:pt x="7208" y="4397"/>
                  </a:cubicBezTo>
                  <a:cubicBezTo>
                    <a:pt x="7103" y="4397"/>
                    <a:pt x="7019" y="4144"/>
                    <a:pt x="6934" y="4060"/>
                  </a:cubicBezTo>
                  <a:cubicBezTo>
                    <a:pt x="6850" y="3786"/>
                    <a:pt x="6681" y="3533"/>
                    <a:pt x="6407" y="3343"/>
                  </a:cubicBezTo>
                  <a:cubicBezTo>
                    <a:pt x="6335" y="3319"/>
                    <a:pt x="6254" y="3309"/>
                    <a:pt x="6169" y="3309"/>
                  </a:cubicBezTo>
                  <a:cubicBezTo>
                    <a:pt x="5957" y="3309"/>
                    <a:pt x="5718" y="3373"/>
                    <a:pt x="5522" y="3449"/>
                  </a:cubicBezTo>
                  <a:cubicBezTo>
                    <a:pt x="5354" y="3449"/>
                    <a:pt x="5185" y="3533"/>
                    <a:pt x="5101" y="3533"/>
                  </a:cubicBezTo>
                  <a:cubicBezTo>
                    <a:pt x="4995" y="3449"/>
                    <a:pt x="4911" y="3259"/>
                    <a:pt x="4827" y="3090"/>
                  </a:cubicBezTo>
                  <a:cubicBezTo>
                    <a:pt x="4742" y="2816"/>
                    <a:pt x="4658" y="2563"/>
                    <a:pt x="4384" y="2395"/>
                  </a:cubicBezTo>
                  <a:cubicBezTo>
                    <a:pt x="4216" y="2342"/>
                    <a:pt x="4063" y="2316"/>
                    <a:pt x="3907" y="2316"/>
                  </a:cubicBezTo>
                  <a:cubicBezTo>
                    <a:pt x="3752" y="2316"/>
                    <a:pt x="3594" y="2342"/>
                    <a:pt x="3415" y="2395"/>
                  </a:cubicBezTo>
                  <a:cubicBezTo>
                    <a:pt x="3330" y="2395"/>
                    <a:pt x="3077" y="2479"/>
                    <a:pt x="3077" y="2479"/>
                  </a:cubicBezTo>
                  <a:cubicBezTo>
                    <a:pt x="2993" y="2395"/>
                    <a:pt x="2888" y="2205"/>
                    <a:pt x="2803" y="2037"/>
                  </a:cubicBezTo>
                  <a:cubicBezTo>
                    <a:pt x="2719" y="1763"/>
                    <a:pt x="2635" y="1425"/>
                    <a:pt x="2361" y="1341"/>
                  </a:cubicBezTo>
                  <a:cubicBezTo>
                    <a:pt x="2209" y="1227"/>
                    <a:pt x="2019" y="1182"/>
                    <a:pt x="1819" y="1182"/>
                  </a:cubicBezTo>
                  <a:cubicBezTo>
                    <a:pt x="1686" y="1182"/>
                    <a:pt x="1547" y="1202"/>
                    <a:pt x="1412" y="1236"/>
                  </a:cubicBezTo>
                  <a:lnTo>
                    <a:pt x="1054" y="1236"/>
                  </a:lnTo>
                  <a:cubicBezTo>
                    <a:pt x="886" y="1151"/>
                    <a:pt x="886" y="1067"/>
                    <a:pt x="886" y="898"/>
                  </a:cubicBezTo>
                  <a:cubicBezTo>
                    <a:pt x="886" y="624"/>
                    <a:pt x="886" y="287"/>
                    <a:pt x="527" y="98"/>
                  </a:cubicBezTo>
                  <a:cubicBezTo>
                    <a:pt x="492" y="26"/>
                    <a:pt x="422" y="0"/>
                    <a:pt x="3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10504;p62">
              <a:extLst>
                <a:ext uri="{FF2B5EF4-FFF2-40B4-BE49-F238E27FC236}">
                  <a16:creationId xmlns:a16="http://schemas.microsoft.com/office/drawing/2014/main" id="{C604DB21-16AD-41D2-BE75-2512245BEED7}"/>
                </a:ext>
              </a:extLst>
            </p:cNvPr>
            <p:cNvSpPr/>
            <p:nvPr/>
          </p:nvSpPr>
          <p:spPr>
            <a:xfrm flipH="1">
              <a:off x="4951315" y="2622960"/>
              <a:ext cx="83937" cy="131632"/>
            </a:xfrm>
            <a:custGeom>
              <a:avLst/>
              <a:gdLst/>
              <a:ahLst/>
              <a:cxnLst/>
              <a:rect l="l" t="t" r="r" b="b"/>
              <a:pathLst>
                <a:path w="3078" h="4827" extrusionOk="0">
                  <a:moveTo>
                    <a:pt x="2193" y="0"/>
                  </a:moveTo>
                  <a:cubicBezTo>
                    <a:pt x="2192" y="0"/>
                    <a:pt x="1" y="1307"/>
                    <a:pt x="696" y="4827"/>
                  </a:cubicBezTo>
                  <a:cubicBezTo>
                    <a:pt x="696" y="4827"/>
                    <a:pt x="3078" y="3246"/>
                    <a:pt x="2193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0505;p62">
              <a:extLst>
                <a:ext uri="{FF2B5EF4-FFF2-40B4-BE49-F238E27FC236}">
                  <a16:creationId xmlns:a16="http://schemas.microsoft.com/office/drawing/2014/main" id="{F5A0AB13-1D68-46C6-8C72-F61A9C1EB501}"/>
                </a:ext>
              </a:extLst>
            </p:cNvPr>
            <p:cNvSpPr/>
            <p:nvPr/>
          </p:nvSpPr>
          <p:spPr>
            <a:xfrm flipH="1">
              <a:off x="4903593" y="3300565"/>
              <a:ext cx="88546" cy="133950"/>
            </a:xfrm>
            <a:custGeom>
              <a:avLst/>
              <a:gdLst/>
              <a:ahLst/>
              <a:cxnLst/>
              <a:rect l="l" t="t" r="r" b="b"/>
              <a:pathLst>
                <a:path w="3247" h="4912" extrusionOk="0">
                  <a:moveTo>
                    <a:pt x="2108" y="1"/>
                  </a:moveTo>
                  <a:cubicBezTo>
                    <a:pt x="2108" y="1"/>
                    <a:pt x="0" y="1413"/>
                    <a:pt x="1054" y="4912"/>
                  </a:cubicBezTo>
                  <a:cubicBezTo>
                    <a:pt x="1054" y="4912"/>
                    <a:pt x="3246" y="3078"/>
                    <a:pt x="2108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0506;p62">
              <a:extLst>
                <a:ext uri="{FF2B5EF4-FFF2-40B4-BE49-F238E27FC236}">
                  <a16:creationId xmlns:a16="http://schemas.microsoft.com/office/drawing/2014/main" id="{22C1C205-3C70-488B-8DD3-3A5024AA8E13}"/>
                </a:ext>
              </a:extLst>
            </p:cNvPr>
            <p:cNvSpPr/>
            <p:nvPr/>
          </p:nvSpPr>
          <p:spPr>
            <a:xfrm flipH="1">
              <a:off x="4874877" y="2206247"/>
              <a:ext cx="50013" cy="78783"/>
            </a:xfrm>
            <a:custGeom>
              <a:avLst/>
              <a:gdLst/>
              <a:ahLst/>
              <a:cxnLst/>
              <a:rect l="l" t="t" r="r" b="b"/>
              <a:pathLst>
                <a:path w="1834" h="2889" extrusionOk="0">
                  <a:moveTo>
                    <a:pt x="1307" y="1"/>
                  </a:moveTo>
                  <a:cubicBezTo>
                    <a:pt x="1307" y="1"/>
                    <a:pt x="0" y="697"/>
                    <a:pt x="338" y="2888"/>
                  </a:cubicBezTo>
                  <a:cubicBezTo>
                    <a:pt x="338" y="2888"/>
                    <a:pt x="1834" y="2024"/>
                    <a:pt x="13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10507;p62">
              <a:extLst>
                <a:ext uri="{FF2B5EF4-FFF2-40B4-BE49-F238E27FC236}">
                  <a16:creationId xmlns:a16="http://schemas.microsoft.com/office/drawing/2014/main" id="{5F4A5E1E-E9B6-4CBB-9CD5-BDFD5F4A50C2}"/>
                </a:ext>
              </a:extLst>
            </p:cNvPr>
            <p:cNvSpPr/>
            <p:nvPr/>
          </p:nvSpPr>
          <p:spPr>
            <a:xfrm flipH="1">
              <a:off x="5195572" y="2821813"/>
              <a:ext cx="69566" cy="114970"/>
            </a:xfrm>
            <a:custGeom>
              <a:avLst/>
              <a:gdLst/>
              <a:ahLst/>
              <a:cxnLst/>
              <a:rect l="l" t="t" r="r" b="b"/>
              <a:pathLst>
                <a:path w="2551" h="4216" extrusionOk="0">
                  <a:moveTo>
                    <a:pt x="2024" y="0"/>
                  </a:moveTo>
                  <a:cubicBezTo>
                    <a:pt x="2023" y="1"/>
                    <a:pt x="0" y="970"/>
                    <a:pt x="443" y="4216"/>
                  </a:cubicBezTo>
                  <a:cubicBezTo>
                    <a:pt x="443" y="4216"/>
                    <a:pt x="2550" y="2888"/>
                    <a:pt x="20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0508;p62">
              <a:extLst>
                <a:ext uri="{FF2B5EF4-FFF2-40B4-BE49-F238E27FC236}">
                  <a16:creationId xmlns:a16="http://schemas.microsoft.com/office/drawing/2014/main" id="{78E166BA-8D98-4459-8F7E-D3996093BE81}"/>
                </a:ext>
              </a:extLst>
            </p:cNvPr>
            <p:cNvSpPr/>
            <p:nvPr/>
          </p:nvSpPr>
          <p:spPr>
            <a:xfrm flipH="1">
              <a:off x="4599559" y="1937856"/>
              <a:ext cx="59803" cy="86228"/>
            </a:xfrm>
            <a:custGeom>
              <a:avLst/>
              <a:gdLst/>
              <a:ahLst/>
              <a:cxnLst/>
              <a:rect l="l" t="t" r="r" b="b"/>
              <a:pathLst>
                <a:path w="2193" h="3162" extrusionOk="0">
                  <a:moveTo>
                    <a:pt x="886" y="0"/>
                  </a:moveTo>
                  <a:cubicBezTo>
                    <a:pt x="886" y="1"/>
                    <a:pt x="1" y="1328"/>
                    <a:pt x="1244" y="3162"/>
                  </a:cubicBezTo>
                  <a:cubicBezTo>
                    <a:pt x="1244" y="3162"/>
                    <a:pt x="2192" y="1665"/>
                    <a:pt x="886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0509;p62">
              <a:extLst>
                <a:ext uri="{FF2B5EF4-FFF2-40B4-BE49-F238E27FC236}">
                  <a16:creationId xmlns:a16="http://schemas.microsoft.com/office/drawing/2014/main" id="{730C5369-AA7A-4019-B23A-F6E6098E5789}"/>
                </a:ext>
              </a:extLst>
            </p:cNvPr>
            <p:cNvSpPr/>
            <p:nvPr/>
          </p:nvSpPr>
          <p:spPr>
            <a:xfrm flipH="1">
              <a:off x="4623121" y="3178723"/>
              <a:ext cx="93727" cy="136241"/>
            </a:xfrm>
            <a:custGeom>
              <a:avLst/>
              <a:gdLst/>
              <a:ahLst/>
              <a:cxnLst/>
              <a:rect l="l" t="t" r="r" b="b"/>
              <a:pathLst>
                <a:path w="3437" h="4996" extrusionOk="0">
                  <a:moveTo>
                    <a:pt x="1940" y="1"/>
                  </a:moveTo>
                  <a:cubicBezTo>
                    <a:pt x="1940" y="1"/>
                    <a:pt x="1" y="1666"/>
                    <a:pt x="1413" y="4996"/>
                  </a:cubicBezTo>
                  <a:cubicBezTo>
                    <a:pt x="1413" y="4996"/>
                    <a:pt x="3436" y="2972"/>
                    <a:pt x="1940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0510;p62">
              <a:extLst>
                <a:ext uri="{FF2B5EF4-FFF2-40B4-BE49-F238E27FC236}">
                  <a16:creationId xmlns:a16="http://schemas.microsoft.com/office/drawing/2014/main" id="{6700F351-D799-48C3-8B72-5B077ED8D4BC}"/>
                </a:ext>
              </a:extLst>
            </p:cNvPr>
            <p:cNvSpPr/>
            <p:nvPr/>
          </p:nvSpPr>
          <p:spPr>
            <a:xfrm flipH="1">
              <a:off x="7674443" y="2469321"/>
              <a:ext cx="370736" cy="239867"/>
            </a:xfrm>
            <a:custGeom>
              <a:avLst/>
              <a:gdLst/>
              <a:ahLst/>
              <a:cxnLst/>
              <a:rect l="l" t="t" r="r" b="b"/>
              <a:pathLst>
                <a:path w="13595" h="8796" extrusionOk="0">
                  <a:moveTo>
                    <a:pt x="8671" y="653"/>
                  </a:moveTo>
                  <a:cubicBezTo>
                    <a:pt x="8762" y="653"/>
                    <a:pt x="8885" y="699"/>
                    <a:pt x="9042" y="808"/>
                  </a:cubicBezTo>
                  <a:cubicBezTo>
                    <a:pt x="9906" y="1503"/>
                    <a:pt x="8599" y="3779"/>
                    <a:pt x="7798" y="5192"/>
                  </a:cubicBezTo>
                  <a:cubicBezTo>
                    <a:pt x="7630" y="5465"/>
                    <a:pt x="7461" y="5718"/>
                    <a:pt x="7377" y="5992"/>
                  </a:cubicBezTo>
                  <a:cubicBezTo>
                    <a:pt x="7377" y="5803"/>
                    <a:pt x="7271" y="5634"/>
                    <a:pt x="7271" y="5465"/>
                  </a:cubicBezTo>
                  <a:cubicBezTo>
                    <a:pt x="7271" y="3526"/>
                    <a:pt x="7798" y="1145"/>
                    <a:pt x="8515" y="723"/>
                  </a:cubicBezTo>
                  <a:cubicBezTo>
                    <a:pt x="8551" y="678"/>
                    <a:pt x="8602" y="653"/>
                    <a:pt x="8671" y="653"/>
                  </a:cubicBezTo>
                  <a:close/>
                  <a:moveTo>
                    <a:pt x="12013" y="2831"/>
                  </a:moveTo>
                  <a:cubicBezTo>
                    <a:pt x="12013" y="2831"/>
                    <a:pt x="12119" y="2831"/>
                    <a:pt x="12203" y="3000"/>
                  </a:cubicBezTo>
                  <a:cubicBezTo>
                    <a:pt x="12456" y="3526"/>
                    <a:pt x="10348" y="5107"/>
                    <a:pt x="8599" y="6245"/>
                  </a:cubicBezTo>
                  <a:cubicBezTo>
                    <a:pt x="8768" y="6077"/>
                    <a:pt x="8957" y="5803"/>
                    <a:pt x="9210" y="5550"/>
                  </a:cubicBezTo>
                  <a:cubicBezTo>
                    <a:pt x="9906" y="4580"/>
                    <a:pt x="11402" y="2831"/>
                    <a:pt x="12013" y="2831"/>
                  </a:cubicBezTo>
                  <a:close/>
                  <a:moveTo>
                    <a:pt x="4911" y="976"/>
                  </a:moveTo>
                  <a:cubicBezTo>
                    <a:pt x="5691" y="1503"/>
                    <a:pt x="6323" y="4053"/>
                    <a:pt x="6576" y="5718"/>
                  </a:cubicBezTo>
                  <a:cubicBezTo>
                    <a:pt x="6660" y="6077"/>
                    <a:pt x="6660" y="6414"/>
                    <a:pt x="6744" y="6772"/>
                  </a:cubicBezTo>
                  <a:cubicBezTo>
                    <a:pt x="6660" y="6519"/>
                    <a:pt x="6492" y="6245"/>
                    <a:pt x="6218" y="5803"/>
                  </a:cubicBezTo>
                  <a:cubicBezTo>
                    <a:pt x="5438" y="4496"/>
                    <a:pt x="4026" y="2199"/>
                    <a:pt x="4384" y="1250"/>
                  </a:cubicBezTo>
                  <a:cubicBezTo>
                    <a:pt x="4384" y="1145"/>
                    <a:pt x="4468" y="1061"/>
                    <a:pt x="4637" y="976"/>
                  </a:cubicBezTo>
                  <a:close/>
                  <a:moveTo>
                    <a:pt x="1581" y="3253"/>
                  </a:moveTo>
                  <a:cubicBezTo>
                    <a:pt x="2529" y="3253"/>
                    <a:pt x="4468" y="5465"/>
                    <a:pt x="5353" y="6519"/>
                  </a:cubicBezTo>
                  <a:cubicBezTo>
                    <a:pt x="5522" y="6772"/>
                    <a:pt x="5691" y="6941"/>
                    <a:pt x="5880" y="7131"/>
                  </a:cubicBezTo>
                  <a:cubicBezTo>
                    <a:pt x="5691" y="7046"/>
                    <a:pt x="5522" y="6941"/>
                    <a:pt x="5269" y="6772"/>
                  </a:cubicBezTo>
                  <a:cubicBezTo>
                    <a:pt x="4110" y="6161"/>
                    <a:pt x="1307" y="4749"/>
                    <a:pt x="1138" y="3779"/>
                  </a:cubicBezTo>
                  <a:cubicBezTo>
                    <a:pt x="1054" y="3695"/>
                    <a:pt x="1138" y="3526"/>
                    <a:pt x="1222" y="3442"/>
                  </a:cubicBezTo>
                  <a:cubicBezTo>
                    <a:pt x="1307" y="3358"/>
                    <a:pt x="1391" y="3253"/>
                    <a:pt x="1581" y="3253"/>
                  </a:cubicBezTo>
                  <a:close/>
                  <a:moveTo>
                    <a:pt x="1665" y="6688"/>
                  </a:moveTo>
                  <a:cubicBezTo>
                    <a:pt x="2719" y="6688"/>
                    <a:pt x="4384" y="7383"/>
                    <a:pt x="5164" y="7657"/>
                  </a:cubicBezTo>
                  <a:cubicBezTo>
                    <a:pt x="5353" y="7742"/>
                    <a:pt x="5438" y="7742"/>
                    <a:pt x="5522" y="7826"/>
                  </a:cubicBezTo>
                  <a:cubicBezTo>
                    <a:pt x="4647" y="8047"/>
                    <a:pt x="3683" y="8179"/>
                    <a:pt x="2848" y="8179"/>
                  </a:cubicBezTo>
                  <a:cubicBezTo>
                    <a:pt x="2013" y="8179"/>
                    <a:pt x="1307" y="8047"/>
                    <a:pt x="949" y="7742"/>
                  </a:cubicBezTo>
                  <a:cubicBezTo>
                    <a:pt x="696" y="7657"/>
                    <a:pt x="696" y="7468"/>
                    <a:pt x="696" y="7215"/>
                  </a:cubicBezTo>
                  <a:cubicBezTo>
                    <a:pt x="780" y="7046"/>
                    <a:pt x="864" y="6857"/>
                    <a:pt x="1054" y="6857"/>
                  </a:cubicBezTo>
                  <a:cubicBezTo>
                    <a:pt x="1138" y="6772"/>
                    <a:pt x="1391" y="6688"/>
                    <a:pt x="1665" y="6688"/>
                  </a:cubicBezTo>
                  <a:close/>
                  <a:moveTo>
                    <a:pt x="8776" y="0"/>
                  </a:moveTo>
                  <a:cubicBezTo>
                    <a:pt x="8569" y="0"/>
                    <a:pt x="8363" y="69"/>
                    <a:pt x="8157" y="196"/>
                  </a:cubicBezTo>
                  <a:cubicBezTo>
                    <a:pt x="7461" y="618"/>
                    <a:pt x="7018" y="1861"/>
                    <a:pt x="6744" y="3253"/>
                  </a:cubicBezTo>
                  <a:cubicBezTo>
                    <a:pt x="6407" y="2114"/>
                    <a:pt x="6049" y="1145"/>
                    <a:pt x="5606" y="723"/>
                  </a:cubicBezTo>
                  <a:cubicBezTo>
                    <a:pt x="5275" y="392"/>
                    <a:pt x="4944" y="302"/>
                    <a:pt x="4681" y="302"/>
                  </a:cubicBezTo>
                  <a:cubicBezTo>
                    <a:pt x="4525" y="302"/>
                    <a:pt x="4394" y="334"/>
                    <a:pt x="4300" y="365"/>
                  </a:cubicBezTo>
                  <a:cubicBezTo>
                    <a:pt x="4026" y="534"/>
                    <a:pt x="3857" y="723"/>
                    <a:pt x="3688" y="1061"/>
                  </a:cubicBezTo>
                  <a:cubicBezTo>
                    <a:pt x="3414" y="2030"/>
                    <a:pt x="4110" y="3526"/>
                    <a:pt x="5079" y="5192"/>
                  </a:cubicBezTo>
                  <a:cubicBezTo>
                    <a:pt x="3773" y="3779"/>
                    <a:pt x="2529" y="2557"/>
                    <a:pt x="1581" y="2557"/>
                  </a:cubicBezTo>
                  <a:lnTo>
                    <a:pt x="1475" y="2557"/>
                  </a:lnTo>
                  <a:cubicBezTo>
                    <a:pt x="1222" y="2641"/>
                    <a:pt x="864" y="2726"/>
                    <a:pt x="696" y="3000"/>
                  </a:cubicBezTo>
                  <a:cubicBezTo>
                    <a:pt x="422" y="3253"/>
                    <a:pt x="337" y="3611"/>
                    <a:pt x="422" y="3969"/>
                  </a:cubicBezTo>
                  <a:cubicBezTo>
                    <a:pt x="611" y="4665"/>
                    <a:pt x="1581" y="5465"/>
                    <a:pt x="2719" y="6161"/>
                  </a:cubicBezTo>
                  <a:cubicBezTo>
                    <a:pt x="2359" y="6085"/>
                    <a:pt x="2020" y="6043"/>
                    <a:pt x="1709" y="6043"/>
                  </a:cubicBezTo>
                  <a:cubicBezTo>
                    <a:pt x="1327" y="6043"/>
                    <a:pt x="986" y="6106"/>
                    <a:pt x="696" y="6245"/>
                  </a:cubicBezTo>
                  <a:cubicBezTo>
                    <a:pt x="337" y="6414"/>
                    <a:pt x="169" y="6688"/>
                    <a:pt x="84" y="7046"/>
                  </a:cubicBezTo>
                  <a:cubicBezTo>
                    <a:pt x="0" y="7573"/>
                    <a:pt x="84" y="7995"/>
                    <a:pt x="527" y="8269"/>
                  </a:cubicBezTo>
                  <a:cubicBezTo>
                    <a:pt x="1054" y="8711"/>
                    <a:pt x="1834" y="8796"/>
                    <a:pt x="2803" y="8796"/>
                  </a:cubicBezTo>
                  <a:cubicBezTo>
                    <a:pt x="4384" y="8796"/>
                    <a:pt x="6218" y="8437"/>
                    <a:pt x="7271" y="7826"/>
                  </a:cubicBezTo>
                  <a:cubicBezTo>
                    <a:pt x="7377" y="7826"/>
                    <a:pt x="13594" y="4306"/>
                    <a:pt x="12814" y="2726"/>
                  </a:cubicBezTo>
                  <a:cubicBezTo>
                    <a:pt x="12646" y="2304"/>
                    <a:pt x="12287" y="2199"/>
                    <a:pt x="12119" y="2199"/>
                  </a:cubicBezTo>
                  <a:cubicBezTo>
                    <a:pt x="12068" y="2189"/>
                    <a:pt x="12016" y="2184"/>
                    <a:pt x="11964" y="2184"/>
                  </a:cubicBezTo>
                  <a:cubicBezTo>
                    <a:pt x="11102" y="2184"/>
                    <a:pt x="10014" y="3463"/>
                    <a:pt x="8683" y="5192"/>
                  </a:cubicBezTo>
                  <a:cubicBezTo>
                    <a:pt x="8599" y="5276"/>
                    <a:pt x="8515" y="5360"/>
                    <a:pt x="8431" y="5550"/>
                  </a:cubicBezTo>
                  <a:lnTo>
                    <a:pt x="8431" y="5465"/>
                  </a:lnTo>
                  <a:cubicBezTo>
                    <a:pt x="9379" y="3695"/>
                    <a:pt x="10707" y="1335"/>
                    <a:pt x="9484" y="281"/>
                  </a:cubicBezTo>
                  <a:cubicBezTo>
                    <a:pt x="9248" y="90"/>
                    <a:pt x="9012" y="0"/>
                    <a:pt x="8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0511;p62">
              <a:extLst>
                <a:ext uri="{FF2B5EF4-FFF2-40B4-BE49-F238E27FC236}">
                  <a16:creationId xmlns:a16="http://schemas.microsoft.com/office/drawing/2014/main" id="{4D06D896-7E29-4467-8CB7-0E08679D26AD}"/>
                </a:ext>
              </a:extLst>
            </p:cNvPr>
            <p:cNvSpPr/>
            <p:nvPr/>
          </p:nvSpPr>
          <p:spPr>
            <a:xfrm flipH="1">
              <a:off x="7990557" y="2539023"/>
              <a:ext cx="43141" cy="45432"/>
            </a:xfrm>
            <a:custGeom>
              <a:avLst/>
              <a:gdLst/>
              <a:ahLst/>
              <a:cxnLst/>
              <a:rect l="l" t="t" r="r" b="b"/>
              <a:pathLst>
                <a:path w="1582" h="1666" extrusionOk="0">
                  <a:moveTo>
                    <a:pt x="1" y="1413"/>
                  </a:moveTo>
                  <a:lnTo>
                    <a:pt x="1" y="1497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717" y="1223"/>
                  </a:moveTo>
                  <a:cubicBezTo>
                    <a:pt x="717" y="1413"/>
                    <a:pt x="801" y="1582"/>
                    <a:pt x="970" y="1666"/>
                  </a:cubicBezTo>
                  <a:lnTo>
                    <a:pt x="970" y="1666"/>
                  </a:lnTo>
                  <a:cubicBezTo>
                    <a:pt x="801" y="1582"/>
                    <a:pt x="717" y="1413"/>
                    <a:pt x="717" y="1223"/>
                  </a:cubicBezTo>
                  <a:close/>
                  <a:moveTo>
                    <a:pt x="717" y="1139"/>
                  </a:moveTo>
                  <a:lnTo>
                    <a:pt x="717" y="1223"/>
                  </a:lnTo>
                  <a:lnTo>
                    <a:pt x="717" y="1223"/>
                  </a:lnTo>
                  <a:lnTo>
                    <a:pt x="717" y="1223"/>
                  </a:lnTo>
                  <a:lnTo>
                    <a:pt x="717" y="1139"/>
                  </a:lnTo>
                  <a:close/>
                  <a:moveTo>
                    <a:pt x="1160" y="697"/>
                  </a:moveTo>
                  <a:cubicBezTo>
                    <a:pt x="1244" y="697"/>
                    <a:pt x="1413" y="802"/>
                    <a:pt x="1581" y="886"/>
                  </a:cubicBezTo>
                  <a:lnTo>
                    <a:pt x="1581" y="886"/>
                  </a:lnTo>
                  <a:cubicBezTo>
                    <a:pt x="1413" y="802"/>
                    <a:pt x="1244" y="697"/>
                    <a:pt x="1160" y="697"/>
                  </a:cubicBezTo>
                  <a:close/>
                  <a:moveTo>
                    <a:pt x="1160" y="697"/>
                  </a:moveTo>
                  <a:lnTo>
                    <a:pt x="1160" y="697"/>
                  </a:lnTo>
                  <a:lnTo>
                    <a:pt x="1160" y="697"/>
                  </a:lnTo>
                  <a:close/>
                  <a:moveTo>
                    <a:pt x="1160" y="1"/>
                  </a:moveTo>
                  <a:lnTo>
                    <a:pt x="1160" y="1"/>
                  </a:lnTo>
                  <a:lnTo>
                    <a:pt x="1160" y="1"/>
                  </a:lnTo>
                  <a:close/>
                  <a:moveTo>
                    <a:pt x="1160" y="1"/>
                  </a:moveTo>
                  <a:lnTo>
                    <a:pt x="1160" y="1"/>
                  </a:lnTo>
                  <a:lnTo>
                    <a:pt x="1160" y="1"/>
                  </a:lnTo>
                  <a:close/>
                  <a:moveTo>
                    <a:pt x="1160" y="1"/>
                  </a:moveTo>
                  <a:lnTo>
                    <a:pt x="1054" y="1"/>
                  </a:lnTo>
                  <a:cubicBezTo>
                    <a:pt x="801" y="85"/>
                    <a:pt x="443" y="170"/>
                    <a:pt x="275" y="444"/>
                  </a:cubicBezTo>
                  <a:cubicBezTo>
                    <a:pt x="106" y="612"/>
                    <a:pt x="1" y="886"/>
                    <a:pt x="1" y="1139"/>
                  </a:cubicBezTo>
                  <a:cubicBezTo>
                    <a:pt x="1" y="886"/>
                    <a:pt x="106" y="612"/>
                    <a:pt x="275" y="444"/>
                  </a:cubicBezTo>
                  <a:cubicBezTo>
                    <a:pt x="443" y="170"/>
                    <a:pt x="801" y="85"/>
                    <a:pt x="1054" y="1"/>
                  </a:cubicBezTo>
                  <a:lnTo>
                    <a:pt x="1160" y="1"/>
                  </a:lnTo>
                  <a:lnTo>
                    <a:pt x="1160" y="1"/>
                  </a:ln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0512;p62">
              <a:extLst>
                <a:ext uri="{FF2B5EF4-FFF2-40B4-BE49-F238E27FC236}">
                  <a16:creationId xmlns:a16="http://schemas.microsoft.com/office/drawing/2014/main" id="{8ED70D74-B6C1-4FD5-A515-02101128A407}"/>
                </a:ext>
              </a:extLst>
            </p:cNvPr>
            <p:cNvSpPr/>
            <p:nvPr/>
          </p:nvSpPr>
          <p:spPr>
            <a:xfrm flipH="1">
              <a:off x="7978503" y="2539023"/>
              <a:ext cx="55194" cy="59803"/>
            </a:xfrm>
            <a:custGeom>
              <a:avLst/>
              <a:gdLst/>
              <a:ahLst/>
              <a:cxnLst/>
              <a:rect l="l" t="t" r="r" b="b"/>
              <a:pathLst>
                <a:path w="2024" h="2193" extrusionOk="0">
                  <a:moveTo>
                    <a:pt x="1054" y="1"/>
                  </a:moveTo>
                  <a:cubicBezTo>
                    <a:pt x="801" y="85"/>
                    <a:pt x="443" y="170"/>
                    <a:pt x="275" y="444"/>
                  </a:cubicBezTo>
                  <a:cubicBezTo>
                    <a:pt x="106" y="612"/>
                    <a:pt x="1" y="886"/>
                    <a:pt x="1" y="1139"/>
                  </a:cubicBezTo>
                  <a:lnTo>
                    <a:pt x="1" y="1413"/>
                  </a:lnTo>
                  <a:lnTo>
                    <a:pt x="1" y="1497"/>
                  </a:lnTo>
                  <a:cubicBezTo>
                    <a:pt x="106" y="1666"/>
                    <a:pt x="275" y="1940"/>
                    <a:pt x="528" y="2193"/>
                  </a:cubicBezTo>
                  <a:cubicBezTo>
                    <a:pt x="633" y="2024"/>
                    <a:pt x="801" y="1856"/>
                    <a:pt x="970" y="1666"/>
                  </a:cubicBezTo>
                  <a:cubicBezTo>
                    <a:pt x="801" y="1582"/>
                    <a:pt x="717" y="1413"/>
                    <a:pt x="717" y="1223"/>
                  </a:cubicBezTo>
                  <a:lnTo>
                    <a:pt x="717" y="1139"/>
                  </a:lnTo>
                  <a:cubicBezTo>
                    <a:pt x="717" y="1055"/>
                    <a:pt x="717" y="970"/>
                    <a:pt x="801" y="886"/>
                  </a:cubicBezTo>
                  <a:cubicBezTo>
                    <a:pt x="886" y="802"/>
                    <a:pt x="970" y="697"/>
                    <a:pt x="1160" y="697"/>
                  </a:cubicBezTo>
                  <a:cubicBezTo>
                    <a:pt x="1244" y="697"/>
                    <a:pt x="1413" y="802"/>
                    <a:pt x="1581" y="886"/>
                  </a:cubicBezTo>
                  <a:cubicBezTo>
                    <a:pt x="1771" y="697"/>
                    <a:pt x="1940" y="528"/>
                    <a:pt x="2024" y="359"/>
                  </a:cubicBezTo>
                  <a:cubicBezTo>
                    <a:pt x="1771" y="170"/>
                    <a:pt x="1413" y="85"/>
                    <a:pt x="1160" y="1"/>
                  </a:cubicBezTo>
                  <a:close/>
                </a:path>
              </a:pathLst>
            </a:custGeom>
            <a:solidFill>
              <a:srgbClr val="F2A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0513;p62">
              <a:extLst>
                <a:ext uri="{FF2B5EF4-FFF2-40B4-BE49-F238E27FC236}">
                  <a16:creationId xmlns:a16="http://schemas.microsoft.com/office/drawing/2014/main" id="{7D11F36E-6433-47C9-B716-F4E766DA1611}"/>
                </a:ext>
              </a:extLst>
            </p:cNvPr>
            <p:cNvSpPr/>
            <p:nvPr/>
          </p:nvSpPr>
          <p:spPr>
            <a:xfrm flipH="1">
              <a:off x="7880222" y="2534442"/>
              <a:ext cx="78756" cy="112680"/>
            </a:xfrm>
            <a:custGeom>
              <a:avLst/>
              <a:gdLst/>
              <a:ahLst/>
              <a:cxnLst/>
              <a:rect l="l" t="t" r="r" b="b"/>
              <a:pathLst>
                <a:path w="2888" h="4132" extrusionOk="0">
                  <a:moveTo>
                    <a:pt x="2192" y="4131"/>
                  </a:moveTo>
                  <a:lnTo>
                    <a:pt x="2192" y="4131"/>
                  </a:lnTo>
                  <a:lnTo>
                    <a:pt x="2192" y="4131"/>
                  </a:lnTo>
                  <a:lnTo>
                    <a:pt x="2192" y="4131"/>
                  </a:lnTo>
                  <a:close/>
                  <a:moveTo>
                    <a:pt x="1834" y="2719"/>
                  </a:moveTo>
                  <a:lnTo>
                    <a:pt x="1918" y="2804"/>
                  </a:lnTo>
                  <a:lnTo>
                    <a:pt x="1918" y="2804"/>
                  </a:lnTo>
                  <a:lnTo>
                    <a:pt x="1834" y="2719"/>
                  </a:lnTo>
                  <a:close/>
                  <a:moveTo>
                    <a:pt x="1834" y="2719"/>
                  </a:moveTo>
                  <a:lnTo>
                    <a:pt x="1834" y="2719"/>
                  </a:lnTo>
                  <a:lnTo>
                    <a:pt x="1834" y="2719"/>
                  </a:lnTo>
                  <a:close/>
                  <a:moveTo>
                    <a:pt x="1834" y="2719"/>
                  </a:moveTo>
                  <a:lnTo>
                    <a:pt x="1834" y="2719"/>
                  </a:lnTo>
                  <a:lnTo>
                    <a:pt x="1834" y="2719"/>
                  </a:lnTo>
                  <a:close/>
                  <a:moveTo>
                    <a:pt x="0" y="1834"/>
                  </a:moveTo>
                  <a:lnTo>
                    <a:pt x="0" y="1834"/>
                  </a:lnTo>
                  <a:cubicBezTo>
                    <a:pt x="780" y="2551"/>
                    <a:pt x="1666" y="3499"/>
                    <a:pt x="2192" y="4131"/>
                  </a:cubicBezTo>
                  <a:cubicBezTo>
                    <a:pt x="1666" y="3499"/>
                    <a:pt x="780" y="2551"/>
                    <a:pt x="0" y="1834"/>
                  </a:cubicBezTo>
                  <a:close/>
                  <a:moveTo>
                    <a:pt x="1307" y="0"/>
                  </a:moveTo>
                  <a:lnTo>
                    <a:pt x="1307" y="0"/>
                  </a:lnTo>
                  <a:cubicBezTo>
                    <a:pt x="1666" y="970"/>
                    <a:pt x="2361" y="2361"/>
                    <a:pt x="2888" y="3246"/>
                  </a:cubicBezTo>
                  <a:lnTo>
                    <a:pt x="2888" y="3246"/>
                  </a:lnTo>
                  <a:cubicBezTo>
                    <a:pt x="2361" y="2361"/>
                    <a:pt x="1666" y="970"/>
                    <a:pt x="1307" y="0"/>
                  </a:cubicBez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0514;p62">
              <a:extLst>
                <a:ext uri="{FF2B5EF4-FFF2-40B4-BE49-F238E27FC236}">
                  <a16:creationId xmlns:a16="http://schemas.microsoft.com/office/drawing/2014/main" id="{0BC9CF2A-AF47-4CA1-93B2-D31D4AF29A86}"/>
                </a:ext>
              </a:extLst>
            </p:cNvPr>
            <p:cNvSpPr/>
            <p:nvPr/>
          </p:nvSpPr>
          <p:spPr>
            <a:xfrm flipH="1">
              <a:off x="7880222" y="2534442"/>
              <a:ext cx="78756" cy="112680"/>
            </a:xfrm>
            <a:custGeom>
              <a:avLst/>
              <a:gdLst/>
              <a:ahLst/>
              <a:cxnLst/>
              <a:rect l="l" t="t" r="r" b="b"/>
              <a:pathLst>
                <a:path w="2888" h="4132" extrusionOk="0">
                  <a:moveTo>
                    <a:pt x="1307" y="0"/>
                  </a:moveTo>
                  <a:cubicBezTo>
                    <a:pt x="1139" y="169"/>
                    <a:pt x="949" y="443"/>
                    <a:pt x="865" y="612"/>
                  </a:cubicBezTo>
                  <a:cubicBezTo>
                    <a:pt x="1139" y="1307"/>
                    <a:pt x="1476" y="2024"/>
                    <a:pt x="1918" y="2804"/>
                  </a:cubicBezTo>
                  <a:lnTo>
                    <a:pt x="1834" y="2719"/>
                  </a:lnTo>
                  <a:cubicBezTo>
                    <a:pt x="1392" y="2192"/>
                    <a:pt x="865" y="1665"/>
                    <a:pt x="338" y="1223"/>
                  </a:cubicBezTo>
                  <a:cubicBezTo>
                    <a:pt x="253" y="1391"/>
                    <a:pt x="85" y="1665"/>
                    <a:pt x="0" y="1834"/>
                  </a:cubicBezTo>
                  <a:cubicBezTo>
                    <a:pt x="780" y="2551"/>
                    <a:pt x="1666" y="3499"/>
                    <a:pt x="2192" y="4131"/>
                  </a:cubicBezTo>
                  <a:cubicBezTo>
                    <a:pt x="2445" y="3857"/>
                    <a:pt x="2719" y="3499"/>
                    <a:pt x="2888" y="3246"/>
                  </a:cubicBezTo>
                  <a:cubicBezTo>
                    <a:pt x="2361" y="2361"/>
                    <a:pt x="1666" y="970"/>
                    <a:pt x="1307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0515;p62">
              <a:extLst>
                <a:ext uri="{FF2B5EF4-FFF2-40B4-BE49-F238E27FC236}">
                  <a16:creationId xmlns:a16="http://schemas.microsoft.com/office/drawing/2014/main" id="{2B604928-9887-4DDE-A4F9-6D1DB9BC88D0}"/>
                </a:ext>
              </a:extLst>
            </p:cNvPr>
            <p:cNvSpPr/>
            <p:nvPr/>
          </p:nvSpPr>
          <p:spPr>
            <a:xfrm flipH="1">
              <a:off x="7786522" y="2469485"/>
              <a:ext cx="114970" cy="139132"/>
            </a:xfrm>
            <a:custGeom>
              <a:avLst/>
              <a:gdLst/>
              <a:ahLst/>
              <a:cxnLst/>
              <a:rect l="l" t="t" r="r" b="b"/>
              <a:pathLst>
                <a:path w="4216" h="5102" extrusionOk="0">
                  <a:moveTo>
                    <a:pt x="1475" y="3162"/>
                  </a:moveTo>
                  <a:lnTo>
                    <a:pt x="1475" y="3162"/>
                  </a:lnTo>
                  <a:lnTo>
                    <a:pt x="1475" y="3162"/>
                  </a:lnTo>
                  <a:close/>
                  <a:moveTo>
                    <a:pt x="0" y="1244"/>
                  </a:moveTo>
                  <a:lnTo>
                    <a:pt x="0" y="1244"/>
                  </a:lnTo>
                  <a:cubicBezTo>
                    <a:pt x="527" y="2024"/>
                    <a:pt x="949" y="3689"/>
                    <a:pt x="1223" y="5101"/>
                  </a:cubicBezTo>
                  <a:lnTo>
                    <a:pt x="1223" y="5101"/>
                  </a:lnTo>
                  <a:cubicBezTo>
                    <a:pt x="949" y="3689"/>
                    <a:pt x="527" y="2024"/>
                    <a:pt x="0" y="1244"/>
                  </a:cubicBezTo>
                  <a:close/>
                  <a:moveTo>
                    <a:pt x="3773" y="802"/>
                  </a:moveTo>
                  <a:cubicBezTo>
                    <a:pt x="4026" y="970"/>
                    <a:pt x="4026" y="1329"/>
                    <a:pt x="4026" y="1666"/>
                  </a:cubicBezTo>
                  <a:lnTo>
                    <a:pt x="4026" y="1666"/>
                  </a:lnTo>
                  <a:cubicBezTo>
                    <a:pt x="4026" y="1329"/>
                    <a:pt x="4026" y="970"/>
                    <a:pt x="3773" y="802"/>
                  </a:cubicBezTo>
                  <a:close/>
                  <a:moveTo>
                    <a:pt x="3773" y="802"/>
                  </a:moveTo>
                  <a:lnTo>
                    <a:pt x="3773" y="802"/>
                  </a:lnTo>
                  <a:lnTo>
                    <a:pt x="3773" y="802"/>
                  </a:lnTo>
                  <a:close/>
                  <a:moveTo>
                    <a:pt x="3773" y="802"/>
                  </a:moveTo>
                  <a:lnTo>
                    <a:pt x="3773" y="802"/>
                  </a:lnTo>
                  <a:lnTo>
                    <a:pt x="3773" y="802"/>
                  </a:lnTo>
                  <a:close/>
                  <a:moveTo>
                    <a:pt x="3246" y="717"/>
                  </a:moveTo>
                  <a:cubicBezTo>
                    <a:pt x="2635" y="1139"/>
                    <a:pt x="2192" y="2551"/>
                    <a:pt x="2108" y="4047"/>
                  </a:cubicBezTo>
                  <a:lnTo>
                    <a:pt x="2108" y="4047"/>
                  </a:lnTo>
                  <a:cubicBezTo>
                    <a:pt x="2192" y="2551"/>
                    <a:pt x="2635" y="1139"/>
                    <a:pt x="3246" y="717"/>
                  </a:cubicBezTo>
                  <a:close/>
                  <a:moveTo>
                    <a:pt x="3246" y="717"/>
                  </a:moveTo>
                  <a:lnTo>
                    <a:pt x="3246" y="717"/>
                  </a:lnTo>
                  <a:lnTo>
                    <a:pt x="3246" y="717"/>
                  </a:lnTo>
                  <a:close/>
                  <a:moveTo>
                    <a:pt x="3246" y="717"/>
                  </a:moveTo>
                  <a:lnTo>
                    <a:pt x="3246" y="717"/>
                  </a:lnTo>
                  <a:lnTo>
                    <a:pt x="3246" y="717"/>
                  </a:lnTo>
                  <a:close/>
                  <a:moveTo>
                    <a:pt x="3246" y="717"/>
                  </a:moveTo>
                  <a:lnTo>
                    <a:pt x="3246" y="717"/>
                  </a:lnTo>
                  <a:lnTo>
                    <a:pt x="3246" y="717"/>
                  </a:lnTo>
                  <a:close/>
                  <a:moveTo>
                    <a:pt x="3414" y="612"/>
                  </a:moveTo>
                  <a:cubicBezTo>
                    <a:pt x="3330" y="612"/>
                    <a:pt x="3330" y="717"/>
                    <a:pt x="3246" y="717"/>
                  </a:cubicBezTo>
                  <a:cubicBezTo>
                    <a:pt x="3330" y="717"/>
                    <a:pt x="3330" y="612"/>
                    <a:pt x="3414" y="612"/>
                  </a:cubicBezTo>
                  <a:close/>
                  <a:moveTo>
                    <a:pt x="3414" y="612"/>
                  </a:moveTo>
                  <a:lnTo>
                    <a:pt x="3414" y="612"/>
                  </a:lnTo>
                  <a:lnTo>
                    <a:pt x="3414" y="612"/>
                  </a:lnTo>
                  <a:lnTo>
                    <a:pt x="3414" y="612"/>
                  </a:lnTo>
                  <a:close/>
                  <a:moveTo>
                    <a:pt x="4215" y="275"/>
                  </a:moveTo>
                  <a:lnTo>
                    <a:pt x="4215" y="275"/>
                  </a:lnTo>
                  <a:lnTo>
                    <a:pt x="4215" y="275"/>
                  </a:lnTo>
                  <a:close/>
                  <a:moveTo>
                    <a:pt x="4110" y="275"/>
                  </a:moveTo>
                  <a:lnTo>
                    <a:pt x="4215" y="275"/>
                  </a:lnTo>
                  <a:lnTo>
                    <a:pt x="4110" y="275"/>
                  </a:lnTo>
                  <a:close/>
                  <a:moveTo>
                    <a:pt x="4110" y="275"/>
                  </a:moveTo>
                  <a:lnTo>
                    <a:pt x="4110" y="275"/>
                  </a:lnTo>
                  <a:lnTo>
                    <a:pt x="4110" y="275"/>
                  </a:lnTo>
                  <a:close/>
                  <a:moveTo>
                    <a:pt x="2888" y="85"/>
                  </a:moveTo>
                  <a:lnTo>
                    <a:pt x="2888" y="190"/>
                  </a:lnTo>
                  <a:cubicBezTo>
                    <a:pt x="2192" y="612"/>
                    <a:pt x="1749" y="1855"/>
                    <a:pt x="1475" y="3247"/>
                  </a:cubicBezTo>
                  <a:lnTo>
                    <a:pt x="1475" y="3247"/>
                  </a:lnTo>
                  <a:lnTo>
                    <a:pt x="1475" y="3247"/>
                  </a:lnTo>
                  <a:cubicBezTo>
                    <a:pt x="1749" y="1855"/>
                    <a:pt x="2192" y="612"/>
                    <a:pt x="2888" y="190"/>
                  </a:cubicBezTo>
                  <a:lnTo>
                    <a:pt x="2888" y="85"/>
                  </a:lnTo>
                  <a:close/>
                  <a:moveTo>
                    <a:pt x="3414" y="1"/>
                  </a:moveTo>
                  <a:cubicBezTo>
                    <a:pt x="3246" y="1"/>
                    <a:pt x="3056" y="1"/>
                    <a:pt x="2888" y="85"/>
                  </a:cubicBezTo>
                  <a:cubicBezTo>
                    <a:pt x="3056" y="1"/>
                    <a:pt x="3246" y="1"/>
                    <a:pt x="3414" y="1"/>
                  </a:cubicBezTo>
                  <a:close/>
                  <a:moveTo>
                    <a:pt x="3414" y="1"/>
                  </a:moveTo>
                  <a:lnTo>
                    <a:pt x="3414" y="1"/>
                  </a:lnTo>
                  <a:lnTo>
                    <a:pt x="3414" y="1"/>
                  </a:ln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10516;p62">
              <a:extLst>
                <a:ext uri="{FF2B5EF4-FFF2-40B4-BE49-F238E27FC236}">
                  <a16:creationId xmlns:a16="http://schemas.microsoft.com/office/drawing/2014/main" id="{5A296D00-38F1-440A-AD86-F4DA90A70E35}"/>
                </a:ext>
              </a:extLst>
            </p:cNvPr>
            <p:cNvSpPr/>
            <p:nvPr/>
          </p:nvSpPr>
          <p:spPr>
            <a:xfrm flipH="1">
              <a:off x="7775042" y="2469485"/>
              <a:ext cx="126451" cy="139132"/>
            </a:xfrm>
            <a:custGeom>
              <a:avLst/>
              <a:gdLst/>
              <a:ahLst/>
              <a:cxnLst/>
              <a:rect l="l" t="t" r="r" b="b"/>
              <a:pathLst>
                <a:path w="4637" h="5102" extrusionOk="0">
                  <a:moveTo>
                    <a:pt x="3414" y="1"/>
                  </a:moveTo>
                  <a:cubicBezTo>
                    <a:pt x="3246" y="1"/>
                    <a:pt x="3056" y="1"/>
                    <a:pt x="2888" y="85"/>
                  </a:cubicBezTo>
                  <a:lnTo>
                    <a:pt x="2888" y="190"/>
                  </a:lnTo>
                  <a:cubicBezTo>
                    <a:pt x="2192" y="612"/>
                    <a:pt x="1749" y="1855"/>
                    <a:pt x="1475" y="3247"/>
                  </a:cubicBezTo>
                  <a:lnTo>
                    <a:pt x="1475" y="3162"/>
                  </a:lnTo>
                  <a:cubicBezTo>
                    <a:pt x="1138" y="2108"/>
                    <a:pt x="780" y="1139"/>
                    <a:pt x="337" y="717"/>
                  </a:cubicBezTo>
                  <a:cubicBezTo>
                    <a:pt x="253" y="886"/>
                    <a:pt x="84" y="1055"/>
                    <a:pt x="0" y="1244"/>
                  </a:cubicBezTo>
                  <a:cubicBezTo>
                    <a:pt x="527" y="2024"/>
                    <a:pt x="949" y="3689"/>
                    <a:pt x="1223" y="5101"/>
                  </a:cubicBezTo>
                  <a:cubicBezTo>
                    <a:pt x="1475" y="4743"/>
                    <a:pt x="1749" y="4406"/>
                    <a:pt x="2108" y="4047"/>
                  </a:cubicBezTo>
                  <a:cubicBezTo>
                    <a:pt x="2192" y="2551"/>
                    <a:pt x="2635" y="1139"/>
                    <a:pt x="3246" y="717"/>
                  </a:cubicBezTo>
                  <a:cubicBezTo>
                    <a:pt x="3330" y="717"/>
                    <a:pt x="3330" y="612"/>
                    <a:pt x="3414" y="612"/>
                  </a:cubicBezTo>
                  <a:cubicBezTo>
                    <a:pt x="3499" y="612"/>
                    <a:pt x="3583" y="717"/>
                    <a:pt x="3773" y="802"/>
                  </a:cubicBezTo>
                  <a:cubicBezTo>
                    <a:pt x="4026" y="970"/>
                    <a:pt x="4026" y="1329"/>
                    <a:pt x="4026" y="1666"/>
                  </a:cubicBezTo>
                  <a:cubicBezTo>
                    <a:pt x="4215" y="1413"/>
                    <a:pt x="4468" y="1139"/>
                    <a:pt x="4637" y="970"/>
                  </a:cubicBezTo>
                  <a:cubicBezTo>
                    <a:pt x="4553" y="717"/>
                    <a:pt x="4384" y="443"/>
                    <a:pt x="4215" y="275"/>
                  </a:cubicBezTo>
                  <a:lnTo>
                    <a:pt x="4110" y="275"/>
                  </a:lnTo>
                  <a:cubicBezTo>
                    <a:pt x="3941" y="85"/>
                    <a:pt x="3688" y="1"/>
                    <a:pt x="3414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10517;p62">
              <a:extLst>
                <a:ext uri="{FF2B5EF4-FFF2-40B4-BE49-F238E27FC236}">
                  <a16:creationId xmlns:a16="http://schemas.microsoft.com/office/drawing/2014/main" id="{384CE77E-D22F-4BAE-BCFD-E3AA8ECFBB52}"/>
                </a:ext>
              </a:extLst>
            </p:cNvPr>
            <p:cNvSpPr/>
            <p:nvPr/>
          </p:nvSpPr>
          <p:spPr>
            <a:xfrm flipH="1">
              <a:off x="7904356" y="2608589"/>
              <a:ext cx="129342" cy="100599"/>
            </a:xfrm>
            <a:custGeom>
              <a:avLst/>
              <a:gdLst/>
              <a:ahLst/>
              <a:cxnLst/>
              <a:rect l="l" t="t" r="r" b="b"/>
              <a:pathLst>
                <a:path w="4743" h="3689" extrusionOk="0">
                  <a:moveTo>
                    <a:pt x="2382" y="3689"/>
                  </a:moveTo>
                  <a:lnTo>
                    <a:pt x="2382" y="3689"/>
                  </a:lnTo>
                  <a:lnTo>
                    <a:pt x="2382" y="3689"/>
                  </a:lnTo>
                  <a:close/>
                  <a:moveTo>
                    <a:pt x="1" y="3162"/>
                  </a:moveTo>
                  <a:lnTo>
                    <a:pt x="106" y="3162"/>
                  </a:lnTo>
                  <a:lnTo>
                    <a:pt x="1" y="3162"/>
                  </a:lnTo>
                  <a:close/>
                  <a:moveTo>
                    <a:pt x="1" y="3162"/>
                  </a:moveTo>
                  <a:lnTo>
                    <a:pt x="1" y="3162"/>
                  </a:lnTo>
                  <a:lnTo>
                    <a:pt x="1" y="3162"/>
                  </a:lnTo>
                  <a:close/>
                  <a:moveTo>
                    <a:pt x="1" y="3162"/>
                  </a:moveTo>
                  <a:lnTo>
                    <a:pt x="1" y="3162"/>
                  </a:lnTo>
                  <a:lnTo>
                    <a:pt x="1" y="3162"/>
                  </a:lnTo>
                  <a:close/>
                  <a:moveTo>
                    <a:pt x="1" y="3162"/>
                  </a:moveTo>
                  <a:lnTo>
                    <a:pt x="1" y="3162"/>
                  </a:lnTo>
                  <a:lnTo>
                    <a:pt x="1" y="3162"/>
                  </a:lnTo>
                  <a:close/>
                  <a:moveTo>
                    <a:pt x="275" y="2276"/>
                  </a:moveTo>
                  <a:cubicBezTo>
                    <a:pt x="275" y="2466"/>
                    <a:pt x="359" y="2550"/>
                    <a:pt x="528" y="2635"/>
                  </a:cubicBezTo>
                  <a:cubicBezTo>
                    <a:pt x="886" y="2993"/>
                    <a:pt x="1497" y="3077"/>
                    <a:pt x="2382" y="3077"/>
                  </a:cubicBezTo>
                  <a:cubicBezTo>
                    <a:pt x="2825" y="3077"/>
                    <a:pt x="3267" y="2993"/>
                    <a:pt x="3689" y="2993"/>
                  </a:cubicBezTo>
                  <a:lnTo>
                    <a:pt x="3689" y="2993"/>
                  </a:lnTo>
                  <a:cubicBezTo>
                    <a:pt x="3267" y="2993"/>
                    <a:pt x="2825" y="3077"/>
                    <a:pt x="2382" y="3077"/>
                  </a:cubicBezTo>
                  <a:cubicBezTo>
                    <a:pt x="1497" y="3077"/>
                    <a:pt x="886" y="2993"/>
                    <a:pt x="528" y="2635"/>
                  </a:cubicBezTo>
                  <a:cubicBezTo>
                    <a:pt x="359" y="2550"/>
                    <a:pt x="275" y="2466"/>
                    <a:pt x="275" y="2276"/>
                  </a:cubicBezTo>
                  <a:close/>
                  <a:moveTo>
                    <a:pt x="1940" y="1665"/>
                  </a:moveTo>
                  <a:lnTo>
                    <a:pt x="1940" y="1665"/>
                  </a:lnTo>
                  <a:lnTo>
                    <a:pt x="1940" y="1665"/>
                  </a:lnTo>
                  <a:close/>
                  <a:moveTo>
                    <a:pt x="1855" y="1665"/>
                  </a:moveTo>
                  <a:lnTo>
                    <a:pt x="1855" y="1665"/>
                  </a:lnTo>
                  <a:lnTo>
                    <a:pt x="1855" y="1665"/>
                  </a:lnTo>
                  <a:close/>
                  <a:moveTo>
                    <a:pt x="1771" y="1665"/>
                  </a:moveTo>
                  <a:lnTo>
                    <a:pt x="1771" y="1665"/>
                  </a:lnTo>
                  <a:lnTo>
                    <a:pt x="1771" y="1665"/>
                  </a:lnTo>
                  <a:close/>
                  <a:moveTo>
                    <a:pt x="1771" y="1665"/>
                  </a:moveTo>
                  <a:lnTo>
                    <a:pt x="1771" y="1665"/>
                  </a:lnTo>
                  <a:lnTo>
                    <a:pt x="1771" y="1665"/>
                  </a:lnTo>
                  <a:close/>
                  <a:moveTo>
                    <a:pt x="1771" y="1665"/>
                  </a:moveTo>
                  <a:lnTo>
                    <a:pt x="1771" y="1665"/>
                  </a:lnTo>
                  <a:lnTo>
                    <a:pt x="1771" y="1665"/>
                  </a:lnTo>
                  <a:close/>
                  <a:moveTo>
                    <a:pt x="1687" y="1665"/>
                  </a:moveTo>
                  <a:lnTo>
                    <a:pt x="1687" y="1665"/>
                  </a:lnTo>
                  <a:lnTo>
                    <a:pt x="1687" y="1665"/>
                  </a:lnTo>
                  <a:close/>
                  <a:moveTo>
                    <a:pt x="1687" y="1665"/>
                  </a:moveTo>
                  <a:lnTo>
                    <a:pt x="1687" y="1665"/>
                  </a:lnTo>
                  <a:lnTo>
                    <a:pt x="1687" y="1665"/>
                  </a:lnTo>
                  <a:close/>
                  <a:moveTo>
                    <a:pt x="1687" y="1665"/>
                  </a:moveTo>
                  <a:lnTo>
                    <a:pt x="1687" y="1665"/>
                  </a:lnTo>
                  <a:lnTo>
                    <a:pt x="1687" y="1665"/>
                  </a:lnTo>
                  <a:close/>
                  <a:moveTo>
                    <a:pt x="1581" y="1665"/>
                  </a:moveTo>
                  <a:lnTo>
                    <a:pt x="1581" y="1665"/>
                  </a:lnTo>
                  <a:lnTo>
                    <a:pt x="1581" y="1665"/>
                  </a:lnTo>
                  <a:close/>
                  <a:moveTo>
                    <a:pt x="1581" y="1665"/>
                  </a:moveTo>
                  <a:lnTo>
                    <a:pt x="1581" y="1665"/>
                  </a:lnTo>
                  <a:lnTo>
                    <a:pt x="1581" y="1665"/>
                  </a:lnTo>
                  <a:close/>
                  <a:moveTo>
                    <a:pt x="1581" y="1665"/>
                  </a:moveTo>
                  <a:lnTo>
                    <a:pt x="1581" y="1665"/>
                  </a:lnTo>
                  <a:lnTo>
                    <a:pt x="1581" y="1665"/>
                  </a:lnTo>
                  <a:close/>
                  <a:moveTo>
                    <a:pt x="1581" y="1581"/>
                  </a:moveTo>
                  <a:lnTo>
                    <a:pt x="1581" y="1581"/>
                  </a:lnTo>
                  <a:lnTo>
                    <a:pt x="1581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328" y="1581"/>
                  </a:moveTo>
                  <a:lnTo>
                    <a:pt x="1413" y="1581"/>
                  </a:lnTo>
                  <a:lnTo>
                    <a:pt x="1328" y="1581"/>
                  </a:lnTo>
                  <a:close/>
                  <a:moveTo>
                    <a:pt x="1328" y="1581"/>
                  </a:moveTo>
                  <a:lnTo>
                    <a:pt x="1328" y="1581"/>
                  </a:lnTo>
                  <a:lnTo>
                    <a:pt x="1328" y="1581"/>
                  </a:lnTo>
                  <a:close/>
                  <a:moveTo>
                    <a:pt x="1328" y="1581"/>
                  </a:moveTo>
                  <a:lnTo>
                    <a:pt x="1328" y="1581"/>
                  </a:lnTo>
                  <a:lnTo>
                    <a:pt x="1328" y="1581"/>
                  </a:lnTo>
                  <a:close/>
                  <a:moveTo>
                    <a:pt x="1328" y="1581"/>
                  </a:moveTo>
                  <a:lnTo>
                    <a:pt x="1328" y="1581"/>
                  </a:lnTo>
                  <a:lnTo>
                    <a:pt x="1328" y="1581"/>
                  </a:lnTo>
                  <a:close/>
                  <a:moveTo>
                    <a:pt x="1328" y="1581"/>
                  </a:moveTo>
                  <a:lnTo>
                    <a:pt x="1328" y="1581"/>
                  </a:lnTo>
                  <a:lnTo>
                    <a:pt x="1328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940" y="0"/>
                  </a:moveTo>
                  <a:lnTo>
                    <a:pt x="1940" y="0"/>
                  </a:lnTo>
                  <a:cubicBezTo>
                    <a:pt x="2825" y="611"/>
                    <a:pt x="4047" y="1223"/>
                    <a:pt x="4743" y="1665"/>
                  </a:cubicBezTo>
                  <a:lnTo>
                    <a:pt x="4743" y="1665"/>
                  </a:lnTo>
                  <a:cubicBezTo>
                    <a:pt x="4047" y="1223"/>
                    <a:pt x="2825" y="611"/>
                    <a:pt x="1940" y="0"/>
                  </a:cubicBez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10518;p62">
              <a:extLst>
                <a:ext uri="{FF2B5EF4-FFF2-40B4-BE49-F238E27FC236}">
                  <a16:creationId xmlns:a16="http://schemas.microsoft.com/office/drawing/2014/main" id="{9ACFD754-5284-4A2B-AFCF-2F56D2CAD07E}"/>
                </a:ext>
              </a:extLst>
            </p:cNvPr>
            <p:cNvSpPr/>
            <p:nvPr/>
          </p:nvSpPr>
          <p:spPr>
            <a:xfrm flipH="1">
              <a:off x="7904356" y="2608589"/>
              <a:ext cx="138532" cy="100599"/>
            </a:xfrm>
            <a:custGeom>
              <a:avLst/>
              <a:gdLst/>
              <a:ahLst/>
              <a:cxnLst/>
              <a:rect l="l" t="t" r="r" b="b"/>
              <a:pathLst>
                <a:path w="5080" h="3689" extrusionOk="0">
                  <a:moveTo>
                    <a:pt x="2277" y="0"/>
                  </a:moveTo>
                  <a:cubicBezTo>
                    <a:pt x="2108" y="169"/>
                    <a:pt x="2024" y="358"/>
                    <a:pt x="1834" y="527"/>
                  </a:cubicBezTo>
                  <a:cubicBezTo>
                    <a:pt x="2108" y="696"/>
                    <a:pt x="2361" y="885"/>
                    <a:pt x="2635" y="1054"/>
                  </a:cubicBezTo>
                  <a:cubicBezTo>
                    <a:pt x="2277" y="970"/>
                    <a:pt x="1918" y="970"/>
                    <a:pt x="1581" y="970"/>
                  </a:cubicBezTo>
                  <a:lnTo>
                    <a:pt x="1497" y="970"/>
                  </a:lnTo>
                  <a:cubicBezTo>
                    <a:pt x="1054" y="1497"/>
                    <a:pt x="527" y="2108"/>
                    <a:pt x="0" y="2635"/>
                  </a:cubicBezTo>
                  <a:cubicBezTo>
                    <a:pt x="85" y="2803"/>
                    <a:pt x="169" y="2993"/>
                    <a:pt x="338" y="3162"/>
                  </a:cubicBezTo>
                  <a:lnTo>
                    <a:pt x="443" y="3162"/>
                  </a:lnTo>
                  <a:cubicBezTo>
                    <a:pt x="970" y="3604"/>
                    <a:pt x="1750" y="3689"/>
                    <a:pt x="2719" y="3689"/>
                  </a:cubicBezTo>
                  <a:lnTo>
                    <a:pt x="3077" y="3689"/>
                  </a:lnTo>
                  <a:cubicBezTo>
                    <a:pt x="3246" y="3604"/>
                    <a:pt x="3415" y="3604"/>
                    <a:pt x="3689" y="3520"/>
                  </a:cubicBezTo>
                  <a:cubicBezTo>
                    <a:pt x="3773" y="3330"/>
                    <a:pt x="3942" y="3162"/>
                    <a:pt x="4026" y="2993"/>
                  </a:cubicBezTo>
                  <a:cubicBezTo>
                    <a:pt x="3604" y="2993"/>
                    <a:pt x="3162" y="3077"/>
                    <a:pt x="2719" y="3077"/>
                  </a:cubicBezTo>
                  <a:cubicBezTo>
                    <a:pt x="1834" y="3077"/>
                    <a:pt x="1223" y="2993"/>
                    <a:pt x="865" y="2635"/>
                  </a:cubicBezTo>
                  <a:cubicBezTo>
                    <a:pt x="696" y="2550"/>
                    <a:pt x="612" y="2466"/>
                    <a:pt x="612" y="2276"/>
                  </a:cubicBezTo>
                  <a:lnTo>
                    <a:pt x="612" y="2108"/>
                  </a:lnTo>
                  <a:cubicBezTo>
                    <a:pt x="696" y="1939"/>
                    <a:pt x="780" y="1750"/>
                    <a:pt x="970" y="1750"/>
                  </a:cubicBezTo>
                  <a:cubicBezTo>
                    <a:pt x="1054" y="1665"/>
                    <a:pt x="1307" y="1581"/>
                    <a:pt x="1581" y="1581"/>
                  </a:cubicBezTo>
                  <a:lnTo>
                    <a:pt x="1918" y="1581"/>
                  </a:lnTo>
                  <a:lnTo>
                    <a:pt x="1918" y="1665"/>
                  </a:lnTo>
                  <a:lnTo>
                    <a:pt x="2277" y="1665"/>
                  </a:lnTo>
                  <a:cubicBezTo>
                    <a:pt x="2972" y="1834"/>
                    <a:pt x="3857" y="2108"/>
                    <a:pt x="4553" y="2361"/>
                  </a:cubicBezTo>
                  <a:cubicBezTo>
                    <a:pt x="4743" y="2108"/>
                    <a:pt x="4911" y="1834"/>
                    <a:pt x="5080" y="1665"/>
                  </a:cubicBezTo>
                  <a:cubicBezTo>
                    <a:pt x="4384" y="1223"/>
                    <a:pt x="3162" y="611"/>
                    <a:pt x="2277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10519;p62">
              <a:extLst>
                <a:ext uri="{FF2B5EF4-FFF2-40B4-BE49-F238E27FC236}">
                  <a16:creationId xmlns:a16="http://schemas.microsoft.com/office/drawing/2014/main" id="{074F3125-22EF-4DEC-964E-A872FCBA7A70}"/>
                </a:ext>
              </a:extLst>
            </p:cNvPr>
            <p:cNvSpPr/>
            <p:nvPr/>
          </p:nvSpPr>
          <p:spPr>
            <a:xfrm flipH="1">
              <a:off x="7789413" y="2584455"/>
              <a:ext cx="11508" cy="16689"/>
            </a:xfrm>
            <a:custGeom>
              <a:avLst/>
              <a:gdLst/>
              <a:ahLst/>
              <a:cxnLst/>
              <a:rect l="l" t="t" r="r" b="b"/>
              <a:pathLst>
                <a:path w="422" h="612" extrusionOk="0">
                  <a:moveTo>
                    <a:pt x="422" y="0"/>
                  </a:moveTo>
                  <a:cubicBezTo>
                    <a:pt x="338" y="190"/>
                    <a:pt x="169" y="443"/>
                    <a:pt x="0" y="611"/>
                  </a:cubicBezTo>
                  <a:cubicBezTo>
                    <a:pt x="169" y="443"/>
                    <a:pt x="338" y="190"/>
                    <a:pt x="422" y="0"/>
                  </a:cubicBez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10520;p62">
              <a:extLst>
                <a:ext uri="{FF2B5EF4-FFF2-40B4-BE49-F238E27FC236}">
                  <a16:creationId xmlns:a16="http://schemas.microsoft.com/office/drawing/2014/main" id="{A3FAA79F-37A2-4658-8216-86222C5B4FA4}"/>
                </a:ext>
              </a:extLst>
            </p:cNvPr>
            <p:cNvSpPr/>
            <p:nvPr/>
          </p:nvSpPr>
          <p:spPr>
            <a:xfrm flipH="1">
              <a:off x="7717557" y="2526970"/>
              <a:ext cx="71884" cy="57485"/>
            </a:xfrm>
            <a:custGeom>
              <a:avLst/>
              <a:gdLst/>
              <a:ahLst/>
              <a:cxnLst/>
              <a:rect l="l" t="t" r="r" b="b"/>
              <a:pathLst>
                <a:path w="2636" h="2108" extrusionOk="0">
                  <a:moveTo>
                    <a:pt x="2635" y="0"/>
                  </a:moveTo>
                  <a:cubicBezTo>
                    <a:pt x="1940" y="85"/>
                    <a:pt x="1055" y="886"/>
                    <a:pt x="1" y="2108"/>
                  </a:cubicBezTo>
                  <a:lnTo>
                    <a:pt x="1" y="2108"/>
                  </a:lnTo>
                  <a:cubicBezTo>
                    <a:pt x="1055" y="886"/>
                    <a:pt x="1940" y="85"/>
                    <a:pt x="2635" y="0"/>
                  </a:cubicBezTo>
                  <a:close/>
                </a:path>
              </a:pathLst>
            </a:custGeom>
            <a:solidFill>
              <a:srgbClr val="192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10521;p62">
              <a:extLst>
                <a:ext uri="{FF2B5EF4-FFF2-40B4-BE49-F238E27FC236}">
                  <a16:creationId xmlns:a16="http://schemas.microsoft.com/office/drawing/2014/main" id="{9761C7BA-B319-4CA4-BE6B-3901553C8C1C}"/>
                </a:ext>
              </a:extLst>
            </p:cNvPr>
            <p:cNvSpPr/>
            <p:nvPr/>
          </p:nvSpPr>
          <p:spPr>
            <a:xfrm flipH="1">
              <a:off x="7800894" y="2601117"/>
              <a:ext cx="57512" cy="67275"/>
            </a:xfrm>
            <a:custGeom>
              <a:avLst/>
              <a:gdLst/>
              <a:ahLst/>
              <a:cxnLst/>
              <a:rect l="l" t="t" r="r" b="b"/>
              <a:pathLst>
                <a:path w="2109" h="2467" extrusionOk="0">
                  <a:moveTo>
                    <a:pt x="1" y="2466"/>
                  </a:moveTo>
                  <a:lnTo>
                    <a:pt x="1" y="2466"/>
                  </a:lnTo>
                  <a:lnTo>
                    <a:pt x="1" y="2466"/>
                  </a:lnTo>
                  <a:lnTo>
                    <a:pt x="1" y="2466"/>
                  </a:lnTo>
                  <a:close/>
                  <a:moveTo>
                    <a:pt x="1666" y="443"/>
                  </a:moveTo>
                  <a:cubicBezTo>
                    <a:pt x="1666" y="527"/>
                    <a:pt x="1582" y="632"/>
                    <a:pt x="1582" y="632"/>
                  </a:cubicBezTo>
                  <a:cubicBezTo>
                    <a:pt x="1582" y="632"/>
                    <a:pt x="1666" y="527"/>
                    <a:pt x="1666" y="443"/>
                  </a:cubicBezTo>
                  <a:close/>
                  <a:moveTo>
                    <a:pt x="1834" y="274"/>
                  </a:moveTo>
                  <a:lnTo>
                    <a:pt x="1834" y="359"/>
                  </a:lnTo>
                  <a:cubicBezTo>
                    <a:pt x="1750" y="443"/>
                    <a:pt x="1666" y="527"/>
                    <a:pt x="1582" y="717"/>
                  </a:cubicBezTo>
                  <a:lnTo>
                    <a:pt x="1582" y="717"/>
                  </a:lnTo>
                  <a:cubicBezTo>
                    <a:pt x="1666" y="527"/>
                    <a:pt x="1750" y="443"/>
                    <a:pt x="1834" y="359"/>
                  </a:cubicBezTo>
                  <a:lnTo>
                    <a:pt x="1834" y="274"/>
                  </a:lnTo>
                  <a:close/>
                  <a:moveTo>
                    <a:pt x="1919" y="190"/>
                  </a:moveTo>
                  <a:lnTo>
                    <a:pt x="1834" y="274"/>
                  </a:lnTo>
                  <a:lnTo>
                    <a:pt x="1919" y="190"/>
                  </a:lnTo>
                  <a:close/>
                  <a:moveTo>
                    <a:pt x="2003" y="106"/>
                  </a:moveTo>
                  <a:lnTo>
                    <a:pt x="1919" y="106"/>
                  </a:lnTo>
                  <a:lnTo>
                    <a:pt x="2003" y="106"/>
                  </a:lnTo>
                  <a:close/>
                  <a:moveTo>
                    <a:pt x="2108" y="0"/>
                  </a:moveTo>
                  <a:lnTo>
                    <a:pt x="2003" y="0"/>
                  </a:ln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0522;p62">
              <a:extLst>
                <a:ext uri="{FF2B5EF4-FFF2-40B4-BE49-F238E27FC236}">
                  <a16:creationId xmlns:a16="http://schemas.microsoft.com/office/drawing/2014/main" id="{52E56142-A5E0-4203-8AF4-D7921D5EC955}"/>
                </a:ext>
              </a:extLst>
            </p:cNvPr>
            <p:cNvSpPr/>
            <p:nvPr/>
          </p:nvSpPr>
          <p:spPr>
            <a:xfrm flipH="1">
              <a:off x="7693423" y="2526970"/>
              <a:ext cx="182218" cy="148894"/>
            </a:xfrm>
            <a:custGeom>
              <a:avLst/>
              <a:gdLst/>
              <a:ahLst/>
              <a:cxnLst/>
              <a:rect l="l" t="t" r="r" b="b"/>
              <a:pathLst>
                <a:path w="6682" h="5460" extrusionOk="0">
                  <a:moveTo>
                    <a:pt x="5796" y="717"/>
                  </a:moveTo>
                  <a:cubicBezTo>
                    <a:pt x="5796" y="717"/>
                    <a:pt x="5902" y="717"/>
                    <a:pt x="5986" y="886"/>
                  </a:cubicBezTo>
                  <a:lnTo>
                    <a:pt x="5986" y="970"/>
                  </a:lnTo>
                  <a:cubicBezTo>
                    <a:pt x="5986" y="1497"/>
                    <a:pt x="4047" y="3078"/>
                    <a:pt x="2382" y="4131"/>
                  </a:cubicBezTo>
                  <a:cubicBezTo>
                    <a:pt x="2551" y="3963"/>
                    <a:pt x="2740" y="3689"/>
                    <a:pt x="2993" y="3436"/>
                  </a:cubicBezTo>
                  <a:cubicBezTo>
                    <a:pt x="3689" y="2466"/>
                    <a:pt x="5185" y="717"/>
                    <a:pt x="5796" y="717"/>
                  </a:cubicBezTo>
                  <a:close/>
                  <a:moveTo>
                    <a:pt x="5796" y="0"/>
                  </a:moveTo>
                  <a:cubicBezTo>
                    <a:pt x="5101" y="85"/>
                    <a:pt x="4216" y="886"/>
                    <a:pt x="3162" y="2108"/>
                  </a:cubicBezTo>
                  <a:cubicBezTo>
                    <a:pt x="3078" y="2298"/>
                    <a:pt x="2909" y="2551"/>
                    <a:pt x="2740" y="2719"/>
                  </a:cubicBezTo>
                  <a:lnTo>
                    <a:pt x="2635" y="2719"/>
                  </a:lnTo>
                  <a:lnTo>
                    <a:pt x="2635" y="2825"/>
                  </a:lnTo>
                  <a:lnTo>
                    <a:pt x="2551" y="2825"/>
                  </a:lnTo>
                  <a:lnTo>
                    <a:pt x="2551" y="2909"/>
                  </a:lnTo>
                  <a:lnTo>
                    <a:pt x="2466" y="2993"/>
                  </a:lnTo>
                  <a:lnTo>
                    <a:pt x="2466" y="3078"/>
                  </a:lnTo>
                  <a:cubicBezTo>
                    <a:pt x="2382" y="3162"/>
                    <a:pt x="2298" y="3246"/>
                    <a:pt x="2214" y="3436"/>
                  </a:cubicBezTo>
                  <a:lnTo>
                    <a:pt x="2214" y="3351"/>
                  </a:lnTo>
                  <a:cubicBezTo>
                    <a:pt x="2214" y="3351"/>
                    <a:pt x="2298" y="3246"/>
                    <a:pt x="2298" y="3162"/>
                  </a:cubicBezTo>
                  <a:lnTo>
                    <a:pt x="3078" y="1581"/>
                  </a:lnTo>
                  <a:lnTo>
                    <a:pt x="3078" y="1581"/>
                  </a:lnTo>
                  <a:cubicBezTo>
                    <a:pt x="2024" y="2909"/>
                    <a:pt x="1054" y="4131"/>
                    <a:pt x="1" y="5459"/>
                  </a:cubicBezTo>
                  <a:cubicBezTo>
                    <a:pt x="190" y="5354"/>
                    <a:pt x="443" y="5269"/>
                    <a:pt x="633" y="5185"/>
                  </a:cubicBezTo>
                  <a:cubicBezTo>
                    <a:pt x="1687" y="4827"/>
                    <a:pt x="2740" y="4405"/>
                    <a:pt x="3689" y="4047"/>
                  </a:cubicBezTo>
                  <a:cubicBezTo>
                    <a:pt x="5185" y="3078"/>
                    <a:pt x="6682" y="1771"/>
                    <a:pt x="6682" y="886"/>
                  </a:cubicBezTo>
                  <a:cubicBezTo>
                    <a:pt x="6682" y="801"/>
                    <a:pt x="6597" y="717"/>
                    <a:pt x="6597" y="612"/>
                  </a:cubicBezTo>
                  <a:cubicBezTo>
                    <a:pt x="6429" y="190"/>
                    <a:pt x="6070" y="85"/>
                    <a:pt x="5902" y="85"/>
                  </a:cubicBezTo>
                  <a:lnTo>
                    <a:pt x="5796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0523;p62">
              <a:extLst>
                <a:ext uri="{FF2B5EF4-FFF2-40B4-BE49-F238E27FC236}">
                  <a16:creationId xmlns:a16="http://schemas.microsoft.com/office/drawing/2014/main" id="{0541086B-C743-4CE0-A3E1-2A209EF344E0}"/>
                </a:ext>
              </a:extLst>
            </p:cNvPr>
            <p:cNvSpPr/>
            <p:nvPr/>
          </p:nvSpPr>
          <p:spPr>
            <a:xfrm flipH="1">
              <a:off x="7235914" y="2599481"/>
              <a:ext cx="826526" cy="1197235"/>
            </a:xfrm>
            <a:custGeom>
              <a:avLst/>
              <a:gdLst/>
              <a:ahLst/>
              <a:cxnLst/>
              <a:rect l="l" t="t" r="r" b="b"/>
              <a:pathLst>
                <a:path w="30309" h="43903" extrusionOk="0">
                  <a:moveTo>
                    <a:pt x="15563" y="0"/>
                  </a:moveTo>
                  <a:cubicBezTo>
                    <a:pt x="13545" y="0"/>
                    <a:pt x="696" y="4970"/>
                    <a:pt x="359" y="5962"/>
                  </a:cubicBezTo>
                  <a:cubicBezTo>
                    <a:pt x="1" y="7015"/>
                    <a:pt x="16166" y="43624"/>
                    <a:pt x="17051" y="43898"/>
                  </a:cubicBezTo>
                  <a:cubicBezTo>
                    <a:pt x="17065" y="43901"/>
                    <a:pt x="17083" y="43903"/>
                    <a:pt x="17104" y="43903"/>
                  </a:cubicBezTo>
                  <a:cubicBezTo>
                    <a:pt x="18261" y="43903"/>
                    <a:pt x="30036" y="39401"/>
                    <a:pt x="30140" y="38967"/>
                  </a:cubicBezTo>
                  <a:cubicBezTo>
                    <a:pt x="30308" y="38524"/>
                    <a:pt x="16524" y="861"/>
                    <a:pt x="15808" y="60"/>
                  </a:cubicBezTo>
                  <a:cubicBezTo>
                    <a:pt x="15772" y="19"/>
                    <a:pt x="15688" y="0"/>
                    <a:pt x="15563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10524;p62">
              <a:extLst>
                <a:ext uri="{FF2B5EF4-FFF2-40B4-BE49-F238E27FC236}">
                  <a16:creationId xmlns:a16="http://schemas.microsoft.com/office/drawing/2014/main" id="{00A5FAB6-E71F-4330-B837-02065333572B}"/>
                </a:ext>
              </a:extLst>
            </p:cNvPr>
            <p:cNvSpPr/>
            <p:nvPr/>
          </p:nvSpPr>
          <p:spPr>
            <a:xfrm flipH="1">
              <a:off x="7631356" y="2601117"/>
              <a:ext cx="2318" cy="27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1" y="0"/>
                  </a:move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191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10525;p62">
              <a:extLst>
                <a:ext uri="{FF2B5EF4-FFF2-40B4-BE49-F238E27FC236}">
                  <a16:creationId xmlns:a16="http://schemas.microsoft.com/office/drawing/2014/main" id="{6CE248B4-82CD-499B-8D0D-21FBCAD628CE}"/>
                </a:ext>
              </a:extLst>
            </p:cNvPr>
            <p:cNvSpPr/>
            <p:nvPr/>
          </p:nvSpPr>
          <p:spPr>
            <a:xfrm flipH="1">
              <a:off x="7631356" y="2601117"/>
              <a:ext cx="177037" cy="48295"/>
            </a:xfrm>
            <a:custGeom>
              <a:avLst/>
              <a:gdLst/>
              <a:ahLst/>
              <a:cxnLst/>
              <a:rect l="l" t="t" r="r" b="b"/>
              <a:pathLst>
                <a:path w="6492" h="1771" extrusionOk="0">
                  <a:moveTo>
                    <a:pt x="6492" y="0"/>
                  </a:moveTo>
                  <a:lnTo>
                    <a:pt x="6492" y="0"/>
                  </a:lnTo>
                  <a:lnTo>
                    <a:pt x="6492" y="0"/>
                  </a:lnTo>
                  <a:close/>
                  <a:moveTo>
                    <a:pt x="6239" y="0"/>
                  </a:moveTo>
                  <a:cubicBezTo>
                    <a:pt x="5438" y="0"/>
                    <a:pt x="2804" y="801"/>
                    <a:pt x="0" y="1771"/>
                  </a:cubicBezTo>
                  <a:lnTo>
                    <a:pt x="0" y="1771"/>
                  </a:lnTo>
                  <a:cubicBezTo>
                    <a:pt x="2804" y="801"/>
                    <a:pt x="5438" y="0"/>
                    <a:pt x="6239" y="0"/>
                  </a:cubicBezTo>
                  <a:lnTo>
                    <a:pt x="6492" y="0"/>
                  </a:lnTo>
                  <a:lnTo>
                    <a:pt x="6408" y="0"/>
                  </a:lnTo>
                  <a:close/>
                </a:path>
              </a:pathLst>
            </a:custGeom>
            <a:solidFill>
              <a:srgbClr val="C5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0526;p62">
              <a:extLst>
                <a:ext uri="{FF2B5EF4-FFF2-40B4-BE49-F238E27FC236}">
                  <a16:creationId xmlns:a16="http://schemas.microsoft.com/office/drawing/2014/main" id="{42436F18-DB33-4068-A530-6C78EFC0C348}"/>
                </a:ext>
              </a:extLst>
            </p:cNvPr>
            <p:cNvSpPr/>
            <p:nvPr/>
          </p:nvSpPr>
          <p:spPr>
            <a:xfrm flipH="1">
              <a:off x="7784141" y="2690208"/>
              <a:ext cx="213251" cy="124160"/>
            </a:xfrm>
            <a:custGeom>
              <a:avLst/>
              <a:gdLst/>
              <a:ahLst/>
              <a:cxnLst/>
              <a:rect l="l" t="t" r="r" b="b"/>
              <a:pathLst>
                <a:path w="7820" h="4553" extrusionOk="0">
                  <a:moveTo>
                    <a:pt x="3330" y="0"/>
                  </a:moveTo>
                  <a:cubicBezTo>
                    <a:pt x="2108" y="422"/>
                    <a:pt x="970" y="948"/>
                    <a:pt x="0" y="1391"/>
                  </a:cubicBezTo>
                  <a:cubicBezTo>
                    <a:pt x="2635" y="2445"/>
                    <a:pt x="5269" y="3499"/>
                    <a:pt x="7819" y="4552"/>
                  </a:cubicBezTo>
                  <a:cubicBezTo>
                    <a:pt x="7630" y="3583"/>
                    <a:pt x="7545" y="2529"/>
                    <a:pt x="7377" y="1581"/>
                  </a:cubicBezTo>
                  <a:cubicBezTo>
                    <a:pt x="6049" y="1054"/>
                    <a:pt x="4658" y="527"/>
                    <a:pt x="33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0527;p62">
              <a:extLst>
                <a:ext uri="{FF2B5EF4-FFF2-40B4-BE49-F238E27FC236}">
                  <a16:creationId xmlns:a16="http://schemas.microsoft.com/office/drawing/2014/main" id="{EEB94E1F-220A-4ECC-B41B-B9C2811B0A2D}"/>
                </a:ext>
              </a:extLst>
            </p:cNvPr>
            <p:cNvSpPr/>
            <p:nvPr/>
          </p:nvSpPr>
          <p:spPr>
            <a:xfrm flipH="1">
              <a:off x="7750817" y="2787889"/>
              <a:ext cx="294871" cy="220751"/>
            </a:xfrm>
            <a:custGeom>
              <a:avLst/>
              <a:gdLst/>
              <a:ahLst/>
              <a:cxnLst/>
              <a:rect l="l" t="t" r="r" b="b"/>
              <a:pathLst>
                <a:path w="10813" h="8095" extrusionOk="0">
                  <a:moveTo>
                    <a:pt x="1" y="1"/>
                  </a:moveTo>
                  <a:lnTo>
                    <a:pt x="1" y="1"/>
                  </a:lnTo>
                  <a:cubicBezTo>
                    <a:pt x="359" y="1055"/>
                    <a:pt x="1055" y="2825"/>
                    <a:pt x="2024" y="5101"/>
                  </a:cubicBezTo>
                  <a:cubicBezTo>
                    <a:pt x="2467" y="5270"/>
                    <a:pt x="2909" y="5375"/>
                    <a:pt x="3352" y="5544"/>
                  </a:cubicBezTo>
                  <a:cubicBezTo>
                    <a:pt x="2825" y="3963"/>
                    <a:pt x="2214" y="2298"/>
                    <a:pt x="1771" y="633"/>
                  </a:cubicBezTo>
                  <a:cubicBezTo>
                    <a:pt x="1160" y="444"/>
                    <a:pt x="633" y="191"/>
                    <a:pt x="1" y="1"/>
                  </a:cubicBezTo>
                  <a:close/>
                  <a:moveTo>
                    <a:pt x="2909" y="1160"/>
                  </a:moveTo>
                  <a:cubicBezTo>
                    <a:pt x="3436" y="2741"/>
                    <a:pt x="3963" y="4406"/>
                    <a:pt x="4574" y="5987"/>
                  </a:cubicBezTo>
                  <a:cubicBezTo>
                    <a:pt x="6682" y="6682"/>
                    <a:pt x="8705" y="7378"/>
                    <a:pt x="10813" y="8094"/>
                  </a:cubicBezTo>
                  <a:cubicBezTo>
                    <a:pt x="10539" y="6766"/>
                    <a:pt x="10370" y="5460"/>
                    <a:pt x="10117" y="4132"/>
                  </a:cubicBezTo>
                  <a:cubicBezTo>
                    <a:pt x="7736" y="3162"/>
                    <a:pt x="5375" y="2109"/>
                    <a:pt x="2909" y="1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0528;p62">
              <a:extLst>
                <a:ext uri="{FF2B5EF4-FFF2-40B4-BE49-F238E27FC236}">
                  <a16:creationId xmlns:a16="http://schemas.microsoft.com/office/drawing/2014/main" id="{358D3D97-78E8-4FA2-B2AF-D28FC3E986D2}"/>
                </a:ext>
              </a:extLst>
            </p:cNvPr>
            <p:cNvSpPr/>
            <p:nvPr/>
          </p:nvSpPr>
          <p:spPr>
            <a:xfrm flipH="1">
              <a:off x="7451456" y="3015512"/>
              <a:ext cx="18980" cy="52904"/>
            </a:xfrm>
            <a:custGeom>
              <a:avLst/>
              <a:gdLst/>
              <a:ahLst/>
              <a:cxnLst/>
              <a:rect l="l" t="t" r="r" b="b"/>
              <a:pathLst>
                <a:path w="696" h="1940" extrusionOk="0">
                  <a:moveTo>
                    <a:pt x="527" y="1328"/>
                  </a:moveTo>
                  <a:cubicBezTo>
                    <a:pt x="527" y="1581"/>
                    <a:pt x="611" y="1770"/>
                    <a:pt x="696" y="1939"/>
                  </a:cubicBezTo>
                  <a:cubicBezTo>
                    <a:pt x="611" y="1770"/>
                    <a:pt x="527" y="1581"/>
                    <a:pt x="527" y="1328"/>
                  </a:cubicBezTo>
                  <a:lnTo>
                    <a:pt x="527" y="1328"/>
                  </a:lnTo>
                  <a:close/>
                  <a:moveTo>
                    <a:pt x="0" y="0"/>
                  </a:moveTo>
                  <a:cubicBezTo>
                    <a:pt x="0" y="84"/>
                    <a:pt x="84" y="190"/>
                    <a:pt x="84" y="358"/>
                  </a:cubicBezTo>
                  <a:lnTo>
                    <a:pt x="84" y="358"/>
                  </a:lnTo>
                  <a:cubicBezTo>
                    <a:pt x="84" y="190"/>
                    <a:pt x="0" y="84"/>
                    <a:pt x="0" y="0"/>
                  </a:cubicBezTo>
                  <a:close/>
                </a:path>
              </a:pathLst>
            </a:custGeom>
            <a:solidFill>
              <a:srgbClr val="191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0529;p62">
              <a:extLst>
                <a:ext uri="{FF2B5EF4-FFF2-40B4-BE49-F238E27FC236}">
                  <a16:creationId xmlns:a16="http://schemas.microsoft.com/office/drawing/2014/main" id="{AA544F3D-5138-46EB-A257-FCF916792A48}"/>
                </a:ext>
              </a:extLst>
            </p:cNvPr>
            <p:cNvSpPr/>
            <p:nvPr/>
          </p:nvSpPr>
          <p:spPr>
            <a:xfrm flipH="1">
              <a:off x="7717466" y="3015512"/>
              <a:ext cx="234522" cy="177610"/>
            </a:xfrm>
            <a:custGeom>
              <a:avLst/>
              <a:gdLst/>
              <a:ahLst/>
              <a:cxnLst/>
              <a:rect l="l" t="t" r="r" b="b"/>
              <a:pathLst>
                <a:path w="8600" h="6513" extrusionOk="0">
                  <a:moveTo>
                    <a:pt x="0" y="0"/>
                  </a:moveTo>
                  <a:lnTo>
                    <a:pt x="0" y="0"/>
                  </a:lnTo>
                  <a:cubicBezTo>
                    <a:pt x="527" y="1412"/>
                    <a:pt x="1223" y="2909"/>
                    <a:pt x="1834" y="4405"/>
                  </a:cubicBezTo>
                  <a:cubicBezTo>
                    <a:pt x="2192" y="4574"/>
                    <a:pt x="2635" y="4658"/>
                    <a:pt x="2993" y="4742"/>
                  </a:cubicBezTo>
                  <a:cubicBezTo>
                    <a:pt x="2719" y="4215"/>
                    <a:pt x="2550" y="3688"/>
                    <a:pt x="2276" y="3077"/>
                  </a:cubicBezTo>
                  <a:cubicBezTo>
                    <a:pt x="2108" y="2719"/>
                    <a:pt x="2466" y="2466"/>
                    <a:pt x="2719" y="2466"/>
                  </a:cubicBezTo>
                  <a:cubicBezTo>
                    <a:pt x="2993" y="2466"/>
                    <a:pt x="3162" y="2550"/>
                    <a:pt x="3246" y="2824"/>
                  </a:cubicBezTo>
                  <a:cubicBezTo>
                    <a:pt x="3604" y="3604"/>
                    <a:pt x="3941" y="4405"/>
                    <a:pt x="4300" y="5185"/>
                  </a:cubicBezTo>
                  <a:cubicBezTo>
                    <a:pt x="5712" y="5627"/>
                    <a:pt x="7208" y="6070"/>
                    <a:pt x="8599" y="6513"/>
                  </a:cubicBezTo>
                  <a:cubicBezTo>
                    <a:pt x="8346" y="5269"/>
                    <a:pt x="8072" y="3962"/>
                    <a:pt x="7904" y="2719"/>
                  </a:cubicBezTo>
                  <a:cubicBezTo>
                    <a:pt x="6049" y="2108"/>
                    <a:pt x="4300" y="1496"/>
                    <a:pt x="2466" y="885"/>
                  </a:cubicBezTo>
                  <a:lnTo>
                    <a:pt x="2466" y="885"/>
                  </a:lnTo>
                  <a:cubicBezTo>
                    <a:pt x="2635" y="1244"/>
                    <a:pt x="2276" y="1581"/>
                    <a:pt x="1939" y="1581"/>
                  </a:cubicBezTo>
                  <a:cubicBezTo>
                    <a:pt x="1834" y="1581"/>
                    <a:pt x="1665" y="1496"/>
                    <a:pt x="1581" y="1328"/>
                  </a:cubicBezTo>
                  <a:cubicBezTo>
                    <a:pt x="1497" y="1054"/>
                    <a:pt x="1307" y="801"/>
                    <a:pt x="1223" y="443"/>
                  </a:cubicBezTo>
                  <a:cubicBezTo>
                    <a:pt x="780" y="358"/>
                    <a:pt x="358" y="19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0530;p62">
              <a:extLst>
                <a:ext uri="{FF2B5EF4-FFF2-40B4-BE49-F238E27FC236}">
                  <a16:creationId xmlns:a16="http://schemas.microsoft.com/office/drawing/2014/main" id="{73929656-DB50-4DAC-9948-C8760B3BDC74}"/>
                </a:ext>
              </a:extLst>
            </p:cNvPr>
            <p:cNvSpPr/>
            <p:nvPr/>
          </p:nvSpPr>
          <p:spPr>
            <a:xfrm flipH="1">
              <a:off x="7678961" y="3224127"/>
              <a:ext cx="184536" cy="172455"/>
            </a:xfrm>
            <a:custGeom>
              <a:avLst/>
              <a:gdLst/>
              <a:ahLst/>
              <a:cxnLst/>
              <a:rect l="l" t="t" r="r" b="b"/>
              <a:pathLst>
                <a:path w="6767" h="6324" extrusionOk="0">
                  <a:moveTo>
                    <a:pt x="1" y="1"/>
                  </a:moveTo>
                  <a:cubicBezTo>
                    <a:pt x="696" y="1581"/>
                    <a:pt x="1413" y="3162"/>
                    <a:pt x="2108" y="4743"/>
                  </a:cubicBezTo>
                  <a:cubicBezTo>
                    <a:pt x="3689" y="5270"/>
                    <a:pt x="5186" y="5797"/>
                    <a:pt x="6766" y="6324"/>
                  </a:cubicBezTo>
                  <a:cubicBezTo>
                    <a:pt x="6492" y="4827"/>
                    <a:pt x="6155" y="3331"/>
                    <a:pt x="5881" y="1750"/>
                  </a:cubicBezTo>
                  <a:cubicBezTo>
                    <a:pt x="3963" y="1223"/>
                    <a:pt x="1940" y="61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0531;p62">
              <a:extLst>
                <a:ext uri="{FF2B5EF4-FFF2-40B4-BE49-F238E27FC236}">
                  <a16:creationId xmlns:a16="http://schemas.microsoft.com/office/drawing/2014/main" id="{440E4DC2-F904-4BEC-B539-43A9712593B5}"/>
                </a:ext>
              </a:extLst>
            </p:cNvPr>
            <p:cNvSpPr/>
            <p:nvPr/>
          </p:nvSpPr>
          <p:spPr>
            <a:xfrm flipH="1">
              <a:off x="7539974" y="2601117"/>
              <a:ext cx="91409" cy="229913"/>
            </a:xfrm>
            <a:custGeom>
              <a:avLst/>
              <a:gdLst/>
              <a:ahLst/>
              <a:cxnLst/>
              <a:rect l="l" t="t" r="r" b="b"/>
              <a:pathLst>
                <a:path w="3352" h="843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275" y="274"/>
                    <a:pt x="1582" y="3689"/>
                    <a:pt x="3352" y="8431"/>
                  </a:cubicBezTo>
                  <a:lnTo>
                    <a:pt x="3352" y="8431"/>
                  </a:lnTo>
                  <a:cubicBezTo>
                    <a:pt x="1582" y="3689"/>
                    <a:pt x="275" y="274"/>
                    <a:pt x="1" y="0"/>
                  </a:cubicBezTo>
                  <a:close/>
                </a:path>
              </a:pathLst>
            </a:custGeom>
            <a:solidFill>
              <a:srgbClr val="191D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0532;p62">
              <a:extLst>
                <a:ext uri="{FF2B5EF4-FFF2-40B4-BE49-F238E27FC236}">
                  <a16:creationId xmlns:a16="http://schemas.microsoft.com/office/drawing/2014/main" id="{0F82596F-CCE6-4FF7-8B42-2318DDE44262}"/>
                </a:ext>
              </a:extLst>
            </p:cNvPr>
            <p:cNvSpPr/>
            <p:nvPr/>
          </p:nvSpPr>
          <p:spPr>
            <a:xfrm flipH="1">
              <a:off x="7470409" y="2601117"/>
              <a:ext cx="340275" cy="414422"/>
            </a:xfrm>
            <a:custGeom>
              <a:avLst/>
              <a:gdLst/>
              <a:ahLst/>
              <a:cxnLst/>
              <a:rect l="l" t="t" r="r" b="b"/>
              <a:pathLst>
                <a:path w="12478" h="15197" extrusionOk="0">
                  <a:moveTo>
                    <a:pt x="6576" y="0"/>
                  </a:moveTo>
                  <a:cubicBezTo>
                    <a:pt x="6766" y="190"/>
                    <a:pt x="7546" y="2214"/>
                    <a:pt x="8683" y="5269"/>
                  </a:cubicBezTo>
                  <a:cubicBezTo>
                    <a:pt x="5880" y="4131"/>
                    <a:pt x="2993" y="2993"/>
                    <a:pt x="84" y="1771"/>
                  </a:cubicBezTo>
                  <a:lnTo>
                    <a:pt x="0" y="1855"/>
                  </a:lnTo>
                  <a:cubicBezTo>
                    <a:pt x="84" y="2824"/>
                    <a:pt x="253" y="3794"/>
                    <a:pt x="443" y="4848"/>
                  </a:cubicBezTo>
                  <a:cubicBezTo>
                    <a:pt x="3520" y="6070"/>
                    <a:pt x="6576" y="7293"/>
                    <a:pt x="9737" y="8536"/>
                  </a:cubicBezTo>
                  <a:cubicBezTo>
                    <a:pt x="9737" y="8431"/>
                    <a:pt x="9843" y="8431"/>
                    <a:pt x="9927" y="8431"/>
                  </a:cubicBezTo>
                  <a:cubicBezTo>
                    <a:pt x="8157" y="3689"/>
                    <a:pt x="6850" y="275"/>
                    <a:pt x="6576" y="0"/>
                  </a:cubicBezTo>
                  <a:close/>
                  <a:moveTo>
                    <a:pt x="10264" y="9316"/>
                  </a:moveTo>
                  <a:lnTo>
                    <a:pt x="10264" y="9316"/>
                  </a:lnTo>
                  <a:cubicBezTo>
                    <a:pt x="10565" y="10146"/>
                    <a:pt x="10866" y="10987"/>
                    <a:pt x="11193" y="11850"/>
                  </a:cubicBezTo>
                  <a:lnTo>
                    <a:pt x="11193" y="11850"/>
                  </a:lnTo>
                  <a:cubicBezTo>
                    <a:pt x="11206" y="11855"/>
                    <a:pt x="11220" y="11861"/>
                    <a:pt x="11234" y="11866"/>
                  </a:cubicBezTo>
                  <a:cubicBezTo>
                    <a:pt x="10896" y="10981"/>
                    <a:pt x="10622" y="10201"/>
                    <a:pt x="10264" y="9316"/>
                  </a:cubicBezTo>
                  <a:close/>
                  <a:moveTo>
                    <a:pt x="9210" y="11171"/>
                  </a:moveTo>
                  <a:cubicBezTo>
                    <a:pt x="9484" y="11866"/>
                    <a:pt x="10454" y="12477"/>
                    <a:pt x="11676" y="13088"/>
                  </a:cubicBezTo>
                  <a:cubicBezTo>
                    <a:pt x="11507" y="12670"/>
                    <a:pt x="11347" y="12257"/>
                    <a:pt x="11193" y="11850"/>
                  </a:cubicBezTo>
                  <a:lnTo>
                    <a:pt x="11193" y="11850"/>
                  </a:lnTo>
                  <a:cubicBezTo>
                    <a:pt x="10511" y="11585"/>
                    <a:pt x="9830" y="11418"/>
                    <a:pt x="9210" y="11171"/>
                  </a:cubicBezTo>
                  <a:close/>
                  <a:moveTo>
                    <a:pt x="885" y="7819"/>
                  </a:moveTo>
                  <a:cubicBezTo>
                    <a:pt x="1054" y="8873"/>
                    <a:pt x="1223" y="9927"/>
                    <a:pt x="1412" y="10981"/>
                  </a:cubicBezTo>
                  <a:cubicBezTo>
                    <a:pt x="3162" y="11697"/>
                    <a:pt x="4995" y="12393"/>
                    <a:pt x="6766" y="13088"/>
                  </a:cubicBezTo>
                  <a:cubicBezTo>
                    <a:pt x="8683" y="13805"/>
                    <a:pt x="10538" y="14501"/>
                    <a:pt x="12477" y="15196"/>
                  </a:cubicBezTo>
                  <a:cubicBezTo>
                    <a:pt x="12372" y="14943"/>
                    <a:pt x="12288" y="14669"/>
                    <a:pt x="12203" y="14416"/>
                  </a:cubicBezTo>
                  <a:cubicBezTo>
                    <a:pt x="10264" y="13615"/>
                    <a:pt x="8599" y="12646"/>
                    <a:pt x="8262" y="11423"/>
                  </a:cubicBezTo>
                  <a:cubicBezTo>
                    <a:pt x="8157" y="11171"/>
                    <a:pt x="8072" y="10981"/>
                    <a:pt x="8072" y="10728"/>
                  </a:cubicBezTo>
                  <a:cubicBezTo>
                    <a:pt x="5712" y="9843"/>
                    <a:pt x="3330" y="8873"/>
                    <a:pt x="885" y="7819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0533;p62">
              <a:extLst>
                <a:ext uri="{FF2B5EF4-FFF2-40B4-BE49-F238E27FC236}">
                  <a16:creationId xmlns:a16="http://schemas.microsoft.com/office/drawing/2014/main" id="{0A0F034C-AA6C-415F-8313-1158E7E0C9BB}"/>
                </a:ext>
              </a:extLst>
            </p:cNvPr>
            <p:cNvSpPr/>
            <p:nvPr/>
          </p:nvSpPr>
          <p:spPr>
            <a:xfrm flipH="1">
              <a:off x="7631356" y="260111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81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0534;p62">
              <a:extLst>
                <a:ext uri="{FF2B5EF4-FFF2-40B4-BE49-F238E27FC236}">
                  <a16:creationId xmlns:a16="http://schemas.microsoft.com/office/drawing/2014/main" id="{3D0F67D3-1BA4-4D52-B515-A705D42BB2EC}"/>
                </a:ext>
              </a:extLst>
            </p:cNvPr>
            <p:cNvSpPr/>
            <p:nvPr/>
          </p:nvSpPr>
          <p:spPr>
            <a:xfrm flipH="1">
              <a:off x="7573871" y="2601117"/>
              <a:ext cx="234522" cy="143713"/>
            </a:xfrm>
            <a:custGeom>
              <a:avLst/>
              <a:gdLst/>
              <a:ahLst/>
              <a:cxnLst/>
              <a:rect l="l" t="t" r="r" b="b"/>
              <a:pathLst>
                <a:path w="8600" h="5270" extrusionOk="0">
                  <a:moveTo>
                    <a:pt x="6239" y="0"/>
                  </a:moveTo>
                  <a:cubicBezTo>
                    <a:pt x="5438" y="0"/>
                    <a:pt x="2804" y="801"/>
                    <a:pt x="0" y="1771"/>
                  </a:cubicBezTo>
                  <a:cubicBezTo>
                    <a:pt x="2909" y="2993"/>
                    <a:pt x="5796" y="4131"/>
                    <a:pt x="8599" y="5269"/>
                  </a:cubicBezTo>
                  <a:cubicBezTo>
                    <a:pt x="7461" y="2213"/>
                    <a:pt x="6682" y="190"/>
                    <a:pt x="6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0535;p62">
              <a:extLst>
                <a:ext uri="{FF2B5EF4-FFF2-40B4-BE49-F238E27FC236}">
                  <a16:creationId xmlns:a16="http://schemas.microsoft.com/office/drawing/2014/main" id="{38A9663C-CCFD-4AC1-8679-9A4EAA52D954}"/>
                </a:ext>
              </a:extLst>
            </p:cNvPr>
            <p:cNvSpPr/>
            <p:nvPr/>
          </p:nvSpPr>
          <p:spPr>
            <a:xfrm flipH="1">
              <a:off x="7504332" y="3008613"/>
              <a:ext cx="248893" cy="146004"/>
            </a:xfrm>
            <a:custGeom>
              <a:avLst/>
              <a:gdLst/>
              <a:ahLst/>
              <a:cxnLst/>
              <a:rect l="l" t="t" r="r" b="b"/>
              <a:pathLst>
                <a:path w="9127" h="5354" extrusionOk="0">
                  <a:moveTo>
                    <a:pt x="6935" y="2445"/>
                  </a:moveTo>
                  <a:cubicBezTo>
                    <a:pt x="6935" y="2635"/>
                    <a:pt x="7103" y="2803"/>
                    <a:pt x="7293" y="2888"/>
                  </a:cubicBezTo>
                  <a:cubicBezTo>
                    <a:pt x="7546" y="3077"/>
                    <a:pt x="8073" y="3246"/>
                    <a:pt x="9042" y="3246"/>
                  </a:cubicBezTo>
                  <a:lnTo>
                    <a:pt x="9127" y="3246"/>
                  </a:lnTo>
                  <a:cubicBezTo>
                    <a:pt x="8431" y="2972"/>
                    <a:pt x="7736" y="2719"/>
                    <a:pt x="6935" y="244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69" y="970"/>
                    <a:pt x="359" y="2023"/>
                    <a:pt x="528" y="2972"/>
                  </a:cubicBezTo>
                  <a:cubicBezTo>
                    <a:pt x="2720" y="3773"/>
                    <a:pt x="4911" y="4553"/>
                    <a:pt x="7019" y="5353"/>
                  </a:cubicBezTo>
                  <a:cubicBezTo>
                    <a:pt x="7293" y="5185"/>
                    <a:pt x="7462" y="5079"/>
                    <a:pt x="7630" y="4995"/>
                  </a:cubicBezTo>
                  <a:cubicBezTo>
                    <a:pt x="8073" y="4742"/>
                    <a:pt x="8515" y="4468"/>
                    <a:pt x="9042" y="4215"/>
                  </a:cubicBezTo>
                  <a:cubicBezTo>
                    <a:pt x="7989" y="4215"/>
                    <a:pt x="7209" y="4026"/>
                    <a:pt x="6766" y="3773"/>
                  </a:cubicBezTo>
                  <a:cubicBezTo>
                    <a:pt x="6324" y="3414"/>
                    <a:pt x="5965" y="3077"/>
                    <a:pt x="5965" y="2550"/>
                  </a:cubicBezTo>
                  <a:lnTo>
                    <a:pt x="5965" y="2276"/>
                  </a:lnTo>
                  <a:lnTo>
                    <a:pt x="5965" y="2108"/>
                  </a:lnTo>
                  <a:cubicBezTo>
                    <a:pt x="3942" y="1391"/>
                    <a:pt x="2024" y="696"/>
                    <a:pt x="1" y="0"/>
                  </a:cubicBezTo>
                  <a:close/>
                </a:path>
              </a:pathLst>
            </a:custGeom>
            <a:solidFill>
              <a:srgbClr val="C4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0536;p62">
              <a:extLst>
                <a:ext uri="{FF2B5EF4-FFF2-40B4-BE49-F238E27FC236}">
                  <a16:creationId xmlns:a16="http://schemas.microsoft.com/office/drawing/2014/main" id="{BBAB7ADB-66C2-4903-83A9-3846DD008086}"/>
                </a:ext>
              </a:extLst>
            </p:cNvPr>
            <p:cNvSpPr/>
            <p:nvPr/>
          </p:nvSpPr>
          <p:spPr>
            <a:xfrm flipH="1">
              <a:off x="7626175" y="3193094"/>
              <a:ext cx="93700" cy="102917"/>
            </a:xfrm>
            <a:custGeom>
              <a:avLst/>
              <a:gdLst/>
              <a:ahLst/>
              <a:cxnLst/>
              <a:rect l="l" t="t" r="r" b="b"/>
              <a:pathLst>
                <a:path w="3436" h="3774" extrusionOk="0">
                  <a:moveTo>
                    <a:pt x="0" y="1"/>
                  </a:moveTo>
                  <a:lnTo>
                    <a:pt x="0" y="1"/>
                  </a:lnTo>
                  <a:cubicBezTo>
                    <a:pt x="190" y="949"/>
                    <a:pt x="358" y="1919"/>
                    <a:pt x="527" y="2888"/>
                  </a:cubicBezTo>
                  <a:cubicBezTo>
                    <a:pt x="1497" y="3246"/>
                    <a:pt x="2466" y="3499"/>
                    <a:pt x="3436" y="3773"/>
                  </a:cubicBezTo>
                  <a:cubicBezTo>
                    <a:pt x="2466" y="2361"/>
                    <a:pt x="1855" y="1392"/>
                    <a:pt x="1855" y="1223"/>
                  </a:cubicBezTo>
                  <a:lnTo>
                    <a:pt x="1855" y="1139"/>
                  </a:lnTo>
                  <a:cubicBezTo>
                    <a:pt x="1939" y="1054"/>
                    <a:pt x="2023" y="865"/>
                    <a:pt x="2382" y="696"/>
                  </a:cubicBezTo>
                  <a:cubicBezTo>
                    <a:pt x="1581" y="422"/>
                    <a:pt x="801" y="169"/>
                    <a:pt x="0" y="1"/>
                  </a:cubicBezTo>
                  <a:close/>
                </a:path>
              </a:pathLst>
            </a:custGeom>
            <a:solidFill>
              <a:srgbClr val="C4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0537;p62">
              <a:extLst>
                <a:ext uri="{FF2B5EF4-FFF2-40B4-BE49-F238E27FC236}">
                  <a16:creationId xmlns:a16="http://schemas.microsoft.com/office/drawing/2014/main" id="{F3AFDBEF-1B46-414A-913C-86A56135DB02}"/>
                </a:ext>
              </a:extLst>
            </p:cNvPr>
            <p:cNvSpPr/>
            <p:nvPr/>
          </p:nvSpPr>
          <p:spPr>
            <a:xfrm flipH="1">
              <a:off x="7422713" y="3396556"/>
              <a:ext cx="258656" cy="270737"/>
            </a:xfrm>
            <a:custGeom>
              <a:avLst/>
              <a:gdLst/>
              <a:ahLst/>
              <a:cxnLst/>
              <a:rect l="l" t="t" r="r" b="b"/>
              <a:pathLst>
                <a:path w="9485" h="9928" extrusionOk="0">
                  <a:moveTo>
                    <a:pt x="0" y="1"/>
                  </a:moveTo>
                  <a:lnTo>
                    <a:pt x="0" y="1"/>
                  </a:lnTo>
                  <a:cubicBezTo>
                    <a:pt x="253" y="1054"/>
                    <a:pt x="443" y="2024"/>
                    <a:pt x="611" y="3078"/>
                  </a:cubicBezTo>
                  <a:cubicBezTo>
                    <a:pt x="3604" y="4131"/>
                    <a:pt x="6576" y="5080"/>
                    <a:pt x="9485" y="6134"/>
                  </a:cubicBezTo>
                  <a:cubicBezTo>
                    <a:pt x="8515" y="4911"/>
                    <a:pt x="7461" y="3605"/>
                    <a:pt x="6407" y="2277"/>
                  </a:cubicBezTo>
                  <a:cubicBezTo>
                    <a:pt x="4300" y="1497"/>
                    <a:pt x="2192" y="780"/>
                    <a:pt x="0" y="1"/>
                  </a:cubicBezTo>
                  <a:close/>
                  <a:moveTo>
                    <a:pt x="1138" y="5607"/>
                  </a:moveTo>
                  <a:cubicBezTo>
                    <a:pt x="1412" y="6661"/>
                    <a:pt x="1581" y="7714"/>
                    <a:pt x="1834" y="8768"/>
                  </a:cubicBezTo>
                  <a:cubicBezTo>
                    <a:pt x="2888" y="9126"/>
                    <a:pt x="3857" y="9569"/>
                    <a:pt x="4911" y="9927"/>
                  </a:cubicBezTo>
                  <a:cubicBezTo>
                    <a:pt x="6154" y="9569"/>
                    <a:pt x="7461" y="9126"/>
                    <a:pt x="8958" y="8684"/>
                  </a:cubicBezTo>
                  <a:cubicBezTo>
                    <a:pt x="6407" y="7630"/>
                    <a:pt x="3773" y="6661"/>
                    <a:pt x="1138" y="5607"/>
                  </a:cubicBezTo>
                  <a:close/>
                </a:path>
              </a:pathLst>
            </a:custGeom>
            <a:solidFill>
              <a:srgbClr val="C4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0538;p62">
              <a:extLst>
                <a:ext uri="{FF2B5EF4-FFF2-40B4-BE49-F238E27FC236}">
                  <a16:creationId xmlns:a16="http://schemas.microsoft.com/office/drawing/2014/main" id="{E94E055F-697F-4F97-ACA2-237095FEE82B}"/>
                </a:ext>
              </a:extLst>
            </p:cNvPr>
            <p:cNvSpPr/>
            <p:nvPr/>
          </p:nvSpPr>
          <p:spPr>
            <a:xfrm flipH="1">
              <a:off x="7504332" y="2733295"/>
              <a:ext cx="294298" cy="191435"/>
            </a:xfrm>
            <a:custGeom>
              <a:avLst/>
              <a:gdLst/>
              <a:ahLst/>
              <a:cxnLst/>
              <a:rect l="l" t="t" r="r" b="b"/>
              <a:pathLst>
                <a:path w="10792" h="7020" extrusionOk="0">
                  <a:moveTo>
                    <a:pt x="1" y="1"/>
                  </a:moveTo>
                  <a:cubicBezTo>
                    <a:pt x="169" y="949"/>
                    <a:pt x="254" y="2003"/>
                    <a:pt x="443" y="2972"/>
                  </a:cubicBezTo>
                  <a:cubicBezTo>
                    <a:pt x="2888" y="4026"/>
                    <a:pt x="5270" y="4996"/>
                    <a:pt x="7630" y="5881"/>
                  </a:cubicBezTo>
                  <a:cubicBezTo>
                    <a:pt x="7630" y="5523"/>
                    <a:pt x="7820" y="5080"/>
                    <a:pt x="7989" y="4743"/>
                  </a:cubicBezTo>
                  <a:cubicBezTo>
                    <a:pt x="8347" y="4216"/>
                    <a:pt x="8768" y="3858"/>
                    <a:pt x="9295" y="3689"/>
                  </a:cubicBezTo>
                  <a:cubicBezTo>
                    <a:pt x="6134" y="2446"/>
                    <a:pt x="3078" y="1223"/>
                    <a:pt x="1" y="1"/>
                  </a:cubicBezTo>
                  <a:close/>
                  <a:moveTo>
                    <a:pt x="9822" y="4469"/>
                  </a:moveTo>
                  <a:cubicBezTo>
                    <a:pt x="9485" y="4553"/>
                    <a:pt x="9211" y="4827"/>
                    <a:pt x="8958" y="5164"/>
                  </a:cubicBezTo>
                  <a:lnTo>
                    <a:pt x="8874" y="5270"/>
                  </a:lnTo>
                  <a:cubicBezTo>
                    <a:pt x="8684" y="5607"/>
                    <a:pt x="8600" y="5881"/>
                    <a:pt x="8684" y="6218"/>
                  </a:cubicBezTo>
                  <a:cubicBezTo>
                    <a:pt x="8684" y="6218"/>
                    <a:pt x="8768" y="6218"/>
                    <a:pt x="8768" y="6324"/>
                  </a:cubicBezTo>
                  <a:cubicBezTo>
                    <a:pt x="9401" y="6576"/>
                    <a:pt x="10096" y="6745"/>
                    <a:pt x="10792" y="7019"/>
                  </a:cubicBezTo>
                  <a:cubicBezTo>
                    <a:pt x="10454" y="6134"/>
                    <a:pt x="10180" y="5354"/>
                    <a:pt x="9822" y="44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0539;p62">
              <a:extLst>
                <a:ext uri="{FF2B5EF4-FFF2-40B4-BE49-F238E27FC236}">
                  <a16:creationId xmlns:a16="http://schemas.microsoft.com/office/drawing/2014/main" id="{54199F4A-991C-4135-9101-54E4B982DF85}"/>
                </a:ext>
              </a:extLst>
            </p:cNvPr>
            <p:cNvSpPr/>
            <p:nvPr/>
          </p:nvSpPr>
          <p:spPr>
            <a:xfrm flipH="1">
              <a:off x="7444557" y="2900542"/>
              <a:ext cx="327622" cy="196589"/>
            </a:xfrm>
            <a:custGeom>
              <a:avLst/>
              <a:gdLst/>
              <a:ahLst/>
              <a:cxnLst/>
              <a:rect l="l" t="t" r="r" b="b"/>
              <a:pathLst>
                <a:path w="12014" h="7209" extrusionOk="0">
                  <a:moveTo>
                    <a:pt x="0" y="1"/>
                  </a:moveTo>
                  <a:cubicBezTo>
                    <a:pt x="253" y="1329"/>
                    <a:pt x="422" y="2635"/>
                    <a:pt x="696" y="3963"/>
                  </a:cubicBezTo>
                  <a:cubicBezTo>
                    <a:pt x="2719" y="4659"/>
                    <a:pt x="4637" y="5354"/>
                    <a:pt x="6660" y="6071"/>
                  </a:cubicBezTo>
                  <a:cubicBezTo>
                    <a:pt x="6660" y="5797"/>
                    <a:pt x="6850" y="5544"/>
                    <a:pt x="7019" y="5270"/>
                  </a:cubicBezTo>
                  <a:cubicBezTo>
                    <a:pt x="7630" y="4659"/>
                    <a:pt x="8768" y="4490"/>
                    <a:pt x="10180" y="4490"/>
                  </a:cubicBezTo>
                  <a:cubicBezTo>
                    <a:pt x="10538" y="4490"/>
                    <a:pt x="10791" y="4490"/>
                    <a:pt x="11149" y="4574"/>
                  </a:cubicBezTo>
                  <a:cubicBezTo>
                    <a:pt x="11149" y="4406"/>
                    <a:pt x="11065" y="4300"/>
                    <a:pt x="11065" y="4216"/>
                  </a:cubicBezTo>
                  <a:cubicBezTo>
                    <a:pt x="9126" y="3521"/>
                    <a:pt x="7271" y="2825"/>
                    <a:pt x="5354" y="2108"/>
                  </a:cubicBezTo>
                  <a:cubicBezTo>
                    <a:pt x="3583" y="1413"/>
                    <a:pt x="1750" y="717"/>
                    <a:pt x="0" y="1"/>
                  </a:cubicBezTo>
                  <a:close/>
                  <a:moveTo>
                    <a:pt x="10180" y="5544"/>
                  </a:moveTo>
                  <a:cubicBezTo>
                    <a:pt x="9042" y="5544"/>
                    <a:pt x="8072" y="5628"/>
                    <a:pt x="7714" y="5986"/>
                  </a:cubicBezTo>
                  <a:cubicBezTo>
                    <a:pt x="7714" y="6071"/>
                    <a:pt x="7630" y="6155"/>
                    <a:pt x="7630" y="6239"/>
                  </a:cubicBezTo>
                  <a:lnTo>
                    <a:pt x="7630" y="6324"/>
                  </a:lnTo>
                  <a:lnTo>
                    <a:pt x="7630" y="6408"/>
                  </a:lnTo>
                  <a:cubicBezTo>
                    <a:pt x="8431" y="6682"/>
                    <a:pt x="9126" y="6935"/>
                    <a:pt x="9822" y="7209"/>
                  </a:cubicBezTo>
                  <a:lnTo>
                    <a:pt x="9906" y="7209"/>
                  </a:lnTo>
                  <a:cubicBezTo>
                    <a:pt x="10433" y="7209"/>
                    <a:pt x="11149" y="7125"/>
                    <a:pt x="12014" y="6935"/>
                  </a:cubicBezTo>
                  <a:cubicBezTo>
                    <a:pt x="11929" y="6682"/>
                    <a:pt x="11845" y="6408"/>
                    <a:pt x="11761" y="6155"/>
                  </a:cubicBezTo>
                  <a:cubicBezTo>
                    <a:pt x="11676" y="5986"/>
                    <a:pt x="11592" y="5797"/>
                    <a:pt x="11592" y="55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10540;p62">
              <a:extLst>
                <a:ext uri="{FF2B5EF4-FFF2-40B4-BE49-F238E27FC236}">
                  <a16:creationId xmlns:a16="http://schemas.microsoft.com/office/drawing/2014/main" id="{DD6DB63B-6CF5-4D84-81AD-8845951A89A3}"/>
                </a:ext>
              </a:extLst>
            </p:cNvPr>
            <p:cNvSpPr/>
            <p:nvPr/>
          </p:nvSpPr>
          <p:spPr>
            <a:xfrm flipH="1">
              <a:off x="7561790" y="3089632"/>
              <a:ext cx="177064" cy="122470"/>
            </a:xfrm>
            <a:custGeom>
              <a:avLst/>
              <a:gdLst/>
              <a:ahLst/>
              <a:cxnLst/>
              <a:rect l="l" t="t" r="r" b="b"/>
              <a:pathLst>
                <a:path w="6493" h="4491" extrusionOk="0">
                  <a:moveTo>
                    <a:pt x="1" y="1"/>
                  </a:moveTo>
                  <a:cubicBezTo>
                    <a:pt x="169" y="1244"/>
                    <a:pt x="443" y="2551"/>
                    <a:pt x="696" y="3795"/>
                  </a:cubicBezTo>
                  <a:cubicBezTo>
                    <a:pt x="1497" y="3963"/>
                    <a:pt x="2277" y="4216"/>
                    <a:pt x="3078" y="4490"/>
                  </a:cubicBezTo>
                  <a:cubicBezTo>
                    <a:pt x="3689" y="3963"/>
                    <a:pt x="4911" y="3268"/>
                    <a:pt x="6492" y="2382"/>
                  </a:cubicBezTo>
                  <a:cubicBezTo>
                    <a:pt x="4384" y="1582"/>
                    <a:pt x="2193" y="80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10541;p62">
              <a:extLst>
                <a:ext uri="{FF2B5EF4-FFF2-40B4-BE49-F238E27FC236}">
                  <a16:creationId xmlns:a16="http://schemas.microsoft.com/office/drawing/2014/main" id="{025E928A-ACD1-42D3-8CB9-5357A9C03201}"/>
                </a:ext>
              </a:extLst>
            </p:cNvPr>
            <p:cNvSpPr/>
            <p:nvPr/>
          </p:nvSpPr>
          <p:spPr>
            <a:xfrm flipH="1">
              <a:off x="7506623" y="3271850"/>
              <a:ext cx="198880" cy="186799"/>
            </a:xfrm>
            <a:custGeom>
              <a:avLst/>
              <a:gdLst/>
              <a:ahLst/>
              <a:cxnLst/>
              <a:rect l="l" t="t" r="r" b="b"/>
              <a:pathLst>
                <a:path w="7293" h="6850" extrusionOk="0">
                  <a:moveTo>
                    <a:pt x="0" y="0"/>
                  </a:moveTo>
                  <a:lnTo>
                    <a:pt x="0" y="0"/>
                  </a:lnTo>
                  <a:cubicBezTo>
                    <a:pt x="274" y="1581"/>
                    <a:pt x="611" y="3077"/>
                    <a:pt x="885" y="4574"/>
                  </a:cubicBezTo>
                  <a:cubicBezTo>
                    <a:pt x="3077" y="5353"/>
                    <a:pt x="5185" y="6070"/>
                    <a:pt x="7292" y="6850"/>
                  </a:cubicBezTo>
                  <a:cubicBezTo>
                    <a:pt x="5627" y="4658"/>
                    <a:pt x="4047" y="2466"/>
                    <a:pt x="2909" y="885"/>
                  </a:cubicBezTo>
                  <a:cubicBezTo>
                    <a:pt x="1939" y="611"/>
                    <a:pt x="970" y="3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0542;p62">
              <a:extLst>
                <a:ext uri="{FF2B5EF4-FFF2-40B4-BE49-F238E27FC236}">
                  <a16:creationId xmlns:a16="http://schemas.microsoft.com/office/drawing/2014/main" id="{AE08994F-CFC9-4263-9904-45A1A277C76C}"/>
                </a:ext>
              </a:extLst>
            </p:cNvPr>
            <p:cNvSpPr/>
            <p:nvPr/>
          </p:nvSpPr>
          <p:spPr>
            <a:xfrm flipH="1">
              <a:off x="7887121" y="2781017"/>
              <a:ext cx="117834" cy="258656"/>
            </a:xfrm>
            <a:custGeom>
              <a:avLst/>
              <a:gdLst/>
              <a:ahLst/>
              <a:cxnLst/>
              <a:rect l="l" t="t" r="r" b="b"/>
              <a:pathLst>
                <a:path w="4321" h="9485" extrusionOk="0">
                  <a:moveTo>
                    <a:pt x="633" y="0"/>
                  </a:moveTo>
                  <a:cubicBezTo>
                    <a:pt x="274" y="0"/>
                    <a:pt x="0" y="253"/>
                    <a:pt x="106" y="611"/>
                  </a:cubicBezTo>
                  <a:cubicBezTo>
                    <a:pt x="106" y="696"/>
                    <a:pt x="106" y="780"/>
                    <a:pt x="190" y="885"/>
                  </a:cubicBezTo>
                  <a:cubicBezTo>
                    <a:pt x="527" y="1054"/>
                    <a:pt x="970" y="1222"/>
                    <a:pt x="1328" y="1412"/>
                  </a:cubicBezTo>
                  <a:cubicBezTo>
                    <a:pt x="1244" y="1054"/>
                    <a:pt x="1160" y="696"/>
                    <a:pt x="1054" y="358"/>
                  </a:cubicBezTo>
                  <a:cubicBezTo>
                    <a:pt x="970" y="169"/>
                    <a:pt x="801" y="0"/>
                    <a:pt x="633" y="0"/>
                  </a:cubicBezTo>
                  <a:close/>
                  <a:moveTo>
                    <a:pt x="1771" y="5796"/>
                  </a:moveTo>
                  <a:cubicBezTo>
                    <a:pt x="2213" y="6934"/>
                    <a:pt x="2635" y="7988"/>
                    <a:pt x="3078" y="9042"/>
                  </a:cubicBezTo>
                  <a:cubicBezTo>
                    <a:pt x="3520" y="9210"/>
                    <a:pt x="3878" y="9316"/>
                    <a:pt x="4321" y="9484"/>
                  </a:cubicBezTo>
                  <a:lnTo>
                    <a:pt x="4321" y="9400"/>
                  </a:lnTo>
                  <a:cubicBezTo>
                    <a:pt x="3878" y="8346"/>
                    <a:pt x="3436" y="7292"/>
                    <a:pt x="2993" y="6239"/>
                  </a:cubicBezTo>
                  <a:cubicBezTo>
                    <a:pt x="2635" y="6049"/>
                    <a:pt x="2213" y="5965"/>
                    <a:pt x="1771" y="57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10543;p62">
              <a:extLst>
                <a:ext uri="{FF2B5EF4-FFF2-40B4-BE49-F238E27FC236}">
                  <a16:creationId xmlns:a16="http://schemas.microsoft.com/office/drawing/2014/main" id="{F884271B-43A2-472D-8FF9-09352432BB1A}"/>
                </a:ext>
              </a:extLst>
            </p:cNvPr>
            <p:cNvSpPr/>
            <p:nvPr/>
          </p:nvSpPr>
          <p:spPr>
            <a:xfrm flipH="1">
              <a:off x="7923309" y="2805151"/>
              <a:ext cx="76465" cy="146004"/>
            </a:xfrm>
            <a:custGeom>
              <a:avLst/>
              <a:gdLst/>
              <a:ahLst/>
              <a:cxnLst/>
              <a:rect l="l" t="t" r="r" b="b"/>
              <a:pathLst>
                <a:path w="2804" h="5354" extrusionOk="0">
                  <a:moveTo>
                    <a:pt x="0" y="0"/>
                  </a:moveTo>
                  <a:lnTo>
                    <a:pt x="0" y="0"/>
                  </a:lnTo>
                  <a:cubicBezTo>
                    <a:pt x="443" y="1665"/>
                    <a:pt x="1054" y="3330"/>
                    <a:pt x="1581" y="4911"/>
                  </a:cubicBezTo>
                  <a:cubicBezTo>
                    <a:pt x="2023" y="5080"/>
                    <a:pt x="2445" y="5164"/>
                    <a:pt x="2803" y="5354"/>
                  </a:cubicBezTo>
                  <a:cubicBezTo>
                    <a:pt x="2192" y="3773"/>
                    <a:pt x="1665" y="2108"/>
                    <a:pt x="1138" y="527"/>
                  </a:cubicBezTo>
                  <a:cubicBezTo>
                    <a:pt x="780" y="337"/>
                    <a:pt x="337" y="16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10544;p62">
              <a:extLst>
                <a:ext uri="{FF2B5EF4-FFF2-40B4-BE49-F238E27FC236}">
                  <a16:creationId xmlns:a16="http://schemas.microsoft.com/office/drawing/2014/main" id="{67F1391B-9943-4D28-BF6D-76ED910C3B64}"/>
                </a:ext>
              </a:extLst>
            </p:cNvPr>
            <p:cNvSpPr/>
            <p:nvPr/>
          </p:nvSpPr>
          <p:spPr>
            <a:xfrm flipH="1">
              <a:off x="7882513" y="3027565"/>
              <a:ext cx="38533" cy="31061"/>
            </a:xfrm>
            <a:custGeom>
              <a:avLst/>
              <a:gdLst/>
              <a:ahLst/>
              <a:cxnLst/>
              <a:rect l="l" t="t" r="r" b="b"/>
              <a:pathLst>
                <a:path w="1413" h="1139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359"/>
                    <a:pt x="275" y="612"/>
                    <a:pt x="359" y="886"/>
                  </a:cubicBezTo>
                  <a:cubicBezTo>
                    <a:pt x="443" y="1054"/>
                    <a:pt x="612" y="1139"/>
                    <a:pt x="717" y="1139"/>
                  </a:cubicBezTo>
                  <a:cubicBezTo>
                    <a:pt x="1054" y="1139"/>
                    <a:pt x="1413" y="802"/>
                    <a:pt x="1244" y="443"/>
                  </a:cubicBezTo>
                  <a:cubicBezTo>
                    <a:pt x="801" y="275"/>
                    <a:pt x="443" y="16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10545;p62">
              <a:extLst>
                <a:ext uri="{FF2B5EF4-FFF2-40B4-BE49-F238E27FC236}">
                  <a16:creationId xmlns:a16="http://schemas.microsoft.com/office/drawing/2014/main" id="{E7BBF5FB-B446-41BE-A521-D25A9D5826A9}"/>
                </a:ext>
              </a:extLst>
            </p:cNvPr>
            <p:cNvSpPr/>
            <p:nvPr/>
          </p:nvSpPr>
          <p:spPr>
            <a:xfrm flipH="1">
              <a:off x="7818128" y="3144826"/>
              <a:ext cx="54649" cy="55194"/>
            </a:xfrm>
            <a:custGeom>
              <a:avLst/>
              <a:gdLst/>
              <a:ahLst/>
              <a:cxnLst/>
              <a:rect l="l" t="t" r="r" b="b"/>
              <a:pathLst>
                <a:path w="2004" h="2024" extrusionOk="0">
                  <a:moveTo>
                    <a:pt x="1" y="0"/>
                  </a:moveTo>
                  <a:lnTo>
                    <a:pt x="1" y="0"/>
                  </a:lnTo>
                  <a:cubicBezTo>
                    <a:pt x="338" y="611"/>
                    <a:pt x="612" y="1244"/>
                    <a:pt x="865" y="1771"/>
                  </a:cubicBezTo>
                  <a:cubicBezTo>
                    <a:pt x="1055" y="1939"/>
                    <a:pt x="1139" y="2023"/>
                    <a:pt x="1308" y="2023"/>
                  </a:cubicBezTo>
                  <a:cubicBezTo>
                    <a:pt x="1666" y="2023"/>
                    <a:pt x="2003" y="1665"/>
                    <a:pt x="1750" y="1328"/>
                  </a:cubicBezTo>
                  <a:cubicBezTo>
                    <a:pt x="1666" y="970"/>
                    <a:pt x="1476" y="717"/>
                    <a:pt x="1308" y="443"/>
                  </a:cubicBezTo>
                  <a:cubicBezTo>
                    <a:pt x="865" y="274"/>
                    <a:pt x="422" y="19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10546;p62">
              <a:extLst>
                <a:ext uri="{FF2B5EF4-FFF2-40B4-BE49-F238E27FC236}">
                  <a16:creationId xmlns:a16="http://schemas.microsoft.com/office/drawing/2014/main" id="{E8DE4F12-F76B-442A-8522-A6D282A67390}"/>
                </a:ext>
              </a:extLst>
            </p:cNvPr>
            <p:cNvSpPr/>
            <p:nvPr/>
          </p:nvSpPr>
          <p:spPr>
            <a:xfrm flipH="1">
              <a:off x="7837108" y="3082733"/>
              <a:ext cx="59803" cy="74174"/>
            </a:xfrm>
            <a:custGeom>
              <a:avLst/>
              <a:gdLst/>
              <a:ahLst/>
              <a:cxnLst/>
              <a:rect l="l" t="t" r="r" b="b"/>
              <a:pathLst>
                <a:path w="2193" h="2720" extrusionOk="0">
                  <a:moveTo>
                    <a:pt x="612" y="1"/>
                  </a:moveTo>
                  <a:cubicBezTo>
                    <a:pt x="359" y="1"/>
                    <a:pt x="1" y="254"/>
                    <a:pt x="169" y="612"/>
                  </a:cubicBezTo>
                  <a:cubicBezTo>
                    <a:pt x="443" y="1223"/>
                    <a:pt x="612" y="1750"/>
                    <a:pt x="886" y="2277"/>
                  </a:cubicBezTo>
                  <a:cubicBezTo>
                    <a:pt x="1307" y="2467"/>
                    <a:pt x="1750" y="2551"/>
                    <a:pt x="2193" y="2720"/>
                  </a:cubicBezTo>
                  <a:cubicBezTo>
                    <a:pt x="1834" y="1940"/>
                    <a:pt x="1497" y="1139"/>
                    <a:pt x="1139" y="359"/>
                  </a:cubicBezTo>
                  <a:cubicBezTo>
                    <a:pt x="1055" y="85"/>
                    <a:pt x="886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0547;p62">
              <a:extLst>
                <a:ext uri="{FF2B5EF4-FFF2-40B4-BE49-F238E27FC236}">
                  <a16:creationId xmlns:a16="http://schemas.microsoft.com/office/drawing/2014/main" id="{1EA09338-1AE2-4DB5-9A63-A428DC9D9518}"/>
                </a:ext>
              </a:extLst>
            </p:cNvPr>
            <p:cNvSpPr/>
            <p:nvPr/>
          </p:nvSpPr>
          <p:spPr>
            <a:xfrm flipH="1">
              <a:off x="7619275" y="3612098"/>
              <a:ext cx="71884" cy="90836"/>
            </a:xfrm>
            <a:custGeom>
              <a:avLst/>
              <a:gdLst/>
              <a:ahLst/>
              <a:cxnLst/>
              <a:rect l="l" t="t" r="r" b="b"/>
              <a:pathLst>
                <a:path w="2636" h="3331" extrusionOk="0">
                  <a:moveTo>
                    <a:pt x="1" y="0"/>
                  </a:moveTo>
                  <a:cubicBezTo>
                    <a:pt x="528" y="1222"/>
                    <a:pt x="1139" y="2361"/>
                    <a:pt x="1582" y="3330"/>
                  </a:cubicBezTo>
                  <a:cubicBezTo>
                    <a:pt x="1940" y="3246"/>
                    <a:pt x="2298" y="3077"/>
                    <a:pt x="2635" y="2972"/>
                  </a:cubicBezTo>
                  <a:cubicBezTo>
                    <a:pt x="2467" y="2276"/>
                    <a:pt x="2383" y="1581"/>
                    <a:pt x="2193" y="864"/>
                  </a:cubicBezTo>
                  <a:cubicBezTo>
                    <a:pt x="1497" y="611"/>
                    <a:pt x="718" y="2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10548;p62">
              <a:extLst>
                <a:ext uri="{FF2B5EF4-FFF2-40B4-BE49-F238E27FC236}">
                  <a16:creationId xmlns:a16="http://schemas.microsoft.com/office/drawing/2014/main" id="{E850A62D-CE7B-433A-8F9F-DA2F9035454E}"/>
                </a:ext>
              </a:extLst>
            </p:cNvPr>
            <p:cNvSpPr/>
            <p:nvPr/>
          </p:nvSpPr>
          <p:spPr>
            <a:xfrm flipH="1">
              <a:off x="7547446" y="3635659"/>
              <a:ext cx="83937" cy="57485"/>
            </a:xfrm>
            <a:custGeom>
              <a:avLst/>
              <a:gdLst/>
              <a:ahLst/>
              <a:cxnLst/>
              <a:rect l="l" t="t" r="r" b="b"/>
              <a:pathLst>
                <a:path w="3078" h="2108" extrusionOk="0">
                  <a:moveTo>
                    <a:pt x="1" y="0"/>
                  </a:moveTo>
                  <a:cubicBezTo>
                    <a:pt x="191" y="717"/>
                    <a:pt x="275" y="1412"/>
                    <a:pt x="443" y="2108"/>
                  </a:cubicBezTo>
                  <a:cubicBezTo>
                    <a:pt x="1244" y="1771"/>
                    <a:pt x="2108" y="1497"/>
                    <a:pt x="3078" y="1159"/>
                  </a:cubicBezTo>
                  <a:cubicBezTo>
                    <a:pt x="2024" y="801"/>
                    <a:pt x="1055" y="35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10549;p62">
              <a:extLst>
                <a:ext uri="{FF2B5EF4-FFF2-40B4-BE49-F238E27FC236}">
                  <a16:creationId xmlns:a16="http://schemas.microsoft.com/office/drawing/2014/main" id="{2E1F1797-FECC-4342-ADB8-5FD337F7F7DD}"/>
                </a:ext>
              </a:extLst>
            </p:cNvPr>
            <p:cNvSpPr/>
            <p:nvPr/>
          </p:nvSpPr>
          <p:spPr>
            <a:xfrm flipH="1">
              <a:off x="7650309" y="3444251"/>
              <a:ext cx="117288" cy="105208"/>
            </a:xfrm>
            <a:custGeom>
              <a:avLst/>
              <a:gdLst/>
              <a:ahLst/>
              <a:cxnLst/>
              <a:rect l="l" t="t" r="r" b="b"/>
              <a:pathLst>
                <a:path w="4301" h="3858" extrusionOk="0">
                  <a:moveTo>
                    <a:pt x="1" y="1"/>
                  </a:moveTo>
                  <a:cubicBezTo>
                    <a:pt x="359" y="886"/>
                    <a:pt x="781" y="1750"/>
                    <a:pt x="1139" y="2635"/>
                  </a:cubicBezTo>
                  <a:cubicBezTo>
                    <a:pt x="1413" y="2720"/>
                    <a:pt x="1666" y="2804"/>
                    <a:pt x="1940" y="2909"/>
                  </a:cubicBezTo>
                  <a:cubicBezTo>
                    <a:pt x="2720" y="3247"/>
                    <a:pt x="3521" y="3605"/>
                    <a:pt x="4300" y="3858"/>
                  </a:cubicBezTo>
                  <a:cubicBezTo>
                    <a:pt x="4132" y="2994"/>
                    <a:pt x="3942" y="2193"/>
                    <a:pt x="3773" y="1329"/>
                  </a:cubicBezTo>
                  <a:cubicBezTo>
                    <a:pt x="2551" y="886"/>
                    <a:pt x="1223" y="4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0550;p62">
              <a:extLst>
                <a:ext uri="{FF2B5EF4-FFF2-40B4-BE49-F238E27FC236}">
                  <a16:creationId xmlns:a16="http://schemas.microsoft.com/office/drawing/2014/main" id="{956065AB-98DA-4684-9B4F-A5E5915972EE}"/>
                </a:ext>
              </a:extLst>
            </p:cNvPr>
            <p:cNvSpPr/>
            <p:nvPr/>
          </p:nvSpPr>
          <p:spPr>
            <a:xfrm flipH="1">
              <a:off x="7379599" y="3480465"/>
              <a:ext cx="285108" cy="152903"/>
            </a:xfrm>
            <a:custGeom>
              <a:avLst/>
              <a:gdLst/>
              <a:ahLst/>
              <a:cxnLst/>
              <a:rect l="l" t="t" r="r" b="b"/>
              <a:pathLst>
                <a:path w="10455" h="5607" extrusionOk="0">
                  <a:moveTo>
                    <a:pt x="0" y="1"/>
                  </a:moveTo>
                  <a:lnTo>
                    <a:pt x="0" y="1"/>
                  </a:lnTo>
                  <a:cubicBezTo>
                    <a:pt x="169" y="865"/>
                    <a:pt x="359" y="1666"/>
                    <a:pt x="527" y="2530"/>
                  </a:cubicBezTo>
                  <a:cubicBezTo>
                    <a:pt x="3162" y="3584"/>
                    <a:pt x="5796" y="4553"/>
                    <a:pt x="8347" y="5607"/>
                  </a:cubicBezTo>
                  <a:cubicBezTo>
                    <a:pt x="9042" y="5354"/>
                    <a:pt x="9759" y="5164"/>
                    <a:pt x="10454" y="4996"/>
                  </a:cubicBezTo>
                  <a:cubicBezTo>
                    <a:pt x="9927" y="4384"/>
                    <a:pt x="9400" y="3773"/>
                    <a:pt x="8874" y="3057"/>
                  </a:cubicBezTo>
                  <a:cubicBezTo>
                    <a:pt x="5965" y="2003"/>
                    <a:pt x="2993" y="105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0551;p62">
              <a:extLst>
                <a:ext uri="{FF2B5EF4-FFF2-40B4-BE49-F238E27FC236}">
                  <a16:creationId xmlns:a16="http://schemas.microsoft.com/office/drawing/2014/main" id="{A770BC40-1DEC-4E0B-886C-7124634F549D}"/>
                </a:ext>
              </a:extLst>
            </p:cNvPr>
            <p:cNvSpPr/>
            <p:nvPr/>
          </p:nvSpPr>
          <p:spPr>
            <a:xfrm flipH="1">
              <a:off x="7008318" y="2681373"/>
              <a:ext cx="584560" cy="442210"/>
            </a:xfrm>
            <a:custGeom>
              <a:avLst/>
              <a:gdLst/>
              <a:ahLst/>
              <a:cxnLst/>
              <a:rect l="l" t="t" r="r" b="b"/>
              <a:pathLst>
                <a:path w="21436" h="16216" extrusionOk="0">
                  <a:moveTo>
                    <a:pt x="2635" y="6373"/>
                  </a:moveTo>
                  <a:cubicBezTo>
                    <a:pt x="4659" y="6373"/>
                    <a:pt x="7736" y="9808"/>
                    <a:pt x="9401" y="11642"/>
                  </a:cubicBezTo>
                  <a:cubicBezTo>
                    <a:pt x="9759" y="12084"/>
                    <a:pt x="10096" y="12337"/>
                    <a:pt x="10286" y="12611"/>
                  </a:cubicBezTo>
                  <a:cubicBezTo>
                    <a:pt x="9844" y="12443"/>
                    <a:pt x="9232" y="12169"/>
                    <a:pt x="8263" y="11916"/>
                  </a:cubicBezTo>
                  <a:cubicBezTo>
                    <a:pt x="5797" y="11031"/>
                    <a:pt x="1750" y="9703"/>
                    <a:pt x="1139" y="8122"/>
                  </a:cubicBezTo>
                  <a:cubicBezTo>
                    <a:pt x="1055" y="7785"/>
                    <a:pt x="1139" y="7511"/>
                    <a:pt x="1329" y="7174"/>
                  </a:cubicBezTo>
                  <a:cubicBezTo>
                    <a:pt x="1666" y="6647"/>
                    <a:pt x="2024" y="6373"/>
                    <a:pt x="2551" y="6373"/>
                  </a:cubicBezTo>
                  <a:close/>
                  <a:moveTo>
                    <a:pt x="12586" y="999"/>
                  </a:moveTo>
                  <a:cubicBezTo>
                    <a:pt x="13200" y="999"/>
                    <a:pt x="13675" y="1177"/>
                    <a:pt x="13974" y="1546"/>
                  </a:cubicBezTo>
                  <a:cubicBezTo>
                    <a:pt x="15197" y="3043"/>
                    <a:pt x="13532" y="7595"/>
                    <a:pt x="12647" y="10061"/>
                  </a:cubicBezTo>
                  <a:cubicBezTo>
                    <a:pt x="12035" y="11726"/>
                    <a:pt x="11951" y="12084"/>
                    <a:pt x="12120" y="12443"/>
                  </a:cubicBezTo>
                  <a:cubicBezTo>
                    <a:pt x="12204" y="12527"/>
                    <a:pt x="12394" y="12696"/>
                    <a:pt x="12478" y="12696"/>
                  </a:cubicBezTo>
                  <a:cubicBezTo>
                    <a:pt x="12522" y="12702"/>
                    <a:pt x="12564" y="12705"/>
                    <a:pt x="12605" y="12705"/>
                  </a:cubicBezTo>
                  <a:cubicBezTo>
                    <a:pt x="13120" y="12705"/>
                    <a:pt x="13360" y="12160"/>
                    <a:pt x="14670" y="9893"/>
                  </a:cubicBezTo>
                  <a:cubicBezTo>
                    <a:pt x="15977" y="7701"/>
                    <a:pt x="18443" y="3485"/>
                    <a:pt x="19665" y="3296"/>
                  </a:cubicBezTo>
                  <a:cubicBezTo>
                    <a:pt x="19721" y="3271"/>
                    <a:pt x="19767" y="3261"/>
                    <a:pt x="19807" y="3261"/>
                  </a:cubicBezTo>
                  <a:cubicBezTo>
                    <a:pt x="19904" y="3261"/>
                    <a:pt x="19964" y="3320"/>
                    <a:pt x="20023" y="3380"/>
                  </a:cubicBezTo>
                  <a:cubicBezTo>
                    <a:pt x="20108" y="3485"/>
                    <a:pt x="20297" y="3738"/>
                    <a:pt x="20192" y="4350"/>
                  </a:cubicBezTo>
                  <a:cubicBezTo>
                    <a:pt x="19496" y="7342"/>
                    <a:pt x="12921" y="13138"/>
                    <a:pt x="11951" y="13497"/>
                  </a:cubicBezTo>
                  <a:lnTo>
                    <a:pt x="11677" y="13497"/>
                  </a:lnTo>
                  <a:cubicBezTo>
                    <a:pt x="11424" y="13581"/>
                    <a:pt x="11150" y="13665"/>
                    <a:pt x="10897" y="13749"/>
                  </a:cubicBezTo>
                  <a:cubicBezTo>
                    <a:pt x="10982" y="13665"/>
                    <a:pt x="10982" y="13665"/>
                    <a:pt x="10982" y="13581"/>
                  </a:cubicBezTo>
                  <a:cubicBezTo>
                    <a:pt x="11066" y="13497"/>
                    <a:pt x="11066" y="13391"/>
                    <a:pt x="11066" y="13307"/>
                  </a:cubicBezTo>
                  <a:cubicBezTo>
                    <a:pt x="11150" y="13307"/>
                    <a:pt x="11235" y="13391"/>
                    <a:pt x="11340" y="13391"/>
                  </a:cubicBezTo>
                  <a:cubicBezTo>
                    <a:pt x="11509" y="13391"/>
                    <a:pt x="11677" y="13307"/>
                    <a:pt x="11761" y="13223"/>
                  </a:cubicBezTo>
                  <a:cubicBezTo>
                    <a:pt x="12120" y="12864"/>
                    <a:pt x="11951" y="12443"/>
                    <a:pt x="11340" y="10862"/>
                  </a:cubicBezTo>
                  <a:cubicBezTo>
                    <a:pt x="10539" y="8480"/>
                    <a:pt x="8958" y="4181"/>
                    <a:pt x="10181" y="2158"/>
                  </a:cubicBezTo>
                  <a:cubicBezTo>
                    <a:pt x="10623" y="1546"/>
                    <a:pt x="11235" y="1188"/>
                    <a:pt x="12204" y="1020"/>
                  </a:cubicBezTo>
                  <a:cubicBezTo>
                    <a:pt x="12337" y="1006"/>
                    <a:pt x="12464" y="999"/>
                    <a:pt x="12586" y="999"/>
                  </a:cubicBezTo>
                  <a:close/>
                  <a:moveTo>
                    <a:pt x="3605" y="13581"/>
                  </a:moveTo>
                  <a:cubicBezTo>
                    <a:pt x="4912" y="13581"/>
                    <a:pt x="6492" y="13749"/>
                    <a:pt x="7652" y="13834"/>
                  </a:cubicBezTo>
                  <a:cubicBezTo>
                    <a:pt x="8600" y="13918"/>
                    <a:pt x="9317" y="14023"/>
                    <a:pt x="9844" y="14023"/>
                  </a:cubicBezTo>
                  <a:cubicBezTo>
                    <a:pt x="6529" y="14962"/>
                    <a:pt x="4466" y="15258"/>
                    <a:pt x="3188" y="15258"/>
                  </a:cubicBezTo>
                  <a:cubicBezTo>
                    <a:pt x="2199" y="15258"/>
                    <a:pt x="1680" y="15081"/>
                    <a:pt x="1413" y="14888"/>
                  </a:cubicBezTo>
                  <a:cubicBezTo>
                    <a:pt x="1223" y="14803"/>
                    <a:pt x="1055" y="14635"/>
                    <a:pt x="1055" y="14361"/>
                  </a:cubicBezTo>
                  <a:cubicBezTo>
                    <a:pt x="1055" y="14192"/>
                    <a:pt x="1055" y="14108"/>
                    <a:pt x="1139" y="14023"/>
                  </a:cubicBezTo>
                  <a:cubicBezTo>
                    <a:pt x="1497" y="13665"/>
                    <a:pt x="2467" y="13581"/>
                    <a:pt x="3605" y="13581"/>
                  </a:cubicBezTo>
                  <a:close/>
                  <a:moveTo>
                    <a:pt x="12710" y="0"/>
                  </a:moveTo>
                  <a:cubicBezTo>
                    <a:pt x="12498" y="0"/>
                    <a:pt x="12273" y="17"/>
                    <a:pt x="12035" y="50"/>
                  </a:cubicBezTo>
                  <a:cubicBezTo>
                    <a:pt x="10813" y="219"/>
                    <a:pt x="9928" y="746"/>
                    <a:pt x="9401" y="1631"/>
                  </a:cubicBezTo>
                  <a:cubicBezTo>
                    <a:pt x="7820" y="4097"/>
                    <a:pt x="9485" y="8480"/>
                    <a:pt x="10455" y="11199"/>
                  </a:cubicBezTo>
                  <a:lnTo>
                    <a:pt x="10455" y="11284"/>
                  </a:lnTo>
                  <a:lnTo>
                    <a:pt x="10181" y="11031"/>
                  </a:lnTo>
                  <a:cubicBezTo>
                    <a:pt x="8146" y="8731"/>
                    <a:pt x="5128" y="5390"/>
                    <a:pt x="2722" y="5390"/>
                  </a:cubicBezTo>
                  <a:cubicBezTo>
                    <a:pt x="2636" y="5390"/>
                    <a:pt x="2551" y="5395"/>
                    <a:pt x="2467" y="5403"/>
                  </a:cubicBezTo>
                  <a:cubicBezTo>
                    <a:pt x="1666" y="5403"/>
                    <a:pt x="970" y="5846"/>
                    <a:pt x="444" y="6647"/>
                  </a:cubicBezTo>
                  <a:cubicBezTo>
                    <a:pt x="85" y="7258"/>
                    <a:pt x="1" y="7869"/>
                    <a:pt x="275" y="8480"/>
                  </a:cubicBezTo>
                  <a:cubicBezTo>
                    <a:pt x="970" y="10504"/>
                    <a:pt x="5017" y="11810"/>
                    <a:pt x="7989" y="12864"/>
                  </a:cubicBezTo>
                  <a:lnTo>
                    <a:pt x="7820" y="12864"/>
                  </a:lnTo>
                  <a:cubicBezTo>
                    <a:pt x="6210" y="12706"/>
                    <a:pt x="4720" y="12562"/>
                    <a:pt x="3482" y="12562"/>
                  </a:cubicBezTo>
                  <a:cubicBezTo>
                    <a:pt x="2080" y="12562"/>
                    <a:pt x="1003" y="12747"/>
                    <a:pt x="444" y="13307"/>
                  </a:cubicBezTo>
                  <a:cubicBezTo>
                    <a:pt x="85" y="13665"/>
                    <a:pt x="1" y="14108"/>
                    <a:pt x="85" y="14550"/>
                  </a:cubicBezTo>
                  <a:cubicBezTo>
                    <a:pt x="85" y="15077"/>
                    <a:pt x="444" y="15414"/>
                    <a:pt x="886" y="15773"/>
                  </a:cubicBezTo>
                  <a:cubicBezTo>
                    <a:pt x="1329" y="16026"/>
                    <a:pt x="2109" y="16215"/>
                    <a:pt x="3162" y="16215"/>
                  </a:cubicBezTo>
                  <a:cubicBezTo>
                    <a:pt x="5186" y="16215"/>
                    <a:pt x="8073" y="15688"/>
                    <a:pt x="11951" y="14445"/>
                  </a:cubicBezTo>
                  <a:lnTo>
                    <a:pt x="12204" y="14445"/>
                  </a:lnTo>
                  <a:cubicBezTo>
                    <a:pt x="13448" y="14023"/>
                    <a:pt x="20382" y="8038"/>
                    <a:pt x="21161" y="4539"/>
                  </a:cubicBezTo>
                  <a:cubicBezTo>
                    <a:pt x="21435" y="3485"/>
                    <a:pt x="20993" y="2853"/>
                    <a:pt x="20635" y="2600"/>
                  </a:cubicBezTo>
                  <a:cubicBezTo>
                    <a:pt x="20426" y="2374"/>
                    <a:pt x="20089" y="2220"/>
                    <a:pt x="19776" y="2220"/>
                  </a:cubicBezTo>
                  <a:cubicBezTo>
                    <a:pt x="19709" y="2220"/>
                    <a:pt x="19644" y="2227"/>
                    <a:pt x="19581" y="2242"/>
                  </a:cubicBezTo>
                  <a:cubicBezTo>
                    <a:pt x="18000" y="2516"/>
                    <a:pt x="16166" y="5403"/>
                    <a:pt x="14143" y="8923"/>
                  </a:cubicBezTo>
                  <a:lnTo>
                    <a:pt x="14143" y="8923"/>
                  </a:lnTo>
                  <a:cubicBezTo>
                    <a:pt x="15197" y="5593"/>
                    <a:pt x="15977" y="2516"/>
                    <a:pt x="14754" y="935"/>
                  </a:cubicBezTo>
                  <a:cubicBezTo>
                    <a:pt x="14262" y="290"/>
                    <a:pt x="13592" y="0"/>
                    <a:pt x="12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0552;p62">
              <a:extLst>
                <a:ext uri="{FF2B5EF4-FFF2-40B4-BE49-F238E27FC236}">
                  <a16:creationId xmlns:a16="http://schemas.microsoft.com/office/drawing/2014/main" id="{5B8E491A-6F67-40DD-922F-41256F8D97B6}"/>
                </a:ext>
              </a:extLst>
            </p:cNvPr>
            <p:cNvSpPr/>
            <p:nvPr/>
          </p:nvSpPr>
          <p:spPr>
            <a:xfrm flipH="1">
              <a:off x="7145105" y="2857455"/>
              <a:ext cx="107498" cy="112680"/>
            </a:xfrm>
            <a:custGeom>
              <a:avLst/>
              <a:gdLst/>
              <a:ahLst/>
              <a:cxnLst/>
              <a:rect l="l" t="t" r="r" b="b"/>
              <a:pathLst>
                <a:path w="3942" h="4132" extrusionOk="0">
                  <a:moveTo>
                    <a:pt x="169" y="3604"/>
                  </a:moveTo>
                  <a:lnTo>
                    <a:pt x="169" y="3604"/>
                  </a:lnTo>
                  <a:cubicBezTo>
                    <a:pt x="84" y="3773"/>
                    <a:pt x="84" y="3962"/>
                    <a:pt x="0" y="4131"/>
                  </a:cubicBezTo>
                  <a:lnTo>
                    <a:pt x="0" y="4131"/>
                  </a:lnTo>
                  <a:cubicBezTo>
                    <a:pt x="84" y="3962"/>
                    <a:pt x="84" y="3773"/>
                    <a:pt x="169" y="3604"/>
                  </a:cubicBezTo>
                  <a:lnTo>
                    <a:pt x="169" y="3604"/>
                  </a:lnTo>
                  <a:close/>
                  <a:moveTo>
                    <a:pt x="2192" y="3436"/>
                  </a:moveTo>
                  <a:lnTo>
                    <a:pt x="2192" y="3604"/>
                  </a:lnTo>
                  <a:lnTo>
                    <a:pt x="2192" y="3436"/>
                  </a:lnTo>
                  <a:close/>
                  <a:moveTo>
                    <a:pt x="1749" y="2192"/>
                  </a:moveTo>
                  <a:cubicBezTo>
                    <a:pt x="1665" y="2297"/>
                    <a:pt x="1665" y="2382"/>
                    <a:pt x="1665" y="2466"/>
                  </a:cubicBezTo>
                  <a:cubicBezTo>
                    <a:pt x="1665" y="2382"/>
                    <a:pt x="1665" y="2297"/>
                    <a:pt x="1749" y="2192"/>
                  </a:cubicBezTo>
                  <a:close/>
                  <a:moveTo>
                    <a:pt x="3941" y="611"/>
                  </a:moveTo>
                  <a:cubicBezTo>
                    <a:pt x="3330" y="1581"/>
                    <a:pt x="2719" y="2635"/>
                    <a:pt x="2192" y="3436"/>
                  </a:cubicBezTo>
                  <a:cubicBezTo>
                    <a:pt x="2719" y="2635"/>
                    <a:pt x="3330" y="1581"/>
                    <a:pt x="3941" y="611"/>
                  </a:cubicBezTo>
                  <a:lnTo>
                    <a:pt x="3941" y="611"/>
                  </a:lnTo>
                  <a:close/>
                  <a:moveTo>
                    <a:pt x="1307" y="0"/>
                  </a:moveTo>
                  <a:cubicBezTo>
                    <a:pt x="1054" y="1138"/>
                    <a:pt x="696" y="2192"/>
                    <a:pt x="337" y="3077"/>
                  </a:cubicBezTo>
                  <a:cubicBezTo>
                    <a:pt x="696" y="2192"/>
                    <a:pt x="1054" y="1138"/>
                    <a:pt x="1307" y="0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0553;p62">
              <a:extLst>
                <a:ext uri="{FF2B5EF4-FFF2-40B4-BE49-F238E27FC236}">
                  <a16:creationId xmlns:a16="http://schemas.microsoft.com/office/drawing/2014/main" id="{BEF02A91-44FA-46E8-A317-9BAE3C7E2BC3}"/>
                </a:ext>
              </a:extLst>
            </p:cNvPr>
            <p:cNvSpPr/>
            <p:nvPr/>
          </p:nvSpPr>
          <p:spPr>
            <a:xfrm flipH="1">
              <a:off x="7145105" y="2857455"/>
              <a:ext cx="107498" cy="120152"/>
            </a:xfrm>
            <a:custGeom>
              <a:avLst/>
              <a:gdLst/>
              <a:ahLst/>
              <a:cxnLst/>
              <a:rect l="l" t="t" r="r" b="b"/>
              <a:pathLst>
                <a:path w="3942" h="4406" extrusionOk="0">
                  <a:moveTo>
                    <a:pt x="1307" y="0"/>
                  </a:moveTo>
                  <a:cubicBezTo>
                    <a:pt x="1054" y="1138"/>
                    <a:pt x="696" y="2192"/>
                    <a:pt x="337" y="3077"/>
                  </a:cubicBezTo>
                  <a:cubicBezTo>
                    <a:pt x="337" y="3246"/>
                    <a:pt x="253" y="3436"/>
                    <a:pt x="169" y="3604"/>
                  </a:cubicBezTo>
                  <a:cubicBezTo>
                    <a:pt x="84" y="3773"/>
                    <a:pt x="84" y="3962"/>
                    <a:pt x="0" y="4131"/>
                  </a:cubicBezTo>
                  <a:cubicBezTo>
                    <a:pt x="443" y="4215"/>
                    <a:pt x="864" y="4300"/>
                    <a:pt x="1222" y="4405"/>
                  </a:cubicBezTo>
                  <a:cubicBezTo>
                    <a:pt x="1307" y="4405"/>
                    <a:pt x="1391" y="4405"/>
                    <a:pt x="1391" y="4300"/>
                  </a:cubicBezTo>
                  <a:cubicBezTo>
                    <a:pt x="1581" y="4300"/>
                    <a:pt x="1665" y="4215"/>
                    <a:pt x="1834" y="4131"/>
                  </a:cubicBezTo>
                  <a:cubicBezTo>
                    <a:pt x="1918" y="3962"/>
                    <a:pt x="2023" y="3773"/>
                    <a:pt x="2192" y="3604"/>
                  </a:cubicBezTo>
                  <a:lnTo>
                    <a:pt x="2192" y="3436"/>
                  </a:lnTo>
                  <a:cubicBezTo>
                    <a:pt x="2719" y="2635"/>
                    <a:pt x="3330" y="1581"/>
                    <a:pt x="3941" y="611"/>
                  </a:cubicBezTo>
                  <a:cubicBezTo>
                    <a:pt x="3604" y="527"/>
                    <a:pt x="3246" y="443"/>
                    <a:pt x="2887" y="358"/>
                  </a:cubicBezTo>
                  <a:cubicBezTo>
                    <a:pt x="2445" y="1054"/>
                    <a:pt x="2108" y="1771"/>
                    <a:pt x="1665" y="2466"/>
                  </a:cubicBezTo>
                  <a:cubicBezTo>
                    <a:pt x="1665" y="2382"/>
                    <a:pt x="1665" y="2297"/>
                    <a:pt x="1749" y="2192"/>
                  </a:cubicBezTo>
                  <a:cubicBezTo>
                    <a:pt x="1918" y="1581"/>
                    <a:pt x="2192" y="885"/>
                    <a:pt x="2361" y="274"/>
                  </a:cubicBezTo>
                  <a:cubicBezTo>
                    <a:pt x="2023" y="190"/>
                    <a:pt x="1665" y="84"/>
                    <a:pt x="1307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0554;p62">
              <a:extLst>
                <a:ext uri="{FF2B5EF4-FFF2-40B4-BE49-F238E27FC236}">
                  <a16:creationId xmlns:a16="http://schemas.microsoft.com/office/drawing/2014/main" id="{499E974B-355B-4E71-9B77-5A49D266643F}"/>
                </a:ext>
              </a:extLst>
            </p:cNvPr>
            <p:cNvSpPr/>
            <p:nvPr/>
          </p:nvSpPr>
          <p:spPr>
            <a:xfrm flipH="1">
              <a:off x="7042270" y="2800079"/>
              <a:ext cx="6899" cy="19471"/>
            </a:xfrm>
            <a:custGeom>
              <a:avLst/>
              <a:gdLst/>
              <a:ahLst/>
              <a:cxnLst/>
              <a:rect l="l" t="t" r="r" b="b"/>
              <a:pathLst>
                <a:path w="253" h="714" extrusionOk="0">
                  <a:moveTo>
                    <a:pt x="252" y="0"/>
                  </a:moveTo>
                  <a:lnTo>
                    <a:pt x="252" y="0"/>
                  </a:lnTo>
                  <a:cubicBezTo>
                    <a:pt x="168" y="190"/>
                    <a:pt x="85" y="440"/>
                    <a:pt x="1" y="608"/>
                  </a:cubicBezTo>
                  <a:lnTo>
                    <a:pt x="1" y="713"/>
                  </a:lnTo>
                  <a:cubicBezTo>
                    <a:pt x="85" y="441"/>
                    <a:pt x="168" y="190"/>
                    <a:pt x="252" y="0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10555;p62">
              <a:extLst>
                <a:ext uri="{FF2B5EF4-FFF2-40B4-BE49-F238E27FC236}">
                  <a16:creationId xmlns:a16="http://schemas.microsoft.com/office/drawing/2014/main" id="{3A6E8320-57B6-496F-A00D-961026FD3CBE}"/>
                </a:ext>
              </a:extLst>
            </p:cNvPr>
            <p:cNvSpPr/>
            <p:nvPr/>
          </p:nvSpPr>
          <p:spPr>
            <a:xfrm flipH="1">
              <a:off x="7013500" y="2742485"/>
              <a:ext cx="117261" cy="81646"/>
            </a:xfrm>
            <a:custGeom>
              <a:avLst/>
              <a:gdLst/>
              <a:ahLst/>
              <a:cxnLst/>
              <a:rect l="l" t="t" r="r" b="b"/>
              <a:pathLst>
                <a:path w="4300" h="2994" extrusionOk="0">
                  <a:moveTo>
                    <a:pt x="2635" y="1"/>
                  </a:moveTo>
                  <a:cubicBezTo>
                    <a:pt x="1855" y="191"/>
                    <a:pt x="970" y="970"/>
                    <a:pt x="0" y="2193"/>
                  </a:cubicBezTo>
                  <a:cubicBezTo>
                    <a:pt x="358" y="2298"/>
                    <a:pt x="801" y="2298"/>
                    <a:pt x="1138" y="2383"/>
                  </a:cubicBezTo>
                  <a:cubicBezTo>
                    <a:pt x="1771" y="1666"/>
                    <a:pt x="2297" y="1139"/>
                    <a:pt x="2719" y="1055"/>
                  </a:cubicBezTo>
                  <a:lnTo>
                    <a:pt x="2824" y="1055"/>
                  </a:lnTo>
                  <a:lnTo>
                    <a:pt x="2824" y="970"/>
                  </a:lnTo>
                  <a:cubicBezTo>
                    <a:pt x="2909" y="1055"/>
                    <a:pt x="2993" y="1055"/>
                    <a:pt x="2993" y="1055"/>
                  </a:cubicBezTo>
                  <a:cubicBezTo>
                    <a:pt x="3077" y="1055"/>
                    <a:pt x="3077" y="1055"/>
                    <a:pt x="3077" y="1139"/>
                  </a:cubicBezTo>
                  <a:cubicBezTo>
                    <a:pt x="3162" y="1244"/>
                    <a:pt x="3246" y="1329"/>
                    <a:pt x="3246" y="1666"/>
                  </a:cubicBezTo>
                  <a:lnTo>
                    <a:pt x="3246" y="2109"/>
                  </a:lnTo>
                  <a:cubicBezTo>
                    <a:pt x="3162" y="2298"/>
                    <a:pt x="3077" y="2551"/>
                    <a:pt x="2993" y="2825"/>
                  </a:cubicBezTo>
                  <a:cubicBezTo>
                    <a:pt x="3351" y="2825"/>
                    <a:pt x="3689" y="2909"/>
                    <a:pt x="4047" y="2994"/>
                  </a:cubicBezTo>
                  <a:cubicBezTo>
                    <a:pt x="4131" y="2720"/>
                    <a:pt x="4215" y="2467"/>
                    <a:pt x="4215" y="2298"/>
                  </a:cubicBezTo>
                  <a:cubicBezTo>
                    <a:pt x="4300" y="2024"/>
                    <a:pt x="4300" y="1856"/>
                    <a:pt x="4300" y="1666"/>
                  </a:cubicBezTo>
                  <a:cubicBezTo>
                    <a:pt x="4300" y="970"/>
                    <a:pt x="4047" y="612"/>
                    <a:pt x="3689" y="359"/>
                  </a:cubicBezTo>
                  <a:cubicBezTo>
                    <a:pt x="3436" y="85"/>
                    <a:pt x="3162" y="1"/>
                    <a:pt x="2824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10556;p62">
              <a:extLst>
                <a:ext uri="{FF2B5EF4-FFF2-40B4-BE49-F238E27FC236}">
                  <a16:creationId xmlns:a16="http://schemas.microsoft.com/office/drawing/2014/main" id="{935A4E03-D03F-43C7-B88C-64A0036ABC71}"/>
                </a:ext>
              </a:extLst>
            </p:cNvPr>
            <p:cNvSpPr/>
            <p:nvPr/>
          </p:nvSpPr>
          <p:spPr>
            <a:xfrm flipH="1">
              <a:off x="7190509" y="2682736"/>
              <a:ext cx="148322" cy="102890"/>
            </a:xfrm>
            <a:custGeom>
              <a:avLst/>
              <a:gdLst/>
              <a:ahLst/>
              <a:cxnLst/>
              <a:rect l="l" t="t" r="r" b="b"/>
              <a:pathLst>
                <a:path w="5439" h="3773" extrusionOk="0">
                  <a:moveTo>
                    <a:pt x="865" y="2108"/>
                  </a:moveTo>
                  <a:cubicBezTo>
                    <a:pt x="780" y="2382"/>
                    <a:pt x="696" y="2550"/>
                    <a:pt x="612" y="2803"/>
                  </a:cubicBezTo>
                  <a:lnTo>
                    <a:pt x="612" y="2803"/>
                  </a:lnTo>
                  <a:cubicBezTo>
                    <a:pt x="696" y="2550"/>
                    <a:pt x="780" y="2382"/>
                    <a:pt x="865" y="2108"/>
                  </a:cubicBezTo>
                  <a:close/>
                  <a:moveTo>
                    <a:pt x="1" y="1581"/>
                  </a:moveTo>
                  <a:lnTo>
                    <a:pt x="1" y="1581"/>
                  </a:lnTo>
                  <a:lnTo>
                    <a:pt x="1" y="1581"/>
                  </a:lnTo>
                  <a:close/>
                  <a:moveTo>
                    <a:pt x="1" y="1581"/>
                  </a:moveTo>
                  <a:lnTo>
                    <a:pt x="1" y="1581"/>
                  </a:lnTo>
                  <a:lnTo>
                    <a:pt x="1" y="1581"/>
                  </a:lnTo>
                  <a:close/>
                  <a:moveTo>
                    <a:pt x="4658" y="1496"/>
                  </a:moveTo>
                  <a:cubicBezTo>
                    <a:pt x="4996" y="2023"/>
                    <a:pt x="5080" y="2803"/>
                    <a:pt x="4996" y="3773"/>
                  </a:cubicBezTo>
                  <a:lnTo>
                    <a:pt x="4996" y="3773"/>
                  </a:lnTo>
                  <a:cubicBezTo>
                    <a:pt x="5080" y="2803"/>
                    <a:pt x="4996" y="2023"/>
                    <a:pt x="4658" y="1496"/>
                  </a:cubicBezTo>
                  <a:close/>
                  <a:moveTo>
                    <a:pt x="4658" y="1496"/>
                  </a:moveTo>
                  <a:lnTo>
                    <a:pt x="4658" y="1496"/>
                  </a:lnTo>
                  <a:lnTo>
                    <a:pt x="4658" y="1496"/>
                  </a:lnTo>
                  <a:close/>
                  <a:moveTo>
                    <a:pt x="4553" y="1412"/>
                  </a:moveTo>
                  <a:lnTo>
                    <a:pt x="4553" y="1412"/>
                  </a:lnTo>
                  <a:lnTo>
                    <a:pt x="4553" y="1412"/>
                  </a:lnTo>
                  <a:close/>
                  <a:moveTo>
                    <a:pt x="3331" y="970"/>
                  </a:moveTo>
                  <a:lnTo>
                    <a:pt x="2888" y="970"/>
                  </a:lnTo>
                  <a:lnTo>
                    <a:pt x="3331" y="970"/>
                  </a:lnTo>
                  <a:close/>
                  <a:moveTo>
                    <a:pt x="3331" y="970"/>
                  </a:moveTo>
                  <a:lnTo>
                    <a:pt x="3331" y="970"/>
                  </a:lnTo>
                  <a:lnTo>
                    <a:pt x="3331" y="970"/>
                  </a:lnTo>
                  <a:lnTo>
                    <a:pt x="3331" y="970"/>
                  </a:lnTo>
                  <a:close/>
                  <a:moveTo>
                    <a:pt x="5438" y="885"/>
                  </a:moveTo>
                  <a:lnTo>
                    <a:pt x="5438" y="885"/>
                  </a:lnTo>
                  <a:lnTo>
                    <a:pt x="5438" y="885"/>
                  </a:lnTo>
                  <a:close/>
                  <a:moveTo>
                    <a:pt x="5438" y="801"/>
                  </a:moveTo>
                  <a:lnTo>
                    <a:pt x="5438" y="885"/>
                  </a:lnTo>
                  <a:lnTo>
                    <a:pt x="5438" y="885"/>
                  </a:lnTo>
                  <a:lnTo>
                    <a:pt x="5438" y="885"/>
                  </a:lnTo>
                  <a:lnTo>
                    <a:pt x="5438" y="801"/>
                  </a:lnTo>
                  <a:close/>
                  <a:moveTo>
                    <a:pt x="3331" y="0"/>
                  </a:moveTo>
                  <a:lnTo>
                    <a:pt x="2804" y="0"/>
                  </a:lnTo>
                  <a:lnTo>
                    <a:pt x="3331" y="0"/>
                  </a:lnTo>
                  <a:close/>
                  <a:moveTo>
                    <a:pt x="3331" y="0"/>
                  </a:moveTo>
                  <a:lnTo>
                    <a:pt x="3331" y="0"/>
                  </a:lnTo>
                  <a:lnTo>
                    <a:pt x="3331" y="0"/>
                  </a:ln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0557;p62">
              <a:extLst>
                <a:ext uri="{FF2B5EF4-FFF2-40B4-BE49-F238E27FC236}">
                  <a16:creationId xmlns:a16="http://schemas.microsoft.com/office/drawing/2014/main" id="{83838695-A07B-4379-867B-722779E7AD90}"/>
                </a:ext>
              </a:extLst>
            </p:cNvPr>
            <p:cNvSpPr/>
            <p:nvPr/>
          </p:nvSpPr>
          <p:spPr>
            <a:xfrm flipH="1">
              <a:off x="7171557" y="2682736"/>
              <a:ext cx="177037" cy="110362"/>
            </a:xfrm>
            <a:custGeom>
              <a:avLst/>
              <a:gdLst/>
              <a:ahLst/>
              <a:cxnLst/>
              <a:rect l="l" t="t" r="r" b="b"/>
              <a:pathLst>
                <a:path w="6492" h="4047" extrusionOk="0">
                  <a:moveTo>
                    <a:pt x="3077" y="0"/>
                  </a:moveTo>
                  <a:cubicBezTo>
                    <a:pt x="1855" y="169"/>
                    <a:pt x="970" y="696"/>
                    <a:pt x="443" y="1581"/>
                  </a:cubicBezTo>
                  <a:lnTo>
                    <a:pt x="359" y="1581"/>
                  </a:lnTo>
                  <a:cubicBezTo>
                    <a:pt x="169" y="1939"/>
                    <a:pt x="85" y="2276"/>
                    <a:pt x="0" y="2635"/>
                  </a:cubicBezTo>
                  <a:cubicBezTo>
                    <a:pt x="274" y="2719"/>
                    <a:pt x="612" y="2719"/>
                    <a:pt x="970" y="2803"/>
                  </a:cubicBezTo>
                  <a:cubicBezTo>
                    <a:pt x="1054" y="2550"/>
                    <a:pt x="1138" y="2382"/>
                    <a:pt x="1223" y="2108"/>
                  </a:cubicBezTo>
                  <a:cubicBezTo>
                    <a:pt x="1665" y="1496"/>
                    <a:pt x="2277" y="1138"/>
                    <a:pt x="3246" y="970"/>
                  </a:cubicBezTo>
                  <a:lnTo>
                    <a:pt x="3689" y="970"/>
                  </a:lnTo>
                  <a:cubicBezTo>
                    <a:pt x="4300" y="970"/>
                    <a:pt x="4658" y="1138"/>
                    <a:pt x="4911" y="1412"/>
                  </a:cubicBezTo>
                  <a:cubicBezTo>
                    <a:pt x="5016" y="1412"/>
                    <a:pt x="5016" y="1496"/>
                    <a:pt x="5016" y="1496"/>
                  </a:cubicBezTo>
                  <a:cubicBezTo>
                    <a:pt x="5354" y="2023"/>
                    <a:pt x="5438" y="2803"/>
                    <a:pt x="5354" y="3773"/>
                  </a:cubicBezTo>
                  <a:cubicBezTo>
                    <a:pt x="5712" y="3857"/>
                    <a:pt x="6070" y="3962"/>
                    <a:pt x="6407" y="4047"/>
                  </a:cubicBezTo>
                  <a:cubicBezTo>
                    <a:pt x="6492" y="2719"/>
                    <a:pt x="6407" y="1581"/>
                    <a:pt x="5796" y="885"/>
                  </a:cubicBezTo>
                  <a:lnTo>
                    <a:pt x="5796" y="801"/>
                  </a:lnTo>
                  <a:cubicBezTo>
                    <a:pt x="5269" y="274"/>
                    <a:pt x="4574" y="0"/>
                    <a:pt x="3689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10558;p62">
              <a:extLst>
                <a:ext uri="{FF2B5EF4-FFF2-40B4-BE49-F238E27FC236}">
                  <a16:creationId xmlns:a16="http://schemas.microsoft.com/office/drawing/2014/main" id="{146DEA48-BCA2-4B29-B840-F23AEB7A3CE6}"/>
                </a:ext>
              </a:extLst>
            </p:cNvPr>
            <p:cNvSpPr/>
            <p:nvPr/>
          </p:nvSpPr>
          <p:spPr>
            <a:xfrm flipH="1">
              <a:off x="7289008" y="2833894"/>
              <a:ext cx="35451" cy="128687"/>
            </a:xfrm>
            <a:custGeom>
              <a:avLst/>
              <a:gdLst/>
              <a:ahLst/>
              <a:cxnLst/>
              <a:rect l="l" t="t" r="r" b="b"/>
              <a:pathLst>
                <a:path w="1300" h="4719" extrusionOk="0">
                  <a:moveTo>
                    <a:pt x="1" y="0"/>
                  </a:moveTo>
                  <a:lnTo>
                    <a:pt x="1" y="84"/>
                  </a:lnTo>
                  <a:cubicBezTo>
                    <a:pt x="252" y="1656"/>
                    <a:pt x="857" y="3394"/>
                    <a:pt x="1299" y="4719"/>
                  </a:cubicBezTo>
                  <a:lnTo>
                    <a:pt x="1299" y="4719"/>
                  </a:lnTo>
                  <a:cubicBezTo>
                    <a:pt x="857" y="3394"/>
                    <a:pt x="252" y="1655"/>
                    <a:pt x="1" y="0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10559;p62">
              <a:extLst>
                <a:ext uri="{FF2B5EF4-FFF2-40B4-BE49-F238E27FC236}">
                  <a16:creationId xmlns:a16="http://schemas.microsoft.com/office/drawing/2014/main" id="{2952044E-EC55-4502-9331-A5FCEA7AD867}"/>
                </a:ext>
              </a:extLst>
            </p:cNvPr>
            <p:cNvSpPr/>
            <p:nvPr/>
          </p:nvSpPr>
          <p:spPr>
            <a:xfrm flipH="1">
              <a:off x="7288790" y="2828712"/>
              <a:ext cx="64412" cy="134523"/>
            </a:xfrm>
            <a:custGeom>
              <a:avLst/>
              <a:gdLst/>
              <a:ahLst/>
              <a:cxnLst/>
              <a:rect l="l" t="t" r="r" b="b"/>
              <a:pathLst>
                <a:path w="2362" h="4933" extrusionOk="0">
                  <a:moveTo>
                    <a:pt x="1" y="0"/>
                  </a:moveTo>
                  <a:lnTo>
                    <a:pt x="1" y="0"/>
                  </a:lnTo>
                  <a:cubicBezTo>
                    <a:pt x="254" y="1581"/>
                    <a:pt x="696" y="3162"/>
                    <a:pt x="1223" y="4574"/>
                  </a:cubicBezTo>
                  <a:cubicBezTo>
                    <a:pt x="1581" y="4658"/>
                    <a:pt x="2024" y="4827"/>
                    <a:pt x="2361" y="4932"/>
                  </a:cubicBezTo>
                  <a:cubicBezTo>
                    <a:pt x="1919" y="3604"/>
                    <a:pt x="1307" y="1855"/>
                    <a:pt x="1055" y="190"/>
                  </a:cubicBezTo>
                  <a:cubicBezTo>
                    <a:pt x="696" y="190"/>
                    <a:pt x="338" y="85"/>
                    <a:pt x="1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0560;p62">
              <a:extLst>
                <a:ext uri="{FF2B5EF4-FFF2-40B4-BE49-F238E27FC236}">
                  <a16:creationId xmlns:a16="http://schemas.microsoft.com/office/drawing/2014/main" id="{18F589C3-E83A-4F02-A759-EB68161F5513}"/>
                </a:ext>
              </a:extLst>
            </p:cNvPr>
            <p:cNvSpPr/>
            <p:nvPr/>
          </p:nvSpPr>
          <p:spPr>
            <a:xfrm flipH="1">
              <a:off x="7092228" y="2883880"/>
              <a:ext cx="50613" cy="57512"/>
            </a:xfrm>
            <a:custGeom>
              <a:avLst/>
              <a:gdLst/>
              <a:ahLst/>
              <a:cxnLst/>
              <a:rect l="l" t="t" r="r" b="b"/>
              <a:pathLst>
                <a:path w="1856" h="2109" extrusionOk="0">
                  <a:moveTo>
                    <a:pt x="1855" y="1"/>
                  </a:moveTo>
                  <a:cubicBezTo>
                    <a:pt x="1328" y="696"/>
                    <a:pt x="717" y="1413"/>
                    <a:pt x="1" y="2108"/>
                  </a:cubicBezTo>
                  <a:lnTo>
                    <a:pt x="1" y="2108"/>
                  </a:lnTo>
                  <a:cubicBezTo>
                    <a:pt x="717" y="1413"/>
                    <a:pt x="1328" y="696"/>
                    <a:pt x="1855" y="1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0561;p62">
              <a:extLst>
                <a:ext uri="{FF2B5EF4-FFF2-40B4-BE49-F238E27FC236}">
                  <a16:creationId xmlns:a16="http://schemas.microsoft.com/office/drawing/2014/main" id="{539C7503-B320-4D82-BEA3-9F49CE0E262A}"/>
                </a:ext>
              </a:extLst>
            </p:cNvPr>
            <p:cNvSpPr/>
            <p:nvPr/>
          </p:nvSpPr>
          <p:spPr>
            <a:xfrm flipH="1">
              <a:off x="7061195" y="2883880"/>
              <a:ext cx="81646" cy="57512"/>
            </a:xfrm>
            <a:custGeom>
              <a:avLst/>
              <a:gdLst/>
              <a:ahLst/>
              <a:cxnLst/>
              <a:rect l="l" t="t" r="r" b="b"/>
              <a:pathLst>
                <a:path w="2994" h="2109" extrusionOk="0">
                  <a:moveTo>
                    <a:pt x="1855" y="1"/>
                  </a:moveTo>
                  <a:cubicBezTo>
                    <a:pt x="1328" y="696"/>
                    <a:pt x="717" y="1413"/>
                    <a:pt x="1" y="2108"/>
                  </a:cubicBezTo>
                  <a:lnTo>
                    <a:pt x="1" y="2108"/>
                  </a:lnTo>
                  <a:cubicBezTo>
                    <a:pt x="527" y="1855"/>
                    <a:pt x="1054" y="1581"/>
                    <a:pt x="1581" y="1413"/>
                  </a:cubicBezTo>
                  <a:cubicBezTo>
                    <a:pt x="1855" y="1223"/>
                    <a:pt x="2108" y="1139"/>
                    <a:pt x="2382" y="970"/>
                  </a:cubicBezTo>
                  <a:cubicBezTo>
                    <a:pt x="2635" y="696"/>
                    <a:pt x="2825" y="443"/>
                    <a:pt x="2993" y="169"/>
                  </a:cubicBezTo>
                  <a:cubicBezTo>
                    <a:pt x="2635" y="169"/>
                    <a:pt x="2298" y="85"/>
                    <a:pt x="1855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0562;p62">
              <a:extLst>
                <a:ext uri="{FF2B5EF4-FFF2-40B4-BE49-F238E27FC236}">
                  <a16:creationId xmlns:a16="http://schemas.microsoft.com/office/drawing/2014/main" id="{B71325A0-B954-46DD-BD0C-12473C30B8F5}"/>
                </a:ext>
              </a:extLst>
            </p:cNvPr>
            <p:cNvSpPr/>
            <p:nvPr/>
          </p:nvSpPr>
          <p:spPr>
            <a:xfrm flipH="1">
              <a:off x="7412951" y="2828712"/>
              <a:ext cx="127051" cy="52904"/>
            </a:xfrm>
            <a:custGeom>
              <a:avLst/>
              <a:gdLst/>
              <a:ahLst/>
              <a:cxnLst/>
              <a:rect l="l" t="t" r="r" b="b"/>
              <a:pathLst>
                <a:path w="4659" h="1940" extrusionOk="0">
                  <a:moveTo>
                    <a:pt x="696" y="0"/>
                  </a:moveTo>
                  <a:lnTo>
                    <a:pt x="528" y="0"/>
                  </a:lnTo>
                  <a:cubicBezTo>
                    <a:pt x="338" y="0"/>
                    <a:pt x="170" y="0"/>
                    <a:pt x="1" y="85"/>
                  </a:cubicBezTo>
                  <a:lnTo>
                    <a:pt x="1" y="85"/>
                  </a:lnTo>
                  <a:cubicBezTo>
                    <a:pt x="170" y="0"/>
                    <a:pt x="338" y="0"/>
                    <a:pt x="528" y="0"/>
                  </a:cubicBezTo>
                  <a:lnTo>
                    <a:pt x="696" y="0"/>
                  </a:lnTo>
                  <a:cubicBezTo>
                    <a:pt x="1919" y="0"/>
                    <a:pt x="3331" y="801"/>
                    <a:pt x="4659" y="1939"/>
                  </a:cubicBezTo>
                  <a:cubicBezTo>
                    <a:pt x="3331" y="801"/>
                    <a:pt x="1919" y="0"/>
                    <a:pt x="696" y="0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0563;p62">
              <a:extLst>
                <a:ext uri="{FF2B5EF4-FFF2-40B4-BE49-F238E27FC236}">
                  <a16:creationId xmlns:a16="http://schemas.microsoft.com/office/drawing/2014/main" id="{3E91380A-D9E1-47A1-BD85-747C394C74A7}"/>
                </a:ext>
              </a:extLst>
            </p:cNvPr>
            <p:cNvSpPr/>
            <p:nvPr/>
          </p:nvSpPr>
          <p:spPr>
            <a:xfrm flipH="1">
              <a:off x="7516386" y="2855137"/>
              <a:ext cx="14399" cy="27"/>
            </a:xfrm>
            <a:custGeom>
              <a:avLst/>
              <a:gdLst/>
              <a:ahLst/>
              <a:cxnLst/>
              <a:rect l="l" t="t" r="r" b="b"/>
              <a:pathLst>
                <a:path w="528" h="1" extrusionOk="0">
                  <a:moveTo>
                    <a:pt x="19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90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274" y="1"/>
                  </a:moveTo>
                  <a:lnTo>
                    <a:pt x="190" y="1"/>
                  </a:lnTo>
                  <a:lnTo>
                    <a:pt x="274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358" y="1"/>
                  </a:moveTo>
                  <a:lnTo>
                    <a:pt x="358" y="1"/>
                  </a:ln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0564;p62">
              <a:extLst>
                <a:ext uri="{FF2B5EF4-FFF2-40B4-BE49-F238E27FC236}">
                  <a16:creationId xmlns:a16="http://schemas.microsoft.com/office/drawing/2014/main" id="{72D63082-960D-484C-B43D-846A78B71A06}"/>
                </a:ext>
              </a:extLst>
            </p:cNvPr>
            <p:cNvSpPr/>
            <p:nvPr/>
          </p:nvSpPr>
          <p:spPr>
            <a:xfrm flipH="1">
              <a:off x="7530757" y="285513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41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0565;p62">
              <a:extLst>
                <a:ext uri="{FF2B5EF4-FFF2-40B4-BE49-F238E27FC236}">
                  <a16:creationId xmlns:a16="http://schemas.microsoft.com/office/drawing/2014/main" id="{F081B91D-7CE2-4DCE-B6B1-6105D950D155}"/>
                </a:ext>
              </a:extLst>
            </p:cNvPr>
            <p:cNvSpPr/>
            <p:nvPr/>
          </p:nvSpPr>
          <p:spPr>
            <a:xfrm flipH="1">
              <a:off x="7530757" y="2855137"/>
              <a:ext cx="23589" cy="19007"/>
            </a:xfrm>
            <a:custGeom>
              <a:avLst/>
              <a:gdLst/>
              <a:ahLst/>
              <a:cxnLst/>
              <a:rect l="l" t="t" r="r" b="b"/>
              <a:pathLst>
                <a:path w="865" h="697" extrusionOk="0">
                  <a:moveTo>
                    <a:pt x="864" y="1"/>
                  </a:moveTo>
                  <a:cubicBezTo>
                    <a:pt x="527" y="85"/>
                    <a:pt x="253" y="359"/>
                    <a:pt x="0" y="696"/>
                  </a:cubicBezTo>
                  <a:lnTo>
                    <a:pt x="0" y="696"/>
                  </a:lnTo>
                  <a:cubicBezTo>
                    <a:pt x="253" y="359"/>
                    <a:pt x="527" y="85"/>
                    <a:pt x="864" y="1"/>
                  </a:cubicBezTo>
                  <a:close/>
                </a:path>
              </a:pathLst>
            </a:custGeom>
            <a:solidFill>
              <a:srgbClr val="BB13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0566;p62">
              <a:extLst>
                <a:ext uri="{FF2B5EF4-FFF2-40B4-BE49-F238E27FC236}">
                  <a16:creationId xmlns:a16="http://schemas.microsoft.com/office/drawing/2014/main" id="{D001BEF6-273C-49F3-A2FD-BCBAB5B86E5B}"/>
                </a:ext>
              </a:extLst>
            </p:cNvPr>
            <p:cNvSpPr/>
            <p:nvPr/>
          </p:nvSpPr>
          <p:spPr>
            <a:xfrm flipH="1">
              <a:off x="7398579" y="2855137"/>
              <a:ext cx="117834" cy="76465"/>
            </a:xfrm>
            <a:custGeom>
              <a:avLst/>
              <a:gdLst/>
              <a:ahLst/>
              <a:cxnLst/>
              <a:rect l="l" t="t" r="r" b="b"/>
              <a:pathLst>
                <a:path w="4321" h="2804" extrusionOk="0">
                  <a:moveTo>
                    <a:pt x="3794" y="970"/>
                  </a:moveTo>
                  <a:lnTo>
                    <a:pt x="3794" y="970"/>
                  </a:lnTo>
                  <a:lnTo>
                    <a:pt x="3794" y="970"/>
                  </a:lnTo>
                  <a:close/>
                  <a:moveTo>
                    <a:pt x="3794" y="970"/>
                  </a:moveTo>
                  <a:lnTo>
                    <a:pt x="3794" y="970"/>
                  </a:lnTo>
                  <a:lnTo>
                    <a:pt x="3794" y="970"/>
                  </a:lnTo>
                  <a:close/>
                  <a:moveTo>
                    <a:pt x="1581" y="612"/>
                  </a:moveTo>
                  <a:cubicBezTo>
                    <a:pt x="2466" y="1139"/>
                    <a:pt x="3436" y="1940"/>
                    <a:pt x="4321" y="2804"/>
                  </a:cubicBezTo>
                  <a:lnTo>
                    <a:pt x="4321" y="2804"/>
                  </a:lnTo>
                  <a:cubicBezTo>
                    <a:pt x="3436" y="1940"/>
                    <a:pt x="2466" y="1139"/>
                    <a:pt x="1581" y="612"/>
                  </a:cubicBezTo>
                  <a:close/>
                  <a:moveTo>
                    <a:pt x="1581" y="612"/>
                  </a:moveTo>
                  <a:lnTo>
                    <a:pt x="1581" y="612"/>
                  </a:lnTo>
                  <a:lnTo>
                    <a:pt x="1581" y="612"/>
                  </a:lnTo>
                  <a:close/>
                  <a:moveTo>
                    <a:pt x="1497" y="528"/>
                  </a:moveTo>
                  <a:lnTo>
                    <a:pt x="1581" y="612"/>
                  </a:lnTo>
                  <a:lnTo>
                    <a:pt x="1497" y="528"/>
                  </a:lnTo>
                  <a:close/>
                  <a:moveTo>
                    <a:pt x="1497" y="528"/>
                  </a:moveTo>
                  <a:lnTo>
                    <a:pt x="1497" y="528"/>
                  </a:lnTo>
                  <a:lnTo>
                    <a:pt x="1497" y="528"/>
                  </a:lnTo>
                  <a:close/>
                  <a:moveTo>
                    <a:pt x="1497" y="528"/>
                  </a:moveTo>
                  <a:lnTo>
                    <a:pt x="1497" y="528"/>
                  </a:lnTo>
                  <a:lnTo>
                    <a:pt x="1497" y="528"/>
                  </a:lnTo>
                  <a:close/>
                  <a:moveTo>
                    <a:pt x="1497" y="528"/>
                  </a:moveTo>
                  <a:lnTo>
                    <a:pt x="1497" y="528"/>
                  </a:lnTo>
                  <a:lnTo>
                    <a:pt x="1497" y="528"/>
                  </a:lnTo>
                  <a:close/>
                  <a:moveTo>
                    <a:pt x="1412" y="528"/>
                  </a:moveTo>
                  <a:lnTo>
                    <a:pt x="1497" y="528"/>
                  </a:lnTo>
                  <a:lnTo>
                    <a:pt x="1412" y="528"/>
                  </a:lnTo>
                  <a:close/>
                  <a:moveTo>
                    <a:pt x="1412" y="528"/>
                  </a:moveTo>
                  <a:lnTo>
                    <a:pt x="1412" y="528"/>
                  </a:lnTo>
                  <a:lnTo>
                    <a:pt x="1412" y="528"/>
                  </a:lnTo>
                  <a:close/>
                  <a:moveTo>
                    <a:pt x="1412" y="443"/>
                  </a:moveTo>
                  <a:lnTo>
                    <a:pt x="1412" y="528"/>
                  </a:lnTo>
                  <a:lnTo>
                    <a:pt x="1412" y="443"/>
                  </a:lnTo>
                  <a:close/>
                  <a:moveTo>
                    <a:pt x="1412" y="443"/>
                  </a:moveTo>
                  <a:lnTo>
                    <a:pt x="1412" y="443"/>
                  </a:lnTo>
                  <a:lnTo>
                    <a:pt x="1412" y="443"/>
                  </a:lnTo>
                  <a:close/>
                  <a:moveTo>
                    <a:pt x="1328" y="443"/>
                  </a:moveTo>
                  <a:lnTo>
                    <a:pt x="1412" y="443"/>
                  </a:lnTo>
                  <a:lnTo>
                    <a:pt x="1328" y="443"/>
                  </a:lnTo>
                  <a:close/>
                  <a:moveTo>
                    <a:pt x="1328" y="443"/>
                  </a:moveTo>
                  <a:lnTo>
                    <a:pt x="1328" y="443"/>
                  </a:lnTo>
                  <a:lnTo>
                    <a:pt x="1328" y="443"/>
                  </a:lnTo>
                  <a:close/>
                  <a:moveTo>
                    <a:pt x="1328" y="443"/>
                  </a:moveTo>
                  <a:lnTo>
                    <a:pt x="1328" y="443"/>
                  </a:lnTo>
                  <a:lnTo>
                    <a:pt x="1328" y="443"/>
                  </a:lnTo>
                  <a:close/>
                  <a:moveTo>
                    <a:pt x="1328" y="443"/>
                  </a:moveTo>
                  <a:lnTo>
                    <a:pt x="1328" y="443"/>
                  </a:lnTo>
                  <a:lnTo>
                    <a:pt x="1328" y="443"/>
                  </a:lnTo>
                  <a:close/>
                  <a:moveTo>
                    <a:pt x="1328" y="443"/>
                  </a:moveTo>
                  <a:lnTo>
                    <a:pt x="1328" y="443"/>
                  </a:lnTo>
                  <a:lnTo>
                    <a:pt x="1328" y="443"/>
                  </a:lnTo>
                  <a:close/>
                  <a:moveTo>
                    <a:pt x="1244" y="443"/>
                  </a:moveTo>
                  <a:lnTo>
                    <a:pt x="1328" y="443"/>
                  </a:lnTo>
                  <a:lnTo>
                    <a:pt x="1244" y="443"/>
                  </a:lnTo>
                  <a:close/>
                  <a:moveTo>
                    <a:pt x="1244" y="443"/>
                  </a:moveTo>
                  <a:lnTo>
                    <a:pt x="1244" y="443"/>
                  </a:lnTo>
                  <a:lnTo>
                    <a:pt x="1244" y="443"/>
                  </a:lnTo>
                  <a:close/>
                  <a:moveTo>
                    <a:pt x="1244" y="443"/>
                  </a:moveTo>
                  <a:lnTo>
                    <a:pt x="1244" y="443"/>
                  </a:lnTo>
                  <a:lnTo>
                    <a:pt x="1244" y="443"/>
                  </a:lnTo>
                  <a:close/>
                  <a:moveTo>
                    <a:pt x="1244" y="359"/>
                  </a:moveTo>
                  <a:lnTo>
                    <a:pt x="1244" y="359"/>
                  </a:lnTo>
                  <a:lnTo>
                    <a:pt x="1244" y="359"/>
                  </a:lnTo>
                  <a:close/>
                  <a:moveTo>
                    <a:pt x="1244" y="359"/>
                  </a:moveTo>
                  <a:lnTo>
                    <a:pt x="1244" y="359"/>
                  </a:lnTo>
                  <a:lnTo>
                    <a:pt x="1244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054" y="359"/>
                  </a:moveTo>
                  <a:lnTo>
                    <a:pt x="1159" y="359"/>
                  </a:lnTo>
                  <a:lnTo>
                    <a:pt x="1054" y="359"/>
                  </a:lnTo>
                  <a:close/>
                  <a:moveTo>
                    <a:pt x="1054" y="359"/>
                  </a:moveTo>
                  <a:lnTo>
                    <a:pt x="1054" y="359"/>
                  </a:lnTo>
                  <a:lnTo>
                    <a:pt x="1054" y="359"/>
                  </a:lnTo>
                  <a:close/>
                  <a:moveTo>
                    <a:pt x="1054" y="359"/>
                  </a:moveTo>
                  <a:lnTo>
                    <a:pt x="1054" y="359"/>
                  </a:lnTo>
                  <a:lnTo>
                    <a:pt x="1054" y="359"/>
                  </a:lnTo>
                  <a:close/>
                  <a:moveTo>
                    <a:pt x="1054" y="275"/>
                  </a:moveTo>
                  <a:lnTo>
                    <a:pt x="1054" y="275"/>
                  </a:lnTo>
                  <a:lnTo>
                    <a:pt x="1054" y="275"/>
                  </a:lnTo>
                  <a:close/>
                  <a:moveTo>
                    <a:pt x="1054" y="275"/>
                  </a:moveTo>
                  <a:lnTo>
                    <a:pt x="1054" y="275"/>
                  </a:lnTo>
                  <a:lnTo>
                    <a:pt x="1054" y="275"/>
                  </a:lnTo>
                  <a:close/>
                  <a:moveTo>
                    <a:pt x="1054" y="275"/>
                  </a:moveTo>
                  <a:lnTo>
                    <a:pt x="1054" y="275"/>
                  </a:lnTo>
                  <a:lnTo>
                    <a:pt x="1054" y="275"/>
                  </a:lnTo>
                  <a:close/>
                  <a:moveTo>
                    <a:pt x="970" y="275"/>
                  </a:moveTo>
                  <a:lnTo>
                    <a:pt x="970" y="275"/>
                  </a:lnTo>
                  <a:lnTo>
                    <a:pt x="970" y="275"/>
                  </a:lnTo>
                  <a:close/>
                  <a:moveTo>
                    <a:pt x="970" y="275"/>
                  </a:moveTo>
                  <a:lnTo>
                    <a:pt x="970" y="275"/>
                  </a:lnTo>
                  <a:lnTo>
                    <a:pt x="970" y="275"/>
                  </a:lnTo>
                  <a:close/>
                  <a:moveTo>
                    <a:pt x="970" y="275"/>
                  </a:moveTo>
                  <a:lnTo>
                    <a:pt x="970" y="275"/>
                  </a:lnTo>
                  <a:lnTo>
                    <a:pt x="970" y="275"/>
                  </a:lnTo>
                  <a:close/>
                  <a:moveTo>
                    <a:pt x="885" y="275"/>
                  </a:moveTo>
                  <a:lnTo>
                    <a:pt x="885" y="275"/>
                  </a:lnTo>
                  <a:lnTo>
                    <a:pt x="885" y="275"/>
                  </a:lnTo>
                  <a:close/>
                  <a:moveTo>
                    <a:pt x="885" y="275"/>
                  </a:moveTo>
                  <a:lnTo>
                    <a:pt x="885" y="275"/>
                  </a:lnTo>
                  <a:lnTo>
                    <a:pt x="885" y="275"/>
                  </a:lnTo>
                  <a:close/>
                  <a:moveTo>
                    <a:pt x="885" y="275"/>
                  </a:moveTo>
                  <a:lnTo>
                    <a:pt x="885" y="275"/>
                  </a:lnTo>
                  <a:lnTo>
                    <a:pt x="885" y="275"/>
                  </a:lnTo>
                  <a:close/>
                  <a:moveTo>
                    <a:pt x="885" y="169"/>
                  </a:moveTo>
                  <a:lnTo>
                    <a:pt x="885" y="169"/>
                  </a:lnTo>
                  <a:lnTo>
                    <a:pt x="885" y="169"/>
                  </a:lnTo>
                  <a:close/>
                  <a:moveTo>
                    <a:pt x="801" y="169"/>
                  </a:moveTo>
                  <a:lnTo>
                    <a:pt x="801" y="169"/>
                  </a:lnTo>
                  <a:lnTo>
                    <a:pt x="801" y="169"/>
                  </a:lnTo>
                  <a:close/>
                  <a:moveTo>
                    <a:pt x="801" y="169"/>
                  </a:moveTo>
                  <a:lnTo>
                    <a:pt x="801" y="169"/>
                  </a:lnTo>
                  <a:lnTo>
                    <a:pt x="801" y="169"/>
                  </a:lnTo>
                  <a:close/>
                  <a:moveTo>
                    <a:pt x="801" y="169"/>
                  </a:moveTo>
                  <a:lnTo>
                    <a:pt x="801" y="169"/>
                  </a:lnTo>
                  <a:lnTo>
                    <a:pt x="801" y="169"/>
                  </a:lnTo>
                  <a:close/>
                  <a:moveTo>
                    <a:pt x="801" y="169"/>
                  </a:moveTo>
                  <a:lnTo>
                    <a:pt x="801" y="169"/>
                  </a:lnTo>
                  <a:lnTo>
                    <a:pt x="801" y="169"/>
                  </a:lnTo>
                  <a:close/>
                  <a:moveTo>
                    <a:pt x="717" y="169"/>
                  </a:moveTo>
                  <a:lnTo>
                    <a:pt x="801" y="169"/>
                  </a:lnTo>
                  <a:lnTo>
                    <a:pt x="717" y="169"/>
                  </a:lnTo>
                  <a:close/>
                  <a:moveTo>
                    <a:pt x="717" y="169"/>
                  </a:moveTo>
                  <a:lnTo>
                    <a:pt x="717" y="169"/>
                  </a:lnTo>
                  <a:lnTo>
                    <a:pt x="717" y="169"/>
                  </a:lnTo>
                  <a:close/>
                  <a:moveTo>
                    <a:pt x="717" y="169"/>
                  </a:moveTo>
                  <a:lnTo>
                    <a:pt x="717" y="169"/>
                  </a:lnTo>
                  <a:lnTo>
                    <a:pt x="717" y="169"/>
                  </a:lnTo>
                  <a:close/>
                  <a:moveTo>
                    <a:pt x="717" y="169"/>
                  </a:moveTo>
                  <a:lnTo>
                    <a:pt x="717" y="169"/>
                  </a:lnTo>
                  <a:lnTo>
                    <a:pt x="717" y="169"/>
                  </a:lnTo>
                  <a:close/>
                  <a:moveTo>
                    <a:pt x="632" y="169"/>
                  </a:moveTo>
                  <a:lnTo>
                    <a:pt x="632" y="169"/>
                  </a:lnTo>
                  <a:lnTo>
                    <a:pt x="632" y="169"/>
                  </a:lnTo>
                  <a:close/>
                  <a:moveTo>
                    <a:pt x="632" y="169"/>
                  </a:moveTo>
                  <a:lnTo>
                    <a:pt x="632" y="169"/>
                  </a:lnTo>
                  <a:lnTo>
                    <a:pt x="632" y="169"/>
                  </a:lnTo>
                  <a:close/>
                  <a:moveTo>
                    <a:pt x="632" y="169"/>
                  </a:moveTo>
                  <a:lnTo>
                    <a:pt x="632" y="169"/>
                  </a:lnTo>
                  <a:lnTo>
                    <a:pt x="632" y="169"/>
                  </a:lnTo>
                  <a:close/>
                  <a:moveTo>
                    <a:pt x="632" y="85"/>
                  </a:moveTo>
                  <a:lnTo>
                    <a:pt x="632" y="85"/>
                  </a:lnTo>
                  <a:lnTo>
                    <a:pt x="632" y="85"/>
                  </a:lnTo>
                  <a:close/>
                  <a:moveTo>
                    <a:pt x="527" y="85"/>
                  </a:moveTo>
                  <a:lnTo>
                    <a:pt x="527" y="85"/>
                  </a:lnTo>
                  <a:lnTo>
                    <a:pt x="527" y="85"/>
                  </a:lnTo>
                  <a:close/>
                  <a:moveTo>
                    <a:pt x="527" y="85"/>
                  </a:moveTo>
                  <a:lnTo>
                    <a:pt x="527" y="85"/>
                  </a:lnTo>
                  <a:lnTo>
                    <a:pt x="527" y="85"/>
                  </a:lnTo>
                  <a:close/>
                  <a:moveTo>
                    <a:pt x="527" y="85"/>
                  </a:moveTo>
                  <a:lnTo>
                    <a:pt x="527" y="85"/>
                  </a:lnTo>
                  <a:lnTo>
                    <a:pt x="527" y="85"/>
                  </a:lnTo>
                  <a:close/>
                  <a:moveTo>
                    <a:pt x="527" y="85"/>
                  </a:moveTo>
                  <a:lnTo>
                    <a:pt x="527" y="85"/>
                  </a:lnTo>
                  <a:lnTo>
                    <a:pt x="527" y="85"/>
                  </a:lnTo>
                  <a:close/>
                  <a:moveTo>
                    <a:pt x="443" y="85"/>
                  </a:moveTo>
                  <a:lnTo>
                    <a:pt x="527" y="85"/>
                  </a:lnTo>
                  <a:lnTo>
                    <a:pt x="443" y="85"/>
                  </a:lnTo>
                  <a:close/>
                  <a:moveTo>
                    <a:pt x="443" y="85"/>
                  </a:moveTo>
                  <a:lnTo>
                    <a:pt x="443" y="85"/>
                  </a:lnTo>
                  <a:lnTo>
                    <a:pt x="443" y="85"/>
                  </a:lnTo>
                  <a:close/>
                  <a:moveTo>
                    <a:pt x="443" y="85"/>
                  </a:moveTo>
                  <a:lnTo>
                    <a:pt x="443" y="85"/>
                  </a:lnTo>
                  <a:lnTo>
                    <a:pt x="443" y="85"/>
                  </a:lnTo>
                  <a:close/>
                  <a:moveTo>
                    <a:pt x="443" y="85"/>
                  </a:moveTo>
                  <a:lnTo>
                    <a:pt x="443" y="85"/>
                  </a:lnTo>
                  <a:lnTo>
                    <a:pt x="443" y="85"/>
                  </a:lnTo>
                  <a:close/>
                  <a:moveTo>
                    <a:pt x="358" y="85"/>
                  </a:moveTo>
                  <a:lnTo>
                    <a:pt x="443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274" y="85"/>
                  </a:moveTo>
                  <a:lnTo>
                    <a:pt x="358" y="85"/>
                  </a:lnTo>
                  <a:lnTo>
                    <a:pt x="274" y="85"/>
                  </a:lnTo>
                  <a:close/>
                  <a:moveTo>
                    <a:pt x="274" y="85"/>
                  </a:moveTo>
                  <a:lnTo>
                    <a:pt x="274" y="85"/>
                  </a:lnTo>
                  <a:lnTo>
                    <a:pt x="274" y="85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05" y="1"/>
                  </a:moveTo>
                  <a:lnTo>
                    <a:pt x="190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0" y="1"/>
                  </a:moveTo>
                  <a:lnTo>
                    <a:pt x="105" y="1"/>
                  </a:ln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0567;p62">
              <a:extLst>
                <a:ext uri="{FF2B5EF4-FFF2-40B4-BE49-F238E27FC236}">
                  <a16:creationId xmlns:a16="http://schemas.microsoft.com/office/drawing/2014/main" id="{82F871E4-14D3-464D-821E-843301510C21}"/>
                </a:ext>
              </a:extLst>
            </p:cNvPr>
            <p:cNvSpPr/>
            <p:nvPr/>
          </p:nvSpPr>
          <p:spPr>
            <a:xfrm flipH="1">
              <a:off x="7346275" y="2828712"/>
              <a:ext cx="234522" cy="117261"/>
            </a:xfrm>
            <a:custGeom>
              <a:avLst/>
              <a:gdLst/>
              <a:ahLst/>
              <a:cxnLst/>
              <a:rect l="l" t="t" r="r" b="b"/>
              <a:pathLst>
                <a:path w="8600" h="4300" extrusionOk="0">
                  <a:moveTo>
                    <a:pt x="2024" y="0"/>
                  </a:moveTo>
                  <a:cubicBezTo>
                    <a:pt x="1834" y="0"/>
                    <a:pt x="1666" y="0"/>
                    <a:pt x="1497" y="85"/>
                  </a:cubicBezTo>
                  <a:cubicBezTo>
                    <a:pt x="1413" y="85"/>
                    <a:pt x="1307" y="85"/>
                    <a:pt x="1307" y="190"/>
                  </a:cubicBezTo>
                  <a:cubicBezTo>
                    <a:pt x="780" y="359"/>
                    <a:pt x="359" y="717"/>
                    <a:pt x="1" y="1244"/>
                  </a:cubicBezTo>
                  <a:lnTo>
                    <a:pt x="1" y="1328"/>
                  </a:lnTo>
                  <a:cubicBezTo>
                    <a:pt x="359" y="1412"/>
                    <a:pt x="612" y="1581"/>
                    <a:pt x="970" y="1665"/>
                  </a:cubicBezTo>
                  <a:cubicBezTo>
                    <a:pt x="1223" y="1328"/>
                    <a:pt x="1497" y="1054"/>
                    <a:pt x="1834" y="970"/>
                  </a:cubicBezTo>
                  <a:lnTo>
                    <a:pt x="2635" y="970"/>
                  </a:lnTo>
                  <a:lnTo>
                    <a:pt x="2635" y="1054"/>
                  </a:lnTo>
                  <a:lnTo>
                    <a:pt x="2993" y="1054"/>
                  </a:lnTo>
                  <a:lnTo>
                    <a:pt x="2993" y="1138"/>
                  </a:lnTo>
                  <a:lnTo>
                    <a:pt x="3246" y="1138"/>
                  </a:lnTo>
                  <a:lnTo>
                    <a:pt x="3246" y="1244"/>
                  </a:lnTo>
                  <a:lnTo>
                    <a:pt x="3415" y="1244"/>
                  </a:lnTo>
                  <a:lnTo>
                    <a:pt x="3415" y="1328"/>
                  </a:lnTo>
                  <a:lnTo>
                    <a:pt x="3605" y="1328"/>
                  </a:lnTo>
                  <a:lnTo>
                    <a:pt x="3605" y="1412"/>
                  </a:lnTo>
                  <a:lnTo>
                    <a:pt x="3773" y="1412"/>
                  </a:lnTo>
                  <a:lnTo>
                    <a:pt x="3773" y="1497"/>
                  </a:lnTo>
                  <a:lnTo>
                    <a:pt x="3858" y="1497"/>
                  </a:lnTo>
                  <a:lnTo>
                    <a:pt x="3942" y="1581"/>
                  </a:lnTo>
                  <a:cubicBezTo>
                    <a:pt x="4827" y="2108"/>
                    <a:pt x="5797" y="2909"/>
                    <a:pt x="6682" y="3773"/>
                  </a:cubicBezTo>
                  <a:cubicBezTo>
                    <a:pt x="7293" y="3963"/>
                    <a:pt x="7988" y="4131"/>
                    <a:pt x="8600" y="4300"/>
                  </a:cubicBezTo>
                  <a:cubicBezTo>
                    <a:pt x="7820" y="3520"/>
                    <a:pt x="7019" y="2635"/>
                    <a:pt x="6155" y="1939"/>
                  </a:cubicBezTo>
                  <a:cubicBezTo>
                    <a:pt x="4827" y="801"/>
                    <a:pt x="3415" y="0"/>
                    <a:pt x="2192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0568;p62">
              <a:extLst>
                <a:ext uri="{FF2B5EF4-FFF2-40B4-BE49-F238E27FC236}">
                  <a16:creationId xmlns:a16="http://schemas.microsoft.com/office/drawing/2014/main" id="{80144E80-EE11-416F-BCEC-2C8038E70680}"/>
                </a:ext>
              </a:extLst>
            </p:cNvPr>
            <p:cNvSpPr/>
            <p:nvPr/>
          </p:nvSpPr>
          <p:spPr>
            <a:xfrm flipH="1">
              <a:off x="7494570" y="3022984"/>
              <a:ext cx="86228" cy="21271"/>
            </a:xfrm>
            <a:custGeom>
              <a:avLst/>
              <a:gdLst/>
              <a:ahLst/>
              <a:cxnLst/>
              <a:rect l="l" t="t" r="r" b="b"/>
              <a:pathLst>
                <a:path w="3162" h="780" extrusionOk="0">
                  <a:moveTo>
                    <a:pt x="3162" y="0"/>
                  </a:moveTo>
                  <a:cubicBezTo>
                    <a:pt x="1750" y="0"/>
                    <a:pt x="612" y="169"/>
                    <a:pt x="1" y="780"/>
                  </a:cubicBezTo>
                  <a:cubicBezTo>
                    <a:pt x="612" y="169"/>
                    <a:pt x="1750" y="0"/>
                    <a:pt x="3162" y="0"/>
                  </a:cubicBezTo>
                  <a:close/>
                  <a:moveTo>
                    <a:pt x="3162" y="0"/>
                  </a:moveTo>
                  <a:lnTo>
                    <a:pt x="3162" y="0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BB13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10569;p62">
              <a:extLst>
                <a:ext uri="{FF2B5EF4-FFF2-40B4-BE49-F238E27FC236}">
                  <a16:creationId xmlns:a16="http://schemas.microsoft.com/office/drawing/2014/main" id="{35E883C4-C009-44C0-BB60-81643B0B1F8C}"/>
                </a:ext>
              </a:extLst>
            </p:cNvPr>
            <p:cNvSpPr/>
            <p:nvPr/>
          </p:nvSpPr>
          <p:spPr>
            <a:xfrm flipH="1">
              <a:off x="7372700" y="3029856"/>
              <a:ext cx="9245" cy="2345"/>
            </a:xfrm>
            <a:custGeom>
              <a:avLst/>
              <a:gdLst/>
              <a:ahLst/>
              <a:cxnLst/>
              <a:rect l="l" t="t" r="r" b="b"/>
              <a:pathLst>
                <a:path w="339" h="86" extrusionOk="0">
                  <a:moveTo>
                    <a:pt x="1" y="85"/>
                  </a:moveTo>
                  <a:lnTo>
                    <a:pt x="85" y="85"/>
                  </a:lnTo>
                  <a:lnTo>
                    <a:pt x="338" y="85"/>
                  </a:lnTo>
                  <a:lnTo>
                    <a:pt x="338" y="85"/>
                  </a:lnTo>
                  <a:lnTo>
                    <a:pt x="85" y="85"/>
                  </a:lnTo>
                  <a:lnTo>
                    <a:pt x="1" y="85"/>
                  </a:lnTo>
                  <a:close/>
                  <a:moveTo>
                    <a:pt x="170" y="85"/>
                  </a:moveTo>
                  <a:lnTo>
                    <a:pt x="254" y="85"/>
                  </a:lnTo>
                  <a:lnTo>
                    <a:pt x="170" y="85"/>
                  </a:lnTo>
                  <a:close/>
                  <a:moveTo>
                    <a:pt x="170" y="1"/>
                  </a:moveTo>
                  <a:lnTo>
                    <a:pt x="170" y="1"/>
                  </a:ln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10570;p62">
              <a:extLst>
                <a:ext uri="{FF2B5EF4-FFF2-40B4-BE49-F238E27FC236}">
                  <a16:creationId xmlns:a16="http://schemas.microsoft.com/office/drawing/2014/main" id="{08E933FA-AAE1-46B6-BDFA-B415578CC8DC}"/>
                </a:ext>
              </a:extLst>
            </p:cNvPr>
            <p:cNvSpPr/>
            <p:nvPr/>
          </p:nvSpPr>
          <p:spPr>
            <a:xfrm flipH="1">
              <a:off x="7444557" y="3089632"/>
              <a:ext cx="57485" cy="7499"/>
            </a:xfrm>
            <a:custGeom>
              <a:avLst/>
              <a:gdLst/>
              <a:ahLst/>
              <a:cxnLst/>
              <a:rect l="l" t="t" r="r" b="b"/>
              <a:pathLst>
                <a:path w="2108" h="275" extrusionOk="0">
                  <a:moveTo>
                    <a:pt x="2108" y="1"/>
                  </a:moveTo>
                  <a:cubicBezTo>
                    <a:pt x="1243" y="191"/>
                    <a:pt x="527" y="275"/>
                    <a:pt x="0" y="275"/>
                  </a:cubicBezTo>
                  <a:cubicBezTo>
                    <a:pt x="527" y="275"/>
                    <a:pt x="1243" y="191"/>
                    <a:pt x="2108" y="1"/>
                  </a:cubicBezTo>
                  <a:close/>
                </a:path>
              </a:pathLst>
            </a:custGeom>
            <a:solidFill>
              <a:srgbClr val="BB13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0571;p62">
              <a:extLst>
                <a:ext uri="{FF2B5EF4-FFF2-40B4-BE49-F238E27FC236}">
                  <a16:creationId xmlns:a16="http://schemas.microsoft.com/office/drawing/2014/main" id="{6DC3F156-76A6-463B-92EB-D3E0BD6E8BEF}"/>
                </a:ext>
              </a:extLst>
            </p:cNvPr>
            <p:cNvSpPr/>
            <p:nvPr/>
          </p:nvSpPr>
          <p:spPr>
            <a:xfrm flipH="1">
              <a:off x="7322142" y="2958027"/>
              <a:ext cx="268419" cy="165556"/>
            </a:xfrm>
            <a:custGeom>
              <a:avLst/>
              <a:gdLst/>
              <a:ahLst/>
              <a:cxnLst/>
              <a:rect l="l" t="t" r="r" b="b"/>
              <a:pathLst>
                <a:path w="9843" h="6071" extrusionOk="0">
                  <a:moveTo>
                    <a:pt x="1581" y="0"/>
                  </a:moveTo>
                  <a:cubicBezTo>
                    <a:pt x="3162" y="1139"/>
                    <a:pt x="5712" y="1939"/>
                    <a:pt x="7820" y="2635"/>
                  </a:cubicBezTo>
                  <a:lnTo>
                    <a:pt x="7820" y="2719"/>
                  </a:lnTo>
                  <a:lnTo>
                    <a:pt x="7651" y="2719"/>
                  </a:lnTo>
                  <a:cubicBezTo>
                    <a:pt x="6155" y="2551"/>
                    <a:pt x="4742" y="2382"/>
                    <a:pt x="3520" y="2382"/>
                  </a:cubicBezTo>
                  <a:cubicBezTo>
                    <a:pt x="2108" y="2382"/>
                    <a:pt x="970" y="2551"/>
                    <a:pt x="359" y="3162"/>
                  </a:cubicBezTo>
                  <a:cubicBezTo>
                    <a:pt x="85" y="3436"/>
                    <a:pt x="0" y="3773"/>
                    <a:pt x="0" y="4131"/>
                  </a:cubicBezTo>
                  <a:lnTo>
                    <a:pt x="0" y="4405"/>
                  </a:lnTo>
                  <a:cubicBezTo>
                    <a:pt x="0" y="4932"/>
                    <a:pt x="359" y="5269"/>
                    <a:pt x="801" y="5628"/>
                  </a:cubicBezTo>
                  <a:cubicBezTo>
                    <a:pt x="1244" y="5881"/>
                    <a:pt x="2024" y="6070"/>
                    <a:pt x="3077" y="6070"/>
                  </a:cubicBezTo>
                  <a:cubicBezTo>
                    <a:pt x="3436" y="5881"/>
                    <a:pt x="3773" y="5712"/>
                    <a:pt x="4131" y="5543"/>
                  </a:cubicBezTo>
                  <a:cubicBezTo>
                    <a:pt x="4489" y="5354"/>
                    <a:pt x="4932" y="5101"/>
                    <a:pt x="5354" y="4827"/>
                  </a:cubicBezTo>
                  <a:lnTo>
                    <a:pt x="5354" y="4827"/>
                  </a:lnTo>
                  <a:cubicBezTo>
                    <a:pt x="4489" y="5017"/>
                    <a:pt x="3773" y="5101"/>
                    <a:pt x="3246" y="5101"/>
                  </a:cubicBezTo>
                  <a:lnTo>
                    <a:pt x="3077" y="5101"/>
                  </a:lnTo>
                  <a:cubicBezTo>
                    <a:pt x="2108" y="5101"/>
                    <a:pt x="1581" y="4932"/>
                    <a:pt x="1328" y="4743"/>
                  </a:cubicBezTo>
                  <a:cubicBezTo>
                    <a:pt x="1138" y="4658"/>
                    <a:pt x="970" y="4490"/>
                    <a:pt x="970" y="4216"/>
                  </a:cubicBezTo>
                  <a:lnTo>
                    <a:pt x="970" y="4131"/>
                  </a:lnTo>
                  <a:cubicBezTo>
                    <a:pt x="970" y="4047"/>
                    <a:pt x="1054" y="3963"/>
                    <a:pt x="1054" y="3878"/>
                  </a:cubicBezTo>
                  <a:cubicBezTo>
                    <a:pt x="1412" y="3520"/>
                    <a:pt x="2382" y="3436"/>
                    <a:pt x="3520" y="3436"/>
                  </a:cubicBezTo>
                  <a:cubicBezTo>
                    <a:pt x="4827" y="3436"/>
                    <a:pt x="6407" y="3604"/>
                    <a:pt x="7567" y="3689"/>
                  </a:cubicBezTo>
                  <a:lnTo>
                    <a:pt x="7651" y="3689"/>
                  </a:lnTo>
                  <a:cubicBezTo>
                    <a:pt x="7904" y="3604"/>
                    <a:pt x="8094" y="3520"/>
                    <a:pt x="8262" y="3352"/>
                  </a:cubicBezTo>
                  <a:cubicBezTo>
                    <a:pt x="8431" y="3352"/>
                    <a:pt x="8515" y="3246"/>
                    <a:pt x="8620" y="3246"/>
                  </a:cubicBezTo>
                  <a:cubicBezTo>
                    <a:pt x="8958" y="3078"/>
                    <a:pt x="9400" y="2825"/>
                    <a:pt x="9843" y="2635"/>
                  </a:cubicBezTo>
                  <a:cubicBezTo>
                    <a:pt x="7124" y="1939"/>
                    <a:pt x="4489" y="1139"/>
                    <a:pt x="1939" y="85"/>
                  </a:cubicBezTo>
                  <a:cubicBezTo>
                    <a:pt x="1771" y="85"/>
                    <a:pt x="1665" y="0"/>
                    <a:pt x="1581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10572;p62">
              <a:extLst>
                <a:ext uri="{FF2B5EF4-FFF2-40B4-BE49-F238E27FC236}">
                  <a16:creationId xmlns:a16="http://schemas.microsoft.com/office/drawing/2014/main" id="{685DBEA5-67C2-4E12-B130-1BFE11CD54C9}"/>
                </a:ext>
              </a:extLst>
            </p:cNvPr>
            <p:cNvSpPr/>
            <p:nvPr/>
          </p:nvSpPr>
          <p:spPr>
            <a:xfrm flipH="1">
              <a:off x="6649118" y="2816386"/>
              <a:ext cx="1022461" cy="903237"/>
            </a:xfrm>
            <a:custGeom>
              <a:avLst/>
              <a:gdLst/>
              <a:ahLst/>
              <a:cxnLst/>
              <a:rect l="l" t="t" r="r" b="b"/>
              <a:pathLst>
                <a:path w="37494" h="33122" extrusionOk="0">
                  <a:moveTo>
                    <a:pt x="29976" y="0"/>
                  </a:moveTo>
                  <a:cubicBezTo>
                    <a:pt x="28300" y="0"/>
                    <a:pt x="250" y="13645"/>
                    <a:pt x="84" y="14953"/>
                  </a:cubicBezTo>
                  <a:cubicBezTo>
                    <a:pt x="0" y="16001"/>
                    <a:pt x="13279" y="33122"/>
                    <a:pt x="14295" y="33122"/>
                  </a:cubicBezTo>
                  <a:cubicBezTo>
                    <a:pt x="14300" y="33122"/>
                    <a:pt x="14305" y="33121"/>
                    <a:pt x="14310" y="33120"/>
                  </a:cubicBezTo>
                  <a:cubicBezTo>
                    <a:pt x="15174" y="33036"/>
                    <a:pt x="35998" y="25659"/>
                    <a:pt x="36693" y="25491"/>
                  </a:cubicBezTo>
                  <a:cubicBezTo>
                    <a:pt x="37494" y="25301"/>
                    <a:pt x="30897" y="452"/>
                    <a:pt x="30033" y="10"/>
                  </a:cubicBezTo>
                  <a:cubicBezTo>
                    <a:pt x="30020" y="4"/>
                    <a:pt x="30001" y="0"/>
                    <a:pt x="299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10573;p62">
              <a:extLst>
                <a:ext uri="{FF2B5EF4-FFF2-40B4-BE49-F238E27FC236}">
                  <a16:creationId xmlns:a16="http://schemas.microsoft.com/office/drawing/2014/main" id="{08CD0F26-806B-40A0-8109-A5FFE0F59E6C}"/>
                </a:ext>
              </a:extLst>
            </p:cNvPr>
            <p:cNvSpPr/>
            <p:nvPr/>
          </p:nvSpPr>
          <p:spPr>
            <a:xfrm flipH="1">
              <a:off x="7353175" y="3187913"/>
              <a:ext cx="316141" cy="428793"/>
            </a:xfrm>
            <a:custGeom>
              <a:avLst/>
              <a:gdLst/>
              <a:ahLst/>
              <a:cxnLst/>
              <a:rect l="l" t="t" r="r" b="b"/>
              <a:pathLst>
                <a:path w="11593" h="15724" extrusionOk="0">
                  <a:moveTo>
                    <a:pt x="1750" y="1"/>
                  </a:moveTo>
                  <a:cubicBezTo>
                    <a:pt x="696" y="717"/>
                    <a:pt x="85" y="1139"/>
                    <a:pt x="1" y="1329"/>
                  </a:cubicBezTo>
                  <a:lnTo>
                    <a:pt x="1" y="1413"/>
                  </a:lnTo>
                  <a:cubicBezTo>
                    <a:pt x="1" y="1888"/>
                    <a:pt x="2378" y="5202"/>
                    <a:pt x="5189" y="8872"/>
                  </a:cubicBezTo>
                  <a:lnTo>
                    <a:pt x="5189" y="8872"/>
                  </a:lnTo>
                  <a:cubicBezTo>
                    <a:pt x="5799" y="8620"/>
                    <a:pt x="6325" y="8431"/>
                    <a:pt x="6851" y="8178"/>
                  </a:cubicBezTo>
                  <a:cubicBezTo>
                    <a:pt x="5607" y="6324"/>
                    <a:pt x="4469" y="4406"/>
                    <a:pt x="3247" y="2467"/>
                  </a:cubicBezTo>
                  <a:cubicBezTo>
                    <a:pt x="2973" y="2720"/>
                    <a:pt x="2635" y="2909"/>
                    <a:pt x="2361" y="3162"/>
                  </a:cubicBezTo>
                  <a:cubicBezTo>
                    <a:pt x="2277" y="3162"/>
                    <a:pt x="2193" y="3247"/>
                    <a:pt x="2108" y="3247"/>
                  </a:cubicBezTo>
                  <a:cubicBezTo>
                    <a:pt x="1750" y="3247"/>
                    <a:pt x="1497" y="2551"/>
                    <a:pt x="1834" y="2298"/>
                  </a:cubicBezTo>
                  <a:cubicBezTo>
                    <a:pt x="2193" y="2024"/>
                    <a:pt x="2446" y="1856"/>
                    <a:pt x="2720" y="1582"/>
                  </a:cubicBezTo>
                  <a:cubicBezTo>
                    <a:pt x="2446" y="1055"/>
                    <a:pt x="2108" y="528"/>
                    <a:pt x="1750" y="1"/>
                  </a:cubicBezTo>
                  <a:close/>
                  <a:moveTo>
                    <a:pt x="5189" y="8872"/>
                  </a:moveTo>
                  <a:cubicBezTo>
                    <a:pt x="5188" y="8873"/>
                    <a:pt x="5187" y="8873"/>
                    <a:pt x="5186" y="8874"/>
                  </a:cubicBezTo>
                  <a:cubicBezTo>
                    <a:pt x="6050" y="10012"/>
                    <a:pt x="7019" y="11256"/>
                    <a:pt x="7904" y="12394"/>
                  </a:cubicBezTo>
                  <a:lnTo>
                    <a:pt x="7989" y="12478"/>
                  </a:lnTo>
                  <a:cubicBezTo>
                    <a:pt x="7992" y="12477"/>
                    <a:pt x="7994" y="12476"/>
                    <a:pt x="7997" y="12475"/>
                  </a:cubicBezTo>
                  <a:lnTo>
                    <a:pt x="7997" y="12475"/>
                  </a:lnTo>
                  <a:cubicBezTo>
                    <a:pt x="7060" y="11293"/>
                    <a:pt x="6102" y="10064"/>
                    <a:pt x="5189" y="8872"/>
                  </a:cubicBezTo>
                  <a:close/>
                  <a:moveTo>
                    <a:pt x="9295" y="11951"/>
                  </a:moveTo>
                  <a:cubicBezTo>
                    <a:pt x="8877" y="12119"/>
                    <a:pt x="8437" y="12307"/>
                    <a:pt x="7997" y="12475"/>
                  </a:cubicBezTo>
                  <a:lnTo>
                    <a:pt x="7997" y="12475"/>
                  </a:lnTo>
                  <a:cubicBezTo>
                    <a:pt x="8913" y="13629"/>
                    <a:pt x="9809" y="14739"/>
                    <a:pt x="10623" y="15724"/>
                  </a:cubicBezTo>
                  <a:cubicBezTo>
                    <a:pt x="10982" y="15639"/>
                    <a:pt x="11319" y="15555"/>
                    <a:pt x="11593" y="15471"/>
                  </a:cubicBezTo>
                  <a:cubicBezTo>
                    <a:pt x="10876" y="14312"/>
                    <a:pt x="10096" y="13173"/>
                    <a:pt x="9295" y="119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10574;p62">
              <a:extLst>
                <a:ext uri="{FF2B5EF4-FFF2-40B4-BE49-F238E27FC236}">
                  <a16:creationId xmlns:a16="http://schemas.microsoft.com/office/drawing/2014/main" id="{02E8B4D1-9C85-4EA2-832E-094CE64E73BD}"/>
                </a:ext>
              </a:extLst>
            </p:cNvPr>
            <p:cNvSpPr/>
            <p:nvPr/>
          </p:nvSpPr>
          <p:spPr>
            <a:xfrm flipH="1">
              <a:off x="7506623" y="3123556"/>
              <a:ext cx="38533" cy="21298"/>
            </a:xfrm>
            <a:custGeom>
              <a:avLst/>
              <a:gdLst/>
              <a:ahLst/>
              <a:cxnLst/>
              <a:rect l="l" t="t" r="r" b="b"/>
              <a:pathLst>
                <a:path w="1413" h="781" extrusionOk="0">
                  <a:moveTo>
                    <a:pt x="1412" y="0"/>
                  </a:moveTo>
                  <a:cubicBezTo>
                    <a:pt x="885" y="253"/>
                    <a:pt x="443" y="527"/>
                    <a:pt x="0" y="780"/>
                  </a:cubicBezTo>
                  <a:cubicBezTo>
                    <a:pt x="443" y="527"/>
                    <a:pt x="885" y="253"/>
                    <a:pt x="1412" y="0"/>
                  </a:cubicBezTo>
                  <a:close/>
                </a:path>
              </a:pathLst>
            </a:custGeom>
            <a:solidFill>
              <a:srgbClr val="B219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10575;p62">
              <a:extLst>
                <a:ext uri="{FF2B5EF4-FFF2-40B4-BE49-F238E27FC236}">
                  <a16:creationId xmlns:a16="http://schemas.microsoft.com/office/drawing/2014/main" id="{F70AB569-AB99-45BC-856E-D6F5601CF292}"/>
                </a:ext>
              </a:extLst>
            </p:cNvPr>
            <p:cNvSpPr/>
            <p:nvPr/>
          </p:nvSpPr>
          <p:spPr>
            <a:xfrm flipH="1">
              <a:off x="7477881" y="3109184"/>
              <a:ext cx="28770" cy="14399"/>
            </a:xfrm>
            <a:custGeom>
              <a:avLst/>
              <a:gdLst/>
              <a:ahLst/>
              <a:cxnLst/>
              <a:rect l="l" t="t" r="r" b="b"/>
              <a:pathLst>
                <a:path w="1055" h="528" extrusionOk="0">
                  <a:moveTo>
                    <a:pt x="1054" y="0"/>
                  </a:moveTo>
                  <a:cubicBezTo>
                    <a:pt x="696" y="169"/>
                    <a:pt x="359" y="338"/>
                    <a:pt x="0" y="527"/>
                  </a:cubicBezTo>
                  <a:lnTo>
                    <a:pt x="0" y="527"/>
                  </a:lnTo>
                  <a:cubicBezTo>
                    <a:pt x="359" y="338"/>
                    <a:pt x="696" y="169"/>
                    <a:pt x="1054" y="0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0576;p62">
              <a:extLst>
                <a:ext uri="{FF2B5EF4-FFF2-40B4-BE49-F238E27FC236}">
                  <a16:creationId xmlns:a16="http://schemas.microsoft.com/office/drawing/2014/main" id="{5977FAF0-5149-4419-946D-0A8DA5A47412}"/>
                </a:ext>
              </a:extLst>
            </p:cNvPr>
            <p:cNvSpPr/>
            <p:nvPr/>
          </p:nvSpPr>
          <p:spPr>
            <a:xfrm flipH="1">
              <a:off x="7202590" y="3109184"/>
              <a:ext cx="354074" cy="481097"/>
            </a:xfrm>
            <a:custGeom>
              <a:avLst/>
              <a:gdLst/>
              <a:ahLst/>
              <a:cxnLst/>
              <a:rect l="l" t="t" r="r" b="b"/>
              <a:pathLst>
                <a:path w="12984" h="17642" extrusionOk="0">
                  <a:moveTo>
                    <a:pt x="2888" y="0"/>
                  </a:moveTo>
                  <a:cubicBezTo>
                    <a:pt x="2530" y="169"/>
                    <a:pt x="2193" y="338"/>
                    <a:pt x="1834" y="527"/>
                  </a:cubicBezTo>
                  <a:cubicBezTo>
                    <a:pt x="1307" y="780"/>
                    <a:pt x="865" y="1054"/>
                    <a:pt x="422" y="1307"/>
                  </a:cubicBezTo>
                  <a:cubicBezTo>
                    <a:pt x="254" y="1391"/>
                    <a:pt x="85" y="1497"/>
                    <a:pt x="1" y="1581"/>
                  </a:cubicBezTo>
                  <a:cubicBezTo>
                    <a:pt x="254" y="2024"/>
                    <a:pt x="612" y="2551"/>
                    <a:pt x="865" y="3078"/>
                  </a:cubicBezTo>
                  <a:cubicBezTo>
                    <a:pt x="1392" y="2719"/>
                    <a:pt x="1919" y="2445"/>
                    <a:pt x="2361" y="2192"/>
                  </a:cubicBezTo>
                  <a:cubicBezTo>
                    <a:pt x="2446" y="2108"/>
                    <a:pt x="2530" y="2108"/>
                    <a:pt x="2635" y="2108"/>
                  </a:cubicBezTo>
                  <a:cubicBezTo>
                    <a:pt x="3057" y="2108"/>
                    <a:pt x="3415" y="2804"/>
                    <a:pt x="2888" y="3078"/>
                  </a:cubicBezTo>
                  <a:cubicBezTo>
                    <a:pt x="2361" y="3330"/>
                    <a:pt x="1919" y="3604"/>
                    <a:pt x="1392" y="3857"/>
                  </a:cubicBezTo>
                  <a:cubicBezTo>
                    <a:pt x="2635" y="5965"/>
                    <a:pt x="3942" y="7988"/>
                    <a:pt x="5270" y="10012"/>
                  </a:cubicBezTo>
                  <a:cubicBezTo>
                    <a:pt x="6134" y="9653"/>
                    <a:pt x="7019" y="9295"/>
                    <a:pt x="7904" y="8958"/>
                  </a:cubicBezTo>
                  <a:cubicBezTo>
                    <a:pt x="6577" y="6661"/>
                    <a:pt x="5270" y="4469"/>
                    <a:pt x="4026" y="2192"/>
                  </a:cubicBezTo>
                  <a:cubicBezTo>
                    <a:pt x="3858" y="2108"/>
                    <a:pt x="3773" y="2108"/>
                    <a:pt x="3689" y="1918"/>
                  </a:cubicBezTo>
                  <a:cubicBezTo>
                    <a:pt x="3584" y="1834"/>
                    <a:pt x="3584" y="1665"/>
                    <a:pt x="3689" y="1497"/>
                  </a:cubicBezTo>
                  <a:cubicBezTo>
                    <a:pt x="3331" y="970"/>
                    <a:pt x="3057" y="527"/>
                    <a:pt x="2888" y="0"/>
                  </a:cubicBezTo>
                  <a:close/>
                  <a:moveTo>
                    <a:pt x="10349" y="12815"/>
                  </a:moveTo>
                  <a:cubicBezTo>
                    <a:pt x="9485" y="13173"/>
                    <a:pt x="8600" y="13510"/>
                    <a:pt x="7715" y="13869"/>
                  </a:cubicBezTo>
                  <a:cubicBezTo>
                    <a:pt x="8600" y="15091"/>
                    <a:pt x="9380" y="16334"/>
                    <a:pt x="10265" y="17641"/>
                  </a:cubicBezTo>
                  <a:cubicBezTo>
                    <a:pt x="11150" y="17388"/>
                    <a:pt x="12014" y="17114"/>
                    <a:pt x="12984" y="16946"/>
                  </a:cubicBezTo>
                  <a:cubicBezTo>
                    <a:pt x="12120" y="15534"/>
                    <a:pt x="11234" y="14227"/>
                    <a:pt x="10349" y="12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0577;p62">
              <a:extLst>
                <a:ext uri="{FF2B5EF4-FFF2-40B4-BE49-F238E27FC236}">
                  <a16:creationId xmlns:a16="http://schemas.microsoft.com/office/drawing/2014/main" id="{4982489E-EA3A-41F2-A000-031D178C5AEA}"/>
                </a:ext>
              </a:extLst>
            </p:cNvPr>
            <p:cNvSpPr/>
            <p:nvPr/>
          </p:nvSpPr>
          <p:spPr>
            <a:xfrm flipH="1">
              <a:off x="6922118" y="2840766"/>
              <a:ext cx="31061" cy="14399"/>
            </a:xfrm>
            <a:custGeom>
              <a:avLst/>
              <a:gdLst/>
              <a:ahLst/>
              <a:cxnLst/>
              <a:rect l="l" t="t" r="r" b="b"/>
              <a:pathLst>
                <a:path w="1139" h="528" extrusionOk="0">
                  <a:moveTo>
                    <a:pt x="1139" y="1"/>
                  </a:moveTo>
                  <a:cubicBezTo>
                    <a:pt x="781" y="170"/>
                    <a:pt x="338" y="359"/>
                    <a:pt x="1" y="528"/>
                  </a:cubicBezTo>
                  <a:lnTo>
                    <a:pt x="1" y="528"/>
                  </a:lnTo>
                  <a:cubicBezTo>
                    <a:pt x="338" y="359"/>
                    <a:pt x="781" y="170"/>
                    <a:pt x="1139" y="1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0578;p62">
              <a:extLst>
                <a:ext uri="{FF2B5EF4-FFF2-40B4-BE49-F238E27FC236}">
                  <a16:creationId xmlns:a16="http://schemas.microsoft.com/office/drawing/2014/main" id="{28AB7F04-AB44-4A43-895A-88A822B19A9F}"/>
                </a:ext>
              </a:extLst>
            </p:cNvPr>
            <p:cNvSpPr/>
            <p:nvPr/>
          </p:nvSpPr>
          <p:spPr>
            <a:xfrm flipH="1">
              <a:off x="6922118" y="2840766"/>
              <a:ext cx="31061" cy="69593"/>
            </a:xfrm>
            <a:custGeom>
              <a:avLst/>
              <a:gdLst/>
              <a:ahLst/>
              <a:cxnLst/>
              <a:rect l="l" t="t" r="r" b="b"/>
              <a:pathLst>
                <a:path w="1139" h="2552" extrusionOk="0">
                  <a:moveTo>
                    <a:pt x="1139" y="1"/>
                  </a:moveTo>
                  <a:lnTo>
                    <a:pt x="1139" y="1"/>
                  </a:lnTo>
                  <a:cubicBezTo>
                    <a:pt x="781" y="170"/>
                    <a:pt x="338" y="359"/>
                    <a:pt x="1" y="528"/>
                  </a:cubicBezTo>
                  <a:cubicBezTo>
                    <a:pt x="254" y="1139"/>
                    <a:pt x="528" y="1856"/>
                    <a:pt x="781" y="2551"/>
                  </a:cubicBezTo>
                  <a:cubicBezTo>
                    <a:pt x="865" y="1666"/>
                    <a:pt x="949" y="802"/>
                    <a:pt x="1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10579;p62">
              <a:extLst>
                <a:ext uri="{FF2B5EF4-FFF2-40B4-BE49-F238E27FC236}">
                  <a16:creationId xmlns:a16="http://schemas.microsoft.com/office/drawing/2014/main" id="{95F1BB83-4714-48F0-A3F0-0407289BA984}"/>
                </a:ext>
              </a:extLst>
            </p:cNvPr>
            <p:cNvSpPr/>
            <p:nvPr/>
          </p:nvSpPr>
          <p:spPr>
            <a:xfrm flipH="1">
              <a:off x="7020399" y="2883880"/>
              <a:ext cx="57485" cy="26479"/>
            </a:xfrm>
            <a:custGeom>
              <a:avLst/>
              <a:gdLst/>
              <a:ahLst/>
              <a:cxnLst/>
              <a:rect l="l" t="t" r="r" b="b"/>
              <a:pathLst>
                <a:path w="2108" h="971" extrusionOk="0">
                  <a:moveTo>
                    <a:pt x="2108" y="1"/>
                  </a:moveTo>
                  <a:cubicBezTo>
                    <a:pt x="1412" y="359"/>
                    <a:pt x="780" y="612"/>
                    <a:pt x="0" y="970"/>
                  </a:cubicBezTo>
                  <a:lnTo>
                    <a:pt x="0" y="970"/>
                  </a:lnTo>
                  <a:cubicBezTo>
                    <a:pt x="780" y="612"/>
                    <a:pt x="1412" y="359"/>
                    <a:pt x="2108" y="1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10580;p62">
              <a:extLst>
                <a:ext uri="{FF2B5EF4-FFF2-40B4-BE49-F238E27FC236}">
                  <a16:creationId xmlns:a16="http://schemas.microsoft.com/office/drawing/2014/main" id="{062161DE-3BDD-4BD6-B19A-1EA18EF9E62C}"/>
                </a:ext>
              </a:extLst>
            </p:cNvPr>
            <p:cNvSpPr/>
            <p:nvPr/>
          </p:nvSpPr>
          <p:spPr>
            <a:xfrm flipH="1">
              <a:off x="7077857" y="2910332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2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0581;p62">
              <a:extLst>
                <a:ext uri="{FF2B5EF4-FFF2-40B4-BE49-F238E27FC236}">
                  <a16:creationId xmlns:a16="http://schemas.microsoft.com/office/drawing/2014/main" id="{51E46A2D-605D-45BD-A7E3-28677300AB27}"/>
                </a:ext>
              </a:extLst>
            </p:cNvPr>
            <p:cNvSpPr/>
            <p:nvPr/>
          </p:nvSpPr>
          <p:spPr>
            <a:xfrm flipH="1">
              <a:off x="7077857" y="2910332"/>
              <a:ext cx="21871" cy="12081"/>
            </a:xfrm>
            <a:custGeom>
              <a:avLst/>
              <a:gdLst/>
              <a:ahLst/>
              <a:cxnLst/>
              <a:rect l="l" t="t" r="r" b="b"/>
              <a:pathLst>
                <a:path w="802" h="443" extrusionOk="0">
                  <a:moveTo>
                    <a:pt x="801" y="0"/>
                  </a:moveTo>
                  <a:cubicBezTo>
                    <a:pt x="527" y="169"/>
                    <a:pt x="274" y="253"/>
                    <a:pt x="0" y="443"/>
                  </a:cubicBezTo>
                  <a:lnTo>
                    <a:pt x="0" y="443"/>
                  </a:lnTo>
                  <a:cubicBezTo>
                    <a:pt x="274" y="253"/>
                    <a:pt x="527" y="169"/>
                    <a:pt x="801" y="0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10582;p62">
              <a:extLst>
                <a:ext uri="{FF2B5EF4-FFF2-40B4-BE49-F238E27FC236}">
                  <a16:creationId xmlns:a16="http://schemas.microsoft.com/office/drawing/2014/main" id="{49598D08-3957-414F-891A-96EA63823110}"/>
                </a:ext>
              </a:extLst>
            </p:cNvPr>
            <p:cNvSpPr/>
            <p:nvPr/>
          </p:nvSpPr>
          <p:spPr>
            <a:xfrm flipH="1">
              <a:off x="6761743" y="2883880"/>
              <a:ext cx="337984" cy="617884"/>
            </a:xfrm>
            <a:custGeom>
              <a:avLst/>
              <a:gdLst/>
              <a:ahLst/>
              <a:cxnLst/>
              <a:rect l="l" t="t" r="r" b="b"/>
              <a:pathLst>
                <a:path w="12394" h="22658" extrusionOk="0">
                  <a:moveTo>
                    <a:pt x="2909" y="1"/>
                  </a:moveTo>
                  <a:cubicBezTo>
                    <a:pt x="2213" y="359"/>
                    <a:pt x="1581" y="612"/>
                    <a:pt x="801" y="970"/>
                  </a:cubicBezTo>
                  <a:cubicBezTo>
                    <a:pt x="527" y="1139"/>
                    <a:pt x="274" y="1223"/>
                    <a:pt x="0" y="1413"/>
                  </a:cubicBezTo>
                  <a:cubicBezTo>
                    <a:pt x="1497" y="4743"/>
                    <a:pt x="3077" y="8178"/>
                    <a:pt x="4574" y="11592"/>
                  </a:cubicBezTo>
                  <a:cubicBezTo>
                    <a:pt x="5185" y="11340"/>
                    <a:pt x="5796" y="11066"/>
                    <a:pt x="6429" y="10813"/>
                  </a:cubicBezTo>
                  <a:cubicBezTo>
                    <a:pt x="6155" y="9653"/>
                    <a:pt x="6070" y="8515"/>
                    <a:pt x="5986" y="7377"/>
                  </a:cubicBezTo>
                  <a:cubicBezTo>
                    <a:pt x="4932" y="4911"/>
                    <a:pt x="3878" y="2467"/>
                    <a:pt x="2909" y="1"/>
                  </a:cubicBezTo>
                  <a:close/>
                  <a:moveTo>
                    <a:pt x="7735" y="15365"/>
                  </a:moveTo>
                  <a:cubicBezTo>
                    <a:pt x="7293" y="15555"/>
                    <a:pt x="6955" y="15723"/>
                    <a:pt x="6597" y="15808"/>
                  </a:cubicBezTo>
                  <a:cubicBezTo>
                    <a:pt x="7651" y="18084"/>
                    <a:pt x="8705" y="20381"/>
                    <a:pt x="9759" y="22657"/>
                  </a:cubicBezTo>
                  <a:cubicBezTo>
                    <a:pt x="10644" y="22573"/>
                    <a:pt x="11508" y="22405"/>
                    <a:pt x="12393" y="22299"/>
                  </a:cubicBezTo>
                  <a:cubicBezTo>
                    <a:pt x="12224" y="21772"/>
                    <a:pt x="11950" y="21245"/>
                    <a:pt x="11782" y="20634"/>
                  </a:cubicBezTo>
                  <a:cubicBezTo>
                    <a:pt x="10981" y="20107"/>
                    <a:pt x="10201" y="19412"/>
                    <a:pt x="9590" y="18611"/>
                  </a:cubicBezTo>
                  <a:cubicBezTo>
                    <a:pt x="9590" y="18611"/>
                    <a:pt x="9590" y="18527"/>
                    <a:pt x="9485" y="18527"/>
                  </a:cubicBezTo>
                  <a:lnTo>
                    <a:pt x="9485" y="18442"/>
                  </a:lnTo>
                  <a:lnTo>
                    <a:pt x="9400" y="18442"/>
                  </a:lnTo>
                  <a:lnTo>
                    <a:pt x="9400" y="18358"/>
                  </a:lnTo>
                  <a:lnTo>
                    <a:pt x="9316" y="18358"/>
                  </a:lnTo>
                  <a:lnTo>
                    <a:pt x="9316" y="18274"/>
                  </a:lnTo>
                  <a:lnTo>
                    <a:pt x="9316" y="18189"/>
                  </a:lnTo>
                  <a:lnTo>
                    <a:pt x="9232" y="18189"/>
                  </a:lnTo>
                  <a:lnTo>
                    <a:pt x="9232" y="18084"/>
                  </a:lnTo>
                  <a:lnTo>
                    <a:pt x="9147" y="18084"/>
                  </a:lnTo>
                  <a:lnTo>
                    <a:pt x="9147" y="18000"/>
                  </a:lnTo>
                  <a:cubicBezTo>
                    <a:pt x="9147" y="18000"/>
                    <a:pt x="9147" y="17915"/>
                    <a:pt x="9063" y="17915"/>
                  </a:cubicBezTo>
                  <a:lnTo>
                    <a:pt x="9063" y="17831"/>
                  </a:lnTo>
                  <a:lnTo>
                    <a:pt x="8958" y="17831"/>
                  </a:lnTo>
                  <a:lnTo>
                    <a:pt x="8958" y="17747"/>
                  </a:lnTo>
                  <a:cubicBezTo>
                    <a:pt x="8431" y="16946"/>
                    <a:pt x="8094" y="16166"/>
                    <a:pt x="7735" y="15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10583;p62">
              <a:extLst>
                <a:ext uri="{FF2B5EF4-FFF2-40B4-BE49-F238E27FC236}">
                  <a16:creationId xmlns:a16="http://schemas.microsoft.com/office/drawing/2014/main" id="{DECD9F32-9D1A-475B-A9B3-20BDE9C04D9F}"/>
                </a:ext>
              </a:extLst>
            </p:cNvPr>
            <p:cNvSpPr/>
            <p:nvPr/>
          </p:nvSpPr>
          <p:spPr>
            <a:xfrm flipH="1">
              <a:off x="7164085" y="2953418"/>
              <a:ext cx="38533" cy="16717"/>
            </a:xfrm>
            <a:custGeom>
              <a:avLst/>
              <a:gdLst/>
              <a:ahLst/>
              <a:cxnLst/>
              <a:rect l="l" t="t" r="r" b="b"/>
              <a:pathLst>
                <a:path w="1413" h="613" extrusionOk="0">
                  <a:moveTo>
                    <a:pt x="1413" y="1"/>
                  </a:moveTo>
                  <a:cubicBezTo>
                    <a:pt x="886" y="169"/>
                    <a:pt x="443" y="443"/>
                    <a:pt x="1" y="612"/>
                  </a:cubicBezTo>
                  <a:lnTo>
                    <a:pt x="1" y="612"/>
                  </a:lnTo>
                  <a:cubicBezTo>
                    <a:pt x="443" y="443"/>
                    <a:pt x="886" y="169"/>
                    <a:pt x="1413" y="1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0584;p62">
              <a:extLst>
                <a:ext uri="{FF2B5EF4-FFF2-40B4-BE49-F238E27FC236}">
                  <a16:creationId xmlns:a16="http://schemas.microsoft.com/office/drawing/2014/main" id="{75600CFE-8DC0-4C7D-A8C2-8427EFA3D812}"/>
                </a:ext>
              </a:extLst>
            </p:cNvPr>
            <p:cNvSpPr/>
            <p:nvPr/>
          </p:nvSpPr>
          <p:spPr>
            <a:xfrm flipH="1">
              <a:off x="7202590" y="297010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2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0585;p62">
              <a:extLst>
                <a:ext uri="{FF2B5EF4-FFF2-40B4-BE49-F238E27FC236}">
                  <a16:creationId xmlns:a16="http://schemas.microsoft.com/office/drawing/2014/main" id="{080D4A85-F5DA-4A40-B9E1-CBDB4ED0AFAB}"/>
                </a:ext>
              </a:extLst>
            </p:cNvPr>
            <p:cNvSpPr/>
            <p:nvPr/>
          </p:nvSpPr>
          <p:spPr>
            <a:xfrm flipH="1">
              <a:off x="7202590" y="2970107"/>
              <a:ext cx="12081" cy="4609"/>
            </a:xfrm>
            <a:custGeom>
              <a:avLst/>
              <a:gdLst/>
              <a:ahLst/>
              <a:cxnLst/>
              <a:rect l="l" t="t" r="r" b="b"/>
              <a:pathLst>
                <a:path w="443" h="169" extrusionOk="0">
                  <a:moveTo>
                    <a:pt x="443" y="0"/>
                  </a:moveTo>
                  <a:cubicBezTo>
                    <a:pt x="274" y="84"/>
                    <a:pt x="190" y="169"/>
                    <a:pt x="0" y="169"/>
                  </a:cubicBezTo>
                  <a:lnTo>
                    <a:pt x="0" y="169"/>
                  </a:lnTo>
                  <a:cubicBezTo>
                    <a:pt x="190" y="169"/>
                    <a:pt x="274" y="84"/>
                    <a:pt x="443" y="0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0586;p62">
              <a:extLst>
                <a:ext uri="{FF2B5EF4-FFF2-40B4-BE49-F238E27FC236}">
                  <a16:creationId xmlns:a16="http://schemas.microsoft.com/office/drawing/2014/main" id="{8BF47D32-6B4E-4D7C-A8E1-78391E25577D}"/>
                </a:ext>
              </a:extLst>
            </p:cNvPr>
            <p:cNvSpPr/>
            <p:nvPr/>
          </p:nvSpPr>
          <p:spPr>
            <a:xfrm flipH="1">
              <a:off x="7322142" y="3029883"/>
              <a:ext cx="33351" cy="16689"/>
            </a:xfrm>
            <a:custGeom>
              <a:avLst/>
              <a:gdLst/>
              <a:ahLst/>
              <a:cxnLst/>
              <a:rect l="l" t="t" r="r" b="b"/>
              <a:pathLst>
                <a:path w="1223" h="612" extrusionOk="0">
                  <a:moveTo>
                    <a:pt x="1223" y="0"/>
                  </a:moveTo>
                  <a:cubicBezTo>
                    <a:pt x="780" y="190"/>
                    <a:pt x="338" y="358"/>
                    <a:pt x="0" y="611"/>
                  </a:cubicBezTo>
                  <a:cubicBezTo>
                    <a:pt x="338" y="443"/>
                    <a:pt x="780" y="190"/>
                    <a:pt x="1223" y="0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0587;p62">
              <a:extLst>
                <a:ext uri="{FF2B5EF4-FFF2-40B4-BE49-F238E27FC236}">
                  <a16:creationId xmlns:a16="http://schemas.microsoft.com/office/drawing/2014/main" id="{AB270677-B791-432A-A7E3-C7774580BF7B}"/>
                </a:ext>
              </a:extLst>
            </p:cNvPr>
            <p:cNvSpPr/>
            <p:nvPr/>
          </p:nvSpPr>
          <p:spPr>
            <a:xfrm flipH="1">
              <a:off x="7381917" y="3058599"/>
              <a:ext cx="31061" cy="16689"/>
            </a:xfrm>
            <a:custGeom>
              <a:avLst/>
              <a:gdLst/>
              <a:ahLst/>
              <a:cxnLst/>
              <a:rect l="l" t="t" r="r" b="b"/>
              <a:pathLst>
                <a:path w="1139" h="612" extrusionOk="0">
                  <a:moveTo>
                    <a:pt x="1139" y="1"/>
                  </a:moveTo>
                  <a:cubicBezTo>
                    <a:pt x="781" y="275"/>
                    <a:pt x="338" y="443"/>
                    <a:pt x="1" y="612"/>
                  </a:cubicBezTo>
                  <a:lnTo>
                    <a:pt x="1" y="612"/>
                  </a:lnTo>
                  <a:cubicBezTo>
                    <a:pt x="338" y="443"/>
                    <a:pt x="781" y="275"/>
                    <a:pt x="1139" y="1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0588;p62">
              <a:extLst>
                <a:ext uri="{FF2B5EF4-FFF2-40B4-BE49-F238E27FC236}">
                  <a16:creationId xmlns:a16="http://schemas.microsoft.com/office/drawing/2014/main" id="{4BAC2E2C-ECB5-411D-B12F-8E84F4EE60E5}"/>
                </a:ext>
              </a:extLst>
            </p:cNvPr>
            <p:cNvSpPr/>
            <p:nvPr/>
          </p:nvSpPr>
          <p:spPr>
            <a:xfrm flipH="1">
              <a:off x="7365228" y="3049409"/>
              <a:ext cx="16717" cy="9217"/>
            </a:xfrm>
            <a:custGeom>
              <a:avLst/>
              <a:gdLst/>
              <a:ahLst/>
              <a:cxnLst/>
              <a:rect l="l" t="t" r="r" b="b"/>
              <a:pathLst>
                <a:path w="613" h="338" extrusionOk="0">
                  <a:moveTo>
                    <a:pt x="612" y="1"/>
                  </a:moveTo>
                  <a:cubicBezTo>
                    <a:pt x="444" y="169"/>
                    <a:pt x="254" y="253"/>
                    <a:pt x="1" y="338"/>
                  </a:cubicBezTo>
                  <a:lnTo>
                    <a:pt x="1" y="338"/>
                  </a:lnTo>
                  <a:cubicBezTo>
                    <a:pt x="254" y="253"/>
                    <a:pt x="444" y="169"/>
                    <a:pt x="612" y="1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10589;p62">
              <a:extLst>
                <a:ext uri="{FF2B5EF4-FFF2-40B4-BE49-F238E27FC236}">
                  <a16:creationId xmlns:a16="http://schemas.microsoft.com/office/drawing/2014/main" id="{E8A9D24E-A251-4E3B-B118-C69FC89BA9B5}"/>
                </a:ext>
              </a:extLst>
            </p:cNvPr>
            <p:cNvSpPr/>
            <p:nvPr/>
          </p:nvSpPr>
          <p:spPr>
            <a:xfrm flipH="1">
              <a:off x="6907747" y="2953418"/>
              <a:ext cx="505231" cy="601222"/>
            </a:xfrm>
            <a:custGeom>
              <a:avLst/>
              <a:gdLst/>
              <a:ahLst/>
              <a:cxnLst/>
              <a:rect l="l" t="t" r="r" b="b"/>
              <a:pathLst>
                <a:path w="18527" h="22047" extrusionOk="0">
                  <a:moveTo>
                    <a:pt x="9127" y="1"/>
                  </a:moveTo>
                  <a:cubicBezTo>
                    <a:pt x="8600" y="169"/>
                    <a:pt x="8157" y="443"/>
                    <a:pt x="7715" y="612"/>
                  </a:cubicBezTo>
                  <a:cubicBezTo>
                    <a:pt x="7546" y="696"/>
                    <a:pt x="7462" y="781"/>
                    <a:pt x="7272" y="781"/>
                  </a:cubicBezTo>
                  <a:cubicBezTo>
                    <a:pt x="8958" y="4132"/>
                    <a:pt x="10539" y="7377"/>
                    <a:pt x="12204" y="10623"/>
                  </a:cubicBezTo>
                  <a:cubicBezTo>
                    <a:pt x="12731" y="10455"/>
                    <a:pt x="13173" y="10265"/>
                    <a:pt x="13595" y="10096"/>
                  </a:cubicBezTo>
                  <a:cubicBezTo>
                    <a:pt x="12120" y="6682"/>
                    <a:pt x="10539" y="3331"/>
                    <a:pt x="9127" y="1"/>
                  </a:cubicBezTo>
                  <a:close/>
                  <a:moveTo>
                    <a:pt x="1750" y="3521"/>
                  </a:moveTo>
                  <a:cubicBezTo>
                    <a:pt x="1582" y="3689"/>
                    <a:pt x="1392" y="3773"/>
                    <a:pt x="1139" y="3858"/>
                  </a:cubicBezTo>
                  <a:cubicBezTo>
                    <a:pt x="781" y="4132"/>
                    <a:pt x="338" y="4300"/>
                    <a:pt x="1" y="4469"/>
                  </a:cubicBezTo>
                  <a:lnTo>
                    <a:pt x="781" y="6050"/>
                  </a:lnTo>
                  <a:cubicBezTo>
                    <a:pt x="1139" y="6155"/>
                    <a:pt x="1308" y="6492"/>
                    <a:pt x="1223" y="6766"/>
                  </a:cubicBezTo>
                  <a:cubicBezTo>
                    <a:pt x="2446" y="9127"/>
                    <a:pt x="3773" y="11319"/>
                    <a:pt x="5164" y="13616"/>
                  </a:cubicBezTo>
                  <a:cubicBezTo>
                    <a:pt x="5691" y="13342"/>
                    <a:pt x="6218" y="13173"/>
                    <a:pt x="6745" y="12899"/>
                  </a:cubicBezTo>
                  <a:cubicBezTo>
                    <a:pt x="5080" y="9843"/>
                    <a:pt x="3499" y="6682"/>
                    <a:pt x="1750" y="3521"/>
                  </a:cubicBezTo>
                  <a:close/>
                  <a:moveTo>
                    <a:pt x="15618" y="14312"/>
                  </a:moveTo>
                  <a:cubicBezTo>
                    <a:pt x="15176" y="14480"/>
                    <a:pt x="14754" y="14670"/>
                    <a:pt x="14311" y="14838"/>
                  </a:cubicBezTo>
                  <a:cubicBezTo>
                    <a:pt x="15365" y="16777"/>
                    <a:pt x="16419" y="18801"/>
                    <a:pt x="17473" y="20719"/>
                  </a:cubicBezTo>
                  <a:cubicBezTo>
                    <a:pt x="17810" y="20634"/>
                    <a:pt x="18168" y="20634"/>
                    <a:pt x="18527" y="20550"/>
                  </a:cubicBezTo>
                  <a:cubicBezTo>
                    <a:pt x="17557" y="18442"/>
                    <a:pt x="16588" y="16419"/>
                    <a:pt x="15618" y="14312"/>
                  </a:cubicBezTo>
                  <a:close/>
                  <a:moveTo>
                    <a:pt x="8853" y="17030"/>
                  </a:moveTo>
                  <a:cubicBezTo>
                    <a:pt x="8431" y="17220"/>
                    <a:pt x="8073" y="17389"/>
                    <a:pt x="7630" y="17557"/>
                  </a:cubicBezTo>
                  <a:cubicBezTo>
                    <a:pt x="8600" y="19054"/>
                    <a:pt x="9569" y="20550"/>
                    <a:pt x="10539" y="22046"/>
                  </a:cubicBezTo>
                  <a:cubicBezTo>
                    <a:pt x="10792" y="21962"/>
                    <a:pt x="11150" y="21857"/>
                    <a:pt x="11403" y="21857"/>
                  </a:cubicBezTo>
                  <a:cubicBezTo>
                    <a:pt x="10623" y="20192"/>
                    <a:pt x="9738" y="18611"/>
                    <a:pt x="8853" y="170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10590;p62">
              <a:extLst>
                <a:ext uri="{FF2B5EF4-FFF2-40B4-BE49-F238E27FC236}">
                  <a16:creationId xmlns:a16="http://schemas.microsoft.com/office/drawing/2014/main" id="{849E5B3D-9045-4CFF-B04B-84BC355CEF88}"/>
                </a:ext>
              </a:extLst>
            </p:cNvPr>
            <p:cNvSpPr/>
            <p:nvPr/>
          </p:nvSpPr>
          <p:spPr>
            <a:xfrm flipH="1">
              <a:off x="6898557" y="2974689"/>
              <a:ext cx="466699" cy="668470"/>
            </a:xfrm>
            <a:custGeom>
              <a:avLst/>
              <a:gdLst/>
              <a:ahLst/>
              <a:cxnLst/>
              <a:rect l="l" t="t" r="r" b="b"/>
              <a:pathLst>
                <a:path w="17114" h="24513" extrusionOk="0">
                  <a:moveTo>
                    <a:pt x="5522" y="1"/>
                  </a:moveTo>
                  <a:cubicBezTo>
                    <a:pt x="3688" y="970"/>
                    <a:pt x="1834" y="1855"/>
                    <a:pt x="0" y="2741"/>
                  </a:cubicBezTo>
                  <a:cubicBezTo>
                    <a:pt x="3941" y="10012"/>
                    <a:pt x="7630" y="17304"/>
                    <a:pt x="11508" y="24512"/>
                  </a:cubicBezTo>
                  <a:cubicBezTo>
                    <a:pt x="13341" y="23901"/>
                    <a:pt x="15280" y="23184"/>
                    <a:pt x="17114" y="22573"/>
                  </a:cubicBezTo>
                  <a:cubicBezTo>
                    <a:pt x="13004" y="15197"/>
                    <a:pt x="9316" y="7567"/>
                    <a:pt x="5522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0591;p62">
              <a:extLst>
                <a:ext uri="{FF2B5EF4-FFF2-40B4-BE49-F238E27FC236}">
                  <a16:creationId xmlns:a16="http://schemas.microsoft.com/office/drawing/2014/main" id="{C70FFCA7-1B09-4200-9415-AAE9822941CE}"/>
                </a:ext>
              </a:extLst>
            </p:cNvPr>
            <p:cNvSpPr/>
            <p:nvPr/>
          </p:nvSpPr>
          <p:spPr>
            <a:xfrm flipH="1">
              <a:off x="7355465" y="3046545"/>
              <a:ext cx="9790" cy="2891"/>
            </a:xfrm>
            <a:custGeom>
              <a:avLst/>
              <a:gdLst/>
              <a:ahLst/>
              <a:cxnLst/>
              <a:rect l="l" t="t" r="r" b="b"/>
              <a:pathLst>
                <a:path w="359" h="106" extrusionOk="0">
                  <a:moveTo>
                    <a:pt x="169" y="0"/>
                  </a:moveTo>
                  <a:cubicBezTo>
                    <a:pt x="169" y="41"/>
                    <a:pt x="156" y="66"/>
                    <a:pt x="135" y="82"/>
                  </a:cubicBezTo>
                  <a:lnTo>
                    <a:pt x="135" y="82"/>
                  </a:lnTo>
                  <a:cubicBezTo>
                    <a:pt x="223" y="51"/>
                    <a:pt x="286" y="0"/>
                    <a:pt x="358" y="0"/>
                  </a:cubicBezTo>
                  <a:close/>
                  <a:moveTo>
                    <a:pt x="135" y="82"/>
                  </a:moveTo>
                  <a:cubicBezTo>
                    <a:pt x="96" y="96"/>
                    <a:pt x="52" y="106"/>
                    <a:pt x="0" y="106"/>
                  </a:cubicBezTo>
                  <a:cubicBezTo>
                    <a:pt x="52" y="106"/>
                    <a:pt x="103" y="106"/>
                    <a:pt x="135" y="82"/>
                  </a:cubicBezTo>
                  <a:close/>
                </a:path>
              </a:pathLst>
            </a:custGeom>
            <a:solidFill>
              <a:srgbClr val="FF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0592;p62">
              <a:extLst>
                <a:ext uri="{FF2B5EF4-FFF2-40B4-BE49-F238E27FC236}">
                  <a16:creationId xmlns:a16="http://schemas.microsoft.com/office/drawing/2014/main" id="{F4B6930F-B320-4D7E-A06B-67B138817C6D}"/>
                </a:ext>
              </a:extLst>
            </p:cNvPr>
            <p:cNvSpPr/>
            <p:nvPr/>
          </p:nvSpPr>
          <p:spPr>
            <a:xfrm flipH="1">
              <a:off x="7355465" y="3046545"/>
              <a:ext cx="5209" cy="27"/>
            </a:xfrm>
            <a:custGeom>
              <a:avLst/>
              <a:gdLst/>
              <a:ahLst/>
              <a:cxnLst/>
              <a:rect l="l" t="t" r="r" b="b"/>
              <a:pathLst>
                <a:path w="191" h="1" extrusionOk="0">
                  <a:moveTo>
                    <a:pt x="190" y="0"/>
                  </a:moveTo>
                  <a:lnTo>
                    <a:pt x="1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83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0593;p62">
              <a:extLst>
                <a:ext uri="{FF2B5EF4-FFF2-40B4-BE49-F238E27FC236}">
                  <a16:creationId xmlns:a16="http://schemas.microsoft.com/office/drawing/2014/main" id="{B4C2C8DC-07FD-484D-AD82-30525CD0FD04}"/>
                </a:ext>
              </a:extLst>
            </p:cNvPr>
            <p:cNvSpPr/>
            <p:nvPr/>
          </p:nvSpPr>
          <p:spPr>
            <a:xfrm flipH="1">
              <a:off x="7003737" y="3027565"/>
              <a:ext cx="361518" cy="521893"/>
            </a:xfrm>
            <a:custGeom>
              <a:avLst/>
              <a:gdLst/>
              <a:ahLst/>
              <a:cxnLst/>
              <a:rect l="l" t="t" r="r" b="b"/>
              <a:pathLst>
                <a:path w="13257" h="19138" extrusionOk="0">
                  <a:moveTo>
                    <a:pt x="1749" y="1"/>
                  </a:moveTo>
                  <a:cubicBezTo>
                    <a:pt x="1307" y="169"/>
                    <a:pt x="780" y="443"/>
                    <a:pt x="358" y="696"/>
                  </a:cubicBezTo>
                  <a:lnTo>
                    <a:pt x="169" y="696"/>
                  </a:lnTo>
                  <a:cubicBezTo>
                    <a:pt x="169" y="802"/>
                    <a:pt x="84" y="802"/>
                    <a:pt x="0" y="802"/>
                  </a:cubicBezTo>
                  <a:cubicBezTo>
                    <a:pt x="1749" y="3963"/>
                    <a:pt x="3330" y="7124"/>
                    <a:pt x="4995" y="10180"/>
                  </a:cubicBezTo>
                  <a:cubicBezTo>
                    <a:pt x="5712" y="9928"/>
                    <a:pt x="6407" y="9654"/>
                    <a:pt x="7103" y="9401"/>
                  </a:cubicBezTo>
                  <a:cubicBezTo>
                    <a:pt x="6407" y="8262"/>
                    <a:pt x="5712" y="7124"/>
                    <a:pt x="5101" y="5965"/>
                  </a:cubicBezTo>
                  <a:cubicBezTo>
                    <a:pt x="4047" y="4047"/>
                    <a:pt x="2993" y="1940"/>
                    <a:pt x="1749" y="1"/>
                  </a:cubicBezTo>
                  <a:close/>
                  <a:moveTo>
                    <a:pt x="9653" y="13258"/>
                  </a:moveTo>
                  <a:cubicBezTo>
                    <a:pt x="8789" y="13616"/>
                    <a:pt x="7988" y="13974"/>
                    <a:pt x="7103" y="14311"/>
                  </a:cubicBezTo>
                  <a:cubicBezTo>
                    <a:pt x="7988" y="15892"/>
                    <a:pt x="8873" y="17473"/>
                    <a:pt x="9653" y="19138"/>
                  </a:cubicBezTo>
                  <a:cubicBezTo>
                    <a:pt x="10791" y="18885"/>
                    <a:pt x="12035" y="18611"/>
                    <a:pt x="13257" y="18442"/>
                  </a:cubicBezTo>
                  <a:cubicBezTo>
                    <a:pt x="12646" y="17557"/>
                    <a:pt x="12035" y="16693"/>
                    <a:pt x="11423" y="15892"/>
                  </a:cubicBezTo>
                  <a:cubicBezTo>
                    <a:pt x="10896" y="15028"/>
                    <a:pt x="10264" y="14143"/>
                    <a:pt x="9653" y="132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0594;p62">
              <a:extLst>
                <a:ext uri="{FF2B5EF4-FFF2-40B4-BE49-F238E27FC236}">
                  <a16:creationId xmlns:a16="http://schemas.microsoft.com/office/drawing/2014/main" id="{6A99BC3C-FD42-4652-9174-5425F5DECB63}"/>
                </a:ext>
              </a:extLst>
            </p:cNvPr>
            <p:cNvSpPr/>
            <p:nvPr/>
          </p:nvSpPr>
          <p:spPr>
            <a:xfrm flipH="1">
              <a:off x="6726128" y="3111475"/>
              <a:ext cx="801793" cy="416713"/>
            </a:xfrm>
            <a:custGeom>
              <a:avLst/>
              <a:gdLst/>
              <a:ahLst/>
              <a:cxnLst/>
              <a:rect l="l" t="t" r="r" b="b"/>
              <a:pathLst>
                <a:path w="29402" h="15281" extrusionOk="0">
                  <a:moveTo>
                    <a:pt x="28179" y="1"/>
                  </a:moveTo>
                  <a:cubicBezTo>
                    <a:pt x="18779" y="3858"/>
                    <a:pt x="9379" y="7820"/>
                    <a:pt x="1" y="11677"/>
                  </a:cubicBezTo>
                  <a:cubicBezTo>
                    <a:pt x="949" y="12899"/>
                    <a:pt x="1919" y="14143"/>
                    <a:pt x="2804" y="15281"/>
                  </a:cubicBezTo>
                  <a:cubicBezTo>
                    <a:pt x="11677" y="11761"/>
                    <a:pt x="20550" y="8157"/>
                    <a:pt x="29402" y="4574"/>
                  </a:cubicBezTo>
                  <a:cubicBezTo>
                    <a:pt x="28980" y="3078"/>
                    <a:pt x="28622" y="1497"/>
                    <a:pt x="28179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0595;p62">
              <a:extLst>
                <a:ext uri="{FF2B5EF4-FFF2-40B4-BE49-F238E27FC236}">
                  <a16:creationId xmlns:a16="http://schemas.microsoft.com/office/drawing/2014/main" id="{6922D703-B05C-4F8B-811F-3D64C2C22B03}"/>
                </a:ext>
              </a:extLst>
            </p:cNvPr>
            <p:cNvSpPr/>
            <p:nvPr/>
          </p:nvSpPr>
          <p:spPr>
            <a:xfrm flipH="1">
              <a:off x="7451456" y="3525870"/>
              <a:ext cx="2318" cy="2318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0" y="1"/>
                  </a:moveTo>
                  <a:lnTo>
                    <a:pt x="85" y="85"/>
                  </a:lnTo>
                  <a:close/>
                </a:path>
              </a:pathLst>
            </a:custGeom>
            <a:solidFill>
              <a:srgbClr val="588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0596;p62">
              <a:extLst>
                <a:ext uri="{FF2B5EF4-FFF2-40B4-BE49-F238E27FC236}">
                  <a16:creationId xmlns:a16="http://schemas.microsoft.com/office/drawing/2014/main" id="{B3CBECBA-76AC-4551-A8C4-31BF5BFC002A}"/>
                </a:ext>
              </a:extLst>
            </p:cNvPr>
            <p:cNvSpPr/>
            <p:nvPr/>
          </p:nvSpPr>
          <p:spPr>
            <a:xfrm flipH="1">
              <a:off x="6888767" y="3240789"/>
              <a:ext cx="629964" cy="287399"/>
            </a:xfrm>
            <a:custGeom>
              <a:avLst/>
              <a:gdLst/>
              <a:ahLst/>
              <a:cxnLst/>
              <a:rect l="l" t="t" r="r" b="b"/>
              <a:pathLst>
                <a:path w="23101" h="10539" extrusionOk="0">
                  <a:moveTo>
                    <a:pt x="22320" y="1"/>
                  </a:moveTo>
                  <a:cubicBezTo>
                    <a:pt x="14944" y="2635"/>
                    <a:pt x="7567" y="5186"/>
                    <a:pt x="1" y="7378"/>
                  </a:cubicBezTo>
                  <a:cubicBezTo>
                    <a:pt x="802" y="8431"/>
                    <a:pt x="1582" y="9485"/>
                    <a:pt x="2382" y="10455"/>
                  </a:cubicBezTo>
                  <a:lnTo>
                    <a:pt x="2467" y="10539"/>
                  </a:lnTo>
                  <a:cubicBezTo>
                    <a:pt x="9401" y="7820"/>
                    <a:pt x="16250" y="5101"/>
                    <a:pt x="23100" y="2277"/>
                  </a:cubicBezTo>
                  <a:cubicBezTo>
                    <a:pt x="22742" y="1582"/>
                    <a:pt x="22489" y="781"/>
                    <a:pt x="22320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0597;p62">
              <a:extLst>
                <a:ext uri="{FF2B5EF4-FFF2-40B4-BE49-F238E27FC236}">
                  <a16:creationId xmlns:a16="http://schemas.microsoft.com/office/drawing/2014/main" id="{5E69678F-ED02-4BD5-814C-086AE8E6DB2B}"/>
                </a:ext>
              </a:extLst>
            </p:cNvPr>
            <p:cNvSpPr/>
            <p:nvPr/>
          </p:nvSpPr>
          <p:spPr>
            <a:xfrm flipH="1">
              <a:off x="7518704" y="3193094"/>
              <a:ext cx="76465" cy="62094"/>
            </a:xfrm>
            <a:custGeom>
              <a:avLst/>
              <a:gdLst/>
              <a:ahLst/>
              <a:cxnLst/>
              <a:rect l="l" t="t" r="r" b="b"/>
              <a:pathLst>
                <a:path w="2804" h="2277" extrusionOk="0">
                  <a:moveTo>
                    <a:pt x="2277" y="1"/>
                  </a:moveTo>
                  <a:cubicBezTo>
                    <a:pt x="1497" y="422"/>
                    <a:pt x="780" y="865"/>
                    <a:pt x="1" y="1392"/>
                  </a:cubicBezTo>
                  <a:cubicBezTo>
                    <a:pt x="169" y="1750"/>
                    <a:pt x="359" y="2003"/>
                    <a:pt x="528" y="2277"/>
                  </a:cubicBezTo>
                  <a:cubicBezTo>
                    <a:pt x="1307" y="1750"/>
                    <a:pt x="2024" y="1307"/>
                    <a:pt x="2804" y="780"/>
                  </a:cubicBezTo>
                  <a:cubicBezTo>
                    <a:pt x="2635" y="527"/>
                    <a:pt x="2467" y="253"/>
                    <a:pt x="2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0598;p62">
              <a:extLst>
                <a:ext uri="{FF2B5EF4-FFF2-40B4-BE49-F238E27FC236}">
                  <a16:creationId xmlns:a16="http://schemas.microsoft.com/office/drawing/2014/main" id="{6860427B-241A-4A64-BBF3-7C497FB76D5D}"/>
                </a:ext>
              </a:extLst>
            </p:cNvPr>
            <p:cNvSpPr/>
            <p:nvPr/>
          </p:nvSpPr>
          <p:spPr>
            <a:xfrm flipH="1">
              <a:off x="7580770" y="3231027"/>
              <a:ext cx="47723" cy="45432"/>
            </a:xfrm>
            <a:custGeom>
              <a:avLst/>
              <a:gdLst/>
              <a:ahLst/>
              <a:cxnLst/>
              <a:rect l="l" t="t" r="r" b="b"/>
              <a:pathLst>
                <a:path w="1750" h="1666" extrusionOk="0">
                  <a:moveTo>
                    <a:pt x="1223" y="1"/>
                  </a:moveTo>
                  <a:cubicBezTo>
                    <a:pt x="949" y="275"/>
                    <a:pt x="696" y="443"/>
                    <a:pt x="337" y="717"/>
                  </a:cubicBezTo>
                  <a:cubicBezTo>
                    <a:pt x="0" y="970"/>
                    <a:pt x="253" y="1666"/>
                    <a:pt x="611" y="1666"/>
                  </a:cubicBezTo>
                  <a:cubicBezTo>
                    <a:pt x="696" y="1666"/>
                    <a:pt x="780" y="1581"/>
                    <a:pt x="864" y="1581"/>
                  </a:cubicBezTo>
                  <a:cubicBezTo>
                    <a:pt x="1138" y="1328"/>
                    <a:pt x="1476" y="1139"/>
                    <a:pt x="1750" y="886"/>
                  </a:cubicBezTo>
                  <a:cubicBezTo>
                    <a:pt x="1581" y="612"/>
                    <a:pt x="1391" y="359"/>
                    <a:pt x="12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0599;p62">
              <a:extLst>
                <a:ext uri="{FF2B5EF4-FFF2-40B4-BE49-F238E27FC236}">
                  <a16:creationId xmlns:a16="http://schemas.microsoft.com/office/drawing/2014/main" id="{71E16B2D-F04E-4F18-82B8-F34702227548}"/>
                </a:ext>
              </a:extLst>
            </p:cNvPr>
            <p:cNvSpPr/>
            <p:nvPr/>
          </p:nvSpPr>
          <p:spPr>
            <a:xfrm flipH="1">
              <a:off x="7463509" y="3166670"/>
              <a:ext cx="69593" cy="47722"/>
            </a:xfrm>
            <a:custGeom>
              <a:avLst/>
              <a:gdLst/>
              <a:ahLst/>
              <a:cxnLst/>
              <a:rect l="l" t="t" r="r" b="b"/>
              <a:pathLst>
                <a:path w="2552" h="1750" extrusionOk="0">
                  <a:moveTo>
                    <a:pt x="1771" y="0"/>
                  </a:moveTo>
                  <a:cubicBezTo>
                    <a:pt x="1666" y="0"/>
                    <a:pt x="1582" y="0"/>
                    <a:pt x="1497" y="84"/>
                  </a:cubicBezTo>
                  <a:cubicBezTo>
                    <a:pt x="1055" y="337"/>
                    <a:pt x="528" y="611"/>
                    <a:pt x="1" y="970"/>
                  </a:cubicBezTo>
                  <a:cubicBezTo>
                    <a:pt x="191" y="1222"/>
                    <a:pt x="359" y="1496"/>
                    <a:pt x="528" y="1749"/>
                  </a:cubicBezTo>
                  <a:cubicBezTo>
                    <a:pt x="1055" y="1496"/>
                    <a:pt x="1497" y="1222"/>
                    <a:pt x="2024" y="970"/>
                  </a:cubicBezTo>
                  <a:cubicBezTo>
                    <a:pt x="2551" y="696"/>
                    <a:pt x="2193" y="0"/>
                    <a:pt x="17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10600;p62">
              <a:extLst>
                <a:ext uri="{FF2B5EF4-FFF2-40B4-BE49-F238E27FC236}">
                  <a16:creationId xmlns:a16="http://schemas.microsoft.com/office/drawing/2014/main" id="{4FCD1239-3062-40AE-9E56-548B7D70FC64}"/>
                </a:ext>
              </a:extLst>
            </p:cNvPr>
            <p:cNvSpPr/>
            <p:nvPr/>
          </p:nvSpPr>
          <p:spPr>
            <a:xfrm flipH="1">
              <a:off x="7379599" y="3118374"/>
              <a:ext cx="76465" cy="50613"/>
            </a:xfrm>
            <a:custGeom>
              <a:avLst/>
              <a:gdLst/>
              <a:ahLst/>
              <a:cxnLst/>
              <a:rect l="l" t="t" r="r" b="b"/>
              <a:pathLst>
                <a:path w="2804" h="1856" extrusionOk="0">
                  <a:moveTo>
                    <a:pt x="2276" y="1"/>
                  </a:moveTo>
                  <a:cubicBezTo>
                    <a:pt x="2192" y="1"/>
                    <a:pt x="2108" y="1"/>
                    <a:pt x="2002" y="106"/>
                  </a:cubicBezTo>
                  <a:cubicBezTo>
                    <a:pt x="1391" y="359"/>
                    <a:pt x="780" y="633"/>
                    <a:pt x="169" y="886"/>
                  </a:cubicBezTo>
                  <a:cubicBezTo>
                    <a:pt x="84" y="970"/>
                    <a:pt x="0" y="1054"/>
                    <a:pt x="0" y="1160"/>
                  </a:cubicBezTo>
                  <a:cubicBezTo>
                    <a:pt x="84" y="1413"/>
                    <a:pt x="169" y="1581"/>
                    <a:pt x="337" y="1855"/>
                  </a:cubicBezTo>
                  <a:lnTo>
                    <a:pt x="422" y="1855"/>
                  </a:lnTo>
                  <a:cubicBezTo>
                    <a:pt x="527" y="1855"/>
                    <a:pt x="611" y="1855"/>
                    <a:pt x="696" y="1771"/>
                  </a:cubicBezTo>
                  <a:cubicBezTo>
                    <a:pt x="1307" y="1497"/>
                    <a:pt x="1918" y="1244"/>
                    <a:pt x="2529" y="970"/>
                  </a:cubicBezTo>
                  <a:lnTo>
                    <a:pt x="2803" y="717"/>
                  </a:lnTo>
                  <a:cubicBezTo>
                    <a:pt x="2635" y="528"/>
                    <a:pt x="2529" y="275"/>
                    <a:pt x="2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10601;p62">
              <a:extLst>
                <a:ext uri="{FF2B5EF4-FFF2-40B4-BE49-F238E27FC236}">
                  <a16:creationId xmlns:a16="http://schemas.microsoft.com/office/drawing/2014/main" id="{EEBC1689-EE32-4373-9604-CF45BFEA9F19}"/>
                </a:ext>
              </a:extLst>
            </p:cNvPr>
            <p:cNvSpPr/>
            <p:nvPr/>
          </p:nvSpPr>
          <p:spPr>
            <a:xfrm flipH="1">
              <a:off x="7446847" y="3149980"/>
              <a:ext cx="12108" cy="19007"/>
            </a:xfrm>
            <a:custGeom>
              <a:avLst/>
              <a:gdLst/>
              <a:ahLst/>
              <a:cxnLst/>
              <a:rect l="l" t="t" r="r" b="b"/>
              <a:pathLst>
                <a:path w="444" h="697" extrusionOk="0">
                  <a:moveTo>
                    <a:pt x="106" y="1"/>
                  </a:moveTo>
                  <a:cubicBezTo>
                    <a:pt x="1" y="169"/>
                    <a:pt x="1" y="338"/>
                    <a:pt x="106" y="422"/>
                  </a:cubicBezTo>
                  <a:cubicBezTo>
                    <a:pt x="190" y="612"/>
                    <a:pt x="275" y="612"/>
                    <a:pt x="443" y="696"/>
                  </a:cubicBezTo>
                  <a:cubicBezTo>
                    <a:pt x="275" y="422"/>
                    <a:pt x="190" y="254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0602;p62">
              <a:extLst>
                <a:ext uri="{FF2B5EF4-FFF2-40B4-BE49-F238E27FC236}">
                  <a16:creationId xmlns:a16="http://schemas.microsoft.com/office/drawing/2014/main" id="{50983F25-64A5-46DD-8903-1A683F9C9319}"/>
                </a:ext>
              </a:extLst>
            </p:cNvPr>
            <p:cNvSpPr/>
            <p:nvPr/>
          </p:nvSpPr>
          <p:spPr>
            <a:xfrm flipH="1">
              <a:off x="7377309" y="3118374"/>
              <a:ext cx="14399" cy="19580"/>
            </a:xfrm>
            <a:custGeom>
              <a:avLst/>
              <a:gdLst/>
              <a:ahLst/>
              <a:cxnLst/>
              <a:rect l="l" t="t" r="r" b="b"/>
              <a:pathLst>
                <a:path w="528" h="718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275"/>
                    <a:pt x="275" y="528"/>
                    <a:pt x="443" y="717"/>
                  </a:cubicBezTo>
                  <a:cubicBezTo>
                    <a:pt x="528" y="443"/>
                    <a:pt x="359" y="106"/>
                    <a:pt x="1" y="1"/>
                  </a:cubicBezTo>
                  <a:close/>
                </a:path>
              </a:pathLst>
            </a:custGeom>
            <a:solidFill>
              <a:srgbClr val="6EA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0603;p62">
              <a:extLst>
                <a:ext uri="{FF2B5EF4-FFF2-40B4-BE49-F238E27FC236}">
                  <a16:creationId xmlns:a16="http://schemas.microsoft.com/office/drawing/2014/main" id="{5ED629B5-599D-4783-B86B-ACB873022C66}"/>
                </a:ext>
              </a:extLst>
            </p:cNvPr>
            <p:cNvSpPr/>
            <p:nvPr/>
          </p:nvSpPr>
          <p:spPr>
            <a:xfrm flipH="1">
              <a:off x="5145559" y="2114102"/>
              <a:ext cx="1819673" cy="1464099"/>
            </a:xfrm>
            <a:custGeom>
              <a:avLst/>
              <a:gdLst/>
              <a:ahLst/>
              <a:cxnLst/>
              <a:rect l="l" t="t" r="r" b="b"/>
              <a:pathLst>
                <a:path w="66728" h="53689" extrusionOk="0">
                  <a:moveTo>
                    <a:pt x="33251" y="1"/>
                  </a:moveTo>
                  <a:cubicBezTo>
                    <a:pt x="20373" y="1"/>
                    <a:pt x="6115" y="11806"/>
                    <a:pt x="3499" y="21737"/>
                  </a:cubicBezTo>
                  <a:cubicBezTo>
                    <a:pt x="0" y="34994"/>
                    <a:pt x="16503" y="51855"/>
                    <a:pt x="16503" y="51855"/>
                  </a:cubicBezTo>
                  <a:lnTo>
                    <a:pt x="62870" y="53689"/>
                  </a:lnTo>
                  <a:cubicBezTo>
                    <a:pt x="66727" y="31474"/>
                    <a:pt x="53470" y="12169"/>
                    <a:pt x="45567" y="4792"/>
                  </a:cubicBezTo>
                  <a:cubicBezTo>
                    <a:pt x="41984" y="1410"/>
                    <a:pt x="37700" y="1"/>
                    <a:pt x="33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0604;p62">
              <a:extLst>
                <a:ext uri="{FF2B5EF4-FFF2-40B4-BE49-F238E27FC236}">
                  <a16:creationId xmlns:a16="http://schemas.microsoft.com/office/drawing/2014/main" id="{8958E22D-9349-4C70-8A91-4490058F7E8C}"/>
                </a:ext>
              </a:extLst>
            </p:cNvPr>
            <p:cNvSpPr/>
            <p:nvPr/>
          </p:nvSpPr>
          <p:spPr>
            <a:xfrm flipH="1">
              <a:off x="5478335" y="2826422"/>
              <a:ext cx="1096663" cy="665579"/>
            </a:xfrm>
            <a:custGeom>
              <a:avLst/>
              <a:gdLst/>
              <a:ahLst/>
              <a:cxnLst/>
              <a:rect l="l" t="t" r="r" b="b"/>
              <a:pathLst>
                <a:path w="40215" h="24407" extrusionOk="0">
                  <a:moveTo>
                    <a:pt x="30561" y="12814"/>
                  </a:moveTo>
                  <a:cubicBezTo>
                    <a:pt x="29820" y="13126"/>
                    <a:pt x="29120" y="13437"/>
                    <a:pt x="28741" y="13594"/>
                  </a:cubicBezTo>
                  <a:lnTo>
                    <a:pt x="28741" y="13594"/>
                  </a:lnTo>
                  <a:cubicBezTo>
                    <a:pt x="29347" y="13372"/>
                    <a:pt x="29973" y="13138"/>
                    <a:pt x="30645" y="12920"/>
                  </a:cubicBezTo>
                  <a:cubicBezTo>
                    <a:pt x="30645" y="12814"/>
                    <a:pt x="30561" y="12814"/>
                    <a:pt x="30561" y="12814"/>
                  </a:cubicBezTo>
                  <a:close/>
                  <a:moveTo>
                    <a:pt x="28741" y="13594"/>
                  </a:moveTo>
                  <a:lnTo>
                    <a:pt x="28741" y="13594"/>
                  </a:lnTo>
                  <a:cubicBezTo>
                    <a:pt x="28645" y="13630"/>
                    <a:pt x="28549" y="13665"/>
                    <a:pt x="28454" y="13699"/>
                  </a:cubicBezTo>
                  <a:cubicBezTo>
                    <a:pt x="28479" y="13699"/>
                    <a:pt x="28581" y="13661"/>
                    <a:pt x="28741" y="13594"/>
                  </a:cubicBezTo>
                  <a:close/>
                  <a:moveTo>
                    <a:pt x="21772" y="0"/>
                  </a:moveTo>
                  <a:cubicBezTo>
                    <a:pt x="20634" y="2382"/>
                    <a:pt x="17641" y="7292"/>
                    <a:pt x="12478" y="7904"/>
                  </a:cubicBezTo>
                  <a:cubicBezTo>
                    <a:pt x="11951" y="7904"/>
                    <a:pt x="11424" y="7988"/>
                    <a:pt x="10897" y="7988"/>
                  </a:cubicBezTo>
                  <a:cubicBezTo>
                    <a:pt x="5438" y="7988"/>
                    <a:pt x="4385" y="4574"/>
                    <a:pt x="4385" y="4574"/>
                  </a:cubicBezTo>
                  <a:cubicBezTo>
                    <a:pt x="4385" y="4574"/>
                    <a:pt x="2551" y="6407"/>
                    <a:pt x="1" y="7124"/>
                  </a:cubicBezTo>
                  <a:cubicBezTo>
                    <a:pt x="169" y="8262"/>
                    <a:pt x="528" y="9484"/>
                    <a:pt x="1139" y="10707"/>
                  </a:cubicBezTo>
                  <a:cubicBezTo>
                    <a:pt x="3162" y="14226"/>
                    <a:pt x="11150" y="15723"/>
                    <a:pt x="15112" y="16418"/>
                  </a:cubicBezTo>
                  <a:cubicBezTo>
                    <a:pt x="15281" y="15976"/>
                    <a:pt x="15365" y="15807"/>
                    <a:pt x="15450" y="15723"/>
                  </a:cubicBezTo>
                  <a:cubicBezTo>
                    <a:pt x="15639" y="15723"/>
                    <a:pt x="15808" y="15638"/>
                    <a:pt x="16061" y="15638"/>
                  </a:cubicBezTo>
                  <a:cubicBezTo>
                    <a:pt x="17115" y="15638"/>
                    <a:pt x="18969" y="16165"/>
                    <a:pt x="19222" y="16608"/>
                  </a:cubicBezTo>
                  <a:cubicBezTo>
                    <a:pt x="19328" y="16692"/>
                    <a:pt x="19328" y="16945"/>
                    <a:pt x="19328" y="17219"/>
                  </a:cubicBezTo>
                  <a:cubicBezTo>
                    <a:pt x="19665" y="17135"/>
                    <a:pt x="20023" y="17135"/>
                    <a:pt x="20381" y="17135"/>
                  </a:cubicBezTo>
                  <a:lnTo>
                    <a:pt x="20719" y="17135"/>
                  </a:lnTo>
                  <a:cubicBezTo>
                    <a:pt x="22299" y="16334"/>
                    <a:pt x="24154" y="15554"/>
                    <a:pt x="26262" y="14669"/>
                  </a:cubicBezTo>
                  <a:cubicBezTo>
                    <a:pt x="26072" y="13973"/>
                    <a:pt x="25903" y="13531"/>
                    <a:pt x="25903" y="13257"/>
                  </a:cubicBezTo>
                  <a:lnTo>
                    <a:pt x="25903" y="13173"/>
                  </a:lnTo>
                  <a:cubicBezTo>
                    <a:pt x="25988" y="13004"/>
                    <a:pt x="26072" y="12814"/>
                    <a:pt x="26430" y="12646"/>
                  </a:cubicBezTo>
                  <a:cubicBezTo>
                    <a:pt x="27041" y="12203"/>
                    <a:pt x="28095" y="11676"/>
                    <a:pt x="29339" y="11149"/>
                  </a:cubicBezTo>
                  <a:cubicBezTo>
                    <a:pt x="26704" y="7545"/>
                    <a:pt x="24154" y="3773"/>
                    <a:pt x="21772" y="0"/>
                  </a:cubicBezTo>
                  <a:close/>
                  <a:moveTo>
                    <a:pt x="34861" y="18273"/>
                  </a:moveTo>
                  <a:lnTo>
                    <a:pt x="32905" y="19057"/>
                  </a:lnTo>
                  <a:lnTo>
                    <a:pt x="32905" y="19057"/>
                  </a:lnTo>
                  <a:cubicBezTo>
                    <a:pt x="33288" y="18909"/>
                    <a:pt x="33691" y="18756"/>
                    <a:pt x="34081" y="18610"/>
                  </a:cubicBezTo>
                  <a:cubicBezTo>
                    <a:pt x="34418" y="18526"/>
                    <a:pt x="34692" y="18357"/>
                    <a:pt x="34945" y="18273"/>
                  </a:cubicBezTo>
                  <a:close/>
                  <a:moveTo>
                    <a:pt x="32905" y="19057"/>
                  </a:moveTo>
                  <a:cubicBezTo>
                    <a:pt x="31903" y="19445"/>
                    <a:pt x="31041" y="19793"/>
                    <a:pt x="30919" y="19854"/>
                  </a:cubicBezTo>
                  <a:lnTo>
                    <a:pt x="32905" y="19057"/>
                  </a:lnTo>
                  <a:close/>
                  <a:moveTo>
                    <a:pt x="35999" y="19495"/>
                  </a:moveTo>
                  <a:cubicBezTo>
                    <a:pt x="33638" y="20549"/>
                    <a:pt x="30287" y="21603"/>
                    <a:pt x="29866" y="21603"/>
                  </a:cubicBezTo>
                  <a:cubicBezTo>
                    <a:pt x="29676" y="21603"/>
                    <a:pt x="29423" y="21160"/>
                    <a:pt x="29065" y="20549"/>
                  </a:cubicBezTo>
                  <a:cubicBezTo>
                    <a:pt x="28095" y="20908"/>
                    <a:pt x="27231" y="21245"/>
                    <a:pt x="26346" y="21603"/>
                  </a:cubicBezTo>
                  <a:cubicBezTo>
                    <a:pt x="26873" y="22046"/>
                    <a:pt x="27400" y="22573"/>
                    <a:pt x="27758" y="23352"/>
                  </a:cubicBezTo>
                  <a:cubicBezTo>
                    <a:pt x="32142" y="23626"/>
                    <a:pt x="36357" y="23985"/>
                    <a:pt x="40214" y="24406"/>
                  </a:cubicBezTo>
                  <a:cubicBezTo>
                    <a:pt x="38823" y="22825"/>
                    <a:pt x="37411" y="21160"/>
                    <a:pt x="35999" y="194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0605;p62">
              <a:extLst>
                <a:ext uri="{FF2B5EF4-FFF2-40B4-BE49-F238E27FC236}">
                  <a16:creationId xmlns:a16="http://schemas.microsoft.com/office/drawing/2014/main" id="{C9A9DB07-CB59-4205-9572-ED6590E413CC}"/>
                </a:ext>
              </a:extLst>
            </p:cNvPr>
            <p:cNvSpPr/>
            <p:nvPr/>
          </p:nvSpPr>
          <p:spPr>
            <a:xfrm flipH="1">
              <a:off x="5224915" y="3020366"/>
              <a:ext cx="1060394" cy="476789"/>
            </a:xfrm>
            <a:custGeom>
              <a:avLst/>
              <a:gdLst/>
              <a:ahLst/>
              <a:cxnLst/>
              <a:rect l="l" t="t" r="r" b="b"/>
              <a:pathLst>
                <a:path w="38885" h="17484" extrusionOk="0">
                  <a:moveTo>
                    <a:pt x="37105" y="1"/>
                  </a:moveTo>
                  <a:cubicBezTo>
                    <a:pt x="37087" y="1"/>
                    <a:pt x="37069" y="4"/>
                    <a:pt x="37052" y="12"/>
                  </a:cubicBezTo>
                  <a:cubicBezTo>
                    <a:pt x="9231" y="8337"/>
                    <a:pt x="0" y="15629"/>
                    <a:pt x="84" y="15987"/>
                  </a:cubicBezTo>
                  <a:cubicBezTo>
                    <a:pt x="169" y="16430"/>
                    <a:pt x="7018" y="17400"/>
                    <a:pt x="7461" y="17484"/>
                  </a:cubicBezTo>
                  <a:cubicBezTo>
                    <a:pt x="7988" y="17484"/>
                    <a:pt x="37410" y="6145"/>
                    <a:pt x="38106" y="5365"/>
                  </a:cubicBezTo>
                  <a:cubicBezTo>
                    <a:pt x="38885" y="4586"/>
                    <a:pt x="37750" y="1"/>
                    <a:pt x="37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0606;p62">
              <a:extLst>
                <a:ext uri="{FF2B5EF4-FFF2-40B4-BE49-F238E27FC236}">
                  <a16:creationId xmlns:a16="http://schemas.microsoft.com/office/drawing/2014/main" id="{F2CE80B9-758A-4028-8A08-2416A60BDFE3}"/>
                </a:ext>
              </a:extLst>
            </p:cNvPr>
            <p:cNvSpPr/>
            <p:nvPr/>
          </p:nvSpPr>
          <p:spPr>
            <a:xfrm flipH="1">
              <a:off x="5243268" y="3164352"/>
              <a:ext cx="2918" cy="2345"/>
            </a:xfrm>
            <a:custGeom>
              <a:avLst/>
              <a:gdLst/>
              <a:ahLst/>
              <a:cxnLst/>
              <a:rect l="l" t="t" r="r" b="b"/>
              <a:pathLst>
                <a:path w="107" h="86" extrusionOk="0"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06" y="85"/>
                  </a:moveTo>
                  <a:lnTo>
                    <a:pt x="1" y="85"/>
                  </a:lnTo>
                  <a:lnTo>
                    <a:pt x="106" y="85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06" y="1"/>
                  </a:moveTo>
                  <a:lnTo>
                    <a:pt x="106" y="85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close/>
                </a:path>
              </a:pathLst>
            </a:custGeom>
            <a:solidFill>
              <a:srgbClr val="477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0607;p62">
              <a:extLst>
                <a:ext uri="{FF2B5EF4-FFF2-40B4-BE49-F238E27FC236}">
                  <a16:creationId xmlns:a16="http://schemas.microsoft.com/office/drawing/2014/main" id="{5A90F142-647E-45E9-A375-D022A66EB279}"/>
                </a:ext>
              </a:extLst>
            </p:cNvPr>
            <p:cNvSpPr/>
            <p:nvPr/>
          </p:nvSpPr>
          <p:spPr>
            <a:xfrm flipH="1">
              <a:off x="5238686" y="3106894"/>
              <a:ext cx="529365" cy="260947"/>
            </a:xfrm>
            <a:custGeom>
              <a:avLst/>
              <a:gdLst/>
              <a:ahLst/>
              <a:cxnLst/>
              <a:rect l="l" t="t" r="r" b="b"/>
              <a:pathLst>
                <a:path w="19412" h="9569" extrusionOk="0">
                  <a:moveTo>
                    <a:pt x="19327" y="0"/>
                  </a:moveTo>
                  <a:lnTo>
                    <a:pt x="19327" y="0"/>
                  </a:lnTo>
                  <a:cubicBezTo>
                    <a:pt x="15449" y="1138"/>
                    <a:pt x="11593" y="2445"/>
                    <a:pt x="7820" y="3857"/>
                  </a:cubicBezTo>
                  <a:cubicBezTo>
                    <a:pt x="8178" y="4827"/>
                    <a:pt x="8515" y="5880"/>
                    <a:pt x="8705" y="6660"/>
                  </a:cubicBezTo>
                  <a:cubicBezTo>
                    <a:pt x="14058" y="4468"/>
                    <a:pt x="18611" y="2635"/>
                    <a:pt x="19138" y="2276"/>
                  </a:cubicBezTo>
                  <a:lnTo>
                    <a:pt x="19138" y="2192"/>
                  </a:lnTo>
                  <a:lnTo>
                    <a:pt x="19243" y="2192"/>
                  </a:lnTo>
                  <a:lnTo>
                    <a:pt x="19243" y="2108"/>
                  </a:lnTo>
                  <a:cubicBezTo>
                    <a:pt x="19412" y="1749"/>
                    <a:pt x="19412" y="864"/>
                    <a:pt x="19327" y="0"/>
                  </a:cubicBezTo>
                  <a:close/>
                  <a:moveTo>
                    <a:pt x="6071" y="4468"/>
                  </a:moveTo>
                  <a:cubicBezTo>
                    <a:pt x="4047" y="5269"/>
                    <a:pt x="2024" y="6049"/>
                    <a:pt x="1" y="6850"/>
                  </a:cubicBezTo>
                  <a:cubicBezTo>
                    <a:pt x="85" y="7019"/>
                    <a:pt x="169" y="7187"/>
                    <a:pt x="275" y="7377"/>
                  </a:cubicBezTo>
                  <a:cubicBezTo>
                    <a:pt x="696" y="8515"/>
                    <a:pt x="1139" y="9569"/>
                    <a:pt x="1328" y="9569"/>
                  </a:cubicBezTo>
                  <a:cubicBezTo>
                    <a:pt x="3162" y="8768"/>
                    <a:pt x="5101" y="8072"/>
                    <a:pt x="6935" y="7377"/>
                  </a:cubicBezTo>
                  <a:lnTo>
                    <a:pt x="6935" y="7271"/>
                  </a:lnTo>
                  <a:cubicBezTo>
                    <a:pt x="6935" y="7187"/>
                    <a:pt x="6766" y="6576"/>
                    <a:pt x="6597" y="5880"/>
                  </a:cubicBezTo>
                  <a:cubicBezTo>
                    <a:pt x="6408" y="5438"/>
                    <a:pt x="6239" y="4995"/>
                    <a:pt x="6071" y="4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0608;p62">
              <a:extLst>
                <a:ext uri="{FF2B5EF4-FFF2-40B4-BE49-F238E27FC236}">
                  <a16:creationId xmlns:a16="http://schemas.microsoft.com/office/drawing/2014/main" id="{918162C8-866C-4A18-A8CF-B2826276288D}"/>
                </a:ext>
              </a:extLst>
            </p:cNvPr>
            <p:cNvSpPr/>
            <p:nvPr/>
          </p:nvSpPr>
          <p:spPr>
            <a:xfrm flipH="1">
              <a:off x="5782396" y="3317255"/>
              <a:ext cx="155766" cy="98308"/>
            </a:xfrm>
            <a:custGeom>
              <a:avLst/>
              <a:gdLst/>
              <a:ahLst/>
              <a:cxnLst/>
              <a:rect l="l" t="t" r="r" b="b"/>
              <a:pathLst>
                <a:path w="5712" h="3605" extrusionOk="0">
                  <a:moveTo>
                    <a:pt x="4405" y="0"/>
                  </a:moveTo>
                  <a:cubicBezTo>
                    <a:pt x="2909" y="611"/>
                    <a:pt x="1412" y="1244"/>
                    <a:pt x="0" y="1939"/>
                  </a:cubicBezTo>
                  <a:cubicBezTo>
                    <a:pt x="611" y="2192"/>
                    <a:pt x="1855" y="2635"/>
                    <a:pt x="2993" y="3604"/>
                  </a:cubicBezTo>
                  <a:cubicBezTo>
                    <a:pt x="3878" y="3246"/>
                    <a:pt x="4742" y="2909"/>
                    <a:pt x="5712" y="2550"/>
                  </a:cubicBezTo>
                  <a:cubicBezTo>
                    <a:pt x="5353" y="2023"/>
                    <a:pt x="5016" y="1328"/>
                    <a:pt x="4658" y="527"/>
                  </a:cubicBezTo>
                  <a:cubicBezTo>
                    <a:pt x="4574" y="358"/>
                    <a:pt x="4489" y="190"/>
                    <a:pt x="4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0609;p62">
              <a:extLst>
                <a:ext uri="{FF2B5EF4-FFF2-40B4-BE49-F238E27FC236}">
                  <a16:creationId xmlns:a16="http://schemas.microsoft.com/office/drawing/2014/main" id="{5E320B06-C9D6-455E-B655-63081D7C4531}"/>
                </a:ext>
              </a:extLst>
            </p:cNvPr>
            <p:cNvSpPr/>
            <p:nvPr/>
          </p:nvSpPr>
          <p:spPr>
            <a:xfrm flipH="1">
              <a:off x="5519158" y="3079651"/>
              <a:ext cx="351756" cy="335912"/>
            </a:xfrm>
            <a:custGeom>
              <a:avLst/>
              <a:gdLst/>
              <a:ahLst/>
              <a:cxnLst/>
              <a:rect l="l" t="t" r="r" b="b"/>
              <a:pathLst>
                <a:path w="12899" h="12318" extrusionOk="0">
                  <a:moveTo>
                    <a:pt x="8489" y="2135"/>
                  </a:moveTo>
                  <a:cubicBezTo>
                    <a:pt x="8500" y="2135"/>
                    <a:pt x="8508" y="2136"/>
                    <a:pt x="8515" y="2137"/>
                  </a:cubicBezTo>
                  <a:cubicBezTo>
                    <a:pt x="8873" y="2306"/>
                    <a:pt x="10791" y="8186"/>
                    <a:pt x="10707" y="8376"/>
                  </a:cubicBezTo>
                  <a:cubicBezTo>
                    <a:pt x="10538" y="8544"/>
                    <a:pt x="5269" y="10483"/>
                    <a:pt x="5100" y="10568"/>
                  </a:cubicBezTo>
                  <a:cubicBezTo>
                    <a:pt x="4826" y="10568"/>
                    <a:pt x="2466" y="4582"/>
                    <a:pt x="2635" y="4413"/>
                  </a:cubicBezTo>
                  <a:cubicBezTo>
                    <a:pt x="2883" y="4248"/>
                    <a:pt x="7960" y="2135"/>
                    <a:pt x="8489" y="2135"/>
                  </a:cubicBezTo>
                  <a:close/>
                  <a:moveTo>
                    <a:pt x="9399" y="1"/>
                  </a:moveTo>
                  <a:cubicBezTo>
                    <a:pt x="8034" y="1"/>
                    <a:pt x="244" y="2810"/>
                    <a:pt x="84" y="3887"/>
                  </a:cubicBezTo>
                  <a:cubicBezTo>
                    <a:pt x="0" y="4940"/>
                    <a:pt x="3520" y="12317"/>
                    <a:pt x="4047" y="12317"/>
                  </a:cubicBezTo>
                  <a:cubicBezTo>
                    <a:pt x="4742" y="12317"/>
                    <a:pt x="12203" y="9767"/>
                    <a:pt x="12561" y="8797"/>
                  </a:cubicBezTo>
                  <a:cubicBezTo>
                    <a:pt x="12899" y="8018"/>
                    <a:pt x="10095" y="283"/>
                    <a:pt x="9569" y="30"/>
                  </a:cubicBezTo>
                  <a:cubicBezTo>
                    <a:pt x="9535" y="10"/>
                    <a:pt x="9478" y="1"/>
                    <a:pt x="9399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0610;p62">
              <a:extLst>
                <a:ext uri="{FF2B5EF4-FFF2-40B4-BE49-F238E27FC236}">
                  <a16:creationId xmlns:a16="http://schemas.microsoft.com/office/drawing/2014/main" id="{30191470-6444-4D10-BA1E-BC29C0668437}"/>
                </a:ext>
              </a:extLst>
            </p:cNvPr>
            <p:cNvSpPr/>
            <p:nvPr/>
          </p:nvSpPr>
          <p:spPr>
            <a:xfrm flipH="1">
              <a:off x="5554800" y="3121265"/>
              <a:ext cx="67275" cy="107498"/>
            </a:xfrm>
            <a:custGeom>
              <a:avLst/>
              <a:gdLst/>
              <a:ahLst/>
              <a:cxnLst/>
              <a:rect l="l" t="t" r="r" b="b"/>
              <a:pathLst>
                <a:path w="2467" h="3942" extrusionOk="0">
                  <a:moveTo>
                    <a:pt x="1" y="1834"/>
                  </a:moveTo>
                  <a:lnTo>
                    <a:pt x="1" y="1834"/>
                  </a:lnTo>
                  <a:cubicBezTo>
                    <a:pt x="191" y="2445"/>
                    <a:pt x="528" y="3161"/>
                    <a:pt x="718" y="3941"/>
                  </a:cubicBezTo>
                  <a:lnTo>
                    <a:pt x="718" y="3941"/>
                  </a:lnTo>
                  <a:cubicBezTo>
                    <a:pt x="528" y="3161"/>
                    <a:pt x="191" y="2445"/>
                    <a:pt x="1" y="1834"/>
                  </a:cubicBezTo>
                  <a:close/>
                  <a:moveTo>
                    <a:pt x="1244" y="0"/>
                  </a:moveTo>
                  <a:lnTo>
                    <a:pt x="1244" y="0"/>
                  </a:lnTo>
                  <a:cubicBezTo>
                    <a:pt x="1666" y="948"/>
                    <a:pt x="2109" y="2108"/>
                    <a:pt x="2467" y="3330"/>
                  </a:cubicBezTo>
                  <a:lnTo>
                    <a:pt x="2467" y="3330"/>
                  </a:lnTo>
                  <a:cubicBezTo>
                    <a:pt x="2109" y="2108"/>
                    <a:pt x="1666" y="948"/>
                    <a:pt x="1244" y="0"/>
                  </a:cubicBezTo>
                  <a:close/>
                </a:path>
              </a:pathLst>
            </a:custGeom>
            <a:solidFill>
              <a:srgbClr val="25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0611;p62">
              <a:extLst>
                <a:ext uri="{FF2B5EF4-FFF2-40B4-BE49-F238E27FC236}">
                  <a16:creationId xmlns:a16="http://schemas.microsoft.com/office/drawing/2014/main" id="{7E42D07E-12E5-4798-82D6-4133DA2D07AA}"/>
                </a:ext>
              </a:extLst>
            </p:cNvPr>
            <p:cNvSpPr/>
            <p:nvPr/>
          </p:nvSpPr>
          <p:spPr>
            <a:xfrm flipH="1">
              <a:off x="5578934" y="330803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5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0612;p62">
              <a:extLst>
                <a:ext uri="{FF2B5EF4-FFF2-40B4-BE49-F238E27FC236}">
                  <a16:creationId xmlns:a16="http://schemas.microsoft.com/office/drawing/2014/main" id="{74FED1CF-0FE4-4614-9296-5067D155C049}"/>
                </a:ext>
              </a:extLst>
            </p:cNvPr>
            <p:cNvSpPr/>
            <p:nvPr/>
          </p:nvSpPr>
          <p:spPr>
            <a:xfrm flipH="1">
              <a:off x="5578934" y="3308037"/>
              <a:ext cx="43141" cy="16689"/>
            </a:xfrm>
            <a:custGeom>
              <a:avLst/>
              <a:gdLst/>
              <a:ahLst/>
              <a:cxnLst/>
              <a:rect l="l" t="t" r="r" b="b"/>
              <a:pathLst>
                <a:path w="1582" h="612" extrusionOk="0">
                  <a:moveTo>
                    <a:pt x="1582" y="1"/>
                  </a:moveTo>
                  <a:cubicBezTo>
                    <a:pt x="1497" y="85"/>
                    <a:pt x="802" y="338"/>
                    <a:pt x="1" y="612"/>
                  </a:cubicBezTo>
                  <a:lnTo>
                    <a:pt x="1" y="612"/>
                  </a:lnTo>
                  <a:cubicBezTo>
                    <a:pt x="802" y="338"/>
                    <a:pt x="1497" y="85"/>
                    <a:pt x="1582" y="1"/>
                  </a:cubicBezTo>
                  <a:close/>
                  <a:moveTo>
                    <a:pt x="1582" y="1"/>
                  </a:moveTo>
                  <a:lnTo>
                    <a:pt x="1582" y="1"/>
                  </a:lnTo>
                  <a:lnTo>
                    <a:pt x="1582" y="1"/>
                  </a:lnTo>
                  <a:close/>
                  <a:moveTo>
                    <a:pt x="1582" y="1"/>
                  </a:moveTo>
                  <a:lnTo>
                    <a:pt x="1582" y="1"/>
                  </a:lnTo>
                  <a:lnTo>
                    <a:pt x="1582" y="1"/>
                  </a:lnTo>
                  <a:close/>
                  <a:moveTo>
                    <a:pt x="1582" y="1"/>
                  </a:moveTo>
                  <a:lnTo>
                    <a:pt x="1582" y="1"/>
                  </a:lnTo>
                  <a:close/>
                </a:path>
              </a:pathLst>
            </a:custGeom>
            <a:solidFill>
              <a:srgbClr val="CE1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0613;p62">
              <a:extLst>
                <a:ext uri="{FF2B5EF4-FFF2-40B4-BE49-F238E27FC236}">
                  <a16:creationId xmlns:a16="http://schemas.microsoft.com/office/drawing/2014/main" id="{0087F16C-B6FB-4C3F-B712-AD5F83CC9060}"/>
                </a:ext>
              </a:extLst>
            </p:cNvPr>
            <p:cNvSpPr/>
            <p:nvPr/>
          </p:nvSpPr>
          <p:spPr>
            <a:xfrm flipH="1">
              <a:off x="5622048" y="3324726"/>
              <a:ext cx="23589" cy="9217"/>
            </a:xfrm>
            <a:custGeom>
              <a:avLst/>
              <a:gdLst/>
              <a:ahLst/>
              <a:cxnLst/>
              <a:rect l="l" t="t" r="r" b="b"/>
              <a:pathLst>
                <a:path w="865" h="338" extrusionOk="0">
                  <a:moveTo>
                    <a:pt x="865" y="0"/>
                  </a:moveTo>
                  <a:cubicBezTo>
                    <a:pt x="612" y="84"/>
                    <a:pt x="338" y="253"/>
                    <a:pt x="1" y="337"/>
                  </a:cubicBezTo>
                  <a:lnTo>
                    <a:pt x="1" y="337"/>
                  </a:lnTo>
                  <a:cubicBezTo>
                    <a:pt x="338" y="253"/>
                    <a:pt x="612" y="84"/>
                    <a:pt x="865" y="0"/>
                  </a:cubicBezTo>
                  <a:close/>
                </a:path>
              </a:pathLst>
            </a:custGeom>
            <a:solidFill>
              <a:srgbClr val="C71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0614;p62">
              <a:extLst>
                <a:ext uri="{FF2B5EF4-FFF2-40B4-BE49-F238E27FC236}">
                  <a16:creationId xmlns:a16="http://schemas.microsoft.com/office/drawing/2014/main" id="{94B6FEE6-E735-4806-87DC-E3AD1F4DAA95}"/>
                </a:ext>
              </a:extLst>
            </p:cNvPr>
            <p:cNvSpPr/>
            <p:nvPr/>
          </p:nvSpPr>
          <p:spPr>
            <a:xfrm flipH="1">
              <a:off x="5528348" y="3319545"/>
              <a:ext cx="64984" cy="38533"/>
            </a:xfrm>
            <a:custGeom>
              <a:avLst/>
              <a:gdLst/>
              <a:ahLst/>
              <a:cxnLst/>
              <a:rect l="l" t="t" r="r" b="b"/>
              <a:pathLst>
                <a:path w="2383" h="1413" extrusionOk="0">
                  <a:moveTo>
                    <a:pt x="1" y="1412"/>
                  </a:moveTo>
                  <a:lnTo>
                    <a:pt x="1" y="1412"/>
                  </a:lnTo>
                  <a:lnTo>
                    <a:pt x="1" y="1412"/>
                  </a:lnTo>
                  <a:close/>
                  <a:moveTo>
                    <a:pt x="85" y="1412"/>
                  </a:moveTo>
                  <a:lnTo>
                    <a:pt x="85" y="1412"/>
                  </a:lnTo>
                  <a:lnTo>
                    <a:pt x="85" y="1412"/>
                  </a:lnTo>
                  <a:close/>
                  <a:moveTo>
                    <a:pt x="2382" y="0"/>
                  </a:moveTo>
                  <a:cubicBezTo>
                    <a:pt x="2298" y="359"/>
                    <a:pt x="1329" y="886"/>
                    <a:pt x="85" y="1412"/>
                  </a:cubicBezTo>
                  <a:cubicBezTo>
                    <a:pt x="1329" y="886"/>
                    <a:pt x="2298" y="359"/>
                    <a:pt x="2382" y="0"/>
                  </a:cubicBezTo>
                  <a:close/>
                </a:path>
              </a:pathLst>
            </a:custGeom>
            <a:solidFill>
              <a:srgbClr val="CE1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0615;p62">
              <a:extLst>
                <a:ext uri="{FF2B5EF4-FFF2-40B4-BE49-F238E27FC236}">
                  <a16:creationId xmlns:a16="http://schemas.microsoft.com/office/drawing/2014/main" id="{166C4360-DDA3-4594-868E-A980B1F7491C}"/>
                </a:ext>
              </a:extLst>
            </p:cNvPr>
            <p:cNvSpPr/>
            <p:nvPr/>
          </p:nvSpPr>
          <p:spPr>
            <a:xfrm flipH="1">
              <a:off x="5530639" y="3212074"/>
              <a:ext cx="71884" cy="95990"/>
            </a:xfrm>
            <a:custGeom>
              <a:avLst/>
              <a:gdLst/>
              <a:ahLst/>
              <a:cxnLst/>
              <a:rect l="l" t="t" r="r" b="b"/>
              <a:pathLst>
                <a:path w="2636" h="3520" extrusionOk="0"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414"/>
                  </a:moveTo>
                  <a:lnTo>
                    <a:pt x="865" y="3520"/>
                  </a:lnTo>
                  <a:lnTo>
                    <a:pt x="865" y="3414"/>
                  </a:lnTo>
                  <a:close/>
                  <a:moveTo>
                    <a:pt x="865" y="3414"/>
                  </a:moveTo>
                  <a:lnTo>
                    <a:pt x="865" y="3414"/>
                  </a:lnTo>
                  <a:lnTo>
                    <a:pt x="865" y="3414"/>
                  </a:lnTo>
                  <a:close/>
                  <a:moveTo>
                    <a:pt x="865" y="3414"/>
                  </a:moveTo>
                  <a:lnTo>
                    <a:pt x="865" y="3414"/>
                  </a:lnTo>
                  <a:lnTo>
                    <a:pt x="865" y="3414"/>
                  </a:lnTo>
                  <a:close/>
                  <a:moveTo>
                    <a:pt x="865" y="3414"/>
                  </a:moveTo>
                  <a:lnTo>
                    <a:pt x="865" y="3414"/>
                  </a:lnTo>
                  <a:lnTo>
                    <a:pt x="865" y="3414"/>
                  </a:lnTo>
                  <a:close/>
                  <a:moveTo>
                    <a:pt x="865" y="3414"/>
                  </a:moveTo>
                  <a:lnTo>
                    <a:pt x="865" y="3414"/>
                  </a:lnTo>
                  <a:lnTo>
                    <a:pt x="865" y="3414"/>
                  </a:lnTo>
                  <a:close/>
                  <a:moveTo>
                    <a:pt x="1" y="611"/>
                  </a:moveTo>
                  <a:lnTo>
                    <a:pt x="1" y="611"/>
                  </a:lnTo>
                  <a:cubicBezTo>
                    <a:pt x="169" y="1138"/>
                    <a:pt x="338" y="1581"/>
                    <a:pt x="527" y="2023"/>
                  </a:cubicBezTo>
                  <a:cubicBezTo>
                    <a:pt x="338" y="1581"/>
                    <a:pt x="169" y="1138"/>
                    <a:pt x="1" y="611"/>
                  </a:cubicBezTo>
                  <a:close/>
                  <a:moveTo>
                    <a:pt x="1750" y="0"/>
                  </a:moveTo>
                  <a:lnTo>
                    <a:pt x="1750" y="0"/>
                  </a:lnTo>
                  <a:cubicBezTo>
                    <a:pt x="2108" y="970"/>
                    <a:pt x="2445" y="2023"/>
                    <a:pt x="2635" y="2803"/>
                  </a:cubicBezTo>
                  <a:lnTo>
                    <a:pt x="2635" y="2803"/>
                  </a:lnTo>
                  <a:cubicBezTo>
                    <a:pt x="2445" y="2023"/>
                    <a:pt x="2108" y="970"/>
                    <a:pt x="1750" y="0"/>
                  </a:cubicBezTo>
                  <a:close/>
                </a:path>
              </a:pathLst>
            </a:custGeom>
            <a:solidFill>
              <a:srgbClr val="1E18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0616;p62">
              <a:extLst>
                <a:ext uri="{FF2B5EF4-FFF2-40B4-BE49-F238E27FC236}">
                  <a16:creationId xmlns:a16="http://schemas.microsoft.com/office/drawing/2014/main" id="{CE712624-31D2-4D48-9756-48E1CF728306}"/>
                </a:ext>
              </a:extLst>
            </p:cNvPr>
            <p:cNvSpPr/>
            <p:nvPr/>
          </p:nvSpPr>
          <p:spPr>
            <a:xfrm flipH="1">
              <a:off x="5526058" y="3080442"/>
              <a:ext cx="124733" cy="301770"/>
            </a:xfrm>
            <a:custGeom>
              <a:avLst/>
              <a:gdLst/>
              <a:ahLst/>
              <a:cxnLst/>
              <a:rect l="l" t="t" r="r" b="b"/>
              <a:pathLst>
                <a:path w="4574" h="11066" extrusionOk="0">
                  <a:moveTo>
                    <a:pt x="1497" y="1"/>
                  </a:moveTo>
                  <a:cubicBezTo>
                    <a:pt x="1328" y="1054"/>
                    <a:pt x="1244" y="2193"/>
                    <a:pt x="1054" y="3331"/>
                  </a:cubicBezTo>
                  <a:cubicBezTo>
                    <a:pt x="1244" y="3942"/>
                    <a:pt x="1581" y="4658"/>
                    <a:pt x="1771" y="5438"/>
                  </a:cubicBezTo>
                  <a:cubicBezTo>
                    <a:pt x="1939" y="5965"/>
                    <a:pt x="2108" y="6408"/>
                    <a:pt x="2297" y="6850"/>
                  </a:cubicBezTo>
                  <a:cubicBezTo>
                    <a:pt x="2466" y="7546"/>
                    <a:pt x="2635" y="8157"/>
                    <a:pt x="2635" y="8241"/>
                  </a:cubicBezTo>
                  <a:lnTo>
                    <a:pt x="2635" y="8347"/>
                  </a:lnTo>
                  <a:cubicBezTo>
                    <a:pt x="2550" y="8431"/>
                    <a:pt x="1855" y="8684"/>
                    <a:pt x="1054" y="8958"/>
                  </a:cubicBezTo>
                  <a:cubicBezTo>
                    <a:pt x="801" y="9042"/>
                    <a:pt x="527" y="9211"/>
                    <a:pt x="190" y="9295"/>
                  </a:cubicBezTo>
                  <a:cubicBezTo>
                    <a:pt x="84" y="9928"/>
                    <a:pt x="84" y="10454"/>
                    <a:pt x="0" y="11066"/>
                  </a:cubicBezTo>
                  <a:cubicBezTo>
                    <a:pt x="717" y="10792"/>
                    <a:pt x="1497" y="10454"/>
                    <a:pt x="2108" y="10180"/>
                  </a:cubicBezTo>
                  <a:lnTo>
                    <a:pt x="2192" y="10180"/>
                  </a:lnTo>
                  <a:cubicBezTo>
                    <a:pt x="3436" y="9654"/>
                    <a:pt x="4405" y="9127"/>
                    <a:pt x="4489" y="8768"/>
                  </a:cubicBezTo>
                  <a:cubicBezTo>
                    <a:pt x="4574" y="8768"/>
                    <a:pt x="4574" y="8684"/>
                    <a:pt x="4574" y="8600"/>
                  </a:cubicBezTo>
                  <a:cubicBezTo>
                    <a:pt x="4574" y="8431"/>
                    <a:pt x="4489" y="8073"/>
                    <a:pt x="4405" y="7630"/>
                  </a:cubicBezTo>
                  <a:cubicBezTo>
                    <a:pt x="4215" y="6850"/>
                    <a:pt x="3878" y="5797"/>
                    <a:pt x="3520" y="4827"/>
                  </a:cubicBezTo>
                  <a:cubicBezTo>
                    <a:pt x="3162" y="3605"/>
                    <a:pt x="2719" y="2445"/>
                    <a:pt x="2297" y="1497"/>
                  </a:cubicBezTo>
                  <a:cubicBezTo>
                    <a:pt x="1939" y="696"/>
                    <a:pt x="1665" y="85"/>
                    <a:pt x="1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0617;p62">
              <a:extLst>
                <a:ext uri="{FF2B5EF4-FFF2-40B4-BE49-F238E27FC236}">
                  <a16:creationId xmlns:a16="http://schemas.microsoft.com/office/drawing/2014/main" id="{41E289EB-2930-460F-8E49-4A1DA9AB54DE}"/>
                </a:ext>
              </a:extLst>
            </p:cNvPr>
            <p:cNvSpPr/>
            <p:nvPr/>
          </p:nvSpPr>
          <p:spPr>
            <a:xfrm flipH="1">
              <a:off x="5648473" y="3085050"/>
              <a:ext cx="62094" cy="79328"/>
            </a:xfrm>
            <a:custGeom>
              <a:avLst/>
              <a:gdLst/>
              <a:ahLst/>
              <a:cxnLst/>
              <a:rect l="l" t="t" r="r" b="b"/>
              <a:pathLst>
                <a:path w="2277" h="2909" extrusionOk="0">
                  <a:moveTo>
                    <a:pt x="2276" y="0"/>
                  </a:moveTo>
                  <a:lnTo>
                    <a:pt x="2276" y="0"/>
                  </a:lnTo>
                  <a:cubicBezTo>
                    <a:pt x="1665" y="169"/>
                    <a:pt x="970" y="443"/>
                    <a:pt x="169" y="696"/>
                  </a:cubicBezTo>
                  <a:cubicBezTo>
                    <a:pt x="85" y="1412"/>
                    <a:pt x="85" y="2192"/>
                    <a:pt x="0" y="2909"/>
                  </a:cubicBezTo>
                  <a:cubicBezTo>
                    <a:pt x="801" y="2550"/>
                    <a:pt x="1497" y="2276"/>
                    <a:pt x="2024" y="2108"/>
                  </a:cubicBezTo>
                  <a:cubicBezTo>
                    <a:pt x="2108" y="1412"/>
                    <a:pt x="2192" y="696"/>
                    <a:pt x="2276" y="0"/>
                  </a:cubicBezTo>
                  <a:close/>
                </a:path>
              </a:pathLst>
            </a:custGeom>
            <a:solidFill>
              <a:srgbClr val="FFC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0618;p62">
              <a:extLst>
                <a:ext uri="{FF2B5EF4-FFF2-40B4-BE49-F238E27FC236}">
                  <a16:creationId xmlns:a16="http://schemas.microsoft.com/office/drawing/2014/main" id="{27D6827E-C4EE-4A10-B5E3-E32E06B5D128}"/>
                </a:ext>
              </a:extLst>
            </p:cNvPr>
            <p:cNvSpPr/>
            <p:nvPr/>
          </p:nvSpPr>
          <p:spPr>
            <a:xfrm flipH="1">
              <a:off x="5684114" y="3348288"/>
              <a:ext cx="50586" cy="60376"/>
            </a:xfrm>
            <a:custGeom>
              <a:avLst/>
              <a:gdLst/>
              <a:ahLst/>
              <a:cxnLst/>
              <a:rect l="l" t="t" r="r" b="b"/>
              <a:pathLst>
                <a:path w="1855" h="2214" extrusionOk="0">
                  <a:moveTo>
                    <a:pt x="1855" y="0"/>
                  </a:moveTo>
                  <a:cubicBezTo>
                    <a:pt x="1054" y="358"/>
                    <a:pt x="358" y="527"/>
                    <a:pt x="105" y="632"/>
                  </a:cubicBezTo>
                  <a:cubicBezTo>
                    <a:pt x="105" y="1159"/>
                    <a:pt x="0" y="1686"/>
                    <a:pt x="0" y="2213"/>
                  </a:cubicBezTo>
                  <a:cubicBezTo>
                    <a:pt x="443" y="2108"/>
                    <a:pt x="1054" y="1939"/>
                    <a:pt x="1686" y="1686"/>
                  </a:cubicBezTo>
                  <a:cubicBezTo>
                    <a:pt x="1770" y="1159"/>
                    <a:pt x="1770" y="527"/>
                    <a:pt x="1855" y="0"/>
                  </a:cubicBezTo>
                  <a:close/>
                </a:path>
              </a:pathLst>
            </a:custGeom>
            <a:solidFill>
              <a:srgbClr val="FFC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0619;p62">
              <a:extLst>
                <a:ext uri="{FF2B5EF4-FFF2-40B4-BE49-F238E27FC236}">
                  <a16:creationId xmlns:a16="http://schemas.microsoft.com/office/drawing/2014/main" id="{BF271E8F-E0C7-477A-BDBF-648685F40913}"/>
                </a:ext>
              </a:extLst>
            </p:cNvPr>
            <p:cNvSpPr/>
            <p:nvPr/>
          </p:nvSpPr>
          <p:spPr>
            <a:xfrm flipH="1">
              <a:off x="5743890" y="3118374"/>
              <a:ext cx="31061" cy="12108"/>
            </a:xfrm>
            <a:custGeom>
              <a:avLst/>
              <a:gdLst/>
              <a:ahLst/>
              <a:cxnLst/>
              <a:rect l="l" t="t" r="r" b="b"/>
              <a:pathLst>
                <a:path w="1139" h="444" extrusionOk="0">
                  <a:moveTo>
                    <a:pt x="1139" y="1"/>
                  </a:moveTo>
                  <a:cubicBezTo>
                    <a:pt x="781" y="190"/>
                    <a:pt x="338" y="275"/>
                    <a:pt x="1" y="443"/>
                  </a:cubicBezTo>
                  <a:lnTo>
                    <a:pt x="1" y="443"/>
                  </a:lnTo>
                  <a:cubicBezTo>
                    <a:pt x="338" y="275"/>
                    <a:pt x="781" y="190"/>
                    <a:pt x="1139" y="1"/>
                  </a:cubicBezTo>
                  <a:close/>
                </a:path>
              </a:pathLst>
            </a:custGeom>
            <a:solidFill>
              <a:srgbClr val="CE1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0620;p62">
              <a:extLst>
                <a:ext uri="{FF2B5EF4-FFF2-40B4-BE49-F238E27FC236}">
                  <a16:creationId xmlns:a16="http://schemas.microsoft.com/office/drawing/2014/main" id="{62CAF87F-A060-456C-A65B-6720C29D650B}"/>
                </a:ext>
              </a:extLst>
            </p:cNvPr>
            <p:cNvSpPr/>
            <p:nvPr/>
          </p:nvSpPr>
          <p:spPr>
            <a:xfrm flipH="1">
              <a:off x="5774924" y="3130455"/>
              <a:ext cx="93700" cy="95990"/>
            </a:xfrm>
            <a:custGeom>
              <a:avLst/>
              <a:gdLst/>
              <a:ahLst/>
              <a:cxnLst/>
              <a:rect l="l" t="t" r="r" b="b"/>
              <a:pathLst>
                <a:path w="3436" h="3520" extrusionOk="0">
                  <a:moveTo>
                    <a:pt x="0" y="2108"/>
                  </a:moveTo>
                  <a:cubicBezTo>
                    <a:pt x="0" y="2382"/>
                    <a:pt x="169" y="2824"/>
                    <a:pt x="359" y="3520"/>
                  </a:cubicBezTo>
                  <a:lnTo>
                    <a:pt x="359" y="3520"/>
                  </a:lnTo>
                  <a:cubicBezTo>
                    <a:pt x="169" y="2824"/>
                    <a:pt x="0" y="2382"/>
                    <a:pt x="0" y="2108"/>
                  </a:cubicBezTo>
                  <a:close/>
                  <a:moveTo>
                    <a:pt x="0" y="2108"/>
                  </a:moveTo>
                  <a:lnTo>
                    <a:pt x="0" y="2108"/>
                  </a:lnTo>
                  <a:lnTo>
                    <a:pt x="0" y="2108"/>
                  </a:lnTo>
                  <a:close/>
                  <a:moveTo>
                    <a:pt x="0" y="2108"/>
                  </a:moveTo>
                  <a:lnTo>
                    <a:pt x="0" y="2108"/>
                  </a:lnTo>
                  <a:lnTo>
                    <a:pt x="0" y="2108"/>
                  </a:lnTo>
                  <a:close/>
                  <a:moveTo>
                    <a:pt x="0" y="2108"/>
                  </a:moveTo>
                  <a:lnTo>
                    <a:pt x="0" y="2108"/>
                  </a:lnTo>
                  <a:lnTo>
                    <a:pt x="0" y="2108"/>
                  </a:lnTo>
                  <a:close/>
                  <a:moveTo>
                    <a:pt x="0" y="2108"/>
                  </a:moveTo>
                  <a:lnTo>
                    <a:pt x="0" y="2108"/>
                  </a:lnTo>
                  <a:lnTo>
                    <a:pt x="0" y="2108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3436" y="0"/>
                  </a:moveTo>
                  <a:cubicBezTo>
                    <a:pt x="2192" y="527"/>
                    <a:pt x="1138" y="1054"/>
                    <a:pt x="527" y="1497"/>
                  </a:cubicBezTo>
                  <a:cubicBezTo>
                    <a:pt x="1138" y="1054"/>
                    <a:pt x="2192" y="527"/>
                    <a:pt x="3436" y="0"/>
                  </a:cubicBezTo>
                  <a:close/>
                </a:path>
              </a:pathLst>
            </a:custGeom>
            <a:solidFill>
              <a:srgbClr val="C71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0621;p62">
              <a:extLst>
                <a:ext uri="{FF2B5EF4-FFF2-40B4-BE49-F238E27FC236}">
                  <a16:creationId xmlns:a16="http://schemas.microsoft.com/office/drawing/2014/main" id="{433DF73C-3936-444B-AE3D-19CC984EDAC7}"/>
                </a:ext>
              </a:extLst>
            </p:cNvPr>
            <p:cNvSpPr/>
            <p:nvPr/>
          </p:nvSpPr>
          <p:spPr>
            <a:xfrm flipH="1">
              <a:off x="5768024" y="3199994"/>
              <a:ext cx="90836" cy="117288"/>
            </a:xfrm>
            <a:custGeom>
              <a:avLst/>
              <a:gdLst/>
              <a:ahLst/>
              <a:cxnLst/>
              <a:rect l="l" t="t" r="r" b="b"/>
              <a:pathLst>
                <a:path w="3331" h="4301" extrusionOk="0">
                  <a:moveTo>
                    <a:pt x="1" y="970"/>
                  </a:moveTo>
                  <a:lnTo>
                    <a:pt x="1" y="970"/>
                  </a:lnTo>
                  <a:cubicBezTo>
                    <a:pt x="338" y="1855"/>
                    <a:pt x="865" y="3078"/>
                    <a:pt x="1497" y="4300"/>
                  </a:cubicBezTo>
                  <a:lnTo>
                    <a:pt x="1497" y="4300"/>
                  </a:lnTo>
                  <a:cubicBezTo>
                    <a:pt x="865" y="3078"/>
                    <a:pt x="338" y="1855"/>
                    <a:pt x="1" y="970"/>
                  </a:cubicBezTo>
                  <a:close/>
                  <a:moveTo>
                    <a:pt x="2361" y="886"/>
                  </a:moveTo>
                  <a:cubicBezTo>
                    <a:pt x="2635" y="1497"/>
                    <a:pt x="2972" y="2551"/>
                    <a:pt x="3331" y="3436"/>
                  </a:cubicBezTo>
                  <a:lnTo>
                    <a:pt x="3331" y="3436"/>
                  </a:lnTo>
                  <a:cubicBezTo>
                    <a:pt x="2972" y="2551"/>
                    <a:pt x="2635" y="1497"/>
                    <a:pt x="2361" y="886"/>
                  </a:cubicBezTo>
                  <a:close/>
                  <a:moveTo>
                    <a:pt x="2361" y="886"/>
                  </a:moveTo>
                  <a:lnTo>
                    <a:pt x="2361" y="886"/>
                  </a:lnTo>
                  <a:lnTo>
                    <a:pt x="2361" y="886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lnTo>
                    <a:pt x="2193" y="0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lnTo>
                    <a:pt x="2193" y="0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lnTo>
                    <a:pt x="2193" y="0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lnTo>
                    <a:pt x="2193" y="0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close/>
                </a:path>
              </a:pathLst>
            </a:custGeom>
            <a:solidFill>
              <a:srgbClr val="25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0622;p62">
              <a:extLst>
                <a:ext uri="{FF2B5EF4-FFF2-40B4-BE49-F238E27FC236}">
                  <a16:creationId xmlns:a16="http://schemas.microsoft.com/office/drawing/2014/main" id="{571D2430-86C7-4E8E-AAEF-DFF1B526D409}"/>
                </a:ext>
              </a:extLst>
            </p:cNvPr>
            <p:cNvSpPr/>
            <p:nvPr/>
          </p:nvSpPr>
          <p:spPr>
            <a:xfrm flipH="1">
              <a:off x="5760552" y="3293666"/>
              <a:ext cx="57485" cy="37960"/>
            </a:xfrm>
            <a:custGeom>
              <a:avLst/>
              <a:gdLst/>
              <a:ahLst/>
              <a:cxnLst/>
              <a:rect l="l" t="t" r="r" b="b"/>
              <a:pathLst>
                <a:path w="2108" h="1392" extrusionOk="0">
                  <a:moveTo>
                    <a:pt x="253" y="1392"/>
                  </a:moveTo>
                  <a:lnTo>
                    <a:pt x="253" y="1392"/>
                  </a:lnTo>
                  <a:lnTo>
                    <a:pt x="253" y="1392"/>
                  </a:lnTo>
                  <a:close/>
                  <a:moveTo>
                    <a:pt x="253" y="1392"/>
                  </a:moveTo>
                  <a:lnTo>
                    <a:pt x="253" y="1392"/>
                  </a:lnTo>
                  <a:lnTo>
                    <a:pt x="253" y="1392"/>
                  </a:lnTo>
                  <a:close/>
                  <a:moveTo>
                    <a:pt x="0" y="865"/>
                  </a:moveTo>
                  <a:lnTo>
                    <a:pt x="0" y="865"/>
                  </a:lnTo>
                  <a:cubicBezTo>
                    <a:pt x="84" y="1055"/>
                    <a:pt x="169" y="1223"/>
                    <a:pt x="253" y="1392"/>
                  </a:cubicBezTo>
                  <a:cubicBezTo>
                    <a:pt x="169" y="1223"/>
                    <a:pt x="84" y="1055"/>
                    <a:pt x="0" y="865"/>
                  </a:cubicBezTo>
                  <a:close/>
                  <a:moveTo>
                    <a:pt x="1834" y="1"/>
                  </a:moveTo>
                  <a:lnTo>
                    <a:pt x="1834" y="1"/>
                  </a:lnTo>
                  <a:cubicBezTo>
                    <a:pt x="1918" y="170"/>
                    <a:pt x="2002" y="338"/>
                    <a:pt x="2108" y="528"/>
                  </a:cubicBezTo>
                  <a:lnTo>
                    <a:pt x="2108" y="528"/>
                  </a:lnTo>
                  <a:cubicBezTo>
                    <a:pt x="2002" y="338"/>
                    <a:pt x="1918" y="170"/>
                    <a:pt x="1834" y="1"/>
                  </a:cubicBezTo>
                  <a:close/>
                </a:path>
              </a:pathLst>
            </a:custGeom>
            <a:solidFill>
              <a:srgbClr val="1E18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0623;p62">
              <a:extLst>
                <a:ext uri="{FF2B5EF4-FFF2-40B4-BE49-F238E27FC236}">
                  <a16:creationId xmlns:a16="http://schemas.microsoft.com/office/drawing/2014/main" id="{E5FC571F-8730-4DF2-8D90-E6293139D495}"/>
                </a:ext>
              </a:extLst>
            </p:cNvPr>
            <p:cNvSpPr/>
            <p:nvPr/>
          </p:nvSpPr>
          <p:spPr>
            <a:xfrm flipH="1">
              <a:off x="5743890" y="3118374"/>
              <a:ext cx="124733" cy="287399"/>
            </a:xfrm>
            <a:custGeom>
              <a:avLst/>
              <a:gdLst/>
              <a:ahLst/>
              <a:cxnLst/>
              <a:rect l="l" t="t" r="r" b="b"/>
              <a:pathLst>
                <a:path w="4574" h="10539" extrusionOk="0">
                  <a:moveTo>
                    <a:pt x="4574" y="1"/>
                  </a:moveTo>
                  <a:cubicBezTo>
                    <a:pt x="4216" y="190"/>
                    <a:pt x="3773" y="275"/>
                    <a:pt x="3436" y="443"/>
                  </a:cubicBezTo>
                  <a:cubicBezTo>
                    <a:pt x="2192" y="970"/>
                    <a:pt x="1138" y="1497"/>
                    <a:pt x="527" y="1940"/>
                  </a:cubicBezTo>
                  <a:cubicBezTo>
                    <a:pt x="169" y="2108"/>
                    <a:pt x="85" y="2298"/>
                    <a:pt x="0" y="2467"/>
                  </a:cubicBezTo>
                  <a:lnTo>
                    <a:pt x="0" y="2551"/>
                  </a:lnTo>
                  <a:cubicBezTo>
                    <a:pt x="0" y="2825"/>
                    <a:pt x="169" y="3267"/>
                    <a:pt x="359" y="3963"/>
                  </a:cubicBezTo>
                  <a:cubicBezTo>
                    <a:pt x="696" y="4848"/>
                    <a:pt x="1223" y="6071"/>
                    <a:pt x="1855" y="7293"/>
                  </a:cubicBezTo>
                  <a:cubicBezTo>
                    <a:pt x="1939" y="7483"/>
                    <a:pt x="2024" y="7651"/>
                    <a:pt x="2108" y="7820"/>
                  </a:cubicBezTo>
                  <a:cubicBezTo>
                    <a:pt x="2635" y="8958"/>
                    <a:pt x="3246" y="10012"/>
                    <a:pt x="3604" y="10539"/>
                  </a:cubicBezTo>
                  <a:cubicBezTo>
                    <a:pt x="3689" y="9316"/>
                    <a:pt x="3773" y="8178"/>
                    <a:pt x="3963" y="6956"/>
                  </a:cubicBezTo>
                  <a:cubicBezTo>
                    <a:pt x="3857" y="6766"/>
                    <a:pt x="3773" y="6598"/>
                    <a:pt x="3689" y="6429"/>
                  </a:cubicBezTo>
                  <a:cubicBezTo>
                    <a:pt x="3330" y="5544"/>
                    <a:pt x="2993" y="4490"/>
                    <a:pt x="2719" y="3879"/>
                  </a:cubicBezTo>
                  <a:cubicBezTo>
                    <a:pt x="2551" y="3352"/>
                    <a:pt x="2551" y="3078"/>
                    <a:pt x="2551" y="2993"/>
                  </a:cubicBezTo>
                  <a:cubicBezTo>
                    <a:pt x="2635" y="2993"/>
                    <a:pt x="3436" y="2635"/>
                    <a:pt x="4490" y="2214"/>
                  </a:cubicBezTo>
                  <a:cubicBezTo>
                    <a:pt x="4490" y="1497"/>
                    <a:pt x="4574" y="717"/>
                    <a:pt x="4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10624;p62">
              <a:extLst>
                <a:ext uri="{FF2B5EF4-FFF2-40B4-BE49-F238E27FC236}">
                  <a16:creationId xmlns:a16="http://schemas.microsoft.com/office/drawing/2014/main" id="{0A0FC5D3-B66E-4C29-96BD-FF50CFAB84DF}"/>
                </a:ext>
              </a:extLst>
            </p:cNvPr>
            <p:cNvSpPr/>
            <p:nvPr/>
          </p:nvSpPr>
          <p:spPr>
            <a:xfrm flipH="1">
              <a:off x="5384035" y="3079569"/>
              <a:ext cx="157539" cy="63621"/>
            </a:xfrm>
            <a:custGeom>
              <a:avLst/>
              <a:gdLst/>
              <a:ahLst/>
              <a:cxnLst/>
              <a:rect l="l" t="t" r="r" b="b"/>
              <a:pathLst>
                <a:path w="5777" h="2333" extrusionOk="0">
                  <a:moveTo>
                    <a:pt x="5310" y="1"/>
                  </a:moveTo>
                  <a:cubicBezTo>
                    <a:pt x="5259" y="1"/>
                    <a:pt x="5203" y="11"/>
                    <a:pt x="5142" y="33"/>
                  </a:cubicBezTo>
                  <a:cubicBezTo>
                    <a:pt x="3562" y="475"/>
                    <a:pt x="1981" y="897"/>
                    <a:pt x="400" y="1529"/>
                  </a:cubicBezTo>
                  <a:cubicBezTo>
                    <a:pt x="0" y="1681"/>
                    <a:pt x="168" y="2333"/>
                    <a:pt x="531" y="2333"/>
                  </a:cubicBezTo>
                  <a:cubicBezTo>
                    <a:pt x="569" y="2333"/>
                    <a:pt x="610" y="2325"/>
                    <a:pt x="653" y="2309"/>
                  </a:cubicBezTo>
                  <a:cubicBezTo>
                    <a:pt x="2149" y="1698"/>
                    <a:pt x="3730" y="1171"/>
                    <a:pt x="5311" y="728"/>
                  </a:cubicBezTo>
                  <a:cubicBezTo>
                    <a:pt x="5777" y="579"/>
                    <a:pt x="5699" y="1"/>
                    <a:pt x="5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10625;p62">
              <a:extLst>
                <a:ext uri="{FF2B5EF4-FFF2-40B4-BE49-F238E27FC236}">
                  <a16:creationId xmlns:a16="http://schemas.microsoft.com/office/drawing/2014/main" id="{CB6DD1ED-F47B-44FE-815B-365F1992DD8E}"/>
                </a:ext>
              </a:extLst>
            </p:cNvPr>
            <p:cNvSpPr/>
            <p:nvPr/>
          </p:nvSpPr>
          <p:spPr>
            <a:xfrm flipH="1">
              <a:off x="5296199" y="3056144"/>
              <a:ext cx="84919" cy="34306"/>
            </a:xfrm>
            <a:custGeom>
              <a:avLst/>
              <a:gdLst/>
              <a:ahLst/>
              <a:cxnLst/>
              <a:rect l="l" t="t" r="r" b="b"/>
              <a:pathLst>
                <a:path w="3114" h="1258" extrusionOk="0">
                  <a:moveTo>
                    <a:pt x="2665" y="0"/>
                  </a:moveTo>
                  <a:cubicBezTo>
                    <a:pt x="2641" y="0"/>
                    <a:pt x="2615" y="2"/>
                    <a:pt x="2588" y="6"/>
                  </a:cubicBezTo>
                  <a:cubicBezTo>
                    <a:pt x="1893" y="91"/>
                    <a:pt x="1176" y="280"/>
                    <a:pt x="396" y="533"/>
                  </a:cubicBezTo>
                  <a:cubicBezTo>
                    <a:pt x="0" y="609"/>
                    <a:pt x="94" y="1258"/>
                    <a:pt x="495" y="1258"/>
                  </a:cubicBezTo>
                  <a:cubicBezTo>
                    <a:pt x="542" y="1258"/>
                    <a:pt x="594" y="1249"/>
                    <a:pt x="649" y="1229"/>
                  </a:cubicBezTo>
                  <a:cubicBezTo>
                    <a:pt x="1260" y="976"/>
                    <a:pt x="1977" y="807"/>
                    <a:pt x="2588" y="702"/>
                  </a:cubicBezTo>
                  <a:cubicBezTo>
                    <a:pt x="3088" y="702"/>
                    <a:pt x="3114" y="0"/>
                    <a:pt x="26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0626;p62">
              <a:extLst>
                <a:ext uri="{FF2B5EF4-FFF2-40B4-BE49-F238E27FC236}">
                  <a16:creationId xmlns:a16="http://schemas.microsoft.com/office/drawing/2014/main" id="{C33BF744-A210-47E7-B3CA-40766FF66872}"/>
                </a:ext>
              </a:extLst>
            </p:cNvPr>
            <p:cNvSpPr/>
            <p:nvPr/>
          </p:nvSpPr>
          <p:spPr>
            <a:xfrm flipH="1">
              <a:off x="7427322" y="3858646"/>
              <a:ext cx="512676" cy="530947"/>
            </a:xfrm>
            <a:custGeom>
              <a:avLst/>
              <a:gdLst/>
              <a:ahLst/>
              <a:cxnLst/>
              <a:rect l="l" t="t" r="r" b="b"/>
              <a:pathLst>
                <a:path w="18800" h="19470" extrusionOk="0">
                  <a:moveTo>
                    <a:pt x="13531" y="1"/>
                  </a:moveTo>
                  <a:cubicBezTo>
                    <a:pt x="13531" y="1"/>
                    <a:pt x="611" y="8263"/>
                    <a:pt x="253" y="8874"/>
                  </a:cubicBezTo>
                  <a:cubicBezTo>
                    <a:pt x="0" y="9401"/>
                    <a:pt x="6323" y="10454"/>
                    <a:pt x="6491" y="10897"/>
                  </a:cubicBezTo>
                  <a:cubicBezTo>
                    <a:pt x="6681" y="11234"/>
                    <a:pt x="358" y="18801"/>
                    <a:pt x="780" y="19412"/>
                  </a:cubicBezTo>
                  <a:cubicBezTo>
                    <a:pt x="800" y="19451"/>
                    <a:pt x="876" y="19470"/>
                    <a:pt x="1001" y="19470"/>
                  </a:cubicBezTo>
                  <a:cubicBezTo>
                    <a:pt x="3081" y="19470"/>
                    <a:pt x="18800" y="14311"/>
                    <a:pt x="18800" y="14311"/>
                  </a:cubicBezTo>
                  <a:lnTo>
                    <a:pt x="13531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0627;p62">
              <a:extLst>
                <a:ext uri="{FF2B5EF4-FFF2-40B4-BE49-F238E27FC236}">
                  <a16:creationId xmlns:a16="http://schemas.microsoft.com/office/drawing/2014/main" id="{991FCDE9-99F3-43FC-A95C-4113EB6B5DAB}"/>
                </a:ext>
              </a:extLst>
            </p:cNvPr>
            <p:cNvSpPr/>
            <p:nvPr/>
          </p:nvSpPr>
          <p:spPr>
            <a:xfrm flipH="1">
              <a:off x="7552028" y="4083951"/>
              <a:ext cx="371308" cy="306378"/>
            </a:xfrm>
            <a:custGeom>
              <a:avLst/>
              <a:gdLst/>
              <a:ahLst/>
              <a:cxnLst/>
              <a:rect l="l" t="t" r="r" b="b"/>
              <a:pathLst>
                <a:path w="13616" h="11235" extrusionOk="0">
                  <a:moveTo>
                    <a:pt x="10285" y="1"/>
                  </a:moveTo>
                  <a:cubicBezTo>
                    <a:pt x="7735" y="2635"/>
                    <a:pt x="5016" y="5270"/>
                    <a:pt x="2276" y="7714"/>
                  </a:cubicBezTo>
                  <a:cubicBezTo>
                    <a:pt x="1054" y="9379"/>
                    <a:pt x="0" y="10876"/>
                    <a:pt x="169" y="11150"/>
                  </a:cubicBezTo>
                  <a:cubicBezTo>
                    <a:pt x="169" y="11234"/>
                    <a:pt x="274" y="11234"/>
                    <a:pt x="359" y="11234"/>
                  </a:cubicBezTo>
                  <a:cubicBezTo>
                    <a:pt x="1665" y="11234"/>
                    <a:pt x="8789" y="9042"/>
                    <a:pt x="13615" y="7546"/>
                  </a:cubicBezTo>
                  <a:cubicBezTo>
                    <a:pt x="12562" y="5164"/>
                    <a:pt x="11423" y="2530"/>
                    <a:pt x="10285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0628;p62">
              <a:extLst>
                <a:ext uri="{FF2B5EF4-FFF2-40B4-BE49-F238E27FC236}">
                  <a16:creationId xmlns:a16="http://schemas.microsoft.com/office/drawing/2014/main" id="{E18190B7-1EFE-46D1-9484-A6F0BA8E3B47}"/>
                </a:ext>
              </a:extLst>
            </p:cNvPr>
            <p:cNvSpPr/>
            <p:nvPr/>
          </p:nvSpPr>
          <p:spPr>
            <a:xfrm flipH="1">
              <a:off x="7753226" y="4028783"/>
              <a:ext cx="114889" cy="78756"/>
            </a:xfrm>
            <a:custGeom>
              <a:avLst/>
              <a:gdLst/>
              <a:ahLst/>
              <a:cxnLst/>
              <a:rect l="l" t="t" r="r" b="b"/>
              <a:pathLst>
                <a:path w="4213" h="2888" extrusionOk="0">
                  <a:moveTo>
                    <a:pt x="3526" y="1"/>
                  </a:moveTo>
                  <a:cubicBezTo>
                    <a:pt x="3439" y="1"/>
                    <a:pt x="3344" y="26"/>
                    <a:pt x="3244" y="85"/>
                  </a:cubicBezTo>
                  <a:cubicBezTo>
                    <a:pt x="2275" y="611"/>
                    <a:pt x="1411" y="1223"/>
                    <a:pt x="441" y="1918"/>
                  </a:cubicBezTo>
                  <a:cubicBezTo>
                    <a:pt x="0" y="2218"/>
                    <a:pt x="297" y="2887"/>
                    <a:pt x="715" y="2887"/>
                  </a:cubicBezTo>
                  <a:cubicBezTo>
                    <a:pt x="796" y="2887"/>
                    <a:pt x="882" y="2862"/>
                    <a:pt x="968" y="2803"/>
                  </a:cubicBezTo>
                  <a:cubicBezTo>
                    <a:pt x="1832" y="2108"/>
                    <a:pt x="2802" y="1497"/>
                    <a:pt x="3771" y="970"/>
                  </a:cubicBezTo>
                  <a:cubicBezTo>
                    <a:pt x="4212" y="670"/>
                    <a:pt x="3974" y="1"/>
                    <a:pt x="3526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0629;p62">
              <a:extLst>
                <a:ext uri="{FF2B5EF4-FFF2-40B4-BE49-F238E27FC236}">
                  <a16:creationId xmlns:a16="http://schemas.microsoft.com/office/drawing/2014/main" id="{2A745EB0-59F7-4A5D-8FF5-D0375D910EA1}"/>
                </a:ext>
              </a:extLst>
            </p:cNvPr>
            <p:cNvSpPr/>
            <p:nvPr/>
          </p:nvSpPr>
          <p:spPr>
            <a:xfrm flipH="1">
              <a:off x="7685896" y="3988915"/>
              <a:ext cx="69648" cy="41969"/>
            </a:xfrm>
            <a:custGeom>
              <a:avLst/>
              <a:gdLst/>
              <a:ahLst/>
              <a:cxnLst/>
              <a:rect l="l" t="t" r="r" b="b"/>
              <a:pathLst>
                <a:path w="2554" h="1539" extrusionOk="0">
                  <a:moveTo>
                    <a:pt x="1793" y="1"/>
                  </a:moveTo>
                  <a:cubicBezTo>
                    <a:pt x="1725" y="1"/>
                    <a:pt x="1653" y="16"/>
                    <a:pt x="1582" y="50"/>
                  </a:cubicBezTo>
                  <a:cubicBezTo>
                    <a:pt x="1140" y="219"/>
                    <a:pt x="781" y="408"/>
                    <a:pt x="444" y="577"/>
                  </a:cubicBezTo>
                  <a:cubicBezTo>
                    <a:pt x="0" y="879"/>
                    <a:pt x="229" y="1539"/>
                    <a:pt x="690" y="1539"/>
                  </a:cubicBezTo>
                  <a:cubicBezTo>
                    <a:pt x="776" y="1539"/>
                    <a:pt x="871" y="1516"/>
                    <a:pt x="971" y="1462"/>
                  </a:cubicBezTo>
                  <a:cubicBezTo>
                    <a:pt x="1308" y="1273"/>
                    <a:pt x="1666" y="1104"/>
                    <a:pt x="2025" y="935"/>
                  </a:cubicBezTo>
                  <a:cubicBezTo>
                    <a:pt x="2553" y="626"/>
                    <a:pt x="2231" y="1"/>
                    <a:pt x="1793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0630;p62">
              <a:extLst>
                <a:ext uri="{FF2B5EF4-FFF2-40B4-BE49-F238E27FC236}">
                  <a16:creationId xmlns:a16="http://schemas.microsoft.com/office/drawing/2014/main" id="{8D378939-6771-4EA8-90BA-CF97C2434C6E}"/>
                </a:ext>
              </a:extLst>
            </p:cNvPr>
            <p:cNvSpPr/>
            <p:nvPr/>
          </p:nvSpPr>
          <p:spPr>
            <a:xfrm flipH="1">
              <a:off x="4386335" y="3858646"/>
              <a:ext cx="512131" cy="530947"/>
            </a:xfrm>
            <a:custGeom>
              <a:avLst/>
              <a:gdLst/>
              <a:ahLst/>
              <a:cxnLst/>
              <a:rect l="l" t="t" r="r" b="b"/>
              <a:pathLst>
                <a:path w="18780" h="19470" extrusionOk="0">
                  <a:moveTo>
                    <a:pt x="5164" y="1"/>
                  </a:moveTo>
                  <a:lnTo>
                    <a:pt x="1" y="14311"/>
                  </a:lnTo>
                  <a:cubicBezTo>
                    <a:pt x="1" y="14311"/>
                    <a:pt x="15626" y="19470"/>
                    <a:pt x="17766" y="19470"/>
                  </a:cubicBezTo>
                  <a:cubicBezTo>
                    <a:pt x="17895" y="19470"/>
                    <a:pt x="17975" y="19451"/>
                    <a:pt x="18000" y="19412"/>
                  </a:cubicBezTo>
                  <a:cubicBezTo>
                    <a:pt x="18442" y="18801"/>
                    <a:pt x="12014" y="11234"/>
                    <a:pt x="12288" y="10897"/>
                  </a:cubicBezTo>
                  <a:cubicBezTo>
                    <a:pt x="12457" y="10454"/>
                    <a:pt x="18780" y="9401"/>
                    <a:pt x="18442" y="8874"/>
                  </a:cubicBezTo>
                  <a:cubicBezTo>
                    <a:pt x="18168" y="8263"/>
                    <a:pt x="5164" y="1"/>
                    <a:pt x="5164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0631;p62">
              <a:extLst>
                <a:ext uri="{FF2B5EF4-FFF2-40B4-BE49-F238E27FC236}">
                  <a16:creationId xmlns:a16="http://schemas.microsoft.com/office/drawing/2014/main" id="{C23604EF-0472-4763-A702-670B7C9AF4F6}"/>
                </a:ext>
              </a:extLst>
            </p:cNvPr>
            <p:cNvSpPr/>
            <p:nvPr/>
          </p:nvSpPr>
          <p:spPr>
            <a:xfrm flipH="1">
              <a:off x="4412760" y="4289703"/>
              <a:ext cx="366154" cy="100626"/>
            </a:xfrm>
            <a:custGeom>
              <a:avLst/>
              <a:gdLst/>
              <a:ahLst/>
              <a:cxnLst/>
              <a:rect l="l" t="t" r="r" b="b"/>
              <a:pathLst>
                <a:path w="13427" h="3690" extrusionOk="0">
                  <a:moveTo>
                    <a:pt x="9928" y="2888"/>
                  </a:moveTo>
                  <a:lnTo>
                    <a:pt x="9928" y="2888"/>
                  </a:lnTo>
                  <a:cubicBezTo>
                    <a:pt x="11593" y="3415"/>
                    <a:pt x="12899" y="3689"/>
                    <a:pt x="13426" y="3689"/>
                  </a:cubicBezTo>
                  <a:lnTo>
                    <a:pt x="13426" y="3689"/>
                  </a:lnTo>
                  <a:cubicBezTo>
                    <a:pt x="12899" y="3689"/>
                    <a:pt x="11593" y="3415"/>
                    <a:pt x="9928" y="2888"/>
                  </a:cubicBezTo>
                  <a:close/>
                  <a:moveTo>
                    <a:pt x="8515" y="2551"/>
                  </a:moveTo>
                  <a:lnTo>
                    <a:pt x="8515" y="2551"/>
                  </a:lnTo>
                  <a:cubicBezTo>
                    <a:pt x="8684" y="2551"/>
                    <a:pt x="8874" y="2635"/>
                    <a:pt x="9042" y="2720"/>
                  </a:cubicBezTo>
                  <a:lnTo>
                    <a:pt x="9042" y="2720"/>
                  </a:lnTo>
                  <a:cubicBezTo>
                    <a:pt x="8874" y="2635"/>
                    <a:pt x="8684" y="2551"/>
                    <a:pt x="8515" y="2551"/>
                  </a:cubicBezTo>
                  <a:close/>
                  <a:moveTo>
                    <a:pt x="5712" y="1750"/>
                  </a:moveTo>
                  <a:lnTo>
                    <a:pt x="5712" y="1750"/>
                  </a:lnTo>
                  <a:cubicBezTo>
                    <a:pt x="6408" y="1940"/>
                    <a:pt x="7103" y="2108"/>
                    <a:pt x="7820" y="2361"/>
                  </a:cubicBezTo>
                  <a:lnTo>
                    <a:pt x="7820" y="2361"/>
                  </a:lnTo>
                  <a:cubicBezTo>
                    <a:pt x="7103" y="2108"/>
                    <a:pt x="6408" y="1940"/>
                    <a:pt x="5712" y="1750"/>
                  </a:cubicBezTo>
                  <a:close/>
                  <a:moveTo>
                    <a:pt x="2804" y="781"/>
                  </a:moveTo>
                  <a:lnTo>
                    <a:pt x="2804" y="781"/>
                  </a:lnTo>
                  <a:cubicBezTo>
                    <a:pt x="3520" y="1055"/>
                    <a:pt x="4384" y="1307"/>
                    <a:pt x="5185" y="1581"/>
                  </a:cubicBezTo>
                  <a:lnTo>
                    <a:pt x="5185" y="1581"/>
                  </a:lnTo>
                  <a:cubicBezTo>
                    <a:pt x="4384" y="1307"/>
                    <a:pt x="3520" y="1055"/>
                    <a:pt x="2804" y="781"/>
                  </a:cubicBezTo>
                  <a:close/>
                  <a:moveTo>
                    <a:pt x="970" y="254"/>
                  </a:moveTo>
                  <a:lnTo>
                    <a:pt x="970" y="254"/>
                  </a:lnTo>
                  <a:cubicBezTo>
                    <a:pt x="1223" y="359"/>
                    <a:pt x="1413" y="443"/>
                    <a:pt x="1666" y="443"/>
                  </a:cubicBezTo>
                  <a:lnTo>
                    <a:pt x="1666" y="443"/>
                  </a:lnTo>
                  <a:cubicBezTo>
                    <a:pt x="1413" y="443"/>
                    <a:pt x="1223" y="359"/>
                    <a:pt x="970" y="254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69" y="1"/>
                    <a:pt x="254" y="1"/>
                    <a:pt x="359" y="85"/>
                  </a:cubicBezTo>
                  <a:lnTo>
                    <a:pt x="359" y="85"/>
                  </a:lnTo>
                  <a:cubicBezTo>
                    <a:pt x="254" y="1"/>
                    <a:pt x="169" y="1"/>
                    <a:pt x="1" y="1"/>
                  </a:cubicBezTo>
                  <a:close/>
                </a:path>
              </a:pathLst>
            </a:custGeom>
            <a:solidFill>
              <a:srgbClr val="121A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0632;p62">
              <a:extLst>
                <a:ext uri="{FF2B5EF4-FFF2-40B4-BE49-F238E27FC236}">
                  <a16:creationId xmlns:a16="http://schemas.microsoft.com/office/drawing/2014/main" id="{43469FB9-12ED-4457-9349-AF792ECC8DA1}"/>
                </a:ext>
              </a:extLst>
            </p:cNvPr>
            <p:cNvSpPr/>
            <p:nvPr/>
          </p:nvSpPr>
          <p:spPr>
            <a:xfrm flipH="1">
              <a:off x="4508178" y="4292021"/>
              <a:ext cx="260974" cy="76465"/>
            </a:xfrm>
            <a:custGeom>
              <a:avLst/>
              <a:gdLst/>
              <a:ahLst/>
              <a:cxnLst/>
              <a:rect l="l" t="t" r="r" b="b"/>
              <a:pathLst>
                <a:path w="9570" h="2804" extrusionOk="0">
                  <a:moveTo>
                    <a:pt x="8684" y="2635"/>
                  </a:moveTo>
                  <a:lnTo>
                    <a:pt x="8684" y="2635"/>
                  </a:lnTo>
                  <a:cubicBezTo>
                    <a:pt x="8958" y="2719"/>
                    <a:pt x="9296" y="2719"/>
                    <a:pt x="9570" y="2803"/>
                  </a:cubicBezTo>
                  <a:lnTo>
                    <a:pt x="9570" y="2803"/>
                  </a:lnTo>
                  <a:cubicBezTo>
                    <a:pt x="9296" y="2719"/>
                    <a:pt x="8958" y="2719"/>
                    <a:pt x="8684" y="2635"/>
                  </a:cubicBezTo>
                  <a:close/>
                  <a:moveTo>
                    <a:pt x="7462" y="2276"/>
                  </a:moveTo>
                  <a:lnTo>
                    <a:pt x="7462" y="2276"/>
                  </a:lnTo>
                  <a:cubicBezTo>
                    <a:pt x="7715" y="2276"/>
                    <a:pt x="7904" y="2382"/>
                    <a:pt x="8157" y="2466"/>
                  </a:cubicBezTo>
                  <a:lnTo>
                    <a:pt x="8157" y="2466"/>
                  </a:lnTo>
                  <a:cubicBezTo>
                    <a:pt x="7904" y="2382"/>
                    <a:pt x="7715" y="2276"/>
                    <a:pt x="7462" y="2276"/>
                  </a:cubicBezTo>
                  <a:close/>
                  <a:moveTo>
                    <a:pt x="4827" y="1496"/>
                  </a:moveTo>
                  <a:lnTo>
                    <a:pt x="4827" y="1496"/>
                  </a:lnTo>
                  <a:cubicBezTo>
                    <a:pt x="4996" y="1496"/>
                    <a:pt x="5165" y="1581"/>
                    <a:pt x="5354" y="1665"/>
                  </a:cubicBezTo>
                  <a:lnTo>
                    <a:pt x="5354" y="1665"/>
                  </a:lnTo>
                  <a:cubicBezTo>
                    <a:pt x="5165" y="1581"/>
                    <a:pt x="4996" y="1496"/>
                    <a:pt x="4827" y="1496"/>
                  </a:cubicBezTo>
                  <a:close/>
                  <a:moveTo>
                    <a:pt x="1308" y="358"/>
                  </a:moveTo>
                  <a:lnTo>
                    <a:pt x="1308" y="358"/>
                  </a:lnTo>
                  <a:cubicBezTo>
                    <a:pt x="1666" y="527"/>
                    <a:pt x="2003" y="611"/>
                    <a:pt x="2446" y="696"/>
                  </a:cubicBezTo>
                  <a:lnTo>
                    <a:pt x="2446" y="696"/>
                  </a:lnTo>
                  <a:cubicBezTo>
                    <a:pt x="2003" y="611"/>
                    <a:pt x="1666" y="527"/>
                    <a:pt x="1308" y="35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70" y="0"/>
                    <a:pt x="422" y="84"/>
                    <a:pt x="612" y="169"/>
                  </a:cubicBezTo>
                  <a:lnTo>
                    <a:pt x="612" y="169"/>
                  </a:lnTo>
                  <a:cubicBezTo>
                    <a:pt x="422" y="84"/>
                    <a:pt x="170" y="0"/>
                    <a:pt x="1" y="0"/>
                  </a:cubicBezTo>
                  <a:close/>
                </a:path>
              </a:pathLst>
            </a:custGeom>
            <a:solidFill>
              <a:srgbClr val="42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0633;p62">
              <a:extLst>
                <a:ext uri="{FF2B5EF4-FFF2-40B4-BE49-F238E27FC236}">
                  <a16:creationId xmlns:a16="http://schemas.microsoft.com/office/drawing/2014/main" id="{7A7CAA46-2FEC-42A5-8A73-EEFACCF91987}"/>
                </a:ext>
              </a:extLst>
            </p:cNvPr>
            <p:cNvSpPr/>
            <p:nvPr/>
          </p:nvSpPr>
          <p:spPr>
            <a:xfrm flipH="1">
              <a:off x="4407606" y="4387984"/>
              <a:ext cx="5181" cy="2345"/>
            </a:xfrm>
            <a:custGeom>
              <a:avLst/>
              <a:gdLst/>
              <a:ahLst/>
              <a:cxnLst/>
              <a:rect l="l" t="t" r="r" b="b"/>
              <a:pathLst>
                <a:path w="190" h="86" extrusionOk="0">
                  <a:moveTo>
                    <a:pt x="190" y="1"/>
                  </a:moveTo>
                  <a:cubicBezTo>
                    <a:pt x="190" y="85"/>
                    <a:pt x="106" y="85"/>
                    <a:pt x="0" y="85"/>
                  </a:cubicBezTo>
                  <a:cubicBezTo>
                    <a:pt x="106" y="85"/>
                    <a:pt x="190" y="85"/>
                    <a:pt x="190" y="1"/>
                  </a:cubicBez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close/>
                </a:path>
              </a:pathLst>
            </a:custGeom>
            <a:solidFill>
              <a:srgbClr val="121A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0634;p62">
              <a:extLst>
                <a:ext uri="{FF2B5EF4-FFF2-40B4-BE49-F238E27FC236}">
                  <a16:creationId xmlns:a16="http://schemas.microsoft.com/office/drawing/2014/main" id="{02FA16CE-F810-4DA1-A8B7-24D1FD6963AE}"/>
                </a:ext>
              </a:extLst>
            </p:cNvPr>
            <p:cNvSpPr/>
            <p:nvPr/>
          </p:nvSpPr>
          <p:spPr>
            <a:xfrm flipH="1">
              <a:off x="4405288" y="4057526"/>
              <a:ext cx="373626" cy="332803"/>
            </a:xfrm>
            <a:custGeom>
              <a:avLst/>
              <a:gdLst/>
              <a:ahLst/>
              <a:cxnLst/>
              <a:rect l="l" t="t" r="r" b="b"/>
              <a:pathLst>
                <a:path w="13701" h="12204" extrusionOk="0">
                  <a:moveTo>
                    <a:pt x="2888" y="0"/>
                  </a:moveTo>
                  <a:cubicBezTo>
                    <a:pt x="2719" y="696"/>
                    <a:pt x="2467" y="1391"/>
                    <a:pt x="2277" y="2023"/>
                  </a:cubicBezTo>
                  <a:cubicBezTo>
                    <a:pt x="1497" y="4384"/>
                    <a:pt x="696" y="6660"/>
                    <a:pt x="1" y="8515"/>
                  </a:cubicBezTo>
                  <a:cubicBezTo>
                    <a:pt x="169" y="8515"/>
                    <a:pt x="254" y="8515"/>
                    <a:pt x="359" y="8599"/>
                  </a:cubicBezTo>
                  <a:cubicBezTo>
                    <a:pt x="528" y="8599"/>
                    <a:pt x="780" y="8683"/>
                    <a:pt x="970" y="8768"/>
                  </a:cubicBezTo>
                  <a:cubicBezTo>
                    <a:pt x="1223" y="8873"/>
                    <a:pt x="1413" y="8957"/>
                    <a:pt x="1666" y="8957"/>
                  </a:cubicBezTo>
                  <a:cubicBezTo>
                    <a:pt x="2024" y="9126"/>
                    <a:pt x="2361" y="9210"/>
                    <a:pt x="2804" y="9295"/>
                  </a:cubicBezTo>
                  <a:cubicBezTo>
                    <a:pt x="3520" y="9569"/>
                    <a:pt x="4384" y="9821"/>
                    <a:pt x="5185" y="10095"/>
                  </a:cubicBezTo>
                  <a:cubicBezTo>
                    <a:pt x="5354" y="10095"/>
                    <a:pt x="5523" y="10180"/>
                    <a:pt x="5712" y="10264"/>
                  </a:cubicBezTo>
                  <a:cubicBezTo>
                    <a:pt x="6408" y="10454"/>
                    <a:pt x="7103" y="10622"/>
                    <a:pt x="7820" y="10875"/>
                  </a:cubicBezTo>
                  <a:cubicBezTo>
                    <a:pt x="8073" y="10875"/>
                    <a:pt x="8262" y="10981"/>
                    <a:pt x="8515" y="11065"/>
                  </a:cubicBezTo>
                  <a:cubicBezTo>
                    <a:pt x="8684" y="11065"/>
                    <a:pt x="8874" y="11149"/>
                    <a:pt x="9042" y="11234"/>
                  </a:cubicBezTo>
                  <a:cubicBezTo>
                    <a:pt x="9316" y="11318"/>
                    <a:pt x="9654" y="11318"/>
                    <a:pt x="9928" y="11402"/>
                  </a:cubicBezTo>
                  <a:cubicBezTo>
                    <a:pt x="11593" y="11929"/>
                    <a:pt x="12899" y="12203"/>
                    <a:pt x="13426" y="12203"/>
                  </a:cubicBezTo>
                  <a:cubicBezTo>
                    <a:pt x="13532" y="12203"/>
                    <a:pt x="13616" y="12203"/>
                    <a:pt x="13616" y="12119"/>
                  </a:cubicBezTo>
                  <a:cubicBezTo>
                    <a:pt x="13700" y="11929"/>
                    <a:pt x="13258" y="11149"/>
                    <a:pt x="12562" y="10180"/>
                  </a:cubicBezTo>
                  <a:cubicBezTo>
                    <a:pt x="11951" y="9569"/>
                    <a:pt x="11234" y="8957"/>
                    <a:pt x="10623" y="8346"/>
                  </a:cubicBezTo>
                  <a:cubicBezTo>
                    <a:pt x="7820" y="5712"/>
                    <a:pt x="5270" y="2972"/>
                    <a:pt x="2888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0635;p62">
              <a:extLst>
                <a:ext uri="{FF2B5EF4-FFF2-40B4-BE49-F238E27FC236}">
                  <a16:creationId xmlns:a16="http://schemas.microsoft.com/office/drawing/2014/main" id="{E598539E-0346-4E2B-B640-29F7AC664ECC}"/>
                </a:ext>
              </a:extLst>
            </p:cNvPr>
            <p:cNvSpPr/>
            <p:nvPr/>
          </p:nvSpPr>
          <p:spPr>
            <a:xfrm flipH="1">
              <a:off x="4508068" y="3974898"/>
              <a:ext cx="143386" cy="93263"/>
            </a:xfrm>
            <a:custGeom>
              <a:avLst/>
              <a:gdLst/>
              <a:ahLst/>
              <a:cxnLst/>
              <a:rect l="l" t="t" r="r" b="b"/>
              <a:pathLst>
                <a:path w="5258" h="3420" extrusionOk="0">
                  <a:moveTo>
                    <a:pt x="659" y="1"/>
                  </a:moveTo>
                  <a:cubicBezTo>
                    <a:pt x="264" y="1"/>
                    <a:pt x="1" y="649"/>
                    <a:pt x="427" y="1007"/>
                  </a:cubicBezTo>
                  <a:cubicBezTo>
                    <a:pt x="1649" y="1787"/>
                    <a:pt x="2956" y="2587"/>
                    <a:pt x="4284" y="3367"/>
                  </a:cubicBezTo>
                  <a:cubicBezTo>
                    <a:pt x="4353" y="3403"/>
                    <a:pt x="4423" y="3419"/>
                    <a:pt x="4489" y="3419"/>
                  </a:cubicBezTo>
                  <a:cubicBezTo>
                    <a:pt x="4930" y="3419"/>
                    <a:pt x="5257" y="2723"/>
                    <a:pt x="4727" y="2503"/>
                  </a:cubicBezTo>
                  <a:cubicBezTo>
                    <a:pt x="3399" y="1702"/>
                    <a:pt x="2176" y="922"/>
                    <a:pt x="954" y="122"/>
                  </a:cubicBezTo>
                  <a:cubicBezTo>
                    <a:pt x="853" y="37"/>
                    <a:pt x="753" y="1"/>
                    <a:pt x="659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0636;p62">
              <a:extLst>
                <a:ext uri="{FF2B5EF4-FFF2-40B4-BE49-F238E27FC236}">
                  <a16:creationId xmlns:a16="http://schemas.microsoft.com/office/drawing/2014/main" id="{5333BA5E-25FF-4090-B3D5-469644C422FE}"/>
                </a:ext>
              </a:extLst>
            </p:cNvPr>
            <p:cNvSpPr/>
            <p:nvPr/>
          </p:nvSpPr>
          <p:spPr>
            <a:xfrm flipH="1">
              <a:off x="4453010" y="4063553"/>
              <a:ext cx="57485" cy="41778"/>
            </a:xfrm>
            <a:custGeom>
              <a:avLst/>
              <a:gdLst/>
              <a:ahLst/>
              <a:cxnLst/>
              <a:rect l="l" t="t" r="r" b="b"/>
              <a:pathLst>
                <a:path w="2108" h="1532" extrusionOk="0">
                  <a:moveTo>
                    <a:pt x="676" y="1"/>
                  </a:moveTo>
                  <a:cubicBezTo>
                    <a:pt x="483" y="1"/>
                    <a:pt x="296" y="99"/>
                    <a:pt x="169" y="306"/>
                  </a:cubicBezTo>
                  <a:cubicBezTo>
                    <a:pt x="0" y="475"/>
                    <a:pt x="85" y="833"/>
                    <a:pt x="337" y="917"/>
                  </a:cubicBezTo>
                  <a:cubicBezTo>
                    <a:pt x="611" y="1086"/>
                    <a:pt x="949" y="1275"/>
                    <a:pt x="1223" y="1444"/>
                  </a:cubicBezTo>
                  <a:cubicBezTo>
                    <a:pt x="1312" y="1504"/>
                    <a:pt x="1415" y="1532"/>
                    <a:pt x="1514" y="1532"/>
                  </a:cubicBezTo>
                  <a:cubicBezTo>
                    <a:pt x="1695" y="1532"/>
                    <a:pt x="1864" y="1439"/>
                    <a:pt x="1918" y="1275"/>
                  </a:cubicBezTo>
                  <a:cubicBezTo>
                    <a:pt x="2108" y="1001"/>
                    <a:pt x="2002" y="749"/>
                    <a:pt x="1750" y="559"/>
                  </a:cubicBezTo>
                  <a:cubicBezTo>
                    <a:pt x="1476" y="390"/>
                    <a:pt x="1138" y="222"/>
                    <a:pt x="864" y="32"/>
                  </a:cubicBezTo>
                  <a:cubicBezTo>
                    <a:pt x="802" y="11"/>
                    <a:pt x="739" y="1"/>
                    <a:pt x="676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0637;p62">
              <a:extLst>
                <a:ext uri="{FF2B5EF4-FFF2-40B4-BE49-F238E27FC236}">
                  <a16:creationId xmlns:a16="http://schemas.microsoft.com/office/drawing/2014/main" id="{D563DD9C-54E7-44CB-8ABF-5619491AC457}"/>
                </a:ext>
              </a:extLst>
            </p:cNvPr>
            <p:cNvSpPr/>
            <p:nvPr/>
          </p:nvSpPr>
          <p:spPr>
            <a:xfrm flipH="1">
              <a:off x="4585188" y="3451723"/>
              <a:ext cx="3196780" cy="1032415"/>
            </a:xfrm>
            <a:custGeom>
              <a:avLst/>
              <a:gdLst/>
              <a:ahLst/>
              <a:cxnLst/>
              <a:rect l="l" t="t" r="r" b="b"/>
              <a:pathLst>
                <a:path w="117227" h="37859" extrusionOk="0">
                  <a:moveTo>
                    <a:pt x="59457" y="1"/>
                  </a:moveTo>
                  <a:cubicBezTo>
                    <a:pt x="25545" y="1"/>
                    <a:pt x="1055" y="10349"/>
                    <a:pt x="528" y="11234"/>
                  </a:cubicBezTo>
                  <a:cubicBezTo>
                    <a:pt x="1" y="12014"/>
                    <a:pt x="11066" y="37305"/>
                    <a:pt x="12120" y="37832"/>
                  </a:cubicBezTo>
                  <a:cubicBezTo>
                    <a:pt x="12155" y="37850"/>
                    <a:pt x="12212" y="37858"/>
                    <a:pt x="12292" y="37858"/>
                  </a:cubicBezTo>
                  <a:cubicBezTo>
                    <a:pt x="14632" y="37858"/>
                    <a:pt x="36011" y="30645"/>
                    <a:pt x="59183" y="30645"/>
                  </a:cubicBezTo>
                  <a:cubicBezTo>
                    <a:pt x="81926" y="30645"/>
                    <a:pt x="105522" y="34985"/>
                    <a:pt x="108281" y="34985"/>
                  </a:cubicBezTo>
                  <a:cubicBezTo>
                    <a:pt x="108432" y="34985"/>
                    <a:pt x="108520" y="34972"/>
                    <a:pt x="108543" y="34945"/>
                  </a:cubicBezTo>
                  <a:cubicBezTo>
                    <a:pt x="108986" y="34502"/>
                    <a:pt x="117226" y="10012"/>
                    <a:pt x="117058" y="9569"/>
                  </a:cubicBezTo>
                  <a:lnTo>
                    <a:pt x="116889" y="9042"/>
                  </a:lnTo>
                  <a:cubicBezTo>
                    <a:pt x="116446" y="7989"/>
                    <a:pt x="93431" y="1"/>
                    <a:pt x="594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0638;p62">
              <a:extLst>
                <a:ext uri="{FF2B5EF4-FFF2-40B4-BE49-F238E27FC236}">
                  <a16:creationId xmlns:a16="http://schemas.microsoft.com/office/drawing/2014/main" id="{ACBA846D-EE7E-47EC-BC3D-A84D4C851592}"/>
                </a:ext>
              </a:extLst>
            </p:cNvPr>
            <p:cNvSpPr/>
            <p:nvPr/>
          </p:nvSpPr>
          <p:spPr>
            <a:xfrm flipH="1">
              <a:off x="4778887" y="4289703"/>
              <a:ext cx="38533" cy="105208"/>
            </a:xfrm>
            <a:custGeom>
              <a:avLst/>
              <a:gdLst/>
              <a:ahLst/>
              <a:cxnLst/>
              <a:rect l="l" t="t" r="r" b="b"/>
              <a:pathLst>
                <a:path w="1413" h="3858" extrusionOk="0">
                  <a:moveTo>
                    <a:pt x="1054" y="1139"/>
                  </a:moveTo>
                  <a:cubicBezTo>
                    <a:pt x="612" y="2361"/>
                    <a:pt x="275" y="3331"/>
                    <a:pt x="1" y="3858"/>
                  </a:cubicBezTo>
                  <a:lnTo>
                    <a:pt x="1" y="3858"/>
                  </a:lnTo>
                  <a:cubicBezTo>
                    <a:pt x="275" y="3331"/>
                    <a:pt x="612" y="2361"/>
                    <a:pt x="1054" y="1139"/>
                  </a:cubicBezTo>
                  <a:lnTo>
                    <a:pt x="1054" y="1139"/>
                  </a:lnTo>
                  <a:close/>
                  <a:moveTo>
                    <a:pt x="1413" y="1"/>
                  </a:moveTo>
                  <a:cubicBezTo>
                    <a:pt x="1413" y="169"/>
                    <a:pt x="1328" y="359"/>
                    <a:pt x="1244" y="528"/>
                  </a:cubicBezTo>
                  <a:lnTo>
                    <a:pt x="1244" y="528"/>
                  </a:lnTo>
                  <a:cubicBezTo>
                    <a:pt x="1328" y="359"/>
                    <a:pt x="1413" y="169"/>
                    <a:pt x="1413" y="1"/>
                  </a:cubicBezTo>
                  <a:close/>
                </a:path>
              </a:pathLst>
            </a:custGeom>
            <a:solidFill>
              <a:srgbClr val="12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0639;p62">
              <a:extLst>
                <a:ext uri="{FF2B5EF4-FFF2-40B4-BE49-F238E27FC236}">
                  <a16:creationId xmlns:a16="http://schemas.microsoft.com/office/drawing/2014/main" id="{730CD3F1-090A-41F9-B6A2-2A70A423EB34}"/>
                </a:ext>
              </a:extLst>
            </p:cNvPr>
            <p:cNvSpPr/>
            <p:nvPr/>
          </p:nvSpPr>
          <p:spPr>
            <a:xfrm flipH="1">
              <a:off x="4783468" y="4304074"/>
              <a:ext cx="38560" cy="100599"/>
            </a:xfrm>
            <a:custGeom>
              <a:avLst/>
              <a:gdLst/>
              <a:ahLst/>
              <a:cxnLst/>
              <a:rect l="l" t="t" r="r" b="b"/>
              <a:pathLst>
                <a:path w="1414" h="3689" extrusionOk="0"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70" y="3331"/>
                  </a:moveTo>
                  <a:lnTo>
                    <a:pt x="170" y="3331"/>
                  </a:lnTo>
                  <a:cubicBezTo>
                    <a:pt x="85" y="3520"/>
                    <a:pt x="85" y="3689"/>
                    <a:pt x="1" y="3689"/>
                  </a:cubicBezTo>
                  <a:cubicBezTo>
                    <a:pt x="85" y="3689"/>
                    <a:pt x="85" y="3520"/>
                    <a:pt x="170" y="3331"/>
                  </a:cubicBezTo>
                  <a:close/>
                  <a:moveTo>
                    <a:pt x="1413" y="1"/>
                  </a:moveTo>
                  <a:cubicBezTo>
                    <a:pt x="1308" y="169"/>
                    <a:pt x="1308" y="443"/>
                    <a:pt x="1223" y="612"/>
                  </a:cubicBezTo>
                  <a:lnTo>
                    <a:pt x="1223" y="612"/>
                  </a:lnTo>
                  <a:cubicBezTo>
                    <a:pt x="1308" y="443"/>
                    <a:pt x="1308" y="169"/>
                    <a:pt x="1413" y="1"/>
                  </a:cubicBezTo>
                  <a:close/>
                </a:path>
              </a:pathLst>
            </a:custGeom>
            <a:solidFill>
              <a:srgbClr val="4347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0640;p62">
              <a:extLst>
                <a:ext uri="{FF2B5EF4-FFF2-40B4-BE49-F238E27FC236}">
                  <a16:creationId xmlns:a16="http://schemas.microsoft.com/office/drawing/2014/main" id="{2CA0BF4B-17A9-49AC-A684-73E413CBC0DB}"/>
                </a:ext>
              </a:extLst>
            </p:cNvPr>
            <p:cNvSpPr/>
            <p:nvPr/>
          </p:nvSpPr>
          <p:spPr>
            <a:xfrm flipH="1">
              <a:off x="7451456" y="4483402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2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0641;p62">
              <a:extLst>
                <a:ext uri="{FF2B5EF4-FFF2-40B4-BE49-F238E27FC236}">
                  <a16:creationId xmlns:a16="http://schemas.microsoft.com/office/drawing/2014/main" id="{27CBBD88-B4F0-4074-9834-CB5FB194C203}"/>
                </a:ext>
              </a:extLst>
            </p:cNvPr>
            <p:cNvSpPr/>
            <p:nvPr/>
          </p:nvSpPr>
          <p:spPr>
            <a:xfrm flipH="1">
              <a:off x="4778887" y="428970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0642;p62">
              <a:extLst>
                <a:ext uri="{FF2B5EF4-FFF2-40B4-BE49-F238E27FC236}">
                  <a16:creationId xmlns:a16="http://schemas.microsoft.com/office/drawing/2014/main" id="{4492AF8B-9AB2-41C9-A539-A919233549EB}"/>
                </a:ext>
              </a:extLst>
            </p:cNvPr>
            <p:cNvSpPr/>
            <p:nvPr/>
          </p:nvSpPr>
          <p:spPr>
            <a:xfrm flipH="1">
              <a:off x="4716820" y="4112693"/>
              <a:ext cx="62094" cy="177037"/>
            </a:xfrm>
            <a:custGeom>
              <a:avLst/>
              <a:gdLst/>
              <a:ahLst/>
              <a:cxnLst/>
              <a:rect l="l" t="t" r="r" b="b"/>
              <a:pathLst>
                <a:path w="2277" h="6492" extrusionOk="0">
                  <a:moveTo>
                    <a:pt x="2277" y="0"/>
                  </a:moveTo>
                  <a:cubicBezTo>
                    <a:pt x="1497" y="2361"/>
                    <a:pt x="696" y="4637"/>
                    <a:pt x="1" y="6492"/>
                  </a:cubicBezTo>
                  <a:lnTo>
                    <a:pt x="1" y="6492"/>
                  </a:lnTo>
                  <a:cubicBezTo>
                    <a:pt x="696" y="4637"/>
                    <a:pt x="1497" y="2361"/>
                    <a:pt x="2277" y="0"/>
                  </a:cubicBezTo>
                  <a:close/>
                </a:path>
              </a:pathLst>
            </a:custGeom>
            <a:solidFill>
              <a:srgbClr val="EC73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0643;p62">
              <a:extLst>
                <a:ext uri="{FF2B5EF4-FFF2-40B4-BE49-F238E27FC236}">
                  <a16:creationId xmlns:a16="http://schemas.microsoft.com/office/drawing/2014/main" id="{D6E47E27-4CAF-4AED-AAA2-93F945737450}"/>
                </a:ext>
              </a:extLst>
            </p:cNvPr>
            <p:cNvSpPr/>
            <p:nvPr/>
          </p:nvSpPr>
          <p:spPr>
            <a:xfrm flipH="1">
              <a:off x="4716820" y="3908659"/>
              <a:ext cx="2897301" cy="574770"/>
            </a:xfrm>
            <a:custGeom>
              <a:avLst/>
              <a:gdLst/>
              <a:ahLst/>
              <a:cxnLst/>
              <a:rect l="l" t="t" r="r" b="b"/>
              <a:pathLst>
                <a:path w="106245" h="21077" extrusionOk="0">
                  <a:moveTo>
                    <a:pt x="53913" y="0"/>
                  </a:moveTo>
                  <a:cubicBezTo>
                    <a:pt x="37305" y="0"/>
                    <a:pt x="18610" y="2213"/>
                    <a:pt x="0" y="8873"/>
                  </a:cubicBezTo>
                  <a:cubicBezTo>
                    <a:pt x="2635" y="14943"/>
                    <a:pt x="5353" y="20655"/>
                    <a:pt x="5965" y="21076"/>
                  </a:cubicBezTo>
                  <a:lnTo>
                    <a:pt x="6133" y="21076"/>
                  </a:lnTo>
                  <a:cubicBezTo>
                    <a:pt x="8431" y="21076"/>
                    <a:pt x="29844" y="13889"/>
                    <a:pt x="53028" y="13889"/>
                  </a:cubicBezTo>
                  <a:cubicBezTo>
                    <a:pt x="75874" y="13889"/>
                    <a:pt x="99585" y="18273"/>
                    <a:pt x="102219" y="18273"/>
                  </a:cubicBezTo>
                  <a:cubicBezTo>
                    <a:pt x="102304" y="18273"/>
                    <a:pt x="102388" y="18273"/>
                    <a:pt x="102388" y="18189"/>
                  </a:cubicBezTo>
                  <a:cubicBezTo>
                    <a:pt x="102472" y="18189"/>
                    <a:pt x="102472" y="18020"/>
                    <a:pt x="102557" y="17831"/>
                  </a:cubicBezTo>
                  <a:cubicBezTo>
                    <a:pt x="102831" y="17304"/>
                    <a:pt x="103168" y="16334"/>
                    <a:pt x="103610" y="15112"/>
                  </a:cubicBezTo>
                  <a:cubicBezTo>
                    <a:pt x="103695" y="14943"/>
                    <a:pt x="103695" y="14669"/>
                    <a:pt x="103800" y="14501"/>
                  </a:cubicBezTo>
                  <a:cubicBezTo>
                    <a:pt x="103884" y="14332"/>
                    <a:pt x="103969" y="14142"/>
                    <a:pt x="103969" y="13974"/>
                  </a:cubicBezTo>
                  <a:cubicBezTo>
                    <a:pt x="104664" y="12119"/>
                    <a:pt x="105465" y="9843"/>
                    <a:pt x="106245" y="7482"/>
                  </a:cubicBezTo>
                  <a:cubicBezTo>
                    <a:pt x="100892" y="5543"/>
                    <a:pt x="80174" y="0"/>
                    <a:pt x="5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10644;p62">
              <a:extLst>
                <a:ext uri="{FF2B5EF4-FFF2-40B4-BE49-F238E27FC236}">
                  <a16:creationId xmlns:a16="http://schemas.microsoft.com/office/drawing/2014/main" id="{7B465B7A-DD4E-4370-9C94-E25AA6BE00F8}"/>
                </a:ext>
              </a:extLst>
            </p:cNvPr>
            <p:cNvSpPr/>
            <p:nvPr/>
          </p:nvSpPr>
          <p:spPr>
            <a:xfrm flipH="1">
              <a:off x="4932335" y="3556903"/>
              <a:ext cx="555244" cy="146031"/>
            </a:xfrm>
            <a:custGeom>
              <a:avLst/>
              <a:gdLst/>
              <a:ahLst/>
              <a:cxnLst/>
              <a:rect l="l" t="t" r="r" b="b"/>
              <a:pathLst>
                <a:path w="20361" h="5355" extrusionOk="0">
                  <a:moveTo>
                    <a:pt x="1582" y="1"/>
                  </a:moveTo>
                  <a:cubicBezTo>
                    <a:pt x="422" y="1"/>
                    <a:pt x="1" y="1750"/>
                    <a:pt x="1223" y="1940"/>
                  </a:cubicBezTo>
                  <a:cubicBezTo>
                    <a:pt x="7019" y="2888"/>
                    <a:pt x="12815" y="4047"/>
                    <a:pt x="18611" y="5354"/>
                  </a:cubicBezTo>
                  <a:lnTo>
                    <a:pt x="18864" y="5354"/>
                  </a:lnTo>
                  <a:cubicBezTo>
                    <a:pt x="19918" y="5354"/>
                    <a:pt x="20360" y="3689"/>
                    <a:pt x="19138" y="3415"/>
                  </a:cubicBezTo>
                  <a:cubicBezTo>
                    <a:pt x="13426" y="2108"/>
                    <a:pt x="7546" y="970"/>
                    <a:pt x="1750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0645;p62">
              <a:extLst>
                <a:ext uri="{FF2B5EF4-FFF2-40B4-BE49-F238E27FC236}">
                  <a16:creationId xmlns:a16="http://schemas.microsoft.com/office/drawing/2014/main" id="{6EA4EFDD-6FAF-4777-A702-CC28B3F4FB28}"/>
                </a:ext>
              </a:extLst>
            </p:cNvPr>
            <p:cNvSpPr/>
            <p:nvPr/>
          </p:nvSpPr>
          <p:spPr>
            <a:xfrm flipH="1">
              <a:off x="4673706" y="3669556"/>
              <a:ext cx="256365" cy="105208"/>
            </a:xfrm>
            <a:custGeom>
              <a:avLst/>
              <a:gdLst/>
              <a:ahLst/>
              <a:cxnLst/>
              <a:rect l="l" t="t" r="r" b="b"/>
              <a:pathLst>
                <a:path w="9401" h="3858" extrusionOk="0">
                  <a:moveTo>
                    <a:pt x="1413" y="1"/>
                  </a:moveTo>
                  <a:cubicBezTo>
                    <a:pt x="359" y="1"/>
                    <a:pt x="1" y="1750"/>
                    <a:pt x="1160" y="2024"/>
                  </a:cubicBezTo>
                  <a:cubicBezTo>
                    <a:pt x="3436" y="2551"/>
                    <a:pt x="5544" y="3162"/>
                    <a:pt x="7736" y="3773"/>
                  </a:cubicBezTo>
                  <a:cubicBezTo>
                    <a:pt x="7904" y="3858"/>
                    <a:pt x="8010" y="3858"/>
                    <a:pt x="8094" y="3858"/>
                  </a:cubicBezTo>
                  <a:cubicBezTo>
                    <a:pt x="9063" y="3858"/>
                    <a:pt x="9401" y="2193"/>
                    <a:pt x="8262" y="1834"/>
                  </a:cubicBezTo>
                  <a:cubicBezTo>
                    <a:pt x="6155" y="1223"/>
                    <a:pt x="3963" y="612"/>
                    <a:pt x="1771" y="85"/>
                  </a:cubicBezTo>
                  <a:cubicBezTo>
                    <a:pt x="1581" y="85"/>
                    <a:pt x="1497" y="1"/>
                    <a:pt x="1413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0646;p62">
              <a:extLst>
                <a:ext uri="{FF2B5EF4-FFF2-40B4-BE49-F238E27FC236}">
                  <a16:creationId xmlns:a16="http://schemas.microsoft.com/office/drawing/2014/main" id="{81856B48-FAB4-4087-963E-C904DD1EE97E}"/>
                </a:ext>
              </a:extLst>
            </p:cNvPr>
            <p:cNvSpPr/>
            <p:nvPr/>
          </p:nvSpPr>
          <p:spPr>
            <a:xfrm flipH="1">
              <a:off x="5281773" y="1344434"/>
              <a:ext cx="747198" cy="1127396"/>
            </a:xfrm>
            <a:custGeom>
              <a:avLst/>
              <a:gdLst/>
              <a:ahLst/>
              <a:cxnLst/>
              <a:rect l="l" t="t" r="r" b="b"/>
              <a:pathLst>
                <a:path w="27400" h="41342" extrusionOk="0">
                  <a:moveTo>
                    <a:pt x="17071" y="1"/>
                  </a:moveTo>
                  <a:cubicBezTo>
                    <a:pt x="16553" y="1"/>
                    <a:pt x="16220" y="105"/>
                    <a:pt x="16165" y="348"/>
                  </a:cubicBezTo>
                  <a:cubicBezTo>
                    <a:pt x="13088" y="12720"/>
                    <a:pt x="0" y="28969"/>
                    <a:pt x="169" y="30192"/>
                  </a:cubicBezTo>
                  <a:lnTo>
                    <a:pt x="15112" y="41341"/>
                  </a:lnTo>
                  <a:cubicBezTo>
                    <a:pt x="20802" y="28885"/>
                    <a:pt x="27399" y="4205"/>
                    <a:pt x="27315" y="3404"/>
                  </a:cubicBezTo>
                  <a:cubicBezTo>
                    <a:pt x="27315" y="2751"/>
                    <a:pt x="19736" y="1"/>
                    <a:pt x="17071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0647;p62">
              <a:extLst>
                <a:ext uri="{FF2B5EF4-FFF2-40B4-BE49-F238E27FC236}">
                  <a16:creationId xmlns:a16="http://schemas.microsoft.com/office/drawing/2014/main" id="{E39E4C9C-CECB-43A7-9F82-567921F29ED1}"/>
                </a:ext>
              </a:extLst>
            </p:cNvPr>
            <p:cNvSpPr/>
            <p:nvPr/>
          </p:nvSpPr>
          <p:spPr>
            <a:xfrm flipH="1">
              <a:off x="5696168" y="1626924"/>
              <a:ext cx="110389" cy="196017"/>
            </a:xfrm>
            <a:custGeom>
              <a:avLst/>
              <a:gdLst/>
              <a:ahLst/>
              <a:cxnLst/>
              <a:rect l="l" t="t" r="r" b="b"/>
              <a:pathLst>
                <a:path w="4048" h="7188" extrusionOk="0">
                  <a:moveTo>
                    <a:pt x="4047" y="0"/>
                  </a:moveTo>
                  <a:cubicBezTo>
                    <a:pt x="2740" y="2445"/>
                    <a:pt x="1413" y="4911"/>
                    <a:pt x="1" y="7187"/>
                  </a:cubicBezTo>
                  <a:cubicBezTo>
                    <a:pt x="1413" y="4911"/>
                    <a:pt x="2825" y="2445"/>
                    <a:pt x="4047" y="0"/>
                  </a:cubicBezTo>
                  <a:close/>
                </a:path>
              </a:pathLst>
            </a:custGeom>
            <a:solidFill>
              <a:srgbClr val="191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10648;p62">
              <a:extLst>
                <a:ext uri="{FF2B5EF4-FFF2-40B4-BE49-F238E27FC236}">
                  <a16:creationId xmlns:a16="http://schemas.microsoft.com/office/drawing/2014/main" id="{CB64C402-438D-4C2B-8E83-78226575488D}"/>
                </a:ext>
              </a:extLst>
            </p:cNvPr>
            <p:cNvSpPr/>
            <p:nvPr/>
          </p:nvSpPr>
          <p:spPr>
            <a:xfrm flipH="1">
              <a:off x="5425459" y="1626924"/>
              <a:ext cx="381098" cy="770759"/>
            </a:xfrm>
            <a:custGeom>
              <a:avLst/>
              <a:gdLst/>
              <a:ahLst/>
              <a:cxnLst/>
              <a:rect l="l" t="t" r="r" b="b"/>
              <a:pathLst>
                <a:path w="13975" h="28264" extrusionOk="0">
                  <a:moveTo>
                    <a:pt x="4047" y="0"/>
                  </a:moveTo>
                  <a:cubicBezTo>
                    <a:pt x="2825" y="2445"/>
                    <a:pt x="1413" y="4911"/>
                    <a:pt x="1" y="7187"/>
                  </a:cubicBezTo>
                  <a:cubicBezTo>
                    <a:pt x="527" y="7461"/>
                    <a:pt x="886" y="7798"/>
                    <a:pt x="886" y="7798"/>
                  </a:cubicBezTo>
                  <a:cubicBezTo>
                    <a:pt x="886" y="7798"/>
                    <a:pt x="2740" y="6218"/>
                    <a:pt x="4743" y="6218"/>
                  </a:cubicBezTo>
                  <a:cubicBezTo>
                    <a:pt x="5544" y="6218"/>
                    <a:pt x="6429" y="6576"/>
                    <a:pt x="7124" y="7377"/>
                  </a:cubicBezTo>
                  <a:cubicBezTo>
                    <a:pt x="9485" y="10096"/>
                    <a:pt x="7124" y="13257"/>
                    <a:pt x="7124" y="13257"/>
                  </a:cubicBezTo>
                  <a:cubicBezTo>
                    <a:pt x="7124" y="13257"/>
                    <a:pt x="10644" y="15365"/>
                    <a:pt x="11698" y="18695"/>
                  </a:cubicBezTo>
                  <a:cubicBezTo>
                    <a:pt x="12478" y="16419"/>
                    <a:pt x="13173" y="14121"/>
                    <a:pt x="13974" y="11845"/>
                  </a:cubicBezTo>
                  <a:cubicBezTo>
                    <a:pt x="11951" y="10264"/>
                    <a:pt x="10117" y="8515"/>
                    <a:pt x="8536" y="6407"/>
                  </a:cubicBezTo>
                  <a:cubicBezTo>
                    <a:pt x="6956" y="4468"/>
                    <a:pt x="5628" y="2445"/>
                    <a:pt x="4321" y="422"/>
                  </a:cubicBezTo>
                  <a:cubicBezTo>
                    <a:pt x="4216" y="253"/>
                    <a:pt x="4131" y="169"/>
                    <a:pt x="4047" y="0"/>
                  </a:cubicBezTo>
                  <a:close/>
                  <a:moveTo>
                    <a:pt x="8262" y="27736"/>
                  </a:moveTo>
                  <a:lnTo>
                    <a:pt x="8262" y="27736"/>
                  </a:lnTo>
                  <a:cubicBezTo>
                    <a:pt x="8178" y="27926"/>
                    <a:pt x="8009" y="28010"/>
                    <a:pt x="7904" y="28010"/>
                  </a:cubicBezTo>
                  <a:cubicBezTo>
                    <a:pt x="8009" y="28095"/>
                    <a:pt x="8009" y="28179"/>
                    <a:pt x="8094" y="28263"/>
                  </a:cubicBezTo>
                  <a:cubicBezTo>
                    <a:pt x="8178" y="28095"/>
                    <a:pt x="8262" y="27926"/>
                    <a:pt x="8262" y="27736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0649;p62">
              <a:extLst>
                <a:ext uri="{FF2B5EF4-FFF2-40B4-BE49-F238E27FC236}">
                  <a16:creationId xmlns:a16="http://schemas.microsoft.com/office/drawing/2014/main" id="{66D8053B-9058-4D15-A258-AB802CC5F631}"/>
                </a:ext>
              </a:extLst>
            </p:cNvPr>
            <p:cNvSpPr/>
            <p:nvPr/>
          </p:nvSpPr>
          <p:spPr>
            <a:xfrm flipH="1">
              <a:off x="5202799" y="1013239"/>
              <a:ext cx="380744" cy="366045"/>
            </a:xfrm>
            <a:custGeom>
              <a:avLst/>
              <a:gdLst/>
              <a:ahLst/>
              <a:cxnLst/>
              <a:rect l="l" t="t" r="r" b="b"/>
              <a:pathLst>
                <a:path w="13962" h="13423" extrusionOk="0">
                  <a:moveTo>
                    <a:pt x="10200" y="1"/>
                  </a:moveTo>
                  <a:cubicBezTo>
                    <a:pt x="8541" y="1"/>
                    <a:pt x="6545" y="1224"/>
                    <a:pt x="4827" y="4231"/>
                  </a:cubicBezTo>
                  <a:cubicBezTo>
                    <a:pt x="4827" y="4231"/>
                    <a:pt x="3785" y="3340"/>
                    <a:pt x="2699" y="3340"/>
                  </a:cubicBezTo>
                  <a:cubicBezTo>
                    <a:pt x="2378" y="3340"/>
                    <a:pt x="2052" y="3418"/>
                    <a:pt x="1749" y="3620"/>
                  </a:cubicBezTo>
                  <a:cubicBezTo>
                    <a:pt x="0" y="4758"/>
                    <a:pt x="780" y="10112"/>
                    <a:pt x="1307" y="11334"/>
                  </a:cubicBezTo>
                  <a:cubicBezTo>
                    <a:pt x="1553" y="11808"/>
                    <a:pt x="7607" y="13422"/>
                    <a:pt x="9334" y="13422"/>
                  </a:cubicBezTo>
                  <a:cubicBezTo>
                    <a:pt x="9528" y="13422"/>
                    <a:pt x="9667" y="13402"/>
                    <a:pt x="9737" y="13357"/>
                  </a:cubicBezTo>
                  <a:cubicBezTo>
                    <a:pt x="10370" y="12915"/>
                    <a:pt x="13004" y="10470"/>
                    <a:pt x="13615" y="5011"/>
                  </a:cubicBezTo>
                  <a:cubicBezTo>
                    <a:pt x="13961" y="2087"/>
                    <a:pt x="12368" y="1"/>
                    <a:pt x="1020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0650;p62">
              <a:extLst>
                <a:ext uri="{FF2B5EF4-FFF2-40B4-BE49-F238E27FC236}">
                  <a16:creationId xmlns:a16="http://schemas.microsoft.com/office/drawing/2014/main" id="{0FC605F1-B167-418E-A517-F2496B0D35B2}"/>
                </a:ext>
              </a:extLst>
            </p:cNvPr>
            <p:cNvSpPr/>
            <p:nvPr/>
          </p:nvSpPr>
          <p:spPr>
            <a:xfrm flipH="1">
              <a:off x="5212234" y="1138382"/>
              <a:ext cx="27" cy="9217"/>
            </a:xfrm>
            <a:custGeom>
              <a:avLst/>
              <a:gdLst/>
              <a:ahLst/>
              <a:cxnLst/>
              <a:rect l="l" t="t" r="r" b="b"/>
              <a:pathLst>
                <a:path w="1" h="338" extrusionOk="0">
                  <a:moveTo>
                    <a:pt x="0" y="338"/>
                  </a:moveTo>
                  <a:lnTo>
                    <a:pt x="0" y="338"/>
                  </a:lnTo>
                  <a:lnTo>
                    <a:pt x="0" y="338"/>
                  </a:lnTo>
                  <a:close/>
                  <a:moveTo>
                    <a:pt x="0" y="338"/>
                  </a:moveTo>
                  <a:lnTo>
                    <a:pt x="0" y="338"/>
                  </a:lnTo>
                  <a:lnTo>
                    <a:pt x="0" y="338"/>
                  </a:lnTo>
                  <a:close/>
                  <a:moveTo>
                    <a:pt x="0" y="253"/>
                  </a:moveTo>
                  <a:lnTo>
                    <a:pt x="0" y="338"/>
                  </a:lnTo>
                  <a:lnTo>
                    <a:pt x="0" y="253"/>
                  </a:lnTo>
                  <a:close/>
                  <a:moveTo>
                    <a:pt x="0" y="253"/>
                  </a:moveTo>
                  <a:lnTo>
                    <a:pt x="0" y="253"/>
                  </a:lnTo>
                  <a:lnTo>
                    <a:pt x="0" y="253"/>
                  </a:lnTo>
                  <a:close/>
                  <a:moveTo>
                    <a:pt x="0" y="253"/>
                  </a:moveTo>
                  <a:lnTo>
                    <a:pt x="0" y="253"/>
                  </a:lnTo>
                  <a:lnTo>
                    <a:pt x="0" y="253"/>
                  </a:lnTo>
                  <a:close/>
                  <a:moveTo>
                    <a:pt x="0" y="169"/>
                  </a:moveTo>
                  <a:lnTo>
                    <a:pt x="0" y="253"/>
                  </a:lnTo>
                  <a:lnTo>
                    <a:pt x="0" y="169"/>
                  </a:lnTo>
                  <a:close/>
                  <a:moveTo>
                    <a:pt x="0" y="169"/>
                  </a:moveTo>
                  <a:lnTo>
                    <a:pt x="0" y="169"/>
                  </a:lnTo>
                  <a:lnTo>
                    <a:pt x="0" y="169"/>
                  </a:lnTo>
                  <a:close/>
                  <a:moveTo>
                    <a:pt x="0" y="169"/>
                  </a:moveTo>
                  <a:lnTo>
                    <a:pt x="0" y="169"/>
                  </a:lnTo>
                  <a:lnTo>
                    <a:pt x="0" y="169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52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0651;p62">
              <a:extLst>
                <a:ext uri="{FF2B5EF4-FFF2-40B4-BE49-F238E27FC236}">
                  <a16:creationId xmlns:a16="http://schemas.microsoft.com/office/drawing/2014/main" id="{381E66D2-0496-426E-86F4-C6F2CA19A50D}"/>
                </a:ext>
              </a:extLst>
            </p:cNvPr>
            <p:cNvSpPr/>
            <p:nvPr/>
          </p:nvSpPr>
          <p:spPr>
            <a:xfrm flipH="1">
              <a:off x="5209944" y="1078033"/>
              <a:ext cx="352356" cy="275918"/>
            </a:xfrm>
            <a:custGeom>
              <a:avLst/>
              <a:gdLst/>
              <a:ahLst/>
              <a:cxnLst/>
              <a:rect l="l" t="t" r="r" b="b"/>
              <a:pathLst>
                <a:path w="12921" h="10118" extrusionOk="0">
                  <a:moveTo>
                    <a:pt x="12562" y="1"/>
                  </a:moveTo>
                  <a:cubicBezTo>
                    <a:pt x="9317" y="3689"/>
                    <a:pt x="5186" y="6513"/>
                    <a:pt x="633" y="6513"/>
                  </a:cubicBezTo>
                  <a:cubicBezTo>
                    <a:pt x="444" y="6513"/>
                    <a:pt x="191" y="6513"/>
                    <a:pt x="1" y="6429"/>
                  </a:cubicBezTo>
                  <a:lnTo>
                    <a:pt x="1" y="6429"/>
                  </a:lnTo>
                  <a:cubicBezTo>
                    <a:pt x="1" y="6850"/>
                    <a:pt x="106" y="7124"/>
                    <a:pt x="191" y="7483"/>
                  </a:cubicBezTo>
                  <a:cubicBezTo>
                    <a:pt x="2467" y="7904"/>
                    <a:pt x="7293" y="9148"/>
                    <a:pt x="9928" y="10117"/>
                  </a:cubicBezTo>
                  <a:cubicBezTo>
                    <a:pt x="10982" y="8874"/>
                    <a:pt x="12394" y="6513"/>
                    <a:pt x="12836" y="2635"/>
                  </a:cubicBezTo>
                  <a:lnTo>
                    <a:pt x="12836" y="2551"/>
                  </a:lnTo>
                  <a:lnTo>
                    <a:pt x="12836" y="2466"/>
                  </a:lnTo>
                  <a:lnTo>
                    <a:pt x="12836" y="2382"/>
                  </a:lnTo>
                  <a:lnTo>
                    <a:pt x="12836" y="2298"/>
                  </a:lnTo>
                  <a:lnTo>
                    <a:pt x="12836" y="2214"/>
                  </a:lnTo>
                  <a:cubicBezTo>
                    <a:pt x="12921" y="1413"/>
                    <a:pt x="12836" y="633"/>
                    <a:pt x="1256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0652;p62">
              <a:extLst>
                <a:ext uri="{FF2B5EF4-FFF2-40B4-BE49-F238E27FC236}">
                  <a16:creationId xmlns:a16="http://schemas.microsoft.com/office/drawing/2014/main" id="{909A0535-CE95-4E4A-9AD0-11F211AACF62}"/>
                </a:ext>
              </a:extLst>
            </p:cNvPr>
            <p:cNvSpPr/>
            <p:nvPr/>
          </p:nvSpPr>
          <p:spPr>
            <a:xfrm flipH="1">
              <a:off x="5231787" y="1276695"/>
              <a:ext cx="402342" cy="240058"/>
            </a:xfrm>
            <a:custGeom>
              <a:avLst/>
              <a:gdLst/>
              <a:ahLst/>
              <a:cxnLst/>
              <a:rect l="l" t="t" r="r" b="b"/>
              <a:pathLst>
                <a:path w="14754" h="8803" extrusionOk="0">
                  <a:moveTo>
                    <a:pt x="1646" y="1"/>
                  </a:moveTo>
                  <a:cubicBezTo>
                    <a:pt x="1615" y="1"/>
                    <a:pt x="1594" y="3"/>
                    <a:pt x="1581" y="8"/>
                  </a:cubicBezTo>
                  <a:cubicBezTo>
                    <a:pt x="970" y="282"/>
                    <a:pt x="0" y="4750"/>
                    <a:pt x="443" y="5108"/>
                  </a:cubicBezTo>
                  <a:cubicBezTo>
                    <a:pt x="793" y="5458"/>
                    <a:pt x="11855" y="8803"/>
                    <a:pt x="12786" y="8803"/>
                  </a:cubicBezTo>
                  <a:cubicBezTo>
                    <a:pt x="12809" y="8803"/>
                    <a:pt x="12825" y="8801"/>
                    <a:pt x="12836" y="8797"/>
                  </a:cubicBezTo>
                  <a:cubicBezTo>
                    <a:pt x="13004" y="8712"/>
                    <a:pt x="14754" y="4413"/>
                    <a:pt x="14332" y="3612"/>
                  </a:cubicBezTo>
                  <a:cubicBezTo>
                    <a:pt x="13984" y="2752"/>
                    <a:pt x="2690" y="1"/>
                    <a:pt x="1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0653;p62">
              <a:extLst>
                <a:ext uri="{FF2B5EF4-FFF2-40B4-BE49-F238E27FC236}">
                  <a16:creationId xmlns:a16="http://schemas.microsoft.com/office/drawing/2014/main" id="{A1DA85B3-6126-4CD3-91B5-F525EB20A238}"/>
                </a:ext>
              </a:extLst>
            </p:cNvPr>
            <p:cNvSpPr/>
            <p:nvPr/>
          </p:nvSpPr>
          <p:spPr>
            <a:xfrm flipH="1">
              <a:off x="5277192" y="1415990"/>
              <a:ext cx="344884" cy="100599"/>
            </a:xfrm>
            <a:custGeom>
              <a:avLst/>
              <a:gdLst/>
              <a:ahLst/>
              <a:cxnLst/>
              <a:rect l="l" t="t" r="r" b="b"/>
              <a:pathLst>
                <a:path w="12647" h="3689" extrusionOk="0"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647" y="3162"/>
                  </a:moveTo>
                  <a:cubicBezTo>
                    <a:pt x="12562" y="3415"/>
                    <a:pt x="12478" y="3604"/>
                    <a:pt x="12394" y="3689"/>
                  </a:cubicBezTo>
                  <a:cubicBezTo>
                    <a:pt x="12478" y="3604"/>
                    <a:pt x="12562" y="3415"/>
                    <a:pt x="12647" y="3162"/>
                  </a:cubicBezTo>
                  <a:close/>
                  <a:moveTo>
                    <a:pt x="12647" y="3162"/>
                  </a:moveTo>
                  <a:lnTo>
                    <a:pt x="12647" y="3162"/>
                  </a:lnTo>
                  <a:lnTo>
                    <a:pt x="12647" y="3162"/>
                  </a:lnTo>
                  <a:close/>
                  <a:moveTo>
                    <a:pt x="12647" y="3162"/>
                  </a:moveTo>
                  <a:lnTo>
                    <a:pt x="12647" y="3162"/>
                  </a:lnTo>
                  <a:lnTo>
                    <a:pt x="12647" y="3162"/>
                  </a:lnTo>
                  <a:close/>
                  <a:moveTo>
                    <a:pt x="12647" y="3162"/>
                  </a:moveTo>
                  <a:lnTo>
                    <a:pt x="12647" y="3162"/>
                  </a:lnTo>
                  <a:lnTo>
                    <a:pt x="12647" y="3162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92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0654;p62">
              <a:extLst>
                <a:ext uri="{FF2B5EF4-FFF2-40B4-BE49-F238E27FC236}">
                  <a16:creationId xmlns:a16="http://schemas.microsoft.com/office/drawing/2014/main" id="{D242910E-7AB2-4FCC-A75D-2568766AC580}"/>
                </a:ext>
              </a:extLst>
            </p:cNvPr>
            <p:cNvSpPr/>
            <p:nvPr/>
          </p:nvSpPr>
          <p:spPr>
            <a:xfrm flipH="1">
              <a:off x="5253058" y="1377485"/>
              <a:ext cx="373599" cy="139104"/>
            </a:xfrm>
            <a:custGeom>
              <a:avLst/>
              <a:gdLst/>
              <a:ahLst/>
              <a:cxnLst/>
              <a:rect l="l" t="t" r="r" b="b"/>
              <a:pathLst>
                <a:path w="13700" h="5101" extrusionOk="0">
                  <a:moveTo>
                    <a:pt x="169" y="0"/>
                  </a:moveTo>
                  <a:cubicBezTo>
                    <a:pt x="85" y="717"/>
                    <a:pt x="0" y="1244"/>
                    <a:pt x="169" y="1412"/>
                  </a:cubicBezTo>
                  <a:cubicBezTo>
                    <a:pt x="527" y="1771"/>
                    <a:pt x="11592" y="5101"/>
                    <a:pt x="12562" y="5101"/>
                  </a:cubicBezTo>
                  <a:cubicBezTo>
                    <a:pt x="12646" y="5016"/>
                    <a:pt x="12730" y="4827"/>
                    <a:pt x="12815" y="4574"/>
                  </a:cubicBezTo>
                  <a:cubicBezTo>
                    <a:pt x="13089" y="4047"/>
                    <a:pt x="13426" y="3162"/>
                    <a:pt x="13700" y="2382"/>
                  </a:cubicBezTo>
                  <a:cubicBezTo>
                    <a:pt x="9126" y="2108"/>
                    <a:pt x="4658" y="1054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0655;p62">
              <a:extLst>
                <a:ext uri="{FF2B5EF4-FFF2-40B4-BE49-F238E27FC236}">
                  <a16:creationId xmlns:a16="http://schemas.microsoft.com/office/drawing/2014/main" id="{71571A94-9FC5-401E-92E8-4AD4F7B264F8}"/>
                </a:ext>
              </a:extLst>
            </p:cNvPr>
            <p:cNvSpPr/>
            <p:nvPr/>
          </p:nvSpPr>
          <p:spPr>
            <a:xfrm flipH="1">
              <a:off x="5352239" y="1530879"/>
              <a:ext cx="78701" cy="244012"/>
            </a:xfrm>
            <a:custGeom>
              <a:avLst/>
              <a:gdLst/>
              <a:ahLst/>
              <a:cxnLst/>
              <a:rect l="l" t="t" r="r" b="b"/>
              <a:pathLst>
                <a:path w="2886" h="8948" extrusionOk="0">
                  <a:moveTo>
                    <a:pt x="2265" y="1"/>
                  </a:moveTo>
                  <a:cubicBezTo>
                    <a:pt x="2073" y="1"/>
                    <a:pt x="1899" y="109"/>
                    <a:pt x="1865" y="361"/>
                  </a:cubicBezTo>
                  <a:cubicBezTo>
                    <a:pt x="1422" y="3080"/>
                    <a:pt x="811" y="5714"/>
                    <a:pt x="116" y="8264"/>
                  </a:cubicBezTo>
                  <a:cubicBezTo>
                    <a:pt x="0" y="8688"/>
                    <a:pt x="315" y="8947"/>
                    <a:pt x="621" y="8947"/>
                  </a:cubicBezTo>
                  <a:cubicBezTo>
                    <a:pt x="818" y="8947"/>
                    <a:pt x="1011" y="8841"/>
                    <a:pt x="1085" y="8602"/>
                  </a:cubicBezTo>
                  <a:cubicBezTo>
                    <a:pt x="1781" y="5967"/>
                    <a:pt x="2392" y="3333"/>
                    <a:pt x="2835" y="614"/>
                  </a:cubicBezTo>
                  <a:cubicBezTo>
                    <a:pt x="2885" y="246"/>
                    <a:pt x="2555" y="1"/>
                    <a:pt x="2265" y="1"/>
                  </a:cubicBezTo>
                  <a:close/>
                </a:path>
              </a:pathLst>
            </a:custGeom>
            <a:solidFill>
              <a:srgbClr val="C22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0656;p62">
              <a:extLst>
                <a:ext uri="{FF2B5EF4-FFF2-40B4-BE49-F238E27FC236}">
                  <a16:creationId xmlns:a16="http://schemas.microsoft.com/office/drawing/2014/main" id="{C2BBF78B-E4BA-4DA5-94B3-684195F6016C}"/>
                </a:ext>
              </a:extLst>
            </p:cNvPr>
            <p:cNvSpPr/>
            <p:nvPr/>
          </p:nvSpPr>
          <p:spPr>
            <a:xfrm flipH="1">
              <a:off x="5394425" y="1307946"/>
              <a:ext cx="198907" cy="62666"/>
            </a:xfrm>
            <a:custGeom>
              <a:avLst/>
              <a:gdLst/>
              <a:ahLst/>
              <a:cxnLst/>
              <a:rect l="l" t="t" r="r" b="b"/>
              <a:pathLst>
                <a:path w="7294" h="2298" extrusionOk="0">
                  <a:moveTo>
                    <a:pt x="528" y="0"/>
                  </a:moveTo>
                  <a:cubicBezTo>
                    <a:pt x="85" y="0"/>
                    <a:pt x="1" y="632"/>
                    <a:pt x="443" y="801"/>
                  </a:cubicBezTo>
                  <a:cubicBezTo>
                    <a:pt x="2551" y="1244"/>
                    <a:pt x="4574" y="1770"/>
                    <a:pt x="6682" y="2297"/>
                  </a:cubicBezTo>
                  <a:lnTo>
                    <a:pt x="6766" y="2297"/>
                  </a:lnTo>
                  <a:cubicBezTo>
                    <a:pt x="7209" y="2297"/>
                    <a:pt x="7293" y="1686"/>
                    <a:pt x="6851" y="1581"/>
                  </a:cubicBezTo>
                  <a:cubicBezTo>
                    <a:pt x="4827" y="1054"/>
                    <a:pt x="2720" y="527"/>
                    <a:pt x="612" y="0"/>
                  </a:cubicBezTo>
                  <a:close/>
                </a:path>
              </a:pathLst>
            </a:custGeom>
            <a:solidFill>
              <a:srgbClr val="F0ED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0657;p62">
              <a:extLst>
                <a:ext uri="{FF2B5EF4-FFF2-40B4-BE49-F238E27FC236}">
                  <a16:creationId xmlns:a16="http://schemas.microsoft.com/office/drawing/2014/main" id="{28054942-FE73-4519-86B0-657335B07731}"/>
                </a:ext>
              </a:extLst>
            </p:cNvPr>
            <p:cNvSpPr/>
            <p:nvPr/>
          </p:nvSpPr>
          <p:spPr>
            <a:xfrm flipH="1">
              <a:off x="5327177" y="1358505"/>
              <a:ext cx="64984" cy="28770"/>
            </a:xfrm>
            <a:custGeom>
              <a:avLst/>
              <a:gdLst/>
              <a:ahLst/>
              <a:cxnLst/>
              <a:rect l="l" t="t" r="r" b="b"/>
              <a:pathLst>
                <a:path w="2383" h="1055" extrusionOk="0">
                  <a:moveTo>
                    <a:pt x="527" y="1"/>
                  </a:moveTo>
                  <a:cubicBezTo>
                    <a:pt x="85" y="1"/>
                    <a:pt x="0" y="612"/>
                    <a:pt x="443" y="696"/>
                  </a:cubicBezTo>
                  <a:cubicBezTo>
                    <a:pt x="886" y="781"/>
                    <a:pt x="1328" y="970"/>
                    <a:pt x="1771" y="1055"/>
                  </a:cubicBezTo>
                  <a:lnTo>
                    <a:pt x="1855" y="1055"/>
                  </a:lnTo>
                  <a:cubicBezTo>
                    <a:pt x="2298" y="1055"/>
                    <a:pt x="2382" y="443"/>
                    <a:pt x="1939" y="359"/>
                  </a:cubicBezTo>
                  <a:cubicBezTo>
                    <a:pt x="1497" y="169"/>
                    <a:pt x="1054" y="85"/>
                    <a:pt x="612" y="1"/>
                  </a:cubicBezTo>
                  <a:close/>
                </a:path>
              </a:pathLst>
            </a:custGeom>
            <a:solidFill>
              <a:srgbClr val="F0ED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0658;p62">
              <a:extLst>
                <a:ext uri="{FF2B5EF4-FFF2-40B4-BE49-F238E27FC236}">
                  <a16:creationId xmlns:a16="http://schemas.microsoft.com/office/drawing/2014/main" id="{D3886F58-36DD-4BC7-B1C3-C291B4C8F9F4}"/>
                </a:ext>
              </a:extLst>
            </p:cNvPr>
            <p:cNvSpPr/>
            <p:nvPr/>
          </p:nvSpPr>
          <p:spPr>
            <a:xfrm flipH="1">
              <a:off x="5319378" y="1043918"/>
              <a:ext cx="115761" cy="94845"/>
            </a:xfrm>
            <a:custGeom>
              <a:avLst/>
              <a:gdLst/>
              <a:ahLst/>
              <a:cxnLst/>
              <a:rect l="l" t="t" r="r" b="b"/>
              <a:pathLst>
                <a:path w="4245" h="3478" extrusionOk="0">
                  <a:moveTo>
                    <a:pt x="3668" y="0"/>
                  </a:moveTo>
                  <a:cubicBezTo>
                    <a:pt x="3620" y="0"/>
                    <a:pt x="3568" y="9"/>
                    <a:pt x="3515" y="29"/>
                  </a:cubicBezTo>
                  <a:cubicBezTo>
                    <a:pt x="2103" y="640"/>
                    <a:pt x="965" y="1610"/>
                    <a:pt x="185" y="2938"/>
                  </a:cubicBezTo>
                  <a:cubicBezTo>
                    <a:pt x="0" y="3222"/>
                    <a:pt x="219" y="3478"/>
                    <a:pt x="465" y="3478"/>
                  </a:cubicBezTo>
                  <a:cubicBezTo>
                    <a:pt x="583" y="3478"/>
                    <a:pt x="708" y="3419"/>
                    <a:pt x="797" y="3275"/>
                  </a:cubicBezTo>
                  <a:cubicBezTo>
                    <a:pt x="1576" y="2137"/>
                    <a:pt x="2630" y="1167"/>
                    <a:pt x="3874" y="640"/>
                  </a:cubicBezTo>
                  <a:cubicBezTo>
                    <a:pt x="4245" y="492"/>
                    <a:pt x="4028" y="0"/>
                    <a:pt x="3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0659;p62">
              <a:extLst>
                <a:ext uri="{FF2B5EF4-FFF2-40B4-BE49-F238E27FC236}">
                  <a16:creationId xmlns:a16="http://schemas.microsoft.com/office/drawing/2014/main" id="{15432F37-DF1B-4F58-8F51-B46E2D9C09D3}"/>
                </a:ext>
              </a:extLst>
            </p:cNvPr>
            <p:cNvSpPr/>
            <p:nvPr/>
          </p:nvSpPr>
          <p:spPr>
            <a:xfrm flipH="1">
              <a:off x="5261920" y="1032628"/>
              <a:ext cx="50940" cy="22525"/>
            </a:xfrm>
            <a:custGeom>
              <a:avLst/>
              <a:gdLst/>
              <a:ahLst/>
              <a:cxnLst/>
              <a:rect l="l" t="t" r="r" b="b"/>
              <a:pathLst>
                <a:path w="1868" h="826" extrusionOk="0">
                  <a:moveTo>
                    <a:pt x="444" y="1"/>
                  </a:moveTo>
                  <a:cubicBezTo>
                    <a:pt x="170" y="1"/>
                    <a:pt x="1" y="190"/>
                    <a:pt x="1" y="359"/>
                  </a:cubicBezTo>
                  <a:cubicBezTo>
                    <a:pt x="1" y="612"/>
                    <a:pt x="170" y="801"/>
                    <a:pt x="444" y="801"/>
                  </a:cubicBezTo>
                  <a:cubicBezTo>
                    <a:pt x="570" y="759"/>
                    <a:pt x="702" y="738"/>
                    <a:pt x="833" y="738"/>
                  </a:cubicBezTo>
                  <a:cubicBezTo>
                    <a:pt x="965" y="738"/>
                    <a:pt x="1097" y="759"/>
                    <a:pt x="1223" y="801"/>
                  </a:cubicBezTo>
                  <a:cubicBezTo>
                    <a:pt x="1266" y="818"/>
                    <a:pt x="1307" y="825"/>
                    <a:pt x="1346" y="825"/>
                  </a:cubicBezTo>
                  <a:cubicBezTo>
                    <a:pt x="1708" y="825"/>
                    <a:pt x="1868" y="180"/>
                    <a:pt x="1392" y="85"/>
                  </a:cubicBezTo>
                  <a:cubicBezTo>
                    <a:pt x="1139" y="1"/>
                    <a:pt x="781" y="1"/>
                    <a:pt x="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0660;p62">
              <a:extLst>
                <a:ext uri="{FF2B5EF4-FFF2-40B4-BE49-F238E27FC236}">
                  <a16:creationId xmlns:a16="http://schemas.microsoft.com/office/drawing/2014/main" id="{B487F291-7DDE-4B30-86DB-A0736396C61A}"/>
                </a:ext>
              </a:extLst>
            </p:cNvPr>
            <p:cNvSpPr/>
            <p:nvPr/>
          </p:nvSpPr>
          <p:spPr>
            <a:xfrm flipH="1">
              <a:off x="5411524" y="1799161"/>
              <a:ext cx="52986" cy="81428"/>
            </a:xfrm>
            <a:custGeom>
              <a:avLst/>
              <a:gdLst/>
              <a:ahLst/>
              <a:cxnLst/>
              <a:rect l="l" t="t" r="r" b="b"/>
              <a:pathLst>
                <a:path w="1943" h="2986" extrusionOk="0">
                  <a:moveTo>
                    <a:pt x="1296" y="1"/>
                  </a:moveTo>
                  <a:cubicBezTo>
                    <a:pt x="1089" y="1"/>
                    <a:pt x="886" y="104"/>
                    <a:pt x="820" y="344"/>
                  </a:cubicBezTo>
                  <a:cubicBezTo>
                    <a:pt x="630" y="1061"/>
                    <a:pt x="377" y="1672"/>
                    <a:pt x="103" y="2368"/>
                  </a:cubicBezTo>
                  <a:cubicBezTo>
                    <a:pt x="1" y="2739"/>
                    <a:pt x="318" y="2985"/>
                    <a:pt x="620" y="2985"/>
                  </a:cubicBezTo>
                  <a:cubicBezTo>
                    <a:pt x="816" y="2985"/>
                    <a:pt x="1006" y="2882"/>
                    <a:pt x="1073" y="2642"/>
                  </a:cubicBezTo>
                  <a:cubicBezTo>
                    <a:pt x="1347" y="2009"/>
                    <a:pt x="1600" y="1314"/>
                    <a:pt x="1789" y="618"/>
                  </a:cubicBezTo>
                  <a:cubicBezTo>
                    <a:pt x="1943" y="247"/>
                    <a:pt x="1615" y="1"/>
                    <a:pt x="1296" y="1"/>
                  </a:cubicBezTo>
                  <a:close/>
                </a:path>
              </a:pathLst>
            </a:custGeom>
            <a:solidFill>
              <a:srgbClr val="C22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0661;p62">
              <a:extLst>
                <a:ext uri="{FF2B5EF4-FFF2-40B4-BE49-F238E27FC236}">
                  <a16:creationId xmlns:a16="http://schemas.microsoft.com/office/drawing/2014/main" id="{1D71BCCE-9E8C-4D46-9F30-167D249F4377}"/>
                </a:ext>
              </a:extLst>
            </p:cNvPr>
            <p:cNvSpPr/>
            <p:nvPr/>
          </p:nvSpPr>
          <p:spPr>
            <a:xfrm flipH="1">
              <a:off x="6093901" y="2646276"/>
              <a:ext cx="905255" cy="945969"/>
            </a:xfrm>
            <a:custGeom>
              <a:avLst/>
              <a:gdLst/>
              <a:ahLst/>
              <a:cxnLst/>
              <a:rect l="l" t="t" r="r" b="b"/>
              <a:pathLst>
                <a:path w="33196" h="34689" extrusionOk="0">
                  <a:moveTo>
                    <a:pt x="8663" y="0"/>
                  </a:moveTo>
                  <a:cubicBezTo>
                    <a:pt x="6639" y="0"/>
                    <a:pt x="4853" y="522"/>
                    <a:pt x="4216" y="1780"/>
                  </a:cubicBezTo>
                  <a:cubicBezTo>
                    <a:pt x="2909" y="4583"/>
                    <a:pt x="1" y="18029"/>
                    <a:pt x="5270" y="26460"/>
                  </a:cubicBezTo>
                  <a:cubicBezTo>
                    <a:pt x="9696" y="33585"/>
                    <a:pt x="24490" y="34689"/>
                    <a:pt x="29105" y="34689"/>
                  </a:cubicBezTo>
                  <a:cubicBezTo>
                    <a:pt x="29895" y="34689"/>
                    <a:pt x="30387" y="34656"/>
                    <a:pt x="30477" y="34616"/>
                  </a:cubicBezTo>
                  <a:cubicBezTo>
                    <a:pt x="31193" y="34279"/>
                    <a:pt x="33195" y="23825"/>
                    <a:pt x="32858" y="23467"/>
                  </a:cubicBezTo>
                  <a:cubicBezTo>
                    <a:pt x="32416" y="23024"/>
                    <a:pt x="19327" y="21971"/>
                    <a:pt x="16693" y="17313"/>
                  </a:cubicBezTo>
                  <a:cubicBezTo>
                    <a:pt x="13616" y="11706"/>
                    <a:pt x="17662" y="6690"/>
                    <a:pt x="16524" y="3276"/>
                  </a:cubicBezTo>
                  <a:cubicBezTo>
                    <a:pt x="15974" y="1414"/>
                    <a:pt x="11996" y="0"/>
                    <a:pt x="8663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0662;p62">
              <a:extLst>
                <a:ext uri="{FF2B5EF4-FFF2-40B4-BE49-F238E27FC236}">
                  <a16:creationId xmlns:a16="http://schemas.microsoft.com/office/drawing/2014/main" id="{C0A5AC5C-3D9F-49A0-B1E2-E4368C340EF8}"/>
                </a:ext>
              </a:extLst>
            </p:cNvPr>
            <p:cNvSpPr/>
            <p:nvPr/>
          </p:nvSpPr>
          <p:spPr>
            <a:xfrm flipH="1">
              <a:off x="6838208" y="3367813"/>
              <a:ext cx="17262" cy="23589"/>
            </a:xfrm>
            <a:custGeom>
              <a:avLst/>
              <a:gdLst/>
              <a:ahLst/>
              <a:cxnLst/>
              <a:rect l="l" t="t" r="r" b="b"/>
              <a:pathLst>
                <a:path w="633" h="865" extrusionOk="0">
                  <a:moveTo>
                    <a:pt x="633" y="865"/>
                  </a:moveTo>
                  <a:lnTo>
                    <a:pt x="633" y="865"/>
                  </a:lnTo>
                  <a:lnTo>
                    <a:pt x="633" y="865"/>
                  </a:lnTo>
                  <a:close/>
                  <a:moveTo>
                    <a:pt x="633" y="865"/>
                  </a:moveTo>
                  <a:lnTo>
                    <a:pt x="633" y="865"/>
                  </a:lnTo>
                  <a:lnTo>
                    <a:pt x="633" y="865"/>
                  </a:lnTo>
                  <a:close/>
                  <a:moveTo>
                    <a:pt x="633" y="865"/>
                  </a:moveTo>
                  <a:lnTo>
                    <a:pt x="633" y="865"/>
                  </a:lnTo>
                  <a:lnTo>
                    <a:pt x="633" y="865"/>
                  </a:lnTo>
                  <a:close/>
                  <a:moveTo>
                    <a:pt x="528" y="781"/>
                  </a:moveTo>
                  <a:cubicBezTo>
                    <a:pt x="633" y="781"/>
                    <a:pt x="633" y="865"/>
                    <a:pt x="633" y="865"/>
                  </a:cubicBezTo>
                  <a:cubicBezTo>
                    <a:pt x="633" y="865"/>
                    <a:pt x="633" y="781"/>
                    <a:pt x="528" y="781"/>
                  </a:cubicBezTo>
                  <a:close/>
                  <a:moveTo>
                    <a:pt x="528" y="781"/>
                  </a:moveTo>
                  <a:lnTo>
                    <a:pt x="528" y="781"/>
                  </a:lnTo>
                  <a:lnTo>
                    <a:pt x="528" y="781"/>
                  </a:lnTo>
                  <a:close/>
                  <a:moveTo>
                    <a:pt x="528" y="781"/>
                  </a:moveTo>
                  <a:lnTo>
                    <a:pt x="528" y="781"/>
                  </a:lnTo>
                  <a:lnTo>
                    <a:pt x="528" y="781"/>
                  </a:lnTo>
                  <a:close/>
                  <a:moveTo>
                    <a:pt x="528" y="781"/>
                  </a:moveTo>
                  <a:lnTo>
                    <a:pt x="528" y="781"/>
                  </a:lnTo>
                  <a:lnTo>
                    <a:pt x="528" y="781"/>
                  </a:lnTo>
                  <a:close/>
                  <a:moveTo>
                    <a:pt x="528" y="696"/>
                  </a:moveTo>
                  <a:lnTo>
                    <a:pt x="528" y="696"/>
                  </a:lnTo>
                  <a:lnTo>
                    <a:pt x="528" y="696"/>
                  </a:lnTo>
                  <a:close/>
                  <a:moveTo>
                    <a:pt x="443" y="696"/>
                  </a:moveTo>
                  <a:lnTo>
                    <a:pt x="528" y="696"/>
                  </a:lnTo>
                  <a:lnTo>
                    <a:pt x="443" y="696"/>
                  </a:lnTo>
                  <a:close/>
                  <a:moveTo>
                    <a:pt x="443" y="696"/>
                  </a:moveTo>
                  <a:lnTo>
                    <a:pt x="443" y="696"/>
                  </a:lnTo>
                  <a:lnTo>
                    <a:pt x="443" y="696"/>
                  </a:lnTo>
                  <a:close/>
                  <a:moveTo>
                    <a:pt x="443" y="612"/>
                  </a:moveTo>
                  <a:lnTo>
                    <a:pt x="443" y="696"/>
                  </a:lnTo>
                  <a:lnTo>
                    <a:pt x="443" y="612"/>
                  </a:lnTo>
                  <a:close/>
                  <a:moveTo>
                    <a:pt x="443" y="612"/>
                  </a:moveTo>
                  <a:lnTo>
                    <a:pt x="443" y="612"/>
                  </a:lnTo>
                  <a:lnTo>
                    <a:pt x="443" y="612"/>
                  </a:lnTo>
                  <a:close/>
                  <a:moveTo>
                    <a:pt x="443" y="612"/>
                  </a:moveTo>
                  <a:lnTo>
                    <a:pt x="443" y="612"/>
                  </a:lnTo>
                  <a:lnTo>
                    <a:pt x="443" y="612"/>
                  </a:lnTo>
                  <a:close/>
                  <a:moveTo>
                    <a:pt x="443" y="612"/>
                  </a:moveTo>
                  <a:lnTo>
                    <a:pt x="443" y="612"/>
                  </a:lnTo>
                  <a:lnTo>
                    <a:pt x="443" y="612"/>
                  </a:lnTo>
                  <a:close/>
                  <a:moveTo>
                    <a:pt x="359" y="612"/>
                  </a:moveTo>
                  <a:lnTo>
                    <a:pt x="443" y="612"/>
                  </a:lnTo>
                  <a:lnTo>
                    <a:pt x="359" y="612"/>
                  </a:lnTo>
                  <a:close/>
                  <a:moveTo>
                    <a:pt x="359" y="528"/>
                  </a:moveTo>
                  <a:lnTo>
                    <a:pt x="359" y="528"/>
                  </a:lnTo>
                  <a:lnTo>
                    <a:pt x="359" y="528"/>
                  </a:lnTo>
                  <a:close/>
                  <a:moveTo>
                    <a:pt x="359" y="528"/>
                  </a:moveTo>
                  <a:lnTo>
                    <a:pt x="359" y="528"/>
                  </a:lnTo>
                  <a:lnTo>
                    <a:pt x="359" y="528"/>
                  </a:lnTo>
                  <a:close/>
                  <a:moveTo>
                    <a:pt x="359" y="528"/>
                  </a:moveTo>
                  <a:lnTo>
                    <a:pt x="359" y="528"/>
                  </a:lnTo>
                  <a:lnTo>
                    <a:pt x="359" y="528"/>
                  </a:lnTo>
                  <a:close/>
                  <a:moveTo>
                    <a:pt x="359" y="528"/>
                  </a:moveTo>
                  <a:lnTo>
                    <a:pt x="359" y="528"/>
                  </a:lnTo>
                  <a:lnTo>
                    <a:pt x="359" y="528"/>
                  </a:lnTo>
                  <a:close/>
                  <a:moveTo>
                    <a:pt x="359" y="443"/>
                  </a:moveTo>
                  <a:lnTo>
                    <a:pt x="359" y="528"/>
                  </a:lnTo>
                  <a:lnTo>
                    <a:pt x="359" y="443"/>
                  </a:lnTo>
                  <a:close/>
                  <a:moveTo>
                    <a:pt x="275" y="443"/>
                  </a:moveTo>
                  <a:lnTo>
                    <a:pt x="359" y="443"/>
                  </a:lnTo>
                  <a:lnTo>
                    <a:pt x="275" y="443"/>
                  </a:lnTo>
                  <a:close/>
                  <a:moveTo>
                    <a:pt x="275" y="443"/>
                  </a:moveTo>
                  <a:lnTo>
                    <a:pt x="275" y="443"/>
                  </a:lnTo>
                  <a:lnTo>
                    <a:pt x="275" y="443"/>
                  </a:lnTo>
                  <a:close/>
                  <a:moveTo>
                    <a:pt x="275" y="443"/>
                  </a:moveTo>
                  <a:lnTo>
                    <a:pt x="275" y="443"/>
                  </a:lnTo>
                  <a:lnTo>
                    <a:pt x="275" y="443"/>
                  </a:lnTo>
                  <a:close/>
                  <a:moveTo>
                    <a:pt x="275" y="443"/>
                  </a:moveTo>
                  <a:lnTo>
                    <a:pt x="275" y="443"/>
                  </a:lnTo>
                  <a:lnTo>
                    <a:pt x="275" y="443"/>
                  </a:lnTo>
                  <a:close/>
                  <a:moveTo>
                    <a:pt x="275" y="338"/>
                  </a:moveTo>
                  <a:lnTo>
                    <a:pt x="275" y="338"/>
                  </a:lnTo>
                  <a:lnTo>
                    <a:pt x="275" y="338"/>
                  </a:lnTo>
                  <a:close/>
                  <a:moveTo>
                    <a:pt x="275" y="338"/>
                  </a:moveTo>
                  <a:lnTo>
                    <a:pt x="275" y="338"/>
                  </a:lnTo>
                  <a:lnTo>
                    <a:pt x="275" y="338"/>
                  </a:lnTo>
                  <a:close/>
                  <a:moveTo>
                    <a:pt x="190" y="338"/>
                  </a:moveTo>
                  <a:lnTo>
                    <a:pt x="275" y="338"/>
                  </a:lnTo>
                  <a:lnTo>
                    <a:pt x="190" y="338"/>
                  </a:lnTo>
                  <a:close/>
                  <a:moveTo>
                    <a:pt x="190" y="338"/>
                  </a:moveTo>
                  <a:lnTo>
                    <a:pt x="190" y="338"/>
                  </a:lnTo>
                  <a:lnTo>
                    <a:pt x="190" y="338"/>
                  </a:lnTo>
                  <a:close/>
                  <a:moveTo>
                    <a:pt x="190" y="254"/>
                  </a:moveTo>
                  <a:lnTo>
                    <a:pt x="190" y="254"/>
                  </a:lnTo>
                  <a:lnTo>
                    <a:pt x="190" y="254"/>
                  </a:lnTo>
                  <a:close/>
                  <a:moveTo>
                    <a:pt x="190" y="254"/>
                  </a:moveTo>
                  <a:lnTo>
                    <a:pt x="190" y="254"/>
                  </a:lnTo>
                  <a:lnTo>
                    <a:pt x="190" y="254"/>
                  </a:lnTo>
                  <a:close/>
                  <a:moveTo>
                    <a:pt x="190" y="254"/>
                  </a:moveTo>
                  <a:lnTo>
                    <a:pt x="190" y="254"/>
                  </a:lnTo>
                  <a:lnTo>
                    <a:pt x="190" y="254"/>
                  </a:lnTo>
                  <a:close/>
                  <a:moveTo>
                    <a:pt x="190" y="254"/>
                  </a:moveTo>
                  <a:lnTo>
                    <a:pt x="190" y="254"/>
                  </a:lnTo>
                  <a:lnTo>
                    <a:pt x="190" y="254"/>
                  </a:lnTo>
                  <a:close/>
                  <a:moveTo>
                    <a:pt x="106" y="169"/>
                  </a:moveTo>
                  <a:cubicBezTo>
                    <a:pt x="190" y="169"/>
                    <a:pt x="190" y="254"/>
                    <a:pt x="190" y="254"/>
                  </a:cubicBezTo>
                  <a:cubicBezTo>
                    <a:pt x="190" y="254"/>
                    <a:pt x="190" y="169"/>
                    <a:pt x="106" y="169"/>
                  </a:cubicBezTo>
                  <a:close/>
                  <a:moveTo>
                    <a:pt x="106" y="169"/>
                  </a:moveTo>
                  <a:lnTo>
                    <a:pt x="106" y="169"/>
                  </a:lnTo>
                  <a:lnTo>
                    <a:pt x="106" y="169"/>
                  </a:lnTo>
                  <a:close/>
                  <a:moveTo>
                    <a:pt x="106" y="169"/>
                  </a:moveTo>
                  <a:lnTo>
                    <a:pt x="106" y="169"/>
                  </a:lnTo>
                  <a:lnTo>
                    <a:pt x="106" y="169"/>
                  </a:lnTo>
                  <a:close/>
                  <a:moveTo>
                    <a:pt x="106" y="169"/>
                  </a:moveTo>
                  <a:lnTo>
                    <a:pt x="106" y="169"/>
                  </a:lnTo>
                  <a:lnTo>
                    <a:pt x="106" y="169"/>
                  </a:lnTo>
                  <a:close/>
                  <a:moveTo>
                    <a:pt x="106" y="169"/>
                  </a:moveTo>
                  <a:lnTo>
                    <a:pt x="106" y="169"/>
                  </a:lnTo>
                  <a:lnTo>
                    <a:pt x="106" y="169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" y="85"/>
                  </a:moveTo>
                  <a:lnTo>
                    <a:pt x="106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47C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0663;p62">
              <a:extLst>
                <a:ext uri="{FF2B5EF4-FFF2-40B4-BE49-F238E27FC236}">
                  <a16:creationId xmlns:a16="http://schemas.microsoft.com/office/drawing/2014/main" id="{B0A51FE6-D541-4294-8A66-F84EA97A647D}"/>
                </a:ext>
              </a:extLst>
            </p:cNvPr>
            <p:cNvSpPr/>
            <p:nvPr/>
          </p:nvSpPr>
          <p:spPr>
            <a:xfrm flipH="1">
              <a:off x="6716338" y="3446569"/>
              <a:ext cx="62121" cy="40823"/>
            </a:xfrm>
            <a:custGeom>
              <a:avLst/>
              <a:gdLst/>
              <a:ahLst/>
              <a:cxnLst/>
              <a:rect l="l" t="t" r="r" b="b"/>
              <a:pathLst>
                <a:path w="2278" h="1497" extrusionOk="0">
                  <a:moveTo>
                    <a:pt x="1" y="0"/>
                  </a:moveTo>
                  <a:lnTo>
                    <a:pt x="1" y="0"/>
                  </a:lnTo>
                  <a:cubicBezTo>
                    <a:pt x="696" y="527"/>
                    <a:pt x="1497" y="1054"/>
                    <a:pt x="2277" y="1497"/>
                  </a:cubicBezTo>
                  <a:lnTo>
                    <a:pt x="2277" y="1497"/>
                  </a:lnTo>
                  <a:cubicBezTo>
                    <a:pt x="1497" y="1054"/>
                    <a:pt x="696" y="527"/>
                    <a:pt x="1" y="0"/>
                  </a:cubicBezTo>
                  <a:close/>
                </a:path>
              </a:pathLst>
            </a:custGeom>
            <a:solidFill>
              <a:srgbClr val="5D8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0664;p62">
              <a:extLst>
                <a:ext uri="{FF2B5EF4-FFF2-40B4-BE49-F238E27FC236}">
                  <a16:creationId xmlns:a16="http://schemas.microsoft.com/office/drawing/2014/main" id="{D125F5F9-07D8-4634-996E-55ED70073593}"/>
                </a:ext>
              </a:extLst>
            </p:cNvPr>
            <p:cNvSpPr/>
            <p:nvPr/>
          </p:nvSpPr>
          <p:spPr>
            <a:xfrm flipH="1">
              <a:off x="6778432" y="3391374"/>
              <a:ext cx="59803" cy="55222"/>
            </a:xfrm>
            <a:custGeom>
              <a:avLst/>
              <a:gdLst/>
              <a:ahLst/>
              <a:cxnLst/>
              <a:rect l="l" t="t" r="r" b="b"/>
              <a:pathLst>
                <a:path w="2193" h="2025" extrusionOk="0">
                  <a:moveTo>
                    <a:pt x="1" y="1"/>
                  </a:moveTo>
                  <a:cubicBezTo>
                    <a:pt x="612" y="802"/>
                    <a:pt x="1392" y="1497"/>
                    <a:pt x="2193" y="2024"/>
                  </a:cubicBezTo>
                  <a:lnTo>
                    <a:pt x="2193" y="2024"/>
                  </a:lnTo>
                  <a:cubicBezTo>
                    <a:pt x="1392" y="1497"/>
                    <a:pt x="612" y="802"/>
                    <a:pt x="1" y="1"/>
                  </a:cubicBezTo>
                  <a:close/>
                </a:path>
              </a:pathLst>
            </a:custGeom>
            <a:solidFill>
              <a:srgbClr val="547C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0665;p62">
              <a:extLst>
                <a:ext uri="{FF2B5EF4-FFF2-40B4-BE49-F238E27FC236}">
                  <a16:creationId xmlns:a16="http://schemas.microsoft.com/office/drawing/2014/main" id="{E2CA8919-CFC8-4FC4-8B6D-EA0AA590770F}"/>
                </a:ext>
              </a:extLst>
            </p:cNvPr>
            <p:cNvSpPr/>
            <p:nvPr/>
          </p:nvSpPr>
          <p:spPr>
            <a:xfrm flipH="1">
              <a:off x="6560600" y="3487365"/>
              <a:ext cx="155766" cy="57512"/>
            </a:xfrm>
            <a:custGeom>
              <a:avLst/>
              <a:gdLst/>
              <a:ahLst/>
              <a:cxnLst/>
              <a:rect l="l" t="t" r="r" b="b"/>
              <a:pathLst>
                <a:path w="5712" h="2109" extrusionOk="0">
                  <a:moveTo>
                    <a:pt x="5712" y="2108"/>
                  </a:moveTo>
                  <a:lnTo>
                    <a:pt x="5712" y="2108"/>
                  </a:lnTo>
                  <a:lnTo>
                    <a:pt x="5712" y="2108"/>
                  </a:lnTo>
                  <a:close/>
                  <a:moveTo>
                    <a:pt x="5627" y="2108"/>
                  </a:moveTo>
                  <a:lnTo>
                    <a:pt x="5627" y="2108"/>
                  </a:lnTo>
                  <a:lnTo>
                    <a:pt x="5627" y="2108"/>
                  </a:ln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749" y="886"/>
                    <a:pt x="3688" y="1581"/>
                    <a:pt x="5627" y="2108"/>
                  </a:cubicBezTo>
                  <a:cubicBezTo>
                    <a:pt x="3688" y="1581"/>
                    <a:pt x="1749" y="886"/>
                    <a:pt x="0" y="1"/>
                  </a:cubicBezTo>
                  <a:close/>
                </a:path>
              </a:pathLst>
            </a:custGeom>
            <a:solidFill>
              <a:srgbClr val="F4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0666;p62">
              <a:extLst>
                <a:ext uri="{FF2B5EF4-FFF2-40B4-BE49-F238E27FC236}">
                  <a16:creationId xmlns:a16="http://schemas.microsoft.com/office/drawing/2014/main" id="{93AEF711-C5D4-4334-8D79-5014159F7D4B}"/>
                </a:ext>
              </a:extLst>
            </p:cNvPr>
            <p:cNvSpPr/>
            <p:nvPr/>
          </p:nvSpPr>
          <p:spPr>
            <a:xfrm flipH="1">
              <a:off x="6275519" y="2737903"/>
              <a:ext cx="663288" cy="852378"/>
            </a:xfrm>
            <a:custGeom>
              <a:avLst/>
              <a:gdLst/>
              <a:ahLst/>
              <a:cxnLst/>
              <a:rect l="l" t="t" r="r" b="b"/>
              <a:pathLst>
                <a:path w="24323" h="31257" extrusionOk="0">
                  <a:moveTo>
                    <a:pt x="1476" y="0"/>
                  </a:moveTo>
                  <a:cubicBezTo>
                    <a:pt x="780" y="2361"/>
                    <a:pt x="1" y="6239"/>
                    <a:pt x="1" y="10538"/>
                  </a:cubicBezTo>
                  <a:cubicBezTo>
                    <a:pt x="1" y="14838"/>
                    <a:pt x="780" y="19411"/>
                    <a:pt x="3057" y="23100"/>
                  </a:cubicBezTo>
                  <a:lnTo>
                    <a:pt x="3057" y="23184"/>
                  </a:lnTo>
                  <a:lnTo>
                    <a:pt x="3162" y="23184"/>
                  </a:lnTo>
                  <a:lnTo>
                    <a:pt x="3162" y="23268"/>
                  </a:lnTo>
                  <a:cubicBezTo>
                    <a:pt x="3246" y="23268"/>
                    <a:pt x="3246" y="23353"/>
                    <a:pt x="3246" y="23353"/>
                  </a:cubicBezTo>
                  <a:lnTo>
                    <a:pt x="3246" y="23437"/>
                  </a:lnTo>
                  <a:lnTo>
                    <a:pt x="3331" y="23437"/>
                  </a:lnTo>
                  <a:lnTo>
                    <a:pt x="3331" y="23542"/>
                  </a:lnTo>
                  <a:lnTo>
                    <a:pt x="3415" y="23542"/>
                  </a:lnTo>
                  <a:lnTo>
                    <a:pt x="3415" y="23627"/>
                  </a:lnTo>
                  <a:lnTo>
                    <a:pt x="3415" y="23711"/>
                  </a:lnTo>
                  <a:lnTo>
                    <a:pt x="3499" y="23711"/>
                  </a:lnTo>
                  <a:lnTo>
                    <a:pt x="3499" y="23795"/>
                  </a:lnTo>
                  <a:lnTo>
                    <a:pt x="3584" y="23795"/>
                  </a:lnTo>
                  <a:lnTo>
                    <a:pt x="3584" y="23880"/>
                  </a:lnTo>
                  <a:cubicBezTo>
                    <a:pt x="3689" y="23880"/>
                    <a:pt x="3689" y="23964"/>
                    <a:pt x="3689" y="23964"/>
                  </a:cubicBezTo>
                  <a:cubicBezTo>
                    <a:pt x="4300" y="24765"/>
                    <a:pt x="5080" y="25460"/>
                    <a:pt x="5881" y="25987"/>
                  </a:cubicBezTo>
                  <a:cubicBezTo>
                    <a:pt x="6576" y="26514"/>
                    <a:pt x="7377" y="27041"/>
                    <a:pt x="8157" y="27484"/>
                  </a:cubicBezTo>
                  <a:cubicBezTo>
                    <a:pt x="9906" y="28369"/>
                    <a:pt x="11845" y="29064"/>
                    <a:pt x="13784" y="29591"/>
                  </a:cubicBezTo>
                  <a:lnTo>
                    <a:pt x="13869" y="29591"/>
                  </a:lnTo>
                  <a:cubicBezTo>
                    <a:pt x="17557" y="30645"/>
                    <a:pt x="21498" y="31088"/>
                    <a:pt x="24322" y="31256"/>
                  </a:cubicBezTo>
                  <a:cubicBezTo>
                    <a:pt x="22299" y="29591"/>
                    <a:pt x="20444" y="27842"/>
                    <a:pt x="18695" y="25903"/>
                  </a:cubicBezTo>
                  <a:cubicBezTo>
                    <a:pt x="15281" y="22130"/>
                    <a:pt x="11150" y="16060"/>
                    <a:pt x="11761" y="10623"/>
                  </a:cubicBezTo>
                  <a:lnTo>
                    <a:pt x="11318" y="10623"/>
                  </a:lnTo>
                  <a:cubicBezTo>
                    <a:pt x="10433" y="10623"/>
                    <a:pt x="9485" y="10454"/>
                    <a:pt x="8600" y="10011"/>
                  </a:cubicBezTo>
                  <a:cubicBezTo>
                    <a:pt x="6661" y="9042"/>
                    <a:pt x="5965" y="7904"/>
                    <a:pt x="5881" y="6850"/>
                  </a:cubicBezTo>
                  <a:cubicBezTo>
                    <a:pt x="5270" y="6155"/>
                    <a:pt x="5080" y="5438"/>
                    <a:pt x="5080" y="4827"/>
                  </a:cubicBezTo>
                  <a:cubicBezTo>
                    <a:pt x="5080" y="4658"/>
                    <a:pt x="5080" y="4468"/>
                    <a:pt x="5164" y="4300"/>
                  </a:cubicBezTo>
                  <a:cubicBezTo>
                    <a:pt x="4110" y="4131"/>
                    <a:pt x="2804" y="3415"/>
                    <a:pt x="1919" y="1054"/>
                  </a:cubicBezTo>
                  <a:cubicBezTo>
                    <a:pt x="1919" y="970"/>
                    <a:pt x="1834" y="780"/>
                    <a:pt x="1834" y="696"/>
                  </a:cubicBezTo>
                  <a:cubicBezTo>
                    <a:pt x="1666" y="527"/>
                    <a:pt x="1581" y="253"/>
                    <a:pt x="1476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0667;p62">
              <a:extLst>
                <a:ext uri="{FF2B5EF4-FFF2-40B4-BE49-F238E27FC236}">
                  <a16:creationId xmlns:a16="http://schemas.microsoft.com/office/drawing/2014/main" id="{23CE8F5B-B1D0-4218-B2AC-194673B50F99}"/>
                </a:ext>
              </a:extLst>
            </p:cNvPr>
            <p:cNvSpPr/>
            <p:nvPr/>
          </p:nvSpPr>
          <p:spPr>
            <a:xfrm flipH="1">
              <a:off x="5753653" y="3293884"/>
              <a:ext cx="385680" cy="328222"/>
            </a:xfrm>
            <a:custGeom>
              <a:avLst/>
              <a:gdLst/>
              <a:ahLst/>
              <a:cxnLst/>
              <a:rect l="l" t="t" r="r" b="b"/>
              <a:pathLst>
                <a:path w="14143" h="12036" extrusionOk="0">
                  <a:moveTo>
                    <a:pt x="4352" y="0"/>
                  </a:moveTo>
                  <a:cubicBezTo>
                    <a:pt x="3777" y="0"/>
                    <a:pt x="3067" y="74"/>
                    <a:pt x="2192" y="246"/>
                  </a:cubicBezTo>
                  <a:cubicBezTo>
                    <a:pt x="1665" y="330"/>
                    <a:pt x="0" y="10088"/>
                    <a:pt x="359" y="10426"/>
                  </a:cubicBezTo>
                  <a:cubicBezTo>
                    <a:pt x="646" y="10658"/>
                    <a:pt x="4553" y="12035"/>
                    <a:pt x="7694" y="12035"/>
                  </a:cubicBezTo>
                  <a:cubicBezTo>
                    <a:pt x="9394" y="12035"/>
                    <a:pt x="10869" y="11632"/>
                    <a:pt x="11424" y="10426"/>
                  </a:cubicBezTo>
                  <a:cubicBezTo>
                    <a:pt x="14143" y="4545"/>
                    <a:pt x="7461" y="2965"/>
                    <a:pt x="7040" y="2712"/>
                  </a:cubicBezTo>
                  <a:cubicBezTo>
                    <a:pt x="6593" y="2336"/>
                    <a:pt x="7589" y="0"/>
                    <a:pt x="4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0668;p62">
              <a:extLst>
                <a:ext uri="{FF2B5EF4-FFF2-40B4-BE49-F238E27FC236}">
                  <a16:creationId xmlns:a16="http://schemas.microsoft.com/office/drawing/2014/main" id="{28568021-6D16-4BFC-85EF-99FA59D86537}"/>
                </a:ext>
              </a:extLst>
            </p:cNvPr>
            <p:cNvSpPr/>
            <p:nvPr/>
          </p:nvSpPr>
          <p:spPr>
            <a:xfrm flipH="1">
              <a:off x="5830091" y="3293666"/>
              <a:ext cx="270737" cy="327649"/>
            </a:xfrm>
            <a:custGeom>
              <a:avLst/>
              <a:gdLst/>
              <a:ahLst/>
              <a:cxnLst/>
              <a:rect l="l" t="t" r="r" b="b"/>
              <a:pathLst>
                <a:path w="9928" h="12015" extrusionOk="0">
                  <a:moveTo>
                    <a:pt x="2361" y="1"/>
                  </a:moveTo>
                  <a:cubicBezTo>
                    <a:pt x="2193" y="1"/>
                    <a:pt x="2024" y="85"/>
                    <a:pt x="1940" y="85"/>
                  </a:cubicBezTo>
                  <a:cubicBezTo>
                    <a:pt x="1834" y="2003"/>
                    <a:pt x="527" y="8431"/>
                    <a:pt x="1" y="10876"/>
                  </a:cubicBezTo>
                  <a:cubicBezTo>
                    <a:pt x="1413" y="11319"/>
                    <a:pt x="4047" y="12014"/>
                    <a:pt x="6323" y="12014"/>
                  </a:cubicBezTo>
                  <a:cubicBezTo>
                    <a:pt x="7904" y="12014"/>
                    <a:pt x="9316" y="11677"/>
                    <a:pt x="9927" y="10623"/>
                  </a:cubicBezTo>
                  <a:cubicBezTo>
                    <a:pt x="8262" y="9907"/>
                    <a:pt x="6682" y="8958"/>
                    <a:pt x="5354" y="7546"/>
                  </a:cubicBezTo>
                  <a:cubicBezTo>
                    <a:pt x="3415" y="5439"/>
                    <a:pt x="2466" y="2804"/>
                    <a:pt x="23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0669;p62">
              <a:extLst>
                <a:ext uri="{FF2B5EF4-FFF2-40B4-BE49-F238E27FC236}">
                  <a16:creationId xmlns:a16="http://schemas.microsoft.com/office/drawing/2014/main" id="{633A1215-82C4-47A3-BC7D-88285D7EF040}"/>
                </a:ext>
              </a:extLst>
            </p:cNvPr>
            <p:cNvSpPr/>
            <p:nvPr/>
          </p:nvSpPr>
          <p:spPr>
            <a:xfrm flipH="1">
              <a:off x="6038734" y="3253143"/>
              <a:ext cx="198880" cy="366318"/>
            </a:xfrm>
            <a:custGeom>
              <a:avLst/>
              <a:gdLst/>
              <a:ahLst/>
              <a:cxnLst/>
              <a:rect l="l" t="t" r="r" b="b"/>
              <a:pathLst>
                <a:path w="7293" h="13433" extrusionOk="0">
                  <a:moveTo>
                    <a:pt x="3657" y="1"/>
                  </a:moveTo>
                  <a:cubicBezTo>
                    <a:pt x="3414" y="1"/>
                    <a:pt x="3211" y="24"/>
                    <a:pt x="3078" y="75"/>
                  </a:cubicBezTo>
                  <a:cubicBezTo>
                    <a:pt x="2466" y="328"/>
                    <a:pt x="0" y="12552"/>
                    <a:pt x="443" y="12889"/>
                  </a:cubicBezTo>
                  <a:cubicBezTo>
                    <a:pt x="753" y="13140"/>
                    <a:pt x="2617" y="13433"/>
                    <a:pt x="3791" y="13433"/>
                  </a:cubicBezTo>
                  <a:cubicBezTo>
                    <a:pt x="4292" y="13433"/>
                    <a:pt x="4667" y="13380"/>
                    <a:pt x="4743" y="13247"/>
                  </a:cubicBezTo>
                  <a:cubicBezTo>
                    <a:pt x="5017" y="12889"/>
                    <a:pt x="7293" y="1824"/>
                    <a:pt x="6850" y="960"/>
                  </a:cubicBezTo>
                  <a:cubicBezTo>
                    <a:pt x="6576" y="445"/>
                    <a:pt x="4724" y="1"/>
                    <a:pt x="36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0670;p62">
              <a:extLst>
                <a:ext uri="{FF2B5EF4-FFF2-40B4-BE49-F238E27FC236}">
                  <a16:creationId xmlns:a16="http://schemas.microsoft.com/office/drawing/2014/main" id="{B16FCC43-A6C4-418C-8959-39970BEAF57D}"/>
                </a:ext>
              </a:extLst>
            </p:cNvPr>
            <p:cNvSpPr/>
            <p:nvPr/>
          </p:nvSpPr>
          <p:spPr>
            <a:xfrm flipH="1">
              <a:off x="6153677" y="3255161"/>
              <a:ext cx="9217" cy="19007"/>
            </a:xfrm>
            <a:custGeom>
              <a:avLst/>
              <a:gdLst/>
              <a:ahLst/>
              <a:cxnLst/>
              <a:rect l="l" t="t" r="r" b="b"/>
              <a:pathLst>
                <a:path w="338" h="697" extrusionOk="0">
                  <a:moveTo>
                    <a:pt x="338" y="1"/>
                  </a:moveTo>
                  <a:lnTo>
                    <a:pt x="338" y="1"/>
                  </a:lnTo>
                  <a:cubicBezTo>
                    <a:pt x="253" y="85"/>
                    <a:pt x="169" y="254"/>
                    <a:pt x="0" y="696"/>
                  </a:cubicBezTo>
                  <a:lnTo>
                    <a:pt x="0" y="696"/>
                  </a:lnTo>
                  <a:cubicBezTo>
                    <a:pt x="169" y="254"/>
                    <a:pt x="253" y="85"/>
                    <a:pt x="338" y="1"/>
                  </a:cubicBezTo>
                  <a:lnTo>
                    <a:pt x="338" y="1"/>
                  </a:lnTo>
                  <a:close/>
                  <a:moveTo>
                    <a:pt x="338" y="1"/>
                  </a:moveTo>
                  <a:lnTo>
                    <a:pt x="338" y="1"/>
                  </a:lnTo>
                  <a:close/>
                </a:path>
              </a:pathLst>
            </a:custGeom>
            <a:solidFill>
              <a:srgbClr val="C21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0671;p62">
              <a:extLst>
                <a:ext uri="{FF2B5EF4-FFF2-40B4-BE49-F238E27FC236}">
                  <a16:creationId xmlns:a16="http://schemas.microsoft.com/office/drawing/2014/main" id="{354E453E-5A11-45DA-BAC1-ACAB9BC0CE62}"/>
                </a:ext>
              </a:extLst>
            </p:cNvPr>
            <p:cNvSpPr/>
            <p:nvPr/>
          </p:nvSpPr>
          <p:spPr>
            <a:xfrm flipH="1">
              <a:off x="6215743" y="3604626"/>
              <a:ext cx="9790" cy="5181"/>
            </a:xfrm>
            <a:custGeom>
              <a:avLst/>
              <a:gdLst/>
              <a:ahLst/>
              <a:cxnLst/>
              <a:rect l="l" t="t" r="r" b="b"/>
              <a:pathLst>
                <a:path w="359" h="190" extrusionOk="0">
                  <a:moveTo>
                    <a:pt x="358" y="190"/>
                  </a:moveTo>
                  <a:lnTo>
                    <a:pt x="358" y="190"/>
                  </a:lnTo>
                  <a:lnTo>
                    <a:pt x="358" y="190"/>
                  </a:lnTo>
                  <a:close/>
                  <a:moveTo>
                    <a:pt x="0" y="0"/>
                  </a:moveTo>
                  <a:cubicBezTo>
                    <a:pt x="84" y="84"/>
                    <a:pt x="190" y="84"/>
                    <a:pt x="358" y="190"/>
                  </a:cubicBezTo>
                  <a:cubicBezTo>
                    <a:pt x="190" y="84"/>
                    <a:pt x="84" y="84"/>
                    <a:pt x="0" y="0"/>
                  </a:cubicBezTo>
                  <a:close/>
                </a:path>
              </a:pathLst>
            </a:custGeom>
            <a:solidFill>
              <a:srgbClr val="F9A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0672;p62">
              <a:extLst>
                <a:ext uri="{FF2B5EF4-FFF2-40B4-BE49-F238E27FC236}">
                  <a16:creationId xmlns:a16="http://schemas.microsoft.com/office/drawing/2014/main" id="{968FAAE5-E915-48B8-98FC-4C420D072234}"/>
                </a:ext>
              </a:extLst>
            </p:cNvPr>
            <p:cNvSpPr/>
            <p:nvPr/>
          </p:nvSpPr>
          <p:spPr>
            <a:xfrm flipH="1">
              <a:off x="6103091" y="3252870"/>
              <a:ext cx="124760" cy="361546"/>
            </a:xfrm>
            <a:custGeom>
              <a:avLst/>
              <a:gdLst/>
              <a:ahLst/>
              <a:cxnLst/>
              <a:rect l="l" t="t" r="r" b="b"/>
              <a:pathLst>
                <a:path w="4575" h="13258" extrusionOk="0">
                  <a:moveTo>
                    <a:pt x="3331" y="0"/>
                  </a:moveTo>
                  <a:cubicBezTo>
                    <a:pt x="3078" y="0"/>
                    <a:pt x="2909" y="85"/>
                    <a:pt x="2720" y="85"/>
                  </a:cubicBezTo>
                  <a:cubicBezTo>
                    <a:pt x="2635" y="169"/>
                    <a:pt x="2551" y="338"/>
                    <a:pt x="2382" y="780"/>
                  </a:cubicBezTo>
                  <a:cubicBezTo>
                    <a:pt x="1666" y="2972"/>
                    <a:pt x="85" y="10454"/>
                    <a:pt x="1" y="12456"/>
                  </a:cubicBezTo>
                  <a:lnTo>
                    <a:pt x="1" y="12562"/>
                  </a:lnTo>
                  <a:cubicBezTo>
                    <a:pt x="1" y="12730"/>
                    <a:pt x="85" y="12899"/>
                    <a:pt x="85" y="12899"/>
                  </a:cubicBezTo>
                  <a:cubicBezTo>
                    <a:pt x="169" y="12983"/>
                    <a:pt x="275" y="12983"/>
                    <a:pt x="443" y="13089"/>
                  </a:cubicBezTo>
                  <a:cubicBezTo>
                    <a:pt x="696" y="13173"/>
                    <a:pt x="1223" y="13257"/>
                    <a:pt x="1750" y="13257"/>
                  </a:cubicBezTo>
                  <a:cubicBezTo>
                    <a:pt x="2467" y="8874"/>
                    <a:pt x="3436" y="4469"/>
                    <a:pt x="4574" y="169"/>
                  </a:cubicBezTo>
                  <a:cubicBezTo>
                    <a:pt x="4132" y="85"/>
                    <a:pt x="3689" y="0"/>
                    <a:pt x="3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0673;p62">
              <a:extLst>
                <a:ext uri="{FF2B5EF4-FFF2-40B4-BE49-F238E27FC236}">
                  <a16:creationId xmlns:a16="http://schemas.microsoft.com/office/drawing/2014/main" id="{D27C6DC0-5DE1-4196-A541-54711FDE2764}"/>
                </a:ext>
              </a:extLst>
            </p:cNvPr>
            <p:cNvSpPr/>
            <p:nvPr/>
          </p:nvSpPr>
          <p:spPr>
            <a:xfrm flipH="1">
              <a:off x="5861315" y="3398846"/>
              <a:ext cx="100408" cy="70057"/>
            </a:xfrm>
            <a:custGeom>
              <a:avLst/>
              <a:gdLst/>
              <a:ahLst/>
              <a:cxnLst/>
              <a:rect l="l" t="t" r="r" b="b"/>
              <a:pathLst>
                <a:path w="3682" h="2569" extrusionOk="0">
                  <a:moveTo>
                    <a:pt x="422" y="1"/>
                  </a:moveTo>
                  <a:cubicBezTo>
                    <a:pt x="0" y="1"/>
                    <a:pt x="0" y="781"/>
                    <a:pt x="422" y="781"/>
                  </a:cubicBezTo>
                  <a:cubicBezTo>
                    <a:pt x="1475" y="781"/>
                    <a:pt x="2445" y="1413"/>
                    <a:pt x="2887" y="2361"/>
                  </a:cubicBezTo>
                  <a:cubicBezTo>
                    <a:pt x="2943" y="2508"/>
                    <a:pt x="3059" y="2569"/>
                    <a:pt x="3179" y="2569"/>
                  </a:cubicBezTo>
                  <a:cubicBezTo>
                    <a:pt x="3422" y="2569"/>
                    <a:pt x="3682" y="2320"/>
                    <a:pt x="3499" y="2024"/>
                  </a:cubicBezTo>
                  <a:cubicBezTo>
                    <a:pt x="2972" y="781"/>
                    <a:pt x="1749" y="85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0674;p62">
              <a:extLst>
                <a:ext uri="{FF2B5EF4-FFF2-40B4-BE49-F238E27FC236}">
                  <a16:creationId xmlns:a16="http://schemas.microsoft.com/office/drawing/2014/main" id="{6F18CA92-E9B5-48A6-A92C-E83BC1DD4EA3}"/>
                </a:ext>
              </a:extLst>
            </p:cNvPr>
            <p:cNvSpPr/>
            <p:nvPr/>
          </p:nvSpPr>
          <p:spPr>
            <a:xfrm flipH="1">
              <a:off x="5842171" y="3479647"/>
              <a:ext cx="28743" cy="42187"/>
            </a:xfrm>
            <a:custGeom>
              <a:avLst/>
              <a:gdLst/>
              <a:ahLst/>
              <a:cxnLst/>
              <a:rect l="l" t="t" r="r" b="b"/>
              <a:pathLst>
                <a:path w="1054" h="1547" extrusionOk="0">
                  <a:moveTo>
                    <a:pt x="405" y="0"/>
                  </a:moveTo>
                  <a:cubicBezTo>
                    <a:pt x="358" y="0"/>
                    <a:pt x="308" y="10"/>
                    <a:pt x="253" y="31"/>
                  </a:cubicBezTo>
                  <a:cubicBezTo>
                    <a:pt x="84" y="31"/>
                    <a:pt x="0" y="284"/>
                    <a:pt x="0" y="452"/>
                  </a:cubicBezTo>
                  <a:cubicBezTo>
                    <a:pt x="84" y="726"/>
                    <a:pt x="169" y="979"/>
                    <a:pt x="253" y="1253"/>
                  </a:cubicBezTo>
                  <a:cubicBezTo>
                    <a:pt x="253" y="1440"/>
                    <a:pt x="403" y="1547"/>
                    <a:pt x="549" y="1547"/>
                  </a:cubicBezTo>
                  <a:cubicBezTo>
                    <a:pt x="601" y="1547"/>
                    <a:pt x="652" y="1533"/>
                    <a:pt x="696" y="1506"/>
                  </a:cubicBezTo>
                  <a:cubicBezTo>
                    <a:pt x="970" y="1506"/>
                    <a:pt x="1054" y="1253"/>
                    <a:pt x="970" y="1084"/>
                  </a:cubicBezTo>
                  <a:cubicBezTo>
                    <a:pt x="970" y="810"/>
                    <a:pt x="885" y="558"/>
                    <a:pt x="780" y="284"/>
                  </a:cubicBezTo>
                  <a:cubicBezTo>
                    <a:pt x="712" y="149"/>
                    <a:pt x="591" y="0"/>
                    <a:pt x="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0675;p62">
              <a:extLst>
                <a:ext uri="{FF2B5EF4-FFF2-40B4-BE49-F238E27FC236}">
                  <a16:creationId xmlns:a16="http://schemas.microsoft.com/office/drawing/2014/main" id="{83BEE743-A910-48EC-B4B5-3C594396144D}"/>
                </a:ext>
              </a:extLst>
            </p:cNvPr>
            <p:cNvSpPr/>
            <p:nvPr/>
          </p:nvSpPr>
          <p:spPr>
            <a:xfrm flipH="1">
              <a:off x="6281382" y="3241935"/>
              <a:ext cx="184127" cy="68584"/>
            </a:xfrm>
            <a:custGeom>
              <a:avLst/>
              <a:gdLst/>
              <a:ahLst/>
              <a:cxnLst/>
              <a:rect l="l" t="t" r="r" b="b"/>
              <a:pathLst>
                <a:path w="6752" h="2515" extrusionOk="0">
                  <a:moveTo>
                    <a:pt x="614" y="1"/>
                  </a:moveTo>
                  <a:cubicBezTo>
                    <a:pt x="150" y="1"/>
                    <a:pt x="0" y="770"/>
                    <a:pt x="559" y="1013"/>
                  </a:cubicBezTo>
                  <a:cubicBezTo>
                    <a:pt x="2309" y="1624"/>
                    <a:pt x="4058" y="2151"/>
                    <a:pt x="5913" y="2509"/>
                  </a:cubicBezTo>
                  <a:cubicBezTo>
                    <a:pt x="5938" y="2513"/>
                    <a:pt x="5963" y="2514"/>
                    <a:pt x="5987" y="2514"/>
                  </a:cubicBezTo>
                  <a:cubicBezTo>
                    <a:pt x="6543" y="2514"/>
                    <a:pt x="6751" y="1620"/>
                    <a:pt x="6166" y="1540"/>
                  </a:cubicBezTo>
                  <a:cubicBezTo>
                    <a:pt x="4332" y="1181"/>
                    <a:pt x="2562" y="654"/>
                    <a:pt x="812" y="43"/>
                  </a:cubicBezTo>
                  <a:cubicBezTo>
                    <a:pt x="741" y="14"/>
                    <a:pt x="675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0676;p62">
              <a:extLst>
                <a:ext uri="{FF2B5EF4-FFF2-40B4-BE49-F238E27FC236}">
                  <a16:creationId xmlns:a16="http://schemas.microsoft.com/office/drawing/2014/main" id="{CCA860CB-4072-4F1E-8102-92B57D656B2D}"/>
                </a:ext>
              </a:extLst>
            </p:cNvPr>
            <p:cNvSpPr/>
            <p:nvPr/>
          </p:nvSpPr>
          <p:spPr>
            <a:xfrm flipH="1">
              <a:off x="6192345" y="3293011"/>
              <a:ext cx="79438" cy="38778"/>
            </a:xfrm>
            <a:custGeom>
              <a:avLst/>
              <a:gdLst/>
              <a:ahLst/>
              <a:cxnLst/>
              <a:rect l="l" t="t" r="r" b="b"/>
              <a:pathLst>
                <a:path w="2913" h="1422" extrusionOk="0">
                  <a:moveTo>
                    <a:pt x="673" y="0"/>
                  </a:moveTo>
                  <a:cubicBezTo>
                    <a:pt x="162" y="0"/>
                    <a:pt x="1" y="820"/>
                    <a:pt x="558" y="973"/>
                  </a:cubicBezTo>
                  <a:cubicBezTo>
                    <a:pt x="1085" y="1163"/>
                    <a:pt x="1527" y="1247"/>
                    <a:pt x="2054" y="1416"/>
                  </a:cubicBezTo>
                  <a:cubicBezTo>
                    <a:pt x="2080" y="1419"/>
                    <a:pt x="2106" y="1421"/>
                    <a:pt x="2130" y="1421"/>
                  </a:cubicBezTo>
                  <a:cubicBezTo>
                    <a:pt x="2687" y="1421"/>
                    <a:pt x="2913" y="544"/>
                    <a:pt x="2307" y="362"/>
                  </a:cubicBezTo>
                  <a:cubicBezTo>
                    <a:pt x="1886" y="278"/>
                    <a:pt x="1359" y="194"/>
                    <a:pt x="832" y="25"/>
                  </a:cubicBezTo>
                  <a:cubicBezTo>
                    <a:pt x="776" y="8"/>
                    <a:pt x="723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0677;p62">
              <a:extLst>
                <a:ext uri="{FF2B5EF4-FFF2-40B4-BE49-F238E27FC236}">
                  <a16:creationId xmlns:a16="http://schemas.microsoft.com/office/drawing/2014/main" id="{BB7C237B-4AA5-4BB1-A87A-856FA8D4D2B1}"/>
                </a:ext>
              </a:extLst>
            </p:cNvPr>
            <p:cNvSpPr/>
            <p:nvPr/>
          </p:nvSpPr>
          <p:spPr>
            <a:xfrm flipH="1">
              <a:off x="6065158" y="3290803"/>
              <a:ext cx="52331" cy="165556"/>
            </a:xfrm>
            <a:custGeom>
              <a:avLst/>
              <a:gdLst/>
              <a:ahLst/>
              <a:cxnLst/>
              <a:rect l="l" t="t" r="r" b="b"/>
              <a:pathLst>
                <a:path w="1919" h="6071" extrusionOk="0">
                  <a:moveTo>
                    <a:pt x="1391" y="1"/>
                  </a:moveTo>
                  <a:cubicBezTo>
                    <a:pt x="1307" y="1"/>
                    <a:pt x="1138" y="106"/>
                    <a:pt x="1138" y="275"/>
                  </a:cubicBezTo>
                  <a:cubicBezTo>
                    <a:pt x="780" y="2024"/>
                    <a:pt x="443" y="3879"/>
                    <a:pt x="0" y="5628"/>
                  </a:cubicBezTo>
                  <a:cubicBezTo>
                    <a:pt x="0" y="5902"/>
                    <a:pt x="169" y="6070"/>
                    <a:pt x="443" y="6070"/>
                  </a:cubicBezTo>
                  <a:cubicBezTo>
                    <a:pt x="612" y="6070"/>
                    <a:pt x="696" y="5986"/>
                    <a:pt x="780" y="5796"/>
                  </a:cubicBezTo>
                  <a:cubicBezTo>
                    <a:pt x="1138" y="4047"/>
                    <a:pt x="1497" y="2298"/>
                    <a:pt x="1834" y="443"/>
                  </a:cubicBezTo>
                  <a:cubicBezTo>
                    <a:pt x="1918" y="190"/>
                    <a:pt x="1665" y="1"/>
                    <a:pt x="1391" y="1"/>
                  </a:cubicBezTo>
                  <a:close/>
                </a:path>
              </a:pathLst>
            </a:custGeom>
            <a:solidFill>
              <a:srgbClr val="F0ED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0678;p62">
              <a:extLst>
                <a:ext uri="{FF2B5EF4-FFF2-40B4-BE49-F238E27FC236}">
                  <a16:creationId xmlns:a16="http://schemas.microsoft.com/office/drawing/2014/main" id="{6A4FAEDF-6EA2-4D10-B874-C3F44797E445}"/>
                </a:ext>
              </a:extLst>
            </p:cNvPr>
            <p:cNvSpPr/>
            <p:nvPr/>
          </p:nvSpPr>
          <p:spPr>
            <a:xfrm flipH="1">
              <a:off x="6103091" y="3475284"/>
              <a:ext cx="24161" cy="57512"/>
            </a:xfrm>
            <a:custGeom>
              <a:avLst/>
              <a:gdLst/>
              <a:ahLst/>
              <a:cxnLst/>
              <a:rect l="l" t="t" r="r" b="b"/>
              <a:pathLst>
                <a:path w="886" h="2109" extrusionOk="0">
                  <a:moveTo>
                    <a:pt x="443" y="1"/>
                  </a:moveTo>
                  <a:cubicBezTo>
                    <a:pt x="274" y="1"/>
                    <a:pt x="84" y="191"/>
                    <a:pt x="84" y="359"/>
                  </a:cubicBezTo>
                  <a:cubicBezTo>
                    <a:pt x="0" y="802"/>
                    <a:pt x="0" y="1244"/>
                    <a:pt x="84" y="1771"/>
                  </a:cubicBezTo>
                  <a:cubicBezTo>
                    <a:pt x="84" y="1940"/>
                    <a:pt x="274" y="2109"/>
                    <a:pt x="443" y="2109"/>
                  </a:cubicBezTo>
                  <a:cubicBezTo>
                    <a:pt x="611" y="2109"/>
                    <a:pt x="801" y="1940"/>
                    <a:pt x="801" y="1771"/>
                  </a:cubicBezTo>
                  <a:cubicBezTo>
                    <a:pt x="801" y="1244"/>
                    <a:pt x="801" y="802"/>
                    <a:pt x="885" y="359"/>
                  </a:cubicBezTo>
                  <a:cubicBezTo>
                    <a:pt x="885" y="191"/>
                    <a:pt x="696" y="1"/>
                    <a:pt x="443" y="1"/>
                  </a:cubicBezTo>
                  <a:close/>
                </a:path>
              </a:pathLst>
            </a:custGeom>
            <a:solidFill>
              <a:srgbClr val="F0ED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0679;p62">
              <a:extLst>
                <a:ext uri="{FF2B5EF4-FFF2-40B4-BE49-F238E27FC236}">
                  <a16:creationId xmlns:a16="http://schemas.microsoft.com/office/drawing/2014/main" id="{307B17B0-86E1-40C6-B36B-3F9ACE4E0FD1}"/>
                </a:ext>
              </a:extLst>
            </p:cNvPr>
            <p:cNvSpPr/>
            <p:nvPr/>
          </p:nvSpPr>
          <p:spPr>
            <a:xfrm flipH="1">
              <a:off x="6742790" y="2213147"/>
              <a:ext cx="222441" cy="225332"/>
            </a:xfrm>
            <a:custGeom>
              <a:avLst/>
              <a:gdLst/>
              <a:ahLst/>
              <a:cxnLst/>
              <a:rect l="l" t="t" r="r" b="b"/>
              <a:pathLst>
                <a:path w="8157" h="8263" extrusionOk="0">
                  <a:moveTo>
                    <a:pt x="2972" y="1"/>
                  </a:moveTo>
                  <a:lnTo>
                    <a:pt x="0" y="1771"/>
                  </a:lnTo>
                  <a:cubicBezTo>
                    <a:pt x="0" y="1771"/>
                    <a:pt x="2361" y="6766"/>
                    <a:pt x="8157" y="8263"/>
                  </a:cubicBezTo>
                  <a:cubicBezTo>
                    <a:pt x="8157" y="8263"/>
                    <a:pt x="7988" y="3879"/>
                    <a:pt x="29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0680;p62">
              <a:extLst>
                <a:ext uri="{FF2B5EF4-FFF2-40B4-BE49-F238E27FC236}">
                  <a16:creationId xmlns:a16="http://schemas.microsoft.com/office/drawing/2014/main" id="{1803CB22-4BD6-4A71-918E-7B65CBF793F4}"/>
                </a:ext>
              </a:extLst>
            </p:cNvPr>
            <p:cNvSpPr/>
            <p:nvPr/>
          </p:nvSpPr>
          <p:spPr>
            <a:xfrm flipH="1">
              <a:off x="6000228" y="1629214"/>
              <a:ext cx="213251" cy="246603"/>
            </a:xfrm>
            <a:custGeom>
              <a:avLst/>
              <a:gdLst/>
              <a:ahLst/>
              <a:cxnLst/>
              <a:rect l="l" t="t" r="r" b="b"/>
              <a:pathLst>
                <a:path w="7820" h="9043" extrusionOk="0">
                  <a:moveTo>
                    <a:pt x="3331" y="1"/>
                  </a:moveTo>
                  <a:cubicBezTo>
                    <a:pt x="1" y="5881"/>
                    <a:pt x="6935" y="9042"/>
                    <a:pt x="6935" y="9042"/>
                  </a:cubicBezTo>
                  <a:cubicBezTo>
                    <a:pt x="7820" y="3689"/>
                    <a:pt x="3331" y="1"/>
                    <a:pt x="3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0681;p62">
              <a:extLst>
                <a:ext uri="{FF2B5EF4-FFF2-40B4-BE49-F238E27FC236}">
                  <a16:creationId xmlns:a16="http://schemas.microsoft.com/office/drawing/2014/main" id="{CB23AB58-F02C-430D-BFF5-EA68C914E506}"/>
                </a:ext>
              </a:extLst>
            </p:cNvPr>
            <p:cNvSpPr/>
            <p:nvPr/>
          </p:nvSpPr>
          <p:spPr>
            <a:xfrm flipH="1">
              <a:off x="6137015" y="1435488"/>
              <a:ext cx="440520" cy="235149"/>
            </a:xfrm>
            <a:custGeom>
              <a:avLst/>
              <a:gdLst/>
              <a:ahLst/>
              <a:cxnLst/>
              <a:rect l="l" t="t" r="r" b="b"/>
              <a:pathLst>
                <a:path w="16154" h="8623" extrusionOk="0">
                  <a:moveTo>
                    <a:pt x="3698" y="1"/>
                  </a:moveTo>
                  <a:cubicBezTo>
                    <a:pt x="2888" y="1"/>
                    <a:pt x="1998" y="291"/>
                    <a:pt x="1232" y="1224"/>
                  </a:cubicBezTo>
                  <a:cubicBezTo>
                    <a:pt x="0" y="2803"/>
                    <a:pt x="5080" y="8622"/>
                    <a:pt x="10488" y="8622"/>
                  </a:cubicBezTo>
                  <a:cubicBezTo>
                    <a:pt x="11651" y="8622"/>
                    <a:pt x="12828" y="8353"/>
                    <a:pt x="13962" y="7716"/>
                  </a:cubicBezTo>
                  <a:cubicBezTo>
                    <a:pt x="13962" y="7716"/>
                    <a:pt x="16154" y="5166"/>
                    <a:pt x="14489" y="3142"/>
                  </a:cubicBezTo>
                  <a:cubicBezTo>
                    <a:pt x="13673" y="2235"/>
                    <a:pt x="12758" y="2029"/>
                    <a:pt x="12094" y="2029"/>
                  </a:cubicBezTo>
                  <a:cubicBezTo>
                    <a:pt x="11539" y="2029"/>
                    <a:pt x="11159" y="2173"/>
                    <a:pt x="11159" y="2173"/>
                  </a:cubicBezTo>
                  <a:cubicBezTo>
                    <a:pt x="11159" y="2173"/>
                    <a:pt x="10990" y="782"/>
                    <a:pt x="9304" y="255"/>
                  </a:cubicBezTo>
                  <a:cubicBezTo>
                    <a:pt x="8814" y="95"/>
                    <a:pt x="8385" y="32"/>
                    <a:pt x="8014" y="32"/>
                  </a:cubicBezTo>
                  <a:cubicBezTo>
                    <a:pt x="6727" y="32"/>
                    <a:pt x="6143" y="782"/>
                    <a:pt x="6143" y="782"/>
                  </a:cubicBezTo>
                  <a:cubicBezTo>
                    <a:pt x="6143" y="782"/>
                    <a:pt x="5028" y="1"/>
                    <a:pt x="3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0682;p62">
              <a:extLst>
                <a:ext uri="{FF2B5EF4-FFF2-40B4-BE49-F238E27FC236}">
                  <a16:creationId xmlns:a16="http://schemas.microsoft.com/office/drawing/2014/main" id="{4F2738B3-6FFD-4331-9A7E-F98D824E5EF8}"/>
                </a:ext>
              </a:extLst>
            </p:cNvPr>
            <p:cNvSpPr/>
            <p:nvPr/>
          </p:nvSpPr>
          <p:spPr>
            <a:xfrm flipH="1">
              <a:off x="6827846" y="1930957"/>
              <a:ext cx="254647" cy="326204"/>
            </a:xfrm>
            <a:custGeom>
              <a:avLst/>
              <a:gdLst/>
              <a:ahLst/>
              <a:cxnLst/>
              <a:rect l="l" t="t" r="r" b="b"/>
              <a:pathLst>
                <a:path w="9338" h="11962" extrusionOk="0">
                  <a:moveTo>
                    <a:pt x="2704" y="1"/>
                  </a:moveTo>
                  <a:cubicBezTo>
                    <a:pt x="2579" y="1"/>
                    <a:pt x="2464" y="28"/>
                    <a:pt x="2361" y="85"/>
                  </a:cubicBezTo>
                  <a:cubicBezTo>
                    <a:pt x="1" y="1307"/>
                    <a:pt x="1139" y="4026"/>
                    <a:pt x="1139" y="4026"/>
                  </a:cubicBezTo>
                  <a:cubicBezTo>
                    <a:pt x="1139" y="4026"/>
                    <a:pt x="1" y="4553"/>
                    <a:pt x="253" y="6408"/>
                  </a:cubicBezTo>
                  <a:cubicBezTo>
                    <a:pt x="422" y="7904"/>
                    <a:pt x="1581" y="8241"/>
                    <a:pt x="1581" y="8241"/>
                  </a:cubicBezTo>
                  <a:cubicBezTo>
                    <a:pt x="1581" y="8241"/>
                    <a:pt x="696" y="9653"/>
                    <a:pt x="1834" y="11150"/>
                  </a:cubicBezTo>
                  <a:cubicBezTo>
                    <a:pt x="2327" y="11767"/>
                    <a:pt x="2973" y="11962"/>
                    <a:pt x="3591" y="11962"/>
                  </a:cubicBezTo>
                  <a:cubicBezTo>
                    <a:pt x="4639" y="11962"/>
                    <a:pt x="5607" y="11403"/>
                    <a:pt x="5607" y="11403"/>
                  </a:cubicBezTo>
                  <a:cubicBezTo>
                    <a:pt x="9337" y="7037"/>
                    <a:pt x="4717" y="1"/>
                    <a:pt x="2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0683;p62">
              <a:extLst>
                <a:ext uri="{FF2B5EF4-FFF2-40B4-BE49-F238E27FC236}">
                  <a16:creationId xmlns:a16="http://schemas.microsoft.com/office/drawing/2014/main" id="{B6DF4E4F-A16F-431E-A94B-850B87566822}"/>
                </a:ext>
              </a:extLst>
            </p:cNvPr>
            <p:cNvSpPr/>
            <p:nvPr/>
          </p:nvSpPr>
          <p:spPr>
            <a:xfrm flipH="1">
              <a:off x="5554800" y="2412027"/>
              <a:ext cx="18980" cy="19553"/>
            </a:xfrm>
            <a:custGeom>
              <a:avLst/>
              <a:gdLst/>
              <a:ahLst/>
              <a:cxnLst/>
              <a:rect l="l" t="t" r="r" b="b"/>
              <a:pathLst>
                <a:path w="696" h="717" extrusionOk="0">
                  <a:moveTo>
                    <a:pt x="0" y="0"/>
                  </a:moveTo>
                  <a:cubicBezTo>
                    <a:pt x="169" y="190"/>
                    <a:pt x="338" y="443"/>
                    <a:pt x="527" y="717"/>
                  </a:cubicBezTo>
                  <a:cubicBezTo>
                    <a:pt x="612" y="717"/>
                    <a:pt x="612" y="717"/>
                    <a:pt x="696" y="611"/>
                  </a:cubicBezTo>
                  <a:cubicBezTo>
                    <a:pt x="422" y="443"/>
                    <a:pt x="253" y="190"/>
                    <a:pt x="0" y="0"/>
                  </a:cubicBezTo>
                  <a:close/>
                </a:path>
              </a:pathLst>
            </a:custGeom>
            <a:solidFill>
              <a:srgbClr val="181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0684;p62">
              <a:extLst>
                <a:ext uri="{FF2B5EF4-FFF2-40B4-BE49-F238E27FC236}">
                  <a16:creationId xmlns:a16="http://schemas.microsoft.com/office/drawing/2014/main" id="{F908677F-520D-4114-A5F3-66021579BAB6}"/>
                </a:ext>
              </a:extLst>
            </p:cNvPr>
            <p:cNvSpPr/>
            <p:nvPr/>
          </p:nvSpPr>
          <p:spPr>
            <a:xfrm flipH="1">
              <a:off x="5559381" y="2397656"/>
              <a:ext cx="36242" cy="50586"/>
            </a:xfrm>
            <a:custGeom>
              <a:avLst/>
              <a:gdLst/>
              <a:ahLst/>
              <a:cxnLst/>
              <a:rect l="l" t="t" r="r" b="b"/>
              <a:pathLst>
                <a:path w="1329" h="1855" extrusionOk="0">
                  <a:moveTo>
                    <a:pt x="359" y="0"/>
                  </a:moveTo>
                  <a:cubicBezTo>
                    <a:pt x="274" y="274"/>
                    <a:pt x="85" y="611"/>
                    <a:pt x="0" y="885"/>
                  </a:cubicBezTo>
                  <a:cubicBezTo>
                    <a:pt x="85" y="1138"/>
                    <a:pt x="274" y="1412"/>
                    <a:pt x="443" y="1855"/>
                  </a:cubicBezTo>
                  <a:cubicBezTo>
                    <a:pt x="527" y="1771"/>
                    <a:pt x="886" y="1581"/>
                    <a:pt x="1328" y="1244"/>
                  </a:cubicBezTo>
                  <a:cubicBezTo>
                    <a:pt x="1139" y="970"/>
                    <a:pt x="970" y="717"/>
                    <a:pt x="801" y="527"/>
                  </a:cubicBezTo>
                  <a:cubicBezTo>
                    <a:pt x="612" y="359"/>
                    <a:pt x="527" y="190"/>
                    <a:pt x="359" y="0"/>
                  </a:cubicBezTo>
                  <a:close/>
                </a:path>
              </a:pathLst>
            </a:custGeom>
            <a:solidFill>
              <a:srgbClr val="C01A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0685;p62">
              <a:extLst>
                <a:ext uri="{FF2B5EF4-FFF2-40B4-BE49-F238E27FC236}">
                  <a16:creationId xmlns:a16="http://schemas.microsoft.com/office/drawing/2014/main" id="{20B28C5F-A199-4F44-AC78-201C81D2A542}"/>
                </a:ext>
              </a:extLst>
            </p:cNvPr>
            <p:cNvSpPr/>
            <p:nvPr/>
          </p:nvSpPr>
          <p:spPr>
            <a:xfrm flipH="1">
              <a:off x="5585833" y="2397656"/>
              <a:ext cx="9790" cy="24161"/>
            </a:xfrm>
            <a:custGeom>
              <a:avLst/>
              <a:gdLst/>
              <a:ahLst/>
              <a:cxnLst/>
              <a:rect l="l" t="t" r="r" b="b"/>
              <a:pathLst>
                <a:path w="359" h="886" extrusionOk="0">
                  <a:moveTo>
                    <a:pt x="359" y="0"/>
                  </a:moveTo>
                  <a:cubicBezTo>
                    <a:pt x="274" y="274"/>
                    <a:pt x="85" y="611"/>
                    <a:pt x="0" y="885"/>
                  </a:cubicBezTo>
                  <a:lnTo>
                    <a:pt x="0" y="885"/>
                  </a:lnTo>
                  <a:cubicBezTo>
                    <a:pt x="85" y="611"/>
                    <a:pt x="274" y="274"/>
                    <a:pt x="359" y="0"/>
                  </a:cubicBezTo>
                  <a:close/>
                </a:path>
              </a:pathLst>
            </a:custGeom>
            <a:solidFill>
              <a:srgbClr val="AF13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0686;p62">
              <a:extLst>
                <a:ext uri="{FF2B5EF4-FFF2-40B4-BE49-F238E27FC236}">
                  <a16:creationId xmlns:a16="http://schemas.microsoft.com/office/drawing/2014/main" id="{B0097A06-6A11-4A58-B044-51FFE9C99C80}"/>
                </a:ext>
              </a:extLst>
            </p:cNvPr>
            <p:cNvSpPr/>
            <p:nvPr/>
          </p:nvSpPr>
          <p:spPr>
            <a:xfrm flipH="1">
              <a:off x="5585833" y="2390756"/>
              <a:ext cx="21871" cy="31061"/>
            </a:xfrm>
            <a:custGeom>
              <a:avLst/>
              <a:gdLst/>
              <a:ahLst/>
              <a:cxnLst/>
              <a:rect l="l" t="t" r="r" b="b"/>
              <a:pathLst>
                <a:path w="802" h="1139" extrusionOk="0">
                  <a:moveTo>
                    <a:pt x="612" y="0"/>
                  </a:moveTo>
                  <a:cubicBezTo>
                    <a:pt x="275" y="253"/>
                    <a:pt x="1" y="338"/>
                    <a:pt x="1" y="338"/>
                  </a:cubicBezTo>
                  <a:cubicBezTo>
                    <a:pt x="1" y="338"/>
                    <a:pt x="191" y="612"/>
                    <a:pt x="443" y="1138"/>
                  </a:cubicBezTo>
                  <a:cubicBezTo>
                    <a:pt x="528" y="864"/>
                    <a:pt x="717" y="527"/>
                    <a:pt x="802" y="253"/>
                  </a:cubicBezTo>
                  <a:cubicBezTo>
                    <a:pt x="717" y="169"/>
                    <a:pt x="717" y="85"/>
                    <a:pt x="612" y="0"/>
                  </a:cubicBezTo>
                  <a:close/>
                </a:path>
              </a:pathLst>
            </a:custGeom>
            <a:solidFill>
              <a:srgbClr val="A81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0687;p62">
              <a:extLst>
                <a:ext uri="{FF2B5EF4-FFF2-40B4-BE49-F238E27FC236}">
                  <a16:creationId xmlns:a16="http://schemas.microsoft.com/office/drawing/2014/main" id="{06A1021F-1AA5-41DC-8312-529541BE9955}"/>
                </a:ext>
              </a:extLst>
            </p:cNvPr>
            <p:cNvSpPr/>
            <p:nvPr/>
          </p:nvSpPr>
          <p:spPr>
            <a:xfrm flipH="1">
              <a:off x="5501924" y="2457431"/>
              <a:ext cx="505804" cy="369018"/>
            </a:xfrm>
            <a:custGeom>
              <a:avLst/>
              <a:gdLst/>
              <a:ahLst/>
              <a:cxnLst/>
              <a:rect l="l" t="t" r="r" b="b"/>
              <a:pathLst>
                <a:path w="18548" h="13532" extrusionOk="0">
                  <a:moveTo>
                    <a:pt x="15639" y="0"/>
                  </a:moveTo>
                  <a:cubicBezTo>
                    <a:pt x="15913" y="801"/>
                    <a:pt x="16082" y="1686"/>
                    <a:pt x="16082" y="2635"/>
                  </a:cubicBezTo>
                  <a:cubicBezTo>
                    <a:pt x="16082" y="4405"/>
                    <a:pt x="15471" y="6597"/>
                    <a:pt x="13616" y="8705"/>
                  </a:cubicBezTo>
                  <a:cubicBezTo>
                    <a:pt x="11508" y="11065"/>
                    <a:pt x="8874" y="11782"/>
                    <a:pt x="6513" y="11782"/>
                  </a:cubicBezTo>
                  <a:cubicBezTo>
                    <a:pt x="3352" y="11782"/>
                    <a:pt x="718" y="10538"/>
                    <a:pt x="718" y="10538"/>
                  </a:cubicBezTo>
                  <a:cubicBezTo>
                    <a:pt x="718" y="10538"/>
                    <a:pt x="444" y="11171"/>
                    <a:pt x="1" y="12035"/>
                  </a:cubicBezTo>
                  <a:cubicBezTo>
                    <a:pt x="359" y="12562"/>
                    <a:pt x="633" y="13004"/>
                    <a:pt x="970" y="13531"/>
                  </a:cubicBezTo>
                  <a:cubicBezTo>
                    <a:pt x="1329" y="12751"/>
                    <a:pt x="1497" y="12309"/>
                    <a:pt x="1497" y="12309"/>
                  </a:cubicBezTo>
                  <a:cubicBezTo>
                    <a:pt x="1497" y="12309"/>
                    <a:pt x="4048" y="13531"/>
                    <a:pt x="7293" y="13531"/>
                  </a:cubicBezTo>
                  <a:cubicBezTo>
                    <a:pt x="9591" y="13531"/>
                    <a:pt x="12309" y="12836"/>
                    <a:pt x="14417" y="10454"/>
                  </a:cubicBezTo>
                  <a:cubicBezTo>
                    <a:pt x="18548" y="5796"/>
                    <a:pt x="16440" y="1328"/>
                    <a:pt x="15639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0688;p62">
              <a:extLst>
                <a:ext uri="{FF2B5EF4-FFF2-40B4-BE49-F238E27FC236}">
                  <a16:creationId xmlns:a16="http://schemas.microsoft.com/office/drawing/2014/main" id="{74E98DAB-A91C-4BE0-84F0-3F8D673CAB6D}"/>
                </a:ext>
              </a:extLst>
            </p:cNvPr>
            <p:cNvSpPr/>
            <p:nvPr/>
          </p:nvSpPr>
          <p:spPr>
            <a:xfrm flipH="1">
              <a:off x="5981248" y="2785599"/>
              <a:ext cx="596040" cy="258656"/>
            </a:xfrm>
            <a:custGeom>
              <a:avLst/>
              <a:gdLst/>
              <a:ahLst/>
              <a:cxnLst/>
              <a:rect l="l" t="t" r="r" b="b"/>
              <a:pathLst>
                <a:path w="21857" h="9485" extrusionOk="0">
                  <a:moveTo>
                    <a:pt x="20887" y="1"/>
                  </a:moveTo>
                  <a:cubicBezTo>
                    <a:pt x="19665" y="2467"/>
                    <a:pt x="16777" y="7124"/>
                    <a:pt x="11761" y="7651"/>
                  </a:cubicBezTo>
                  <a:cubicBezTo>
                    <a:pt x="11234" y="7651"/>
                    <a:pt x="10707" y="7736"/>
                    <a:pt x="10180" y="7736"/>
                  </a:cubicBezTo>
                  <a:cubicBezTo>
                    <a:pt x="4743" y="7736"/>
                    <a:pt x="3689" y="4300"/>
                    <a:pt x="3689" y="4300"/>
                  </a:cubicBezTo>
                  <a:cubicBezTo>
                    <a:pt x="3689" y="4300"/>
                    <a:pt x="2192" y="5797"/>
                    <a:pt x="85" y="6597"/>
                  </a:cubicBezTo>
                  <a:cubicBezTo>
                    <a:pt x="0" y="7293"/>
                    <a:pt x="0" y="7904"/>
                    <a:pt x="85" y="8621"/>
                  </a:cubicBezTo>
                  <a:cubicBezTo>
                    <a:pt x="2635" y="7904"/>
                    <a:pt x="4469" y="6071"/>
                    <a:pt x="4469" y="6071"/>
                  </a:cubicBezTo>
                  <a:cubicBezTo>
                    <a:pt x="4469" y="6071"/>
                    <a:pt x="5522" y="9485"/>
                    <a:pt x="10981" y="9485"/>
                  </a:cubicBezTo>
                  <a:cubicBezTo>
                    <a:pt x="11508" y="9485"/>
                    <a:pt x="12035" y="9401"/>
                    <a:pt x="12562" y="9401"/>
                  </a:cubicBezTo>
                  <a:cubicBezTo>
                    <a:pt x="17725" y="8789"/>
                    <a:pt x="20718" y="3879"/>
                    <a:pt x="21856" y="1497"/>
                  </a:cubicBezTo>
                  <a:cubicBezTo>
                    <a:pt x="21519" y="970"/>
                    <a:pt x="21245" y="528"/>
                    <a:pt x="20887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0689;p62">
              <a:extLst>
                <a:ext uri="{FF2B5EF4-FFF2-40B4-BE49-F238E27FC236}">
                  <a16:creationId xmlns:a16="http://schemas.microsoft.com/office/drawing/2014/main" id="{1D2FE3E9-268A-4B09-A387-51341231A7BD}"/>
                </a:ext>
              </a:extLst>
            </p:cNvPr>
            <p:cNvSpPr/>
            <p:nvPr/>
          </p:nvSpPr>
          <p:spPr>
            <a:xfrm flipH="1">
              <a:off x="6574971" y="2965499"/>
              <a:ext cx="43114" cy="62094"/>
            </a:xfrm>
            <a:custGeom>
              <a:avLst/>
              <a:gdLst/>
              <a:ahLst/>
              <a:cxnLst/>
              <a:rect l="l" t="t" r="r" b="b"/>
              <a:pathLst>
                <a:path w="1581" h="2277" extrusionOk="0">
                  <a:moveTo>
                    <a:pt x="1581" y="0"/>
                  </a:moveTo>
                  <a:lnTo>
                    <a:pt x="1581" y="0"/>
                  </a:lnTo>
                  <a:cubicBezTo>
                    <a:pt x="1222" y="169"/>
                    <a:pt x="885" y="253"/>
                    <a:pt x="443" y="338"/>
                  </a:cubicBezTo>
                  <a:cubicBezTo>
                    <a:pt x="253" y="970"/>
                    <a:pt x="84" y="1665"/>
                    <a:pt x="0" y="2277"/>
                  </a:cubicBezTo>
                  <a:cubicBezTo>
                    <a:pt x="527" y="2277"/>
                    <a:pt x="1138" y="2192"/>
                    <a:pt x="1581" y="2024"/>
                  </a:cubicBezTo>
                  <a:cubicBezTo>
                    <a:pt x="1496" y="1307"/>
                    <a:pt x="1496" y="696"/>
                    <a:pt x="1581" y="0"/>
                  </a:cubicBezTo>
                  <a:close/>
                </a:path>
              </a:pathLst>
            </a:custGeom>
            <a:solidFill>
              <a:srgbClr val="AF13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0690;p62">
              <a:extLst>
                <a:ext uri="{FF2B5EF4-FFF2-40B4-BE49-F238E27FC236}">
                  <a16:creationId xmlns:a16="http://schemas.microsoft.com/office/drawing/2014/main" id="{36F536EB-506E-468F-8025-114F0D5B9309}"/>
                </a:ext>
              </a:extLst>
            </p:cNvPr>
            <p:cNvSpPr/>
            <p:nvPr/>
          </p:nvSpPr>
          <p:spPr>
            <a:xfrm flipH="1">
              <a:off x="6606004" y="2756856"/>
              <a:ext cx="282790" cy="270737"/>
            </a:xfrm>
            <a:custGeom>
              <a:avLst/>
              <a:gdLst/>
              <a:ahLst/>
              <a:cxnLst/>
              <a:rect l="l" t="t" r="r" b="b"/>
              <a:pathLst>
                <a:path w="10370" h="9928" extrusionOk="0">
                  <a:moveTo>
                    <a:pt x="0" y="1"/>
                  </a:moveTo>
                  <a:cubicBezTo>
                    <a:pt x="0" y="85"/>
                    <a:pt x="85" y="275"/>
                    <a:pt x="85" y="359"/>
                  </a:cubicBezTo>
                  <a:cubicBezTo>
                    <a:pt x="970" y="2720"/>
                    <a:pt x="2276" y="3436"/>
                    <a:pt x="3330" y="3605"/>
                  </a:cubicBezTo>
                  <a:cubicBezTo>
                    <a:pt x="3520" y="2467"/>
                    <a:pt x="4131" y="1582"/>
                    <a:pt x="4131" y="1582"/>
                  </a:cubicBezTo>
                  <a:lnTo>
                    <a:pt x="4131" y="1582"/>
                  </a:lnTo>
                  <a:cubicBezTo>
                    <a:pt x="4131" y="1582"/>
                    <a:pt x="3688" y="1856"/>
                    <a:pt x="2909" y="1856"/>
                  </a:cubicBezTo>
                  <a:cubicBezTo>
                    <a:pt x="2108" y="1856"/>
                    <a:pt x="885" y="1497"/>
                    <a:pt x="0" y="1"/>
                  </a:cubicBezTo>
                  <a:close/>
                  <a:moveTo>
                    <a:pt x="4047" y="6155"/>
                  </a:moveTo>
                  <a:lnTo>
                    <a:pt x="4047" y="6155"/>
                  </a:lnTo>
                  <a:cubicBezTo>
                    <a:pt x="4131" y="7209"/>
                    <a:pt x="4827" y="8347"/>
                    <a:pt x="6766" y="9316"/>
                  </a:cubicBezTo>
                  <a:cubicBezTo>
                    <a:pt x="7651" y="9759"/>
                    <a:pt x="8599" y="9928"/>
                    <a:pt x="9484" y="9928"/>
                  </a:cubicBezTo>
                  <a:lnTo>
                    <a:pt x="9927" y="9928"/>
                  </a:lnTo>
                  <a:cubicBezTo>
                    <a:pt x="10011" y="9316"/>
                    <a:pt x="10180" y="8621"/>
                    <a:pt x="10370" y="7989"/>
                  </a:cubicBezTo>
                  <a:lnTo>
                    <a:pt x="10370" y="7989"/>
                  </a:lnTo>
                  <a:cubicBezTo>
                    <a:pt x="9843" y="8178"/>
                    <a:pt x="9316" y="8178"/>
                    <a:pt x="8789" y="8178"/>
                  </a:cubicBezTo>
                  <a:cubicBezTo>
                    <a:pt x="7819" y="8178"/>
                    <a:pt x="6934" y="7989"/>
                    <a:pt x="5965" y="7567"/>
                  </a:cubicBezTo>
                  <a:cubicBezTo>
                    <a:pt x="5101" y="7125"/>
                    <a:pt x="4489" y="6682"/>
                    <a:pt x="4047" y="6155"/>
                  </a:cubicBezTo>
                  <a:close/>
                </a:path>
              </a:pathLst>
            </a:custGeom>
            <a:solidFill>
              <a:srgbClr val="A81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0691;p62">
              <a:extLst>
                <a:ext uri="{FF2B5EF4-FFF2-40B4-BE49-F238E27FC236}">
                  <a16:creationId xmlns:a16="http://schemas.microsoft.com/office/drawing/2014/main" id="{4ED28874-632C-45D8-BA56-BD5CCF1DE7AE}"/>
                </a:ext>
              </a:extLst>
            </p:cNvPr>
            <p:cNvSpPr/>
            <p:nvPr/>
          </p:nvSpPr>
          <p:spPr>
            <a:xfrm flipH="1">
              <a:off x="6496897" y="1409091"/>
              <a:ext cx="849406" cy="819927"/>
            </a:xfrm>
            <a:custGeom>
              <a:avLst/>
              <a:gdLst/>
              <a:ahLst/>
              <a:cxnLst/>
              <a:rect l="l" t="t" r="r" b="b"/>
              <a:pathLst>
                <a:path w="31148" h="30067" extrusionOk="0">
                  <a:moveTo>
                    <a:pt x="13808" y="1"/>
                  </a:moveTo>
                  <a:cubicBezTo>
                    <a:pt x="11605" y="1"/>
                    <a:pt x="9771" y="228"/>
                    <a:pt x="8789" y="780"/>
                  </a:cubicBezTo>
                  <a:cubicBezTo>
                    <a:pt x="4743" y="3056"/>
                    <a:pt x="1" y="28011"/>
                    <a:pt x="1139" y="29486"/>
                  </a:cubicBezTo>
                  <a:cubicBezTo>
                    <a:pt x="1450" y="29865"/>
                    <a:pt x="1772" y="30066"/>
                    <a:pt x="2100" y="30066"/>
                  </a:cubicBezTo>
                  <a:cubicBezTo>
                    <a:pt x="2993" y="30066"/>
                    <a:pt x="3933" y="28571"/>
                    <a:pt x="4827" y="25102"/>
                  </a:cubicBezTo>
                  <a:cubicBezTo>
                    <a:pt x="5694" y="21853"/>
                    <a:pt x="7279" y="19589"/>
                    <a:pt x="10097" y="19589"/>
                  </a:cubicBezTo>
                  <a:cubicBezTo>
                    <a:pt x="11319" y="19589"/>
                    <a:pt x="12773" y="20015"/>
                    <a:pt x="14501" y="20971"/>
                  </a:cubicBezTo>
                  <a:cubicBezTo>
                    <a:pt x="14501" y="20971"/>
                    <a:pt x="27589" y="10791"/>
                    <a:pt x="30477" y="3668"/>
                  </a:cubicBezTo>
                  <a:cubicBezTo>
                    <a:pt x="31147" y="2215"/>
                    <a:pt x="20683" y="1"/>
                    <a:pt x="138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0692;p62">
              <a:extLst>
                <a:ext uri="{FF2B5EF4-FFF2-40B4-BE49-F238E27FC236}">
                  <a16:creationId xmlns:a16="http://schemas.microsoft.com/office/drawing/2014/main" id="{27AD369F-AB33-4617-99B1-4AD95A0C727D}"/>
                </a:ext>
              </a:extLst>
            </p:cNvPr>
            <p:cNvSpPr/>
            <p:nvPr/>
          </p:nvSpPr>
          <p:spPr>
            <a:xfrm flipH="1">
              <a:off x="6593923" y="1411381"/>
              <a:ext cx="725927" cy="780549"/>
            </a:xfrm>
            <a:custGeom>
              <a:avLst/>
              <a:gdLst/>
              <a:ahLst/>
              <a:cxnLst/>
              <a:rect l="l" t="t" r="r" b="b"/>
              <a:pathLst>
                <a:path w="26620" h="28623" extrusionOk="0">
                  <a:moveTo>
                    <a:pt x="14669" y="1"/>
                  </a:moveTo>
                  <a:cubicBezTo>
                    <a:pt x="11508" y="9485"/>
                    <a:pt x="7208" y="18611"/>
                    <a:pt x="696" y="26156"/>
                  </a:cubicBezTo>
                  <a:cubicBezTo>
                    <a:pt x="1328" y="26683"/>
                    <a:pt x="1328" y="27927"/>
                    <a:pt x="1328" y="27927"/>
                  </a:cubicBezTo>
                  <a:cubicBezTo>
                    <a:pt x="1328" y="27927"/>
                    <a:pt x="1855" y="25819"/>
                    <a:pt x="2803" y="25819"/>
                  </a:cubicBezTo>
                  <a:cubicBezTo>
                    <a:pt x="2993" y="25819"/>
                    <a:pt x="3077" y="25819"/>
                    <a:pt x="3246" y="25903"/>
                  </a:cubicBezTo>
                  <a:cubicBezTo>
                    <a:pt x="3330" y="25988"/>
                    <a:pt x="3520" y="26072"/>
                    <a:pt x="3604" y="26156"/>
                  </a:cubicBezTo>
                  <a:cubicBezTo>
                    <a:pt x="3688" y="25819"/>
                    <a:pt x="3773" y="25461"/>
                    <a:pt x="3857" y="25018"/>
                  </a:cubicBezTo>
                  <a:cubicBezTo>
                    <a:pt x="4658" y="21857"/>
                    <a:pt x="6239" y="19580"/>
                    <a:pt x="8957" y="19496"/>
                  </a:cubicBezTo>
                  <a:cubicBezTo>
                    <a:pt x="9042" y="19053"/>
                    <a:pt x="9316" y="18780"/>
                    <a:pt x="9653" y="18695"/>
                  </a:cubicBezTo>
                  <a:cubicBezTo>
                    <a:pt x="9316" y="18253"/>
                    <a:pt x="8957" y="17726"/>
                    <a:pt x="9231" y="17114"/>
                  </a:cubicBezTo>
                  <a:cubicBezTo>
                    <a:pt x="9126" y="16946"/>
                    <a:pt x="9126" y="16862"/>
                    <a:pt x="9126" y="16672"/>
                  </a:cubicBezTo>
                  <a:cubicBezTo>
                    <a:pt x="9126" y="16503"/>
                    <a:pt x="9126" y="16229"/>
                    <a:pt x="9316" y="16061"/>
                  </a:cubicBezTo>
                  <a:cubicBezTo>
                    <a:pt x="9653" y="15449"/>
                    <a:pt x="10285" y="15281"/>
                    <a:pt x="10812" y="15281"/>
                  </a:cubicBezTo>
                  <a:cubicBezTo>
                    <a:pt x="11149" y="15281"/>
                    <a:pt x="11508" y="15365"/>
                    <a:pt x="11676" y="15365"/>
                  </a:cubicBezTo>
                  <a:cubicBezTo>
                    <a:pt x="11592" y="15091"/>
                    <a:pt x="11508" y="14838"/>
                    <a:pt x="11508" y="14480"/>
                  </a:cubicBezTo>
                  <a:cubicBezTo>
                    <a:pt x="11423" y="13869"/>
                    <a:pt x="11339" y="13173"/>
                    <a:pt x="11676" y="12541"/>
                  </a:cubicBezTo>
                  <a:cubicBezTo>
                    <a:pt x="12203" y="11761"/>
                    <a:pt x="12730" y="11593"/>
                    <a:pt x="13257" y="11593"/>
                  </a:cubicBezTo>
                  <a:cubicBezTo>
                    <a:pt x="13868" y="11593"/>
                    <a:pt x="14395" y="11845"/>
                    <a:pt x="14395" y="11845"/>
                  </a:cubicBezTo>
                  <a:cubicBezTo>
                    <a:pt x="14395" y="11845"/>
                    <a:pt x="13700" y="9654"/>
                    <a:pt x="15112" y="8684"/>
                  </a:cubicBezTo>
                  <a:cubicBezTo>
                    <a:pt x="15554" y="8431"/>
                    <a:pt x="15976" y="8241"/>
                    <a:pt x="16334" y="8241"/>
                  </a:cubicBezTo>
                  <a:cubicBezTo>
                    <a:pt x="17135" y="8241"/>
                    <a:pt x="17746" y="8853"/>
                    <a:pt x="17746" y="8853"/>
                  </a:cubicBezTo>
                  <a:cubicBezTo>
                    <a:pt x="17746" y="8853"/>
                    <a:pt x="16945" y="6576"/>
                    <a:pt x="18273" y="5607"/>
                  </a:cubicBezTo>
                  <a:cubicBezTo>
                    <a:pt x="18716" y="5270"/>
                    <a:pt x="19137" y="5164"/>
                    <a:pt x="19664" y="5164"/>
                  </a:cubicBezTo>
                  <a:cubicBezTo>
                    <a:pt x="20718" y="5164"/>
                    <a:pt x="21687" y="5691"/>
                    <a:pt x="21687" y="5691"/>
                  </a:cubicBezTo>
                  <a:cubicBezTo>
                    <a:pt x="21687" y="5691"/>
                    <a:pt x="21076" y="3584"/>
                    <a:pt x="22573" y="2972"/>
                  </a:cubicBezTo>
                  <a:cubicBezTo>
                    <a:pt x="22741" y="2888"/>
                    <a:pt x="23015" y="2888"/>
                    <a:pt x="23268" y="2888"/>
                  </a:cubicBezTo>
                  <a:cubicBezTo>
                    <a:pt x="23985" y="2888"/>
                    <a:pt x="24680" y="3246"/>
                    <a:pt x="25123" y="3499"/>
                  </a:cubicBezTo>
                  <a:cubicBezTo>
                    <a:pt x="25291" y="3499"/>
                    <a:pt x="25460" y="3584"/>
                    <a:pt x="25565" y="3689"/>
                  </a:cubicBezTo>
                  <a:cubicBezTo>
                    <a:pt x="25650" y="3415"/>
                    <a:pt x="25987" y="2530"/>
                    <a:pt x="26619" y="1834"/>
                  </a:cubicBezTo>
                  <a:cubicBezTo>
                    <a:pt x="23626" y="949"/>
                    <a:pt x="18800" y="169"/>
                    <a:pt x="14669" y="1"/>
                  </a:cubicBezTo>
                  <a:close/>
                  <a:moveTo>
                    <a:pt x="0" y="28538"/>
                  </a:moveTo>
                  <a:lnTo>
                    <a:pt x="0" y="28622"/>
                  </a:lnTo>
                  <a:lnTo>
                    <a:pt x="169" y="28622"/>
                  </a:lnTo>
                  <a:cubicBezTo>
                    <a:pt x="169" y="28622"/>
                    <a:pt x="84" y="28622"/>
                    <a:pt x="0" y="28538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0693;p62">
              <a:extLst>
                <a:ext uri="{FF2B5EF4-FFF2-40B4-BE49-F238E27FC236}">
                  <a16:creationId xmlns:a16="http://schemas.microsoft.com/office/drawing/2014/main" id="{1DB4BF7E-CA8A-4B7C-8EA1-F34BD3ECD213}"/>
                </a:ext>
              </a:extLst>
            </p:cNvPr>
            <p:cNvSpPr/>
            <p:nvPr/>
          </p:nvSpPr>
          <p:spPr>
            <a:xfrm flipH="1">
              <a:off x="7171884" y="2114484"/>
              <a:ext cx="213579" cy="196835"/>
            </a:xfrm>
            <a:custGeom>
              <a:avLst/>
              <a:gdLst/>
              <a:ahLst/>
              <a:cxnLst/>
              <a:rect l="l" t="t" r="r" b="b"/>
              <a:pathLst>
                <a:path w="7832" h="7218" extrusionOk="0">
                  <a:moveTo>
                    <a:pt x="5249" y="1"/>
                  </a:moveTo>
                  <a:cubicBezTo>
                    <a:pt x="4278" y="1"/>
                    <a:pt x="3734" y="2144"/>
                    <a:pt x="3734" y="2144"/>
                  </a:cubicBezTo>
                  <a:cubicBezTo>
                    <a:pt x="3734" y="2144"/>
                    <a:pt x="3734" y="199"/>
                    <a:pt x="2611" y="199"/>
                  </a:cubicBezTo>
                  <a:cubicBezTo>
                    <a:pt x="2427" y="199"/>
                    <a:pt x="2213" y="251"/>
                    <a:pt x="1964" y="373"/>
                  </a:cubicBezTo>
                  <a:cubicBezTo>
                    <a:pt x="299" y="1174"/>
                    <a:pt x="2575" y="2839"/>
                    <a:pt x="2575" y="2839"/>
                  </a:cubicBezTo>
                  <a:cubicBezTo>
                    <a:pt x="2575" y="2839"/>
                    <a:pt x="2199" y="2773"/>
                    <a:pt x="1738" y="2773"/>
                  </a:cubicBezTo>
                  <a:cubicBezTo>
                    <a:pt x="1001" y="2773"/>
                    <a:pt x="46" y="2941"/>
                    <a:pt x="46" y="3809"/>
                  </a:cubicBezTo>
                  <a:cubicBezTo>
                    <a:pt x="0" y="4371"/>
                    <a:pt x="514" y="4531"/>
                    <a:pt x="1113" y="4531"/>
                  </a:cubicBezTo>
                  <a:cubicBezTo>
                    <a:pt x="1906" y="4531"/>
                    <a:pt x="2849" y="4251"/>
                    <a:pt x="2849" y="4251"/>
                  </a:cubicBezTo>
                  <a:lnTo>
                    <a:pt x="2849" y="4251"/>
                  </a:lnTo>
                  <a:cubicBezTo>
                    <a:pt x="2849" y="4251"/>
                    <a:pt x="299" y="6169"/>
                    <a:pt x="1795" y="7054"/>
                  </a:cubicBezTo>
                  <a:cubicBezTo>
                    <a:pt x="1988" y="7168"/>
                    <a:pt x="2164" y="7218"/>
                    <a:pt x="2326" y="7218"/>
                  </a:cubicBezTo>
                  <a:cubicBezTo>
                    <a:pt x="3418" y="7218"/>
                    <a:pt x="3818" y="4947"/>
                    <a:pt x="3818" y="4947"/>
                  </a:cubicBezTo>
                  <a:cubicBezTo>
                    <a:pt x="3818" y="4947"/>
                    <a:pt x="4057" y="6933"/>
                    <a:pt x="5138" y="6933"/>
                  </a:cubicBezTo>
                  <a:cubicBezTo>
                    <a:pt x="5342" y="6933"/>
                    <a:pt x="5575" y="6863"/>
                    <a:pt x="5842" y="6696"/>
                  </a:cubicBezTo>
                  <a:cubicBezTo>
                    <a:pt x="7507" y="5642"/>
                    <a:pt x="5209" y="4062"/>
                    <a:pt x="5209" y="4061"/>
                  </a:cubicBezTo>
                  <a:lnTo>
                    <a:pt x="5209" y="4061"/>
                  </a:lnTo>
                  <a:cubicBezTo>
                    <a:pt x="5209" y="4061"/>
                    <a:pt x="5523" y="4105"/>
                    <a:pt x="5930" y="4105"/>
                  </a:cubicBezTo>
                  <a:cubicBezTo>
                    <a:pt x="6684" y="4105"/>
                    <a:pt x="7759" y="3954"/>
                    <a:pt x="7759" y="3092"/>
                  </a:cubicBezTo>
                  <a:cubicBezTo>
                    <a:pt x="7832" y="2395"/>
                    <a:pt x="7469" y="2179"/>
                    <a:pt x="6991" y="2179"/>
                  </a:cubicBezTo>
                  <a:cubicBezTo>
                    <a:pt x="6211" y="2179"/>
                    <a:pt x="5125" y="2755"/>
                    <a:pt x="5125" y="2755"/>
                  </a:cubicBezTo>
                  <a:cubicBezTo>
                    <a:pt x="5125" y="2755"/>
                    <a:pt x="7064" y="900"/>
                    <a:pt x="5652" y="120"/>
                  </a:cubicBezTo>
                  <a:cubicBezTo>
                    <a:pt x="5510" y="37"/>
                    <a:pt x="5376" y="1"/>
                    <a:pt x="5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0694;p62">
              <a:extLst>
                <a:ext uri="{FF2B5EF4-FFF2-40B4-BE49-F238E27FC236}">
                  <a16:creationId xmlns:a16="http://schemas.microsoft.com/office/drawing/2014/main" id="{35D9F718-FE6C-4648-B244-D247DDA1D36A}"/>
                </a:ext>
              </a:extLst>
            </p:cNvPr>
            <p:cNvSpPr/>
            <p:nvPr/>
          </p:nvSpPr>
          <p:spPr>
            <a:xfrm flipH="1">
              <a:off x="7315242" y="2120047"/>
              <a:ext cx="16689" cy="4636"/>
            </a:xfrm>
            <a:custGeom>
              <a:avLst/>
              <a:gdLst/>
              <a:ahLst/>
              <a:cxnLst/>
              <a:rect l="l" t="t" r="r" b="b"/>
              <a:pathLst>
                <a:path w="612" h="170" extrusionOk="0">
                  <a:moveTo>
                    <a:pt x="612" y="1"/>
                  </a:moveTo>
                  <a:cubicBezTo>
                    <a:pt x="443" y="1"/>
                    <a:pt x="275" y="1"/>
                    <a:pt x="1" y="169"/>
                  </a:cubicBezTo>
                  <a:lnTo>
                    <a:pt x="1" y="169"/>
                  </a:lnTo>
                  <a:lnTo>
                    <a:pt x="1" y="169"/>
                  </a:lnTo>
                  <a:cubicBezTo>
                    <a:pt x="275" y="1"/>
                    <a:pt x="443" y="1"/>
                    <a:pt x="612" y="1"/>
                  </a:cubicBezTo>
                  <a:close/>
                </a:path>
              </a:pathLst>
            </a:custGeom>
            <a:solidFill>
              <a:srgbClr val="1A2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0695;p62">
              <a:extLst>
                <a:ext uri="{FF2B5EF4-FFF2-40B4-BE49-F238E27FC236}">
                  <a16:creationId xmlns:a16="http://schemas.microsoft.com/office/drawing/2014/main" id="{6C9CEF29-3540-4BF1-A95C-2D0675D3807E}"/>
                </a:ext>
              </a:extLst>
            </p:cNvPr>
            <p:cNvSpPr/>
            <p:nvPr/>
          </p:nvSpPr>
          <p:spPr>
            <a:xfrm flipH="1">
              <a:off x="7221543" y="2115438"/>
              <a:ext cx="79356" cy="57512"/>
            </a:xfrm>
            <a:custGeom>
              <a:avLst/>
              <a:gdLst/>
              <a:ahLst/>
              <a:cxnLst/>
              <a:rect l="l" t="t" r="r" b="b"/>
              <a:pathLst>
                <a:path w="2910" h="2109" extrusionOk="0">
                  <a:moveTo>
                    <a:pt x="2108" y="1"/>
                  </a:moveTo>
                  <a:cubicBezTo>
                    <a:pt x="1160" y="1"/>
                    <a:pt x="633" y="2109"/>
                    <a:pt x="633" y="2109"/>
                  </a:cubicBezTo>
                  <a:cubicBezTo>
                    <a:pt x="633" y="2109"/>
                    <a:pt x="633" y="865"/>
                    <a:pt x="1" y="338"/>
                  </a:cubicBezTo>
                  <a:lnTo>
                    <a:pt x="1" y="338"/>
                  </a:lnTo>
                  <a:cubicBezTo>
                    <a:pt x="633" y="865"/>
                    <a:pt x="633" y="2109"/>
                    <a:pt x="633" y="2109"/>
                  </a:cubicBezTo>
                  <a:cubicBezTo>
                    <a:pt x="633" y="2109"/>
                    <a:pt x="1160" y="1"/>
                    <a:pt x="2108" y="1"/>
                  </a:cubicBezTo>
                  <a:cubicBezTo>
                    <a:pt x="2298" y="1"/>
                    <a:pt x="2382" y="1"/>
                    <a:pt x="2551" y="85"/>
                  </a:cubicBezTo>
                  <a:cubicBezTo>
                    <a:pt x="2635" y="170"/>
                    <a:pt x="2825" y="254"/>
                    <a:pt x="2909" y="338"/>
                  </a:cubicBezTo>
                  <a:lnTo>
                    <a:pt x="2909" y="338"/>
                  </a:lnTo>
                  <a:cubicBezTo>
                    <a:pt x="2825" y="254"/>
                    <a:pt x="2635" y="170"/>
                    <a:pt x="2551" y="85"/>
                  </a:cubicBezTo>
                  <a:cubicBezTo>
                    <a:pt x="2382" y="1"/>
                    <a:pt x="2298" y="1"/>
                    <a:pt x="2108" y="1"/>
                  </a:cubicBezTo>
                  <a:close/>
                </a:path>
              </a:pathLst>
            </a:custGeom>
            <a:solidFill>
              <a:srgbClr val="B01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0696;p62">
              <a:extLst>
                <a:ext uri="{FF2B5EF4-FFF2-40B4-BE49-F238E27FC236}">
                  <a16:creationId xmlns:a16="http://schemas.microsoft.com/office/drawing/2014/main" id="{6CC89195-FFC7-4FB2-9646-A3E68C5F57F4}"/>
                </a:ext>
              </a:extLst>
            </p:cNvPr>
            <p:cNvSpPr/>
            <p:nvPr/>
          </p:nvSpPr>
          <p:spPr>
            <a:xfrm flipH="1">
              <a:off x="7173847" y="2124656"/>
              <a:ext cx="158084" cy="86228"/>
            </a:xfrm>
            <a:custGeom>
              <a:avLst/>
              <a:gdLst/>
              <a:ahLst/>
              <a:cxnLst/>
              <a:rect l="l" t="t" r="r" b="b"/>
              <a:pathLst>
                <a:path w="5797" h="3162" extrusionOk="0">
                  <a:moveTo>
                    <a:pt x="5712" y="3162"/>
                  </a:moveTo>
                  <a:lnTo>
                    <a:pt x="5712" y="3162"/>
                  </a:lnTo>
                  <a:lnTo>
                    <a:pt x="5712" y="3162"/>
                  </a:lnTo>
                  <a:close/>
                  <a:moveTo>
                    <a:pt x="5712" y="3162"/>
                  </a:moveTo>
                  <a:lnTo>
                    <a:pt x="5712" y="3162"/>
                  </a:lnTo>
                  <a:lnTo>
                    <a:pt x="5712" y="3162"/>
                  </a:lnTo>
                  <a:close/>
                  <a:moveTo>
                    <a:pt x="5796" y="2719"/>
                  </a:moveTo>
                  <a:cubicBezTo>
                    <a:pt x="5796" y="2909"/>
                    <a:pt x="5796" y="2993"/>
                    <a:pt x="5712" y="3162"/>
                  </a:cubicBezTo>
                  <a:cubicBezTo>
                    <a:pt x="5796" y="2993"/>
                    <a:pt x="5796" y="2909"/>
                    <a:pt x="5796" y="2719"/>
                  </a:cubicBezTo>
                  <a:close/>
                  <a:moveTo>
                    <a:pt x="5796" y="2719"/>
                  </a:moveTo>
                  <a:lnTo>
                    <a:pt x="5796" y="2719"/>
                  </a:lnTo>
                  <a:lnTo>
                    <a:pt x="5796" y="2719"/>
                  </a:lnTo>
                  <a:close/>
                  <a:moveTo>
                    <a:pt x="5796" y="2719"/>
                  </a:moveTo>
                  <a:lnTo>
                    <a:pt x="5796" y="2719"/>
                  </a:lnTo>
                  <a:lnTo>
                    <a:pt x="5796" y="2719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A2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0697;p62">
              <a:extLst>
                <a:ext uri="{FF2B5EF4-FFF2-40B4-BE49-F238E27FC236}">
                  <a16:creationId xmlns:a16="http://schemas.microsoft.com/office/drawing/2014/main" id="{692BCC51-E225-4EAC-9510-01683FCDEEC3}"/>
                </a:ext>
              </a:extLst>
            </p:cNvPr>
            <p:cNvSpPr/>
            <p:nvPr/>
          </p:nvSpPr>
          <p:spPr>
            <a:xfrm flipH="1">
              <a:off x="7171557" y="2115438"/>
              <a:ext cx="177037" cy="109816"/>
            </a:xfrm>
            <a:custGeom>
              <a:avLst/>
              <a:gdLst/>
              <a:ahLst/>
              <a:cxnLst/>
              <a:rect l="l" t="t" r="r" b="b"/>
              <a:pathLst>
                <a:path w="6492" h="4027" extrusionOk="0">
                  <a:moveTo>
                    <a:pt x="3857" y="1"/>
                  </a:moveTo>
                  <a:cubicBezTo>
                    <a:pt x="2909" y="1"/>
                    <a:pt x="2382" y="2109"/>
                    <a:pt x="2382" y="2109"/>
                  </a:cubicBezTo>
                  <a:cubicBezTo>
                    <a:pt x="2382" y="2109"/>
                    <a:pt x="2382" y="865"/>
                    <a:pt x="1750" y="338"/>
                  </a:cubicBezTo>
                  <a:cubicBezTo>
                    <a:pt x="1665" y="170"/>
                    <a:pt x="1497" y="170"/>
                    <a:pt x="1223" y="170"/>
                  </a:cubicBezTo>
                  <a:cubicBezTo>
                    <a:pt x="1054" y="170"/>
                    <a:pt x="886" y="170"/>
                    <a:pt x="612" y="338"/>
                  </a:cubicBezTo>
                  <a:cubicBezTo>
                    <a:pt x="274" y="528"/>
                    <a:pt x="85" y="781"/>
                    <a:pt x="0" y="1055"/>
                  </a:cubicBezTo>
                  <a:cubicBezTo>
                    <a:pt x="696" y="1055"/>
                    <a:pt x="1223" y="1223"/>
                    <a:pt x="1581" y="1919"/>
                  </a:cubicBezTo>
                  <a:cubicBezTo>
                    <a:pt x="1855" y="2361"/>
                    <a:pt x="1939" y="2888"/>
                    <a:pt x="1855" y="3331"/>
                  </a:cubicBezTo>
                  <a:cubicBezTo>
                    <a:pt x="2277" y="3415"/>
                    <a:pt x="2635" y="3689"/>
                    <a:pt x="2909" y="3942"/>
                  </a:cubicBezTo>
                  <a:cubicBezTo>
                    <a:pt x="3077" y="3942"/>
                    <a:pt x="3246" y="3858"/>
                    <a:pt x="3436" y="3858"/>
                  </a:cubicBezTo>
                  <a:lnTo>
                    <a:pt x="3857" y="3858"/>
                  </a:lnTo>
                  <a:cubicBezTo>
                    <a:pt x="4300" y="3858"/>
                    <a:pt x="4742" y="3858"/>
                    <a:pt x="5101" y="4026"/>
                  </a:cubicBezTo>
                  <a:cubicBezTo>
                    <a:pt x="5543" y="3942"/>
                    <a:pt x="6070" y="3858"/>
                    <a:pt x="6323" y="3500"/>
                  </a:cubicBezTo>
                  <a:cubicBezTo>
                    <a:pt x="6407" y="3331"/>
                    <a:pt x="6407" y="3247"/>
                    <a:pt x="6407" y="3057"/>
                  </a:cubicBezTo>
                  <a:lnTo>
                    <a:pt x="6492" y="2973"/>
                  </a:lnTo>
                  <a:cubicBezTo>
                    <a:pt x="6492" y="2361"/>
                    <a:pt x="6070" y="2109"/>
                    <a:pt x="5628" y="2109"/>
                  </a:cubicBezTo>
                  <a:cubicBezTo>
                    <a:pt x="4827" y="2109"/>
                    <a:pt x="3773" y="2720"/>
                    <a:pt x="3773" y="2720"/>
                  </a:cubicBezTo>
                  <a:cubicBezTo>
                    <a:pt x="3773" y="2720"/>
                    <a:pt x="4827" y="1750"/>
                    <a:pt x="4827" y="865"/>
                  </a:cubicBezTo>
                  <a:cubicBezTo>
                    <a:pt x="4827" y="696"/>
                    <a:pt x="4742" y="528"/>
                    <a:pt x="4658" y="338"/>
                  </a:cubicBezTo>
                  <a:cubicBezTo>
                    <a:pt x="4574" y="254"/>
                    <a:pt x="4384" y="170"/>
                    <a:pt x="4300" y="85"/>
                  </a:cubicBezTo>
                  <a:cubicBezTo>
                    <a:pt x="4131" y="1"/>
                    <a:pt x="4047" y="1"/>
                    <a:pt x="3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10698;p62">
              <a:extLst>
                <a:ext uri="{FF2B5EF4-FFF2-40B4-BE49-F238E27FC236}">
                  <a16:creationId xmlns:a16="http://schemas.microsoft.com/office/drawing/2014/main" id="{BF8E0CE8-DC44-44A6-A4D3-4EEB25081AC6}"/>
                </a:ext>
              </a:extLst>
            </p:cNvPr>
            <p:cNvSpPr/>
            <p:nvPr/>
          </p:nvSpPr>
          <p:spPr>
            <a:xfrm flipH="1">
              <a:off x="6002519" y="1539523"/>
              <a:ext cx="1015589" cy="883166"/>
            </a:xfrm>
            <a:custGeom>
              <a:avLst/>
              <a:gdLst/>
              <a:ahLst/>
              <a:cxnLst/>
              <a:rect l="l" t="t" r="r" b="b"/>
              <a:pathLst>
                <a:path w="37242" h="32386" extrusionOk="0">
                  <a:moveTo>
                    <a:pt x="18877" y="1"/>
                  </a:moveTo>
                  <a:cubicBezTo>
                    <a:pt x="15285" y="1"/>
                    <a:pt x="11264" y="1047"/>
                    <a:pt x="7651" y="4428"/>
                  </a:cubicBezTo>
                  <a:cubicBezTo>
                    <a:pt x="2993" y="8811"/>
                    <a:pt x="358" y="17073"/>
                    <a:pt x="3246" y="23228"/>
                  </a:cubicBezTo>
                  <a:cubicBezTo>
                    <a:pt x="3246" y="23228"/>
                    <a:pt x="0" y="23228"/>
                    <a:pt x="274" y="25504"/>
                  </a:cubicBezTo>
                  <a:cubicBezTo>
                    <a:pt x="367" y="26752"/>
                    <a:pt x="1334" y="27373"/>
                    <a:pt x="2331" y="27373"/>
                  </a:cubicBezTo>
                  <a:cubicBezTo>
                    <a:pt x="3152" y="27373"/>
                    <a:pt x="3994" y="26952"/>
                    <a:pt x="4384" y="26115"/>
                  </a:cubicBezTo>
                  <a:cubicBezTo>
                    <a:pt x="4384" y="26115"/>
                    <a:pt x="9126" y="31384"/>
                    <a:pt x="11423" y="32353"/>
                  </a:cubicBezTo>
                  <a:cubicBezTo>
                    <a:pt x="11479" y="32375"/>
                    <a:pt x="11547" y="32386"/>
                    <a:pt x="11627" y="32386"/>
                  </a:cubicBezTo>
                  <a:cubicBezTo>
                    <a:pt x="14811" y="32386"/>
                    <a:pt x="36721" y="15558"/>
                    <a:pt x="36968" y="14797"/>
                  </a:cubicBezTo>
                  <a:cubicBezTo>
                    <a:pt x="37242" y="13996"/>
                    <a:pt x="35050" y="7842"/>
                    <a:pt x="32752" y="5924"/>
                  </a:cubicBezTo>
                  <a:cubicBezTo>
                    <a:pt x="32752" y="5924"/>
                    <a:pt x="34691" y="3205"/>
                    <a:pt x="32752" y="1709"/>
                  </a:cubicBezTo>
                  <a:cubicBezTo>
                    <a:pt x="32325" y="1395"/>
                    <a:pt x="31924" y="1272"/>
                    <a:pt x="31557" y="1272"/>
                  </a:cubicBezTo>
                  <a:cubicBezTo>
                    <a:pt x="30276" y="1272"/>
                    <a:pt x="29422" y="2763"/>
                    <a:pt x="29422" y="2763"/>
                  </a:cubicBezTo>
                  <a:cubicBezTo>
                    <a:pt x="29422" y="2763"/>
                    <a:pt x="24714" y="1"/>
                    <a:pt x="18877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10699;p62">
              <a:extLst>
                <a:ext uri="{FF2B5EF4-FFF2-40B4-BE49-F238E27FC236}">
                  <a16:creationId xmlns:a16="http://schemas.microsoft.com/office/drawing/2014/main" id="{E9928726-163A-4529-8EE5-F8FB2963567B}"/>
                </a:ext>
              </a:extLst>
            </p:cNvPr>
            <p:cNvSpPr/>
            <p:nvPr/>
          </p:nvSpPr>
          <p:spPr>
            <a:xfrm flipH="1">
              <a:off x="6929590" y="2126946"/>
              <a:ext cx="83937" cy="108071"/>
            </a:xfrm>
            <a:custGeom>
              <a:avLst/>
              <a:gdLst/>
              <a:ahLst/>
              <a:cxnLst/>
              <a:rect l="l" t="t" r="r" b="b"/>
              <a:pathLst>
                <a:path w="3078" h="3963" extrusionOk="0">
                  <a:moveTo>
                    <a:pt x="1" y="3878"/>
                  </a:moveTo>
                  <a:lnTo>
                    <a:pt x="106" y="3963"/>
                  </a:lnTo>
                  <a:lnTo>
                    <a:pt x="1" y="3878"/>
                  </a:lnTo>
                  <a:close/>
                  <a:moveTo>
                    <a:pt x="1" y="3794"/>
                  </a:moveTo>
                  <a:lnTo>
                    <a:pt x="1" y="3878"/>
                  </a:lnTo>
                  <a:lnTo>
                    <a:pt x="1" y="3794"/>
                  </a:lnTo>
                  <a:close/>
                  <a:moveTo>
                    <a:pt x="1" y="3794"/>
                  </a:moveTo>
                  <a:lnTo>
                    <a:pt x="1" y="3794"/>
                  </a:lnTo>
                  <a:lnTo>
                    <a:pt x="1" y="3794"/>
                  </a:lnTo>
                  <a:close/>
                  <a:moveTo>
                    <a:pt x="1" y="3794"/>
                  </a:moveTo>
                  <a:lnTo>
                    <a:pt x="1" y="3794"/>
                  </a:lnTo>
                  <a:lnTo>
                    <a:pt x="1" y="3794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04"/>
                  </a:moveTo>
                  <a:lnTo>
                    <a:pt x="1" y="3604"/>
                  </a:lnTo>
                  <a:lnTo>
                    <a:pt x="1" y="3604"/>
                  </a:lnTo>
                  <a:close/>
                  <a:moveTo>
                    <a:pt x="1" y="3520"/>
                  </a:moveTo>
                  <a:lnTo>
                    <a:pt x="1" y="3520"/>
                  </a:lnTo>
                  <a:lnTo>
                    <a:pt x="1" y="3520"/>
                  </a:lnTo>
                  <a:close/>
                  <a:moveTo>
                    <a:pt x="1" y="3520"/>
                  </a:moveTo>
                  <a:lnTo>
                    <a:pt x="1" y="3520"/>
                  </a:lnTo>
                  <a:lnTo>
                    <a:pt x="1" y="3520"/>
                  </a:lnTo>
                  <a:close/>
                  <a:moveTo>
                    <a:pt x="106" y="3520"/>
                  </a:moveTo>
                  <a:lnTo>
                    <a:pt x="1" y="3520"/>
                  </a:lnTo>
                  <a:lnTo>
                    <a:pt x="106" y="3520"/>
                  </a:lnTo>
                  <a:close/>
                  <a:moveTo>
                    <a:pt x="106" y="3520"/>
                  </a:moveTo>
                  <a:lnTo>
                    <a:pt x="106" y="3520"/>
                  </a:lnTo>
                  <a:lnTo>
                    <a:pt x="106" y="3520"/>
                  </a:lnTo>
                  <a:close/>
                  <a:moveTo>
                    <a:pt x="106" y="3520"/>
                  </a:moveTo>
                  <a:lnTo>
                    <a:pt x="106" y="3520"/>
                  </a:lnTo>
                  <a:lnTo>
                    <a:pt x="106" y="3520"/>
                  </a:lnTo>
                  <a:close/>
                  <a:moveTo>
                    <a:pt x="106" y="3520"/>
                  </a:moveTo>
                  <a:lnTo>
                    <a:pt x="106" y="3520"/>
                  </a:lnTo>
                  <a:lnTo>
                    <a:pt x="106" y="3520"/>
                  </a:lnTo>
                  <a:close/>
                  <a:moveTo>
                    <a:pt x="2467" y="190"/>
                  </a:moveTo>
                  <a:cubicBezTo>
                    <a:pt x="2635" y="633"/>
                    <a:pt x="2825" y="1160"/>
                    <a:pt x="3078" y="1687"/>
                  </a:cubicBezTo>
                  <a:lnTo>
                    <a:pt x="3078" y="1687"/>
                  </a:lnTo>
                  <a:cubicBezTo>
                    <a:pt x="2825" y="1160"/>
                    <a:pt x="2635" y="633"/>
                    <a:pt x="2467" y="190"/>
                  </a:cubicBezTo>
                  <a:close/>
                  <a:moveTo>
                    <a:pt x="2467" y="106"/>
                  </a:moveTo>
                  <a:lnTo>
                    <a:pt x="2467" y="190"/>
                  </a:lnTo>
                  <a:lnTo>
                    <a:pt x="2467" y="106"/>
                  </a:lnTo>
                  <a:close/>
                  <a:moveTo>
                    <a:pt x="2467" y="106"/>
                  </a:moveTo>
                  <a:lnTo>
                    <a:pt x="2467" y="106"/>
                  </a:lnTo>
                  <a:lnTo>
                    <a:pt x="2467" y="106"/>
                  </a:lnTo>
                  <a:close/>
                  <a:moveTo>
                    <a:pt x="2467" y="0"/>
                  </a:moveTo>
                  <a:lnTo>
                    <a:pt x="2467" y="106"/>
                  </a:lnTo>
                  <a:lnTo>
                    <a:pt x="2467" y="0"/>
                  </a:lnTo>
                  <a:close/>
                  <a:moveTo>
                    <a:pt x="2382" y="0"/>
                  </a:moveTo>
                  <a:lnTo>
                    <a:pt x="2382" y="0"/>
                  </a:lnTo>
                  <a:close/>
                </a:path>
              </a:pathLst>
            </a:custGeom>
            <a:solidFill>
              <a:srgbClr val="E5D9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0700;p62">
              <a:extLst>
                <a:ext uri="{FF2B5EF4-FFF2-40B4-BE49-F238E27FC236}">
                  <a16:creationId xmlns:a16="http://schemas.microsoft.com/office/drawing/2014/main" id="{7F70DFA0-7BB5-4633-AB3C-592F3BB5D1A3}"/>
                </a:ext>
              </a:extLst>
            </p:cNvPr>
            <p:cNvSpPr/>
            <p:nvPr/>
          </p:nvSpPr>
          <p:spPr>
            <a:xfrm flipH="1">
              <a:off x="6311734" y="1866000"/>
              <a:ext cx="701793" cy="500650"/>
            </a:xfrm>
            <a:custGeom>
              <a:avLst/>
              <a:gdLst/>
              <a:ahLst/>
              <a:cxnLst/>
              <a:rect l="l" t="t" r="r" b="b"/>
              <a:pathLst>
                <a:path w="25735" h="18359" extrusionOk="0">
                  <a:moveTo>
                    <a:pt x="23374" y="8958"/>
                  </a:moveTo>
                  <a:cubicBezTo>
                    <a:pt x="23016" y="9317"/>
                    <a:pt x="22573" y="9569"/>
                    <a:pt x="22131" y="9759"/>
                  </a:cubicBezTo>
                  <a:cubicBezTo>
                    <a:pt x="22405" y="10623"/>
                    <a:pt x="22489" y="11424"/>
                    <a:pt x="22489" y="12309"/>
                  </a:cubicBezTo>
                  <a:cubicBezTo>
                    <a:pt x="23627" y="11508"/>
                    <a:pt x="24681" y="10813"/>
                    <a:pt x="25735" y="10096"/>
                  </a:cubicBezTo>
                  <a:cubicBezTo>
                    <a:pt x="24681" y="9843"/>
                    <a:pt x="23985" y="9401"/>
                    <a:pt x="23374" y="8958"/>
                  </a:cubicBezTo>
                  <a:close/>
                  <a:moveTo>
                    <a:pt x="7377" y="1"/>
                  </a:moveTo>
                  <a:cubicBezTo>
                    <a:pt x="7377" y="717"/>
                    <a:pt x="7293" y="1771"/>
                    <a:pt x="6598" y="2720"/>
                  </a:cubicBezTo>
                  <a:cubicBezTo>
                    <a:pt x="5375" y="4406"/>
                    <a:pt x="3352" y="4574"/>
                    <a:pt x="3352" y="4574"/>
                  </a:cubicBezTo>
                  <a:cubicBezTo>
                    <a:pt x="3268" y="5101"/>
                    <a:pt x="3078" y="6598"/>
                    <a:pt x="1940" y="6851"/>
                  </a:cubicBezTo>
                  <a:cubicBezTo>
                    <a:pt x="1940" y="7736"/>
                    <a:pt x="2108" y="8705"/>
                    <a:pt x="2382" y="9569"/>
                  </a:cubicBezTo>
                  <a:lnTo>
                    <a:pt x="2467" y="9569"/>
                  </a:lnTo>
                  <a:lnTo>
                    <a:pt x="2467" y="9675"/>
                  </a:lnTo>
                  <a:lnTo>
                    <a:pt x="2467" y="9759"/>
                  </a:lnTo>
                  <a:cubicBezTo>
                    <a:pt x="2635" y="10202"/>
                    <a:pt x="2825" y="10729"/>
                    <a:pt x="3078" y="11256"/>
                  </a:cubicBezTo>
                  <a:cubicBezTo>
                    <a:pt x="2909" y="11256"/>
                    <a:pt x="275" y="11256"/>
                    <a:pt x="106" y="13089"/>
                  </a:cubicBezTo>
                  <a:lnTo>
                    <a:pt x="1" y="13089"/>
                  </a:lnTo>
                  <a:lnTo>
                    <a:pt x="1" y="13173"/>
                  </a:lnTo>
                  <a:lnTo>
                    <a:pt x="1" y="13258"/>
                  </a:lnTo>
                  <a:lnTo>
                    <a:pt x="1" y="13363"/>
                  </a:lnTo>
                  <a:lnTo>
                    <a:pt x="1" y="13447"/>
                  </a:lnTo>
                  <a:lnTo>
                    <a:pt x="106" y="13532"/>
                  </a:lnTo>
                  <a:cubicBezTo>
                    <a:pt x="190" y="14754"/>
                    <a:pt x="1160" y="15471"/>
                    <a:pt x="2108" y="15471"/>
                  </a:cubicBezTo>
                  <a:cubicBezTo>
                    <a:pt x="2994" y="15471"/>
                    <a:pt x="3794" y="15028"/>
                    <a:pt x="4216" y="14143"/>
                  </a:cubicBezTo>
                  <a:cubicBezTo>
                    <a:pt x="4216" y="14143"/>
                    <a:pt x="6429" y="16525"/>
                    <a:pt x="8431" y="18358"/>
                  </a:cubicBezTo>
                  <a:cubicBezTo>
                    <a:pt x="9590" y="16693"/>
                    <a:pt x="10012" y="14417"/>
                    <a:pt x="10644" y="12204"/>
                  </a:cubicBezTo>
                  <a:lnTo>
                    <a:pt x="10644" y="12204"/>
                  </a:lnTo>
                  <a:cubicBezTo>
                    <a:pt x="9590" y="12836"/>
                    <a:pt x="8347" y="13173"/>
                    <a:pt x="7483" y="13173"/>
                  </a:cubicBezTo>
                  <a:cubicBezTo>
                    <a:pt x="6850" y="13173"/>
                    <a:pt x="6324" y="13005"/>
                    <a:pt x="6071" y="12562"/>
                  </a:cubicBezTo>
                  <a:cubicBezTo>
                    <a:pt x="4490" y="10096"/>
                    <a:pt x="9063" y="5987"/>
                    <a:pt x="12035" y="5987"/>
                  </a:cubicBezTo>
                  <a:cubicBezTo>
                    <a:pt x="12752" y="5987"/>
                    <a:pt x="13447" y="6239"/>
                    <a:pt x="13890" y="6851"/>
                  </a:cubicBezTo>
                  <a:cubicBezTo>
                    <a:pt x="14944" y="6155"/>
                    <a:pt x="16082" y="5797"/>
                    <a:pt x="17051" y="5797"/>
                  </a:cubicBezTo>
                  <a:cubicBezTo>
                    <a:pt x="17136" y="5460"/>
                    <a:pt x="17220" y="5186"/>
                    <a:pt x="17304" y="4933"/>
                  </a:cubicBezTo>
                  <a:cubicBezTo>
                    <a:pt x="13700" y="3963"/>
                    <a:pt x="10370" y="2298"/>
                    <a:pt x="7377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0701;p62">
              <a:extLst>
                <a:ext uri="{FF2B5EF4-FFF2-40B4-BE49-F238E27FC236}">
                  <a16:creationId xmlns:a16="http://schemas.microsoft.com/office/drawing/2014/main" id="{8C57EF8E-62B5-4D04-B971-E116D6B81602}"/>
                </a:ext>
              </a:extLst>
            </p:cNvPr>
            <p:cNvSpPr/>
            <p:nvPr/>
          </p:nvSpPr>
          <p:spPr>
            <a:xfrm flipH="1">
              <a:off x="6359429" y="1444733"/>
              <a:ext cx="153476" cy="112680"/>
            </a:xfrm>
            <a:custGeom>
              <a:avLst/>
              <a:gdLst/>
              <a:ahLst/>
              <a:cxnLst/>
              <a:rect l="l" t="t" r="r" b="b"/>
              <a:pathLst>
                <a:path w="5628" h="4132" extrusionOk="0">
                  <a:moveTo>
                    <a:pt x="0" y="0"/>
                  </a:moveTo>
                  <a:lnTo>
                    <a:pt x="0" y="0"/>
                  </a:lnTo>
                  <a:cubicBezTo>
                    <a:pt x="1138" y="611"/>
                    <a:pt x="1496" y="1749"/>
                    <a:pt x="1496" y="1749"/>
                  </a:cubicBezTo>
                  <a:cubicBezTo>
                    <a:pt x="1665" y="1665"/>
                    <a:pt x="1939" y="1665"/>
                    <a:pt x="2192" y="1581"/>
                  </a:cubicBezTo>
                  <a:cubicBezTo>
                    <a:pt x="1855" y="1054"/>
                    <a:pt x="1243" y="169"/>
                    <a:pt x="0" y="0"/>
                  </a:cubicBezTo>
                  <a:close/>
                  <a:moveTo>
                    <a:pt x="3604" y="1939"/>
                  </a:moveTo>
                  <a:lnTo>
                    <a:pt x="3604" y="1939"/>
                  </a:lnTo>
                  <a:cubicBezTo>
                    <a:pt x="4131" y="2276"/>
                    <a:pt x="4489" y="2888"/>
                    <a:pt x="4489" y="3604"/>
                  </a:cubicBezTo>
                  <a:cubicBezTo>
                    <a:pt x="4489" y="3688"/>
                    <a:pt x="4489" y="3773"/>
                    <a:pt x="4405" y="3941"/>
                  </a:cubicBezTo>
                  <a:cubicBezTo>
                    <a:pt x="4742" y="4047"/>
                    <a:pt x="5185" y="4047"/>
                    <a:pt x="5459" y="4131"/>
                  </a:cubicBezTo>
                  <a:cubicBezTo>
                    <a:pt x="5627" y="2993"/>
                    <a:pt x="4742" y="2023"/>
                    <a:pt x="3604" y="1939"/>
                  </a:cubicBezTo>
                  <a:close/>
                </a:path>
              </a:pathLst>
            </a:custGeom>
            <a:solidFill>
              <a:srgbClr val="E4D4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0702;p62">
              <a:extLst>
                <a:ext uri="{FF2B5EF4-FFF2-40B4-BE49-F238E27FC236}">
                  <a16:creationId xmlns:a16="http://schemas.microsoft.com/office/drawing/2014/main" id="{32DC24D5-02AC-4BAC-83D8-E73C3845CDD8}"/>
                </a:ext>
              </a:extLst>
            </p:cNvPr>
            <p:cNvSpPr/>
            <p:nvPr/>
          </p:nvSpPr>
          <p:spPr>
            <a:xfrm flipH="1">
              <a:off x="6364037" y="1552204"/>
              <a:ext cx="462690" cy="313823"/>
            </a:xfrm>
            <a:custGeom>
              <a:avLst/>
              <a:gdLst/>
              <a:ahLst/>
              <a:cxnLst/>
              <a:rect l="l" t="t" r="r" b="b"/>
              <a:pathLst>
                <a:path w="16967" h="11508" extrusionOk="0">
                  <a:moveTo>
                    <a:pt x="15913" y="0"/>
                  </a:moveTo>
                  <a:cubicBezTo>
                    <a:pt x="15913" y="106"/>
                    <a:pt x="15913" y="274"/>
                    <a:pt x="15808" y="359"/>
                  </a:cubicBezTo>
                  <a:cubicBezTo>
                    <a:pt x="15386" y="1412"/>
                    <a:pt x="14417" y="1581"/>
                    <a:pt x="13890" y="1581"/>
                  </a:cubicBezTo>
                  <a:lnTo>
                    <a:pt x="13278" y="1581"/>
                  </a:lnTo>
                  <a:cubicBezTo>
                    <a:pt x="13278" y="1581"/>
                    <a:pt x="12751" y="3689"/>
                    <a:pt x="10981" y="4047"/>
                  </a:cubicBezTo>
                  <a:cubicBezTo>
                    <a:pt x="10539" y="4131"/>
                    <a:pt x="10201" y="4216"/>
                    <a:pt x="9843" y="4216"/>
                  </a:cubicBezTo>
                  <a:cubicBezTo>
                    <a:pt x="8705" y="4216"/>
                    <a:pt x="8094" y="3794"/>
                    <a:pt x="8094" y="3794"/>
                  </a:cubicBezTo>
                  <a:cubicBezTo>
                    <a:pt x="8094" y="3794"/>
                    <a:pt x="7735" y="6155"/>
                    <a:pt x="6323" y="6597"/>
                  </a:cubicBezTo>
                  <a:cubicBezTo>
                    <a:pt x="5986" y="6681"/>
                    <a:pt x="5628" y="6681"/>
                    <a:pt x="5375" y="6681"/>
                  </a:cubicBezTo>
                  <a:cubicBezTo>
                    <a:pt x="4490" y="6681"/>
                    <a:pt x="4047" y="6323"/>
                    <a:pt x="4047" y="6323"/>
                  </a:cubicBezTo>
                  <a:cubicBezTo>
                    <a:pt x="4047" y="6323"/>
                    <a:pt x="3878" y="7904"/>
                    <a:pt x="2740" y="8958"/>
                  </a:cubicBezTo>
                  <a:cubicBezTo>
                    <a:pt x="1581" y="9843"/>
                    <a:pt x="106" y="9927"/>
                    <a:pt x="0" y="10011"/>
                  </a:cubicBezTo>
                  <a:cubicBezTo>
                    <a:pt x="0" y="10117"/>
                    <a:pt x="190" y="10454"/>
                    <a:pt x="190" y="10897"/>
                  </a:cubicBezTo>
                  <a:cubicBezTo>
                    <a:pt x="190" y="11065"/>
                    <a:pt x="106" y="11171"/>
                    <a:pt x="106" y="11255"/>
                  </a:cubicBezTo>
                  <a:cubicBezTo>
                    <a:pt x="274" y="11339"/>
                    <a:pt x="359" y="11424"/>
                    <a:pt x="527" y="11508"/>
                  </a:cubicBezTo>
                  <a:cubicBezTo>
                    <a:pt x="527" y="11065"/>
                    <a:pt x="359" y="10812"/>
                    <a:pt x="359" y="10812"/>
                  </a:cubicBezTo>
                  <a:cubicBezTo>
                    <a:pt x="359" y="10812"/>
                    <a:pt x="1939" y="10728"/>
                    <a:pt x="3162" y="9674"/>
                  </a:cubicBezTo>
                  <a:cubicBezTo>
                    <a:pt x="4405" y="8705"/>
                    <a:pt x="4574" y="7040"/>
                    <a:pt x="4574" y="7040"/>
                  </a:cubicBezTo>
                  <a:cubicBezTo>
                    <a:pt x="4574" y="7040"/>
                    <a:pt x="5101" y="7377"/>
                    <a:pt x="5986" y="7377"/>
                  </a:cubicBezTo>
                  <a:cubicBezTo>
                    <a:pt x="6239" y="7377"/>
                    <a:pt x="6597" y="7377"/>
                    <a:pt x="6956" y="7208"/>
                  </a:cubicBezTo>
                  <a:cubicBezTo>
                    <a:pt x="8431" y="6850"/>
                    <a:pt x="8789" y="4405"/>
                    <a:pt x="8789" y="4405"/>
                  </a:cubicBezTo>
                  <a:cubicBezTo>
                    <a:pt x="8789" y="4405"/>
                    <a:pt x="9485" y="4742"/>
                    <a:pt x="10644" y="4742"/>
                  </a:cubicBezTo>
                  <a:cubicBezTo>
                    <a:pt x="10981" y="4742"/>
                    <a:pt x="11339" y="4742"/>
                    <a:pt x="11782" y="4658"/>
                  </a:cubicBezTo>
                  <a:cubicBezTo>
                    <a:pt x="13616" y="4321"/>
                    <a:pt x="14227" y="2024"/>
                    <a:pt x="14227" y="2024"/>
                  </a:cubicBezTo>
                  <a:cubicBezTo>
                    <a:pt x="14227" y="2024"/>
                    <a:pt x="14501" y="2108"/>
                    <a:pt x="14754" y="2108"/>
                  </a:cubicBezTo>
                  <a:cubicBezTo>
                    <a:pt x="15386" y="2108"/>
                    <a:pt x="16334" y="1855"/>
                    <a:pt x="16861" y="801"/>
                  </a:cubicBezTo>
                  <a:cubicBezTo>
                    <a:pt x="16967" y="633"/>
                    <a:pt x="16967" y="443"/>
                    <a:pt x="16967" y="190"/>
                  </a:cubicBezTo>
                  <a:cubicBezTo>
                    <a:pt x="16693" y="106"/>
                    <a:pt x="16250" y="106"/>
                    <a:pt x="15913" y="0"/>
                  </a:cubicBezTo>
                  <a:close/>
                </a:path>
              </a:pathLst>
            </a:custGeom>
            <a:solidFill>
              <a:srgbClr val="EBA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0703;p62">
              <a:extLst>
                <a:ext uri="{FF2B5EF4-FFF2-40B4-BE49-F238E27FC236}">
                  <a16:creationId xmlns:a16="http://schemas.microsoft.com/office/drawing/2014/main" id="{A87A02AF-EE44-4D51-8235-F582399ACCE9}"/>
                </a:ext>
              </a:extLst>
            </p:cNvPr>
            <p:cNvSpPr/>
            <p:nvPr/>
          </p:nvSpPr>
          <p:spPr>
            <a:xfrm flipH="1">
              <a:off x="6622666" y="1506799"/>
              <a:ext cx="452927" cy="414422"/>
            </a:xfrm>
            <a:custGeom>
              <a:avLst/>
              <a:gdLst/>
              <a:ahLst/>
              <a:cxnLst/>
              <a:rect l="l" t="t" r="r" b="b"/>
              <a:pathLst>
                <a:path w="16609" h="15197" extrusionOk="0">
                  <a:moveTo>
                    <a:pt x="16166" y="0"/>
                  </a:moveTo>
                  <a:cubicBezTo>
                    <a:pt x="16419" y="190"/>
                    <a:pt x="16608" y="274"/>
                    <a:pt x="16608" y="274"/>
                  </a:cubicBezTo>
                  <a:lnTo>
                    <a:pt x="16608" y="190"/>
                  </a:lnTo>
                  <a:cubicBezTo>
                    <a:pt x="16503" y="85"/>
                    <a:pt x="16334" y="0"/>
                    <a:pt x="16166" y="0"/>
                  </a:cubicBezTo>
                  <a:close/>
                  <a:moveTo>
                    <a:pt x="2551" y="10981"/>
                  </a:moveTo>
                  <a:cubicBezTo>
                    <a:pt x="2551" y="11339"/>
                    <a:pt x="2635" y="11592"/>
                    <a:pt x="2719" y="11866"/>
                  </a:cubicBezTo>
                  <a:cubicBezTo>
                    <a:pt x="2909" y="11950"/>
                    <a:pt x="2993" y="11950"/>
                    <a:pt x="2993" y="11950"/>
                  </a:cubicBezTo>
                  <a:cubicBezTo>
                    <a:pt x="2993" y="11950"/>
                    <a:pt x="2719" y="11592"/>
                    <a:pt x="2551" y="10981"/>
                  </a:cubicBezTo>
                  <a:close/>
                  <a:moveTo>
                    <a:pt x="274" y="13615"/>
                  </a:moveTo>
                  <a:cubicBezTo>
                    <a:pt x="0" y="14227"/>
                    <a:pt x="359" y="14754"/>
                    <a:pt x="696" y="15196"/>
                  </a:cubicBezTo>
                  <a:cubicBezTo>
                    <a:pt x="1139" y="15028"/>
                    <a:pt x="1497" y="14943"/>
                    <a:pt x="1666" y="14943"/>
                  </a:cubicBezTo>
                  <a:cubicBezTo>
                    <a:pt x="1497" y="14838"/>
                    <a:pt x="527" y="14311"/>
                    <a:pt x="274" y="13615"/>
                  </a:cubicBezTo>
                  <a:close/>
                </a:path>
              </a:pathLst>
            </a:custGeom>
            <a:solidFill>
              <a:srgbClr val="B113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0704;p62">
              <a:extLst>
                <a:ext uri="{FF2B5EF4-FFF2-40B4-BE49-F238E27FC236}">
                  <a16:creationId xmlns:a16="http://schemas.microsoft.com/office/drawing/2014/main" id="{6E519812-77B6-451B-B6B1-199E773FDD0A}"/>
                </a:ext>
              </a:extLst>
            </p:cNvPr>
            <p:cNvSpPr/>
            <p:nvPr/>
          </p:nvSpPr>
          <p:spPr>
            <a:xfrm flipH="1">
              <a:off x="7056614" y="1961990"/>
              <a:ext cx="21271" cy="40823"/>
            </a:xfrm>
            <a:custGeom>
              <a:avLst/>
              <a:gdLst/>
              <a:ahLst/>
              <a:cxnLst/>
              <a:rect l="l" t="t" r="r" b="b"/>
              <a:pathLst>
                <a:path w="780" h="1497" extrusionOk="0">
                  <a:moveTo>
                    <a:pt x="169" y="1"/>
                  </a:moveTo>
                  <a:cubicBezTo>
                    <a:pt x="84" y="169"/>
                    <a:pt x="0" y="443"/>
                    <a:pt x="84" y="696"/>
                  </a:cubicBezTo>
                  <a:cubicBezTo>
                    <a:pt x="169" y="1139"/>
                    <a:pt x="358" y="1413"/>
                    <a:pt x="696" y="1497"/>
                  </a:cubicBezTo>
                  <a:cubicBezTo>
                    <a:pt x="696" y="1139"/>
                    <a:pt x="696" y="780"/>
                    <a:pt x="780" y="443"/>
                  </a:cubicBezTo>
                  <a:cubicBezTo>
                    <a:pt x="527" y="443"/>
                    <a:pt x="358" y="254"/>
                    <a:pt x="169" y="1"/>
                  </a:cubicBezTo>
                  <a:close/>
                </a:path>
              </a:pathLst>
            </a:custGeom>
            <a:solidFill>
              <a:srgbClr val="1922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0705;p62">
              <a:extLst>
                <a:ext uri="{FF2B5EF4-FFF2-40B4-BE49-F238E27FC236}">
                  <a16:creationId xmlns:a16="http://schemas.microsoft.com/office/drawing/2014/main" id="{5ABDB058-D1F7-4639-BCC4-7E1DCE9ECFDF}"/>
                </a:ext>
              </a:extLst>
            </p:cNvPr>
            <p:cNvSpPr/>
            <p:nvPr/>
          </p:nvSpPr>
          <p:spPr>
            <a:xfrm flipH="1">
              <a:off x="6960623" y="1971753"/>
              <a:ext cx="98308" cy="81074"/>
            </a:xfrm>
            <a:custGeom>
              <a:avLst/>
              <a:gdLst/>
              <a:ahLst/>
              <a:cxnLst/>
              <a:rect l="l" t="t" r="r" b="b"/>
              <a:pathLst>
                <a:path w="3605" h="2973" extrusionOk="0">
                  <a:moveTo>
                    <a:pt x="1055" y="1"/>
                  </a:moveTo>
                  <a:cubicBezTo>
                    <a:pt x="1055" y="1"/>
                    <a:pt x="717" y="85"/>
                    <a:pt x="359" y="85"/>
                  </a:cubicBezTo>
                  <a:lnTo>
                    <a:pt x="85" y="85"/>
                  </a:lnTo>
                  <a:cubicBezTo>
                    <a:pt x="1" y="422"/>
                    <a:pt x="1" y="781"/>
                    <a:pt x="1" y="1139"/>
                  </a:cubicBezTo>
                  <a:lnTo>
                    <a:pt x="359" y="1139"/>
                  </a:lnTo>
                  <a:cubicBezTo>
                    <a:pt x="802" y="1139"/>
                    <a:pt x="1139" y="1055"/>
                    <a:pt x="1139" y="1055"/>
                  </a:cubicBezTo>
                  <a:cubicBezTo>
                    <a:pt x="1139" y="1055"/>
                    <a:pt x="1497" y="2888"/>
                    <a:pt x="2994" y="2973"/>
                  </a:cubicBezTo>
                  <a:lnTo>
                    <a:pt x="3605" y="2973"/>
                  </a:lnTo>
                  <a:cubicBezTo>
                    <a:pt x="3520" y="2635"/>
                    <a:pt x="3520" y="2193"/>
                    <a:pt x="3520" y="1835"/>
                  </a:cubicBezTo>
                  <a:cubicBezTo>
                    <a:pt x="3352" y="1835"/>
                    <a:pt x="3162" y="1919"/>
                    <a:pt x="2994" y="1919"/>
                  </a:cubicBezTo>
                  <a:lnTo>
                    <a:pt x="2825" y="1919"/>
                  </a:lnTo>
                  <a:cubicBezTo>
                    <a:pt x="1413" y="1750"/>
                    <a:pt x="1055" y="1"/>
                    <a:pt x="1055" y="1"/>
                  </a:cubicBezTo>
                  <a:close/>
                </a:path>
              </a:pathLst>
            </a:custGeom>
            <a:solidFill>
              <a:srgbClr val="E4D4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0706;p62">
              <a:extLst>
                <a:ext uri="{FF2B5EF4-FFF2-40B4-BE49-F238E27FC236}">
                  <a16:creationId xmlns:a16="http://schemas.microsoft.com/office/drawing/2014/main" id="{9D4C42EF-59C0-462B-B57A-6955D8E8DF25}"/>
                </a:ext>
              </a:extLst>
            </p:cNvPr>
            <p:cNvSpPr/>
            <p:nvPr/>
          </p:nvSpPr>
          <p:spPr>
            <a:xfrm flipH="1">
              <a:off x="6960623" y="2021766"/>
              <a:ext cx="2318" cy="31061"/>
            </a:xfrm>
            <a:custGeom>
              <a:avLst/>
              <a:gdLst/>
              <a:ahLst/>
              <a:cxnLst/>
              <a:rect l="l" t="t" r="r" b="b"/>
              <a:pathLst>
                <a:path w="85" h="113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59"/>
                    <a:pt x="0" y="801"/>
                    <a:pt x="85" y="1139"/>
                  </a:cubicBezTo>
                  <a:lnTo>
                    <a:pt x="85" y="1139"/>
                  </a:lnTo>
                  <a:cubicBezTo>
                    <a:pt x="0" y="801"/>
                    <a:pt x="0" y="359"/>
                    <a:pt x="0" y="1"/>
                  </a:cubicBezTo>
                  <a:close/>
                </a:path>
              </a:pathLst>
            </a:custGeom>
            <a:solidFill>
              <a:srgbClr val="EBA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0707;p62">
              <a:extLst>
                <a:ext uri="{FF2B5EF4-FFF2-40B4-BE49-F238E27FC236}">
                  <a16:creationId xmlns:a16="http://schemas.microsoft.com/office/drawing/2014/main" id="{A47D1D09-4A62-445E-8A75-D057169A878A}"/>
                </a:ext>
              </a:extLst>
            </p:cNvPr>
            <p:cNvSpPr/>
            <p:nvPr/>
          </p:nvSpPr>
          <p:spPr>
            <a:xfrm flipH="1">
              <a:off x="6812329" y="1859100"/>
              <a:ext cx="150612" cy="193726"/>
            </a:xfrm>
            <a:custGeom>
              <a:avLst/>
              <a:gdLst/>
              <a:ahLst/>
              <a:cxnLst/>
              <a:rect l="l" t="t" r="r" b="b"/>
              <a:pathLst>
                <a:path w="5523" h="7104" extrusionOk="0">
                  <a:moveTo>
                    <a:pt x="5101" y="1"/>
                  </a:moveTo>
                  <a:cubicBezTo>
                    <a:pt x="5101" y="612"/>
                    <a:pt x="4911" y="1308"/>
                    <a:pt x="4384" y="2024"/>
                  </a:cubicBezTo>
                  <a:cubicBezTo>
                    <a:pt x="3246" y="3605"/>
                    <a:pt x="1223" y="3774"/>
                    <a:pt x="1223" y="3774"/>
                  </a:cubicBezTo>
                  <a:cubicBezTo>
                    <a:pt x="1223" y="4301"/>
                    <a:pt x="1054" y="5607"/>
                    <a:pt x="0" y="5966"/>
                  </a:cubicBezTo>
                  <a:cubicBezTo>
                    <a:pt x="0" y="6324"/>
                    <a:pt x="0" y="6766"/>
                    <a:pt x="85" y="7104"/>
                  </a:cubicBezTo>
                  <a:cubicBezTo>
                    <a:pt x="1223" y="6851"/>
                    <a:pt x="1413" y="5354"/>
                    <a:pt x="1497" y="4827"/>
                  </a:cubicBezTo>
                  <a:cubicBezTo>
                    <a:pt x="1497" y="4827"/>
                    <a:pt x="3520" y="4659"/>
                    <a:pt x="4743" y="2973"/>
                  </a:cubicBezTo>
                  <a:cubicBezTo>
                    <a:pt x="5438" y="2024"/>
                    <a:pt x="5522" y="970"/>
                    <a:pt x="5522" y="254"/>
                  </a:cubicBezTo>
                  <a:cubicBezTo>
                    <a:pt x="5354" y="170"/>
                    <a:pt x="5269" y="85"/>
                    <a:pt x="5101" y="1"/>
                  </a:cubicBezTo>
                  <a:close/>
                </a:path>
              </a:pathLst>
            </a:custGeom>
            <a:solidFill>
              <a:srgbClr val="E8A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0708;p62">
              <a:extLst>
                <a:ext uri="{FF2B5EF4-FFF2-40B4-BE49-F238E27FC236}">
                  <a16:creationId xmlns:a16="http://schemas.microsoft.com/office/drawing/2014/main" id="{1A42F09F-DE68-495B-A98D-DA37A7BF0945}"/>
                </a:ext>
              </a:extLst>
            </p:cNvPr>
            <p:cNvSpPr/>
            <p:nvPr/>
          </p:nvSpPr>
          <p:spPr>
            <a:xfrm flipH="1">
              <a:off x="6379527" y="1437206"/>
              <a:ext cx="708147" cy="584887"/>
            </a:xfrm>
            <a:custGeom>
              <a:avLst/>
              <a:gdLst/>
              <a:ahLst/>
              <a:cxnLst/>
              <a:rect l="l" t="t" r="r" b="b"/>
              <a:pathLst>
                <a:path w="25968" h="21448" extrusionOk="0">
                  <a:moveTo>
                    <a:pt x="19853" y="0"/>
                  </a:moveTo>
                  <a:cubicBezTo>
                    <a:pt x="17891" y="0"/>
                    <a:pt x="17051" y="2826"/>
                    <a:pt x="17051" y="2826"/>
                  </a:cubicBezTo>
                  <a:cubicBezTo>
                    <a:pt x="17051" y="2826"/>
                    <a:pt x="15951" y="1902"/>
                    <a:pt x="14766" y="1902"/>
                  </a:cubicBezTo>
                  <a:cubicBezTo>
                    <a:pt x="14531" y="1902"/>
                    <a:pt x="14292" y="1938"/>
                    <a:pt x="14059" y="2025"/>
                  </a:cubicBezTo>
                  <a:cubicBezTo>
                    <a:pt x="12562" y="2637"/>
                    <a:pt x="13173" y="4744"/>
                    <a:pt x="13173" y="4744"/>
                  </a:cubicBezTo>
                  <a:cubicBezTo>
                    <a:pt x="13173" y="4744"/>
                    <a:pt x="12189" y="4212"/>
                    <a:pt x="11148" y="4212"/>
                  </a:cubicBezTo>
                  <a:cubicBezTo>
                    <a:pt x="10666" y="4212"/>
                    <a:pt x="10173" y="4326"/>
                    <a:pt x="9759" y="4660"/>
                  </a:cubicBezTo>
                  <a:cubicBezTo>
                    <a:pt x="8431" y="5629"/>
                    <a:pt x="9232" y="7906"/>
                    <a:pt x="9232" y="7906"/>
                  </a:cubicBezTo>
                  <a:cubicBezTo>
                    <a:pt x="9232" y="7906"/>
                    <a:pt x="8672" y="7346"/>
                    <a:pt x="7822" y="7346"/>
                  </a:cubicBezTo>
                  <a:cubicBezTo>
                    <a:pt x="7460" y="7346"/>
                    <a:pt x="7045" y="7447"/>
                    <a:pt x="6598" y="7737"/>
                  </a:cubicBezTo>
                  <a:cubicBezTo>
                    <a:pt x="5186" y="8707"/>
                    <a:pt x="5881" y="10898"/>
                    <a:pt x="5881" y="10898"/>
                  </a:cubicBezTo>
                  <a:cubicBezTo>
                    <a:pt x="5881" y="10898"/>
                    <a:pt x="5384" y="10584"/>
                    <a:pt x="4761" y="10584"/>
                  </a:cubicBezTo>
                  <a:cubicBezTo>
                    <a:pt x="4244" y="10584"/>
                    <a:pt x="3640" y="10801"/>
                    <a:pt x="3162" y="11594"/>
                  </a:cubicBezTo>
                  <a:cubicBezTo>
                    <a:pt x="2467" y="13006"/>
                    <a:pt x="3436" y="14502"/>
                    <a:pt x="3436" y="14502"/>
                  </a:cubicBezTo>
                  <a:cubicBezTo>
                    <a:pt x="3436" y="14502"/>
                    <a:pt x="2921" y="14318"/>
                    <a:pt x="2326" y="14318"/>
                  </a:cubicBezTo>
                  <a:cubicBezTo>
                    <a:pt x="1767" y="14318"/>
                    <a:pt x="1139" y="14481"/>
                    <a:pt x="802" y="15114"/>
                  </a:cubicBezTo>
                  <a:cubicBezTo>
                    <a:pt x="1" y="16441"/>
                    <a:pt x="2109" y="17495"/>
                    <a:pt x="2109" y="17495"/>
                  </a:cubicBezTo>
                  <a:cubicBezTo>
                    <a:pt x="2109" y="17495"/>
                    <a:pt x="275" y="17664"/>
                    <a:pt x="443" y="18886"/>
                  </a:cubicBezTo>
                  <a:cubicBezTo>
                    <a:pt x="535" y="19559"/>
                    <a:pt x="1015" y="19714"/>
                    <a:pt x="1436" y="19714"/>
                  </a:cubicBezTo>
                  <a:cubicBezTo>
                    <a:pt x="1794" y="19714"/>
                    <a:pt x="2109" y="19603"/>
                    <a:pt x="2109" y="19603"/>
                  </a:cubicBezTo>
                  <a:cubicBezTo>
                    <a:pt x="2109" y="19603"/>
                    <a:pt x="2467" y="21352"/>
                    <a:pt x="3879" y="21437"/>
                  </a:cubicBezTo>
                  <a:cubicBezTo>
                    <a:pt x="3955" y="21444"/>
                    <a:pt x="4028" y="21448"/>
                    <a:pt x="4098" y="21448"/>
                  </a:cubicBezTo>
                  <a:cubicBezTo>
                    <a:pt x="5566" y="21448"/>
                    <a:pt x="5797" y="19828"/>
                    <a:pt x="5797" y="19245"/>
                  </a:cubicBezTo>
                  <a:cubicBezTo>
                    <a:pt x="5797" y="19245"/>
                    <a:pt x="7820" y="19076"/>
                    <a:pt x="8958" y="17495"/>
                  </a:cubicBezTo>
                  <a:cubicBezTo>
                    <a:pt x="10096" y="15915"/>
                    <a:pt x="9569" y="14144"/>
                    <a:pt x="9569" y="14144"/>
                  </a:cubicBezTo>
                  <a:cubicBezTo>
                    <a:pt x="9569" y="14144"/>
                    <a:pt x="11066" y="14144"/>
                    <a:pt x="12309" y="13090"/>
                  </a:cubicBezTo>
                  <a:cubicBezTo>
                    <a:pt x="13447" y="12121"/>
                    <a:pt x="13616" y="10540"/>
                    <a:pt x="13616" y="10540"/>
                  </a:cubicBezTo>
                  <a:cubicBezTo>
                    <a:pt x="13616" y="10540"/>
                    <a:pt x="14102" y="10924"/>
                    <a:pt x="15015" y="10924"/>
                  </a:cubicBezTo>
                  <a:cubicBezTo>
                    <a:pt x="15274" y="10924"/>
                    <a:pt x="15567" y="10893"/>
                    <a:pt x="15892" y="10814"/>
                  </a:cubicBezTo>
                  <a:cubicBezTo>
                    <a:pt x="17304" y="10372"/>
                    <a:pt x="17663" y="8011"/>
                    <a:pt x="17663" y="8011"/>
                  </a:cubicBezTo>
                  <a:cubicBezTo>
                    <a:pt x="17663" y="8011"/>
                    <a:pt x="18293" y="8377"/>
                    <a:pt x="19427" y="8377"/>
                  </a:cubicBezTo>
                  <a:cubicBezTo>
                    <a:pt x="19759" y="8377"/>
                    <a:pt x="20134" y="8345"/>
                    <a:pt x="20550" y="8264"/>
                  </a:cubicBezTo>
                  <a:cubicBezTo>
                    <a:pt x="22320" y="7906"/>
                    <a:pt x="22847" y="5714"/>
                    <a:pt x="22847" y="5714"/>
                  </a:cubicBezTo>
                  <a:cubicBezTo>
                    <a:pt x="22847" y="5714"/>
                    <a:pt x="23123" y="5793"/>
                    <a:pt x="23501" y="5793"/>
                  </a:cubicBezTo>
                  <a:cubicBezTo>
                    <a:pt x="24098" y="5793"/>
                    <a:pt x="24951" y="5595"/>
                    <a:pt x="25377" y="4576"/>
                  </a:cubicBezTo>
                  <a:cubicBezTo>
                    <a:pt x="25968" y="3202"/>
                    <a:pt x="24866" y="1828"/>
                    <a:pt x="23479" y="1828"/>
                  </a:cubicBezTo>
                  <a:cubicBezTo>
                    <a:pt x="23185" y="1828"/>
                    <a:pt x="22879" y="1889"/>
                    <a:pt x="22573" y="2025"/>
                  </a:cubicBezTo>
                  <a:cubicBezTo>
                    <a:pt x="22573" y="2025"/>
                    <a:pt x="21962" y="108"/>
                    <a:pt x="19939" y="2"/>
                  </a:cubicBezTo>
                  <a:cubicBezTo>
                    <a:pt x="19910" y="1"/>
                    <a:pt x="19881" y="0"/>
                    <a:pt x="19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0709;p62">
              <a:extLst>
                <a:ext uri="{FF2B5EF4-FFF2-40B4-BE49-F238E27FC236}">
                  <a16:creationId xmlns:a16="http://schemas.microsoft.com/office/drawing/2014/main" id="{DF0937EB-330F-4AD8-8B30-334715CE1EB0}"/>
                </a:ext>
              </a:extLst>
            </p:cNvPr>
            <p:cNvSpPr/>
            <p:nvPr/>
          </p:nvSpPr>
          <p:spPr>
            <a:xfrm flipH="1">
              <a:off x="7073276" y="1947619"/>
              <a:ext cx="2318" cy="14399"/>
            </a:xfrm>
            <a:custGeom>
              <a:avLst/>
              <a:gdLst/>
              <a:ahLst/>
              <a:cxnLst/>
              <a:rect l="l" t="t" r="r" b="b"/>
              <a:pathLst>
                <a:path w="85" h="528" extrusionOk="0">
                  <a:moveTo>
                    <a:pt x="0" y="1"/>
                  </a:moveTo>
                  <a:lnTo>
                    <a:pt x="0" y="169"/>
                  </a:lnTo>
                  <a:cubicBezTo>
                    <a:pt x="0" y="359"/>
                    <a:pt x="0" y="443"/>
                    <a:pt x="85" y="528"/>
                  </a:cubicBezTo>
                  <a:lnTo>
                    <a:pt x="85" y="528"/>
                  </a:lnTo>
                  <a:cubicBezTo>
                    <a:pt x="0" y="443"/>
                    <a:pt x="0" y="359"/>
                    <a:pt x="0" y="169"/>
                  </a:cubicBezTo>
                  <a:close/>
                </a:path>
              </a:pathLst>
            </a:custGeom>
            <a:solidFill>
              <a:srgbClr val="1A2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0710;p62">
              <a:extLst>
                <a:ext uri="{FF2B5EF4-FFF2-40B4-BE49-F238E27FC236}">
                  <a16:creationId xmlns:a16="http://schemas.microsoft.com/office/drawing/2014/main" id="{0BE4FA96-C429-4312-A5FF-A7904217C483}"/>
                </a:ext>
              </a:extLst>
            </p:cNvPr>
            <p:cNvSpPr/>
            <p:nvPr/>
          </p:nvSpPr>
          <p:spPr>
            <a:xfrm flipH="1">
              <a:off x="7068094" y="1866000"/>
              <a:ext cx="2891" cy="12108"/>
            </a:xfrm>
            <a:custGeom>
              <a:avLst/>
              <a:gdLst/>
              <a:ahLst/>
              <a:cxnLst/>
              <a:rect l="l" t="t" r="r" b="b"/>
              <a:pathLst>
                <a:path w="106" h="444" extrusionOk="0">
                  <a:moveTo>
                    <a:pt x="0" y="1"/>
                  </a:moveTo>
                  <a:cubicBezTo>
                    <a:pt x="0" y="191"/>
                    <a:pt x="0" y="275"/>
                    <a:pt x="105" y="443"/>
                  </a:cubicBezTo>
                  <a:lnTo>
                    <a:pt x="105" y="443"/>
                  </a:lnTo>
                  <a:cubicBezTo>
                    <a:pt x="0" y="275"/>
                    <a:pt x="0" y="191"/>
                    <a:pt x="0" y="1"/>
                  </a:cubicBezTo>
                  <a:close/>
                </a:path>
              </a:pathLst>
            </a:custGeom>
            <a:solidFill>
              <a:srgbClr val="B01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0711;p62">
              <a:extLst>
                <a:ext uri="{FF2B5EF4-FFF2-40B4-BE49-F238E27FC236}">
                  <a16:creationId xmlns:a16="http://schemas.microsoft.com/office/drawing/2014/main" id="{4E68A712-8FEC-4AE9-A6F0-FE6448D41837}"/>
                </a:ext>
              </a:extLst>
            </p:cNvPr>
            <p:cNvSpPr/>
            <p:nvPr/>
          </p:nvSpPr>
          <p:spPr>
            <a:xfrm flipH="1">
              <a:off x="6390462" y="1543014"/>
              <a:ext cx="2345" cy="9217"/>
            </a:xfrm>
            <a:custGeom>
              <a:avLst/>
              <a:gdLst/>
              <a:ahLst/>
              <a:cxnLst/>
              <a:rect l="l" t="t" r="r" b="b"/>
              <a:pathLst>
                <a:path w="86" h="338" extrusionOk="0">
                  <a:moveTo>
                    <a:pt x="85" y="0"/>
                  </a:moveTo>
                  <a:cubicBezTo>
                    <a:pt x="85" y="84"/>
                    <a:pt x="85" y="169"/>
                    <a:pt x="1" y="337"/>
                  </a:cubicBezTo>
                  <a:lnTo>
                    <a:pt x="1" y="337"/>
                  </a:lnTo>
                  <a:cubicBezTo>
                    <a:pt x="85" y="169"/>
                    <a:pt x="85" y="84"/>
                    <a:pt x="85" y="0"/>
                  </a:cubicBezTo>
                  <a:close/>
                </a:path>
              </a:pathLst>
            </a:custGeom>
            <a:solidFill>
              <a:srgbClr val="DFCF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0712;p62">
              <a:extLst>
                <a:ext uri="{FF2B5EF4-FFF2-40B4-BE49-F238E27FC236}">
                  <a16:creationId xmlns:a16="http://schemas.microsoft.com/office/drawing/2014/main" id="{1CD3B6AB-8777-4000-A532-9B24975F93DA}"/>
                </a:ext>
              </a:extLst>
            </p:cNvPr>
            <p:cNvSpPr/>
            <p:nvPr/>
          </p:nvSpPr>
          <p:spPr>
            <a:xfrm flipH="1">
              <a:off x="6392780" y="1552340"/>
              <a:ext cx="433948" cy="272891"/>
            </a:xfrm>
            <a:custGeom>
              <a:avLst/>
              <a:gdLst/>
              <a:ahLst/>
              <a:cxnLst/>
              <a:rect l="l" t="t" r="r" b="b"/>
              <a:pathLst>
                <a:path w="15913" h="10007" extrusionOk="0">
                  <a:moveTo>
                    <a:pt x="15913" y="0"/>
                  </a:moveTo>
                  <a:lnTo>
                    <a:pt x="15913" y="0"/>
                  </a:lnTo>
                  <a:cubicBezTo>
                    <a:pt x="15913" y="103"/>
                    <a:pt x="15911" y="188"/>
                    <a:pt x="15808" y="354"/>
                  </a:cubicBezTo>
                  <a:cubicBezTo>
                    <a:pt x="15911" y="271"/>
                    <a:pt x="15913" y="106"/>
                    <a:pt x="15913" y="0"/>
                  </a:cubicBezTo>
                  <a:close/>
                  <a:moveTo>
                    <a:pt x="13278" y="1492"/>
                  </a:moveTo>
                  <a:cubicBezTo>
                    <a:pt x="13278" y="1492"/>
                    <a:pt x="12751" y="3684"/>
                    <a:pt x="10981" y="4042"/>
                  </a:cubicBezTo>
                  <a:cubicBezTo>
                    <a:pt x="12751" y="3684"/>
                    <a:pt x="13278" y="1576"/>
                    <a:pt x="13278" y="1576"/>
                  </a:cubicBezTo>
                  <a:lnTo>
                    <a:pt x="13890" y="1576"/>
                  </a:lnTo>
                  <a:cubicBezTo>
                    <a:pt x="13531" y="1576"/>
                    <a:pt x="13278" y="1492"/>
                    <a:pt x="13278" y="1492"/>
                  </a:cubicBezTo>
                  <a:close/>
                  <a:moveTo>
                    <a:pt x="8094" y="3789"/>
                  </a:moveTo>
                  <a:lnTo>
                    <a:pt x="8094" y="3789"/>
                  </a:lnTo>
                  <a:cubicBezTo>
                    <a:pt x="8094" y="3789"/>
                    <a:pt x="8705" y="4211"/>
                    <a:pt x="9843" y="4211"/>
                  </a:cubicBezTo>
                  <a:cubicBezTo>
                    <a:pt x="10201" y="4211"/>
                    <a:pt x="10538" y="4126"/>
                    <a:pt x="10981" y="4042"/>
                  </a:cubicBezTo>
                  <a:lnTo>
                    <a:pt x="10981" y="4042"/>
                  </a:lnTo>
                  <a:cubicBezTo>
                    <a:pt x="10538" y="4126"/>
                    <a:pt x="10201" y="4126"/>
                    <a:pt x="9843" y="4126"/>
                  </a:cubicBezTo>
                  <a:cubicBezTo>
                    <a:pt x="8705" y="4126"/>
                    <a:pt x="8094" y="3789"/>
                    <a:pt x="8094" y="3789"/>
                  </a:cubicBezTo>
                  <a:close/>
                  <a:moveTo>
                    <a:pt x="4047" y="6319"/>
                  </a:moveTo>
                  <a:cubicBezTo>
                    <a:pt x="4043" y="6355"/>
                    <a:pt x="3865" y="7910"/>
                    <a:pt x="2740" y="8868"/>
                  </a:cubicBezTo>
                  <a:cubicBezTo>
                    <a:pt x="1497" y="9922"/>
                    <a:pt x="0" y="9922"/>
                    <a:pt x="0" y="9922"/>
                  </a:cubicBezTo>
                  <a:lnTo>
                    <a:pt x="0" y="10006"/>
                  </a:lnTo>
                  <a:cubicBezTo>
                    <a:pt x="106" y="9922"/>
                    <a:pt x="1581" y="9838"/>
                    <a:pt x="2740" y="8953"/>
                  </a:cubicBezTo>
                  <a:cubicBezTo>
                    <a:pt x="3865" y="7911"/>
                    <a:pt x="4043" y="6355"/>
                    <a:pt x="4047" y="6319"/>
                  </a:cubicBezTo>
                  <a:close/>
                </a:path>
              </a:pathLst>
            </a:custGeom>
            <a:solidFill>
              <a:srgbClr val="E6A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0713;p62">
              <a:extLst>
                <a:ext uri="{FF2B5EF4-FFF2-40B4-BE49-F238E27FC236}">
                  <a16:creationId xmlns:a16="http://schemas.microsoft.com/office/drawing/2014/main" id="{CB9365EC-59C1-40F1-B798-CB727A8ADDD5}"/>
                </a:ext>
              </a:extLst>
            </p:cNvPr>
            <p:cNvSpPr/>
            <p:nvPr/>
          </p:nvSpPr>
          <p:spPr>
            <a:xfrm flipH="1">
              <a:off x="7030162" y="1878080"/>
              <a:ext cx="37960" cy="36242"/>
            </a:xfrm>
            <a:custGeom>
              <a:avLst/>
              <a:gdLst/>
              <a:ahLst/>
              <a:cxnLst/>
              <a:rect l="l" t="t" r="r" b="b"/>
              <a:pathLst>
                <a:path w="1392" h="1329" extrusionOk="0">
                  <a:moveTo>
                    <a:pt x="0" y="0"/>
                  </a:moveTo>
                  <a:lnTo>
                    <a:pt x="0" y="0"/>
                  </a:lnTo>
                  <a:cubicBezTo>
                    <a:pt x="101" y="278"/>
                    <a:pt x="316" y="528"/>
                    <a:pt x="548" y="736"/>
                  </a:cubicBezTo>
                  <a:lnTo>
                    <a:pt x="548" y="736"/>
                  </a:lnTo>
                  <a:cubicBezTo>
                    <a:pt x="328" y="532"/>
                    <a:pt x="120" y="284"/>
                    <a:pt x="0" y="0"/>
                  </a:cubicBezTo>
                  <a:close/>
                  <a:moveTo>
                    <a:pt x="548" y="736"/>
                  </a:moveTo>
                  <a:cubicBezTo>
                    <a:pt x="951" y="1108"/>
                    <a:pt x="1392" y="1328"/>
                    <a:pt x="1392" y="1328"/>
                  </a:cubicBezTo>
                  <a:cubicBezTo>
                    <a:pt x="1290" y="1265"/>
                    <a:pt x="899" y="1049"/>
                    <a:pt x="548" y="736"/>
                  </a:cubicBezTo>
                  <a:close/>
                </a:path>
              </a:pathLst>
            </a:custGeom>
            <a:solidFill>
              <a:srgbClr val="AD13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0714;p62">
              <a:extLst>
                <a:ext uri="{FF2B5EF4-FFF2-40B4-BE49-F238E27FC236}">
                  <a16:creationId xmlns:a16="http://schemas.microsoft.com/office/drawing/2014/main" id="{30DF2A73-721E-4ABF-968A-63D2F4CC951F}"/>
                </a:ext>
              </a:extLst>
            </p:cNvPr>
            <p:cNvSpPr/>
            <p:nvPr/>
          </p:nvSpPr>
          <p:spPr>
            <a:xfrm flipH="1">
              <a:off x="7053723" y="1961990"/>
              <a:ext cx="19580" cy="12108"/>
            </a:xfrm>
            <a:custGeom>
              <a:avLst/>
              <a:gdLst/>
              <a:ahLst/>
              <a:cxnLst/>
              <a:rect l="l" t="t" r="r" b="b"/>
              <a:pathLst>
                <a:path w="718" h="444" extrusionOk="0">
                  <a:moveTo>
                    <a:pt x="1" y="1"/>
                  </a:moveTo>
                  <a:cubicBezTo>
                    <a:pt x="191" y="254"/>
                    <a:pt x="359" y="443"/>
                    <a:pt x="612" y="443"/>
                  </a:cubicBezTo>
                  <a:lnTo>
                    <a:pt x="717" y="443"/>
                  </a:lnTo>
                  <a:cubicBezTo>
                    <a:pt x="443" y="443"/>
                    <a:pt x="191" y="254"/>
                    <a:pt x="1" y="1"/>
                  </a:cubicBezTo>
                  <a:close/>
                </a:path>
              </a:pathLst>
            </a:custGeom>
            <a:solidFill>
              <a:srgbClr val="1921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10715;p62">
              <a:extLst>
                <a:ext uri="{FF2B5EF4-FFF2-40B4-BE49-F238E27FC236}">
                  <a16:creationId xmlns:a16="http://schemas.microsoft.com/office/drawing/2014/main" id="{A13C6460-1836-4A5A-AEA1-940466434B60}"/>
                </a:ext>
              </a:extLst>
            </p:cNvPr>
            <p:cNvSpPr/>
            <p:nvPr/>
          </p:nvSpPr>
          <p:spPr>
            <a:xfrm flipH="1">
              <a:off x="6962914" y="1971780"/>
              <a:ext cx="67275" cy="52304"/>
            </a:xfrm>
            <a:custGeom>
              <a:avLst/>
              <a:gdLst/>
              <a:ahLst/>
              <a:cxnLst/>
              <a:rect l="l" t="t" r="r" b="b"/>
              <a:pathLst>
                <a:path w="2467" h="1918" extrusionOk="0">
                  <a:moveTo>
                    <a:pt x="1" y="0"/>
                  </a:moveTo>
                  <a:cubicBezTo>
                    <a:pt x="7" y="32"/>
                    <a:pt x="372" y="1751"/>
                    <a:pt x="1771" y="1918"/>
                  </a:cubicBezTo>
                  <a:lnTo>
                    <a:pt x="1940" y="1918"/>
                  </a:lnTo>
                  <a:cubicBezTo>
                    <a:pt x="2108" y="1918"/>
                    <a:pt x="2298" y="1834"/>
                    <a:pt x="2466" y="1834"/>
                  </a:cubicBezTo>
                  <a:lnTo>
                    <a:pt x="1771" y="1834"/>
                  </a:lnTo>
                  <a:cubicBezTo>
                    <a:pt x="372" y="1750"/>
                    <a:pt x="7" y="32"/>
                    <a:pt x="1" y="0"/>
                  </a:cubicBezTo>
                  <a:close/>
                </a:path>
              </a:pathLst>
            </a:custGeom>
            <a:solidFill>
              <a:srgbClr val="DFCF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10716;p62">
              <a:extLst>
                <a:ext uri="{FF2B5EF4-FFF2-40B4-BE49-F238E27FC236}">
                  <a16:creationId xmlns:a16="http://schemas.microsoft.com/office/drawing/2014/main" id="{A5AE313A-D529-4CF5-97F5-B5D13ECF9D81}"/>
                </a:ext>
              </a:extLst>
            </p:cNvPr>
            <p:cNvSpPr/>
            <p:nvPr/>
          </p:nvSpPr>
          <p:spPr>
            <a:xfrm flipH="1">
              <a:off x="6962914" y="202176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A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0717;p62">
              <a:extLst>
                <a:ext uri="{FF2B5EF4-FFF2-40B4-BE49-F238E27FC236}">
                  <a16:creationId xmlns:a16="http://schemas.microsoft.com/office/drawing/2014/main" id="{D18101BA-DA75-4FCD-A6A3-52B71A0448BD}"/>
                </a:ext>
              </a:extLst>
            </p:cNvPr>
            <p:cNvSpPr/>
            <p:nvPr/>
          </p:nvSpPr>
          <p:spPr>
            <a:xfrm flipH="1">
              <a:off x="6929590" y="1962017"/>
              <a:ext cx="33351" cy="59776"/>
            </a:xfrm>
            <a:custGeom>
              <a:avLst/>
              <a:gdLst/>
              <a:ahLst/>
              <a:cxnLst/>
              <a:rect l="l" t="t" r="r" b="b"/>
              <a:pathLst>
                <a:path w="1223" h="2192" extrusionOk="0">
                  <a:moveTo>
                    <a:pt x="1223" y="0"/>
                  </a:moveTo>
                  <a:cubicBezTo>
                    <a:pt x="1223" y="443"/>
                    <a:pt x="1054" y="1833"/>
                    <a:pt x="0" y="2192"/>
                  </a:cubicBezTo>
                  <a:cubicBezTo>
                    <a:pt x="1054" y="1833"/>
                    <a:pt x="1223" y="527"/>
                    <a:pt x="1223" y="0"/>
                  </a:cubicBezTo>
                  <a:close/>
                </a:path>
              </a:pathLst>
            </a:custGeom>
            <a:solidFill>
              <a:srgbClr val="E3A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10718;p62">
              <a:extLst>
                <a:ext uri="{FF2B5EF4-FFF2-40B4-BE49-F238E27FC236}">
                  <a16:creationId xmlns:a16="http://schemas.microsoft.com/office/drawing/2014/main" id="{F7A2CED0-0051-4F87-A7FF-22C00686D55A}"/>
                </a:ext>
              </a:extLst>
            </p:cNvPr>
            <p:cNvSpPr/>
            <p:nvPr/>
          </p:nvSpPr>
          <p:spPr>
            <a:xfrm flipH="1">
              <a:off x="6390462" y="1516562"/>
              <a:ext cx="685131" cy="505231"/>
            </a:xfrm>
            <a:custGeom>
              <a:avLst/>
              <a:gdLst/>
              <a:ahLst/>
              <a:cxnLst/>
              <a:rect l="l" t="t" r="r" b="b"/>
              <a:pathLst>
                <a:path w="25124" h="18527" extrusionOk="0">
                  <a:moveTo>
                    <a:pt x="24849" y="1"/>
                  </a:moveTo>
                  <a:lnTo>
                    <a:pt x="24238" y="612"/>
                  </a:lnTo>
                  <a:cubicBezTo>
                    <a:pt x="23100" y="1413"/>
                    <a:pt x="21962" y="1750"/>
                    <a:pt x="20634" y="1750"/>
                  </a:cubicBezTo>
                  <a:cubicBezTo>
                    <a:pt x="19496" y="1750"/>
                    <a:pt x="18358" y="1497"/>
                    <a:pt x="17220" y="1054"/>
                  </a:cubicBezTo>
                  <a:cubicBezTo>
                    <a:pt x="16608" y="3162"/>
                    <a:pt x="14227" y="4996"/>
                    <a:pt x="12204" y="4996"/>
                  </a:cubicBezTo>
                  <a:lnTo>
                    <a:pt x="11677" y="4996"/>
                  </a:lnTo>
                  <a:cubicBezTo>
                    <a:pt x="11424" y="6408"/>
                    <a:pt x="10180" y="7546"/>
                    <a:pt x="8705" y="8073"/>
                  </a:cubicBezTo>
                  <a:cubicBezTo>
                    <a:pt x="8262" y="8262"/>
                    <a:pt x="7735" y="8347"/>
                    <a:pt x="7209" y="8347"/>
                  </a:cubicBezTo>
                  <a:lnTo>
                    <a:pt x="6935" y="8347"/>
                  </a:lnTo>
                  <a:cubicBezTo>
                    <a:pt x="6239" y="10623"/>
                    <a:pt x="4131" y="12731"/>
                    <a:pt x="2108" y="12731"/>
                  </a:cubicBezTo>
                  <a:cubicBezTo>
                    <a:pt x="1497" y="12731"/>
                    <a:pt x="886" y="12562"/>
                    <a:pt x="359" y="12119"/>
                  </a:cubicBezTo>
                  <a:lnTo>
                    <a:pt x="359" y="12204"/>
                  </a:lnTo>
                  <a:cubicBezTo>
                    <a:pt x="274" y="12478"/>
                    <a:pt x="169" y="12646"/>
                    <a:pt x="169" y="12815"/>
                  </a:cubicBezTo>
                  <a:cubicBezTo>
                    <a:pt x="169" y="13005"/>
                    <a:pt x="169" y="13089"/>
                    <a:pt x="274" y="13257"/>
                  </a:cubicBezTo>
                  <a:cubicBezTo>
                    <a:pt x="612" y="14058"/>
                    <a:pt x="1666" y="14585"/>
                    <a:pt x="1666" y="14585"/>
                  </a:cubicBezTo>
                  <a:cubicBezTo>
                    <a:pt x="1666" y="14585"/>
                    <a:pt x="0" y="14754"/>
                    <a:pt x="0" y="15808"/>
                  </a:cubicBezTo>
                  <a:lnTo>
                    <a:pt x="0" y="15976"/>
                  </a:lnTo>
                  <a:cubicBezTo>
                    <a:pt x="0" y="16166"/>
                    <a:pt x="0" y="16250"/>
                    <a:pt x="85" y="16335"/>
                  </a:cubicBezTo>
                  <a:cubicBezTo>
                    <a:pt x="274" y="16588"/>
                    <a:pt x="527" y="16777"/>
                    <a:pt x="801" y="16777"/>
                  </a:cubicBezTo>
                  <a:lnTo>
                    <a:pt x="970" y="16777"/>
                  </a:lnTo>
                  <a:cubicBezTo>
                    <a:pt x="1328" y="16777"/>
                    <a:pt x="1666" y="16693"/>
                    <a:pt x="1666" y="16693"/>
                  </a:cubicBezTo>
                  <a:cubicBezTo>
                    <a:pt x="1666" y="16693"/>
                    <a:pt x="2024" y="18442"/>
                    <a:pt x="3436" y="18527"/>
                  </a:cubicBezTo>
                  <a:lnTo>
                    <a:pt x="4131" y="18527"/>
                  </a:lnTo>
                  <a:cubicBezTo>
                    <a:pt x="5185" y="18168"/>
                    <a:pt x="5354" y="16777"/>
                    <a:pt x="5354" y="16335"/>
                  </a:cubicBezTo>
                  <a:cubicBezTo>
                    <a:pt x="5354" y="16335"/>
                    <a:pt x="7377" y="16166"/>
                    <a:pt x="8515" y="14585"/>
                  </a:cubicBezTo>
                  <a:cubicBezTo>
                    <a:pt x="9042" y="13869"/>
                    <a:pt x="9232" y="13173"/>
                    <a:pt x="9232" y="12562"/>
                  </a:cubicBezTo>
                  <a:cubicBezTo>
                    <a:pt x="9232" y="12478"/>
                    <a:pt x="9316" y="12372"/>
                    <a:pt x="9316" y="12204"/>
                  </a:cubicBezTo>
                  <a:cubicBezTo>
                    <a:pt x="9316" y="11677"/>
                    <a:pt x="9126" y="11318"/>
                    <a:pt x="9126" y="11318"/>
                  </a:cubicBezTo>
                  <a:lnTo>
                    <a:pt x="9126" y="11234"/>
                  </a:lnTo>
                  <a:cubicBezTo>
                    <a:pt x="9126" y="11234"/>
                    <a:pt x="10623" y="11234"/>
                    <a:pt x="11866" y="10180"/>
                  </a:cubicBezTo>
                  <a:cubicBezTo>
                    <a:pt x="13004" y="9211"/>
                    <a:pt x="13173" y="7630"/>
                    <a:pt x="13173" y="7630"/>
                  </a:cubicBezTo>
                  <a:cubicBezTo>
                    <a:pt x="13173" y="7630"/>
                    <a:pt x="13616" y="7988"/>
                    <a:pt x="14501" y="7988"/>
                  </a:cubicBezTo>
                  <a:cubicBezTo>
                    <a:pt x="14754" y="7988"/>
                    <a:pt x="15112" y="7988"/>
                    <a:pt x="15449" y="7904"/>
                  </a:cubicBezTo>
                  <a:cubicBezTo>
                    <a:pt x="16861" y="7462"/>
                    <a:pt x="17220" y="5101"/>
                    <a:pt x="17220" y="5101"/>
                  </a:cubicBezTo>
                  <a:cubicBezTo>
                    <a:pt x="17220" y="5101"/>
                    <a:pt x="17831" y="5438"/>
                    <a:pt x="18969" y="5438"/>
                  </a:cubicBezTo>
                  <a:cubicBezTo>
                    <a:pt x="19327" y="5438"/>
                    <a:pt x="19665" y="5438"/>
                    <a:pt x="20107" y="5354"/>
                  </a:cubicBezTo>
                  <a:cubicBezTo>
                    <a:pt x="21877" y="4996"/>
                    <a:pt x="22404" y="2804"/>
                    <a:pt x="22404" y="2804"/>
                  </a:cubicBezTo>
                  <a:cubicBezTo>
                    <a:pt x="22404" y="2804"/>
                    <a:pt x="22657" y="2888"/>
                    <a:pt x="23016" y="2888"/>
                  </a:cubicBezTo>
                  <a:cubicBezTo>
                    <a:pt x="23543" y="2888"/>
                    <a:pt x="24512" y="2719"/>
                    <a:pt x="24934" y="1666"/>
                  </a:cubicBezTo>
                  <a:cubicBezTo>
                    <a:pt x="25039" y="1497"/>
                    <a:pt x="25039" y="1413"/>
                    <a:pt x="25039" y="1307"/>
                  </a:cubicBezTo>
                  <a:cubicBezTo>
                    <a:pt x="25123" y="1139"/>
                    <a:pt x="25123" y="1054"/>
                    <a:pt x="25123" y="970"/>
                  </a:cubicBezTo>
                  <a:cubicBezTo>
                    <a:pt x="25123" y="612"/>
                    <a:pt x="25039" y="254"/>
                    <a:pt x="24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10719;p62">
              <a:extLst>
                <a:ext uri="{FF2B5EF4-FFF2-40B4-BE49-F238E27FC236}">
                  <a16:creationId xmlns:a16="http://schemas.microsoft.com/office/drawing/2014/main" id="{A9A0725E-324C-4D0B-8932-52AB7B2BCD4F}"/>
                </a:ext>
              </a:extLst>
            </p:cNvPr>
            <p:cNvSpPr/>
            <p:nvPr/>
          </p:nvSpPr>
          <p:spPr>
            <a:xfrm flipH="1">
              <a:off x="6634747" y="2029238"/>
              <a:ext cx="256365" cy="196017"/>
            </a:xfrm>
            <a:custGeom>
              <a:avLst/>
              <a:gdLst/>
              <a:ahLst/>
              <a:cxnLst/>
              <a:rect l="l" t="t" r="r" b="b"/>
              <a:pathLst>
                <a:path w="9401" h="7188" extrusionOk="0">
                  <a:moveTo>
                    <a:pt x="7546" y="1"/>
                  </a:moveTo>
                  <a:cubicBezTo>
                    <a:pt x="4574" y="1"/>
                    <a:pt x="1" y="4110"/>
                    <a:pt x="1582" y="6576"/>
                  </a:cubicBezTo>
                  <a:cubicBezTo>
                    <a:pt x="1835" y="7019"/>
                    <a:pt x="2361" y="7187"/>
                    <a:pt x="2994" y="7187"/>
                  </a:cubicBezTo>
                  <a:cubicBezTo>
                    <a:pt x="3858" y="7187"/>
                    <a:pt x="5101" y="6850"/>
                    <a:pt x="6155" y="6218"/>
                  </a:cubicBezTo>
                  <a:cubicBezTo>
                    <a:pt x="6577" y="4743"/>
                    <a:pt x="7104" y="3415"/>
                    <a:pt x="7904" y="2277"/>
                  </a:cubicBezTo>
                  <a:cubicBezTo>
                    <a:pt x="8431" y="1750"/>
                    <a:pt x="8874" y="1307"/>
                    <a:pt x="9401" y="865"/>
                  </a:cubicBezTo>
                  <a:cubicBezTo>
                    <a:pt x="8958" y="253"/>
                    <a:pt x="8263" y="1"/>
                    <a:pt x="7546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10720;p62">
              <a:extLst>
                <a:ext uri="{FF2B5EF4-FFF2-40B4-BE49-F238E27FC236}">
                  <a16:creationId xmlns:a16="http://schemas.microsoft.com/office/drawing/2014/main" id="{FD5B56DF-B901-43DE-B85F-122F3909C389}"/>
                </a:ext>
              </a:extLst>
            </p:cNvPr>
            <p:cNvSpPr/>
            <p:nvPr/>
          </p:nvSpPr>
          <p:spPr>
            <a:xfrm flipH="1">
              <a:off x="6129543" y="1729786"/>
              <a:ext cx="254047" cy="172455"/>
            </a:xfrm>
            <a:custGeom>
              <a:avLst/>
              <a:gdLst/>
              <a:ahLst/>
              <a:cxnLst/>
              <a:rect l="l" t="t" r="r" b="b"/>
              <a:pathLst>
                <a:path w="9316" h="6324" extrusionOk="0">
                  <a:moveTo>
                    <a:pt x="6766" y="1"/>
                  </a:moveTo>
                  <a:cubicBezTo>
                    <a:pt x="4131" y="1"/>
                    <a:pt x="0" y="3689"/>
                    <a:pt x="1138" y="5881"/>
                  </a:cubicBezTo>
                  <a:cubicBezTo>
                    <a:pt x="1328" y="6050"/>
                    <a:pt x="1412" y="6239"/>
                    <a:pt x="1497" y="6324"/>
                  </a:cubicBezTo>
                  <a:cubicBezTo>
                    <a:pt x="3077" y="5438"/>
                    <a:pt x="5016" y="5270"/>
                    <a:pt x="6934" y="5080"/>
                  </a:cubicBezTo>
                  <a:cubicBezTo>
                    <a:pt x="8346" y="3942"/>
                    <a:pt x="9316" y="2277"/>
                    <a:pt x="8620" y="970"/>
                  </a:cubicBezTo>
                  <a:cubicBezTo>
                    <a:pt x="8178" y="254"/>
                    <a:pt x="7566" y="1"/>
                    <a:pt x="6766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0721;p62">
              <a:extLst>
                <a:ext uri="{FF2B5EF4-FFF2-40B4-BE49-F238E27FC236}">
                  <a16:creationId xmlns:a16="http://schemas.microsoft.com/office/drawing/2014/main" id="{7A3DB19F-DCE9-4253-B0CF-42F554EDB17E}"/>
                </a:ext>
              </a:extLst>
            </p:cNvPr>
            <p:cNvSpPr/>
            <p:nvPr/>
          </p:nvSpPr>
          <p:spPr>
            <a:xfrm flipH="1">
              <a:off x="5451910" y="1797606"/>
              <a:ext cx="1501268" cy="1198844"/>
            </a:xfrm>
            <a:custGeom>
              <a:avLst/>
              <a:gdLst/>
              <a:ahLst/>
              <a:cxnLst/>
              <a:rect l="l" t="t" r="r" b="b"/>
              <a:pathLst>
                <a:path w="55052" h="43962" extrusionOk="0">
                  <a:moveTo>
                    <a:pt x="46754" y="1"/>
                  </a:moveTo>
                  <a:cubicBezTo>
                    <a:pt x="44810" y="1"/>
                    <a:pt x="42933" y="1539"/>
                    <a:pt x="42933" y="1539"/>
                  </a:cubicBezTo>
                  <a:cubicBezTo>
                    <a:pt x="42933" y="1539"/>
                    <a:pt x="42007" y="390"/>
                    <a:pt x="40269" y="390"/>
                  </a:cubicBezTo>
                  <a:cubicBezTo>
                    <a:pt x="39561" y="390"/>
                    <a:pt x="38718" y="581"/>
                    <a:pt x="37748" y="1118"/>
                  </a:cubicBezTo>
                  <a:cubicBezTo>
                    <a:pt x="37748" y="1118"/>
                    <a:pt x="27210" y="11993"/>
                    <a:pt x="6850" y="22615"/>
                  </a:cubicBezTo>
                  <a:cubicBezTo>
                    <a:pt x="6850" y="22615"/>
                    <a:pt x="1" y="29381"/>
                    <a:pt x="1666" y="33870"/>
                  </a:cubicBezTo>
                  <a:cubicBezTo>
                    <a:pt x="2655" y="36475"/>
                    <a:pt x="4173" y="37004"/>
                    <a:pt x="5242" y="37004"/>
                  </a:cubicBezTo>
                  <a:cubicBezTo>
                    <a:pt x="5972" y="37004"/>
                    <a:pt x="6492" y="36758"/>
                    <a:pt x="6492" y="36758"/>
                  </a:cubicBezTo>
                  <a:lnTo>
                    <a:pt x="6492" y="36758"/>
                  </a:lnTo>
                  <a:cubicBezTo>
                    <a:pt x="6492" y="36758"/>
                    <a:pt x="3584" y="40446"/>
                    <a:pt x="8326" y="42743"/>
                  </a:cubicBezTo>
                  <a:cubicBezTo>
                    <a:pt x="9268" y="43204"/>
                    <a:pt x="10203" y="43387"/>
                    <a:pt x="11095" y="43387"/>
                  </a:cubicBezTo>
                  <a:cubicBezTo>
                    <a:pt x="14616" y="43387"/>
                    <a:pt x="17473" y="40530"/>
                    <a:pt x="17473" y="40530"/>
                  </a:cubicBezTo>
                  <a:cubicBezTo>
                    <a:pt x="17473" y="40530"/>
                    <a:pt x="18509" y="43962"/>
                    <a:pt x="24022" y="43962"/>
                  </a:cubicBezTo>
                  <a:cubicBezTo>
                    <a:pt x="24496" y="43962"/>
                    <a:pt x="25003" y="43936"/>
                    <a:pt x="25545" y="43881"/>
                  </a:cubicBezTo>
                  <a:cubicBezTo>
                    <a:pt x="32395" y="43165"/>
                    <a:pt x="35388" y="34734"/>
                    <a:pt x="35388" y="34734"/>
                  </a:cubicBezTo>
                  <a:cubicBezTo>
                    <a:pt x="35388" y="34734"/>
                    <a:pt x="38021" y="35985"/>
                    <a:pt x="41193" y="35985"/>
                  </a:cubicBezTo>
                  <a:cubicBezTo>
                    <a:pt x="43546" y="35985"/>
                    <a:pt x="46195" y="35297"/>
                    <a:pt x="48286" y="32901"/>
                  </a:cubicBezTo>
                  <a:cubicBezTo>
                    <a:pt x="53218" y="27358"/>
                    <a:pt x="49340" y="22089"/>
                    <a:pt x="49340" y="22089"/>
                  </a:cubicBezTo>
                  <a:cubicBezTo>
                    <a:pt x="49340" y="22089"/>
                    <a:pt x="52775" y="20866"/>
                    <a:pt x="53913" y="15597"/>
                  </a:cubicBezTo>
                  <a:cubicBezTo>
                    <a:pt x="55052" y="10412"/>
                    <a:pt x="49171" y="6998"/>
                    <a:pt x="49171" y="6998"/>
                  </a:cubicBezTo>
                  <a:cubicBezTo>
                    <a:pt x="49171" y="6998"/>
                    <a:pt x="51532" y="3837"/>
                    <a:pt x="49171" y="1118"/>
                  </a:cubicBezTo>
                  <a:cubicBezTo>
                    <a:pt x="48451" y="290"/>
                    <a:pt x="47596" y="1"/>
                    <a:pt x="46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10722;p62">
              <a:extLst>
                <a:ext uri="{FF2B5EF4-FFF2-40B4-BE49-F238E27FC236}">
                  <a16:creationId xmlns:a16="http://schemas.microsoft.com/office/drawing/2014/main" id="{D63DC710-102F-4AD5-B7A3-4AA3198C21C5}"/>
                </a:ext>
              </a:extLst>
            </p:cNvPr>
            <p:cNvSpPr/>
            <p:nvPr/>
          </p:nvSpPr>
          <p:spPr>
            <a:xfrm flipH="1">
              <a:off x="5485234" y="2227518"/>
              <a:ext cx="1430012" cy="769041"/>
            </a:xfrm>
            <a:custGeom>
              <a:avLst/>
              <a:gdLst/>
              <a:ahLst/>
              <a:cxnLst/>
              <a:rect l="l" t="t" r="r" b="b"/>
              <a:pathLst>
                <a:path w="52439" h="28201" extrusionOk="0">
                  <a:moveTo>
                    <a:pt x="52438" y="1"/>
                  </a:moveTo>
                  <a:lnTo>
                    <a:pt x="52438" y="1"/>
                  </a:lnTo>
                  <a:cubicBezTo>
                    <a:pt x="50141" y="1497"/>
                    <a:pt x="47338" y="2467"/>
                    <a:pt x="44977" y="2467"/>
                  </a:cubicBezTo>
                  <a:cubicBezTo>
                    <a:pt x="44261" y="2467"/>
                    <a:pt x="43649" y="2382"/>
                    <a:pt x="43038" y="2214"/>
                  </a:cubicBezTo>
                  <a:cubicBezTo>
                    <a:pt x="42954" y="5902"/>
                    <a:pt x="38823" y="8263"/>
                    <a:pt x="35050" y="8263"/>
                  </a:cubicBezTo>
                  <a:cubicBezTo>
                    <a:pt x="33912" y="8263"/>
                    <a:pt x="32753" y="8010"/>
                    <a:pt x="31805" y="7567"/>
                  </a:cubicBezTo>
                  <a:cubicBezTo>
                    <a:pt x="30308" y="8789"/>
                    <a:pt x="28453" y="9759"/>
                    <a:pt x="26536" y="9759"/>
                  </a:cubicBezTo>
                  <a:cubicBezTo>
                    <a:pt x="26177" y="9759"/>
                    <a:pt x="25903" y="9759"/>
                    <a:pt x="25566" y="9675"/>
                  </a:cubicBezTo>
                  <a:cubicBezTo>
                    <a:pt x="24428" y="9401"/>
                    <a:pt x="23543" y="8874"/>
                    <a:pt x="23016" y="8094"/>
                  </a:cubicBezTo>
                  <a:cubicBezTo>
                    <a:pt x="21962" y="8537"/>
                    <a:pt x="20824" y="8789"/>
                    <a:pt x="19686" y="8789"/>
                  </a:cubicBezTo>
                  <a:cubicBezTo>
                    <a:pt x="17915" y="8789"/>
                    <a:pt x="16166" y="8263"/>
                    <a:pt x="14754" y="7124"/>
                  </a:cubicBezTo>
                  <a:cubicBezTo>
                    <a:pt x="14670" y="7124"/>
                    <a:pt x="14670" y="7040"/>
                    <a:pt x="14585" y="7040"/>
                  </a:cubicBezTo>
                  <a:cubicBezTo>
                    <a:pt x="13089" y="8263"/>
                    <a:pt x="11424" y="9232"/>
                    <a:pt x="9569" y="9843"/>
                  </a:cubicBezTo>
                  <a:cubicBezTo>
                    <a:pt x="7567" y="10644"/>
                    <a:pt x="5881" y="10897"/>
                    <a:pt x="4406" y="10897"/>
                  </a:cubicBezTo>
                  <a:cubicBezTo>
                    <a:pt x="3605" y="10897"/>
                    <a:pt x="2909" y="10813"/>
                    <a:pt x="2298" y="10728"/>
                  </a:cubicBezTo>
                  <a:cubicBezTo>
                    <a:pt x="1139" y="12478"/>
                    <a:pt x="1" y="14585"/>
                    <a:pt x="1" y="16524"/>
                  </a:cubicBezTo>
                  <a:cubicBezTo>
                    <a:pt x="1" y="17051"/>
                    <a:pt x="85" y="17578"/>
                    <a:pt x="275" y="18105"/>
                  </a:cubicBezTo>
                  <a:cubicBezTo>
                    <a:pt x="1329" y="20740"/>
                    <a:pt x="2825" y="21267"/>
                    <a:pt x="3879" y="21267"/>
                  </a:cubicBezTo>
                  <a:cubicBezTo>
                    <a:pt x="4658" y="21267"/>
                    <a:pt x="5101" y="20993"/>
                    <a:pt x="5101" y="20993"/>
                  </a:cubicBezTo>
                  <a:lnTo>
                    <a:pt x="5101" y="20993"/>
                  </a:lnTo>
                  <a:cubicBezTo>
                    <a:pt x="5101" y="20993"/>
                    <a:pt x="4216" y="22131"/>
                    <a:pt x="4216" y="23543"/>
                  </a:cubicBezTo>
                  <a:cubicBezTo>
                    <a:pt x="4216" y="24681"/>
                    <a:pt x="4827" y="25924"/>
                    <a:pt x="6935" y="26978"/>
                  </a:cubicBezTo>
                  <a:cubicBezTo>
                    <a:pt x="7904" y="27400"/>
                    <a:pt x="8789" y="27589"/>
                    <a:pt x="9759" y="27589"/>
                  </a:cubicBezTo>
                  <a:cubicBezTo>
                    <a:pt x="13258" y="27589"/>
                    <a:pt x="16082" y="24765"/>
                    <a:pt x="16082" y="24765"/>
                  </a:cubicBezTo>
                  <a:cubicBezTo>
                    <a:pt x="16082" y="24765"/>
                    <a:pt x="17136" y="28201"/>
                    <a:pt x="22573" y="28201"/>
                  </a:cubicBezTo>
                  <a:cubicBezTo>
                    <a:pt x="23100" y="28201"/>
                    <a:pt x="23627" y="28116"/>
                    <a:pt x="24154" y="28116"/>
                  </a:cubicBezTo>
                  <a:cubicBezTo>
                    <a:pt x="31004" y="27400"/>
                    <a:pt x="33997" y="18969"/>
                    <a:pt x="33997" y="18969"/>
                  </a:cubicBezTo>
                  <a:cubicBezTo>
                    <a:pt x="33997" y="18969"/>
                    <a:pt x="36631" y="20213"/>
                    <a:pt x="39792" y="20213"/>
                  </a:cubicBezTo>
                  <a:cubicBezTo>
                    <a:pt x="42153" y="20213"/>
                    <a:pt x="44787" y="19496"/>
                    <a:pt x="46895" y="17136"/>
                  </a:cubicBezTo>
                  <a:cubicBezTo>
                    <a:pt x="48750" y="15028"/>
                    <a:pt x="49361" y="12836"/>
                    <a:pt x="49361" y="11066"/>
                  </a:cubicBezTo>
                  <a:cubicBezTo>
                    <a:pt x="49361" y="8263"/>
                    <a:pt x="47949" y="6324"/>
                    <a:pt x="47949" y="6324"/>
                  </a:cubicBezTo>
                  <a:cubicBezTo>
                    <a:pt x="47949" y="6324"/>
                    <a:pt x="51300" y="5101"/>
                    <a:pt x="52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10723;p62">
              <a:extLst>
                <a:ext uri="{FF2B5EF4-FFF2-40B4-BE49-F238E27FC236}">
                  <a16:creationId xmlns:a16="http://schemas.microsoft.com/office/drawing/2014/main" id="{A695D933-A58A-489A-862D-9571C7712AAD}"/>
                </a:ext>
              </a:extLst>
            </p:cNvPr>
            <p:cNvSpPr/>
            <p:nvPr/>
          </p:nvSpPr>
          <p:spPr>
            <a:xfrm flipH="1">
              <a:off x="6400252" y="2132128"/>
              <a:ext cx="24161" cy="83937"/>
            </a:xfrm>
            <a:custGeom>
              <a:avLst/>
              <a:gdLst/>
              <a:ahLst/>
              <a:cxnLst/>
              <a:rect l="l" t="t" r="r" b="b"/>
              <a:pathLst>
                <a:path w="886" h="3078" extrusionOk="0">
                  <a:moveTo>
                    <a:pt x="528" y="0"/>
                  </a:moveTo>
                  <a:cubicBezTo>
                    <a:pt x="359" y="0"/>
                    <a:pt x="275" y="84"/>
                    <a:pt x="106" y="169"/>
                  </a:cubicBezTo>
                  <a:cubicBezTo>
                    <a:pt x="190" y="1138"/>
                    <a:pt x="190" y="2108"/>
                    <a:pt x="1" y="3077"/>
                  </a:cubicBezTo>
                  <a:cubicBezTo>
                    <a:pt x="275" y="2888"/>
                    <a:pt x="633" y="2719"/>
                    <a:pt x="886" y="2550"/>
                  </a:cubicBezTo>
                  <a:cubicBezTo>
                    <a:pt x="886" y="1665"/>
                    <a:pt x="802" y="864"/>
                    <a:pt x="528" y="0"/>
                  </a:cubicBezTo>
                  <a:close/>
                </a:path>
              </a:pathLst>
            </a:custGeom>
            <a:solidFill>
              <a:srgbClr val="E2A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0724;p62">
              <a:extLst>
                <a:ext uri="{FF2B5EF4-FFF2-40B4-BE49-F238E27FC236}">
                  <a16:creationId xmlns:a16="http://schemas.microsoft.com/office/drawing/2014/main" id="{9380020A-2D34-4135-AC85-F722526D0795}"/>
                </a:ext>
              </a:extLst>
            </p:cNvPr>
            <p:cNvSpPr/>
            <p:nvPr/>
          </p:nvSpPr>
          <p:spPr>
            <a:xfrm flipH="1">
              <a:off x="6838208" y="2469485"/>
              <a:ext cx="98308" cy="50613"/>
            </a:xfrm>
            <a:custGeom>
              <a:avLst/>
              <a:gdLst/>
              <a:ahLst/>
              <a:cxnLst/>
              <a:rect l="l" t="t" r="r" b="b"/>
              <a:pathLst>
                <a:path w="3605" h="1856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" y="275"/>
                    <a:pt x="970" y="1329"/>
                    <a:pt x="3078" y="1855"/>
                  </a:cubicBezTo>
                  <a:cubicBezTo>
                    <a:pt x="3247" y="1581"/>
                    <a:pt x="3415" y="1329"/>
                    <a:pt x="3605" y="1055"/>
                  </a:cubicBezTo>
                  <a:cubicBezTo>
                    <a:pt x="2361" y="970"/>
                    <a:pt x="1497" y="612"/>
                    <a:pt x="781" y="359"/>
                  </a:cubicBezTo>
                  <a:cubicBezTo>
                    <a:pt x="696" y="359"/>
                    <a:pt x="696" y="443"/>
                    <a:pt x="696" y="443"/>
                  </a:cubicBezTo>
                  <a:lnTo>
                    <a:pt x="528" y="443"/>
                  </a:lnTo>
                  <a:lnTo>
                    <a:pt x="444" y="359"/>
                  </a:lnTo>
                  <a:lnTo>
                    <a:pt x="254" y="85"/>
                  </a:lnTo>
                  <a:cubicBezTo>
                    <a:pt x="254" y="1"/>
                    <a:pt x="170" y="1"/>
                    <a:pt x="170" y="1"/>
                  </a:cubicBezTo>
                  <a:close/>
                </a:path>
              </a:pathLst>
            </a:custGeom>
            <a:solidFill>
              <a:srgbClr val="192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0725;p62">
              <a:extLst>
                <a:ext uri="{FF2B5EF4-FFF2-40B4-BE49-F238E27FC236}">
                  <a16:creationId xmlns:a16="http://schemas.microsoft.com/office/drawing/2014/main" id="{A654FAC5-08B4-4864-9C52-991117CB4423}"/>
                </a:ext>
              </a:extLst>
            </p:cNvPr>
            <p:cNvSpPr/>
            <p:nvPr/>
          </p:nvSpPr>
          <p:spPr>
            <a:xfrm flipH="1">
              <a:off x="6915219" y="2471803"/>
              <a:ext cx="14399" cy="9790"/>
            </a:xfrm>
            <a:custGeom>
              <a:avLst/>
              <a:gdLst/>
              <a:ahLst/>
              <a:cxnLst/>
              <a:rect l="l" t="t" r="r" b="b"/>
              <a:pathLst>
                <a:path w="528" h="359" extrusionOk="0">
                  <a:moveTo>
                    <a:pt x="1" y="0"/>
                  </a:moveTo>
                  <a:lnTo>
                    <a:pt x="191" y="274"/>
                  </a:lnTo>
                  <a:lnTo>
                    <a:pt x="275" y="358"/>
                  </a:lnTo>
                  <a:lnTo>
                    <a:pt x="443" y="358"/>
                  </a:lnTo>
                  <a:cubicBezTo>
                    <a:pt x="443" y="358"/>
                    <a:pt x="443" y="274"/>
                    <a:pt x="528" y="274"/>
                  </a:cubicBezTo>
                  <a:cubicBezTo>
                    <a:pt x="359" y="190"/>
                    <a:pt x="191" y="105"/>
                    <a:pt x="1" y="0"/>
                  </a:cubicBezTo>
                  <a:close/>
                </a:path>
              </a:pathLst>
            </a:custGeom>
            <a:solidFill>
              <a:srgbClr val="45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0726;p62">
              <a:extLst>
                <a:ext uri="{FF2B5EF4-FFF2-40B4-BE49-F238E27FC236}">
                  <a16:creationId xmlns:a16="http://schemas.microsoft.com/office/drawing/2014/main" id="{778A7B50-8F27-45F3-9E03-5FD5D175C587}"/>
                </a:ext>
              </a:extLst>
            </p:cNvPr>
            <p:cNvSpPr/>
            <p:nvPr/>
          </p:nvSpPr>
          <p:spPr>
            <a:xfrm flipH="1">
              <a:off x="6400252" y="2201666"/>
              <a:ext cx="141395" cy="217860"/>
            </a:xfrm>
            <a:custGeom>
              <a:avLst/>
              <a:gdLst/>
              <a:ahLst/>
              <a:cxnLst/>
              <a:rect l="l" t="t" r="r" b="b"/>
              <a:pathLst>
                <a:path w="5185" h="7989" extrusionOk="0">
                  <a:moveTo>
                    <a:pt x="5185" y="0"/>
                  </a:moveTo>
                  <a:lnTo>
                    <a:pt x="5185" y="0"/>
                  </a:lnTo>
                  <a:cubicBezTo>
                    <a:pt x="4932" y="169"/>
                    <a:pt x="4574" y="338"/>
                    <a:pt x="4300" y="527"/>
                  </a:cubicBezTo>
                  <a:cubicBezTo>
                    <a:pt x="3773" y="3056"/>
                    <a:pt x="2192" y="5354"/>
                    <a:pt x="0" y="7103"/>
                  </a:cubicBezTo>
                  <a:cubicBezTo>
                    <a:pt x="274" y="7461"/>
                    <a:pt x="527" y="7714"/>
                    <a:pt x="885" y="7988"/>
                  </a:cubicBezTo>
                  <a:cubicBezTo>
                    <a:pt x="3351" y="5881"/>
                    <a:pt x="5185" y="3056"/>
                    <a:pt x="5185" y="0"/>
                  </a:cubicBezTo>
                  <a:close/>
                </a:path>
              </a:pathLst>
            </a:custGeom>
            <a:solidFill>
              <a:srgbClr val="DED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0727;p62">
              <a:extLst>
                <a:ext uri="{FF2B5EF4-FFF2-40B4-BE49-F238E27FC236}">
                  <a16:creationId xmlns:a16="http://schemas.microsoft.com/office/drawing/2014/main" id="{9E75D4C5-C61F-4C7C-8343-ABC5B0E4997B}"/>
                </a:ext>
              </a:extLst>
            </p:cNvPr>
            <p:cNvSpPr/>
            <p:nvPr/>
          </p:nvSpPr>
          <p:spPr>
            <a:xfrm flipH="1">
              <a:off x="6517486" y="2395338"/>
              <a:ext cx="335094" cy="129369"/>
            </a:xfrm>
            <a:custGeom>
              <a:avLst/>
              <a:gdLst/>
              <a:ahLst/>
              <a:cxnLst/>
              <a:rect l="l" t="t" r="r" b="b"/>
              <a:pathLst>
                <a:path w="12288" h="4744" extrusionOk="0">
                  <a:moveTo>
                    <a:pt x="11402" y="1"/>
                  </a:moveTo>
                  <a:cubicBezTo>
                    <a:pt x="10011" y="1139"/>
                    <a:pt x="8325" y="2109"/>
                    <a:pt x="6576" y="2804"/>
                  </a:cubicBezTo>
                  <a:cubicBezTo>
                    <a:pt x="4552" y="3521"/>
                    <a:pt x="2887" y="3774"/>
                    <a:pt x="1391" y="3774"/>
                  </a:cubicBezTo>
                  <a:lnTo>
                    <a:pt x="527" y="3774"/>
                  </a:lnTo>
                  <a:cubicBezTo>
                    <a:pt x="337" y="4048"/>
                    <a:pt x="169" y="4300"/>
                    <a:pt x="0" y="4574"/>
                  </a:cubicBezTo>
                  <a:cubicBezTo>
                    <a:pt x="611" y="4659"/>
                    <a:pt x="1307" y="4743"/>
                    <a:pt x="2108" y="4743"/>
                  </a:cubicBezTo>
                  <a:cubicBezTo>
                    <a:pt x="3583" y="4743"/>
                    <a:pt x="5269" y="4490"/>
                    <a:pt x="7271" y="3689"/>
                  </a:cubicBezTo>
                  <a:cubicBezTo>
                    <a:pt x="9126" y="3078"/>
                    <a:pt x="10791" y="2109"/>
                    <a:pt x="12287" y="886"/>
                  </a:cubicBezTo>
                  <a:cubicBezTo>
                    <a:pt x="11929" y="612"/>
                    <a:pt x="11676" y="359"/>
                    <a:pt x="11402" y="1"/>
                  </a:cubicBezTo>
                  <a:close/>
                </a:path>
              </a:pathLst>
            </a:custGeom>
            <a:solidFill>
              <a:srgbClr val="DAD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10728;p62">
              <a:extLst>
                <a:ext uri="{FF2B5EF4-FFF2-40B4-BE49-F238E27FC236}">
                  <a16:creationId xmlns:a16="http://schemas.microsoft.com/office/drawing/2014/main" id="{53BA1688-E520-45F8-8037-65DF6AC88C19}"/>
                </a:ext>
              </a:extLst>
            </p:cNvPr>
            <p:cNvSpPr/>
            <p:nvPr/>
          </p:nvSpPr>
          <p:spPr>
            <a:xfrm flipH="1">
              <a:off x="5866305" y="1686699"/>
              <a:ext cx="23589" cy="127024"/>
            </a:xfrm>
            <a:custGeom>
              <a:avLst/>
              <a:gdLst/>
              <a:ahLst/>
              <a:cxnLst/>
              <a:rect l="l" t="t" r="r" b="b"/>
              <a:pathLst>
                <a:path w="865" h="4658" extrusionOk="0">
                  <a:moveTo>
                    <a:pt x="422" y="0"/>
                  </a:moveTo>
                  <a:cubicBezTo>
                    <a:pt x="338" y="0"/>
                    <a:pt x="169" y="337"/>
                    <a:pt x="1" y="780"/>
                  </a:cubicBezTo>
                  <a:cubicBezTo>
                    <a:pt x="169" y="2108"/>
                    <a:pt x="169" y="3414"/>
                    <a:pt x="1" y="4658"/>
                  </a:cubicBezTo>
                  <a:cubicBezTo>
                    <a:pt x="253" y="4553"/>
                    <a:pt x="527" y="4553"/>
                    <a:pt x="780" y="4468"/>
                  </a:cubicBezTo>
                  <a:cubicBezTo>
                    <a:pt x="865" y="3077"/>
                    <a:pt x="780" y="1581"/>
                    <a:pt x="422" y="84"/>
                  </a:cubicBezTo>
                  <a:lnTo>
                    <a:pt x="422" y="0"/>
                  </a:lnTo>
                  <a:close/>
                </a:path>
              </a:pathLst>
            </a:custGeom>
            <a:solidFill>
              <a:srgbClr val="192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10729;p62">
              <a:extLst>
                <a:ext uri="{FF2B5EF4-FFF2-40B4-BE49-F238E27FC236}">
                  <a16:creationId xmlns:a16="http://schemas.microsoft.com/office/drawing/2014/main" id="{5BCAD4FF-1F57-4E9E-BFD6-28C230E24E72}"/>
                </a:ext>
              </a:extLst>
            </p:cNvPr>
            <p:cNvSpPr/>
            <p:nvPr/>
          </p:nvSpPr>
          <p:spPr>
            <a:xfrm flipH="1">
              <a:off x="6287600" y="2101094"/>
              <a:ext cx="88518" cy="40251"/>
            </a:xfrm>
            <a:custGeom>
              <a:avLst/>
              <a:gdLst/>
              <a:ahLst/>
              <a:cxnLst/>
              <a:rect l="l" t="t" r="r" b="b"/>
              <a:pathLst>
                <a:path w="3246" h="1476" extrusionOk="0">
                  <a:moveTo>
                    <a:pt x="253" y="0"/>
                  </a:moveTo>
                  <a:cubicBezTo>
                    <a:pt x="169" y="169"/>
                    <a:pt x="84" y="253"/>
                    <a:pt x="0" y="337"/>
                  </a:cubicBezTo>
                  <a:cubicBezTo>
                    <a:pt x="611" y="780"/>
                    <a:pt x="1307" y="1222"/>
                    <a:pt x="2361" y="1475"/>
                  </a:cubicBezTo>
                  <a:cubicBezTo>
                    <a:pt x="2635" y="1307"/>
                    <a:pt x="2888" y="1054"/>
                    <a:pt x="3246" y="864"/>
                  </a:cubicBezTo>
                  <a:cubicBezTo>
                    <a:pt x="2023" y="696"/>
                    <a:pt x="1054" y="422"/>
                    <a:pt x="253" y="0"/>
                  </a:cubicBezTo>
                  <a:close/>
                </a:path>
              </a:pathLst>
            </a:custGeom>
            <a:solidFill>
              <a:srgbClr val="E2A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0730;p62">
              <a:extLst>
                <a:ext uri="{FF2B5EF4-FFF2-40B4-BE49-F238E27FC236}">
                  <a16:creationId xmlns:a16="http://schemas.microsoft.com/office/drawing/2014/main" id="{2370D94C-5C19-42B8-9B21-1853CD7BB1AB}"/>
                </a:ext>
              </a:extLst>
            </p:cNvPr>
            <p:cNvSpPr/>
            <p:nvPr/>
          </p:nvSpPr>
          <p:spPr>
            <a:xfrm flipH="1">
              <a:off x="5868596" y="1808542"/>
              <a:ext cx="443165" cy="344856"/>
            </a:xfrm>
            <a:custGeom>
              <a:avLst/>
              <a:gdLst/>
              <a:ahLst/>
              <a:cxnLst/>
              <a:rect l="l" t="t" r="r" b="b"/>
              <a:pathLst>
                <a:path w="16251" h="12646" extrusionOk="0">
                  <a:moveTo>
                    <a:pt x="16250" y="0"/>
                  </a:moveTo>
                  <a:lnTo>
                    <a:pt x="16250" y="0"/>
                  </a:lnTo>
                  <a:cubicBezTo>
                    <a:pt x="15997" y="85"/>
                    <a:pt x="15723" y="85"/>
                    <a:pt x="15471" y="190"/>
                  </a:cubicBezTo>
                  <a:cubicBezTo>
                    <a:pt x="14944" y="5459"/>
                    <a:pt x="11782" y="9843"/>
                    <a:pt x="6155" y="11150"/>
                  </a:cubicBezTo>
                  <a:cubicBezTo>
                    <a:pt x="4743" y="11508"/>
                    <a:pt x="3436" y="11676"/>
                    <a:pt x="2382" y="11676"/>
                  </a:cubicBezTo>
                  <a:cubicBezTo>
                    <a:pt x="1855" y="11676"/>
                    <a:pt x="1328" y="11676"/>
                    <a:pt x="886" y="11592"/>
                  </a:cubicBezTo>
                  <a:cubicBezTo>
                    <a:pt x="528" y="11782"/>
                    <a:pt x="275" y="12035"/>
                    <a:pt x="1" y="12203"/>
                  </a:cubicBezTo>
                  <a:cubicBezTo>
                    <a:pt x="886" y="12477"/>
                    <a:pt x="1855" y="12646"/>
                    <a:pt x="3078" y="12646"/>
                  </a:cubicBezTo>
                  <a:cubicBezTo>
                    <a:pt x="4216" y="12646"/>
                    <a:pt x="5459" y="12477"/>
                    <a:pt x="6850" y="12119"/>
                  </a:cubicBezTo>
                  <a:cubicBezTo>
                    <a:pt x="12920" y="10728"/>
                    <a:pt x="15997" y="5796"/>
                    <a:pt x="16250" y="0"/>
                  </a:cubicBezTo>
                  <a:close/>
                </a:path>
              </a:pathLst>
            </a:custGeom>
            <a:solidFill>
              <a:srgbClr val="DED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0731;p62">
              <a:extLst>
                <a:ext uri="{FF2B5EF4-FFF2-40B4-BE49-F238E27FC236}">
                  <a16:creationId xmlns:a16="http://schemas.microsoft.com/office/drawing/2014/main" id="{77CEE1AA-3578-4BB9-8BBC-3800D6EA1BF6}"/>
                </a:ext>
              </a:extLst>
            </p:cNvPr>
            <p:cNvSpPr/>
            <p:nvPr/>
          </p:nvSpPr>
          <p:spPr>
            <a:xfrm flipH="1">
              <a:off x="6354847" y="2022993"/>
              <a:ext cx="604685" cy="476652"/>
            </a:xfrm>
            <a:custGeom>
              <a:avLst/>
              <a:gdLst/>
              <a:ahLst/>
              <a:cxnLst/>
              <a:rect l="l" t="t" r="r" b="b"/>
              <a:pathLst>
                <a:path w="22174" h="17479" extrusionOk="0">
                  <a:moveTo>
                    <a:pt x="15490" y="0"/>
                  </a:moveTo>
                  <a:cubicBezTo>
                    <a:pt x="13852" y="0"/>
                    <a:pt x="11913" y="615"/>
                    <a:pt x="10413" y="2506"/>
                  </a:cubicBezTo>
                  <a:cubicBezTo>
                    <a:pt x="8032" y="5667"/>
                    <a:pt x="8306" y="11294"/>
                    <a:pt x="5587" y="13739"/>
                  </a:cubicBezTo>
                  <a:cubicBezTo>
                    <a:pt x="3903" y="15251"/>
                    <a:pt x="2445" y="15321"/>
                    <a:pt x="1465" y="15321"/>
                  </a:cubicBezTo>
                  <a:cubicBezTo>
                    <a:pt x="1366" y="15321"/>
                    <a:pt x="1271" y="15320"/>
                    <a:pt x="1182" y="15320"/>
                  </a:cubicBezTo>
                  <a:cubicBezTo>
                    <a:pt x="1008" y="15285"/>
                    <a:pt x="844" y="15265"/>
                    <a:pt x="706" y="15265"/>
                  </a:cubicBezTo>
                  <a:cubicBezTo>
                    <a:pt x="511" y="15265"/>
                    <a:pt x="367" y="15306"/>
                    <a:pt x="318" y="15404"/>
                  </a:cubicBezTo>
                  <a:cubicBezTo>
                    <a:pt x="1" y="15722"/>
                    <a:pt x="1762" y="17479"/>
                    <a:pt x="5370" y="17479"/>
                  </a:cubicBezTo>
                  <a:cubicBezTo>
                    <a:pt x="6796" y="17479"/>
                    <a:pt x="8510" y="17204"/>
                    <a:pt x="10498" y="16458"/>
                  </a:cubicBezTo>
                  <a:cubicBezTo>
                    <a:pt x="16736" y="14098"/>
                    <a:pt x="22174" y="8028"/>
                    <a:pt x="18760" y="1178"/>
                  </a:cubicBezTo>
                  <a:cubicBezTo>
                    <a:pt x="18455" y="610"/>
                    <a:pt x="17121" y="0"/>
                    <a:pt x="15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0732;p62">
              <a:extLst>
                <a:ext uri="{FF2B5EF4-FFF2-40B4-BE49-F238E27FC236}">
                  <a16:creationId xmlns:a16="http://schemas.microsoft.com/office/drawing/2014/main" id="{8F90F80E-D8B4-4BC4-8D25-35D7C317A037}"/>
                </a:ext>
              </a:extLst>
            </p:cNvPr>
            <p:cNvSpPr/>
            <p:nvPr/>
          </p:nvSpPr>
          <p:spPr>
            <a:xfrm flipH="1">
              <a:off x="5856543" y="1661366"/>
              <a:ext cx="578015" cy="465035"/>
            </a:xfrm>
            <a:custGeom>
              <a:avLst/>
              <a:gdLst/>
              <a:ahLst/>
              <a:cxnLst/>
              <a:rect l="l" t="t" r="r" b="b"/>
              <a:pathLst>
                <a:path w="21196" h="17053" extrusionOk="0">
                  <a:moveTo>
                    <a:pt x="19674" y="0"/>
                  </a:moveTo>
                  <a:cubicBezTo>
                    <a:pt x="19470" y="0"/>
                    <a:pt x="18172" y="4039"/>
                    <a:pt x="14431" y="6367"/>
                  </a:cubicBezTo>
                  <a:cubicBezTo>
                    <a:pt x="9857" y="9086"/>
                    <a:pt x="2227" y="5144"/>
                    <a:pt x="204" y="13743"/>
                  </a:cubicBezTo>
                  <a:cubicBezTo>
                    <a:pt x="0" y="14458"/>
                    <a:pt x="2075" y="17053"/>
                    <a:pt x="6804" y="17053"/>
                  </a:cubicBezTo>
                  <a:cubicBezTo>
                    <a:pt x="7935" y="17053"/>
                    <a:pt x="9218" y="16904"/>
                    <a:pt x="10658" y="16547"/>
                  </a:cubicBezTo>
                  <a:cubicBezTo>
                    <a:pt x="18203" y="14797"/>
                    <a:pt x="21196" y="7589"/>
                    <a:pt x="19700" y="44"/>
                  </a:cubicBezTo>
                  <a:cubicBezTo>
                    <a:pt x="19695" y="15"/>
                    <a:pt x="19687" y="0"/>
                    <a:pt x="196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10733;p62">
              <a:extLst>
                <a:ext uri="{FF2B5EF4-FFF2-40B4-BE49-F238E27FC236}">
                  <a16:creationId xmlns:a16="http://schemas.microsoft.com/office/drawing/2014/main" id="{E0592718-30D6-4039-ABB9-F366E3094EDF}"/>
                </a:ext>
              </a:extLst>
            </p:cNvPr>
            <p:cNvSpPr/>
            <p:nvPr/>
          </p:nvSpPr>
          <p:spPr>
            <a:xfrm flipH="1">
              <a:off x="6345057" y="1935565"/>
              <a:ext cx="203489" cy="203489"/>
            </a:xfrm>
            <a:custGeom>
              <a:avLst/>
              <a:gdLst/>
              <a:ahLst/>
              <a:cxnLst/>
              <a:rect l="l" t="t" r="r" b="b"/>
              <a:pathLst>
                <a:path w="7462" h="7462" extrusionOk="0">
                  <a:moveTo>
                    <a:pt x="3773" y="0"/>
                  </a:moveTo>
                  <a:cubicBezTo>
                    <a:pt x="1665" y="0"/>
                    <a:pt x="0" y="1665"/>
                    <a:pt x="0" y="3688"/>
                  </a:cubicBezTo>
                  <a:cubicBezTo>
                    <a:pt x="0" y="5796"/>
                    <a:pt x="1665" y="7461"/>
                    <a:pt x="3773" y="7461"/>
                  </a:cubicBezTo>
                  <a:cubicBezTo>
                    <a:pt x="5796" y="7461"/>
                    <a:pt x="7461" y="5796"/>
                    <a:pt x="7461" y="3688"/>
                  </a:cubicBezTo>
                  <a:cubicBezTo>
                    <a:pt x="7461" y="1665"/>
                    <a:pt x="5796" y="0"/>
                    <a:pt x="3773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10734;p62">
              <a:extLst>
                <a:ext uri="{FF2B5EF4-FFF2-40B4-BE49-F238E27FC236}">
                  <a16:creationId xmlns:a16="http://schemas.microsoft.com/office/drawing/2014/main" id="{152AEEA6-5365-4D39-A276-1E471296D75F}"/>
                </a:ext>
              </a:extLst>
            </p:cNvPr>
            <p:cNvSpPr/>
            <p:nvPr/>
          </p:nvSpPr>
          <p:spPr>
            <a:xfrm flipH="1">
              <a:off x="6548519" y="203613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BE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0735;p62">
              <a:extLst>
                <a:ext uri="{FF2B5EF4-FFF2-40B4-BE49-F238E27FC236}">
                  <a16:creationId xmlns:a16="http://schemas.microsoft.com/office/drawing/2014/main" id="{CC7C3D86-7DB5-4DB3-B279-EA052E49D5E2}"/>
                </a:ext>
              </a:extLst>
            </p:cNvPr>
            <p:cNvSpPr/>
            <p:nvPr/>
          </p:nvSpPr>
          <p:spPr>
            <a:xfrm flipH="1">
              <a:off x="6345057" y="1974071"/>
              <a:ext cx="203489" cy="164983"/>
            </a:xfrm>
            <a:custGeom>
              <a:avLst/>
              <a:gdLst/>
              <a:ahLst/>
              <a:cxnLst/>
              <a:rect l="l" t="t" r="r" b="b"/>
              <a:pathLst>
                <a:path w="7462" h="6050" extrusionOk="0">
                  <a:moveTo>
                    <a:pt x="780" y="0"/>
                  </a:moveTo>
                  <a:cubicBezTo>
                    <a:pt x="338" y="611"/>
                    <a:pt x="0" y="1391"/>
                    <a:pt x="0" y="2276"/>
                  </a:cubicBezTo>
                  <a:cubicBezTo>
                    <a:pt x="0" y="4384"/>
                    <a:pt x="1665" y="6049"/>
                    <a:pt x="3773" y="6049"/>
                  </a:cubicBezTo>
                  <a:cubicBezTo>
                    <a:pt x="5796" y="6049"/>
                    <a:pt x="7461" y="4384"/>
                    <a:pt x="7461" y="2276"/>
                  </a:cubicBezTo>
                  <a:lnTo>
                    <a:pt x="7461" y="2108"/>
                  </a:lnTo>
                  <a:cubicBezTo>
                    <a:pt x="6660" y="2888"/>
                    <a:pt x="5607" y="3415"/>
                    <a:pt x="4300" y="3415"/>
                  </a:cubicBezTo>
                  <a:cubicBezTo>
                    <a:pt x="2277" y="3415"/>
                    <a:pt x="1223" y="1750"/>
                    <a:pt x="780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0736;p62">
              <a:extLst>
                <a:ext uri="{FF2B5EF4-FFF2-40B4-BE49-F238E27FC236}">
                  <a16:creationId xmlns:a16="http://schemas.microsoft.com/office/drawing/2014/main" id="{CC17AEFA-93C0-48CC-BA6B-F89CB68A0EE8}"/>
                </a:ext>
              </a:extLst>
            </p:cNvPr>
            <p:cNvSpPr/>
            <p:nvPr/>
          </p:nvSpPr>
          <p:spPr>
            <a:xfrm flipH="1">
              <a:off x="6330686" y="1751902"/>
              <a:ext cx="119579" cy="80801"/>
            </a:xfrm>
            <a:custGeom>
              <a:avLst/>
              <a:gdLst/>
              <a:ahLst/>
              <a:cxnLst/>
              <a:rect l="l" t="t" r="r" b="b"/>
              <a:pathLst>
                <a:path w="4385" h="2963" extrusionOk="0">
                  <a:moveTo>
                    <a:pt x="2567" y="0"/>
                  </a:moveTo>
                  <a:cubicBezTo>
                    <a:pt x="2203" y="0"/>
                    <a:pt x="1833" y="80"/>
                    <a:pt x="1476" y="244"/>
                  </a:cubicBezTo>
                  <a:cubicBezTo>
                    <a:pt x="612" y="686"/>
                    <a:pt x="0" y="1550"/>
                    <a:pt x="0" y="2604"/>
                  </a:cubicBezTo>
                  <a:cubicBezTo>
                    <a:pt x="0" y="2794"/>
                    <a:pt x="169" y="2962"/>
                    <a:pt x="338" y="2962"/>
                  </a:cubicBezTo>
                  <a:cubicBezTo>
                    <a:pt x="527" y="2962"/>
                    <a:pt x="696" y="2794"/>
                    <a:pt x="696" y="2604"/>
                  </a:cubicBezTo>
                  <a:cubicBezTo>
                    <a:pt x="696" y="1824"/>
                    <a:pt x="1138" y="1108"/>
                    <a:pt x="1750" y="855"/>
                  </a:cubicBezTo>
                  <a:cubicBezTo>
                    <a:pt x="1993" y="729"/>
                    <a:pt x="2250" y="671"/>
                    <a:pt x="2504" y="671"/>
                  </a:cubicBezTo>
                  <a:cubicBezTo>
                    <a:pt x="2973" y="671"/>
                    <a:pt x="3431" y="871"/>
                    <a:pt x="3773" y="1213"/>
                  </a:cubicBezTo>
                  <a:cubicBezTo>
                    <a:pt x="3840" y="1247"/>
                    <a:pt x="3908" y="1267"/>
                    <a:pt x="3977" y="1267"/>
                  </a:cubicBezTo>
                  <a:cubicBezTo>
                    <a:pt x="4080" y="1267"/>
                    <a:pt x="4186" y="1222"/>
                    <a:pt x="4300" y="1108"/>
                  </a:cubicBezTo>
                  <a:cubicBezTo>
                    <a:pt x="4384" y="1023"/>
                    <a:pt x="4384" y="771"/>
                    <a:pt x="4300" y="686"/>
                  </a:cubicBezTo>
                  <a:cubicBezTo>
                    <a:pt x="3795" y="234"/>
                    <a:pt x="3189" y="0"/>
                    <a:pt x="2567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0737;p62">
              <a:extLst>
                <a:ext uri="{FF2B5EF4-FFF2-40B4-BE49-F238E27FC236}">
                  <a16:creationId xmlns:a16="http://schemas.microsoft.com/office/drawing/2014/main" id="{B408D93C-D986-43BD-86C2-11C598D2EE35}"/>
                </a:ext>
              </a:extLst>
            </p:cNvPr>
            <p:cNvSpPr/>
            <p:nvPr/>
          </p:nvSpPr>
          <p:spPr>
            <a:xfrm flipH="1">
              <a:off x="6622666" y="1922749"/>
              <a:ext cx="117861" cy="86964"/>
            </a:xfrm>
            <a:custGeom>
              <a:avLst/>
              <a:gdLst/>
              <a:ahLst/>
              <a:cxnLst/>
              <a:rect l="l" t="t" r="r" b="b"/>
              <a:pathLst>
                <a:path w="4322" h="3189" extrusionOk="0">
                  <a:moveTo>
                    <a:pt x="2684" y="1"/>
                  </a:moveTo>
                  <a:cubicBezTo>
                    <a:pt x="2220" y="1"/>
                    <a:pt x="1755" y="132"/>
                    <a:pt x="1329" y="386"/>
                  </a:cubicBezTo>
                  <a:cubicBezTo>
                    <a:pt x="443" y="913"/>
                    <a:pt x="1" y="1882"/>
                    <a:pt x="191" y="2936"/>
                  </a:cubicBezTo>
                  <a:cubicBezTo>
                    <a:pt x="191" y="3105"/>
                    <a:pt x="359" y="3189"/>
                    <a:pt x="443" y="3189"/>
                  </a:cubicBezTo>
                  <a:lnTo>
                    <a:pt x="528" y="3189"/>
                  </a:lnTo>
                  <a:cubicBezTo>
                    <a:pt x="717" y="3189"/>
                    <a:pt x="886" y="3020"/>
                    <a:pt x="802" y="2852"/>
                  </a:cubicBezTo>
                  <a:cubicBezTo>
                    <a:pt x="717" y="2051"/>
                    <a:pt x="1055" y="1355"/>
                    <a:pt x="1687" y="913"/>
                  </a:cubicBezTo>
                  <a:cubicBezTo>
                    <a:pt x="1976" y="743"/>
                    <a:pt x="2304" y="654"/>
                    <a:pt x="2633" y="654"/>
                  </a:cubicBezTo>
                  <a:cubicBezTo>
                    <a:pt x="2999" y="654"/>
                    <a:pt x="3367" y="764"/>
                    <a:pt x="3689" y="997"/>
                  </a:cubicBezTo>
                  <a:cubicBezTo>
                    <a:pt x="3768" y="1032"/>
                    <a:pt x="3843" y="1052"/>
                    <a:pt x="3916" y="1052"/>
                  </a:cubicBezTo>
                  <a:cubicBezTo>
                    <a:pt x="4019" y="1052"/>
                    <a:pt x="4117" y="1011"/>
                    <a:pt x="4216" y="913"/>
                  </a:cubicBezTo>
                  <a:cubicBezTo>
                    <a:pt x="4321" y="828"/>
                    <a:pt x="4216" y="554"/>
                    <a:pt x="4132" y="470"/>
                  </a:cubicBezTo>
                  <a:cubicBezTo>
                    <a:pt x="3684" y="153"/>
                    <a:pt x="3185" y="1"/>
                    <a:pt x="268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0738;p62">
              <a:extLst>
                <a:ext uri="{FF2B5EF4-FFF2-40B4-BE49-F238E27FC236}">
                  <a16:creationId xmlns:a16="http://schemas.microsoft.com/office/drawing/2014/main" id="{E75D9600-93A1-4CAA-8D35-8FD4896D0251}"/>
                </a:ext>
              </a:extLst>
            </p:cNvPr>
            <p:cNvSpPr/>
            <p:nvPr/>
          </p:nvSpPr>
          <p:spPr>
            <a:xfrm flipH="1">
              <a:off x="5612258" y="1830385"/>
              <a:ext cx="86255" cy="170138"/>
            </a:xfrm>
            <a:custGeom>
              <a:avLst/>
              <a:gdLst/>
              <a:ahLst/>
              <a:cxnLst/>
              <a:rect l="l" t="t" r="r" b="b"/>
              <a:pathLst>
                <a:path w="3163" h="6239" extrusionOk="0">
                  <a:moveTo>
                    <a:pt x="886" y="0"/>
                  </a:moveTo>
                  <a:cubicBezTo>
                    <a:pt x="443" y="0"/>
                    <a:pt x="1" y="527"/>
                    <a:pt x="443" y="970"/>
                  </a:cubicBezTo>
                  <a:cubicBezTo>
                    <a:pt x="1834" y="2276"/>
                    <a:pt x="1413" y="3773"/>
                    <a:pt x="781" y="5354"/>
                  </a:cubicBezTo>
                  <a:cubicBezTo>
                    <a:pt x="528" y="5796"/>
                    <a:pt x="970" y="6239"/>
                    <a:pt x="1308" y="6239"/>
                  </a:cubicBezTo>
                  <a:cubicBezTo>
                    <a:pt x="1497" y="6239"/>
                    <a:pt x="1666" y="6133"/>
                    <a:pt x="1750" y="5965"/>
                  </a:cubicBezTo>
                  <a:cubicBezTo>
                    <a:pt x="2635" y="3857"/>
                    <a:pt x="3162" y="1749"/>
                    <a:pt x="1308" y="84"/>
                  </a:cubicBezTo>
                  <a:cubicBezTo>
                    <a:pt x="1139" y="0"/>
                    <a:pt x="1055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10739;p62">
              <a:extLst>
                <a:ext uri="{FF2B5EF4-FFF2-40B4-BE49-F238E27FC236}">
                  <a16:creationId xmlns:a16="http://schemas.microsoft.com/office/drawing/2014/main" id="{389013EE-1D0A-4B4F-9FCC-7DD4A3D92936}"/>
                </a:ext>
              </a:extLst>
            </p:cNvPr>
            <p:cNvSpPr/>
            <p:nvPr/>
          </p:nvSpPr>
          <p:spPr>
            <a:xfrm flipH="1">
              <a:off x="5528348" y="2024057"/>
              <a:ext cx="129342" cy="198907"/>
            </a:xfrm>
            <a:custGeom>
              <a:avLst/>
              <a:gdLst/>
              <a:ahLst/>
              <a:cxnLst/>
              <a:rect l="l" t="t" r="r" b="b"/>
              <a:pathLst>
                <a:path w="4743" h="7294" extrusionOk="0">
                  <a:moveTo>
                    <a:pt x="864" y="1"/>
                  </a:moveTo>
                  <a:cubicBezTo>
                    <a:pt x="337" y="1"/>
                    <a:pt x="0" y="802"/>
                    <a:pt x="527" y="1139"/>
                  </a:cubicBezTo>
                  <a:cubicBezTo>
                    <a:pt x="2719" y="2467"/>
                    <a:pt x="3689" y="4132"/>
                    <a:pt x="3415" y="6766"/>
                  </a:cubicBezTo>
                  <a:cubicBezTo>
                    <a:pt x="3415" y="7125"/>
                    <a:pt x="3689" y="7293"/>
                    <a:pt x="3942" y="7293"/>
                  </a:cubicBezTo>
                  <a:cubicBezTo>
                    <a:pt x="4300" y="7293"/>
                    <a:pt x="4658" y="7125"/>
                    <a:pt x="4658" y="6766"/>
                  </a:cubicBezTo>
                  <a:cubicBezTo>
                    <a:pt x="4742" y="5354"/>
                    <a:pt x="4553" y="3879"/>
                    <a:pt x="3942" y="2551"/>
                  </a:cubicBezTo>
                  <a:cubicBezTo>
                    <a:pt x="3330" y="1413"/>
                    <a:pt x="2276" y="717"/>
                    <a:pt x="1138" y="85"/>
                  </a:cubicBezTo>
                  <a:cubicBezTo>
                    <a:pt x="1054" y="1"/>
                    <a:pt x="970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10740;p62">
              <a:extLst>
                <a:ext uri="{FF2B5EF4-FFF2-40B4-BE49-F238E27FC236}">
                  <a16:creationId xmlns:a16="http://schemas.microsoft.com/office/drawing/2014/main" id="{0E964BB4-9936-4CBC-A7AD-A9ED5F0D0075}"/>
                </a:ext>
              </a:extLst>
            </p:cNvPr>
            <p:cNvSpPr/>
            <p:nvPr/>
          </p:nvSpPr>
          <p:spPr>
            <a:xfrm flipH="1">
              <a:off x="5813429" y="2311428"/>
              <a:ext cx="244285" cy="93727"/>
            </a:xfrm>
            <a:custGeom>
              <a:avLst/>
              <a:gdLst/>
              <a:ahLst/>
              <a:cxnLst/>
              <a:rect l="l" t="t" r="r" b="b"/>
              <a:pathLst>
                <a:path w="8958" h="3437" extrusionOk="0">
                  <a:moveTo>
                    <a:pt x="8072" y="1"/>
                  </a:moveTo>
                  <a:cubicBezTo>
                    <a:pt x="7988" y="1"/>
                    <a:pt x="7820" y="1"/>
                    <a:pt x="7735" y="191"/>
                  </a:cubicBezTo>
                  <a:cubicBezTo>
                    <a:pt x="6492" y="1413"/>
                    <a:pt x="4995" y="2193"/>
                    <a:pt x="3520" y="2193"/>
                  </a:cubicBezTo>
                  <a:cubicBezTo>
                    <a:pt x="2719" y="2193"/>
                    <a:pt x="1939" y="2024"/>
                    <a:pt x="1138" y="1497"/>
                  </a:cubicBezTo>
                  <a:cubicBezTo>
                    <a:pt x="970" y="1413"/>
                    <a:pt x="885" y="1329"/>
                    <a:pt x="780" y="1329"/>
                  </a:cubicBezTo>
                  <a:cubicBezTo>
                    <a:pt x="253" y="1329"/>
                    <a:pt x="0" y="2108"/>
                    <a:pt x="527" y="2551"/>
                  </a:cubicBezTo>
                  <a:cubicBezTo>
                    <a:pt x="1497" y="3162"/>
                    <a:pt x="2466" y="3436"/>
                    <a:pt x="3415" y="3436"/>
                  </a:cubicBezTo>
                  <a:cubicBezTo>
                    <a:pt x="5354" y="3436"/>
                    <a:pt x="7208" y="2467"/>
                    <a:pt x="8515" y="1055"/>
                  </a:cubicBezTo>
                  <a:cubicBezTo>
                    <a:pt x="8958" y="612"/>
                    <a:pt x="8515" y="1"/>
                    <a:pt x="8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10741;p62">
              <a:extLst>
                <a:ext uri="{FF2B5EF4-FFF2-40B4-BE49-F238E27FC236}">
                  <a16:creationId xmlns:a16="http://schemas.microsoft.com/office/drawing/2014/main" id="{F8C0E41B-B0AA-4BB2-9821-B68F0DDA0EE0}"/>
                </a:ext>
              </a:extLst>
            </p:cNvPr>
            <p:cNvSpPr/>
            <p:nvPr/>
          </p:nvSpPr>
          <p:spPr>
            <a:xfrm flipH="1">
              <a:off x="6232405" y="2321218"/>
              <a:ext cx="153503" cy="105208"/>
            </a:xfrm>
            <a:custGeom>
              <a:avLst/>
              <a:gdLst/>
              <a:ahLst/>
              <a:cxnLst/>
              <a:rect l="l" t="t" r="r" b="b"/>
              <a:pathLst>
                <a:path w="5629" h="3858" extrusionOk="0">
                  <a:moveTo>
                    <a:pt x="4827" y="0"/>
                  </a:moveTo>
                  <a:cubicBezTo>
                    <a:pt x="4659" y="0"/>
                    <a:pt x="4385" y="84"/>
                    <a:pt x="4300" y="443"/>
                  </a:cubicBezTo>
                  <a:cubicBezTo>
                    <a:pt x="3773" y="1749"/>
                    <a:pt x="2467" y="2635"/>
                    <a:pt x="1055" y="2635"/>
                  </a:cubicBezTo>
                  <a:lnTo>
                    <a:pt x="802" y="2635"/>
                  </a:lnTo>
                  <a:cubicBezTo>
                    <a:pt x="1" y="2635"/>
                    <a:pt x="85" y="3773"/>
                    <a:pt x="802" y="3857"/>
                  </a:cubicBezTo>
                  <a:lnTo>
                    <a:pt x="1139" y="3857"/>
                  </a:lnTo>
                  <a:cubicBezTo>
                    <a:pt x="3078" y="3857"/>
                    <a:pt x="4743" y="2550"/>
                    <a:pt x="5438" y="696"/>
                  </a:cubicBezTo>
                  <a:cubicBezTo>
                    <a:pt x="5628" y="253"/>
                    <a:pt x="5270" y="0"/>
                    <a:pt x="4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10742;p62">
              <a:extLst>
                <a:ext uri="{FF2B5EF4-FFF2-40B4-BE49-F238E27FC236}">
                  <a16:creationId xmlns:a16="http://schemas.microsoft.com/office/drawing/2014/main" id="{0EB2B900-14F4-43B0-85B3-ED0A148ECABE}"/>
                </a:ext>
              </a:extLst>
            </p:cNvPr>
            <p:cNvSpPr/>
            <p:nvPr/>
          </p:nvSpPr>
          <p:spPr>
            <a:xfrm flipH="1">
              <a:off x="6403224" y="1956863"/>
              <a:ext cx="105399" cy="38451"/>
            </a:xfrm>
            <a:custGeom>
              <a:avLst/>
              <a:gdLst/>
              <a:ahLst/>
              <a:cxnLst/>
              <a:rect l="l" t="t" r="r" b="b"/>
              <a:pathLst>
                <a:path w="3865" h="1410" extrusionOk="0">
                  <a:moveTo>
                    <a:pt x="2083" y="1"/>
                  </a:moveTo>
                  <a:cubicBezTo>
                    <a:pt x="1371" y="1"/>
                    <a:pt x="671" y="182"/>
                    <a:pt x="201" y="716"/>
                  </a:cubicBezTo>
                  <a:cubicBezTo>
                    <a:pt x="0" y="1040"/>
                    <a:pt x="230" y="1410"/>
                    <a:pt x="475" y="1410"/>
                  </a:cubicBezTo>
                  <a:cubicBezTo>
                    <a:pt x="564" y="1410"/>
                    <a:pt x="655" y="1361"/>
                    <a:pt x="728" y="1242"/>
                  </a:cubicBezTo>
                  <a:cubicBezTo>
                    <a:pt x="1092" y="879"/>
                    <a:pt x="1642" y="761"/>
                    <a:pt x="2179" y="761"/>
                  </a:cubicBezTo>
                  <a:cubicBezTo>
                    <a:pt x="2544" y="761"/>
                    <a:pt x="2904" y="816"/>
                    <a:pt x="3194" y="884"/>
                  </a:cubicBezTo>
                  <a:cubicBezTo>
                    <a:pt x="3224" y="889"/>
                    <a:pt x="3253" y="891"/>
                    <a:pt x="3281" y="891"/>
                  </a:cubicBezTo>
                  <a:cubicBezTo>
                    <a:pt x="3738" y="891"/>
                    <a:pt x="3864" y="268"/>
                    <a:pt x="3447" y="189"/>
                  </a:cubicBezTo>
                  <a:cubicBezTo>
                    <a:pt x="3028" y="80"/>
                    <a:pt x="2553" y="1"/>
                    <a:pt x="2083" y="1"/>
                  </a:cubicBezTo>
                  <a:close/>
                </a:path>
              </a:pathLst>
            </a:custGeom>
            <a:solidFill>
              <a:srgbClr val="F6D6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0743;p62">
              <a:extLst>
                <a:ext uri="{FF2B5EF4-FFF2-40B4-BE49-F238E27FC236}">
                  <a16:creationId xmlns:a16="http://schemas.microsoft.com/office/drawing/2014/main" id="{FA9AE23E-4E9F-4B14-B715-6112DE55EDB1}"/>
                </a:ext>
              </a:extLst>
            </p:cNvPr>
            <p:cNvSpPr/>
            <p:nvPr/>
          </p:nvSpPr>
          <p:spPr>
            <a:xfrm flipH="1">
              <a:off x="6366901" y="1980070"/>
              <a:ext cx="40251" cy="42323"/>
            </a:xfrm>
            <a:custGeom>
              <a:avLst/>
              <a:gdLst/>
              <a:ahLst/>
              <a:cxnLst/>
              <a:rect l="l" t="t" r="r" b="b"/>
              <a:pathLst>
                <a:path w="1476" h="1552" extrusionOk="0">
                  <a:moveTo>
                    <a:pt x="546" y="0"/>
                  </a:moveTo>
                  <a:cubicBezTo>
                    <a:pt x="396" y="0"/>
                    <a:pt x="231" y="83"/>
                    <a:pt x="169" y="223"/>
                  </a:cubicBezTo>
                  <a:cubicBezTo>
                    <a:pt x="0" y="391"/>
                    <a:pt x="84" y="560"/>
                    <a:pt x="253" y="750"/>
                  </a:cubicBezTo>
                  <a:cubicBezTo>
                    <a:pt x="422" y="834"/>
                    <a:pt x="611" y="1087"/>
                    <a:pt x="696" y="1277"/>
                  </a:cubicBezTo>
                  <a:cubicBezTo>
                    <a:pt x="764" y="1414"/>
                    <a:pt x="889" y="1552"/>
                    <a:pt x="1036" y="1552"/>
                  </a:cubicBezTo>
                  <a:cubicBezTo>
                    <a:pt x="1069" y="1552"/>
                    <a:pt x="1103" y="1545"/>
                    <a:pt x="1138" y="1530"/>
                  </a:cubicBezTo>
                  <a:cubicBezTo>
                    <a:pt x="1307" y="1530"/>
                    <a:pt x="1475" y="1277"/>
                    <a:pt x="1391" y="1087"/>
                  </a:cubicBezTo>
                  <a:cubicBezTo>
                    <a:pt x="1307" y="644"/>
                    <a:pt x="1054" y="307"/>
                    <a:pt x="696" y="33"/>
                  </a:cubicBezTo>
                  <a:cubicBezTo>
                    <a:pt x="651" y="11"/>
                    <a:pt x="600" y="0"/>
                    <a:pt x="546" y="0"/>
                  </a:cubicBezTo>
                  <a:close/>
                </a:path>
              </a:pathLst>
            </a:custGeom>
            <a:solidFill>
              <a:srgbClr val="F6D6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0744;p62">
              <a:extLst>
                <a:ext uri="{FF2B5EF4-FFF2-40B4-BE49-F238E27FC236}">
                  <a16:creationId xmlns:a16="http://schemas.microsoft.com/office/drawing/2014/main" id="{020D8410-01AE-43FF-9458-864D859E8F7F}"/>
                </a:ext>
              </a:extLst>
            </p:cNvPr>
            <p:cNvSpPr/>
            <p:nvPr/>
          </p:nvSpPr>
          <p:spPr>
            <a:xfrm flipH="1">
              <a:off x="7115871" y="1514080"/>
              <a:ext cx="82383" cy="191654"/>
            </a:xfrm>
            <a:custGeom>
              <a:avLst/>
              <a:gdLst/>
              <a:ahLst/>
              <a:cxnLst/>
              <a:rect l="l" t="t" r="r" b="b"/>
              <a:pathLst>
                <a:path w="3021" h="7028" extrusionOk="0">
                  <a:moveTo>
                    <a:pt x="2410" y="1"/>
                  </a:moveTo>
                  <a:cubicBezTo>
                    <a:pt x="2215" y="1"/>
                    <a:pt x="2023" y="104"/>
                    <a:pt x="1948" y="345"/>
                  </a:cubicBezTo>
                  <a:cubicBezTo>
                    <a:pt x="1253" y="2368"/>
                    <a:pt x="642" y="4307"/>
                    <a:pt x="115" y="6414"/>
                  </a:cubicBezTo>
                  <a:cubicBezTo>
                    <a:pt x="1" y="6782"/>
                    <a:pt x="306" y="7028"/>
                    <a:pt x="608" y="7028"/>
                  </a:cubicBezTo>
                  <a:cubicBezTo>
                    <a:pt x="809" y="7028"/>
                    <a:pt x="1009" y="6920"/>
                    <a:pt x="1084" y="6667"/>
                  </a:cubicBezTo>
                  <a:cubicBezTo>
                    <a:pt x="1611" y="4560"/>
                    <a:pt x="2222" y="2642"/>
                    <a:pt x="2918" y="619"/>
                  </a:cubicBezTo>
                  <a:cubicBezTo>
                    <a:pt x="3020" y="248"/>
                    <a:pt x="2711" y="1"/>
                    <a:pt x="2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0745;p62">
              <a:extLst>
                <a:ext uri="{FF2B5EF4-FFF2-40B4-BE49-F238E27FC236}">
                  <a16:creationId xmlns:a16="http://schemas.microsoft.com/office/drawing/2014/main" id="{0646DD25-DBAD-4A27-8110-AD5D6FA94AC5}"/>
                </a:ext>
              </a:extLst>
            </p:cNvPr>
            <p:cNvSpPr/>
            <p:nvPr/>
          </p:nvSpPr>
          <p:spPr>
            <a:xfrm flipH="1">
              <a:off x="7058904" y="1437970"/>
              <a:ext cx="64384" cy="67930"/>
            </a:xfrm>
            <a:custGeom>
              <a:avLst/>
              <a:gdLst/>
              <a:ahLst/>
              <a:cxnLst/>
              <a:rect l="l" t="t" r="r" b="b"/>
              <a:pathLst>
                <a:path w="2361" h="2491" extrusionOk="0">
                  <a:moveTo>
                    <a:pt x="1739" y="0"/>
                  </a:moveTo>
                  <a:cubicBezTo>
                    <a:pt x="1656" y="0"/>
                    <a:pt x="1572" y="23"/>
                    <a:pt x="1497" y="80"/>
                  </a:cubicBezTo>
                  <a:cubicBezTo>
                    <a:pt x="864" y="501"/>
                    <a:pt x="443" y="1028"/>
                    <a:pt x="84" y="1745"/>
                  </a:cubicBezTo>
                  <a:cubicBezTo>
                    <a:pt x="0" y="1997"/>
                    <a:pt x="0" y="2271"/>
                    <a:pt x="253" y="2440"/>
                  </a:cubicBezTo>
                  <a:cubicBezTo>
                    <a:pt x="353" y="2471"/>
                    <a:pt x="462" y="2490"/>
                    <a:pt x="565" y="2490"/>
                  </a:cubicBezTo>
                  <a:cubicBezTo>
                    <a:pt x="743" y="2490"/>
                    <a:pt x="903" y="2432"/>
                    <a:pt x="970" y="2271"/>
                  </a:cubicBezTo>
                  <a:cubicBezTo>
                    <a:pt x="1223" y="1745"/>
                    <a:pt x="1581" y="1302"/>
                    <a:pt x="2023" y="944"/>
                  </a:cubicBezTo>
                  <a:cubicBezTo>
                    <a:pt x="2276" y="775"/>
                    <a:pt x="2361" y="501"/>
                    <a:pt x="2192" y="248"/>
                  </a:cubicBezTo>
                  <a:cubicBezTo>
                    <a:pt x="2133" y="129"/>
                    <a:pt x="1938" y="0"/>
                    <a:pt x="1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0746;p62">
              <a:extLst>
                <a:ext uri="{FF2B5EF4-FFF2-40B4-BE49-F238E27FC236}">
                  <a16:creationId xmlns:a16="http://schemas.microsoft.com/office/drawing/2014/main" id="{799D84BA-6250-4EED-9EF1-B3E44BB7EAAE}"/>
                </a:ext>
              </a:extLst>
            </p:cNvPr>
            <p:cNvSpPr/>
            <p:nvPr/>
          </p:nvSpPr>
          <p:spPr>
            <a:xfrm flipH="1">
              <a:off x="6532757" y="1454114"/>
              <a:ext cx="72293" cy="59585"/>
            </a:xfrm>
            <a:custGeom>
              <a:avLst/>
              <a:gdLst/>
              <a:ahLst/>
              <a:cxnLst/>
              <a:rect l="l" t="t" r="r" b="b"/>
              <a:pathLst>
                <a:path w="2651" h="2185" extrusionOk="0">
                  <a:moveTo>
                    <a:pt x="2313" y="0"/>
                  </a:moveTo>
                  <a:cubicBezTo>
                    <a:pt x="2290" y="0"/>
                    <a:pt x="2266" y="5"/>
                    <a:pt x="2241" y="14"/>
                  </a:cubicBezTo>
                  <a:cubicBezTo>
                    <a:pt x="1187" y="267"/>
                    <a:pt x="492" y="963"/>
                    <a:pt x="49" y="1932"/>
                  </a:cubicBezTo>
                  <a:cubicBezTo>
                    <a:pt x="0" y="2090"/>
                    <a:pt x="154" y="2185"/>
                    <a:pt x="310" y="2185"/>
                  </a:cubicBezTo>
                  <a:cubicBezTo>
                    <a:pt x="424" y="2185"/>
                    <a:pt x="540" y="2133"/>
                    <a:pt x="576" y="2017"/>
                  </a:cubicBezTo>
                  <a:cubicBezTo>
                    <a:pt x="829" y="1237"/>
                    <a:pt x="1545" y="710"/>
                    <a:pt x="2325" y="436"/>
                  </a:cubicBezTo>
                  <a:cubicBezTo>
                    <a:pt x="2651" y="436"/>
                    <a:pt x="2541" y="0"/>
                    <a:pt x="2313" y="0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0747;p62">
              <a:extLst>
                <a:ext uri="{FF2B5EF4-FFF2-40B4-BE49-F238E27FC236}">
                  <a16:creationId xmlns:a16="http://schemas.microsoft.com/office/drawing/2014/main" id="{594338A7-374A-4670-8331-08F9C8CAA6B2}"/>
                </a:ext>
              </a:extLst>
            </p:cNvPr>
            <p:cNvSpPr/>
            <p:nvPr/>
          </p:nvSpPr>
          <p:spPr>
            <a:xfrm flipH="1">
              <a:off x="6487216" y="1463631"/>
              <a:ext cx="38260" cy="39596"/>
            </a:xfrm>
            <a:custGeom>
              <a:avLst/>
              <a:gdLst/>
              <a:ahLst/>
              <a:cxnLst/>
              <a:rect l="l" t="t" r="r" b="b"/>
              <a:pathLst>
                <a:path w="1403" h="1452" extrusionOk="0">
                  <a:moveTo>
                    <a:pt x="390" y="1"/>
                  </a:moveTo>
                  <a:cubicBezTo>
                    <a:pt x="205" y="1"/>
                    <a:pt x="0" y="253"/>
                    <a:pt x="208" y="445"/>
                  </a:cubicBezTo>
                  <a:cubicBezTo>
                    <a:pt x="461" y="719"/>
                    <a:pt x="735" y="972"/>
                    <a:pt x="904" y="1330"/>
                  </a:cubicBezTo>
                  <a:cubicBezTo>
                    <a:pt x="931" y="1414"/>
                    <a:pt x="998" y="1451"/>
                    <a:pt x="1072" y="1451"/>
                  </a:cubicBezTo>
                  <a:cubicBezTo>
                    <a:pt x="1223" y="1451"/>
                    <a:pt x="1403" y="1297"/>
                    <a:pt x="1346" y="1056"/>
                  </a:cubicBezTo>
                  <a:cubicBezTo>
                    <a:pt x="1072" y="719"/>
                    <a:pt x="904" y="361"/>
                    <a:pt x="545" y="87"/>
                  </a:cubicBezTo>
                  <a:cubicBezTo>
                    <a:pt x="505" y="26"/>
                    <a:pt x="448" y="1"/>
                    <a:pt x="390" y="1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0748;p62">
              <a:extLst>
                <a:ext uri="{FF2B5EF4-FFF2-40B4-BE49-F238E27FC236}">
                  <a16:creationId xmlns:a16="http://schemas.microsoft.com/office/drawing/2014/main" id="{8539C825-BC5E-4FEB-896F-1C480D1471A5}"/>
                </a:ext>
              </a:extLst>
            </p:cNvPr>
            <p:cNvSpPr/>
            <p:nvPr/>
          </p:nvSpPr>
          <p:spPr>
            <a:xfrm flipH="1">
              <a:off x="6691277" y="1511162"/>
              <a:ext cx="29697" cy="49059"/>
            </a:xfrm>
            <a:custGeom>
              <a:avLst/>
              <a:gdLst/>
              <a:ahLst/>
              <a:cxnLst/>
              <a:rect l="l" t="t" r="r" b="b"/>
              <a:pathLst>
                <a:path w="1089" h="1799" extrusionOk="0">
                  <a:moveTo>
                    <a:pt x="755" y="0"/>
                  </a:moveTo>
                  <a:cubicBezTo>
                    <a:pt x="693" y="0"/>
                    <a:pt x="637" y="33"/>
                    <a:pt x="612" y="114"/>
                  </a:cubicBezTo>
                  <a:cubicBezTo>
                    <a:pt x="338" y="557"/>
                    <a:pt x="0" y="1168"/>
                    <a:pt x="169" y="1611"/>
                  </a:cubicBezTo>
                  <a:cubicBezTo>
                    <a:pt x="236" y="1744"/>
                    <a:pt x="345" y="1798"/>
                    <a:pt x="448" y="1798"/>
                  </a:cubicBezTo>
                  <a:cubicBezTo>
                    <a:pt x="605" y="1798"/>
                    <a:pt x="747" y="1671"/>
                    <a:pt x="696" y="1505"/>
                  </a:cubicBezTo>
                  <a:cubicBezTo>
                    <a:pt x="527" y="1168"/>
                    <a:pt x="865" y="641"/>
                    <a:pt x="970" y="367"/>
                  </a:cubicBezTo>
                  <a:cubicBezTo>
                    <a:pt x="1089" y="189"/>
                    <a:pt x="904" y="0"/>
                    <a:pt x="755" y="0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0749;p62">
              <a:extLst>
                <a:ext uri="{FF2B5EF4-FFF2-40B4-BE49-F238E27FC236}">
                  <a16:creationId xmlns:a16="http://schemas.microsoft.com/office/drawing/2014/main" id="{9184424D-0815-47E2-9BAD-5D1E2CE311B7}"/>
                </a:ext>
              </a:extLst>
            </p:cNvPr>
            <p:cNvSpPr/>
            <p:nvPr/>
          </p:nvSpPr>
          <p:spPr>
            <a:xfrm flipH="1">
              <a:off x="6805757" y="1584137"/>
              <a:ext cx="20971" cy="62285"/>
            </a:xfrm>
            <a:custGeom>
              <a:avLst/>
              <a:gdLst/>
              <a:ahLst/>
              <a:cxnLst/>
              <a:rect l="l" t="t" r="r" b="b"/>
              <a:pathLst>
                <a:path w="769" h="2284" extrusionOk="0">
                  <a:moveTo>
                    <a:pt x="466" y="1"/>
                  </a:moveTo>
                  <a:cubicBezTo>
                    <a:pt x="364" y="1"/>
                    <a:pt x="256" y="50"/>
                    <a:pt x="190" y="157"/>
                  </a:cubicBezTo>
                  <a:cubicBezTo>
                    <a:pt x="0" y="853"/>
                    <a:pt x="0" y="1464"/>
                    <a:pt x="106" y="2096"/>
                  </a:cubicBezTo>
                  <a:cubicBezTo>
                    <a:pt x="139" y="2229"/>
                    <a:pt x="242" y="2284"/>
                    <a:pt x="348" y="2284"/>
                  </a:cubicBezTo>
                  <a:cubicBezTo>
                    <a:pt x="511" y="2284"/>
                    <a:pt x="684" y="2156"/>
                    <a:pt x="633" y="1991"/>
                  </a:cubicBezTo>
                  <a:cubicBezTo>
                    <a:pt x="443" y="1380"/>
                    <a:pt x="527" y="853"/>
                    <a:pt x="717" y="326"/>
                  </a:cubicBezTo>
                  <a:cubicBezTo>
                    <a:pt x="768" y="120"/>
                    <a:pt x="624" y="1"/>
                    <a:pt x="466" y="1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0750;p62">
              <a:extLst>
                <a:ext uri="{FF2B5EF4-FFF2-40B4-BE49-F238E27FC236}">
                  <a16:creationId xmlns:a16="http://schemas.microsoft.com/office/drawing/2014/main" id="{644F69C2-3E8B-453C-A257-72A187E12B95}"/>
                </a:ext>
              </a:extLst>
            </p:cNvPr>
            <p:cNvSpPr/>
            <p:nvPr/>
          </p:nvSpPr>
          <p:spPr>
            <a:xfrm flipH="1">
              <a:off x="6885494" y="1661311"/>
              <a:ext cx="29752" cy="57022"/>
            </a:xfrm>
            <a:custGeom>
              <a:avLst/>
              <a:gdLst/>
              <a:ahLst/>
              <a:cxnLst/>
              <a:rect l="l" t="t" r="r" b="b"/>
              <a:pathLst>
                <a:path w="1091" h="2091" extrusionOk="0">
                  <a:moveTo>
                    <a:pt x="686" y="0"/>
                  </a:moveTo>
                  <a:cubicBezTo>
                    <a:pt x="634" y="0"/>
                    <a:pt x="580" y="14"/>
                    <a:pt x="528" y="46"/>
                  </a:cubicBezTo>
                  <a:cubicBezTo>
                    <a:pt x="1" y="489"/>
                    <a:pt x="1" y="1184"/>
                    <a:pt x="1" y="1901"/>
                  </a:cubicBezTo>
                  <a:cubicBezTo>
                    <a:pt x="1" y="2027"/>
                    <a:pt x="132" y="2090"/>
                    <a:pt x="264" y="2090"/>
                  </a:cubicBezTo>
                  <a:cubicBezTo>
                    <a:pt x="396" y="2090"/>
                    <a:pt x="528" y="2027"/>
                    <a:pt x="528" y="1901"/>
                  </a:cubicBezTo>
                  <a:cubicBezTo>
                    <a:pt x="443" y="1374"/>
                    <a:pt x="443" y="741"/>
                    <a:pt x="886" y="404"/>
                  </a:cubicBezTo>
                  <a:cubicBezTo>
                    <a:pt x="1091" y="251"/>
                    <a:pt x="908" y="0"/>
                    <a:pt x="686" y="0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10751;p62">
              <a:extLst>
                <a:ext uri="{FF2B5EF4-FFF2-40B4-BE49-F238E27FC236}">
                  <a16:creationId xmlns:a16="http://schemas.microsoft.com/office/drawing/2014/main" id="{908369FB-87C7-4B16-9181-7E87FF4A7F09}"/>
                </a:ext>
              </a:extLst>
            </p:cNvPr>
            <p:cNvSpPr/>
            <p:nvPr/>
          </p:nvSpPr>
          <p:spPr>
            <a:xfrm flipH="1">
              <a:off x="6966732" y="1763274"/>
              <a:ext cx="24952" cy="62776"/>
            </a:xfrm>
            <a:custGeom>
              <a:avLst/>
              <a:gdLst/>
              <a:ahLst/>
              <a:cxnLst/>
              <a:rect l="l" t="t" r="r" b="b"/>
              <a:pathLst>
                <a:path w="915" h="2302" extrusionOk="0">
                  <a:moveTo>
                    <a:pt x="380" y="1"/>
                  </a:moveTo>
                  <a:cubicBezTo>
                    <a:pt x="259" y="1"/>
                    <a:pt x="127" y="90"/>
                    <a:pt x="85" y="269"/>
                  </a:cubicBezTo>
                  <a:cubicBezTo>
                    <a:pt x="85" y="796"/>
                    <a:pt x="1" y="1660"/>
                    <a:pt x="359" y="2187"/>
                  </a:cubicBezTo>
                  <a:cubicBezTo>
                    <a:pt x="409" y="2268"/>
                    <a:pt x="482" y="2301"/>
                    <a:pt x="557" y="2301"/>
                  </a:cubicBezTo>
                  <a:cubicBezTo>
                    <a:pt x="734" y="2301"/>
                    <a:pt x="914" y="2113"/>
                    <a:pt x="780" y="1934"/>
                  </a:cubicBezTo>
                  <a:cubicBezTo>
                    <a:pt x="443" y="1492"/>
                    <a:pt x="612" y="691"/>
                    <a:pt x="612" y="269"/>
                  </a:cubicBezTo>
                  <a:cubicBezTo>
                    <a:pt x="612" y="90"/>
                    <a:pt x="501" y="1"/>
                    <a:pt x="380" y="1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10752;p62">
              <a:extLst>
                <a:ext uri="{FF2B5EF4-FFF2-40B4-BE49-F238E27FC236}">
                  <a16:creationId xmlns:a16="http://schemas.microsoft.com/office/drawing/2014/main" id="{295AE690-3B4A-43D1-B7E8-B04BD17E9888}"/>
                </a:ext>
              </a:extLst>
            </p:cNvPr>
            <p:cNvSpPr/>
            <p:nvPr/>
          </p:nvSpPr>
          <p:spPr>
            <a:xfrm flipH="1">
              <a:off x="7316033" y="2210556"/>
              <a:ext cx="58358" cy="18571"/>
            </a:xfrm>
            <a:custGeom>
              <a:avLst/>
              <a:gdLst/>
              <a:ahLst/>
              <a:cxnLst/>
              <a:rect l="l" t="t" r="r" b="b"/>
              <a:pathLst>
                <a:path w="2140" h="681" extrusionOk="0">
                  <a:moveTo>
                    <a:pt x="334" y="1"/>
                  </a:moveTo>
                  <a:cubicBezTo>
                    <a:pt x="49" y="1"/>
                    <a:pt x="0" y="384"/>
                    <a:pt x="251" y="538"/>
                  </a:cubicBezTo>
                  <a:cubicBezTo>
                    <a:pt x="514" y="633"/>
                    <a:pt x="778" y="681"/>
                    <a:pt x="1041" y="681"/>
                  </a:cubicBezTo>
                  <a:cubicBezTo>
                    <a:pt x="1305" y="681"/>
                    <a:pt x="1568" y="633"/>
                    <a:pt x="1832" y="538"/>
                  </a:cubicBezTo>
                  <a:cubicBezTo>
                    <a:pt x="2140" y="384"/>
                    <a:pt x="2025" y="1"/>
                    <a:pt x="1810" y="1"/>
                  </a:cubicBezTo>
                  <a:cubicBezTo>
                    <a:pt x="1790" y="1"/>
                    <a:pt x="1769" y="4"/>
                    <a:pt x="1747" y="12"/>
                  </a:cubicBezTo>
                  <a:cubicBezTo>
                    <a:pt x="1526" y="106"/>
                    <a:pt x="1305" y="154"/>
                    <a:pt x="1083" y="154"/>
                  </a:cubicBezTo>
                  <a:cubicBezTo>
                    <a:pt x="862" y="154"/>
                    <a:pt x="641" y="106"/>
                    <a:pt x="419" y="12"/>
                  </a:cubicBezTo>
                  <a:cubicBezTo>
                    <a:pt x="389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0753;p62">
              <a:extLst>
                <a:ext uri="{FF2B5EF4-FFF2-40B4-BE49-F238E27FC236}">
                  <a16:creationId xmlns:a16="http://schemas.microsoft.com/office/drawing/2014/main" id="{2BA2D155-A74A-496F-A8B4-5DBFF7C614A9}"/>
                </a:ext>
              </a:extLst>
            </p:cNvPr>
            <p:cNvSpPr/>
            <p:nvPr/>
          </p:nvSpPr>
          <p:spPr>
            <a:xfrm flipH="1">
              <a:off x="7294762" y="2258333"/>
              <a:ext cx="40032" cy="39132"/>
            </a:xfrm>
            <a:custGeom>
              <a:avLst/>
              <a:gdLst/>
              <a:ahLst/>
              <a:cxnLst/>
              <a:rect l="l" t="t" r="r" b="b"/>
              <a:pathLst>
                <a:path w="1468" h="1435" extrusionOk="0">
                  <a:moveTo>
                    <a:pt x="1105" y="0"/>
                  </a:moveTo>
                  <a:cubicBezTo>
                    <a:pt x="1030" y="0"/>
                    <a:pt x="956" y="33"/>
                    <a:pt x="906" y="114"/>
                  </a:cubicBezTo>
                  <a:cubicBezTo>
                    <a:pt x="717" y="451"/>
                    <a:pt x="464" y="725"/>
                    <a:pt x="190" y="978"/>
                  </a:cubicBezTo>
                  <a:cubicBezTo>
                    <a:pt x="1" y="1183"/>
                    <a:pt x="153" y="1435"/>
                    <a:pt x="348" y="1435"/>
                  </a:cubicBezTo>
                  <a:cubicBezTo>
                    <a:pt x="413" y="1435"/>
                    <a:pt x="484" y="1406"/>
                    <a:pt x="548" y="1337"/>
                  </a:cubicBezTo>
                  <a:cubicBezTo>
                    <a:pt x="822" y="1084"/>
                    <a:pt x="1075" y="725"/>
                    <a:pt x="1349" y="367"/>
                  </a:cubicBezTo>
                  <a:cubicBezTo>
                    <a:pt x="1468" y="189"/>
                    <a:pt x="1283" y="0"/>
                    <a:pt x="1105" y="0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3" name="Google Shape;10754;p62">
              <a:extLst>
                <a:ext uri="{FF2B5EF4-FFF2-40B4-BE49-F238E27FC236}">
                  <a16:creationId xmlns:a16="http://schemas.microsoft.com/office/drawing/2014/main" id="{C0CB96CB-4C54-40EC-84C6-DF8618A10BBC}"/>
                </a:ext>
              </a:extLst>
            </p:cNvPr>
            <p:cNvGrpSpPr/>
            <p:nvPr/>
          </p:nvGrpSpPr>
          <p:grpSpPr>
            <a:xfrm>
              <a:off x="2886267" y="-9817"/>
              <a:ext cx="186827" cy="394897"/>
              <a:chOff x="6162867" y="218783"/>
              <a:chExt cx="186827" cy="394897"/>
            </a:xfrm>
          </p:grpSpPr>
          <p:sp>
            <p:nvSpPr>
              <p:cNvPr id="754" name="Google Shape;10755;p62">
                <a:extLst>
                  <a:ext uri="{FF2B5EF4-FFF2-40B4-BE49-F238E27FC236}">
                    <a16:creationId xmlns:a16="http://schemas.microsoft.com/office/drawing/2014/main" id="{4CAAAA45-A642-4773-BE1F-A02A72D6F19D}"/>
                  </a:ext>
                </a:extLst>
              </p:cNvPr>
              <p:cNvSpPr/>
              <p:nvPr/>
            </p:nvSpPr>
            <p:spPr>
              <a:xfrm flipH="1">
                <a:off x="6261148" y="218783"/>
                <a:ext cx="9790" cy="251211"/>
              </a:xfrm>
              <a:custGeom>
                <a:avLst/>
                <a:gdLst/>
                <a:ahLst/>
                <a:cxnLst/>
                <a:rect l="l" t="t" r="r" b="b"/>
                <a:pathLst>
                  <a:path w="359" h="9212" extrusionOk="0">
                    <a:moveTo>
                      <a:pt x="0" y="1"/>
                    </a:moveTo>
                    <a:lnTo>
                      <a:pt x="0" y="9211"/>
                    </a:lnTo>
                    <a:lnTo>
                      <a:pt x="358" y="9211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rgbClr val="4951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10756;p62">
                <a:extLst>
                  <a:ext uri="{FF2B5EF4-FFF2-40B4-BE49-F238E27FC236}">
                    <a16:creationId xmlns:a16="http://schemas.microsoft.com/office/drawing/2014/main" id="{9A0420D3-8622-4BF8-AA32-F40110D9D128}"/>
                  </a:ext>
                </a:extLst>
              </p:cNvPr>
              <p:cNvSpPr/>
              <p:nvPr/>
            </p:nvSpPr>
            <p:spPr>
              <a:xfrm flipH="1">
                <a:off x="6162867" y="428789"/>
                <a:ext cx="186827" cy="184891"/>
              </a:xfrm>
              <a:custGeom>
                <a:avLst/>
                <a:gdLst/>
                <a:ahLst/>
                <a:cxnLst/>
                <a:rect l="l" t="t" r="r" b="b"/>
                <a:pathLst>
                  <a:path w="6851" h="6780" extrusionOk="0">
                    <a:moveTo>
                      <a:pt x="3378" y="1"/>
                    </a:moveTo>
                    <a:cubicBezTo>
                      <a:pt x="2798" y="1"/>
                      <a:pt x="2112" y="49"/>
                      <a:pt x="2003" y="98"/>
                    </a:cubicBezTo>
                    <a:cubicBezTo>
                      <a:pt x="1834" y="372"/>
                      <a:pt x="2277" y="1152"/>
                      <a:pt x="2277" y="1152"/>
                    </a:cubicBezTo>
                    <a:cubicBezTo>
                      <a:pt x="2277" y="1152"/>
                      <a:pt x="85" y="1426"/>
                      <a:pt x="1" y="3449"/>
                    </a:cubicBezTo>
                    <a:cubicBezTo>
                      <a:pt x="1" y="5367"/>
                      <a:pt x="1307" y="6779"/>
                      <a:pt x="3331" y="6779"/>
                    </a:cubicBezTo>
                    <a:cubicBezTo>
                      <a:pt x="5354" y="6779"/>
                      <a:pt x="6850" y="5472"/>
                      <a:pt x="6661" y="3449"/>
                    </a:cubicBezTo>
                    <a:cubicBezTo>
                      <a:pt x="6576" y="1152"/>
                      <a:pt x="3942" y="1067"/>
                      <a:pt x="3942" y="1067"/>
                    </a:cubicBezTo>
                    <a:cubicBezTo>
                      <a:pt x="3942" y="1067"/>
                      <a:pt x="4216" y="288"/>
                      <a:pt x="4216" y="98"/>
                    </a:cubicBezTo>
                    <a:cubicBezTo>
                      <a:pt x="4171" y="27"/>
                      <a:pt x="3803" y="1"/>
                      <a:pt x="33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10757;p62">
                <a:extLst>
                  <a:ext uri="{FF2B5EF4-FFF2-40B4-BE49-F238E27FC236}">
                    <a16:creationId xmlns:a16="http://schemas.microsoft.com/office/drawing/2014/main" id="{CC1D8D88-1FFF-46EB-8155-18114CEA3CCF}"/>
                  </a:ext>
                </a:extLst>
              </p:cNvPr>
              <p:cNvSpPr/>
              <p:nvPr/>
            </p:nvSpPr>
            <p:spPr>
              <a:xfrm flipH="1">
                <a:off x="6223215" y="488919"/>
                <a:ext cx="71884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636" h="2551" extrusionOk="0">
                    <a:moveTo>
                      <a:pt x="1055" y="1"/>
                    </a:moveTo>
                    <a:cubicBezTo>
                      <a:pt x="886" y="106"/>
                      <a:pt x="970" y="886"/>
                      <a:pt x="886" y="886"/>
                    </a:cubicBezTo>
                    <a:cubicBezTo>
                      <a:pt x="886" y="970"/>
                      <a:pt x="106" y="1244"/>
                      <a:pt x="106" y="1328"/>
                    </a:cubicBezTo>
                    <a:cubicBezTo>
                      <a:pt x="1" y="1413"/>
                      <a:pt x="970" y="1687"/>
                      <a:pt x="970" y="1687"/>
                    </a:cubicBezTo>
                    <a:cubicBezTo>
                      <a:pt x="970" y="1687"/>
                      <a:pt x="1055" y="2551"/>
                      <a:pt x="1160" y="2551"/>
                    </a:cubicBezTo>
                    <a:cubicBezTo>
                      <a:pt x="1244" y="2551"/>
                      <a:pt x="1582" y="1855"/>
                      <a:pt x="1687" y="1855"/>
                    </a:cubicBezTo>
                    <a:cubicBezTo>
                      <a:pt x="1687" y="1855"/>
                      <a:pt x="1856" y="1940"/>
                      <a:pt x="2024" y="1940"/>
                    </a:cubicBezTo>
                    <a:cubicBezTo>
                      <a:pt x="2298" y="2024"/>
                      <a:pt x="2551" y="2024"/>
                      <a:pt x="2551" y="2024"/>
                    </a:cubicBezTo>
                    <a:cubicBezTo>
                      <a:pt x="2635" y="1940"/>
                      <a:pt x="2024" y="1328"/>
                      <a:pt x="2024" y="1244"/>
                    </a:cubicBezTo>
                    <a:cubicBezTo>
                      <a:pt x="2024" y="1244"/>
                      <a:pt x="2551" y="527"/>
                      <a:pt x="2467" y="443"/>
                    </a:cubicBezTo>
                    <a:cubicBezTo>
                      <a:pt x="2458" y="434"/>
                      <a:pt x="2442" y="430"/>
                      <a:pt x="2421" y="430"/>
                    </a:cubicBezTo>
                    <a:cubicBezTo>
                      <a:pt x="2243" y="430"/>
                      <a:pt x="1676" y="717"/>
                      <a:pt x="1582" y="717"/>
                    </a:cubicBezTo>
                    <a:cubicBezTo>
                      <a:pt x="1582" y="717"/>
                      <a:pt x="1497" y="527"/>
                      <a:pt x="1329" y="359"/>
                    </a:cubicBezTo>
                    <a:cubicBezTo>
                      <a:pt x="1244" y="190"/>
                      <a:pt x="1055" y="1"/>
                      <a:pt x="10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10758;p62">
                <a:extLst>
                  <a:ext uri="{FF2B5EF4-FFF2-40B4-BE49-F238E27FC236}">
                    <a16:creationId xmlns:a16="http://schemas.microsoft.com/office/drawing/2014/main" id="{52C1CB6F-E328-4559-AB91-45710F62189E}"/>
                  </a:ext>
                </a:extLst>
              </p:cNvPr>
              <p:cNvSpPr/>
              <p:nvPr/>
            </p:nvSpPr>
            <p:spPr>
              <a:xfrm flipH="1">
                <a:off x="6347375" y="522843"/>
                <a:ext cx="2318" cy="689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53" extrusionOk="0">
                    <a:moveTo>
                      <a:pt x="85" y="169"/>
                    </a:moveTo>
                    <a:lnTo>
                      <a:pt x="85" y="253"/>
                    </a:lnTo>
                    <a:lnTo>
                      <a:pt x="85" y="169"/>
                    </a:lnTo>
                    <a:close/>
                    <a:moveTo>
                      <a:pt x="85" y="169"/>
                    </a:moveTo>
                    <a:lnTo>
                      <a:pt x="85" y="169"/>
                    </a:lnTo>
                    <a:lnTo>
                      <a:pt x="85" y="169"/>
                    </a:lnTo>
                    <a:close/>
                    <a:moveTo>
                      <a:pt x="85" y="169"/>
                    </a:moveTo>
                    <a:lnTo>
                      <a:pt x="85" y="169"/>
                    </a:lnTo>
                    <a:lnTo>
                      <a:pt x="85" y="169"/>
                    </a:lnTo>
                    <a:close/>
                    <a:moveTo>
                      <a:pt x="1" y="84"/>
                    </a:moveTo>
                    <a:cubicBezTo>
                      <a:pt x="1" y="84"/>
                      <a:pt x="85" y="84"/>
                      <a:pt x="85" y="169"/>
                    </a:cubicBezTo>
                    <a:cubicBezTo>
                      <a:pt x="85" y="84"/>
                      <a:pt x="1" y="84"/>
                      <a:pt x="1" y="84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01B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10759;p62">
                <a:extLst>
                  <a:ext uri="{FF2B5EF4-FFF2-40B4-BE49-F238E27FC236}">
                    <a16:creationId xmlns:a16="http://schemas.microsoft.com/office/drawing/2014/main" id="{29270BBD-955C-40DE-BDA4-F16589CF39AB}"/>
                  </a:ext>
                </a:extLst>
              </p:cNvPr>
              <p:cNvSpPr/>
              <p:nvPr/>
            </p:nvSpPr>
            <p:spPr>
              <a:xfrm flipH="1">
                <a:off x="6180101" y="429143"/>
                <a:ext cx="169592" cy="155794"/>
              </a:xfrm>
              <a:custGeom>
                <a:avLst/>
                <a:gdLst/>
                <a:ahLst/>
                <a:cxnLst/>
                <a:rect l="l" t="t" r="r" b="b"/>
                <a:pathLst>
                  <a:path w="6219" h="5713" extrusionOk="0">
                    <a:moveTo>
                      <a:pt x="2888" y="1"/>
                    </a:moveTo>
                    <a:cubicBezTo>
                      <a:pt x="2445" y="1"/>
                      <a:pt x="2108" y="85"/>
                      <a:pt x="2003" y="85"/>
                    </a:cubicBezTo>
                    <a:lnTo>
                      <a:pt x="2003" y="359"/>
                    </a:lnTo>
                    <a:cubicBezTo>
                      <a:pt x="2003" y="612"/>
                      <a:pt x="2277" y="1139"/>
                      <a:pt x="2277" y="1139"/>
                    </a:cubicBezTo>
                    <a:cubicBezTo>
                      <a:pt x="2277" y="1139"/>
                      <a:pt x="85" y="1413"/>
                      <a:pt x="1" y="3436"/>
                    </a:cubicBezTo>
                    <a:lnTo>
                      <a:pt x="1" y="3520"/>
                    </a:lnTo>
                    <a:cubicBezTo>
                      <a:pt x="1" y="3520"/>
                      <a:pt x="85" y="3520"/>
                      <a:pt x="85" y="3605"/>
                    </a:cubicBezTo>
                    <a:lnTo>
                      <a:pt x="85" y="3689"/>
                    </a:lnTo>
                    <a:cubicBezTo>
                      <a:pt x="85" y="4490"/>
                      <a:pt x="338" y="5185"/>
                      <a:pt x="780" y="5712"/>
                    </a:cubicBezTo>
                    <a:cubicBezTo>
                      <a:pt x="1392" y="5017"/>
                      <a:pt x="2108" y="4406"/>
                      <a:pt x="2888" y="3879"/>
                    </a:cubicBezTo>
                    <a:cubicBezTo>
                      <a:pt x="2719" y="3773"/>
                      <a:pt x="2003" y="3605"/>
                      <a:pt x="2108" y="3520"/>
                    </a:cubicBezTo>
                    <a:cubicBezTo>
                      <a:pt x="2108" y="3436"/>
                      <a:pt x="2888" y="3162"/>
                      <a:pt x="2888" y="3078"/>
                    </a:cubicBezTo>
                    <a:cubicBezTo>
                      <a:pt x="2972" y="3078"/>
                      <a:pt x="2888" y="2298"/>
                      <a:pt x="3057" y="2193"/>
                    </a:cubicBezTo>
                    <a:cubicBezTo>
                      <a:pt x="3057" y="2193"/>
                      <a:pt x="3246" y="2382"/>
                      <a:pt x="3331" y="2551"/>
                    </a:cubicBezTo>
                    <a:cubicBezTo>
                      <a:pt x="3499" y="2719"/>
                      <a:pt x="3584" y="2909"/>
                      <a:pt x="3584" y="2909"/>
                    </a:cubicBezTo>
                    <a:cubicBezTo>
                      <a:pt x="3689" y="2909"/>
                      <a:pt x="4300" y="2635"/>
                      <a:pt x="4469" y="2635"/>
                    </a:cubicBezTo>
                    <a:cubicBezTo>
                      <a:pt x="4553" y="2719"/>
                      <a:pt x="4469" y="2825"/>
                      <a:pt x="4384" y="2993"/>
                    </a:cubicBezTo>
                    <a:cubicBezTo>
                      <a:pt x="4996" y="2719"/>
                      <a:pt x="5607" y="2382"/>
                      <a:pt x="6218" y="2193"/>
                    </a:cubicBezTo>
                    <a:cubicBezTo>
                      <a:pt x="5438" y="1139"/>
                      <a:pt x="3942" y="1054"/>
                      <a:pt x="3942" y="1054"/>
                    </a:cubicBezTo>
                    <a:cubicBezTo>
                      <a:pt x="3942" y="1054"/>
                      <a:pt x="4216" y="359"/>
                      <a:pt x="4216" y="190"/>
                    </a:cubicBezTo>
                    <a:lnTo>
                      <a:pt x="4216" y="85"/>
                    </a:lnTo>
                    <a:cubicBezTo>
                      <a:pt x="4110" y="1"/>
                      <a:pt x="3773" y="1"/>
                      <a:pt x="32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10760;p62">
                <a:extLst>
                  <a:ext uri="{FF2B5EF4-FFF2-40B4-BE49-F238E27FC236}">
                    <a16:creationId xmlns:a16="http://schemas.microsoft.com/office/drawing/2014/main" id="{B1ECC5F9-601A-4AB3-B425-C49A4DB934AB}"/>
                  </a:ext>
                </a:extLst>
              </p:cNvPr>
              <p:cNvSpPr/>
              <p:nvPr/>
            </p:nvSpPr>
            <p:spPr>
              <a:xfrm flipH="1">
                <a:off x="6225506" y="488919"/>
                <a:ext cx="69593" cy="46004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687" extrusionOk="0">
                    <a:moveTo>
                      <a:pt x="1055" y="1"/>
                    </a:moveTo>
                    <a:cubicBezTo>
                      <a:pt x="886" y="106"/>
                      <a:pt x="970" y="886"/>
                      <a:pt x="886" y="886"/>
                    </a:cubicBezTo>
                    <a:cubicBezTo>
                      <a:pt x="886" y="970"/>
                      <a:pt x="106" y="1244"/>
                      <a:pt x="106" y="1328"/>
                    </a:cubicBezTo>
                    <a:cubicBezTo>
                      <a:pt x="1" y="1413"/>
                      <a:pt x="717" y="1581"/>
                      <a:pt x="886" y="1687"/>
                    </a:cubicBezTo>
                    <a:cubicBezTo>
                      <a:pt x="1413" y="1328"/>
                      <a:pt x="1856" y="1054"/>
                      <a:pt x="2382" y="801"/>
                    </a:cubicBezTo>
                    <a:cubicBezTo>
                      <a:pt x="2467" y="633"/>
                      <a:pt x="2551" y="527"/>
                      <a:pt x="2467" y="443"/>
                    </a:cubicBezTo>
                    <a:cubicBezTo>
                      <a:pt x="2298" y="443"/>
                      <a:pt x="1687" y="717"/>
                      <a:pt x="1582" y="717"/>
                    </a:cubicBezTo>
                    <a:cubicBezTo>
                      <a:pt x="1582" y="717"/>
                      <a:pt x="1497" y="527"/>
                      <a:pt x="1329" y="359"/>
                    </a:cubicBezTo>
                    <a:cubicBezTo>
                      <a:pt x="1244" y="190"/>
                      <a:pt x="1055" y="1"/>
                      <a:pt x="10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10761;p62">
                <a:extLst>
                  <a:ext uri="{FF2B5EF4-FFF2-40B4-BE49-F238E27FC236}">
                    <a16:creationId xmlns:a16="http://schemas.microsoft.com/office/drawing/2014/main" id="{CEF11D9A-EEEF-44CD-A4E2-B16AB456C045}"/>
                  </a:ext>
                </a:extLst>
              </p:cNvPr>
              <p:cNvSpPr/>
              <p:nvPr/>
            </p:nvSpPr>
            <p:spPr>
              <a:xfrm flipH="1">
                <a:off x="6209635" y="571820"/>
                <a:ext cx="86610" cy="22661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31" extrusionOk="0">
                    <a:moveTo>
                      <a:pt x="370" y="0"/>
                    </a:moveTo>
                    <a:cubicBezTo>
                      <a:pt x="161" y="0"/>
                      <a:pt x="1" y="350"/>
                      <a:pt x="233" y="565"/>
                    </a:cubicBezTo>
                    <a:cubicBezTo>
                      <a:pt x="563" y="752"/>
                      <a:pt x="943" y="830"/>
                      <a:pt x="1332" y="830"/>
                    </a:cubicBezTo>
                    <a:cubicBezTo>
                      <a:pt x="1861" y="830"/>
                      <a:pt x="2406" y="687"/>
                      <a:pt x="2867" y="480"/>
                    </a:cubicBezTo>
                    <a:cubicBezTo>
                      <a:pt x="3175" y="403"/>
                      <a:pt x="2991" y="27"/>
                      <a:pt x="2683" y="27"/>
                    </a:cubicBezTo>
                    <a:cubicBezTo>
                      <a:pt x="2654" y="27"/>
                      <a:pt x="2624" y="30"/>
                      <a:pt x="2593" y="38"/>
                    </a:cubicBezTo>
                    <a:cubicBezTo>
                      <a:pt x="2253" y="190"/>
                      <a:pt x="1828" y="310"/>
                      <a:pt x="1412" y="310"/>
                    </a:cubicBezTo>
                    <a:cubicBezTo>
                      <a:pt x="1081" y="310"/>
                      <a:pt x="756" y="234"/>
                      <a:pt x="485" y="38"/>
                    </a:cubicBezTo>
                    <a:cubicBezTo>
                      <a:pt x="447" y="12"/>
                      <a:pt x="407" y="0"/>
                      <a:pt x="3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10762;p62">
                <a:extLst>
                  <a:ext uri="{FF2B5EF4-FFF2-40B4-BE49-F238E27FC236}">
                    <a16:creationId xmlns:a16="http://schemas.microsoft.com/office/drawing/2014/main" id="{4AC539C6-6D70-4FCA-A96B-AD46C8B7CE36}"/>
                  </a:ext>
                </a:extLst>
              </p:cNvPr>
              <p:cNvSpPr/>
              <p:nvPr/>
            </p:nvSpPr>
            <p:spPr>
              <a:xfrm flipH="1">
                <a:off x="6185637" y="530479"/>
                <a:ext cx="30897" cy="42432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556" extrusionOk="0">
                    <a:moveTo>
                      <a:pt x="857" y="0"/>
                    </a:moveTo>
                    <a:cubicBezTo>
                      <a:pt x="765" y="0"/>
                      <a:pt x="673" y="53"/>
                      <a:pt x="640" y="163"/>
                    </a:cubicBezTo>
                    <a:cubicBezTo>
                      <a:pt x="555" y="500"/>
                      <a:pt x="387" y="858"/>
                      <a:pt x="197" y="1027"/>
                    </a:cubicBezTo>
                    <a:cubicBezTo>
                      <a:pt x="0" y="1240"/>
                      <a:pt x="161" y="1556"/>
                      <a:pt x="371" y="1556"/>
                    </a:cubicBezTo>
                    <a:cubicBezTo>
                      <a:pt x="431" y="1556"/>
                      <a:pt x="495" y="1530"/>
                      <a:pt x="555" y="1469"/>
                    </a:cubicBezTo>
                    <a:cubicBezTo>
                      <a:pt x="808" y="1111"/>
                      <a:pt x="998" y="774"/>
                      <a:pt x="1082" y="331"/>
                    </a:cubicBezTo>
                    <a:cubicBezTo>
                      <a:pt x="1133" y="117"/>
                      <a:pt x="994" y="0"/>
                      <a:pt x="8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313906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7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5" name="Google Shape;7455;p56"/>
          <p:cNvSpPr/>
          <p:nvPr/>
        </p:nvSpPr>
        <p:spPr>
          <a:xfrm>
            <a:off x="7399289" y="1006594"/>
            <a:ext cx="31" cy="3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6" name="Google Shape;7456;p56"/>
          <p:cNvSpPr/>
          <p:nvPr/>
        </p:nvSpPr>
        <p:spPr>
          <a:xfrm>
            <a:off x="2307842" y="3479028"/>
            <a:ext cx="1177809" cy="242414"/>
          </a:xfrm>
          <a:custGeom>
            <a:avLst/>
            <a:gdLst/>
            <a:ahLst/>
            <a:cxnLst/>
            <a:rect l="l" t="t" r="r" b="b"/>
            <a:pathLst>
              <a:path w="37951" h="7811" extrusionOk="0">
                <a:moveTo>
                  <a:pt x="79" y="0"/>
                </a:moveTo>
                <a:cubicBezTo>
                  <a:pt x="0" y="2205"/>
                  <a:pt x="391" y="4800"/>
                  <a:pt x="2108" y="6108"/>
                </a:cubicBezTo>
                <a:cubicBezTo>
                  <a:pt x="2927" y="6752"/>
                  <a:pt x="11454" y="7727"/>
                  <a:pt x="19746" y="7805"/>
                </a:cubicBezTo>
                <a:cubicBezTo>
                  <a:pt x="20104" y="7809"/>
                  <a:pt x="20461" y="7810"/>
                  <a:pt x="20817" y="7810"/>
                </a:cubicBezTo>
                <a:cubicBezTo>
                  <a:pt x="28309" y="7810"/>
                  <a:pt x="35315" y="7042"/>
                  <a:pt x="36097" y="6186"/>
                </a:cubicBezTo>
                <a:cubicBezTo>
                  <a:pt x="37561" y="4547"/>
                  <a:pt x="37951" y="2108"/>
                  <a:pt x="37951" y="0"/>
                </a:cubicBezTo>
                <a:lnTo>
                  <a:pt x="37951" y="0"/>
                </a:lnTo>
                <a:cubicBezTo>
                  <a:pt x="31563" y="1802"/>
                  <a:pt x="25242" y="2403"/>
                  <a:pt x="19646" y="2403"/>
                </a:cubicBezTo>
                <a:cubicBezTo>
                  <a:pt x="8577" y="2403"/>
                  <a:pt x="351" y="52"/>
                  <a:pt x="79" y="0"/>
                </a:cubicBezTo>
                <a:close/>
              </a:path>
            </a:pathLst>
          </a:custGeom>
          <a:solidFill>
            <a:srgbClr val="A5222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7" name="Google Shape;7457;p56"/>
          <p:cNvSpPr/>
          <p:nvPr/>
        </p:nvSpPr>
        <p:spPr>
          <a:xfrm>
            <a:off x="2216023" y="3763809"/>
            <a:ext cx="1059752" cy="139689"/>
          </a:xfrm>
          <a:custGeom>
            <a:avLst/>
            <a:gdLst/>
            <a:ahLst/>
            <a:cxnLst/>
            <a:rect l="l" t="t" r="r" b="b"/>
            <a:pathLst>
              <a:path w="34147" h="4501" extrusionOk="0">
                <a:moveTo>
                  <a:pt x="157" y="1"/>
                </a:moveTo>
                <a:cubicBezTo>
                  <a:pt x="157" y="1"/>
                  <a:pt x="1" y="2186"/>
                  <a:pt x="1132" y="2674"/>
                </a:cubicBezTo>
                <a:cubicBezTo>
                  <a:pt x="2641" y="3277"/>
                  <a:pt x="10840" y="4500"/>
                  <a:pt x="19221" y="4500"/>
                </a:cubicBezTo>
                <a:cubicBezTo>
                  <a:pt x="24388" y="4500"/>
                  <a:pt x="29625" y="4036"/>
                  <a:pt x="33405" y="2674"/>
                </a:cubicBezTo>
                <a:cubicBezTo>
                  <a:pt x="34049" y="2440"/>
                  <a:pt x="34146" y="79"/>
                  <a:pt x="34146" y="79"/>
                </a:cubicBezTo>
                <a:lnTo>
                  <a:pt x="34146" y="79"/>
                </a:lnTo>
                <a:cubicBezTo>
                  <a:pt x="33364" y="935"/>
                  <a:pt x="26358" y="1703"/>
                  <a:pt x="18866" y="1703"/>
                </a:cubicBezTo>
                <a:cubicBezTo>
                  <a:pt x="18510" y="1703"/>
                  <a:pt x="18153" y="1702"/>
                  <a:pt x="17795" y="1698"/>
                </a:cubicBezTo>
                <a:cubicBezTo>
                  <a:pt x="9503" y="1620"/>
                  <a:pt x="976" y="645"/>
                  <a:pt x="157" y="1"/>
                </a:cubicBezTo>
                <a:close/>
              </a:path>
            </a:pathLst>
          </a:custGeom>
          <a:solidFill>
            <a:srgbClr val="D14B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8" name="Google Shape;7458;p56"/>
          <p:cNvSpPr/>
          <p:nvPr/>
        </p:nvSpPr>
        <p:spPr>
          <a:xfrm>
            <a:off x="2263879" y="3788637"/>
            <a:ext cx="24859" cy="66042"/>
          </a:xfrm>
          <a:custGeom>
            <a:avLst/>
            <a:gdLst/>
            <a:ahLst/>
            <a:cxnLst/>
            <a:rect l="l" t="t" r="r" b="b"/>
            <a:pathLst>
              <a:path w="801" h="2128" extrusionOk="0">
                <a:moveTo>
                  <a:pt x="78" y="1"/>
                </a:moveTo>
                <a:cubicBezTo>
                  <a:pt x="78" y="1"/>
                  <a:pt x="0" y="1"/>
                  <a:pt x="0" y="79"/>
                </a:cubicBezTo>
                <a:cubicBezTo>
                  <a:pt x="0" y="79"/>
                  <a:pt x="0" y="176"/>
                  <a:pt x="78" y="410"/>
                </a:cubicBezTo>
                <a:cubicBezTo>
                  <a:pt x="78" y="488"/>
                  <a:pt x="78" y="664"/>
                  <a:pt x="156" y="742"/>
                </a:cubicBezTo>
                <a:cubicBezTo>
                  <a:pt x="156" y="820"/>
                  <a:pt x="156" y="976"/>
                  <a:pt x="234" y="1152"/>
                </a:cubicBezTo>
                <a:cubicBezTo>
                  <a:pt x="312" y="1386"/>
                  <a:pt x="410" y="1640"/>
                  <a:pt x="488" y="1796"/>
                </a:cubicBezTo>
                <a:cubicBezTo>
                  <a:pt x="488" y="1874"/>
                  <a:pt x="566" y="1952"/>
                  <a:pt x="566" y="2030"/>
                </a:cubicBezTo>
                <a:lnTo>
                  <a:pt x="644" y="2127"/>
                </a:lnTo>
                <a:lnTo>
                  <a:pt x="722" y="2127"/>
                </a:lnTo>
                <a:cubicBezTo>
                  <a:pt x="800" y="2127"/>
                  <a:pt x="800" y="2127"/>
                  <a:pt x="800" y="2030"/>
                </a:cubicBezTo>
                <a:cubicBezTo>
                  <a:pt x="800" y="2030"/>
                  <a:pt x="800" y="1952"/>
                  <a:pt x="722" y="1952"/>
                </a:cubicBezTo>
                <a:lnTo>
                  <a:pt x="800" y="1952"/>
                </a:lnTo>
                <a:cubicBezTo>
                  <a:pt x="722" y="1874"/>
                  <a:pt x="722" y="1796"/>
                  <a:pt x="722" y="1718"/>
                </a:cubicBezTo>
                <a:cubicBezTo>
                  <a:pt x="644" y="1542"/>
                  <a:pt x="644" y="1308"/>
                  <a:pt x="566" y="1054"/>
                </a:cubicBezTo>
                <a:cubicBezTo>
                  <a:pt x="488" y="898"/>
                  <a:pt x="488" y="742"/>
                  <a:pt x="410" y="664"/>
                </a:cubicBezTo>
                <a:cubicBezTo>
                  <a:pt x="410" y="566"/>
                  <a:pt x="312" y="410"/>
                  <a:pt x="312" y="332"/>
                </a:cubicBezTo>
                <a:cubicBezTo>
                  <a:pt x="234" y="176"/>
                  <a:pt x="156" y="1"/>
                  <a:pt x="156" y="1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9" name="Google Shape;7459;p56"/>
          <p:cNvSpPr/>
          <p:nvPr/>
        </p:nvSpPr>
        <p:spPr>
          <a:xfrm>
            <a:off x="2357108" y="3803782"/>
            <a:ext cx="20018" cy="63001"/>
          </a:xfrm>
          <a:custGeom>
            <a:avLst/>
            <a:gdLst/>
            <a:ahLst/>
            <a:cxnLst/>
            <a:rect l="l" t="t" r="r" b="b"/>
            <a:pathLst>
              <a:path w="645" h="2030" extrusionOk="0">
                <a:moveTo>
                  <a:pt x="79" y="0"/>
                </a:moveTo>
                <a:cubicBezTo>
                  <a:pt x="1" y="0"/>
                  <a:pt x="1" y="0"/>
                  <a:pt x="1" y="78"/>
                </a:cubicBezTo>
                <a:lnTo>
                  <a:pt x="1" y="410"/>
                </a:lnTo>
                <a:cubicBezTo>
                  <a:pt x="1" y="488"/>
                  <a:pt x="79" y="566"/>
                  <a:pt x="79" y="664"/>
                </a:cubicBezTo>
                <a:cubicBezTo>
                  <a:pt x="79" y="820"/>
                  <a:pt x="157" y="898"/>
                  <a:pt x="157" y="1054"/>
                </a:cubicBezTo>
                <a:cubicBezTo>
                  <a:pt x="235" y="1308"/>
                  <a:pt x="235" y="1464"/>
                  <a:pt x="333" y="1717"/>
                </a:cubicBezTo>
                <a:cubicBezTo>
                  <a:pt x="411" y="1874"/>
                  <a:pt x="489" y="1952"/>
                  <a:pt x="489" y="1952"/>
                </a:cubicBezTo>
                <a:cubicBezTo>
                  <a:pt x="489" y="1952"/>
                  <a:pt x="489" y="2030"/>
                  <a:pt x="567" y="2030"/>
                </a:cubicBezTo>
                <a:cubicBezTo>
                  <a:pt x="567" y="2030"/>
                  <a:pt x="645" y="1952"/>
                  <a:pt x="645" y="1874"/>
                </a:cubicBezTo>
                <a:cubicBezTo>
                  <a:pt x="645" y="1874"/>
                  <a:pt x="645" y="1795"/>
                  <a:pt x="567" y="1639"/>
                </a:cubicBezTo>
                <a:cubicBezTo>
                  <a:pt x="567" y="1386"/>
                  <a:pt x="489" y="1230"/>
                  <a:pt x="489" y="976"/>
                </a:cubicBezTo>
                <a:cubicBezTo>
                  <a:pt x="411" y="820"/>
                  <a:pt x="411" y="742"/>
                  <a:pt x="411" y="566"/>
                </a:cubicBezTo>
                <a:cubicBezTo>
                  <a:pt x="333" y="488"/>
                  <a:pt x="333" y="410"/>
                  <a:pt x="235" y="332"/>
                </a:cubicBezTo>
                <a:cubicBezTo>
                  <a:pt x="235" y="176"/>
                  <a:pt x="157" y="0"/>
                  <a:pt x="157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0" name="Google Shape;7460;p56"/>
          <p:cNvSpPr/>
          <p:nvPr/>
        </p:nvSpPr>
        <p:spPr>
          <a:xfrm>
            <a:off x="2463092" y="3809213"/>
            <a:ext cx="17597" cy="75725"/>
          </a:xfrm>
          <a:custGeom>
            <a:avLst/>
            <a:gdLst/>
            <a:ahLst/>
            <a:cxnLst/>
            <a:rect l="l" t="t" r="r" b="b"/>
            <a:pathLst>
              <a:path w="567" h="2440" extrusionOk="0">
                <a:moveTo>
                  <a:pt x="79" y="1"/>
                </a:moveTo>
                <a:cubicBezTo>
                  <a:pt x="0" y="1"/>
                  <a:pt x="0" y="79"/>
                  <a:pt x="0" y="79"/>
                </a:cubicBezTo>
                <a:lnTo>
                  <a:pt x="0" y="489"/>
                </a:lnTo>
                <a:lnTo>
                  <a:pt x="0" y="801"/>
                </a:lnTo>
                <a:cubicBezTo>
                  <a:pt x="79" y="977"/>
                  <a:pt x="79" y="1133"/>
                  <a:pt x="79" y="1211"/>
                </a:cubicBezTo>
                <a:cubicBezTo>
                  <a:pt x="157" y="1542"/>
                  <a:pt x="235" y="1777"/>
                  <a:pt x="235" y="2030"/>
                </a:cubicBezTo>
                <a:lnTo>
                  <a:pt x="410" y="2342"/>
                </a:lnTo>
                <a:cubicBezTo>
                  <a:pt x="410" y="2342"/>
                  <a:pt x="410" y="2440"/>
                  <a:pt x="488" y="2440"/>
                </a:cubicBezTo>
                <a:lnTo>
                  <a:pt x="566" y="2342"/>
                </a:lnTo>
                <a:cubicBezTo>
                  <a:pt x="566" y="2342"/>
                  <a:pt x="566" y="2186"/>
                  <a:pt x="488" y="1952"/>
                </a:cubicBezTo>
                <a:cubicBezTo>
                  <a:pt x="488" y="1777"/>
                  <a:pt x="488" y="1464"/>
                  <a:pt x="410" y="1211"/>
                </a:cubicBezTo>
                <a:cubicBezTo>
                  <a:pt x="410" y="1055"/>
                  <a:pt x="332" y="879"/>
                  <a:pt x="332" y="723"/>
                </a:cubicBezTo>
                <a:cubicBezTo>
                  <a:pt x="332" y="645"/>
                  <a:pt x="235" y="489"/>
                  <a:pt x="235" y="391"/>
                </a:cubicBezTo>
                <a:cubicBezTo>
                  <a:pt x="157" y="157"/>
                  <a:pt x="157" y="79"/>
                  <a:pt x="157" y="79"/>
                </a:cubicBezTo>
                <a:lnTo>
                  <a:pt x="79" y="1"/>
                </a:ln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1" name="Google Shape;7461;p56"/>
          <p:cNvSpPr/>
          <p:nvPr/>
        </p:nvSpPr>
        <p:spPr>
          <a:xfrm>
            <a:off x="2584191" y="3814085"/>
            <a:ext cx="17597" cy="78146"/>
          </a:xfrm>
          <a:custGeom>
            <a:avLst/>
            <a:gdLst/>
            <a:ahLst/>
            <a:cxnLst/>
            <a:rect l="l" t="t" r="r" b="b"/>
            <a:pathLst>
              <a:path w="567" h="2518" extrusionOk="0">
                <a:moveTo>
                  <a:pt x="157" y="0"/>
                </a:moveTo>
                <a:cubicBezTo>
                  <a:pt x="79" y="0"/>
                  <a:pt x="79" y="0"/>
                  <a:pt x="79" y="78"/>
                </a:cubicBezTo>
                <a:cubicBezTo>
                  <a:pt x="79" y="78"/>
                  <a:pt x="1" y="234"/>
                  <a:pt x="79" y="410"/>
                </a:cubicBezTo>
                <a:lnTo>
                  <a:pt x="79" y="820"/>
                </a:lnTo>
                <a:cubicBezTo>
                  <a:pt x="79" y="976"/>
                  <a:pt x="79" y="1132"/>
                  <a:pt x="157" y="1210"/>
                </a:cubicBezTo>
                <a:cubicBezTo>
                  <a:pt x="157" y="1542"/>
                  <a:pt x="235" y="1873"/>
                  <a:pt x="333" y="2029"/>
                </a:cubicBezTo>
                <a:cubicBezTo>
                  <a:pt x="333" y="2185"/>
                  <a:pt x="333" y="2283"/>
                  <a:pt x="411" y="2361"/>
                </a:cubicBezTo>
                <a:lnTo>
                  <a:pt x="411" y="2439"/>
                </a:lnTo>
                <a:lnTo>
                  <a:pt x="489" y="2517"/>
                </a:lnTo>
                <a:cubicBezTo>
                  <a:pt x="567" y="2517"/>
                  <a:pt x="567" y="2439"/>
                  <a:pt x="567" y="2439"/>
                </a:cubicBezTo>
                <a:lnTo>
                  <a:pt x="567" y="2361"/>
                </a:lnTo>
                <a:lnTo>
                  <a:pt x="567" y="2283"/>
                </a:lnTo>
                <a:lnTo>
                  <a:pt x="567" y="2029"/>
                </a:lnTo>
                <a:cubicBezTo>
                  <a:pt x="567" y="1795"/>
                  <a:pt x="489" y="1542"/>
                  <a:pt x="489" y="1210"/>
                </a:cubicBezTo>
                <a:cubicBezTo>
                  <a:pt x="411" y="898"/>
                  <a:pt x="333" y="644"/>
                  <a:pt x="333" y="410"/>
                </a:cubicBezTo>
                <a:cubicBezTo>
                  <a:pt x="235" y="156"/>
                  <a:pt x="235" y="0"/>
                  <a:pt x="235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2" name="Google Shape;7462;p56"/>
          <p:cNvSpPr/>
          <p:nvPr/>
        </p:nvSpPr>
        <p:spPr>
          <a:xfrm>
            <a:off x="2702900" y="3814085"/>
            <a:ext cx="9714" cy="82988"/>
          </a:xfrm>
          <a:custGeom>
            <a:avLst/>
            <a:gdLst/>
            <a:ahLst/>
            <a:cxnLst/>
            <a:rect l="l" t="t" r="r" b="b"/>
            <a:pathLst>
              <a:path w="313" h="2674" extrusionOk="0">
                <a:moveTo>
                  <a:pt x="78" y="0"/>
                </a:moveTo>
                <a:cubicBezTo>
                  <a:pt x="78" y="0"/>
                  <a:pt x="0" y="0"/>
                  <a:pt x="0" y="78"/>
                </a:cubicBezTo>
                <a:lnTo>
                  <a:pt x="0" y="488"/>
                </a:lnTo>
                <a:lnTo>
                  <a:pt x="0" y="898"/>
                </a:lnTo>
                <a:lnTo>
                  <a:pt x="0" y="1385"/>
                </a:lnTo>
                <a:cubicBezTo>
                  <a:pt x="0" y="1698"/>
                  <a:pt x="78" y="2029"/>
                  <a:pt x="78" y="2185"/>
                </a:cubicBezTo>
                <a:cubicBezTo>
                  <a:pt x="78" y="2439"/>
                  <a:pt x="156" y="2595"/>
                  <a:pt x="156" y="2595"/>
                </a:cubicBezTo>
                <a:cubicBezTo>
                  <a:pt x="156" y="2673"/>
                  <a:pt x="156" y="2673"/>
                  <a:pt x="234" y="2673"/>
                </a:cubicBezTo>
                <a:cubicBezTo>
                  <a:pt x="234" y="2673"/>
                  <a:pt x="312" y="2673"/>
                  <a:pt x="312" y="2595"/>
                </a:cubicBezTo>
                <a:lnTo>
                  <a:pt x="312" y="2185"/>
                </a:lnTo>
                <a:lnTo>
                  <a:pt x="312" y="1307"/>
                </a:lnTo>
                <a:lnTo>
                  <a:pt x="312" y="898"/>
                </a:lnTo>
                <a:cubicBezTo>
                  <a:pt x="234" y="722"/>
                  <a:pt x="234" y="566"/>
                  <a:pt x="234" y="410"/>
                </a:cubicBezTo>
                <a:cubicBezTo>
                  <a:pt x="234" y="156"/>
                  <a:pt x="156" y="0"/>
                  <a:pt x="156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3" name="Google Shape;7463;p56"/>
          <p:cNvSpPr/>
          <p:nvPr/>
        </p:nvSpPr>
        <p:spPr>
          <a:xfrm>
            <a:off x="2818536" y="3814085"/>
            <a:ext cx="10335" cy="84322"/>
          </a:xfrm>
          <a:custGeom>
            <a:avLst/>
            <a:gdLst/>
            <a:ahLst/>
            <a:cxnLst/>
            <a:rect l="l" t="t" r="r" b="b"/>
            <a:pathLst>
              <a:path w="333" h="2717" extrusionOk="0">
                <a:moveTo>
                  <a:pt x="98" y="0"/>
                </a:moveTo>
                <a:cubicBezTo>
                  <a:pt x="98" y="0"/>
                  <a:pt x="1" y="0"/>
                  <a:pt x="1" y="78"/>
                </a:cubicBezTo>
                <a:lnTo>
                  <a:pt x="1" y="488"/>
                </a:lnTo>
                <a:lnTo>
                  <a:pt x="1" y="1385"/>
                </a:lnTo>
                <a:lnTo>
                  <a:pt x="1" y="2185"/>
                </a:lnTo>
                <a:lnTo>
                  <a:pt x="1" y="2517"/>
                </a:lnTo>
                <a:lnTo>
                  <a:pt x="1" y="2595"/>
                </a:lnTo>
                <a:cubicBezTo>
                  <a:pt x="1" y="2673"/>
                  <a:pt x="98" y="2673"/>
                  <a:pt x="98" y="2673"/>
                </a:cubicBezTo>
                <a:cubicBezTo>
                  <a:pt x="98" y="2706"/>
                  <a:pt x="107" y="2717"/>
                  <a:pt x="119" y="2717"/>
                </a:cubicBezTo>
                <a:cubicBezTo>
                  <a:pt x="142" y="2717"/>
                  <a:pt x="176" y="2673"/>
                  <a:pt x="176" y="2673"/>
                </a:cubicBezTo>
                <a:lnTo>
                  <a:pt x="176" y="2595"/>
                </a:lnTo>
                <a:cubicBezTo>
                  <a:pt x="176" y="2595"/>
                  <a:pt x="255" y="2595"/>
                  <a:pt x="255" y="2517"/>
                </a:cubicBezTo>
                <a:lnTo>
                  <a:pt x="255" y="2283"/>
                </a:lnTo>
                <a:cubicBezTo>
                  <a:pt x="333" y="1951"/>
                  <a:pt x="333" y="1620"/>
                  <a:pt x="333" y="1307"/>
                </a:cubicBezTo>
                <a:lnTo>
                  <a:pt x="333" y="898"/>
                </a:lnTo>
                <a:cubicBezTo>
                  <a:pt x="255" y="722"/>
                  <a:pt x="255" y="566"/>
                  <a:pt x="255" y="410"/>
                </a:cubicBezTo>
                <a:cubicBezTo>
                  <a:pt x="255" y="156"/>
                  <a:pt x="176" y="0"/>
                  <a:pt x="176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4" name="Google Shape;7464;p56"/>
          <p:cNvSpPr/>
          <p:nvPr/>
        </p:nvSpPr>
        <p:spPr>
          <a:xfrm>
            <a:off x="2909376" y="3814085"/>
            <a:ext cx="12755" cy="84322"/>
          </a:xfrm>
          <a:custGeom>
            <a:avLst/>
            <a:gdLst/>
            <a:ahLst/>
            <a:cxnLst/>
            <a:rect l="l" t="t" r="r" b="b"/>
            <a:pathLst>
              <a:path w="411" h="2717" extrusionOk="0">
                <a:moveTo>
                  <a:pt x="98" y="0"/>
                </a:moveTo>
                <a:cubicBezTo>
                  <a:pt x="98" y="0"/>
                  <a:pt x="1" y="0"/>
                  <a:pt x="1" y="78"/>
                </a:cubicBezTo>
                <a:lnTo>
                  <a:pt x="1" y="488"/>
                </a:lnTo>
                <a:lnTo>
                  <a:pt x="1" y="1385"/>
                </a:lnTo>
                <a:cubicBezTo>
                  <a:pt x="98" y="1698"/>
                  <a:pt x="98" y="2029"/>
                  <a:pt x="98" y="2185"/>
                </a:cubicBezTo>
                <a:lnTo>
                  <a:pt x="98" y="2517"/>
                </a:lnTo>
                <a:lnTo>
                  <a:pt x="98" y="2595"/>
                </a:lnTo>
                <a:lnTo>
                  <a:pt x="98" y="2673"/>
                </a:lnTo>
                <a:cubicBezTo>
                  <a:pt x="98" y="2706"/>
                  <a:pt x="107" y="2717"/>
                  <a:pt x="118" y="2717"/>
                </a:cubicBezTo>
                <a:cubicBezTo>
                  <a:pt x="142" y="2717"/>
                  <a:pt x="176" y="2673"/>
                  <a:pt x="176" y="2673"/>
                </a:cubicBezTo>
                <a:cubicBezTo>
                  <a:pt x="254" y="2595"/>
                  <a:pt x="254" y="2595"/>
                  <a:pt x="254" y="2517"/>
                </a:cubicBezTo>
                <a:cubicBezTo>
                  <a:pt x="254" y="2517"/>
                  <a:pt x="332" y="2361"/>
                  <a:pt x="332" y="2283"/>
                </a:cubicBezTo>
                <a:cubicBezTo>
                  <a:pt x="332" y="2029"/>
                  <a:pt x="410" y="1620"/>
                  <a:pt x="332" y="1307"/>
                </a:cubicBezTo>
                <a:lnTo>
                  <a:pt x="332" y="898"/>
                </a:lnTo>
                <a:cubicBezTo>
                  <a:pt x="332" y="722"/>
                  <a:pt x="332" y="566"/>
                  <a:pt x="254" y="410"/>
                </a:cubicBezTo>
                <a:cubicBezTo>
                  <a:pt x="254" y="156"/>
                  <a:pt x="176" y="0"/>
                  <a:pt x="176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5" name="Google Shape;7465;p56"/>
          <p:cNvSpPr/>
          <p:nvPr/>
        </p:nvSpPr>
        <p:spPr>
          <a:xfrm>
            <a:off x="2992953" y="3811665"/>
            <a:ext cx="12755" cy="76781"/>
          </a:xfrm>
          <a:custGeom>
            <a:avLst/>
            <a:gdLst/>
            <a:ahLst/>
            <a:cxnLst/>
            <a:rect l="l" t="t" r="r" b="b"/>
            <a:pathLst>
              <a:path w="411" h="2474" extrusionOk="0">
                <a:moveTo>
                  <a:pt x="78" y="0"/>
                </a:moveTo>
                <a:cubicBezTo>
                  <a:pt x="78" y="0"/>
                  <a:pt x="0" y="0"/>
                  <a:pt x="0" y="78"/>
                </a:cubicBezTo>
                <a:lnTo>
                  <a:pt x="0" y="488"/>
                </a:lnTo>
                <a:lnTo>
                  <a:pt x="0" y="1210"/>
                </a:lnTo>
                <a:cubicBezTo>
                  <a:pt x="0" y="1541"/>
                  <a:pt x="78" y="1776"/>
                  <a:pt x="78" y="2029"/>
                </a:cubicBezTo>
                <a:lnTo>
                  <a:pt x="78" y="2263"/>
                </a:lnTo>
                <a:lnTo>
                  <a:pt x="78" y="2361"/>
                </a:lnTo>
                <a:lnTo>
                  <a:pt x="0" y="2361"/>
                </a:lnTo>
                <a:lnTo>
                  <a:pt x="78" y="2439"/>
                </a:lnTo>
                <a:cubicBezTo>
                  <a:pt x="78" y="2465"/>
                  <a:pt x="87" y="2474"/>
                  <a:pt x="99" y="2474"/>
                </a:cubicBezTo>
                <a:cubicBezTo>
                  <a:pt x="122" y="2474"/>
                  <a:pt x="156" y="2439"/>
                  <a:pt x="156" y="2439"/>
                </a:cubicBezTo>
                <a:lnTo>
                  <a:pt x="234" y="2361"/>
                </a:lnTo>
                <a:cubicBezTo>
                  <a:pt x="234" y="2263"/>
                  <a:pt x="332" y="2185"/>
                  <a:pt x="332" y="2029"/>
                </a:cubicBezTo>
                <a:cubicBezTo>
                  <a:pt x="332" y="1776"/>
                  <a:pt x="410" y="1541"/>
                  <a:pt x="332" y="1210"/>
                </a:cubicBezTo>
                <a:lnTo>
                  <a:pt x="332" y="800"/>
                </a:lnTo>
                <a:cubicBezTo>
                  <a:pt x="332" y="644"/>
                  <a:pt x="234" y="566"/>
                  <a:pt x="234" y="410"/>
                </a:cubicBezTo>
                <a:cubicBezTo>
                  <a:pt x="234" y="234"/>
                  <a:pt x="156" y="78"/>
                  <a:pt x="156" y="78"/>
                </a:cubicBezTo>
                <a:cubicBezTo>
                  <a:pt x="156" y="0"/>
                  <a:pt x="156" y="0"/>
                  <a:pt x="78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6" name="Google Shape;7466;p56"/>
          <p:cNvSpPr/>
          <p:nvPr/>
        </p:nvSpPr>
        <p:spPr>
          <a:xfrm>
            <a:off x="3086213" y="3809213"/>
            <a:ext cx="12724" cy="65453"/>
          </a:xfrm>
          <a:custGeom>
            <a:avLst/>
            <a:gdLst/>
            <a:ahLst/>
            <a:cxnLst/>
            <a:rect l="l" t="t" r="r" b="b"/>
            <a:pathLst>
              <a:path w="410" h="2109" extrusionOk="0">
                <a:moveTo>
                  <a:pt x="156" y="1"/>
                </a:moveTo>
                <a:cubicBezTo>
                  <a:pt x="78" y="1"/>
                  <a:pt x="78" y="1"/>
                  <a:pt x="78" y="79"/>
                </a:cubicBezTo>
                <a:cubicBezTo>
                  <a:pt x="78" y="79"/>
                  <a:pt x="78" y="235"/>
                  <a:pt x="0" y="391"/>
                </a:cubicBezTo>
                <a:lnTo>
                  <a:pt x="0" y="1055"/>
                </a:lnTo>
                <a:cubicBezTo>
                  <a:pt x="78" y="1289"/>
                  <a:pt x="78" y="1542"/>
                  <a:pt x="78" y="1699"/>
                </a:cubicBezTo>
                <a:lnTo>
                  <a:pt x="78" y="1952"/>
                </a:lnTo>
                <a:lnTo>
                  <a:pt x="78" y="2030"/>
                </a:lnTo>
                <a:lnTo>
                  <a:pt x="78" y="2108"/>
                </a:lnTo>
                <a:cubicBezTo>
                  <a:pt x="156" y="2108"/>
                  <a:pt x="156" y="2108"/>
                  <a:pt x="254" y="2030"/>
                </a:cubicBezTo>
                <a:lnTo>
                  <a:pt x="254" y="1952"/>
                </a:lnTo>
                <a:cubicBezTo>
                  <a:pt x="332" y="1952"/>
                  <a:pt x="332" y="1855"/>
                  <a:pt x="332" y="1699"/>
                </a:cubicBezTo>
                <a:cubicBezTo>
                  <a:pt x="332" y="1542"/>
                  <a:pt x="410" y="1289"/>
                  <a:pt x="332" y="1055"/>
                </a:cubicBezTo>
                <a:lnTo>
                  <a:pt x="332" y="645"/>
                </a:lnTo>
                <a:lnTo>
                  <a:pt x="332" y="391"/>
                </a:lnTo>
                <a:cubicBezTo>
                  <a:pt x="254" y="157"/>
                  <a:pt x="254" y="79"/>
                  <a:pt x="254" y="79"/>
                </a:cubicBezTo>
                <a:cubicBezTo>
                  <a:pt x="254" y="1"/>
                  <a:pt x="156" y="1"/>
                  <a:pt x="156" y="1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7" name="Google Shape;7467;p56"/>
          <p:cNvSpPr/>
          <p:nvPr/>
        </p:nvSpPr>
        <p:spPr>
          <a:xfrm>
            <a:off x="3169759" y="3796519"/>
            <a:ext cx="15176" cy="67843"/>
          </a:xfrm>
          <a:custGeom>
            <a:avLst/>
            <a:gdLst/>
            <a:ahLst/>
            <a:cxnLst/>
            <a:rect l="l" t="t" r="r" b="b"/>
            <a:pathLst>
              <a:path w="489" h="2186" extrusionOk="0">
                <a:moveTo>
                  <a:pt x="79" y="0"/>
                </a:moveTo>
                <a:cubicBezTo>
                  <a:pt x="1" y="0"/>
                  <a:pt x="1" y="78"/>
                  <a:pt x="1" y="78"/>
                </a:cubicBezTo>
                <a:lnTo>
                  <a:pt x="1" y="410"/>
                </a:lnTo>
                <a:cubicBezTo>
                  <a:pt x="79" y="644"/>
                  <a:pt x="79" y="898"/>
                  <a:pt x="79" y="1132"/>
                </a:cubicBezTo>
                <a:cubicBezTo>
                  <a:pt x="157" y="1288"/>
                  <a:pt x="157" y="1386"/>
                  <a:pt x="157" y="1542"/>
                </a:cubicBezTo>
                <a:lnTo>
                  <a:pt x="157" y="1873"/>
                </a:lnTo>
                <a:cubicBezTo>
                  <a:pt x="157" y="1951"/>
                  <a:pt x="157" y="1951"/>
                  <a:pt x="79" y="2029"/>
                </a:cubicBezTo>
                <a:lnTo>
                  <a:pt x="79" y="2108"/>
                </a:lnTo>
                <a:lnTo>
                  <a:pt x="79" y="2186"/>
                </a:lnTo>
                <a:lnTo>
                  <a:pt x="157" y="2186"/>
                </a:lnTo>
                <a:lnTo>
                  <a:pt x="235" y="2108"/>
                </a:lnTo>
                <a:cubicBezTo>
                  <a:pt x="313" y="2108"/>
                  <a:pt x="313" y="2108"/>
                  <a:pt x="313" y="2029"/>
                </a:cubicBezTo>
                <a:cubicBezTo>
                  <a:pt x="391" y="2029"/>
                  <a:pt x="391" y="1951"/>
                  <a:pt x="391" y="1873"/>
                </a:cubicBezTo>
                <a:cubicBezTo>
                  <a:pt x="391" y="1776"/>
                  <a:pt x="488" y="1620"/>
                  <a:pt x="488" y="1542"/>
                </a:cubicBezTo>
                <a:cubicBezTo>
                  <a:pt x="488" y="1386"/>
                  <a:pt x="488" y="1210"/>
                  <a:pt x="391" y="1132"/>
                </a:cubicBezTo>
                <a:cubicBezTo>
                  <a:pt x="391" y="976"/>
                  <a:pt x="391" y="800"/>
                  <a:pt x="313" y="722"/>
                </a:cubicBezTo>
                <a:cubicBezTo>
                  <a:pt x="313" y="566"/>
                  <a:pt x="313" y="488"/>
                  <a:pt x="235" y="410"/>
                </a:cubicBezTo>
                <a:cubicBezTo>
                  <a:pt x="157" y="156"/>
                  <a:pt x="157" y="78"/>
                  <a:pt x="157" y="78"/>
                </a:cubicBezTo>
                <a:lnTo>
                  <a:pt x="79" y="0"/>
                </a:ln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8" name="Google Shape;7468;p56"/>
          <p:cNvSpPr/>
          <p:nvPr/>
        </p:nvSpPr>
        <p:spPr>
          <a:xfrm>
            <a:off x="2345394" y="3433624"/>
            <a:ext cx="23028" cy="60580"/>
          </a:xfrm>
          <a:custGeom>
            <a:avLst/>
            <a:gdLst/>
            <a:ahLst/>
            <a:cxnLst/>
            <a:rect l="l" t="t" r="r" b="b"/>
            <a:pathLst>
              <a:path w="742" h="1952" extrusionOk="0">
                <a:moveTo>
                  <a:pt x="410" y="0"/>
                </a:moveTo>
                <a:cubicBezTo>
                  <a:pt x="78" y="566"/>
                  <a:pt x="0" y="1132"/>
                  <a:pt x="78" y="1795"/>
                </a:cubicBezTo>
                <a:cubicBezTo>
                  <a:pt x="254" y="1795"/>
                  <a:pt x="488" y="1873"/>
                  <a:pt x="742" y="1951"/>
                </a:cubicBezTo>
                <a:cubicBezTo>
                  <a:pt x="644" y="1307"/>
                  <a:pt x="644" y="644"/>
                  <a:pt x="488" y="78"/>
                </a:cubicBezTo>
                <a:lnTo>
                  <a:pt x="488" y="0"/>
                </a:ln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9" name="Google Shape;7469;p56"/>
          <p:cNvSpPr/>
          <p:nvPr/>
        </p:nvSpPr>
        <p:spPr>
          <a:xfrm>
            <a:off x="2347815" y="3489331"/>
            <a:ext cx="30290" cy="65422"/>
          </a:xfrm>
          <a:custGeom>
            <a:avLst/>
            <a:gdLst/>
            <a:ahLst/>
            <a:cxnLst/>
            <a:rect l="l" t="t" r="r" b="b"/>
            <a:pathLst>
              <a:path w="976" h="2108" extrusionOk="0">
                <a:moveTo>
                  <a:pt x="0" y="0"/>
                </a:moveTo>
                <a:lnTo>
                  <a:pt x="0" y="156"/>
                </a:lnTo>
                <a:cubicBezTo>
                  <a:pt x="0" y="800"/>
                  <a:pt x="0" y="1542"/>
                  <a:pt x="410" y="2029"/>
                </a:cubicBezTo>
                <a:cubicBezTo>
                  <a:pt x="488" y="2107"/>
                  <a:pt x="488" y="2107"/>
                  <a:pt x="566" y="2107"/>
                </a:cubicBezTo>
                <a:cubicBezTo>
                  <a:pt x="664" y="2107"/>
                  <a:pt x="820" y="2029"/>
                  <a:pt x="820" y="1951"/>
                </a:cubicBezTo>
                <a:cubicBezTo>
                  <a:pt x="976" y="1386"/>
                  <a:pt x="742" y="800"/>
                  <a:pt x="664" y="234"/>
                </a:cubicBezTo>
                <a:lnTo>
                  <a:pt x="664" y="156"/>
                </a:lnTo>
                <a:cubicBezTo>
                  <a:pt x="410" y="78"/>
                  <a:pt x="176" y="0"/>
                  <a:pt x="0" y="0"/>
                </a:cubicBezTo>
                <a:close/>
              </a:path>
            </a:pathLst>
          </a:custGeom>
          <a:solidFill>
            <a:srgbClr val="931D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0" name="Google Shape;7470;p56"/>
          <p:cNvSpPr/>
          <p:nvPr/>
        </p:nvSpPr>
        <p:spPr>
          <a:xfrm>
            <a:off x="2401102" y="3514159"/>
            <a:ext cx="32711" cy="73305"/>
          </a:xfrm>
          <a:custGeom>
            <a:avLst/>
            <a:gdLst/>
            <a:ahLst/>
            <a:cxnLst/>
            <a:rect l="l" t="t" r="r" b="b"/>
            <a:pathLst>
              <a:path w="1054" h="2362" extrusionOk="0">
                <a:moveTo>
                  <a:pt x="234" y="0"/>
                </a:moveTo>
                <a:cubicBezTo>
                  <a:pt x="0" y="332"/>
                  <a:pt x="78" y="664"/>
                  <a:pt x="156" y="1073"/>
                </a:cubicBezTo>
                <a:cubicBezTo>
                  <a:pt x="156" y="1385"/>
                  <a:pt x="156" y="1873"/>
                  <a:pt x="312" y="2205"/>
                </a:cubicBezTo>
                <a:cubicBezTo>
                  <a:pt x="410" y="2283"/>
                  <a:pt x="488" y="2361"/>
                  <a:pt x="644" y="2361"/>
                </a:cubicBezTo>
                <a:cubicBezTo>
                  <a:pt x="722" y="2361"/>
                  <a:pt x="898" y="2283"/>
                  <a:pt x="898" y="2205"/>
                </a:cubicBezTo>
                <a:cubicBezTo>
                  <a:pt x="1054" y="1873"/>
                  <a:pt x="976" y="1561"/>
                  <a:pt x="800" y="1229"/>
                </a:cubicBezTo>
                <a:cubicBezTo>
                  <a:pt x="644" y="820"/>
                  <a:pt x="566" y="410"/>
                  <a:pt x="410" y="0"/>
                </a:cubicBezTo>
                <a:close/>
              </a:path>
            </a:pathLst>
          </a:custGeom>
          <a:solidFill>
            <a:srgbClr val="931D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1" name="Google Shape;7471;p56"/>
          <p:cNvSpPr/>
          <p:nvPr/>
        </p:nvSpPr>
        <p:spPr>
          <a:xfrm>
            <a:off x="2385957" y="3438465"/>
            <a:ext cx="27900" cy="30290"/>
          </a:xfrm>
          <a:custGeom>
            <a:avLst/>
            <a:gdLst/>
            <a:ahLst/>
            <a:cxnLst/>
            <a:rect l="l" t="t" r="r" b="b"/>
            <a:pathLst>
              <a:path w="899" h="976" extrusionOk="0">
                <a:moveTo>
                  <a:pt x="157" y="0"/>
                </a:moveTo>
                <a:cubicBezTo>
                  <a:pt x="79" y="254"/>
                  <a:pt x="0" y="488"/>
                  <a:pt x="157" y="742"/>
                </a:cubicBezTo>
                <a:cubicBezTo>
                  <a:pt x="157" y="898"/>
                  <a:pt x="313" y="976"/>
                  <a:pt x="488" y="976"/>
                </a:cubicBezTo>
                <a:cubicBezTo>
                  <a:pt x="566" y="976"/>
                  <a:pt x="722" y="898"/>
                  <a:pt x="800" y="742"/>
                </a:cubicBezTo>
                <a:cubicBezTo>
                  <a:pt x="898" y="586"/>
                  <a:pt x="800" y="332"/>
                  <a:pt x="800" y="98"/>
                </a:cubicBezTo>
                <a:cubicBezTo>
                  <a:pt x="566" y="98"/>
                  <a:pt x="313" y="0"/>
                  <a:pt x="157" y="0"/>
                </a:cubicBez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2" name="Google Shape;7472;p56"/>
          <p:cNvSpPr/>
          <p:nvPr/>
        </p:nvSpPr>
        <p:spPr>
          <a:xfrm>
            <a:off x="3397822" y="3496594"/>
            <a:ext cx="15176" cy="5462"/>
          </a:xfrm>
          <a:custGeom>
            <a:avLst/>
            <a:gdLst/>
            <a:ahLst/>
            <a:cxnLst/>
            <a:rect l="l" t="t" r="r" b="b"/>
            <a:pathLst>
              <a:path w="489" h="176" extrusionOk="0">
                <a:moveTo>
                  <a:pt x="488" y="0"/>
                </a:moveTo>
                <a:cubicBezTo>
                  <a:pt x="313" y="78"/>
                  <a:pt x="157" y="78"/>
                  <a:pt x="1" y="176"/>
                </a:cubicBezTo>
                <a:lnTo>
                  <a:pt x="1" y="176"/>
                </a:lnTo>
                <a:cubicBezTo>
                  <a:pt x="157" y="78"/>
                  <a:pt x="313" y="78"/>
                  <a:pt x="488" y="0"/>
                </a:cubicBezTo>
                <a:close/>
              </a:path>
            </a:pathLst>
          </a:custGeom>
          <a:solidFill>
            <a:srgbClr val="232C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3" name="Google Shape;7473;p56"/>
          <p:cNvSpPr/>
          <p:nvPr/>
        </p:nvSpPr>
        <p:spPr>
          <a:xfrm>
            <a:off x="3397822" y="3479028"/>
            <a:ext cx="15176" cy="23028"/>
          </a:xfrm>
          <a:custGeom>
            <a:avLst/>
            <a:gdLst/>
            <a:ahLst/>
            <a:cxnLst/>
            <a:rect l="l" t="t" r="r" b="b"/>
            <a:pathLst>
              <a:path w="489" h="742" extrusionOk="0">
                <a:moveTo>
                  <a:pt x="235" y="0"/>
                </a:moveTo>
                <a:lnTo>
                  <a:pt x="157" y="79"/>
                </a:lnTo>
                <a:cubicBezTo>
                  <a:pt x="79" y="332"/>
                  <a:pt x="79" y="488"/>
                  <a:pt x="1" y="742"/>
                </a:cubicBezTo>
                <a:cubicBezTo>
                  <a:pt x="157" y="644"/>
                  <a:pt x="313" y="644"/>
                  <a:pt x="488" y="566"/>
                </a:cubicBezTo>
                <a:cubicBezTo>
                  <a:pt x="391" y="410"/>
                  <a:pt x="391" y="254"/>
                  <a:pt x="313" y="79"/>
                </a:cubicBezTo>
                <a:cubicBezTo>
                  <a:pt x="313" y="79"/>
                  <a:pt x="313" y="0"/>
                  <a:pt x="235" y="0"/>
                </a:cubicBez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4" name="Google Shape;7474;p56"/>
          <p:cNvSpPr/>
          <p:nvPr/>
        </p:nvSpPr>
        <p:spPr>
          <a:xfrm>
            <a:off x="3392391" y="3496594"/>
            <a:ext cx="27869" cy="66042"/>
          </a:xfrm>
          <a:custGeom>
            <a:avLst/>
            <a:gdLst/>
            <a:ahLst/>
            <a:cxnLst/>
            <a:rect l="l" t="t" r="r" b="b"/>
            <a:pathLst>
              <a:path w="898" h="2128" extrusionOk="0">
                <a:moveTo>
                  <a:pt x="663" y="0"/>
                </a:moveTo>
                <a:cubicBezTo>
                  <a:pt x="488" y="78"/>
                  <a:pt x="332" y="78"/>
                  <a:pt x="176" y="176"/>
                </a:cubicBezTo>
                <a:cubicBezTo>
                  <a:pt x="176" y="410"/>
                  <a:pt x="78" y="664"/>
                  <a:pt x="78" y="898"/>
                </a:cubicBezTo>
                <a:cubicBezTo>
                  <a:pt x="78" y="1308"/>
                  <a:pt x="0" y="1795"/>
                  <a:pt x="332" y="2030"/>
                </a:cubicBezTo>
                <a:cubicBezTo>
                  <a:pt x="410" y="2030"/>
                  <a:pt x="488" y="2127"/>
                  <a:pt x="566" y="2127"/>
                </a:cubicBezTo>
                <a:cubicBezTo>
                  <a:pt x="742" y="2127"/>
                  <a:pt x="898" y="1951"/>
                  <a:pt x="820" y="1795"/>
                </a:cubicBezTo>
                <a:lnTo>
                  <a:pt x="820" y="1717"/>
                </a:lnTo>
                <a:lnTo>
                  <a:pt x="820" y="1464"/>
                </a:lnTo>
                <a:cubicBezTo>
                  <a:pt x="742" y="1230"/>
                  <a:pt x="742" y="976"/>
                  <a:pt x="742" y="742"/>
                </a:cubicBezTo>
                <a:cubicBezTo>
                  <a:pt x="663" y="488"/>
                  <a:pt x="663" y="254"/>
                  <a:pt x="663" y="0"/>
                </a:cubicBezTo>
                <a:close/>
              </a:path>
            </a:pathLst>
          </a:custGeom>
          <a:solidFill>
            <a:srgbClr val="931D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5" name="Google Shape;7475;p56"/>
          <p:cNvSpPr/>
          <p:nvPr/>
        </p:nvSpPr>
        <p:spPr>
          <a:xfrm>
            <a:off x="3430533" y="3489331"/>
            <a:ext cx="15176" cy="4872"/>
          </a:xfrm>
          <a:custGeom>
            <a:avLst/>
            <a:gdLst/>
            <a:ahLst/>
            <a:cxnLst/>
            <a:rect l="l" t="t" r="r" b="b"/>
            <a:pathLst>
              <a:path w="489" h="157" extrusionOk="0">
                <a:moveTo>
                  <a:pt x="488" y="0"/>
                </a:moveTo>
                <a:cubicBezTo>
                  <a:pt x="312" y="78"/>
                  <a:pt x="156" y="78"/>
                  <a:pt x="0" y="156"/>
                </a:cubicBezTo>
                <a:lnTo>
                  <a:pt x="0" y="156"/>
                </a:lnTo>
                <a:cubicBezTo>
                  <a:pt x="156" y="78"/>
                  <a:pt x="312" y="78"/>
                  <a:pt x="488" y="0"/>
                </a:cubicBezTo>
                <a:close/>
              </a:path>
            </a:pathLst>
          </a:custGeom>
          <a:solidFill>
            <a:srgbClr val="232C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6" name="Google Shape;7476;p56"/>
          <p:cNvSpPr/>
          <p:nvPr/>
        </p:nvSpPr>
        <p:spPr>
          <a:xfrm>
            <a:off x="3430533" y="3466303"/>
            <a:ext cx="15176" cy="27900"/>
          </a:xfrm>
          <a:custGeom>
            <a:avLst/>
            <a:gdLst/>
            <a:ahLst/>
            <a:cxnLst/>
            <a:rect l="l" t="t" r="r" b="b"/>
            <a:pathLst>
              <a:path w="489" h="899" extrusionOk="0">
                <a:moveTo>
                  <a:pt x="156" y="1"/>
                </a:moveTo>
                <a:cubicBezTo>
                  <a:pt x="156" y="1"/>
                  <a:pt x="78" y="1"/>
                  <a:pt x="78" y="79"/>
                </a:cubicBezTo>
                <a:cubicBezTo>
                  <a:pt x="0" y="332"/>
                  <a:pt x="0" y="567"/>
                  <a:pt x="0" y="898"/>
                </a:cubicBezTo>
                <a:cubicBezTo>
                  <a:pt x="156" y="820"/>
                  <a:pt x="312" y="820"/>
                  <a:pt x="488" y="742"/>
                </a:cubicBezTo>
                <a:cubicBezTo>
                  <a:pt x="410" y="489"/>
                  <a:pt x="410" y="332"/>
                  <a:pt x="234" y="79"/>
                </a:cubicBezTo>
                <a:cubicBezTo>
                  <a:pt x="234" y="1"/>
                  <a:pt x="234" y="1"/>
                  <a:pt x="156" y="1"/>
                </a:cubicBez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7" name="Google Shape;7477;p56"/>
          <p:cNvSpPr/>
          <p:nvPr/>
        </p:nvSpPr>
        <p:spPr>
          <a:xfrm>
            <a:off x="3430533" y="3489331"/>
            <a:ext cx="24859" cy="39973"/>
          </a:xfrm>
          <a:custGeom>
            <a:avLst/>
            <a:gdLst/>
            <a:ahLst/>
            <a:cxnLst/>
            <a:rect l="l" t="t" r="r" b="b"/>
            <a:pathLst>
              <a:path w="801" h="1288" extrusionOk="0">
                <a:moveTo>
                  <a:pt x="488" y="0"/>
                </a:moveTo>
                <a:cubicBezTo>
                  <a:pt x="312" y="78"/>
                  <a:pt x="156" y="78"/>
                  <a:pt x="0" y="156"/>
                </a:cubicBezTo>
                <a:lnTo>
                  <a:pt x="0" y="976"/>
                </a:lnTo>
                <a:cubicBezTo>
                  <a:pt x="0" y="1210"/>
                  <a:pt x="234" y="1288"/>
                  <a:pt x="410" y="1288"/>
                </a:cubicBezTo>
                <a:cubicBezTo>
                  <a:pt x="566" y="1288"/>
                  <a:pt x="800" y="1132"/>
                  <a:pt x="722" y="898"/>
                </a:cubicBezTo>
                <a:cubicBezTo>
                  <a:pt x="644" y="566"/>
                  <a:pt x="566" y="312"/>
                  <a:pt x="488" y="0"/>
                </a:cubicBezTo>
                <a:close/>
              </a:path>
            </a:pathLst>
          </a:custGeom>
          <a:solidFill>
            <a:srgbClr val="931D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8" name="Google Shape;7478;p56"/>
          <p:cNvSpPr/>
          <p:nvPr/>
        </p:nvSpPr>
        <p:spPr>
          <a:xfrm>
            <a:off x="3412967" y="3431203"/>
            <a:ext cx="15176" cy="2452"/>
          </a:xfrm>
          <a:custGeom>
            <a:avLst/>
            <a:gdLst/>
            <a:ahLst/>
            <a:cxnLst/>
            <a:rect l="l" t="t" r="r" b="b"/>
            <a:pathLst>
              <a:path w="489" h="79" extrusionOk="0">
                <a:moveTo>
                  <a:pt x="488" y="0"/>
                </a:moveTo>
                <a:cubicBezTo>
                  <a:pt x="313" y="0"/>
                  <a:pt x="157" y="78"/>
                  <a:pt x="0" y="78"/>
                </a:cubicBezTo>
                <a:lnTo>
                  <a:pt x="0" y="78"/>
                </a:lnTo>
                <a:cubicBezTo>
                  <a:pt x="157" y="78"/>
                  <a:pt x="313" y="0"/>
                  <a:pt x="488" y="0"/>
                </a:cubicBezTo>
                <a:close/>
              </a:path>
            </a:pathLst>
          </a:custGeom>
          <a:solidFill>
            <a:srgbClr val="232C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9" name="Google Shape;7479;p56"/>
          <p:cNvSpPr/>
          <p:nvPr/>
        </p:nvSpPr>
        <p:spPr>
          <a:xfrm>
            <a:off x="3412967" y="3431203"/>
            <a:ext cx="15176" cy="10304"/>
          </a:xfrm>
          <a:custGeom>
            <a:avLst/>
            <a:gdLst/>
            <a:ahLst/>
            <a:cxnLst/>
            <a:rect l="l" t="t" r="r" b="b"/>
            <a:pathLst>
              <a:path w="489" h="332" extrusionOk="0">
                <a:moveTo>
                  <a:pt x="488" y="0"/>
                </a:moveTo>
                <a:cubicBezTo>
                  <a:pt x="313" y="0"/>
                  <a:pt x="157" y="78"/>
                  <a:pt x="0" y="78"/>
                </a:cubicBezTo>
                <a:lnTo>
                  <a:pt x="0" y="156"/>
                </a:lnTo>
                <a:cubicBezTo>
                  <a:pt x="0" y="332"/>
                  <a:pt x="157" y="332"/>
                  <a:pt x="235" y="332"/>
                </a:cubicBezTo>
                <a:cubicBezTo>
                  <a:pt x="313" y="332"/>
                  <a:pt x="391" y="332"/>
                  <a:pt x="391" y="234"/>
                </a:cubicBezTo>
                <a:cubicBezTo>
                  <a:pt x="488" y="156"/>
                  <a:pt x="488" y="78"/>
                  <a:pt x="488" y="0"/>
                </a:cubicBezTo>
                <a:close/>
              </a:path>
            </a:pathLst>
          </a:custGeom>
          <a:solidFill>
            <a:srgbClr val="E3DBE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0" name="Google Shape;7480;p56"/>
          <p:cNvSpPr/>
          <p:nvPr/>
        </p:nvSpPr>
        <p:spPr>
          <a:xfrm>
            <a:off x="3859250" y="3496594"/>
            <a:ext cx="1539336" cy="227735"/>
          </a:xfrm>
          <a:custGeom>
            <a:avLst/>
            <a:gdLst/>
            <a:ahLst/>
            <a:cxnLst/>
            <a:rect l="l" t="t" r="r" b="b"/>
            <a:pathLst>
              <a:path w="49600" h="7338" extrusionOk="0">
                <a:moveTo>
                  <a:pt x="79" y="0"/>
                </a:moveTo>
                <a:lnTo>
                  <a:pt x="79" y="0"/>
                </a:lnTo>
                <a:cubicBezTo>
                  <a:pt x="79" y="0"/>
                  <a:pt x="1" y="3005"/>
                  <a:pt x="820" y="3590"/>
                </a:cubicBezTo>
                <a:cubicBezTo>
                  <a:pt x="1119" y="3889"/>
                  <a:pt x="12477" y="7338"/>
                  <a:pt x="24424" y="7338"/>
                </a:cubicBezTo>
                <a:cubicBezTo>
                  <a:pt x="24952" y="7338"/>
                  <a:pt x="25481" y="7331"/>
                  <a:pt x="26010" y="7317"/>
                </a:cubicBezTo>
                <a:cubicBezTo>
                  <a:pt x="42692" y="6907"/>
                  <a:pt x="48448" y="4878"/>
                  <a:pt x="48858" y="4390"/>
                </a:cubicBezTo>
                <a:cubicBezTo>
                  <a:pt x="49600" y="3415"/>
                  <a:pt x="49600" y="820"/>
                  <a:pt x="49600" y="820"/>
                </a:cubicBezTo>
                <a:lnTo>
                  <a:pt x="49600" y="820"/>
                </a:lnTo>
                <a:cubicBezTo>
                  <a:pt x="48780" y="2283"/>
                  <a:pt x="37971" y="4156"/>
                  <a:pt x="25698" y="4156"/>
                </a:cubicBezTo>
                <a:cubicBezTo>
                  <a:pt x="13171" y="4156"/>
                  <a:pt x="2849" y="1795"/>
                  <a:pt x="79" y="0"/>
                </a:cubicBezTo>
                <a:close/>
              </a:path>
            </a:pathLst>
          </a:custGeom>
          <a:solidFill>
            <a:srgbClr val="4A94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1" name="Google Shape;7481;p56"/>
          <p:cNvSpPr/>
          <p:nvPr/>
        </p:nvSpPr>
        <p:spPr>
          <a:xfrm>
            <a:off x="5677325" y="3735970"/>
            <a:ext cx="979216" cy="141116"/>
          </a:xfrm>
          <a:custGeom>
            <a:avLst/>
            <a:gdLst/>
            <a:ahLst/>
            <a:cxnLst/>
            <a:rect l="l" t="t" r="r" b="b"/>
            <a:pathLst>
              <a:path w="31552" h="4547" extrusionOk="0">
                <a:moveTo>
                  <a:pt x="411" y="0"/>
                </a:moveTo>
                <a:cubicBezTo>
                  <a:pt x="411" y="0"/>
                  <a:pt x="1" y="2107"/>
                  <a:pt x="411" y="2517"/>
                </a:cubicBezTo>
                <a:cubicBezTo>
                  <a:pt x="899" y="2849"/>
                  <a:pt x="8859" y="4468"/>
                  <a:pt x="16098" y="4546"/>
                </a:cubicBezTo>
                <a:cubicBezTo>
                  <a:pt x="25288" y="4546"/>
                  <a:pt x="30654" y="2927"/>
                  <a:pt x="31064" y="2517"/>
                </a:cubicBezTo>
                <a:cubicBezTo>
                  <a:pt x="31551" y="2029"/>
                  <a:pt x="31298" y="0"/>
                  <a:pt x="31298" y="0"/>
                </a:cubicBezTo>
                <a:lnTo>
                  <a:pt x="31298" y="0"/>
                </a:lnTo>
                <a:cubicBezTo>
                  <a:pt x="30908" y="1132"/>
                  <a:pt x="23493" y="2185"/>
                  <a:pt x="17152" y="2263"/>
                </a:cubicBezTo>
                <a:cubicBezTo>
                  <a:pt x="16694" y="2274"/>
                  <a:pt x="16231" y="2279"/>
                  <a:pt x="15766" y="2279"/>
                </a:cubicBezTo>
                <a:cubicBezTo>
                  <a:pt x="8651" y="2279"/>
                  <a:pt x="1015" y="1062"/>
                  <a:pt x="411" y="0"/>
                </a:cubicBezTo>
                <a:close/>
              </a:path>
            </a:pathLst>
          </a:custGeom>
          <a:solidFill>
            <a:srgbClr val="CC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2" name="Google Shape;7482;p56"/>
          <p:cNvSpPr/>
          <p:nvPr/>
        </p:nvSpPr>
        <p:spPr>
          <a:xfrm>
            <a:off x="566902" y="360476"/>
            <a:ext cx="12135" cy="7914"/>
          </a:xfrm>
          <a:custGeom>
            <a:avLst/>
            <a:gdLst/>
            <a:ahLst/>
            <a:cxnLst/>
            <a:rect l="l" t="t" r="r" b="b"/>
            <a:pathLst>
              <a:path w="391" h="255" extrusionOk="0">
                <a:moveTo>
                  <a:pt x="156" y="0"/>
                </a:moveTo>
                <a:cubicBezTo>
                  <a:pt x="78" y="0"/>
                  <a:pt x="0" y="157"/>
                  <a:pt x="156" y="254"/>
                </a:cubicBezTo>
                <a:cubicBezTo>
                  <a:pt x="312" y="254"/>
                  <a:pt x="390" y="78"/>
                  <a:pt x="234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3" name="Google Shape;7483;p56"/>
          <p:cNvSpPr/>
          <p:nvPr/>
        </p:nvSpPr>
        <p:spPr>
          <a:xfrm>
            <a:off x="829086" y="413763"/>
            <a:ext cx="32742" cy="37583"/>
          </a:xfrm>
          <a:custGeom>
            <a:avLst/>
            <a:gdLst/>
            <a:ahLst/>
            <a:cxnLst/>
            <a:rect l="l" t="t" r="r" b="b"/>
            <a:pathLst>
              <a:path w="1055" h="1211" extrusionOk="0">
                <a:moveTo>
                  <a:pt x="235" y="0"/>
                </a:moveTo>
                <a:cubicBezTo>
                  <a:pt x="79" y="0"/>
                  <a:pt x="1" y="157"/>
                  <a:pt x="1" y="313"/>
                </a:cubicBezTo>
                <a:cubicBezTo>
                  <a:pt x="79" y="488"/>
                  <a:pt x="157" y="644"/>
                  <a:pt x="235" y="800"/>
                </a:cubicBezTo>
                <a:cubicBezTo>
                  <a:pt x="410" y="976"/>
                  <a:pt x="488" y="1132"/>
                  <a:pt x="645" y="1132"/>
                </a:cubicBezTo>
                <a:lnTo>
                  <a:pt x="723" y="1210"/>
                </a:lnTo>
                <a:cubicBezTo>
                  <a:pt x="976" y="1210"/>
                  <a:pt x="1054" y="976"/>
                  <a:pt x="976" y="800"/>
                </a:cubicBezTo>
                <a:cubicBezTo>
                  <a:pt x="898" y="722"/>
                  <a:pt x="820" y="566"/>
                  <a:pt x="723" y="488"/>
                </a:cubicBezTo>
                <a:cubicBezTo>
                  <a:pt x="645" y="235"/>
                  <a:pt x="567" y="157"/>
                  <a:pt x="332" y="78"/>
                </a:cubicBezTo>
                <a:cubicBezTo>
                  <a:pt x="332" y="78"/>
                  <a:pt x="332" y="0"/>
                  <a:pt x="235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4" name="Google Shape;7484;p56"/>
          <p:cNvSpPr/>
          <p:nvPr/>
        </p:nvSpPr>
        <p:spPr>
          <a:xfrm>
            <a:off x="859376" y="453736"/>
            <a:ext cx="10304" cy="10304"/>
          </a:xfrm>
          <a:custGeom>
            <a:avLst/>
            <a:gdLst/>
            <a:ahLst/>
            <a:cxnLst/>
            <a:rect l="l" t="t" r="r" b="b"/>
            <a:pathLst>
              <a:path w="332" h="332" extrusionOk="0">
                <a:moveTo>
                  <a:pt x="156" y="0"/>
                </a:moveTo>
                <a:cubicBezTo>
                  <a:pt x="0" y="0"/>
                  <a:pt x="0" y="332"/>
                  <a:pt x="156" y="332"/>
                </a:cubicBezTo>
                <a:cubicBezTo>
                  <a:pt x="332" y="332"/>
                  <a:pt x="332" y="78"/>
                  <a:pt x="156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5" name="Google Shape;7485;p56"/>
          <p:cNvSpPr/>
          <p:nvPr/>
        </p:nvSpPr>
        <p:spPr>
          <a:xfrm>
            <a:off x="1162154" y="410722"/>
            <a:ext cx="35132" cy="35783"/>
          </a:xfrm>
          <a:custGeom>
            <a:avLst/>
            <a:gdLst/>
            <a:ahLst/>
            <a:cxnLst/>
            <a:rect l="l" t="t" r="r" b="b"/>
            <a:pathLst>
              <a:path w="1132" h="1153" extrusionOk="0">
                <a:moveTo>
                  <a:pt x="332" y="1"/>
                </a:moveTo>
                <a:cubicBezTo>
                  <a:pt x="156" y="1"/>
                  <a:pt x="0" y="98"/>
                  <a:pt x="78" y="255"/>
                </a:cubicBezTo>
                <a:cubicBezTo>
                  <a:pt x="156" y="411"/>
                  <a:pt x="234" y="586"/>
                  <a:pt x="332" y="742"/>
                </a:cubicBezTo>
                <a:cubicBezTo>
                  <a:pt x="410" y="898"/>
                  <a:pt x="566" y="1074"/>
                  <a:pt x="722" y="1152"/>
                </a:cubicBezTo>
                <a:lnTo>
                  <a:pt x="820" y="1152"/>
                </a:lnTo>
                <a:cubicBezTo>
                  <a:pt x="976" y="1152"/>
                  <a:pt x="1132" y="898"/>
                  <a:pt x="976" y="742"/>
                </a:cubicBezTo>
                <a:cubicBezTo>
                  <a:pt x="898" y="664"/>
                  <a:pt x="820" y="489"/>
                  <a:pt x="722" y="411"/>
                </a:cubicBezTo>
                <a:cubicBezTo>
                  <a:pt x="644" y="255"/>
                  <a:pt x="566" y="98"/>
                  <a:pt x="410" y="1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6" name="Google Shape;7486;p56"/>
          <p:cNvSpPr/>
          <p:nvPr/>
        </p:nvSpPr>
        <p:spPr>
          <a:xfrm>
            <a:off x="1194833" y="451315"/>
            <a:ext cx="10335" cy="7883"/>
          </a:xfrm>
          <a:custGeom>
            <a:avLst/>
            <a:gdLst/>
            <a:ahLst/>
            <a:cxnLst/>
            <a:rect l="l" t="t" r="r" b="b"/>
            <a:pathLst>
              <a:path w="333" h="254" extrusionOk="0">
                <a:moveTo>
                  <a:pt x="157" y="0"/>
                </a:moveTo>
                <a:cubicBezTo>
                  <a:pt x="1" y="0"/>
                  <a:pt x="1" y="254"/>
                  <a:pt x="157" y="254"/>
                </a:cubicBezTo>
                <a:cubicBezTo>
                  <a:pt x="333" y="254"/>
                  <a:pt x="333" y="0"/>
                  <a:pt x="157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87" name="Google Shape;7487;p56"/>
          <p:cNvGrpSpPr/>
          <p:nvPr/>
        </p:nvGrpSpPr>
        <p:grpSpPr>
          <a:xfrm>
            <a:off x="1530322" y="360476"/>
            <a:ext cx="5480222" cy="3351004"/>
            <a:chOff x="1530322" y="360476"/>
            <a:chExt cx="5480222" cy="3351004"/>
          </a:xfrm>
        </p:grpSpPr>
        <p:sp>
          <p:nvSpPr>
            <p:cNvPr id="7488" name="Google Shape;7488;p56"/>
            <p:cNvSpPr/>
            <p:nvPr/>
          </p:nvSpPr>
          <p:spPr>
            <a:xfrm>
              <a:off x="3930103" y="1839201"/>
              <a:ext cx="27900" cy="35163"/>
            </a:xfrm>
            <a:custGeom>
              <a:avLst/>
              <a:gdLst/>
              <a:ahLst/>
              <a:cxnLst/>
              <a:rect l="l" t="t" r="r" b="b"/>
              <a:pathLst>
                <a:path w="899" h="1133" extrusionOk="0">
                  <a:moveTo>
                    <a:pt x="313" y="1"/>
                  </a:moveTo>
                  <a:cubicBezTo>
                    <a:pt x="235" y="79"/>
                    <a:pt x="235" y="235"/>
                    <a:pt x="157" y="313"/>
                  </a:cubicBezTo>
                  <a:cubicBezTo>
                    <a:pt x="79" y="489"/>
                    <a:pt x="79" y="567"/>
                    <a:pt x="1" y="723"/>
                  </a:cubicBezTo>
                  <a:cubicBezTo>
                    <a:pt x="1" y="801"/>
                    <a:pt x="1" y="898"/>
                    <a:pt x="79" y="898"/>
                  </a:cubicBezTo>
                  <a:cubicBezTo>
                    <a:pt x="313" y="976"/>
                    <a:pt x="566" y="1133"/>
                    <a:pt x="898" y="1133"/>
                  </a:cubicBezTo>
                  <a:lnTo>
                    <a:pt x="898" y="1055"/>
                  </a:lnTo>
                  <a:cubicBezTo>
                    <a:pt x="722" y="898"/>
                    <a:pt x="488" y="801"/>
                    <a:pt x="313" y="723"/>
                  </a:cubicBezTo>
                  <a:cubicBezTo>
                    <a:pt x="410" y="489"/>
                    <a:pt x="566" y="157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56"/>
            <p:cNvSpPr/>
            <p:nvPr/>
          </p:nvSpPr>
          <p:spPr>
            <a:xfrm>
              <a:off x="3919799" y="1888794"/>
              <a:ext cx="32742" cy="33394"/>
            </a:xfrm>
            <a:custGeom>
              <a:avLst/>
              <a:gdLst/>
              <a:ahLst/>
              <a:cxnLst/>
              <a:rect l="l" t="t" r="r" b="b"/>
              <a:pathLst>
                <a:path w="1055" h="1076" extrusionOk="0">
                  <a:moveTo>
                    <a:pt x="348" y="1"/>
                  </a:moveTo>
                  <a:cubicBezTo>
                    <a:pt x="286" y="1"/>
                    <a:pt x="223" y="7"/>
                    <a:pt x="157" y="22"/>
                  </a:cubicBezTo>
                  <a:cubicBezTo>
                    <a:pt x="79" y="22"/>
                    <a:pt x="79" y="100"/>
                    <a:pt x="79" y="178"/>
                  </a:cubicBezTo>
                  <a:cubicBezTo>
                    <a:pt x="1" y="432"/>
                    <a:pt x="79" y="998"/>
                    <a:pt x="411" y="1076"/>
                  </a:cubicBezTo>
                  <a:lnTo>
                    <a:pt x="489" y="998"/>
                  </a:lnTo>
                  <a:cubicBezTo>
                    <a:pt x="489" y="842"/>
                    <a:pt x="411" y="764"/>
                    <a:pt x="411" y="666"/>
                  </a:cubicBezTo>
                  <a:cubicBezTo>
                    <a:pt x="411" y="510"/>
                    <a:pt x="333" y="432"/>
                    <a:pt x="333" y="276"/>
                  </a:cubicBezTo>
                  <a:cubicBezTo>
                    <a:pt x="567" y="276"/>
                    <a:pt x="820" y="276"/>
                    <a:pt x="1054" y="100"/>
                  </a:cubicBezTo>
                  <a:cubicBezTo>
                    <a:pt x="805" y="100"/>
                    <a:pt x="592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56"/>
            <p:cNvSpPr/>
            <p:nvPr/>
          </p:nvSpPr>
          <p:spPr>
            <a:xfrm>
              <a:off x="2235468" y="514099"/>
              <a:ext cx="275032" cy="122185"/>
            </a:xfrm>
            <a:custGeom>
              <a:avLst/>
              <a:gdLst/>
              <a:ahLst/>
              <a:cxnLst/>
              <a:rect l="l" t="t" r="r" b="b"/>
              <a:pathLst>
                <a:path w="8862" h="3937" extrusionOk="0">
                  <a:moveTo>
                    <a:pt x="213" y="0"/>
                  </a:moveTo>
                  <a:cubicBezTo>
                    <a:pt x="105" y="0"/>
                    <a:pt x="1" y="72"/>
                    <a:pt x="50" y="182"/>
                  </a:cubicBezTo>
                  <a:cubicBezTo>
                    <a:pt x="206" y="670"/>
                    <a:pt x="772" y="904"/>
                    <a:pt x="1181" y="1158"/>
                  </a:cubicBezTo>
                  <a:cubicBezTo>
                    <a:pt x="1845" y="1470"/>
                    <a:pt x="2567" y="1801"/>
                    <a:pt x="3308" y="2036"/>
                  </a:cubicBezTo>
                  <a:cubicBezTo>
                    <a:pt x="3796" y="2211"/>
                    <a:pt x="4284" y="2445"/>
                    <a:pt x="4771" y="2523"/>
                  </a:cubicBezTo>
                  <a:cubicBezTo>
                    <a:pt x="5337" y="2699"/>
                    <a:pt x="5825" y="2777"/>
                    <a:pt x="6313" y="3011"/>
                  </a:cubicBezTo>
                  <a:cubicBezTo>
                    <a:pt x="6625" y="3187"/>
                    <a:pt x="6957" y="3421"/>
                    <a:pt x="7288" y="3499"/>
                  </a:cubicBezTo>
                  <a:cubicBezTo>
                    <a:pt x="7601" y="3597"/>
                    <a:pt x="8186" y="3597"/>
                    <a:pt x="8342" y="3831"/>
                  </a:cubicBezTo>
                  <a:cubicBezTo>
                    <a:pt x="8411" y="3906"/>
                    <a:pt x="8489" y="3936"/>
                    <a:pt x="8560" y="3936"/>
                  </a:cubicBezTo>
                  <a:cubicBezTo>
                    <a:pt x="8730" y="3936"/>
                    <a:pt x="8862" y="3762"/>
                    <a:pt x="8752" y="3597"/>
                  </a:cubicBezTo>
                  <a:cubicBezTo>
                    <a:pt x="8498" y="3187"/>
                    <a:pt x="7854" y="3187"/>
                    <a:pt x="7445" y="3011"/>
                  </a:cubicBezTo>
                  <a:cubicBezTo>
                    <a:pt x="7035" y="2933"/>
                    <a:pt x="6723" y="2621"/>
                    <a:pt x="6313" y="2445"/>
                  </a:cubicBezTo>
                  <a:cubicBezTo>
                    <a:pt x="5903" y="2289"/>
                    <a:pt x="5415" y="2211"/>
                    <a:pt x="4928" y="2133"/>
                  </a:cubicBezTo>
                  <a:cubicBezTo>
                    <a:pt x="3952" y="1879"/>
                    <a:pt x="3054" y="1470"/>
                    <a:pt x="2157" y="1060"/>
                  </a:cubicBezTo>
                  <a:cubicBezTo>
                    <a:pt x="1591" y="904"/>
                    <a:pt x="693" y="572"/>
                    <a:pt x="381" y="84"/>
                  </a:cubicBezTo>
                  <a:cubicBezTo>
                    <a:pt x="345" y="26"/>
                    <a:pt x="278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56"/>
            <p:cNvSpPr/>
            <p:nvPr/>
          </p:nvSpPr>
          <p:spPr>
            <a:xfrm>
              <a:off x="2256975" y="574835"/>
              <a:ext cx="43015" cy="15766"/>
            </a:xfrm>
            <a:custGeom>
              <a:avLst/>
              <a:gdLst/>
              <a:ahLst/>
              <a:cxnLst/>
              <a:rect l="l" t="t" r="r" b="b"/>
              <a:pathLst>
                <a:path w="1386" h="508" extrusionOk="0">
                  <a:moveTo>
                    <a:pt x="1308" y="1"/>
                  </a:moveTo>
                  <a:cubicBezTo>
                    <a:pt x="1054" y="1"/>
                    <a:pt x="898" y="79"/>
                    <a:pt x="664" y="176"/>
                  </a:cubicBezTo>
                  <a:cubicBezTo>
                    <a:pt x="488" y="176"/>
                    <a:pt x="254" y="176"/>
                    <a:pt x="79" y="254"/>
                  </a:cubicBezTo>
                  <a:cubicBezTo>
                    <a:pt x="0" y="332"/>
                    <a:pt x="0" y="410"/>
                    <a:pt x="79" y="410"/>
                  </a:cubicBezTo>
                  <a:cubicBezTo>
                    <a:pt x="166" y="488"/>
                    <a:pt x="269" y="508"/>
                    <a:pt x="381" y="508"/>
                  </a:cubicBezTo>
                  <a:cubicBezTo>
                    <a:pt x="493" y="508"/>
                    <a:pt x="615" y="488"/>
                    <a:pt x="742" y="488"/>
                  </a:cubicBezTo>
                  <a:cubicBezTo>
                    <a:pt x="976" y="488"/>
                    <a:pt x="1230" y="410"/>
                    <a:pt x="1386" y="254"/>
                  </a:cubicBezTo>
                  <a:cubicBezTo>
                    <a:pt x="1386" y="176"/>
                    <a:pt x="1386" y="79"/>
                    <a:pt x="1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56"/>
            <p:cNvSpPr/>
            <p:nvPr/>
          </p:nvSpPr>
          <p:spPr>
            <a:xfrm>
              <a:off x="2284845" y="493213"/>
              <a:ext cx="36994" cy="46739"/>
            </a:xfrm>
            <a:custGeom>
              <a:avLst/>
              <a:gdLst/>
              <a:ahLst/>
              <a:cxnLst/>
              <a:rect l="l" t="t" r="r" b="b"/>
              <a:pathLst>
                <a:path w="1192" h="1506" extrusionOk="0">
                  <a:moveTo>
                    <a:pt x="252" y="1"/>
                  </a:moveTo>
                  <a:cubicBezTo>
                    <a:pt x="199" y="1"/>
                    <a:pt x="156" y="35"/>
                    <a:pt x="156" y="35"/>
                  </a:cubicBezTo>
                  <a:cubicBezTo>
                    <a:pt x="0" y="270"/>
                    <a:pt x="156" y="601"/>
                    <a:pt x="332" y="757"/>
                  </a:cubicBezTo>
                  <a:cubicBezTo>
                    <a:pt x="488" y="1011"/>
                    <a:pt x="741" y="1245"/>
                    <a:pt x="898" y="1421"/>
                  </a:cubicBezTo>
                  <a:cubicBezTo>
                    <a:pt x="927" y="1480"/>
                    <a:pt x="983" y="1506"/>
                    <a:pt x="1035" y="1506"/>
                  </a:cubicBezTo>
                  <a:cubicBezTo>
                    <a:pt x="1118" y="1506"/>
                    <a:pt x="1192" y="1439"/>
                    <a:pt x="1132" y="1343"/>
                  </a:cubicBezTo>
                  <a:cubicBezTo>
                    <a:pt x="1054" y="1089"/>
                    <a:pt x="898" y="855"/>
                    <a:pt x="741" y="679"/>
                  </a:cubicBezTo>
                  <a:cubicBezTo>
                    <a:pt x="566" y="445"/>
                    <a:pt x="488" y="192"/>
                    <a:pt x="332" y="35"/>
                  </a:cubicBezTo>
                  <a:cubicBezTo>
                    <a:pt x="306" y="9"/>
                    <a:pt x="278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56"/>
            <p:cNvSpPr/>
            <p:nvPr/>
          </p:nvSpPr>
          <p:spPr>
            <a:xfrm>
              <a:off x="2365380" y="464629"/>
              <a:ext cx="25449" cy="50773"/>
            </a:xfrm>
            <a:custGeom>
              <a:avLst/>
              <a:gdLst/>
              <a:ahLst/>
              <a:cxnLst/>
              <a:rect l="l" t="t" r="r" b="b"/>
              <a:pathLst>
                <a:path w="820" h="1636" extrusionOk="0">
                  <a:moveTo>
                    <a:pt x="693" y="0"/>
                  </a:moveTo>
                  <a:cubicBezTo>
                    <a:pt x="663" y="0"/>
                    <a:pt x="624" y="20"/>
                    <a:pt x="585" y="59"/>
                  </a:cubicBezTo>
                  <a:cubicBezTo>
                    <a:pt x="410" y="215"/>
                    <a:pt x="332" y="547"/>
                    <a:pt x="176" y="878"/>
                  </a:cubicBezTo>
                  <a:cubicBezTo>
                    <a:pt x="98" y="1113"/>
                    <a:pt x="0" y="1366"/>
                    <a:pt x="0" y="1600"/>
                  </a:cubicBezTo>
                  <a:cubicBezTo>
                    <a:pt x="0" y="1600"/>
                    <a:pt x="43" y="1635"/>
                    <a:pt x="95" y="1635"/>
                  </a:cubicBezTo>
                  <a:cubicBezTo>
                    <a:pt x="121" y="1635"/>
                    <a:pt x="150" y="1626"/>
                    <a:pt x="176" y="1600"/>
                  </a:cubicBezTo>
                  <a:cubicBezTo>
                    <a:pt x="332" y="1366"/>
                    <a:pt x="410" y="1113"/>
                    <a:pt x="585" y="878"/>
                  </a:cubicBezTo>
                  <a:cubicBezTo>
                    <a:pt x="742" y="625"/>
                    <a:pt x="820" y="391"/>
                    <a:pt x="742" y="59"/>
                  </a:cubicBezTo>
                  <a:cubicBezTo>
                    <a:pt x="742" y="20"/>
                    <a:pt x="722" y="0"/>
                    <a:pt x="6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56"/>
            <p:cNvSpPr/>
            <p:nvPr/>
          </p:nvSpPr>
          <p:spPr>
            <a:xfrm>
              <a:off x="2403522" y="542124"/>
              <a:ext cx="45435" cy="20018"/>
            </a:xfrm>
            <a:custGeom>
              <a:avLst/>
              <a:gdLst/>
              <a:ahLst/>
              <a:cxnLst/>
              <a:rect l="l" t="t" r="r" b="b"/>
              <a:pathLst>
                <a:path w="1464" h="645" extrusionOk="0">
                  <a:moveTo>
                    <a:pt x="1308" y="1"/>
                  </a:moveTo>
                  <a:cubicBezTo>
                    <a:pt x="1132" y="1"/>
                    <a:pt x="976" y="79"/>
                    <a:pt x="722" y="157"/>
                  </a:cubicBezTo>
                  <a:cubicBezTo>
                    <a:pt x="566" y="157"/>
                    <a:pt x="410" y="255"/>
                    <a:pt x="234" y="333"/>
                  </a:cubicBezTo>
                  <a:cubicBezTo>
                    <a:pt x="0" y="411"/>
                    <a:pt x="156" y="645"/>
                    <a:pt x="332" y="645"/>
                  </a:cubicBezTo>
                  <a:cubicBezTo>
                    <a:pt x="644" y="567"/>
                    <a:pt x="1386" y="567"/>
                    <a:pt x="1464" y="157"/>
                  </a:cubicBezTo>
                  <a:cubicBezTo>
                    <a:pt x="1464" y="79"/>
                    <a:pt x="1386" y="1"/>
                    <a:pt x="1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56"/>
            <p:cNvSpPr/>
            <p:nvPr/>
          </p:nvSpPr>
          <p:spPr>
            <a:xfrm>
              <a:off x="2388377" y="610556"/>
              <a:ext cx="10335" cy="7293"/>
            </a:xfrm>
            <a:custGeom>
              <a:avLst/>
              <a:gdLst/>
              <a:ahLst/>
              <a:cxnLst/>
              <a:rect l="l" t="t" r="r" b="b"/>
              <a:pathLst>
                <a:path w="333" h="235" extrusionOk="0">
                  <a:moveTo>
                    <a:pt x="157" y="1"/>
                  </a:moveTo>
                  <a:cubicBezTo>
                    <a:pt x="1" y="1"/>
                    <a:pt x="1" y="235"/>
                    <a:pt x="157" y="235"/>
                  </a:cubicBezTo>
                  <a:cubicBezTo>
                    <a:pt x="332" y="235"/>
                    <a:pt x="332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6"/>
            <p:cNvSpPr/>
            <p:nvPr/>
          </p:nvSpPr>
          <p:spPr>
            <a:xfrm>
              <a:off x="2224264" y="489457"/>
              <a:ext cx="45466" cy="65422"/>
            </a:xfrm>
            <a:custGeom>
              <a:avLst/>
              <a:gdLst/>
              <a:ahLst/>
              <a:cxnLst/>
              <a:rect l="l" t="t" r="r" b="b"/>
              <a:pathLst>
                <a:path w="1465" h="2108" extrusionOk="0">
                  <a:moveTo>
                    <a:pt x="898" y="0"/>
                  </a:moveTo>
                  <a:cubicBezTo>
                    <a:pt x="820" y="0"/>
                    <a:pt x="742" y="0"/>
                    <a:pt x="742" y="78"/>
                  </a:cubicBezTo>
                  <a:cubicBezTo>
                    <a:pt x="567" y="313"/>
                    <a:pt x="820" y="644"/>
                    <a:pt x="898" y="800"/>
                  </a:cubicBezTo>
                  <a:cubicBezTo>
                    <a:pt x="976" y="1054"/>
                    <a:pt x="976" y="1288"/>
                    <a:pt x="1054" y="1620"/>
                  </a:cubicBezTo>
                  <a:cubicBezTo>
                    <a:pt x="846" y="1620"/>
                    <a:pt x="595" y="1655"/>
                    <a:pt x="352" y="1655"/>
                  </a:cubicBezTo>
                  <a:cubicBezTo>
                    <a:pt x="231" y="1655"/>
                    <a:pt x="111" y="1646"/>
                    <a:pt x="1" y="1620"/>
                  </a:cubicBezTo>
                  <a:lnTo>
                    <a:pt x="1" y="1620"/>
                  </a:lnTo>
                  <a:cubicBezTo>
                    <a:pt x="157" y="2108"/>
                    <a:pt x="820" y="1952"/>
                    <a:pt x="1230" y="2030"/>
                  </a:cubicBezTo>
                  <a:cubicBezTo>
                    <a:pt x="1386" y="2030"/>
                    <a:pt x="1464" y="1952"/>
                    <a:pt x="1464" y="1776"/>
                  </a:cubicBezTo>
                  <a:cubicBezTo>
                    <a:pt x="1464" y="1464"/>
                    <a:pt x="1386" y="1132"/>
                    <a:pt x="1308" y="800"/>
                  </a:cubicBezTo>
                  <a:cubicBezTo>
                    <a:pt x="1230" y="566"/>
                    <a:pt x="1133" y="156"/>
                    <a:pt x="8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6"/>
            <p:cNvSpPr/>
            <p:nvPr/>
          </p:nvSpPr>
          <p:spPr>
            <a:xfrm>
              <a:off x="2307842" y="441012"/>
              <a:ext cx="57570" cy="52480"/>
            </a:xfrm>
            <a:custGeom>
              <a:avLst/>
              <a:gdLst/>
              <a:ahLst/>
              <a:cxnLst/>
              <a:rect l="l" t="t" r="r" b="b"/>
              <a:pathLst>
                <a:path w="1855" h="1691" extrusionOk="0">
                  <a:moveTo>
                    <a:pt x="235" y="0"/>
                  </a:moveTo>
                  <a:cubicBezTo>
                    <a:pt x="79" y="0"/>
                    <a:pt x="0" y="176"/>
                    <a:pt x="79" y="254"/>
                  </a:cubicBezTo>
                  <a:cubicBezTo>
                    <a:pt x="566" y="586"/>
                    <a:pt x="800" y="1230"/>
                    <a:pt x="1210" y="1639"/>
                  </a:cubicBezTo>
                  <a:cubicBezTo>
                    <a:pt x="1243" y="1672"/>
                    <a:pt x="1292" y="1691"/>
                    <a:pt x="1338" y="1691"/>
                  </a:cubicBezTo>
                  <a:cubicBezTo>
                    <a:pt x="1404" y="1691"/>
                    <a:pt x="1464" y="1653"/>
                    <a:pt x="1464" y="1561"/>
                  </a:cubicBezTo>
                  <a:cubicBezTo>
                    <a:pt x="1620" y="1308"/>
                    <a:pt x="1698" y="1074"/>
                    <a:pt x="1776" y="820"/>
                  </a:cubicBezTo>
                  <a:cubicBezTo>
                    <a:pt x="1776" y="586"/>
                    <a:pt x="1854" y="254"/>
                    <a:pt x="1776" y="0"/>
                  </a:cubicBezTo>
                  <a:lnTo>
                    <a:pt x="1620" y="0"/>
                  </a:lnTo>
                  <a:cubicBezTo>
                    <a:pt x="1464" y="176"/>
                    <a:pt x="1464" y="410"/>
                    <a:pt x="1366" y="586"/>
                  </a:cubicBezTo>
                  <a:cubicBezTo>
                    <a:pt x="1366" y="820"/>
                    <a:pt x="1288" y="976"/>
                    <a:pt x="1288" y="1152"/>
                  </a:cubicBezTo>
                  <a:cubicBezTo>
                    <a:pt x="976" y="742"/>
                    <a:pt x="722" y="254"/>
                    <a:pt x="2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6"/>
            <p:cNvSpPr/>
            <p:nvPr/>
          </p:nvSpPr>
          <p:spPr>
            <a:xfrm>
              <a:off x="2423509" y="447064"/>
              <a:ext cx="68463" cy="59991"/>
            </a:xfrm>
            <a:custGeom>
              <a:avLst/>
              <a:gdLst/>
              <a:ahLst/>
              <a:cxnLst/>
              <a:rect l="l" t="t" r="r" b="b"/>
              <a:pathLst>
                <a:path w="2206" h="1933" extrusionOk="0">
                  <a:moveTo>
                    <a:pt x="529" y="1"/>
                  </a:moveTo>
                  <a:cubicBezTo>
                    <a:pt x="488" y="1"/>
                    <a:pt x="449" y="20"/>
                    <a:pt x="410" y="59"/>
                  </a:cubicBezTo>
                  <a:cubicBezTo>
                    <a:pt x="254" y="625"/>
                    <a:pt x="0" y="1191"/>
                    <a:pt x="78" y="1757"/>
                  </a:cubicBezTo>
                  <a:cubicBezTo>
                    <a:pt x="78" y="1854"/>
                    <a:pt x="176" y="1932"/>
                    <a:pt x="254" y="1932"/>
                  </a:cubicBezTo>
                  <a:cubicBezTo>
                    <a:pt x="450" y="1871"/>
                    <a:pt x="664" y="1862"/>
                    <a:pt x="881" y="1862"/>
                  </a:cubicBezTo>
                  <a:cubicBezTo>
                    <a:pt x="978" y="1862"/>
                    <a:pt x="1075" y="1864"/>
                    <a:pt x="1171" y="1864"/>
                  </a:cubicBezTo>
                  <a:cubicBezTo>
                    <a:pt x="1483" y="1864"/>
                    <a:pt x="1786" y="1844"/>
                    <a:pt x="2029" y="1679"/>
                  </a:cubicBezTo>
                  <a:cubicBezTo>
                    <a:pt x="2205" y="1601"/>
                    <a:pt x="2127" y="1366"/>
                    <a:pt x="1951" y="1366"/>
                  </a:cubicBezTo>
                  <a:cubicBezTo>
                    <a:pt x="1386" y="1444"/>
                    <a:pt x="898" y="1444"/>
                    <a:pt x="410" y="1522"/>
                  </a:cubicBezTo>
                  <a:cubicBezTo>
                    <a:pt x="488" y="1035"/>
                    <a:pt x="742" y="547"/>
                    <a:pt x="664" y="59"/>
                  </a:cubicBezTo>
                  <a:cubicBezTo>
                    <a:pt x="615" y="20"/>
                    <a:pt x="571" y="1"/>
                    <a:pt x="5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56"/>
            <p:cNvSpPr/>
            <p:nvPr/>
          </p:nvSpPr>
          <p:spPr>
            <a:xfrm>
              <a:off x="2461651" y="539703"/>
              <a:ext cx="15176" cy="10335"/>
            </a:xfrm>
            <a:custGeom>
              <a:avLst/>
              <a:gdLst/>
              <a:ahLst/>
              <a:cxnLst/>
              <a:rect l="l" t="t" r="r" b="b"/>
              <a:pathLst>
                <a:path w="489" h="333" extrusionOk="0">
                  <a:moveTo>
                    <a:pt x="235" y="1"/>
                  </a:moveTo>
                  <a:cubicBezTo>
                    <a:pt x="157" y="1"/>
                    <a:pt x="79" y="79"/>
                    <a:pt x="79" y="157"/>
                  </a:cubicBezTo>
                  <a:cubicBezTo>
                    <a:pt x="0" y="235"/>
                    <a:pt x="79" y="333"/>
                    <a:pt x="235" y="333"/>
                  </a:cubicBezTo>
                  <a:cubicBezTo>
                    <a:pt x="313" y="333"/>
                    <a:pt x="488" y="333"/>
                    <a:pt x="488" y="157"/>
                  </a:cubicBezTo>
                  <a:cubicBezTo>
                    <a:pt x="488" y="79"/>
                    <a:pt x="410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56"/>
            <p:cNvSpPr/>
            <p:nvPr/>
          </p:nvSpPr>
          <p:spPr>
            <a:xfrm>
              <a:off x="2226685" y="582718"/>
              <a:ext cx="15176" cy="9714"/>
            </a:xfrm>
            <a:custGeom>
              <a:avLst/>
              <a:gdLst/>
              <a:ahLst/>
              <a:cxnLst/>
              <a:rect l="l" t="t" r="r" b="b"/>
              <a:pathLst>
                <a:path w="489" h="313" extrusionOk="0">
                  <a:moveTo>
                    <a:pt x="255" y="0"/>
                  </a:moveTo>
                  <a:cubicBezTo>
                    <a:pt x="1" y="0"/>
                    <a:pt x="1" y="312"/>
                    <a:pt x="255" y="312"/>
                  </a:cubicBezTo>
                  <a:cubicBezTo>
                    <a:pt x="489" y="312"/>
                    <a:pt x="489" y="0"/>
                    <a:pt x="2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56"/>
            <p:cNvSpPr/>
            <p:nvPr/>
          </p:nvSpPr>
          <p:spPr>
            <a:xfrm>
              <a:off x="2277551" y="467050"/>
              <a:ext cx="9745" cy="10707"/>
            </a:xfrm>
            <a:custGeom>
              <a:avLst/>
              <a:gdLst/>
              <a:ahLst/>
              <a:cxnLst/>
              <a:rect l="l" t="t" r="r" b="b"/>
              <a:pathLst>
                <a:path w="314" h="345" extrusionOk="0">
                  <a:moveTo>
                    <a:pt x="264" y="0"/>
                  </a:moveTo>
                  <a:cubicBezTo>
                    <a:pt x="235" y="0"/>
                    <a:pt x="196" y="20"/>
                    <a:pt x="157" y="59"/>
                  </a:cubicBezTo>
                  <a:cubicBezTo>
                    <a:pt x="79" y="59"/>
                    <a:pt x="1" y="235"/>
                    <a:pt x="79" y="313"/>
                  </a:cubicBezTo>
                  <a:cubicBezTo>
                    <a:pt x="102" y="336"/>
                    <a:pt x="131" y="345"/>
                    <a:pt x="162" y="345"/>
                  </a:cubicBezTo>
                  <a:cubicBezTo>
                    <a:pt x="235" y="345"/>
                    <a:pt x="313" y="290"/>
                    <a:pt x="313" y="235"/>
                  </a:cubicBezTo>
                  <a:lnTo>
                    <a:pt x="313" y="59"/>
                  </a:lnTo>
                  <a:cubicBezTo>
                    <a:pt x="313" y="20"/>
                    <a:pt x="294" y="0"/>
                    <a:pt x="2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56"/>
            <p:cNvSpPr/>
            <p:nvPr/>
          </p:nvSpPr>
          <p:spPr>
            <a:xfrm>
              <a:off x="2395640" y="431329"/>
              <a:ext cx="12755" cy="9714"/>
            </a:xfrm>
            <a:custGeom>
              <a:avLst/>
              <a:gdLst/>
              <a:ahLst/>
              <a:cxnLst/>
              <a:rect l="l" t="t" r="r" b="b"/>
              <a:pathLst>
                <a:path w="411" h="313" extrusionOk="0">
                  <a:moveTo>
                    <a:pt x="254" y="0"/>
                  </a:moveTo>
                  <a:cubicBezTo>
                    <a:pt x="1" y="0"/>
                    <a:pt x="1" y="312"/>
                    <a:pt x="254" y="312"/>
                  </a:cubicBezTo>
                  <a:cubicBezTo>
                    <a:pt x="410" y="312"/>
                    <a:pt x="410" y="0"/>
                    <a:pt x="2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56"/>
            <p:cNvSpPr/>
            <p:nvPr/>
          </p:nvSpPr>
          <p:spPr>
            <a:xfrm>
              <a:off x="6690201" y="580297"/>
              <a:ext cx="15145" cy="9714"/>
            </a:xfrm>
            <a:custGeom>
              <a:avLst/>
              <a:gdLst/>
              <a:ahLst/>
              <a:cxnLst/>
              <a:rect l="l" t="t" r="r" b="b"/>
              <a:pathLst>
                <a:path w="488" h="313" extrusionOk="0">
                  <a:moveTo>
                    <a:pt x="254" y="0"/>
                  </a:moveTo>
                  <a:cubicBezTo>
                    <a:pt x="0" y="0"/>
                    <a:pt x="0" y="312"/>
                    <a:pt x="254" y="312"/>
                  </a:cubicBezTo>
                  <a:cubicBezTo>
                    <a:pt x="488" y="312"/>
                    <a:pt x="488" y="0"/>
                    <a:pt x="2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6836748" y="451315"/>
              <a:ext cx="9714" cy="7883"/>
            </a:xfrm>
            <a:custGeom>
              <a:avLst/>
              <a:gdLst/>
              <a:ahLst/>
              <a:cxnLst/>
              <a:rect l="l" t="t" r="r" b="b"/>
              <a:pathLst>
                <a:path w="313" h="254" extrusionOk="0">
                  <a:moveTo>
                    <a:pt x="156" y="0"/>
                  </a:moveTo>
                  <a:cubicBezTo>
                    <a:pt x="0" y="0"/>
                    <a:pt x="0" y="254"/>
                    <a:pt x="156" y="254"/>
                  </a:cubicBezTo>
                  <a:cubicBezTo>
                    <a:pt x="312" y="254"/>
                    <a:pt x="312" y="0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56"/>
            <p:cNvSpPr/>
            <p:nvPr/>
          </p:nvSpPr>
          <p:spPr>
            <a:xfrm>
              <a:off x="2799560" y="890926"/>
              <a:ext cx="68432" cy="40004"/>
            </a:xfrm>
            <a:custGeom>
              <a:avLst/>
              <a:gdLst/>
              <a:ahLst/>
              <a:cxnLst/>
              <a:rect l="l" t="t" r="r" b="b"/>
              <a:pathLst>
                <a:path w="2205" h="1289" extrusionOk="0">
                  <a:moveTo>
                    <a:pt x="1056" y="1"/>
                  </a:moveTo>
                  <a:cubicBezTo>
                    <a:pt x="995" y="1"/>
                    <a:pt x="937" y="20"/>
                    <a:pt x="898" y="59"/>
                  </a:cubicBezTo>
                  <a:cubicBezTo>
                    <a:pt x="741" y="235"/>
                    <a:pt x="644" y="391"/>
                    <a:pt x="488" y="547"/>
                  </a:cubicBezTo>
                  <a:cubicBezTo>
                    <a:pt x="332" y="723"/>
                    <a:pt x="156" y="879"/>
                    <a:pt x="78" y="1113"/>
                  </a:cubicBezTo>
                  <a:cubicBezTo>
                    <a:pt x="0" y="1113"/>
                    <a:pt x="0" y="1210"/>
                    <a:pt x="78" y="1210"/>
                  </a:cubicBezTo>
                  <a:cubicBezTo>
                    <a:pt x="78" y="1288"/>
                    <a:pt x="156" y="1288"/>
                    <a:pt x="254" y="1288"/>
                  </a:cubicBezTo>
                  <a:cubicBezTo>
                    <a:pt x="410" y="1113"/>
                    <a:pt x="566" y="957"/>
                    <a:pt x="741" y="801"/>
                  </a:cubicBezTo>
                  <a:cubicBezTo>
                    <a:pt x="847" y="682"/>
                    <a:pt x="952" y="573"/>
                    <a:pt x="1063" y="466"/>
                  </a:cubicBezTo>
                  <a:lnTo>
                    <a:pt x="1063" y="466"/>
                  </a:lnTo>
                  <a:cubicBezTo>
                    <a:pt x="1354" y="733"/>
                    <a:pt x="1673" y="1010"/>
                    <a:pt x="1951" y="1288"/>
                  </a:cubicBezTo>
                  <a:lnTo>
                    <a:pt x="2107" y="1288"/>
                  </a:lnTo>
                  <a:cubicBezTo>
                    <a:pt x="2107" y="1210"/>
                    <a:pt x="2205" y="1113"/>
                    <a:pt x="2107" y="1113"/>
                  </a:cubicBezTo>
                  <a:cubicBezTo>
                    <a:pt x="1873" y="723"/>
                    <a:pt x="1541" y="391"/>
                    <a:pt x="1229" y="59"/>
                  </a:cubicBezTo>
                  <a:cubicBezTo>
                    <a:pt x="1180" y="20"/>
                    <a:pt x="1117" y="1"/>
                    <a:pt x="10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56"/>
            <p:cNvSpPr/>
            <p:nvPr/>
          </p:nvSpPr>
          <p:spPr>
            <a:xfrm>
              <a:off x="2211571" y="1263936"/>
              <a:ext cx="10304" cy="264666"/>
            </a:xfrm>
            <a:custGeom>
              <a:avLst/>
              <a:gdLst/>
              <a:ahLst/>
              <a:cxnLst/>
              <a:rect l="l" t="t" r="r" b="b"/>
              <a:pathLst>
                <a:path w="332" h="8528" extrusionOk="0">
                  <a:moveTo>
                    <a:pt x="176" y="1"/>
                  </a:moveTo>
                  <a:cubicBezTo>
                    <a:pt x="78" y="1"/>
                    <a:pt x="78" y="79"/>
                    <a:pt x="78" y="79"/>
                  </a:cubicBezTo>
                  <a:cubicBezTo>
                    <a:pt x="78" y="79"/>
                    <a:pt x="78" y="235"/>
                    <a:pt x="0" y="489"/>
                  </a:cubicBezTo>
                  <a:lnTo>
                    <a:pt x="0" y="1386"/>
                  </a:lnTo>
                  <a:lnTo>
                    <a:pt x="0" y="2030"/>
                  </a:lnTo>
                  <a:lnTo>
                    <a:pt x="0" y="2752"/>
                  </a:lnTo>
                  <a:lnTo>
                    <a:pt x="0" y="4313"/>
                  </a:lnTo>
                  <a:lnTo>
                    <a:pt x="0" y="5776"/>
                  </a:lnTo>
                  <a:lnTo>
                    <a:pt x="0" y="7142"/>
                  </a:lnTo>
                  <a:cubicBezTo>
                    <a:pt x="0" y="7962"/>
                    <a:pt x="78" y="8449"/>
                    <a:pt x="78" y="8449"/>
                  </a:cubicBezTo>
                  <a:cubicBezTo>
                    <a:pt x="78" y="8527"/>
                    <a:pt x="78" y="8527"/>
                    <a:pt x="176" y="8527"/>
                  </a:cubicBezTo>
                  <a:cubicBezTo>
                    <a:pt x="176" y="8527"/>
                    <a:pt x="254" y="8527"/>
                    <a:pt x="254" y="8449"/>
                  </a:cubicBezTo>
                  <a:lnTo>
                    <a:pt x="254" y="7142"/>
                  </a:lnTo>
                  <a:cubicBezTo>
                    <a:pt x="254" y="6752"/>
                    <a:pt x="332" y="6342"/>
                    <a:pt x="332" y="5776"/>
                  </a:cubicBezTo>
                  <a:lnTo>
                    <a:pt x="332" y="4313"/>
                  </a:lnTo>
                  <a:lnTo>
                    <a:pt x="332" y="2752"/>
                  </a:lnTo>
                  <a:lnTo>
                    <a:pt x="332" y="2030"/>
                  </a:lnTo>
                  <a:cubicBezTo>
                    <a:pt x="254" y="1776"/>
                    <a:pt x="254" y="1620"/>
                    <a:pt x="254" y="1386"/>
                  </a:cubicBezTo>
                  <a:lnTo>
                    <a:pt x="254" y="489"/>
                  </a:lnTo>
                  <a:lnTo>
                    <a:pt x="254" y="79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56"/>
            <p:cNvSpPr/>
            <p:nvPr/>
          </p:nvSpPr>
          <p:spPr>
            <a:xfrm>
              <a:off x="2189164" y="1277995"/>
              <a:ext cx="55118" cy="31407"/>
            </a:xfrm>
            <a:custGeom>
              <a:avLst/>
              <a:gdLst/>
              <a:ahLst/>
              <a:cxnLst/>
              <a:rect l="l" t="t" r="r" b="b"/>
              <a:pathLst>
                <a:path w="1776" h="1012" extrusionOk="0">
                  <a:moveTo>
                    <a:pt x="98" y="1"/>
                  </a:moveTo>
                  <a:cubicBezTo>
                    <a:pt x="87" y="1"/>
                    <a:pt x="78" y="10"/>
                    <a:pt x="78" y="36"/>
                  </a:cubicBezTo>
                  <a:cubicBezTo>
                    <a:pt x="0" y="36"/>
                    <a:pt x="0" y="114"/>
                    <a:pt x="0" y="114"/>
                  </a:cubicBezTo>
                  <a:cubicBezTo>
                    <a:pt x="156" y="270"/>
                    <a:pt x="234" y="445"/>
                    <a:pt x="410" y="601"/>
                  </a:cubicBezTo>
                  <a:cubicBezTo>
                    <a:pt x="488" y="679"/>
                    <a:pt x="644" y="836"/>
                    <a:pt x="722" y="1011"/>
                  </a:cubicBezTo>
                  <a:lnTo>
                    <a:pt x="976" y="1011"/>
                  </a:lnTo>
                  <a:cubicBezTo>
                    <a:pt x="1132" y="836"/>
                    <a:pt x="1210" y="679"/>
                    <a:pt x="1385" y="601"/>
                  </a:cubicBezTo>
                  <a:cubicBezTo>
                    <a:pt x="1542" y="445"/>
                    <a:pt x="1620" y="270"/>
                    <a:pt x="1776" y="114"/>
                  </a:cubicBezTo>
                  <a:lnTo>
                    <a:pt x="1776" y="36"/>
                  </a:lnTo>
                  <a:cubicBezTo>
                    <a:pt x="1724" y="36"/>
                    <a:pt x="1706" y="1"/>
                    <a:pt x="1677" y="1"/>
                  </a:cubicBezTo>
                  <a:cubicBezTo>
                    <a:pt x="1663" y="1"/>
                    <a:pt x="1646" y="10"/>
                    <a:pt x="1620" y="36"/>
                  </a:cubicBezTo>
                  <a:cubicBezTo>
                    <a:pt x="1464" y="114"/>
                    <a:pt x="1288" y="192"/>
                    <a:pt x="1132" y="348"/>
                  </a:cubicBezTo>
                  <a:cubicBezTo>
                    <a:pt x="1078" y="415"/>
                    <a:pt x="987" y="510"/>
                    <a:pt x="878" y="588"/>
                  </a:cubicBezTo>
                  <a:lnTo>
                    <a:pt x="878" y="588"/>
                  </a:lnTo>
                  <a:cubicBezTo>
                    <a:pt x="791" y="510"/>
                    <a:pt x="674" y="415"/>
                    <a:pt x="566" y="348"/>
                  </a:cubicBezTo>
                  <a:cubicBezTo>
                    <a:pt x="488" y="192"/>
                    <a:pt x="312" y="114"/>
                    <a:pt x="156" y="36"/>
                  </a:cubicBezTo>
                  <a:cubicBezTo>
                    <a:pt x="156" y="36"/>
                    <a:pt x="122" y="1"/>
                    <a:pt x="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56"/>
            <p:cNvSpPr/>
            <p:nvPr/>
          </p:nvSpPr>
          <p:spPr>
            <a:xfrm>
              <a:off x="2189164" y="1483757"/>
              <a:ext cx="55118" cy="32121"/>
            </a:xfrm>
            <a:custGeom>
              <a:avLst/>
              <a:gdLst/>
              <a:ahLst/>
              <a:cxnLst/>
              <a:rect l="l" t="t" r="r" b="b"/>
              <a:pathLst>
                <a:path w="1776" h="1035" extrusionOk="0">
                  <a:moveTo>
                    <a:pt x="849" y="1"/>
                  </a:moveTo>
                  <a:cubicBezTo>
                    <a:pt x="805" y="1"/>
                    <a:pt x="761" y="20"/>
                    <a:pt x="722" y="59"/>
                  </a:cubicBezTo>
                  <a:cubicBezTo>
                    <a:pt x="644" y="157"/>
                    <a:pt x="488" y="313"/>
                    <a:pt x="410" y="469"/>
                  </a:cubicBezTo>
                  <a:cubicBezTo>
                    <a:pt x="234" y="644"/>
                    <a:pt x="156" y="801"/>
                    <a:pt x="0" y="957"/>
                  </a:cubicBezTo>
                  <a:lnTo>
                    <a:pt x="0" y="1035"/>
                  </a:lnTo>
                  <a:lnTo>
                    <a:pt x="156" y="1035"/>
                  </a:lnTo>
                  <a:cubicBezTo>
                    <a:pt x="312" y="957"/>
                    <a:pt x="488" y="801"/>
                    <a:pt x="566" y="722"/>
                  </a:cubicBezTo>
                  <a:lnTo>
                    <a:pt x="868" y="421"/>
                  </a:lnTo>
                  <a:lnTo>
                    <a:pt x="868" y="421"/>
                  </a:lnTo>
                  <a:cubicBezTo>
                    <a:pt x="1127" y="624"/>
                    <a:pt x="1338" y="836"/>
                    <a:pt x="1620" y="1035"/>
                  </a:cubicBezTo>
                  <a:lnTo>
                    <a:pt x="1698" y="1035"/>
                  </a:lnTo>
                  <a:cubicBezTo>
                    <a:pt x="1776" y="1035"/>
                    <a:pt x="1776" y="957"/>
                    <a:pt x="1776" y="957"/>
                  </a:cubicBezTo>
                  <a:cubicBezTo>
                    <a:pt x="1542" y="644"/>
                    <a:pt x="1288" y="313"/>
                    <a:pt x="976" y="59"/>
                  </a:cubicBezTo>
                  <a:cubicBezTo>
                    <a:pt x="937" y="20"/>
                    <a:pt x="893" y="1"/>
                    <a:pt x="8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56"/>
            <p:cNvSpPr/>
            <p:nvPr/>
          </p:nvSpPr>
          <p:spPr>
            <a:xfrm>
              <a:off x="2120732" y="1301488"/>
              <a:ext cx="189562" cy="189562"/>
            </a:xfrm>
            <a:custGeom>
              <a:avLst/>
              <a:gdLst/>
              <a:ahLst/>
              <a:cxnLst/>
              <a:rect l="l" t="t" r="r" b="b"/>
              <a:pathLst>
                <a:path w="6108" h="6108" extrusionOk="0">
                  <a:moveTo>
                    <a:pt x="5932" y="1"/>
                  </a:moveTo>
                  <a:lnTo>
                    <a:pt x="5698" y="254"/>
                  </a:lnTo>
                  <a:lnTo>
                    <a:pt x="5054" y="898"/>
                  </a:lnTo>
                  <a:lnTo>
                    <a:pt x="4566" y="1386"/>
                  </a:lnTo>
                  <a:cubicBezTo>
                    <a:pt x="4390" y="1542"/>
                    <a:pt x="4234" y="1640"/>
                    <a:pt x="4078" y="1874"/>
                  </a:cubicBezTo>
                  <a:cubicBezTo>
                    <a:pt x="3669" y="2205"/>
                    <a:pt x="3337" y="2518"/>
                    <a:pt x="2927" y="2927"/>
                  </a:cubicBezTo>
                  <a:cubicBezTo>
                    <a:pt x="2615" y="3259"/>
                    <a:pt x="2205" y="3669"/>
                    <a:pt x="1873" y="3981"/>
                  </a:cubicBezTo>
                  <a:cubicBezTo>
                    <a:pt x="1542" y="4391"/>
                    <a:pt x="1230" y="4722"/>
                    <a:pt x="976" y="4956"/>
                  </a:cubicBezTo>
                  <a:cubicBezTo>
                    <a:pt x="410" y="5542"/>
                    <a:pt x="78" y="5932"/>
                    <a:pt x="78" y="5932"/>
                  </a:cubicBezTo>
                  <a:cubicBezTo>
                    <a:pt x="0" y="5932"/>
                    <a:pt x="0" y="6030"/>
                    <a:pt x="78" y="6030"/>
                  </a:cubicBezTo>
                  <a:cubicBezTo>
                    <a:pt x="78" y="6108"/>
                    <a:pt x="176" y="6108"/>
                    <a:pt x="176" y="6108"/>
                  </a:cubicBezTo>
                  <a:cubicBezTo>
                    <a:pt x="176" y="6108"/>
                    <a:pt x="566" y="5698"/>
                    <a:pt x="1152" y="5210"/>
                  </a:cubicBezTo>
                  <a:cubicBezTo>
                    <a:pt x="1386" y="4878"/>
                    <a:pt x="1795" y="4566"/>
                    <a:pt x="2127" y="4235"/>
                  </a:cubicBezTo>
                  <a:cubicBezTo>
                    <a:pt x="2439" y="3903"/>
                    <a:pt x="2849" y="3493"/>
                    <a:pt x="3181" y="3181"/>
                  </a:cubicBezTo>
                  <a:cubicBezTo>
                    <a:pt x="3590" y="2771"/>
                    <a:pt x="3903" y="2439"/>
                    <a:pt x="4312" y="2030"/>
                  </a:cubicBezTo>
                  <a:cubicBezTo>
                    <a:pt x="4469" y="1874"/>
                    <a:pt x="4644" y="1718"/>
                    <a:pt x="4800" y="1542"/>
                  </a:cubicBezTo>
                  <a:cubicBezTo>
                    <a:pt x="4878" y="1386"/>
                    <a:pt x="5054" y="1230"/>
                    <a:pt x="5210" y="1152"/>
                  </a:cubicBezTo>
                  <a:cubicBezTo>
                    <a:pt x="5444" y="820"/>
                    <a:pt x="5698" y="566"/>
                    <a:pt x="5854" y="410"/>
                  </a:cubicBezTo>
                  <a:lnTo>
                    <a:pt x="6108" y="176"/>
                  </a:lnTo>
                  <a:lnTo>
                    <a:pt x="61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56"/>
            <p:cNvSpPr/>
            <p:nvPr/>
          </p:nvSpPr>
          <p:spPr>
            <a:xfrm>
              <a:off x="2274541" y="1294226"/>
              <a:ext cx="43015" cy="43015"/>
            </a:xfrm>
            <a:custGeom>
              <a:avLst/>
              <a:gdLst/>
              <a:ahLst/>
              <a:cxnLst/>
              <a:rect l="l" t="t" r="r" b="b"/>
              <a:pathLst>
                <a:path w="1386" h="1386" extrusionOk="0">
                  <a:moveTo>
                    <a:pt x="254" y="0"/>
                  </a:moveTo>
                  <a:cubicBezTo>
                    <a:pt x="176" y="0"/>
                    <a:pt x="176" y="0"/>
                    <a:pt x="98" y="78"/>
                  </a:cubicBezTo>
                  <a:lnTo>
                    <a:pt x="98" y="644"/>
                  </a:lnTo>
                  <a:cubicBezTo>
                    <a:pt x="98" y="800"/>
                    <a:pt x="0" y="976"/>
                    <a:pt x="0" y="1132"/>
                  </a:cubicBezTo>
                  <a:cubicBezTo>
                    <a:pt x="0" y="1288"/>
                    <a:pt x="98" y="1386"/>
                    <a:pt x="176" y="1386"/>
                  </a:cubicBezTo>
                  <a:lnTo>
                    <a:pt x="742" y="1386"/>
                  </a:lnTo>
                  <a:cubicBezTo>
                    <a:pt x="976" y="1386"/>
                    <a:pt x="1152" y="1288"/>
                    <a:pt x="1308" y="1288"/>
                  </a:cubicBezTo>
                  <a:cubicBezTo>
                    <a:pt x="1386" y="1288"/>
                    <a:pt x="1386" y="1288"/>
                    <a:pt x="1386" y="1210"/>
                  </a:cubicBezTo>
                  <a:lnTo>
                    <a:pt x="1386" y="1132"/>
                  </a:lnTo>
                  <a:cubicBezTo>
                    <a:pt x="1152" y="1054"/>
                    <a:pt x="976" y="1054"/>
                    <a:pt x="820" y="1054"/>
                  </a:cubicBezTo>
                  <a:cubicBezTo>
                    <a:pt x="659" y="1054"/>
                    <a:pt x="526" y="1017"/>
                    <a:pt x="408" y="994"/>
                  </a:cubicBezTo>
                  <a:lnTo>
                    <a:pt x="408" y="994"/>
                  </a:lnTo>
                  <a:cubicBezTo>
                    <a:pt x="404" y="877"/>
                    <a:pt x="388" y="756"/>
                    <a:pt x="332" y="644"/>
                  </a:cubicBezTo>
                  <a:lnTo>
                    <a:pt x="332" y="78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56"/>
            <p:cNvSpPr/>
            <p:nvPr/>
          </p:nvSpPr>
          <p:spPr>
            <a:xfrm>
              <a:off x="2113469" y="1455298"/>
              <a:ext cx="43015" cy="44101"/>
            </a:xfrm>
            <a:custGeom>
              <a:avLst/>
              <a:gdLst/>
              <a:ahLst/>
              <a:cxnLst/>
              <a:rect l="l" t="t" r="r" b="b"/>
              <a:pathLst>
                <a:path w="1386" h="1421" extrusionOk="0">
                  <a:moveTo>
                    <a:pt x="1210" y="0"/>
                  </a:moveTo>
                  <a:cubicBezTo>
                    <a:pt x="800" y="0"/>
                    <a:pt x="488" y="98"/>
                    <a:pt x="78" y="176"/>
                  </a:cubicBezTo>
                  <a:lnTo>
                    <a:pt x="0" y="176"/>
                  </a:lnTo>
                  <a:cubicBezTo>
                    <a:pt x="0" y="254"/>
                    <a:pt x="0" y="332"/>
                    <a:pt x="78" y="332"/>
                  </a:cubicBezTo>
                  <a:cubicBezTo>
                    <a:pt x="351" y="332"/>
                    <a:pt x="581" y="367"/>
                    <a:pt x="825" y="367"/>
                  </a:cubicBezTo>
                  <a:cubicBezTo>
                    <a:pt x="900" y="367"/>
                    <a:pt x="975" y="364"/>
                    <a:pt x="1054" y="355"/>
                  </a:cubicBezTo>
                  <a:lnTo>
                    <a:pt x="1054" y="355"/>
                  </a:lnTo>
                  <a:cubicBezTo>
                    <a:pt x="1056" y="701"/>
                    <a:pt x="1065" y="1036"/>
                    <a:pt x="1132" y="1386"/>
                  </a:cubicBezTo>
                  <a:lnTo>
                    <a:pt x="1210" y="1386"/>
                  </a:lnTo>
                  <a:cubicBezTo>
                    <a:pt x="1210" y="1412"/>
                    <a:pt x="1219" y="1421"/>
                    <a:pt x="1230" y="1421"/>
                  </a:cubicBezTo>
                  <a:cubicBezTo>
                    <a:pt x="1253" y="1421"/>
                    <a:pt x="1288" y="1386"/>
                    <a:pt x="1288" y="1386"/>
                  </a:cubicBezTo>
                  <a:cubicBezTo>
                    <a:pt x="1386" y="976"/>
                    <a:pt x="1386" y="586"/>
                    <a:pt x="1386" y="176"/>
                  </a:cubicBezTo>
                  <a:cubicBezTo>
                    <a:pt x="1386" y="98"/>
                    <a:pt x="1288" y="0"/>
                    <a:pt x="1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56"/>
            <p:cNvSpPr/>
            <p:nvPr/>
          </p:nvSpPr>
          <p:spPr>
            <a:xfrm>
              <a:off x="2085600" y="1389907"/>
              <a:ext cx="264666" cy="12724"/>
            </a:xfrm>
            <a:custGeom>
              <a:avLst/>
              <a:gdLst/>
              <a:ahLst/>
              <a:cxnLst/>
              <a:rect l="l" t="t" r="r" b="b"/>
              <a:pathLst>
                <a:path w="8528" h="410" extrusionOk="0">
                  <a:moveTo>
                    <a:pt x="4235" y="0"/>
                  </a:moveTo>
                  <a:cubicBezTo>
                    <a:pt x="3747" y="0"/>
                    <a:pt x="3162" y="0"/>
                    <a:pt x="2674" y="78"/>
                  </a:cubicBezTo>
                  <a:lnTo>
                    <a:pt x="79" y="78"/>
                  </a:lnTo>
                  <a:cubicBezTo>
                    <a:pt x="1" y="78"/>
                    <a:pt x="1" y="156"/>
                    <a:pt x="1" y="156"/>
                  </a:cubicBezTo>
                  <a:cubicBezTo>
                    <a:pt x="1" y="254"/>
                    <a:pt x="1" y="332"/>
                    <a:pt x="79" y="332"/>
                  </a:cubicBezTo>
                  <a:lnTo>
                    <a:pt x="1386" y="332"/>
                  </a:lnTo>
                  <a:cubicBezTo>
                    <a:pt x="1796" y="332"/>
                    <a:pt x="2186" y="410"/>
                    <a:pt x="2674" y="410"/>
                  </a:cubicBezTo>
                  <a:lnTo>
                    <a:pt x="5776" y="410"/>
                  </a:lnTo>
                  <a:cubicBezTo>
                    <a:pt x="6010" y="410"/>
                    <a:pt x="6264" y="332"/>
                    <a:pt x="6498" y="332"/>
                  </a:cubicBezTo>
                  <a:lnTo>
                    <a:pt x="8449" y="332"/>
                  </a:lnTo>
                  <a:lnTo>
                    <a:pt x="8527" y="254"/>
                  </a:lnTo>
                  <a:cubicBezTo>
                    <a:pt x="8527" y="156"/>
                    <a:pt x="8449" y="78"/>
                    <a:pt x="8449" y="78"/>
                  </a:cubicBezTo>
                  <a:lnTo>
                    <a:pt x="5776" y="78"/>
                  </a:lnTo>
                  <a:cubicBezTo>
                    <a:pt x="5288" y="0"/>
                    <a:pt x="4722" y="0"/>
                    <a:pt x="42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56"/>
            <p:cNvSpPr/>
            <p:nvPr/>
          </p:nvSpPr>
          <p:spPr>
            <a:xfrm>
              <a:off x="2302379" y="1369920"/>
              <a:ext cx="32742" cy="52108"/>
            </a:xfrm>
            <a:custGeom>
              <a:avLst/>
              <a:gdLst/>
              <a:ahLst/>
              <a:cxnLst/>
              <a:rect l="l" t="t" r="r" b="b"/>
              <a:pathLst>
                <a:path w="1055" h="1679" extrusionOk="0">
                  <a:moveTo>
                    <a:pt x="898" y="0"/>
                  </a:moveTo>
                  <a:cubicBezTo>
                    <a:pt x="664" y="234"/>
                    <a:pt x="333" y="488"/>
                    <a:pt x="79" y="722"/>
                  </a:cubicBezTo>
                  <a:cubicBezTo>
                    <a:pt x="1" y="800"/>
                    <a:pt x="1" y="898"/>
                    <a:pt x="79" y="976"/>
                  </a:cubicBezTo>
                  <a:cubicBezTo>
                    <a:pt x="255" y="1132"/>
                    <a:pt x="333" y="1210"/>
                    <a:pt x="489" y="1288"/>
                  </a:cubicBezTo>
                  <a:cubicBezTo>
                    <a:pt x="664" y="1464"/>
                    <a:pt x="742" y="1542"/>
                    <a:pt x="898" y="1620"/>
                  </a:cubicBezTo>
                  <a:cubicBezTo>
                    <a:pt x="937" y="1659"/>
                    <a:pt x="957" y="1678"/>
                    <a:pt x="976" y="1678"/>
                  </a:cubicBezTo>
                  <a:cubicBezTo>
                    <a:pt x="996" y="1678"/>
                    <a:pt x="1015" y="1659"/>
                    <a:pt x="1055" y="1620"/>
                  </a:cubicBezTo>
                  <a:lnTo>
                    <a:pt x="1055" y="1542"/>
                  </a:lnTo>
                  <a:cubicBezTo>
                    <a:pt x="976" y="1386"/>
                    <a:pt x="820" y="1210"/>
                    <a:pt x="742" y="1132"/>
                  </a:cubicBezTo>
                  <a:cubicBezTo>
                    <a:pt x="624" y="1027"/>
                    <a:pt x="550" y="914"/>
                    <a:pt x="467" y="827"/>
                  </a:cubicBezTo>
                  <a:lnTo>
                    <a:pt x="467" y="827"/>
                  </a:lnTo>
                  <a:cubicBezTo>
                    <a:pt x="662" y="606"/>
                    <a:pt x="865" y="362"/>
                    <a:pt x="1055" y="156"/>
                  </a:cubicBezTo>
                  <a:lnTo>
                    <a:pt x="10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56"/>
            <p:cNvSpPr/>
            <p:nvPr/>
          </p:nvSpPr>
          <p:spPr>
            <a:xfrm>
              <a:off x="2095904" y="1369920"/>
              <a:ext cx="35163" cy="54528"/>
            </a:xfrm>
            <a:custGeom>
              <a:avLst/>
              <a:gdLst/>
              <a:ahLst/>
              <a:cxnLst/>
              <a:rect l="l" t="t" r="r" b="b"/>
              <a:pathLst>
                <a:path w="1133" h="1757" extrusionOk="0">
                  <a:moveTo>
                    <a:pt x="78" y="0"/>
                  </a:moveTo>
                  <a:cubicBezTo>
                    <a:pt x="0" y="78"/>
                    <a:pt x="0" y="78"/>
                    <a:pt x="78" y="156"/>
                  </a:cubicBezTo>
                  <a:cubicBezTo>
                    <a:pt x="209" y="434"/>
                    <a:pt x="462" y="643"/>
                    <a:pt x="678" y="852"/>
                  </a:cubicBezTo>
                  <a:lnTo>
                    <a:pt x="678" y="852"/>
                  </a:lnTo>
                  <a:cubicBezTo>
                    <a:pt x="462" y="1079"/>
                    <a:pt x="209" y="1343"/>
                    <a:pt x="78" y="1620"/>
                  </a:cubicBezTo>
                  <a:cubicBezTo>
                    <a:pt x="0" y="1620"/>
                    <a:pt x="0" y="1698"/>
                    <a:pt x="78" y="1698"/>
                  </a:cubicBezTo>
                  <a:cubicBezTo>
                    <a:pt x="78" y="1737"/>
                    <a:pt x="98" y="1756"/>
                    <a:pt x="117" y="1756"/>
                  </a:cubicBezTo>
                  <a:cubicBezTo>
                    <a:pt x="137" y="1756"/>
                    <a:pt x="156" y="1737"/>
                    <a:pt x="156" y="1698"/>
                  </a:cubicBezTo>
                  <a:cubicBezTo>
                    <a:pt x="488" y="1542"/>
                    <a:pt x="800" y="1210"/>
                    <a:pt x="1054" y="976"/>
                  </a:cubicBezTo>
                  <a:cubicBezTo>
                    <a:pt x="1132" y="898"/>
                    <a:pt x="1132" y="800"/>
                    <a:pt x="1054" y="722"/>
                  </a:cubicBezTo>
                  <a:cubicBezTo>
                    <a:pt x="800" y="488"/>
                    <a:pt x="488" y="234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56"/>
            <p:cNvSpPr/>
            <p:nvPr/>
          </p:nvSpPr>
          <p:spPr>
            <a:xfrm>
              <a:off x="2123152" y="1301488"/>
              <a:ext cx="189562" cy="189562"/>
            </a:xfrm>
            <a:custGeom>
              <a:avLst/>
              <a:gdLst/>
              <a:ahLst/>
              <a:cxnLst/>
              <a:rect l="l" t="t" r="r" b="b"/>
              <a:pathLst>
                <a:path w="6108" h="6108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176"/>
                    <a:pt x="332" y="566"/>
                    <a:pt x="898" y="1152"/>
                  </a:cubicBezTo>
                  <a:cubicBezTo>
                    <a:pt x="1152" y="1386"/>
                    <a:pt x="1464" y="1718"/>
                    <a:pt x="1795" y="2127"/>
                  </a:cubicBezTo>
                  <a:cubicBezTo>
                    <a:pt x="2205" y="2439"/>
                    <a:pt x="2537" y="2849"/>
                    <a:pt x="2927" y="3181"/>
                  </a:cubicBezTo>
                  <a:cubicBezTo>
                    <a:pt x="3259" y="3591"/>
                    <a:pt x="3669" y="3903"/>
                    <a:pt x="4000" y="4235"/>
                  </a:cubicBezTo>
                  <a:cubicBezTo>
                    <a:pt x="4156" y="4469"/>
                    <a:pt x="4312" y="4644"/>
                    <a:pt x="4488" y="4722"/>
                  </a:cubicBezTo>
                  <a:cubicBezTo>
                    <a:pt x="4644" y="4878"/>
                    <a:pt x="4800" y="5054"/>
                    <a:pt x="4976" y="5210"/>
                  </a:cubicBezTo>
                  <a:cubicBezTo>
                    <a:pt x="5288" y="5444"/>
                    <a:pt x="5542" y="5698"/>
                    <a:pt x="5698" y="5854"/>
                  </a:cubicBezTo>
                  <a:lnTo>
                    <a:pt x="5951" y="6108"/>
                  </a:lnTo>
                  <a:lnTo>
                    <a:pt x="6030" y="6108"/>
                  </a:lnTo>
                  <a:cubicBezTo>
                    <a:pt x="6108" y="6030"/>
                    <a:pt x="6108" y="6030"/>
                    <a:pt x="6030" y="5932"/>
                  </a:cubicBezTo>
                  <a:cubicBezTo>
                    <a:pt x="6030" y="5932"/>
                    <a:pt x="5951" y="5854"/>
                    <a:pt x="5776" y="5698"/>
                  </a:cubicBezTo>
                  <a:cubicBezTo>
                    <a:pt x="5620" y="5542"/>
                    <a:pt x="5464" y="5288"/>
                    <a:pt x="5132" y="4956"/>
                  </a:cubicBezTo>
                  <a:lnTo>
                    <a:pt x="4722" y="4566"/>
                  </a:lnTo>
                  <a:lnTo>
                    <a:pt x="4234" y="4078"/>
                  </a:lnTo>
                  <a:cubicBezTo>
                    <a:pt x="3903" y="3669"/>
                    <a:pt x="3512" y="3337"/>
                    <a:pt x="3181" y="2927"/>
                  </a:cubicBezTo>
                  <a:cubicBezTo>
                    <a:pt x="2771" y="2615"/>
                    <a:pt x="2439" y="2205"/>
                    <a:pt x="2049" y="1874"/>
                  </a:cubicBezTo>
                  <a:lnTo>
                    <a:pt x="1074" y="898"/>
                  </a:lnTo>
                  <a:cubicBezTo>
                    <a:pt x="488" y="410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56"/>
            <p:cNvSpPr/>
            <p:nvPr/>
          </p:nvSpPr>
          <p:spPr>
            <a:xfrm>
              <a:off x="2274541" y="1455298"/>
              <a:ext cx="45435" cy="43015"/>
            </a:xfrm>
            <a:custGeom>
              <a:avLst/>
              <a:gdLst/>
              <a:ahLst/>
              <a:cxnLst/>
              <a:rect l="l" t="t" r="r" b="b"/>
              <a:pathLst>
                <a:path w="1464" h="1386" extrusionOk="0">
                  <a:moveTo>
                    <a:pt x="254" y="0"/>
                  </a:moveTo>
                  <a:cubicBezTo>
                    <a:pt x="98" y="0"/>
                    <a:pt x="0" y="98"/>
                    <a:pt x="0" y="176"/>
                  </a:cubicBezTo>
                  <a:cubicBezTo>
                    <a:pt x="0" y="410"/>
                    <a:pt x="98" y="586"/>
                    <a:pt x="98" y="742"/>
                  </a:cubicBezTo>
                  <a:cubicBezTo>
                    <a:pt x="98" y="976"/>
                    <a:pt x="98" y="1152"/>
                    <a:pt x="176" y="1308"/>
                  </a:cubicBezTo>
                  <a:lnTo>
                    <a:pt x="176" y="1386"/>
                  </a:lnTo>
                  <a:cubicBezTo>
                    <a:pt x="254" y="1386"/>
                    <a:pt x="332" y="1386"/>
                    <a:pt x="332" y="1308"/>
                  </a:cubicBezTo>
                  <a:cubicBezTo>
                    <a:pt x="332" y="1152"/>
                    <a:pt x="332" y="976"/>
                    <a:pt x="410" y="742"/>
                  </a:cubicBezTo>
                  <a:lnTo>
                    <a:pt x="410" y="392"/>
                  </a:lnTo>
                  <a:lnTo>
                    <a:pt x="410" y="392"/>
                  </a:lnTo>
                  <a:cubicBezTo>
                    <a:pt x="528" y="368"/>
                    <a:pt x="660" y="332"/>
                    <a:pt x="820" y="332"/>
                  </a:cubicBezTo>
                  <a:lnTo>
                    <a:pt x="1386" y="332"/>
                  </a:lnTo>
                  <a:lnTo>
                    <a:pt x="1386" y="254"/>
                  </a:lnTo>
                  <a:cubicBezTo>
                    <a:pt x="1464" y="176"/>
                    <a:pt x="1386" y="98"/>
                    <a:pt x="1386" y="98"/>
                  </a:cubicBezTo>
                  <a:lnTo>
                    <a:pt x="820" y="98"/>
                  </a:lnTo>
                  <a:cubicBezTo>
                    <a:pt x="586" y="0"/>
                    <a:pt x="410" y="0"/>
                    <a:pt x="2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56"/>
            <p:cNvSpPr/>
            <p:nvPr/>
          </p:nvSpPr>
          <p:spPr>
            <a:xfrm>
              <a:off x="2113469" y="1294226"/>
              <a:ext cx="45435" cy="43015"/>
            </a:xfrm>
            <a:custGeom>
              <a:avLst/>
              <a:gdLst/>
              <a:ahLst/>
              <a:cxnLst/>
              <a:rect l="l" t="t" r="r" b="b"/>
              <a:pathLst>
                <a:path w="1464" h="1386" extrusionOk="0">
                  <a:moveTo>
                    <a:pt x="1210" y="0"/>
                  </a:moveTo>
                  <a:cubicBezTo>
                    <a:pt x="1210" y="0"/>
                    <a:pt x="1132" y="0"/>
                    <a:pt x="1132" y="78"/>
                  </a:cubicBezTo>
                  <a:cubicBezTo>
                    <a:pt x="1064" y="435"/>
                    <a:pt x="1055" y="717"/>
                    <a:pt x="1054" y="1054"/>
                  </a:cubicBezTo>
                  <a:lnTo>
                    <a:pt x="1054" y="1054"/>
                  </a:lnTo>
                  <a:cubicBezTo>
                    <a:pt x="767" y="1056"/>
                    <a:pt x="423" y="1066"/>
                    <a:pt x="78" y="1132"/>
                  </a:cubicBezTo>
                  <a:cubicBezTo>
                    <a:pt x="78" y="1132"/>
                    <a:pt x="0" y="1132"/>
                    <a:pt x="0" y="1210"/>
                  </a:cubicBezTo>
                  <a:cubicBezTo>
                    <a:pt x="0" y="1210"/>
                    <a:pt x="0" y="1288"/>
                    <a:pt x="78" y="1288"/>
                  </a:cubicBezTo>
                  <a:cubicBezTo>
                    <a:pt x="488" y="1386"/>
                    <a:pt x="898" y="1386"/>
                    <a:pt x="1210" y="1386"/>
                  </a:cubicBezTo>
                  <a:cubicBezTo>
                    <a:pt x="1386" y="1386"/>
                    <a:pt x="1464" y="1288"/>
                    <a:pt x="1464" y="1210"/>
                  </a:cubicBezTo>
                  <a:cubicBezTo>
                    <a:pt x="1386" y="800"/>
                    <a:pt x="1386" y="410"/>
                    <a:pt x="1288" y="78"/>
                  </a:cubicBezTo>
                  <a:cubicBezTo>
                    <a:pt x="1288" y="0"/>
                    <a:pt x="1288" y="0"/>
                    <a:pt x="1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56"/>
            <p:cNvSpPr/>
            <p:nvPr/>
          </p:nvSpPr>
          <p:spPr>
            <a:xfrm>
              <a:off x="2158874" y="1339630"/>
              <a:ext cx="113278" cy="113278"/>
            </a:xfrm>
            <a:custGeom>
              <a:avLst/>
              <a:gdLst/>
              <a:ahLst/>
              <a:cxnLst/>
              <a:rect l="l" t="t" r="r" b="b"/>
              <a:pathLst>
                <a:path w="3650" h="3650" extrusionOk="0">
                  <a:moveTo>
                    <a:pt x="1261" y="254"/>
                  </a:moveTo>
                  <a:lnTo>
                    <a:pt x="1776" y="645"/>
                  </a:lnTo>
                  <a:lnTo>
                    <a:pt x="1874" y="645"/>
                  </a:lnTo>
                  <a:lnTo>
                    <a:pt x="2542" y="392"/>
                  </a:lnTo>
                  <a:lnTo>
                    <a:pt x="2542" y="392"/>
                  </a:lnTo>
                  <a:lnTo>
                    <a:pt x="2596" y="898"/>
                  </a:lnTo>
                  <a:cubicBezTo>
                    <a:pt x="2596" y="976"/>
                    <a:pt x="2674" y="1054"/>
                    <a:pt x="2674" y="1054"/>
                  </a:cubicBezTo>
                  <a:lnTo>
                    <a:pt x="3202" y="1221"/>
                  </a:lnTo>
                  <a:lnTo>
                    <a:pt x="2752" y="1776"/>
                  </a:lnTo>
                  <a:lnTo>
                    <a:pt x="2752" y="1952"/>
                  </a:lnTo>
                  <a:lnTo>
                    <a:pt x="3130" y="2274"/>
                  </a:lnTo>
                  <a:lnTo>
                    <a:pt x="3130" y="2274"/>
                  </a:lnTo>
                  <a:lnTo>
                    <a:pt x="2596" y="2440"/>
                  </a:lnTo>
                  <a:cubicBezTo>
                    <a:pt x="2596" y="2440"/>
                    <a:pt x="2518" y="2518"/>
                    <a:pt x="2518" y="2596"/>
                  </a:cubicBezTo>
                  <a:cubicBezTo>
                    <a:pt x="2463" y="2773"/>
                    <a:pt x="2408" y="2980"/>
                    <a:pt x="2380" y="3174"/>
                  </a:cubicBezTo>
                  <a:lnTo>
                    <a:pt x="2380" y="3174"/>
                  </a:lnTo>
                  <a:lnTo>
                    <a:pt x="1952" y="2849"/>
                  </a:lnTo>
                  <a:cubicBezTo>
                    <a:pt x="1913" y="2801"/>
                    <a:pt x="1869" y="2776"/>
                    <a:pt x="1835" y="2776"/>
                  </a:cubicBezTo>
                  <a:cubicBezTo>
                    <a:pt x="1801" y="2776"/>
                    <a:pt x="1776" y="2801"/>
                    <a:pt x="1776" y="2849"/>
                  </a:cubicBezTo>
                  <a:lnTo>
                    <a:pt x="1288" y="3179"/>
                  </a:lnTo>
                  <a:lnTo>
                    <a:pt x="1288" y="3179"/>
                  </a:lnTo>
                  <a:lnTo>
                    <a:pt x="1288" y="2518"/>
                  </a:lnTo>
                  <a:cubicBezTo>
                    <a:pt x="1288" y="2440"/>
                    <a:pt x="1210" y="2362"/>
                    <a:pt x="1132" y="2362"/>
                  </a:cubicBezTo>
                  <a:lnTo>
                    <a:pt x="471" y="2415"/>
                  </a:lnTo>
                  <a:lnTo>
                    <a:pt x="471" y="2415"/>
                  </a:lnTo>
                  <a:lnTo>
                    <a:pt x="801" y="1874"/>
                  </a:lnTo>
                  <a:cubicBezTo>
                    <a:pt x="898" y="1874"/>
                    <a:pt x="898" y="1776"/>
                    <a:pt x="801" y="1776"/>
                  </a:cubicBezTo>
                  <a:lnTo>
                    <a:pt x="320" y="1164"/>
                  </a:lnTo>
                  <a:lnTo>
                    <a:pt x="320" y="1164"/>
                  </a:lnTo>
                  <a:lnTo>
                    <a:pt x="976" y="976"/>
                  </a:lnTo>
                  <a:lnTo>
                    <a:pt x="1054" y="976"/>
                  </a:lnTo>
                  <a:lnTo>
                    <a:pt x="1261" y="254"/>
                  </a:lnTo>
                  <a:close/>
                  <a:moveTo>
                    <a:pt x="1210" y="1"/>
                  </a:moveTo>
                  <a:cubicBezTo>
                    <a:pt x="1132" y="1"/>
                    <a:pt x="1132" y="1"/>
                    <a:pt x="1054" y="79"/>
                  </a:cubicBezTo>
                  <a:lnTo>
                    <a:pt x="898" y="801"/>
                  </a:lnTo>
                  <a:lnTo>
                    <a:pt x="157" y="976"/>
                  </a:lnTo>
                  <a:lnTo>
                    <a:pt x="79" y="976"/>
                  </a:lnTo>
                  <a:cubicBezTo>
                    <a:pt x="79" y="1054"/>
                    <a:pt x="1" y="1132"/>
                    <a:pt x="79" y="1132"/>
                  </a:cubicBezTo>
                  <a:lnTo>
                    <a:pt x="512" y="1860"/>
                  </a:lnTo>
                  <a:lnTo>
                    <a:pt x="512" y="1860"/>
                  </a:lnTo>
                  <a:lnTo>
                    <a:pt x="79" y="2518"/>
                  </a:lnTo>
                  <a:lnTo>
                    <a:pt x="79" y="2596"/>
                  </a:lnTo>
                  <a:cubicBezTo>
                    <a:pt x="79" y="2651"/>
                    <a:pt x="79" y="2706"/>
                    <a:pt x="106" y="2706"/>
                  </a:cubicBezTo>
                  <a:cubicBezTo>
                    <a:pt x="118" y="2706"/>
                    <a:pt x="134" y="2697"/>
                    <a:pt x="157" y="2674"/>
                  </a:cubicBezTo>
                  <a:lnTo>
                    <a:pt x="976" y="2674"/>
                  </a:lnTo>
                  <a:lnTo>
                    <a:pt x="976" y="3493"/>
                  </a:lnTo>
                  <a:lnTo>
                    <a:pt x="976" y="3571"/>
                  </a:lnTo>
                  <a:cubicBezTo>
                    <a:pt x="1015" y="3610"/>
                    <a:pt x="1054" y="3630"/>
                    <a:pt x="1093" y="3630"/>
                  </a:cubicBezTo>
                  <a:cubicBezTo>
                    <a:pt x="1132" y="3630"/>
                    <a:pt x="1171" y="3610"/>
                    <a:pt x="1210" y="3571"/>
                  </a:cubicBezTo>
                  <a:lnTo>
                    <a:pt x="1825" y="3167"/>
                  </a:lnTo>
                  <a:lnTo>
                    <a:pt x="1825" y="3167"/>
                  </a:lnTo>
                  <a:lnTo>
                    <a:pt x="2440" y="3571"/>
                  </a:lnTo>
                  <a:lnTo>
                    <a:pt x="2440" y="3649"/>
                  </a:lnTo>
                  <a:cubicBezTo>
                    <a:pt x="2596" y="3649"/>
                    <a:pt x="2674" y="3571"/>
                    <a:pt x="2674" y="3493"/>
                  </a:cubicBezTo>
                  <a:cubicBezTo>
                    <a:pt x="2749" y="3250"/>
                    <a:pt x="2752" y="2953"/>
                    <a:pt x="2838" y="2705"/>
                  </a:cubicBezTo>
                  <a:lnTo>
                    <a:pt x="2838" y="2705"/>
                  </a:lnTo>
                  <a:lnTo>
                    <a:pt x="3493" y="2518"/>
                  </a:lnTo>
                  <a:lnTo>
                    <a:pt x="3571" y="2518"/>
                  </a:lnTo>
                  <a:cubicBezTo>
                    <a:pt x="3649" y="2440"/>
                    <a:pt x="3649" y="2362"/>
                    <a:pt x="3571" y="2264"/>
                  </a:cubicBezTo>
                  <a:lnTo>
                    <a:pt x="3122" y="1815"/>
                  </a:lnTo>
                  <a:lnTo>
                    <a:pt x="3122" y="1815"/>
                  </a:lnTo>
                  <a:lnTo>
                    <a:pt x="3571" y="1289"/>
                  </a:lnTo>
                  <a:lnTo>
                    <a:pt x="3649" y="1210"/>
                  </a:lnTo>
                  <a:cubicBezTo>
                    <a:pt x="3649" y="1132"/>
                    <a:pt x="3649" y="1054"/>
                    <a:pt x="3571" y="976"/>
                  </a:cubicBezTo>
                  <a:lnTo>
                    <a:pt x="2911" y="744"/>
                  </a:lnTo>
                  <a:lnTo>
                    <a:pt x="2849" y="157"/>
                  </a:lnTo>
                  <a:lnTo>
                    <a:pt x="2752" y="79"/>
                  </a:lnTo>
                  <a:cubicBezTo>
                    <a:pt x="2752" y="1"/>
                    <a:pt x="2674" y="1"/>
                    <a:pt x="2596" y="1"/>
                  </a:cubicBezTo>
                  <a:lnTo>
                    <a:pt x="1868" y="364"/>
                  </a:lnTo>
                  <a:lnTo>
                    <a:pt x="1868" y="364"/>
                  </a:lnTo>
                  <a:lnTo>
                    <a:pt x="12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56"/>
            <p:cNvSpPr/>
            <p:nvPr/>
          </p:nvSpPr>
          <p:spPr>
            <a:xfrm>
              <a:off x="6157920" y="374411"/>
              <a:ext cx="40594" cy="32121"/>
            </a:xfrm>
            <a:custGeom>
              <a:avLst/>
              <a:gdLst/>
              <a:ahLst/>
              <a:cxnLst/>
              <a:rect l="l" t="t" r="r" b="b"/>
              <a:pathLst>
                <a:path w="1308" h="1035" extrusionOk="0">
                  <a:moveTo>
                    <a:pt x="771" y="0"/>
                  </a:moveTo>
                  <a:cubicBezTo>
                    <a:pt x="669" y="0"/>
                    <a:pt x="566" y="39"/>
                    <a:pt x="488" y="117"/>
                  </a:cubicBezTo>
                  <a:cubicBezTo>
                    <a:pt x="235" y="195"/>
                    <a:pt x="0" y="371"/>
                    <a:pt x="78" y="683"/>
                  </a:cubicBezTo>
                  <a:cubicBezTo>
                    <a:pt x="78" y="892"/>
                    <a:pt x="304" y="1035"/>
                    <a:pt x="514" y="1035"/>
                  </a:cubicBezTo>
                  <a:cubicBezTo>
                    <a:pt x="559" y="1035"/>
                    <a:pt x="603" y="1028"/>
                    <a:pt x="644" y="1015"/>
                  </a:cubicBezTo>
                  <a:cubicBezTo>
                    <a:pt x="898" y="1015"/>
                    <a:pt x="1054" y="859"/>
                    <a:pt x="1210" y="683"/>
                  </a:cubicBezTo>
                  <a:cubicBezTo>
                    <a:pt x="1308" y="527"/>
                    <a:pt x="1210" y="195"/>
                    <a:pt x="1054" y="117"/>
                  </a:cubicBezTo>
                  <a:cubicBezTo>
                    <a:pt x="976" y="39"/>
                    <a:pt x="874" y="0"/>
                    <a:pt x="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3733310" y="2361178"/>
              <a:ext cx="24859" cy="20638"/>
            </a:xfrm>
            <a:custGeom>
              <a:avLst/>
              <a:gdLst/>
              <a:ahLst/>
              <a:cxnLst/>
              <a:rect l="l" t="t" r="r" b="b"/>
              <a:pathLst>
                <a:path w="801" h="665" extrusionOk="0">
                  <a:moveTo>
                    <a:pt x="410" y="1"/>
                  </a:moveTo>
                  <a:cubicBezTo>
                    <a:pt x="0" y="1"/>
                    <a:pt x="0" y="664"/>
                    <a:pt x="410" y="664"/>
                  </a:cubicBezTo>
                  <a:cubicBezTo>
                    <a:pt x="800" y="664"/>
                    <a:pt x="800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56"/>
            <p:cNvSpPr/>
            <p:nvPr/>
          </p:nvSpPr>
          <p:spPr>
            <a:xfrm>
              <a:off x="3655630" y="2444104"/>
              <a:ext cx="14711" cy="16449"/>
            </a:xfrm>
            <a:custGeom>
              <a:avLst/>
              <a:gdLst/>
              <a:ahLst/>
              <a:cxnLst/>
              <a:rect l="l" t="t" r="r" b="b"/>
              <a:pathLst>
                <a:path w="474" h="530" extrusionOk="0">
                  <a:moveTo>
                    <a:pt x="143" y="1"/>
                  </a:moveTo>
                  <a:cubicBezTo>
                    <a:pt x="41" y="1"/>
                    <a:pt x="1" y="128"/>
                    <a:pt x="64" y="256"/>
                  </a:cubicBezTo>
                  <a:cubicBezTo>
                    <a:pt x="0" y="399"/>
                    <a:pt x="41" y="530"/>
                    <a:pt x="143" y="530"/>
                  </a:cubicBezTo>
                  <a:cubicBezTo>
                    <a:pt x="166" y="530"/>
                    <a:pt x="192" y="524"/>
                    <a:pt x="220" y="509"/>
                  </a:cubicBezTo>
                  <a:cubicBezTo>
                    <a:pt x="220" y="509"/>
                    <a:pt x="298" y="509"/>
                    <a:pt x="376" y="334"/>
                  </a:cubicBezTo>
                  <a:cubicBezTo>
                    <a:pt x="474" y="334"/>
                    <a:pt x="474" y="178"/>
                    <a:pt x="376" y="178"/>
                  </a:cubicBezTo>
                  <a:cubicBezTo>
                    <a:pt x="298" y="22"/>
                    <a:pt x="220" y="22"/>
                    <a:pt x="220" y="22"/>
                  </a:cubicBezTo>
                  <a:cubicBezTo>
                    <a:pt x="192" y="7"/>
                    <a:pt x="166" y="1"/>
                    <a:pt x="1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56"/>
            <p:cNvSpPr/>
            <p:nvPr/>
          </p:nvSpPr>
          <p:spPr>
            <a:xfrm>
              <a:off x="2353246" y="2296408"/>
              <a:ext cx="20018" cy="16386"/>
            </a:xfrm>
            <a:custGeom>
              <a:avLst/>
              <a:gdLst/>
              <a:ahLst/>
              <a:cxnLst/>
              <a:rect l="l" t="t" r="r" b="b"/>
              <a:pathLst>
                <a:path w="645" h="528" extrusionOk="0">
                  <a:moveTo>
                    <a:pt x="355" y="0"/>
                  </a:moveTo>
                  <a:cubicBezTo>
                    <a:pt x="294" y="0"/>
                    <a:pt x="235" y="20"/>
                    <a:pt x="157" y="59"/>
                  </a:cubicBezTo>
                  <a:cubicBezTo>
                    <a:pt x="1" y="137"/>
                    <a:pt x="79" y="390"/>
                    <a:pt x="157" y="468"/>
                  </a:cubicBezTo>
                  <a:lnTo>
                    <a:pt x="235" y="468"/>
                  </a:lnTo>
                  <a:cubicBezTo>
                    <a:pt x="235" y="507"/>
                    <a:pt x="255" y="527"/>
                    <a:pt x="284" y="527"/>
                  </a:cubicBezTo>
                  <a:cubicBezTo>
                    <a:pt x="313" y="527"/>
                    <a:pt x="352" y="507"/>
                    <a:pt x="391" y="468"/>
                  </a:cubicBezTo>
                  <a:cubicBezTo>
                    <a:pt x="489" y="390"/>
                    <a:pt x="567" y="312"/>
                    <a:pt x="567" y="215"/>
                  </a:cubicBezTo>
                  <a:cubicBezTo>
                    <a:pt x="567" y="137"/>
                    <a:pt x="645" y="59"/>
                    <a:pt x="567" y="59"/>
                  </a:cubicBezTo>
                  <a:cubicBezTo>
                    <a:pt x="479" y="20"/>
                    <a:pt x="415" y="0"/>
                    <a:pt x="3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56"/>
            <p:cNvSpPr/>
            <p:nvPr/>
          </p:nvSpPr>
          <p:spPr>
            <a:xfrm>
              <a:off x="2360508" y="1271198"/>
              <a:ext cx="976796" cy="471763"/>
            </a:xfrm>
            <a:custGeom>
              <a:avLst/>
              <a:gdLst/>
              <a:ahLst/>
              <a:cxnLst/>
              <a:rect l="l" t="t" r="r" b="b"/>
              <a:pathLst>
                <a:path w="31474" h="15201" extrusionOk="0">
                  <a:moveTo>
                    <a:pt x="17230" y="1"/>
                  </a:moveTo>
                  <a:cubicBezTo>
                    <a:pt x="16508" y="1"/>
                    <a:pt x="15767" y="1"/>
                    <a:pt x="15045" y="79"/>
                  </a:cubicBezTo>
                  <a:cubicBezTo>
                    <a:pt x="14303" y="79"/>
                    <a:pt x="13581" y="255"/>
                    <a:pt x="12840" y="333"/>
                  </a:cubicBezTo>
                  <a:cubicBezTo>
                    <a:pt x="12118" y="489"/>
                    <a:pt x="11376" y="567"/>
                    <a:pt x="10732" y="742"/>
                  </a:cubicBezTo>
                  <a:cubicBezTo>
                    <a:pt x="9269" y="1152"/>
                    <a:pt x="7962" y="1640"/>
                    <a:pt x="6752" y="2362"/>
                  </a:cubicBezTo>
                  <a:cubicBezTo>
                    <a:pt x="5523" y="3006"/>
                    <a:pt x="4469" y="3903"/>
                    <a:pt x="3572" y="4801"/>
                  </a:cubicBezTo>
                  <a:cubicBezTo>
                    <a:pt x="2694" y="5776"/>
                    <a:pt x="2030" y="6752"/>
                    <a:pt x="1542" y="7806"/>
                  </a:cubicBezTo>
                  <a:cubicBezTo>
                    <a:pt x="977" y="8781"/>
                    <a:pt x="645" y="9757"/>
                    <a:pt x="489" y="10654"/>
                  </a:cubicBezTo>
                  <a:cubicBezTo>
                    <a:pt x="255" y="11474"/>
                    <a:pt x="157" y="12274"/>
                    <a:pt x="79" y="12937"/>
                  </a:cubicBezTo>
                  <a:cubicBezTo>
                    <a:pt x="1" y="13581"/>
                    <a:pt x="1" y="14069"/>
                    <a:pt x="1" y="14401"/>
                  </a:cubicBezTo>
                  <a:cubicBezTo>
                    <a:pt x="79" y="14557"/>
                    <a:pt x="79" y="14713"/>
                    <a:pt x="79" y="14810"/>
                  </a:cubicBezTo>
                  <a:lnTo>
                    <a:pt x="79" y="14966"/>
                  </a:lnTo>
                  <a:cubicBezTo>
                    <a:pt x="79" y="15122"/>
                    <a:pt x="255" y="15201"/>
                    <a:pt x="411" y="15201"/>
                  </a:cubicBezTo>
                  <a:cubicBezTo>
                    <a:pt x="567" y="15201"/>
                    <a:pt x="742" y="15122"/>
                    <a:pt x="742" y="14888"/>
                  </a:cubicBezTo>
                  <a:lnTo>
                    <a:pt x="742" y="14810"/>
                  </a:lnTo>
                  <a:lnTo>
                    <a:pt x="742" y="14401"/>
                  </a:lnTo>
                  <a:cubicBezTo>
                    <a:pt x="742" y="14069"/>
                    <a:pt x="820" y="13581"/>
                    <a:pt x="899" y="13015"/>
                  </a:cubicBezTo>
                  <a:cubicBezTo>
                    <a:pt x="1055" y="11786"/>
                    <a:pt x="1464" y="10088"/>
                    <a:pt x="2440" y="8293"/>
                  </a:cubicBezTo>
                  <a:cubicBezTo>
                    <a:pt x="2928" y="7318"/>
                    <a:pt x="3572" y="6420"/>
                    <a:pt x="4391" y="5620"/>
                  </a:cubicBezTo>
                  <a:cubicBezTo>
                    <a:pt x="5211" y="4801"/>
                    <a:pt x="6186" y="3981"/>
                    <a:pt x="7318" y="3415"/>
                  </a:cubicBezTo>
                  <a:cubicBezTo>
                    <a:pt x="8450" y="2772"/>
                    <a:pt x="9679" y="2362"/>
                    <a:pt x="11064" y="2030"/>
                  </a:cubicBezTo>
                  <a:cubicBezTo>
                    <a:pt x="11708" y="1796"/>
                    <a:pt x="12352" y="1718"/>
                    <a:pt x="13015" y="1640"/>
                  </a:cubicBezTo>
                  <a:cubicBezTo>
                    <a:pt x="13737" y="1542"/>
                    <a:pt x="14401" y="1386"/>
                    <a:pt x="15123" y="1386"/>
                  </a:cubicBezTo>
                  <a:cubicBezTo>
                    <a:pt x="15922" y="1341"/>
                    <a:pt x="16748" y="1296"/>
                    <a:pt x="17555" y="1296"/>
                  </a:cubicBezTo>
                  <a:cubicBezTo>
                    <a:pt x="18146" y="1296"/>
                    <a:pt x="18726" y="1320"/>
                    <a:pt x="19279" y="1386"/>
                  </a:cubicBezTo>
                  <a:cubicBezTo>
                    <a:pt x="20566" y="1640"/>
                    <a:pt x="21874" y="1952"/>
                    <a:pt x="23005" y="2518"/>
                  </a:cubicBezTo>
                  <a:cubicBezTo>
                    <a:pt x="24157" y="3103"/>
                    <a:pt x="25210" y="3747"/>
                    <a:pt x="26010" y="4567"/>
                  </a:cubicBezTo>
                  <a:cubicBezTo>
                    <a:pt x="26908" y="5367"/>
                    <a:pt x="27571" y="6264"/>
                    <a:pt x="28137" y="7162"/>
                  </a:cubicBezTo>
                  <a:cubicBezTo>
                    <a:pt x="29269" y="8859"/>
                    <a:pt x="29913" y="10576"/>
                    <a:pt x="30244" y="11708"/>
                  </a:cubicBezTo>
                  <a:cubicBezTo>
                    <a:pt x="30400" y="12274"/>
                    <a:pt x="30576" y="12762"/>
                    <a:pt x="30654" y="13093"/>
                  </a:cubicBezTo>
                  <a:cubicBezTo>
                    <a:pt x="30654" y="13249"/>
                    <a:pt x="30732" y="13347"/>
                    <a:pt x="30732" y="13425"/>
                  </a:cubicBezTo>
                  <a:lnTo>
                    <a:pt x="30732" y="13581"/>
                  </a:lnTo>
                  <a:cubicBezTo>
                    <a:pt x="30797" y="13711"/>
                    <a:pt x="30929" y="13854"/>
                    <a:pt x="31061" y="13854"/>
                  </a:cubicBezTo>
                  <a:cubicBezTo>
                    <a:pt x="31088" y="13854"/>
                    <a:pt x="31115" y="13848"/>
                    <a:pt x="31142" y="13835"/>
                  </a:cubicBezTo>
                  <a:cubicBezTo>
                    <a:pt x="31298" y="13835"/>
                    <a:pt x="31473" y="13659"/>
                    <a:pt x="31376" y="13503"/>
                  </a:cubicBezTo>
                  <a:lnTo>
                    <a:pt x="31376" y="13347"/>
                  </a:lnTo>
                  <a:cubicBezTo>
                    <a:pt x="31376" y="13249"/>
                    <a:pt x="31376" y="13093"/>
                    <a:pt x="31298" y="12937"/>
                  </a:cubicBezTo>
                  <a:cubicBezTo>
                    <a:pt x="31298" y="12605"/>
                    <a:pt x="31220" y="12118"/>
                    <a:pt x="31064" y="11474"/>
                  </a:cubicBezTo>
                  <a:cubicBezTo>
                    <a:pt x="30888" y="10908"/>
                    <a:pt x="30654" y="10167"/>
                    <a:pt x="30322" y="9269"/>
                  </a:cubicBezTo>
                  <a:cubicBezTo>
                    <a:pt x="30010" y="8469"/>
                    <a:pt x="29600" y="7571"/>
                    <a:pt x="29035" y="6596"/>
                  </a:cubicBezTo>
                  <a:cubicBezTo>
                    <a:pt x="28449" y="5620"/>
                    <a:pt x="27727" y="4645"/>
                    <a:pt x="26830" y="3747"/>
                  </a:cubicBezTo>
                  <a:cubicBezTo>
                    <a:pt x="25932" y="2850"/>
                    <a:pt x="24800" y="2030"/>
                    <a:pt x="23571" y="1386"/>
                  </a:cubicBezTo>
                  <a:cubicBezTo>
                    <a:pt x="22283" y="742"/>
                    <a:pt x="20898" y="333"/>
                    <a:pt x="19435" y="177"/>
                  </a:cubicBezTo>
                  <a:lnTo>
                    <a:pt x="18869" y="79"/>
                  </a:lnTo>
                  <a:lnTo>
                    <a:pt x="18303" y="79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8E1B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56"/>
            <p:cNvSpPr/>
            <p:nvPr/>
          </p:nvSpPr>
          <p:spPr>
            <a:xfrm>
              <a:off x="2310262" y="3418479"/>
              <a:ext cx="1175389" cy="135126"/>
            </a:xfrm>
            <a:custGeom>
              <a:avLst/>
              <a:gdLst/>
              <a:ahLst/>
              <a:cxnLst/>
              <a:rect l="l" t="t" r="r" b="b"/>
              <a:pathLst>
                <a:path w="37873" h="4354" extrusionOk="0">
                  <a:moveTo>
                    <a:pt x="157" y="0"/>
                  </a:moveTo>
                  <a:cubicBezTo>
                    <a:pt x="79" y="566"/>
                    <a:pt x="1" y="1230"/>
                    <a:pt x="1" y="1951"/>
                  </a:cubicBezTo>
                  <a:cubicBezTo>
                    <a:pt x="273" y="2003"/>
                    <a:pt x="8499" y="4354"/>
                    <a:pt x="19568" y="4354"/>
                  </a:cubicBezTo>
                  <a:cubicBezTo>
                    <a:pt x="25164" y="4354"/>
                    <a:pt x="31485" y="3753"/>
                    <a:pt x="37873" y="1951"/>
                  </a:cubicBezTo>
                  <a:cubicBezTo>
                    <a:pt x="37873" y="1230"/>
                    <a:pt x="37873" y="566"/>
                    <a:pt x="37795" y="0"/>
                  </a:cubicBezTo>
                  <a:cubicBezTo>
                    <a:pt x="30699" y="1711"/>
                    <a:pt x="24152" y="2281"/>
                    <a:pt x="18576" y="2281"/>
                  </a:cubicBezTo>
                  <a:cubicBezTo>
                    <a:pt x="7424" y="2281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3162887" y="2901342"/>
              <a:ext cx="484456" cy="419066"/>
            </a:xfrm>
            <a:custGeom>
              <a:avLst/>
              <a:gdLst/>
              <a:ahLst/>
              <a:cxnLst/>
              <a:rect l="l" t="t" r="r" b="b"/>
              <a:pathLst>
                <a:path w="15610" h="13503" extrusionOk="0">
                  <a:moveTo>
                    <a:pt x="10400" y="0"/>
                  </a:moveTo>
                  <a:cubicBezTo>
                    <a:pt x="10400" y="0"/>
                    <a:pt x="7083" y="2673"/>
                    <a:pt x="0" y="4137"/>
                  </a:cubicBezTo>
                  <a:cubicBezTo>
                    <a:pt x="410" y="4469"/>
                    <a:pt x="742" y="4878"/>
                    <a:pt x="742" y="4878"/>
                  </a:cubicBezTo>
                  <a:cubicBezTo>
                    <a:pt x="742" y="4722"/>
                    <a:pt x="976" y="4547"/>
                    <a:pt x="1132" y="4547"/>
                  </a:cubicBezTo>
                  <a:cubicBezTo>
                    <a:pt x="1795" y="4625"/>
                    <a:pt x="2849" y="4722"/>
                    <a:pt x="3005" y="4956"/>
                  </a:cubicBezTo>
                  <a:cubicBezTo>
                    <a:pt x="3005" y="4956"/>
                    <a:pt x="4800" y="5112"/>
                    <a:pt x="7649" y="5776"/>
                  </a:cubicBezTo>
                  <a:cubicBezTo>
                    <a:pt x="8371" y="5932"/>
                    <a:pt x="9190" y="6088"/>
                    <a:pt x="10088" y="6342"/>
                  </a:cubicBezTo>
                  <a:cubicBezTo>
                    <a:pt x="10088" y="6342"/>
                    <a:pt x="12351" y="9015"/>
                    <a:pt x="12936" y="13405"/>
                  </a:cubicBezTo>
                  <a:lnTo>
                    <a:pt x="13014" y="13502"/>
                  </a:lnTo>
                  <a:cubicBezTo>
                    <a:pt x="13502" y="13093"/>
                    <a:pt x="13814" y="12683"/>
                    <a:pt x="14068" y="12039"/>
                  </a:cubicBezTo>
                  <a:cubicBezTo>
                    <a:pt x="15610" y="8215"/>
                    <a:pt x="13249" y="3649"/>
                    <a:pt x="10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56"/>
            <p:cNvSpPr/>
            <p:nvPr/>
          </p:nvSpPr>
          <p:spPr>
            <a:xfrm>
              <a:off x="2146149" y="1783493"/>
              <a:ext cx="1400082" cy="852656"/>
            </a:xfrm>
            <a:custGeom>
              <a:avLst/>
              <a:gdLst/>
              <a:ahLst/>
              <a:cxnLst/>
              <a:rect l="l" t="t" r="r" b="b"/>
              <a:pathLst>
                <a:path w="45113" h="27474" extrusionOk="0">
                  <a:moveTo>
                    <a:pt x="30966" y="1"/>
                  </a:moveTo>
                  <a:cubicBezTo>
                    <a:pt x="24059" y="4547"/>
                    <a:pt x="23649" y="16508"/>
                    <a:pt x="23649" y="16508"/>
                  </a:cubicBezTo>
                  <a:cubicBezTo>
                    <a:pt x="23597" y="16670"/>
                    <a:pt x="23428" y="16724"/>
                    <a:pt x="23226" y="16724"/>
                  </a:cubicBezTo>
                  <a:cubicBezTo>
                    <a:pt x="22821" y="16724"/>
                    <a:pt x="22283" y="16508"/>
                    <a:pt x="22283" y="16508"/>
                  </a:cubicBezTo>
                  <a:cubicBezTo>
                    <a:pt x="21210" y="8215"/>
                    <a:pt x="14557" y="1796"/>
                    <a:pt x="13737" y="976"/>
                  </a:cubicBezTo>
                  <a:cubicBezTo>
                    <a:pt x="13327" y="1308"/>
                    <a:pt x="13015" y="1718"/>
                    <a:pt x="12683" y="2108"/>
                  </a:cubicBezTo>
                  <a:cubicBezTo>
                    <a:pt x="11552" y="3337"/>
                    <a:pt x="10479" y="4645"/>
                    <a:pt x="9503" y="6010"/>
                  </a:cubicBezTo>
                  <a:cubicBezTo>
                    <a:pt x="8859" y="6908"/>
                    <a:pt x="8215" y="7805"/>
                    <a:pt x="7649" y="8625"/>
                  </a:cubicBezTo>
                  <a:cubicBezTo>
                    <a:pt x="4391" y="12839"/>
                    <a:pt x="723" y="15532"/>
                    <a:pt x="1" y="15532"/>
                  </a:cubicBezTo>
                  <a:cubicBezTo>
                    <a:pt x="1" y="15532"/>
                    <a:pt x="4547" y="21873"/>
                    <a:pt x="12918" y="25210"/>
                  </a:cubicBezTo>
                  <a:cubicBezTo>
                    <a:pt x="15044" y="26107"/>
                    <a:pt x="17483" y="27083"/>
                    <a:pt x="20156" y="27395"/>
                  </a:cubicBezTo>
                  <a:cubicBezTo>
                    <a:pt x="21054" y="27473"/>
                    <a:pt x="21952" y="27473"/>
                    <a:pt x="22849" y="27473"/>
                  </a:cubicBezTo>
                  <a:lnTo>
                    <a:pt x="23747" y="27473"/>
                  </a:lnTo>
                  <a:cubicBezTo>
                    <a:pt x="24956" y="27473"/>
                    <a:pt x="26088" y="27395"/>
                    <a:pt x="27239" y="27239"/>
                  </a:cubicBezTo>
                  <a:cubicBezTo>
                    <a:pt x="28937" y="26907"/>
                    <a:pt x="30478" y="26595"/>
                    <a:pt x="31864" y="26010"/>
                  </a:cubicBezTo>
                  <a:cubicBezTo>
                    <a:pt x="32761" y="25776"/>
                    <a:pt x="33581" y="25034"/>
                    <a:pt x="34381" y="24722"/>
                  </a:cubicBezTo>
                  <a:cubicBezTo>
                    <a:pt x="42283" y="20820"/>
                    <a:pt x="45112" y="13737"/>
                    <a:pt x="45112" y="13737"/>
                  </a:cubicBezTo>
                  <a:cubicBezTo>
                    <a:pt x="45112" y="13737"/>
                    <a:pt x="42283" y="12449"/>
                    <a:pt x="36098" y="5288"/>
                  </a:cubicBezTo>
                  <a:lnTo>
                    <a:pt x="36020" y="5288"/>
                  </a:lnTo>
                  <a:cubicBezTo>
                    <a:pt x="34966" y="4059"/>
                    <a:pt x="33990" y="2850"/>
                    <a:pt x="32917" y="1796"/>
                  </a:cubicBezTo>
                  <a:cubicBezTo>
                    <a:pt x="32273" y="1132"/>
                    <a:pt x="31629" y="489"/>
                    <a:pt x="309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56"/>
            <p:cNvSpPr/>
            <p:nvPr/>
          </p:nvSpPr>
          <p:spPr>
            <a:xfrm>
              <a:off x="2315104" y="3044848"/>
              <a:ext cx="1168126" cy="444421"/>
            </a:xfrm>
            <a:custGeom>
              <a:avLst/>
              <a:gdLst/>
              <a:ahLst/>
              <a:cxnLst/>
              <a:rect l="l" t="t" r="r" b="b"/>
              <a:pathLst>
                <a:path w="37639" h="14320" extrusionOk="0">
                  <a:moveTo>
                    <a:pt x="24059" y="1"/>
                  </a:moveTo>
                  <a:cubicBezTo>
                    <a:pt x="22361" y="254"/>
                    <a:pt x="20410" y="332"/>
                    <a:pt x="18381" y="332"/>
                  </a:cubicBezTo>
                  <a:cubicBezTo>
                    <a:pt x="16176" y="332"/>
                    <a:pt x="14303" y="254"/>
                    <a:pt x="12527" y="176"/>
                  </a:cubicBezTo>
                  <a:cubicBezTo>
                    <a:pt x="12117" y="664"/>
                    <a:pt x="11298" y="1074"/>
                    <a:pt x="11142" y="1074"/>
                  </a:cubicBezTo>
                  <a:cubicBezTo>
                    <a:pt x="11318" y="1074"/>
                    <a:pt x="12522" y="654"/>
                    <a:pt x="13206" y="654"/>
                  </a:cubicBezTo>
                  <a:cubicBezTo>
                    <a:pt x="13432" y="654"/>
                    <a:pt x="13601" y="699"/>
                    <a:pt x="13659" y="820"/>
                  </a:cubicBezTo>
                  <a:cubicBezTo>
                    <a:pt x="13991" y="1386"/>
                    <a:pt x="12117" y="2537"/>
                    <a:pt x="11961" y="2693"/>
                  </a:cubicBezTo>
                  <a:cubicBezTo>
                    <a:pt x="12012" y="2643"/>
                    <a:pt x="12667" y="2423"/>
                    <a:pt x="13149" y="2423"/>
                  </a:cubicBezTo>
                  <a:cubicBezTo>
                    <a:pt x="13417" y="2423"/>
                    <a:pt x="13631" y="2491"/>
                    <a:pt x="13659" y="2693"/>
                  </a:cubicBezTo>
                  <a:cubicBezTo>
                    <a:pt x="13815" y="3181"/>
                    <a:pt x="11864" y="4722"/>
                    <a:pt x="10010" y="5132"/>
                  </a:cubicBezTo>
                  <a:cubicBezTo>
                    <a:pt x="10088" y="5288"/>
                    <a:pt x="10166" y="5464"/>
                    <a:pt x="10166" y="5542"/>
                  </a:cubicBezTo>
                  <a:cubicBezTo>
                    <a:pt x="10322" y="5776"/>
                    <a:pt x="10244" y="6030"/>
                    <a:pt x="10010" y="6108"/>
                  </a:cubicBezTo>
                  <a:cubicBezTo>
                    <a:pt x="9678" y="6264"/>
                    <a:pt x="9035" y="6596"/>
                    <a:pt x="8215" y="7005"/>
                  </a:cubicBezTo>
                  <a:cubicBezTo>
                    <a:pt x="6596" y="7727"/>
                    <a:pt x="4391" y="8703"/>
                    <a:pt x="2205" y="9269"/>
                  </a:cubicBezTo>
                  <a:cubicBezTo>
                    <a:pt x="1542" y="9444"/>
                    <a:pt x="898" y="9600"/>
                    <a:pt x="332" y="9678"/>
                  </a:cubicBezTo>
                  <a:lnTo>
                    <a:pt x="332" y="9854"/>
                  </a:lnTo>
                  <a:cubicBezTo>
                    <a:pt x="332" y="9854"/>
                    <a:pt x="79" y="10732"/>
                    <a:pt x="1" y="12039"/>
                  </a:cubicBezTo>
                  <a:cubicBezTo>
                    <a:pt x="1" y="12039"/>
                    <a:pt x="7268" y="14320"/>
                    <a:pt x="18420" y="14320"/>
                  </a:cubicBezTo>
                  <a:cubicBezTo>
                    <a:pt x="23996" y="14320"/>
                    <a:pt x="30543" y="13750"/>
                    <a:pt x="37639" y="12039"/>
                  </a:cubicBezTo>
                  <a:cubicBezTo>
                    <a:pt x="37561" y="10654"/>
                    <a:pt x="37327" y="9678"/>
                    <a:pt x="37327" y="9678"/>
                  </a:cubicBezTo>
                  <a:cubicBezTo>
                    <a:pt x="36429" y="9678"/>
                    <a:pt x="35454" y="9522"/>
                    <a:pt x="34478" y="9269"/>
                  </a:cubicBezTo>
                  <a:cubicBezTo>
                    <a:pt x="32273" y="8703"/>
                    <a:pt x="30088" y="7805"/>
                    <a:pt x="28449" y="7005"/>
                  </a:cubicBezTo>
                  <a:cubicBezTo>
                    <a:pt x="27649" y="6674"/>
                    <a:pt x="27083" y="6264"/>
                    <a:pt x="26673" y="6108"/>
                  </a:cubicBezTo>
                  <a:cubicBezTo>
                    <a:pt x="26420" y="6030"/>
                    <a:pt x="26420" y="5776"/>
                    <a:pt x="26498" y="5542"/>
                  </a:cubicBezTo>
                  <a:cubicBezTo>
                    <a:pt x="26595" y="5464"/>
                    <a:pt x="26595" y="5288"/>
                    <a:pt x="26673" y="5132"/>
                  </a:cubicBezTo>
                  <a:cubicBezTo>
                    <a:pt x="24800" y="4722"/>
                    <a:pt x="22849" y="3181"/>
                    <a:pt x="23005" y="2693"/>
                  </a:cubicBezTo>
                  <a:cubicBezTo>
                    <a:pt x="23033" y="2491"/>
                    <a:pt x="23250" y="2423"/>
                    <a:pt x="23521" y="2423"/>
                  </a:cubicBezTo>
                  <a:cubicBezTo>
                    <a:pt x="24009" y="2423"/>
                    <a:pt x="24672" y="2643"/>
                    <a:pt x="24722" y="2693"/>
                  </a:cubicBezTo>
                  <a:cubicBezTo>
                    <a:pt x="24644" y="2537"/>
                    <a:pt x="22771" y="1386"/>
                    <a:pt x="23005" y="820"/>
                  </a:cubicBezTo>
                  <a:cubicBezTo>
                    <a:pt x="23087" y="699"/>
                    <a:pt x="23268" y="654"/>
                    <a:pt x="23498" y="654"/>
                  </a:cubicBezTo>
                  <a:cubicBezTo>
                    <a:pt x="24197" y="654"/>
                    <a:pt x="25346" y="1074"/>
                    <a:pt x="25522" y="1074"/>
                  </a:cubicBezTo>
                  <a:cubicBezTo>
                    <a:pt x="25366" y="1074"/>
                    <a:pt x="24390" y="488"/>
                    <a:pt x="24059" y="1"/>
                  </a:cubicBezTo>
                  <a:close/>
                </a:path>
              </a:pathLst>
            </a:custGeom>
            <a:solidFill>
              <a:srgbClr val="A52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2259396" y="2863200"/>
              <a:ext cx="1226255" cy="191983"/>
            </a:xfrm>
            <a:custGeom>
              <a:avLst/>
              <a:gdLst/>
              <a:ahLst/>
              <a:cxnLst/>
              <a:rect l="l" t="t" r="r" b="b"/>
              <a:pathLst>
                <a:path w="39512" h="6186" extrusionOk="0">
                  <a:moveTo>
                    <a:pt x="38536" y="0"/>
                  </a:moveTo>
                  <a:cubicBezTo>
                    <a:pt x="38536" y="0"/>
                    <a:pt x="30595" y="4165"/>
                    <a:pt x="20879" y="4165"/>
                  </a:cubicBezTo>
                  <a:cubicBezTo>
                    <a:pt x="20620" y="4165"/>
                    <a:pt x="20359" y="4162"/>
                    <a:pt x="20098" y="4156"/>
                  </a:cubicBezTo>
                  <a:cubicBezTo>
                    <a:pt x="16761" y="4078"/>
                    <a:pt x="13834" y="3824"/>
                    <a:pt x="11317" y="3415"/>
                  </a:cubicBezTo>
                  <a:cubicBezTo>
                    <a:pt x="10986" y="3512"/>
                    <a:pt x="10732" y="3668"/>
                    <a:pt x="10420" y="3746"/>
                  </a:cubicBezTo>
                  <a:cubicBezTo>
                    <a:pt x="9683" y="4026"/>
                    <a:pt x="8921" y="4142"/>
                    <a:pt x="8153" y="4142"/>
                  </a:cubicBezTo>
                  <a:cubicBezTo>
                    <a:pt x="6887" y="4142"/>
                    <a:pt x="5605" y="3828"/>
                    <a:pt x="4391" y="3415"/>
                  </a:cubicBezTo>
                  <a:cubicBezTo>
                    <a:pt x="3103" y="3024"/>
                    <a:pt x="1874" y="2537"/>
                    <a:pt x="664" y="2127"/>
                  </a:cubicBezTo>
                  <a:lnTo>
                    <a:pt x="664" y="2205"/>
                  </a:lnTo>
                  <a:cubicBezTo>
                    <a:pt x="410" y="2439"/>
                    <a:pt x="254" y="2771"/>
                    <a:pt x="1" y="3024"/>
                  </a:cubicBezTo>
                  <a:cubicBezTo>
                    <a:pt x="1" y="3024"/>
                    <a:pt x="1386" y="4976"/>
                    <a:pt x="10732" y="5776"/>
                  </a:cubicBezTo>
                  <a:cubicBezTo>
                    <a:pt x="10986" y="5463"/>
                    <a:pt x="11395" y="5054"/>
                    <a:pt x="11805" y="4878"/>
                  </a:cubicBezTo>
                  <a:lnTo>
                    <a:pt x="11805" y="4878"/>
                  </a:lnTo>
                  <a:lnTo>
                    <a:pt x="11708" y="6185"/>
                  </a:lnTo>
                  <a:cubicBezTo>
                    <a:pt x="11708" y="6185"/>
                    <a:pt x="13401" y="5313"/>
                    <a:pt x="14191" y="5313"/>
                  </a:cubicBezTo>
                  <a:cubicBezTo>
                    <a:pt x="14368" y="5313"/>
                    <a:pt x="14499" y="5356"/>
                    <a:pt x="14556" y="5463"/>
                  </a:cubicBezTo>
                  <a:cubicBezTo>
                    <a:pt x="14634" y="5619"/>
                    <a:pt x="14478" y="5854"/>
                    <a:pt x="14322" y="6029"/>
                  </a:cubicBezTo>
                  <a:cubicBezTo>
                    <a:pt x="16098" y="6107"/>
                    <a:pt x="17971" y="6185"/>
                    <a:pt x="20176" y="6185"/>
                  </a:cubicBezTo>
                  <a:cubicBezTo>
                    <a:pt x="22205" y="6185"/>
                    <a:pt x="24156" y="6107"/>
                    <a:pt x="25854" y="5854"/>
                  </a:cubicBezTo>
                  <a:cubicBezTo>
                    <a:pt x="25698" y="5698"/>
                    <a:pt x="25698" y="5619"/>
                    <a:pt x="25776" y="5463"/>
                  </a:cubicBezTo>
                  <a:cubicBezTo>
                    <a:pt x="25822" y="5356"/>
                    <a:pt x="25944" y="5313"/>
                    <a:pt x="26113" y="5313"/>
                  </a:cubicBezTo>
                  <a:cubicBezTo>
                    <a:pt x="26866" y="5313"/>
                    <a:pt x="28546" y="6185"/>
                    <a:pt x="28546" y="6185"/>
                  </a:cubicBezTo>
                  <a:lnTo>
                    <a:pt x="28468" y="4878"/>
                  </a:lnTo>
                  <a:lnTo>
                    <a:pt x="28468" y="4878"/>
                  </a:lnTo>
                  <a:cubicBezTo>
                    <a:pt x="28702" y="4976"/>
                    <a:pt x="28956" y="5132"/>
                    <a:pt x="29112" y="5366"/>
                  </a:cubicBezTo>
                  <a:cubicBezTo>
                    <a:pt x="36195" y="3902"/>
                    <a:pt x="39512" y="1229"/>
                    <a:pt x="39512" y="1229"/>
                  </a:cubicBezTo>
                  <a:cubicBezTo>
                    <a:pt x="39200" y="820"/>
                    <a:pt x="38868" y="410"/>
                    <a:pt x="38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2610619" y="2757216"/>
              <a:ext cx="844773" cy="235276"/>
            </a:xfrm>
            <a:custGeom>
              <a:avLst/>
              <a:gdLst/>
              <a:ahLst/>
              <a:cxnLst/>
              <a:rect l="l" t="t" r="r" b="b"/>
              <a:pathLst>
                <a:path w="27220" h="7581" extrusionOk="0">
                  <a:moveTo>
                    <a:pt x="24058" y="1"/>
                  </a:moveTo>
                  <a:cubicBezTo>
                    <a:pt x="17414" y="3207"/>
                    <a:pt x="11519" y="4194"/>
                    <a:pt x="6693" y="4194"/>
                  </a:cubicBezTo>
                  <a:cubicBezTo>
                    <a:pt x="5383" y="4194"/>
                    <a:pt x="4151" y="4121"/>
                    <a:pt x="3005" y="4000"/>
                  </a:cubicBezTo>
                  <a:cubicBezTo>
                    <a:pt x="2752" y="4566"/>
                    <a:pt x="2439" y="5054"/>
                    <a:pt x="1854" y="5620"/>
                  </a:cubicBezTo>
                  <a:cubicBezTo>
                    <a:pt x="1366" y="6030"/>
                    <a:pt x="722" y="6439"/>
                    <a:pt x="0" y="6830"/>
                  </a:cubicBezTo>
                  <a:cubicBezTo>
                    <a:pt x="2517" y="7239"/>
                    <a:pt x="5444" y="7493"/>
                    <a:pt x="8781" y="7571"/>
                  </a:cubicBezTo>
                  <a:cubicBezTo>
                    <a:pt x="9042" y="7577"/>
                    <a:pt x="9303" y="7580"/>
                    <a:pt x="9562" y="7580"/>
                  </a:cubicBezTo>
                  <a:cubicBezTo>
                    <a:pt x="19278" y="7580"/>
                    <a:pt x="27219" y="3415"/>
                    <a:pt x="27219" y="3415"/>
                  </a:cubicBezTo>
                  <a:cubicBezTo>
                    <a:pt x="26166" y="2127"/>
                    <a:pt x="25034" y="898"/>
                    <a:pt x="24058" y="1"/>
                  </a:cubicBezTo>
                  <a:close/>
                </a:path>
              </a:pathLst>
            </a:custGeom>
            <a:solidFill>
              <a:srgbClr val="A52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2703879" y="2732388"/>
              <a:ext cx="653411" cy="155020"/>
            </a:xfrm>
            <a:custGeom>
              <a:avLst/>
              <a:gdLst/>
              <a:ahLst/>
              <a:cxnLst/>
              <a:rect l="l" t="t" r="r" b="b"/>
              <a:pathLst>
                <a:path w="21054" h="4995" extrusionOk="0">
                  <a:moveTo>
                    <a:pt x="20234" y="1"/>
                  </a:moveTo>
                  <a:cubicBezTo>
                    <a:pt x="14186" y="2902"/>
                    <a:pt x="8732" y="3862"/>
                    <a:pt x="4211" y="3862"/>
                  </a:cubicBezTo>
                  <a:cubicBezTo>
                    <a:pt x="3686" y="3862"/>
                    <a:pt x="3173" y="3849"/>
                    <a:pt x="2673" y="3825"/>
                  </a:cubicBezTo>
                  <a:cubicBezTo>
                    <a:pt x="1873" y="3825"/>
                    <a:pt x="1132" y="3727"/>
                    <a:pt x="410" y="3649"/>
                  </a:cubicBezTo>
                  <a:cubicBezTo>
                    <a:pt x="312" y="4059"/>
                    <a:pt x="156" y="4391"/>
                    <a:pt x="0" y="4800"/>
                  </a:cubicBezTo>
                  <a:cubicBezTo>
                    <a:pt x="1146" y="4921"/>
                    <a:pt x="2378" y="4994"/>
                    <a:pt x="3688" y="4994"/>
                  </a:cubicBezTo>
                  <a:cubicBezTo>
                    <a:pt x="8514" y="4994"/>
                    <a:pt x="14409" y="4007"/>
                    <a:pt x="21053" y="801"/>
                  </a:cubicBezTo>
                  <a:lnTo>
                    <a:pt x="20234" y="1"/>
                  </a:lnTo>
                  <a:close/>
                </a:path>
              </a:pathLst>
            </a:custGeom>
            <a:solidFill>
              <a:srgbClr val="E5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3135017" y="2550740"/>
              <a:ext cx="148999" cy="196824"/>
            </a:xfrm>
            <a:custGeom>
              <a:avLst/>
              <a:gdLst/>
              <a:ahLst/>
              <a:cxnLst/>
              <a:rect l="l" t="t" r="r" b="b"/>
              <a:pathLst>
                <a:path w="4801" h="6342" extrusionOk="0">
                  <a:moveTo>
                    <a:pt x="2518" y="0"/>
                  </a:moveTo>
                  <a:cubicBezTo>
                    <a:pt x="1718" y="312"/>
                    <a:pt x="898" y="722"/>
                    <a:pt x="1" y="976"/>
                  </a:cubicBezTo>
                  <a:cubicBezTo>
                    <a:pt x="1" y="976"/>
                    <a:pt x="1640" y="4878"/>
                    <a:pt x="1640" y="6341"/>
                  </a:cubicBezTo>
                  <a:lnTo>
                    <a:pt x="1718" y="6341"/>
                  </a:lnTo>
                  <a:cubicBezTo>
                    <a:pt x="2771" y="5854"/>
                    <a:pt x="3747" y="5190"/>
                    <a:pt x="4644" y="4390"/>
                  </a:cubicBezTo>
                  <a:cubicBezTo>
                    <a:pt x="4722" y="4215"/>
                    <a:pt x="4800" y="4059"/>
                    <a:pt x="4800" y="3902"/>
                  </a:cubicBezTo>
                  <a:cubicBezTo>
                    <a:pt x="4722" y="3083"/>
                    <a:pt x="4391" y="410"/>
                    <a:pt x="2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56"/>
            <p:cNvSpPr/>
            <p:nvPr/>
          </p:nvSpPr>
          <p:spPr>
            <a:xfrm>
              <a:off x="3167728" y="1579438"/>
              <a:ext cx="176837" cy="368199"/>
            </a:xfrm>
            <a:custGeom>
              <a:avLst/>
              <a:gdLst/>
              <a:ahLst/>
              <a:cxnLst/>
              <a:rect l="l" t="t" r="r" b="b"/>
              <a:pathLst>
                <a:path w="5698" h="11864" extrusionOk="0">
                  <a:moveTo>
                    <a:pt x="3025" y="0"/>
                  </a:moveTo>
                  <a:cubicBezTo>
                    <a:pt x="3025" y="0"/>
                    <a:pt x="254" y="4215"/>
                    <a:pt x="0" y="8371"/>
                  </a:cubicBezTo>
                  <a:cubicBezTo>
                    <a:pt x="1073" y="9425"/>
                    <a:pt x="2049" y="10634"/>
                    <a:pt x="3103" y="11863"/>
                  </a:cubicBezTo>
                  <a:lnTo>
                    <a:pt x="3181" y="11863"/>
                  </a:lnTo>
                  <a:lnTo>
                    <a:pt x="3259" y="11785"/>
                  </a:lnTo>
                  <a:cubicBezTo>
                    <a:pt x="5698" y="8293"/>
                    <a:pt x="4000" y="391"/>
                    <a:pt x="3025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56"/>
            <p:cNvSpPr/>
            <p:nvPr/>
          </p:nvSpPr>
          <p:spPr>
            <a:xfrm>
              <a:off x="3074468" y="1578724"/>
              <a:ext cx="187141" cy="260508"/>
            </a:xfrm>
            <a:custGeom>
              <a:avLst/>
              <a:gdLst/>
              <a:ahLst/>
              <a:cxnLst/>
              <a:rect l="l" t="t" r="r" b="b"/>
              <a:pathLst>
                <a:path w="6030" h="8394" extrusionOk="0">
                  <a:moveTo>
                    <a:pt x="5915" y="1"/>
                  </a:moveTo>
                  <a:cubicBezTo>
                    <a:pt x="4811" y="1"/>
                    <a:pt x="714" y="4934"/>
                    <a:pt x="0" y="5779"/>
                  </a:cubicBezTo>
                  <a:cubicBezTo>
                    <a:pt x="332" y="6033"/>
                    <a:pt x="742" y="6267"/>
                    <a:pt x="1054" y="6599"/>
                  </a:cubicBezTo>
                  <a:cubicBezTo>
                    <a:pt x="1717" y="7087"/>
                    <a:pt x="2361" y="7730"/>
                    <a:pt x="3005" y="8394"/>
                  </a:cubicBezTo>
                  <a:cubicBezTo>
                    <a:pt x="3259" y="4238"/>
                    <a:pt x="6030" y="23"/>
                    <a:pt x="6030" y="23"/>
                  </a:cubicBezTo>
                  <a:cubicBezTo>
                    <a:pt x="5996" y="8"/>
                    <a:pt x="5958" y="1"/>
                    <a:pt x="5915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2991512" y="2580999"/>
              <a:ext cx="196824" cy="216811"/>
            </a:xfrm>
            <a:custGeom>
              <a:avLst/>
              <a:gdLst/>
              <a:ahLst/>
              <a:cxnLst/>
              <a:rect l="l" t="t" r="r" b="b"/>
              <a:pathLst>
                <a:path w="6342" h="6986" extrusionOk="0">
                  <a:moveTo>
                    <a:pt x="4625" y="1"/>
                  </a:moveTo>
                  <a:cubicBezTo>
                    <a:pt x="3239" y="567"/>
                    <a:pt x="1698" y="898"/>
                    <a:pt x="0" y="1210"/>
                  </a:cubicBezTo>
                  <a:cubicBezTo>
                    <a:pt x="0" y="1210"/>
                    <a:pt x="1210" y="4801"/>
                    <a:pt x="1464" y="6986"/>
                  </a:cubicBezTo>
                  <a:cubicBezTo>
                    <a:pt x="3161" y="6654"/>
                    <a:pt x="4800" y="6166"/>
                    <a:pt x="6342" y="5366"/>
                  </a:cubicBezTo>
                  <a:lnTo>
                    <a:pt x="6264" y="5366"/>
                  </a:lnTo>
                  <a:cubicBezTo>
                    <a:pt x="6264" y="3903"/>
                    <a:pt x="4625" y="1"/>
                    <a:pt x="46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2572477" y="1693957"/>
              <a:ext cx="534733" cy="608596"/>
            </a:xfrm>
            <a:custGeom>
              <a:avLst/>
              <a:gdLst/>
              <a:ahLst/>
              <a:cxnLst/>
              <a:rect l="l" t="t" r="r" b="b"/>
              <a:pathLst>
                <a:path w="17230" h="19610" extrusionOk="0">
                  <a:moveTo>
                    <a:pt x="9122" y="0"/>
                  </a:moveTo>
                  <a:cubicBezTo>
                    <a:pt x="8778" y="0"/>
                    <a:pt x="8423" y="12"/>
                    <a:pt x="8058" y="37"/>
                  </a:cubicBezTo>
                  <a:cubicBezTo>
                    <a:pt x="5444" y="213"/>
                    <a:pt x="3337" y="1188"/>
                    <a:pt x="1542" y="2554"/>
                  </a:cubicBezTo>
                  <a:cubicBezTo>
                    <a:pt x="976" y="2964"/>
                    <a:pt x="488" y="3374"/>
                    <a:pt x="0" y="3861"/>
                  </a:cubicBezTo>
                  <a:cubicBezTo>
                    <a:pt x="820" y="4681"/>
                    <a:pt x="7473" y="11100"/>
                    <a:pt x="8546" y="19393"/>
                  </a:cubicBezTo>
                  <a:cubicBezTo>
                    <a:pt x="8546" y="19393"/>
                    <a:pt x="9084" y="19609"/>
                    <a:pt x="9489" y="19609"/>
                  </a:cubicBezTo>
                  <a:cubicBezTo>
                    <a:pt x="9691" y="19609"/>
                    <a:pt x="9860" y="19555"/>
                    <a:pt x="9912" y="19393"/>
                  </a:cubicBezTo>
                  <a:cubicBezTo>
                    <a:pt x="9912" y="19393"/>
                    <a:pt x="10322" y="7432"/>
                    <a:pt x="17229" y="2886"/>
                  </a:cubicBezTo>
                  <a:cubicBezTo>
                    <a:pt x="16917" y="2554"/>
                    <a:pt x="16507" y="2320"/>
                    <a:pt x="16175" y="2066"/>
                  </a:cubicBezTo>
                  <a:cubicBezTo>
                    <a:pt x="14223" y="846"/>
                    <a:pt x="12007" y="0"/>
                    <a:pt x="9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2829819" y="2618551"/>
              <a:ext cx="207128" cy="204707"/>
            </a:xfrm>
            <a:custGeom>
              <a:avLst/>
              <a:gdLst/>
              <a:ahLst/>
              <a:cxnLst/>
              <a:rect l="l" t="t" r="r" b="b"/>
              <a:pathLst>
                <a:path w="6674" h="6596" extrusionOk="0">
                  <a:moveTo>
                    <a:pt x="5210" y="0"/>
                  </a:moveTo>
                  <a:cubicBezTo>
                    <a:pt x="4059" y="176"/>
                    <a:pt x="2927" y="254"/>
                    <a:pt x="1718" y="254"/>
                  </a:cubicBezTo>
                  <a:lnTo>
                    <a:pt x="820" y="254"/>
                  </a:lnTo>
                  <a:cubicBezTo>
                    <a:pt x="820" y="254"/>
                    <a:pt x="1" y="4234"/>
                    <a:pt x="332" y="6595"/>
                  </a:cubicBezTo>
                  <a:cubicBezTo>
                    <a:pt x="2205" y="6517"/>
                    <a:pt x="4391" y="6342"/>
                    <a:pt x="6674" y="5776"/>
                  </a:cubicBezTo>
                  <a:cubicBezTo>
                    <a:pt x="6420" y="3591"/>
                    <a:pt x="5210" y="0"/>
                    <a:pt x="52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56"/>
            <p:cNvSpPr/>
            <p:nvPr/>
          </p:nvSpPr>
          <p:spPr>
            <a:xfrm>
              <a:off x="2718993" y="2624014"/>
              <a:ext cx="136306" cy="199245"/>
            </a:xfrm>
            <a:custGeom>
              <a:avLst/>
              <a:gdLst/>
              <a:ahLst/>
              <a:cxnLst/>
              <a:rect l="l" t="t" r="r" b="b"/>
              <a:pathLst>
                <a:path w="4392" h="6420" extrusionOk="0">
                  <a:moveTo>
                    <a:pt x="1698" y="0"/>
                  </a:moveTo>
                  <a:cubicBezTo>
                    <a:pt x="1542" y="0"/>
                    <a:pt x="79" y="644"/>
                    <a:pt x="1" y="3239"/>
                  </a:cubicBezTo>
                  <a:lnTo>
                    <a:pt x="1" y="3902"/>
                  </a:lnTo>
                  <a:cubicBezTo>
                    <a:pt x="1" y="4624"/>
                    <a:pt x="79" y="5522"/>
                    <a:pt x="1" y="6341"/>
                  </a:cubicBezTo>
                  <a:cubicBezTo>
                    <a:pt x="1" y="6341"/>
                    <a:pt x="899" y="6419"/>
                    <a:pt x="2264" y="6419"/>
                  </a:cubicBezTo>
                  <a:lnTo>
                    <a:pt x="3903" y="6419"/>
                  </a:lnTo>
                  <a:cubicBezTo>
                    <a:pt x="3572" y="4058"/>
                    <a:pt x="4391" y="78"/>
                    <a:pt x="4391" y="78"/>
                  </a:cubicBezTo>
                  <a:cubicBezTo>
                    <a:pt x="3494" y="78"/>
                    <a:pt x="2596" y="78"/>
                    <a:pt x="16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56"/>
            <p:cNvSpPr/>
            <p:nvPr/>
          </p:nvSpPr>
          <p:spPr>
            <a:xfrm>
              <a:off x="2713562" y="2624014"/>
              <a:ext cx="141737" cy="199245"/>
            </a:xfrm>
            <a:custGeom>
              <a:avLst/>
              <a:gdLst/>
              <a:ahLst/>
              <a:cxnLst/>
              <a:rect l="l" t="t" r="r" b="b"/>
              <a:pathLst>
                <a:path w="4567" h="6420" extrusionOk="0">
                  <a:moveTo>
                    <a:pt x="2049" y="0"/>
                  </a:moveTo>
                  <a:cubicBezTo>
                    <a:pt x="0" y="1541"/>
                    <a:pt x="1464" y="4215"/>
                    <a:pt x="898" y="6419"/>
                  </a:cubicBezTo>
                  <a:lnTo>
                    <a:pt x="4078" y="6419"/>
                  </a:lnTo>
                  <a:cubicBezTo>
                    <a:pt x="3747" y="4058"/>
                    <a:pt x="4566" y="78"/>
                    <a:pt x="4566" y="78"/>
                  </a:cubicBezTo>
                  <a:cubicBezTo>
                    <a:pt x="3747" y="78"/>
                    <a:pt x="2849" y="78"/>
                    <a:pt x="2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56"/>
            <p:cNvSpPr/>
            <p:nvPr/>
          </p:nvSpPr>
          <p:spPr>
            <a:xfrm>
              <a:off x="2716573" y="2686984"/>
              <a:ext cx="615269" cy="165292"/>
            </a:xfrm>
            <a:custGeom>
              <a:avLst/>
              <a:gdLst/>
              <a:ahLst/>
              <a:cxnLst/>
              <a:rect l="l" t="t" r="r" b="b"/>
              <a:pathLst>
                <a:path w="19825" h="5326" extrusionOk="0">
                  <a:moveTo>
                    <a:pt x="18127" y="0"/>
                  </a:moveTo>
                  <a:cubicBezTo>
                    <a:pt x="17230" y="800"/>
                    <a:pt x="16254" y="1464"/>
                    <a:pt x="15201" y="1951"/>
                  </a:cubicBezTo>
                  <a:cubicBezTo>
                    <a:pt x="13659" y="2751"/>
                    <a:pt x="12020" y="3239"/>
                    <a:pt x="10323" y="3571"/>
                  </a:cubicBezTo>
                  <a:cubicBezTo>
                    <a:pt x="8040" y="4137"/>
                    <a:pt x="5854" y="4312"/>
                    <a:pt x="3981" y="4390"/>
                  </a:cubicBezTo>
                  <a:lnTo>
                    <a:pt x="2342" y="4390"/>
                  </a:lnTo>
                  <a:cubicBezTo>
                    <a:pt x="977" y="4390"/>
                    <a:pt x="79" y="4312"/>
                    <a:pt x="79" y="4312"/>
                  </a:cubicBezTo>
                  <a:cubicBezTo>
                    <a:pt x="79" y="4624"/>
                    <a:pt x="1" y="4878"/>
                    <a:pt x="1" y="5112"/>
                  </a:cubicBezTo>
                  <a:cubicBezTo>
                    <a:pt x="723" y="5190"/>
                    <a:pt x="1464" y="5288"/>
                    <a:pt x="2264" y="5288"/>
                  </a:cubicBezTo>
                  <a:cubicBezTo>
                    <a:pt x="2764" y="5312"/>
                    <a:pt x="3277" y="5325"/>
                    <a:pt x="3802" y="5325"/>
                  </a:cubicBezTo>
                  <a:cubicBezTo>
                    <a:pt x="8323" y="5325"/>
                    <a:pt x="13777" y="4365"/>
                    <a:pt x="19825" y="1464"/>
                  </a:cubicBezTo>
                  <a:cubicBezTo>
                    <a:pt x="18771" y="488"/>
                    <a:pt x="18127" y="0"/>
                    <a:pt x="18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56"/>
            <p:cNvSpPr/>
            <p:nvPr/>
          </p:nvSpPr>
          <p:spPr>
            <a:xfrm>
              <a:off x="2259396" y="2863200"/>
              <a:ext cx="1226255" cy="191983"/>
            </a:xfrm>
            <a:custGeom>
              <a:avLst/>
              <a:gdLst/>
              <a:ahLst/>
              <a:cxnLst/>
              <a:rect l="l" t="t" r="r" b="b"/>
              <a:pathLst>
                <a:path w="39512" h="6186" extrusionOk="0">
                  <a:moveTo>
                    <a:pt x="38536" y="0"/>
                  </a:moveTo>
                  <a:cubicBezTo>
                    <a:pt x="38536" y="0"/>
                    <a:pt x="30595" y="4165"/>
                    <a:pt x="20879" y="4165"/>
                  </a:cubicBezTo>
                  <a:cubicBezTo>
                    <a:pt x="20620" y="4165"/>
                    <a:pt x="20359" y="4162"/>
                    <a:pt x="20098" y="4156"/>
                  </a:cubicBezTo>
                  <a:cubicBezTo>
                    <a:pt x="17561" y="4156"/>
                    <a:pt x="15298" y="3902"/>
                    <a:pt x="13269" y="3668"/>
                  </a:cubicBezTo>
                  <a:cubicBezTo>
                    <a:pt x="11849" y="4794"/>
                    <a:pt x="10065" y="5234"/>
                    <a:pt x="8193" y="5234"/>
                  </a:cubicBezTo>
                  <a:cubicBezTo>
                    <a:pt x="5331" y="5234"/>
                    <a:pt x="2266" y="4204"/>
                    <a:pt x="1" y="3024"/>
                  </a:cubicBezTo>
                  <a:lnTo>
                    <a:pt x="1" y="3024"/>
                  </a:lnTo>
                  <a:cubicBezTo>
                    <a:pt x="1" y="3025"/>
                    <a:pt x="1386" y="4976"/>
                    <a:pt x="10732" y="5776"/>
                  </a:cubicBezTo>
                  <a:cubicBezTo>
                    <a:pt x="10986" y="5463"/>
                    <a:pt x="11395" y="5054"/>
                    <a:pt x="11805" y="4878"/>
                  </a:cubicBezTo>
                  <a:lnTo>
                    <a:pt x="11805" y="4878"/>
                  </a:lnTo>
                  <a:lnTo>
                    <a:pt x="11708" y="6185"/>
                  </a:lnTo>
                  <a:cubicBezTo>
                    <a:pt x="11708" y="6185"/>
                    <a:pt x="13401" y="5313"/>
                    <a:pt x="14191" y="5313"/>
                  </a:cubicBezTo>
                  <a:cubicBezTo>
                    <a:pt x="14368" y="5313"/>
                    <a:pt x="14499" y="5356"/>
                    <a:pt x="14556" y="5463"/>
                  </a:cubicBezTo>
                  <a:cubicBezTo>
                    <a:pt x="14634" y="5619"/>
                    <a:pt x="14478" y="5854"/>
                    <a:pt x="14322" y="6029"/>
                  </a:cubicBezTo>
                  <a:cubicBezTo>
                    <a:pt x="16098" y="6107"/>
                    <a:pt x="17971" y="6185"/>
                    <a:pt x="20176" y="6185"/>
                  </a:cubicBezTo>
                  <a:cubicBezTo>
                    <a:pt x="22205" y="6185"/>
                    <a:pt x="24156" y="6107"/>
                    <a:pt x="25854" y="5854"/>
                  </a:cubicBezTo>
                  <a:cubicBezTo>
                    <a:pt x="25698" y="5698"/>
                    <a:pt x="25698" y="5619"/>
                    <a:pt x="25776" y="5463"/>
                  </a:cubicBezTo>
                  <a:cubicBezTo>
                    <a:pt x="25822" y="5356"/>
                    <a:pt x="25944" y="5313"/>
                    <a:pt x="26113" y="5313"/>
                  </a:cubicBezTo>
                  <a:cubicBezTo>
                    <a:pt x="26866" y="5313"/>
                    <a:pt x="28546" y="6185"/>
                    <a:pt x="28546" y="6185"/>
                  </a:cubicBezTo>
                  <a:lnTo>
                    <a:pt x="28468" y="4878"/>
                  </a:lnTo>
                  <a:lnTo>
                    <a:pt x="28468" y="4878"/>
                  </a:lnTo>
                  <a:cubicBezTo>
                    <a:pt x="28702" y="4976"/>
                    <a:pt x="28956" y="5132"/>
                    <a:pt x="29112" y="5366"/>
                  </a:cubicBezTo>
                  <a:cubicBezTo>
                    <a:pt x="36195" y="3902"/>
                    <a:pt x="39512" y="1229"/>
                    <a:pt x="39512" y="1229"/>
                  </a:cubicBezTo>
                  <a:cubicBezTo>
                    <a:pt x="39200" y="820"/>
                    <a:pt x="38868" y="410"/>
                    <a:pt x="38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56"/>
            <p:cNvSpPr/>
            <p:nvPr/>
          </p:nvSpPr>
          <p:spPr>
            <a:xfrm>
              <a:off x="2671168" y="2757216"/>
              <a:ext cx="784223" cy="235276"/>
            </a:xfrm>
            <a:custGeom>
              <a:avLst/>
              <a:gdLst/>
              <a:ahLst/>
              <a:cxnLst/>
              <a:rect l="l" t="t" r="r" b="b"/>
              <a:pathLst>
                <a:path w="25269" h="7581" extrusionOk="0">
                  <a:moveTo>
                    <a:pt x="22107" y="1"/>
                  </a:moveTo>
                  <a:cubicBezTo>
                    <a:pt x="15515" y="3193"/>
                    <a:pt x="9692" y="4218"/>
                    <a:pt x="4897" y="4218"/>
                  </a:cubicBezTo>
                  <a:cubicBezTo>
                    <a:pt x="3831" y="4218"/>
                    <a:pt x="2816" y="4167"/>
                    <a:pt x="1854" y="4079"/>
                  </a:cubicBezTo>
                  <a:cubicBezTo>
                    <a:pt x="1776" y="4566"/>
                    <a:pt x="1698" y="5054"/>
                    <a:pt x="1366" y="5620"/>
                  </a:cubicBezTo>
                  <a:cubicBezTo>
                    <a:pt x="976" y="6186"/>
                    <a:pt x="488" y="6674"/>
                    <a:pt x="1" y="7083"/>
                  </a:cubicBezTo>
                  <a:cubicBezTo>
                    <a:pt x="2030" y="7317"/>
                    <a:pt x="4293" y="7571"/>
                    <a:pt x="6830" y="7571"/>
                  </a:cubicBezTo>
                  <a:cubicBezTo>
                    <a:pt x="7091" y="7577"/>
                    <a:pt x="7352" y="7580"/>
                    <a:pt x="7611" y="7580"/>
                  </a:cubicBezTo>
                  <a:cubicBezTo>
                    <a:pt x="17327" y="7580"/>
                    <a:pt x="25268" y="3415"/>
                    <a:pt x="25268" y="3415"/>
                  </a:cubicBezTo>
                  <a:cubicBezTo>
                    <a:pt x="24215" y="2127"/>
                    <a:pt x="23083" y="898"/>
                    <a:pt x="22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56"/>
            <p:cNvSpPr/>
            <p:nvPr/>
          </p:nvSpPr>
          <p:spPr>
            <a:xfrm>
              <a:off x="2726286" y="2732388"/>
              <a:ext cx="631004" cy="155734"/>
            </a:xfrm>
            <a:custGeom>
              <a:avLst/>
              <a:gdLst/>
              <a:ahLst/>
              <a:cxnLst/>
              <a:rect l="l" t="t" r="r" b="b"/>
              <a:pathLst>
                <a:path w="20332" h="5018" extrusionOk="0">
                  <a:moveTo>
                    <a:pt x="19512" y="1"/>
                  </a:moveTo>
                  <a:cubicBezTo>
                    <a:pt x="13464" y="2902"/>
                    <a:pt x="8010" y="3862"/>
                    <a:pt x="3489" y="3862"/>
                  </a:cubicBezTo>
                  <a:cubicBezTo>
                    <a:pt x="2964" y="3862"/>
                    <a:pt x="2451" y="3849"/>
                    <a:pt x="1951" y="3825"/>
                  </a:cubicBezTo>
                  <a:cubicBezTo>
                    <a:pt x="1307" y="3825"/>
                    <a:pt x="664" y="3727"/>
                    <a:pt x="0" y="3727"/>
                  </a:cubicBezTo>
                  <a:cubicBezTo>
                    <a:pt x="78" y="4059"/>
                    <a:pt x="78" y="4469"/>
                    <a:pt x="78" y="4879"/>
                  </a:cubicBezTo>
                  <a:cubicBezTo>
                    <a:pt x="1040" y="4967"/>
                    <a:pt x="2055" y="5018"/>
                    <a:pt x="3121" y="5018"/>
                  </a:cubicBezTo>
                  <a:cubicBezTo>
                    <a:pt x="7916" y="5018"/>
                    <a:pt x="13739" y="3993"/>
                    <a:pt x="20331" y="801"/>
                  </a:cubicBezTo>
                  <a:lnTo>
                    <a:pt x="195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56"/>
            <p:cNvSpPr/>
            <p:nvPr/>
          </p:nvSpPr>
          <p:spPr>
            <a:xfrm>
              <a:off x="2716573" y="2820807"/>
              <a:ext cx="2452" cy="31"/>
            </a:xfrm>
            <a:custGeom>
              <a:avLst/>
              <a:gdLst/>
              <a:ahLst/>
              <a:cxnLst/>
              <a:rect l="l" t="t" r="r" b="b"/>
              <a:pathLst>
                <a:path w="79" h="1" extrusionOk="0">
                  <a:moveTo>
                    <a:pt x="1" y="0"/>
                  </a:moveTo>
                  <a:lnTo>
                    <a:pt x="79" y="0"/>
                  </a:ln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56"/>
            <p:cNvSpPr/>
            <p:nvPr/>
          </p:nvSpPr>
          <p:spPr>
            <a:xfrm>
              <a:off x="2718993" y="282080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56"/>
            <p:cNvSpPr/>
            <p:nvPr/>
          </p:nvSpPr>
          <p:spPr>
            <a:xfrm>
              <a:off x="2716573" y="282080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56"/>
            <p:cNvSpPr/>
            <p:nvPr/>
          </p:nvSpPr>
          <p:spPr>
            <a:xfrm>
              <a:off x="2718993" y="282080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56"/>
            <p:cNvSpPr/>
            <p:nvPr/>
          </p:nvSpPr>
          <p:spPr>
            <a:xfrm>
              <a:off x="2756546" y="2624014"/>
              <a:ext cx="20638" cy="7293"/>
            </a:xfrm>
            <a:custGeom>
              <a:avLst/>
              <a:gdLst/>
              <a:ahLst/>
              <a:cxnLst/>
              <a:rect l="l" t="t" r="r" b="b"/>
              <a:pathLst>
                <a:path w="665" h="235" extrusionOk="0">
                  <a:moveTo>
                    <a:pt x="488" y="0"/>
                  </a:moveTo>
                  <a:cubicBezTo>
                    <a:pt x="410" y="0"/>
                    <a:pt x="254" y="78"/>
                    <a:pt x="1" y="234"/>
                  </a:cubicBezTo>
                  <a:lnTo>
                    <a:pt x="1" y="234"/>
                  </a:lnTo>
                  <a:cubicBezTo>
                    <a:pt x="254" y="78"/>
                    <a:pt x="410" y="0"/>
                    <a:pt x="488" y="0"/>
                  </a:cubicBezTo>
                  <a:lnTo>
                    <a:pt x="664" y="0"/>
                  </a:lnTo>
                  <a:lnTo>
                    <a:pt x="664" y="0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D6C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56"/>
            <p:cNvSpPr/>
            <p:nvPr/>
          </p:nvSpPr>
          <p:spPr>
            <a:xfrm>
              <a:off x="2274541" y="2929181"/>
              <a:ext cx="5462" cy="4872"/>
            </a:xfrm>
            <a:custGeom>
              <a:avLst/>
              <a:gdLst/>
              <a:ahLst/>
              <a:cxnLst/>
              <a:rect l="l" t="t" r="r" b="b"/>
              <a:pathLst>
                <a:path w="176" h="157" extrusionOk="0">
                  <a:moveTo>
                    <a:pt x="176" y="1"/>
                  </a:moveTo>
                  <a:cubicBezTo>
                    <a:pt x="176" y="1"/>
                    <a:pt x="0" y="157"/>
                    <a:pt x="98" y="157"/>
                  </a:cubicBezTo>
                  <a:cubicBezTo>
                    <a:pt x="98" y="79"/>
                    <a:pt x="176" y="79"/>
                    <a:pt x="176" y="79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56"/>
            <p:cNvSpPr/>
            <p:nvPr/>
          </p:nvSpPr>
          <p:spPr>
            <a:xfrm>
              <a:off x="2277551" y="2929181"/>
              <a:ext cx="393648" cy="88450"/>
            </a:xfrm>
            <a:custGeom>
              <a:avLst/>
              <a:gdLst/>
              <a:ahLst/>
              <a:cxnLst/>
              <a:rect l="l" t="t" r="r" b="b"/>
              <a:pathLst>
                <a:path w="12684" h="2850" extrusionOk="0">
                  <a:moveTo>
                    <a:pt x="79" y="1"/>
                  </a:moveTo>
                  <a:lnTo>
                    <a:pt x="79" y="79"/>
                  </a:lnTo>
                  <a:cubicBezTo>
                    <a:pt x="79" y="79"/>
                    <a:pt x="1" y="79"/>
                    <a:pt x="1" y="157"/>
                  </a:cubicBezTo>
                  <a:cubicBezTo>
                    <a:pt x="2518" y="1386"/>
                    <a:pt x="5679" y="2850"/>
                    <a:pt x="8606" y="2850"/>
                  </a:cubicBezTo>
                  <a:cubicBezTo>
                    <a:pt x="10069" y="2850"/>
                    <a:pt x="11454" y="2518"/>
                    <a:pt x="12586" y="1620"/>
                  </a:cubicBezTo>
                  <a:lnTo>
                    <a:pt x="12586" y="1542"/>
                  </a:lnTo>
                  <a:lnTo>
                    <a:pt x="12684" y="1542"/>
                  </a:lnTo>
                  <a:cubicBezTo>
                    <a:pt x="11942" y="1464"/>
                    <a:pt x="11298" y="1386"/>
                    <a:pt x="10732" y="1289"/>
                  </a:cubicBezTo>
                  <a:cubicBezTo>
                    <a:pt x="10401" y="1386"/>
                    <a:pt x="10147" y="1542"/>
                    <a:pt x="9835" y="1620"/>
                  </a:cubicBezTo>
                  <a:lnTo>
                    <a:pt x="9757" y="1698"/>
                  </a:lnTo>
                  <a:cubicBezTo>
                    <a:pt x="9015" y="1952"/>
                    <a:pt x="8293" y="2030"/>
                    <a:pt x="7552" y="2030"/>
                  </a:cubicBezTo>
                  <a:cubicBezTo>
                    <a:pt x="6342" y="2030"/>
                    <a:pt x="5113" y="1776"/>
                    <a:pt x="3981" y="1386"/>
                  </a:cubicBezTo>
                  <a:lnTo>
                    <a:pt x="3903" y="1386"/>
                  </a:lnTo>
                  <a:lnTo>
                    <a:pt x="3806" y="1289"/>
                  </a:lnTo>
                  <a:cubicBezTo>
                    <a:pt x="2518" y="898"/>
                    <a:pt x="1289" y="41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56"/>
            <p:cNvSpPr/>
            <p:nvPr/>
          </p:nvSpPr>
          <p:spPr>
            <a:xfrm>
              <a:off x="2610619" y="2881356"/>
              <a:ext cx="118119" cy="95712"/>
            </a:xfrm>
            <a:custGeom>
              <a:avLst/>
              <a:gdLst/>
              <a:ahLst/>
              <a:cxnLst/>
              <a:rect l="l" t="t" r="r" b="b"/>
              <a:pathLst>
                <a:path w="3806" h="3084" extrusionOk="0">
                  <a:moveTo>
                    <a:pt x="3005" y="0"/>
                  </a:moveTo>
                  <a:cubicBezTo>
                    <a:pt x="2752" y="566"/>
                    <a:pt x="2439" y="1054"/>
                    <a:pt x="1854" y="1620"/>
                  </a:cubicBezTo>
                  <a:cubicBezTo>
                    <a:pt x="1366" y="2030"/>
                    <a:pt x="722" y="2439"/>
                    <a:pt x="0" y="2830"/>
                  </a:cubicBezTo>
                  <a:cubicBezTo>
                    <a:pt x="566" y="2927"/>
                    <a:pt x="1210" y="3005"/>
                    <a:pt x="1952" y="3083"/>
                  </a:cubicBezTo>
                  <a:cubicBezTo>
                    <a:pt x="2439" y="2674"/>
                    <a:pt x="2927" y="2186"/>
                    <a:pt x="3317" y="1620"/>
                  </a:cubicBezTo>
                  <a:cubicBezTo>
                    <a:pt x="3649" y="1054"/>
                    <a:pt x="3727" y="566"/>
                    <a:pt x="3805" y="79"/>
                  </a:cubicBezTo>
                  <a:cubicBezTo>
                    <a:pt x="3571" y="0"/>
                    <a:pt x="3317" y="0"/>
                    <a:pt x="3083" y="0"/>
                  </a:cubicBezTo>
                  <a:close/>
                </a:path>
              </a:pathLst>
            </a:custGeom>
            <a:solidFill>
              <a:srgbClr val="8C1C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56"/>
            <p:cNvSpPr/>
            <p:nvPr/>
          </p:nvSpPr>
          <p:spPr>
            <a:xfrm>
              <a:off x="2703879" y="2845635"/>
              <a:ext cx="24859" cy="38173"/>
            </a:xfrm>
            <a:custGeom>
              <a:avLst/>
              <a:gdLst/>
              <a:ahLst/>
              <a:cxnLst/>
              <a:rect l="l" t="t" r="r" b="b"/>
              <a:pathLst>
                <a:path w="801" h="1230" extrusionOk="0">
                  <a:moveTo>
                    <a:pt x="410" y="0"/>
                  </a:moveTo>
                  <a:cubicBezTo>
                    <a:pt x="312" y="410"/>
                    <a:pt x="156" y="742"/>
                    <a:pt x="0" y="1151"/>
                  </a:cubicBezTo>
                  <a:lnTo>
                    <a:pt x="78" y="1151"/>
                  </a:lnTo>
                  <a:cubicBezTo>
                    <a:pt x="312" y="1151"/>
                    <a:pt x="566" y="1151"/>
                    <a:pt x="800" y="1230"/>
                  </a:cubicBezTo>
                  <a:lnTo>
                    <a:pt x="800" y="976"/>
                  </a:lnTo>
                  <a:cubicBezTo>
                    <a:pt x="800" y="664"/>
                    <a:pt x="800" y="332"/>
                    <a:pt x="722" y="78"/>
                  </a:cubicBezTo>
                  <a:cubicBezTo>
                    <a:pt x="566" y="0"/>
                    <a:pt x="488" y="0"/>
                    <a:pt x="410" y="0"/>
                  </a:cubicBezTo>
                  <a:close/>
                </a:path>
              </a:pathLst>
            </a:custGeom>
            <a:solidFill>
              <a:srgbClr val="C35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56"/>
            <p:cNvSpPr/>
            <p:nvPr/>
          </p:nvSpPr>
          <p:spPr>
            <a:xfrm>
              <a:off x="2718993" y="2624014"/>
              <a:ext cx="58191" cy="199245"/>
            </a:xfrm>
            <a:custGeom>
              <a:avLst/>
              <a:gdLst/>
              <a:ahLst/>
              <a:cxnLst/>
              <a:rect l="l" t="t" r="r" b="b"/>
              <a:pathLst>
                <a:path w="1875" h="6420" extrusionOk="0">
                  <a:moveTo>
                    <a:pt x="1698" y="0"/>
                  </a:moveTo>
                  <a:cubicBezTo>
                    <a:pt x="1620" y="0"/>
                    <a:pt x="1464" y="78"/>
                    <a:pt x="1211" y="234"/>
                  </a:cubicBezTo>
                  <a:cubicBezTo>
                    <a:pt x="723" y="644"/>
                    <a:pt x="79" y="1463"/>
                    <a:pt x="1" y="3239"/>
                  </a:cubicBezTo>
                  <a:lnTo>
                    <a:pt x="1" y="3493"/>
                  </a:lnTo>
                  <a:lnTo>
                    <a:pt x="1" y="3902"/>
                  </a:lnTo>
                  <a:cubicBezTo>
                    <a:pt x="1" y="4390"/>
                    <a:pt x="79" y="4878"/>
                    <a:pt x="79" y="5366"/>
                  </a:cubicBezTo>
                  <a:cubicBezTo>
                    <a:pt x="79" y="5678"/>
                    <a:pt x="1" y="6010"/>
                    <a:pt x="1" y="6341"/>
                  </a:cubicBezTo>
                  <a:cubicBezTo>
                    <a:pt x="1" y="6341"/>
                    <a:pt x="79" y="6419"/>
                    <a:pt x="235" y="6419"/>
                  </a:cubicBezTo>
                  <a:cubicBezTo>
                    <a:pt x="235" y="6010"/>
                    <a:pt x="235" y="5522"/>
                    <a:pt x="157" y="5366"/>
                  </a:cubicBezTo>
                  <a:cubicBezTo>
                    <a:pt x="157" y="5366"/>
                    <a:pt x="157" y="2829"/>
                    <a:pt x="977" y="1132"/>
                  </a:cubicBezTo>
                  <a:cubicBezTo>
                    <a:pt x="1133" y="722"/>
                    <a:pt x="1464" y="312"/>
                    <a:pt x="1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56"/>
            <p:cNvSpPr/>
            <p:nvPr/>
          </p:nvSpPr>
          <p:spPr>
            <a:xfrm>
              <a:off x="2749283" y="2624014"/>
              <a:ext cx="27900" cy="35132"/>
            </a:xfrm>
            <a:custGeom>
              <a:avLst/>
              <a:gdLst/>
              <a:ahLst/>
              <a:cxnLst/>
              <a:rect l="l" t="t" r="r" b="b"/>
              <a:pathLst>
                <a:path w="899" h="1132" extrusionOk="0">
                  <a:moveTo>
                    <a:pt x="898" y="0"/>
                  </a:moveTo>
                  <a:cubicBezTo>
                    <a:pt x="798" y="70"/>
                    <a:pt x="699" y="157"/>
                    <a:pt x="602" y="256"/>
                  </a:cubicBezTo>
                  <a:lnTo>
                    <a:pt x="602" y="256"/>
                  </a:lnTo>
                  <a:cubicBezTo>
                    <a:pt x="694" y="166"/>
                    <a:pt x="794" y="80"/>
                    <a:pt x="898" y="0"/>
                  </a:cubicBezTo>
                  <a:close/>
                  <a:moveTo>
                    <a:pt x="602" y="256"/>
                  </a:moveTo>
                  <a:cubicBezTo>
                    <a:pt x="331" y="521"/>
                    <a:pt x="117" y="826"/>
                    <a:pt x="1" y="1132"/>
                  </a:cubicBezTo>
                  <a:cubicBezTo>
                    <a:pt x="164" y="791"/>
                    <a:pt x="376" y="488"/>
                    <a:pt x="602" y="256"/>
                  </a:cubicBezTo>
                  <a:close/>
                </a:path>
              </a:pathLst>
            </a:custGeom>
            <a:solidFill>
              <a:srgbClr val="B2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56"/>
            <p:cNvSpPr/>
            <p:nvPr/>
          </p:nvSpPr>
          <p:spPr>
            <a:xfrm>
              <a:off x="2716573" y="2820807"/>
              <a:ext cx="9745" cy="27280"/>
            </a:xfrm>
            <a:custGeom>
              <a:avLst/>
              <a:gdLst/>
              <a:ahLst/>
              <a:cxnLst/>
              <a:rect l="l" t="t" r="r" b="b"/>
              <a:pathLst>
                <a:path w="314" h="879" extrusionOk="0">
                  <a:moveTo>
                    <a:pt x="79" y="0"/>
                  </a:moveTo>
                  <a:cubicBezTo>
                    <a:pt x="79" y="312"/>
                    <a:pt x="1" y="566"/>
                    <a:pt x="1" y="800"/>
                  </a:cubicBezTo>
                  <a:cubicBezTo>
                    <a:pt x="79" y="800"/>
                    <a:pt x="157" y="800"/>
                    <a:pt x="313" y="878"/>
                  </a:cubicBezTo>
                  <a:lnTo>
                    <a:pt x="313" y="78"/>
                  </a:lnTo>
                  <a:cubicBezTo>
                    <a:pt x="157" y="78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8C1C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56"/>
            <p:cNvSpPr/>
            <p:nvPr/>
          </p:nvSpPr>
          <p:spPr>
            <a:xfrm>
              <a:off x="2726286" y="2848055"/>
              <a:ext cx="2452" cy="27869"/>
            </a:xfrm>
            <a:custGeom>
              <a:avLst/>
              <a:gdLst/>
              <a:ahLst/>
              <a:cxnLst/>
              <a:rect l="l" t="t" r="r" b="b"/>
              <a:pathLst>
                <a:path w="79" h="898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78" y="254"/>
                    <a:pt x="78" y="586"/>
                    <a:pt x="78" y="898"/>
                  </a:cubicBezTo>
                  <a:cubicBezTo>
                    <a:pt x="78" y="586"/>
                    <a:pt x="78" y="254"/>
                    <a:pt x="0" y="0"/>
                  </a:cubicBezTo>
                  <a:close/>
                </a:path>
              </a:pathLst>
            </a:custGeom>
            <a:solidFill>
              <a:srgbClr val="C35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56"/>
            <p:cNvSpPr/>
            <p:nvPr/>
          </p:nvSpPr>
          <p:spPr>
            <a:xfrm>
              <a:off x="2718993" y="282080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1C2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56"/>
            <p:cNvSpPr/>
            <p:nvPr/>
          </p:nvSpPr>
          <p:spPr>
            <a:xfrm>
              <a:off x="2713562" y="2820807"/>
              <a:ext cx="3041" cy="31"/>
            </a:xfrm>
            <a:custGeom>
              <a:avLst/>
              <a:gdLst/>
              <a:ahLst/>
              <a:cxnLst/>
              <a:rect l="l" t="t" r="r" b="b"/>
              <a:pathLst>
                <a:path w="98" h="1" extrusionOk="0">
                  <a:moveTo>
                    <a:pt x="0" y="0"/>
                  </a:moveTo>
                  <a:lnTo>
                    <a:pt x="98" y="0"/>
                  </a:ln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56"/>
            <p:cNvSpPr/>
            <p:nvPr/>
          </p:nvSpPr>
          <p:spPr>
            <a:xfrm>
              <a:off x="2486479" y="2565854"/>
              <a:ext cx="285243" cy="180686"/>
            </a:xfrm>
            <a:custGeom>
              <a:avLst/>
              <a:gdLst/>
              <a:ahLst/>
              <a:cxnLst/>
              <a:rect l="l" t="t" r="r" b="b"/>
              <a:pathLst>
                <a:path w="9191" h="5822" extrusionOk="0">
                  <a:moveTo>
                    <a:pt x="1952" y="1"/>
                  </a:moveTo>
                  <a:cubicBezTo>
                    <a:pt x="1952" y="1"/>
                    <a:pt x="410" y="976"/>
                    <a:pt x="98" y="3006"/>
                  </a:cubicBezTo>
                  <a:cubicBezTo>
                    <a:pt x="98" y="3337"/>
                    <a:pt x="0" y="3572"/>
                    <a:pt x="0" y="3903"/>
                  </a:cubicBezTo>
                  <a:cubicBezTo>
                    <a:pt x="0" y="3903"/>
                    <a:pt x="3391" y="5822"/>
                    <a:pt x="6654" y="5822"/>
                  </a:cubicBezTo>
                  <a:cubicBezTo>
                    <a:pt x="6935" y="5822"/>
                    <a:pt x="7216" y="5807"/>
                    <a:pt x="7493" y="5776"/>
                  </a:cubicBezTo>
                  <a:lnTo>
                    <a:pt x="7493" y="5113"/>
                  </a:lnTo>
                  <a:cubicBezTo>
                    <a:pt x="7571" y="2518"/>
                    <a:pt x="9034" y="1874"/>
                    <a:pt x="9190" y="1874"/>
                  </a:cubicBezTo>
                  <a:cubicBezTo>
                    <a:pt x="6517" y="1542"/>
                    <a:pt x="4078" y="898"/>
                    <a:pt x="19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56"/>
            <p:cNvSpPr/>
            <p:nvPr/>
          </p:nvSpPr>
          <p:spPr>
            <a:xfrm>
              <a:off x="2468913" y="2686984"/>
              <a:ext cx="252563" cy="244649"/>
            </a:xfrm>
            <a:custGeom>
              <a:avLst/>
              <a:gdLst/>
              <a:ahLst/>
              <a:cxnLst/>
              <a:rect l="l" t="t" r="r" b="b"/>
              <a:pathLst>
                <a:path w="8138" h="7883" extrusionOk="0">
                  <a:moveTo>
                    <a:pt x="566" y="0"/>
                  </a:moveTo>
                  <a:cubicBezTo>
                    <a:pt x="566" y="410"/>
                    <a:pt x="664" y="800"/>
                    <a:pt x="664" y="1210"/>
                  </a:cubicBezTo>
                  <a:cubicBezTo>
                    <a:pt x="664" y="2029"/>
                    <a:pt x="664" y="2751"/>
                    <a:pt x="254" y="3239"/>
                  </a:cubicBezTo>
                  <a:lnTo>
                    <a:pt x="1" y="3493"/>
                  </a:lnTo>
                  <a:cubicBezTo>
                    <a:pt x="1" y="3493"/>
                    <a:pt x="2030" y="7141"/>
                    <a:pt x="6420" y="7883"/>
                  </a:cubicBezTo>
                  <a:cubicBezTo>
                    <a:pt x="7005" y="7317"/>
                    <a:pt x="7318" y="6829"/>
                    <a:pt x="7571" y="6263"/>
                  </a:cubicBezTo>
                  <a:cubicBezTo>
                    <a:pt x="7727" y="5854"/>
                    <a:pt x="7883" y="5522"/>
                    <a:pt x="7981" y="5112"/>
                  </a:cubicBezTo>
                  <a:cubicBezTo>
                    <a:pt x="7981" y="4878"/>
                    <a:pt x="8059" y="4624"/>
                    <a:pt x="8059" y="4312"/>
                  </a:cubicBezTo>
                  <a:cubicBezTo>
                    <a:pt x="8137" y="3493"/>
                    <a:pt x="8059" y="2595"/>
                    <a:pt x="8059" y="1873"/>
                  </a:cubicBezTo>
                  <a:cubicBezTo>
                    <a:pt x="7782" y="1904"/>
                    <a:pt x="7501" y="1919"/>
                    <a:pt x="7220" y="1919"/>
                  </a:cubicBezTo>
                  <a:cubicBezTo>
                    <a:pt x="3957" y="1919"/>
                    <a:pt x="567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56"/>
            <p:cNvSpPr/>
            <p:nvPr/>
          </p:nvSpPr>
          <p:spPr>
            <a:xfrm>
              <a:off x="2395640" y="2795358"/>
              <a:ext cx="272518" cy="196421"/>
            </a:xfrm>
            <a:custGeom>
              <a:avLst/>
              <a:gdLst/>
              <a:ahLst/>
              <a:cxnLst/>
              <a:rect l="l" t="t" r="r" b="b"/>
              <a:pathLst>
                <a:path w="8781" h="6329" extrusionOk="0">
                  <a:moveTo>
                    <a:pt x="2362" y="1"/>
                  </a:moveTo>
                  <a:cubicBezTo>
                    <a:pt x="2127" y="157"/>
                    <a:pt x="1718" y="333"/>
                    <a:pt x="1308" y="411"/>
                  </a:cubicBezTo>
                  <a:lnTo>
                    <a:pt x="820" y="411"/>
                  </a:lnTo>
                  <a:cubicBezTo>
                    <a:pt x="586" y="411"/>
                    <a:pt x="332" y="411"/>
                    <a:pt x="1" y="333"/>
                  </a:cubicBezTo>
                  <a:lnTo>
                    <a:pt x="1" y="333"/>
                  </a:lnTo>
                  <a:cubicBezTo>
                    <a:pt x="1" y="333"/>
                    <a:pt x="586" y="2772"/>
                    <a:pt x="1" y="5601"/>
                  </a:cubicBezTo>
                  <a:cubicBezTo>
                    <a:pt x="1215" y="6014"/>
                    <a:pt x="2497" y="6328"/>
                    <a:pt x="3763" y="6328"/>
                  </a:cubicBezTo>
                  <a:cubicBezTo>
                    <a:pt x="4531" y="6328"/>
                    <a:pt x="5293" y="6212"/>
                    <a:pt x="6030" y="5932"/>
                  </a:cubicBezTo>
                  <a:cubicBezTo>
                    <a:pt x="6342" y="5854"/>
                    <a:pt x="6596" y="5698"/>
                    <a:pt x="6927" y="5601"/>
                  </a:cubicBezTo>
                  <a:cubicBezTo>
                    <a:pt x="7649" y="5210"/>
                    <a:pt x="8293" y="4801"/>
                    <a:pt x="8781" y="4391"/>
                  </a:cubicBezTo>
                  <a:cubicBezTo>
                    <a:pt x="4391" y="3649"/>
                    <a:pt x="2362" y="1"/>
                    <a:pt x="23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56"/>
            <p:cNvSpPr/>
            <p:nvPr/>
          </p:nvSpPr>
          <p:spPr>
            <a:xfrm>
              <a:off x="2148570" y="2957050"/>
              <a:ext cx="443894" cy="363358"/>
            </a:xfrm>
            <a:custGeom>
              <a:avLst/>
              <a:gdLst/>
              <a:ahLst/>
              <a:cxnLst/>
              <a:rect l="l" t="t" r="r" b="b"/>
              <a:pathLst>
                <a:path w="14303" h="11708" extrusionOk="0">
                  <a:moveTo>
                    <a:pt x="3572" y="0"/>
                  </a:moveTo>
                  <a:cubicBezTo>
                    <a:pt x="1542" y="3005"/>
                    <a:pt x="1" y="6576"/>
                    <a:pt x="645" y="10244"/>
                  </a:cubicBezTo>
                  <a:cubicBezTo>
                    <a:pt x="820" y="10888"/>
                    <a:pt x="1055" y="11298"/>
                    <a:pt x="1386" y="11707"/>
                  </a:cubicBezTo>
                  <a:lnTo>
                    <a:pt x="1620" y="11610"/>
                  </a:lnTo>
                  <a:cubicBezTo>
                    <a:pt x="2362" y="7805"/>
                    <a:pt x="4645" y="4547"/>
                    <a:pt x="4645" y="4547"/>
                  </a:cubicBezTo>
                  <a:cubicBezTo>
                    <a:pt x="5523" y="4293"/>
                    <a:pt x="6342" y="4137"/>
                    <a:pt x="7084" y="3981"/>
                  </a:cubicBezTo>
                  <a:cubicBezTo>
                    <a:pt x="9913" y="3317"/>
                    <a:pt x="11708" y="3161"/>
                    <a:pt x="11708" y="3161"/>
                  </a:cubicBezTo>
                  <a:cubicBezTo>
                    <a:pt x="11864" y="2927"/>
                    <a:pt x="13015" y="2830"/>
                    <a:pt x="13581" y="2752"/>
                  </a:cubicBezTo>
                  <a:cubicBezTo>
                    <a:pt x="13815" y="2752"/>
                    <a:pt x="13991" y="2927"/>
                    <a:pt x="14069" y="3083"/>
                  </a:cubicBezTo>
                  <a:cubicBezTo>
                    <a:pt x="14069" y="3083"/>
                    <a:pt x="14147" y="3005"/>
                    <a:pt x="14303" y="2752"/>
                  </a:cubicBezTo>
                  <a:cubicBezTo>
                    <a:pt x="4957" y="1952"/>
                    <a:pt x="3572" y="0"/>
                    <a:pt x="3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56"/>
            <p:cNvSpPr/>
            <p:nvPr/>
          </p:nvSpPr>
          <p:spPr>
            <a:xfrm>
              <a:off x="2416247" y="1626362"/>
              <a:ext cx="204086" cy="222583"/>
            </a:xfrm>
            <a:custGeom>
              <a:avLst/>
              <a:gdLst/>
              <a:ahLst/>
              <a:cxnLst/>
              <a:rect l="l" t="t" r="r" b="b"/>
              <a:pathLst>
                <a:path w="6576" h="7172" extrusionOk="0">
                  <a:moveTo>
                    <a:pt x="142" y="0"/>
                  </a:moveTo>
                  <a:cubicBezTo>
                    <a:pt x="87" y="0"/>
                    <a:pt x="39" y="10"/>
                    <a:pt x="0" y="30"/>
                  </a:cubicBezTo>
                  <a:cubicBezTo>
                    <a:pt x="0" y="30"/>
                    <a:pt x="2927" y="3444"/>
                    <a:pt x="3980" y="7171"/>
                  </a:cubicBezTo>
                  <a:cubicBezTo>
                    <a:pt x="4312" y="6781"/>
                    <a:pt x="4624" y="6371"/>
                    <a:pt x="5034" y="6039"/>
                  </a:cubicBezTo>
                  <a:cubicBezTo>
                    <a:pt x="5522" y="5552"/>
                    <a:pt x="6010" y="5142"/>
                    <a:pt x="6576" y="4732"/>
                  </a:cubicBezTo>
                  <a:cubicBezTo>
                    <a:pt x="5350" y="3655"/>
                    <a:pt x="1229" y="0"/>
                    <a:pt x="142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56"/>
            <p:cNvSpPr/>
            <p:nvPr/>
          </p:nvSpPr>
          <p:spPr>
            <a:xfrm>
              <a:off x="2393219" y="2724505"/>
              <a:ext cx="96302" cy="83205"/>
            </a:xfrm>
            <a:custGeom>
              <a:avLst/>
              <a:gdLst/>
              <a:ahLst/>
              <a:cxnLst/>
              <a:rect l="l" t="t" r="r" b="b"/>
              <a:pathLst>
                <a:path w="3103" h="2681" extrusionOk="0">
                  <a:moveTo>
                    <a:pt x="3005" y="1"/>
                  </a:moveTo>
                  <a:cubicBezTo>
                    <a:pt x="3005" y="1"/>
                    <a:pt x="1054" y="1542"/>
                    <a:pt x="1" y="2616"/>
                  </a:cubicBezTo>
                  <a:cubicBezTo>
                    <a:pt x="91" y="2643"/>
                    <a:pt x="312" y="2681"/>
                    <a:pt x="612" y="2681"/>
                  </a:cubicBezTo>
                  <a:cubicBezTo>
                    <a:pt x="1154" y="2681"/>
                    <a:pt x="1952" y="2558"/>
                    <a:pt x="2693" y="2030"/>
                  </a:cubicBezTo>
                  <a:cubicBezTo>
                    <a:pt x="3103" y="1542"/>
                    <a:pt x="3103" y="820"/>
                    <a:pt x="3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56"/>
            <p:cNvSpPr/>
            <p:nvPr/>
          </p:nvSpPr>
          <p:spPr>
            <a:xfrm>
              <a:off x="2370812" y="1627262"/>
              <a:ext cx="168986" cy="342782"/>
            </a:xfrm>
            <a:custGeom>
              <a:avLst/>
              <a:gdLst/>
              <a:ahLst/>
              <a:cxnLst/>
              <a:rect l="l" t="t" r="r" b="b"/>
              <a:pathLst>
                <a:path w="5445" h="11045" extrusionOk="0">
                  <a:moveTo>
                    <a:pt x="1464" y="1"/>
                  </a:moveTo>
                  <a:cubicBezTo>
                    <a:pt x="645" y="489"/>
                    <a:pt x="1" y="7552"/>
                    <a:pt x="2264" y="11044"/>
                  </a:cubicBezTo>
                  <a:cubicBezTo>
                    <a:pt x="3240" y="9679"/>
                    <a:pt x="4313" y="8371"/>
                    <a:pt x="5444" y="7142"/>
                  </a:cubicBezTo>
                  <a:cubicBezTo>
                    <a:pt x="4391" y="3415"/>
                    <a:pt x="1464" y="1"/>
                    <a:pt x="1464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56"/>
            <p:cNvSpPr/>
            <p:nvPr/>
          </p:nvSpPr>
          <p:spPr>
            <a:xfrm>
              <a:off x="2405943" y="2767519"/>
              <a:ext cx="70884" cy="40594"/>
            </a:xfrm>
            <a:custGeom>
              <a:avLst/>
              <a:gdLst/>
              <a:ahLst/>
              <a:cxnLst/>
              <a:rect l="l" t="t" r="r" b="b"/>
              <a:pathLst>
                <a:path w="2284" h="1308" extrusionOk="0">
                  <a:moveTo>
                    <a:pt x="898" y="0"/>
                  </a:moveTo>
                  <a:cubicBezTo>
                    <a:pt x="644" y="254"/>
                    <a:pt x="332" y="488"/>
                    <a:pt x="0" y="820"/>
                  </a:cubicBezTo>
                  <a:cubicBezTo>
                    <a:pt x="0" y="820"/>
                    <a:pt x="332" y="976"/>
                    <a:pt x="976" y="1308"/>
                  </a:cubicBezTo>
                  <a:cubicBezTo>
                    <a:pt x="1386" y="1230"/>
                    <a:pt x="1795" y="1054"/>
                    <a:pt x="2030" y="898"/>
                  </a:cubicBezTo>
                  <a:lnTo>
                    <a:pt x="2283" y="644"/>
                  </a:lnTo>
                  <a:cubicBezTo>
                    <a:pt x="1542" y="410"/>
                    <a:pt x="1054" y="156"/>
                    <a:pt x="8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6"/>
            <p:cNvSpPr/>
            <p:nvPr/>
          </p:nvSpPr>
          <p:spPr>
            <a:xfrm>
              <a:off x="2239409" y="2757216"/>
              <a:ext cx="174448" cy="211969"/>
            </a:xfrm>
            <a:custGeom>
              <a:avLst/>
              <a:gdLst/>
              <a:ahLst/>
              <a:cxnLst/>
              <a:rect l="l" t="t" r="r" b="b"/>
              <a:pathLst>
                <a:path w="5621" h="6830" extrusionOk="0">
                  <a:moveTo>
                    <a:pt x="1" y="1"/>
                  </a:moveTo>
                  <a:cubicBezTo>
                    <a:pt x="1" y="1"/>
                    <a:pt x="566" y="2537"/>
                    <a:pt x="410" y="5210"/>
                  </a:cubicBezTo>
                  <a:cubicBezTo>
                    <a:pt x="645" y="5288"/>
                    <a:pt x="976" y="5366"/>
                    <a:pt x="1308" y="5542"/>
                  </a:cubicBezTo>
                  <a:cubicBezTo>
                    <a:pt x="2518" y="5952"/>
                    <a:pt x="3747" y="6439"/>
                    <a:pt x="5035" y="6830"/>
                  </a:cubicBezTo>
                  <a:cubicBezTo>
                    <a:pt x="5620" y="4000"/>
                    <a:pt x="5035" y="1562"/>
                    <a:pt x="5035" y="1562"/>
                  </a:cubicBezTo>
                  <a:lnTo>
                    <a:pt x="4957" y="1562"/>
                  </a:lnTo>
                  <a:cubicBezTo>
                    <a:pt x="3571" y="1308"/>
                    <a:pt x="1874" y="48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6"/>
            <p:cNvSpPr/>
            <p:nvPr/>
          </p:nvSpPr>
          <p:spPr>
            <a:xfrm>
              <a:off x="2191584" y="3080569"/>
              <a:ext cx="191983" cy="267956"/>
            </a:xfrm>
            <a:custGeom>
              <a:avLst/>
              <a:gdLst/>
              <a:ahLst/>
              <a:cxnLst/>
              <a:rect l="l" t="t" r="r" b="b"/>
              <a:pathLst>
                <a:path w="6186" h="8634" extrusionOk="0">
                  <a:moveTo>
                    <a:pt x="5698" y="1"/>
                  </a:moveTo>
                  <a:cubicBezTo>
                    <a:pt x="4956" y="157"/>
                    <a:pt x="4137" y="313"/>
                    <a:pt x="3259" y="567"/>
                  </a:cubicBezTo>
                  <a:cubicBezTo>
                    <a:pt x="3259" y="567"/>
                    <a:pt x="976" y="3825"/>
                    <a:pt x="234" y="7630"/>
                  </a:cubicBezTo>
                  <a:lnTo>
                    <a:pt x="0" y="7727"/>
                  </a:lnTo>
                  <a:cubicBezTo>
                    <a:pt x="654" y="8367"/>
                    <a:pt x="1648" y="8634"/>
                    <a:pt x="2864" y="8634"/>
                  </a:cubicBezTo>
                  <a:cubicBezTo>
                    <a:pt x="3318" y="8634"/>
                    <a:pt x="3803" y="8596"/>
                    <a:pt x="4312" y="8527"/>
                  </a:cubicBezTo>
                  <a:cubicBezTo>
                    <a:pt x="4878" y="8449"/>
                    <a:pt x="5522" y="8293"/>
                    <a:pt x="6185" y="8118"/>
                  </a:cubicBezTo>
                  <a:cubicBezTo>
                    <a:pt x="5112" y="4391"/>
                    <a:pt x="5698" y="157"/>
                    <a:pt x="5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56"/>
            <p:cNvSpPr/>
            <p:nvPr/>
          </p:nvSpPr>
          <p:spPr>
            <a:xfrm>
              <a:off x="2060182" y="2743002"/>
              <a:ext cx="196824" cy="175937"/>
            </a:xfrm>
            <a:custGeom>
              <a:avLst/>
              <a:gdLst/>
              <a:ahLst/>
              <a:cxnLst/>
              <a:rect l="l" t="t" r="r" b="b"/>
              <a:pathLst>
                <a:path w="6342" h="5669" extrusionOk="0">
                  <a:moveTo>
                    <a:pt x="2644" y="1"/>
                  </a:moveTo>
                  <a:cubicBezTo>
                    <a:pt x="1768" y="1"/>
                    <a:pt x="884" y="132"/>
                    <a:pt x="0" y="459"/>
                  </a:cubicBezTo>
                  <a:cubicBezTo>
                    <a:pt x="0" y="459"/>
                    <a:pt x="2439" y="3307"/>
                    <a:pt x="3103" y="5668"/>
                  </a:cubicBezTo>
                  <a:cubicBezTo>
                    <a:pt x="3505" y="5516"/>
                    <a:pt x="3947" y="5454"/>
                    <a:pt x="4418" y="5454"/>
                  </a:cubicBezTo>
                  <a:cubicBezTo>
                    <a:pt x="4975" y="5454"/>
                    <a:pt x="5572" y="5541"/>
                    <a:pt x="6185" y="5668"/>
                  </a:cubicBezTo>
                  <a:cubicBezTo>
                    <a:pt x="6341" y="2995"/>
                    <a:pt x="5776" y="459"/>
                    <a:pt x="5776" y="459"/>
                  </a:cubicBezTo>
                  <a:cubicBezTo>
                    <a:pt x="4751" y="192"/>
                    <a:pt x="3703" y="1"/>
                    <a:pt x="2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56"/>
            <p:cNvSpPr/>
            <p:nvPr/>
          </p:nvSpPr>
          <p:spPr>
            <a:xfrm>
              <a:off x="1893648" y="2757216"/>
              <a:ext cx="262835" cy="285243"/>
            </a:xfrm>
            <a:custGeom>
              <a:avLst/>
              <a:gdLst/>
              <a:ahLst/>
              <a:cxnLst/>
              <a:rect l="l" t="t" r="r" b="b"/>
              <a:pathLst>
                <a:path w="8469" h="9191" extrusionOk="0">
                  <a:moveTo>
                    <a:pt x="5366" y="1"/>
                  </a:moveTo>
                  <a:cubicBezTo>
                    <a:pt x="4800" y="176"/>
                    <a:pt x="4234" y="488"/>
                    <a:pt x="3669" y="898"/>
                  </a:cubicBezTo>
                  <a:cubicBezTo>
                    <a:pt x="1542" y="2283"/>
                    <a:pt x="488" y="4157"/>
                    <a:pt x="0" y="5854"/>
                  </a:cubicBezTo>
                  <a:cubicBezTo>
                    <a:pt x="0" y="5854"/>
                    <a:pt x="2693" y="6927"/>
                    <a:pt x="6030" y="9191"/>
                  </a:cubicBezTo>
                  <a:cubicBezTo>
                    <a:pt x="6186" y="7727"/>
                    <a:pt x="6673" y="6186"/>
                    <a:pt x="8137" y="5366"/>
                  </a:cubicBezTo>
                  <a:cubicBezTo>
                    <a:pt x="8215" y="5366"/>
                    <a:pt x="8293" y="5288"/>
                    <a:pt x="8469" y="5210"/>
                  </a:cubicBezTo>
                  <a:cubicBezTo>
                    <a:pt x="7805" y="2849"/>
                    <a:pt x="5366" y="1"/>
                    <a:pt x="5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56"/>
            <p:cNvSpPr/>
            <p:nvPr/>
          </p:nvSpPr>
          <p:spPr>
            <a:xfrm>
              <a:off x="1871241" y="2938895"/>
              <a:ext cx="219231" cy="231707"/>
            </a:xfrm>
            <a:custGeom>
              <a:avLst/>
              <a:gdLst/>
              <a:ahLst/>
              <a:cxnLst/>
              <a:rect l="l" t="t" r="r" b="b"/>
              <a:pathLst>
                <a:path w="7064" h="7466" extrusionOk="0">
                  <a:moveTo>
                    <a:pt x="722" y="0"/>
                  </a:moveTo>
                  <a:cubicBezTo>
                    <a:pt x="0" y="2537"/>
                    <a:pt x="410" y="4722"/>
                    <a:pt x="410" y="4722"/>
                  </a:cubicBezTo>
                  <a:cubicBezTo>
                    <a:pt x="410" y="4722"/>
                    <a:pt x="5527" y="7465"/>
                    <a:pt x="6647" y="7465"/>
                  </a:cubicBezTo>
                  <a:cubicBezTo>
                    <a:pt x="6732" y="7465"/>
                    <a:pt x="6795" y="7449"/>
                    <a:pt x="6830" y="7415"/>
                  </a:cubicBezTo>
                  <a:cubicBezTo>
                    <a:pt x="7064" y="7161"/>
                    <a:pt x="6576" y="5288"/>
                    <a:pt x="6752" y="3337"/>
                  </a:cubicBezTo>
                  <a:cubicBezTo>
                    <a:pt x="3415" y="1073"/>
                    <a:pt x="722" y="0"/>
                    <a:pt x="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56"/>
            <p:cNvSpPr/>
            <p:nvPr/>
          </p:nvSpPr>
          <p:spPr>
            <a:xfrm>
              <a:off x="2754125" y="2695580"/>
              <a:ext cx="272518" cy="160358"/>
            </a:xfrm>
            <a:custGeom>
              <a:avLst/>
              <a:gdLst/>
              <a:ahLst/>
              <a:cxnLst/>
              <a:rect l="l" t="t" r="r" b="b"/>
              <a:pathLst>
                <a:path w="8781" h="5167" extrusionOk="0">
                  <a:moveTo>
                    <a:pt x="7240" y="1987"/>
                  </a:moveTo>
                  <a:cubicBezTo>
                    <a:pt x="7318" y="1987"/>
                    <a:pt x="7318" y="2084"/>
                    <a:pt x="7318" y="2084"/>
                  </a:cubicBezTo>
                  <a:cubicBezTo>
                    <a:pt x="7318" y="2084"/>
                    <a:pt x="7318" y="2162"/>
                    <a:pt x="7396" y="2162"/>
                  </a:cubicBezTo>
                  <a:cubicBezTo>
                    <a:pt x="7396" y="2396"/>
                    <a:pt x="7240" y="2728"/>
                    <a:pt x="7161" y="2962"/>
                  </a:cubicBezTo>
                  <a:cubicBezTo>
                    <a:pt x="7002" y="3270"/>
                    <a:pt x="6819" y="3577"/>
                    <a:pt x="6622" y="3865"/>
                  </a:cubicBezTo>
                  <a:lnTo>
                    <a:pt x="6622" y="3865"/>
                  </a:lnTo>
                  <a:cubicBezTo>
                    <a:pt x="6392" y="3935"/>
                    <a:pt x="6162" y="4035"/>
                    <a:pt x="5932" y="4191"/>
                  </a:cubicBezTo>
                  <a:cubicBezTo>
                    <a:pt x="5880" y="4244"/>
                    <a:pt x="5791" y="4297"/>
                    <a:pt x="5716" y="4349"/>
                  </a:cubicBezTo>
                  <a:lnTo>
                    <a:pt x="5716" y="4349"/>
                  </a:lnTo>
                  <a:cubicBezTo>
                    <a:pt x="5751" y="4236"/>
                    <a:pt x="5776" y="4123"/>
                    <a:pt x="5776" y="4035"/>
                  </a:cubicBezTo>
                  <a:cubicBezTo>
                    <a:pt x="5854" y="3704"/>
                    <a:pt x="5932" y="3372"/>
                    <a:pt x="5932" y="2962"/>
                  </a:cubicBezTo>
                  <a:cubicBezTo>
                    <a:pt x="5946" y="2838"/>
                    <a:pt x="5960" y="2713"/>
                    <a:pt x="5972" y="2588"/>
                  </a:cubicBezTo>
                  <a:lnTo>
                    <a:pt x="5972" y="2588"/>
                  </a:lnTo>
                  <a:cubicBezTo>
                    <a:pt x="6225" y="2374"/>
                    <a:pt x="6515" y="2214"/>
                    <a:pt x="6830" y="2084"/>
                  </a:cubicBezTo>
                  <a:cubicBezTo>
                    <a:pt x="6986" y="1987"/>
                    <a:pt x="7161" y="1987"/>
                    <a:pt x="7240" y="1987"/>
                  </a:cubicBezTo>
                  <a:close/>
                  <a:moveTo>
                    <a:pt x="5776" y="4679"/>
                  </a:moveTo>
                  <a:cubicBezTo>
                    <a:pt x="5776" y="4679"/>
                    <a:pt x="5802" y="4679"/>
                    <a:pt x="5824" y="4694"/>
                  </a:cubicBezTo>
                  <a:lnTo>
                    <a:pt x="5824" y="4694"/>
                  </a:lnTo>
                  <a:cubicBezTo>
                    <a:pt x="5822" y="4695"/>
                    <a:pt x="5819" y="4695"/>
                    <a:pt x="5817" y="4695"/>
                  </a:cubicBezTo>
                  <a:cubicBezTo>
                    <a:pt x="5801" y="4695"/>
                    <a:pt x="5787" y="4690"/>
                    <a:pt x="5776" y="4679"/>
                  </a:cubicBezTo>
                  <a:close/>
                  <a:moveTo>
                    <a:pt x="8293" y="4035"/>
                  </a:moveTo>
                  <a:cubicBezTo>
                    <a:pt x="8335" y="4035"/>
                    <a:pt x="8376" y="4058"/>
                    <a:pt x="8406" y="4078"/>
                  </a:cubicBezTo>
                  <a:lnTo>
                    <a:pt x="8406" y="4078"/>
                  </a:lnTo>
                  <a:lnTo>
                    <a:pt x="8371" y="4113"/>
                  </a:lnTo>
                  <a:cubicBezTo>
                    <a:pt x="8371" y="4113"/>
                    <a:pt x="8293" y="4191"/>
                    <a:pt x="8215" y="4191"/>
                  </a:cubicBezTo>
                  <a:cubicBezTo>
                    <a:pt x="8059" y="4269"/>
                    <a:pt x="7883" y="4347"/>
                    <a:pt x="7805" y="4426"/>
                  </a:cubicBezTo>
                  <a:cubicBezTo>
                    <a:pt x="7317" y="4644"/>
                    <a:pt x="6829" y="4733"/>
                    <a:pt x="6491" y="4753"/>
                  </a:cubicBezTo>
                  <a:lnTo>
                    <a:pt x="6491" y="4753"/>
                  </a:lnTo>
                  <a:cubicBezTo>
                    <a:pt x="6529" y="4728"/>
                    <a:pt x="6565" y="4704"/>
                    <a:pt x="6596" y="4679"/>
                  </a:cubicBezTo>
                  <a:cubicBezTo>
                    <a:pt x="6737" y="4503"/>
                    <a:pt x="6860" y="4327"/>
                    <a:pt x="6971" y="4147"/>
                  </a:cubicBezTo>
                  <a:lnTo>
                    <a:pt x="6971" y="4147"/>
                  </a:lnTo>
                  <a:cubicBezTo>
                    <a:pt x="7111" y="4100"/>
                    <a:pt x="7252" y="4063"/>
                    <a:pt x="7396" y="4035"/>
                  </a:cubicBezTo>
                  <a:close/>
                  <a:moveTo>
                    <a:pt x="2034" y="2985"/>
                  </a:moveTo>
                  <a:cubicBezTo>
                    <a:pt x="2239" y="3211"/>
                    <a:pt x="2431" y="3446"/>
                    <a:pt x="2596" y="3704"/>
                  </a:cubicBezTo>
                  <a:cubicBezTo>
                    <a:pt x="2771" y="3938"/>
                    <a:pt x="2927" y="4191"/>
                    <a:pt x="3084" y="4426"/>
                  </a:cubicBezTo>
                  <a:cubicBezTo>
                    <a:pt x="3162" y="4567"/>
                    <a:pt x="3228" y="4646"/>
                    <a:pt x="3251" y="4753"/>
                  </a:cubicBezTo>
                  <a:lnTo>
                    <a:pt x="3251" y="4753"/>
                  </a:lnTo>
                  <a:cubicBezTo>
                    <a:pt x="3210" y="4745"/>
                    <a:pt x="3181" y="4727"/>
                    <a:pt x="3181" y="4679"/>
                  </a:cubicBezTo>
                  <a:cubicBezTo>
                    <a:pt x="2693" y="4347"/>
                    <a:pt x="2362" y="3782"/>
                    <a:pt x="2108" y="3216"/>
                  </a:cubicBezTo>
                  <a:cubicBezTo>
                    <a:pt x="2080" y="3139"/>
                    <a:pt x="2055" y="3062"/>
                    <a:pt x="2034" y="2985"/>
                  </a:cubicBezTo>
                  <a:close/>
                  <a:moveTo>
                    <a:pt x="3930" y="2529"/>
                  </a:moveTo>
                  <a:lnTo>
                    <a:pt x="3930" y="2529"/>
                  </a:lnTo>
                  <a:cubicBezTo>
                    <a:pt x="3948" y="2596"/>
                    <a:pt x="3965" y="2663"/>
                    <a:pt x="3981" y="2728"/>
                  </a:cubicBezTo>
                  <a:cubicBezTo>
                    <a:pt x="4059" y="3060"/>
                    <a:pt x="4157" y="3372"/>
                    <a:pt x="4235" y="3782"/>
                  </a:cubicBezTo>
                  <a:lnTo>
                    <a:pt x="4235" y="4269"/>
                  </a:lnTo>
                  <a:lnTo>
                    <a:pt x="4235" y="4757"/>
                  </a:lnTo>
                  <a:cubicBezTo>
                    <a:pt x="4157" y="4757"/>
                    <a:pt x="4157" y="4757"/>
                    <a:pt x="4235" y="4679"/>
                  </a:cubicBezTo>
                  <a:cubicBezTo>
                    <a:pt x="4235" y="4679"/>
                    <a:pt x="4157" y="4679"/>
                    <a:pt x="4157" y="4601"/>
                  </a:cubicBezTo>
                  <a:cubicBezTo>
                    <a:pt x="4059" y="4426"/>
                    <a:pt x="3981" y="4269"/>
                    <a:pt x="3981" y="4113"/>
                  </a:cubicBezTo>
                  <a:cubicBezTo>
                    <a:pt x="3903" y="3782"/>
                    <a:pt x="3903" y="3450"/>
                    <a:pt x="3903" y="3060"/>
                  </a:cubicBezTo>
                  <a:cubicBezTo>
                    <a:pt x="3903" y="2881"/>
                    <a:pt x="3912" y="2704"/>
                    <a:pt x="3930" y="2529"/>
                  </a:cubicBezTo>
                  <a:close/>
                  <a:moveTo>
                    <a:pt x="5519" y="3097"/>
                  </a:moveTo>
                  <a:cubicBezTo>
                    <a:pt x="5503" y="3383"/>
                    <a:pt x="5444" y="3668"/>
                    <a:pt x="5444" y="3938"/>
                  </a:cubicBezTo>
                  <a:cubicBezTo>
                    <a:pt x="5366" y="4113"/>
                    <a:pt x="5366" y="4269"/>
                    <a:pt x="5288" y="4426"/>
                  </a:cubicBezTo>
                  <a:cubicBezTo>
                    <a:pt x="5288" y="4523"/>
                    <a:pt x="5210" y="4601"/>
                    <a:pt x="5210" y="4679"/>
                  </a:cubicBezTo>
                  <a:lnTo>
                    <a:pt x="5132" y="4757"/>
                  </a:lnTo>
                  <a:lnTo>
                    <a:pt x="5132" y="4679"/>
                  </a:lnTo>
                  <a:cubicBezTo>
                    <a:pt x="5132" y="4679"/>
                    <a:pt x="5035" y="4601"/>
                    <a:pt x="5035" y="4523"/>
                  </a:cubicBezTo>
                  <a:cubicBezTo>
                    <a:pt x="5035" y="4347"/>
                    <a:pt x="5035" y="4269"/>
                    <a:pt x="5132" y="4113"/>
                  </a:cubicBezTo>
                  <a:cubicBezTo>
                    <a:pt x="5132" y="3782"/>
                    <a:pt x="5288" y="3450"/>
                    <a:pt x="5444" y="3216"/>
                  </a:cubicBezTo>
                  <a:cubicBezTo>
                    <a:pt x="5468" y="3175"/>
                    <a:pt x="5493" y="3135"/>
                    <a:pt x="5519" y="3097"/>
                  </a:cubicBezTo>
                  <a:close/>
                  <a:moveTo>
                    <a:pt x="491" y="1796"/>
                  </a:moveTo>
                  <a:cubicBezTo>
                    <a:pt x="514" y="1796"/>
                    <a:pt x="540" y="1804"/>
                    <a:pt x="566" y="1830"/>
                  </a:cubicBezTo>
                  <a:cubicBezTo>
                    <a:pt x="645" y="1830"/>
                    <a:pt x="820" y="1909"/>
                    <a:pt x="898" y="1909"/>
                  </a:cubicBezTo>
                  <a:cubicBezTo>
                    <a:pt x="1054" y="2084"/>
                    <a:pt x="1308" y="2240"/>
                    <a:pt x="1464" y="2396"/>
                  </a:cubicBezTo>
                  <a:cubicBezTo>
                    <a:pt x="1537" y="2470"/>
                    <a:pt x="1611" y="2543"/>
                    <a:pt x="1684" y="2617"/>
                  </a:cubicBezTo>
                  <a:lnTo>
                    <a:pt x="1684" y="2617"/>
                  </a:lnTo>
                  <a:cubicBezTo>
                    <a:pt x="1723" y="2851"/>
                    <a:pt x="1789" y="3078"/>
                    <a:pt x="1874" y="3294"/>
                  </a:cubicBezTo>
                  <a:cubicBezTo>
                    <a:pt x="2088" y="3883"/>
                    <a:pt x="2383" y="4422"/>
                    <a:pt x="2865" y="4809"/>
                  </a:cubicBezTo>
                  <a:lnTo>
                    <a:pt x="2865" y="4809"/>
                  </a:lnTo>
                  <a:cubicBezTo>
                    <a:pt x="2599" y="4747"/>
                    <a:pt x="2290" y="4663"/>
                    <a:pt x="1952" y="4523"/>
                  </a:cubicBezTo>
                  <a:cubicBezTo>
                    <a:pt x="1620" y="4426"/>
                    <a:pt x="1308" y="4269"/>
                    <a:pt x="1054" y="4035"/>
                  </a:cubicBezTo>
                  <a:cubicBezTo>
                    <a:pt x="742" y="3782"/>
                    <a:pt x="488" y="3548"/>
                    <a:pt x="410" y="3138"/>
                  </a:cubicBezTo>
                  <a:cubicBezTo>
                    <a:pt x="332" y="2884"/>
                    <a:pt x="332" y="2728"/>
                    <a:pt x="332" y="2474"/>
                  </a:cubicBezTo>
                  <a:lnTo>
                    <a:pt x="332" y="2162"/>
                  </a:lnTo>
                  <a:cubicBezTo>
                    <a:pt x="332" y="1987"/>
                    <a:pt x="332" y="1909"/>
                    <a:pt x="410" y="1830"/>
                  </a:cubicBezTo>
                  <a:cubicBezTo>
                    <a:pt x="410" y="1830"/>
                    <a:pt x="445" y="1796"/>
                    <a:pt x="491" y="1796"/>
                  </a:cubicBezTo>
                  <a:close/>
                  <a:moveTo>
                    <a:pt x="5208" y="1"/>
                  </a:moveTo>
                  <a:cubicBezTo>
                    <a:pt x="5104" y="1"/>
                    <a:pt x="5009" y="35"/>
                    <a:pt x="4957" y="35"/>
                  </a:cubicBezTo>
                  <a:cubicBezTo>
                    <a:pt x="4644" y="289"/>
                    <a:pt x="4391" y="523"/>
                    <a:pt x="4157" y="855"/>
                  </a:cubicBezTo>
                  <a:cubicBezTo>
                    <a:pt x="4092" y="972"/>
                    <a:pt x="4033" y="1088"/>
                    <a:pt x="3980" y="1204"/>
                  </a:cubicBezTo>
                  <a:lnTo>
                    <a:pt x="3980" y="1204"/>
                  </a:lnTo>
                  <a:cubicBezTo>
                    <a:pt x="3864" y="962"/>
                    <a:pt x="3739" y="743"/>
                    <a:pt x="3571" y="523"/>
                  </a:cubicBezTo>
                  <a:cubicBezTo>
                    <a:pt x="3493" y="367"/>
                    <a:pt x="3337" y="211"/>
                    <a:pt x="3181" y="133"/>
                  </a:cubicBezTo>
                  <a:cubicBezTo>
                    <a:pt x="3005" y="35"/>
                    <a:pt x="2927" y="35"/>
                    <a:pt x="2771" y="35"/>
                  </a:cubicBezTo>
                  <a:cubicBezTo>
                    <a:pt x="2596" y="35"/>
                    <a:pt x="2518" y="133"/>
                    <a:pt x="2440" y="211"/>
                  </a:cubicBezTo>
                  <a:cubicBezTo>
                    <a:pt x="2205" y="367"/>
                    <a:pt x="2108" y="523"/>
                    <a:pt x="2030" y="699"/>
                  </a:cubicBezTo>
                  <a:cubicBezTo>
                    <a:pt x="1952" y="855"/>
                    <a:pt x="1874" y="1011"/>
                    <a:pt x="1796" y="1187"/>
                  </a:cubicBezTo>
                  <a:cubicBezTo>
                    <a:pt x="1681" y="1512"/>
                    <a:pt x="1635" y="1841"/>
                    <a:pt x="1641" y="2163"/>
                  </a:cubicBezTo>
                  <a:lnTo>
                    <a:pt x="1641" y="2163"/>
                  </a:lnTo>
                  <a:cubicBezTo>
                    <a:pt x="1430" y="1954"/>
                    <a:pt x="1281" y="1814"/>
                    <a:pt x="1054" y="1674"/>
                  </a:cubicBezTo>
                  <a:cubicBezTo>
                    <a:pt x="898" y="1596"/>
                    <a:pt x="820" y="1499"/>
                    <a:pt x="645" y="1499"/>
                  </a:cubicBezTo>
                  <a:lnTo>
                    <a:pt x="410" y="1499"/>
                  </a:lnTo>
                  <a:cubicBezTo>
                    <a:pt x="332" y="1499"/>
                    <a:pt x="157" y="1596"/>
                    <a:pt x="157" y="1674"/>
                  </a:cubicBezTo>
                  <a:cubicBezTo>
                    <a:pt x="79" y="1830"/>
                    <a:pt x="79" y="1987"/>
                    <a:pt x="1" y="2084"/>
                  </a:cubicBezTo>
                  <a:lnTo>
                    <a:pt x="1" y="2474"/>
                  </a:lnTo>
                  <a:cubicBezTo>
                    <a:pt x="1" y="2728"/>
                    <a:pt x="1" y="2962"/>
                    <a:pt x="79" y="3216"/>
                  </a:cubicBezTo>
                  <a:cubicBezTo>
                    <a:pt x="254" y="3626"/>
                    <a:pt x="566" y="4035"/>
                    <a:pt x="898" y="4269"/>
                  </a:cubicBezTo>
                  <a:cubicBezTo>
                    <a:pt x="1230" y="4523"/>
                    <a:pt x="1542" y="4679"/>
                    <a:pt x="1874" y="4757"/>
                  </a:cubicBezTo>
                  <a:cubicBezTo>
                    <a:pt x="2440" y="5011"/>
                    <a:pt x="2927" y="5089"/>
                    <a:pt x="3337" y="5089"/>
                  </a:cubicBezTo>
                  <a:cubicBezTo>
                    <a:pt x="3669" y="5167"/>
                    <a:pt x="3825" y="5167"/>
                    <a:pt x="3825" y="5167"/>
                  </a:cubicBezTo>
                  <a:cubicBezTo>
                    <a:pt x="3903" y="5167"/>
                    <a:pt x="3903" y="5089"/>
                    <a:pt x="3903" y="5089"/>
                  </a:cubicBezTo>
                  <a:cubicBezTo>
                    <a:pt x="3903" y="5011"/>
                    <a:pt x="3903" y="5011"/>
                    <a:pt x="3825" y="4913"/>
                  </a:cubicBezTo>
                  <a:lnTo>
                    <a:pt x="3518" y="4913"/>
                  </a:lnTo>
                  <a:cubicBezTo>
                    <a:pt x="3540" y="4866"/>
                    <a:pt x="3571" y="4835"/>
                    <a:pt x="3571" y="4835"/>
                  </a:cubicBezTo>
                  <a:cubicBezTo>
                    <a:pt x="3571" y="4835"/>
                    <a:pt x="3571" y="4757"/>
                    <a:pt x="3493" y="4757"/>
                  </a:cubicBezTo>
                  <a:cubicBezTo>
                    <a:pt x="3493" y="4601"/>
                    <a:pt x="3415" y="4426"/>
                    <a:pt x="3337" y="4269"/>
                  </a:cubicBezTo>
                  <a:cubicBezTo>
                    <a:pt x="3181" y="4035"/>
                    <a:pt x="3005" y="3782"/>
                    <a:pt x="2849" y="3548"/>
                  </a:cubicBezTo>
                  <a:cubicBezTo>
                    <a:pt x="2522" y="3158"/>
                    <a:pt x="2244" y="2767"/>
                    <a:pt x="1946" y="2457"/>
                  </a:cubicBezTo>
                  <a:lnTo>
                    <a:pt x="1946" y="2457"/>
                  </a:lnTo>
                  <a:cubicBezTo>
                    <a:pt x="1925" y="2067"/>
                    <a:pt x="2004" y="1687"/>
                    <a:pt x="2205" y="1343"/>
                  </a:cubicBezTo>
                  <a:cubicBezTo>
                    <a:pt x="2205" y="1187"/>
                    <a:pt x="2284" y="1011"/>
                    <a:pt x="2362" y="855"/>
                  </a:cubicBezTo>
                  <a:cubicBezTo>
                    <a:pt x="2518" y="777"/>
                    <a:pt x="2596" y="621"/>
                    <a:pt x="2693" y="621"/>
                  </a:cubicBezTo>
                  <a:cubicBezTo>
                    <a:pt x="2771" y="523"/>
                    <a:pt x="2849" y="523"/>
                    <a:pt x="2927" y="523"/>
                  </a:cubicBezTo>
                  <a:cubicBezTo>
                    <a:pt x="3005" y="621"/>
                    <a:pt x="3181" y="699"/>
                    <a:pt x="3259" y="855"/>
                  </a:cubicBezTo>
                  <a:cubicBezTo>
                    <a:pt x="3438" y="1135"/>
                    <a:pt x="3598" y="1498"/>
                    <a:pt x="3731" y="1879"/>
                  </a:cubicBezTo>
                  <a:lnTo>
                    <a:pt x="3731" y="1879"/>
                  </a:lnTo>
                  <a:cubicBezTo>
                    <a:pt x="3622" y="2271"/>
                    <a:pt x="3571" y="2663"/>
                    <a:pt x="3571" y="3060"/>
                  </a:cubicBezTo>
                  <a:lnTo>
                    <a:pt x="3571" y="4191"/>
                  </a:lnTo>
                  <a:cubicBezTo>
                    <a:pt x="3669" y="4347"/>
                    <a:pt x="3669" y="4601"/>
                    <a:pt x="3747" y="4757"/>
                  </a:cubicBezTo>
                  <a:cubicBezTo>
                    <a:pt x="3825" y="4835"/>
                    <a:pt x="3903" y="5011"/>
                    <a:pt x="4059" y="5089"/>
                  </a:cubicBezTo>
                  <a:lnTo>
                    <a:pt x="4313" y="5089"/>
                  </a:lnTo>
                  <a:cubicBezTo>
                    <a:pt x="4391" y="5089"/>
                    <a:pt x="4469" y="5011"/>
                    <a:pt x="4547" y="4913"/>
                  </a:cubicBezTo>
                  <a:cubicBezTo>
                    <a:pt x="4644" y="4679"/>
                    <a:pt x="4644" y="4523"/>
                    <a:pt x="4644" y="4269"/>
                  </a:cubicBezTo>
                  <a:lnTo>
                    <a:pt x="4644" y="3704"/>
                  </a:lnTo>
                  <a:cubicBezTo>
                    <a:pt x="4547" y="3372"/>
                    <a:pt x="4469" y="2962"/>
                    <a:pt x="4391" y="2650"/>
                  </a:cubicBezTo>
                  <a:cubicBezTo>
                    <a:pt x="4313" y="2240"/>
                    <a:pt x="4235" y="1909"/>
                    <a:pt x="4157" y="1596"/>
                  </a:cubicBezTo>
                  <a:cubicBezTo>
                    <a:pt x="4152" y="1585"/>
                    <a:pt x="4147" y="1574"/>
                    <a:pt x="4142" y="1563"/>
                  </a:cubicBezTo>
                  <a:lnTo>
                    <a:pt x="4142" y="1563"/>
                  </a:lnTo>
                  <a:cubicBezTo>
                    <a:pt x="4210" y="1369"/>
                    <a:pt x="4293" y="1184"/>
                    <a:pt x="4391" y="1011"/>
                  </a:cubicBezTo>
                  <a:cubicBezTo>
                    <a:pt x="4469" y="855"/>
                    <a:pt x="4547" y="699"/>
                    <a:pt x="4723" y="621"/>
                  </a:cubicBezTo>
                  <a:cubicBezTo>
                    <a:pt x="4801" y="445"/>
                    <a:pt x="4957" y="367"/>
                    <a:pt x="5035" y="289"/>
                  </a:cubicBezTo>
                  <a:cubicBezTo>
                    <a:pt x="5070" y="281"/>
                    <a:pt x="5102" y="277"/>
                    <a:pt x="5131" y="277"/>
                  </a:cubicBezTo>
                  <a:cubicBezTo>
                    <a:pt x="5383" y="277"/>
                    <a:pt x="5453" y="558"/>
                    <a:pt x="5522" y="855"/>
                  </a:cubicBezTo>
                  <a:cubicBezTo>
                    <a:pt x="5604" y="1394"/>
                    <a:pt x="5617" y="2001"/>
                    <a:pt x="5562" y="2608"/>
                  </a:cubicBezTo>
                  <a:lnTo>
                    <a:pt x="5562" y="2608"/>
                  </a:lnTo>
                  <a:cubicBezTo>
                    <a:pt x="5438" y="2749"/>
                    <a:pt x="5321" y="2901"/>
                    <a:pt x="5210" y="3060"/>
                  </a:cubicBezTo>
                  <a:cubicBezTo>
                    <a:pt x="5035" y="3294"/>
                    <a:pt x="4879" y="3626"/>
                    <a:pt x="4801" y="4035"/>
                  </a:cubicBezTo>
                  <a:cubicBezTo>
                    <a:pt x="4723" y="4191"/>
                    <a:pt x="4723" y="4347"/>
                    <a:pt x="4723" y="4601"/>
                  </a:cubicBezTo>
                  <a:cubicBezTo>
                    <a:pt x="4723" y="4679"/>
                    <a:pt x="4723" y="4757"/>
                    <a:pt x="4801" y="4913"/>
                  </a:cubicBezTo>
                  <a:cubicBezTo>
                    <a:pt x="4801" y="4913"/>
                    <a:pt x="4879" y="5011"/>
                    <a:pt x="4957" y="5011"/>
                  </a:cubicBezTo>
                  <a:cubicBezTo>
                    <a:pt x="4957" y="5089"/>
                    <a:pt x="5035" y="5089"/>
                    <a:pt x="5035" y="5089"/>
                  </a:cubicBezTo>
                  <a:lnTo>
                    <a:pt x="5288" y="5089"/>
                  </a:lnTo>
                  <a:lnTo>
                    <a:pt x="5366" y="5011"/>
                  </a:lnTo>
                  <a:lnTo>
                    <a:pt x="5489" y="4873"/>
                  </a:lnTo>
                  <a:lnTo>
                    <a:pt x="5489" y="4873"/>
                  </a:lnTo>
                  <a:cubicBezTo>
                    <a:pt x="5498" y="4887"/>
                    <a:pt x="5509" y="4900"/>
                    <a:pt x="5522" y="4913"/>
                  </a:cubicBezTo>
                  <a:cubicBezTo>
                    <a:pt x="5522" y="5089"/>
                    <a:pt x="5620" y="5089"/>
                    <a:pt x="5698" y="5089"/>
                  </a:cubicBezTo>
                  <a:lnTo>
                    <a:pt x="6010" y="5089"/>
                  </a:lnTo>
                  <a:cubicBezTo>
                    <a:pt x="6072" y="5089"/>
                    <a:pt x="6125" y="5058"/>
                    <a:pt x="6176" y="5011"/>
                  </a:cubicBezTo>
                  <a:lnTo>
                    <a:pt x="6420" y="5011"/>
                  </a:lnTo>
                  <a:cubicBezTo>
                    <a:pt x="6752" y="5011"/>
                    <a:pt x="7240" y="4913"/>
                    <a:pt x="7883" y="4679"/>
                  </a:cubicBezTo>
                  <a:cubicBezTo>
                    <a:pt x="8059" y="4679"/>
                    <a:pt x="8215" y="4601"/>
                    <a:pt x="8371" y="4523"/>
                  </a:cubicBezTo>
                  <a:cubicBezTo>
                    <a:pt x="8449" y="4426"/>
                    <a:pt x="8547" y="4426"/>
                    <a:pt x="8625" y="4347"/>
                  </a:cubicBezTo>
                  <a:cubicBezTo>
                    <a:pt x="8703" y="4269"/>
                    <a:pt x="8703" y="4269"/>
                    <a:pt x="8781" y="4191"/>
                  </a:cubicBezTo>
                  <a:lnTo>
                    <a:pt x="8781" y="4035"/>
                  </a:lnTo>
                  <a:cubicBezTo>
                    <a:pt x="8781" y="3938"/>
                    <a:pt x="8781" y="3938"/>
                    <a:pt x="8703" y="3860"/>
                  </a:cubicBezTo>
                  <a:cubicBezTo>
                    <a:pt x="8703" y="3782"/>
                    <a:pt x="8625" y="3782"/>
                    <a:pt x="8547" y="3704"/>
                  </a:cubicBezTo>
                  <a:lnTo>
                    <a:pt x="8059" y="3704"/>
                  </a:lnTo>
                  <a:cubicBezTo>
                    <a:pt x="7974" y="3678"/>
                    <a:pt x="7892" y="3669"/>
                    <a:pt x="7813" y="3669"/>
                  </a:cubicBezTo>
                  <a:cubicBezTo>
                    <a:pt x="7656" y="3669"/>
                    <a:pt x="7513" y="3704"/>
                    <a:pt x="7396" y="3704"/>
                  </a:cubicBezTo>
                  <a:cubicBezTo>
                    <a:pt x="7331" y="3714"/>
                    <a:pt x="7266" y="3724"/>
                    <a:pt x="7201" y="3735"/>
                  </a:cubicBezTo>
                  <a:lnTo>
                    <a:pt x="7201" y="3735"/>
                  </a:lnTo>
                  <a:cubicBezTo>
                    <a:pt x="7298" y="3544"/>
                    <a:pt x="7387" y="3346"/>
                    <a:pt x="7474" y="3138"/>
                  </a:cubicBezTo>
                  <a:cubicBezTo>
                    <a:pt x="7649" y="2806"/>
                    <a:pt x="7727" y="2572"/>
                    <a:pt x="7727" y="2162"/>
                  </a:cubicBezTo>
                  <a:cubicBezTo>
                    <a:pt x="7727" y="2084"/>
                    <a:pt x="7649" y="1987"/>
                    <a:pt x="7571" y="1830"/>
                  </a:cubicBezTo>
                  <a:cubicBezTo>
                    <a:pt x="7474" y="1752"/>
                    <a:pt x="7396" y="1674"/>
                    <a:pt x="7318" y="1674"/>
                  </a:cubicBezTo>
                  <a:cubicBezTo>
                    <a:pt x="7083" y="1674"/>
                    <a:pt x="6908" y="1752"/>
                    <a:pt x="6752" y="1752"/>
                  </a:cubicBezTo>
                  <a:cubicBezTo>
                    <a:pt x="6477" y="1852"/>
                    <a:pt x="6231" y="1998"/>
                    <a:pt x="6007" y="2179"/>
                  </a:cubicBezTo>
                  <a:lnTo>
                    <a:pt x="6007" y="2179"/>
                  </a:lnTo>
                  <a:cubicBezTo>
                    <a:pt x="6035" y="1710"/>
                    <a:pt x="6017" y="1239"/>
                    <a:pt x="5854" y="777"/>
                  </a:cubicBezTo>
                  <a:cubicBezTo>
                    <a:pt x="5854" y="621"/>
                    <a:pt x="5776" y="445"/>
                    <a:pt x="5620" y="211"/>
                  </a:cubicBezTo>
                  <a:cubicBezTo>
                    <a:pt x="5522" y="133"/>
                    <a:pt x="5444" y="35"/>
                    <a:pt x="5366" y="35"/>
                  </a:cubicBezTo>
                  <a:cubicBezTo>
                    <a:pt x="5314" y="9"/>
                    <a:pt x="5260" y="1"/>
                    <a:pt x="52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56"/>
            <p:cNvSpPr/>
            <p:nvPr/>
          </p:nvSpPr>
          <p:spPr>
            <a:xfrm>
              <a:off x="2898251" y="3141119"/>
              <a:ext cx="251942" cy="277391"/>
            </a:xfrm>
            <a:custGeom>
              <a:avLst/>
              <a:gdLst/>
              <a:ahLst/>
              <a:cxnLst/>
              <a:rect l="l" t="t" r="r" b="b"/>
              <a:pathLst>
                <a:path w="8118" h="8938" extrusionOk="0">
                  <a:moveTo>
                    <a:pt x="157" y="1"/>
                  </a:moveTo>
                  <a:cubicBezTo>
                    <a:pt x="79" y="3572"/>
                    <a:pt x="79" y="7240"/>
                    <a:pt x="0" y="8937"/>
                  </a:cubicBezTo>
                  <a:cubicBezTo>
                    <a:pt x="3805" y="8937"/>
                    <a:pt x="7552" y="8703"/>
                    <a:pt x="7883" y="8040"/>
                  </a:cubicBezTo>
                  <a:cubicBezTo>
                    <a:pt x="8117" y="7474"/>
                    <a:pt x="8117" y="3825"/>
                    <a:pt x="7961" y="1"/>
                  </a:cubicBezTo>
                  <a:lnTo>
                    <a:pt x="7961" y="1"/>
                  </a:lnTo>
                  <a:cubicBezTo>
                    <a:pt x="6859" y="40"/>
                    <a:pt x="5600" y="60"/>
                    <a:pt x="4271" y="60"/>
                  </a:cubicBezTo>
                  <a:cubicBezTo>
                    <a:pt x="2942" y="60"/>
                    <a:pt x="1542" y="40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6"/>
            <p:cNvSpPr/>
            <p:nvPr/>
          </p:nvSpPr>
          <p:spPr>
            <a:xfrm>
              <a:off x="2903093" y="3100556"/>
              <a:ext cx="242259" cy="42425"/>
            </a:xfrm>
            <a:custGeom>
              <a:avLst/>
              <a:gdLst/>
              <a:ahLst/>
              <a:cxnLst/>
              <a:rect l="l" t="t" r="r" b="b"/>
              <a:pathLst>
                <a:path w="7806" h="1367" extrusionOk="0">
                  <a:moveTo>
                    <a:pt x="1" y="1"/>
                  </a:moveTo>
                  <a:lnTo>
                    <a:pt x="1" y="1308"/>
                  </a:lnTo>
                  <a:cubicBezTo>
                    <a:pt x="1386" y="1347"/>
                    <a:pt x="2786" y="1367"/>
                    <a:pt x="4115" y="1367"/>
                  </a:cubicBezTo>
                  <a:cubicBezTo>
                    <a:pt x="5444" y="1367"/>
                    <a:pt x="6703" y="1347"/>
                    <a:pt x="7805" y="1308"/>
                  </a:cubicBezTo>
                  <a:lnTo>
                    <a:pt x="7805" y="79"/>
                  </a:lnTo>
                  <a:cubicBezTo>
                    <a:pt x="5776" y="79"/>
                    <a:pt x="2849" y="7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56"/>
            <p:cNvSpPr/>
            <p:nvPr/>
          </p:nvSpPr>
          <p:spPr>
            <a:xfrm>
              <a:off x="2903093" y="2843214"/>
              <a:ext cx="242259" cy="259794"/>
            </a:xfrm>
            <a:custGeom>
              <a:avLst/>
              <a:gdLst/>
              <a:ahLst/>
              <a:cxnLst/>
              <a:rect l="l" t="t" r="r" b="b"/>
              <a:pathLst>
                <a:path w="7806" h="8371" extrusionOk="0">
                  <a:moveTo>
                    <a:pt x="1" y="0"/>
                  </a:moveTo>
                  <a:lnTo>
                    <a:pt x="1" y="8293"/>
                  </a:lnTo>
                  <a:cubicBezTo>
                    <a:pt x="2849" y="8371"/>
                    <a:pt x="5776" y="8371"/>
                    <a:pt x="7805" y="8371"/>
                  </a:cubicBezTo>
                  <a:cubicBezTo>
                    <a:pt x="7649" y="4312"/>
                    <a:pt x="7396" y="488"/>
                    <a:pt x="7161" y="332"/>
                  </a:cubicBezTo>
                  <a:cubicBezTo>
                    <a:pt x="6908" y="78"/>
                    <a:pt x="349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56"/>
            <p:cNvSpPr/>
            <p:nvPr/>
          </p:nvSpPr>
          <p:spPr>
            <a:xfrm>
              <a:off x="2860109" y="2843214"/>
              <a:ext cx="43015" cy="575296"/>
            </a:xfrm>
            <a:custGeom>
              <a:avLst/>
              <a:gdLst/>
              <a:ahLst/>
              <a:cxnLst/>
              <a:rect l="l" t="t" r="r" b="b"/>
              <a:pathLst>
                <a:path w="1386" h="18537" extrusionOk="0">
                  <a:moveTo>
                    <a:pt x="410" y="0"/>
                  </a:moveTo>
                  <a:cubicBezTo>
                    <a:pt x="410" y="332"/>
                    <a:pt x="254" y="4156"/>
                    <a:pt x="156" y="8293"/>
                  </a:cubicBezTo>
                  <a:lnTo>
                    <a:pt x="156" y="9600"/>
                  </a:lnTo>
                  <a:cubicBezTo>
                    <a:pt x="78" y="13580"/>
                    <a:pt x="0" y="17483"/>
                    <a:pt x="78" y="18536"/>
                  </a:cubicBezTo>
                  <a:lnTo>
                    <a:pt x="1229" y="18536"/>
                  </a:lnTo>
                  <a:cubicBezTo>
                    <a:pt x="1308" y="16839"/>
                    <a:pt x="1308" y="13171"/>
                    <a:pt x="1386" y="9600"/>
                  </a:cubicBezTo>
                  <a:lnTo>
                    <a:pt x="1386" y="8293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56"/>
            <p:cNvSpPr/>
            <p:nvPr/>
          </p:nvSpPr>
          <p:spPr>
            <a:xfrm>
              <a:off x="2622723" y="2843214"/>
              <a:ext cx="250111" cy="257373"/>
            </a:xfrm>
            <a:custGeom>
              <a:avLst/>
              <a:gdLst/>
              <a:ahLst/>
              <a:cxnLst/>
              <a:rect l="l" t="t" r="r" b="b"/>
              <a:pathLst>
                <a:path w="8059" h="8293" extrusionOk="0">
                  <a:moveTo>
                    <a:pt x="8059" y="0"/>
                  </a:moveTo>
                  <a:cubicBezTo>
                    <a:pt x="4566" y="78"/>
                    <a:pt x="1230" y="254"/>
                    <a:pt x="664" y="566"/>
                  </a:cubicBezTo>
                  <a:cubicBezTo>
                    <a:pt x="254" y="820"/>
                    <a:pt x="1" y="4390"/>
                    <a:pt x="1" y="8215"/>
                  </a:cubicBezTo>
                  <a:cubicBezTo>
                    <a:pt x="1" y="8215"/>
                    <a:pt x="3669" y="8293"/>
                    <a:pt x="7805" y="8293"/>
                  </a:cubicBezTo>
                  <a:cubicBezTo>
                    <a:pt x="7903" y="4156"/>
                    <a:pt x="8059" y="332"/>
                    <a:pt x="8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56"/>
            <p:cNvSpPr/>
            <p:nvPr/>
          </p:nvSpPr>
          <p:spPr>
            <a:xfrm>
              <a:off x="2622723" y="3098135"/>
              <a:ext cx="242259" cy="43015"/>
            </a:xfrm>
            <a:custGeom>
              <a:avLst/>
              <a:gdLst/>
              <a:ahLst/>
              <a:cxnLst/>
              <a:rect l="l" t="t" r="r" b="b"/>
              <a:pathLst>
                <a:path w="7806" h="1386" extrusionOk="0">
                  <a:moveTo>
                    <a:pt x="1" y="1"/>
                  </a:moveTo>
                  <a:lnTo>
                    <a:pt x="1" y="1132"/>
                  </a:lnTo>
                  <a:cubicBezTo>
                    <a:pt x="1" y="1132"/>
                    <a:pt x="3591" y="1308"/>
                    <a:pt x="7805" y="1386"/>
                  </a:cubicBezTo>
                  <a:lnTo>
                    <a:pt x="7805" y="79"/>
                  </a:lnTo>
                  <a:cubicBezTo>
                    <a:pt x="3669" y="7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56"/>
            <p:cNvSpPr/>
            <p:nvPr/>
          </p:nvSpPr>
          <p:spPr>
            <a:xfrm>
              <a:off x="2622723" y="3133267"/>
              <a:ext cx="242259" cy="285243"/>
            </a:xfrm>
            <a:custGeom>
              <a:avLst/>
              <a:gdLst/>
              <a:ahLst/>
              <a:cxnLst/>
              <a:rect l="l" t="t" r="r" b="b"/>
              <a:pathLst>
                <a:path w="7806" h="9191" extrusionOk="0">
                  <a:moveTo>
                    <a:pt x="1" y="0"/>
                  </a:moveTo>
                  <a:cubicBezTo>
                    <a:pt x="1" y="4312"/>
                    <a:pt x="254" y="8703"/>
                    <a:pt x="664" y="8859"/>
                  </a:cubicBezTo>
                  <a:cubicBezTo>
                    <a:pt x="1074" y="9034"/>
                    <a:pt x="4313" y="9190"/>
                    <a:pt x="7727" y="9190"/>
                  </a:cubicBezTo>
                  <a:cubicBezTo>
                    <a:pt x="7649" y="8137"/>
                    <a:pt x="7727" y="4234"/>
                    <a:pt x="7805" y="254"/>
                  </a:cubicBezTo>
                  <a:cubicBezTo>
                    <a:pt x="3591" y="17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56"/>
            <p:cNvSpPr/>
            <p:nvPr/>
          </p:nvSpPr>
          <p:spPr>
            <a:xfrm>
              <a:off x="2650592" y="2840793"/>
              <a:ext cx="224693" cy="158682"/>
            </a:xfrm>
            <a:custGeom>
              <a:avLst/>
              <a:gdLst/>
              <a:ahLst/>
              <a:cxnLst/>
              <a:rect l="l" t="t" r="r" b="b"/>
              <a:pathLst>
                <a:path w="7240" h="5113" extrusionOk="0">
                  <a:moveTo>
                    <a:pt x="3314" y="2639"/>
                  </a:moveTo>
                  <a:cubicBezTo>
                    <a:pt x="3328" y="2639"/>
                    <a:pt x="3337" y="2647"/>
                    <a:pt x="3337" y="2673"/>
                  </a:cubicBezTo>
                  <a:lnTo>
                    <a:pt x="3337" y="2771"/>
                  </a:lnTo>
                  <a:lnTo>
                    <a:pt x="3337" y="3005"/>
                  </a:lnTo>
                  <a:cubicBezTo>
                    <a:pt x="3259" y="3161"/>
                    <a:pt x="3259" y="3337"/>
                    <a:pt x="3181" y="3493"/>
                  </a:cubicBezTo>
                  <a:cubicBezTo>
                    <a:pt x="3178" y="3497"/>
                    <a:pt x="3176" y="3501"/>
                    <a:pt x="3174" y="3505"/>
                  </a:cubicBezTo>
                  <a:lnTo>
                    <a:pt x="3174" y="3505"/>
                  </a:lnTo>
                  <a:cubicBezTo>
                    <a:pt x="3147" y="3476"/>
                    <a:pt x="3123" y="3446"/>
                    <a:pt x="3103" y="3415"/>
                  </a:cubicBezTo>
                  <a:cubicBezTo>
                    <a:pt x="2927" y="3259"/>
                    <a:pt x="2927" y="3083"/>
                    <a:pt x="3005" y="2927"/>
                  </a:cubicBezTo>
                  <a:cubicBezTo>
                    <a:pt x="3005" y="2849"/>
                    <a:pt x="3103" y="2771"/>
                    <a:pt x="3181" y="2673"/>
                  </a:cubicBezTo>
                  <a:cubicBezTo>
                    <a:pt x="3233" y="2673"/>
                    <a:pt x="3285" y="2639"/>
                    <a:pt x="3314" y="2639"/>
                  </a:cubicBezTo>
                  <a:close/>
                  <a:moveTo>
                    <a:pt x="7161" y="0"/>
                  </a:moveTo>
                  <a:cubicBezTo>
                    <a:pt x="7161" y="0"/>
                    <a:pt x="7083" y="0"/>
                    <a:pt x="7083" y="78"/>
                  </a:cubicBezTo>
                  <a:cubicBezTo>
                    <a:pt x="7083" y="78"/>
                    <a:pt x="7005" y="234"/>
                    <a:pt x="6829" y="566"/>
                  </a:cubicBezTo>
                  <a:cubicBezTo>
                    <a:pt x="6751" y="898"/>
                    <a:pt x="6517" y="1386"/>
                    <a:pt x="6263" y="1951"/>
                  </a:cubicBezTo>
                  <a:cubicBezTo>
                    <a:pt x="6107" y="2283"/>
                    <a:pt x="5932" y="2517"/>
                    <a:pt x="5776" y="2849"/>
                  </a:cubicBezTo>
                  <a:cubicBezTo>
                    <a:pt x="5698" y="3005"/>
                    <a:pt x="5541" y="3161"/>
                    <a:pt x="5444" y="3259"/>
                  </a:cubicBezTo>
                  <a:cubicBezTo>
                    <a:pt x="5288" y="3415"/>
                    <a:pt x="5132" y="3493"/>
                    <a:pt x="4956" y="3571"/>
                  </a:cubicBezTo>
                  <a:cubicBezTo>
                    <a:pt x="4800" y="3649"/>
                    <a:pt x="4644" y="3746"/>
                    <a:pt x="4468" y="3746"/>
                  </a:cubicBezTo>
                  <a:cubicBezTo>
                    <a:pt x="4358" y="3802"/>
                    <a:pt x="4248" y="3857"/>
                    <a:pt x="4103" y="3857"/>
                  </a:cubicBezTo>
                  <a:cubicBezTo>
                    <a:pt x="4043" y="3857"/>
                    <a:pt x="3977" y="3847"/>
                    <a:pt x="3902" y="3824"/>
                  </a:cubicBezTo>
                  <a:cubicBezTo>
                    <a:pt x="3751" y="3824"/>
                    <a:pt x="3594" y="3783"/>
                    <a:pt x="3455" y="3713"/>
                  </a:cubicBezTo>
                  <a:lnTo>
                    <a:pt x="3455" y="3713"/>
                  </a:lnTo>
                  <a:cubicBezTo>
                    <a:pt x="3468" y="3692"/>
                    <a:pt x="3480" y="3671"/>
                    <a:pt x="3493" y="3649"/>
                  </a:cubicBezTo>
                  <a:cubicBezTo>
                    <a:pt x="3590" y="3493"/>
                    <a:pt x="3668" y="3259"/>
                    <a:pt x="3746" y="3083"/>
                  </a:cubicBezTo>
                  <a:lnTo>
                    <a:pt x="3746" y="2673"/>
                  </a:lnTo>
                  <a:cubicBezTo>
                    <a:pt x="3746" y="2595"/>
                    <a:pt x="3668" y="2517"/>
                    <a:pt x="3668" y="2439"/>
                  </a:cubicBezTo>
                  <a:cubicBezTo>
                    <a:pt x="3590" y="2439"/>
                    <a:pt x="3493" y="2283"/>
                    <a:pt x="3415" y="2283"/>
                  </a:cubicBezTo>
                  <a:cubicBezTo>
                    <a:pt x="3181" y="2283"/>
                    <a:pt x="3103" y="2439"/>
                    <a:pt x="3005" y="2517"/>
                  </a:cubicBezTo>
                  <a:cubicBezTo>
                    <a:pt x="2927" y="2595"/>
                    <a:pt x="2849" y="2673"/>
                    <a:pt x="2771" y="2771"/>
                  </a:cubicBezTo>
                  <a:cubicBezTo>
                    <a:pt x="2693" y="3005"/>
                    <a:pt x="2693" y="3337"/>
                    <a:pt x="2771" y="3493"/>
                  </a:cubicBezTo>
                  <a:cubicBezTo>
                    <a:pt x="2812" y="3626"/>
                    <a:pt x="2874" y="3753"/>
                    <a:pt x="2960" y="3856"/>
                  </a:cubicBezTo>
                  <a:lnTo>
                    <a:pt x="2960" y="3856"/>
                  </a:lnTo>
                  <a:cubicBezTo>
                    <a:pt x="2827" y="4050"/>
                    <a:pt x="2676" y="4232"/>
                    <a:pt x="2517" y="4390"/>
                  </a:cubicBezTo>
                  <a:cubicBezTo>
                    <a:pt x="2283" y="4546"/>
                    <a:pt x="1951" y="4624"/>
                    <a:pt x="1639" y="4624"/>
                  </a:cubicBezTo>
                  <a:cubicBezTo>
                    <a:pt x="1512" y="4673"/>
                    <a:pt x="1366" y="4698"/>
                    <a:pt x="1232" y="4698"/>
                  </a:cubicBezTo>
                  <a:cubicBezTo>
                    <a:pt x="1098" y="4698"/>
                    <a:pt x="976" y="4673"/>
                    <a:pt x="898" y="4624"/>
                  </a:cubicBezTo>
                  <a:cubicBezTo>
                    <a:pt x="664" y="4624"/>
                    <a:pt x="488" y="4546"/>
                    <a:pt x="410" y="4468"/>
                  </a:cubicBezTo>
                  <a:cubicBezTo>
                    <a:pt x="332" y="4312"/>
                    <a:pt x="254" y="4234"/>
                    <a:pt x="254" y="4137"/>
                  </a:cubicBezTo>
                  <a:lnTo>
                    <a:pt x="254" y="3981"/>
                  </a:lnTo>
                  <a:cubicBezTo>
                    <a:pt x="254" y="3903"/>
                    <a:pt x="176" y="3903"/>
                    <a:pt x="176" y="3903"/>
                  </a:cubicBezTo>
                  <a:cubicBezTo>
                    <a:pt x="78" y="3903"/>
                    <a:pt x="78" y="3903"/>
                    <a:pt x="0" y="3981"/>
                  </a:cubicBezTo>
                  <a:lnTo>
                    <a:pt x="0" y="4137"/>
                  </a:lnTo>
                  <a:cubicBezTo>
                    <a:pt x="0" y="4234"/>
                    <a:pt x="0" y="4390"/>
                    <a:pt x="176" y="4624"/>
                  </a:cubicBezTo>
                  <a:cubicBezTo>
                    <a:pt x="254" y="4800"/>
                    <a:pt x="488" y="4956"/>
                    <a:pt x="820" y="5034"/>
                  </a:cubicBezTo>
                  <a:cubicBezTo>
                    <a:pt x="1054" y="5112"/>
                    <a:pt x="1385" y="5112"/>
                    <a:pt x="1717" y="5112"/>
                  </a:cubicBezTo>
                  <a:cubicBezTo>
                    <a:pt x="2029" y="5034"/>
                    <a:pt x="2439" y="4878"/>
                    <a:pt x="2693" y="4624"/>
                  </a:cubicBezTo>
                  <a:cubicBezTo>
                    <a:pt x="2895" y="4473"/>
                    <a:pt x="3073" y="4280"/>
                    <a:pt x="3237" y="4051"/>
                  </a:cubicBezTo>
                  <a:lnTo>
                    <a:pt x="3237" y="4051"/>
                  </a:lnTo>
                  <a:cubicBezTo>
                    <a:pt x="3244" y="4054"/>
                    <a:pt x="3251" y="4056"/>
                    <a:pt x="3259" y="4059"/>
                  </a:cubicBezTo>
                  <a:cubicBezTo>
                    <a:pt x="3415" y="4234"/>
                    <a:pt x="3668" y="4234"/>
                    <a:pt x="3902" y="4234"/>
                  </a:cubicBezTo>
                  <a:cubicBezTo>
                    <a:pt x="3987" y="4260"/>
                    <a:pt x="4069" y="4269"/>
                    <a:pt x="4151" y="4269"/>
                  </a:cubicBezTo>
                  <a:cubicBezTo>
                    <a:pt x="4314" y="4269"/>
                    <a:pt x="4475" y="4234"/>
                    <a:pt x="4644" y="4234"/>
                  </a:cubicBezTo>
                  <a:cubicBezTo>
                    <a:pt x="4800" y="4137"/>
                    <a:pt x="5054" y="4059"/>
                    <a:pt x="5210" y="3903"/>
                  </a:cubicBezTo>
                  <a:cubicBezTo>
                    <a:pt x="5366" y="3746"/>
                    <a:pt x="5541" y="3571"/>
                    <a:pt x="5620" y="3415"/>
                  </a:cubicBezTo>
                  <a:cubicBezTo>
                    <a:pt x="5776" y="3337"/>
                    <a:pt x="5854" y="3161"/>
                    <a:pt x="5932" y="3005"/>
                  </a:cubicBezTo>
                  <a:cubicBezTo>
                    <a:pt x="6185" y="2673"/>
                    <a:pt x="6341" y="2361"/>
                    <a:pt x="6517" y="2107"/>
                  </a:cubicBezTo>
                  <a:cubicBezTo>
                    <a:pt x="6829" y="1542"/>
                    <a:pt x="7005" y="1054"/>
                    <a:pt x="7083" y="644"/>
                  </a:cubicBezTo>
                  <a:cubicBezTo>
                    <a:pt x="7239" y="332"/>
                    <a:pt x="7239" y="78"/>
                    <a:pt x="7239" y="78"/>
                  </a:cubicBezTo>
                  <a:cubicBezTo>
                    <a:pt x="7239" y="78"/>
                    <a:pt x="7239" y="0"/>
                    <a:pt x="71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56"/>
            <p:cNvSpPr/>
            <p:nvPr/>
          </p:nvSpPr>
          <p:spPr>
            <a:xfrm>
              <a:off x="2887948" y="2840793"/>
              <a:ext cx="290084" cy="176837"/>
            </a:xfrm>
            <a:custGeom>
              <a:avLst/>
              <a:gdLst/>
              <a:ahLst/>
              <a:cxnLst/>
              <a:rect l="l" t="t" r="r" b="b"/>
              <a:pathLst>
                <a:path w="9347" h="5698" extrusionOk="0">
                  <a:moveTo>
                    <a:pt x="2440" y="1483"/>
                  </a:moveTo>
                  <a:cubicBezTo>
                    <a:pt x="2459" y="1483"/>
                    <a:pt x="2479" y="1503"/>
                    <a:pt x="2518" y="1542"/>
                  </a:cubicBezTo>
                  <a:cubicBezTo>
                    <a:pt x="2518" y="1620"/>
                    <a:pt x="2596" y="1698"/>
                    <a:pt x="2596" y="1795"/>
                  </a:cubicBezTo>
                  <a:cubicBezTo>
                    <a:pt x="2596" y="1951"/>
                    <a:pt x="2518" y="2185"/>
                    <a:pt x="2362" y="2283"/>
                  </a:cubicBezTo>
                  <a:cubicBezTo>
                    <a:pt x="2356" y="2283"/>
                    <a:pt x="2351" y="2283"/>
                    <a:pt x="2345" y="2284"/>
                  </a:cubicBezTo>
                  <a:lnTo>
                    <a:pt x="2345" y="2284"/>
                  </a:lnTo>
                  <a:cubicBezTo>
                    <a:pt x="2327" y="2120"/>
                    <a:pt x="2309" y="1953"/>
                    <a:pt x="2362" y="1795"/>
                  </a:cubicBezTo>
                  <a:lnTo>
                    <a:pt x="2362" y="1542"/>
                  </a:lnTo>
                  <a:cubicBezTo>
                    <a:pt x="2310" y="1542"/>
                    <a:pt x="2362" y="1507"/>
                    <a:pt x="2379" y="1507"/>
                  </a:cubicBezTo>
                  <a:cubicBezTo>
                    <a:pt x="2388" y="1507"/>
                    <a:pt x="2388" y="1516"/>
                    <a:pt x="2362" y="1542"/>
                  </a:cubicBezTo>
                  <a:cubicBezTo>
                    <a:pt x="2401" y="1503"/>
                    <a:pt x="2420" y="1483"/>
                    <a:pt x="2440" y="1483"/>
                  </a:cubicBezTo>
                  <a:close/>
                  <a:moveTo>
                    <a:pt x="79" y="0"/>
                  </a:moveTo>
                  <a:cubicBezTo>
                    <a:pt x="1" y="0"/>
                    <a:pt x="1" y="78"/>
                    <a:pt x="1" y="78"/>
                  </a:cubicBezTo>
                  <a:lnTo>
                    <a:pt x="1" y="234"/>
                  </a:lnTo>
                  <a:cubicBezTo>
                    <a:pt x="79" y="410"/>
                    <a:pt x="79" y="566"/>
                    <a:pt x="157" y="722"/>
                  </a:cubicBezTo>
                  <a:cubicBezTo>
                    <a:pt x="235" y="976"/>
                    <a:pt x="411" y="1210"/>
                    <a:pt x="567" y="1464"/>
                  </a:cubicBezTo>
                  <a:cubicBezTo>
                    <a:pt x="645" y="1795"/>
                    <a:pt x="898" y="2107"/>
                    <a:pt x="1210" y="2361"/>
                  </a:cubicBezTo>
                  <a:cubicBezTo>
                    <a:pt x="1308" y="2439"/>
                    <a:pt x="1542" y="2595"/>
                    <a:pt x="1796" y="2595"/>
                  </a:cubicBezTo>
                  <a:lnTo>
                    <a:pt x="1952" y="2595"/>
                  </a:lnTo>
                  <a:cubicBezTo>
                    <a:pt x="2108" y="3083"/>
                    <a:pt x="2284" y="3571"/>
                    <a:pt x="2596" y="3981"/>
                  </a:cubicBezTo>
                  <a:cubicBezTo>
                    <a:pt x="2771" y="4234"/>
                    <a:pt x="3006" y="4390"/>
                    <a:pt x="3259" y="4468"/>
                  </a:cubicBezTo>
                  <a:cubicBezTo>
                    <a:pt x="3415" y="4546"/>
                    <a:pt x="3493" y="4546"/>
                    <a:pt x="3649" y="4546"/>
                  </a:cubicBezTo>
                  <a:cubicBezTo>
                    <a:pt x="3825" y="4624"/>
                    <a:pt x="3903" y="4624"/>
                    <a:pt x="4059" y="4624"/>
                  </a:cubicBezTo>
                  <a:cubicBezTo>
                    <a:pt x="4112" y="4645"/>
                    <a:pt x="4167" y="4653"/>
                    <a:pt x="4224" y="4653"/>
                  </a:cubicBezTo>
                  <a:cubicBezTo>
                    <a:pt x="4440" y="4653"/>
                    <a:pt x="4678" y="4530"/>
                    <a:pt x="4879" y="4468"/>
                  </a:cubicBezTo>
                  <a:cubicBezTo>
                    <a:pt x="5035" y="4312"/>
                    <a:pt x="5288" y="4137"/>
                    <a:pt x="5445" y="3981"/>
                  </a:cubicBezTo>
                  <a:cubicBezTo>
                    <a:pt x="5601" y="3824"/>
                    <a:pt x="5776" y="3746"/>
                    <a:pt x="6010" y="3649"/>
                  </a:cubicBezTo>
                  <a:cubicBezTo>
                    <a:pt x="6088" y="3649"/>
                    <a:pt x="6186" y="3571"/>
                    <a:pt x="6264" y="3571"/>
                  </a:cubicBezTo>
                  <a:lnTo>
                    <a:pt x="6576" y="3571"/>
                  </a:lnTo>
                  <a:cubicBezTo>
                    <a:pt x="6986" y="3571"/>
                    <a:pt x="7396" y="3746"/>
                    <a:pt x="7649" y="3903"/>
                  </a:cubicBezTo>
                  <a:cubicBezTo>
                    <a:pt x="7962" y="4059"/>
                    <a:pt x="8215" y="4234"/>
                    <a:pt x="8371" y="4468"/>
                  </a:cubicBezTo>
                  <a:cubicBezTo>
                    <a:pt x="8625" y="4624"/>
                    <a:pt x="8781" y="4878"/>
                    <a:pt x="8859" y="5034"/>
                  </a:cubicBezTo>
                  <a:cubicBezTo>
                    <a:pt x="8937" y="5210"/>
                    <a:pt x="9015" y="5366"/>
                    <a:pt x="9113" y="5444"/>
                  </a:cubicBezTo>
                  <a:cubicBezTo>
                    <a:pt x="9113" y="5600"/>
                    <a:pt x="9191" y="5600"/>
                    <a:pt x="9191" y="5600"/>
                  </a:cubicBezTo>
                  <a:cubicBezTo>
                    <a:pt x="9191" y="5698"/>
                    <a:pt x="9191" y="5698"/>
                    <a:pt x="9269" y="5698"/>
                  </a:cubicBezTo>
                  <a:cubicBezTo>
                    <a:pt x="9347" y="5698"/>
                    <a:pt x="9347" y="5600"/>
                    <a:pt x="9347" y="5600"/>
                  </a:cubicBezTo>
                  <a:cubicBezTo>
                    <a:pt x="9347" y="5600"/>
                    <a:pt x="9347" y="5522"/>
                    <a:pt x="9269" y="5444"/>
                  </a:cubicBezTo>
                  <a:cubicBezTo>
                    <a:pt x="9269" y="5288"/>
                    <a:pt x="9191" y="5112"/>
                    <a:pt x="9113" y="4878"/>
                  </a:cubicBezTo>
                  <a:cubicBezTo>
                    <a:pt x="9015" y="4722"/>
                    <a:pt x="8937" y="4468"/>
                    <a:pt x="8703" y="4234"/>
                  </a:cubicBezTo>
                  <a:cubicBezTo>
                    <a:pt x="8527" y="3981"/>
                    <a:pt x="8215" y="3649"/>
                    <a:pt x="7884" y="3493"/>
                  </a:cubicBezTo>
                  <a:cubicBezTo>
                    <a:pt x="7474" y="3337"/>
                    <a:pt x="7064" y="3259"/>
                    <a:pt x="6576" y="3259"/>
                  </a:cubicBezTo>
                  <a:cubicBezTo>
                    <a:pt x="6342" y="3259"/>
                    <a:pt x="6088" y="3337"/>
                    <a:pt x="5854" y="3337"/>
                  </a:cubicBezTo>
                  <a:cubicBezTo>
                    <a:pt x="5698" y="3415"/>
                    <a:pt x="5445" y="3571"/>
                    <a:pt x="5210" y="3746"/>
                  </a:cubicBezTo>
                  <a:cubicBezTo>
                    <a:pt x="4879" y="3981"/>
                    <a:pt x="4469" y="4234"/>
                    <a:pt x="4059" y="4312"/>
                  </a:cubicBezTo>
                  <a:lnTo>
                    <a:pt x="3747" y="4312"/>
                  </a:lnTo>
                  <a:cubicBezTo>
                    <a:pt x="3571" y="4312"/>
                    <a:pt x="3493" y="4312"/>
                    <a:pt x="3337" y="4234"/>
                  </a:cubicBezTo>
                  <a:cubicBezTo>
                    <a:pt x="3162" y="4234"/>
                    <a:pt x="3006" y="3981"/>
                    <a:pt x="2849" y="3824"/>
                  </a:cubicBezTo>
                  <a:cubicBezTo>
                    <a:pt x="2596" y="3415"/>
                    <a:pt x="2440" y="2927"/>
                    <a:pt x="2362" y="2517"/>
                  </a:cubicBezTo>
                  <a:cubicBezTo>
                    <a:pt x="2362" y="2515"/>
                    <a:pt x="2362" y="2513"/>
                    <a:pt x="2362" y="2511"/>
                  </a:cubicBezTo>
                  <a:lnTo>
                    <a:pt x="2362" y="2511"/>
                  </a:lnTo>
                  <a:cubicBezTo>
                    <a:pt x="2390" y="2489"/>
                    <a:pt x="2415" y="2464"/>
                    <a:pt x="2440" y="2439"/>
                  </a:cubicBezTo>
                  <a:cubicBezTo>
                    <a:pt x="2674" y="2361"/>
                    <a:pt x="2849" y="2107"/>
                    <a:pt x="2849" y="1795"/>
                  </a:cubicBezTo>
                  <a:cubicBezTo>
                    <a:pt x="2928" y="1698"/>
                    <a:pt x="2928" y="1542"/>
                    <a:pt x="2849" y="1386"/>
                  </a:cubicBezTo>
                  <a:cubicBezTo>
                    <a:pt x="2771" y="1210"/>
                    <a:pt x="2674" y="1054"/>
                    <a:pt x="2440" y="1054"/>
                  </a:cubicBezTo>
                  <a:lnTo>
                    <a:pt x="2284" y="1054"/>
                  </a:lnTo>
                  <a:cubicBezTo>
                    <a:pt x="2108" y="1054"/>
                    <a:pt x="2186" y="1054"/>
                    <a:pt x="2108" y="1132"/>
                  </a:cubicBezTo>
                  <a:cubicBezTo>
                    <a:pt x="1952" y="1210"/>
                    <a:pt x="1952" y="1307"/>
                    <a:pt x="1874" y="1386"/>
                  </a:cubicBezTo>
                  <a:lnTo>
                    <a:pt x="1874" y="1795"/>
                  </a:lnTo>
                  <a:cubicBezTo>
                    <a:pt x="1874" y="2007"/>
                    <a:pt x="1910" y="2191"/>
                    <a:pt x="1933" y="2361"/>
                  </a:cubicBezTo>
                  <a:lnTo>
                    <a:pt x="1796" y="2361"/>
                  </a:lnTo>
                  <a:cubicBezTo>
                    <a:pt x="1620" y="2361"/>
                    <a:pt x="1542" y="2283"/>
                    <a:pt x="1386" y="2107"/>
                  </a:cubicBezTo>
                  <a:cubicBezTo>
                    <a:pt x="1132" y="1873"/>
                    <a:pt x="976" y="1620"/>
                    <a:pt x="820" y="1386"/>
                  </a:cubicBezTo>
                  <a:cubicBezTo>
                    <a:pt x="645" y="1054"/>
                    <a:pt x="567" y="898"/>
                    <a:pt x="411" y="644"/>
                  </a:cubicBezTo>
                  <a:cubicBezTo>
                    <a:pt x="235" y="234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56"/>
            <p:cNvSpPr/>
            <p:nvPr/>
          </p:nvSpPr>
          <p:spPr>
            <a:xfrm>
              <a:off x="3135017" y="3042427"/>
              <a:ext cx="131433" cy="219852"/>
            </a:xfrm>
            <a:custGeom>
              <a:avLst/>
              <a:gdLst/>
              <a:ahLst/>
              <a:cxnLst/>
              <a:rect l="l" t="t" r="r" b="b"/>
              <a:pathLst>
                <a:path w="4235" h="7084" extrusionOk="0">
                  <a:moveTo>
                    <a:pt x="2030" y="1"/>
                  </a:moveTo>
                  <a:cubicBezTo>
                    <a:pt x="1874" y="1"/>
                    <a:pt x="1640" y="176"/>
                    <a:pt x="1640" y="332"/>
                  </a:cubicBezTo>
                  <a:cubicBezTo>
                    <a:pt x="1308" y="2771"/>
                    <a:pt x="664" y="4391"/>
                    <a:pt x="254" y="5210"/>
                  </a:cubicBezTo>
                  <a:cubicBezTo>
                    <a:pt x="176" y="5366"/>
                    <a:pt x="176" y="5542"/>
                    <a:pt x="79" y="5620"/>
                  </a:cubicBezTo>
                  <a:cubicBezTo>
                    <a:pt x="1" y="5854"/>
                    <a:pt x="1" y="6108"/>
                    <a:pt x="254" y="6186"/>
                  </a:cubicBezTo>
                  <a:cubicBezTo>
                    <a:pt x="664" y="6342"/>
                    <a:pt x="1230" y="6752"/>
                    <a:pt x="2030" y="7083"/>
                  </a:cubicBezTo>
                  <a:cubicBezTo>
                    <a:pt x="3747" y="5444"/>
                    <a:pt x="4235" y="742"/>
                    <a:pt x="3903" y="410"/>
                  </a:cubicBezTo>
                  <a:cubicBezTo>
                    <a:pt x="3747" y="176"/>
                    <a:pt x="2693" y="79"/>
                    <a:pt x="20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56"/>
            <p:cNvSpPr/>
            <p:nvPr/>
          </p:nvSpPr>
          <p:spPr>
            <a:xfrm>
              <a:off x="3197987" y="3055152"/>
              <a:ext cx="219852" cy="277360"/>
            </a:xfrm>
            <a:custGeom>
              <a:avLst/>
              <a:gdLst/>
              <a:ahLst/>
              <a:cxnLst/>
              <a:rect l="l" t="t" r="r" b="b"/>
              <a:pathLst>
                <a:path w="7084" h="8937" extrusionOk="0">
                  <a:moveTo>
                    <a:pt x="1874" y="0"/>
                  </a:moveTo>
                  <a:lnTo>
                    <a:pt x="1874" y="0"/>
                  </a:lnTo>
                  <a:cubicBezTo>
                    <a:pt x="2206" y="332"/>
                    <a:pt x="1718" y="5034"/>
                    <a:pt x="1" y="6673"/>
                  </a:cubicBezTo>
                  <a:cubicBezTo>
                    <a:pt x="1640" y="7473"/>
                    <a:pt x="3825" y="8371"/>
                    <a:pt x="6030" y="8937"/>
                  </a:cubicBezTo>
                  <a:cubicBezTo>
                    <a:pt x="7084" y="5210"/>
                    <a:pt x="6518" y="976"/>
                    <a:pt x="6518" y="820"/>
                  </a:cubicBezTo>
                  <a:cubicBezTo>
                    <a:pt x="3669" y="156"/>
                    <a:pt x="1874" y="0"/>
                    <a:pt x="1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56"/>
            <p:cNvSpPr/>
            <p:nvPr/>
          </p:nvSpPr>
          <p:spPr>
            <a:xfrm>
              <a:off x="3385097" y="3080569"/>
              <a:ext cx="181710" cy="264666"/>
            </a:xfrm>
            <a:custGeom>
              <a:avLst/>
              <a:gdLst/>
              <a:ahLst/>
              <a:cxnLst/>
              <a:rect l="l" t="t" r="r" b="b"/>
              <a:pathLst>
                <a:path w="5855" h="8528" extrusionOk="0">
                  <a:moveTo>
                    <a:pt x="489" y="1"/>
                  </a:moveTo>
                  <a:cubicBezTo>
                    <a:pt x="489" y="157"/>
                    <a:pt x="1055" y="4391"/>
                    <a:pt x="1" y="8118"/>
                  </a:cubicBezTo>
                  <a:cubicBezTo>
                    <a:pt x="977" y="8371"/>
                    <a:pt x="1952" y="8527"/>
                    <a:pt x="2850" y="8527"/>
                  </a:cubicBezTo>
                  <a:cubicBezTo>
                    <a:pt x="3981" y="8527"/>
                    <a:pt x="5035" y="8293"/>
                    <a:pt x="5854" y="7727"/>
                  </a:cubicBezTo>
                  <a:lnTo>
                    <a:pt x="5776" y="7630"/>
                  </a:lnTo>
                  <a:cubicBezTo>
                    <a:pt x="5191" y="3240"/>
                    <a:pt x="2928" y="567"/>
                    <a:pt x="2928" y="567"/>
                  </a:cubicBezTo>
                  <a:cubicBezTo>
                    <a:pt x="2030" y="313"/>
                    <a:pt x="1211" y="157"/>
                    <a:pt x="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56"/>
            <p:cNvSpPr/>
            <p:nvPr/>
          </p:nvSpPr>
          <p:spPr>
            <a:xfrm>
              <a:off x="3021771" y="3012137"/>
              <a:ext cx="164144" cy="192014"/>
            </a:xfrm>
            <a:custGeom>
              <a:avLst/>
              <a:gdLst/>
              <a:ahLst/>
              <a:cxnLst/>
              <a:rect l="l" t="t" r="r" b="b"/>
              <a:pathLst>
                <a:path w="5289" h="6187" extrusionOk="0">
                  <a:moveTo>
                    <a:pt x="3825" y="1"/>
                  </a:moveTo>
                  <a:lnTo>
                    <a:pt x="3825" y="1308"/>
                  </a:lnTo>
                  <a:cubicBezTo>
                    <a:pt x="3825" y="1308"/>
                    <a:pt x="2285" y="506"/>
                    <a:pt x="1559" y="506"/>
                  </a:cubicBezTo>
                  <a:cubicBezTo>
                    <a:pt x="1386" y="506"/>
                    <a:pt x="1259" y="552"/>
                    <a:pt x="1211" y="664"/>
                  </a:cubicBezTo>
                  <a:cubicBezTo>
                    <a:pt x="1133" y="820"/>
                    <a:pt x="1133" y="899"/>
                    <a:pt x="1289" y="1055"/>
                  </a:cubicBezTo>
                  <a:cubicBezTo>
                    <a:pt x="1620" y="1542"/>
                    <a:pt x="2596" y="2128"/>
                    <a:pt x="2752" y="2128"/>
                  </a:cubicBezTo>
                  <a:cubicBezTo>
                    <a:pt x="2576" y="2128"/>
                    <a:pt x="1427" y="1708"/>
                    <a:pt x="728" y="1708"/>
                  </a:cubicBezTo>
                  <a:cubicBezTo>
                    <a:pt x="498" y="1708"/>
                    <a:pt x="317" y="1753"/>
                    <a:pt x="235" y="1874"/>
                  </a:cubicBezTo>
                  <a:cubicBezTo>
                    <a:pt x="1" y="2440"/>
                    <a:pt x="1874" y="3591"/>
                    <a:pt x="1952" y="3747"/>
                  </a:cubicBezTo>
                  <a:cubicBezTo>
                    <a:pt x="1902" y="3697"/>
                    <a:pt x="1239" y="3477"/>
                    <a:pt x="751" y="3477"/>
                  </a:cubicBezTo>
                  <a:cubicBezTo>
                    <a:pt x="480" y="3477"/>
                    <a:pt x="263" y="3545"/>
                    <a:pt x="235" y="3747"/>
                  </a:cubicBezTo>
                  <a:cubicBezTo>
                    <a:pt x="79" y="4235"/>
                    <a:pt x="2030" y="5776"/>
                    <a:pt x="3903" y="6186"/>
                  </a:cubicBezTo>
                  <a:cubicBezTo>
                    <a:pt x="4313" y="5367"/>
                    <a:pt x="4957" y="3747"/>
                    <a:pt x="5289" y="1308"/>
                  </a:cubicBezTo>
                  <a:cubicBezTo>
                    <a:pt x="5289" y="1308"/>
                    <a:pt x="4957" y="899"/>
                    <a:pt x="4547" y="567"/>
                  </a:cubicBezTo>
                  <a:cubicBezTo>
                    <a:pt x="4391" y="333"/>
                    <a:pt x="4059" y="79"/>
                    <a:pt x="3825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56"/>
            <p:cNvSpPr/>
            <p:nvPr/>
          </p:nvSpPr>
          <p:spPr>
            <a:xfrm>
              <a:off x="2501624" y="3042427"/>
              <a:ext cx="133854" cy="219852"/>
            </a:xfrm>
            <a:custGeom>
              <a:avLst/>
              <a:gdLst/>
              <a:ahLst/>
              <a:cxnLst/>
              <a:rect l="l" t="t" r="r" b="b"/>
              <a:pathLst>
                <a:path w="4313" h="7084" extrusionOk="0">
                  <a:moveTo>
                    <a:pt x="2205" y="1"/>
                  </a:moveTo>
                  <a:cubicBezTo>
                    <a:pt x="1639" y="79"/>
                    <a:pt x="488" y="176"/>
                    <a:pt x="332" y="410"/>
                  </a:cubicBezTo>
                  <a:cubicBezTo>
                    <a:pt x="0" y="742"/>
                    <a:pt x="586" y="5444"/>
                    <a:pt x="2205" y="7083"/>
                  </a:cubicBezTo>
                  <a:cubicBezTo>
                    <a:pt x="3025" y="6674"/>
                    <a:pt x="3668" y="6342"/>
                    <a:pt x="4000" y="6186"/>
                  </a:cubicBezTo>
                  <a:cubicBezTo>
                    <a:pt x="4234" y="6108"/>
                    <a:pt x="4312" y="5854"/>
                    <a:pt x="4156" y="5620"/>
                  </a:cubicBezTo>
                  <a:cubicBezTo>
                    <a:pt x="4156" y="5542"/>
                    <a:pt x="4078" y="5366"/>
                    <a:pt x="4000" y="5210"/>
                  </a:cubicBezTo>
                  <a:cubicBezTo>
                    <a:pt x="3590" y="4391"/>
                    <a:pt x="3025" y="2771"/>
                    <a:pt x="2693" y="332"/>
                  </a:cubicBezTo>
                  <a:cubicBezTo>
                    <a:pt x="2615" y="176"/>
                    <a:pt x="2439" y="1"/>
                    <a:pt x="2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56"/>
            <p:cNvSpPr/>
            <p:nvPr/>
          </p:nvSpPr>
          <p:spPr>
            <a:xfrm>
              <a:off x="2350235" y="3055152"/>
              <a:ext cx="219852" cy="277360"/>
            </a:xfrm>
            <a:custGeom>
              <a:avLst/>
              <a:gdLst/>
              <a:ahLst/>
              <a:cxnLst/>
              <a:rect l="l" t="t" r="r" b="b"/>
              <a:pathLst>
                <a:path w="7084" h="8937" extrusionOk="0">
                  <a:moveTo>
                    <a:pt x="5210" y="0"/>
                  </a:moveTo>
                  <a:cubicBezTo>
                    <a:pt x="5210" y="0"/>
                    <a:pt x="3415" y="156"/>
                    <a:pt x="586" y="820"/>
                  </a:cubicBezTo>
                  <a:cubicBezTo>
                    <a:pt x="586" y="976"/>
                    <a:pt x="0" y="5210"/>
                    <a:pt x="1073" y="8937"/>
                  </a:cubicBezTo>
                  <a:cubicBezTo>
                    <a:pt x="3259" y="8371"/>
                    <a:pt x="5464" y="7395"/>
                    <a:pt x="7083" y="6673"/>
                  </a:cubicBezTo>
                  <a:cubicBezTo>
                    <a:pt x="5464" y="5034"/>
                    <a:pt x="4878" y="332"/>
                    <a:pt x="5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56"/>
            <p:cNvSpPr/>
            <p:nvPr/>
          </p:nvSpPr>
          <p:spPr>
            <a:xfrm>
              <a:off x="2585170" y="3014589"/>
              <a:ext cx="164144" cy="189562"/>
            </a:xfrm>
            <a:custGeom>
              <a:avLst/>
              <a:gdLst/>
              <a:ahLst/>
              <a:cxnLst/>
              <a:rect l="l" t="t" r="r" b="b"/>
              <a:pathLst>
                <a:path w="5289" h="6108" extrusionOk="0">
                  <a:moveTo>
                    <a:pt x="1308" y="0"/>
                  </a:moveTo>
                  <a:lnTo>
                    <a:pt x="1308" y="0"/>
                  </a:lnTo>
                  <a:cubicBezTo>
                    <a:pt x="898" y="176"/>
                    <a:pt x="489" y="585"/>
                    <a:pt x="235" y="898"/>
                  </a:cubicBezTo>
                  <a:cubicBezTo>
                    <a:pt x="79" y="1151"/>
                    <a:pt x="1" y="1229"/>
                    <a:pt x="1" y="1229"/>
                  </a:cubicBezTo>
                  <a:cubicBezTo>
                    <a:pt x="333" y="3668"/>
                    <a:pt x="898" y="5288"/>
                    <a:pt x="1308" y="6107"/>
                  </a:cubicBezTo>
                  <a:cubicBezTo>
                    <a:pt x="3162" y="5697"/>
                    <a:pt x="5113" y="4156"/>
                    <a:pt x="4957" y="3668"/>
                  </a:cubicBezTo>
                  <a:cubicBezTo>
                    <a:pt x="4929" y="3466"/>
                    <a:pt x="4715" y="3398"/>
                    <a:pt x="4447" y="3398"/>
                  </a:cubicBezTo>
                  <a:cubicBezTo>
                    <a:pt x="3965" y="3398"/>
                    <a:pt x="3310" y="3618"/>
                    <a:pt x="3259" y="3668"/>
                  </a:cubicBezTo>
                  <a:cubicBezTo>
                    <a:pt x="3415" y="3512"/>
                    <a:pt x="5289" y="2361"/>
                    <a:pt x="4957" y="1795"/>
                  </a:cubicBezTo>
                  <a:cubicBezTo>
                    <a:pt x="4899" y="1674"/>
                    <a:pt x="4730" y="1629"/>
                    <a:pt x="4504" y="1629"/>
                  </a:cubicBezTo>
                  <a:cubicBezTo>
                    <a:pt x="3820" y="1629"/>
                    <a:pt x="2616" y="2049"/>
                    <a:pt x="2440" y="2049"/>
                  </a:cubicBezTo>
                  <a:cubicBezTo>
                    <a:pt x="2596" y="2049"/>
                    <a:pt x="3415" y="1639"/>
                    <a:pt x="3825" y="1151"/>
                  </a:cubicBezTo>
                  <a:cubicBezTo>
                    <a:pt x="3981" y="976"/>
                    <a:pt x="4137" y="741"/>
                    <a:pt x="4059" y="585"/>
                  </a:cubicBezTo>
                  <a:cubicBezTo>
                    <a:pt x="4002" y="478"/>
                    <a:pt x="3871" y="435"/>
                    <a:pt x="3694" y="435"/>
                  </a:cubicBezTo>
                  <a:cubicBezTo>
                    <a:pt x="2904" y="435"/>
                    <a:pt x="1211" y="1307"/>
                    <a:pt x="1211" y="1307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56"/>
            <p:cNvSpPr/>
            <p:nvPr/>
          </p:nvSpPr>
          <p:spPr>
            <a:xfrm>
              <a:off x="3140480" y="3231958"/>
              <a:ext cx="461459" cy="118709"/>
            </a:xfrm>
            <a:custGeom>
              <a:avLst/>
              <a:gdLst/>
              <a:ahLst/>
              <a:cxnLst/>
              <a:rect l="l" t="t" r="r" b="b"/>
              <a:pathLst>
                <a:path w="14869" h="3825" extrusionOk="0">
                  <a:moveTo>
                    <a:pt x="0" y="1"/>
                  </a:moveTo>
                  <a:lnTo>
                    <a:pt x="0" y="157"/>
                  </a:lnTo>
                  <a:cubicBezTo>
                    <a:pt x="0" y="157"/>
                    <a:pt x="234" y="235"/>
                    <a:pt x="644" y="489"/>
                  </a:cubicBezTo>
                  <a:cubicBezTo>
                    <a:pt x="878" y="567"/>
                    <a:pt x="1054" y="723"/>
                    <a:pt x="1366" y="898"/>
                  </a:cubicBezTo>
                  <a:cubicBezTo>
                    <a:pt x="1620" y="976"/>
                    <a:pt x="1951" y="1132"/>
                    <a:pt x="2264" y="1288"/>
                  </a:cubicBezTo>
                  <a:cubicBezTo>
                    <a:pt x="3005" y="1620"/>
                    <a:pt x="3805" y="2030"/>
                    <a:pt x="4703" y="2362"/>
                  </a:cubicBezTo>
                  <a:cubicBezTo>
                    <a:pt x="5600" y="2752"/>
                    <a:pt x="6576" y="3084"/>
                    <a:pt x="7551" y="3337"/>
                  </a:cubicBezTo>
                  <a:cubicBezTo>
                    <a:pt x="8527" y="3571"/>
                    <a:pt x="9580" y="3727"/>
                    <a:pt x="10556" y="3825"/>
                  </a:cubicBezTo>
                  <a:cubicBezTo>
                    <a:pt x="11532" y="3825"/>
                    <a:pt x="12429" y="3649"/>
                    <a:pt x="13171" y="3337"/>
                  </a:cubicBezTo>
                  <a:cubicBezTo>
                    <a:pt x="13327" y="3240"/>
                    <a:pt x="13483" y="3162"/>
                    <a:pt x="13658" y="3006"/>
                  </a:cubicBezTo>
                  <a:cubicBezTo>
                    <a:pt x="13815" y="2927"/>
                    <a:pt x="13893" y="2849"/>
                    <a:pt x="14049" y="2674"/>
                  </a:cubicBezTo>
                  <a:cubicBezTo>
                    <a:pt x="14302" y="2518"/>
                    <a:pt x="14458" y="2264"/>
                    <a:pt x="14536" y="2030"/>
                  </a:cubicBezTo>
                  <a:cubicBezTo>
                    <a:pt x="14712" y="1874"/>
                    <a:pt x="14790" y="1698"/>
                    <a:pt x="14790" y="1620"/>
                  </a:cubicBezTo>
                  <a:lnTo>
                    <a:pt x="14868" y="1464"/>
                  </a:lnTo>
                  <a:cubicBezTo>
                    <a:pt x="14868" y="1386"/>
                    <a:pt x="14868" y="1288"/>
                    <a:pt x="14790" y="1288"/>
                  </a:cubicBezTo>
                  <a:cubicBezTo>
                    <a:pt x="14790" y="1288"/>
                    <a:pt x="14712" y="1288"/>
                    <a:pt x="14712" y="1386"/>
                  </a:cubicBezTo>
                  <a:lnTo>
                    <a:pt x="14634" y="1542"/>
                  </a:lnTo>
                  <a:cubicBezTo>
                    <a:pt x="14634" y="1620"/>
                    <a:pt x="14536" y="1776"/>
                    <a:pt x="14380" y="1952"/>
                  </a:cubicBezTo>
                  <a:cubicBezTo>
                    <a:pt x="14302" y="2108"/>
                    <a:pt x="14146" y="2362"/>
                    <a:pt x="13893" y="2518"/>
                  </a:cubicBezTo>
                  <a:cubicBezTo>
                    <a:pt x="13736" y="2674"/>
                    <a:pt x="13658" y="2752"/>
                    <a:pt x="13483" y="2849"/>
                  </a:cubicBezTo>
                  <a:cubicBezTo>
                    <a:pt x="13327" y="2927"/>
                    <a:pt x="13249" y="3006"/>
                    <a:pt x="12995" y="3084"/>
                  </a:cubicBezTo>
                  <a:cubicBezTo>
                    <a:pt x="12683" y="3240"/>
                    <a:pt x="12351" y="3337"/>
                    <a:pt x="11863" y="3415"/>
                  </a:cubicBezTo>
                  <a:cubicBezTo>
                    <a:pt x="11454" y="3493"/>
                    <a:pt x="11044" y="3493"/>
                    <a:pt x="10556" y="3493"/>
                  </a:cubicBezTo>
                  <a:cubicBezTo>
                    <a:pt x="9580" y="3415"/>
                    <a:pt x="8605" y="3240"/>
                    <a:pt x="7629" y="3006"/>
                  </a:cubicBezTo>
                  <a:cubicBezTo>
                    <a:pt x="5678" y="2518"/>
                    <a:pt x="3805" y="1698"/>
                    <a:pt x="2439" y="1132"/>
                  </a:cubicBezTo>
                  <a:cubicBezTo>
                    <a:pt x="2029" y="976"/>
                    <a:pt x="1776" y="801"/>
                    <a:pt x="1464" y="645"/>
                  </a:cubicBezTo>
                  <a:cubicBezTo>
                    <a:pt x="1210" y="489"/>
                    <a:pt x="976" y="410"/>
                    <a:pt x="722" y="313"/>
                  </a:cubicBezTo>
                  <a:cubicBezTo>
                    <a:pt x="312" y="79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881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56"/>
            <p:cNvSpPr/>
            <p:nvPr/>
          </p:nvSpPr>
          <p:spPr>
            <a:xfrm>
              <a:off x="3253695" y="3052731"/>
              <a:ext cx="244680" cy="52697"/>
            </a:xfrm>
            <a:custGeom>
              <a:avLst/>
              <a:gdLst/>
              <a:ahLst/>
              <a:cxnLst/>
              <a:rect l="l" t="t" r="r" b="b"/>
              <a:pathLst>
                <a:path w="7884" h="1698" extrusionOk="0">
                  <a:moveTo>
                    <a:pt x="157" y="0"/>
                  </a:moveTo>
                  <a:cubicBezTo>
                    <a:pt x="79" y="0"/>
                    <a:pt x="79" y="0"/>
                    <a:pt x="1" y="78"/>
                  </a:cubicBezTo>
                  <a:cubicBezTo>
                    <a:pt x="1" y="156"/>
                    <a:pt x="79" y="156"/>
                    <a:pt x="79" y="156"/>
                  </a:cubicBezTo>
                  <a:cubicBezTo>
                    <a:pt x="79" y="156"/>
                    <a:pt x="567" y="234"/>
                    <a:pt x="1308" y="332"/>
                  </a:cubicBezTo>
                  <a:cubicBezTo>
                    <a:pt x="2030" y="488"/>
                    <a:pt x="3006" y="644"/>
                    <a:pt x="3903" y="898"/>
                  </a:cubicBezTo>
                  <a:cubicBezTo>
                    <a:pt x="4391" y="976"/>
                    <a:pt x="4879" y="1054"/>
                    <a:pt x="5367" y="1132"/>
                  </a:cubicBezTo>
                  <a:cubicBezTo>
                    <a:pt x="5776" y="1308"/>
                    <a:pt x="6186" y="1386"/>
                    <a:pt x="6596" y="1464"/>
                  </a:cubicBezTo>
                  <a:cubicBezTo>
                    <a:pt x="6752" y="1464"/>
                    <a:pt x="6908" y="1542"/>
                    <a:pt x="7084" y="1542"/>
                  </a:cubicBezTo>
                  <a:cubicBezTo>
                    <a:pt x="7162" y="1542"/>
                    <a:pt x="7318" y="1620"/>
                    <a:pt x="7396" y="1620"/>
                  </a:cubicBezTo>
                  <a:cubicBezTo>
                    <a:pt x="7649" y="1698"/>
                    <a:pt x="7728" y="1698"/>
                    <a:pt x="7728" y="1698"/>
                  </a:cubicBezTo>
                  <a:cubicBezTo>
                    <a:pt x="7806" y="1698"/>
                    <a:pt x="7806" y="1698"/>
                    <a:pt x="7806" y="1620"/>
                  </a:cubicBezTo>
                  <a:cubicBezTo>
                    <a:pt x="7884" y="1620"/>
                    <a:pt x="7806" y="1542"/>
                    <a:pt x="7806" y="1542"/>
                  </a:cubicBezTo>
                  <a:cubicBezTo>
                    <a:pt x="7806" y="1542"/>
                    <a:pt x="7649" y="1542"/>
                    <a:pt x="7474" y="1464"/>
                  </a:cubicBezTo>
                  <a:cubicBezTo>
                    <a:pt x="7396" y="1386"/>
                    <a:pt x="7240" y="1386"/>
                    <a:pt x="7084" y="1308"/>
                  </a:cubicBezTo>
                  <a:cubicBezTo>
                    <a:pt x="6908" y="1308"/>
                    <a:pt x="6752" y="1210"/>
                    <a:pt x="6596" y="1210"/>
                  </a:cubicBezTo>
                  <a:cubicBezTo>
                    <a:pt x="6264" y="1132"/>
                    <a:pt x="5854" y="976"/>
                    <a:pt x="5367" y="898"/>
                  </a:cubicBezTo>
                  <a:cubicBezTo>
                    <a:pt x="4957" y="722"/>
                    <a:pt x="4469" y="644"/>
                    <a:pt x="3981" y="566"/>
                  </a:cubicBezTo>
                  <a:cubicBezTo>
                    <a:pt x="3493" y="488"/>
                    <a:pt x="3006" y="332"/>
                    <a:pt x="2596" y="332"/>
                  </a:cubicBezTo>
                  <a:cubicBezTo>
                    <a:pt x="2108" y="234"/>
                    <a:pt x="1718" y="156"/>
                    <a:pt x="1386" y="78"/>
                  </a:cubicBezTo>
                  <a:cubicBezTo>
                    <a:pt x="645" y="0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881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56"/>
            <p:cNvSpPr/>
            <p:nvPr/>
          </p:nvSpPr>
          <p:spPr>
            <a:xfrm>
              <a:off x="2272120" y="3052731"/>
              <a:ext cx="242228" cy="52697"/>
            </a:xfrm>
            <a:custGeom>
              <a:avLst/>
              <a:gdLst/>
              <a:ahLst/>
              <a:cxnLst/>
              <a:rect l="l" t="t" r="r" b="b"/>
              <a:pathLst>
                <a:path w="7805" h="1698" extrusionOk="0">
                  <a:moveTo>
                    <a:pt x="7727" y="0"/>
                  </a:moveTo>
                  <a:cubicBezTo>
                    <a:pt x="7727" y="0"/>
                    <a:pt x="7239" y="0"/>
                    <a:pt x="6517" y="78"/>
                  </a:cubicBezTo>
                  <a:cubicBezTo>
                    <a:pt x="6107" y="156"/>
                    <a:pt x="5698" y="234"/>
                    <a:pt x="5210" y="332"/>
                  </a:cubicBezTo>
                  <a:cubicBezTo>
                    <a:pt x="4800" y="332"/>
                    <a:pt x="4312" y="410"/>
                    <a:pt x="3825" y="566"/>
                  </a:cubicBezTo>
                  <a:cubicBezTo>
                    <a:pt x="3337" y="644"/>
                    <a:pt x="2849" y="722"/>
                    <a:pt x="2439" y="898"/>
                  </a:cubicBezTo>
                  <a:cubicBezTo>
                    <a:pt x="1951" y="976"/>
                    <a:pt x="1542" y="1132"/>
                    <a:pt x="1230" y="1210"/>
                  </a:cubicBezTo>
                  <a:cubicBezTo>
                    <a:pt x="898" y="1308"/>
                    <a:pt x="566" y="1386"/>
                    <a:pt x="410" y="1464"/>
                  </a:cubicBezTo>
                  <a:cubicBezTo>
                    <a:pt x="176" y="1542"/>
                    <a:pt x="78" y="1620"/>
                    <a:pt x="78" y="1620"/>
                  </a:cubicBezTo>
                  <a:lnTo>
                    <a:pt x="0" y="1620"/>
                  </a:lnTo>
                  <a:lnTo>
                    <a:pt x="78" y="1698"/>
                  </a:lnTo>
                  <a:cubicBezTo>
                    <a:pt x="78" y="1698"/>
                    <a:pt x="176" y="1620"/>
                    <a:pt x="410" y="1620"/>
                  </a:cubicBezTo>
                  <a:cubicBezTo>
                    <a:pt x="488" y="1542"/>
                    <a:pt x="664" y="1542"/>
                    <a:pt x="820" y="1542"/>
                  </a:cubicBezTo>
                  <a:cubicBezTo>
                    <a:pt x="898" y="1464"/>
                    <a:pt x="1054" y="1464"/>
                    <a:pt x="1308" y="1464"/>
                  </a:cubicBezTo>
                  <a:cubicBezTo>
                    <a:pt x="1639" y="1386"/>
                    <a:pt x="2030" y="1308"/>
                    <a:pt x="2517" y="1132"/>
                  </a:cubicBezTo>
                  <a:cubicBezTo>
                    <a:pt x="2927" y="1054"/>
                    <a:pt x="3415" y="976"/>
                    <a:pt x="3903" y="898"/>
                  </a:cubicBezTo>
                  <a:cubicBezTo>
                    <a:pt x="5776" y="488"/>
                    <a:pt x="7727" y="156"/>
                    <a:pt x="7727" y="156"/>
                  </a:cubicBezTo>
                  <a:lnTo>
                    <a:pt x="7805" y="78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rgbClr val="881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56"/>
            <p:cNvSpPr/>
            <p:nvPr/>
          </p:nvSpPr>
          <p:spPr>
            <a:xfrm>
              <a:off x="2287265" y="1714905"/>
              <a:ext cx="227083" cy="281332"/>
            </a:xfrm>
            <a:custGeom>
              <a:avLst/>
              <a:gdLst/>
              <a:ahLst/>
              <a:cxnLst/>
              <a:rect l="l" t="t" r="r" b="b"/>
              <a:pathLst>
                <a:path w="7317" h="9065" extrusionOk="0">
                  <a:moveTo>
                    <a:pt x="3202" y="1"/>
                  </a:moveTo>
                  <a:cubicBezTo>
                    <a:pt x="3084" y="1"/>
                    <a:pt x="2967" y="9"/>
                    <a:pt x="2849" y="26"/>
                  </a:cubicBezTo>
                  <a:cubicBezTo>
                    <a:pt x="1151" y="338"/>
                    <a:pt x="0" y="2621"/>
                    <a:pt x="488" y="5060"/>
                  </a:cubicBezTo>
                  <a:cubicBezTo>
                    <a:pt x="871" y="7411"/>
                    <a:pt x="2463" y="9065"/>
                    <a:pt x="4119" y="9065"/>
                  </a:cubicBezTo>
                  <a:cubicBezTo>
                    <a:pt x="4235" y="9065"/>
                    <a:pt x="4352" y="9057"/>
                    <a:pt x="4468" y="9040"/>
                  </a:cubicBezTo>
                  <a:cubicBezTo>
                    <a:pt x="6263" y="8708"/>
                    <a:pt x="7317" y="6445"/>
                    <a:pt x="6829" y="4006"/>
                  </a:cubicBezTo>
                  <a:cubicBezTo>
                    <a:pt x="6446" y="1654"/>
                    <a:pt x="4871" y="1"/>
                    <a:pt x="3202" y="1"/>
                  </a:cubicBezTo>
                  <a:close/>
                </a:path>
              </a:pathLst>
            </a:custGeom>
            <a:solidFill>
              <a:srgbClr val="A52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56"/>
            <p:cNvSpPr/>
            <p:nvPr/>
          </p:nvSpPr>
          <p:spPr>
            <a:xfrm>
              <a:off x="2252134" y="1722323"/>
              <a:ext cx="219231" cy="274908"/>
            </a:xfrm>
            <a:custGeom>
              <a:avLst/>
              <a:gdLst/>
              <a:ahLst/>
              <a:cxnLst/>
              <a:rect l="l" t="t" r="r" b="b"/>
              <a:pathLst>
                <a:path w="7064" h="8858" extrusionOk="0">
                  <a:moveTo>
                    <a:pt x="3667" y="1"/>
                  </a:moveTo>
                  <a:cubicBezTo>
                    <a:pt x="3583" y="1"/>
                    <a:pt x="3499" y="7"/>
                    <a:pt x="3415" y="21"/>
                  </a:cubicBezTo>
                  <a:cubicBezTo>
                    <a:pt x="1874" y="274"/>
                    <a:pt x="0" y="2538"/>
                    <a:pt x="410" y="4977"/>
                  </a:cubicBezTo>
                  <a:cubicBezTo>
                    <a:pt x="782" y="7118"/>
                    <a:pt x="1940" y="8857"/>
                    <a:pt x="4524" y="8857"/>
                  </a:cubicBezTo>
                  <a:cubicBezTo>
                    <a:pt x="4789" y="8857"/>
                    <a:pt x="5070" y="8839"/>
                    <a:pt x="5366" y="8801"/>
                  </a:cubicBezTo>
                  <a:cubicBezTo>
                    <a:pt x="6908" y="8567"/>
                    <a:pt x="7064" y="5230"/>
                    <a:pt x="6751" y="3767"/>
                  </a:cubicBezTo>
                  <a:cubicBezTo>
                    <a:pt x="6365" y="1762"/>
                    <a:pt x="5043" y="1"/>
                    <a:pt x="3667" y="1"/>
                  </a:cubicBezTo>
                  <a:close/>
                </a:path>
              </a:pathLst>
            </a:custGeom>
            <a:solidFill>
              <a:srgbClr val="D14B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56"/>
            <p:cNvSpPr/>
            <p:nvPr/>
          </p:nvSpPr>
          <p:spPr>
            <a:xfrm>
              <a:off x="3188305" y="1662332"/>
              <a:ext cx="201696" cy="280525"/>
            </a:xfrm>
            <a:custGeom>
              <a:avLst/>
              <a:gdLst/>
              <a:ahLst/>
              <a:cxnLst/>
              <a:rect l="l" t="t" r="r" b="b"/>
              <a:pathLst>
                <a:path w="6499" h="9039" extrusionOk="0">
                  <a:moveTo>
                    <a:pt x="3237" y="0"/>
                  </a:moveTo>
                  <a:cubicBezTo>
                    <a:pt x="1485" y="0"/>
                    <a:pt x="1" y="2001"/>
                    <a:pt x="1" y="4471"/>
                  </a:cubicBezTo>
                  <a:cubicBezTo>
                    <a:pt x="1" y="6988"/>
                    <a:pt x="1386" y="9036"/>
                    <a:pt x="3162" y="9036"/>
                  </a:cubicBezTo>
                  <a:cubicBezTo>
                    <a:pt x="3195" y="9038"/>
                    <a:pt x="3228" y="9039"/>
                    <a:pt x="3262" y="9039"/>
                  </a:cubicBezTo>
                  <a:cubicBezTo>
                    <a:pt x="5014" y="9039"/>
                    <a:pt x="6498" y="7038"/>
                    <a:pt x="6498" y="4549"/>
                  </a:cubicBezTo>
                  <a:cubicBezTo>
                    <a:pt x="6498" y="2032"/>
                    <a:pt x="5113" y="2"/>
                    <a:pt x="3337" y="2"/>
                  </a:cubicBezTo>
                  <a:cubicBezTo>
                    <a:pt x="3304" y="1"/>
                    <a:pt x="3270" y="0"/>
                    <a:pt x="3237" y="0"/>
                  </a:cubicBezTo>
                  <a:close/>
                </a:path>
              </a:pathLst>
            </a:custGeom>
            <a:solidFill>
              <a:srgbClr val="A52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56"/>
            <p:cNvSpPr/>
            <p:nvPr/>
          </p:nvSpPr>
          <p:spPr>
            <a:xfrm>
              <a:off x="3223467" y="1664815"/>
              <a:ext cx="204676" cy="278012"/>
            </a:xfrm>
            <a:custGeom>
              <a:avLst/>
              <a:gdLst/>
              <a:ahLst/>
              <a:cxnLst/>
              <a:rect l="l" t="t" r="r" b="b"/>
              <a:pathLst>
                <a:path w="6595" h="8958" extrusionOk="0">
                  <a:moveTo>
                    <a:pt x="2848" y="1"/>
                  </a:moveTo>
                  <a:cubicBezTo>
                    <a:pt x="1307" y="1"/>
                    <a:pt x="155" y="2127"/>
                    <a:pt x="77" y="4235"/>
                  </a:cubicBezTo>
                  <a:cubicBezTo>
                    <a:pt x="0" y="5758"/>
                    <a:pt x="723" y="8958"/>
                    <a:pt x="2228" y="8958"/>
                  </a:cubicBezTo>
                  <a:cubicBezTo>
                    <a:pt x="2246" y="8958"/>
                    <a:pt x="2264" y="8957"/>
                    <a:pt x="2282" y="8956"/>
                  </a:cubicBezTo>
                  <a:cubicBezTo>
                    <a:pt x="5443" y="8859"/>
                    <a:pt x="6497" y="6830"/>
                    <a:pt x="6594" y="4391"/>
                  </a:cubicBezTo>
                  <a:cubicBezTo>
                    <a:pt x="6594" y="1874"/>
                    <a:pt x="4389" y="1"/>
                    <a:pt x="2848" y="1"/>
                  </a:cubicBezTo>
                  <a:close/>
                </a:path>
              </a:pathLst>
            </a:custGeom>
            <a:solidFill>
              <a:srgbClr val="D14B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56"/>
            <p:cNvSpPr/>
            <p:nvPr/>
          </p:nvSpPr>
          <p:spPr>
            <a:xfrm>
              <a:off x="2852847" y="2333340"/>
              <a:ext cx="9714" cy="88450"/>
            </a:xfrm>
            <a:custGeom>
              <a:avLst/>
              <a:gdLst/>
              <a:ahLst/>
              <a:cxnLst/>
              <a:rect l="l" t="t" r="r" b="b"/>
              <a:pathLst>
                <a:path w="313" h="2850" extrusionOk="0">
                  <a:moveTo>
                    <a:pt x="0" y="0"/>
                  </a:moveTo>
                  <a:lnTo>
                    <a:pt x="0" y="2849"/>
                  </a:lnTo>
                  <a:lnTo>
                    <a:pt x="312" y="2849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56"/>
            <p:cNvSpPr/>
            <p:nvPr/>
          </p:nvSpPr>
          <p:spPr>
            <a:xfrm>
              <a:off x="2695996" y="2326667"/>
              <a:ext cx="325805" cy="110236"/>
            </a:xfrm>
            <a:custGeom>
              <a:avLst/>
              <a:gdLst/>
              <a:ahLst/>
              <a:cxnLst/>
              <a:rect l="l" t="t" r="r" b="b"/>
              <a:pathLst>
                <a:path w="10498" h="3552" extrusionOk="0">
                  <a:moveTo>
                    <a:pt x="332" y="1"/>
                  </a:moveTo>
                  <a:cubicBezTo>
                    <a:pt x="274" y="1"/>
                    <a:pt x="215" y="20"/>
                    <a:pt x="176" y="59"/>
                  </a:cubicBezTo>
                  <a:cubicBezTo>
                    <a:pt x="1" y="59"/>
                    <a:pt x="1" y="215"/>
                    <a:pt x="79" y="391"/>
                  </a:cubicBezTo>
                  <a:lnTo>
                    <a:pt x="176" y="469"/>
                  </a:lnTo>
                  <a:cubicBezTo>
                    <a:pt x="176" y="547"/>
                    <a:pt x="254" y="703"/>
                    <a:pt x="332" y="801"/>
                  </a:cubicBezTo>
                  <a:cubicBezTo>
                    <a:pt x="566" y="1113"/>
                    <a:pt x="820" y="1523"/>
                    <a:pt x="1230" y="1932"/>
                  </a:cubicBezTo>
                  <a:cubicBezTo>
                    <a:pt x="1464" y="2089"/>
                    <a:pt x="1718" y="2342"/>
                    <a:pt x="2030" y="2498"/>
                  </a:cubicBezTo>
                  <a:cubicBezTo>
                    <a:pt x="2283" y="2752"/>
                    <a:pt x="2615" y="2908"/>
                    <a:pt x="2927" y="3064"/>
                  </a:cubicBezTo>
                  <a:cubicBezTo>
                    <a:pt x="3103" y="3142"/>
                    <a:pt x="3259" y="3240"/>
                    <a:pt x="3493" y="3318"/>
                  </a:cubicBezTo>
                  <a:cubicBezTo>
                    <a:pt x="3669" y="3318"/>
                    <a:pt x="3825" y="3396"/>
                    <a:pt x="4078" y="3474"/>
                  </a:cubicBezTo>
                  <a:cubicBezTo>
                    <a:pt x="4235" y="3474"/>
                    <a:pt x="4391" y="3474"/>
                    <a:pt x="4644" y="3552"/>
                  </a:cubicBezTo>
                  <a:lnTo>
                    <a:pt x="5854" y="3552"/>
                  </a:lnTo>
                  <a:cubicBezTo>
                    <a:pt x="6030" y="3552"/>
                    <a:pt x="6264" y="3474"/>
                    <a:pt x="6420" y="3474"/>
                  </a:cubicBezTo>
                  <a:cubicBezTo>
                    <a:pt x="6830" y="3396"/>
                    <a:pt x="7239" y="3240"/>
                    <a:pt x="7571" y="3064"/>
                  </a:cubicBezTo>
                  <a:cubicBezTo>
                    <a:pt x="7727" y="2986"/>
                    <a:pt x="7883" y="2908"/>
                    <a:pt x="8059" y="2830"/>
                  </a:cubicBezTo>
                  <a:cubicBezTo>
                    <a:pt x="8215" y="2752"/>
                    <a:pt x="8371" y="2654"/>
                    <a:pt x="8469" y="2576"/>
                  </a:cubicBezTo>
                  <a:cubicBezTo>
                    <a:pt x="8625" y="2420"/>
                    <a:pt x="8781" y="2342"/>
                    <a:pt x="8859" y="2264"/>
                  </a:cubicBezTo>
                  <a:cubicBezTo>
                    <a:pt x="9034" y="2167"/>
                    <a:pt x="9113" y="2010"/>
                    <a:pt x="9269" y="1932"/>
                  </a:cubicBezTo>
                  <a:cubicBezTo>
                    <a:pt x="9347" y="1854"/>
                    <a:pt x="9444" y="1776"/>
                    <a:pt x="9522" y="1601"/>
                  </a:cubicBezTo>
                  <a:cubicBezTo>
                    <a:pt x="9600" y="1523"/>
                    <a:pt x="9678" y="1445"/>
                    <a:pt x="9756" y="1367"/>
                  </a:cubicBezTo>
                  <a:cubicBezTo>
                    <a:pt x="9932" y="1113"/>
                    <a:pt x="10010" y="957"/>
                    <a:pt x="10166" y="879"/>
                  </a:cubicBezTo>
                  <a:cubicBezTo>
                    <a:pt x="10244" y="703"/>
                    <a:pt x="10322" y="547"/>
                    <a:pt x="10322" y="469"/>
                  </a:cubicBezTo>
                  <a:lnTo>
                    <a:pt x="10420" y="391"/>
                  </a:lnTo>
                  <a:cubicBezTo>
                    <a:pt x="10498" y="215"/>
                    <a:pt x="10420" y="137"/>
                    <a:pt x="10322" y="59"/>
                  </a:cubicBezTo>
                  <a:cubicBezTo>
                    <a:pt x="10283" y="20"/>
                    <a:pt x="10225" y="1"/>
                    <a:pt x="10166" y="1"/>
                  </a:cubicBezTo>
                  <a:cubicBezTo>
                    <a:pt x="10108" y="1"/>
                    <a:pt x="10049" y="20"/>
                    <a:pt x="10010" y="59"/>
                  </a:cubicBezTo>
                  <a:lnTo>
                    <a:pt x="10010" y="137"/>
                  </a:lnTo>
                  <a:cubicBezTo>
                    <a:pt x="10010" y="137"/>
                    <a:pt x="9932" y="137"/>
                    <a:pt x="9932" y="215"/>
                  </a:cubicBezTo>
                  <a:cubicBezTo>
                    <a:pt x="9834" y="313"/>
                    <a:pt x="9756" y="391"/>
                    <a:pt x="9678" y="469"/>
                  </a:cubicBezTo>
                  <a:cubicBezTo>
                    <a:pt x="9600" y="625"/>
                    <a:pt x="9444" y="703"/>
                    <a:pt x="9269" y="879"/>
                  </a:cubicBezTo>
                  <a:cubicBezTo>
                    <a:pt x="9113" y="1035"/>
                    <a:pt x="8956" y="1191"/>
                    <a:pt x="8703" y="1367"/>
                  </a:cubicBezTo>
                  <a:cubicBezTo>
                    <a:pt x="8625" y="1445"/>
                    <a:pt x="8547" y="1523"/>
                    <a:pt x="8371" y="1601"/>
                  </a:cubicBezTo>
                  <a:cubicBezTo>
                    <a:pt x="8293" y="1679"/>
                    <a:pt x="8137" y="1776"/>
                    <a:pt x="8059" y="1854"/>
                  </a:cubicBezTo>
                  <a:cubicBezTo>
                    <a:pt x="7805" y="2010"/>
                    <a:pt x="7493" y="2089"/>
                    <a:pt x="7161" y="2264"/>
                  </a:cubicBezTo>
                  <a:cubicBezTo>
                    <a:pt x="6908" y="2342"/>
                    <a:pt x="6596" y="2420"/>
                    <a:pt x="6264" y="2498"/>
                  </a:cubicBezTo>
                  <a:lnTo>
                    <a:pt x="6030" y="2576"/>
                  </a:lnTo>
                  <a:lnTo>
                    <a:pt x="4722" y="2576"/>
                  </a:lnTo>
                  <a:cubicBezTo>
                    <a:pt x="4566" y="2576"/>
                    <a:pt x="4391" y="2576"/>
                    <a:pt x="4235" y="2498"/>
                  </a:cubicBezTo>
                  <a:cubicBezTo>
                    <a:pt x="4078" y="2498"/>
                    <a:pt x="3903" y="2420"/>
                    <a:pt x="3747" y="2420"/>
                  </a:cubicBezTo>
                  <a:cubicBezTo>
                    <a:pt x="3591" y="2342"/>
                    <a:pt x="3415" y="2264"/>
                    <a:pt x="3337" y="2264"/>
                  </a:cubicBezTo>
                  <a:cubicBezTo>
                    <a:pt x="3181" y="2167"/>
                    <a:pt x="3005" y="2089"/>
                    <a:pt x="2849" y="2010"/>
                  </a:cubicBezTo>
                  <a:cubicBezTo>
                    <a:pt x="2771" y="1932"/>
                    <a:pt x="2615" y="1854"/>
                    <a:pt x="2439" y="1776"/>
                  </a:cubicBezTo>
                  <a:cubicBezTo>
                    <a:pt x="2205" y="1679"/>
                    <a:pt x="1952" y="1523"/>
                    <a:pt x="1796" y="1367"/>
                  </a:cubicBezTo>
                  <a:cubicBezTo>
                    <a:pt x="1308" y="1035"/>
                    <a:pt x="976" y="703"/>
                    <a:pt x="820" y="469"/>
                  </a:cubicBezTo>
                  <a:lnTo>
                    <a:pt x="566" y="215"/>
                  </a:lnTo>
                  <a:lnTo>
                    <a:pt x="488" y="137"/>
                  </a:lnTo>
                  <a:lnTo>
                    <a:pt x="488" y="59"/>
                  </a:lnTo>
                  <a:cubicBezTo>
                    <a:pt x="449" y="20"/>
                    <a:pt x="391" y="1"/>
                    <a:pt x="332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56"/>
            <p:cNvSpPr/>
            <p:nvPr/>
          </p:nvSpPr>
          <p:spPr>
            <a:xfrm>
              <a:off x="2637868" y="2202527"/>
              <a:ext cx="66042" cy="65453"/>
            </a:xfrm>
            <a:custGeom>
              <a:avLst/>
              <a:gdLst/>
              <a:ahLst/>
              <a:cxnLst/>
              <a:rect l="l" t="t" r="r" b="b"/>
              <a:pathLst>
                <a:path w="2128" h="2109" extrusionOk="0">
                  <a:moveTo>
                    <a:pt x="1074" y="1"/>
                  </a:moveTo>
                  <a:cubicBezTo>
                    <a:pt x="488" y="1"/>
                    <a:pt x="0" y="489"/>
                    <a:pt x="0" y="1055"/>
                  </a:cubicBezTo>
                  <a:cubicBezTo>
                    <a:pt x="0" y="1698"/>
                    <a:pt x="488" y="2108"/>
                    <a:pt x="1074" y="2108"/>
                  </a:cubicBezTo>
                  <a:cubicBezTo>
                    <a:pt x="1639" y="2108"/>
                    <a:pt x="2127" y="1698"/>
                    <a:pt x="2127" y="1055"/>
                  </a:cubicBezTo>
                  <a:cubicBezTo>
                    <a:pt x="2127" y="489"/>
                    <a:pt x="1639" y="1"/>
                    <a:pt x="107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56"/>
            <p:cNvSpPr/>
            <p:nvPr/>
          </p:nvSpPr>
          <p:spPr>
            <a:xfrm>
              <a:off x="2996353" y="2202527"/>
              <a:ext cx="65422" cy="65453"/>
            </a:xfrm>
            <a:custGeom>
              <a:avLst/>
              <a:gdLst/>
              <a:ahLst/>
              <a:cxnLst/>
              <a:rect l="l" t="t" r="r" b="b"/>
              <a:pathLst>
                <a:path w="2108" h="2109" extrusionOk="0">
                  <a:moveTo>
                    <a:pt x="1054" y="1"/>
                  </a:moveTo>
                  <a:cubicBezTo>
                    <a:pt x="410" y="1"/>
                    <a:pt x="0" y="489"/>
                    <a:pt x="0" y="1055"/>
                  </a:cubicBezTo>
                  <a:cubicBezTo>
                    <a:pt x="0" y="1698"/>
                    <a:pt x="410" y="2108"/>
                    <a:pt x="1054" y="2108"/>
                  </a:cubicBezTo>
                  <a:cubicBezTo>
                    <a:pt x="1620" y="2108"/>
                    <a:pt x="2108" y="1698"/>
                    <a:pt x="2108" y="1055"/>
                  </a:cubicBezTo>
                  <a:cubicBezTo>
                    <a:pt x="2108" y="489"/>
                    <a:pt x="1620" y="1"/>
                    <a:pt x="105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56"/>
            <p:cNvSpPr/>
            <p:nvPr/>
          </p:nvSpPr>
          <p:spPr>
            <a:xfrm>
              <a:off x="2421088" y="2237659"/>
              <a:ext cx="194403" cy="194403"/>
            </a:xfrm>
            <a:custGeom>
              <a:avLst/>
              <a:gdLst/>
              <a:ahLst/>
              <a:cxnLst/>
              <a:rect l="l" t="t" r="r" b="b"/>
              <a:pathLst>
                <a:path w="6264" h="6264" extrusionOk="0">
                  <a:moveTo>
                    <a:pt x="3181" y="1"/>
                  </a:moveTo>
                  <a:cubicBezTo>
                    <a:pt x="1464" y="1"/>
                    <a:pt x="0" y="1386"/>
                    <a:pt x="0" y="3083"/>
                  </a:cubicBezTo>
                  <a:cubicBezTo>
                    <a:pt x="0" y="4800"/>
                    <a:pt x="1464" y="6264"/>
                    <a:pt x="3181" y="6264"/>
                  </a:cubicBezTo>
                  <a:cubicBezTo>
                    <a:pt x="4878" y="6264"/>
                    <a:pt x="6263" y="4800"/>
                    <a:pt x="6263" y="3083"/>
                  </a:cubicBezTo>
                  <a:cubicBezTo>
                    <a:pt x="6263" y="1386"/>
                    <a:pt x="4878" y="1"/>
                    <a:pt x="3181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56"/>
            <p:cNvSpPr/>
            <p:nvPr/>
          </p:nvSpPr>
          <p:spPr>
            <a:xfrm>
              <a:off x="3089613" y="2237659"/>
              <a:ext cx="194403" cy="194403"/>
            </a:xfrm>
            <a:custGeom>
              <a:avLst/>
              <a:gdLst/>
              <a:ahLst/>
              <a:cxnLst/>
              <a:rect l="l" t="t" r="r" b="b"/>
              <a:pathLst>
                <a:path w="6264" h="6264" extrusionOk="0">
                  <a:moveTo>
                    <a:pt x="3103" y="1"/>
                  </a:moveTo>
                  <a:cubicBezTo>
                    <a:pt x="1386" y="1"/>
                    <a:pt x="0" y="1386"/>
                    <a:pt x="0" y="3083"/>
                  </a:cubicBezTo>
                  <a:cubicBezTo>
                    <a:pt x="0" y="4800"/>
                    <a:pt x="1386" y="6264"/>
                    <a:pt x="3103" y="6264"/>
                  </a:cubicBezTo>
                  <a:cubicBezTo>
                    <a:pt x="4878" y="6264"/>
                    <a:pt x="6263" y="4800"/>
                    <a:pt x="6263" y="3083"/>
                  </a:cubicBezTo>
                  <a:cubicBezTo>
                    <a:pt x="6263" y="1386"/>
                    <a:pt x="4878" y="1"/>
                    <a:pt x="3103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56"/>
            <p:cNvSpPr/>
            <p:nvPr/>
          </p:nvSpPr>
          <p:spPr>
            <a:xfrm>
              <a:off x="1883966" y="3085411"/>
              <a:ext cx="15176" cy="53318"/>
            </a:xfrm>
            <a:custGeom>
              <a:avLst/>
              <a:gdLst/>
              <a:ahLst/>
              <a:cxnLst/>
              <a:rect l="l" t="t" r="r" b="b"/>
              <a:pathLst>
                <a:path w="489" h="1718" extrusionOk="0">
                  <a:moveTo>
                    <a:pt x="390" y="1"/>
                  </a:moveTo>
                  <a:cubicBezTo>
                    <a:pt x="390" y="1"/>
                    <a:pt x="312" y="1"/>
                    <a:pt x="312" y="79"/>
                  </a:cubicBezTo>
                  <a:cubicBezTo>
                    <a:pt x="312" y="79"/>
                    <a:pt x="234" y="157"/>
                    <a:pt x="234" y="333"/>
                  </a:cubicBezTo>
                  <a:cubicBezTo>
                    <a:pt x="234" y="333"/>
                    <a:pt x="156" y="411"/>
                    <a:pt x="156" y="567"/>
                  </a:cubicBezTo>
                  <a:cubicBezTo>
                    <a:pt x="156" y="645"/>
                    <a:pt x="78" y="742"/>
                    <a:pt x="78" y="820"/>
                  </a:cubicBezTo>
                  <a:cubicBezTo>
                    <a:pt x="0" y="976"/>
                    <a:pt x="0" y="1230"/>
                    <a:pt x="0" y="1386"/>
                  </a:cubicBezTo>
                  <a:lnTo>
                    <a:pt x="0" y="1620"/>
                  </a:lnTo>
                  <a:lnTo>
                    <a:pt x="0" y="1718"/>
                  </a:lnTo>
                  <a:cubicBezTo>
                    <a:pt x="78" y="1718"/>
                    <a:pt x="156" y="1718"/>
                    <a:pt x="156" y="1620"/>
                  </a:cubicBezTo>
                  <a:cubicBezTo>
                    <a:pt x="156" y="1620"/>
                    <a:pt x="156" y="1542"/>
                    <a:pt x="234" y="1386"/>
                  </a:cubicBezTo>
                  <a:cubicBezTo>
                    <a:pt x="312" y="1308"/>
                    <a:pt x="312" y="1055"/>
                    <a:pt x="390" y="898"/>
                  </a:cubicBezTo>
                  <a:lnTo>
                    <a:pt x="390" y="567"/>
                  </a:lnTo>
                  <a:cubicBezTo>
                    <a:pt x="488" y="489"/>
                    <a:pt x="488" y="411"/>
                    <a:pt x="488" y="333"/>
                  </a:cubicBezTo>
                  <a:lnTo>
                    <a:pt x="488" y="79"/>
                  </a:lnTo>
                  <a:cubicBezTo>
                    <a:pt x="488" y="79"/>
                    <a:pt x="488" y="1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56"/>
            <p:cNvSpPr/>
            <p:nvPr/>
          </p:nvSpPr>
          <p:spPr>
            <a:xfrm>
              <a:off x="1906373" y="3098135"/>
              <a:ext cx="17566" cy="65422"/>
            </a:xfrm>
            <a:custGeom>
              <a:avLst/>
              <a:gdLst/>
              <a:ahLst/>
              <a:cxnLst/>
              <a:rect l="l" t="t" r="r" b="b"/>
              <a:pathLst>
                <a:path w="566" h="2108" extrusionOk="0">
                  <a:moveTo>
                    <a:pt x="488" y="1"/>
                  </a:moveTo>
                  <a:cubicBezTo>
                    <a:pt x="410" y="1"/>
                    <a:pt x="410" y="1"/>
                    <a:pt x="410" y="79"/>
                  </a:cubicBezTo>
                  <a:cubicBezTo>
                    <a:pt x="410" y="79"/>
                    <a:pt x="332" y="157"/>
                    <a:pt x="254" y="332"/>
                  </a:cubicBezTo>
                  <a:cubicBezTo>
                    <a:pt x="254" y="410"/>
                    <a:pt x="254" y="566"/>
                    <a:pt x="156" y="645"/>
                  </a:cubicBezTo>
                  <a:cubicBezTo>
                    <a:pt x="156" y="723"/>
                    <a:pt x="156" y="898"/>
                    <a:pt x="78" y="976"/>
                  </a:cubicBezTo>
                  <a:cubicBezTo>
                    <a:pt x="78" y="1210"/>
                    <a:pt x="0" y="1464"/>
                    <a:pt x="0" y="1698"/>
                  </a:cubicBezTo>
                  <a:lnTo>
                    <a:pt x="0" y="2030"/>
                  </a:lnTo>
                  <a:lnTo>
                    <a:pt x="78" y="2108"/>
                  </a:lnTo>
                  <a:lnTo>
                    <a:pt x="156" y="2030"/>
                  </a:lnTo>
                  <a:cubicBezTo>
                    <a:pt x="156" y="2030"/>
                    <a:pt x="254" y="1952"/>
                    <a:pt x="254" y="1698"/>
                  </a:cubicBezTo>
                  <a:cubicBezTo>
                    <a:pt x="332" y="1542"/>
                    <a:pt x="410" y="1308"/>
                    <a:pt x="410" y="1054"/>
                  </a:cubicBezTo>
                  <a:cubicBezTo>
                    <a:pt x="488" y="976"/>
                    <a:pt x="488" y="820"/>
                    <a:pt x="488" y="723"/>
                  </a:cubicBezTo>
                  <a:lnTo>
                    <a:pt x="488" y="410"/>
                  </a:lnTo>
                  <a:cubicBezTo>
                    <a:pt x="566" y="235"/>
                    <a:pt x="566" y="79"/>
                    <a:pt x="566" y="79"/>
                  </a:cubicBezTo>
                  <a:lnTo>
                    <a:pt x="4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56"/>
            <p:cNvSpPr/>
            <p:nvPr/>
          </p:nvSpPr>
          <p:spPr>
            <a:xfrm>
              <a:off x="1951777" y="3118122"/>
              <a:ext cx="12755" cy="54404"/>
            </a:xfrm>
            <a:custGeom>
              <a:avLst/>
              <a:gdLst/>
              <a:ahLst/>
              <a:cxnLst/>
              <a:rect l="l" t="t" r="r" b="b"/>
              <a:pathLst>
                <a:path w="411" h="1753" extrusionOk="0">
                  <a:moveTo>
                    <a:pt x="410" y="1"/>
                  </a:moveTo>
                  <a:cubicBezTo>
                    <a:pt x="332" y="1"/>
                    <a:pt x="254" y="1"/>
                    <a:pt x="254" y="79"/>
                  </a:cubicBezTo>
                  <a:cubicBezTo>
                    <a:pt x="254" y="79"/>
                    <a:pt x="254" y="176"/>
                    <a:pt x="157" y="332"/>
                  </a:cubicBezTo>
                  <a:lnTo>
                    <a:pt x="157" y="566"/>
                  </a:lnTo>
                  <a:cubicBezTo>
                    <a:pt x="79" y="664"/>
                    <a:pt x="79" y="742"/>
                    <a:pt x="79" y="898"/>
                  </a:cubicBezTo>
                  <a:cubicBezTo>
                    <a:pt x="79" y="1054"/>
                    <a:pt x="1" y="1308"/>
                    <a:pt x="1" y="1386"/>
                  </a:cubicBezTo>
                  <a:cubicBezTo>
                    <a:pt x="1" y="1542"/>
                    <a:pt x="79" y="1718"/>
                    <a:pt x="79" y="1718"/>
                  </a:cubicBezTo>
                  <a:cubicBezTo>
                    <a:pt x="105" y="1744"/>
                    <a:pt x="122" y="1752"/>
                    <a:pt x="137" y="1752"/>
                  </a:cubicBezTo>
                  <a:cubicBezTo>
                    <a:pt x="167" y="1752"/>
                    <a:pt x="189" y="1718"/>
                    <a:pt x="254" y="1718"/>
                  </a:cubicBezTo>
                  <a:cubicBezTo>
                    <a:pt x="254" y="1718"/>
                    <a:pt x="254" y="1640"/>
                    <a:pt x="332" y="1464"/>
                  </a:cubicBezTo>
                  <a:cubicBezTo>
                    <a:pt x="332" y="1308"/>
                    <a:pt x="410" y="1152"/>
                    <a:pt x="410" y="898"/>
                  </a:cubicBezTo>
                  <a:lnTo>
                    <a:pt x="410" y="566"/>
                  </a:lnTo>
                  <a:lnTo>
                    <a:pt x="410" y="332"/>
                  </a:lnTo>
                  <a:lnTo>
                    <a:pt x="410" y="79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56"/>
            <p:cNvSpPr/>
            <p:nvPr/>
          </p:nvSpPr>
          <p:spPr>
            <a:xfrm>
              <a:off x="1929370" y="3108439"/>
              <a:ext cx="12135" cy="55118"/>
            </a:xfrm>
            <a:custGeom>
              <a:avLst/>
              <a:gdLst/>
              <a:ahLst/>
              <a:cxnLst/>
              <a:rect l="l" t="t" r="r" b="b"/>
              <a:pathLst>
                <a:path w="391" h="1776" extrusionOk="0">
                  <a:moveTo>
                    <a:pt x="313" y="0"/>
                  </a:moveTo>
                  <a:cubicBezTo>
                    <a:pt x="313" y="0"/>
                    <a:pt x="235" y="0"/>
                    <a:pt x="235" y="78"/>
                  </a:cubicBezTo>
                  <a:cubicBezTo>
                    <a:pt x="235" y="78"/>
                    <a:pt x="157" y="156"/>
                    <a:pt x="157" y="313"/>
                  </a:cubicBezTo>
                  <a:cubicBezTo>
                    <a:pt x="157" y="391"/>
                    <a:pt x="79" y="488"/>
                    <a:pt x="79" y="566"/>
                  </a:cubicBezTo>
                  <a:cubicBezTo>
                    <a:pt x="79" y="644"/>
                    <a:pt x="79" y="800"/>
                    <a:pt x="1" y="878"/>
                  </a:cubicBezTo>
                  <a:lnTo>
                    <a:pt x="1" y="1464"/>
                  </a:lnTo>
                  <a:lnTo>
                    <a:pt x="1" y="1698"/>
                  </a:lnTo>
                  <a:cubicBezTo>
                    <a:pt x="1" y="1698"/>
                    <a:pt x="1" y="1776"/>
                    <a:pt x="79" y="1776"/>
                  </a:cubicBezTo>
                  <a:cubicBezTo>
                    <a:pt x="79" y="1776"/>
                    <a:pt x="157" y="1776"/>
                    <a:pt x="157" y="1698"/>
                  </a:cubicBezTo>
                  <a:cubicBezTo>
                    <a:pt x="157" y="1698"/>
                    <a:pt x="235" y="1620"/>
                    <a:pt x="235" y="1464"/>
                  </a:cubicBezTo>
                  <a:cubicBezTo>
                    <a:pt x="313" y="1288"/>
                    <a:pt x="313" y="1132"/>
                    <a:pt x="313" y="878"/>
                  </a:cubicBezTo>
                  <a:cubicBezTo>
                    <a:pt x="391" y="800"/>
                    <a:pt x="391" y="722"/>
                    <a:pt x="391" y="644"/>
                  </a:cubicBezTo>
                  <a:lnTo>
                    <a:pt x="391" y="313"/>
                  </a:lnTo>
                  <a:lnTo>
                    <a:pt x="391" y="78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56"/>
            <p:cNvSpPr/>
            <p:nvPr/>
          </p:nvSpPr>
          <p:spPr>
            <a:xfrm>
              <a:off x="1974774" y="3130846"/>
              <a:ext cx="15176" cy="56825"/>
            </a:xfrm>
            <a:custGeom>
              <a:avLst/>
              <a:gdLst/>
              <a:ahLst/>
              <a:cxnLst/>
              <a:rect l="l" t="t" r="r" b="b"/>
              <a:pathLst>
                <a:path w="489" h="1831" extrusionOk="0">
                  <a:moveTo>
                    <a:pt x="313" y="0"/>
                  </a:moveTo>
                  <a:cubicBezTo>
                    <a:pt x="313" y="0"/>
                    <a:pt x="313" y="156"/>
                    <a:pt x="235" y="254"/>
                  </a:cubicBezTo>
                  <a:cubicBezTo>
                    <a:pt x="157" y="410"/>
                    <a:pt x="157" y="644"/>
                    <a:pt x="79" y="898"/>
                  </a:cubicBezTo>
                  <a:cubicBezTo>
                    <a:pt x="79" y="1054"/>
                    <a:pt x="1" y="1308"/>
                    <a:pt x="79" y="1464"/>
                  </a:cubicBezTo>
                  <a:lnTo>
                    <a:pt x="79" y="1795"/>
                  </a:lnTo>
                  <a:lnTo>
                    <a:pt x="157" y="1795"/>
                  </a:lnTo>
                  <a:cubicBezTo>
                    <a:pt x="157" y="1821"/>
                    <a:pt x="166" y="1830"/>
                    <a:pt x="177" y="1830"/>
                  </a:cubicBezTo>
                  <a:cubicBezTo>
                    <a:pt x="200" y="1830"/>
                    <a:pt x="235" y="1795"/>
                    <a:pt x="235" y="1795"/>
                  </a:cubicBezTo>
                  <a:lnTo>
                    <a:pt x="235" y="1717"/>
                  </a:lnTo>
                  <a:cubicBezTo>
                    <a:pt x="235" y="1717"/>
                    <a:pt x="235" y="1620"/>
                    <a:pt x="313" y="1464"/>
                  </a:cubicBezTo>
                  <a:cubicBezTo>
                    <a:pt x="313" y="1386"/>
                    <a:pt x="391" y="1132"/>
                    <a:pt x="391" y="898"/>
                  </a:cubicBezTo>
                  <a:cubicBezTo>
                    <a:pt x="391" y="820"/>
                    <a:pt x="489" y="742"/>
                    <a:pt x="489" y="644"/>
                  </a:cubicBezTo>
                  <a:lnTo>
                    <a:pt x="489" y="332"/>
                  </a:lnTo>
                  <a:lnTo>
                    <a:pt x="489" y="78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56"/>
            <p:cNvSpPr/>
            <p:nvPr/>
          </p:nvSpPr>
          <p:spPr>
            <a:xfrm>
              <a:off x="2014747" y="3143571"/>
              <a:ext cx="10335" cy="52697"/>
            </a:xfrm>
            <a:custGeom>
              <a:avLst/>
              <a:gdLst/>
              <a:ahLst/>
              <a:cxnLst/>
              <a:rect l="l" t="t" r="r" b="b"/>
              <a:pathLst>
                <a:path w="333" h="1698" extrusionOk="0">
                  <a:moveTo>
                    <a:pt x="254" y="0"/>
                  </a:moveTo>
                  <a:cubicBezTo>
                    <a:pt x="176" y="0"/>
                    <a:pt x="79" y="78"/>
                    <a:pt x="79" y="78"/>
                  </a:cubicBezTo>
                  <a:lnTo>
                    <a:pt x="79" y="332"/>
                  </a:lnTo>
                  <a:cubicBezTo>
                    <a:pt x="1" y="410"/>
                    <a:pt x="1" y="488"/>
                    <a:pt x="1" y="566"/>
                  </a:cubicBezTo>
                  <a:lnTo>
                    <a:pt x="1" y="898"/>
                  </a:lnTo>
                  <a:lnTo>
                    <a:pt x="1" y="1385"/>
                  </a:lnTo>
                  <a:cubicBezTo>
                    <a:pt x="79" y="1541"/>
                    <a:pt x="79" y="1698"/>
                    <a:pt x="79" y="1698"/>
                  </a:cubicBezTo>
                  <a:lnTo>
                    <a:pt x="176" y="1698"/>
                  </a:lnTo>
                  <a:cubicBezTo>
                    <a:pt x="254" y="1698"/>
                    <a:pt x="254" y="1698"/>
                    <a:pt x="254" y="1619"/>
                  </a:cubicBezTo>
                  <a:lnTo>
                    <a:pt x="254" y="1385"/>
                  </a:lnTo>
                  <a:cubicBezTo>
                    <a:pt x="332" y="1307"/>
                    <a:pt x="332" y="1054"/>
                    <a:pt x="332" y="898"/>
                  </a:cubicBezTo>
                  <a:lnTo>
                    <a:pt x="332" y="566"/>
                  </a:lnTo>
                  <a:lnTo>
                    <a:pt x="332" y="332"/>
                  </a:lnTo>
                  <a:cubicBezTo>
                    <a:pt x="254" y="156"/>
                    <a:pt x="254" y="78"/>
                    <a:pt x="254" y="78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56"/>
            <p:cNvSpPr/>
            <p:nvPr/>
          </p:nvSpPr>
          <p:spPr>
            <a:xfrm>
              <a:off x="2042616" y="3158685"/>
              <a:ext cx="12755" cy="37583"/>
            </a:xfrm>
            <a:custGeom>
              <a:avLst/>
              <a:gdLst/>
              <a:ahLst/>
              <a:cxnLst/>
              <a:rect l="l" t="t" r="r" b="b"/>
              <a:pathLst>
                <a:path w="411" h="1211" extrusionOk="0">
                  <a:moveTo>
                    <a:pt x="156" y="1"/>
                  </a:moveTo>
                  <a:cubicBezTo>
                    <a:pt x="156" y="1"/>
                    <a:pt x="78" y="1"/>
                    <a:pt x="78" y="79"/>
                  </a:cubicBezTo>
                  <a:cubicBezTo>
                    <a:pt x="78" y="79"/>
                    <a:pt x="0" y="157"/>
                    <a:pt x="0" y="235"/>
                  </a:cubicBezTo>
                  <a:lnTo>
                    <a:pt x="0" y="645"/>
                  </a:lnTo>
                  <a:cubicBezTo>
                    <a:pt x="78" y="820"/>
                    <a:pt x="78" y="976"/>
                    <a:pt x="156" y="1054"/>
                  </a:cubicBezTo>
                  <a:cubicBezTo>
                    <a:pt x="254" y="1132"/>
                    <a:pt x="254" y="1211"/>
                    <a:pt x="254" y="1211"/>
                  </a:cubicBezTo>
                  <a:lnTo>
                    <a:pt x="332" y="1211"/>
                  </a:lnTo>
                  <a:cubicBezTo>
                    <a:pt x="410" y="1211"/>
                    <a:pt x="410" y="1211"/>
                    <a:pt x="410" y="1132"/>
                  </a:cubicBezTo>
                  <a:lnTo>
                    <a:pt x="410" y="976"/>
                  </a:lnTo>
                  <a:cubicBezTo>
                    <a:pt x="410" y="898"/>
                    <a:pt x="410" y="723"/>
                    <a:pt x="332" y="567"/>
                  </a:cubicBezTo>
                  <a:lnTo>
                    <a:pt x="332" y="411"/>
                  </a:lnTo>
                  <a:cubicBezTo>
                    <a:pt x="332" y="333"/>
                    <a:pt x="254" y="333"/>
                    <a:pt x="254" y="235"/>
                  </a:cubicBezTo>
                  <a:lnTo>
                    <a:pt x="254" y="79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56"/>
            <p:cNvSpPr/>
            <p:nvPr/>
          </p:nvSpPr>
          <p:spPr>
            <a:xfrm>
              <a:off x="2789256" y="2264783"/>
              <a:ext cx="129012" cy="81312"/>
            </a:xfrm>
            <a:custGeom>
              <a:avLst/>
              <a:gdLst/>
              <a:ahLst/>
              <a:cxnLst/>
              <a:rect l="l" t="t" r="r" b="b"/>
              <a:pathLst>
                <a:path w="4157" h="2620" extrusionOk="0">
                  <a:moveTo>
                    <a:pt x="2164" y="0"/>
                  </a:moveTo>
                  <a:cubicBezTo>
                    <a:pt x="1386" y="0"/>
                    <a:pt x="598" y="163"/>
                    <a:pt x="332" y="512"/>
                  </a:cubicBezTo>
                  <a:cubicBezTo>
                    <a:pt x="0" y="1078"/>
                    <a:pt x="1152" y="2619"/>
                    <a:pt x="2205" y="2619"/>
                  </a:cubicBezTo>
                  <a:cubicBezTo>
                    <a:pt x="3259" y="2619"/>
                    <a:pt x="4156" y="1156"/>
                    <a:pt x="4000" y="590"/>
                  </a:cubicBezTo>
                  <a:cubicBezTo>
                    <a:pt x="3907" y="207"/>
                    <a:pt x="3042" y="0"/>
                    <a:pt x="2164" y="0"/>
                  </a:cubicBezTo>
                  <a:close/>
                </a:path>
              </a:pathLst>
            </a:custGeom>
            <a:solidFill>
              <a:srgbClr val="6129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56"/>
            <p:cNvSpPr/>
            <p:nvPr/>
          </p:nvSpPr>
          <p:spPr>
            <a:xfrm>
              <a:off x="2181281" y="3231958"/>
              <a:ext cx="446935" cy="121161"/>
            </a:xfrm>
            <a:custGeom>
              <a:avLst/>
              <a:gdLst/>
              <a:ahLst/>
              <a:cxnLst/>
              <a:rect l="l" t="t" r="r" b="b"/>
              <a:pathLst>
                <a:path w="14401" h="3904" extrusionOk="0">
                  <a:moveTo>
                    <a:pt x="14322" y="1"/>
                  </a:moveTo>
                  <a:cubicBezTo>
                    <a:pt x="14322" y="1"/>
                    <a:pt x="13503" y="489"/>
                    <a:pt x="12195" y="1132"/>
                  </a:cubicBezTo>
                  <a:cubicBezTo>
                    <a:pt x="11551" y="1386"/>
                    <a:pt x="10732" y="1698"/>
                    <a:pt x="9932" y="2108"/>
                  </a:cubicBezTo>
                  <a:cubicBezTo>
                    <a:pt x="9522" y="2264"/>
                    <a:pt x="9113" y="2440"/>
                    <a:pt x="8625" y="2596"/>
                  </a:cubicBezTo>
                  <a:cubicBezTo>
                    <a:pt x="8215" y="2752"/>
                    <a:pt x="7727" y="2849"/>
                    <a:pt x="7317" y="3006"/>
                  </a:cubicBezTo>
                  <a:cubicBezTo>
                    <a:pt x="6830" y="3162"/>
                    <a:pt x="6342" y="3240"/>
                    <a:pt x="5932" y="3337"/>
                  </a:cubicBezTo>
                  <a:cubicBezTo>
                    <a:pt x="5444" y="3493"/>
                    <a:pt x="4957" y="3571"/>
                    <a:pt x="4566" y="3571"/>
                  </a:cubicBezTo>
                  <a:cubicBezTo>
                    <a:pt x="4313" y="3649"/>
                    <a:pt x="4157" y="3649"/>
                    <a:pt x="3903" y="3649"/>
                  </a:cubicBezTo>
                  <a:lnTo>
                    <a:pt x="2693" y="3649"/>
                  </a:lnTo>
                  <a:cubicBezTo>
                    <a:pt x="2518" y="3571"/>
                    <a:pt x="2283" y="3571"/>
                    <a:pt x="2127" y="3493"/>
                  </a:cubicBezTo>
                  <a:cubicBezTo>
                    <a:pt x="1796" y="3415"/>
                    <a:pt x="1464" y="3337"/>
                    <a:pt x="1230" y="3240"/>
                  </a:cubicBezTo>
                  <a:cubicBezTo>
                    <a:pt x="1054" y="3162"/>
                    <a:pt x="976" y="3084"/>
                    <a:pt x="898" y="3084"/>
                  </a:cubicBezTo>
                  <a:cubicBezTo>
                    <a:pt x="742" y="3006"/>
                    <a:pt x="664" y="2927"/>
                    <a:pt x="566" y="2849"/>
                  </a:cubicBezTo>
                  <a:cubicBezTo>
                    <a:pt x="410" y="2752"/>
                    <a:pt x="332" y="2674"/>
                    <a:pt x="176" y="2596"/>
                  </a:cubicBezTo>
                  <a:cubicBezTo>
                    <a:pt x="79" y="2518"/>
                    <a:pt x="79" y="2440"/>
                    <a:pt x="79" y="2440"/>
                  </a:cubicBezTo>
                  <a:lnTo>
                    <a:pt x="1" y="2440"/>
                  </a:lnTo>
                  <a:lnTo>
                    <a:pt x="1" y="2518"/>
                  </a:lnTo>
                  <a:cubicBezTo>
                    <a:pt x="1" y="2518"/>
                    <a:pt x="79" y="2596"/>
                    <a:pt x="176" y="2674"/>
                  </a:cubicBezTo>
                  <a:cubicBezTo>
                    <a:pt x="254" y="2752"/>
                    <a:pt x="332" y="2849"/>
                    <a:pt x="488" y="3006"/>
                  </a:cubicBezTo>
                  <a:cubicBezTo>
                    <a:pt x="566" y="3006"/>
                    <a:pt x="664" y="3084"/>
                    <a:pt x="820" y="3162"/>
                  </a:cubicBezTo>
                  <a:cubicBezTo>
                    <a:pt x="898" y="3240"/>
                    <a:pt x="1054" y="3337"/>
                    <a:pt x="1152" y="3415"/>
                  </a:cubicBezTo>
                  <a:cubicBezTo>
                    <a:pt x="1386" y="3493"/>
                    <a:pt x="1718" y="3649"/>
                    <a:pt x="2127" y="3727"/>
                  </a:cubicBezTo>
                  <a:cubicBezTo>
                    <a:pt x="2283" y="3825"/>
                    <a:pt x="2439" y="3825"/>
                    <a:pt x="2693" y="3825"/>
                  </a:cubicBezTo>
                  <a:cubicBezTo>
                    <a:pt x="2849" y="3903"/>
                    <a:pt x="3103" y="3903"/>
                    <a:pt x="3259" y="3903"/>
                  </a:cubicBezTo>
                  <a:lnTo>
                    <a:pt x="4566" y="3903"/>
                  </a:lnTo>
                  <a:cubicBezTo>
                    <a:pt x="5054" y="3825"/>
                    <a:pt x="5542" y="3727"/>
                    <a:pt x="5932" y="3649"/>
                  </a:cubicBezTo>
                  <a:cubicBezTo>
                    <a:pt x="6420" y="3571"/>
                    <a:pt x="6908" y="3415"/>
                    <a:pt x="7395" y="3337"/>
                  </a:cubicBezTo>
                  <a:cubicBezTo>
                    <a:pt x="8293" y="3084"/>
                    <a:pt x="9191" y="2674"/>
                    <a:pt x="10010" y="2362"/>
                  </a:cubicBezTo>
                  <a:cubicBezTo>
                    <a:pt x="10908" y="2030"/>
                    <a:pt x="11630" y="1620"/>
                    <a:pt x="12273" y="1288"/>
                  </a:cubicBezTo>
                  <a:cubicBezTo>
                    <a:pt x="13581" y="645"/>
                    <a:pt x="14400" y="157"/>
                    <a:pt x="14400" y="157"/>
                  </a:cubicBezTo>
                  <a:lnTo>
                    <a:pt x="14400" y="79"/>
                  </a:lnTo>
                  <a:cubicBezTo>
                    <a:pt x="14400" y="1"/>
                    <a:pt x="14322" y="1"/>
                    <a:pt x="14322" y="1"/>
                  </a:cubicBezTo>
                  <a:close/>
                </a:path>
              </a:pathLst>
            </a:custGeom>
            <a:solidFill>
              <a:srgbClr val="881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56"/>
            <p:cNvSpPr/>
            <p:nvPr/>
          </p:nvSpPr>
          <p:spPr>
            <a:xfrm>
              <a:off x="3493503" y="3035165"/>
              <a:ext cx="37583" cy="55118"/>
            </a:xfrm>
            <a:custGeom>
              <a:avLst/>
              <a:gdLst/>
              <a:ahLst/>
              <a:cxnLst/>
              <a:rect l="l" t="t" r="r" b="b"/>
              <a:pathLst>
                <a:path w="1211" h="1776" extrusionOk="0">
                  <a:moveTo>
                    <a:pt x="1" y="0"/>
                  </a:moveTo>
                  <a:lnTo>
                    <a:pt x="1" y="1776"/>
                  </a:lnTo>
                  <a:lnTo>
                    <a:pt x="1210" y="1776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56"/>
            <p:cNvSpPr/>
            <p:nvPr/>
          </p:nvSpPr>
          <p:spPr>
            <a:xfrm>
              <a:off x="3523793" y="3108439"/>
              <a:ext cx="32711" cy="42425"/>
            </a:xfrm>
            <a:custGeom>
              <a:avLst/>
              <a:gdLst/>
              <a:ahLst/>
              <a:cxnLst/>
              <a:rect l="l" t="t" r="r" b="b"/>
              <a:pathLst>
                <a:path w="1054" h="1367" extrusionOk="0">
                  <a:moveTo>
                    <a:pt x="410" y="0"/>
                  </a:moveTo>
                  <a:cubicBezTo>
                    <a:pt x="0" y="156"/>
                    <a:pt x="234" y="878"/>
                    <a:pt x="332" y="1132"/>
                  </a:cubicBezTo>
                  <a:cubicBezTo>
                    <a:pt x="332" y="1288"/>
                    <a:pt x="488" y="1366"/>
                    <a:pt x="566" y="1366"/>
                  </a:cubicBezTo>
                  <a:cubicBezTo>
                    <a:pt x="820" y="1366"/>
                    <a:pt x="1054" y="1132"/>
                    <a:pt x="898" y="878"/>
                  </a:cubicBezTo>
                  <a:cubicBezTo>
                    <a:pt x="820" y="722"/>
                    <a:pt x="820" y="488"/>
                    <a:pt x="722" y="313"/>
                  </a:cubicBezTo>
                  <a:cubicBezTo>
                    <a:pt x="644" y="234"/>
                    <a:pt x="566" y="0"/>
                    <a:pt x="41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56"/>
            <p:cNvSpPr/>
            <p:nvPr/>
          </p:nvSpPr>
          <p:spPr>
            <a:xfrm>
              <a:off x="3445678" y="3009717"/>
              <a:ext cx="35132" cy="53318"/>
            </a:xfrm>
            <a:custGeom>
              <a:avLst/>
              <a:gdLst/>
              <a:ahLst/>
              <a:cxnLst/>
              <a:rect l="l" t="t" r="r" b="b"/>
              <a:pathLst>
                <a:path w="1132" h="1718" extrusionOk="0">
                  <a:moveTo>
                    <a:pt x="234" y="1"/>
                  </a:moveTo>
                  <a:cubicBezTo>
                    <a:pt x="156" y="1"/>
                    <a:pt x="78" y="79"/>
                    <a:pt x="78" y="157"/>
                  </a:cubicBezTo>
                  <a:cubicBezTo>
                    <a:pt x="0" y="489"/>
                    <a:pt x="156" y="742"/>
                    <a:pt x="234" y="977"/>
                  </a:cubicBezTo>
                  <a:cubicBezTo>
                    <a:pt x="312" y="1308"/>
                    <a:pt x="410" y="1542"/>
                    <a:pt x="644" y="1718"/>
                  </a:cubicBezTo>
                  <a:lnTo>
                    <a:pt x="800" y="1718"/>
                  </a:lnTo>
                  <a:cubicBezTo>
                    <a:pt x="898" y="1718"/>
                    <a:pt x="976" y="1620"/>
                    <a:pt x="976" y="1542"/>
                  </a:cubicBezTo>
                  <a:cubicBezTo>
                    <a:pt x="1132" y="1230"/>
                    <a:pt x="976" y="977"/>
                    <a:pt x="898" y="742"/>
                  </a:cubicBezTo>
                  <a:cubicBezTo>
                    <a:pt x="722" y="489"/>
                    <a:pt x="566" y="255"/>
                    <a:pt x="410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56"/>
            <p:cNvSpPr/>
            <p:nvPr/>
          </p:nvSpPr>
          <p:spPr>
            <a:xfrm>
              <a:off x="3241002" y="2800199"/>
              <a:ext cx="47856" cy="45466"/>
            </a:xfrm>
            <a:custGeom>
              <a:avLst/>
              <a:gdLst/>
              <a:ahLst/>
              <a:cxnLst/>
              <a:rect l="l" t="t" r="r" b="b"/>
              <a:pathLst>
                <a:path w="1542" h="1465" extrusionOk="0">
                  <a:moveTo>
                    <a:pt x="664" y="1"/>
                  </a:moveTo>
                  <a:cubicBezTo>
                    <a:pt x="488" y="79"/>
                    <a:pt x="254" y="177"/>
                    <a:pt x="0" y="255"/>
                  </a:cubicBezTo>
                  <a:cubicBezTo>
                    <a:pt x="78" y="333"/>
                    <a:pt x="176" y="411"/>
                    <a:pt x="176" y="489"/>
                  </a:cubicBezTo>
                  <a:cubicBezTo>
                    <a:pt x="332" y="742"/>
                    <a:pt x="488" y="1055"/>
                    <a:pt x="664" y="1308"/>
                  </a:cubicBezTo>
                  <a:cubicBezTo>
                    <a:pt x="742" y="1386"/>
                    <a:pt x="898" y="1464"/>
                    <a:pt x="976" y="1464"/>
                  </a:cubicBezTo>
                  <a:cubicBezTo>
                    <a:pt x="1307" y="1464"/>
                    <a:pt x="1542" y="1230"/>
                    <a:pt x="1385" y="898"/>
                  </a:cubicBezTo>
                  <a:cubicBezTo>
                    <a:pt x="1229" y="567"/>
                    <a:pt x="976" y="333"/>
                    <a:pt x="742" y="79"/>
                  </a:cubicBezTo>
                  <a:cubicBezTo>
                    <a:pt x="742" y="79"/>
                    <a:pt x="742" y="1"/>
                    <a:pt x="664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56"/>
            <p:cNvSpPr/>
            <p:nvPr/>
          </p:nvSpPr>
          <p:spPr>
            <a:xfrm>
              <a:off x="3233709" y="2782665"/>
              <a:ext cx="27900" cy="25449"/>
            </a:xfrm>
            <a:custGeom>
              <a:avLst/>
              <a:gdLst/>
              <a:ahLst/>
              <a:cxnLst/>
              <a:rect l="l" t="t" r="r" b="b"/>
              <a:pathLst>
                <a:path w="899" h="820" extrusionOk="0">
                  <a:moveTo>
                    <a:pt x="235" y="0"/>
                  </a:moveTo>
                  <a:cubicBezTo>
                    <a:pt x="157" y="0"/>
                    <a:pt x="1" y="156"/>
                    <a:pt x="79" y="254"/>
                  </a:cubicBezTo>
                  <a:cubicBezTo>
                    <a:pt x="79" y="488"/>
                    <a:pt x="157" y="644"/>
                    <a:pt x="235" y="820"/>
                  </a:cubicBezTo>
                  <a:cubicBezTo>
                    <a:pt x="489" y="742"/>
                    <a:pt x="723" y="644"/>
                    <a:pt x="899" y="566"/>
                  </a:cubicBezTo>
                  <a:cubicBezTo>
                    <a:pt x="723" y="332"/>
                    <a:pt x="567" y="156"/>
                    <a:pt x="313" y="78"/>
                  </a:cubicBezTo>
                  <a:cubicBezTo>
                    <a:pt x="313" y="0"/>
                    <a:pt x="235" y="0"/>
                    <a:pt x="235" y="0"/>
                  </a:cubicBezTo>
                  <a:close/>
                </a:path>
              </a:pathLst>
            </a:custGeom>
            <a:solidFill>
              <a:srgbClr val="CC5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56"/>
            <p:cNvSpPr/>
            <p:nvPr/>
          </p:nvSpPr>
          <p:spPr>
            <a:xfrm>
              <a:off x="3253695" y="2760257"/>
              <a:ext cx="12755" cy="7293"/>
            </a:xfrm>
            <a:custGeom>
              <a:avLst/>
              <a:gdLst/>
              <a:ahLst/>
              <a:cxnLst/>
              <a:rect l="l" t="t" r="r" b="b"/>
              <a:pathLst>
                <a:path w="411" h="235" extrusionOk="0">
                  <a:moveTo>
                    <a:pt x="79" y="0"/>
                  </a:moveTo>
                  <a:cubicBezTo>
                    <a:pt x="1" y="78"/>
                    <a:pt x="1" y="156"/>
                    <a:pt x="1" y="234"/>
                  </a:cubicBezTo>
                  <a:cubicBezTo>
                    <a:pt x="157" y="156"/>
                    <a:pt x="255" y="78"/>
                    <a:pt x="411" y="78"/>
                  </a:cubicBezTo>
                  <a:cubicBezTo>
                    <a:pt x="333" y="0"/>
                    <a:pt x="255" y="0"/>
                    <a:pt x="157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56"/>
            <p:cNvSpPr/>
            <p:nvPr/>
          </p:nvSpPr>
          <p:spPr>
            <a:xfrm>
              <a:off x="3268840" y="2787506"/>
              <a:ext cx="27900" cy="30290"/>
            </a:xfrm>
            <a:custGeom>
              <a:avLst/>
              <a:gdLst/>
              <a:ahLst/>
              <a:cxnLst/>
              <a:rect l="l" t="t" r="r" b="b"/>
              <a:pathLst>
                <a:path w="899" h="976" extrusionOk="0">
                  <a:moveTo>
                    <a:pt x="645" y="0"/>
                  </a:moveTo>
                  <a:cubicBezTo>
                    <a:pt x="488" y="98"/>
                    <a:pt x="254" y="176"/>
                    <a:pt x="1" y="332"/>
                  </a:cubicBezTo>
                  <a:lnTo>
                    <a:pt x="79" y="410"/>
                  </a:lnTo>
                  <a:cubicBezTo>
                    <a:pt x="157" y="586"/>
                    <a:pt x="332" y="742"/>
                    <a:pt x="488" y="898"/>
                  </a:cubicBezTo>
                  <a:lnTo>
                    <a:pt x="567" y="976"/>
                  </a:lnTo>
                  <a:cubicBezTo>
                    <a:pt x="742" y="976"/>
                    <a:pt x="820" y="820"/>
                    <a:pt x="820" y="742"/>
                  </a:cubicBezTo>
                  <a:cubicBezTo>
                    <a:pt x="898" y="410"/>
                    <a:pt x="820" y="254"/>
                    <a:pt x="645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56"/>
            <p:cNvSpPr/>
            <p:nvPr/>
          </p:nvSpPr>
          <p:spPr>
            <a:xfrm>
              <a:off x="3253695" y="2762678"/>
              <a:ext cx="35163" cy="35132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411" y="0"/>
                  </a:moveTo>
                  <a:cubicBezTo>
                    <a:pt x="255" y="0"/>
                    <a:pt x="157" y="78"/>
                    <a:pt x="1" y="156"/>
                  </a:cubicBezTo>
                  <a:cubicBezTo>
                    <a:pt x="1" y="312"/>
                    <a:pt x="157" y="566"/>
                    <a:pt x="255" y="722"/>
                  </a:cubicBezTo>
                  <a:cubicBezTo>
                    <a:pt x="333" y="898"/>
                    <a:pt x="411" y="976"/>
                    <a:pt x="489" y="1132"/>
                  </a:cubicBezTo>
                  <a:cubicBezTo>
                    <a:pt x="742" y="976"/>
                    <a:pt x="976" y="898"/>
                    <a:pt x="1133" y="800"/>
                  </a:cubicBezTo>
                  <a:cubicBezTo>
                    <a:pt x="1055" y="644"/>
                    <a:pt x="976" y="488"/>
                    <a:pt x="820" y="410"/>
                  </a:cubicBezTo>
                  <a:cubicBezTo>
                    <a:pt x="742" y="312"/>
                    <a:pt x="567" y="78"/>
                    <a:pt x="411" y="0"/>
                  </a:cubicBezTo>
                  <a:close/>
                </a:path>
              </a:pathLst>
            </a:custGeom>
            <a:solidFill>
              <a:srgbClr val="CC5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6"/>
            <p:cNvSpPr/>
            <p:nvPr/>
          </p:nvSpPr>
          <p:spPr>
            <a:xfrm>
              <a:off x="3322127" y="2855907"/>
              <a:ext cx="32742" cy="32742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79" y="1"/>
                  </a:moveTo>
                  <a:cubicBezTo>
                    <a:pt x="79" y="1"/>
                    <a:pt x="1" y="79"/>
                    <a:pt x="79" y="79"/>
                  </a:cubicBezTo>
                  <a:cubicBezTo>
                    <a:pt x="235" y="235"/>
                    <a:pt x="313" y="411"/>
                    <a:pt x="391" y="645"/>
                  </a:cubicBezTo>
                  <a:cubicBezTo>
                    <a:pt x="488" y="820"/>
                    <a:pt x="645" y="899"/>
                    <a:pt x="801" y="1055"/>
                  </a:cubicBezTo>
                  <a:lnTo>
                    <a:pt x="879" y="1055"/>
                  </a:lnTo>
                  <a:cubicBezTo>
                    <a:pt x="976" y="1055"/>
                    <a:pt x="1054" y="977"/>
                    <a:pt x="1054" y="899"/>
                  </a:cubicBezTo>
                  <a:cubicBezTo>
                    <a:pt x="976" y="411"/>
                    <a:pt x="488" y="235"/>
                    <a:pt x="157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6"/>
            <p:cNvSpPr/>
            <p:nvPr/>
          </p:nvSpPr>
          <p:spPr>
            <a:xfrm>
              <a:off x="2226685" y="3284656"/>
              <a:ext cx="63032" cy="43015"/>
            </a:xfrm>
            <a:custGeom>
              <a:avLst/>
              <a:gdLst/>
              <a:ahLst/>
              <a:cxnLst/>
              <a:rect l="l" t="t" r="r" b="b"/>
              <a:pathLst>
                <a:path w="2031" h="1386" extrusionOk="0">
                  <a:moveTo>
                    <a:pt x="255" y="0"/>
                  </a:moveTo>
                  <a:cubicBezTo>
                    <a:pt x="79" y="0"/>
                    <a:pt x="1" y="332"/>
                    <a:pt x="79" y="410"/>
                  </a:cubicBezTo>
                  <a:cubicBezTo>
                    <a:pt x="255" y="664"/>
                    <a:pt x="567" y="898"/>
                    <a:pt x="820" y="1054"/>
                  </a:cubicBezTo>
                  <a:cubicBezTo>
                    <a:pt x="1055" y="1229"/>
                    <a:pt x="1386" y="1386"/>
                    <a:pt x="1640" y="1386"/>
                  </a:cubicBezTo>
                  <a:lnTo>
                    <a:pt x="1796" y="1386"/>
                  </a:lnTo>
                  <a:cubicBezTo>
                    <a:pt x="2030" y="1308"/>
                    <a:pt x="2030" y="976"/>
                    <a:pt x="1874" y="820"/>
                  </a:cubicBezTo>
                  <a:cubicBezTo>
                    <a:pt x="1718" y="664"/>
                    <a:pt x="1386" y="566"/>
                    <a:pt x="1055" y="410"/>
                  </a:cubicBezTo>
                  <a:cubicBezTo>
                    <a:pt x="820" y="254"/>
                    <a:pt x="567" y="176"/>
                    <a:pt x="333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6"/>
            <p:cNvSpPr/>
            <p:nvPr/>
          </p:nvSpPr>
          <p:spPr>
            <a:xfrm>
              <a:off x="2279972" y="3274973"/>
              <a:ext cx="73305" cy="37552"/>
            </a:xfrm>
            <a:custGeom>
              <a:avLst/>
              <a:gdLst/>
              <a:ahLst/>
              <a:cxnLst/>
              <a:rect l="l" t="t" r="r" b="b"/>
              <a:pathLst>
                <a:path w="2362" h="1210" extrusionOk="0">
                  <a:moveTo>
                    <a:pt x="157" y="0"/>
                  </a:moveTo>
                  <a:cubicBezTo>
                    <a:pt x="157" y="0"/>
                    <a:pt x="79" y="0"/>
                    <a:pt x="79" y="78"/>
                  </a:cubicBezTo>
                  <a:cubicBezTo>
                    <a:pt x="1" y="390"/>
                    <a:pt x="489" y="722"/>
                    <a:pt x="723" y="878"/>
                  </a:cubicBezTo>
                  <a:cubicBezTo>
                    <a:pt x="1055" y="1054"/>
                    <a:pt x="1386" y="1210"/>
                    <a:pt x="1777" y="1210"/>
                  </a:cubicBezTo>
                  <a:lnTo>
                    <a:pt x="2030" y="1210"/>
                  </a:lnTo>
                  <a:cubicBezTo>
                    <a:pt x="2264" y="1132"/>
                    <a:pt x="2362" y="644"/>
                    <a:pt x="2030" y="566"/>
                  </a:cubicBezTo>
                  <a:cubicBezTo>
                    <a:pt x="1620" y="488"/>
                    <a:pt x="1386" y="488"/>
                    <a:pt x="977" y="312"/>
                  </a:cubicBezTo>
                  <a:cubicBezTo>
                    <a:pt x="723" y="234"/>
                    <a:pt x="489" y="0"/>
                    <a:pt x="157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6"/>
            <p:cNvSpPr/>
            <p:nvPr/>
          </p:nvSpPr>
          <p:spPr>
            <a:xfrm>
              <a:off x="2224264" y="3226527"/>
              <a:ext cx="38204" cy="33332"/>
            </a:xfrm>
            <a:custGeom>
              <a:avLst/>
              <a:gdLst/>
              <a:ahLst/>
              <a:cxnLst/>
              <a:rect l="l" t="t" r="r" b="b"/>
              <a:pathLst>
                <a:path w="1231" h="1074" extrusionOk="0">
                  <a:moveTo>
                    <a:pt x="333" y="0"/>
                  </a:moveTo>
                  <a:cubicBezTo>
                    <a:pt x="157" y="0"/>
                    <a:pt x="1" y="254"/>
                    <a:pt x="79" y="410"/>
                  </a:cubicBezTo>
                  <a:cubicBezTo>
                    <a:pt x="254" y="664"/>
                    <a:pt x="411" y="898"/>
                    <a:pt x="645" y="1073"/>
                  </a:cubicBezTo>
                  <a:lnTo>
                    <a:pt x="820" y="1073"/>
                  </a:lnTo>
                  <a:cubicBezTo>
                    <a:pt x="976" y="1073"/>
                    <a:pt x="1054" y="1073"/>
                    <a:pt x="1133" y="898"/>
                  </a:cubicBezTo>
                  <a:cubicBezTo>
                    <a:pt x="1230" y="742"/>
                    <a:pt x="1133" y="585"/>
                    <a:pt x="1054" y="410"/>
                  </a:cubicBezTo>
                  <a:cubicBezTo>
                    <a:pt x="820" y="332"/>
                    <a:pt x="645" y="176"/>
                    <a:pt x="489" y="98"/>
                  </a:cubicBezTo>
                  <a:cubicBezTo>
                    <a:pt x="411" y="98"/>
                    <a:pt x="333" y="0"/>
                    <a:pt x="333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6"/>
            <p:cNvSpPr/>
            <p:nvPr/>
          </p:nvSpPr>
          <p:spPr>
            <a:xfrm>
              <a:off x="3261578" y="3211382"/>
              <a:ext cx="42425" cy="27869"/>
            </a:xfrm>
            <a:custGeom>
              <a:avLst/>
              <a:gdLst/>
              <a:ahLst/>
              <a:cxnLst/>
              <a:rect l="l" t="t" r="r" b="b"/>
              <a:pathLst>
                <a:path w="1367" h="898" extrusionOk="0">
                  <a:moveTo>
                    <a:pt x="235" y="0"/>
                  </a:moveTo>
                  <a:cubicBezTo>
                    <a:pt x="79" y="98"/>
                    <a:pt x="1" y="176"/>
                    <a:pt x="1" y="254"/>
                  </a:cubicBezTo>
                  <a:cubicBezTo>
                    <a:pt x="1" y="488"/>
                    <a:pt x="313" y="742"/>
                    <a:pt x="488" y="820"/>
                  </a:cubicBezTo>
                  <a:cubicBezTo>
                    <a:pt x="644" y="898"/>
                    <a:pt x="722" y="898"/>
                    <a:pt x="879" y="898"/>
                  </a:cubicBezTo>
                  <a:cubicBezTo>
                    <a:pt x="1054" y="898"/>
                    <a:pt x="1210" y="898"/>
                    <a:pt x="1366" y="742"/>
                  </a:cubicBezTo>
                  <a:lnTo>
                    <a:pt x="1366" y="488"/>
                  </a:lnTo>
                  <a:cubicBezTo>
                    <a:pt x="1288" y="332"/>
                    <a:pt x="1054" y="176"/>
                    <a:pt x="801" y="98"/>
                  </a:cubicBezTo>
                  <a:cubicBezTo>
                    <a:pt x="644" y="98"/>
                    <a:pt x="488" y="0"/>
                    <a:pt x="313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56"/>
            <p:cNvSpPr/>
            <p:nvPr/>
          </p:nvSpPr>
          <p:spPr>
            <a:xfrm>
              <a:off x="3279144" y="3186554"/>
              <a:ext cx="55118" cy="27869"/>
            </a:xfrm>
            <a:custGeom>
              <a:avLst/>
              <a:gdLst/>
              <a:ahLst/>
              <a:cxnLst/>
              <a:rect l="l" t="t" r="r" b="b"/>
              <a:pathLst>
                <a:path w="1776" h="898" extrusionOk="0">
                  <a:moveTo>
                    <a:pt x="410" y="0"/>
                  </a:moveTo>
                  <a:cubicBezTo>
                    <a:pt x="313" y="0"/>
                    <a:pt x="235" y="0"/>
                    <a:pt x="156" y="78"/>
                  </a:cubicBezTo>
                  <a:cubicBezTo>
                    <a:pt x="0" y="313"/>
                    <a:pt x="410" y="566"/>
                    <a:pt x="566" y="644"/>
                  </a:cubicBezTo>
                  <a:cubicBezTo>
                    <a:pt x="800" y="800"/>
                    <a:pt x="1054" y="898"/>
                    <a:pt x="1288" y="898"/>
                  </a:cubicBezTo>
                  <a:lnTo>
                    <a:pt x="1542" y="898"/>
                  </a:lnTo>
                  <a:cubicBezTo>
                    <a:pt x="1698" y="800"/>
                    <a:pt x="1776" y="644"/>
                    <a:pt x="1620" y="488"/>
                  </a:cubicBezTo>
                  <a:cubicBezTo>
                    <a:pt x="1464" y="234"/>
                    <a:pt x="1132" y="156"/>
                    <a:pt x="800" y="78"/>
                  </a:cubicBezTo>
                  <a:cubicBezTo>
                    <a:pt x="722" y="78"/>
                    <a:pt x="566" y="0"/>
                    <a:pt x="41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56"/>
            <p:cNvSpPr/>
            <p:nvPr/>
          </p:nvSpPr>
          <p:spPr>
            <a:xfrm>
              <a:off x="2390798" y="3416058"/>
              <a:ext cx="20018" cy="25449"/>
            </a:xfrm>
            <a:custGeom>
              <a:avLst/>
              <a:gdLst/>
              <a:ahLst/>
              <a:cxnLst/>
              <a:rect l="l" t="t" r="r" b="b"/>
              <a:pathLst>
                <a:path w="645" h="820" extrusionOk="0">
                  <a:moveTo>
                    <a:pt x="332" y="0"/>
                  </a:moveTo>
                  <a:cubicBezTo>
                    <a:pt x="254" y="0"/>
                    <a:pt x="254" y="78"/>
                    <a:pt x="157" y="78"/>
                  </a:cubicBezTo>
                  <a:cubicBezTo>
                    <a:pt x="1" y="234"/>
                    <a:pt x="1" y="488"/>
                    <a:pt x="1" y="722"/>
                  </a:cubicBezTo>
                  <a:cubicBezTo>
                    <a:pt x="157" y="722"/>
                    <a:pt x="410" y="820"/>
                    <a:pt x="644" y="820"/>
                  </a:cubicBezTo>
                  <a:lnTo>
                    <a:pt x="644" y="722"/>
                  </a:lnTo>
                  <a:cubicBezTo>
                    <a:pt x="566" y="488"/>
                    <a:pt x="566" y="234"/>
                    <a:pt x="410" y="78"/>
                  </a:cubicBezTo>
                  <a:lnTo>
                    <a:pt x="332" y="0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6"/>
            <p:cNvSpPr/>
            <p:nvPr/>
          </p:nvSpPr>
          <p:spPr>
            <a:xfrm>
              <a:off x="2330249" y="34136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6"/>
            <p:cNvSpPr/>
            <p:nvPr/>
          </p:nvSpPr>
          <p:spPr>
            <a:xfrm>
              <a:off x="2325407" y="3420899"/>
              <a:ext cx="22438" cy="12755"/>
            </a:xfrm>
            <a:custGeom>
              <a:avLst/>
              <a:gdLst/>
              <a:ahLst/>
              <a:cxnLst/>
              <a:rect l="l" t="t" r="r" b="b"/>
              <a:pathLst>
                <a:path w="723" h="411" extrusionOk="0">
                  <a:moveTo>
                    <a:pt x="0" y="0"/>
                  </a:moveTo>
                  <a:cubicBezTo>
                    <a:pt x="0" y="254"/>
                    <a:pt x="156" y="410"/>
                    <a:pt x="313" y="410"/>
                  </a:cubicBezTo>
                  <a:lnTo>
                    <a:pt x="488" y="410"/>
                  </a:lnTo>
                  <a:cubicBezTo>
                    <a:pt x="566" y="410"/>
                    <a:pt x="644" y="332"/>
                    <a:pt x="722" y="254"/>
                  </a:cubicBezTo>
                  <a:cubicBezTo>
                    <a:pt x="410" y="176"/>
                    <a:pt x="156" y="78"/>
                    <a:pt x="0" y="0"/>
                  </a:cubicBezTo>
                  <a:close/>
                </a:path>
              </a:pathLst>
            </a:custGeom>
            <a:solidFill>
              <a:srgbClr val="E3DB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6"/>
            <p:cNvSpPr/>
            <p:nvPr/>
          </p:nvSpPr>
          <p:spPr>
            <a:xfrm>
              <a:off x="2325407" y="3398492"/>
              <a:ext cx="24859" cy="30290"/>
            </a:xfrm>
            <a:custGeom>
              <a:avLst/>
              <a:gdLst/>
              <a:ahLst/>
              <a:cxnLst/>
              <a:rect l="l" t="t" r="r" b="b"/>
              <a:pathLst>
                <a:path w="801" h="976" extrusionOk="0">
                  <a:moveTo>
                    <a:pt x="488" y="0"/>
                  </a:moveTo>
                  <a:cubicBezTo>
                    <a:pt x="410" y="0"/>
                    <a:pt x="410" y="0"/>
                    <a:pt x="410" y="78"/>
                  </a:cubicBezTo>
                  <a:cubicBezTo>
                    <a:pt x="313" y="78"/>
                    <a:pt x="313" y="235"/>
                    <a:pt x="234" y="313"/>
                  </a:cubicBezTo>
                  <a:lnTo>
                    <a:pt x="234" y="488"/>
                  </a:lnTo>
                  <a:lnTo>
                    <a:pt x="156" y="488"/>
                  </a:lnTo>
                  <a:cubicBezTo>
                    <a:pt x="78" y="566"/>
                    <a:pt x="0" y="644"/>
                    <a:pt x="0" y="722"/>
                  </a:cubicBezTo>
                  <a:cubicBezTo>
                    <a:pt x="156" y="800"/>
                    <a:pt x="410" y="898"/>
                    <a:pt x="722" y="976"/>
                  </a:cubicBezTo>
                  <a:cubicBezTo>
                    <a:pt x="800" y="800"/>
                    <a:pt x="800" y="566"/>
                    <a:pt x="722" y="410"/>
                  </a:cubicBezTo>
                  <a:cubicBezTo>
                    <a:pt x="722" y="313"/>
                    <a:pt x="644" y="0"/>
                    <a:pt x="488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6"/>
            <p:cNvSpPr/>
            <p:nvPr/>
          </p:nvSpPr>
          <p:spPr>
            <a:xfrm>
              <a:off x="3402663" y="3388188"/>
              <a:ext cx="27900" cy="45466"/>
            </a:xfrm>
            <a:custGeom>
              <a:avLst/>
              <a:gdLst/>
              <a:ahLst/>
              <a:cxnLst/>
              <a:rect l="l" t="t" r="r" b="b"/>
              <a:pathLst>
                <a:path w="899" h="1465" extrusionOk="0">
                  <a:moveTo>
                    <a:pt x="332" y="1"/>
                  </a:moveTo>
                  <a:cubicBezTo>
                    <a:pt x="235" y="1"/>
                    <a:pt x="235" y="1"/>
                    <a:pt x="235" y="79"/>
                  </a:cubicBezTo>
                  <a:cubicBezTo>
                    <a:pt x="1" y="489"/>
                    <a:pt x="157" y="1054"/>
                    <a:pt x="332" y="1464"/>
                  </a:cubicBezTo>
                  <a:cubicBezTo>
                    <a:pt x="489" y="1464"/>
                    <a:pt x="645" y="1386"/>
                    <a:pt x="820" y="1386"/>
                  </a:cubicBezTo>
                  <a:cubicBezTo>
                    <a:pt x="898" y="1230"/>
                    <a:pt x="898" y="976"/>
                    <a:pt x="820" y="742"/>
                  </a:cubicBezTo>
                  <a:cubicBezTo>
                    <a:pt x="723" y="489"/>
                    <a:pt x="645" y="254"/>
                    <a:pt x="411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56"/>
            <p:cNvSpPr/>
            <p:nvPr/>
          </p:nvSpPr>
          <p:spPr>
            <a:xfrm>
              <a:off x="2746863" y="1907043"/>
              <a:ext cx="24859" cy="35752"/>
            </a:xfrm>
            <a:custGeom>
              <a:avLst/>
              <a:gdLst/>
              <a:ahLst/>
              <a:cxnLst/>
              <a:rect l="l" t="t" r="r" b="b"/>
              <a:pathLst>
                <a:path w="801" h="1152" extrusionOk="0">
                  <a:moveTo>
                    <a:pt x="235" y="0"/>
                  </a:moveTo>
                  <a:cubicBezTo>
                    <a:pt x="157" y="0"/>
                    <a:pt x="157" y="78"/>
                    <a:pt x="157" y="78"/>
                  </a:cubicBezTo>
                  <a:cubicBezTo>
                    <a:pt x="1" y="254"/>
                    <a:pt x="79" y="488"/>
                    <a:pt x="79" y="664"/>
                  </a:cubicBezTo>
                  <a:cubicBezTo>
                    <a:pt x="235" y="898"/>
                    <a:pt x="391" y="1054"/>
                    <a:pt x="566" y="1151"/>
                  </a:cubicBezTo>
                  <a:lnTo>
                    <a:pt x="644" y="1151"/>
                  </a:lnTo>
                  <a:cubicBezTo>
                    <a:pt x="722" y="1151"/>
                    <a:pt x="800" y="1054"/>
                    <a:pt x="722" y="976"/>
                  </a:cubicBezTo>
                  <a:cubicBezTo>
                    <a:pt x="644" y="820"/>
                    <a:pt x="644" y="664"/>
                    <a:pt x="488" y="488"/>
                  </a:cubicBezTo>
                  <a:cubicBezTo>
                    <a:pt x="488" y="332"/>
                    <a:pt x="391" y="176"/>
                    <a:pt x="235" y="78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56"/>
            <p:cNvSpPr/>
            <p:nvPr/>
          </p:nvSpPr>
          <p:spPr>
            <a:xfrm>
              <a:off x="2777153" y="1962751"/>
              <a:ext cx="19987" cy="40594"/>
            </a:xfrm>
            <a:custGeom>
              <a:avLst/>
              <a:gdLst/>
              <a:ahLst/>
              <a:cxnLst/>
              <a:rect l="l" t="t" r="r" b="b"/>
              <a:pathLst>
                <a:path w="644" h="1308" extrusionOk="0">
                  <a:moveTo>
                    <a:pt x="78" y="0"/>
                  </a:moveTo>
                  <a:cubicBezTo>
                    <a:pt x="78" y="0"/>
                    <a:pt x="0" y="0"/>
                    <a:pt x="0" y="78"/>
                  </a:cubicBezTo>
                  <a:cubicBezTo>
                    <a:pt x="0" y="488"/>
                    <a:pt x="78" y="820"/>
                    <a:pt x="234" y="1132"/>
                  </a:cubicBezTo>
                  <a:cubicBezTo>
                    <a:pt x="234" y="1210"/>
                    <a:pt x="312" y="1308"/>
                    <a:pt x="390" y="1308"/>
                  </a:cubicBezTo>
                  <a:cubicBezTo>
                    <a:pt x="488" y="1308"/>
                    <a:pt x="488" y="1308"/>
                    <a:pt x="566" y="1210"/>
                  </a:cubicBezTo>
                  <a:cubicBezTo>
                    <a:pt x="566" y="1210"/>
                    <a:pt x="644" y="1132"/>
                    <a:pt x="566" y="1054"/>
                  </a:cubicBezTo>
                  <a:cubicBezTo>
                    <a:pt x="488" y="722"/>
                    <a:pt x="312" y="410"/>
                    <a:pt x="156" y="78"/>
                  </a:cubicBezTo>
                  <a:cubicBezTo>
                    <a:pt x="156" y="0"/>
                    <a:pt x="156" y="0"/>
                    <a:pt x="78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56"/>
            <p:cNvSpPr/>
            <p:nvPr/>
          </p:nvSpPr>
          <p:spPr>
            <a:xfrm>
              <a:off x="2781994" y="1884636"/>
              <a:ext cx="32711" cy="52697"/>
            </a:xfrm>
            <a:custGeom>
              <a:avLst/>
              <a:gdLst/>
              <a:ahLst/>
              <a:cxnLst/>
              <a:rect l="l" t="t" r="r" b="b"/>
              <a:pathLst>
                <a:path w="1054" h="1698" extrusionOk="0">
                  <a:moveTo>
                    <a:pt x="156" y="0"/>
                  </a:moveTo>
                  <a:lnTo>
                    <a:pt x="78" y="78"/>
                  </a:lnTo>
                  <a:cubicBezTo>
                    <a:pt x="0" y="410"/>
                    <a:pt x="0" y="644"/>
                    <a:pt x="78" y="976"/>
                  </a:cubicBezTo>
                  <a:cubicBezTo>
                    <a:pt x="156" y="1288"/>
                    <a:pt x="156" y="1620"/>
                    <a:pt x="488" y="1698"/>
                  </a:cubicBezTo>
                  <a:lnTo>
                    <a:pt x="566" y="1698"/>
                  </a:lnTo>
                  <a:cubicBezTo>
                    <a:pt x="722" y="1698"/>
                    <a:pt x="820" y="1620"/>
                    <a:pt x="898" y="1542"/>
                  </a:cubicBezTo>
                  <a:cubicBezTo>
                    <a:pt x="1054" y="1210"/>
                    <a:pt x="820" y="1054"/>
                    <a:pt x="644" y="800"/>
                  </a:cubicBezTo>
                  <a:cubicBezTo>
                    <a:pt x="566" y="566"/>
                    <a:pt x="410" y="312"/>
                    <a:pt x="234" y="78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6"/>
            <p:cNvSpPr/>
            <p:nvPr/>
          </p:nvSpPr>
          <p:spPr>
            <a:xfrm>
              <a:off x="2824978" y="2075967"/>
              <a:ext cx="24859" cy="48477"/>
            </a:xfrm>
            <a:custGeom>
              <a:avLst/>
              <a:gdLst/>
              <a:ahLst/>
              <a:cxnLst/>
              <a:rect l="l" t="t" r="r" b="b"/>
              <a:pathLst>
                <a:path w="801" h="1562" extrusionOk="0">
                  <a:moveTo>
                    <a:pt x="313" y="1"/>
                  </a:moveTo>
                  <a:cubicBezTo>
                    <a:pt x="235" y="1"/>
                    <a:pt x="157" y="99"/>
                    <a:pt x="157" y="177"/>
                  </a:cubicBezTo>
                  <a:cubicBezTo>
                    <a:pt x="79" y="333"/>
                    <a:pt x="79" y="489"/>
                    <a:pt x="1" y="664"/>
                  </a:cubicBezTo>
                  <a:cubicBezTo>
                    <a:pt x="1" y="898"/>
                    <a:pt x="1" y="1152"/>
                    <a:pt x="79" y="1308"/>
                  </a:cubicBezTo>
                  <a:cubicBezTo>
                    <a:pt x="79" y="1464"/>
                    <a:pt x="235" y="1562"/>
                    <a:pt x="410" y="1562"/>
                  </a:cubicBezTo>
                  <a:cubicBezTo>
                    <a:pt x="566" y="1562"/>
                    <a:pt x="722" y="1464"/>
                    <a:pt x="722" y="1308"/>
                  </a:cubicBezTo>
                  <a:cubicBezTo>
                    <a:pt x="801" y="898"/>
                    <a:pt x="722" y="411"/>
                    <a:pt x="410" y="99"/>
                  </a:cubicBezTo>
                  <a:lnTo>
                    <a:pt x="313" y="1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6"/>
            <p:cNvSpPr/>
            <p:nvPr/>
          </p:nvSpPr>
          <p:spPr>
            <a:xfrm>
              <a:off x="2840123" y="1980317"/>
              <a:ext cx="24859" cy="50277"/>
            </a:xfrm>
            <a:custGeom>
              <a:avLst/>
              <a:gdLst/>
              <a:ahLst/>
              <a:cxnLst/>
              <a:rect l="l" t="t" r="r" b="b"/>
              <a:pathLst>
                <a:path w="801" h="1620" extrusionOk="0">
                  <a:moveTo>
                    <a:pt x="156" y="0"/>
                  </a:moveTo>
                  <a:cubicBezTo>
                    <a:pt x="78" y="332"/>
                    <a:pt x="0" y="488"/>
                    <a:pt x="0" y="820"/>
                  </a:cubicBezTo>
                  <a:cubicBezTo>
                    <a:pt x="0" y="976"/>
                    <a:pt x="0" y="1307"/>
                    <a:pt x="78" y="1463"/>
                  </a:cubicBezTo>
                  <a:cubicBezTo>
                    <a:pt x="156" y="1542"/>
                    <a:pt x="234" y="1620"/>
                    <a:pt x="410" y="1620"/>
                  </a:cubicBezTo>
                  <a:cubicBezTo>
                    <a:pt x="566" y="1620"/>
                    <a:pt x="800" y="1385"/>
                    <a:pt x="722" y="1132"/>
                  </a:cubicBezTo>
                  <a:cubicBezTo>
                    <a:pt x="644" y="976"/>
                    <a:pt x="566" y="820"/>
                    <a:pt x="488" y="644"/>
                  </a:cubicBezTo>
                  <a:cubicBezTo>
                    <a:pt x="488" y="488"/>
                    <a:pt x="313" y="254"/>
                    <a:pt x="313" y="78"/>
                  </a:cubicBezTo>
                  <a:cubicBezTo>
                    <a:pt x="313" y="0"/>
                    <a:pt x="234" y="0"/>
                    <a:pt x="234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56"/>
            <p:cNvSpPr/>
            <p:nvPr/>
          </p:nvSpPr>
          <p:spPr>
            <a:xfrm>
              <a:off x="2885527" y="1924609"/>
              <a:ext cx="20018" cy="58160"/>
            </a:xfrm>
            <a:custGeom>
              <a:avLst/>
              <a:gdLst/>
              <a:ahLst/>
              <a:cxnLst/>
              <a:rect l="l" t="t" r="r" b="b"/>
              <a:pathLst>
                <a:path w="645" h="1874" extrusionOk="0">
                  <a:moveTo>
                    <a:pt x="313" y="0"/>
                  </a:moveTo>
                  <a:cubicBezTo>
                    <a:pt x="235" y="0"/>
                    <a:pt x="235" y="98"/>
                    <a:pt x="235" y="98"/>
                  </a:cubicBezTo>
                  <a:cubicBezTo>
                    <a:pt x="79" y="585"/>
                    <a:pt x="1" y="1073"/>
                    <a:pt x="1" y="1561"/>
                  </a:cubicBezTo>
                  <a:cubicBezTo>
                    <a:pt x="1" y="1639"/>
                    <a:pt x="79" y="1795"/>
                    <a:pt x="157" y="1795"/>
                  </a:cubicBezTo>
                  <a:cubicBezTo>
                    <a:pt x="157" y="1795"/>
                    <a:pt x="235" y="1873"/>
                    <a:pt x="313" y="1873"/>
                  </a:cubicBezTo>
                  <a:cubicBezTo>
                    <a:pt x="313" y="1873"/>
                    <a:pt x="410" y="1795"/>
                    <a:pt x="489" y="1795"/>
                  </a:cubicBezTo>
                  <a:cubicBezTo>
                    <a:pt x="567" y="1795"/>
                    <a:pt x="645" y="1639"/>
                    <a:pt x="645" y="1561"/>
                  </a:cubicBezTo>
                  <a:cubicBezTo>
                    <a:pt x="567" y="1073"/>
                    <a:pt x="489" y="585"/>
                    <a:pt x="410" y="98"/>
                  </a:cubicBezTo>
                  <a:lnTo>
                    <a:pt x="313" y="0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56"/>
            <p:cNvSpPr/>
            <p:nvPr/>
          </p:nvSpPr>
          <p:spPr>
            <a:xfrm>
              <a:off x="2943656" y="1821666"/>
              <a:ext cx="35163" cy="70263"/>
            </a:xfrm>
            <a:custGeom>
              <a:avLst/>
              <a:gdLst/>
              <a:ahLst/>
              <a:cxnLst/>
              <a:rect l="l" t="t" r="r" b="b"/>
              <a:pathLst>
                <a:path w="1133" h="2264" extrusionOk="0">
                  <a:moveTo>
                    <a:pt x="879" y="0"/>
                  </a:moveTo>
                  <a:lnTo>
                    <a:pt x="879" y="78"/>
                  </a:lnTo>
                  <a:cubicBezTo>
                    <a:pt x="645" y="390"/>
                    <a:pt x="489" y="722"/>
                    <a:pt x="313" y="1132"/>
                  </a:cubicBezTo>
                  <a:cubicBezTo>
                    <a:pt x="157" y="1463"/>
                    <a:pt x="1" y="1776"/>
                    <a:pt x="235" y="2107"/>
                  </a:cubicBezTo>
                  <a:cubicBezTo>
                    <a:pt x="235" y="2185"/>
                    <a:pt x="313" y="2263"/>
                    <a:pt x="391" y="2263"/>
                  </a:cubicBezTo>
                  <a:lnTo>
                    <a:pt x="391" y="2185"/>
                  </a:lnTo>
                  <a:cubicBezTo>
                    <a:pt x="1133" y="1951"/>
                    <a:pt x="879" y="722"/>
                    <a:pt x="976" y="78"/>
                  </a:cubicBezTo>
                  <a:cubicBezTo>
                    <a:pt x="976" y="78"/>
                    <a:pt x="976" y="0"/>
                    <a:pt x="879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6"/>
            <p:cNvSpPr/>
            <p:nvPr/>
          </p:nvSpPr>
          <p:spPr>
            <a:xfrm>
              <a:off x="2883106" y="1828928"/>
              <a:ext cx="22438" cy="50277"/>
            </a:xfrm>
            <a:custGeom>
              <a:avLst/>
              <a:gdLst/>
              <a:ahLst/>
              <a:cxnLst/>
              <a:rect l="l" t="t" r="r" b="b"/>
              <a:pathLst>
                <a:path w="723" h="1620" extrusionOk="0">
                  <a:moveTo>
                    <a:pt x="567" y="0"/>
                  </a:moveTo>
                  <a:cubicBezTo>
                    <a:pt x="391" y="254"/>
                    <a:pt x="313" y="410"/>
                    <a:pt x="235" y="566"/>
                  </a:cubicBezTo>
                  <a:cubicBezTo>
                    <a:pt x="157" y="820"/>
                    <a:pt x="79" y="1054"/>
                    <a:pt x="1" y="1307"/>
                  </a:cubicBezTo>
                  <a:cubicBezTo>
                    <a:pt x="1" y="1464"/>
                    <a:pt x="157" y="1620"/>
                    <a:pt x="391" y="1620"/>
                  </a:cubicBezTo>
                  <a:cubicBezTo>
                    <a:pt x="567" y="1620"/>
                    <a:pt x="723" y="1464"/>
                    <a:pt x="723" y="1307"/>
                  </a:cubicBezTo>
                  <a:lnTo>
                    <a:pt x="723" y="644"/>
                  </a:lnTo>
                  <a:cubicBezTo>
                    <a:pt x="723" y="488"/>
                    <a:pt x="645" y="254"/>
                    <a:pt x="645" y="78"/>
                  </a:cubicBezTo>
                  <a:cubicBezTo>
                    <a:pt x="645" y="0"/>
                    <a:pt x="645" y="0"/>
                    <a:pt x="567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56"/>
            <p:cNvSpPr/>
            <p:nvPr/>
          </p:nvSpPr>
          <p:spPr>
            <a:xfrm>
              <a:off x="2809833" y="1793796"/>
              <a:ext cx="32742" cy="70263"/>
            </a:xfrm>
            <a:custGeom>
              <a:avLst/>
              <a:gdLst/>
              <a:ahLst/>
              <a:cxnLst/>
              <a:rect l="l" t="t" r="r" b="b"/>
              <a:pathLst>
                <a:path w="1055" h="2264" extrusionOk="0">
                  <a:moveTo>
                    <a:pt x="313" y="1"/>
                  </a:moveTo>
                  <a:lnTo>
                    <a:pt x="235" y="79"/>
                  </a:lnTo>
                  <a:cubicBezTo>
                    <a:pt x="1" y="235"/>
                    <a:pt x="79" y="800"/>
                    <a:pt x="157" y="1054"/>
                  </a:cubicBezTo>
                  <a:cubicBezTo>
                    <a:pt x="157" y="1464"/>
                    <a:pt x="235" y="1952"/>
                    <a:pt x="567" y="2186"/>
                  </a:cubicBezTo>
                  <a:cubicBezTo>
                    <a:pt x="567" y="2264"/>
                    <a:pt x="645" y="2264"/>
                    <a:pt x="723" y="2264"/>
                  </a:cubicBezTo>
                  <a:cubicBezTo>
                    <a:pt x="898" y="2264"/>
                    <a:pt x="1054" y="2186"/>
                    <a:pt x="1054" y="1952"/>
                  </a:cubicBezTo>
                  <a:cubicBezTo>
                    <a:pt x="1054" y="1620"/>
                    <a:pt x="898" y="1210"/>
                    <a:pt x="723" y="976"/>
                  </a:cubicBezTo>
                  <a:cubicBezTo>
                    <a:pt x="645" y="644"/>
                    <a:pt x="645" y="235"/>
                    <a:pt x="410" y="79"/>
                  </a:cubicBezTo>
                  <a:cubicBezTo>
                    <a:pt x="410" y="1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56"/>
            <p:cNvSpPr/>
            <p:nvPr/>
          </p:nvSpPr>
          <p:spPr>
            <a:xfrm>
              <a:off x="2668127" y="1798638"/>
              <a:ext cx="33363" cy="53318"/>
            </a:xfrm>
            <a:custGeom>
              <a:avLst/>
              <a:gdLst/>
              <a:ahLst/>
              <a:cxnLst/>
              <a:rect l="l" t="t" r="r" b="b"/>
              <a:pathLst>
                <a:path w="1075" h="1718" extrusionOk="0">
                  <a:moveTo>
                    <a:pt x="333" y="1"/>
                  </a:moveTo>
                  <a:cubicBezTo>
                    <a:pt x="1" y="332"/>
                    <a:pt x="177" y="1054"/>
                    <a:pt x="333" y="1464"/>
                  </a:cubicBezTo>
                  <a:cubicBezTo>
                    <a:pt x="411" y="1620"/>
                    <a:pt x="489" y="1718"/>
                    <a:pt x="664" y="1718"/>
                  </a:cubicBezTo>
                  <a:cubicBezTo>
                    <a:pt x="820" y="1718"/>
                    <a:pt x="1074" y="1542"/>
                    <a:pt x="977" y="1308"/>
                  </a:cubicBezTo>
                  <a:cubicBezTo>
                    <a:pt x="977" y="1054"/>
                    <a:pt x="820" y="820"/>
                    <a:pt x="742" y="566"/>
                  </a:cubicBezTo>
                  <a:cubicBezTo>
                    <a:pt x="664" y="410"/>
                    <a:pt x="586" y="157"/>
                    <a:pt x="411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56"/>
            <p:cNvSpPr/>
            <p:nvPr/>
          </p:nvSpPr>
          <p:spPr>
            <a:xfrm>
              <a:off x="2615460" y="1828928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0" y="0"/>
                  </a:moveTo>
                  <a:cubicBezTo>
                    <a:pt x="0" y="254"/>
                    <a:pt x="79" y="410"/>
                    <a:pt x="235" y="566"/>
                  </a:cubicBezTo>
                  <a:cubicBezTo>
                    <a:pt x="332" y="644"/>
                    <a:pt x="332" y="742"/>
                    <a:pt x="488" y="820"/>
                  </a:cubicBezTo>
                  <a:lnTo>
                    <a:pt x="566" y="820"/>
                  </a:lnTo>
                  <a:cubicBezTo>
                    <a:pt x="644" y="820"/>
                    <a:pt x="722" y="820"/>
                    <a:pt x="820" y="742"/>
                  </a:cubicBezTo>
                  <a:cubicBezTo>
                    <a:pt x="898" y="742"/>
                    <a:pt x="976" y="566"/>
                    <a:pt x="898" y="488"/>
                  </a:cubicBezTo>
                  <a:cubicBezTo>
                    <a:pt x="820" y="410"/>
                    <a:pt x="820" y="332"/>
                    <a:pt x="722" y="332"/>
                  </a:cubicBezTo>
                  <a:cubicBezTo>
                    <a:pt x="644" y="254"/>
                    <a:pt x="566" y="254"/>
                    <a:pt x="488" y="156"/>
                  </a:cubicBezTo>
                  <a:cubicBezTo>
                    <a:pt x="410" y="78"/>
                    <a:pt x="235" y="0"/>
                    <a:pt x="157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56"/>
            <p:cNvSpPr/>
            <p:nvPr/>
          </p:nvSpPr>
          <p:spPr>
            <a:xfrm>
              <a:off x="2721445" y="1761085"/>
              <a:ext cx="30290" cy="45466"/>
            </a:xfrm>
            <a:custGeom>
              <a:avLst/>
              <a:gdLst/>
              <a:ahLst/>
              <a:cxnLst/>
              <a:rect l="l" t="t" r="r" b="b"/>
              <a:pathLst>
                <a:path w="976" h="1465" extrusionOk="0">
                  <a:moveTo>
                    <a:pt x="156" y="1"/>
                  </a:moveTo>
                  <a:cubicBezTo>
                    <a:pt x="156" y="1"/>
                    <a:pt x="78" y="1"/>
                    <a:pt x="78" y="79"/>
                  </a:cubicBezTo>
                  <a:cubicBezTo>
                    <a:pt x="0" y="235"/>
                    <a:pt x="78" y="489"/>
                    <a:pt x="156" y="645"/>
                  </a:cubicBezTo>
                  <a:cubicBezTo>
                    <a:pt x="234" y="879"/>
                    <a:pt x="332" y="1211"/>
                    <a:pt x="488" y="1367"/>
                  </a:cubicBezTo>
                  <a:cubicBezTo>
                    <a:pt x="488" y="1464"/>
                    <a:pt x="566" y="1464"/>
                    <a:pt x="644" y="1464"/>
                  </a:cubicBezTo>
                  <a:lnTo>
                    <a:pt x="722" y="1464"/>
                  </a:lnTo>
                  <a:cubicBezTo>
                    <a:pt x="820" y="1464"/>
                    <a:pt x="820" y="1464"/>
                    <a:pt x="820" y="1367"/>
                  </a:cubicBezTo>
                  <a:cubicBezTo>
                    <a:pt x="898" y="1289"/>
                    <a:pt x="976" y="1211"/>
                    <a:pt x="898" y="1133"/>
                  </a:cubicBezTo>
                  <a:cubicBezTo>
                    <a:pt x="820" y="879"/>
                    <a:pt x="644" y="645"/>
                    <a:pt x="566" y="489"/>
                  </a:cubicBezTo>
                  <a:cubicBezTo>
                    <a:pt x="488" y="313"/>
                    <a:pt x="410" y="79"/>
                    <a:pt x="156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56"/>
            <p:cNvSpPr/>
            <p:nvPr/>
          </p:nvSpPr>
          <p:spPr>
            <a:xfrm>
              <a:off x="2857689" y="1730826"/>
              <a:ext cx="30290" cy="60580"/>
            </a:xfrm>
            <a:custGeom>
              <a:avLst/>
              <a:gdLst/>
              <a:ahLst/>
              <a:cxnLst/>
              <a:rect l="l" t="t" r="r" b="b"/>
              <a:pathLst>
                <a:path w="976" h="1952" extrusionOk="0">
                  <a:moveTo>
                    <a:pt x="644" y="0"/>
                  </a:moveTo>
                  <a:cubicBezTo>
                    <a:pt x="644" y="0"/>
                    <a:pt x="566" y="0"/>
                    <a:pt x="566" y="78"/>
                  </a:cubicBezTo>
                  <a:cubicBezTo>
                    <a:pt x="410" y="391"/>
                    <a:pt x="332" y="722"/>
                    <a:pt x="156" y="1132"/>
                  </a:cubicBezTo>
                  <a:cubicBezTo>
                    <a:pt x="78" y="1366"/>
                    <a:pt x="0" y="1698"/>
                    <a:pt x="234" y="1951"/>
                  </a:cubicBezTo>
                  <a:lnTo>
                    <a:pt x="410" y="1951"/>
                  </a:lnTo>
                  <a:cubicBezTo>
                    <a:pt x="976" y="1698"/>
                    <a:pt x="644" y="566"/>
                    <a:pt x="722" y="78"/>
                  </a:cubicBezTo>
                  <a:lnTo>
                    <a:pt x="644" y="0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56"/>
            <p:cNvSpPr/>
            <p:nvPr/>
          </p:nvSpPr>
          <p:spPr>
            <a:xfrm>
              <a:off x="2935804" y="1742930"/>
              <a:ext cx="25449" cy="55739"/>
            </a:xfrm>
            <a:custGeom>
              <a:avLst/>
              <a:gdLst/>
              <a:ahLst/>
              <a:cxnLst/>
              <a:rect l="l" t="t" r="r" b="b"/>
              <a:pathLst>
                <a:path w="820" h="1796" extrusionOk="0">
                  <a:moveTo>
                    <a:pt x="488" y="1"/>
                  </a:moveTo>
                  <a:cubicBezTo>
                    <a:pt x="488" y="1"/>
                    <a:pt x="488" y="98"/>
                    <a:pt x="410" y="98"/>
                  </a:cubicBezTo>
                  <a:cubicBezTo>
                    <a:pt x="332" y="332"/>
                    <a:pt x="254" y="586"/>
                    <a:pt x="156" y="820"/>
                  </a:cubicBezTo>
                  <a:cubicBezTo>
                    <a:pt x="156" y="1074"/>
                    <a:pt x="0" y="1386"/>
                    <a:pt x="0" y="1640"/>
                  </a:cubicBezTo>
                  <a:cubicBezTo>
                    <a:pt x="0" y="1718"/>
                    <a:pt x="78" y="1796"/>
                    <a:pt x="156" y="1796"/>
                  </a:cubicBezTo>
                  <a:lnTo>
                    <a:pt x="254" y="1796"/>
                  </a:lnTo>
                  <a:cubicBezTo>
                    <a:pt x="820" y="1386"/>
                    <a:pt x="566" y="664"/>
                    <a:pt x="566" y="98"/>
                  </a:cubicBezTo>
                  <a:cubicBezTo>
                    <a:pt x="566" y="98"/>
                    <a:pt x="566" y="1"/>
                    <a:pt x="488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56"/>
            <p:cNvSpPr/>
            <p:nvPr/>
          </p:nvSpPr>
          <p:spPr>
            <a:xfrm>
              <a:off x="2777153" y="1733247"/>
              <a:ext cx="17566" cy="24859"/>
            </a:xfrm>
            <a:custGeom>
              <a:avLst/>
              <a:gdLst/>
              <a:ahLst/>
              <a:cxnLst/>
              <a:rect l="l" t="t" r="r" b="b"/>
              <a:pathLst>
                <a:path w="566" h="801" extrusionOk="0">
                  <a:moveTo>
                    <a:pt x="156" y="0"/>
                  </a:moveTo>
                  <a:cubicBezTo>
                    <a:pt x="78" y="78"/>
                    <a:pt x="78" y="156"/>
                    <a:pt x="0" y="313"/>
                  </a:cubicBezTo>
                  <a:cubicBezTo>
                    <a:pt x="0" y="488"/>
                    <a:pt x="78" y="566"/>
                    <a:pt x="78" y="722"/>
                  </a:cubicBezTo>
                  <a:cubicBezTo>
                    <a:pt x="156" y="800"/>
                    <a:pt x="234" y="800"/>
                    <a:pt x="312" y="800"/>
                  </a:cubicBezTo>
                  <a:cubicBezTo>
                    <a:pt x="390" y="800"/>
                    <a:pt x="566" y="722"/>
                    <a:pt x="566" y="566"/>
                  </a:cubicBezTo>
                  <a:cubicBezTo>
                    <a:pt x="488" y="313"/>
                    <a:pt x="390" y="156"/>
                    <a:pt x="234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56"/>
            <p:cNvSpPr/>
            <p:nvPr/>
          </p:nvSpPr>
          <p:spPr>
            <a:xfrm>
              <a:off x="2738980" y="1839201"/>
              <a:ext cx="23059" cy="40004"/>
            </a:xfrm>
            <a:custGeom>
              <a:avLst/>
              <a:gdLst/>
              <a:ahLst/>
              <a:cxnLst/>
              <a:rect l="l" t="t" r="r" b="b"/>
              <a:pathLst>
                <a:path w="743" h="1289" extrusionOk="0">
                  <a:moveTo>
                    <a:pt x="157" y="1"/>
                  </a:moveTo>
                  <a:cubicBezTo>
                    <a:pt x="79" y="235"/>
                    <a:pt x="1" y="411"/>
                    <a:pt x="79" y="723"/>
                  </a:cubicBezTo>
                  <a:cubicBezTo>
                    <a:pt x="79" y="976"/>
                    <a:pt x="255" y="1133"/>
                    <a:pt x="489" y="1289"/>
                  </a:cubicBezTo>
                  <a:lnTo>
                    <a:pt x="567" y="1289"/>
                  </a:lnTo>
                  <a:cubicBezTo>
                    <a:pt x="645" y="1289"/>
                    <a:pt x="742" y="1211"/>
                    <a:pt x="742" y="1055"/>
                  </a:cubicBezTo>
                  <a:cubicBezTo>
                    <a:pt x="645" y="898"/>
                    <a:pt x="567" y="723"/>
                    <a:pt x="489" y="567"/>
                  </a:cubicBezTo>
                  <a:cubicBezTo>
                    <a:pt x="489" y="411"/>
                    <a:pt x="333" y="235"/>
                    <a:pt x="333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56"/>
            <p:cNvSpPr/>
            <p:nvPr/>
          </p:nvSpPr>
          <p:spPr>
            <a:xfrm>
              <a:off x="3112610" y="1677539"/>
              <a:ext cx="45466" cy="78146"/>
            </a:xfrm>
            <a:custGeom>
              <a:avLst/>
              <a:gdLst/>
              <a:ahLst/>
              <a:cxnLst/>
              <a:rect l="l" t="t" r="r" b="b"/>
              <a:pathLst>
                <a:path w="1465" h="2518" extrusionOk="0">
                  <a:moveTo>
                    <a:pt x="1210" y="0"/>
                  </a:moveTo>
                  <a:cubicBezTo>
                    <a:pt x="1132" y="0"/>
                    <a:pt x="1054" y="0"/>
                    <a:pt x="1054" y="78"/>
                  </a:cubicBezTo>
                  <a:cubicBezTo>
                    <a:pt x="898" y="820"/>
                    <a:pt x="1" y="1795"/>
                    <a:pt x="488" y="2517"/>
                  </a:cubicBezTo>
                  <a:lnTo>
                    <a:pt x="645" y="2517"/>
                  </a:lnTo>
                  <a:cubicBezTo>
                    <a:pt x="801" y="2108"/>
                    <a:pt x="976" y="1717"/>
                    <a:pt x="1210" y="1308"/>
                  </a:cubicBezTo>
                  <a:cubicBezTo>
                    <a:pt x="1386" y="898"/>
                    <a:pt x="1464" y="566"/>
                    <a:pt x="1386" y="78"/>
                  </a:cubicBezTo>
                  <a:cubicBezTo>
                    <a:pt x="1386" y="0"/>
                    <a:pt x="1288" y="0"/>
                    <a:pt x="1210" y="0"/>
                  </a:cubicBezTo>
                  <a:close/>
                </a:path>
              </a:pathLst>
            </a:custGeom>
            <a:solidFill>
              <a:srgbClr val="C35B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56"/>
            <p:cNvSpPr/>
            <p:nvPr/>
          </p:nvSpPr>
          <p:spPr>
            <a:xfrm>
              <a:off x="3137438" y="1695105"/>
              <a:ext cx="38173" cy="63001"/>
            </a:xfrm>
            <a:custGeom>
              <a:avLst/>
              <a:gdLst/>
              <a:ahLst/>
              <a:cxnLst/>
              <a:rect l="l" t="t" r="r" b="b"/>
              <a:pathLst>
                <a:path w="1230" h="2030" extrusionOk="0">
                  <a:moveTo>
                    <a:pt x="1074" y="0"/>
                  </a:moveTo>
                  <a:cubicBezTo>
                    <a:pt x="976" y="0"/>
                    <a:pt x="976" y="0"/>
                    <a:pt x="898" y="78"/>
                  </a:cubicBezTo>
                  <a:cubicBezTo>
                    <a:pt x="586" y="566"/>
                    <a:pt x="332" y="1151"/>
                    <a:pt x="98" y="1717"/>
                  </a:cubicBezTo>
                  <a:cubicBezTo>
                    <a:pt x="1" y="1951"/>
                    <a:pt x="254" y="2029"/>
                    <a:pt x="410" y="2029"/>
                  </a:cubicBezTo>
                  <a:cubicBezTo>
                    <a:pt x="410" y="2029"/>
                    <a:pt x="488" y="2029"/>
                    <a:pt x="586" y="1951"/>
                  </a:cubicBezTo>
                  <a:cubicBezTo>
                    <a:pt x="976" y="1542"/>
                    <a:pt x="1074" y="820"/>
                    <a:pt x="1230" y="176"/>
                  </a:cubicBezTo>
                  <a:cubicBezTo>
                    <a:pt x="1230" y="78"/>
                    <a:pt x="1152" y="0"/>
                    <a:pt x="1074" y="0"/>
                  </a:cubicBezTo>
                  <a:close/>
                </a:path>
              </a:pathLst>
            </a:custGeom>
            <a:solidFill>
              <a:srgbClr val="C35B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56"/>
            <p:cNvSpPr/>
            <p:nvPr/>
          </p:nvSpPr>
          <p:spPr>
            <a:xfrm>
              <a:off x="2511897" y="1725364"/>
              <a:ext cx="43046" cy="73305"/>
            </a:xfrm>
            <a:custGeom>
              <a:avLst/>
              <a:gdLst/>
              <a:ahLst/>
              <a:cxnLst/>
              <a:rect l="l" t="t" r="r" b="b"/>
              <a:pathLst>
                <a:path w="1387" h="2362" extrusionOk="0">
                  <a:moveTo>
                    <a:pt x="1" y="1"/>
                  </a:moveTo>
                  <a:cubicBezTo>
                    <a:pt x="1" y="488"/>
                    <a:pt x="255" y="898"/>
                    <a:pt x="411" y="1308"/>
                  </a:cubicBezTo>
                  <a:cubicBezTo>
                    <a:pt x="567" y="1718"/>
                    <a:pt x="742" y="2127"/>
                    <a:pt x="1055" y="2362"/>
                  </a:cubicBezTo>
                  <a:lnTo>
                    <a:pt x="1133" y="2362"/>
                  </a:lnTo>
                  <a:cubicBezTo>
                    <a:pt x="1230" y="2362"/>
                    <a:pt x="1386" y="2284"/>
                    <a:pt x="1308" y="2206"/>
                  </a:cubicBezTo>
                  <a:cubicBezTo>
                    <a:pt x="1308" y="1718"/>
                    <a:pt x="1055" y="1386"/>
                    <a:pt x="820" y="976"/>
                  </a:cubicBezTo>
                  <a:cubicBezTo>
                    <a:pt x="567" y="664"/>
                    <a:pt x="489" y="254"/>
                    <a:pt x="79" y="1"/>
                  </a:cubicBezTo>
                  <a:close/>
                </a:path>
              </a:pathLst>
            </a:custGeom>
            <a:solidFill>
              <a:srgbClr val="C35B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56"/>
            <p:cNvSpPr/>
            <p:nvPr/>
          </p:nvSpPr>
          <p:spPr>
            <a:xfrm>
              <a:off x="2537345" y="1730826"/>
              <a:ext cx="55118" cy="52697"/>
            </a:xfrm>
            <a:custGeom>
              <a:avLst/>
              <a:gdLst/>
              <a:ahLst/>
              <a:cxnLst/>
              <a:rect l="l" t="t" r="r" b="b"/>
              <a:pathLst>
                <a:path w="1776" h="1698" extrusionOk="0">
                  <a:moveTo>
                    <a:pt x="157" y="0"/>
                  </a:moveTo>
                  <a:cubicBezTo>
                    <a:pt x="78" y="0"/>
                    <a:pt x="0" y="78"/>
                    <a:pt x="0" y="78"/>
                  </a:cubicBezTo>
                  <a:cubicBezTo>
                    <a:pt x="78" y="312"/>
                    <a:pt x="235" y="488"/>
                    <a:pt x="313" y="644"/>
                  </a:cubicBezTo>
                  <a:cubicBezTo>
                    <a:pt x="488" y="800"/>
                    <a:pt x="566" y="1054"/>
                    <a:pt x="722" y="1210"/>
                  </a:cubicBezTo>
                  <a:cubicBezTo>
                    <a:pt x="800" y="1366"/>
                    <a:pt x="1132" y="1698"/>
                    <a:pt x="1386" y="1698"/>
                  </a:cubicBezTo>
                  <a:cubicBezTo>
                    <a:pt x="1464" y="1698"/>
                    <a:pt x="1464" y="1698"/>
                    <a:pt x="1542" y="1620"/>
                  </a:cubicBezTo>
                  <a:cubicBezTo>
                    <a:pt x="1776" y="1288"/>
                    <a:pt x="1210" y="878"/>
                    <a:pt x="1054" y="722"/>
                  </a:cubicBezTo>
                  <a:cubicBezTo>
                    <a:pt x="800" y="391"/>
                    <a:pt x="488" y="0"/>
                    <a:pt x="157" y="0"/>
                  </a:cubicBezTo>
                  <a:close/>
                </a:path>
              </a:pathLst>
            </a:custGeom>
            <a:solidFill>
              <a:srgbClr val="C35B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56"/>
            <p:cNvSpPr/>
            <p:nvPr/>
          </p:nvSpPr>
          <p:spPr>
            <a:xfrm>
              <a:off x="2307842" y="1909464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488" y="0"/>
                  </a:moveTo>
                  <a:cubicBezTo>
                    <a:pt x="0" y="0"/>
                    <a:pt x="0" y="820"/>
                    <a:pt x="488" y="820"/>
                  </a:cubicBezTo>
                  <a:cubicBezTo>
                    <a:pt x="976" y="820"/>
                    <a:pt x="976" y="0"/>
                    <a:pt x="488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56"/>
            <p:cNvSpPr/>
            <p:nvPr/>
          </p:nvSpPr>
          <p:spPr>
            <a:xfrm>
              <a:off x="2365380" y="1942764"/>
              <a:ext cx="7883" cy="4872"/>
            </a:xfrm>
            <a:custGeom>
              <a:avLst/>
              <a:gdLst/>
              <a:ahLst/>
              <a:cxnLst/>
              <a:rect l="l" t="t" r="r" b="b"/>
              <a:pathLst>
                <a:path w="254" h="157" extrusionOk="0">
                  <a:moveTo>
                    <a:pt x="176" y="0"/>
                  </a:moveTo>
                  <a:cubicBezTo>
                    <a:pt x="0" y="0"/>
                    <a:pt x="0" y="156"/>
                    <a:pt x="176" y="156"/>
                  </a:cubicBezTo>
                  <a:cubicBezTo>
                    <a:pt x="254" y="156"/>
                    <a:pt x="254" y="0"/>
                    <a:pt x="176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56"/>
            <p:cNvSpPr/>
            <p:nvPr/>
          </p:nvSpPr>
          <p:spPr>
            <a:xfrm>
              <a:off x="2340552" y="1889477"/>
              <a:ext cx="27869" cy="20018"/>
            </a:xfrm>
            <a:custGeom>
              <a:avLst/>
              <a:gdLst/>
              <a:ahLst/>
              <a:cxnLst/>
              <a:rect l="l" t="t" r="r" b="b"/>
              <a:pathLst>
                <a:path w="898" h="645" extrusionOk="0">
                  <a:moveTo>
                    <a:pt x="488" y="0"/>
                  </a:moveTo>
                  <a:cubicBezTo>
                    <a:pt x="0" y="0"/>
                    <a:pt x="0" y="644"/>
                    <a:pt x="488" y="644"/>
                  </a:cubicBezTo>
                  <a:cubicBezTo>
                    <a:pt x="898" y="644"/>
                    <a:pt x="898" y="0"/>
                    <a:pt x="488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56"/>
            <p:cNvSpPr/>
            <p:nvPr/>
          </p:nvSpPr>
          <p:spPr>
            <a:xfrm>
              <a:off x="2375653" y="1924609"/>
              <a:ext cx="35163" cy="27869"/>
            </a:xfrm>
            <a:custGeom>
              <a:avLst/>
              <a:gdLst/>
              <a:ahLst/>
              <a:cxnLst/>
              <a:rect l="l" t="t" r="r" b="b"/>
              <a:pathLst>
                <a:path w="1133" h="898" extrusionOk="0">
                  <a:moveTo>
                    <a:pt x="567" y="0"/>
                  </a:moveTo>
                  <a:cubicBezTo>
                    <a:pt x="1" y="0"/>
                    <a:pt x="1" y="898"/>
                    <a:pt x="567" y="898"/>
                  </a:cubicBezTo>
                  <a:cubicBezTo>
                    <a:pt x="1132" y="898"/>
                    <a:pt x="1132" y="0"/>
                    <a:pt x="567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56"/>
            <p:cNvSpPr/>
            <p:nvPr/>
          </p:nvSpPr>
          <p:spPr>
            <a:xfrm>
              <a:off x="2373232" y="1884636"/>
              <a:ext cx="27900" cy="20018"/>
            </a:xfrm>
            <a:custGeom>
              <a:avLst/>
              <a:gdLst/>
              <a:ahLst/>
              <a:cxnLst/>
              <a:rect l="l" t="t" r="r" b="b"/>
              <a:pathLst>
                <a:path w="899" h="645" extrusionOk="0">
                  <a:moveTo>
                    <a:pt x="410" y="0"/>
                  </a:moveTo>
                  <a:cubicBezTo>
                    <a:pt x="1" y="0"/>
                    <a:pt x="1" y="644"/>
                    <a:pt x="410" y="644"/>
                  </a:cubicBezTo>
                  <a:cubicBezTo>
                    <a:pt x="898" y="644"/>
                    <a:pt x="898" y="0"/>
                    <a:pt x="410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56"/>
            <p:cNvSpPr/>
            <p:nvPr/>
          </p:nvSpPr>
          <p:spPr>
            <a:xfrm>
              <a:off x="3303972" y="1851925"/>
              <a:ext cx="30290" cy="24859"/>
            </a:xfrm>
            <a:custGeom>
              <a:avLst/>
              <a:gdLst/>
              <a:ahLst/>
              <a:cxnLst/>
              <a:rect l="l" t="t" r="r" b="b"/>
              <a:pathLst>
                <a:path w="976" h="801" extrusionOk="0">
                  <a:moveTo>
                    <a:pt x="410" y="1"/>
                  </a:moveTo>
                  <a:cubicBezTo>
                    <a:pt x="332" y="1"/>
                    <a:pt x="176" y="79"/>
                    <a:pt x="98" y="235"/>
                  </a:cubicBezTo>
                  <a:cubicBezTo>
                    <a:pt x="0" y="391"/>
                    <a:pt x="98" y="645"/>
                    <a:pt x="254" y="723"/>
                  </a:cubicBezTo>
                  <a:cubicBezTo>
                    <a:pt x="332" y="801"/>
                    <a:pt x="410" y="801"/>
                    <a:pt x="488" y="801"/>
                  </a:cubicBezTo>
                  <a:cubicBezTo>
                    <a:pt x="664" y="801"/>
                    <a:pt x="820" y="723"/>
                    <a:pt x="898" y="488"/>
                  </a:cubicBezTo>
                  <a:cubicBezTo>
                    <a:pt x="976" y="235"/>
                    <a:pt x="742" y="1"/>
                    <a:pt x="410" y="1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56"/>
            <p:cNvSpPr/>
            <p:nvPr/>
          </p:nvSpPr>
          <p:spPr>
            <a:xfrm>
              <a:off x="3354838" y="1854346"/>
              <a:ext cx="22438" cy="24859"/>
            </a:xfrm>
            <a:custGeom>
              <a:avLst/>
              <a:gdLst/>
              <a:ahLst/>
              <a:cxnLst/>
              <a:rect l="l" t="t" r="r" b="b"/>
              <a:pathLst>
                <a:path w="723" h="801" extrusionOk="0">
                  <a:moveTo>
                    <a:pt x="313" y="1"/>
                  </a:moveTo>
                  <a:cubicBezTo>
                    <a:pt x="156" y="1"/>
                    <a:pt x="0" y="157"/>
                    <a:pt x="0" y="410"/>
                  </a:cubicBezTo>
                  <a:cubicBezTo>
                    <a:pt x="0" y="645"/>
                    <a:pt x="156" y="801"/>
                    <a:pt x="313" y="801"/>
                  </a:cubicBezTo>
                  <a:cubicBezTo>
                    <a:pt x="566" y="801"/>
                    <a:pt x="722" y="645"/>
                    <a:pt x="722" y="410"/>
                  </a:cubicBezTo>
                  <a:cubicBezTo>
                    <a:pt x="722" y="157"/>
                    <a:pt x="488" y="1"/>
                    <a:pt x="313" y="1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56"/>
            <p:cNvSpPr/>
            <p:nvPr/>
          </p:nvSpPr>
          <p:spPr>
            <a:xfrm>
              <a:off x="3372404" y="1791376"/>
              <a:ext cx="25449" cy="24859"/>
            </a:xfrm>
            <a:custGeom>
              <a:avLst/>
              <a:gdLst/>
              <a:ahLst/>
              <a:cxnLst/>
              <a:rect l="l" t="t" r="r" b="b"/>
              <a:pathLst>
                <a:path w="820" h="801" extrusionOk="0">
                  <a:moveTo>
                    <a:pt x="410" y="0"/>
                  </a:moveTo>
                  <a:lnTo>
                    <a:pt x="332" y="79"/>
                  </a:lnTo>
                  <a:cubicBezTo>
                    <a:pt x="156" y="79"/>
                    <a:pt x="0" y="313"/>
                    <a:pt x="78" y="488"/>
                  </a:cubicBezTo>
                  <a:cubicBezTo>
                    <a:pt x="78" y="644"/>
                    <a:pt x="156" y="644"/>
                    <a:pt x="156" y="722"/>
                  </a:cubicBezTo>
                  <a:lnTo>
                    <a:pt x="234" y="722"/>
                  </a:lnTo>
                  <a:cubicBezTo>
                    <a:pt x="234" y="722"/>
                    <a:pt x="332" y="722"/>
                    <a:pt x="332" y="800"/>
                  </a:cubicBezTo>
                  <a:lnTo>
                    <a:pt x="410" y="800"/>
                  </a:lnTo>
                  <a:cubicBezTo>
                    <a:pt x="644" y="800"/>
                    <a:pt x="820" y="644"/>
                    <a:pt x="820" y="391"/>
                  </a:cubicBezTo>
                  <a:cubicBezTo>
                    <a:pt x="820" y="235"/>
                    <a:pt x="644" y="0"/>
                    <a:pt x="410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56"/>
            <p:cNvSpPr/>
            <p:nvPr/>
          </p:nvSpPr>
          <p:spPr>
            <a:xfrm>
              <a:off x="3286406" y="1897360"/>
              <a:ext cx="25449" cy="19987"/>
            </a:xfrm>
            <a:custGeom>
              <a:avLst/>
              <a:gdLst/>
              <a:ahLst/>
              <a:cxnLst/>
              <a:rect l="l" t="t" r="r" b="b"/>
              <a:pathLst>
                <a:path w="820" h="644" extrusionOk="0">
                  <a:moveTo>
                    <a:pt x="410" y="0"/>
                  </a:moveTo>
                  <a:cubicBezTo>
                    <a:pt x="1" y="0"/>
                    <a:pt x="1" y="644"/>
                    <a:pt x="410" y="644"/>
                  </a:cubicBezTo>
                  <a:cubicBezTo>
                    <a:pt x="820" y="644"/>
                    <a:pt x="820" y="0"/>
                    <a:pt x="410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56"/>
            <p:cNvSpPr/>
            <p:nvPr/>
          </p:nvSpPr>
          <p:spPr>
            <a:xfrm>
              <a:off x="3322127" y="1821666"/>
              <a:ext cx="30321" cy="19987"/>
            </a:xfrm>
            <a:custGeom>
              <a:avLst/>
              <a:gdLst/>
              <a:ahLst/>
              <a:cxnLst/>
              <a:rect l="l" t="t" r="r" b="b"/>
              <a:pathLst>
                <a:path w="977" h="644" extrusionOk="0">
                  <a:moveTo>
                    <a:pt x="235" y="0"/>
                  </a:moveTo>
                  <a:cubicBezTo>
                    <a:pt x="79" y="0"/>
                    <a:pt x="1" y="78"/>
                    <a:pt x="1" y="156"/>
                  </a:cubicBezTo>
                  <a:cubicBezTo>
                    <a:pt x="1" y="488"/>
                    <a:pt x="235" y="644"/>
                    <a:pt x="488" y="644"/>
                  </a:cubicBezTo>
                  <a:lnTo>
                    <a:pt x="645" y="644"/>
                  </a:lnTo>
                  <a:cubicBezTo>
                    <a:pt x="976" y="566"/>
                    <a:pt x="879" y="0"/>
                    <a:pt x="567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56"/>
            <p:cNvSpPr/>
            <p:nvPr/>
          </p:nvSpPr>
          <p:spPr>
            <a:xfrm>
              <a:off x="3246433" y="1818624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489" y="0"/>
                  </a:moveTo>
                  <a:cubicBezTo>
                    <a:pt x="1" y="0"/>
                    <a:pt x="1" y="820"/>
                    <a:pt x="489" y="820"/>
                  </a:cubicBezTo>
                  <a:cubicBezTo>
                    <a:pt x="976" y="820"/>
                    <a:pt x="976" y="0"/>
                    <a:pt x="489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56"/>
            <p:cNvSpPr/>
            <p:nvPr/>
          </p:nvSpPr>
          <p:spPr>
            <a:xfrm>
              <a:off x="5044911" y="2547295"/>
              <a:ext cx="416645" cy="442125"/>
            </a:xfrm>
            <a:custGeom>
              <a:avLst/>
              <a:gdLst/>
              <a:ahLst/>
              <a:cxnLst/>
              <a:rect l="l" t="t" r="r" b="b"/>
              <a:pathLst>
                <a:path w="13425" h="14246" extrusionOk="0">
                  <a:moveTo>
                    <a:pt x="6742" y="1"/>
                  </a:moveTo>
                  <a:cubicBezTo>
                    <a:pt x="6662" y="1"/>
                    <a:pt x="6587" y="11"/>
                    <a:pt x="6518" y="33"/>
                  </a:cubicBezTo>
                  <a:cubicBezTo>
                    <a:pt x="6518" y="33"/>
                    <a:pt x="2997" y="3937"/>
                    <a:pt x="1204" y="3937"/>
                  </a:cubicBezTo>
                  <a:cubicBezTo>
                    <a:pt x="1187" y="3937"/>
                    <a:pt x="1169" y="3936"/>
                    <a:pt x="1152" y="3935"/>
                  </a:cubicBezTo>
                  <a:cubicBezTo>
                    <a:pt x="1152" y="3935"/>
                    <a:pt x="898" y="12618"/>
                    <a:pt x="1" y="14179"/>
                  </a:cubicBezTo>
                  <a:cubicBezTo>
                    <a:pt x="1" y="14179"/>
                    <a:pt x="549" y="14246"/>
                    <a:pt x="1424" y="14246"/>
                  </a:cubicBezTo>
                  <a:cubicBezTo>
                    <a:pt x="3727" y="14246"/>
                    <a:pt x="8292" y="13784"/>
                    <a:pt x="11064" y="10433"/>
                  </a:cubicBezTo>
                  <a:cubicBezTo>
                    <a:pt x="11064" y="10433"/>
                    <a:pt x="13425" y="6940"/>
                    <a:pt x="11805" y="4501"/>
                  </a:cubicBezTo>
                  <a:cubicBezTo>
                    <a:pt x="10201" y="2149"/>
                    <a:pt x="7897" y="1"/>
                    <a:pt x="6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56"/>
            <p:cNvSpPr/>
            <p:nvPr/>
          </p:nvSpPr>
          <p:spPr>
            <a:xfrm>
              <a:off x="3833833" y="2669418"/>
              <a:ext cx="487498" cy="419655"/>
            </a:xfrm>
            <a:custGeom>
              <a:avLst/>
              <a:gdLst/>
              <a:ahLst/>
              <a:cxnLst/>
              <a:rect l="l" t="t" r="r" b="b"/>
              <a:pathLst>
                <a:path w="15708" h="13522" extrusionOk="0">
                  <a:moveTo>
                    <a:pt x="10419" y="0"/>
                  </a:moveTo>
                  <a:cubicBezTo>
                    <a:pt x="10419" y="0"/>
                    <a:pt x="0" y="391"/>
                    <a:pt x="1951" y="8117"/>
                  </a:cubicBezTo>
                  <a:cubicBezTo>
                    <a:pt x="1951" y="8117"/>
                    <a:pt x="3181" y="11454"/>
                    <a:pt x="6341" y="12839"/>
                  </a:cubicBezTo>
                  <a:cubicBezTo>
                    <a:pt x="7536" y="13359"/>
                    <a:pt x="8637" y="13522"/>
                    <a:pt x="9547" y="13522"/>
                  </a:cubicBezTo>
                  <a:cubicBezTo>
                    <a:pt x="11058" y="13522"/>
                    <a:pt x="12039" y="13073"/>
                    <a:pt x="12039" y="13073"/>
                  </a:cubicBezTo>
                  <a:lnTo>
                    <a:pt x="15707" y="4137"/>
                  </a:lnTo>
                  <a:cubicBezTo>
                    <a:pt x="15707" y="4137"/>
                    <a:pt x="12449" y="2595"/>
                    <a:pt x="104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56"/>
            <p:cNvSpPr/>
            <p:nvPr/>
          </p:nvSpPr>
          <p:spPr>
            <a:xfrm>
              <a:off x="4762741" y="951351"/>
              <a:ext cx="476015" cy="410717"/>
            </a:xfrm>
            <a:custGeom>
              <a:avLst/>
              <a:gdLst/>
              <a:ahLst/>
              <a:cxnLst/>
              <a:rect l="l" t="t" r="r" b="b"/>
              <a:pathLst>
                <a:path w="15338" h="13234" extrusionOk="0">
                  <a:moveTo>
                    <a:pt x="6838" y="1"/>
                  </a:moveTo>
                  <a:cubicBezTo>
                    <a:pt x="6255" y="1"/>
                    <a:pt x="5652" y="76"/>
                    <a:pt x="5034" y="239"/>
                  </a:cubicBezTo>
                  <a:cubicBezTo>
                    <a:pt x="0" y="1605"/>
                    <a:pt x="156" y="6405"/>
                    <a:pt x="410" y="8122"/>
                  </a:cubicBezTo>
                  <a:cubicBezTo>
                    <a:pt x="3649" y="9253"/>
                    <a:pt x="6264" y="11126"/>
                    <a:pt x="8215" y="13234"/>
                  </a:cubicBezTo>
                  <a:cubicBezTo>
                    <a:pt x="9678" y="12922"/>
                    <a:pt x="11785" y="12102"/>
                    <a:pt x="12995" y="9897"/>
                  </a:cubicBezTo>
                  <a:cubicBezTo>
                    <a:pt x="15337" y="5615"/>
                    <a:pt x="11854" y="1"/>
                    <a:pt x="68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56"/>
            <p:cNvSpPr/>
            <p:nvPr/>
          </p:nvSpPr>
          <p:spPr>
            <a:xfrm>
              <a:off x="4840856" y="1094702"/>
              <a:ext cx="272518" cy="217307"/>
            </a:xfrm>
            <a:custGeom>
              <a:avLst/>
              <a:gdLst/>
              <a:ahLst/>
              <a:cxnLst/>
              <a:rect l="l" t="t" r="r" b="b"/>
              <a:pathLst>
                <a:path w="8781" h="7002" extrusionOk="0">
                  <a:moveTo>
                    <a:pt x="3681" y="0"/>
                  </a:moveTo>
                  <a:cubicBezTo>
                    <a:pt x="0" y="0"/>
                    <a:pt x="0" y="4556"/>
                    <a:pt x="0" y="4556"/>
                  </a:cubicBezTo>
                  <a:cubicBezTo>
                    <a:pt x="0" y="4556"/>
                    <a:pt x="1306" y="7002"/>
                    <a:pt x="2864" y="7002"/>
                  </a:cubicBezTo>
                  <a:cubicBezTo>
                    <a:pt x="2911" y="7002"/>
                    <a:pt x="2958" y="7000"/>
                    <a:pt x="3005" y="6995"/>
                  </a:cubicBezTo>
                  <a:cubicBezTo>
                    <a:pt x="8781" y="6664"/>
                    <a:pt x="7395" y="166"/>
                    <a:pt x="3981" y="10"/>
                  </a:cubicBezTo>
                  <a:cubicBezTo>
                    <a:pt x="3878" y="4"/>
                    <a:pt x="3778" y="0"/>
                    <a:pt x="3681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56"/>
            <p:cNvSpPr/>
            <p:nvPr/>
          </p:nvSpPr>
          <p:spPr>
            <a:xfrm>
              <a:off x="3852516" y="966496"/>
              <a:ext cx="471235" cy="418600"/>
            </a:xfrm>
            <a:custGeom>
              <a:avLst/>
              <a:gdLst/>
              <a:ahLst/>
              <a:cxnLst/>
              <a:rect l="l" t="t" r="r" b="b"/>
              <a:pathLst>
                <a:path w="15184" h="13488" extrusionOk="0">
                  <a:moveTo>
                    <a:pt x="8445" y="0"/>
                  </a:moveTo>
                  <a:cubicBezTo>
                    <a:pt x="3485" y="0"/>
                    <a:pt x="0" y="5614"/>
                    <a:pt x="2325" y="9897"/>
                  </a:cubicBezTo>
                  <a:cubicBezTo>
                    <a:pt x="3886" y="12668"/>
                    <a:pt x="6891" y="13312"/>
                    <a:pt x="8276" y="13487"/>
                  </a:cubicBezTo>
                  <a:cubicBezTo>
                    <a:pt x="9974" y="11204"/>
                    <a:pt x="12178" y="9253"/>
                    <a:pt x="14930" y="7946"/>
                  </a:cubicBezTo>
                  <a:cubicBezTo>
                    <a:pt x="15105" y="6170"/>
                    <a:pt x="15183" y="1605"/>
                    <a:pt x="10227" y="239"/>
                  </a:cubicBezTo>
                  <a:cubicBezTo>
                    <a:pt x="9618" y="76"/>
                    <a:pt x="9022" y="0"/>
                    <a:pt x="84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56"/>
            <p:cNvSpPr/>
            <p:nvPr/>
          </p:nvSpPr>
          <p:spPr>
            <a:xfrm>
              <a:off x="3977928" y="1109847"/>
              <a:ext cx="274970" cy="217121"/>
            </a:xfrm>
            <a:custGeom>
              <a:avLst/>
              <a:gdLst/>
              <a:ahLst/>
              <a:cxnLst/>
              <a:rect l="l" t="t" r="r" b="b"/>
              <a:pathLst>
                <a:path w="8860" h="6996" extrusionOk="0">
                  <a:moveTo>
                    <a:pt x="5100" y="0"/>
                  </a:moveTo>
                  <a:cubicBezTo>
                    <a:pt x="5003" y="0"/>
                    <a:pt x="4903" y="3"/>
                    <a:pt x="4801" y="10"/>
                  </a:cubicBezTo>
                  <a:cubicBezTo>
                    <a:pt x="1386" y="166"/>
                    <a:pt x="1" y="6254"/>
                    <a:pt x="5776" y="6995"/>
                  </a:cubicBezTo>
                  <a:cubicBezTo>
                    <a:pt x="5776" y="6995"/>
                    <a:pt x="8859" y="5610"/>
                    <a:pt x="8781" y="4556"/>
                  </a:cubicBezTo>
                  <a:cubicBezTo>
                    <a:pt x="8781" y="4556"/>
                    <a:pt x="8781" y="0"/>
                    <a:pt x="5100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56"/>
            <p:cNvSpPr/>
            <p:nvPr/>
          </p:nvSpPr>
          <p:spPr>
            <a:xfrm>
              <a:off x="3831412" y="2654273"/>
              <a:ext cx="1592002" cy="781803"/>
            </a:xfrm>
            <a:custGeom>
              <a:avLst/>
              <a:gdLst/>
              <a:ahLst/>
              <a:cxnLst/>
              <a:rect l="l" t="t" r="r" b="b"/>
              <a:pathLst>
                <a:path w="51297" h="25191" extrusionOk="0">
                  <a:moveTo>
                    <a:pt x="30731" y="1"/>
                  </a:moveTo>
                  <a:cubicBezTo>
                    <a:pt x="29834" y="1"/>
                    <a:pt x="26907" y="3083"/>
                    <a:pt x="26907" y="3083"/>
                  </a:cubicBezTo>
                  <a:cubicBezTo>
                    <a:pt x="26907" y="3083"/>
                    <a:pt x="23902" y="291"/>
                    <a:pt x="23040" y="291"/>
                  </a:cubicBezTo>
                  <a:cubicBezTo>
                    <a:pt x="22997" y="291"/>
                    <a:pt x="22958" y="298"/>
                    <a:pt x="22926" y="313"/>
                  </a:cubicBezTo>
                  <a:cubicBezTo>
                    <a:pt x="22205" y="566"/>
                    <a:pt x="19356" y="3083"/>
                    <a:pt x="19356" y="3083"/>
                  </a:cubicBezTo>
                  <a:cubicBezTo>
                    <a:pt x="19356" y="3083"/>
                    <a:pt x="15375" y="235"/>
                    <a:pt x="14634" y="79"/>
                  </a:cubicBezTo>
                  <a:cubicBezTo>
                    <a:pt x="14617" y="77"/>
                    <a:pt x="14599" y="76"/>
                    <a:pt x="14580" y="76"/>
                  </a:cubicBezTo>
                  <a:cubicBezTo>
                    <a:pt x="13806" y="76"/>
                    <a:pt x="11629" y="1620"/>
                    <a:pt x="11629" y="1620"/>
                  </a:cubicBezTo>
                  <a:cubicBezTo>
                    <a:pt x="11785" y="1776"/>
                    <a:pt x="11961" y="1952"/>
                    <a:pt x="12195" y="2108"/>
                  </a:cubicBezTo>
                  <a:cubicBezTo>
                    <a:pt x="12936" y="2830"/>
                    <a:pt x="13834" y="3415"/>
                    <a:pt x="14712" y="3903"/>
                  </a:cubicBezTo>
                  <a:cubicBezTo>
                    <a:pt x="16507" y="4957"/>
                    <a:pt x="18127" y="5522"/>
                    <a:pt x="18127" y="5522"/>
                  </a:cubicBezTo>
                  <a:cubicBezTo>
                    <a:pt x="19016" y="4783"/>
                    <a:pt x="20001" y="4544"/>
                    <a:pt x="20906" y="4544"/>
                  </a:cubicBezTo>
                  <a:cubicBezTo>
                    <a:pt x="22581" y="4544"/>
                    <a:pt x="23980" y="5366"/>
                    <a:pt x="23980" y="5366"/>
                  </a:cubicBezTo>
                  <a:lnTo>
                    <a:pt x="22692" y="6908"/>
                  </a:lnTo>
                  <a:cubicBezTo>
                    <a:pt x="22692" y="6908"/>
                    <a:pt x="24078" y="7396"/>
                    <a:pt x="24643" y="9171"/>
                  </a:cubicBezTo>
                  <a:cubicBezTo>
                    <a:pt x="25209" y="11122"/>
                    <a:pt x="24643" y="14459"/>
                    <a:pt x="21541" y="15434"/>
                  </a:cubicBezTo>
                  <a:cubicBezTo>
                    <a:pt x="20815" y="15645"/>
                    <a:pt x="19953" y="15745"/>
                    <a:pt x="18999" y="15745"/>
                  </a:cubicBezTo>
                  <a:cubicBezTo>
                    <a:pt x="17389" y="15745"/>
                    <a:pt x="15516" y="15461"/>
                    <a:pt x="13580" y="14947"/>
                  </a:cubicBezTo>
                  <a:cubicBezTo>
                    <a:pt x="12371" y="14634"/>
                    <a:pt x="11219" y="14303"/>
                    <a:pt x="10088" y="13815"/>
                  </a:cubicBezTo>
                  <a:cubicBezTo>
                    <a:pt x="7161" y="12586"/>
                    <a:pt x="4390" y="10966"/>
                    <a:pt x="2439" y="9015"/>
                  </a:cubicBezTo>
                  <a:cubicBezTo>
                    <a:pt x="2283" y="8859"/>
                    <a:pt x="2127" y="8683"/>
                    <a:pt x="2029" y="8605"/>
                  </a:cubicBezTo>
                  <a:cubicBezTo>
                    <a:pt x="2029" y="8605"/>
                    <a:pt x="254" y="16488"/>
                    <a:pt x="0" y="22029"/>
                  </a:cubicBezTo>
                  <a:lnTo>
                    <a:pt x="2771" y="21132"/>
                  </a:lnTo>
                  <a:cubicBezTo>
                    <a:pt x="2771" y="21132"/>
                    <a:pt x="4594" y="23904"/>
                    <a:pt x="5261" y="23904"/>
                  </a:cubicBezTo>
                  <a:cubicBezTo>
                    <a:pt x="5270" y="23904"/>
                    <a:pt x="5279" y="23903"/>
                    <a:pt x="5288" y="23902"/>
                  </a:cubicBezTo>
                  <a:cubicBezTo>
                    <a:pt x="5932" y="23805"/>
                    <a:pt x="8546" y="21132"/>
                    <a:pt x="9268" y="21132"/>
                  </a:cubicBezTo>
                  <a:cubicBezTo>
                    <a:pt x="9932" y="21132"/>
                    <a:pt x="11063" y="24293"/>
                    <a:pt x="12371" y="24468"/>
                  </a:cubicBezTo>
                  <a:cubicBezTo>
                    <a:pt x="12378" y="24469"/>
                    <a:pt x="12385" y="24470"/>
                    <a:pt x="12393" y="24470"/>
                  </a:cubicBezTo>
                  <a:cubicBezTo>
                    <a:pt x="13011" y="24470"/>
                    <a:pt x="15868" y="21541"/>
                    <a:pt x="16273" y="21541"/>
                  </a:cubicBezTo>
                  <a:cubicBezTo>
                    <a:pt x="16761" y="21541"/>
                    <a:pt x="18536" y="24390"/>
                    <a:pt x="19434" y="24624"/>
                  </a:cubicBezTo>
                  <a:cubicBezTo>
                    <a:pt x="19478" y="24637"/>
                    <a:pt x="19528" y="24643"/>
                    <a:pt x="19584" y="24643"/>
                  </a:cubicBezTo>
                  <a:cubicBezTo>
                    <a:pt x="20647" y="24643"/>
                    <a:pt x="23618" y="22439"/>
                    <a:pt x="24156" y="22439"/>
                  </a:cubicBezTo>
                  <a:cubicBezTo>
                    <a:pt x="24800" y="22439"/>
                    <a:pt x="27492" y="25190"/>
                    <a:pt x="28780" y="25190"/>
                  </a:cubicBezTo>
                  <a:cubicBezTo>
                    <a:pt x="29443" y="25190"/>
                    <a:pt x="32682" y="22439"/>
                    <a:pt x="32936" y="22439"/>
                  </a:cubicBezTo>
                  <a:cubicBezTo>
                    <a:pt x="33170" y="22439"/>
                    <a:pt x="35297" y="24390"/>
                    <a:pt x="35863" y="24468"/>
                  </a:cubicBezTo>
                  <a:cubicBezTo>
                    <a:pt x="36429" y="24468"/>
                    <a:pt x="38536" y="21854"/>
                    <a:pt x="39102" y="21854"/>
                  </a:cubicBezTo>
                  <a:cubicBezTo>
                    <a:pt x="39687" y="21854"/>
                    <a:pt x="41053" y="24780"/>
                    <a:pt x="41950" y="24878"/>
                  </a:cubicBezTo>
                  <a:cubicBezTo>
                    <a:pt x="41961" y="24879"/>
                    <a:pt x="41971" y="24879"/>
                    <a:pt x="41981" y="24879"/>
                  </a:cubicBezTo>
                  <a:cubicBezTo>
                    <a:pt x="42903" y="24879"/>
                    <a:pt x="45291" y="21541"/>
                    <a:pt x="45619" y="21541"/>
                  </a:cubicBezTo>
                  <a:cubicBezTo>
                    <a:pt x="45850" y="21541"/>
                    <a:pt x="48004" y="24626"/>
                    <a:pt x="48602" y="24626"/>
                  </a:cubicBezTo>
                  <a:cubicBezTo>
                    <a:pt x="48609" y="24626"/>
                    <a:pt x="48617" y="24625"/>
                    <a:pt x="48623" y="24624"/>
                  </a:cubicBezTo>
                  <a:cubicBezTo>
                    <a:pt x="49111" y="24546"/>
                    <a:pt x="51062" y="21951"/>
                    <a:pt x="51297" y="21541"/>
                  </a:cubicBezTo>
                  <a:cubicBezTo>
                    <a:pt x="51140" y="16664"/>
                    <a:pt x="50009" y="10732"/>
                    <a:pt x="49033" y="8195"/>
                  </a:cubicBezTo>
                  <a:cubicBezTo>
                    <a:pt x="47238" y="9581"/>
                    <a:pt x="44643" y="10556"/>
                    <a:pt x="40897" y="10732"/>
                  </a:cubicBezTo>
                  <a:cubicBezTo>
                    <a:pt x="40663" y="10810"/>
                    <a:pt x="40409" y="10810"/>
                    <a:pt x="40253" y="10810"/>
                  </a:cubicBezTo>
                  <a:cubicBezTo>
                    <a:pt x="39024" y="10810"/>
                    <a:pt x="37892" y="10732"/>
                    <a:pt x="36838" y="10478"/>
                  </a:cubicBezTo>
                  <a:cubicBezTo>
                    <a:pt x="31473" y="9581"/>
                    <a:pt x="28370" y="6166"/>
                    <a:pt x="28956" y="3240"/>
                  </a:cubicBezTo>
                  <a:cubicBezTo>
                    <a:pt x="29268" y="1288"/>
                    <a:pt x="31219" y="801"/>
                    <a:pt x="33014" y="723"/>
                  </a:cubicBezTo>
                  <a:cubicBezTo>
                    <a:pt x="33014" y="723"/>
                    <a:pt x="31141" y="1"/>
                    <a:pt x="30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56"/>
            <p:cNvSpPr/>
            <p:nvPr/>
          </p:nvSpPr>
          <p:spPr>
            <a:xfrm>
              <a:off x="3952510" y="1157734"/>
              <a:ext cx="1243821" cy="1044824"/>
            </a:xfrm>
            <a:custGeom>
              <a:avLst/>
              <a:gdLst/>
              <a:ahLst/>
              <a:cxnLst/>
              <a:rect l="l" t="t" r="r" b="b"/>
              <a:pathLst>
                <a:path w="40078" h="33666" extrusionOk="0">
                  <a:moveTo>
                    <a:pt x="19025" y="0"/>
                  </a:moveTo>
                  <a:cubicBezTo>
                    <a:pt x="18787" y="0"/>
                    <a:pt x="18546" y="3"/>
                    <a:pt x="18303" y="8"/>
                  </a:cubicBezTo>
                  <a:cubicBezTo>
                    <a:pt x="15454" y="86"/>
                    <a:pt x="12937" y="730"/>
                    <a:pt x="10732" y="1784"/>
                  </a:cubicBezTo>
                  <a:cubicBezTo>
                    <a:pt x="7981" y="3169"/>
                    <a:pt x="5776" y="5120"/>
                    <a:pt x="4078" y="7325"/>
                  </a:cubicBezTo>
                  <a:cubicBezTo>
                    <a:pt x="1639" y="10564"/>
                    <a:pt x="332" y="14388"/>
                    <a:pt x="176" y="17569"/>
                  </a:cubicBezTo>
                  <a:cubicBezTo>
                    <a:pt x="0" y="21061"/>
                    <a:pt x="1152" y="25120"/>
                    <a:pt x="4313" y="28300"/>
                  </a:cubicBezTo>
                  <a:cubicBezTo>
                    <a:pt x="7493" y="31383"/>
                    <a:pt x="12761" y="33666"/>
                    <a:pt x="20898" y="33666"/>
                  </a:cubicBezTo>
                  <a:cubicBezTo>
                    <a:pt x="28780" y="33666"/>
                    <a:pt x="33736" y="31305"/>
                    <a:pt x="36585" y="28125"/>
                  </a:cubicBezTo>
                  <a:cubicBezTo>
                    <a:pt x="39200" y="25198"/>
                    <a:pt x="40078" y="21471"/>
                    <a:pt x="40000" y="18135"/>
                  </a:cubicBezTo>
                  <a:cubicBezTo>
                    <a:pt x="39922" y="14720"/>
                    <a:pt x="38380" y="10174"/>
                    <a:pt x="35044" y="6506"/>
                  </a:cubicBezTo>
                  <a:cubicBezTo>
                    <a:pt x="33092" y="4398"/>
                    <a:pt x="30575" y="2525"/>
                    <a:pt x="27317" y="1296"/>
                  </a:cubicBezTo>
                  <a:cubicBezTo>
                    <a:pt x="24903" y="479"/>
                    <a:pt x="22202" y="0"/>
                    <a:pt x="190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56"/>
            <p:cNvSpPr/>
            <p:nvPr/>
          </p:nvSpPr>
          <p:spPr>
            <a:xfrm>
              <a:off x="4974679" y="2653342"/>
              <a:ext cx="211969" cy="336450"/>
            </a:xfrm>
            <a:custGeom>
              <a:avLst/>
              <a:gdLst/>
              <a:ahLst/>
              <a:cxnLst/>
              <a:rect l="l" t="t" r="r" b="b"/>
              <a:pathLst>
                <a:path w="6830" h="10841" extrusionOk="0">
                  <a:moveTo>
                    <a:pt x="3582" y="1"/>
                  </a:moveTo>
                  <a:cubicBezTo>
                    <a:pt x="2579" y="1"/>
                    <a:pt x="1620" y="518"/>
                    <a:pt x="1620" y="518"/>
                  </a:cubicBezTo>
                  <a:cubicBezTo>
                    <a:pt x="1620" y="518"/>
                    <a:pt x="1776" y="6450"/>
                    <a:pt x="78" y="10508"/>
                  </a:cubicBezTo>
                  <a:lnTo>
                    <a:pt x="0" y="10508"/>
                  </a:lnTo>
                  <a:cubicBezTo>
                    <a:pt x="1054" y="10762"/>
                    <a:pt x="2186" y="10840"/>
                    <a:pt x="3415" y="10840"/>
                  </a:cubicBezTo>
                  <a:cubicBezTo>
                    <a:pt x="6829" y="6762"/>
                    <a:pt x="5288" y="1006"/>
                    <a:pt x="4137" y="109"/>
                  </a:cubicBezTo>
                  <a:cubicBezTo>
                    <a:pt x="4059" y="109"/>
                    <a:pt x="3981" y="31"/>
                    <a:pt x="3981" y="31"/>
                  </a:cubicBezTo>
                  <a:cubicBezTo>
                    <a:pt x="3848" y="10"/>
                    <a:pt x="3715" y="1"/>
                    <a:pt x="35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56"/>
            <p:cNvSpPr/>
            <p:nvPr/>
          </p:nvSpPr>
          <p:spPr>
            <a:xfrm>
              <a:off x="4144462" y="2775371"/>
              <a:ext cx="249521" cy="342782"/>
            </a:xfrm>
            <a:custGeom>
              <a:avLst/>
              <a:gdLst/>
              <a:ahLst/>
              <a:cxnLst/>
              <a:rect l="l" t="t" r="r" b="b"/>
              <a:pathLst>
                <a:path w="8040" h="11045" extrusionOk="0">
                  <a:moveTo>
                    <a:pt x="4625" y="1"/>
                  </a:moveTo>
                  <a:cubicBezTo>
                    <a:pt x="4137" y="645"/>
                    <a:pt x="1" y="5757"/>
                    <a:pt x="1" y="9913"/>
                  </a:cubicBezTo>
                  <a:cubicBezTo>
                    <a:pt x="1132" y="10401"/>
                    <a:pt x="2284" y="10732"/>
                    <a:pt x="3493" y="11045"/>
                  </a:cubicBezTo>
                  <a:cubicBezTo>
                    <a:pt x="4059" y="7220"/>
                    <a:pt x="8040" y="1620"/>
                    <a:pt x="8040" y="1620"/>
                  </a:cubicBezTo>
                  <a:cubicBezTo>
                    <a:pt x="8040" y="1620"/>
                    <a:pt x="6420" y="1055"/>
                    <a:pt x="4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56"/>
            <p:cNvSpPr/>
            <p:nvPr/>
          </p:nvSpPr>
          <p:spPr>
            <a:xfrm>
              <a:off x="3828991" y="3310073"/>
              <a:ext cx="1597465" cy="315533"/>
            </a:xfrm>
            <a:custGeom>
              <a:avLst/>
              <a:gdLst/>
              <a:ahLst/>
              <a:cxnLst/>
              <a:rect l="l" t="t" r="r" b="b"/>
              <a:pathLst>
                <a:path w="51473" h="10167" extrusionOk="0">
                  <a:moveTo>
                    <a:pt x="2849" y="1"/>
                  </a:moveTo>
                  <a:lnTo>
                    <a:pt x="78" y="898"/>
                  </a:lnTo>
                  <a:cubicBezTo>
                    <a:pt x="0" y="3415"/>
                    <a:pt x="254" y="5444"/>
                    <a:pt x="1054" y="6010"/>
                  </a:cubicBezTo>
                  <a:cubicBezTo>
                    <a:pt x="3824" y="7805"/>
                    <a:pt x="14146" y="10166"/>
                    <a:pt x="26673" y="10166"/>
                  </a:cubicBezTo>
                  <a:cubicBezTo>
                    <a:pt x="38946" y="10166"/>
                    <a:pt x="49755" y="8293"/>
                    <a:pt x="50575" y="6830"/>
                  </a:cubicBezTo>
                  <a:cubicBezTo>
                    <a:pt x="51297" y="5698"/>
                    <a:pt x="51472" y="3259"/>
                    <a:pt x="51375" y="410"/>
                  </a:cubicBezTo>
                  <a:lnTo>
                    <a:pt x="51375" y="410"/>
                  </a:lnTo>
                  <a:cubicBezTo>
                    <a:pt x="51140" y="820"/>
                    <a:pt x="49189" y="3415"/>
                    <a:pt x="48701" y="3493"/>
                  </a:cubicBezTo>
                  <a:cubicBezTo>
                    <a:pt x="48695" y="3494"/>
                    <a:pt x="48687" y="3495"/>
                    <a:pt x="48680" y="3495"/>
                  </a:cubicBezTo>
                  <a:cubicBezTo>
                    <a:pt x="48082" y="3495"/>
                    <a:pt x="45928" y="410"/>
                    <a:pt x="45697" y="410"/>
                  </a:cubicBezTo>
                  <a:cubicBezTo>
                    <a:pt x="45369" y="410"/>
                    <a:pt x="42981" y="3748"/>
                    <a:pt x="42059" y="3748"/>
                  </a:cubicBezTo>
                  <a:cubicBezTo>
                    <a:pt x="42049" y="3748"/>
                    <a:pt x="42039" y="3748"/>
                    <a:pt x="42028" y="3747"/>
                  </a:cubicBezTo>
                  <a:cubicBezTo>
                    <a:pt x="41131" y="3649"/>
                    <a:pt x="39765" y="723"/>
                    <a:pt x="39180" y="723"/>
                  </a:cubicBezTo>
                  <a:cubicBezTo>
                    <a:pt x="38614" y="723"/>
                    <a:pt x="36507" y="3337"/>
                    <a:pt x="35941" y="3337"/>
                  </a:cubicBezTo>
                  <a:cubicBezTo>
                    <a:pt x="35375" y="3259"/>
                    <a:pt x="33248" y="1308"/>
                    <a:pt x="33014" y="1308"/>
                  </a:cubicBezTo>
                  <a:cubicBezTo>
                    <a:pt x="32760" y="1308"/>
                    <a:pt x="29521" y="4059"/>
                    <a:pt x="28858" y="4059"/>
                  </a:cubicBezTo>
                  <a:cubicBezTo>
                    <a:pt x="27570" y="4059"/>
                    <a:pt x="24878" y="1308"/>
                    <a:pt x="24234" y="1308"/>
                  </a:cubicBezTo>
                  <a:cubicBezTo>
                    <a:pt x="23696" y="1308"/>
                    <a:pt x="20725" y="3512"/>
                    <a:pt x="19662" y="3512"/>
                  </a:cubicBezTo>
                  <a:cubicBezTo>
                    <a:pt x="19606" y="3512"/>
                    <a:pt x="19556" y="3506"/>
                    <a:pt x="19512" y="3493"/>
                  </a:cubicBezTo>
                  <a:cubicBezTo>
                    <a:pt x="18614" y="3259"/>
                    <a:pt x="16839" y="410"/>
                    <a:pt x="16351" y="410"/>
                  </a:cubicBezTo>
                  <a:cubicBezTo>
                    <a:pt x="15946" y="410"/>
                    <a:pt x="13089" y="3339"/>
                    <a:pt x="12471" y="3339"/>
                  </a:cubicBezTo>
                  <a:cubicBezTo>
                    <a:pt x="12463" y="3339"/>
                    <a:pt x="12456" y="3338"/>
                    <a:pt x="12449" y="3337"/>
                  </a:cubicBezTo>
                  <a:cubicBezTo>
                    <a:pt x="11141" y="3162"/>
                    <a:pt x="10010" y="1"/>
                    <a:pt x="9346" y="1"/>
                  </a:cubicBezTo>
                  <a:cubicBezTo>
                    <a:pt x="8624" y="1"/>
                    <a:pt x="6010" y="2674"/>
                    <a:pt x="5366" y="2771"/>
                  </a:cubicBezTo>
                  <a:cubicBezTo>
                    <a:pt x="5357" y="2772"/>
                    <a:pt x="5348" y="2773"/>
                    <a:pt x="5339" y="2773"/>
                  </a:cubicBezTo>
                  <a:cubicBezTo>
                    <a:pt x="4672" y="2773"/>
                    <a:pt x="2849" y="1"/>
                    <a:pt x="2849" y="1"/>
                  </a:cubicBezTo>
                  <a:close/>
                </a:path>
              </a:pathLst>
            </a:custGeom>
            <a:solidFill>
              <a:srgbClr val="72B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56"/>
            <p:cNvSpPr/>
            <p:nvPr/>
          </p:nvSpPr>
          <p:spPr>
            <a:xfrm>
              <a:off x="3801122" y="2227355"/>
              <a:ext cx="1650162" cy="706698"/>
            </a:xfrm>
            <a:custGeom>
              <a:avLst/>
              <a:gdLst/>
              <a:ahLst/>
              <a:cxnLst/>
              <a:rect l="l" t="t" r="r" b="b"/>
              <a:pathLst>
                <a:path w="53171" h="22771" extrusionOk="0">
                  <a:moveTo>
                    <a:pt x="42439" y="1"/>
                  </a:moveTo>
                  <a:cubicBezTo>
                    <a:pt x="42029" y="1640"/>
                    <a:pt x="41053" y="3337"/>
                    <a:pt x="38946" y="4489"/>
                  </a:cubicBezTo>
                  <a:cubicBezTo>
                    <a:pt x="34651" y="6905"/>
                    <a:pt x="29875" y="7794"/>
                    <a:pt x="25407" y="7794"/>
                  </a:cubicBezTo>
                  <a:cubicBezTo>
                    <a:pt x="17859" y="7794"/>
                    <a:pt x="11188" y="5257"/>
                    <a:pt x="9191" y="3259"/>
                  </a:cubicBezTo>
                  <a:cubicBezTo>
                    <a:pt x="8781" y="2850"/>
                    <a:pt x="8469" y="2440"/>
                    <a:pt x="8215" y="2050"/>
                  </a:cubicBezTo>
                  <a:cubicBezTo>
                    <a:pt x="8215" y="2050"/>
                    <a:pt x="1" y="7981"/>
                    <a:pt x="488" y="17171"/>
                  </a:cubicBezTo>
                  <a:cubicBezTo>
                    <a:pt x="664" y="19025"/>
                    <a:pt x="1542" y="20820"/>
                    <a:pt x="3005" y="22361"/>
                  </a:cubicBezTo>
                  <a:cubicBezTo>
                    <a:pt x="3103" y="22439"/>
                    <a:pt x="3259" y="22615"/>
                    <a:pt x="3415" y="22771"/>
                  </a:cubicBezTo>
                  <a:cubicBezTo>
                    <a:pt x="3415" y="22771"/>
                    <a:pt x="3181" y="20000"/>
                    <a:pt x="3747" y="19688"/>
                  </a:cubicBezTo>
                  <a:cubicBezTo>
                    <a:pt x="3848" y="19625"/>
                    <a:pt x="3968" y="19598"/>
                    <a:pt x="4101" y="19598"/>
                  </a:cubicBezTo>
                  <a:cubicBezTo>
                    <a:pt x="4504" y="19598"/>
                    <a:pt x="5018" y="19848"/>
                    <a:pt x="5444" y="20098"/>
                  </a:cubicBezTo>
                  <a:cubicBezTo>
                    <a:pt x="5932" y="20254"/>
                    <a:pt x="6342" y="20488"/>
                    <a:pt x="6420" y="20488"/>
                  </a:cubicBezTo>
                  <a:cubicBezTo>
                    <a:pt x="6596" y="20410"/>
                    <a:pt x="6674" y="17815"/>
                    <a:pt x="6908" y="17405"/>
                  </a:cubicBezTo>
                  <a:cubicBezTo>
                    <a:pt x="6969" y="17324"/>
                    <a:pt x="7097" y="17289"/>
                    <a:pt x="7268" y="17289"/>
                  </a:cubicBezTo>
                  <a:cubicBezTo>
                    <a:pt x="7589" y="17289"/>
                    <a:pt x="8064" y="17409"/>
                    <a:pt x="8547" y="17561"/>
                  </a:cubicBezTo>
                  <a:cubicBezTo>
                    <a:pt x="9006" y="17640"/>
                    <a:pt x="9464" y="17758"/>
                    <a:pt x="9705" y="17758"/>
                  </a:cubicBezTo>
                  <a:cubicBezTo>
                    <a:pt x="9761" y="17758"/>
                    <a:pt x="9805" y="17752"/>
                    <a:pt x="9834" y="17737"/>
                  </a:cubicBezTo>
                  <a:cubicBezTo>
                    <a:pt x="10166" y="17561"/>
                    <a:pt x="9600" y="16430"/>
                    <a:pt x="9834" y="15786"/>
                  </a:cubicBezTo>
                  <a:cubicBezTo>
                    <a:pt x="9937" y="15581"/>
                    <a:pt x="10295" y="15510"/>
                    <a:pt x="10741" y="15510"/>
                  </a:cubicBezTo>
                  <a:cubicBezTo>
                    <a:pt x="11737" y="15510"/>
                    <a:pt x="13171" y="15864"/>
                    <a:pt x="13171" y="15864"/>
                  </a:cubicBezTo>
                  <a:cubicBezTo>
                    <a:pt x="12937" y="15708"/>
                    <a:pt x="12761" y="15532"/>
                    <a:pt x="12605" y="15376"/>
                  </a:cubicBezTo>
                  <a:cubicBezTo>
                    <a:pt x="12605" y="15376"/>
                    <a:pt x="14782" y="13832"/>
                    <a:pt x="15556" y="13832"/>
                  </a:cubicBezTo>
                  <a:cubicBezTo>
                    <a:pt x="15575" y="13832"/>
                    <a:pt x="15593" y="13833"/>
                    <a:pt x="15610" y="13835"/>
                  </a:cubicBezTo>
                  <a:cubicBezTo>
                    <a:pt x="16351" y="13991"/>
                    <a:pt x="20332" y="16839"/>
                    <a:pt x="20332" y="16839"/>
                  </a:cubicBezTo>
                  <a:cubicBezTo>
                    <a:pt x="20332" y="16839"/>
                    <a:pt x="23181" y="14322"/>
                    <a:pt x="23902" y="14069"/>
                  </a:cubicBezTo>
                  <a:cubicBezTo>
                    <a:pt x="23934" y="14054"/>
                    <a:pt x="23973" y="14047"/>
                    <a:pt x="24016" y="14047"/>
                  </a:cubicBezTo>
                  <a:cubicBezTo>
                    <a:pt x="24878" y="14047"/>
                    <a:pt x="27883" y="16839"/>
                    <a:pt x="27883" y="16839"/>
                  </a:cubicBezTo>
                  <a:cubicBezTo>
                    <a:pt x="27883" y="16839"/>
                    <a:pt x="30810" y="13757"/>
                    <a:pt x="31707" y="13757"/>
                  </a:cubicBezTo>
                  <a:cubicBezTo>
                    <a:pt x="32117" y="13757"/>
                    <a:pt x="33990" y="14479"/>
                    <a:pt x="33990" y="14479"/>
                  </a:cubicBezTo>
                  <a:cubicBezTo>
                    <a:pt x="34152" y="14470"/>
                    <a:pt x="34312" y="14467"/>
                    <a:pt x="34468" y="14467"/>
                  </a:cubicBezTo>
                  <a:cubicBezTo>
                    <a:pt x="35792" y="14467"/>
                    <a:pt x="36839" y="14732"/>
                    <a:pt x="36839" y="14732"/>
                  </a:cubicBezTo>
                  <a:lnTo>
                    <a:pt x="37814" y="13347"/>
                  </a:lnTo>
                  <a:cubicBezTo>
                    <a:pt x="37814" y="13347"/>
                    <a:pt x="37933" y="13286"/>
                    <a:pt x="38126" y="13286"/>
                  </a:cubicBezTo>
                  <a:cubicBezTo>
                    <a:pt x="38434" y="13286"/>
                    <a:pt x="38930" y="13441"/>
                    <a:pt x="39434" y="14244"/>
                  </a:cubicBezTo>
                  <a:cubicBezTo>
                    <a:pt x="39434" y="14244"/>
                    <a:pt x="40393" y="13727"/>
                    <a:pt x="41396" y="13727"/>
                  </a:cubicBezTo>
                  <a:cubicBezTo>
                    <a:pt x="41529" y="13727"/>
                    <a:pt x="41662" y="13736"/>
                    <a:pt x="41795" y="13757"/>
                  </a:cubicBezTo>
                  <a:cubicBezTo>
                    <a:pt x="41795" y="13757"/>
                    <a:pt x="41873" y="13835"/>
                    <a:pt x="41951" y="13835"/>
                  </a:cubicBezTo>
                  <a:cubicBezTo>
                    <a:pt x="43180" y="13659"/>
                    <a:pt x="44390" y="12605"/>
                    <a:pt x="45131" y="11805"/>
                  </a:cubicBezTo>
                  <a:lnTo>
                    <a:pt x="45287" y="11805"/>
                  </a:lnTo>
                  <a:cubicBezTo>
                    <a:pt x="45287" y="11805"/>
                    <a:pt x="45440" y="11799"/>
                    <a:pt x="45672" y="11799"/>
                  </a:cubicBezTo>
                  <a:cubicBezTo>
                    <a:pt x="46370" y="11799"/>
                    <a:pt x="47790" y="11854"/>
                    <a:pt x="47980" y="12293"/>
                  </a:cubicBezTo>
                  <a:cubicBezTo>
                    <a:pt x="48292" y="12859"/>
                    <a:pt x="47160" y="14479"/>
                    <a:pt x="47160" y="14557"/>
                  </a:cubicBezTo>
                  <a:cubicBezTo>
                    <a:pt x="47239" y="14635"/>
                    <a:pt x="49521" y="14810"/>
                    <a:pt x="49931" y="15044"/>
                  </a:cubicBezTo>
                  <a:cubicBezTo>
                    <a:pt x="50243" y="15298"/>
                    <a:pt x="49346" y="17327"/>
                    <a:pt x="49521" y="17561"/>
                  </a:cubicBezTo>
                  <a:cubicBezTo>
                    <a:pt x="49555" y="17637"/>
                    <a:pt x="49636" y="17666"/>
                    <a:pt x="49749" y="17666"/>
                  </a:cubicBezTo>
                  <a:cubicBezTo>
                    <a:pt x="49897" y="17666"/>
                    <a:pt x="50100" y="17617"/>
                    <a:pt x="50321" y="17561"/>
                  </a:cubicBezTo>
                  <a:cubicBezTo>
                    <a:pt x="50514" y="17561"/>
                    <a:pt x="50724" y="17544"/>
                    <a:pt x="50919" y="17544"/>
                  </a:cubicBezTo>
                  <a:cubicBezTo>
                    <a:pt x="51138" y="17544"/>
                    <a:pt x="51338" y="17566"/>
                    <a:pt x="51473" y="17659"/>
                  </a:cubicBezTo>
                  <a:cubicBezTo>
                    <a:pt x="52038" y="17893"/>
                    <a:pt x="51141" y="20742"/>
                    <a:pt x="51141" y="20742"/>
                  </a:cubicBezTo>
                  <a:cubicBezTo>
                    <a:pt x="53092" y="18303"/>
                    <a:pt x="53170" y="14810"/>
                    <a:pt x="51960" y="11396"/>
                  </a:cubicBezTo>
                  <a:cubicBezTo>
                    <a:pt x="49678" y="5132"/>
                    <a:pt x="42614" y="176"/>
                    <a:pt x="42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56"/>
            <p:cNvSpPr/>
            <p:nvPr/>
          </p:nvSpPr>
          <p:spPr>
            <a:xfrm>
              <a:off x="3988232" y="2030562"/>
              <a:ext cx="1145129" cy="438680"/>
            </a:xfrm>
            <a:custGeom>
              <a:avLst/>
              <a:gdLst/>
              <a:ahLst/>
              <a:cxnLst/>
              <a:rect l="l" t="t" r="r" b="b"/>
              <a:pathLst>
                <a:path w="36898" h="14135" extrusionOk="0">
                  <a:moveTo>
                    <a:pt x="35434" y="1"/>
                  </a:moveTo>
                  <a:cubicBezTo>
                    <a:pt x="32585" y="3181"/>
                    <a:pt x="27629" y="5542"/>
                    <a:pt x="19747" y="5542"/>
                  </a:cubicBezTo>
                  <a:cubicBezTo>
                    <a:pt x="11610" y="5542"/>
                    <a:pt x="6342" y="3259"/>
                    <a:pt x="3162" y="176"/>
                  </a:cubicBezTo>
                  <a:lnTo>
                    <a:pt x="2927" y="332"/>
                  </a:lnTo>
                  <a:cubicBezTo>
                    <a:pt x="2927" y="332"/>
                    <a:pt x="1" y="4644"/>
                    <a:pt x="2186" y="8391"/>
                  </a:cubicBezTo>
                  <a:cubicBezTo>
                    <a:pt x="2440" y="8781"/>
                    <a:pt x="2752" y="9191"/>
                    <a:pt x="3162" y="9600"/>
                  </a:cubicBezTo>
                  <a:cubicBezTo>
                    <a:pt x="5159" y="11598"/>
                    <a:pt x="11830" y="14135"/>
                    <a:pt x="19378" y="14135"/>
                  </a:cubicBezTo>
                  <a:cubicBezTo>
                    <a:pt x="23846" y="14135"/>
                    <a:pt x="28622" y="13246"/>
                    <a:pt x="32917" y="10830"/>
                  </a:cubicBezTo>
                  <a:cubicBezTo>
                    <a:pt x="35024" y="9678"/>
                    <a:pt x="36000" y="7981"/>
                    <a:pt x="36410" y="6342"/>
                  </a:cubicBezTo>
                  <a:cubicBezTo>
                    <a:pt x="36897" y="3669"/>
                    <a:pt x="35922" y="976"/>
                    <a:pt x="35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56"/>
            <p:cNvSpPr/>
            <p:nvPr/>
          </p:nvSpPr>
          <p:spPr>
            <a:xfrm>
              <a:off x="4154765" y="2646390"/>
              <a:ext cx="242259" cy="181710"/>
            </a:xfrm>
            <a:custGeom>
              <a:avLst/>
              <a:gdLst/>
              <a:ahLst/>
              <a:cxnLst/>
              <a:rect l="l" t="t" r="r" b="b"/>
              <a:pathLst>
                <a:path w="7806" h="5855" extrusionOk="0">
                  <a:moveTo>
                    <a:pt x="78" y="1"/>
                  </a:moveTo>
                  <a:lnTo>
                    <a:pt x="0" y="79"/>
                  </a:lnTo>
                  <a:cubicBezTo>
                    <a:pt x="0" y="79"/>
                    <a:pt x="78" y="157"/>
                    <a:pt x="78" y="255"/>
                  </a:cubicBezTo>
                  <a:cubicBezTo>
                    <a:pt x="78" y="255"/>
                    <a:pt x="78" y="411"/>
                    <a:pt x="156" y="489"/>
                  </a:cubicBezTo>
                  <a:cubicBezTo>
                    <a:pt x="235" y="742"/>
                    <a:pt x="488" y="1133"/>
                    <a:pt x="722" y="1464"/>
                  </a:cubicBezTo>
                  <a:cubicBezTo>
                    <a:pt x="878" y="1718"/>
                    <a:pt x="1054" y="1874"/>
                    <a:pt x="1210" y="2108"/>
                  </a:cubicBezTo>
                  <a:cubicBezTo>
                    <a:pt x="1288" y="2206"/>
                    <a:pt x="1366" y="2284"/>
                    <a:pt x="1464" y="2362"/>
                  </a:cubicBezTo>
                  <a:cubicBezTo>
                    <a:pt x="1542" y="2440"/>
                    <a:pt x="1620" y="2440"/>
                    <a:pt x="1620" y="2518"/>
                  </a:cubicBezTo>
                  <a:lnTo>
                    <a:pt x="1776" y="2694"/>
                  </a:lnTo>
                  <a:cubicBezTo>
                    <a:pt x="2186" y="3084"/>
                    <a:pt x="2752" y="3415"/>
                    <a:pt x="3239" y="3825"/>
                  </a:cubicBezTo>
                  <a:cubicBezTo>
                    <a:pt x="4293" y="4469"/>
                    <a:pt x="5366" y="5035"/>
                    <a:pt x="6244" y="5367"/>
                  </a:cubicBezTo>
                  <a:cubicBezTo>
                    <a:pt x="7064" y="5698"/>
                    <a:pt x="7708" y="5854"/>
                    <a:pt x="7708" y="5854"/>
                  </a:cubicBezTo>
                  <a:lnTo>
                    <a:pt x="7805" y="5854"/>
                  </a:lnTo>
                  <a:cubicBezTo>
                    <a:pt x="7805" y="5776"/>
                    <a:pt x="7805" y="5776"/>
                    <a:pt x="7708" y="5698"/>
                  </a:cubicBezTo>
                  <a:cubicBezTo>
                    <a:pt x="7708" y="5698"/>
                    <a:pt x="7220" y="5445"/>
                    <a:pt x="6420" y="5035"/>
                  </a:cubicBezTo>
                  <a:cubicBezTo>
                    <a:pt x="6010" y="4879"/>
                    <a:pt x="5522" y="4547"/>
                    <a:pt x="5034" y="4313"/>
                  </a:cubicBezTo>
                  <a:cubicBezTo>
                    <a:pt x="4547" y="4059"/>
                    <a:pt x="3981" y="3747"/>
                    <a:pt x="3493" y="3415"/>
                  </a:cubicBezTo>
                  <a:cubicBezTo>
                    <a:pt x="3005" y="3084"/>
                    <a:pt x="2517" y="2772"/>
                    <a:pt x="2030" y="2362"/>
                  </a:cubicBezTo>
                  <a:lnTo>
                    <a:pt x="1854" y="2284"/>
                  </a:lnTo>
                  <a:lnTo>
                    <a:pt x="1776" y="2108"/>
                  </a:lnTo>
                  <a:cubicBezTo>
                    <a:pt x="1620" y="2030"/>
                    <a:pt x="1542" y="1952"/>
                    <a:pt x="1464" y="1874"/>
                  </a:cubicBezTo>
                  <a:cubicBezTo>
                    <a:pt x="1288" y="1620"/>
                    <a:pt x="1132" y="1464"/>
                    <a:pt x="976" y="1308"/>
                  </a:cubicBezTo>
                  <a:cubicBezTo>
                    <a:pt x="644" y="977"/>
                    <a:pt x="488" y="645"/>
                    <a:pt x="313" y="411"/>
                  </a:cubicBezTo>
                  <a:cubicBezTo>
                    <a:pt x="235" y="157"/>
                    <a:pt x="156" y="79"/>
                    <a:pt x="156" y="79"/>
                  </a:cubicBezTo>
                  <a:cubicBezTo>
                    <a:pt x="156" y="1"/>
                    <a:pt x="78" y="1"/>
                    <a:pt x="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56"/>
            <p:cNvSpPr/>
            <p:nvPr/>
          </p:nvSpPr>
          <p:spPr>
            <a:xfrm>
              <a:off x="5103040" y="2565854"/>
              <a:ext cx="121161" cy="93291"/>
            </a:xfrm>
            <a:custGeom>
              <a:avLst/>
              <a:gdLst/>
              <a:ahLst/>
              <a:cxnLst/>
              <a:rect l="l" t="t" r="r" b="b"/>
              <a:pathLst>
                <a:path w="3904" h="3006" extrusionOk="0">
                  <a:moveTo>
                    <a:pt x="3825" y="1"/>
                  </a:moveTo>
                  <a:cubicBezTo>
                    <a:pt x="3669" y="157"/>
                    <a:pt x="3493" y="313"/>
                    <a:pt x="3337" y="411"/>
                  </a:cubicBezTo>
                  <a:lnTo>
                    <a:pt x="3103" y="645"/>
                  </a:lnTo>
                  <a:lnTo>
                    <a:pt x="3006" y="723"/>
                  </a:lnTo>
                  <a:lnTo>
                    <a:pt x="2928" y="898"/>
                  </a:lnTo>
                  <a:cubicBezTo>
                    <a:pt x="2615" y="1133"/>
                    <a:pt x="2362" y="1386"/>
                    <a:pt x="2030" y="1620"/>
                  </a:cubicBezTo>
                  <a:cubicBezTo>
                    <a:pt x="1718" y="1952"/>
                    <a:pt x="1386" y="2186"/>
                    <a:pt x="1054" y="2362"/>
                  </a:cubicBezTo>
                  <a:cubicBezTo>
                    <a:pt x="898" y="2440"/>
                    <a:pt x="742" y="2596"/>
                    <a:pt x="567" y="2674"/>
                  </a:cubicBezTo>
                  <a:cubicBezTo>
                    <a:pt x="489" y="2674"/>
                    <a:pt x="411" y="2752"/>
                    <a:pt x="333" y="2752"/>
                  </a:cubicBezTo>
                  <a:cubicBezTo>
                    <a:pt x="254" y="2850"/>
                    <a:pt x="79" y="2850"/>
                    <a:pt x="1" y="2928"/>
                  </a:cubicBezTo>
                  <a:lnTo>
                    <a:pt x="1" y="3006"/>
                  </a:lnTo>
                  <a:lnTo>
                    <a:pt x="333" y="3006"/>
                  </a:lnTo>
                  <a:cubicBezTo>
                    <a:pt x="489" y="3006"/>
                    <a:pt x="567" y="2928"/>
                    <a:pt x="664" y="2928"/>
                  </a:cubicBezTo>
                  <a:cubicBezTo>
                    <a:pt x="898" y="2850"/>
                    <a:pt x="1054" y="2752"/>
                    <a:pt x="1230" y="2674"/>
                  </a:cubicBezTo>
                  <a:cubicBezTo>
                    <a:pt x="1464" y="2596"/>
                    <a:pt x="1640" y="2518"/>
                    <a:pt x="1796" y="2362"/>
                  </a:cubicBezTo>
                  <a:cubicBezTo>
                    <a:pt x="1952" y="2264"/>
                    <a:pt x="2128" y="2108"/>
                    <a:pt x="2284" y="2030"/>
                  </a:cubicBezTo>
                  <a:cubicBezTo>
                    <a:pt x="2615" y="1776"/>
                    <a:pt x="2928" y="1464"/>
                    <a:pt x="3181" y="1133"/>
                  </a:cubicBezTo>
                  <a:lnTo>
                    <a:pt x="3337" y="976"/>
                  </a:lnTo>
                  <a:lnTo>
                    <a:pt x="3415" y="898"/>
                  </a:lnTo>
                  <a:lnTo>
                    <a:pt x="3591" y="645"/>
                  </a:lnTo>
                  <a:cubicBezTo>
                    <a:pt x="3669" y="489"/>
                    <a:pt x="3825" y="313"/>
                    <a:pt x="3903" y="157"/>
                  </a:cubicBezTo>
                  <a:lnTo>
                    <a:pt x="39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56"/>
            <p:cNvSpPr/>
            <p:nvPr/>
          </p:nvSpPr>
          <p:spPr>
            <a:xfrm>
              <a:off x="4103899" y="2091112"/>
              <a:ext cx="55739" cy="265256"/>
            </a:xfrm>
            <a:custGeom>
              <a:avLst/>
              <a:gdLst/>
              <a:ahLst/>
              <a:cxnLst/>
              <a:rect l="l" t="t" r="r" b="b"/>
              <a:pathLst>
                <a:path w="1796" h="8547" extrusionOk="0">
                  <a:moveTo>
                    <a:pt x="1795" y="1"/>
                  </a:moveTo>
                  <a:cubicBezTo>
                    <a:pt x="1717" y="1"/>
                    <a:pt x="1639" y="1"/>
                    <a:pt x="1639" y="98"/>
                  </a:cubicBezTo>
                  <a:cubicBezTo>
                    <a:pt x="1639" y="98"/>
                    <a:pt x="1542" y="176"/>
                    <a:pt x="1386" y="410"/>
                  </a:cubicBezTo>
                  <a:cubicBezTo>
                    <a:pt x="1308" y="489"/>
                    <a:pt x="1308" y="664"/>
                    <a:pt x="1230" y="742"/>
                  </a:cubicBezTo>
                  <a:cubicBezTo>
                    <a:pt x="1152" y="898"/>
                    <a:pt x="1054" y="1074"/>
                    <a:pt x="976" y="1308"/>
                  </a:cubicBezTo>
                  <a:cubicBezTo>
                    <a:pt x="820" y="1464"/>
                    <a:pt x="742" y="1640"/>
                    <a:pt x="664" y="1874"/>
                  </a:cubicBezTo>
                  <a:cubicBezTo>
                    <a:pt x="566" y="2128"/>
                    <a:pt x="488" y="2362"/>
                    <a:pt x="410" y="2615"/>
                  </a:cubicBezTo>
                  <a:cubicBezTo>
                    <a:pt x="332" y="2849"/>
                    <a:pt x="332" y="3103"/>
                    <a:pt x="254" y="3337"/>
                  </a:cubicBezTo>
                  <a:cubicBezTo>
                    <a:pt x="176" y="3591"/>
                    <a:pt x="78" y="3903"/>
                    <a:pt x="78" y="4157"/>
                  </a:cubicBezTo>
                  <a:cubicBezTo>
                    <a:pt x="0" y="4391"/>
                    <a:pt x="0" y="4723"/>
                    <a:pt x="0" y="4976"/>
                  </a:cubicBezTo>
                  <a:lnTo>
                    <a:pt x="0" y="5366"/>
                  </a:lnTo>
                  <a:lnTo>
                    <a:pt x="0" y="5776"/>
                  </a:lnTo>
                  <a:lnTo>
                    <a:pt x="0" y="6108"/>
                  </a:lnTo>
                  <a:lnTo>
                    <a:pt x="0" y="6518"/>
                  </a:lnTo>
                  <a:cubicBezTo>
                    <a:pt x="78" y="6752"/>
                    <a:pt x="78" y="7005"/>
                    <a:pt x="176" y="7162"/>
                  </a:cubicBezTo>
                  <a:cubicBezTo>
                    <a:pt x="176" y="7318"/>
                    <a:pt x="254" y="7571"/>
                    <a:pt x="254" y="7727"/>
                  </a:cubicBezTo>
                  <a:cubicBezTo>
                    <a:pt x="332" y="7903"/>
                    <a:pt x="332" y="7981"/>
                    <a:pt x="410" y="8137"/>
                  </a:cubicBezTo>
                  <a:cubicBezTo>
                    <a:pt x="488" y="8391"/>
                    <a:pt x="488" y="8469"/>
                    <a:pt x="488" y="8469"/>
                  </a:cubicBezTo>
                  <a:cubicBezTo>
                    <a:pt x="566" y="8547"/>
                    <a:pt x="566" y="8547"/>
                    <a:pt x="664" y="8547"/>
                  </a:cubicBezTo>
                  <a:cubicBezTo>
                    <a:pt x="742" y="8547"/>
                    <a:pt x="742" y="8469"/>
                    <a:pt x="742" y="8391"/>
                  </a:cubicBezTo>
                  <a:cubicBezTo>
                    <a:pt x="742" y="8391"/>
                    <a:pt x="742" y="8293"/>
                    <a:pt x="664" y="8059"/>
                  </a:cubicBezTo>
                  <a:cubicBezTo>
                    <a:pt x="664" y="7903"/>
                    <a:pt x="566" y="7805"/>
                    <a:pt x="566" y="7649"/>
                  </a:cubicBezTo>
                  <a:cubicBezTo>
                    <a:pt x="566" y="7493"/>
                    <a:pt x="488" y="7318"/>
                    <a:pt x="488" y="7083"/>
                  </a:cubicBezTo>
                  <a:cubicBezTo>
                    <a:pt x="410" y="6927"/>
                    <a:pt x="410" y="6674"/>
                    <a:pt x="410" y="6440"/>
                  </a:cubicBezTo>
                  <a:lnTo>
                    <a:pt x="410" y="5776"/>
                  </a:lnTo>
                  <a:lnTo>
                    <a:pt x="410" y="5366"/>
                  </a:lnTo>
                  <a:lnTo>
                    <a:pt x="410" y="4976"/>
                  </a:lnTo>
                  <a:cubicBezTo>
                    <a:pt x="410" y="4723"/>
                    <a:pt x="488" y="4488"/>
                    <a:pt x="488" y="4235"/>
                  </a:cubicBezTo>
                  <a:cubicBezTo>
                    <a:pt x="566" y="4001"/>
                    <a:pt x="566" y="3669"/>
                    <a:pt x="664" y="3415"/>
                  </a:cubicBezTo>
                  <a:cubicBezTo>
                    <a:pt x="742" y="3181"/>
                    <a:pt x="820" y="2927"/>
                    <a:pt x="820" y="2693"/>
                  </a:cubicBezTo>
                  <a:cubicBezTo>
                    <a:pt x="898" y="2440"/>
                    <a:pt x="976" y="2206"/>
                    <a:pt x="1054" y="2049"/>
                  </a:cubicBezTo>
                  <a:cubicBezTo>
                    <a:pt x="1152" y="1796"/>
                    <a:pt x="1230" y="1640"/>
                    <a:pt x="1308" y="1386"/>
                  </a:cubicBezTo>
                  <a:cubicBezTo>
                    <a:pt x="1386" y="1074"/>
                    <a:pt x="1542" y="742"/>
                    <a:pt x="1639" y="489"/>
                  </a:cubicBezTo>
                  <a:cubicBezTo>
                    <a:pt x="1717" y="332"/>
                    <a:pt x="1795" y="176"/>
                    <a:pt x="1795" y="176"/>
                  </a:cubicBezTo>
                  <a:lnTo>
                    <a:pt x="17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56"/>
            <p:cNvSpPr/>
            <p:nvPr/>
          </p:nvSpPr>
          <p:spPr>
            <a:xfrm>
              <a:off x="4200170" y="2134126"/>
              <a:ext cx="40004" cy="271153"/>
            </a:xfrm>
            <a:custGeom>
              <a:avLst/>
              <a:gdLst/>
              <a:ahLst/>
              <a:cxnLst/>
              <a:rect l="l" t="t" r="r" b="b"/>
              <a:pathLst>
                <a:path w="1289" h="8737" extrusionOk="0">
                  <a:moveTo>
                    <a:pt x="1289" y="0"/>
                  </a:moveTo>
                  <a:cubicBezTo>
                    <a:pt x="1211" y="0"/>
                    <a:pt x="1132" y="0"/>
                    <a:pt x="1132" y="78"/>
                  </a:cubicBezTo>
                  <a:cubicBezTo>
                    <a:pt x="1132" y="78"/>
                    <a:pt x="879" y="566"/>
                    <a:pt x="645" y="1385"/>
                  </a:cubicBezTo>
                  <a:cubicBezTo>
                    <a:pt x="567" y="1541"/>
                    <a:pt x="489" y="1795"/>
                    <a:pt x="489" y="2029"/>
                  </a:cubicBezTo>
                  <a:cubicBezTo>
                    <a:pt x="391" y="2283"/>
                    <a:pt x="313" y="2517"/>
                    <a:pt x="313" y="2771"/>
                  </a:cubicBezTo>
                  <a:cubicBezTo>
                    <a:pt x="235" y="3005"/>
                    <a:pt x="157" y="3259"/>
                    <a:pt x="157" y="3493"/>
                  </a:cubicBezTo>
                  <a:cubicBezTo>
                    <a:pt x="79" y="3824"/>
                    <a:pt x="79" y="4078"/>
                    <a:pt x="79" y="4312"/>
                  </a:cubicBezTo>
                  <a:cubicBezTo>
                    <a:pt x="1" y="4644"/>
                    <a:pt x="1" y="4878"/>
                    <a:pt x="1" y="5210"/>
                  </a:cubicBezTo>
                  <a:cubicBezTo>
                    <a:pt x="1" y="5444"/>
                    <a:pt x="1" y="5697"/>
                    <a:pt x="79" y="5932"/>
                  </a:cubicBezTo>
                  <a:cubicBezTo>
                    <a:pt x="79" y="6263"/>
                    <a:pt x="79" y="6517"/>
                    <a:pt x="157" y="6751"/>
                  </a:cubicBezTo>
                  <a:cubicBezTo>
                    <a:pt x="157" y="7005"/>
                    <a:pt x="235" y="7161"/>
                    <a:pt x="235" y="7395"/>
                  </a:cubicBezTo>
                  <a:cubicBezTo>
                    <a:pt x="313" y="7571"/>
                    <a:pt x="391" y="7805"/>
                    <a:pt x="489" y="7980"/>
                  </a:cubicBezTo>
                  <a:cubicBezTo>
                    <a:pt x="489" y="8136"/>
                    <a:pt x="567" y="8214"/>
                    <a:pt x="645" y="8293"/>
                  </a:cubicBezTo>
                  <a:cubicBezTo>
                    <a:pt x="723" y="8546"/>
                    <a:pt x="801" y="8702"/>
                    <a:pt x="801" y="8702"/>
                  </a:cubicBezTo>
                  <a:cubicBezTo>
                    <a:pt x="801" y="8702"/>
                    <a:pt x="835" y="8737"/>
                    <a:pt x="887" y="8737"/>
                  </a:cubicBezTo>
                  <a:cubicBezTo>
                    <a:pt x="914" y="8737"/>
                    <a:pt x="944" y="8728"/>
                    <a:pt x="976" y="8702"/>
                  </a:cubicBezTo>
                  <a:cubicBezTo>
                    <a:pt x="1054" y="8702"/>
                    <a:pt x="1054" y="8624"/>
                    <a:pt x="1054" y="8624"/>
                  </a:cubicBezTo>
                  <a:lnTo>
                    <a:pt x="1054" y="8546"/>
                  </a:lnTo>
                  <a:cubicBezTo>
                    <a:pt x="1054" y="8546"/>
                    <a:pt x="976" y="8468"/>
                    <a:pt x="879" y="8214"/>
                  </a:cubicBezTo>
                  <a:cubicBezTo>
                    <a:pt x="879" y="8136"/>
                    <a:pt x="801" y="7980"/>
                    <a:pt x="723" y="7805"/>
                  </a:cubicBezTo>
                  <a:cubicBezTo>
                    <a:pt x="723" y="7649"/>
                    <a:pt x="645" y="7493"/>
                    <a:pt x="645" y="7317"/>
                  </a:cubicBezTo>
                  <a:cubicBezTo>
                    <a:pt x="567" y="7083"/>
                    <a:pt x="567" y="6907"/>
                    <a:pt x="567" y="6673"/>
                  </a:cubicBezTo>
                  <a:cubicBezTo>
                    <a:pt x="489" y="6419"/>
                    <a:pt x="489" y="6185"/>
                    <a:pt x="489" y="5932"/>
                  </a:cubicBezTo>
                  <a:lnTo>
                    <a:pt x="489" y="5210"/>
                  </a:lnTo>
                  <a:lnTo>
                    <a:pt x="489" y="4390"/>
                  </a:lnTo>
                  <a:cubicBezTo>
                    <a:pt x="567" y="4156"/>
                    <a:pt x="567" y="3824"/>
                    <a:pt x="567" y="3590"/>
                  </a:cubicBezTo>
                  <a:cubicBezTo>
                    <a:pt x="645" y="3337"/>
                    <a:pt x="645" y="3102"/>
                    <a:pt x="723" y="2849"/>
                  </a:cubicBezTo>
                  <a:cubicBezTo>
                    <a:pt x="801" y="2361"/>
                    <a:pt x="879" y="1873"/>
                    <a:pt x="976" y="1463"/>
                  </a:cubicBezTo>
                  <a:cubicBezTo>
                    <a:pt x="1054" y="1054"/>
                    <a:pt x="1132" y="742"/>
                    <a:pt x="1211" y="488"/>
                  </a:cubicBezTo>
                  <a:cubicBezTo>
                    <a:pt x="1289" y="332"/>
                    <a:pt x="1289" y="176"/>
                    <a:pt x="1289" y="176"/>
                  </a:cubicBezTo>
                  <a:lnTo>
                    <a:pt x="12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56"/>
            <p:cNvSpPr/>
            <p:nvPr/>
          </p:nvSpPr>
          <p:spPr>
            <a:xfrm>
              <a:off x="4308575" y="2169847"/>
              <a:ext cx="37583" cy="264635"/>
            </a:xfrm>
            <a:custGeom>
              <a:avLst/>
              <a:gdLst/>
              <a:ahLst/>
              <a:cxnLst/>
              <a:rect l="l" t="t" r="r" b="b"/>
              <a:pathLst>
                <a:path w="1211" h="8527" extrusionOk="0">
                  <a:moveTo>
                    <a:pt x="1132" y="0"/>
                  </a:moveTo>
                  <a:cubicBezTo>
                    <a:pt x="1054" y="0"/>
                    <a:pt x="976" y="78"/>
                    <a:pt x="976" y="78"/>
                  </a:cubicBezTo>
                  <a:cubicBezTo>
                    <a:pt x="976" y="78"/>
                    <a:pt x="800" y="566"/>
                    <a:pt x="566" y="1366"/>
                  </a:cubicBezTo>
                  <a:cubicBezTo>
                    <a:pt x="566" y="1542"/>
                    <a:pt x="488" y="1776"/>
                    <a:pt x="410" y="2029"/>
                  </a:cubicBezTo>
                  <a:cubicBezTo>
                    <a:pt x="410" y="2186"/>
                    <a:pt x="313" y="2439"/>
                    <a:pt x="235" y="2673"/>
                  </a:cubicBezTo>
                  <a:cubicBezTo>
                    <a:pt x="156" y="3161"/>
                    <a:pt x="78" y="3727"/>
                    <a:pt x="78" y="4215"/>
                  </a:cubicBezTo>
                  <a:cubicBezTo>
                    <a:pt x="0" y="4468"/>
                    <a:pt x="0" y="4781"/>
                    <a:pt x="0" y="5034"/>
                  </a:cubicBezTo>
                  <a:lnTo>
                    <a:pt x="0" y="5756"/>
                  </a:lnTo>
                  <a:lnTo>
                    <a:pt x="0" y="6498"/>
                  </a:lnTo>
                  <a:cubicBezTo>
                    <a:pt x="78" y="6732"/>
                    <a:pt x="78" y="6985"/>
                    <a:pt x="78" y="7142"/>
                  </a:cubicBezTo>
                  <a:cubicBezTo>
                    <a:pt x="156" y="7395"/>
                    <a:pt x="156" y="7551"/>
                    <a:pt x="235" y="7707"/>
                  </a:cubicBezTo>
                  <a:cubicBezTo>
                    <a:pt x="235" y="7883"/>
                    <a:pt x="313" y="8039"/>
                    <a:pt x="313" y="8117"/>
                  </a:cubicBezTo>
                  <a:cubicBezTo>
                    <a:pt x="410" y="8371"/>
                    <a:pt x="488" y="8449"/>
                    <a:pt x="488" y="8449"/>
                  </a:cubicBezTo>
                  <a:cubicBezTo>
                    <a:pt x="488" y="8527"/>
                    <a:pt x="566" y="8527"/>
                    <a:pt x="566" y="8527"/>
                  </a:cubicBezTo>
                  <a:cubicBezTo>
                    <a:pt x="644" y="8527"/>
                    <a:pt x="722" y="8449"/>
                    <a:pt x="644" y="8371"/>
                  </a:cubicBezTo>
                  <a:cubicBezTo>
                    <a:pt x="644" y="8371"/>
                    <a:pt x="644" y="8293"/>
                    <a:pt x="566" y="8039"/>
                  </a:cubicBezTo>
                  <a:lnTo>
                    <a:pt x="566" y="7629"/>
                  </a:lnTo>
                  <a:cubicBezTo>
                    <a:pt x="488" y="7473"/>
                    <a:pt x="488" y="7317"/>
                    <a:pt x="488" y="7142"/>
                  </a:cubicBezTo>
                  <a:cubicBezTo>
                    <a:pt x="410" y="6907"/>
                    <a:pt x="410" y="6732"/>
                    <a:pt x="410" y="6498"/>
                  </a:cubicBezTo>
                  <a:lnTo>
                    <a:pt x="410" y="5756"/>
                  </a:lnTo>
                  <a:lnTo>
                    <a:pt x="410" y="5034"/>
                  </a:lnTo>
                  <a:cubicBezTo>
                    <a:pt x="488" y="4781"/>
                    <a:pt x="488" y="4546"/>
                    <a:pt x="488" y="4293"/>
                  </a:cubicBezTo>
                  <a:cubicBezTo>
                    <a:pt x="566" y="3727"/>
                    <a:pt x="644" y="3239"/>
                    <a:pt x="722" y="2751"/>
                  </a:cubicBezTo>
                  <a:cubicBezTo>
                    <a:pt x="800" y="2264"/>
                    <a:pt x="800" y="1854"/>
                    <a:pt x="898" y="1464"/>
                  </a:cubicBezTo>
                  <a:cubicBezTo>
                    <a:pt x="976" y="1054"/>
                    <a:pt x="1054" y="722"/>
                    <a:pt x="1132" y="488"/>
                  </a:cubicBezTo>
                  <a:cubicBezTo>
                    <a:pt x="1132" y="312"/>
                    <a:pt x="1210" y="156"/>
                    <a:pt x="1210" y="156"/>
                  </a:cubicBezTo>
                  <a:cubicBezTo>
                    <a:pt x="1210" y="78"/>
                    <a:pt x="1132" y="78"/>
                    <a:pt x="11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56"/>
            <p:cNvSpPr/>
            <p:nvPr/>
          </p:nvSpPr>
          <p:spPr>
            <a:xfrm>
              <a:off x="4436936" y="2192255"/>
              <a:ext cx="30321" cy="270098"/>
            </a:xfrm>
            <a:custGeom>
              <a:avLst/>
              <a:gdLst/>
              <a:ahLst/>
              <a:cxnLst/>
              <a:rect l="l" t="t" r="r" b="b"/>
              <a:pathLst>
                <a:path w="977" h="8703" extrusionOk="0">
                  <a:moveTo>
                    <a:pt x="742" y="0"/>
                  </a:moveTo>
                  <a:cubicBezTo>
                    <a:pt x="664" y="0"/>
                    <a:pt x="567" y="78"/>
                    <a:pt x="567" y="78"/>
                  </a:cubicBezTo>
                  <a:cubicBezTo>
                    <a:pt x="567" y="78"/>
                    <a:pt x="411" y="644"/>
                    <a:pt x="255" y="1386"/>
                  </a:cubicBezTo>
                  <a:cubicBezTo>
                    <a:pt x="176" y="1795"/>
                    <a:pt x="79" y="2283"/>
                    <a:pt x="79" y="2771"/>
                  </a:cubicBezTo>
                  <a:cubicBezTo>
                    <a:pt x="79" y="3005"/>
                    <a:pt x="1" y="3337"/>
                    <a:pt x="1" y="3571"/>
                  </a:cubicBezTo>
                  <a:lnTo>
                    <a:pt x="1" y="4390"/>
                  </a:lnTo>
                  <a:lnTo>
                    <a:pt x="1" y="5210"/>
                  </a:lnTo>
                  <a:lnTo>
                    <a:pt x="1" y="5932"/>
                  </a:lnTo>
                  <a:cubicBezTo>
                    <a:pt x="79" y="6185"/>
                    <a:pt x="79" y="6420"/>
                    <a:pt x="176" y="6673"/>
                  </a:cubicBezTo>
                  <a:cubicBezTo>
                    <a:pt x="176" y="6907"/>
                    <a:pt x="255" y="7161"/>
                    <a:pt x="255" y="7317"/>
                  </a:cubicBezTo>
                  <a:cubicBezTo>
                    <a:pt x="333" y="7571"/>
                    <a:pt x="411" y="7727"/>
                    <a:pt x="411" y="7883"/>
                  </a:cubicBezTo>
                  <a:cubicBezTo>
                    <a:pt x="489" y="8059"/>
                    <a:pt x="567" y="8137"/>
                    <a:pt x="567" y="8293"/>
                  </a:cubicBezTo>
                  <a:cubicBezTo>
                    <a:pt x="664" y="8546"/>
                    <a:pt x="742" y="8624"/>
                    <a:pt x="742" y="8624"/>
                  </a:cubicBezTo>
                  <a:cubicBezTo>
                    <a:pt x="742" y="8702"/>
                    <a:pt x="820" y="8702"/>
                    <a:pt x="820" y="8702"/>
                  </a:cubicBezTo>
                  <a:cubicBezTo>
                    <a:pt x="898" y="8702"/>
                    <a:pt x="976" y="8624"/>
                    <a:pt x="898" y="8546"/>
                  </a:cubicBezTo>
                  <a:cubicBezTo>
                    <a:pt x="898" y="8546"/>
                    <a:pt x="898" y="8449"/>
                    <a:pt x="820" y="8215"/>
                  </a:cubicBezTo>
                  <a:cubicBezTo>
                    <a:pt x="820" y="8059"/>
                    <a:pt x="742" y="7961"/>
                    <a:pt x="742" y="7805"/>
                  </a:cubicBezTo>
                  <a:cubicBezTo>
                    <a:pt x="742" y="7649"/>
                    <a:pt x="664" y="7473"/>
                    <a:pt x="664" y="7239"/>
                  </a:cubicBezTo>
                  <a:cubicBezTo>
                    <a:pt x="567" y="7083"/>
                    <a:pt x="567" y="6829"/>
                    <a:pt x="567" y="6673"/>
                  </a:cubicBezTo>
                  <a:cubicBezTo>
                    <a:pt x="489" y="6420"/>
                    <a:pt x="489" y="6185"/>
                    <a:pt x="489" y="5932"/>
                  </a:cubicBezTo>
                  <a:cubicBezTo>
                    <a:pt x="411" y="5698"/>
                    <a:pt x="411" y="5444"/>
                    <a:pt x="411" y="5210"/>
                  </a:cubicBezTo>
                  <a:lnTo>
                    <a:pt x="411" y="4390"/>
                  </a:lnTo>
                  <a:lnTo>
                    <a:pt x="411" y="3571"/>
                  </a:lnTo>
                  <a:cubicBezTo>
                    <a:pt x="489" y="3337"/>
                    <a:pt x="489" y="3083"/>
                    <a:pt x="489" y="2849"/>
                  </a:cubicBezTo>
                  <a:cubicBezTo>
                    <a:pt x="489" y="2361"/>
                    <a:pt x="567" y="1873"/>
                    <a:pt x="664" y="1464"/>
                  </a:cubicBezTo>
                  <a:cubicBezTo>
                    <a:pt x="664" y="1054"/>
                    <a:pt x="742" y="742"/>
                    <a:pt x="742" y="488"/>
                  </a:cubicBezTo>
                  <a:cubicBezTo>
                    <a:pt x="742" y="254"/>
                    <a:pt x="820" y="156"/>
                    <a:pt x="820" y="156"/>
                  </a:cubicBezTo>
                  <a:cubicBezTo>
                    <a:pt x="820" y="78"/>
                    <a:pt x="742" y="0"/>
                    <a:pt x="7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56"/>
            <p:cNvSpPr/>
            <p:nvPr/>
          </p:nvSpPr>
          <p:spPr>
            <a:xfrm>
              <a:off x="4570759" y="2202527"/>
              <a:ext cx="25480" cy="264666"/>
            </a:xfrm>
            <a:custGeom>
              <a:avLst/>
              <a:gdLst/>
              <a:ahLst/>
              <a:cxnLst/>
              <a:rect l="l" t="t" r="r" b="b"/>
              <a:pathLst>
                <a:path w="821" h="8528" extrusionOk="0">
                  <a:moveTo>
                    <a:pt x="157" y="1"/>
                  </a:moveTo>
                  <a:cubicBezTo>
                    <a:pt x="79" y="1"/>
                    <a:pt x="1" y="79"/>
                    <a:pt x="1" y="79"/>
                  </a:cubicBezTo>
                  <a:cubicBezTo>
                    <a:pt x="1" y="79"/>
                    <a:pt x="79" y="645"/>
                    <a:pt x="79" y="1386"/>
                  </a:cubicBezTo>
                  <a:cubicBezTo>
                    <a:pt x="157" y="1776"/>
                    <a:pt x="157" y="2264"/>
                    <a:pt x="255" y="2752"/>
                  </a:cubicBezTo>
                  <a:cubicBezTo>
                    <a:pt x="255" y="3240"/>
                    <a:pt x="333" y="3728"/>
                    <a:pt x="333" y="4215"/>
                  </a:cubicBezTo>
                  <a:cubicBezTo>
                    <a:pt x="333" y="4801"/>
                    <a:pt x="411" y="5289"/>
                    <a:pt x="411" y="5776"/>
                  </a:cubicBezTo>
                  <a:cubicBezTo>
                    <a:pt x="411" y="6264"/>
                    <a:pt x="489" y="6752"/>
                    <a:pt x="489" y="7064"/>
                  </a:cubicBezTo>
                  <a:cubicBezTo>
                    <a:pt x="411" y="7318"/>
                    <a:pt x="489" y="7474"/>
                    <a:pt x="411" y="7630"/>
                  </a:cubicBezTo>
                  <a:lnTo>
                    <a:pt x="411" y="8040"/>
                  </a:lnTo>
                  <a:lnTo>
                    <a:pt x="411" y="8371"/>
                  </a:lnTo>
                  <a:cubicBezTo>
                    <a:pt x="333" y="8449"/>
                    <a:pt x="411" y="8527"/>
                    <a:pt x="489" y="8527"/>
                  </a:cubicBezTo>
                  <a:lnTo>
                    <a:pt x="567" y="8449"/>
                  </a:lnTo>
                  <a:cubicBezTo>
                    <a:pt x="567" y="8449"/>
                    <a:pt x="645" y="8293"/>
                    <a:pt x="742" y="8040"/>
                  </a:cubicBezTo>
                  <a:lnTo>
                    <a:pt x="742" y="7630"/>
                  </a:lnTo>
                  <a:cubicBezTo>
                    <a:pt x="820" y="7474"/>
                    <a:pt x="820" y="7318"/>
                    <a:pt x="820" y="7142"/>
                  </a:cubicBezTo>
                  <a:lnTo>
                    <a:pt x="820" y="5776"/>
                  </a:lnTo>
                  <a:cubicBezTo>
                    <a:pt x="820" y="5289"/>
                    <a:pt x="820" y="4703"/>
                    <a:pt x="742" y="4215"/>
                  </a:cubicBezTo>
                  <a:cubicBezTo>
                    <a:pt x="742" y="3728"/>
                    <a:pt x="645" y="3162"/>
                    <a:pt x="645" y="2674"/>
                  </a:cubicBezTo>
                  <a:cubicBezTo>
                    <a:pt x="567" y="2186"/>
                    <a:pt x="489" y="1776"/>
                    <a:pt x="489" y="1386"/>
                  </a:cubicBezTo>
                  <a:cubicBezTo>
                    <a:pt x="411" y="976"/>
                    <a:pt x="333" y="645"/>
                    <a:pt x="333" y="411"/>
                  </a:cubicBezTo>
                  <a:cubicBezTo>
                    <a:pt x="333" y="235"/>
                    <a:pt x="255" y="79"/>
                    <a:pt x="255" y="79"/>
                  </a:cubicBezTo>
                  <a:cubicBezTo>
                    <a:pt x="255" y="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56"/>
            <p:cNvSpPr/>
            <p:nvPr/>
          </p:nvSpPr>
          <p:spPr>
            <a:xfrm>
              <a:off x="4696730" y="2197096"/>
              <a:ext cx="40594" cy="260415"/>
            </a:xfrm>
            <a:custGeom>
              <a:avLst/>
              <a:gdLst/>
              <a:ahLst/>
              <a:cxnLst/>
              <a:rect l="l" t="t" r="r" b="b"/>
              <a:pathLst>
                <a:path w="1308" h="8391" extrusionOk="0">
                  <a:moveTo>
                    <a:pt x="98" y="0"/>
                  </a:moveTo>
                  <a:cubicBezTo>
                    <a:pt x="0" y="98"/>
                    <a:pt x="0" y="98"/>
                    <a:pt x="0" y="176"/>
                  </a:cubicBezTo>
                  <a:cubicBezTo>
                    <a:pt x="0" y="176"/>
                    <a:pt x="0" y="332"/>
                    <a:pt x="98" y="488"/>
                  </a:cubicBezTo>
                  <a:cubicBezTo>
                    <a:pt x="98" y="742"/>
                    <a:pt x="176" y="1073"/>
                    <a:pt x="254" y="1386"/>
                  </a:cubicBezTo>
                  <a:cubicBezTo>
                    <a:pt x="332" y="1639"/>
                    <a:pt x="332" y="1795"/>
                    <a:pt x="410" y="2049"/>
                  </a:cubicBezTo>
                  <a:cubicBezTo>
                    <a:pt x="410" y="2283"/>
                    <a:pt x="410" y="2439"/>
                    <a:pt x="488" y="2693"/>
                  </a:cubicBezTo>
                  <a:cubicBezTo>
                    <a:pt x="586" y="3181"/>
                    <a:pt x="664" y="3668"/>
                    <a:pt x="742" y="4156"/>
                  </a:cubicBezTo>
                  <a:cubicBezTo>
                    <a:pt x="742" y="4488"/>
                    <a:pt x="742" y="4722"/>
                    <a:pt x="820" y="4976"/>
                  </a:cubicBezTo>
                  <a:cubicBezTo>
                    <a:pt x="820" y="5210"/>
                    <a:pt x="820" y="5464"/>
                    <a:pt x="898" y="5698"/>
                  </a:cubicBezTo>
                  <a:lnTo>
                    <a:pt x="898" y="6342"/>
                  </a:lnTo>
                  <a:lnTo>
                    <a:pt x="898" y="7005"/>
                  </a:lnTo>
                  <a:lnTo>
                    <a:pt x="898" y="7493"/>
                  </a:lnTo>
                  <a:lnTo>
                    <a:pt x="898" y="7903"/>
                  </a:lnTo>
                  <a:lnTo>
                    <a:pt x="898" y="8215"/>
                  </a:lnTo>
                  <a:cubicBezTo>
                    <a:pt x="898" y="8293"/>
                    <a:pt x="898" y="8390"/>
                    <a:pt x="976" y="8390"/>
                  </a:cubicBezTo>
                  <a:cubicBezTo>
                    <a:pt x="1074" y="8390"/>
                    <a:pt x="1152" y="8293"/>
                    <a:pt x="1152" y="8293"/>
                  </a:cubicBezTo>
                  <a:lnTo>
                    <a:pt x="1152" y="7903"/>
                  </a:lnTo>
                  <a:cubicBezTo>
                    <a:pt x="1230" y="7727"/>
                    <a:pt x="1230" y="7415"/>
                    <a:pt x="1308" y="7005"/>
                  </a:cubicBezTo>
                  <a:lnTo>
                    <a:pt x="1308" y="6342"/>
                  </a:lnTo>
                  <a:lnTo>
                    <a:pt x="1308" y="5620"/>
                  </a:lnTo>
                  <a:cubicBezTo>
                    <a:pt x="1308" y="5366"/>
                    <a:pt x="1230" y="5132"/>
                    <a:pt x="1230" y="4878"/>
                  </a:cubicBezTo>
                  <a:cubicBezTo>
                    <a:pt x="1230" y="4644"/>
                    <a:pt x="1230" y="4390"/>
                    <a:pt x="1152" y="4156"/>
                  </a:cubicBezTo>
                  <a:cubicBezTo>
                    <a:pt x="1074" y="3590"/>
                    <a:pt x="976" y="3103"/>
                    <a:pt x="898" y="2615"/>
                  </a:cubicBezTo>
                  <a:cubicBezTo>
                    <a:pt x="820" y="2127"/>
                    <a:pt x="742" y="1717"/>
                    <a:pt x="586" y="1308"/>
                  </a:cubicBezTo>
                  <a:cubicBezTo>
                    <a:pt x="410" y="586"/>
                    <a:pt x="254" y="98"/>
                    <a:pt x="254" y="98"/>
                  </a:cubicBezTo>
                  <a:cubicBezTo>
                    <a:pt x="176" y="98"/>
                    <a:pt x="176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56"/>
            <p:cNvSpPr/>
            <p:nvPr/>
          </p:nvSpPr>
          <p:spPr>
            <a:xfrm>
              <a:off x="4832973" y="2172268"/>
              <a:ext cx="43015" cy="251942"/>
            </a:xfrm>
            <a:custGeom>
              <a:avLst/>
              <a:gdLst/>
              <a:ahLst/>
              <a:cxnLst/>
              <a:rect l="l" t="t" r="r" b="b"/>
              <a:pathLst>
                <a:path w="1386" h="8118" extrusionOk="0">
                  <a:moveTo>
                    <a:pt x="98" y="0"/>
                  </a:moveTo>
                  <a:cubicBezTo>
                    <a:pt x="98" y="0"/>
                    <a:pt x="1" y="78"/>
                    <a:pt x="1" y="156"/>
                  </a:cubicBezTo>
                  <a:cubicBezTo>
                    <a:pt x="1" y="156"/>
                    <a:pt x="98" y="644"/>
                    <a:pt x="254" y="1386"/>
                  </a:cubicBezTo>
                  <a:cubicBezTo>
                    <a:pt x="254" y="1698"/>
                    <a:pt x="332" y="2186"/>
                    <a:pt x="410" y="2595"/>
                  </a:cubicBezTo>
                  <a:cubicBezTo>
                    <a:pt x="488" y="3083"/>
                    <a:pt x="586" y="3571"/>
                    <a:pt x="664" y="4059"/>
                  </a:cubicBezTo>
                  <a:cubicBezTo>
                    <a:pt x="742" y="4547"/>
                    <a:pt x="820" y="5034"/>
                    <a:pt x="820" y="5522"/>
                  </a:cubicBezTo>
                  <a:cubicBezTo>
                    <a:pt x="898" y="6010"/>
                    <a:pt x="976" y="6420"/>
                    <a:pt x="976" y="6751"/>
                  </a:cubicBezTo>
                  <a:cubicBezTo>
                    <a:pt x="976" y="6985"/>
                    <a:pt x="1074" y="7142"/>
                    <a:pt x="1074" y="7317"/>
                  </a:cubicBezTo>
                  <a:lnTo>
                    <a:pt x="1074" y="7629"/>
                  </a:lnTo>
                  <a:lnTo>
                    <a:pt x="1074" y="7961"/>
                  </a:lnTo>
                  <a:lnTo>
                    <a:pt x="1074" y="8039"/>
                  </a:lnTo>
                  <a:cubicBezTo>
                    <a:pt x="1074" y="8039"/>
                    <a:pt x="1074" y="8117"/>
                    <a:pt x="1152" y="8117"/>
                  </a:cubicBezTo>
                  <a:cubicBezTo>
                    <a:pt x="1230" y="8117"/>
                    <a:pt x="1230" y="8117"/>
                    <a:pt x="1230" y="8039"/>
                  </a:cubicBezTo>
                  <a:cubicBezTo>
                    <a:pt x="1230" y="8039"/>
                    <a:pt x="1308" y="7883"/>
                    <a:pt x="1308" y="7727"/>
                  </a:cubicBezTo>
                  <a:cubicBezTo>
                    <a:pt x="1308" y="7551"/>
                    <a:pt x="1308" y="7473"/>
                    <a:pt x="1386" y="7317"/>
                  </a:cubicBezTo>
                  <a:lnTo>
                    <a:pt x="1386" y="6751"/>
                  </a:lnTo>
                  <a:cubicBezTo>
                    <a:pt x="1386" y="6420"/>
                    <a:pt x="1308" y="5932"/>
                    <a:pt x="1308" y="5444"/>
                  </a:cubicBezTo>
                  <a:cubicBezTo>
                    <a:pt x="1230" y="5034"/>
                    <a:pt x="1152" y="4468"/>
                    <a:pt x="1074" y="3981"/>
                  </a:cubicBezTo>
                  <a:cubicBezTo>
                    <a:pt x="976" y="3493"/>
                    <a:pt x="898" y="3005"/>
                    <a:pt x="820" y="2517"/>
                  </a:cubicBezTo>
                  <a:cubicBezTo>
                    <a:pt x="742" y="2108"/>
                    <a:pt x="664" y="1698"/>
                    <a:pt x="586" y="1288"/>
                  </a:cubicBezTo>
                  <a:cubicBezTo>
                    <a:pt x="488" y="976"/>
                    <a:pt x="410" y="644"/>
                    <a:pt x="332" y="410"/>
                  </a:cubicBezTo>
                  <a:cubicBezTo>
                    <a:pt x="254" y="234"/>
                    <a:pt x="254" y="78"/>
                    <a:pt x="254" y="78"/>
                  </a:cubicBezTo>
                  <a:cubicBezTo>
                    <a:pt x="254" y="0"/>
                    <a:pt x="176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56"/>
            <p:cNvSpPr/>
            <p:nvPr/>
          </p:nvSpPr>
          <p:spPr>
            <a:xfrm>
              <a:off x="4977100" y="2121402"/>
              <a:ext cx="52697" cy="242228"/>
            </a:xfrm>
            <a:custGeom>
              <a:avLst/>
              <a:gdLst/>
              <a:ahLst/>
              <a:cxnLst/>
              <a:rect l="l" t="t" r="r" b="b"/>
              <a:pathLst>
                <a:path w="1698" h="7805" extrusionOk="0">
                  <a:moveTo>
                    <a:pt x="78" y="0"/>
                  </a:moveTo>
                  <a:cubicBezTo>
                    <a:pt x="0" y="0"/>
                    <a:pt x="0" y="98"/>
                    <a:pt x="0" y="176"/>
                  </a:cubicBezTo>
                  <a:cubicBezTo>
                    <a:pt x="0" y="176"/>
                    <a:pt x="78" y="254"/>
                    <a:pt x="156" y="488"/>
                  </a:cubicBezTo>
                  <a:cubicBezTo>
                    <a:pt x="156" y="664"/>
                    <a:pt x="332" y="976"/>
                    <a:pt x="410" y="1308"/>
                  </a:cubicBezTo>
                  <a:cubicBezTo>
                    <a:pt x="488" y="1464"/>
                    <a:pt x="488" y="1717"/>
                    <a:pt x="566" y="1873"/>
                  </a:cubicBezTo>
                  <a:cubicBezTo>
                    <a:pt x="644" y="2049"/>
                    <a:pt x="644" y="2283"/>
                    <a:pt x="722" y="2537"/>
                  </a:cubicBezTo>
                  <a:cubicBezTo>
                    <a:pt x="820" y="2693"/>
                    <a:pt x="820" y="2927"/>
                    <a:pt x="898" y="3181"/>
                  </a:cubicBezTo>
                  <a:cubicBezTo>
                    <a:pt x="976" y="3415"/>
                    <a:pt x="976" y="3669"/>
                    <a:pt x="1054" y="3903"/>
                  </a:cubicBezTo>
                  <a:cubicBezTo>
                    <a:pt x="1054" y="4156"/>
                    <a:pt x="1132" y="4390"/>
                    <a:pt x="1210" y="4566"/>
                  </a:cubicBezTo>
                  <a:cubicBezTo>
                    <a:pt x="1210" y="4800"/>
                    <a:pt x="1210" y="5054"/>
                    <a:pt x="1308" y="5288"/>
                  </a:cubicBezTo>
                  <a:lnTo>
                    <a:pt x="1308" y="5951"/>
                  </a:lnTo>
                  <a:cubicBezTo>
                    <a:pt x="1386" y="6107"/>
                    <a:pt x="1386" y="6342"/>
                    <a:pt x="1386" y="6517"/>
                  </a:cubicBezTo>
                  <a:lnTo>
                    <a:pt x="1386" y="7005"/>
                  </a:lnTo>
                  <a:cubicBezTo>
                    <a:pt x="1386" y="7161"/>
                    <a:pt x="1386" y="7239"/>
                    <a:pt x="1308" y="7415"/>
                  </a:cubicBezTo>
                  <a:lnTo>
                    <a:pt x="1308" y="7727"/>
                  </a:lnTo>
                  <a:cubicBezTo>
                    <a:pt x="1308" y="7805"/>
                    <a:pt x="1386" y="7805"/>
                    <a:pt x="1386" y="7805"/>
                  </a:cubicBezTo>
                  <a:cubicBezTo>
                    <a:pt x="1464" y="7805"/>
                    <a:pt x="1542" y="7805"/>
                    <a:pt x="1542" y="7727"/>
                  </a:cubicBezTo>
                  <a:cubicBezTo>
                    <a:pt x="1542" y="7727"/>
                    <a:pt x="1542" y="7649"/>
                    <a:pt x="1620" y="7415"/>
                  </a:cubicBezTo>
                  <a:cubicBezTo>
                    <a:pt x="1620" y="7317"/>
                    <a:pt x="1620" y="7161"/>
                    <a:pt x="1698" y="7005"/>
                  </a:cubicBezTo>
                  <a:lnTo>
                    <a:pt x="1698" y="6517"/>
                  </a:lnTo>
                  <a:lnTo>
                    <a:pt x="1698" y="5951"/>
                  </a:lnTo>
                  <a:lnTo>
                    <a:pt x="1698" y="5210"/>
                  </a:lnTo>
                  <a:cubicBezTo>
                    <a:pt x="1698" y="4800"/>
                    <a:pt x="1620" y="4312"/>
                    <a:pt x="1464" y="3825"/>
                  </a:cubicBezTo>
                  <a:cubicBezTo>
                    <a:pt x="1464" y="3590"/>
                    <a:pt x="1386" y="3337"/>
                    <a:pt x="1308" y="3103"/>
                  </a:cubicBezTo>
                  <a:cubicBezTo>
                    <a:pt x="1308" y="2849"/>
                    <a:pt x="1210" y="2615"/>
                    <a:pt x="1132" y="2361"/>
                  </a:cubicBezTo>
                  <a:cubicBezTo>
                    <a:pt x="976" y="1951"/>
                    <a:pt x="898" y="1561"/>
                    <a:pt x="722" y="1230"/>
                  </a:cubicBezTo>
                  <a:cubicBezTo>
                    <a:pt x="488" y="488"/>
                    <a:pt x="235" y="98"/>
                    <a:pt x="235" y="98"/>
                  </a:cubicBezTo>
                  <a:cubicBezTo>
                    <a:pt x="235" y="0"/>
                    <a:pt x="156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56"/>
            <p:cNvSpPr/>
            <p:nvPr/>
          </p:nvSpPr>
          <p:spPr>
            <a:xfrm>
              <a:off x="4288495" y="1089395"/>
              <a:ext cx="509377" cy="172306"/>
            </a:xfrm>
            <a:custGeom>
              <a:avLst/>
              <a:gdLst/>
              <a:ahLst/>
              <a:cxnLst/>
              <a:rect l="l" t="t" r="r" b="b"/>
              <a:pathLst>
                <a:path w="16413" h="5552" extrusionOk="0">
                  <a:moveTo>
                    <a:pt x="1248" y="1"/>
                  </a:moveTo>
                  <a:cubicBezTo>
                    <a:pt x="547" y="1"/>
                    <a:pt x="0" y="3683"/>
                    <a:pt x="803" y="4161"/>
                  </a:cubicBezTo>
                  <a:cubicBezTo>
                    <a:pt x="1701" y="4727"/>
                    <a:pt x="5759" y="5449"/>
                    <a:pt x="9584" y="5547"/>
                  </a:cubicBezTo>
                  <a:cubicBezTo>
                    <a:pt x="9753" y="5550"/>
                    <a:pt x="9920" y="5552"/>
                    <a:pt x="10082" y="5552"/>
                  </a:cubicBezTo>
                  <a:cubicBezTo>
                    <a:pt x="13585" y="5552"/>
                    <a:pt x="15459" y="4765"/>
                    <a:pt x="15925" y="3908"/>
                  </a:cubicBezTo>
                  <a:cubicBezTo>
                    <a:pt x="16179" y="3420"/>
                    <a:pt x="16413" y="259"/>
                    <a:pt x="15359" y="259"/>
                  </a:cubicBezTo>
                  <a:cubicBezTo>
                    <a:pt x="14703" y="259"/>
                    <a:pt x="12183" y="729"/>
                    <a:pt x="8644" y="729"/>
                  </a:cubicBezTo>
                  <a:cubicBezTo>
                    <a:pt x="6503" y="729"/>
                    <a:pt x="3990" y="557"/>
                    <a:pt x="1291" y="5"/>
                  </a:cubicBezTo>
                  <a:cubicBezTo>
                    <a:pt x="1277" y="2"/>
                    <a:pt x="1262" y="1"/>
                    <a:pt x="12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56"/>
            <p:cNvSpPr/>
            <p:nvPr/>
          </p:nvSpPr>
          <p:spPr>
            <a:xfrm>
              <a:off x="4328561" y="832673"/>
              <a:ext cx="436631" cy="279346"/>
            </a:xfrm>
            <a:custGeom>
              <a:avLst/>
              <a:gdLst/>
              <a:ahLst/>
              <a:cxnLst/>
              <a:rect l="l" t="t" r="r" b="b"/>
              <a:pathLst>
                <a:path w="14069" h="9001" extrusionOk="0">
                  <a:moveTo>
                    <a:pt x="6803" y="0"/>
                  </a:moveTo>
                  <a:cubicBezTo>
                    <a:pt x="6599" y="0"/>
                    <a:pt x="6393" y="21"/>
                    <a:pt x="6186" y="63"/>
                  </a:cubicBezTo>
                  <a:cubicBezTo>
                    <a:pt x="3005" y="726"/>
                    <a:pt x="0" y="8277"/>
                    <a:pt x="0" y="8277"/>
                  </a:cubicBezTo>
                  <a:cubicBezTo>
                    <a:pt x="2699" y="8829"/>
                    <a:pt x="5212" y="9001"/>
                    <a:pt x="7353" y="9001"/>
                  </a:cubicBezTo>
                  <a:cubicBezTo>
                    <a:pt x="10892" y="9001"/>
                    <a:pt x="13412" y="8531"/>
                    <a:pt x="14068" y="8531"/>
                  </a:cubicBezTo>
                  <a:cubicBezTo>
                    <a:pt x="13459" y="6443"/>
                    <a:pt x="10435" y="0"/>
                    <a:pt x="68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56"/>
            <p:cNvSpPr/>
            <p:nvPr/>
          </p:nvSpPr>
          <p:spPr>
            <a:xfrm>
              <a:off x="4348548" y="1095012"/>
              <a:ext cx="15145" cy="141116"/>
            </a:xfrm>
            <a:custGeom>
              <a:avLst/>
              <a:gdLst/>
              <a:ahLst/>
              <a:cxnLst/>
              <a:rect l="l" t="t" r="r" b="b"/>
              <a:pathLst>
                <a:path w="488" h="4547" extrusionOk="0">
                  <a:moveTo>
                    <a:pt x="410" y="0"/>
                  </a:moveTo>
                  <a:cubicBezTo>
                    <a:pt x="410" y="0"/>
                    <a:pt x="332" y="312"/>
                    <a:pt x="254" y="722"/>
                  </a:cubicBezTo>
                  <a:cubicBezTo>
                    <a:pt x="176" y="976"/>
                    <a:pt x="176" y="1210"/>
                    <a:pt x="98" y="1463"/>
                  </a:cubicBezTo>
                  <a:cubicBezTo>
                    <a:pt x="98" y="1698"/>
                    <a:pt x="0" y="2029"/>
                    <a:pt x="0" y="2263"/>
                  </a:cubicBezTo>
                  <a:lnTo>
                    <a:pt x="0" y="3161"/>
                  </a:lnTo>
                  <a:cubicBezTo>
                    <a:pt x="0" y="3415"/>
                    <a:pt x="98" y="3649"/>
                    <a:pt x="98" y="3902"/>
                  </a:cubicBezTo>
                  <a:cubicBezTo>
                    <a:pt x="176" y="3980"/>
                    <a:pt x="176" y="4058"/>
                    <a:pt x="176" y="4137"/>
                  </a:cubicBezTo>
                  <a:cubicBezTo>
                    <a:pt x="254" y="4215"/>
                    <a:pt x="254" y="4293"/>
                    <a:pt x="332" y="4390"/>
                  </a:cubicBezTo>
                  <a:cubicBezTo>
                    <a:pt x="332" y="4468"/>
                    <a:pt x="410" y="4546"/>
                    <a:pt x="410" y="4546"/>
                  </a:cubicBezTo>
                  <a:lnTo>
                    <a:pt x="488" y="4546"/>
                  </a:lnTo>
                  <a:lnTo>
                    <a:pt x="488" y="4468"/>
                  </a:lnTo>
                  <a:cubicBezTo>
                    <a:pt x="488" y="4468"/>
                    <a:pt x="488" y="4390"/>
                    <a:pt x="410" y="4293"/>
                  </a:cubicBezTo>
                  <a:lnTo>
                    <a:pt x="410" y="4137"/>
                  </a:lnTo>
                  <a:cubicBezTo>
                    <a:pt x="410" y="4058"/>
                    <a:pt x="332" y="3902"/>
                    <a:pt x="332" y="3805"/>
                  </a:cubicBezTo>
                  <a:lnTo>
                    <a:pt x="332" y="3083"/>
                  </a:lnTo>
                  <a:lnTo>
                    <a:pt x="332" y="2263"/>
                  </a:lnTo>
                  <a:cubicBezTo>
                    <a:pt x="410" y="1698"/>
                    <a:pt x="410" y="1210"/>
                    <a:pt x="488" y="722"/>
                  </a:cubicBezTo>
                  <a:lnTo>
                    <a:pt x="488" y="78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56"/>
            <p:cNvSpPr/>
            <p:nvPr/>
          </p:nvSpPr>
          <p:spPr>
            <a:xfrm>
              <a:off x="4412108" y="1102274"/>
              <a:ext cx="17597" cy="146578"/>
            </a:xfrm>
            <a:custGeom>
              <a:avLst/>
              <a:gdLst/>
              <a:ahLst/>
              <a:cxnLst/>
              <a:rect l="l" t="t" r="r" b="b"/>
              <a:pathLst>
                <a:path w="567" h="4723" extrusionOk="0">
                  <a:moveTo>
                    <a:pt x="489" y="0"/>
                  </a:moveTo>
                  <a:cubicBezTo>
                    <a:pt x="489" y="0"/>
                    <a:pt x="391" y="0"/>
                    <a:pt x="391" y="78"/>
                  </a:cubicBezTo>
                  <a:cubicBezTo>
                    <a:pt x="391" y="78"/>
                    <a:pt x="313" y="332"/>
                    <a:pt x="235" y="820"/>
                  </a:cubicBezTo>
                  <a:cubicBezTo>
                    <a:pt x="157" y="1229"/>
                    <a:pt x="79" y="1795"/>
                    <a:pt x="79" y="2361"/>
                  </a:cubicBezTo>
                  <a:cubicBezTo>
                    <a:pt x="1" y="2927"/>
                    <a:pt x="1" y="3493"/>
                    <a:pt x="1" y="3903"/>
                  </a:cubicBezTo>
                  <a:cubicBezTo>
                    <a:pt x="79" y="4390"/>
                    <a:pt x="157" y="4644"/>
                    <a:pt x="157" y="4644"/>
                  </a:cubicBezTo>
                  <a:lnTo>
                    <a:pt x="235" y="4722"/>
                  </a:lnTo>
                  <a:lnTo>
                    <a:pt x="235" y="4644"/>
                  </a:lnTo>
                  <a:lnTo>
                    <a:pt x="235" y="4390"/>
                  </a:lnTo>
                  <a:lnTo>
                    <a:pt x="235" y="3903"/>
                  </a:lnTo>
                  <a:cubicBezTo>
                    <a:pt x="313" y="3493"/>
                    <a:pt x="313" y="2927"/>
                    <a:pt x="391" y="2361"/>
                  </a:cubicBezTo>
                  <a:cubicBezTo>
                    <a:pt x="391" y="1795"/>
                    <a:pt x="489" y="1229"/>
                    <a:pt x="489" y="820"/>
                  </a:cubicBezTo>
                  <a:cubicBezTo>
                    <a:pt x="567" y="410"/>
                    <a:pt x="567" y="78"/>
                    <a:pt x="567" y="78"/>
                  </a:cubicBezTo>
                  <a:cubicBezTo>
                    <a:pt x="567" y="78"/>
                    <a:pt x="567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56"/>
            <p:cNvSpPr/>
            <p:nvPr/>
          </p:nvSpPr>
          <p:spPr>
            <a:xfrm>
              <a:off x="4490223" y="1107116"/>
              <a:ext cx="9745" cy="151420"/>
            </a:xfrm>
            <a:custGeom>
              <a:avLst/>
              <a:gdLst/>
              <a:ahLst/>
              <a:cxnLst/>
              <a:rect l="l" t="t" r="r" b="b"/>
              <a:pathLst>
                <a:path w="314" h="4879" extrusionOk="0">
                  <a:moveTo>
                    <a:pt x="313" y="0"/>
                  </a:moveTo>
                  <a:cubicBezTo>
                    <a:pt x="235" y="0"/>
                    <a:pt x="235" y="98"/>
                    <a:pt x="235" y="98"/>
                  </a:cubicBezTo>
                  <a:cubicBezTo>
                    <a:pt x="235" y="98"/>
                    <a:pt x="157" y="410"/>
                    <a:pt x="79" y="820"/>
                  </a:cubicBezTo>
                  <a:cubicBezTo>
                    <a:pt x="79" y="1308"/>
                    <a:pt x="1" y="1873"/>
                    <a:pt x="1" y="2439"/>
                  </a:cubicBezTo>
                  <a:cubicBezTo>
                    <a:pt x="1" y="3025"/>
                    <a:pt x="1" y="3668"/>
                    <a:pt x="79" y="4078"/>
                  </a:cubicBezTo>
                  <a:cubicBezTo>
                    <a:pt x="79" y="4312"/>
                    <a:pt x="157" y="4488"/>
                    <a:pt x="157" y="4644"/>
                  </a:cubicBezTo>
                  <a:cubicBezTo>
                    <a:pt x="157" y="4722"/>
                    <a:pt x="235" y="4800"/>
                    <a:pt x="235" y="4800"/>
                  </a:cubicBezTo>
                  <a:cubicBezTo>
                    <a:pt x="235" y="4800"/>
                    <a:pt x="235" y="4878"/>
                    <a:pt x="313" y="4878"/>
                  </a:cubicBezTo>
                  <a:lnTo>
                    <a:pt x="313" y="4800"/>
                  </a:lnTo>
                  <a:lnTo>
                    <a:pt x="313" y="4566"/>
                  </a:lnTo>
                  <a:lnTo>
                    <a:pt x="313" y="4078"/>
                  </a:lnTo>
                  <a:lnTo>
                    <a:pt x="313" y="2439"/>
                  </a:lnTo>
                  <a:lnTo>
                    <a:pt x="313" y="820"/>
                  </a:lnTo>
                  <a:lnTo>
                    <a:pt x="313" y="98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56"/>
            <p:cNvSpPr/>
            <p:nvPr/>
          </p:nvSpPr>
          <p:spPr>
            <a:xfrm>
              <a:off x="4573210" y="1110126"/>
              <a:ext cx="20607" cy="153840"/>
            </a:xfrm>
            <a:custGeom>
              <a:avLst/>
              <a:gdLst/>
              <a:ahLst/>
              <a:cxnLst/>
              <a:rect l="l" t="t" r="r" b="b"/>
              <a:pathLst>
                <a:path w="664" h="4957" extrusionOk="0">
                  <a:moveTo>
                    <a:pt x="78" y="1"/>
                  </a:moveTo>
                  <a:cubicBezTo>
                    <a:pt x="78" y="1"/>
                    <a:pt x="0" y="1"/>
                    <a:pt x="0" y="79"/>
                  </a:cubicBezTo>
                  <a:cubicBezTo>
                    <a:pt x="0" y="79"/>
                    <a:pt x="78" y="313"/>
                    <a:pt x="78" y="801"/>
                  </a:cubicBezTo>
                  <a:cubicBezTo>
                    <a:pt x="78" y="1289"/>
                    <a:pt x="176" y="1854"/>
                    <a:pt x="254" y="2440"/>
                  </a:cubicBezTo>
                  <a:cubicBezTo>
                    <a:pt x="254" y="3084"/>
                    <a:pt x="332" y="3650"/>
                    <a:pt x="332" y="4137"/>
                  </a:cubicBezTo>
                  <a:lnTo>
                    <a:pt x="332" y="4391"/>
                  </a:lnTo>
                  <a:lnTo>
                    <a:pt x="332" y="4625"/>
                  </a:lnTo>
                  <a:lnTo>
                    <a:pt x="332" y="4879"/>
                  </a:lnTo>
                  <a:cubicBezTo>
                    <a:pt x="332" y="4879"/>
                    <a:pt x="332" y="4957"/>
                    <a:pt x="410" y="4957"/>
                  </a:cubicBezTo>
                  <a:lnTo>
                    <a:pt x="488" y="4879"/>
                  </a:lnTo>
                  <a:lnTo>
                    <a:pt x="488" y="4703"/>
                  </a:lnTo>
                  <a:cubicBezTo>
                    <a:pt x="566" y="4547"/>
                    <a:pt x="566" y="4391"/>
                    <a:pt x="566" y="4137"/>
                  </a:cubicBezTo>
                  <a:cubicBezTo>
                    <a:pt x="663" y="3650"/>
                    <a:pt x="566" y="3006"/>
                    <a:pt x="566" y="2440"/>
                  </a:cubicBezTo>
                  <a:cubicBezTo>
                    <a:pt x="488" y="1854"/>
                    <a:pt x="410" y="1211"/>
                    <a:pt x="332" y="801"/>
                  </a:cubicBezTo>
                  <a:cubicBezTo>
                    <a:pt x="254" y="313"/>
                    <a:pt x="176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56"/>
            <p:cNvSpPr/>
            <p:nvPr/>
          </p:nvSpPr>
          <p:spPr>
            <a:xfrm>
              <a:off x="4644032" y="1110126"/>
              <a:ext cx="27900" cy="148409"/>
            </a:xfrm>
            <a:custGeom>
              <a:avLst/>
              <a:gdLst/>
              <a:ahLst/>
              <a:cxnLst/>
              <a:rect l="l" t="t" r="r" b="b"/>
              <a:pathLst>
                <a:path w="899" h="4782" extrusionOk="0">
                  <a:moveTo>
                    <a:pt x="79" y="1"/>
                  </a:moveTo>
                  <a:cubicBezTo>
                    <a:pt x="79" y="1"/>
                    <a:pt x="1" y="1"/>
                    <a:pt x="79" y="79"/>
                  </a:cubicBezTo>
                  <a:cubicBezTo>
                    <a:pt x="79" y="79"/>
                    <a:pt x="79" y="313"/>
                    <a:pt x="157" y="801"/>
                  </a:cubicBezTo>
                  <a:cubicBezTo>
                    <a:pt x="235" y="1211"/>
                    <a:pt x="333" y="1776"/>
                    <a:pt x="411" y="2342"/>
                  </a:cubicBezTo>
                  <a:cubicBezTo>
                    <a:pt x="489" y="3006"/>
                    <a:pt x="567" y="3571"/>
                    <a:pt x="645" y="3981"/>
                  </a:cubicBezTo>
                  <a:cubicBezTo>
                    <a:pt x="645" y="4215"/>
                    <a:pt x="723" y="4391"/>
                    <a:pt x="723" y="4469"/>
                  </a:cubicBezTo>
                  <a:lnTo>
                    <a:pt x="723" y="4703"/>
                  </a:lnTo>
                  <a:cubicBezTo>
                    <a:pt x="723" y="4703"/>
                    <a:pt x="723" y="4781"/>
                    <a:pt x="820" y="4781"/>
                  </a:cubicBezTo>
                  <a:lnTo>
                    <a:pt x="820" y="4703"/>
                  </a:lnTo>
                  <a:cubicBezTo>
                    <a:pt x="820" y="4703"/>
                    <a:pt x="898" y="4625"/>
                    <a:pt x="898" y="4469"/>
                  </a:cubicBezTo>
                  <a:lnTo>
                    <a:pt x="898" y="3981"/>
                  </a:lnTo>
                  <a:cubicBezTo>
                    <a:pt x="898" y="3493"/>
                    <a:pt x="820" y="2928"/>
                    <a:pt x="723" y="2342"/>
                  </a:cubicBezTo>
                  <a:cubicBezTo>
                    <a:pt x="645" y="1776"/>
                    <a:pt x="489" y="1133"/>
                    <a:pt x="411" y="723"/>
                  </a:cubicBezTo>
                  <a:cubicBezTo>
                    <a:pt x="235" y="313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56"/>
            <p:cNvSpPr/>
            <p:nvPr/>
          </p:nvSpPr>
          <p:spPr>
            <a:xfrm>
              <a:off x="4719727" y="1102274"/>
              <a:ext cx="25480" cy="133854"/>
            </a:xfrm>
            <a:custGeom>
              <a:avLst/>
              <a:gdLst/>
              <a:ahLst/>
              <a:cxnLst/>
              <a:rect l="l" t="t" r="r" b="b"/>
              <a:pathLst>
                <a:path w="821" h="4313" extrusionOk="0">
                  <a:moveTo>
                    <a:pt x="1" y="0"/>
                  </a:moveTo>
                  <a:lnTo>
                    <a:pt x="1" y="78"/>
                  </a:lnTo>
                  <a:cubicBezTo>
                    <a:pt x="1" y="78"/>
                    <a:pt x="1" y="410"/>
                    <a:pt x="79" y="742"/>
                  </a:cubicBezTo>
                  <a:cubicBezTo>
                    <a:pt x="157" y="1132"/>
                    <a:pt x="235" y="1717"/>
                    <a:pt x="333" y="2205"/>
                  </a:cubicBezTo>
                  <a:cubicBezTo>
                    <a:pt x="489" y="2693"/>
                    <a:pt x="567" y="3259"/>
                    <a:pt x="567" y="3571"/>
                  </a:cubicBezTo>
                  <a:lnTo>
                    <a:pt x="567" y="3903"/>
                  </a:lnTo>
                  <a:cubicBezTo>
                    <a:pt x="567" y="3981"/>
                    <a:pt x="645" y="4059"/>
                    <a:pt x="567" y="4059"/>
                  </a:cubicBezTo>
                  <a:lnTo>
                    <a:pt x="567" y="4234"/>
                  </a:lnTo>
                  <a:lnTo>
                    <a:pt x="567" y="4312"/>
                  </a:lnTo>
                  <a:lnTo>
                    <a:pt x="723" y="4312"/>
                  </a:lnTo>
                  <a:lnTo>
                    <a:pt x="723" y="4059"/>
                  </a:lnTo>
                  <a:cubicBezTo>
                    <a:pt x="820" y="4059"/>
                    <a:pt x="820" y="3981"/>
                    <a:pt x="820" y="3903"/>
                  </a:cubicBezTo>
                  <a:lnTo>
                    <a:pt x="820" y="3571"/>
                  </a:lnTo>
                  <a:lnTo>
                    <a:pt x="820" y="2927"/>
                  </a:lnTo>
                  <a:cubicBezTo>
                    <a:pt x="820" y="2693"/>
                    <a:pt x="723" y="2361"/>
                    <a:pt x="645" y="2107"/>
                  </a:cubicBezTo>
                  <a:cubicBezTo>
                    <a:pt x="645" y="1873"/>
                    <a:pt x="567" y="1620"/>
                    <a:pt x="489" y="1386"/>
                  </a:cubicBezTo>
                  <a:cubicBezTo>
                    <a:pt x="489" y="1132"/>
                    <a:pt x="411" y="898"/>
                    <a:pt x="333" y="742"/>
                  </a:cubicBezTo>
                  <a:cubicBezTo>
                    <a:pt x="235" y="332"/>
                    <a:pt x="79" y="78"/>
                    <a:pt x="79" y="78"/>
                  </a:cubicBezTo>
                  <a:cubicBezTo>
                    <a:pt x="79" y="0"/>
                    <a:pt x="79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56"/>
            <p:cNvSpPr/>
            <p:nvPr/>
          </p:nvSpPr>
          <p:spPr>
            <a:xfrm>
              <a:off x="4275864" y="1679960"/>
              <a:ext cx="87829" cy="88450"/>
            </a:xfrm>
            <a:custGeom>
              <a:avLst/>
              <a:gdLst/>
              <a:ahLst/>
              <a:cxnLst/>
              <a:rect l="l" t="t" r="r" b="b"/>
              <a:pathLst>
                <a:path w="2830" h="2850" extrusionOk="0">
                  <a:moveTo>
                    <a:pt x="1464" y="0"/>
                  </a:moveTo>
                  <a:cubicBezTo>
                    <a:pt x="645" y="0"/>
                    <a:pt x="1" y="664"/>
                    <a:pt x="1" y="1386"/>
                  </a:cubicBezTo>
                  <a:cubicBezTo>
                    <a:pt x="1" y="2205"/>
                    <a:pt x="645" y="2849"/>
                    <a:pt x="1464" y="2849"/>
                  </a:cubicBezTo>
                  <a:cubicBezTo>
                    <a:pt x="2186" y="2849"/>
                    <a:pt x="2830" y="2205"/>
                    <a:pt x="2830" y="1386"/>
                  </a:cubicBezTo>
                  <a:cubicBezTo>
                    <a:pt x="2830" y="664"/>
                    <a:pt x="2186" y="0"/>
                    <a:pt x="1464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56"/>
            <p:cNvSpPr/>
            <p:nvPr/>
          </p:nvSpPr>
          <p:spPr>
            <a:xfrm>
              <a:off x="4777886" y="1679960"/>
              <a:ext cx="88419" cy="88450"/>
            </a:xfrm>
            <a:custGeom>
              <a:avLst/>
              <a:gdLst/>
              <a:ahLst/>
              <a:cxnLst/>
              <a:rect l="l" t="t" r="r" b="b"/>
              <a:pathLst>
                <a:path w="2849" h="2850" extrusionOk="0">
                  <a:moveTo>
                    <a:pt x="1463" y="0"/>
                  </a:moveTo>
                  <a:cubicBezTo>
                    <a:pt x="644" y="0"/>
                    <a:pt x="0" y="664"/>
                    <a:pt x="0" y="1386"/>
                  </a:cubicBezTo>
                  <a:cubicBezTo>
                    <a:pt x="0" y="2205"/>
                    <a:pt x="644" y="2849"/>
                    <a:pt x="1463" y="2849"/>
                  </a:cubicBezTo>
                  <a:cubicBezTo>
                    <a:pt x="2185" y="2849"/>
                    <a:pt x="2849" y="2205"/>
                    <a:pt x="2849" y="1386"/>
                  </a:cubicBezTo>
                  <a:cubicBezTo>
                    <a:pt x="2849" y="664"/>
                    <a:pt x="2185" y="0"/>
                    <a:pt x="1463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56"/>
            <p:cNvSpPr/>
            <p:nvPr/>
          </p:nvSpPr>
          <p:spPr>
            <a:xfrm>
              <a:off x="4447239" y="1683436"/>
              <a:ext cx="252532" cy="130378"/>
            </a:xfrm>
            <a:custGeom>
              <a:avLst/>
              <a:gdLst/>
              <a:ahLst/>
              <a:cxnLst/>
              <a:rect l="l" t="t" r="r" b="b"/>
              <a:pathLst>
                <a:path w="8137" h="4201" extrusionOk="0">
                  <a:moveTo>
                    <a:pt x="4127" y="1"/>
                  </a:moveTo>
                  <a:cubicBezTo>
                    <a:pt x="2562" y="1"/>
                    <a:pt x="976" y="425"/>
                    <a:pt x="488" y="1274"/>
                  </a:cubicBezTo>
                  <a:cubicBezTo>
                    <a:pt x="1" y="2171"/>
                    <a:pt x="1386" y="4200"/>
                    <a:pt x="4137" y="4200"/>
                  </a:cubicBezTo>
                  <a:cubicBezTo>
                    <a:pt x="6986" y="4200"/>
                    <a:pt x="8137" y="2249"/>
                    <a:pt x="7649" y="1274"/>
                  </a:cubicBezTo>
                  <a:cubicBezTo>
                    <a:pt x="7239" y="425"/>
                    <a:pt x="5693" y="1"/>
                    <a:pt x="4127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56"/>
            <p:cNvSpPr/>
            <p:nvPr/>
          </p:nvSpPr>
          <p:spPr>
            <a:xfrm>
              <a:off x="4356400" y="1827904"/>
              <a:ext cx="421517" cy="130037"/>
            </a:xfrm>
            <a:custGeom>
              <a:avLst/>
              <a:gdLst/>
              <a:ahLst/>
              <a:cxnLst/>
              <a:rect l="l" t="t" r="r" b="b"/>
              <a:pathLst>
                <a:path w="13582" h="4190" extrusionOk="0">
                  <a:moveTo>
                    <a:pt x="13321" y="1"/>
                  </a:moveTo>
                  <a:cubicBezTo>
                    <a:pt x="13243" y="1"/>
                    <a:pt x="13148" y="56"/>
                    <a:pt x="13093" y="111"/>
                  </a:cubicBezTo>
                  <a:lnTo>
                    <a:pt x="13093" y="189"/>
                  </a:lnTo>
                  <a:lnTo>
                    <a:pt x="13015" y="287"/>
                  </a:lnTo>
                  <a:cubicBezTo>
                    <a:pt x="13015" y="443"/>
                    <a:pt x="12840" y="521"/>
                    <a:pt x="12762" y="677"/>
                  </a:cubicBezTo>
                  <a:cubicBezTo>
                    <a:pt x="12683" y="853"/>
                    <a:pt x="12527" y="1087"/>
                    <a:pt x="12274" y="1262"/>
                  </a:cubicBezTo>
                  <a:lnTo>
                    <a:pt x="11942" y="1575"/>
                  </a:lnTo>
                  <a:cubicBezTo>
                    <a:pt x="11864" y="1653"/>
                    <a:pt x="11708" y="1750"/>
                    <a:pt x="11630" y="1828"/>
                  </a:cubicBezTo>
                  <a:cubicBezTo>
                    <a:pt x="11298" y="2062"/>
                    <a:pt x="11064" y="2238"/>
                    <a:pt x="10654" y="2394"/>
                  </a:cubicBezTo>
                  <a:cubicBezTo>
                    <a:pt x="10323" y="2628"/>
                    <a:pt x="9913" y="2726"/>
                    <a:pt x="9503" y="2882"/>
                  </a:cubicBezTo>
                  <a:cubicBezTo>
                    <a:pt x="9113" y="2960"/>
                    <a:pt x="8703" y="3038"/>
                    <a:pt x="8215" y="3116"/>
                  </a:cubicBezTo>
                  <a:lnTo>
                    <a:pt x="7884" y="3116"/>
                  </a:lnTo>
                  <a:lnTo>
                    <a:pt x="7552" y="3214"/>
                  </a:lnTo>
                  <a:lnTo>
                    <a:pt x="6186" y="3214"/>
                  </a:lnTo>
                  <a:cubicBezTo>
                    <a:pt x="5932" y="3116"/>
                    <a:pt x="5698" y="3116"/>
                    <a:pt x="5445" y="3116"/>
                  </a:cubicBezTo>
                  <a:cubicBezTo>
                    <a:pt x="5035" y="3038"/>
                    <a:pt x="4547" y="2960"/>
                    <a:pt x="4137" y="2804"/>
                  </a:cubicBezTo>
                  <a:cubicBezTo>
                    <a:pt x="3747" y="2726"/>
                    <a:pt x="3415" y="2550"/>
                    <a:pt x="3006" y="2316"/>
                  </a:cubicBezTo>
                  <a:cubicBezTo>
                    <a:pt x="2674" y="2140"/>
                    <a:pt x="2362" y="1984"/>
                    <a:pt x="2108" y="1750"/>
                  </a:cubicBezTo>
                  <a:cubicBezTo>
                    <a:pt x="1796" y="1575"/>
                    <a:pt x="1542" y="1340"/>
                    <a:pt x="1386" y="1165"/>
                  </a:cubicBezTo>
                  <a:cubicBezTo>
                    <a:pt x="1133" y="1009"/>
                    <a:pt x="976" y="853"/>
                    <a:pt x="820" y="677"/>
                  </a:cubicBezTo>
                  <a:cubicBezTo>
                    <a:pt x="723" y="521"/>
                    <a:pt x="645" y="365"/>
                    <a:pt x="567" y="287"/>
                  </a:cubicBezTo>
                  <a:lnTo>
                    <a:pt x="489" y="189"/>
                  </a:lnTo>
                  <a:lnTo>
                    <a:pt x="489" y="111"/>
                  </a:lnTo>
                  <a:cubicBezTo>
                    <a:pt x="411" y="33"/>
                    <a:pt x="333" y="33"/>
                    <a:pt x="157" y="33"/>
                  </a:cubicBezTo>
                  <a:cubicBezTo>
                    <a:pt x="79" y="111"/>
                    <a:pt x="1" y="287"/>
                    <a:pt x="1" y="365"/>
                  </a:cubicBezTo>
                  <a:lnTo>
                    <a:pt x="79" y="443"/>
                  </a:lnTo>
                  <a:lnTo>
                    <a:pt x="79" y="521"/>
                  </a:lnTo>
                  <a:cubicBezTo>
                    <a:pt x="157" y="677"/>
                    <a:pt x="235" y="853"/>
                    <a:pt x="411" y="1009"/>
                  </a:cubicBezTo>
                  <a:cubicBezTo>
                    <a:pt x="645" y="1340"/>
                    <a:pt x="1054" y="1906"/>
                    <a:pt x="1620" y="2394"/>
                  </a:cubicBezTo>
                  <a:cubicBezTo>
                    <a:pt x="1874" y="2628"/>
                    <a:pt x="2284" y="2882"/>
                    <a:pt x="2596" y="3116"/>
                  </a:cubicBezTo>
                  <a:cubicBezTo>
                    <a:pt x="2850" y="3214"/>
                    <a:pt x="3006" y="3292"/>
                    <a:pt x="3259" y="3370"/>
                  </a:cubicBezTo>
                  <a:cubicBezTo>
                    <a:pt x="3415" y="3526"/>
                    <a:pt x="3650" y="3604"/>
                    <a:pt x="3903" y="3701"/>
                  </a:cubicBezTo>
                  <a:cubicBezTo>
                    <a:pt x="4313" y="3857"/>
                    <a:pt x="4801" y="3936"/>
                    <a:pt x="5289" y="4014"/>
                  </a:cubicBezTo>
                  <a:cubicBezTo>
                    <a:pt x="5601" y="4092"/>
                    <a:pt x="5854" y="4092"/>
                    <a:pt x="6088" y="4092"/>
                  </a:cubicBezTo>
                  <a:cubicBezTo>
                    <a:pt x="6342" y="4189"/>
                    <a:pt x="6576" y="4189"/>
                    <a:pt x="6830" y="4189"/>
                  </a:cubicBezTo>
                  <a:lnTo>
                    <a:pt x="7552" y="4189"/>
                  </a:lnTo>
                  <a:lnTo>
                    <a:pt x="7962" y="4092"/>
                  </a:lnTo>
                  <a:lnTo>
                    <a:pt x="8371" y="4092"/>
                  </a:lnTo>
                  <a:cubicBezTo>
                    <a:pt x="8859" y="4014"/>
                    <a:pt x="9347" y="3857"/>
                    <a:pt x="9757" y="3779"/>
                  </a:cubicBezTo>
                  <a:cubicBezTo>
                    <a:pt x="9991" y="3701"/>
                    <a:pt x="10245" y="3604"/>
                    <a:pt x="10479" y="3526"/>
                  </a:cubicBezTo>
                  <a:cubicBezTo>
                    <a:pt x="10654" y="3370"/>
                    <a:pt x="10888" y="3292"/>
                    <a:pt x="11064" y="3214"/>
                  </a:cubicBezTo>
                  <a:cubicBezTo>
                    <a:pt x="11454" y="2960"/>
                    <a:pt x="11786" y="2726"/>
                    <a:pt x="12118" y="2472"/>
                  </a:cubicBezTo>
                  <a:cubicBezTo>
                    <a:pt x="12352" y="2238"/>
                    <a:pt x="12605" y="1984"/>
                    <a:pt x="12840" y="1653"/>
                  </a:cubicBezTo>
                  <a:cubicBezTo>
                    <a:pt x="13015" y="1419"/>
                    <a:pt x="13171" y="1165"/>
                    <a:pt x="13249" y="1009"/>
                  </a:cubicBezTo>
                  <a:cubicBezTo>
                    <a:pt x="13405" y="853"/>
                    <a:pt x="13405" y="677"/>
                    <a:pt x="13503" y="521"/>
                  </a:cubicBezTo>
                  <a:cubicBezTo>
                    <a:pt x="13503" y="443"/>
                    <a:pt x="13503" y="443"/>
                    <a:pt x="13581" y="365"/>
                  </a:cubicBezTo>
                  <a:cubicBezTo>
                    <a:pt x="13581" y="189"/>
                    <a:pt x="13581" y="111"/>
                    <a:pt x="13405" y="33"/>
                  </a:cubicBezTo>
                  <a:cubicBezTo>
                    <a:pt x="13383" y="10"/>
                    <a:pt x="13353" y="1"/>
                    <a:pt x="13321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56"/>
            <p:cNvSpPr/>
            <p:nvPr/>
          </p:nvSpPr>
          <p:spPr>
            <a:xfrm>
              <a:off x="4431629" y="694661"/>
              <a:ext cx="247318" cy="197165"/>
            </a:xfrm>
            <a:custGeom>
              <a:avLst/>
              <a:gdLst/>
              <a:ahLst/>
              <a:cxnLst/>
              <a:rect l="l" t="t" r="r" b="b"/>
              <a:pathLst>
                <a:path w="7969" h="6353" extrusionOk="0">
                  <a:moveTo>
                    <a:pt x="3014" y="0"/>
                  </a:moveTo>
                  <a:cubicBezTo>
                    <a:pt x="2853" y="0"/>
                    <a:pt x="2691" y="37"/>
                    <a:pt x="2533" y="120"/>
                  </a:cubicBezTo>
                  <a:cubicBezTo>
                    <a:pt x="1886" y="482"/>
                    <a:pt x="1796" y="1146"/>
                    <a:pt x="1945" y="1709"/>
                  </a:cubicBezTo>
                  <a:lnTo>
                    <a:pt x="1945" y="1709"/>
                  </a:lnTo>
                  <a:cubicBezTo>
                    <a:pt x="1779" y="1675"/>
                    <a:pt x="1608" y="1656"/>
                    <a:pt x="1444" y="1656"/>
                  </a:cubicBezTo>
                  <a:cubicBezTo>
                    <a:pt x="1081" y="1656"/>
                    <a:pt x="753" y="1751"/>
                    <a:pt x="582" y="1993"/>
                  </a:cubicBezTo>
                  <a:cubicBezTo>
                    <a:pt x="16" y="2734"/>
                    <a:pt x="2377" y="3047"/>
                    <a:pt x="2377" y="3047"/>
                  </a:cubicBezTo>
                  <a:cubicBezTo>
                    <a:pt x="2377" y="3047"/>
                    <a:pt x="2168" y="3021"/>
                    <a:pt x="1881" y="3021"/>
                  </a:cubicBezTo>
                  <a:cubicBezTo>
                    <a:pt x="1175" y="3021"/>
                    <a:pt x="0" y="3179"/>
                    <a:pt x="347" y="4276"/>
                  </a:cubicBezTo>
                  <a:cubicBezTo>
                    <a:pt x="508" y="4782"/>
                    <a:pt x="815" y="5025"/>
                    <a:pt x="1153" y="5101"/>
                  </a:cubicBezTo>
                  <a:lnTo>
                    <a:pt x="1153" y="5101"/>
                  </a:lnTo>
                  <a:cubicBezTo>
                    <a:pt x="1019" y="5438"/>
                    <a:pt x="1064" y="5814"/>
                    <a:pt x="1479" y="6149"/>
                  </a:cubicBezTo>
                  <a:cubicBezTo>
                    <a:pt x="1608" y="6253"/>
                    <a:pt x="1747" y="6300"/>
                    <a:pt x="1891" y="6300"/>
                  </a:cubicBezTo>
                  <a:cubicBezTo>
                    <a:pt x="2195" y="6300"/>
                    <a:pt x="2521" y="6091"/>
                    <a:pt x="2822" y="5779"/>
                  </a:cubicBezTo>
                  <a:lnTo>
                    <a:pt x="2822" y="5779"/>
                  </a:lnTo>
                  <a:cubicBezTo>
                    <a:pt x="3003" y="6066"/>
                    <a:pt x="3305" y="6269"/>
                    <a:pt x="3762" y="6305"/>
                  </a:cubicBezTo>
                  <a:cubicBezTo>
                    <a:pt x="3787" y="6306"/>
                    <a:pt x="3812" y="6307"/>
                    <a:pt x="3836" y="6307"/>
                  </a:cubicBezTo>
                  <a:cubicBezTo>
                    <a:pt x="4290" y="6307"/>
                    <a:pt x="4609" y="6134"/>
                    <a:pt x="4823" y="5880"/>
                  </a:cubicBezTo>
                  <a:lnTo>
                    <a:pt x="4823" y="5880"/>
                  </a:lnTo>
                  <a:cubicBezTo>
                    <a:pt x="5051" y="6160"/>
                    <a:pt x="5363" y="6353"/>
                    <a:pt x="5756" y="6353"/>
                  </a:cubicBezTo>
                  <a:cubicBezTo>
                    <a:pt x="5865" y="6353"/>
                    <a:pt x="5981" y="6338"/>
                    <a:pt x="6103" y="6305"/>
                  </a:cubicBezTo>
                  <a:cubicBezTo>
                    <a:pt x="6820" y="6066"/>
                    <a:pt x="6797" y="5262"/>
                    <a:pt x="6503" y="4512"/>
                  </a:cubicBezTo>
                  <a:lnTo>
                    <a:pt x="6503" y="4512"/>
                  </a:lnTo>
                  <a:cubicBezTo>
                    <a:pt x="6557" y="4520"/>
                    <a:pt x="6611" y="4525"/>
                    <a:pt x="6664" y="4525"/>
                  </a:cubicBezTo>
                  <a:cubicBezTo>
                    <a:pt x="6874" y="4525"/>
                    <a:pt x="7078" y="4453"/>
                    <a:pt x="7255" y="4276"/>
                  </a:cubicBezTo>
                  <a:cubicBezTo>
                    <a:pt x="7968" y="3562"/>
                    <a:pt x="7599" y="2357"/>
                    <a:pt x="6808" y="1804"/>
                  </a:cubicBezTo>
                  <a:lnTo>
                    <a:pt x="6808" y="1804"/>
                  </a:lnTo>
                  <a:cubicBezTo>
                    <a:pt x="7174" y="1018"/>
                    <a:pt x="7004" y="94"/>
                    <a:pt x="5885" y="94"/>
                  </a:cubicBezTo>
                  <a:cubicBezTo>
                    <a:pt x="5778" y="94"/>
                    <a:pt x="5662" y="102"/>
                    <a:pt x="5538" y="120"/>
                  </a:cubicBezTo>
                  <a:cubicBezTo>
                    <a:pt x="4999" y="204"/>
                    <a:pt x="4657" y="530"/>
                    <a:pt x="4467" y="916"/>
                  </a:cubicBezTo>
                  <a:lnTo>
                    <a:pt x="4467" y="916"/>
                  </a:lnTo>
                  <a:cubicBezTo>
                    <a:pt x="4091" y="420"/>
                    <a:pt x="3557" y="0"/>
                    <a:pt x="30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56"/>
            <p:cNvSpPr/>
            <p:nvPr/>
          </p:nvSpPr>
          <p:spPr>
            <a:xfrm>
              <a:off x="4063926" y="1781072"/>
              <a:ext cx="249521" cy="249521"/>
            </a:xfrm>
            <a:custGeom>
              <a:avLst/>
              <a:gdLst/>
              <a:ahLst/>
              <a:cxnLst/>
              <a:rect l="l" t="t" r="r" b="b"/>
              <a:pathLst>
                <a:path w="8040" h="8040" extrusionOk="0">
                  <a:moveTo>
                    <a:pt x="4059" y="1"/>
                  </a:moveTo>
                  <a:cubicBezTo>
                    <a:pt x="1776" y="1"/>
                    <a:pt x="1" y="1796"/>
                    <a:pt x="1" y="3981"/>
                  </a:cubicBezTo>
                  <a:cubicBezTo>
                    <a:pt x="1" y="6186"/>
                    <a:pt x="1776" y="8040"/>
                    <a:pt x="4059" y="8040"/>
                  </a:cubicBezTo>
                  <a:cubicBezTo>
                    <a:pt x="6244" y="8040"/>
                    <a:pt x="8039" y="6186"/>
                    <a:pt x="8039" y="3981"/>
                  </a:cubicBezTo>
                  <a:cubicBezTo>
                    <a:pt x="8039" y="1796"/>
                    <a:pt x="6244" y="1"/>
                    <a:pt x="4059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56"/>
            <p:cNvSpPr/>
            <p:nvPr/>
          </p:nvSpPr>
          <p:spPr>
            <a:xfrm>
              <a:off x="4817828" y="1781072"/>
              <a:ext cx="247721" cy="249521"/>
            </a:xfrm>
            <a:custGeom>
              <a:avLst/>
              <a:gdLst/>
              <a:ahLst/>
              <a:cxnLst/>
              <a:rect l="l" t="t" r="r" b="b"/>
              <a:pathLst>
                <a:path w="7982" h="8040" extrusionOk="0">
                  <a:moveTo>
                    <a:pt x="4001" y="1"/>
                  </a:moveTo>
                  <a:cubicBezTo>
                    <a:pt x="1796" y="1"/>
                    <a:pt x="1" y="1796"/>
                    <a:pt x="1" y="3981"/>
                  </a:cubicBezTo>
                  <a:cubicBezTo>
                    <a:pt x="1" y="6186"/>
                    <a:pt x="1796" y="8040"/>
                    <a:pt x="4001" y="8040"/>
                  </a:cubicBezTo>
                  <a:cubicBezTo>
                    <a:pt x="6186" y="8040"/>
                    <a:pt x="7981" y="6186"/>
                    <a:pt x="7981" y="3981"/>
                  </a:cubicBezTo>
                  <a:cubicBezTo>
                    <a:pt x="7981" y="1796"/>
                    <a:pt x="6186" y="1"/>
                    <a:pt x="4001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56"/>
            <p:cNvSpPr/>
            <p:nvPr/>
          </p:nvSpPr>
          <p:spPr>
            <a:xfrm>
              <a:off x="4754858" y="1947606"/>
              <a:ext cx="141737" cy="204086"/>
            </a:xfrm>
            <a:custGeom>
              <a:avLst/>
              <a:gdLst/>
              <a:ahLst/>
              <a:cxnLst/>
              <a:rect l="l" t="t" r="r" b="b"/>
              <a:pathLst>
                <a:path w="4567" h="6576" extrusionOk="0">
                  <a:moveTo>
                    <a:pt x="4566" y="0"/>
                  </a:moveTo>
                  <a:lnTo>
                    <a:pt x="4566" y="0"/>
                  </a:lnTo>
                  <a:cubicBezTo>
                    <a:pt x="2127" y="1464"/>
                    <a:pt x="410" y="3493"/>
                    <a:pt x="254" y="4059"/>
                  </a:cubicBezTo>
                  <a:cubicBezTo>
                    <a:pt x="1" y="5113"/>
                    <a:pt x="1308" y="6576"/>
                    <a:pt x="2127" y="6576"/>
                  </a:cubicBezTo>
                  <a:cubicBezTo>
                    <a:pt x="2693" y="6576"/>
                    <a:pt x="3493" y="5932"/>
                    <a:pt x="4469" y="5210"/>
                  </a:cubicBezTo>
                  <a:cubicBezTo>
                    <a:pt x="4157" y="3259"/>
                    <a:pt x="4566" y="1"/>
                    <a:pt x="4566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56"/>
            <p:cNvSpPr/>
            <p:nvPr/>
          </p:nvSpPr>
          <p:spPr>
            <a:xfrm>
              <a:off x="5065519" y="1919736"/>
              <a:ext cx="209548" cy="219852"/>
            </a:xfrm>
            <a:custGeom>
              <a:avLst/>
              <a:gdLst/>
              <a:ahLst/>
              <a:cxnLst/>
              <a:rect l="l" t="t" r="r" b="b"/>
              <a:pathLst>
                <a:path w="6752" h="7084" extrusionOk="0">
                  <a:moveTo>
                    <a:pt x="2263" y="1"/>
                  </a:moveTo>
                  <a:cubicBezTo>
                    <a:pt x="2263" y="1"/>
                    <a:pt x="156" y="3494"/>
                    <a:pt x="0" y="4801"/>
                  </a:cubicBezTo>
                  <a:cubicBezTo>
                    <a:pt x="644" y="5367"/>
                    <a:pt x="898" y="6186"/>
                    <a:pt x="722" y="7084"/>
                  </a:cubicBezTo>
                  <a:cubicBezTo>
                    <a:pt x="1763" y="6746"/>
                    <a:pt x="2791" y="6638"/>
                    <a:pt x="3685" y="6638"/>
                  </a:cubicBezTo>
                  <a:cubicBezTo>
                    <a:pt x="5171" y="6638"/>
                    <a:pt x="6290" y="6937"/>
                    <a:pt x="6498" y="6986"/>
                  </a:cubicBezTo>
                  <a:cubicBezTo>
                    <a:pt x="6751" y="4645"/>
                    <a:pt x="5932" y="2284"/>
                    <a:pt x="2927" y="333"/>
                  </a:cubicBezTo>
                  <a:cubicBezTo>
                    <a:pt x="2673" y="255"/>
                    <a:pt x="2517" y="157"/>
                    <a:pt x="2263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56"/>
            <p:cNvSpPr/>
            <p:nvPr/>
          </p:nvSpPr>
          <p:spPr>
            <a:xfrm>
              <a:off x="4840856" y="2339516"/>
              <a:ext cx="333068" cy="175503"/>
            </a:xfrm>
            <a:custGeom>
              <a:avLst/>
              <a:gdLst/>
              <a:ahLst/>
              <a:cxnLst/>
              <a:rect l="l" t="t" r="r" b="b"/>
              <a:pathLst>
                <a:path w="10732" h="5655" extrusionOk="0">
                  <a:moveTo>
                    <a:pt x="8224" y="0"/>
                  </a:moveTo>
                  <a:cubicBezTo>
                    <a:pt x="7132" y="0"/>
                    <a:pt x="5656" y="183"/>
                    <a:pt x="3747" y="777"/>
                  </a:cubicBezTo>
                  <a:lnTo>
                    <a:pt x="3649" y="699"/>
                  </a:lnTo>
                  <a:cubicBezTo>
                    <a:pt x="2927" y="1596"/>
                    <a:pt x="1620" y="3216"/>
                    <a:pt x="0" y="5089"/>
                  </a:cubicBezTo>
                  <a:cubicBezTo>
                    <a:pt x="1013" y="4931"/>
                    <a:pt x="1913" y="4869"/>
                    <a:pt x="2701" y="4869"/>
                  </a:cubicBezTo>
                  <a:cubicBezTo>
                    <a:pt x="5515" y="4869"/>
                    <a:pt x="6907" y="5655"/>
                    <a:pt x="6907" y="5655"/>
                  </a:cubicBezTo>
                  <a:cubicBezTo>
                    <a:pt x="8215" y="3879"/>
                    <a:pt x="9190" y="2572"/>
                    <a:pt x="9600" y="2006"/>
                  </a:cubicBezTo>
                  <a:cubicBezTo>
                    <a:pt x="9912" y="1596"/>
                    <a:pt x="10322" y="1031"/>
                    <a:pt x="10732" y="465"/>
                  </a:cubicBezTo>
                  <a:cubicBezTo>
                    <a:pt x="10732" y="465"/>
                    <a:pt x="9965" y="0"/>
                    <a:pt x="8224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56"/>
            <p:cNvSpPr/>
            <p:nvPr/>
          </p:nvSpPr>
          <p:spPr>
            <a:xfrm>
              <a:off x="4631339" y="2618365"/>
              <a:ext cx="335488" cy="159458"/>
            </a:xfrm>
            <a:custGeom>
              <a:avLst/>
              <a:gdLst/>
              <a:ahLst/>
              <a:cxnLst/>
              <a:rect l="l" t="t" r="r" b="b"/>
              <a:pathLst>
                <a:path w="10810" h="5138" extrusionOk="0">
                  <a:moveTo>
                    <a:pt x="6467" y="1"/>
                  </a:moveTo>
                  <a:cubicBezTo>
                    <a:pt x="5493" y="1"/>
                    <a:pt x="4444" y="69"/>
                    <a:pt x="3415" y="260"/>
                  </a:cubicBezTo>
                  <a:cubicBezTo>
                    <a:pt x="2283" y="1548"/>
                    <a:pt x="1132" y="2933"/>
                    <a:pt x="0" y="4397"/>
                  </a:cubicBezTo>
                  <a:cubicBezTo>
                    <a:pt x="340" y="4350"/>
                    <a:pt x="726" y="4330"/>
                    <a:pt x="1139" y="4330"/>
                  </a:cubicBezTo>
                  <a:cubicBezTo>
                    <a:pt x="3506" y="4330"/>
                    <a:pt x="6769" y="4988"/>
                    <a:pt x="7317" y="5138"/>
                  </a:cubicBezTo>
                  <a:cubicBezTo>
                    <a:pt x="8546" y="3499"/>
                    <a:pt x="9756" y="1880"/>
                    <a:pt x="10810" y="416"/>
                  </a:cubicBezTo>
                  <a:cubicBezTo>
                    <a:pt x="10810" y="416"/>
                    <a:pt x="8872" y="1"/>
                    <a:pt x="646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56"/>
            <p:cNvSpPr/>
            <p:nvPr/>
          </p:nvSpPr>
          <p:spPr>
            <a:xfrm>
              <a:off x="4412108" y="2887190"/>
              <a:ext cx="333099" cy="180717"/>
            </a:xfrm>
            <a:custGeom>
              <a:avLst/>
              <a:gdLst/>
              <a:ahLst/>
              <a:cxnLst/>
              <a:rect l="l" t="t" r="r" b="b"/>
              <a:pathLst>
                <a:path w="10733" h="5823" extrusionOk="0">
                  <a:moveTo>
                    <a:pt x="4352" y="0"/>
                  </a:moveTo>
                  <a:cubicBezTo>
                    <a:pt x="4055" y="0"/>
                    <a:pt x="3767" y="15"/>
                    <a:pt x="3494" y="47"/>
                  </a:cubicBezTo>
                  <a:cubicBezTo>
                    <a:pt x="2264" y="1588"/>
                    <a:pt x="1055" y="3051"/>
                    <a:pt x="1" y="4359"/>
                  </a:cubicBezTo>
                  <a:cubicBezTo>
                    <a:pt x="69" y="4357"/>
                    <a:pt x="138" y="4356"/>
                    <a:pt x="208" y="4356"/>
                  </a:cubicBezTo>
                  <a:cubicBezTo>
                    <a:pt x="2970" y="4356"/>
                    <a:pt x="7220" y="5822"/>
                    <a:pt x="7220" y="5822"/>
                  </a:cubicBezTo>
                  <a:cubicBezTo>
                    <a:pt x="8371" y="4359"/>
                    <a:pt x="9503" y="2817"/>
                    <a:pt x="10732" y="1276"/>
                  </a:cubicBezTo>
                  <a:cubicBezTo>
                    <a:pt x="10732" y="1276"/>
                    <a:pt x="7145" y="0"/>
                    <a:pt x="4352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56"/>
            <p:cNvSpPr/>
            <p:nvPr/>
          </p:nvSpPr>
          <p:spPr>
            <a:xfrm>
              <a:off x="4260719" y="3128425"/>
              <a:ext cx="284653" cy="188258"/>
            </a:xfrm>
            <a:custGeom>
              <a:avLst/>
              <a:gdLst/>
              <a:ahLst/>
              <a:cxnLst/>
              <a:rect l="l" t="t" r="r" b="b"/>
              <a:pathLst>
                <a:path w="9172" h="6066" extrusionOk="0">
                  <a:moveTo>
                    <a:pt x="2108" y="0"/>
                  </a:moveTo>
                  <a:cubicBezTo>
                    <a:pt x="801" y="1698"/>
                    <a:pt x="1" y="2849"/>
                    <a:pt x="1" y="3005"/>
                  </a:cubicBezTo>
                  <a:cubicBezTo>
                    <a:pt x="217" y="3599"/>
                    <a:pt x="4312" y="6066"/>
                    <a:pt x="5593" y="6066"/>
                  </a:cubicBezTo>
                  <a:cubicBezTo>
                    <a:pt x="5702" y="6066"/>
                    <a:pt x="5790" y="6048"/>
                    <a:pt x="5854" y="6010"/>
                  </a:cubicBezTo>
                  <a:cubicBezTo>
                    <a:pt x="6011" y="5854"/>
                    <a:pt x="7318" y="4234"/>
                    <a:pt x="9171" y="1795"/>
                  </a:cubicBezTo>
                  <a:cubicBezTo>
                    <a:pt x="9171" y="1795"/>
                    <a:pt x="5679" y="78"/>
                    <a:pt x="2108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56"/>
            <p:cNvSpPr/>
            <p:nvPr/>
          </p:nvSpPr>
          <p:spPr>
            <a:xfrm>
              <a:off x="4883840" y="1899905"/>
              <a:ext cx="251942" cy="209424"/>
            </a:xfrm>
            <a:custGeom>
              <a:avLst/>
              <a:gdLst/>
              <a:ahLst/>
              <a:cxnLst/>
              <a:rect l="l" t="t" r="r" b="b"/>
              <a:pathLst>
                <a:path w="8118" h="6748" extrusionOk="0">
                  <a:moveTo>
                    <a:pt x="5324" y="0"/>
                  </a:moveTo>
                  <a:cubicBezTo>
                    <a:pt x="3558" y="0"/>
                    <a:pt x="1842" y="681"/>
                    <a:pt x="410" y="1537"/>
                  </a:cubicBezTo>
                  <a:cubicBezTo>
                    <a:pt x="410" y="1537"/>
                    <a:pt x="1" y="4796"/>
                    <a:pt x="313" y="6747"/>
                  </a:cubicBezTo>
                  <a:cubicBezTo>
                    <a:pt x="1505" y="5809"/>
                    <a:pt x="2918" y="4780"/>
                    <a:pt x="4193" y="4780"/>
                  </a:cubicBezTo>
                  <a:cubicBezTo>
                    <a:pt x="4482" y="4780"/>
                    <a:pt x="4764" y="4833"/>
                    <a:pt x="5035" y="4952"/>
                  </a:cubicBezTo>
                  <a:cubicBezTo>
                    <a:pt x="5366" y="5030"/>
                    <a:pt x="5600" y="5186"/>
                    <a:pt x="5854" y="5440"/>
                  </a:cubicBezTo>
                  <a:cubicBezTo>
                    <a:pt x="6010" y="4133"/>
                    <a:pt x="8117" y="640"/>
                    <a:pt x="8117" y="640"/>
                  </a:cubicBezTo>
                  <a:cubicBezTo>
                    <a:pt x="7196" y="189"/>
                    <a:pt x="6253" y="0"/>
                    <a:pt x="5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56"/>
            <p:cNvSpPr/>
            <p:nvPr/>
          </p:nvSpPr>
          <p:spPr>
            <a:xfrm>
              <a:off x="4954072" y="2125716"/>
              <a:ext cx="313112" cy="237914"/>
            </a:xfrm>
            <a:custGeom>
              <a:avLst/>
              <a:gdLst/>
              <a:ahLst/>
              <a:cxnLst/>
              <a:rect l="l" t="t" r="r" b="b"/>
              <a:pathLst>
                <a:path w="10089" h="7666" extrusionOk="0">
                  <a:moveTo>
                    <a:pt x="7276" y="1"/>
                  </a:moveTo>
                  <a:cubicBezTo>
                    <a:pt x="6382" y="1"/>
                    <a:pt x="5354" y="109"/>
                    <a:pt x="4313" y="447"/>
                  </a:cubicBezTo>
                  <a:cubicBezTo>
                    <a:pt x="4001" y="2632"/>
                    <a:pt x="1718" y="5481"/>
                    <a:pt x="586" y="6866"/>
                  </a:cubicBezTo>
                  <a:cubicBezTo>
                    <a:pt x="489" y="7022"/>
                    <a:pt x="255" y="7276"/>
                    <a:pt x="1" y="7588"/>
                  </a:cubicBezTo>
                  <a:lnTo>
                    <a:pt x="99" y="7666"/>
                  </a:lnTo>
                  <a:cubicBezTo>
                    <a:pt x="2008" y="7072"/>
                    <a:pt x="3484" y="6889"/>
                    <a:pt x="4576" y="6889"/>
                  </a:cubicBezTo>
                  <a:cubicBezTo>
                    <a:pt x="6317" y="6889"/>
                    <a:pt x="7084" y="7354"/>
                    <a:pt x="7084" y="7354"/>
                  </a:cubicBezTo>
                  <a:cubicBezTo>
                    <a:pt x="8293" y="5559"/>
                    <a:pt x="9854" y="2964"/>
                    <a:pt x="10089" y="349"/>
                  </a:cubicBezTo>
                  <a:cubicBezTo>
                    <a:pt x="9881" y="300"/>
                    <a:pt x="8762" y="1"/>
                    <a:pt x="7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56"/>
            <p:cNvSpPr/>
            <p:nvPr/>
          </p:nvSpPr>
          <p:spPr>
            <a:xfrm>
              <a:off x="4737292" y="2490625"/>
              <a:ext cx="317954" cy="140682"/>
            </a:xfrm>
            <a:custGeom>
              <a:avLst/>
              <a:gdLst/>
              <a:ahLst/>
              <a:cxnLst/>
              <a:rect l="l" t="t" r="r" b="b"/>
              <a:pathLst>
                <a:path w="10245" h="4533" extrusionOk="0">
                  <a:moveTo>
                    <a:pt x="6038" y="0"/>
                  </a:moveTo>
                  <a:cubicBezTo>
                    <a:pt x="5250" y="0"/>
                    <a:pt x="4350" y="62"/>
                    <a:pt x="3337" y="220"/>
                  </a:cubicBezTo>
                  <a:cubicBezTo>
                    <a:pt x="2362" y="1527"/>
                    <a:pt x="1230" y="2913"/>
                    <a:pt x="1" y="4376"/>
                  </a:cubicBezTo>
                  <a:cubicBezTo>
                    <a:pt x="1030" y="4185"/>
                    <a:pt x="2079" y="4117"/>
                    <a:pt x="3053" y="4117"/>
                  </a:cubicBezTo>
                  <a:cubicBezTo>
                    <a:pt x="5458" y="4117"/>
                    <a:pt x="7396" y="4532"/>
                    <a:pt x="7396" y="4532"/>
                  </a:cubicBezTo>
                  <a:cubicBezTo>
                    <a:pt x="8449" y="3147"/>
                    <a:pt x="9425" y="1859"/>
                    <a:pt x="10244" y="786"/>
                  </a:cubicBezTo>
                  <a:cubicBezTo>
                    <a:pt x="10244" y="786"/>
                    <a:pt x="8852" y="0"/>
                    <a:pt x="6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56"/>
            <p:cNvSpPr/>
            <p:nvPr/>
          </p:nvSpPr>
          <p:spPr>
            <a:xfrm>
              <a:off x="4520513" y="2752716"/>
              <a:ext cx="337940" cy="174075"/>
            </a:xfrm>
            <a:custGeom>
              <a:avLst/>
              <a:gdLst/>
              <a:ahLst/>
              <a:cxnLst/>
              <a:rect l="l" t="t" r="r" b="b"/>
              <a:pathLst>
                <a:path w="10889" h="5609" extrusionOk="0">
                  <a:moveTo>
                    <a:pt x="4710" y="1"/>
                  </a:moveTo>
                  <a:cubicBezTo>
                    <a:pt x="4297" y="1"/>
                    <a:pt x="3911" y="21"/>
                    <a:pt x="3571" y="68"/>
                  </a:cubicBezTo>
                  <a:cubicBezTo>
                    <a:pt x="2361" y="1453"/>
                    <a:pt x="1210" y="2916"/>
                    <a:pt x="1" y="4380"/>
                  </a:cubicBezTo>
                  <a:cubicBezTo>
                    <a:pt x="274" y="4348"/>
                    <a:pt x="562" y="4333"/>
                    <a:pt x="859" y="4333"/>
                  </a:cubicBezTo>
                  <a:cubicBezTo>
                    <a:pt x="3652" y="4333"/>
                    <a:pt x="7239" y="5609"/>
                    <a:pt x="7239" y="5609"/>
                  </a:cubicBezTo>
                  <a:cubicBezTo>
                    <a:pt x="8449" y="3970"/>
                    <a:pt x="9678" y="2350"/>
                    <a:pt x="10888" y="809"/>
                  </a:cubicBezTo>
                  <a:cubicBezTo>
                    <a:pt x="10340" y="659"/>
                    <a:pt x="7077" y="1"/>
                    <a:pt x="4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56"/>
            <p:cNvSpPr/>
            <p:nvPr/>
          </p:nvSpPr>
          <p:spPr>
            <a:xfrm>
              <a:off x="4326141" y="3022348"/>
              <a:ext cx="310071" cy="161816"/>
            </a:xfrm>
            <a:custGeom>
              <a:avLst/>
              <a:gdLst/>
              <a:ahLst/>
              <a:cxnLst/>
              <a:rect l="l" t="t" r="r" b="b"/>
              <a:pathLst>
                <a:path w="9991" h="5214" extrusionOk="0">
                  <a:moveTo>
                    <a:pt x="2978" y="1"/>
                  </a:moveTo>
                  <a:cubicBezTo>
                    <a:pt x="2908" y="1"/>
                    <a:pt x="2839" y="2"/>
                    <a:pt x="2771" y="4"/>
                  </a:cubicBezTo>
                  <a:cubicBezTo>
                    <a:pt x="1698" y="1311"/>
                    <a:pt x="820" y="2443"/>
                    <a:pt x="0" y="3418"/>
                  </a:cubicBezTo>
                  <a:cubicBezTo>
                    <a:pt x="3571" y="3496"/>
                    <a:pt x="7063" y="5213"/>
                    <a:pt x="7063" y="5213"/>
                  </a:cubicBezTo>
                  <a:cubicBezTo>
                    <a:pt x="7961" y="4140"/>
                    <a:pt x="8937" y="2852"/>
                    <a:pt x="9990" y="1467"/>
                  </a:cubicBezTo>
                  <a:cubicBezTo>
                    <a:pt x="9990" y="1467"/>
                    <a:pt x="5740" y="1"/>
                    <a:pt x="29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56"/>
            <p:cNvSpPr/>
            <p:nvPr/>
          </p:nvSpPr>
          <p:spPr>
            <a:xfrm>
              <a:off x="4711875" y="2631245"/>
              <a:ext cx="317923" cy="348244"/>
            </a:xfrm>
            <a:custGeom>
              <a:avLst/>
              <a:gdLst/>
              <a:ahLst/>
              <a:cxnLst/>
              <a:rect l="l" t="t" r="r" b="b"/>
              <a:pathLst>
                <a:path w="10244" h="11221" extrusionOk="0">
                  <a:moveTo>
                    <a:pt x="8249" y="0"/>
                  </a:moveTo>
                  <a:cubicBezTo>
                    <a:pt x="8227" y="0"/>
                    <a:pt x="8215" y="1"/>
                    <a:pt x="8215" y="1"/>
                  </a:cubicBezTo>
                  <a:lnTo>
                    <a:pt x="7005" y="1621"/>
                  </a:lnTo>
                  <a:cubicBezTo>
                    <a:pt x="7005" y="1621"/>
                    <a:pt x="6403" y="1449"/>
                    <a:pt x="5260" y="1449"/>
                  </a:cubicBezTo>
                  <a:cubicBezTo>
                    <a:pt x="5070" y="1449"/>
                    <a:pt x="4864" y="1453"/>
                    <a:pt x="4644" y="1465"/>
                  </a:cubicBezTo>
                  <a:cubicBezTo>
                    <a:pt x="2849" y="1543"/>
                    <a:pt x="898" y="2030"/>
                    <a:pt x="586" y="3982"/>
                  </a:cubicBezTo>
                  <a:cubicBezTo>
                    <a:pt x="0" y="6908"/>
                    <a:pt x="3103" y="10323"/>
                    <a:pt x="8468" y="11220"/>
                  </a:cubicBezTo>
                  <a:lnTo>
                    <a:pt x="8546" y="11220"/>
                  </a:lnTo>
                  <a:cubicBezTo>
                    <a:pt x="10244" y="7162"/>
                    <a:pt x="10088" y="1230"/>
                    <a:pt x="10088" y="1230"/>
                  </a:cubicBezTo>
                  <a:cubicBezTo>
                    <a:pt x="9356" y="63"/>
                    <a:pt x="8437" y="0"/>
                    <a:pt x="8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56"/>
            <p:cNvSpPr/>
            <p:nvPr/>
          </p:nvSpPr>
          <p:spPr>
            <a:xfrm>
              <a:off x="4252867" y="2795265"/>
              <a:ext cx="360937" cy="347654"/>
            </a:xfrm>
            <a:custGeom>
              <a:avLst/>
              <a:gdLst/>
              <a:ahLst/>
              <a:cxnLst/>
              <a:rect l="l" t="t" r="r" b="b"/>
              <a:pathLst>
                <a:path w="11630" h="11202" extrusionOk="0">
                  <a:moveTo>
                    <a:pt x="7326" y="1"/>
                  </a:moveTo>
                  <a:cubicBezTo>
                    <a:pt x="6421" y="1"/>
                    <a:pt x="5436" y="240"/>
                    <a:pt x="4547" y="979"/>
                  </a:cubicBezTo>
                  <a:cubicBezTo>
                    <a:pt x="4547" y="979"/>
                    <a:pt x="566" y="6579"/>
                    <a:pt x="0" y="10404"/>
                  </a:cubicBezTo>
                  <a:cubicBezTo>
                    <a:pt x="1936" y="10918"/>
                    <a:pt x="3809" y="11202"/>
                    <a:pt x="5419" y="11202"/>
                  </a:cubicBezTo>
                  <a:cubicBezTo>
                    <a:pt x="6373" y="11202"/>
                    <a:pt x="7235" y="11102"/>
                    <a:pt x="7961" y="10891"/>
                  </a:cubicBezTo>
                  <a:cubicBezTo>
                    <a:pt x="11063" y="9916"/>
                    <a:pt x="11629" y="6579"/>
                    <a:pt x="11063" y="4628"/>
                  </a:cubicBezTo>
                  <a:cubicBezTo>
                    <a:pt x="10498" y="2853"/>
                    <a:pt x="9112" y="2365"/>
                    <a:pt x="9112" y="2365"/>
                  </a:cubicBezTo>
                  <a:lnTo>
                    <a:pt x="10400" y="823"/>
                  </a:lnTo>
                  <a:cubicBezTo>
                    <a:pt x="10400" y="823"/>
                    <a:pt x="9001" y="1"/>
                    <a:pt x="7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56"/>
            <p:cNvSpPr/>
            <p:nvPr/>
          </p:nvSpPr>
          <p:spPr>
            <a:xfrm>
              <a:off x="5332544" y="2785085"/>
              <a:ext cx="43046" cy="66011"/>
            </a:xfrm>
            <a:custGeom>
              <a:avLst/>
              <a:gdLst/>
              <a:ahLst/>
              <a:cxnLst/>
              <a:rect l="l" t="t" r="r" b="b"/>
              <a:pathLst>
                <a:path w="1387" h="2127" extrusionOk="0">
                  <a:moveTo>
                    <a:pt x="1074" y="0"/>
                  </a:moveTo>
                  <a:cubicBezTo>
                    <a:pt x="820" y="332"/>
                    <a:pt x="664" y="664"/>
                    <a:pt x="411" y="1054"/>
                  </a:cubicBezTo>
                  <a:cubicBezTo>
                    <a:pt x="254" y="1307"/>
                    <a:pt x="1" y="1639"/>
                    <a:pt x="1" y="2029"/>
                  </a:cubicBezTo>
                  <a:cubicBezTo>
                    <a:pt x="1" y="2029"/>
                    <a:pt x="1" y="2127"/>
                    <a:pt x="98" y="2127"/>
                  </a:cubicBezTo>
                  <a:cubicBezTo>
                    <a:pt x="489" y="1951"/>
                    <a:pt x="742" y="1542"/>
                    <a:pt x="898" y="1229"/>
                  </a:cubicBezTo>
                  <a:cubicBezTo>
                    <a:pt x="1152" y="898"/>
                    <a:pt x="1386" y="566"/>
                    <a:pt x="1386" y="176"/>
                  </a:cubicBezTo>
                  <a:cubicBezTo>
                    <a:pt x="1386" y="78"/>
                    <a:pt x="1308" y="0"/>
                    <a:pt x="1230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56"/>
            <p:cNvSpPr/>
            <p:nvPr/>
          </p:nvSpPr>
          <p:spPr>
            <a:xfrm>
              <a:off x="5310136" y="2780244"/>
              <a:ext cx="30321" cy="40594"/>
            </a:xfrm>
            <a:custGeom>
              <a:avLst/>
              <a:gdLst/>
              <a:ahLst/>
              <a:cxnLst/>
              <a:rect l="l" t="t" r="r" b="b"/>
              <a:pathLst>
                <a:path w="977" h="1308" extrusionOk="0">
                  <a:moveTo>
                    <a:pt x="723" y="0"/>
                  </a:moveTo>
                  <a:cubicBezTo>
                    <a:pt x="567" y="156"/>
                    <a:pt x="333" y="332"/>
                    <a:pt x="235" y="488"/>
                  </a:cubicBezTo>
                  <a:cubicBezTo>
                    <a:pt x="79" y="722"/>
                    <a:pt x="1" y="976"/>
                    <a:pt x="1" y="1210"/>
                  </a:cubicBezTo>
                  <a:cubicBezTo>
                    <a:pt x="1" y="1307"/>
                    <a:pt x="79" y="1307"/>
                    <a:pt x="157" y="1307"/>
                  </a:cubicBezTo>
                  <a:lnTo>
                    <a:pt x="235" y="1307"/>
                  </a:lnTo>
                  <a:cubicBezTo>
                    <a:pt x="411" y="1132"/>
                    <a:pt x="567" y="976"/>
                    <a:pt x="645" y="722"/>
                  </a:cubicBezTo>
                  <a:cubicBezTo>
                    <a:pt x="723" y="566"/>
                    <a:pt x="898" y="410"/>
                    <a:pt x="976" y="156"/>
                  </a:cubicBezTo>
                  <a:cubicBezTo>
                    <a:pt x="976" y="78"/>
                    <a:pt x="898" y="0"/>
                    <a:pt x="820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56"/>
            <p:cNvSpPr/>
            <p:nvPr/>
          </p:nvSpPr>
          <p:spPr>
            <a:xfrm>
              <a:off x="5284719" y="2760257"/>
              <a:ext cx="20607" cy="32711"/>
            </a:xfrm>
            <a:custGeom>
              <a:avLst/>
              <a:gdLst/>
              <a:ahLst/>
              <a:cxnLst/>
              <a:rect l="l" t="t" r="r" b="b"/>
              <a:pathLst>
                <a:path w="664" h="1054" extrusionOk="0">
                  <a:moveTo>
                    <a:pt x="488" y="0"/>
                  </a:moveTo>
                  <a:cubicBezTo>
                    <a:pt x="410" y="0"/>
                    <a:pt x="410" y="0"/>
                    <a:pt x="410" y="78"/>
                  </a:cubicBezTo>
                  <a:cubicBezTo>
                    <a:pt x="254" y="234"/>
                    <a:pt x="78" y="390"/>
                    <a:pt x="0" y="566"/>
                  </a:cubicBezTo>
                  <a:lnTo>
                    <a:pt x="0" y="800"/>
                  </a:lnTo>
                  <a:cubicBezTo>
                    <a:pt x="0" y="878"/>
                    <a:pt x="78" y="976"/>
                    <a:pt x="78" y="976"/>
                  </a:cubicBezTo>
                  <a:cubicBezTo>
                    <a:pt x="78" y="1054"/>
                    <a:pt x="176" y="1054"/>
                    <a:pt x="176" y="1054"/>
                  </a:cubicBezTo>
                  <a:lnTo>
                    <a:pt x="254" y="976"/>
                  </a:lnTo>
                  <a:lnTo>
                    <a:pt x="254" y="878"/>
                  </a:lnTo>
                  <a:cubicBezTo>
                    <a:pt x="332" y="800"/>
                    <a:pt x="332" y="722"/>
                    <a:pt x="410" y="644"/>
                  </a:cubicBezTo>
                  <a:cubicBezTo>
                    <a:pt x="488" y="488"/>
                    <a:pt x="566" y="312"/>
                    <a:pt x="566" y="156"/>
                  </a:cubicBezTo>
                  <a:cubicBezTo>
                    <a:pt x="664" y="78"/>
                    <a:pt x="566" y="0"/>
                    <a:pt x="488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56"/>
            <p:cNvSpPr/>
            <p:nvPr/>
          </p:nvSpPr>
          <p:spPr>
            <a:xfrm>
              <a:off x="5199341" y="2419338"/>
              <a:ext cx="39973" cy="32711"/>
            </a:xfrm>
            <a:custGeom>
              <a:avLst/>
              <a:gdLst/>
              <a:ahLst/>
              <a:cxnLst/>
              <a:rect l="l" t="t" r="r" b="b"/>
              <a:pathLst>
                <a:path w="1288" h="1054" extrusionOk="0">
                  <a:moveTo>
                    <a:pt x="234" y="0"/>
                  </a:moveTo>
                  <a:cubicBezTo>
                    <a:pt x="156" y="0"/>
                    <a:pt x="78" y="78"/>
                    <a:pt x="0" y="156"/>
                  </a:cubicBezTo>
                  <a:cubicBezTo>
                    <a:pt x="0" y="410"/>
                    <a:pt x="156" y="644"/>
                    <a:pt x="312" y="820"/>
                  </a:cubicBezTo>
                  <a:cubicBezTo>
                    <a:pt x="390" y="898"/>
                    <a:pt x="566" y="1054"/>
                    <a:pt x="722" y="1054"/>
                  </a:cubicBezTo>
                  <a:cubicBezTo>
                    <a:pt x="800" y="1054"/>
                    <a:pt x="800" y="1054"/>
                    <a:pt x="878" y="976"/>
                  </a:cubicBezTo>
                  <a:cubicBezTo>
                    <a:pt x="1288" y="742"/>
                    <a:pt x="566" y="156"/>
                    <a:pt x="312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56"/>
            <p:cNvSpPr/>
            <p:nvPr/>
          </p:nvSpPr>
          <p:spPr>
            <a:xfrm>
              <a:off x="5204183" y="2384206"/>
              <a:ext cx="32711" cy="27869"/>
            </a:xfrm>
            <a:custGeom>
              <a:avLst/>
              <a:gdLst/>
              <a:ahLst/>
              <a:cxnLst/>
              <a:rect l="l" t="t" r="r" b="b"/>
              <a:pathLst>
                <a:path w="1054" h="898" extrusionOk="0">
                  <a:moveTo>
                    <a:pt x="234" y="0"/>
                  </a:moveTo>
                  <a:cubicBezTo>
                    <a:pt x="156" y="0"/>
                    <a:pt x="78" y="78"/>
                    <a:pt x="78" y="156"/>
                  </a:cubicBezTo>
                  <a:cubicBezTo>
                    <a:pt x="0" y="313"/>
                    <a:pt x="156" y="566"/>
                    <a:pt x="332" y="644"/>
                  </a:cubicBezTo>
                  <a:lnTo>
                    <a:pt x="566" y="898"/>
                  </a:lnTo>
                  <a:lnTo>
                    <a:pt x="898" y="898"/>
                  </a:lnTo>
                  <a:cubicBezTo>
                    <a:pt x="976" y="800"/>
                    <a:pt x="1054" y="722"/>
                    <a:pt x="1054" y="644"/>
                  </a:cubicBezTo>
                  <a:cubicBezTo>
                    <a:pt x="1054" y="566"/>
                    <a:pt x="1054" y="488"/>
                    <a:pt x="976" y="410"/>
                  </a:cubicBezTo>
                  <a:cubicBezTo>
                    <a:pt x="898" y="313"/>
                    <a:pt x="820" y="313"/>
                    <a:pt x="644" y="235"/>
                  </a:cubicBezTo>
                  <a:cubicBezTo>
                    <a:pt x="566" y="156"/>
                    <a:pt x="410" y="78"/>
                    <a:pt x="332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56"/>
            <p:cNvSpPr/>
            <p:nvPr/>
          </p:nvSpPr>
          <p:spPr>
            <a:xfrm>
              <a:off x="5259891" y="2424179"/>
              <a:ext cx="37583" cy="38173"/>
            </a:xfrm>
            <a:custGeom>
              <a:avLst/>
              <a:gdLst/>
              <a:ahLst/>
              <a:cxnLst/>
              <a:rect l="l" t="t" r="r" b="b"/>
              <a:pathLst>
                <a:path w="1211" h="1230" extrusionOk="0">
                  <a:moveTo>
                    <a:pt x="235" y="0"/>
                  </a:moveTo>
                  <a:cubicBezTo>
                    <a:pt x="156" y="0"/>
                    <a:pt x="0" y="98"/>
                    <a:pt x="0" y="176"/>
                  </a:cubicBezTo>
                  <a:cubicBezTo>
                    <a:pt x="78" y="410"/>
                    <a:pt x="156" y="664"/>
                    <a:pt x="313" y="820"/>
                  </a:cubicBezTo>
                  <a:cubicBezTo>
                    <a:pt x="488" y="1073"/>
                    <a:pt x="644" y="1229"/>
                    <a:pt x="976" y="1229"/>
                  </a:cubicBezTo>
                  <a:cubicBezTo>
                    <a:pt x="1054" y="1229"/>
                    <a:pt x="1210" y="1151"/>
                    <a:pt x="1210" y="976"/>
                  </a:cubicBezTo>
                  <a:cubicBezTo>
                    <a:pt x="1210" y="742"/>
                    <a:pt x="976" y="586"/>
                    <a:pt x="800" y="410"/>
                  </a:cubicBezTo>
                  <a:cubicBezTo>
                    <a:pt x="644" y="254"/>
                    <a:pt x="566" y="98"/>
                    <a:pt x="391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56"/>
            <p:cNvSpPr/>
            <p:nvPr/>
          </p:nvSpPr>
          <p:spPr>
            <a:xfrm>
              <a:off x="3859250" y="2588261"/>
              <a:ext cx="30321" cy="53318"/>
            </a:xfrm>
            <a:custGeom>
              <a:avLst/>
              <a:gdLst/>
              <a:ahLst/>
              <a:cxnLst/>
              <a:rect l="l" t="t" r="r" b="b"/>
              <a:pathLst>
                <a:path w="977" h="1718" extrusionOk="0">
                  <a:moveTo>
                    <a:pt x="645" y="1"/>
                  </a:moveTo>
                  <a:cubicBezTo>
                    <a:pt x="410" y="1"/>
                    <a:pt x="332" y="333"/>
                    <a:pt x="254" y="489"/>
                  </a:cubicBezTo>
                  <a:cubicBezTo>
                    <a:pt x="79" y="820"/>
                    <a:pt x="1" y="1230"/>
                    <a:pt x="79" y="1542"/>
                  </a:cubicBezTo>
                  <a:cubicBezTo>
                    <a:pt x="157" y="1718"/>
                    <a:pt x="254" y="1718"/>
                    <a:pt x="332" y="1718"/>
                  </a:cubicBezTo>
                  <a:lnTo>
                    <a:pt x="488" y="1718"/>
                  </a:lnTo>
                  <a:cubicBezTo>
                    <a:pt x="742" y="1386"/>
                    <a:pt x="820" y="1054"/>
                    <a:pt x="820" y="664"/>
                  </a:cubicBezTo>
                  <a:cubicBezTo>
                    <a:pt x="898" y="489"/>
                    <a:pt x="976" y="79"/>
                    <a:pt x="742" y="1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56"/>
            <p:cNvSpPr/>
            <p:nvPr/>
          </p:nvSpPr>
          <p:spPr>
            <a:xfrm>
              <a:off x="3879237" y="2540436"/>
              <a:ext cx="20607" cy="27869"/>
            </a:xfrm>
            <a:custGeom>
              <a:avLst/>
              <a:gdLst/>
              <a:ahLst/>
              <a:cxnLst/>
              <a:rect l="l" t="t" r="r" b="b"/>
              <a:pathLst>
                <a:path w="664" h="898" extrusionOk="0">
                  <a:moveTo>
                    <a:pt x="410" y="0"/>
                  </a:moveTo>
                  <a:cubicBezTo>
                    <a:pt x="410" y="78"/>
                    <a:pt x="332" y="78"/>
                    <a:pt x="254" y="78"/>
                  </a:cubicBezTo>
                  <a:cubicBezTo>
                    <a:pt x="254" y="156"/>
                    <a:pt x="176" y="156"/>
                    <a:pt x="176" y="254"/>
                  </a:cubicBezTo>
                  <a:cubicBezTo>
                    <a:pt x="1" y="410"/>
                    <a:pt x="1" y="566"/>
                    <a:pt x="98" y="742"/>
                  </a:cubicBezTo>
                  <a:cubicBezTo>
                    <a:pt x="98" y="820"/>
                    <a:pt x="176" y="898"/>
                    <a:pt x="254" y="898"/>
                  </a:cubicBezTo>
                  <a:cubicBezTo>
                    <a:pt x="254" y="898"/>
                    <a:pt x="332" y="898"/>
                    <a:pt x="332" y="820"/>
                  </a:cubicBezTo>
                  <a:cubicBezTo>
                    <a:pt x="488" y="742"/>
                    <a:pt x="586" y="644"/>
                    <a:pt x="586" y="488"/>
                  </a:cubicBezTo>
                  <a:cubicBezTo>
                    <a:pt x="664" y="410"/>
                    <a:pt x="664" y="332"/>
                    <a:pt x="664" y="254"/>
                  </a:cubicBezTo>
                  <a:cubicBezTo>
                    <a:pt x="586" y="156"/>
                    <a:pt x="586" y="78"/>
                    <a:pt x="586" y="78"/>
                  </a:cubicBezTo>
                  <a:cubicBezTo>
                    <a:pt x="586" y="0"/>
                    <a:pt x="488" y="0"/>
                    <a:pt x="488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56"/>
            <p:cNvSpPr/>
            <p:nvPr/>
          </p:nvSpPr>
          <p:spPr>
            <a:xfrm>
              <a:off x="3902234" y="2555581"/>
              <a:ext cx="25480" cy="47856"/>
            </a:xfrm>
            <a:custGeom>
              <a:avLst/>
              <a:gdLst/>
              <a:ahLst/>
              <a:cxnLst/>
              <a:rect l="l" t="t" r="r" b="b"/>
              <a:pathLst>
                <a:path w="821" h="1542" extrusionOk="0">
                  <a:moveTo>
                    <a:pt x="645" y="0"/>
                  </a:moveTo>
                  <a:cubicBezTo>
                    <a:pt x="411" y="78"/>
                    <a:pt x="333" y="332"/>
                    <a:pt x="235" y="488"/>
                  </a:cubicBezTo>
                  <a:cubicBezTo>
                    <a:pt x="79" y="820"/>
                    <a:pt x="1" y="1054"/>
                    <a:pt x="79" y="1307"/>
                  </a:cubicBezTo>
                  <a:cubicBezTo>
                    <a:pt x="79" y="1464"/>
                    <a:pt x="235" y="1542"/>
                    <a:pt x="333" y="1542"/>
                  </a:cubicBezTo>
                  <a:cubicBezTo>
                    <a:pt x="411" y="1542"/>
                    <a:pt x="411" y="1464"/>
                    <a:pt x="489" y="1464"/>
                  </a:cubicBezTo>
                  <a:cubicBezTo>
                    <a:pt x="723" y="1229"/>
                    <a:pt x="723" y="976"/>
                    <a:pt x="820" y="644"/>
                  </a:cubicBezTo>
                  <a:cubicBezTo>
                    <a:pt x="820" y="488"/>
                    <a:pt x="820" y="156"/>
                    <a:pt x="723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56"/>
            <p:cNvSpPr/>
            <p:nvPr/>
          </p:nvSpPr>
          <p:spPr>
            <a:xfrm>
              <a:off x="3993073" y="2371482"/>
              <a:ext cx="30321" cy="35163"/>
            </a:xfrm>
            <a:custGeom>
              <a:avLst/>
              <a:gdLst/>
              <a:ahLst/>
              <a:cxnLst/>
              <a:rect l="l" t="t" r="r" b="b"/>
              <a:pathLst>
                <a:path w="977" h="1133" extrusionOk="0">
                  <a:moveTo>
                    <a:pt x="820" y="1"/>
                  </a:moveTo>
                  <a:cubicBezTo>
                    <a:pt x="723" y="1"/>
                    <a:pt x="723" y="1"/>
                    <a:pt x="645" y="79"/>
                  </a:cubicBezTo>
                  <a:cubicBezTo>
                    <a:pt x="489" y="332"/>
                    <a:pt x="1" y="645"/>
                    <a:pt x="1" y="1054"/>
                  </a:cubicBezTo>
                  <a:cubicBezTo>
                    <a:pt x="1" y="1054"/>
                    <a:pt x="79" y="1132"/>
                    <a:pt x="157" y="1132"/>
                  </a:cubicBezTo>
                  <a:cubicBezTo>
                    <a:pt x="567" y="1054"/>
                    <a:pt x="898" y="566"/>
                    <a:pt x="976" y="157"/>
                  </a:cubicBezTo>
                  <a:cubicBezTo>
                    <a:pt x="976" y="79"/>
                    <a:pt x="898" y="1"/>
                    <a:pt x="820" y="1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56"/>
            <p:cNvSpPr/>
            <p:nvPr/>
          </p:nvSpPr>
          <p:spPr>
            <a:xfrm>
              <a:off x="4005797" y="2949167"/>
              <a:ext cx="63001" cy="43046"/>
            </a:xfrm>
            <a:custGeom>
              <a:avLst/>
              <a:gdLst/>
              <a:ahLst/>
              <a:cxnLst/>
              <a:rect l="l" t="t" r="r" b="b"/>
              <a:pathLst>
                <a:path w="2030" h="1387" extrusionOk="0">
                  <a:moveTo>
                    <a:pt x="157" y="1"/>
                  </a:moveTo>
                  <a:cubicBezTo>
                    <a:pt x="79" y="1"/>
                    <a:pt x="79" y="1"/>
                    <a:pt x="79" y="79"/>
                  </a:cubicBezTo>
                  <a:cubicBezTo>
                    <a:pt x="1" y="411"/>
                    <a:pt x="313" y="645"/>
                    <a:pt x="566" y="898"/>
                  </a:cubicBezTo>
                  <a:cubicBezTo>
                    <a:pt x="976" y="1132"/>
                    <a:pt x="1288" y="1308"/>
                    <a:pt x="1698" y="1386"/>
                  </a:cubicBezTo>
                  <a:lnTo>
                    <a:pt x="1776" y="1386"/>
                  </a:lnTo>
                  <a:cubicBezTo>
                    <a:pt x="1952" y="1386"/>
                    <a:pt x="2030" y="1230"/>
                    <a:pt x="1874" y="1054"/>
                  </a:cubicBezTo>
                  <a:cubicBezTo>
                    <a:pt x="1698" y="820"/>
                    <a:pt x="1386" y="645"/>
                    <a:pt x="1054" y="567"/>
                  </a:cubicBezTo>
                  <a:cubicBezTo>
                    <a:pt x="722" y="411"/>
                    <a:pt x="488" y="254"/>
                    <a:pt x="235" y="1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56"/>
            <p:cNvSpPr/>
            <p:nvPr/>
          </p:nvSpPr>
          <p:spPr>
            <a:xfrm>
              <a:off x="4023363" y="2916487"/>
              <a:ext cx="45435" cy="30290"/>
            </a:xfrm>
            <a:custGeom>
              <a:avLst/>
              <a:gdLst/>
              <a:ahLst/>
              <a:cxnLst/>
              <a:rect l="l" t="t" r="r" b="b"/>
              <a:pathLst>
                <a:path w="1464" h="976" extrusionOk="0">
                  <a:moveTo>
                    <a:pt x="234" y="0"/>
                  </a:moveTo>
                  <a:cubicBezTo>
                    <a:pt x="156" y="0"/>
                    <a:pt x="156" y="0"/>
                    <a:pt x="156" y="78"/>
                  </a:cubicBezTo>
                  <a:cubicBezTo>
                    <a:pt x="0" y="234"/>
                    <a:pt x="234" y="488"/>
                    <a:pt x="410" y="644"/>
                  </a:cubicBezTo>
                  <a:cubicBezTo>
                    <a:pt x="644" y="820"/>
                    <a:pt x="898" y="976"/>
                    <a:pt x="1132" y="976"/>
                  </a:cubicBezTo>
                  <a:lnTo>
                    <a:pt x="1210" y="976"/>
                  </a:lnTo>
                  <a:cubicBezTo>
                    <a:pt x="1308" y="976"/>
                    <a:pt x="1464" y="898"/>
                    <a:pt x="1386" y="722"/>
                  </a:cubicBezTo>
                  <a:cubicBezTo>
                    <a:pt x="1308" y="488"/>
                    <a:pt x="1054" y="410"/>
                    <a:pt x="820" y="234"/>
                  </a:cubicBezTo>
                  <a:cubicBezTo>
                    <a:pt x="722" y="234"/>
                    <a:pt x="644" y="156"/>
                    <a:pt x="488" y="78"/>
                  </a:cubicBezTo>
                  <a:cubicBezTo>
                    <a:pt x="488" y="78"/>
                    <a:pt x="332" y="0"/>
                    <a:pt x="234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56"/>
            <p:cNvSpPr/>
            <p:nvPr/>
          </p:nvSpPr>
          <p:spPr>
            <a:xfrm>
              <a:off x="4106320" y="2709391"/>
              <a:ext cx="18187" cy="10304"/>
            </a:xfrm>
            <a:custGeom>
              <a:avLst/>
              <a:gdLst/>
              <a:ahLst/>
              <a:cxnLst/>
              <a:rect l="l" t="t" r="r" b="b"/>
              <a:pathLst>
                <a:path w="586" h="332" extrusionOk="0">
                  <a:moveTo>
                    <a:pt x="488" y="0"/>
                  </a:moveTo>
                  <a:cubicBezTo>
                    <a:pt x="254" y="0"/>
                    <a:pt x="98" y="78"/>
                    <a:pt x="0" y="176"/>
                  </a:cubicBezTo>
                  <a:cubicBezTo>
                    <a:pt x="176" y="254"/>
                    <a:pt x="254" y="332"/>
                    <a:pt x="410" y="332"/>
                  </a:cubicBezTo>
                  <a:cubicBezTo>
                    <a:pt x="488" y="332"/>
                    <a:pt x="586" y="176"/>
                    <a:pt x="586" y="78"/>
                  </a:cubicBezTo>
                  <a:cubicBezTo>
                    <a:pt x="586" y="78"/>
                    <a:pt x="586" y="0"/>
                    <a:pt x="488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56"/>
            <p:cNvSpPr/>
            <p:nvPr/>
          </p:nvSpPr>
          <p:spPr>
            <a:xfrm>
              <a:off x="4083913" y="2686984"/>
              <a:ext cx="37583" cy="27869"/>
            </a:xfrm>
            <a:custGeom>
              <a:avLst/>
              <a:gdLst/>
              <a:ahLst/>
              <a:cxnLst/>
              <a:rect l="l" t="t" r="r" b="b"/>
              <a:pathLst>
                <a:path w="1211" h="898" extrusionOk="0">
                  <a:moveTo>
                    <a:pt x="157" y="0"/>
                  </a:moveTo>
                  <a:cubicBezTo>
                    <a:pt x="79" y="0"/>
                    <a:pt x="1" y="78"/>
                    <a:pt x="79" y="78"/>
                  </a:cubicBezTo>
                  <a:cubicBezTo>
                    <a:pt x="235" y="312"/>
                    <a:pt x="410" y="488"/>
                    <a:pt x="566" y="722"/>
                  </a:cubicBezTo>
                  <a:cubicBezTo>
                    <a:pt x="566" y="800"/>
                    <a:pt x="644" y="898"/>
                    <a:pt x="722" y="898"/>
                  </a:cubicBezTo>
                  <a:cubicBezTo>
                    <a:pt x="820" y="800"/>
                    <a:pt x="976" y="722"/>
                    <a:pt x="1210" y="722"/>
                  </a:cubicBezTo>
                  <a:cubicBezTo>
                    <a:pt x="1210" y="488"/>
                    <a:pt x="1054" y="312"/>
                    <a:pt x="820" y="234"/>
                  </a:cubicBezTo>
                  <a:cubicBezTo>
                    <a:pt x="644" y="156"/>
                    <a:pt x="410" y="78"/>
                    <a:pt x="157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56"/>
            <p:cNvSpPr/>
            <p:nvPr/>
          </p:nvSpPr>
          <p:spPr>
            <a:xfrm>
              <a:off x="4134189" y="2706970"/>
              <a:ext cx="38173" cy="35132"/>
            </a:xfrm>
            <a:custGeom>
              <a:avLst/>
              <a:gdLst/>
              <a:ahLst/>
              <a:cxnLst/>
              <a:rect l="l" t="t" r="r" b="b"/>
              <a:pathLst>
                <a:path w="1230" h="1132" extrusionOk="0">
                  <a:moveTo>
                    <a:pt x="78" y="0"/>
                  </a:moveTo>
                  <a:cubicBezTo>
                    <a:pt x="78" y="78"/>
                    <a:pt x="0" y="78"/>
                    <a:pt x="0" y="156"/>
                  </a:cubicBezTo>
                  <a:cubicBezTo>
                    <a:pt x="0" y="410"/>
                    <a:pt x="176" y="644"/>
                    <a:pt x="254" y="820"/>
                  </a:cubicBezTo>
                  <a:cubicBezTo>
                    <a:pt x="410" y="976"/>
                    <a:pt x="566" y="1132"/>
                    <a:pt x="741" y="1132"/>
                  </a:cubicBezTo>
                  <a:cubicBezTo>
                    <a:pt x="819" y="1132"/>
                    <a:pt x="898" y="1054"/>
                    <a:pt x="976" y="1054"/>
                  </a:cubicBezTo>
                  <a:cubicBezTo>
                    <a:pt x="1229" y="898"/>
                    <a:pt x="1054" y="566"/>
                    <a:pt x="898" y="488"/>
                  </a:cubicBezTo>
                  <a:cubicBezTo>
                    <a:pt x="819" y="410"/>
                    <a:pt x="741" y="332"/>
                    <a:pt x="566" y="254"/>
                  </a:cubicBezTo>
                  <a:cubicBezTo>
                    <a:pt x="566" y="254"/>
                    <a:pt x="488" y="156"/>
                    <a:pt x="410" y="78"/>
                  </a:cubicBezTo>
                  <a:cubicBezTo>
                    <a:pt x="332" y="78"/>
                    <a:pt x="176" y="0"/>
                    <a:pt x="78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56"/>
            <p:cNvSpPr/>
            <p:nvPr/>
          </p:nvSpPr>
          <p:spPr>
            <a:xfrm>
              <a:off x="4136610" y="2706970"/>
              <a:ext cx="10304" cy="2452"/>
            </a:xfrm>
            <a:custGeom>
              <a:avLst/>
              <a:gdLst/>
              <a:ahLst/>
              <a:cxnLst/>
              <a:rect l="l" t="t" r="r" b="b"/>
              <a:pathLst>
                <a:path w="332" h="79" extrusionOk="0">
                  <a:moveTo>
                    <a:pt x="0" y="0"/>
                  </a:moveTo>
                  <a:cubicBezTo>
                    <a:pt x="98" y="0"/>
                    <a:pt x="254" y="78"/>
                    <a:pt x="332" y="78"/>
                  </a:cubicBezTo>
                  <a:cubicBezTo>
                    <a:pt x="254" y="0"/>
                    <a:pt x="254" y="0"/>
                    <a:pt x="176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56"/>
            <p:cNvSpPr/>
            <p:nvPr/>
          </p:nvSpPr>
          <p:spPr>
            <a:xfrm>
              <a:off x="4159607" y="3009717"/>
              <a:ext cx="101143" cy="55739"/>
            </a:xfrm>
            <a:custGeom>
              <a:avLst/>
              <a:gdLst/>
              <a:ahLst/>
              <a:cxnLst/>
              <a:rect l="l" t="t" r="r" b="b"/>
              <a:pathLst>
                <a:path w="3259" h="1796" extrusionOk="0">
                  <a:moveTo>
                    <a:pt x="157" y="1"/>
                  </a:moveTo>
                  <a:cubicBezTo>
                    <a:pt x="79" y="1"/>
                    <a:pt x="79" y="79"/>
                    <a:pt x="0" y="157"/>
                  </a:cubicBezTo>
                  <a:cubicBezTo>
                    <a:pt x="0" y="255"/>
                    <a:pt x="0" y="333"/>
                    <a:pt x="79" y="333"/>
                  </a:cubicBezTo>
                  <a:cubicBezTo>
                    <a:pt x="488" y="977"/>
                    <a:pt x="1620" y="1796"/>
                    <a:pt x="2596" y="1796"/>
                  </a:cubicBezTo>
                  <a:cubicBezTo>
                    <a:pt x="2771" y="1796"/>
                    <a:pt x="3005" y="1796"/>
                    <a:pt x="3161" y="1620"/>
                  </a:cubicBezTo>
                  <a:cubicBezTo>
                    <a:pt x="3259" y="1620"/>
                    <a:pt x="3259" y="1464"/>
                    <a:pt x="3161" y="1386"/>
                  </a:cubicBezTo>
                  <a:cubicBezTo>
                    <a:pt x="2518" y="977"/>
                    <a:pt x="1698" y="820"/>
                    <a:pt x="1054" y="489"/>
                  </a:cubicBezTo>
                  <a:cubicBezTo>
                    <a:pt x="976" y="411"/>
                    <a:pt x="488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56"/>
            <p:cNvSpPr/>
            <p:nvPr/>
          </p:nvSpPr>
          <p:spPr>
            <a:xfrm>
              <a:off x="4172331" y="2964312"/>
              <a:ext cx="108405" cy="55739"/>
            </a:xfrm>
            <a:custGeom>
              <a:avLst/>
              <a:gdLst/>
              <a:ahLst/>
              <a:cxnLst/>
              <a:rect l="l" t="t" r="r" b="b"/>
              <a:pathLst>
                <a:path w="3493" h="1796" extrusionOk="0">
                  <a:moveTo>
                    <a:pt x="78" y="1"/>
                  </a:moveTo>
                  <a:cubicBezTo>
                    <a:pt x="0" y="1"/>
                    <a:pt x="0" y="79"/>
                    <a:pt x="0" y="79"/>
                  </a:cubicBezTo>
                  <a:cubicBezTo>
                    <a:pt x="566" y="566"/>
                    <a:pt x="1054" y="1054"/>
                    <a:pt x="1698" y="1386"/>
                  </a:cubicBezTo>
                  <a:cubicBezTo>
                    <a:pt x="1951" y="1542"/>
                    <a:pt x="2439" y="1796"/>
                    <a:pt x="2849" y="1796"/>
                  </a:cubicBezTo>
                  <a:cubicBezTo>
                    <a:pt x="3083" y="1796"/>
                    <a:pt x="3239" y="1718"/>
                    <a:pt x="3337" y="1464"/>
                  </a:cubicBezTo>
                  <a:cubicBezTo>
                    <a:pt x="3493" y="976"/>
                    <a:pt x="2595" y="1054"/>
                    <a:pt x="2264" y="976"/>
                  </a:cubicBezTo>
                  <a:cubicBezTo>
                    <a:pt x="1542" y="742"/>
                    <a:pt x="800" y="332"/>
                    <a:pt x="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56"/>
            <p:cNvSpPr/>
            <p:nvPr/>
          </p:nvSpPr>
          <p:spPr>
            <a:xfrm>
              <a:off x="4200170" y="2916487"/>
              <a:ext cx="93291" cy="47856"/>
            </a:xfrm>
            <a:custGeom>
              <a:avLst/>
              <a:gdLst/>
              <a:ahLst/>
              <a:cxnLst/>
              <a:rect l="l" t="t" r="r" b="b"/>
              <a:pathLst>
                <a:path w="3006" h="1542" extrusionOk="0">
                  <a:moveTo>
                    <a:pt x="235" y="0"/>
                  </a:moveTo>
                  <a:cubicBezTo>
                    <a:pt x="79" y="0"/>
                    <a:pt x="1" y="234"/>
                    <a:pt x="79" y="332"/>
                  </a:cubicBezTo>
                  <a:cubicBezTo>
                    <a:pt x="489" y="722"/>
                    <a:pt x="976" y="976"/>
                    <a:pt x="1464" y="1210"/>
                  </a:cubicBezTo>
                  <a:cubicBezTo>
                    <a:pt x="1776" y="1385"/>
                    <a:pt x="2108" y="1542"/>
                    <a:pt x="2440" y="1542"/>
                  </a:cubicBezTo>
                  <a:cubicBezTo>
                    <a:pt x="2596" y="1542"/>
                    <a:pt x="2674" y="1542"/>
                    <a:pt x="2830" y="1464"/>
                  </a:cubicBezTo>
                  <a:cubicBezTo>
                    <a:pt x="3006" y="1464"/>
                    <a:pt x="3006" y="1210"/>
                    <a:pt x="2830" y="1054"/>
                  </a:cubicBezTo>
                  <a:cubicBezTo>
                    <a:pt x="2440" y="820"/>
                    <a:pt x="1952" y="722"/>
                    <a:pt x="1464" y="488"/>
                  </a:cubicBezTo>
                  <a:cubicBezTo>
                    <a:pt x="1054" y="332"/>
                    <a:pt x="645" y="78"/>
                    <a:pt x="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56"/>
            <p:cNvSpPr/>
            <p:nvPr/>
          </p:nvSpPr>
          <p:spPr>
            <a:xfrm>
              <a:off x="4230460" y="2866211"/>
              <a:ext cx="98133" cy="50308"/>
            </a:xfrm>
            <a:custGeom>
              <a:avLst/>
              <a:gdLst/>
              <a:ahLst/>
              <a:cxnLst/>
              <a:rect l="l" t="t" r="r" b="b"/>
              <a:pathLst>
                <a:path w="3162" h="1621" extrusionOk="0">
                  <a:moveTo>
                    <a:pt x="156" y="1"/>
                  </a:moveTo>
                  <a:cubicBezTo>
                    <a:pt x="78" y="1"/>
                    <a:pt x="0" y="79"/>
                    <a:pt x="0" y="235"/>
                  </a:cubicBezTo>
                  <a:cubicBezTo>
                    <a:pt x="235" y="645"/>
                    <a:pt x="878" y="976"/>
                    <a:pt x="1288" y="1132"/>
                  </a:cubicBezTo>
                  <a:cubicBezTo>
                    <a:pt x="1620" y="1366"/>
                    <a:pt x="2108" y="1620"/>
                    <a:pt x="2595" y="1620"/>
                  </a:cubicBezTo>
                  <a:lnTo>
                    <a:pt x="2830" y="1620"/>
                  </a:lnTo>
                  <a:cubicBezTo>
                    <a:pt x="2927" y="1542"/>
                    <a:pt x="3005" y="1464"/>
                    <a:pt x="3005" y="1366"/>
                  </a:cubicBezTo>
                  <a:cubicBezTo>
                    <a:pt x="3161" y="801"/>
                    <a:pt x="2342" y="801"/>
                    <a:pt x="2030" y="723"/>
                  </a:cubicBezTo>
                  <a:cubicBezTo>
                    <a:pt x="1620" y="645"/>
                    <a:pt x="1288" y="488"/>
                    <a:pt x="976" y="313"/>
                  </a:cubicBezTo>
                  <a:cubicBezTo>
                    <a:pt x="722" y="235"/>
                    <a:pt x="488" y="79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56"/>
            <p:cNvSpPr/>
            <p:nvPr/>
          </p:nvSpPr>
          <p:spPr>
            <a:xfrm>
              <a:off x="4255288" y="2828069"/>
              <a:ext cx="81157" cy="50277"/>
            </a:xfrm>
            <a:custGeom>
              <a:avLst/>
              <a:gdLst/>
              <a:ahLst/>
              <a:cxnLst/>
              <a:rect l="l" t="t" r="r" b="b"/>
              <a:pathLst>
                <a:path w="2615" h="1620" extrusionOk="0">
                  <a:moveTo>
                    <a:pt x="254" y="0"/>
                  </a:moveTo>
                  <a:cubicBezTo>
                    <a:pt x="0" y="410"/>
                    <a:pt x="742" y="820"/>
                    <a:pt x="976" y="976"/>
                  </a:cubicBezTo>
                  <a:cubicBezTo>
                    <a:pt x="1386" y="1308"/>
                    <a:pt x="1795" y="1620"/>
                    <a:pt x="2283" y="1620"/>
                  </a:cubicBezTo>
                  <a:lnTo>
                    <a:pt x="2439" y="1620"/>
                  </a:lnTo>
                  <a:cubicBezTo>
                    <a:pt x="2615" y="1542"/>
                    <a:pt x="2615" y="1386"/>
                    <a:pt x="2517" y="1230"/>
                  </a:cubicBezTo>
                  <a:cubicBezTo>
                    <a:pt x="2517" y="1132"/>
                    <a:pt x="2517" y="1132"/>
                    <a:pt x="2439" y="1054"/>
                  </a:cubicBezTo>
                  <a:cubicBezTo>
                    <a:pt x="2361" y="976"/>
                    <a:pt x="2283" y="976"/>
                    <a:pt x="2205" y="898"/>
                  </a:cubicBezTo>
                  <a:cubicBezTo>
                    <a:pt x="1952" y="742"/>
                    <a:pt x="1717" y="644"/>
                    <a:pt x="1464" y="566"/>
                  </a:cubicBezTo>
                  <a:cubicBezTo>
                    <a:pt x="1230" y="410"/>
                    <a:pt x="976" y="332"/>
                    <a:pt x="820" y="157"/>
                  </a:cubicBezTo>
                  <a:cubicBezTo>
                    <a:pt x="664" y="78"/>
                    <a:pt x="488" y="0"/>
                    <a:pt x="3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56"/>
            <p:cNvSpPr/>
            <p:nvPr/>
          </p:nvSpPr>
          <p:spPr>
            <a:xfrm>
              <a:off x="5029766" y="2704549"/>
              <a:ext cx="90870" cy="37552"/>
            </a:xfrm>
            <a:custGeom>
              <a:avLst/>
              <a:gdLst/>
              <a:ahLst/>
              <a:cxnLst/>
              <a:rect l="l" t="t" r="r" b="b"/>
              <a:pathLst>
                <a:path w="2928" h="1210" extrusionOk="0">
                  <a:moveTo>
                    <a:pt x="2440" y="0"/>
                  </a:moveTo>
                  <a:cubicBezTo>
                    <a:pt x="1952" y="0"/>
                    <a:pt x="1562" y="234"/>
                    <a:pt x="1230" y="410"/>
                  </a:cubicBezTo>
                  <a:cubicBezTo>
                    <a:pt x="977" y="488"/>
                    <a:pt x="742" y="566"/>
                    <a:pt x="489" y="644"/>
                  </a:cubicBezTo>
                  <a:cubicBezTo>
                    <a:pt x="333" y="644"/>
                    <a:pt x="177" y="644"/>
                    <a:pt x="98" y="722"/>
                  </a:cubicBezTo>
                  <a:lnTo>
                    <a:pt x="1" y="820"/>
                  </a:lnTo>
                  <a:cubicBezTo>
                    <a:pt x="98" y="1132"/>
                    <a:pt x="333" y="1210"/>
                    <a:pt x="664" y="1210"/>
                  </a:cubicBezTo>
                  <a:cubicBezTo>
                    <a:pt x="977" y="1210"/>
                    <a:pt x="1386" y="1054"/>
                    <a:pt x="1562" y="976"/>
                  </a:cubicBezTo>
                  <a:cubicBezTo>
                    <a:pt x="1874" y="898"/>
                    <a:pt x="2928" y="722"/>
                    <a:pt x="2694" y="156"/>
                  </a:cubicBezTo>
                  <a:cubicBezTo>
                    <a:pt x="2694" y="78"/>
                    <a:pt x="2537" y="0"/>
                    <a:pt x="24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56"/>
            <p:cNvSpPr/>
            <p:nvPr/>
          </p:nvSpPr>
          <p:spPr>
            <a:xfrm>
              <a:off x="5032808" y="2760257"/>
              <a:ext cx="102974" cy="24859"/>
            </a:xfrm>
            <a:custGeom>
              <a:avLst/>
              <a:gdLst/>
              <a:ahLst/>
              <a:cxnLst/>
              <a:rect l="l" t="t" r="r" b="b"/>
              <a:pathLst>
                <a:path w="3318" h="801" extrusionOk="0">
                  <a:moveTo>
                    <a:pt x="313" y="0"/>
                  </a:moveTo>
                  <a:cubicBezTo>
                    <a:pt x="79" y="0"/>
                    <a:pt x="0" y="312"/>
                    <a:pt x="235" y="390"/>
                  </a:cubicBezTo>
                  <a:cubicBezTo>
                    <a:pt x="722" y="722"/>
                    <a:pt x="1366" y="800"/>
                    <a:pt x="1952" y="800"/>
                  </a:cubicBezTo>
                  <a:lnTo>
                    <a:pt x="2030" y="800"/>
                  </a:lnTo>
                  <a:cubicBezTo>
                    <a:pt x="2439" y="722"/>
                    <a:pt x="3161" y="800"/>
                    <a:pt x="3317" y="234"/>
                  </a:cubicBezTo>
                  <a:cubicBezTo>
                    <a:pt x="3317" y="156"/>
                    <a:pt x="3317" y="78"/>
                    <a:pt x="3239" y="78"/>
                  </a:cubicBezTo>
                  <a:cubicBezTo>
                    <a:pt x="3083" y="0"/>
                    <a:pt x="3005" y="0"/>
                    <a:pt x="2830" y="0"/>
                  </a:cubicBezTo>
                  <a:cubicBezTo>
                    <a:pt x="2517" y="0"/>
                    <a:pt x="2186" y="78"/>
                    <a:pt x="1952" y="78"/>
                  </a:cubicBezTo>
                  <a:lnTo>
                    <a:pt x="1776" y="78"/>
                  </a:lnTo>
                  <a:cubicBezTo>
                    <a:pt x="1620" y="78"/>
                    <a:pt x="1366" y="78"/>
                    <a:pt x="11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56"/>
            <p:cNvSpPr/>
            <p:nvPr/>
          </p:nvSpPr>
          <p:spPr>
            <a:xfrm>
              <a:off x="5029766" y="2823227"/>
              <a:ext cx="101174" cy="24859"/>
            </a:xfrm>
            <a:custGeom>
              <a:avLst/>
              <a:gdLst/>
              <a:ahLst/>
              <a:cxnLst/>
              <a:rect l="l" t="t" r="r" b="b"/>
              <a:pathLst>
                <a:path w="3260" h="801" extrusionOk="0">
                  <a:moveTo>
                    <a:pt x="333" y="0"/>
                  </a:moveTo>
                  <a:cubicBezTo>
                    <a:pt x="177" y="0"/>
                    <a:pt x="1" y="156"/>
                    <a:pt x="177" y="313"/>
                  </a:cubicBezTo>
                  <a:cubicBezTo>
                    <a:pt x="489" y="722"/>
                    <a:pt x="1152" y="722"/>
                    <a:pt x="1562" y="722"/>
                  </a:cubicBezTo>
                  <a:cubicBezTo>
                    <a:pt x="1796" y="722"/>
                    <a:pt x="2050" y="800"/>
                    <a:pt x="2284" y="800"/>
                  </a:cubicBezTo>
                  <a:cubicBezTo>
                    <a:pt x="2615" y="800"/>
                    <a:pt x="2928" y="722"/>
                    <a:pt x="3181" y="566"/>
                  </a:cubicBezTo>
                  <a:cubicBezTo>
                    <a:pt x="3259" y="488"/>
                    <a:pt x="3259" y="313"/>
                    <a:pt x="3181" y="234"/>
                  </a:cubicBezTo>
                  <a:cubicBezTo>
                    <a:pt x="2928" y="78"/>
                    <a:pt x="2772" y="0"/>
                    <a:pt x="2440" y="0"/>
                  </a:cubicBezTo>
                  <a:cubicBezTo>
                    <a:pt x="2284" y="0"/>
                    <a:pt x="2050" y="78"/>
                    <a:pt x="1874" y="78"/>
                  </a:cubicBezTo>
                  <a:lnTo>
                    <a:pt x="1386" y="78"/>
                  </a:lnTo>
                  <a:cubicBezTo>
                    <a:pt x="1074" y="78"/>
                    <a:pt x="742" y="78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56"/>
            <p:cNvSpPr/>
            <p:nvPr/>
          </p:nvSpPr>
          <p:spPr>
            <a:xfrm>
              <a:off x="5014652" y="2883777"/>
              <a:ext cx="101143" cy="27900"/>
            </a:xfrm>
            <a:custGeom>
              <a:avLst/>
              <a:gdLst/>
              <a:ahLst/>
              <a:cxnLst/>
              <a:rect l="l" t="t" r="r" b="b"/>
              <a:pathLst>
                <a:path w="3259" h="899" extrusionOk="0">
                  <a:moveTo>
                    <a:pt x="98" y="1"/>
                  </a:moveTo>
                  <a:cubicBezTo>
                    <a:pt x="0" y="1"/>
                    <a:pt x="0" y="235"/>
                    <a:pt x="98" y="235"/>
                  </a:cubicBezTo>
                  <a:cubicBezTo>
                    <a:pt x="585" y="488"/>
                    <a:pt x="1151" y="644"/>
                    <a:pt x="1717" y="722"/>
                  </a:cubicBezTo>
                  <a:cubicBezTo>
                    <a:pt x="1951" y="800"/>
                    <a:pt x="2283" y="898"/>
                    <a:pt x="2537" y="898"/>
                  </a:cubicBezTo>
                  <a:cubicBezTo>
                    <a:pt x="2771" y="898"/>
                    <a:pt x="2927" y="800"/>
                    <a:pt x="3102" y="722"/>
                  </a:cubicBezTo>
                  <a:cubicBezTo>
                    <a:pt x="3259" y="644"/>
                    <a:pt x="3259" y="488"/>
                    <a:pt x="3102" y="410"/>
                  </a:cubicBezTo>
                  <a:cubicBezTo>
                    <a:pt x="2693" y="79"/>
                    <a:pt x="2049" y="157"/>
                    <a:pt x="1639" y="79"/>
                  </a:cubicBezTo>
                  <a:cubicBezTo>
                    <a:pt x="1229" y="79"/>
                    <a:pt x="898" y="1"/>
                    <a:pt x="4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56"/>
            <p:cNvSpPr/>
            <p:nvPr/>
          </p:nvSpPr>
          <p:spPr>
            <a:xfrm>
              <a:off x="5002518" y="2929181"/>
              <a:ext cx="65453" cy="22438"/>
            </a:xfrm>
            <a:custGeom>
              <a:avLst/>
              <a:gdLst/>
              <a:ahLst/>
              <a:cxnLst/>
              <a:rect l="l" t="t" r="r" b="b"/>
              <a:pathLst>
                <a:path w="2109" h="723" extrusionOk="0">
                  <a:moveTo>
                    <a:pt x="235" y="1"/>
                  </a:moveTo>
                  <a:cubicBezTo>
                    <a:pt x="79" y="1"/>
                    <a:pt x="1" y="157"/>
                    <a:pt x="79" y="235"/>
                  </a:cubicBezTo>
                  <a:cubicBezTo>
                    <a:pt x="313" y="489"/>
                    <a:pt x="723" y="567"/>
                    <a:pt x="1055" y="645"/>
                  </a:cubicBezTo>
                  <a:cubicBezTo>
                    <a:pt x="1211" y="723"/>
                    <a:pt x="1367" y="723"/>
                    <a:pt x="1542" y="723"/>
                  </a:cubicBezTo>
                  <a:cubicBezTo>
                    <a:pt x="1698" y="723"/>
                    <a:pt x="1855" y="723"/>
                    <a:pt x="2030" y="645"/>
                  </a:cubicBezTo>
                  <a:cubicBezTo>
                    <a:pt x="2108" y="567"/>
                    <a:pt x="2108" y="411"/>
                    <a:pt x="2030" y="313"/>
                  </a:cubicBezTo>
                  <a:cubicBezTo>
                    <a:pt x="1776" y="79"/>
                    <a:pt x="1464" y="157"/>
                    <a:pt x="1211" y="79"/>
                  </a:cubicBezTo>
                  <a:cubicBezTo>
                    <a:pt x="879" y="79"/>
                    <a:pt x="645" y="1"/>
                    <a:pt x="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56"/>
            <p:cNvSpPr/>
            <p:nvPr/>
          </p:nvSpPr>
          <p:spPr>
            <a:xfrm>
              <a:off x="4386690" y="1004173"/>
              <a:ext cx="32742" cy="60580"/>
            </a:xfrm>
            <a:custGeom>
              <a:avLst/>
              <a:gdLst/>
              <a:ahLst/>
              <a:cxnLst/>
              <a:rect l="l" t="t" r="r" b="b"/>
              <a:pathLst>
                <a:path w="1055" h="1952" extrusionOk="0">
                  <a:moveTo>
                    <a:pt x="644" y="0"/>
                  </a:moveTo>
                  <a:cubicBezTo>
                    <a:pt x="566" y="0"/>
                    <a:pt x="488" y="78"/>
                    <a:pt x="488" y="156"/>
                  </a:cubicBezTo>
                  <a:cubicBezTo>
                    <a:pt x="157" y="644"/>
                    <a:pt x="0" y="1366"/>
                    <a:pt x="78" y="1951"/>
                  </a:cubicBezTo>
                  <a:lnTo>
                    <a:pt x="157" y="1951"/>
                  </a:lnTo>
                  <a:cubicBezTo>
                    <a:pt x="566" y="1542"/>
                    <a:pt x="1054" y="800"/>
                    <a:pt x="820" y="156"/>
                  </a:cubicBezTo>
                  <a:cubicBezTo>
                    <a:pt x="820" y="78"/>
                    <a:pt x="722" y="0"/>
                    <a:pt x="644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56"/>
            <p:cNvSpPr/>
            <p:nvPr/>
          </p:nvSpPr>
          <p:spPr>
            <a:xfrm>
              <a:off x="4409097" y="961158"/>
              <a:ext cx="23028" cy="32742"/>
            </a:xfrm>
            <a:custGeom>
              <a:avLst/>
              <a:gdLst/>
              <a:ahLst/>
              <a:cxnLst/>
              <a:rect l="l" t="t" r="r" b="b"/>
              <a:pathLst>
                <a:path w="742" h="1055" extrusionOk="0">
                  <a:moveTo>
                    <a:pt x="488" y="1"/>
                  </a:moveTo>
                  <a:cubicBezTo>
                    <a:pt x="410" y="1"/>
                    <a:pt x="332" y="1"/>
                    <a:pt x="254" y="79"/>
                  </a:cubicBezTo>
                  <a:cubicBezTo>
                    <a:pt x="98" y="235"/>
                    <a:pt x="0" y="567"/>
                    <a:pt x="0" y="801"/>
                  </a:cubicBezTo>
                  <a:cubicBezTo>
                    <a:pt x="0" y="899"/>
                    <a:pt x="98" y="977"/>
                    <a:pt x="176" y="1055"/>
                  </a:cubicBezTo>
                  <a:lnTo>
                    <a:pt x="254" y="1055"/>
                  </a:lnTo>
                  <a:cubicBezTo>
                    <a:pt x="488" y="1055"/>
                    <a:pt x="742" y="489"/>
                    <a:pt x="742" y="235"/>
                  </a:cubicBezTo>
                  <a:cubicBezTo>
                    <a:pt x="742" y="79"/>
                    <a:pt x="586" y="1"/>
                    <a:pt x="488" y="1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56"/>
            <p:cNvSpPr/>
            <p:nvPr/>
          </p:nvSpPr>
          <p:spPr>
            <a:xfrm>
              <a:off x="4429673" y="996290"/>
              <a:ext cx="20018" cy="32742"/>
            </a:xfrm>
            <a:custGeom>
              <a:avLst/>
              <a:gdLst/>
              <a:ahLst/>
              <a:cxnLst/>
              <a:rect l="l" t="t" r="r" b="b"/>
              <a:pathLst>
                <a:path w="645" h="1055" extrusionOk="0">
                  <a:moveTo>
                    <a:pt x="489" y="1"/>
                  </a:moveTo>
                  <a:cubicBezTo>
                    <a:pt x="410" y="1"/>
                    <a:pt x="410" y="1"/>
                    <a:pt x="410" y="79"/>
                  </a:cubicBezTo>
                  <a:cubicBezTo>
                    <a:pt x="157" y="157"/>
                    <a:pt x="79" y="332"/>
                    <a:pt x="79" y="488"/>
                  </a:cubicBezTo>
                  <a:cubicBezTo>
                    <a:pt x="1" y="566"/>
                    <a:pt x="1" y="645"/>
                    <a:pt x="79" y="742"/>
                  </a:cubicBezTo>
                  <a:cubicBezTo>
                    <a:pt x="79" y="898"/>
                    <a:pt x="79" y="898"/>
                    <a:pt x="157" y="976"/>
                  </a:cubicBezTo>
                  <a:cubicBezTo>
                    <a:pt x="157" y="1054"/>
                    <a:pt x="157" y="1054"/>
                    <a:pt x="235" y="1054"/>
                  </a:cubicBezTo>
                  <a:cubicBezTo>
                    <a:pt x="235" y="1054"/>
                    <a:pt x="313" y="1054"/>
                    <a:pt x="313" y="976"/>
                  </a:cubicBezTo>
                  <a:lnTo>
                    <a:pt x="410" y="898"/>
                  </a:lnTo>
                  <a:cubicBezTo>
                    <a:pt x="489" y="820"/>
                    <a:pt x="489" y="742"/>
                    <a:pt x="567" y="645"/>
                  </a:cubicBezTo>
                  <a:cubicBezTo>
                    <a:pt x="645" y="566"/>
                    <a:pt x="645" y="410"/>
                    <a:pt x="645" y="254"/>
                  </a:cubicBezTo>
                  <a:cubicBezTo>
                    <a:pt x="645" y="79"/>
                    <a:pt x="567" y="1"/>
                    <a:pt x="489" y="1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56"/>
            <p:cNvSpPr/>
            <p:nvPr/>
          </p:nvSpPr>
          <p:spPr>
            <a:xfrm>
              <a:off x="5271994" y="3072718"/>
              <a:ext cx="38173" cy="121130"/>
            </a:xfrm>
            <a:custGeom>
              <a:avLst/>
              <a:gdLst/>
              <a:ahLst/>
              <a:cxnLst/>
              <a:rect l="l" t="t" r="r" b="b"/>
              <a:pathLst>
                <a:path w="1230" h="3903" extrusionOk="0">
                  <a:moveTo>
                    <a:pt x="332" y="0"/>
                  </a:moveTo>
                  <a:cubicBezTo>
                    <a:pt x="1" y="488"/>
                    <a:pt x="176" y="1151"/>
                    <a:pt x="176" y="1639"/>
                  </a:cubicBezTo>
                  <a:cubicBezTo>
                    <a:pt x="332" y="2361"/>
                    <a:pt x="410" y="3103"/>
                    <a:pt x="664" y="3746"/>
                  </a:cubicBezTo>
                  <a:cubicBezTo>
                    <a:pt x="664" y="3824"/>
                    <a:pt x="742" y="3902"/>
                    <a:pt x="820" y="3902"/>
                  </a:cubicBezTo>
                  <a:cubicBezTo>
                    <a:pt x="898" y="3902"/>
                    <a:pt x="976" y="3824"/>
                    <a:pt x="976" y="3746"/>
                  </a:cubicBezTo>
                  <a:cubicBezTo>
                    <a:pt x="1230" y="3181"/>
                    <a:pt x="1074" y="2517"/>
                    <a:pt x="976" y="1951"/>
                  </a:cubicBezTo>
                  <a:cubicBezTo>
                    <a:pt x="820" y="1307"/>
                    <a:pt x="742" y="566"/>
                    <a:pt x="488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56"/>
            <p:cNvSpPr/>
            <p:nvPr/>
          </p:nvSpPr>
          <p:spPr>
            <a:xfrm>
              <a:off x="5224169" y="3115701"/>
              <a:ext cx="25449" cy="73305"/>
            </a:xfrm>
            <a:custGeom>
              <a:avLst/>
              <a:gdLst/>
              <a:ahLst/>
              <a:cxnLst/>
              <a:rect l="l" t="t" r="r" b="b"/>
              <a:pathLst>
                <a:path w="820" h="2362" extrusionOk="0">
                  <a:moveTo>
                    <a:pt x="410" y="0"/>
                  </a:moveTo>
                  <a:cubicBezTo>
                    <a:pt x="332" y="0"/>
                    <a:pt x="332" y="79"/>
                    <a:pt x="332" y="79"/>
                  </a:cubicBezTo>
                  <a:cubicBezTo>
                    <a:pt x="78" y="820"/>
                    <a:pt x="0" y="1542"/>
                    <a:pt x="176" y="2205"/>
                  </a:cubicBezTo>
                  <a:cubicBezTo>
                    <a:pt x="254" y="2361"/>
                    <a:pt x="332" y="2361"/>
                    <a:pt x="410" y="2361"/>
                  </a:cubicBezTo>
                  <a:cubicBezTo>
                    <a:pt x="488" y="2361"/>
                    <a:pt x="566" y="2361"/>
                    <a:pt x="566" y="2205"/>
                  </a:cubicBezTo>
                  <a:cubicBezTo>
                    <a:pt x="820" y="1542"/>
                    <a:pt x="742" y="820"/>
                    <a:pt x="488" y="79"/>
                  </a:cubicBezTo>
                  <a:lnTo>
                    <a:pt x="410" y="0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56"/>
            <p:cNvSpPr/>
            <p:nvPr/>
          </p:nvSpPr>
          <p:spPr>
            <a:xfrm>
              <a:off x="5247166" y="3214392"/>
              <a:ext cx="30321" cy="55149"/>
            </a:xfrm>
            <a:custGeom>
              <a:avLst/>
              <a:gdLst/>
              <a:ahLst/>
              <a:cxnLst/>
              <a:rect l="l" t="t" r="r" b="b"/>
              <a:pathLst>
                <a:path w="977" h="1777" extrusionOk="0">
                  <a:moveTo>
                    <a:pt x="488" y="1"/>
                  </a:moveTo>
                  <a:cubicBezTo>
                    <a:pt x="157" y="79"/>
                    <a:pt x="157" y="489"/>
                    <a:pt x="157" y="723"/>
                  </a:cubicBezTo>
                  <a:cubicBezTo>
                    <a:pt x="79" y="1055"/>
                    <a:pt x="1" y="1542"/>
                    <a:pt x="313" y="1776"/>
                  </a:cubicBezTo>
                  <a:lnTo>
                    <a:pt x="645" y="1776"/>
                  </a:lnTo>
                  <a:cubicBezTo>
                    <a:pt x="976" y="1464"/>
                    <a:pt x="801" y="976"/>
                    <a:pt x="801" y="645"/>
                  </a:cubicBezTo>
                  <a:cubicBezTo>
                    <a:pt x="801" y="489"/>
                    <a:pt x="723" y="1"/>
                    <a:pt x="488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56"/>
            <p:cNvSpPr/>
            <p:nvPr/>
          </p:nvSpPr>
          <p:spPr>
            <a:xfrm>
              <a:off x="5320440" y="3163526"/>
              <a:ext cx="40004" cy="83608"/>
            </a:xfrm>
            <a:custGeom>
              <a:avLst/>
              <a:gdLst/>
              <a:ahLst/>
              <a:cxnLst/>
              <a:rect l="l" t="t" r="r" b="b"/>
              <a:pathLst>
                <a:path w="1289" h="2694" extrusionOk="0">
                  <a:moveTo>
                    <a:pt x="313" y="1"/>
                  </a:moveTo>
                  <a:lnTo>
                    <a:pt x="235" y="79"/>
                  </a:lnTo>
                  <a:cubicBezTo>
                    <a:pt x="1" y="411"/>
                    <a:pt x="79" y="820"/>
                    <a:pt x="157" y="1230"/>
                  </a:cubicBezTo>
                  <a:cubicBezTo>
                    <a:pt x="235" y="1640"/>
                    <a:pt x="235" y="2362"/>
                    <a:pt x="566" y="2615"/>
                  </a:cubicBezTo>
                  <a:cubicBezTo>
                    <a:pt x="644" y="2694"/>
                    <a:pt x="723" y="2694"/>
                    <a:pt x="801" y="2694"/>
                  </a:cubicBezTo>
                  <a:cubicBezTo>
                    <a:pt x="879" y="2694"/>
                    <a:pt x="976" y="2694"/>
                    <a:pt x="1054" y="2615"/>
                  </a:cubicBezTo>
                  <a:cubicBezTo>
                    <a:pt x="1288" y="2128"/>
                    <a:pt x="976" y="1718"/>
                    <a:pt x="801" y="1308"/>
                  </a:cubicBezTo>
                  <a:cubicBezTo>
                    <a:pt x="723" y="898"/>
                    <a:pt x="644" y="333"/>
                    <a:pt x="391" y="79"/>
                  </a:cubicBezTo>
                  <a:lnTo>
                    <a:pt x="313" y="1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56"/>
            <p:cNvSpPr/>
            <p:nvPr/>
          </p:nvSpPr>
          <p:spPr>
            <a:xfrm>
              <a:off x="5181155" y="3193816"/>
              <a:ext cx="20638" cy="35752"/>
            </a:xfrm>
            <a:custGeom>
              <a:avLst/>
              <a:gdLst/>
              <a:ahLst/>
              <a:cxnLst/>
              <a:rect l="l" t="t" r="r" b="b"/>
              <a:pathLst>
                <a:path w="665" h="1152" extrusionOk="0">
                  <a:moveTo>
                    <a:pt x="333" y="0"/>
                  </a:moveTo>
                  <a:cubicBezTo>
                    <a:pt x="255" y="0"/>
                    <a:pt x="98" y="0"/>
                    <a:pt x="98" y="176"/>
                  </a:cubicBezTo>
                  <a:cubicBezTo>
                    <a:pt x="1" y="410"/>
                    <a:pt x="1" y="664"/>
                    <a:pt x="1" y="898"/>
                  </a:cubicBezTo>
                  <a:cubicBezTo>
                    <a:pt x="1" y="1054"/>
                    <a:pt x="176" y="1152"/>
                    <a:pt x="333" y="1152"/>
                  </a:cubicBezTo>
                  <a:cubicBezTo>
                    <a:pt x="489" y="1152"/>
                    <a:pt x="586" y="1054"/>
                    <a:pt x="664" y="898"/>
                  </a:cubicBezTo>
                  <a:cubicBezTo>
                    <a:pt x="664" y="664"/>
                    <a:pt x="664" y="410"/>
                    <a:pt x="586" y="176"/>
                  </a:cubicBezTo>
                  <a:cubicBezTo>
                    <a:pt x="489" y="0"/>
                    <a:pt x="411" y="0"/>
                    <a:pt x="333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56"/>
            <p:cNvSpPr/>
            <p:nvPr/>
          </p:nvSpPr>
          <p:spPr>
            <a:xfrm>
              <a:off x="5057636" y="1919550"/>
              <a:ext cx="131433" cy="108622"/>
            </a:xfrm>
            <a:custGeom>
              <a:avLst/>
              <a:gdLst/>
              <a:ahLst/>
              <a:cxnLst/>
              <a:rect l="l" t="t" r="r" b="b"/>
              <a:pathLst>
                <a:path w="4235" h="3500" extrusionOk="0">
                  <a:moveTo>
                    <a:pt x="935" y="0"/>
                  </a:moveTo>
                  <a:cubicBezTo>
                    <a:pt x="760" y="0"/>
                    <a:pt x="584" y="27"/>
                    <a:pt x="410" y="85"/>
                  </a:cubicBezTo>
                  <a:cubicBezTo>
                    <a:pt x="254" y="163"/>
                    <a:pt x="0" y="417"/>
                    <a:pt x="176" y="651"/>
                  </a:cubicBezTo>
                  <a:cubicBezTo>
                    <a:pt x="332" y="1314"/>
                    <a:pt x="820" y="1626"/>
                    <a:pt x="1386" y="1880"/>
                  </a:cubicBezTo>
                  <a:cubicBezTo>
                    <a:pt x="1952" y="2212"/>
                    <a:pt x="2615" y="2602"/>
                    <a:pt x="3103" y="3012"/>
                  </a:cubicBezTo>
                  <a:cubicBezTo>
                    <a:pt x="3181" y="3187"/>
                    <a:pt x="3337" y="3265"/>
                    <a:pt x="3415" y="3343"/>
                  </a:cubicBezTo>
                  <a:cubicBezTo>
                    <a:pt x="3493" y="3421"/>
                    <a:pt x="3493" y="3421"/>
                    <a:pt x="3591" y="3421"/>
                  </a:cubicBezTo>
                  <a:lnTo>
                    <a:pt x="3669" y="3500"/>
                  </a:lnTo>
                  <a:lnTo>
                    <a:pt x="3825" y="3500"/>
                  </a:lnTo>
                  <a:cubicBezTo>
                    <a:pt x="3981" y="3421"/>
                    <a:pt x="4156" y="3343"/>
                    <a:pt x="4156" y="3187"/>
                  </a:cubicBezTo>
                  <a:cubicBezTo>
                    <a:pt x="4235" y="3012"/>
                    <a:pt x="4235" y="2856"/>
                    <a:pt x="4078" y="2700"/>
                  </a:cubicBezTo>
                  <a:lnTo>
                    <a:pt x="3981" y="2602"/>
                  </a:lnTo>
                  <a:cubicBezTo>
                    <a:pt x="3482" y="1468"/>
                    <a:pt x="2227" y="0"/>
                    <a:pt x="9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56"/>
            <p:cNvSpPr/>
            <p:nvPr/>
          </p:nvSpPr>
          <p:spPr>
            <a:xfrm>
              <a:off x="5189038" y="2051139"/>
              <a:ext cx="32742" cy="38608"/>
            </a:xfrm>
            <a:custGeom>
              <a:avLst/>
              <a:gdLst/>
              <a:ahLst/>
              <a:cxnLst/>
              <a:rect l="l" t="t" r="r" b="b"/>
              <a:pathLst>
                <a:path w="1055" h="1244" extrusionOk="0">
                  <a:moveTo>
                    <a:pt x="410" y="1"/>
                  </a:moveTo>
                  <a:cubicBezTo>
                    <a:pt x="332" y="1"/>
                    <a:pt x="332" y="79"/>
                    <a:pt x="235" y="79"/>
                  </a:cubicBezTo>
                  <a:lnTo>
                    <a:pt x="157" y="157"/>
                  </a:lnTo>
                  <a:lnTo>
                    <a:pt x="157" y="235"/>
                  </a:lnTo>
                  <a:cubicBezTo>
                    <a:pt x="79" y="313"/>
                    <a:pt x="79" y="313"/>
                    <a:pt x="79" y="411"/>
                  </a:cubicBezTo>
                  <a:cubicBezTo>
                    <a:pt x="1" y="489"/>
                    <a:pt x="1" y="567"/>
                    <a:pt x="79" y="645"/>
                  </a:cubicBezTo>
                  <a:lnTo>
                    <a:pt x="79" y="723"/>
                  </a:lnTo>
                  <a:cubicBezTo>
                    <a:pt x="79" y="899"/>
                    <a:pt x="157" y="977"/>
                    <a:pt x="332" y="1133"/>
                  </a:cubicBezTo>
                  <a:cubicBezTo>
                    <a:pt x="387" y="1188"/>
                    <a:pt x="521" y="1243"/>
                    <a:pt x="656" y="1243"/>
                  </a:cubicBezTo>
                  <a:cubicBezTo>
                    <a:pt x="712" y="1243"/>
                    <a:pt x="769" y="1234"/>
                    <a:pt x="820" y="1211"/>
                  </a:cubicBezTo>
                  <a:cubicBezTo>
                    <a:pt x="976" y="1133"/>
                    <a:pt x="1054" y="977"/>
                    <a:pt x="1054" y="801"/>
                  </a:cubicBezTo>
                  <a:cubicBezTo>
                    <a:pt x="1054" y="645"/>
                    <a:pt x="1054" y="489"/>
                    <a:pt x="976" y="313"/>
                  </a:cubicBezTo>
                  <a:cubicBezTo>
                    <a:pt x="976" y="79"/>
                    <a:pt x="644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56"/>
            <p:cNvSpPr/>
            <p:nvPr/>
          </p:nvSpPr>
          <p:spPr>
            <a:xfrm>
              <a:off x="6339567" y="442781"/>
              <a:ext cx="385765" cy="1159623"/>
            </a:xfrm>
            <a:custGeom>
              <a:avLst/>
              <a:gdLst/>
              <a:ahLst/>
              <a:cxnLst/>
              <a:rect l="l" t="t" r="r" b="b"/>
              <a:pathLst>
                <a:path w="12430" h="37365" extrusionOk="0">
                  <a:moveTo>
                    <a:pt x="6623" y="0"/>
                  </a:moveTo>
                  <a:cubicBezTo>
                    <a:pt x="5658" y="0"/>
                    <a:pt x="5186" y="7083"/>
                    <a:pt x="4625" y="10187"/>
                  </a:cubicBezTo>
                  <a:cubicBezTo>
                    <a:pt x="4620" y="10216"/>
                    <a:pt x="4608" y="10230"/>
                    <a:pt x="4589" y="10230"/>
                  </a:cubicBezTo>
                  <a:cubicBezTo>
                    <a:pt x="4288" y="10230"/>
                    <a:pt x="2292" y="6870"/>
                    <a:pt x="1211" y="6870"/>
                  </a:cubicBezTo>
                  <a:cubicBezTo>
                    <a:pt x="1" y="6870"/>
                    <a:pt x="3494" y="11826"/>
                    <a:pt x="4625" y="13699"/>
                  </a:cubicBezTo>
                  <a:cubicBezTo>
                    <a:pt x="4879" y="14265"/>
                    <a:pt x="3981" y="31650"/>
                    <a:pt x="3162" y="36860"/>
                  </a:cubicBezTo>
                  <a:cubicBezTo>
                    <a:pt x="3162" y="36960"/>
                    <a:pt x="3964" y="37364"/>
                    <a:pt x="4668" y="37364"/>
                  </a:cubicBezTo>
                  <a:cubicBezTo>
                    <a:pt x="5062" y="37364"/>
                    <a:pt x="5426" y="37238"/>
                    <a:pt x="5601" y="36860"/>
                  </a:cubicBezTo>
                  <a:cubicBezTo>
                    <a:pt x="6011" y="35884"/>
                    <a:pt x="6752" y="25640"/>
                    <a:pt x="6752" y="25640"/>
                  </a:cubicBezTo>
                  <a:cubicBezTo>
                    <a:pt x="6752" y="25640"/>
                    <a:pt x="10088" y="23357"/>
                    <a:pt x="11064" y="21328"/>
                  </a:cubicBezTo>
                  <a:cubicBezTo>
                    <a:pt x="12118" y="19299"/>
                    <a:pt x="12430" y="18323"/>
                    <a:pt x="11942" y="17914"/>
                  </a:cubicBezTo>
                  <a:cubicBezTo>
                    <a:pt x="11928" y="17903"/>
                    <a:pt x="11910" y="17897"/>
                    <a:pt x="11888" y="17897"/>
                  </a:cubicBezTo>
                  <a:cubicBezTo>
                    <a:pt x="11310" y="17897"/>
                    <a:pt x="8067" y="21664"/>
                    <a:pt x="7430" y="21664"/>
                  </a:cubicBezTo>
                  <a:cubicBezTo>
                    <a:pt x="7417" y="21664"/>
                    <a:pt x="7406" y="21663"/>
                    <a:pt x="7396" y="21660"/>
                  </a:cubicBezTo>
                  <a:cubicBezTo>
                    <a:pt x="6342" y="21328"/>
                    <a:pt x="7806" y="685"/>
                    <a:pt x="6752" y="41"/>
                  </a:cubicBezTo>
                  <a:cubicBezTo>
                    <a:pt x="6708" y="13"/>
                    <a:pt x="6665" y="0"/>
                    <a:pt x="6623" y="0"/>
                  </a:cubicBezTo>
                  <a:close/>
                </a:path>
              </a:pathLst>
            </a:custGeom>
            <a:solidFill>
              <a:srgbClr val="6E4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56"/>
            <p:cNvSpPr/>
            <p:nvPr/>
          </p:nvSpPr>
          <p:spPr>
            <a:xfrm>
              <a:off x="5913115" y="374845"/>
              <a:ext cx="340516" cy="1235100"/>
            </a:xfrm>
            <a:custGeom>
              <a:avLst/>
              <a:gdLst/>
              <a:ahLst/>
              <a:cxnLst/>
              <a:rect l="l" t="t" r="r" b="b"/>
              <a:pathLst>
                <a:path w="10972" h="39797" extrusionOk="0">
                  <a:moveTo>
                    <a:pt x="7222" y="0"/>
                  </a:moveTo>
                  <a:cubicBezTo>
                    <a:pt x="6431" y="0"/>
                    <a:pt x="5605" y="4415"/>
                    <a:pt x="5605" y="4415"/>
                  </a:cubicBezTo>
                  <a:cubicBezTo>
                    <a:pt x="5605" y="4415"/>
                    <a:pt x="3245" y="1820"/>
                    <a:pt x="2679" y="1820"/>
                  </a:cubicBezTo>
                  <a:cubicBezTo>
                    <a:pt x="2113" y="1898"/>
                    <a:pt x="5040" y="6210"/>
                    <a:pt x="5040" y="6210"/>
                  </a:cubicBezTo>
                  <a:lnTo>
                    <a:pt x="5196" y="25546"/>
                  </a:lnTo>
                  <a:cubicBezTo>
                    <a:pt x="5196" y="25546"/>
                    <a:pt x="3498" y="21644"/>
                    <a:pt x="2191" y="20844"/>
                  </a:cubicBezTo>
                  <a:cubicBezTo>
                    <a:pt x="1626" y="20498"/>
                    <a:pt x="1095" y="20352"/>
                    <a:pt x="706" y="20352"/>
                  </a:cubicBezTo>
                  <a:cubicBezTo>
                    <a:pt x="261" y="20352"/>
                    <a:pt x="0" y="20542"/>
                    <a:pt x="84" y="20844"/>
                  </a:cubicBezTo>
                  <a:cubicBezTo>
                    <a:pt x="240" y="21488"/>
                    <a:pt x="4630" y="26366"/>
                    <a:pt x="4708" y="27985"/>
                  </a:cubicBezTo>
                  <a:cubicBezTo>
                    <a:pt x="4884" y="29624"/>
                    <a:pt x="4962" y="39692"/>
                    <a:pt x="4962" y="39692"/>
                  </a:cubicBezTo>
                  <a:cubicBezTo>
                    <a:pt x="4962" y="39692"/>
                    <a:pt x="5346" y="39797"/>
                    <a:pt x="5808" y="39797"/>
                  </a:cubicBezTo>
                  <a:cubicBezTo>
                    <a:pt x="6344" y="39797"/>
                    <a:pt x="6983" y="39656"/>
                    <a:pt x="7244" y="39049"/>
                  </a:cubicBezTo>
                  <a:lnTo>
                    <a:pt x="7244" y="21644"/>
                  </a:lnTo>
                  <a:cubicBezTo>
                    <a:pt x="7244" y="21644"/>
                    <a:pt x="10971" y="16610"/>
                    <a:pt x="10815" y="15478"/>
                  </a:cubicBezTo>
                  <a:cubicBezTo>
                    <a:pt x="10805" y="15317"/>
                    <a:pt x="10737" y="15247"/>
                    <a:pt x="10626" y="15247"/>
                  </a:cubicBezTo>
                  <a:cubicBezTo>
                    <a:pt x="9929" y="15247"/>
                    <a:pt x="7542" y="18015"/>
                    <a:pt x="7269" y="18015"/>
                  </a:cubicBezTo>
                  <a:cubicBezTo>
                    <a:pt x="7256" y="18015"/>
                    <a:pt x="7248" y="18008"/>
                    <a:pt x="7244" y="17995"/>
                  </a:cubicBezTo>
                  <a:cubicBezTo>
                    <a:pt x="7069" y="17664"/>
                    <a:pt x="8044" y="357"/>
                    <a:pt x="7323" y="25"/>
                  </a:cubicBezTo>
                  <a:cubicBezTo>
                    <a:pt x="7289" y="8"/>
                    <a:pt x="7255" y="0"/>
                    <a:pt x="7222" y="0"/>
                  </a:cubicBezTo>
                  <a:close/>
                </a:path>
              </a:pathLst>
            </a:custGeom>
            <a:solidFill>
              <a:srgbClr val="6E4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56"/>
            <p:cNvSpPr/>
            <p:nvPr/>
          </p:nvSpPr>
          <p:spPr>
            <a:xfrm>
              <a:off x="5625638" y="1327154"/>
              <a:ext cx="398489" cy="395820"/>
            </a:xfrm>
            <a:custGeom>
              <a:avLst/>
              <a:gdLst/>
              <a:ahLst/>
              <a:cxnLst/>
              <a:rect l="l" t="t" r="r" b="b"/>
              <a:pathLst>
                <a:path w="12840" h="12754" extrusionOk="0">
                  <a:moveTo>
                    <a:pt x="3301" y="1"/>
                  </a:moveTo>
                  <a:cubicBezTo>
                    <a:pt x="2439" y="1"/>
                    <a:pt x="1824" y="100"/>
                    <a:pt x="1620" y="149"/>
                  </a:cubicBezTo>
                  <a:cubicBezTo>
                    <a:pt x="976" y="325"/>
                    <a:pt x="1" y="6490"/>
                    <a:pt x="3239" y="9495"/>
                  </a:cubicBezTo>
                  <a:cubicBezTo>
                    <a:pt x="6088" y="12188"/>
                    <a:pt x="10166" y="12754"/>
                    <a:pt x="10166" y="12754"/>
                  </a:cubicBezTo>
                  <a:cubicBezTo>
                    <a:pt x="10166" y="12754"/>
                    <a:pt x="12683" y="10471"/>
                    <a:pt x="12683" y="9905"/>
                  </a:cubicBezTo>
                  <a:cubicBezTo>
                    <a:pt x="12683" y="9905"/>
                    <a:pt x="12839" y="4949"/>
                    <a:pt x="10654" y="2842"/>
                  </a:cubicBezTo>
                  <a:cubicBezTo>
                    <a:pt x="8150" y="457"/>
                    <a:pt x="5155" y="1"/>
                    <a:pt x="3301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56"/>
            <p:cNvSpPr/>
            <p:nvPr/>
          </p:nvSpPr>
          <p:spPr>
            <a:xfrm>
              <a:off x="5738885" y="1437670"/>
              <a:ext cx="227114" cy="244742"/>
            </a:xfrm>
            <a:custGeom>
              <a:avLst/>
              <a:gdLst/>
              <a:ahLst/>
              <a:cxnLst/>
              <a:rect l="l" t="t" r="r" b="b"/>
              <a:pathLst>
                <a:path w="7318" h="7886" extrusionOk="0">
                  <a:moveTo>
                    <a:pt x="465" y="0"/>
                  </a:moveTo>
                  <a:cubicBezTo>
                    <a:pt x="379" y="0"/>
                    <a:pt x="332" y="3"/>
                    <a:pt x="332" y="3"/>
                  </a:cubicBezTo>
                  <a:cubicBezTo>
                    <a:pt x="0" y="412"/>
                    <a:pt x="78" y="2695"/>
                    <a:pt x="1873" y="4568"/>
                  </a:cubicBezTo>
                  <a:cubicBezTo>
                    <a:pt x="3668" y="6520"/>
                    <a:pt x="7317" y="7885"/>
                    <a:pt x="7317" y="7885"/>
                  </a:cubicBezTo>
                  <a:cubicBezTo>
                    <a:pt x="7317" y="7885"/>
                    <a:pt x="7161" y="4393"/>
                    <a:pt x="5366" y="2129"/>
                  </a:cubicBezTo>
                  <a:cubicBezTo>
                    <a:pt x="3804" y="121"/>
                    <a:pt x="1094" y="0"/>
                    <a:pt x="465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56"/>
            <p:cNvSpPr/>
            <p:nvPr/>
          </p:nvSpPr>
          <p:spPr>
            <a:xfrm>
              <a:off x="6546664" y="1295591"/>
              <a:ext cx="408793" cy="409817"/>
            </a:xfrm>
            <a:custGeom>
              <a:avLst/>
              <a:gdLst/>
              <a:ahLst/>
              <a:cxnLst/>
              <a:rect l="l" t="t" r="r" b="b"/>
              <a:pathLst>
                <a:path w="13172" h="13205" extrusionOk="0">
                  <a:moveTo>
                    <a:pt x="9410" y="0"/>
                  </a:moveTo>
                  <a:cubicBezTo>
                    <a:pt x="7837" y="0"/>
                    <a:pt x="5897" y="333"/>
                    <a:pt x="4137" y="1420"/>
                  </a:cubicBezTo>
                  <a:cubicBezTo>
                    <a:pt x="567" y="3605"/>
                    <a:pt x="79" y="10688"/>
                    <a:pt x="79" y="10688"/>
                  </a:cubicBezTo>
                  <a:cubicBezTo>
                    <a:pt x="1" y="11332"/>
                    <a:pt x="2030" y="13205"/>
                    <a:pt x="2030" y="13205"/>
                  </a:cubicBezTo>
                  <a:cubicBezTo>
                    <a:pt x="2030" y="13205"/>
                    <a:pt x="7806" y="12951"/>
                    <a:pt x="10479" y="10688"/>
                  </a:cubicBezTo>
                  <a:cubicBezTo>
                    <a:pt x="13171" y="8327"/>
                    <a:pt x="12918" y="1166"/>
                    <a:pt x="12508" y="600"/>
                  </a:cubicBezTo>
                  <a:cubicBezTo>
                    <a:pt x="12261" y="353"/>
                    <a:pt x="11029" y="0"/>
                    <a:pt x="9410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56"/>
            <p:cNvSpPr/>
            <p:nvPr/>
          </p:nvSpPr>
          <p:spPr>
            <a:xfrm>
              <a:off x="6573913" y="1405766"/>
              <a:ext cx="287694" cy="282077"/>
            </a:xfrm>
            <a:custGeom>
              <a:avLst/>
              <a:gdLst/>
              <a:ahLst/>
              <a:cxnLst/>
              <a:rect l="l" t="t" r="r" b="b"/>
              <a:pathLst>
                <a:path w="9270" h="9089" extrusionOk="0">
                  <a:moveTo>
                    <a:pt x="8077" y="1"/>
                  </a:moveTo>
                  <a:cubicBezTo>
                    <a:pt x="7357" y="1"/>
                    <a:pt x="5952" y="218"/>
                    <a:pt x="4001" y="1518"/>
                  </a:cubicBezTo>
                  <a:cubicBezTo>
                    <a:pt x="1074" y="3548"/>
                    <a:pt x="1" y="8035"/>
                    <a:pt x="1" y="8035"/>
                  </a:cubicBezTo>
                  <a:lnTo>
                    <a:pt x="586" y="9089"/>
                  </a:lnTo>
                  <a:cubicBezTo>
                    <a:pt x="9269" y="6572"/>
                    <a:pt x="9191" y="465"/>
                    <a:pt x="8625" y="55"/>
                  </a:cubicBezTo>
                  <a:cubicBezTo>
                    <a:pt x="8625" y="55"/>
                    <a:pt x="8437" y="1"/>
                    <a:pt x="8077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56"/>
            <p:cNvSpPr/>
            <p:nvPr/>
          </p:nvSpPr>
          <p:spPr>
            <a:xfrm>
              <a:off x="5638363" y="2620972"/>
              <a:ext cx="1372181" cy="1090508"/>
            </a:xfrm>
            <a:custGeom>
              <a:avLst/>
              <a:gdLst/>
              <a:ahLst/>
              <a:cxnLst/>
              <a:rect l="l" t="t" r="r" b="b"/>
              <a:pathLst>
                <a:path w="44214" h="35138" extrusionOk="0">
                  <a:moveTo>
                    <a:pt x="28526" y="14634"/>
                  </a:moveTo>
                  <a:cubicBezTo>
                    <a:pt x="28526" y="14966"/>
                    <a:pt x="28448" y="16995"/>
                    <a:pt x="28292" y="17893"/>
                  </a:cubicBezTo>
                  <a:cubicBezTo>
                    <a:pt x="27317" y="17561"/>
                    <a:pt x="26575" y="17327"/>
                    <a:pt x="26419" y="17249"/>
                  </a:cubicBezTo>
                  <a:cubicBezTo>
                    <a:pt x="25853" y="16917"/>
                    <a:pt x="26009" y="14634"/>
                    <a:pt x="26341" y="14634"/>
                  </a:cubicBezTo>
                  <a:close/>
                  <a:moveTo>
                    <a:pt x="14634" y="15863"/>
                  </a:moveTo>
                  <a:cubicBezTo>
                    <a:pt x="15688" y="15941"/>
                    <a:pt x="16585" y="15941"/>
                    <a:pt x="17151" y="15941"/>
                  </a:cubicBezTo>
                  <a:cubicBezTo>
                    <a:pt x="17424" y="15941"/>
                    <a:pt x="17619" y="15907"/>
                    <a:pt x="17742" y="15907"/>
                  </a:cubicBezTo>
                  <a:cubicBezTo>
                    <a:pt x="17804" y="15907"/>
                    <a:pt x="17847" y="15915"/>
                    <a:pt x="17873" y="15941"/>
                  </a:cubicBezTo>
                  <a:cubicBezTo>
                    <a:pt x="17951" y="16098"/>
                    <a:pt x="18205" y="17659"/>
                    <a:pt x="17873" y="18224"/>
                  </a:cubicBezTo>
                  <a:cubicBezTo>
                    <a:pt x="17717" y="18458"/>
                    <a:pt x="16585" y="19200"/>
                    <a:pt x="14868" y="19766"/>
                  </a:cubicBezTo>
                  <a:cubicBezTo>
                    <a:pt x="14302" y="18790"/>
                    <a:pt x="14634" y="15941"/>
                    <a:pt x="14634" y="15941"/>
                  </a:cubicBezTo>
                  <a:lnTo>
                    <a:pt x="14634" y="15863"/>
                  </a:lnTo>
                  <a:close/>
                  <a:moveTo>
                    <a:pt x="10478" y="0"/>
                  </a:moveTo>
                  <a:cubicBezTo>
                    <a:pt x="10478" y="0"/>
                    <a:pt x="7142" y="2283"/>
                    <a:pt x="4137" y="6927"/>
                  </a:cubicBezTo>
                  <a:cubicBezTo>
                    <a:pt x="1054" y="11707"/>
                    <a:pt x="0" y="18146"/>
                    <a:pt x="5366" y="20254"/>
                  </a:cubicBezTo>
                  <a:cubicBezTo>
                    <a:pt x="5756" y="20410"/>
                    <a:pt x="6166" y="20585"/>
                    <a:pt x="6576" y="20663"/>
                  </a:cubicBezTo>
                  <a:cubicBezTo>
                    <a:pt x="5756" y="23668"/>
                    <a:pt x="5112" y="30165"/>
                    <a:pt x="6576" y="32858"/>
                  </a:cubicBezTo>
                  <a:cubicBezTo>
                    <a:pt x="7180" y="33920"/>
                    <a:pt x="14816" y="35137"/>
                    <a:pt x="21931" y="35137"/>
                  </a:cubicBezTo>
                  <a:cubicBezTo>
                    <a:pt x="22396" y="35137"/>
                    <a:pt x="22859" y="35132"/>
                    <a:pt x="23317" y="35121"/>
                  </a:cubicBezTo>
                  <a:cubicBezTo>
                    <a:pt x="29658" y="35043"/>
                    <a:pt x="37073" y="33990"/>
                    <a:pt x="37463" y="32858"/>
                  </a:cubicBezTo>
                  <a:cubicBezTo>
                    <a:pt x="39102" y="27902"/>
                    <a:pt x="37560" y="21229"/>
                    <a:pt x="36897" y="18634"/>
                  </a:cubicBezTo>
                  <a:cubicBezTo>
                    <a:pt x="37795" y="18458"/>
                    <a:pt x="38536" y="18146"/>
                    <a:pt x="39102" y="17561"/>
                  </a:cubicBezTo>
                  <a:cubicBezTo>
                    <a:pt x="44214" y="12527"/>
                    <a:pt x="35843" y="1074"/>
                    <a:pt x="32097" y="0"/>
                  </a:cubicBezTo>
                  <a:cubicBezTo>
                    <a:pt x="31863" y="820"/>
                    <a:pt x="31453" y="1386"/>
                    <a:pt x="30809" y="1639"/>
                  </a:cubicBezTo>
                  <a:cubicBezTo>
                    <a:pt x="28286" y="2374"/>
                    <a:pt x="25426" y="2656"/>
                    <a:pt x="22679" y="2656"/>
                  </a:cubicBezTo>
                  <a:cubicBezTo>
                    <a:pt x="17543" y="2656"/>
                    <a:pt x="12799" y="1672"/>
                    <a:pt x="11376" y="820"/>
                  </a:cubicBezTo>
                  <a:cubicBezTo>
                    <a:pt x="10966" y="664"/>
                    <a:pt x="10732" y="332"/>
                    <a:pt x="10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56"/>
            <p:cNvSpPr/>
            <p:nvPr/>
          </p:nvSpPr>
          <p:spPr>
            <a:xfrm>
              <a:off x="6011372" y="2770561"/>
              <a:ext cx="598324" cy="634076"/>
            </a:xfrm>
            <a:custGeom>
              <a:avLst/>
              <a:gdLst/>
              <a:ahLst/>
              <a:cxnLst/>
              <a:rect l="l" t="t" r="r" b="b"/>
              <a:pathLst>
                <a:path w="19279" h="20431" extrusionOk="0">
                  <a:moveTo>
                    <a:pt x="8534" y="0"/>
                  </a:moveTo>
                  <a:cubicBezTo>
                    <a:pt x="4847" y="0"/>
                    <a:pt x="1453" y="148"/>
                    <a:pt x="1054" y="468"/>
                  </a:cubicBezTo>
                  <a:cubicBezTo>
                    <a:pt x="742" y="800"/>
                    <a:pt x="332" y="5756"/>
                    <a:pt x="79" y="10634"/>
                  </a:cubicBezTo>
                  <a:cubicBezTo>
                    <a:pt x="79" y="10634"/>
                    <a:pt x="4235" y="11765"/>
                    <a:pt x="4235" y="12585"/>
                  </a:cubicBezTo>
                  <a:cubicBezTo>
                    <a:pt x="4469" y="14790"/>
                    <a:pt x="1" y="15765"/>
                    <a:pt x="1" y="15765"/>
                  </a:cubicBezTo>
                  <a:cubicBezTo>
                    <a:pt x="1" y="18029"/>
                    <a:pt x="176" y="19746"/>
                    <a:pt x="410" y="19902"/>
                  </a:cubicBezTo>
                  <a:cubicBezTo>
                    <a:pt x="1029" y="20226"/>
                    <a:pt x="5507" y="20431"/>
                    <a:pt x="9901" y="20431"/>
                  </a:cubicBezTo>
                  <a:cubicBezTo>
                    <a:pt x="14242" y="20431"/>
                    <a:pt x="18500" y="20230"/>
                    <a:pt x="18868" y="19746"/>
                  </a:cubicBezTo>
                  <a:cubicBezTo>
                    <a:pt x="19200" y="19258"/>
                    <a:pt x="19278" y="16819"/>
                    <a:pt x="19200" y="13814"/>
                  </a:cubicBezTo>
                  <a:cubicBezTo>
                    <a:pt x="19200" y="13814"/>
                    <a:pt x="15454" y="13404"/>
                    <a:pt x="15942" y="10965"/>
                  </a:cubicBezTo>
                  <a:cubicBezTo>
                    <a:pt x="16098" y="10302"/>
                    <a:pt x="19103" y="9580"/>
                    <a:pt x="19103" y="9580"/>
                  </a:cubicBezTo>
                  <a:cubicBezTo>
                    <a:pt x="18946" y="5112"/>
                    <a:pt x="18615" y="878"/>
                    <a:pt x="18459" y="644"/>
                  </a:cubicBezTo>
                  <a:cubicBezTo>
                    <a:pt x="18231" y="231"/>
                    <a:pt x="13153" y="0"/>
                    <a:pt x="85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56"/>
            <p:cNvSpPr/>
            <p:nvPr/>
          </p:nvSpPr>
          <p:spPr>
            <a:xfrm>
              <a:off x="6087067" y="2828069"/>
              <a:ext cx="116288" cy="90870"/>
            </a:xfrm>
            <a:custGeom>
              <a:avLst/>
              <a:gdLst/>
              <a:ahLst/>
              <a:cxnLst/>
              <a:rect l="l" t="t" r="r" b="b"/>
              <a:pathLst>
                <a:path w="3747" h="2928" extrusionOk="0">
                  <a:moveTo>
                    <a:pt x="1639" y="976"/>
                  </a:moveTo>
                  <a:cubicBezTo>
                    <a:pt x="1796" y="1054"/>
                    <a:pt x="1952" y="1132"/>
                    <a:pt x="2030" y="1230"/>
                  </a:cubicBezTo>
                  <a:cubicBezTo>
                    <a:pt x="2205" y="1386"/>
                    <a:pt x="2361" y="1464"/>
                    <a:pt x="2439" y="1542"/>
                  </a:cubicBezTo>
                  <a:lnTo>
                    <a:pt x="3005" y="2108"/>
                  </a:lnTo>
                  <a:lnTo>
                    <a:pt x="2361" y="2108"/>
                  </a:lnTo>
                  <a:cubicBezTo>
                    <a:pt x="2283" y="2108"/>
                    <a:pt x="2205" y="2108"/>
                    <a:pt x="2127" y="2030"/>
                  </a:cubicBezTo>
                  <a:cubicBezTo>
                    <a:pt x="2030" y="2030"/>
                    <a:pt x="1952" y="2030"/>
                    <a:pt x="1874" y="1952"/>
                  </a:cubicBezTo>
                  <a:cubicBezTo>
                    <a:pt x="1718" y="1952"/>
                    <a:pt x="1542" y="1874"/>
                    <a:pt x="1464" y="1796"/>
                  </a:cubicBezTo>
                  <a:cubicBezTo>
                    <a:pt x="1308" y="1620"/>
                    <a:pt x="1152" y="1542"/>
                    <a:pt x="1152" y="1386"/>
                  </a:cubicBezTo>
                  <a:cubicBezTo>
                    <a:pt x="1054" y="1308"/>
                    <a:pt x="1054" y="1230"/>
                    <a:pt x="1054" y="1230"/>
                  </a:cubicBezTo>
                  <a:lnTo>
                    <a:pt x="1054" y="1132"/>
                  </a:lnTo>
                  <a:lnTo>
                    <a:pt x="1230" y="1054"/>
                  </a:lnTo>
                  <a:lnTo>
                    <a:pt x="1230" y="976"/>
                  </a:lnTo>
                  <a:cubicBezTo>
                    <a:pt x="1308" y="976"/>
                    <a:pt x="1230" y="1054"/>
                    <a:pt x="1230" y="1054"/>
                  </a:cubicBezTo>
                  <a:lnTo>
                    <a:pt x="1308" y="976"/>
                  </a:lnTo>
                  <a:close/>
                  <a:moveTo>
                    <a:pt x="1308" y="0"/>
                  </a:moveTo>
                  <a:cubicBezTo>
                    <a:pt x="1230" y="0"/>
                    <a:pt x="1054" y="78"/>
                    <a:pt x="976" y="78"/>
                  </a:cubicBezTo>
                  <a:cubicBezTo>
                    <a:pt x="898" y="78"/>
                    <a:pt x="820" y="157"/>
                    <a:pt x="742" y="157"/>
                  </a:cubicBezTo>
                  <a:lnTo>
                    <a:pt x="664" y="254"/>
                  </a:lnTo>
                  <a:lnTo>
                    <a:pt x="566" y="332"/>
                  </a:lnTo>
                  <a:lnTo>
                    <a:pt x="488" y="332"/>
                  </a:lnTo>
                  <a:lnTo>
                    <a:pt x="488" y="410"/>
                  </a:lnTo>
                  <a:lnTo>
                    <a:pt x="410" y="488"/>
                  </a:lnTo>
                  <a:cubicBezTo>
                    <a:pt x="410" y="488"/>
                    <a:pt x="332" y="566"/>
                    <a:pt x="332" y="644"/>
                  </a:cubicBezTo>
                  <a:cubicBezTo>
                    <a:pt x="254" y="644"/>
                    <a:pt x="254" y="742"/>
                    <a:pt x="254" y="742"/>
                  </a:cubicBezTo>
                  <a:cubicBezTo>
                    <a:pt x="0" y="1132"/>
                    <a:pt x="79" y="1620"/>
                    <a:pt x="332" y="1874"/>
                  </a:cubicBezTo>
                  <a:cubicBezTo>
                    <a:pt x="488" y="2205"/>
                    <a:pt x="742" y="2361"/>
                    <a:pt x="898" y="2517"/>
                  </a:cubicBezTo>
                  <a:cubicBezTo>
                    <a:pt x="1152" y="2693"/>
                    <a:pt x="1386" y="2771"/>
                    <a:pt x="1639" y="2849"/>
                  </a:cubicBezTo>
                  <a:cubicBezTo>
                    <a:pt x="1874" y="2849"/>
                    <a:pt x="2030" y="2927"/>
                    <a:pt x="2283" y="2927"/>
                  </a:cubicBezTo>
                  <a:cubicBezTo>
                    <a:pt x="2361" y="2927"/>
                    <a:pt x="2439" y="2927"/>
                    <a:pt x="2615" y="2849"/>
                  </a:cubicBezTo>
                  <a:lnTo>
                    <a:pt x="2849" y="2849"/>
                  </a:lnTo>
                  <a:cubicBezTo>
                    <a:pt x="3005" y="2771"/>
                    <a:pt x="3103" y="2693"/>
                    <a:pt x="3259" y="2693"/>
                  </a:cubicBezTo>
                  <a:cubicBezTo>
                    <a:pt x="3415" y="2595"/>
                    <a:pt x="3591" y="2517"/>
                    <a:pt x="3591" y="2517"/>
                  </a:cubicBezTo>
                  <a:cubicBezTo>
                    <a:pt x="3669" y="2439"/>
                    <a:pt x="3747" y="2283"/>
                    <a:pt x="3669" y="2108"/>
                  </a:cubicBezTo>
                  <a:lnTo>
                    <a:pt x="3591" y="2030"/>
                  </a:lnTo>
                  <a:cubicBezTo>
                    <a:pt x="3591" y="2030"/>
                    <a:pt x="3591" y="1952"/>
                    <a:pt x="3493" y="1874"/>
                  </a:cubicBezTo>
                  <a:cubicBezTo>
                    <a:pt x="3415" y="1620"/>
                    <a:pt x="3259" y="1386"/>
                    <a:pt x="3005" y="1054"/>
                  </a:cubicBezTo>
                  <a:cubicBezTo>
                    <a:pt x="2927" y="898"/>
                    <a:pt x="2771" y="742"/>
                    <a:pt x="2615" y="566"/>
                  </a:cubicBezTo>
                  <a:cubicBezTo>
                    <a:pt x="2518" y="488"/>
                    <a:pt x="2439" y="410"/>
                    <a:pt x="2361" y="410"/>
                  </a:cubicBezTo>
                  <a:cubicBezTo>
                    <a:pt x="2283" y="332"/>
                    <a:pt x="2283" y="332"/>
                    <a:pt x="2205" y="254"/>
                  </a:cubicBezTo>
                  <a:cubicBezTo>
                    <a:pt x="2127" y="254"/>
                    <a:pt x="2030" y="157"/>
                    <a:pt x="2030" y="157"/>
                  </a:cubicBezTo>
                  <a:cubicBezTo>
                    <a:pt x="1952" y="157"/>
                    <a:pt x="1874" y="78"/>
                    <a:pt x="1796" y="78"/>
                  </a:cubicBezTo>
                  <a:cubicBezTo>
                    <a:pt x="1718" y="78"/>
                    <a:pt x="1639" y="0"/>
                    <a:pt x="1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56"/>
            <p:cNvSpPr/>
            <p:nvPr/>
          </p:nvSpPr>
          <p:spPr>
            <a:xfrm>
              <a:off x="6185758" y="2808082"/>
              <a:ext cx="95712" cy="100553"/>
            </a:xfrm>
            <a:custGeom>
              <a:avLst/>
              <a:gdLst/>
              <a:ahLst/>
              <a:cxnLst/>
              <a:rect l="l" t="t" r="r" b="b"/>
              <a:pathLst>
                <a:path w="3084" h="3240" extrusionOk="0">
                  <a:moveTo>
                    <a:pt x="1628" y="944"/>
                  </a:moveTo>
                  <a:cubicBezTo>
                    <a:pt x="1653" y="944"/>
                    <a:pt x="1676" y="953"/>
                    <a:pt x="1698" y="976"/>
                  </a:cubicBezTo>
                  <a:lnTo>
                    <a:pt x="1776" y="976"/>
                  </a:lnTo>
                  <a:lnTo>
                    <a:pt x="1952" y="1054"/>
                  </a:lnTo>
                  <a:lnTo>
                    <a:pt x="2030" y="1054"/>
                  </a:lnTo>
                  <a:lnTo>
                    <a:pt x="2030" y="1288"/>
                  </a:lnTo>
                  <a:cubicBezTo>
                    <a:pt x="2030" y="1386"/>
                    <a:pt x="1952" y="1542"/>
                    <a:pt x="1874" y="1698"/>
                  </a:cubicBezTo>
                  <a:cubicBezTo>
                    <a:pt x="1776" y="1874"/>
                    <a:pt x="1698" y="1952"/>
                    <a:pt x="1620" y="2108"/>
                  </a:cubicBezTo>
                  <a:cubicBezTo>
                    <a:pt x="1542" y="2108"/>
                    <a:pt x="1464" y="2186"/>
                    <a:pt x="1386" y="2264"/>
                  </a:cubicBezTo>
                  <a:cubicBezTo>
                    <a:pt x="1386" y="2264"/>
                    <a:pt x="1289" y="2361"/>
                    <a:pt x="1211" y="2361"/>
                  </a:cubicBezTo>
                  <a:cubicBezTo>
                    <a:pt x="1133" y="2440"/>
                    <a:pt x="976" y="2518"/>
                    <a:pt x="898" y="2596"/>
                  </a:cubicBezTo>
                  <a:cubicBezTo>
                    <a:pt x="801" y="2596"/>
                    <a:pt x="723" y="2596"/>
                    <a:pt x="645" y="2674"/>
                  </a:cubicBezTo>
                  <a:cubicBezTo>
                    <a:pt x="645" y="2440"/>
                    <a:pt x="801" y="2186"/>
                    <a:pt x="898" y="1952"/>
                  </a:cubicBezTo>
                  <a:cubicBezTo>
                    <a:pt x="976" y="1776"/>
                    <a:pt x="1055" y="1620"/>
                    <a:pt x="1133" y="1464"/>
                  </a:cubicBezTo>
                  <a:cubicBezTo>
                    <a:pt x="1211" y="1288"/>
                    <a:pt x="1289" y="1210"/>
                    <a:pt x="1386" y="1054"/>
                  </a:cubicBezTo>
                  <a:cubicBezTo>
                    <a:pt x="1497" y="999"/>
                    <a:pt x="1568" y="944"/>
                    <a:pt x="1628" y="944"/>
                  </a:cubicBezTo>
                  <a:close/>
                  <a:moveTo>
                    <a:pt x="1386" y="1"/>
                  </a:moveTo>
                  <a:cubicBezTo>
                    <a:pt x="1289" y="79"/>
                    <a:pt x="1211" y="79"/>
                    <a:pt x="1133" y="157"/>
                  </a:cubicBezTo>
                  <a:cubicBezTo>
                    <a:pt x="1055" y="157"/>
                    <a:pt x="976" y="235"/>
                    <a:pt x="898" y="313"/>
                  </a:cubicBezTo>
                  <a:cubicBezTo>
                    <a:pt x="898" y="313"/>
                    <a:pt x="801" y="410"/>
                    <a:pt x="723" y="488"/>
                  </a:cubicBezTo>
                  <a:lnTo>
                    <a:pt x="645" y="644"/>
                  </a:lnTo>
                  <a:cubicBezTo>
                    <a:pt x="567" y="644"/>
                    <a:pt x="567" y="722"/>
                    <a:pt x="489" y="801"/>
                  </a:cubicBezTo>
                  <a:cubicBezTo>
                    <a:pt x="411" y="898"/>
                    <a:pt x="411" y="976"/>
                    <a:pt x="313" y="1132"/>
                  </a:cubicBezTo>
                  <a:cubicBezTo>
                    <a:pt x="235" y="1288"/>
                    <a:pt x="235" y="1542"/>
                    <a:pt x="157" y="1698"/>
                  </a:cubicBezTo>
                  <a:cubicBezTo>
                    <a:pt x="79" y="2030"/>
                    <a:pt x="79" y="2361"/>
                    <a:pt x="1" y="2596"/>
                  </a:cubicBezTo>
                  <a:lnTo>
                    <a:pt x="1" y="2849"/>
                  </a:lnTo>
                  <a:lnTo>
                    <a:pt x="1" y="2927"/>
                  </a:lnTo>
                  <a:cubicBezTo>
                    <a:pt x="1" y="3083"/>
                    <a:pt x="79" y="3161"/>
                    <a:pt x="235" y="3239"/>
                  </a:cubicBezTo>
                  <a:lnTo>
                    <a:pt x="1055" y="3239"/>
                  </a:lnTo>
                  <a:cubicBezTo>
                    <a:pt x="1133" y="3239"/>
                    <a:pt x="1211" y="3161"/>
                    <a:pt x="1289" y="3161"/>
                  </a:cubicBezTo>
                  <a:cubicBezTo>
                    <a:pt x="1386" y="3161"/>
                    <a:pt x="1464" y="3083"/>
                    <a:pt x="1542" y="3083"/>
                  </a:cubicBezTo>
                  <a:cubicBezTo>
                    <a:pt x="1776" y="3005"/>
                    <a:pt x="1952" y="2927"/>
                    <a:pt x="2108" y="2752"/>
                  </a:cubicBezTo>
                  <a:cubicBezTo>
                    <a:pt x="2362" y="2596"/>
                    <a:pt x="2518" y="2440"/>
                    <a:pt x="2674" y="2186"/>
                  </a:cubicBezTo>
                  <a:cubicBezTo>
                    <a:pt x="2850" y="1952"/>
                    <a:pt x="3006" y="1698"/>
                    <a:pt x="3006" y="1386"/>
                  </a:cubicBezTo>
                  <a:cubicBezTo>
                    <a:pt x="3084" y="1054"/>
                    <a:pt x="3006" y="566"/>
                    <a:pt x="2596" y="313"/>
                  </a:cubicBezTo>
                  <a:cubicBezTo>
                    <a:pt x="2596" y="235"/>
                    <a:pt x="2518" y="235"/>
                    <a:pt x="2518" y="235"/>
                  </a:cubicBezTo>
                  <a:cubicBezTo>
                    <a:pt x="2440" y="157"/>
                    <a:pt x="2362" y="157"/>
                    <a:pt x="2362" y="157"/>
                  </a:cubicBezTo>
                  <a:lnTo>
                    <a:pt x="2186" y="7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56"/>
            <p:cNvSpPr/>
            <p:nvPr/>
          </p:nvSpPr>
          <p:spPr>
            <a:xfrm>
              <a:off x="6122788" y="2893459"/>
              <a:ext cx="78146" cy="114892"/>
            </a:xfrm>
            <a:custGeom>
              <a:avLst/>
              <a:gdLst/>
              <a:ahLst/>
              <a:cxnLst/>
              <a:rect l="l" t="t" r="r" b="b"/>
              <a:pathLst>
                <a:path w="2518" h="3702" extrusionOk="0">
                  <a:moveTo>
                    <a:pt x="2264" y="1"/>
                  </a:moveTo>
                  <a:cubicBezTo>
                    <a:pt x="2186" y="1"/>
                    <a:pt x="2030" y="98"/>
                    <a:pt x="1952" y="176"/>
                  </a:cubicBezTo>
                  <a:lnTo>
                    <a:pt x="1952" y="254"/>
                  </a:lnTo>
                  <a:lnTo>
                    <a:pt x="1854" y="410"/>
                  </a:lnTo>
                  <a:cubicBezTo>
                    <a:pt x="1854" y="488"/>
                    <a:pt x="1776" y="664"/>
                    <a:pt x="1776" y="820"/>
                  </a:cubicBezTo>
                  <a:cubicBezTo>
                    <a:pt x="1698" y="898"/>
                    <a:pt x="1698" y="976"/>
                    <a:pt x="1698" y="1074"/>
                  </a:cubicBezTo>
                  <a:cubicBezTo>
                    <a:pt x="1620" y="1152"/>
                    <a:pt x="1620" y="1230"/>
                    <a:pt x="1542" y="1308"/>
                  </a:cubicBezTo>
                  <a:cubicBezTo>
                    <a:pt x="1542" y="1386"/>
                    <a:pt x="1464" y="1562"/>
                    <a:pt x="1464" y="1640"/>
                  </a:cubicBezTo>
                  <a:cubicBezTo>
                    <a:pt x="1367" y="1718"/>
                    <a:pt x="1367" y="1796"/>
                    <a:pt x="1288" y="1874"/>
                  </a:cubicBezTo>
                  <a:cubicBezTo>
                    <a:pt x="1210" y="1952"/>
                    <a:pt x="1210" y="2127"/>
                    <a:pt x="1132" y="2206"/>
                  </a:cubicBezTo>
                  <a:cubicBezTo>
                    <a:pt x="1054" y="2284"/>
                    <a:pt x="1054" y="2362"/>
                    <a:pt x="976" y="2440"/>
                  </a:cubicBezTo>
                  <a:cubicBezTo>
                    <a:pt x="801" y="2615"/>
                    <a:pt x="723" y="2693"/>
                    <a:pt x="567" y="2849"/>
                  </a:cubicBezTo>
                  <a:cubicBezTo>
                    <a:pt x="488" y="2927"/>
                    <a:pt x="391" y="3103"/>
                    <a:pt x="313" y="3181"/>
                  </a:cubicBezTo>
                  <a:cubicBezTo>
                    <a:pt x="235" y="3181"/>
                    <a:pt x="157" y="3259"/>
                    <a:pt x="157" y="3259"/>
                  </a:cubicBezTo>
                  <a:cubicBezTo>
                    <a:pt x="79" y="3259"/>
                    <a:pt x="1" y="3415"/>
                    <a:pt x="79" y="3591"/>
                  </a:cubicBezTo>
                  <a:cubicBezTo>
                    <a:pt x="79" y="3646"/>
                    <a:pt x="157" y="3701"/>
                    <a:pt x="258" y="3701"/>
                  </a:cubicBezTo>
                  <a:cubicBezTo>
                    <a:pt x="299" y="3701"/>
                    <a:pt x="345" y="3692"/>
                    <a:pt x="391" y="3669"/>
                  </a:cubicBezTo>
                  <a:lnTo>
                    <a:pt x="567" y="3669"/>
                  </a:lnTo>
                  <a:cubicBezTo>
                    <a:pt x="723" y="3669"/>
                    <a:pt x="879" y="3591"/>
                    <a:pt x="1054" y="3513"/>
                  </a:cubicBezTo>
                  <a:cubicBezTo>
                    <a:pt x="1132" y="3415"/>
                    <a:pt x="1210" y="3337"/>
                    <a:pt x="1288" y="3259"/>
                  </a:cubicBezTo>
                  <a:cubicBezTo>
                    <a:pt x="1464" y="3181"/>
                    <a:pt x="1542" y="3103"/>
                    <a:pt x="1620" y="3025"/>
                  </a:cubicBezTo>
                  <a:cubicBezTo>
                    <a:pt x="1698" y="2927"/>
                    <a:pt x="1776" y="2849"/>
                    <a:pt x="1854" y="2693"/>
                  </a:cubicBezTo>
                  <a:cubicBezTo>
                    <a:pt x="2030" y="2615"/>
                    <a:pt x="2030" y="2537"/>
                    <a:pt x="2108" y="2362"/>
                  </a:cubicBezTo>
                  <a:cubicBezTo>
                    <a:pt x="2186" y="2284"/>
                    <a:pt x="2264" y="2127"/>
                    <a:pt x="2342" y="1952"/>
                  </a:cubicBezTo>
                  <a:cubicBezTo>
                    <a:pt x="2342" y="1874"/>
                    <a:pt x="2440" y="1718"/>
                    <a:pt x="2440" y="1640"/>
                  </a:cubicBezTo>
                  <a:cubicBezTo>
                    <a:pt x="2518" y="1464"/>
                    <a:pt x="2518" y="1308"/>
                    <a:pt x="2518" y="1230"/>
                  </a:cubicBezTo>
                  <a:lnTo>
                    <a:pt x="2518" y="898"/>
                  </a:lnTo>
                  <a:lnTo>
                    <a:pt x="2518" y="410"/>
                  </a:lnTo>
                  <a:lnTo>
                    <a:pt x="2440" y="254"/>
                  </a:lnTo>
                  <a:cubicBezTo>
                    <a:pt x="2440" y="176"/>
                    <a:pt x="2342" y="98"/>
                    <a:pt x="2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56"/>
            <p:cNvSpPr/>
            <p:nvPr/>
          </p:nvSpPr>
          <p:spPr>
            <a:xfrm>
              <a:off x="6185758" y="2891039"/>
              <a:ext cx="136306" cy="83608"/>
            </a:xfrm>
            <a:custGeom>
              <a:avLst/>
              <a:gdLst/>
              <a:ahLst/>
              <a:cxnLst/>
              <a:rect l="l" t="t" r="r" b="b"/>
              <a:pathLst>
                <a:path w="4392" h="2694" extrusionOk="0">
                  <a:moveTo>
                    <a:pt x="157" y="1"/>
                  </a:moveTo>
                  <a:cubicBezTo>
                    <a:pt x="79" y="1"/>
                    <a:pt x="1" y="176"/>
                    <a:pt x="1" y="332"/>
                  </a:cubicBezTo>
                  <a:cubicBezTo>
                    <a:pt x="1" y="332"/>
                    <a:pt x="1" y="410"/>
                    <a:pt x="79" y="566"/>
                  </a:cubicBezTo>
                  <a:lnTo>
                    <a:pt x="79" y="820"/>
                  </a:lnTo>
                  <a:cubicBezTo>
                    <a:pt x="157" y="898"/>
                    <a:pt x="157" y="1054"/>
                    <a:pt x="235" y="1152"/>
                  </a:cubicBezTo>
                  <a:cubicBezTo>
                    <a:pt x="313" y="1230"/>
                    <a:pt x="313" y="1386"/>
                    <a:pt x="411" y="1542"/>
                  </a:cubicBezTo>
                  <a:lnTo>
                    <a:pt x="723" y="1874"/>
                  </a:lnTo>
                  <a:lnTo>
                    <a:pt x="1133" y="2284"/>
                  </a:lnTo>
                  <a:cubicBezTo>
                    <a:pt x="1289" y="2362"/>
                    <a:pt x="1464" y="2440"/>
                    <a:pt x="1620" y="2518"/>
                  </a:cubicBezTo>
                  <a:cubicBezTo>
                    <a:pt x="1776" y="2615"/>
                    <a:pt x="1952" y="2615"/>
                    <a:pt x="2108" y="2693"/>
                  </a:cubicBezTo>
                  <a:lnTo>
                    <a:pt x="3162" y="2693"/>
                  </a:lnTo>
                  <a:cubicBezTo>
                    <a:pt x="3240" y="2693"/>
                    <a:pt x="3415" y="2615"/>
                    <a:pt x="3572" y="2615"/>
                  </a:cubicBezTo>
                  <a:cubicBezTo>
                    <a:pt x="3572" y="2615"/>
                    <a:pt x="3650" y="2518"/>
                    <a:pt x="3728" y="2518"/>
                  </a:cubicBezTo>
                  <a:cubicBezTo>
                    <a:pt x="3728" y="2518"/>
                    <a:pt x="3825" y="2518"/>
                    <a:pt x="3903" y="2440"/>
                  </a:cubicBezTo>
                  <a:cubicBezTo>
                    <a:pt x="3981" y="2440"/>
                    <a:pt x="4059" y="2362"/>
                    <a:pt x="4137" y="2362"/>
                  </a:cubicBezTo>
                  <a:cubicBezTo>
                    <a:pt x="4215" y="2284"/>
                    <a:pt x="4313" y="2284"/>
                    <a:pt x="4313" y="2284"/>
                  </a:cubicBezTo>
                  <a:cubicBezTo>
                    <a:pt x="4391" y="2205"/>
                    <a:pt x="4391" y="2127"/>
                    <a:pt x="4391" y="2030"/>
                  </a:cubicBezTo>
                  <a:cubicBezTo>
                    <a:pt x="4391" y="1874"/>
                    <a:pt x="4313" y="1796"/>
                    <a:pt x="4137" y="1796"/>
                  </a:cubicBezTo>
                  <a:lnTo>
                    <a:pt x="2674" y="1796"/>
                  </a:lnTo>
                  <a:cubicBezTo>
                    <a:pt x="2596" y="1796"/>
                    <a:pt x="2440" y="1796"/>
                    <a:pt x="2362" y="1718"/>
                  </a:cubicBezTo>
                  <a:cubicBezTo>
                    <a:pt x="2186" y="1718"/>
                    <a:pt x="2108" y="1640"/>
                    <a:pt x="2030" y="1640"/>
                  </a:cubicBezTo>
                  <a:cubicBezTo>
                    <a:pt x="1874" y="1542"/>
                    <a:pt x="1776" y="1542"/>
                    <a:pt x="1698" y="1464"/>
                  </a:cubicBezTo>
                  <a:cubicBezTo>
                    <a:pt x="1542" y="1386"/>
                    <a:pt x="1464" y="1308"/>
                    <a:pt x="1386" y="1230"/>
                  </a:cubicBezTo>
                  <a:cubicBezTo>
                    <a:pt x="1289" y="1152"/>
                    <a:pt x="1211" y="1054"/>
                    <a:pt x="1133" y="976"/>
                  </a:cubicBezTo>
                  <a:cubicBezTo>
                    <a:pt x="1055" y="898"/>
                    <a:pt x="976" y="820"/>
                    <a:pt x="898" y="742"/>
                  </a:cubicBezTo>
                  <a:cubicBezTo>
                    <a:pt x="801" y="566"/>
                    <a:pt x="645" y="410"/>
                    <a:pt x="567" y="332"/>
                  </a:cubicBezTo>
                  <a:cubicBezTo>
                    <a:pt x="567" y="254"/>
                    <a:pt x="489" y="176"/>
                    <a:pt x="489" y="176"/>
                  </a:cubicBezTo>
                  <a:cubicBezTo>
                    <a:pt x="489" y="79"/>
                    <a:pt x="313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56"/>
            <p:cNvSpPr/>
            <p:nvPr/>
          </p:nvSpPr>
          <p:spPr>
            <a:xfrm>
              <a:off x="5930836" y="2353916"/>
              <a:ext cx="724264" cy="349485"/>
            </a:xfrm>
            <a:custGeom>
              <a:avLst/>
              <a:gdLst/>
              <a:ahLst/>
              <a:cxnLst/>
              <a:rect l="l" t="t" r="r" b="b"/>
              <a:pathLst>
                <a:path w="23337" h="11261" extrusionOk="0">
                  <a:moveTo>
                    <a:pt x="19746" y="1"/>
                  </a:moveTo>
                  <a:cubicBezTo>
                    <a:pt x="19024" y="723"/>
                    <a:pt x="18381" y="1211"/>
                    <a:pt x="18049" y="1542"/>
                  </a:cubicBezTo>
                  <a:cubicBezTo>
                    <a:pt x="16751" y="2588"/>
                    <a:pt x="11225" y="7728"/>
                    <a:pt x="9635" y="7728"/>
                  </a:cubicBezTo>
                  <a:cubicBezTo>
                    <a:pt x="9623" y="7728"/>
                    <a:pt x="9612" y="7728"/>
                    <a:pt x="9600" y="7727"/>
                  </a:cubicBezTo>
                  <a:cubicBezTo>
                    <a:pt x="8039" y="7630"/>
                    <a:pt x="4313" y="2030"/>
                    <a:pt x="3161" y="567"/>
                  </a:cubicBezTo>
                  <a:cubicBezTo>
                    <a:pt x="3005" y="489"/>
                    <a:pt x="2927" y="313"/>
                    <a:pt x="2771" y="157"/>
                  </a:cubicBezTo>
                  <a:lnTo>
                    <a:pt x="2596" y="235"/>
                  </a:lnTo>
                  <a:cubicBezTo>
                    <a:pt x="2596" y="235"/>
                    <a:pt x="1210" y="645"/>
                    <a:pt x="820" y="2850"/>
                  </a:cubicBezTo>
                  <a:cubicBezTo>
                    <a:pt x="566" y="4547"/>
                    <a:pt x="0" y="7064"/>
                    <a:pt x="1054" y="8605"/>
                  </a:cubicBezTo>
                  <a:cubicBezTo>
                    <a:pt x="1308" y="8937"/>
                    <a:pt x="1542" y="9269"/>
                    <a:pt x="1952" y="9425"/>
                  </a:cubicBezTo>
                  <a:cubicBezTo>
                    <a:pt x="3375" y="10277"/>
                    <a:pt x="8119" y="11261"/>
                    <a:pt x="13255" y="11261"/>
                  </a:cubicBezTo>
                  <a:cubicBezTo>
                    <a:pt x="16002" y="11261"/>
                    <a:pt x="18862" y="10979"/>
                    <a:pt x="21385" y="10244"/>
                  </a:cubicBezTo>
                  <a:cubicBezTo>
                    <a:pt x="22029" y="9991"/>
                    <a:pt x="22439" y="9425"/>
                    <a:pt x="22673" y="8605"/>
                  </a:cubicBezTo>
                  <a:cubicBezTo>
                    <a:pt x="23337" y="6654"/>
                    <a:pt x="23083" y="3649"/>
                    <a:pt x="22595" y="2186"/>
                  </a:cubicBezTo>
                  <a:cubicBezTo>
                    <a:pt x="22107" y="645"/>
                    <a:pt x="19746" y="1"/>
                    <a:pt x="19746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56"/>
            <p:cNvSpPr/>
            <p:nvPr/>
          </p:nvSpPr>
          <p:spPr>
            <a:xfrm>
              <a:off x="6013793" y="2372102"/>
              <a:ext cx="48477" cy="261625"/>
            </a:xfrm>
            <a:custGeom>
              <a:avLst/>
              <a:gdLst/>
              <a:ahLst/>
              <a:cxnLst/>
              <a:rect l="l" t="t" r="r" b="b"/>
              <a:pathLst>
                <a:path w="1562" h="8430" extrusionOk="0">
                  <a:moveTo>
                    <a:pt x="1437" y="0"/>
                  </a:moveTo>
                  <a:cubicBezTo>
                    <a:pt x="1405" y="0"/>
                    <a:pt x="1386" y="20"/>
                    <a:pt x="1386" y="59"/>
                  </a:cubicBezTo>
                  <a:cubicBezTo>
                    <a:pt x="1386" y="59"/>
                    <a:pt x="1308" y="59"/>
                    <a:pt x="1308" y="137"/>
                  </a:cubicBezTo>
                  <a:cubicBezTo>
                    <a:pt x="1230" y="215"/>
                    <a:pt x="1230" y="312"/>
                    <a:pt x="1152" y="390"/>
                  </a:cubicBezTo>
                  <a:cubicBezTo>
                    <a:pt x="1074" y="468"/>
                    <a:pt x="976" y="625"/>
                    <a:pt x="898" y="800"/>
                  </a:cubicBezTo>
                  <a:cubicBezTo>
                    <a:pt x="820" y="878"/>
                    <a:pt x="742" y="1034"/>
                    <a:pt x="742" y="1288"/>
                  </a:cubicBezTo>
                  <a:cubicBezTo>
                    <a:pt x="664" y="1444"/>
                    <a:pt x="586" y="1678"/>
                    <a:pt x="488" y="1854"/>
                  </a:cubicBezTo>
                  <a:cubicBezTo>
                    <a:pt x="410" y="2088"/>
                    <a:pt x="332" y="2342"/>
                    <a:pt x="332" y="2576"/>
                  </a:cubicBezTo>
                  <a:cubicBezTo>
                    <a:pt x="254" y="2829"/>
                    <a:pt x="176" y="3063"/>
                    <a:pt x="176" y="3317"/>
                  </a:cubicBezTo>
                  <a:cubicBezTo>
                    <a:pt x="176" y="3551"/>
                    <a:pt x="98" y="3883"/>
                    <a:pt x="98" y="4117"/>
                  </a:cubicBezTo>
                  <a:cubicBezTo>
                    <a:pt x="1" y="4605"/>
                    <a:pt x="1" y="5190"/>
                    <a:pt x="1" y="5678"/>
                  </a:cubicBezTo>
                  <a:lnTo>
                    <a:pt x="1" y="6400"/>
                  </a:lnTo>
                  <a:cubicBezTo>
                    <a:pt x="98" y="6654"/>
                    <a:pt x="98" y="6810"/>
                    <a:pt x="98" y="7044"/>
                  </a:cubicBezTo>
                  <a:cubicBezTo>
                    <a:pt x="98" y="7454"/>
                    <a:pt x="176" y="7785"/>
                    <a:pt x="176" y="7941"/>
                  </a:cubicBezTo>
                  <a:cubicBezTo>
                    <a:pt x="254" y="8195"/>
                    <a:pt x="254" y="8351"/>
                    <a:pt x="254" y="8351"/>
                  </a:cubicBezTo>
                  <a:lnTo>
                    <a:pt x="332" y="8429"/>
                  </a:lnTo>
                  <a:cubicBezTo>
                    <a:pt x="410" y="8429"/>
                    <a:pt x="410" y="8351"/>
                    <a:pt x="410" y="8351"/>
                  </a:cubicBezTo>
                  <a:cubicBezTo>
                    <a:pt x="410" y="8351"/>
                    <a:pt x="410" y="8195"/>
                    <a:pt x="488" y="7941"/>
                  </a:cubicBezTo>
                  <a:lnTo>
                    <a:pt x="488" y="7044"/>
                  </a:lnTo>
                  <a:cubicBezTo>
                    <a:pt x="488" y="6810"/>
                    <a:pt x="586" y="6654"/>
                    <a:pt x="586" y="6400"/>
                  </a:cubicBezTo>
                  <a:lnTo>
                    <a:pt x="586" y="5678"/>
                  </a:lnTo>
                  <a:cubicBezTo>
                    <a:pt x="586" y="5424"/>
                    <a:pt x="664" y="5190"/>
                    <a:pt x="664" y="4937"/>
                  </a:cubicBezTo>
                  <a:cubicBezTo>
                    <a:pt x="664" y="4702"/>
                    <a:pt x="664" y="4449"/>
                    <a:pt x="742" y="4215"/>
                  </a:cubicBezTo>
                  <a:cubicBezTo>
                    <a:pt x="742" y="3961"/>
                    <a:pt x="742" y="3629"/>
                    <a:pt x="820" y="3395"/>
                  </a:cubicBezTo>
                  <a:cubicBezTo>
                    <a:pt x="820" y="3142"/>
                    <a:pt x="898" y="2907"/>
                    <a:pt x="898" y="2654"/>
                  </a:cubicBezTo>
                  <a:cubicBezTo>
                    <a:pt x="976" y="2420"/>
                    <a:pt x="976" y="2264"/>
                    <a:pt x="1074" y="2010"/>
                  </a:cubicBezTo>
                  <a:cubicBezTo>
                    <a:pt x="1074" y="1776"/>
                    <a:pt x="1152" y="1600"/>
                    <a:pt x="1152" y="1444"/>
                  </a:cubicBezTo>
                  <a:cubicBezTo>
                    <a:pt x="1230" y="1034"/>
                    <a:pt x="1386" y="703"/>
                    <a:pt x="1464" y="546"/>
                  </a:cubicBezTo>
                  <a:cubicBezTo>
                    <a:pt x="1464" y="390"/>
                    <a:pt x="1464" y="312"/>
                    <a:pt x="1562" y="312"/>
                  </a:cubicBezTo>
                  <a:lnTo>
                    <a:pt x="1562" y="215"/>
                  </a:lnTo>
                  <a:lnTo>
                    <a:pt x="1562" y="59"/>
                  </a:lnTo>
                  <a:cubicBezTo>
                    <a:pt x="1513" y="20"/>
                    <a:pt x="1469" y="0"/>
                    <a:pt x="1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56"/>
            <p:cNvSpPr/>
            <p:nvPr/>
          </p:nvSpPr>
          <p:spPr>
            <a:xfrm>
              <a:off x="6097370" y="2386627"/>
              <a:ext cx="37552" cy="270098"/>
            </a:xfrm>
            <a:custGeom>
              <a:avLst/>
              <a:gdLst/>
              <a:ahLst/>
              <a:cxnLst/>
              <a:rect l="l" t="t" r="r" b="b"/>
              <a:pathLst>
                <a:path w="1210" h="8703" extrusionOk="0">
                  <a:moveTo>
                    <a:pt x="1132" y="0"/>
                  </a:moveTo>
                  <a:cubicBezTo>
                    <a:pt x="1054" y="0"/>
                    <a:pt x="976" y="0"/>
                    <a:pt x="976" y="78"/>
                  </a:cubicBezTo>
                  <a:cubicBezTo>
                    <a:pt x="976" y="78"/>
                    <a:pt x="898" y="157"/>
                    <a:pt x="898" y="410"/>
                  </a:cubicBezTo>
                  <a:cubicBezTo>
                    <a:pt x="820" y="644"/>
                    <a:pt x="644" y="976"/>
                    <a:pt x="566" y="1386"/>
                  </a:cubicBezTo>
                  <a:cubicBezTo>
                    <a:pt x="488" y="1796"/>
                    <a:pt x="410" y="2186"/>
                    <a:pt x="234" y="2771"/>
                  </a:cubicBezTo>
                  <a:cubicBezTo>
                    <a:pt x="234" y="3005"/>
                    <a:pt x="156" y="3259"/>
                    <a:pt x="156" y="3493"/>
                  </a:cubicBezTo>
                  <a:cubicBezTo>
                    <a:pt x="78" y="3747"/>
                    <a:pt x="78" y="4059"/>
                    <a:pt x="78" y="4313"/>
                  </a:cubicBezTo>
                  <a:cubicBezTo>
                    <a:pt x="0" y="4547"/>
                    <a:pt x="0" y="4878"/>
                    <a:pt x="0" y="5112"/>
                  </a:cubicBezTo>
                  <a:lnTo>
                    <a:pt x="0" y="5932"/>
                  </a:lnTo>
                  <a:cubicBezTo>
                    <a:pt x="0" y="6186"/>
                    <a:pt x="0" y="6420"/>
                    <a:pt x="78" y="6673"/>
                  </a:cubicBezTo>
                  <a:cubicBezTo>
                    <a:pt x="78" y="6908"/>
                    <a:pt x="78" y="7161"/>
                    <a:pt x="156" y="7317"/>
                  </a:cubicBezTo>
                  <a:cubicBezTo>
                    <a:pt x="156" y="7473"/>
                    <a:pt x="156" y="7551"/>
                    <a:pt x="234" y="7649"/>
                  </a:cubicBezTo>
                  <a:cubicBezTo>
                    <a:pt x="234" y="7727"/>
                    <a:pt x="234" y="7805"/>
                    <a:pt x="332" y="7883"/>
                  </a:cubicBezTo>
                  <a:cubicBezTo>
                    <a:pt x="332" y="8039"/>
                    <a:pt x="410" y="8215"/>
                    <a:pt x="488" y="8293"/>
                  </a:cubicBezTo>
                  <a:cubicBezTo>
                    <a:pt x="566" y="8527"/>
                    <a:pt x="644" y="8625"/>
                    <a:pt x="644" y="8625"/>
                  </a:cubicBezTo>
                  <a:cubicBezTo>
                    <a:pt x="644" y="8703"/>
                    <a:pt x="722" y="8703"/>
                    <a:pt x="722" y="8703"/>
                  </a:cubicBezTo>
                  <a:cubicBezTo>
                    <a:pt x="820" y="8703"/>
                    <a:pt x="820" y="8625"/>
                    <a:pt x="820" y="8527"/>
                  </a:cubicBezTo>
                  <a:cubicBezTo>
                    <a:pt x="820" y="8527"/>
                    <a:pt x="722" y="8449"/>
                    <a:pt x="722" y="8215"/>
                  </a:cubicBezTo>
                  <a:cubicBezTo>
                    <a:pt x="644" y="8137"/>
                    <a:pt x="644" y="7961"/>
                    <a:pt x="644" y="7805"/>
                  </a:cubicBezTo>
                  <a:cubicBezTo>
                    <a:pt x="644" y="7727"/>
                    <a:pt x="566" y="7649"/>
                    <a:pt x="566" y="7551"/>
                  </a:cubicBezTo>
                  <a:lnTo>
                    <a:pt x="566" y="7317"/>
                  </a:lnTo>
                  <a:lnTo>
                    <a:pt x="566" y="6673"/>
                  </a:lnTo>
                  <a:lnTo>
                    <a:pt x="566" y="5932"/>
                  </a:lnTo>
                  <a:cubicBezTo>
                    <a:pt x="566" y="5698"/>
                    <a:pt x="566" y="5444"/>
                    <a:pt x="644" y="5210"/>
                  </a:cubicBezTo>
                  <a:cubicBezTo>
                    <a:pt x="644" y="4878"/>
                    <a:pt x="644" y="4625"/>
                    <a:pt x="722" y="4391"/>
                  </a:cubicBezTo>
                  <a:cubicBezTo>
                    <a:pt x="722" y="4137"/>
                    <a:pt x="722" y="3825"/>
                    <a:pt x="820" y="3571"/>
                  </a:cubicBezTo>
                  <a:cubicBezTo>
                    <a:pt x="820" y="3337"/>
                    <a:pt x="820" y="3083"/>
                    <a:pt x="898" y="2849"/>
                  </a:cubicBezTo>
                  <a:cubicBezTo>
                    <a:pt x="976" y="2361"/>
                    <a:pt x="976" y="1874"/>
                    <a:pt x="1054" y="1464"/>
                  </a:cubicBezTo>
                  <a:cubicBezTo>
                    <a:pt x="1132" y="1054"/>
                    <a:pt x="1132" y="722"/>
                    <a:pt x="1132" y="488"/>
                  </a:cubicBezTo>
                  <a:cubicBezTo>
                    <a:pt x="1210" y="235"/>
                    <a:pt x="1210" y="78"/>
                    <a:pt x="1210" y="78"/>
                  </a:cubicBezTo>
                  <a:cubicBezTo>
                    <a:pt x="1210" y="78"/>
                    <a:pt x="1210" y="0"/>
                    <a:pt x="1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56"/>
            <p:cNvSpPr/>
            <p:nvPr/>
          </p:nvSpPr>
          <p:spPr>
            <a:xfrm>
              <a:off x="6213627" y="2408041"/>
              <a:ext cx="24859" cy="264915"/>
            </a:xfrm>
            <a:custGeom>
              <a:avLst/>
              <a:gdLst/>
              <a:ahLst/>
              <a:cxnLst/>
              <a:rect l="l" t="t" r="r" b="b"/>
              <a:pathLst>
                <a:path w="801" h="8536" extrusionOk="0">
                  <a:moveTo>
                    <a:pt x="657" y="1"/>
                  </a:moveTo>
                  <a:cubicBezTo>
                    <a:pt x="606" y="1"/>
                    <a:pt x="566" y="60"/>
                    <a:pt x="566" y="130"/>
                  </a:cubicBezTo>
                  <a:cubicBezTo>
                    <a:pt x="566" y="130"/>
                    <a:pt x="488" y="208"/>
                    <a:pt x="488" y="442"/>
                  </a:cubicBezTo>
                  <a:cubicBezTo>
                    <a:pt x="391" y="696"/>
                    <a:pt x="313" y="1008"/>
                    <a:pt x="313" y="1340"/>
                  </a:cubicBezTo>
                  <a:cubicBezTo>
                    <a:pt x="157" y="2159"/>
                    <a:pt x="78" y="3213"/>
                    <a:pt x="0" y="4266"/>
                  </a:cubicBezTo>
                  <a:lnTo>
                    <a:pt x="0" y="5086"/>
                  </a:lnTo>
                  <a:lnTo>
                    <a:pt x="0" y="5808"/>
                  </a:lnTo>
                  <a:cubicBezTo>
                    <a:pt x="0" y="6296"/>
                    <a:pt x="0" y="6783"/>
                    <a:pt x="78" y="7193"/>
                  </a:cubicBezTo>
                  <a:cubicBezTo>
                    <a:pt x="78" y="7349"/>
                    <a:pt x="157" y="7525"/>
                    <a:pt x="157" y="7681"/>
                  </a:cubicBezTo>
                  <a:cubicBezTo>
                    <a:pt x="235" y="7837"/>
                    <a:pt x="235" y="8013"/>
                    <a:pt x="235" y="8169"/>
                  </a:cubicBezTo>
                  <a:cubicBezTo>
                    <a:pt x="391" y="8325"/>
                    <a:pt x="391" y="8500"/>
                    <a:pt x="391" y="8500"/>
                  </a:cubicBezTo>
                  <a:cubicBezTo>
                    <a:pt x="391" y="8500"/>
                    <a:pt x="434" y="8535"/>
                    <a:pt x="463" y="8535"/>
                  </a:cubicBezTo>
                  <a:cubicBezTo>
                    <a:pt x="477" y="8535"/>
                    <a:pt x="488" y="8526"/>
                    <a:pt x="488" y="8500"/>
                  </a:cubicBezTo>
                  <a:cubicBezTo>
                    <a:pt x="566" y="8500"/>
                    <a:pt x="566" y="8500"/>
                    <a:pt x="566" y="8422"/>
                  </a:cubicBezTo>
                  <a:lnTo>
                    <a:pt x="566" y="8091"/>
                  </a:lnTo>
                  <a:cubicBezTo>
                    <a:pt x="488" y="7935"/>
                    <a:pt x="488" y="7837"/>
                    <a:pt x="488" y="7681"/>
                  </a:cubicBezTo>
                  <a:lnTo>
                    <a:pt x="488" y="7115"/>
                  </a:lnTo>
                  <a:lnTo>
                    <a:pt x="488" y="6549"/>
                  </a:lnTo>
                  <a:cubicBezTo>
                    <a:pt x="566" y="6296"/>
                    <a:pt x="566" y="6061"/>
                    <a:pt x="566" y="5808"/>
                  </a:cubicBezTo>
                  <a:cubicBezTo>
                    <a:pt x="566" y="5320"/>
                    <a:pt x="644" y="4832"/>
                    <a:pt x="644" y="4266"/>
                  </a:cubicBezTo>
                  <a:cubicBezTo>
                    <a:pt x="644" y="3779"/>
                    <a:pt x="722" y="3291"/>
                    <a:pt x="722" y="2803"/>
                  </a:cubicBezTo>
                  <a:cubicBezTo>
                    <a:pt x="722" y="2315"/>
                    <a:pt x="800" y="1827"/>
                    <a:pt x="800" y="1418"/>
                  </a:cubicBezTo>
                  <a:lnTo>
                    <a:pt x="800" y="442"/>
                  </a:lnTo>
                  <a:lnTo>
                    <a:pt x="800" y="130"/>
                  </a:lnTo>
                  <a:cubicBezTo>
                    <a:pt x="800" y="32"/>
                    <a:pt x="722" y="32"/>
                    <a:pt x="722" y="32"/>
                  </a:cubicBezTo>
                  <a:cubicBezTo>
                    <a:pt x="700" y="10"/>
                    <a:pt x="678" y="1"/>
                    <a:pt x="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56"/>
            <p:cNvSpPr/>
            <p:nvPr/>
          </p:nvSpPr>
          <p:spPr>
            <a:xfrm>
              <a:off x="6329295" y="2416917"/>
              <a:ext cx="30290" cy="264635"/>
            </a:xfrm>
            <a:custGeom>
              <a:avLst/>
              <a:gdLst/>
              <a:ahLst/>
              <a:cxnLst/>
              <a:rect l="l" t="t" r="r" b="b"/>
              <a:pathLst>
                <a:path w="976" h="8527" extrusionOk="0">
                  <a:moveTo>
                    <a:pt x="566" y="0"/>
                  </a:moveTo>
                  <a:cubicBezTo>
                    <a:pt x="488" y="0"/>
                    <a:pt x="488" y="78"/>
                    <a:pt x="410" y="156"/>
                  </a:cubicBezTo>
                  <a:lnTo>
                    <a:pt x="410" y="488"/>
                  </a:lnTo>
                  <a:lnTo>
                    <a:pt x="410" y="1463"/>
                  </a:lnTo>
                  <a:cubicBezTo>
                    <a:pt x="410" y="1873"/>
                    <a:pt x="332" y="2283"/>
                    <a:pt x="332" y="2771"/>
                  </a:cubicBezTo>
                  <a:lnTo>
                    <a:pt x="332" y="4312"/>
                  </a:lnTo>
                  <a:lnTo>
                    <a:pt x="332" y="5034"/>
                  </a:lnTo>
                  <a:lnTo>
                    <a:pt x="332" y="5854"/>
                  </a:lnTo>
                  <a:cubicBezTo>
                    <a:pt x="254" y="6263"/>
                    <a:pt x="254" y="6751"/>
                    <a:pt x="254" y="7161"/>
                  </a:cubicBezTo>
                  <a:cubicBezTo>
                    <a:pt x="254" y="7317"/>
                    <a:pt x="176" y="7473"/>
                    <a:pt x="176" y="7649"/>
                  </a:cubicBezTo>
                  <a:cubicBezTo>
                    <a:pt x="176" y="7805"/>
                    <a:pt x="176" y="7961"/>
                    <a:pt x="78" y="8039"/>
                  </a:cubicBezTo>
                  <a:lnTo>
                    <a:pt x="78" y="8371"/>
                  </a:lnTo>
                  <a:cubicBezTo>
                    <a:pt x="0" y="8449"/>
                    <a:pt x="78" y="8449"/>
                    <a:pt x="78" y="8527"/>
                  </a:cubicBezTo>
                  <a:cubicBezTo>
                    <a:pt x="176" y="8527"/>
                    <a:pt x="176" y="8527"/>
                    <a:pt x="254" y="8449"/>
                  </a:cubicBezTo>
                  <a:cubicBezTo>
                    <a:pt x="254" y="8449"/>
                    <a:pt x="254" y="8371"/>
                    <a:pt x="332" y="8136"/>
                  </a:cubicBezTo>
                  <a:cubicBezTo>
                    <a:pt x="410" y="8039"/>
                    <a:pt x="488" y="7883"/>
                    <a:pt x="488" y="7727"/>
                  </a:cubicBezTo>
                  <a:cubicBezTo>
                    <a:pt x="566" y="7551"/>
                    <a:pt x="664" y="7395"/>
                    <a:pt x="664" y="7239"/>
                  </a:cubicBezTo>
                  <a:cubicBezTo>
                    <a:pt x="742" y="6985"/>
                    <a:pt x="742" y="6829"/>
                    <a:pt x="820" y="6575"/>
                  </a:cubicBezTo>
                  <a:cubicBezTo>
                    <a:pt x="820" y="6341"/>
                    <a:pt x="898" y="6088"/>
                    <a:pt x="898" y="5854"/>
                  </a:cubicBezTo>
                  <a:cubicBezTo>
                    <a:pt x="976" y="5366"/>
                    <a:pt x="976" y="4878"/>
                    <a:pt x="976" y="4312"/>
                  </a:cubicBezTo>
                  <a:lnTo>
                    <a:pt x="976" y="3493"/>
                  </a:lnTo>
                  <a:lnTo>
                    <a:pt x="976" y="2771"/>
                  </a:lnTo>
                  <a:cubicBezTo>
                    <a:pt x="976" y="2283"/>
                    <a:pt x="898" y="1795"/>
                    <a:pt x="898" y="1463"/>
                  </a:cubicBezTo>
                  <a:cubicBezTo>
                    <a:pt x="820" y="1054"/>
                    <a:pt x="820" y="722"/>
                    <a:pt x="742" y="488"/>
                  </a:cubicBezTo>
                  <a:cubicBezTo>
                    <a:pt x="742" y="234"/>
                    <a:pt x="664" y="156"/>
                    <a:pt x="664" y="156"/>
                  </a:cubicBezTo>
                  <a:cubicBezTo>
                    <a:pt x="664" y="78"/>
                    <a:pt x="664" y="0"/>
                    <a:pt x="5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56"/>
            <p:cNvSpPr/>
            <p:nvPr/>
          </p:nvSpPr>
          <p:spPr>
            <a:xfrm>
              <a:off x="6430407" y="2414465"/>
              <a:ext cx="27900" cy="267087"/>
            </a:xfrm>
            <a:custGeom>
              <a:avLst/>
              <a:gdLst/>
              <a:ahLst/>
              <a:cxnLst/>
              <a:rect l="l" t="t" r="r" b="b"/>
              <a:pathLst>
                <a:path w="899" h="8606" extrusionOk="0">
                  <a:moveTo>
                    <a:pt x="157" y="1"/>
                  </a:moveTo>
                  <a:cubicBezTo>
                    <a:pt x="79" y="1"/>
                    <a:pt x="1" y="79"/>
                    <a:pt x="1" y="157"/>
                  </a:cubicBezTo>
                  <a:cubicBezTo>
                    <a:pt x="1" y="157"/>
                    <a:pt x="79" y="235"/>
                    <a:pt x="79" y="489"/>
                  </a:cubicBezTo>
                  <a:lnTo>
                    <a:pt x="79" y="1464"/>
                  </a:lnTo>
                  <a:cubicBezTo>
                    <a:pt x="157" y="1874"/>
                    <a:pt x="157" y="2264"/>
                    <a:pt x="157" y="2752"/>
                  </a:cubicBezTo>
                  <a:cubicBezTo>
                    <a:pt x="157" y="3006"/>
                    <a:pt x="235" y="3337"/>
                    <a:pt x="235" y="3572"/>
                  </a:cubicBezTo>
                  <a:lnTo>
                    <a:pt x="235" y="4313"/>
                  </a:lnTo>
                  <a:cubicBezTo>
                    <a:pt x="235" y="4625"/>
                    <a:pt x="235" y="4879"/>
                    <a:pt x="332" y="5113"/>
                  </a:cubicBezTo>
                  <a:lnTo>
                    <a:pt x="332" y="5854"/>
                  </a:lnTo>
                  <a:cubicBezTo>
                    <a:pt x="332" y="6342"/>
                    <a:pt x="235" y="6830"/>
                    <a:pt x="235" y="7240"/>
                  </a:cubicBezTo>
                  <a:cubicBezTo>
                    <a:pt x="235" y="7396"/>
                    <a:pt x="235" y="7552"/>
                    <a:pt x="157" y="7728"/>
                  </a:cubicBezTo>
                  <a:lnTo>
                    <a:pt x="157" y="8118"/>
                  </a:lnTo>
                  <a:cubicBezTo>
                    <a:pt x="79" y="8371"/>
                    <a:pt x="79" y="8450"/>
                    <a:pt x="79" y="8450"/>
                  </a:cubicBezTo>
                  <a:lnTo>
                    <a:pt x="79" y="8606"/>
                  </a:lnTo>
                  <a:cubicBezTo>
                    <a:pt x="157" y="8606"/>
                    <a:pt x="235" y="8606"/>
                    <a:pt x="235" y="8528"/>
                  </a:cubicBezTo>
                  <a:cubicBezTo>
                    <a:pt x="235" y="8528"/>
                    <a:pt x="332" y="8450"/>
                    <a:pt x="410" y="8215"/>
                  </a:cubicBezTo>
                  <a:cubicBezTo>
                    <a:pt x="410" y="8118"/>
                    <a:pt x="488" y="7962"/>
                    <a:pt x="567" y="7806"/>
                  </a:cubicBezTo>
                  <a:cubicBezTo>
                    <a:pt x="567" y="7630"/>
                    <a:pt x="645" y="7474"/>
                    <a:pt x="645" y="7240"/>
                  </a:cubicBezTo>
                  <a:cubicBezTo>
                    <a:pt x="723" y="7064"/>
                    <a:pt x="723" y="6830"/>
                    <a:pt x="820" y="6576"/>
                  </a:cubicBezTo>
                  <a:cubicBezTo>
                    <a:pt x="820" y="6420"/>
                    <a:pt x="898" y="6167"/>
                    <a:pt x="898" y="5854"/>
                  </a:cubicBezTo>
                  <a:lnTo>
                    <a:pt x="898" y="5113"/>
                  </a:lnTo>
                  <a:lnTo>
                    <a:pt x="898" y="4313"/>
                  </a:lnTo>
                  <a:cubicBezTo>
                    <a:pt x="898" y="3728"/>
                    <a:pt x="898" y="3240"/>
                    <a:pt x="820" y="2752"/>
                  </a:cubicBezTo>
                  <a:cubicBezTo>
                    <a:pt x="723" y="2264"/>
                    <a:pt x="645" y="1777"/>
                    <a:pt x="567" y="1386"/>
                  </a:cubicBezTo>
                  <a:cubicBezTo>
                    <a:pt x="488" y="977"/>
                    <a:pt x="410" y="645"/>
                    <a:pt x="410" y="411"/>
                  </a:cubicBezTo>
                  <a:cubicBezTo>
                    <a:pt x="332" y="235"/>
                    <a:pt x="235" y="79"/>
                    <a:pt x="235" y="79"/>
                  </a:cubicBezTo>
                  <a:cubicBezTo>
                    <a:pt x="235" y="1"/>
                    <a:pt x="235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56"/>
            <p:cNvSpPr/>
            <p:nvPr/>
          </p:nvSpPr>
          <p:spPr>
            <a:xfrm>
              <a:off x="6483104" y="2386627"/>
              <a:ext cx="66011" cy="270098"/>
            </a:xfrm>
            <a:custGeom>
              <a:avLst/>
              <a:gdLst/>
              <a:ahLst/>
              <a:cxnLst/>
              <a:rect l="l" t="t" r="r" b="b"/>
              <a:pathLst>
                <a:path w="2127" h="8703" extrusionOk="0">
                  <a:moveTo>
                    <a:pt x="98" y="0"/>
                  </a:moveTo>
                  <a:cubicBezTo>
                    <a:pt x="0" y="78"/>
                    <a:pt x="0" y="78"/>
                    <a:pt x="98" y="157"/>
                  </a:cubicBezTo>
                  <a:lnTo>
                    <a:pt x="98" y="235"/>
                  </a:lnTo>
                  <a:cubicBezTo>
                    <a:pt x="176" y="332"/>
                    <a:pt x="176" y="410"/>
                    <a:pt x="254" y="488"/>
                  </a:cubicBezTo>
                  <a:cubicBezTo>
                    <a:pt x="332" y="566"/>
                    <a:pt x="410" y="722"/>
                    <a:pt x="488" y="898"/>
                  </a:cubicBezTo>
                  <a:cubicBezTo>
                    <a:pt x="488" y="976"/>
                    <a:pt x="586" y="1132"/>
                    <a:pt x="664" y="1386"/>
                  </a:cubicBezTo>
                  <a:cubicBezTo>
                    <a:pt x="742" y="1542"/>
                    <a:pt x="820" y="1698"/>
                    <a:pt x="898" y="1952"/>
                  </a:cubicBezTo>
                  <a:cubicBezTo>
                    <a:pt x="976" y="2186"/>
                    <a:pt x="1073" y="2439"/>
                    <a:pt x="1151" y="2674"/>
                  </a:cubicBezTo>
                  <a:cubicBezTo>
                    <a:pt x="1151" y="2927"/>
                    <a:pt x="1229" y="3161"/>
                    <a:pt x="1307" y="3415"/>
                  </a:cubicBezTo>
                  <a:cubicBezTo>
                    <a:pt x="1307" y="3649"/>
                    <a:pt x="1386" y="3981"/>
                    <a:pt x="1386" y="4234"/>
                  </a:cubicBezTo>
                  <a:cubicBezTo>
                    <a:pt x="1464" y="4469"/>
                    <a:pt x="1464" y="4722"/>
                    <a:pt x="1464" y="5034"/>
                  </a:cubicBezTo>
                  <a:cubicBezTo>
                    <a:pt x="1464" y="5288"/>
                    <a:pt x="1561" y="5522"/>
                    <a:pt x="1561" y="5776"/>
                  </a:cubicBezTo>
                  <a:lnTo>
                    <a:pt x="1561" y="6498"/>
                  </a:lnTo>
                  <a:lnTo>
                    <a:pt x="1561" y="7239"/>
                  </a:lnTo>
                  <a:cubicBezTo>
                    <a:pt x="1561" y="7395"/>
                    <a:pt x="1464" y="7551"/>
                    <a:pt x="1464" y="7805"/>
                  </a:cubicBezTo>
                  <a:lnTo>
                    <a:pt x="1464" y="8215"/>
                  </a:lnTo>
                  <a:lnTo>
                    <a:pt x="1464" y="8625"/>
                  </a:lnTo>
                  <a:cubicBezTo>
                    <a:pt x="1464" y="8625"/>
                    <a:pt x="1464" y="8703"/>
                    <a:pt x="1561" y="8703"/>
                  </a:cubicBezTo>
                  <a:cubicBezTo>
                    <a:pt x="1561" y="8703"/>
                    <a:pt x="1639" y="8703"/>
                    <a:pt x="1639" y="8625"/>
                  </a:cubicBezTo>
                  <a:cubicBezTo>
                    <a:pt x="1639" y="8625"/>
                    <a:pt x="1639" y="8449"/>
                    <a:pt x="1717" y="8215"/>
                  </a:cubicBezTo>
                  <a:cubicBezTo>
                    <a:pt x="1795" y="8137"/>
                    <a:pt x="1795" y="7961"/>
                    <a:pt x="1873" y="7805"/>
                  </a:cubicBezTo>
                  <a:cubicBezTo>
                    <a:pt x="1873" y="7649"/>
                    <a:pt x="1951" y="7473"/>
                    <a:pt x="1951" y="7239"/>
                  </a:cubicBezTo>
                  <a:cubicBezTo>
                    <a:pt x="1951" y="7064"/>
                    <a:pt x="2049" y="6830"/>
                    <a:pt x="2049" y="6576"/>
                  </a:cubicBezTo>
                  <a:cubicBezTo>
                    <a:pt x="2049" y="6342"/>
                    <a:pt x="2127" y="6088"/>
                    <a:pt x="2127" y="5776"/>
                  </a:cubicBezTo>
                  <a:lnTo>
                    <a:pt x="2127" y="4956"/>
                  </a:lnTo>
                  <a:cubicBezTo>
                    <a:pt x="2127" y="4722"/>
                    <a:pt x="2049" y="4391"/>
                    <a:pt x="2049" y="4137"/>
                  </a:cubicBezTo>
                  <a:cubicBezTo>
                    <a:pt x="2049" y="3825"/>
                    <a:pt x="1951" y="3571"/>
                    <a:pt x="1951" y="3337"/>
                  </a:cubicBezTo>
                  <a:cubicBezTo>
                    <a:pt x="1873" y="3005"/>
                    <a:pt x="1795" y="2771"/>
                    <a:pt x="1717" y="2517"/>
                  </a:cubicBezTo>
                  <a:cubicBezTo>
                    <a:pt x="1639" y="2283"/>
                    <a:pt x="1561" y="1952"/>
                    <a:pt x="1464" y="1796"/>
                  </a:cubicBezTo>
                  <a:cubicBezTo>
                    <a:pt x="1307" y="1542"/>
                    <a:pt x="1229" y="1308"/>
                    <a:pt x="1151" y="1132"/>
                  </a:cubicBezTo>
                  <a:cubicBezTo>
                    <a:pt x="976" y="976"/>
                    <a:pt x="898" y="820"/>
                    <a:pt x="820" y="644"/>
                  </a:cubicBezTo>
                  <a:cubicBezTo>
                    <a:pt x="742" y="488"/>
                    <a:pt x="586" y="410"/>
                    <a:pt x="488" y="332"/>
                  </a:cubicBezTo>
                  <a:cubicBezTo>
                    <a:pt x="410" y="157"/>
                    <a:pt x="332" y="157"/>
                    <a:pt x="332" y="78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56"/>
            <p:cNvSpPr/>
            <p:nvPr/>
          </p:nvSpPr>
          <p:spPr>
            <a:xfrm>
              <a:off x="6523667" y="2366640"/>
              <a:ext cx="80567" cy="274349"/>
            </a:xfrm>
            <a:custGeom>
              <a:avLst/>
              <a:gdLst/>
              <a:ahLst/>
              <a:cxnLst/>
              <a:rect l="l" t="t" r="r" b="b"/>
              <a:pathLst>
                <a:path w="2596" h="8840" extrusionOk="0">
                  <a:moveTo>
                    <a:pt x="79" y="1"/>
                  </a:moveTo>
                  <a:cubicBezTo>
                    <a:pt x="0" y="79"/>
                    <a:pt x="0" y="157"/>
                    <a:pt x="79" y="157"/>
                  </a:cubicBezTo>
                  <a:cubicBezTo>
                    <a:pt x="79" y="157"/>
                    <a:pt x="157" y="313"/>
                    <a:pt x="332" y="488"/>
                  </a:cubicBezTo>
                  <a:cubicBezTo>
                    <a:pt x="488" y="644"/>
                    <a:pt x="742" y="879"/>
                    <a:pt x="976" y="1210"/>
                  </a:cubicBezTo>
                  <a:cubicBezTo>
                    <a:pt x="1132" y="1464"/>
                    <a:pt x="1230" y="1620"/>
                    <a:pt x="1386" y="1776"/>
                  </a:cubicBezTo>
                  <a:cubicBezTo>
                    <a:pt x="1464" y="2030"/>
                    <a:pt x="1542" y="2264"/>
                    <a:pt x="1620" y="2440"/>
                  </a:cubicBezTo>
                  <a:cubicBezTo>
                    <a:pt x="1718" y="2752"/>
                    <a:pt x="1718" y="3005"/>
                    <a:pt x="1796" y="3239"/>
                  </a:cubicBezTo>
                  <a:cubicBezTo>
                    <a:pt x="1796" y="3571"/>
                    <a:pt x="1796" y="3805"/>
                    <a:pt x="1874" y="4137"/>
                  </a:cubicBezTo>
                  <a:cubicBezTo>
                    <a:pt x="1874" y="4391"/>
                    <a:pt x="1952" y="4703"/>
                    <a:pt x="1952" y="4957"/>
                  </a:cubicBezTo>
                  <a:cubicBezTo>
                    <a:pt x="1952" y="5269"/>
                    <a:pt x="2030" y="5522"/>
                    <a:pt x="2030" y="5854"/>
                  </a:cubicBezTo>
                  <a:cubicBezTo>
                    <a:pt x="2030" y="6088"/>
                    <a:pt x="2030" y="6342"/>
                    <a:pt x="2108" y="6576"/>
                  </a:cubicBezTo>
                  <a:lnTo>
                    <a:pt x="2108" y="7317"/>
                  </a:lnTo>
                  <a:lnTo>
                    <a:pt x="2108" y="7883"/>
                  </a:lnTo>
                  <a:cubicBezTo>
                    <a:pt x="2030" y="8039"/>
                    <a:pt x="2030" y="8195"/>
                    <a:pt x="2030" y="8293"/>
                  </a:cubicBezTo>
                  <a:cubicBezTo>
                    <a:pt x="2030" y="8449"/>
                    <a:pt x="2030" y="8527"/>
                    <a:pt x="1952" y="8605"/>
                  </a:cubicBezTo>
                  <a:lnTo>
                    <a:pt x="1952" y="8683"/>
                  </a:lnTo>
                  <a:lnTo>
                    <a:pt x="1952" y="8781"/>
                  </a:lnTo>
                  <a:cubicBezTo>
                    <a:pt x="1991" y="8820"/>
                    <a:pt x="2030" y="8839"/>
                    <a:pt x="2059" y="8839"/>
                  </a:cubicBezTo>
                  <a:cubicBezTo>
                    <a:pt x="2088" y="8839"/>
                    <a:pt x="2108" y="8820"/>
                    <a:pt x="2108" y="8781"/>
                  </a:cubicBezTo>
                  <a:lnTo>
                    <a:pt x="2205" y="8683"/>
                  </a:lnTo>
                  <a:cubicBezTo>
                    <a:pt x="2205" y="8605"/>
                    <a:pt x="2283" y="8527"/>
                    <a:pt x="2283" y="8371"/>
                  </a:cubicBezTo>
                  <a:cubicBezTo>
                    <a:pt x="2361" y="8293"/>
                    <a:pt x="2361" y="8117"/>
                    <a:pt x="2439" y="7961"/>
                  </a:cubicBezTo>
                  <a:cubicBezTo>
                    <a:pt x="2439" y="7708"/>
                    <a:pt x="2517" y="7552"/>
                    <a:pt x="2517" y="7317"/>
                  </a:cubicBezTo>
                  <a:cubicBezTo>
                    <a:pt x="2596" y="6420"/>
                    <a:pt x="2596" y="5191"/>
                    <a:pt x="2517" y="4059"/>
                  </a:cubicBezTo>
                  <a:cubicBezTo>
                    <a:pt x="2439" y="3727"/>
                    <a:pt x="2439" y="3493"/>
                    <a:pt x="2361" y="3161"/>
                  </a:cubicBezTo>
                  <a:cubicBezTo>
                    <a:pt x="2361" y="2927"/>
                    <a:pt x="2283" y="2596"/>
                    <a:pt x="2205" y="2342"/>
                  </a:cubicBezTo>
                  <a:cubicBezTo>
                    <a:pt x="2030" y="1698"/>
                    <a:pt x="1718" y="1288"/>
                    <a:pt x="1386" y="976"/>
                  </a:cubicBezTo>
                  <a:cubicBezTo>
                    <a:pt x="1054" y="566"/>
                    <a:pt x="742" y="391"/>
                    <a:pt x="566" y="235"/>
                  </a:cubicBezTo>
                  <a:cubicBezTo>
                    <a:pt x="332" y="79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56"/>
            <p:cNvSpPr/>
            <p:nvPr/>
          </p:nvSpPr>
          <p:spPr>
            <a:xfrm>
              <a:off x="6440710" y="3075138"/>
              <a:ext cx="82988" cy="101143"/>
            </a:xfrm>
            <a:custGeom>
              <a:avLst/>
              <a:gdLst/>
              <a:ahLst/>
              <a:cxnLst/>
              <a:rect l="l" t="t" r="r" b="b"/>
              <a:pathLst>
                <a:path w="2674" h="3259" extrusionOk="0">
                  <a:moveTo>
                    <a:pt x="488" y="0"/>
                  </a:moveTo>
                  <a:cubicBezTo>
                    <a:pt x="156" y="0"/>
                    <a:pt x="0" y="2283"/>
                    <a:pt x="566" y="2615"/>
                  </a:cubicBezTo>
                  <a:cubicBezTo>
                    <a:pt x="722" y="2693"/>
                    <a:pt x="1464" y="2927"/>
                    <a:pt x="2439" y="3259"/>
                  </a:cubicBezTo>
                  <a:cubicBezTo>
                    <a:pt x="2595" y="2361"/>
                    <a:pt x="2673" y="332"/>
                    <a:pt x="2673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56"/>
            <p:cNvSpPr/>
            <p:nvPr/>
          </p:nvSpPr>
          <p:spPr>
            <a:xfrm>
              <a:off x="6082225" y="3113280"/>
              <a:ext cx="121130" cy="121130"/>
            </a:xfrm>
            <a:custGeom>
              <a:avLst/>
              <a:gdLst/>
              <a:ahLst/>
              <a:cxnLst/>
              <a:rect l="l" t="t" r="r" b="b"/>
              <a:pathLst>
                <a:path w="3903" h="3903" extrusionOk="0">
                  <a:moveTo>
                    <a:pt x="332" y="0"/>
                  </a:moveTo>
                  <a:lnTo>
                    <a:pt x="332" y="78"/>
                  </a:lnTo>
                  <a:cubicBezTo>
                    <a:pt x="332" y="78"/>
                    <a:pt x="0" y="2927"/>
                    <a:pt x="566" y="3903"/>
                  </a:cubicBezTo>
                  <a:cubicBezTo>
                    <a:pt x="2283" y="3337"/>
                    <a:pt x="3415" y="2595"/>
                    <a:pt x="3571" y="2361"/>
                  </a:cubicBezTo>
                  <a:cubicBezTo>
                    <a:pt x="3903" y="1796"/>
                    <a:pt x="3649" y="235"/>
                    <a:pt x="3571" y="78"/>
                  </a:cubicBezTo>
                  <a:cubicBezTo>
                    <a:pt x="3532" y="39"/>
                    <a:pt x="3166" y="39"/>
                    <a:pt x="2588" y="39"/>
                  </a:cubicBezTo>
                  <a:cubicBezTo>
                    <a:pt x="2010" y="39"/>
                    <a:pt x="1220" y="39"/>
                    <a:pt x="332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56"/>
            <p:cNvSpPr/>
            <p:nvPr/>
          </p:nvSpPr>
          <p:spPr>
            <a:xfrm>
              <a:off x="5842418" y="1632104"/>
              <a:ext cx="916246" cy="961682"/>
            </a:xfrm>
            <a:custGeom>
              <a:avLst/>
              <a:gdLst/>
              <a:ahLst/>
              <a:cxnLst/>
              <a:rect l="l" t="t" r="r" b="b"/>
              <a:pathLst>
                <a:path w="29523" h="30987" extrusionOk="0">
                  <a:moveTo>
                    <a:pt x="23571" y="1"/>
                  </a:moveTo>
                  <a:cubicBezTo>
                    <a:pt x="23415" y="157"/>
                    <a:pt x="17405" y="4547"/>
                    <a:pt x="16508" y="9523"/>
                  </a:cubicBezTo>
                  <a:cubicBezTo>
                    <a:pt x="15766" y="13737"/>
                    <a:pt x="14303" y="28859"/>
                    <a:pt x="13815" y="28937"/>
                  </a:cubicBezTo>
                  <a:cubicBezTo>
                    <a:pt x="13688" y="28959"/>
                    <a:pt x="13549" y="28971"/>
                    <a:pt x="13410" y="28971"/>
                  </a:cubicBezTo>
                  <a:cubicBezTo>
                    <a:pt x="12930" y="28971"/>
                    <a:pt x="12449" y="28827"/>
                    <a:pt x="12449" y="28449"/>
                  </a:cubicBezTo>
                  <a:cubicBezTo>
                    <a:pt x="12449" y="28059"/>
                    <a:pt x="11864" y="9913"/>
                    <a:pt x="9347" y="6010"/>
                  </a:cubicBezTo>
                  <a:cubicBezTo>
                    <a:pt x="6830" y="2206"/>
                    <a:pt x="4313" y="742"/>
                    <a:pt x="4313" y="742"/>
                  </a:cubicBezTo>
                  <a:cubicBezTo>
                    <a:pt x="1542" y="3259"/>
                    <a:pt x="1" y="6674"/>
                    <a:pt x="1" y="10245"/>
                  </a:cubicBezTo>
                  <a:cubicBezTo>
                    <a:pt x="157" y="16664"/>
                    <a:pt x="3981" y="21464"/>
                    <a:pt x="5620" y="23415"/>
                  </a:cubicBezTo>
                  <a:cubicBezTo>
                    <a:pt x="5776" y="23571"/>
                    <a:pt x="5854" y="23747"/>
                    <a:pt x="6010" y="23825"/>
                  </a:cubicBezTo>
                  <a:cubicBezTo>
                    <a:pt x="7162" y="25288"/>
                    <a:pt x="10888" y="30888"/>
                    <a:pt x="12449" y="30985"/>
                  </a:cubicBezTo>
                  <a:cubicBezTo>
                    <a:pt x="12461" y="30986"/>
                    <a:pt x="12472" y="30986"/>
                    <a:pt x="12484" y="30986"/>
                  </a:cubicBezTo>
                  <a:cubicBezTo>
                    <a:pt x="14074" y="30986"/>
                    <a:pt x="19600" y="25846"/>
                    <a:pt x="20898" y="24800"/>
                  </a:cubicBezTo>
                  <a:cubicBezTo>
                    <a:pt x="21230" y="24469"/>
                    <a:pt x="21873" y="23981"/>
                    <a:pt x="22595" y="23259"/>
                  </a:cubicBezTo>
                  <a:cubicBezTo>
                    <a:pt x="25210" y="20742"/>
                    <a:pt x="29522" y="15610"/>
                    <a:pt x="28293" y="9113"/>
                  </a:cubicBezTo>
                  <a:cubicBezTo>
                    <a:pt x="27473" y="4879"/>
                    <a:pt x="25776" y="1952"/>
                    <a:pt x="2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56"/>
            <p:cNvSpPr/>
            <p:nvPr/>
          </p:nvSpPr>
          <p:spPr>
            <a:xfrm>
              <a:off x="5976241" y="1528416"/>
              <a:ext cx="597703" cy="1002803"/>
            </a:xfrm>
            <a:custGeom>
              <a:avLst/>
              <a:gdLst/>
              <a:ahLst/>
              <a:cxnLst/>
              <a:rect l="l" t="t" r="r" b="b"/>
              <a:pathLst>
                <a:path w="19259" h="32312" extrusionOk="0">
                  <a:moveTo>
                    <a:pt x="10438" y="1"/>
                  </a:moveTo>
                  <a:cubicBezTo>
                    <a:pt x="10320" y="1"/>
                    <a:pt x="10204" y="2"/>
                    <a:pt x="10088" y="5"/>
                  </a:cubicBezTo>
                  <a:cubicBezTo>
                    <a:pt x="6089" y="83"/>
                    <a:pt x="2518" y="1644"/>
                    <a:pt x="1" y="4083"/>
                  </a:cubicBezTo>
                  <a:cubicBezTo>
                    <a:pt x="1" y="4083"/>
                    <a:pt x="2440" y="5371"/>
                    <a:pt x="4391" y="10015"/>
                  </a:cubicBezTo>
                  <a:cubicBezTo>
                    <a:pt x="6089" y="14229"/>
                    <a:pt x="8137" y="31400"/>
                    <a:pt x="8137" y="31790"/>
                  </a:cubicBezTo>
                  <a:cubicBezTo>
                    <a:pt x="8137" y="32168"/>
                    <a:pt x="8618" y="32312"/>
                    <a:pt x="9098" y="32312"/>
                  </a:cubicBezTo>
                  <a:cubicBezTo>
                    <a:pt x="9237" y="32312"/>
                    <a:pt x="9376" y="32300"/>
                    <a:pt x="9503" y="32278"/>
                  </a:cubicBezTo>
                  <a:cubicBezTo>
                    <a:pt x="9991" y="32200"/>
                    <a:pt x="12118" y="17566"/>
                    <a:pt x="13171" y="13351"/>
                  </a:cubicBezTo>
                  <a:cubicBezTo>
                    <a:pt x="14966" y="6600"/>
                    <a:pt x="19103" y="3498"/>
                    <a:pt x="19259" y="3342"/>
                  </a:cubicBezTo>
                  <a:cubicBezTo>
                    <a:pt x="16616" y="924"/>
                    <a:pt x="13290" y="1"/>
                    <a:pt x="10438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56"/>
            <p:cNvSpPr/>
            <p:nvPr/>
          </p:nvSpPr>
          <p:spPr>
            <a:xfrm>
              <a:off x="5855142" y="3009717"/>
              <a:ext cx="219231" cy="103595"/>
            </a:xfrm>
            <a:custGeom>
              <a:avLst/>
              <a:gdLst/>
              <a:ahLst/>
              <a:cxnLst/>
              <a:rect l="l" t="t" r="r" b="b"/>
              <a:pathLst>
                <a:path w="7064" h="3338" extrusionOk="0">
                  <a:moveTo>
                    <a:pt x="0" y="1"/>
                  </a:moveTo>
                  <a:lnTo>
                    <a:pt x="0" y="79"/>
                  </a:lnTo>
                  <a:cubicBezTo>
                    <a:pt x="0" y="79"/>
                    <a:pt x="0" y="255"/>
                    <a:pt x="157" y="411"/>
                  </a:cubicBezTo>
                  <a:cubicBezTo>
                    <a:pt x="235" y="489"/>
                    <a:pt x="332" y="567"/>
                    <a:pt x="410" y="742"/>
                  </a:cubicBezTo>
                  <a:cubicBezTo>
                    <a:pt x="488" y="820"/>
                    <a:pt x="566" y="977"/>
                    <a:pt x="722" y="1055"/>
                  </a:cubicBezTo>
                  <a:cubicBezTo>
                    <a:pt x="898" y="1230"/>
                    <a:pt x="1054" y="1386"/>
                    <a:pt x="1210" y="1542"/>
                  </a:cubicBezTo>
                  <a:cubicBezTo>
                    <a:pt x="1386" y="1620"/>
                    <a:pt x="1542" y="1796"/>
                    <a:pt x="1796" y="1952"/>
                  </a:cubicBezTo>
                  <a:cubicBezTo>
                    <a:pt x="1952" y="2030"/>
                    <a:pt x="2186" y="2206"/>
                    <a:pt x="2361" y="2284"/>
                  </a:cubicBezTo>
                  <a:cubicBezTo>
                    <a:pt x="2596" y="2440"/>
                    <a:pt x="2849" y="2518"/>
                    <a:pt x="3083" y="2596"/>
                  </a:cubicBezTo>
                  <a:cubicBezTo>
                    <a:pt x="3337" y="2694"/>
                    <a:pt x="3571" y="2772"/>
                    <a:pt x="3825" y="2850"/>
                  </a:cubicBezTo>
                  <a:cubicBezTo>
                    <a:pt x="4059" y="2928"/>
                    <a:pt x="4235" y="3006"/>
                    <a:pt x="4469" y="3006"/>
                  </a:cubicBezTo>
                  <a:cubicBezTo>
                    <a:pt x="4956" y="3181"/>
                    <a:pt x="5366" y="3259"/>
                    <a:pt x="5776" y="3259"/>
                  </a:cubicBezTo>
                  <a:cubicBezTo>
                    <a:pt x="6186" y="3337"/>
                    <a:pt x="6420" y="3337"/>
                    <a:pt x="6674" y="3337"/>
                  </a:cubicBezTo>
                  <a:lnTo>
                    <a:pt x="6986" y="3337"/>
                  </a:lnTo>
                  <a:cubicBezTo>
                    <a:pt x="7064" y="3337"/>
                    <a:pt x="7064" y="3337"/>
                    <a:pt x="7064" y="3259"/>
                  </a:cubicBezTo>
                  <a:cubicBezTo>
                    <a:pt x="7064" y="3259"/>
                    <a:pt x="7064" y="3181"/>
                    <a:pt x="6986" y="3181"/>
                  </a:cubicBezTo>
                  <a:lnTo>
                    <a:pt x="6674" y="3181"/>
                  </a:lnTo>
                  <a:cubicBezTo>
                    <a:pt x="6498" y="3084"/>
                    <a:pt x="6186" y="3084"/>
                    <a:pt x="5776" y="3006"/>
                  </a:cubicBezTo>
                  <a:cubicBezTo>
                    <a:pt x="5444" y="2928"/>
                    <a:pt x="5035" y="2850"/>
                    <a:pt x="4547" y="2772"/>
                  </a:cubicBezTo>
                  <a:cubicBezTo>
                    <a:pt x="4313" y="2694"/>
                    <a:pt x="4137" y="2596"/>
                    <a:pt x="3903" y="2518"/>
                  </a:cubicBezTo>
                  <a:cubicBezTo>
                    <a:pt x="3649" y="2518"/>
                    <a:pt x="3415" y="2362"/>
                    <a:pt x="3161" y="2284"/>
                  </a:cubicBezTo>
                  <a:cubicBezTo>
                    <a:pt x="2927" y="2206"/>
                    <a:pt x="2771" y="2108"/>
                    <a:pt x="2517" y="2030"/>
                  </a:cubicBezTo>
                  <a:cubicBezTo>
                    <a:pt x="2283" y="1952"/>
                    <a:pt x="2108" y="1796"/>
                    <a:pt x="1874" y="1718"/>
                  </a:cubicBezTo>
                  <a:cubicBezTo>
                    <a:pt x="1698" y="1542"/>
                    <a:pt x="1542" y="1464"/>
                    <a:pt x="1386" y="1308"/>
                  </a:cubicBezTo>
                  <a:cubicBezTo>
                    <a:pt x="1210" y="1230"/>
                    <a:pt x="1054" y="1055"/>
                    <a:pt x="898" y="977"/>
                  </a:cubicBezTo>
                  <a:cubicBezTo>
                    <a:pt x="722" y="820"/>
                    <a:pt x="644" y="742"/>
                    <a:pt x="566" y="567"/>
                  </a:cubicBezTo>
                  <a:cubicBezTo>
                    <a:pt x="410" y="489"/>
                    <a:pt x="332" y="411"/>
                    <a:pt x="235" y="333"/>
                  </a:cubicBezTo>
                  <a:cubicBezTo>
                    <a:pt x="157" y="157"/>
                    <a:pt x="79" y="79"/>
                    <a:pt x="79" y="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B1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56"/>
            <p:cNvSpPr/>
            <p:nvPr/>
          </p:nvSpPr>
          <p:spPr>
            <a:xfrm>
              <a:off x="5693450" y="3133267"/>
              <a:ext cx="396069" cy="141737"/>
            </a:xfrm>
            <a:custGeom>
              <a:avLst/>
              <a:gdLst/>
              <a:ahLst/>
              <a:cxnLst/>
              <a:rect l="l" t="t" r="r" b="b"/>
              <a:pathLst>
                <a:path w="12762" h="4567" extrusionOk="0">
                  <a:moveTo>
                    <a:pt x="79" y="0"/>
                  </a:moveTo>
                  <a:cubicBezTo>
                    <a:pt x="1" y="0"/>
                    <a:pt x="1" y="78"/>
                    <a:pt x="1" y="78"/>
                  </a:cubicBezTo>
                  <a:cubicBezTo>
                    <a:pt x="1" y="78"/>
                    <a:pt x="1" y="176"/>
                    <a:pt x="79" y="254"/>
                  </a:cubicBezTo>
                  <a:cubicBezTo>
                    <a:pt x="79" y="332"/>
                    <a:pt x="176" y="488"/>
                    <a:pt x="254" y="742"/>
                  </a:cubicBezTo>
                  <a:cubicBezTo>
                    <a:pt x="333" y="1054"/>
                    <a:pt x="567" y="1639"/>
                    <a:pt x="1054" y="2205"/>
                  </a:cubicBezTo>
                  <a:cubicBezTo>
                    <a:pt x="1464" y="2693"/>
                    <a:pt x="2128" y="3259"/>
                    <a:pt x="2928" y="3669"/>
                  </a:cubicBezTo>
                  <a:cubicBezTo>
                    <a:pt x="3337" y="3825"/>
                    <a:pt x="3747" y="3981"/>
                    <a:pt x="4235" y="4156"/>
                  </a:cubicBezTo>
                  <a:cubicBezTo>
                    <a:pt x="4391" y="4234"/>
                    <a:pt x="4645" y="4234"/>
                    <a:pt x="4879" y="4312"/>
                  </a:cubicBezTo>
                  <a:cubicBezTo>
                    <a:pt x="5132" y="4312"/>
                    <a:pt x="5289" y="4390"/>
                    <a:pt x="5542" y="4468"/>
                  </a:cubicBezTo>
                  <a:cubicBezTo>
                    <a:pt x="6030" y="4468"/>
                    <a:pt x="6518" y="4566"/>
                    <a:pt x="6908" y="4566"/>
                  </a:cubicBezTo>
                  <a:cubicBezTo>
                    <a:pt x="7396" y="4566"/>
                    <a:pt x="7806" y="4566"/>
                    <a:pt x="8293" y="4468"/>
                  </a:cubicBezTo>
                  <a:cubicBezTo>
                    <a:pt x="8703" y="4468"/>
                    <a:pt x="9113" y="4390"/>
                    <a:pt x="9523" y="4312"/>
                  </a:cubicBezTo>
                  <a:cubicBezTo>
                    <a:pt x="9932" y="4234"/>
                    <a:pt x="10245" y="4156"/>
                    <a:pt x="10576" y="4078"/>
                  </a:cubicBezTo>
                  <a:cubicBezTo>
                    <a:pt x="11220" y="3903"/>
                    <a:pt x="11786" y="3669"/>
                    <a:pt x="12196" y="3590"/>
                  </a:cubicBezTo>
                  <a:cubicBezTo>
                    <a:pt x="12527" y="3415"/>
                    <a:pt x="12762" y="3337"/>
                    <a:pt x="12762" y="3337"/>
                  </a:cubicBezTo>
                  <a:lnTo>
                    <a:pt x="12762" y="3259"/>
                  </a:lnTo>
                  <a:cubicBezTo>
                    <a:pt x="12762" y="3259"/>
                    <a:pt x="12527" y="3337"/>
                    <a:pt x="12118" y="3415"/>
                  </a:cubicBezTo>
                  <a:cubicBezTo>
                    <a:pt x="11786" y="3590"/>
                    <a:pt x="11220" y="3747"/>
                    <a:pt x="10576" y="3903"/>
                  </a:cubicBezTo>
                  <a:cubicBezTo>
                    <a:pt x="10166" y="3903"/>
                    <a:pt x="9835" y="3981"/>
                    <a:pt x="9445" y="4078"/>
                  </a:cubicBezTo>
                  <a:cubicBezTo>
                    <a:pt x="9113" y="4156"/>
                    <a:pt x="8703" y="4156"/>
                    <a:pt x="8215" y="4234"/>
                  </a:cubicBezTo>
                  <a:lnTo>
                    <a:pt x="6908" y="4234"/>
                  </a:lnTo>
                  <a:cubicBezTo>
                    <a:pt x="6518" y="4234"/>
                    <a:pt x="6030" y="4234"/>
                    <a:pt x="5620" y="4156"/>
                  </a:cubicBezTo>
                  <a:cubicBezTo>
                    <a:pt x="5367" y="4078"/>
                    <a:pt x="5132" y="4078"/>
                    <a:pt x="4957" y="3981"/>
                  </a:cubicBezTo>
                  <a:cubicBezTo>
                    <a:pt x="4723" y="3981"/>
                    <a:pt x="4469" y="3903"/>
                    <a:pt x="4313" y="3825"/>
                  </a:cubicBezTo>
                  <a:cubicBezTo>
                    <a:pt x="3825" y="3747"/>
                    <a:pt x="3415" y="3590"/>
                    <a:pt x="3103" y="3337"/>
                  </a:cubicBezTo>
                  <a:cubicBezTo>
                    <a:pt x="2693" y="3181"/>
                    <a:pt x="2362" y="3005"/>
                    <a:pt x="2030" y="2771"/>
                  </a:cubicBezTo>
                  <a:cubicBezTo>
                    <a:pt x="1718" y="2517"/>
                    <a:pt x="1464" y="2283"/>
                    <a:pt x="1230" y="2030"/>
                  </a:cubicBezTo>
                  <a:cubicBezTo>
                    <a:pt x="1054" y="1795"/>
                    <a:pt x="820" y="1542"/>
                    <a:pt x="742" y="1308"/>
                  </a:cubicBezTo>
                  <a:cubicBezTo>
                    <a:pt x="567" y="1054"/>
                    <a:pt x="489" y="820"/>
                    <a:pt x="411" y="664"/>
                  </a:cubicBezTo>
                  <a:cubicBezTo>
                    <a:pt x="333" y="488"/>
                    <a:pt x="254" y="332"/>
                    <a:pt x="176" y="254"/>
                  </a:cubicBezTo>
                  <a:lnTo>
                    <a:pt x="176" y="78"/>
                  </a:lnTo>
                  <a:cubicBezTo>
                    <a:pt x="176" y="0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8B1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56"/>
            <p:cNvSpPr/>
            <p:nvPr/>
          </p:nvSpPr>
          <p:spPr>
            <a:xfrm>
              <a:off x="6521246" y="3072718"/>
              <a:ext cx="378503" cy="138695"/>
            </a:xfrm>
            <a:custGeom>
              <a:avLst/>
              <a:gdLst/>
              <a:ahLst/>
              <a:cxnLst/>
              <a:rect l="l" t="t" r="r" b="b"/>
              <a:pathLst>
                <a:path w="12196" h="4469" extrusionOk="0">
                  <a:moveTo>
                    <a:pt x="12195" y="0"/>
                  </a:moveTo>
                  <a:lnTo>
                    <a:pt x="12117" y="78"/>
                  </a:lnTo>
                  <a:cubicBezTo>
                    <a:pt x="12117" y="78"/>
                    <a:pt x="12117" y="254"/>
                    <a:pt x="11942" y="664"/>
                  </a:cubicBezTo>
                  <a:cubicBezTo>
                    <a:pt x="11864" y="976"/>
                    <a:pt x="11629" y="1542"/>
                    <a:pt x="11298" y="2029"/>
                  </a:cubicBezTo>
                  <a:cubicBezTo>
                    <a:pt x="11142" y="2361"/>
                    <a:pt x="10888" y="2615"/>
                    <a:pt x="10576" y="2849"/>
                  </a:cubicBezTo>
                  <a:cubicBezTo>
                    <a:pt x="10322" y="3181"/>
                    <a:pt x="9990" y="3337"/>
                    <a:pt x="9678" y="3590"/>
                  </a:cubicBezTo>
                  <a:cubicBezTo>
                    <a:pt x="9269" y="3746"/>
                    <a:pt x="8859" y="3824"/>
                    <a:pt x="8449" y="3981"/>
                  </a:cubicBezTo>
                  <a:cubicBezTo>
                    <a:pt x="8039" y="4078"/>
                    <a:pt x="7551" y="4156"/>
                    <a:pt x="7161" y="4156"/>
                  </a:cubicBezTo>
                  <a:cubicBezTo>
                    <a:pt x="6752" y="4156"/>
                    <a:pt x="6264" y="4234"/>
                    <a:pt x="5854" y="4234"/>
                  </a:cubicBezTo>
                  <a:cubicBezTo>
                    <a:pt x="5366" y="4156"/>
                    <a:pt x="4956" y="4156"/>
                    <a:pt x="4547" y="4156"/>
                  </a:cubicBezTo>
                  <a:cubicBezTo>
                    <a:pt x="3747" y="4078"/>
                    <a:pt x="2927" y="3902"/>
                    <a:pt x="2283" y="3824"/>
                  </a:cubicBezTo>
                  <a:cubicBezTo>
                    <a:pt x="1620" y="3668"/>
                    <a:pt x="1054" y="3590"/>
                    <a:pt x="722" y="3493"/>
                  </a:cubicBezTo>
                  <a:cubicBezTo>
                    <a:pt x="332" y="3415"/>
                    <a:pt x="78" y="3337"/>
                    <a:pt x="78" y="3337"/>
                  </a:cubicBezTo>
                  <a:lnTo>
                    <a:pt x="0" y="3415"/>
                  </a:lnTo>
                  <a:cubicBezTo>
                    <a:pt x="0" y="3415"/>
                    <a:pt x="78" y="3415"/>
                    <a:pt x="78" y="3493"/>
                  </a:cubicBezTo>
                  <a:cubicBezTo>
                    <a:pt x="78" y="3493"/>
                    <a:pt x="332" y="3493"/>
                    <a:pt x="644" y="3668"/>
                  </a:cubicBezTo>
                  <a:cubicBezTo>
                    <a:pt x="1054" y="3746"/>
                    <a:pt x="1620" y="3902"/>
                    <a:pt x="2283" y="4078"/>
                  </a:cubicBezTo>
                  <a:cubicBezTo>
                    <a:pt x="2595" y="4156"/>
                    <a:pt x="2927" y="4234"/>
                    <a:pt x="3337" y="4234"/>
                  </a:cubicBezTo>
                  <a:cubicBezTo>
                    <a:pt x="3747" y="4312"/>
                    <a:pt x="4137" y="4390"/>
                    <a:pt x="4547" y="4390"/>
                  </a:cubicBezTo>
                  <a:cubicBezTo>
                    <a:pt x="4956" y="4468"/>
                    <a:pt x="5366" y="4468"/>
                    <a:pt x="5854" y="4468"/>
                  </a:cubicBezTo>
                  <a:lnTo>
                    <a:pt x="7161" y="4468"/>
                  </a:lnTo>
                  <a:cubicBezTo>
                    <a:pt x="7649" y="4390"/>
                    <a:pt x="8039" y="4312"/>
                    <a:pt x="8527" y="4234"/>
                  </a:cubicBezTo>
                  <a:cubicBezTo>
                    <a:pt x="8937" y="4156"/>
                    <a:pt x="9347" y="3981"/>
                    <a:pt x="9756" y="3824"/>
                  </a:cubicBezTo>
                  <a:cubicBezTo>
                    <a:pt x="10166" y="3590"/>
                    <a:pt x="10478" y="3337"/>
                    <a:pt x="10810" y="3103"/>
                  </a:cubicBezTo>
                  <a:cubicBezTo>
                    <a:pt x="11064" y="2771"/>
                    <a:pt x="11298" y="2439"/>
                    <a:pt x="11454" y="2205"/>
                  </a:cubicBezTo>
                  <a:cubicBezTo>
                    <a:pt x="11864" y="1639"/>
                    <a:pt x="12039" y="1054"/>
                    <a:pt x="12117" y="664"/>
                  </a:cubicBezTo>
                  <a:cubicBezTo>
                    <a:pt x="12117" y="488"/>
                    <a:pt x="12195" y="332"/>
                    <a:pt x="12195" y="254"/>
                  </a:cubicBezTo>
                  <a:lnTo>
                    <a:pt x="12195" y="78"/>
                  </a:lnTo>
                  <a:lnTo>
                    <a:pt x="12195" y="0"/>
                  </a:lnTo>
                  <a:close/>
                </a:path>
              </a:pathLst>
            </a:custGeom>
            <a:solidFill>
              <a:srgbClr val="8B1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56"/>
            <p:cNvSpPr/>
            <p:nvPr/>
          </p:nvSpPr>
          <p:spPr>
            <a:xfrm>
              <a:off x="6528508" y="2977037"/>
              <a:ext cx="224693" cy="103564"/>
            </a:xfrm>
            <a:custGeom>
              <a:avLst/>
              <a:gdLst/>
              <a:ahLst/>
              <a:cxnLst/>
              <a:rect l="l" t="t" r="r" b="b"/>
              <a:pathLst>
                <a:path w="7240" h="3337" extrusionOk="0">
                  <a:moveTo>
                    <a:pt x="7239" y="0"/>
                  </a:moveTo>
                  <a:lnTo>
                    <a:pt x="7161" y="78"/>
                  </a:lnTo>
                  <a:lnTo>
                    <a:pt x="6927" y="332"/>
                  </a:lnTo>
                  <a:lnTo>
                    <a:pt x="6674" y="566"/>
                  </a:lnTo>
                  <a:cubicBezTo>
                    <a:pt x="6596" y="722"/>
                    <a:pt x="6439" y="820"/>
                    <a:pt x="6264" y="976"/>
                  </a:cubicBezTo>
                  <a:cubicBezTo>
                    <a:pt x="6186" y="1054"/>
                    <a:pt x="6030" y="1210"/>
                    <a:pt x="5776" y="1308"/>
                  </a:cubicBezTo>
                  <a:cubicBezTo>
                    <a:pt x="5620" y="1464"/>
                    <a:pt x="5464" y="1542"/>
                    <a:pt x="5288" y="1698"/>
                  </a:cubicBezTo>
                  <a:cubicBezTo>
                    <a:pt x="5054" y="1795"/>
                    <a:pt x="4879" y="1873"/>
                    <a:pt x="4644" y="2030"/>
                  </a:cubicBezTo>
                  <a:cubicBezTo>
                    <a:pt x="4391" y="2108"/>
                    <a:pt x="4157" y="2186"/>
                    <a:pt x="3903" y="2283"/>
                  </a:cubicBezTo>
                  <a:cubicBezTo>
                    <a:pt x="3747" y="2361"/>
                    <a:pt x="3513" y="2517"/>
                    <a:pt x="3259" y="2517"/>
                  </a:cubicBezTo>
                  <a:cubicBezTo>
                    <a:pt x="3025" y="2595"/>
                    <a:pt x="2771" y="2673"/>
                    <a:pt x="2537" y="2771"/>
                  </a:cubicBezTo>
                  <a:cubicBezTo>
                    <a:pt x="2361" y="2771"/>
                    <a:pt x="2127" y="2849"/>
                    <a:pt x="1874" y="2927"/>
                  </a:cubicBezTo>
                  <a:cubicBezTo>
                    <a:pt x="1718" y="2927"/>
                    <a:pt x="1464" y="3005"/>
                    <a:pt x="1308" y="3005"/>
                  </a:cubicBezTo>
                  <a:cubicBezTo>
                    <a:pt x="976" y="3083"/>
                    <a:pt x="664" y="3161"/>
                    <a:pt x="410" y="3161"/>
                  </a:cubicBezTo>
                  <a:cubicBezTo>
                    <a:pt x="176" y="3161"/>
                    <a:pt x="98" y="3259"/>
                    <a:pt x="98" y="3259"/>
                  </a:cubicBezTo>
                  <a:lnTo>
                    <a:pt x="1" y="3259"/>
                  </a:lnTo>
                  <a:lnTo>
                    <a:pt x="98" y="3337"/>
                  </a:lnTo>
                  <a:lnTo>
                    <a:pt x="410" y="3337"/>
                  </a:lnTo>
                  <a:cubicBezTo>
                    <a:pt x="586" y="3337"/>
                    <a:pt x="664" y="3259"/>
                    <a:pt x="820" y="3259"/>
                  </a:cubicBezTo>
                  <a:lnTo>
                    <a:pt x="1308" y="3259"/>
                  </a:lnTo>
                  <a:cubicBezTo>
                    <a:pt x="1562" y="3259"/>
                    <a:pt x="1718" y="3161"/>
                    <a:pt x="1952" y="3161"/>
                  </a:cubicBezTo>
                  <a:cubicBezTo>
                    <a:pt x="2205" y="3083"/>
                    <a:pt x="2361" y="3083"/>
                    <a:pt x="2615" y="3005"/>
                  </a:cubicBezTo>
                  <a:cubicBezTo>
                    <a:pt x="2849" y="3005"/>
                    <a:pt x="3103" y="2927"/>
                    <a:pt x="3337" y="2849"/>
                  </a:cubicBezTo>
                  <a:cubicBezTo>
                    <a:pt x="3591" y="2771"/>
                    <a:pt x="3825" y="2673"/>
                    <a:pt x="4079" y="2595"/>
                  </a:cubicBezTo>
                  <a:cubicBezTo>
                    <a:pt x="4313" y="2517"/>
                    <a:pt x="4566" y="2361"/>
                    <a:pt x="4800" y="2283"/>
                  </a:cubicBezTo>
                  <a:cubicBezTo>
                    <a:pt x="4976" y="2186"/>
                    <a:pt x="5210" y="2030"/>
                    <a:pt x="5464" y="1951"/>
                  </a:cubicBezTo>
                  <a:cubicBezTo>
                    <a:pt x="5620" y="1795"/>
                    <a:pt x="5776" y="1698"/>
                    <a:pt x="6030" y="1542"/>
                  </a:cubicBezTo>
                  <a:cubicBezTo>
                    <a:pt x="6186" y="1386"/>
                    <a:pt x="6342" y="1210"/>
                    <a:pt x="6439" y="1132"/>
                  </a:cubicBezTo>
                  <a:cubicBezTo>
                    <a:pt x="6752" y="898"/>
                    <a:pt x="6927" y="566"/>
                    <a:pt x="7083" y="410"/>
                  </a:cubicBezTo>
                  <a:cubicBezTo>
                    <a:pt x="7161" y="234"/>
                    <a:pt x="7239" y="78"/>
                    <a:pt x="7239" y="78"/>
                  </a:cubicBezTo>
                  <a:lnTo>
                    <a:pt x="7239" y="0"/>
                  </a:lnTo>
                  <a:close/>
                </a:path>
              </a:pathLst>
            </a:custGeom>
            <a:solidFill>
              <a:srgbClr val="8B1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56"/>
            <p:cNvSpPr/>
            <p:nvPr/>
          </p:nvSpPr>
          <p:spPr>
            <a:xfrm>
              <a:off x="6127629" y="2471694"/>
              <a:ext cx="240583" cy="132023"/>
            </a:xfrm>
            <a:custGeom>
              <a:avLst/>
              <a:gdLst/>
              <a:ahLst/>
              <a:cxnLst/>
              <a:rect l="l" t="t" r="r" b="b"/>
              <a:pathLst>
                <a:path w="7752" h="4254" extrusionOk="0">
                  <a:moveTo>
                    <a:pt x="3123" y="1"/>
                  </a:moveTo>
                  <a:cubicBezTo>
                    <a:pt x="1700" y="1"/>
                    <a:pt x="517" y="476"/>
                    <a:pt x="332" y="1006"/>
                  </a:cubicBezTo>
                  <a:cubicBezTo>
                    <a:pt x="1" y="1806"/>
                    <a:pt x="1796" y="4167"/>
                    <a:pt x="3006" y="4245"/>
                  </a:cubicBezTo>
                  <a:cubicBezTo>
                    <a:pt x="3057" y="4250"/>
                    <a:pt x="3110" y="4253"/>
                    <a:pt x="3165" y="4253"/>
                  </a:cubicBezTo>
                  <a:cubicBezTo>
                    <a:pt x="4758" y="4253"/>
                    <a:pt x="7752" y="1849"/>
                    <a:pt x="6186" y="830"/>
                  </a:cubicBezTo>
                  <a:cubicBezTo>
                    <a:pt x="5218" y="230"/>
                    <a:pt x="4113" y="1"/>
                    <a:pt x="3123" y="1"/>
                  </a:cubicBezTo>
                  <a:close/>
                </a:path>
              </a:pathLst>
            </a:custGeom>
            <a:solidFill>
              <a:srgbClr val="6E4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56"/>
            <p:cNvSpPr/>
            <p:nvPr/>
          </p:nvSpPr>
          <p:spPr>
            <a:xfrm>
              <a:off x="6412841" y="2106257"/>
              <a:ext cx="138726" cy="98722"/>
            </a:xfrm>
            <a:custGeom>
              <a:avLst/>
              <a:gdLst/>
              <a:ahLst/>
              <a:cxnLst/>
              <a:rect l="l" t="t" r="r" b="b"/>
              <a:pathLst>
                <a:path w="4470" h="3181" extrusionOk="0">
                  <a:moveTo>
                    <a:pt x="4215" y="1"/>
                  </a:moveTo>
                  <a:cubicBezTo>
                    <a:pt x="4137" y="1"/>
                    <a:pt x="4059" y="1"/>
                    <a:pt x="4059" y="98"/>
                  </a:cubicBezTo>
                  <a:lnTo>
                    <a:pt x="4059" y="176"/>
                  </a:lnTo>
                  <a:cubicBezTo>
                    <a:pt x="4059" y="254"/>
                    <a:pt x="3981" y="332"/>
                    <a:pt x="3981" y="410"/>
                  </a:cubicBezTo>
                  <a:cubicBezTo>
                    <a:pt x="3981" y="488"/>
                    <a:pt x="3903" y="664"/>
                    <a:pt x="3903" y="742"/>
                  </a:cubicBezTo>
                  <a:cubicBezTo>
                    <a:pt x="3825" y="898"/>
                    <a:pt x="3825" y="976"/>
                    <a:pt x="3728" y="1152"/>
                  </a:cubicBezTo>
                  <a:cubicBezTo>
                    <a:pt x="3728" y="1230"/>
                    <a:pt x="3650" y="1308"/>
                    <a:pt x="3650" y="1386"/>
                  </a:cubicBezTo>
                  <a:cubicBezTo>
                    <a:pt x="3571" y="1464"/>
                    <a:pt x="3571" y="1464"/>
                    <a:pt x="3493" y="1561"/>
                  </a:cubicBezTo>
                  <a:cubicBezTo>
                    <a:pt x="3415" y="1718"/>
                    <a:pt x="3337" y="1796"/>
                    <a:pt x="3162" y="1952"/>
                  </a:cubicBezTo>
                  <a:cubicBezTo>
                    <a:pt x="3162" y="2049"/>
                    <a:pt x="3084" y="2049"/>
                    <a:pt x="3006" y="2127"/>
                  </a:cubicBezTo>
                  <a:cubicBezTo>
                    <a:pt x="2928" y="2127"/>
                    <a:pt x="2850" y="2205"/>
                    <a:pt x="2752" y="2205"/>
                  </a:cubicBezTo>
                  <a:cubicBezTo>
                    <a:pt x="2674" y="2205"/>
                    <a:pt x="2674" y="2283"/>
                    <a:pt x="2596" y="2283"/>
                  </a:cubicBezTo>
                  <a:lnTo>
                    <a:pt x="2264" y="2361"/>
                  </a:lnTo>
                  <a:lnTo>
                    <a:pt x="2030" y="2361"/>
                  </a:lnTo>
                  <a:lnTo>
                    <a:pt x="1776" y="2283"/>
                  </a:lnTo>
                  <a:cubicBezTo>
                    <a:pt x="1620" y="2283"/>
                    <a:pt x="1464" y="2205"/>
                    <a:pt x="1289" y="2127"/>
                  </a:cubicBezTo>
                  <a:cubicBezTo>
                    <a:pt x="1211" y="2049"/>
                    <a:pt x="1211" y="1952"/>
                    <a:pt x="1133" y="1952"/>
                  </a:cubicBezTo>
                  <a:cubicBezTo>
                    <a:pt x="1054" y="1874"/>
                    <a:pt x="1054" y="1796"/>
                    <a:pt x="976" y="1718"/>
                  </a:cubicBezTo>
                  <a:cubicBezTo>
                    <a:pt x="898" y="1640"/>
                    <a:pt x="801" y="1464"/>
                    <a:pt x="723" y="1308"/>
                  </a:cubicBezTo>
                  <a:cubicBezTo>
                    <a:pt x="567" y="1074"/>
                    <a:pt x="489" y="820"/>
                    <a:pt x="411" y="586"/>
                  </a:cubicBezTo>
                  <a:lnTo>
                    <a:pt x="411" y="410"/>
                  </a:lnTo>
                  <a:cubicBezTo>
                    <a:pt x="411" y="332"/>
                    <a:pt x="313" y="332"/>
                    <a:pt x="313" y="332"/>
                  </a:cubicBezTo>
                  <a:cubicBezTo>
                    <a:pt x="313" y="254"/>
                    <a:pt x="235" y="176"/>
                    <a:pt x="157" y="176"/>
                  </a:cubicBezTo>
                  <a:cubicBezTo>
                    <a:pt x="79" y="176"/>
                    <a:pt x="1" y="254"/>
                    <a:pt x="1" y="332"/>
                  </a:cubicBezTo>
                  <a:lnTo>
                    <a:pt x="1" y="410"/>
                  </a:lnTo>
                  <a:lnTo>
                    <a:pt x="1" y="664"/>
                  </a:lnTo>
                  <a:cubicBezTo>
                    <a:pt x="1" y="898"/>
                    <a:pt x="1" y="1230"/>
                    <a:pt x="79" y="1561"/>
                  </a:cubicBezTo>
                  <a:cubicBezTo>
                    <a:pt x="157" y="1718"/>
                    <a:pt x="235" y="1952"/>
                    <a:pt x="313" y="2127"/>
                  </a:cubicBezTo>
                  <a:cubicBezTo>
                    <a:pt x="411" y="2205"/>
                    <a:pt x="489" y="2361"/>
                    <a:pt x="567" y="2439"/>
                  </a:cubicBezTo>
                  <a:lnTo>
                    <a:pt x="801" y="2693"/>
                  </a:lnTo>
                  <a:cubicBezTo>
                    <a:pt x="976" y="2849"/>
                    <a:pt x="1211" y="3025"/>
                    <a:pt x="1542" y="3103"/>
                  </a:cubicBezTo>
                  <a:cubicBezTo>
                    <a:pt x="1620" y="3181"/>
                    <a:pt x="1776" y="3181"/>
                    <a:pt x="1952" y="3181"/>
                  </a:cubicBezTo>
                  <a:lnTo>
                    <a:pt x="2674" y="3181"/>
                  </a:lnTo>
                  <a:cubicBezTo>
                    <a:pt x="2850" y="3103"/>
                    <a:pt x="3006" y="3025"/>
                    <a:pt x="3084" y="3025"/>
                  </a:cubicBezTo>
                  <a:cubicBezTo>
                    <a:pt x="3240" y="2927"/>
                    <a:pt x="3337" y="2849"/>
                    <a:pt x="3493" y="2771"/>
                  </a:cubicBezTo>
                  <a:cubicBezTo>
                    <a:pt x="3571" y="2693"/>
                    <a:pt x="3650" y="2615"/>
                    <a:pt x="3825" y="2537"/>
                  </a:cubicBezTo>
                  <a:cubicBezTo>
                    <a:pt x="3981" y="2361"/>
                    <a:pt x="4059" y="2127"/>
                    <a:pt x="4137" y="1952"/>
                  </a:cubicBezTo>
                  <a:cubicBezTo>
                    <a:pt x="4313" y="1718"/>
                    <a:pt x="4313" y="1561"/>
                    <a:pt x="4391" y="1308"/>
                  </a:cubicBezTo>
                  <a:cubicBezTo>
                    <a:pt x="4469" y="976"/>
                    <a:pt x="4469" y="664"/>
                    <a:pt x="4469" y="488"/>
                  </a:cubicBezTo>
                  <a:cubicBezTo>
                    <a:pt x="4391" y="332"/>
                    <a:pt x="4391" y="254"/>
                    <a:pt x="4391" y="254"/>
                  </a:cubicBezTo>
                  <a:lnTo>
                    <a:pt x="4391" y="98"/>
                  </a:lnTo>
                  <a:cubicBezTo>
                    <a:pt x="4391" y="98"/>
                    <a:pt x="4313" y="1"/>
                    <a:pt x="4215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6415262" y="2174689"/>
              <a:ext cx="40625" cy="52697"/>
            </a:xfrm>
            <a:custGeom>
              <a:avLst/>
              <a:gdLst/>
              <a:ahLst/>
              <a:cxnLst/>
              <a:rect l="l" t="t" r="r" b="b"/>
              <a:pathLst>
                <a:path w="1309" h="1698" extrusionOk="0">
                  <a:moveTo>
                    <a:pt x="1133" y="0"/>
                  </a:moveTo>
                  <a:cubicBezTo>
                    <a:pt x="1055" y="0"/>
                    <a:pt x="898" y="0"/>
                    <a:pt x="820" y="78"/>
                  </a:cubicBezTo>
                  <a:lnTo>
                    <a:pt x="79" y="1386"/>
                  </a:lnTo>
                  <a:cubicBezTo>
                    <a:pt x="1" y="1464"/>
                    <a:pt x="79" y="1620"/>
                    <a:pt x="157" y="1698"/>
                  </a:cubicBezTo>
                  <a:lnTo>
                    <a:pt x="235" y="1698"/>
                  </a:lnTo>
                  <a:cubicBezTo>
                    <a:pt x="333" y="1698"/>
                    <a:pt x="411" y="1698"/>
                    <a:pt x="489" y="1620"/>
                  </a:cubicBezTo>
                  <a:lnTo>
                    <a:pt x="1211" y="332"/>
                  </a:lnTo>
                  <a:cubicBezTo>
                    <a:pt x="1308" y="234"/>
                    <a:pt x="1211" y="78"/>
                    <a:pt x="1133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56"/>
            <p:cNvSpPr/>
            <p:nvPr/>
          </p:nvSpPr>
          <p:spPr>
            <a:xfrm>
              <a:off x="6478263" y="2184992"/>
              <a:ext cx="17566" cy="65422"/>
            </a:xfrm>
            <a:custGeom>
              <a:avLst/>
              <a:gdLst/>
              <a:ahLst/>
              <a:cxnLst/>
              <a:rect l="l" t="t" r="r" b="b"/>
              <a:pathLst>
                <a:path w="566" h="2108" extrusionOk="0">
                  <a:moveTo>
                    <a:pt x="156" y="0"/>
                  </a:moveTo>
                  <a:cubicBezTo>
                    <a:pt x="78" y="0"/>
                    <a:pt x="0" y="78"/>
                    <a:pt x="0" y="234"/>
                  </a:cubicBezTo>
                  <a:lnTo>
                    <a:pt x="78" y="1951"/>
                  </a:lnTo>
                  <a:cubicBezTo>
                    <a:pt x="78" y="2029"/>
                    <a:pt x="156" y="2107"/>
                    <a:pt x="332" y="2107"/>
                  </a:cubicBezTo>
                  <a:cubicBezTo>
                    <a:pt x="488" y="2107"/>
                    <a:pt x="566" y="2029"/>
                    <a:pt x="566" y="1854"/>
                  </a:cubicBezTo>
                  <a:lnTo>
                    <a:pt x="410" y="234"/>
                  </a:lnTo>
                  <a:cubicBezTo>
                    <a:pt x="410" y="78"/>
                    <a:pt x="332" y="0"/>
                    <a:pt x="156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56"/>
            <p:cNvSpPr/>
            <p:nvPr/>
          </p:nvSpPr>
          <p:spPr>
            <a:xfrm>
              <a:off x="6510943" y="2170437"/>
              <a:ext cx="50897" cy="44846"/>
            </a:xfrm>
            <a:custGeom>
              <a:avLst/>
              <a:gdLst/>
              <a:ahLst/>
              <a:cxnLst/>
              <a:rect l="l" t="t" r="r" b="b"/>
              <a:pathLst>
                <a:path w="1640" h="1445" extrusionOk="0">
                  <a:moveTo>
                    <a:pt x="252" y="1"/>
                  </a:moveTo>
                  <a:cubicBezTo>
                    <a:pt x="191" y="1"/>
                    <a:pt x="128" y="20"/>
                    <a:pt x="79" y="59"/>
                  </a:cubicBezTo>
                  <a:cubicBezTo>
                    <a:pt x="1" y="215"/>
                    <a:pt x="1" y="293"/>
                    <a:pt x="79" y="371"/>
                  </a:cubicBezTo>
                  <a:lnTo>
                    <a:pt x="1230" y="1347"/>
                  </a:lnTo>
                  <a:cubicBezTo>
                    <a:pt x="1308" y="1445"/>
                    <a:pt x="1386" y="1445"/>
                    <a:pt x="1386" y="1445"/>
                  </a:cubicBezTo>
                  <a:cubicBezTo>
                    <a:pt x="1464" y="1445"/>
                    <a:pt x="1542" y="1445"/>
                    <a:pt x="1542" y="1347"/>
                  </a:cubicBezTo>
                  <a:cubicBezTo>
                    <a:pt x="1640" y="1269"/>
                    <a:pt x="1640" y="1113"/>
                    <a:pt x="1542" y="1035"/>
                  </a:cubicBezTo>
                  <a:lnTo>
                    <a:pt x="410" y="59"/>
                  </a:lnTo>
                  <a:cubicBezTo>
                    <a:pt x="371" y="20"/>
                    <a:pt x="313" y="1"/>
                    <a:pt x="252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5993806" y="2106257"/>
              <a:ext cx="138695" cy="98722"/>
            </a:xfrm>
            <a:custGeom>
              <a:avLst/>
              <a:gdLst/>
              <a:ahLst/>
              <a:cxnLst/>
              <a:rect l="l" t="t" r="r" b="b"/>
              <a:pathLst>
                <a:path w="4469" h="3181" extrusionOk="0">
                  <a:moveTo>
                    <a:pt x="254" y="1"/>
                  </a:moveTo>
                  <a:cubicBezTo>
                    <a:pt x="157" y="1"/>
                    <a:pt x="79" y="1"/>
                    <a:pt x="1" y="98"/>
                  </a:cubicBezTo>
                  <a:lnTo>
                    <a:pt x="1" y="254"/>
                  </a:lnTo>
                  <a:lnTo>
                    <a:pt x="1" y="488"/>
                  </a:lnTo>
                  <a:lnTo>
                    <a:pt x="1" y="1308"/>
                  </a:lnTo>
                  <a:cubicBezTo>
                    <a:pt x="79" y="1561"/>
                    <a:pt x="157" y="1718"/>
                    <a:pt x="254" y="1952"/>
                  </a:cubicBezTo>
                  <a:cubicBezTo>
                    <a:pt x="332" y="2127"/>
                    <a:pt x="488" y="2361"/>
                    <a:pt x="645" y="2537"/>
                  </a:cubicBezTo>
                  <a:cubicBezTo>
                    <a:pt x="742" y="2615"/>
                    <a:pt x="820" y="2693"/>
                    <a:pt x="898" y="2771"/>
                  </a:cubicBezTo>
                  <a:cubicBezTo>
                    <a:pt x="1054" y="2849"/>
                    <a:pt x="1132" y="2927"/>
                    <a:pt x="1308" y="3025"/>
                  </a:cubicBezTo>
                  <a:cubicBezTo>
                    <a:pt x="1464" y="3025"/>
                    <a:pt x="1542" y="3103"/>
                    <a:pt x="1718" y="3181"/>
                  </a:cubicBezTo>
                  <a:lnTo>
                    <a:pt x="2518" y="3181"/>
                  </a:lnTo>
                  <a:cubicBezTo>
                    <a:pt x="2596" y="3181"/>
                    <a:pt x="2771" y="3181"/>
                    <a:pt x="2927" y="3103"/>
                  </a:cubicBezTo>
                  <a:cubicBezTo>
                    <a:pt x="3181" y="3025"/>
                    <a:pt x="3415" y="2849"/>
                    <a:pt x="3571" y="2693"/>
                  </a:cubicBezTo>
                  <a:cubicBezTo>
                    <a:pt x="3747" y="2615"/>
                    <a:pt x="3825" y="2537"/>
                    <a:pt x="3903" y="2439"/>
                  </a:cubicBezTo>
                  <a:cubicBezTo>
                    <a:pt x="3981" y="2361"/>
                    <a:pt x="3981" y="2205"/>
                    <a:pt x="4059" y="2127"/>
                  </a:cubicBezTo>
                  <a:cubicBezTo>
                    <a:pt x="4157" y="1952"/>
                    <a:pt x="4235" y="1718"/>
                    <a:pt x="4313" y="1561"/>
                  </a:cubicBezTo>
                  <a:cubicBezTo>
                    <a:pt x="4391" y="1230"/>
                    <a:pt x="4391" y="898"/>
                    <a:pt x="4391" y="664"/>
                  </a:cubicBezTo>
                  <a:cubicBezTo>
                    <a:pt x="4469" y="586"/>
                    <a:pt x="4391" y="488"/>
                    <a:pt x="4391" y="410"/>
                  </a:cubicBezTo>
                  <a:lnTo>
                    <a:pt x="4391" y="332"/>
                  </a:lnTo>
                  <a:cubicBezTo>
                    <a:pt x="4391" y="254"/>
                    <a:pt x="4391" y="176"/>
                    <a:pt x="4313" y="176"/>
                  </a:cubicBezTo>
                  <a:cubicBezTo>
                    <a:pt x="4157" y="176"/>
                    <a:pt x="4059" y="254"/>
                    <a:pt x="4059" y="332"/>
                  </a:cubicBezTo>
                  <a:lnTo>
                    <a:pt x="4059" y="410"/>
                  </a:lnTo>
                  <a:cubicBezTo>
                    <a:pt x="3981" y="410"/>
                    <a:pt x="3981" y="488"/>
                    <a:pt x="3981" y="586"/>
                  </a:cubicBezTo>
                  <a:cubicBezTo>
                    <a:pt x="3903" y="820"/>
                    <a:pt x="3825" y="1074"/>
                    <a:pt x="3669" y="1308"/>
                  </a:cubicBezTo>
                  <a:cubicBezTo>
                    <a:pt x="3669" y="1464"/>
                    <a:pt x="3493" y="1640"/>
                    <a:pt x="3415" y="1718"/>
                  </a:cubicBezTo>
                  <a:cubicBezTo>
                    <a:pt x="3415" y="1796"/>
                    <a:pt x="3337" y="1874"/>
                    <a:pt x="3259" y="1952"/>
                  </a:cubicBezTo>
                  <a:lnTo>
                    <a:pt x="3084" y="2127"/>
                  </a:lnTo>
                  <a:cubicBezTo>
                    <a:pt x="3005" y="2205"/>
                    <a:pt x="2849" y="2283"/>
                    <a:pt x="2693" y="2283"/>
                  </a:cubicBezTo>
                  <a:lnTo>
                    <a:pt x="2440" y="2361"/>
                  </a:lnTo>
                  <a:lnTo>
                    <a:pt x="2108" y="2361"/>
                  </a:lnTo>
                  <a:lnTo>
                    <a:pt x="1874" y="2283"/>
                  </a:lnTo>
                  <a:cubicBezTo>
                    <a:pt x="1796" y="2283"/>
                    <a:pt x="1718" y="2205"/>
                    <a:pt x="1620" y="2205"/>
                  </a:cubicBezTo>
                  <a:cubicBezTo>
                    <a:pt x="1542" y="2205"/>
                    <a:pt x="1464" y="2127"/>
                    <a:pt x="1386" y="2127"/>
                  </a:cubicBezTo>
                  <a:cubicBezTo>
                    <a:pt x="1386" y="2049"/>
                    <a:pt x="1308" y="2049"/>
                    <a:pt x="1230" y="1952"/>
                  </a:cubicBezTo>
                  <a:cubicBezTo>
                    <a:pt x="1054" y="1796"/>
                    <a:pt x="976" y="1718"/>
                    <a:pt x="898" y="1561"/>
                  </a:cubicBezTo>
                  <a:cubicBezTo>
                    <a:pt x="820" y="1464"/>
                    <a:pt x="820" y="1464"/>
                    <a:pt x="742" y="1386"/>
                  </a:cubicBezTo>
                  <a:cubicBezTo>
                    <a:pt x="742" y="1308"/>
                    <a:pt x="742" y="1230"/>
                    <a:pt x="645" y="1152"/>
                  </a:cubicBezTo>
                  <a:cubicBezTo>
                    <a:pt x="567" y="976"/>
                    <a:pt x="567" y="898"/>
                    <a:pt x="488" y="742"/>
                  </a:cubicBezTo>
                  <a:cubicBezTo>
                    <a:pt x="488" y="664"/>
                    <a:pt x="488" y="488"/>
                    <a:pt x="410" y="410"/>
                  </a:cubicBezTo>
                  <a:lnTo>
                    <a:pt x="410" y="176"/>
                  </a:lnTo>
                  <a:lnTo>
                    <a:pt x="332" y="176"/>
                  </a:lnTo>
                  <a:lnTo>
                    <a:pt x="332" y="98"/>
                  </a:lnTo>
                  <a:cubicBezTo>
                    <a:pt x="332" y="98"/>
                    <a:pt x="332" y="1"/>
                    <a:pt x="25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56"/>
            <p:cNvSpPr/>
            <p:nvPr/>
          </p:nvSpPr>
          <p:spPr>
            <a:xfrm>
              <a:off x="6089487" y="2174689"/>
              <a:ext cx="38173" cy="52697"/>
            </a:xfrm>
            <a:custGeom>
              <a:avLst/>
              <a:gdLst/>
              <a:ahLst/>
              <a:cxnLst/>
              <a:rect l="l" t="t" r="r" b="b"/>
              <a:pathLst>
                <a:path w="1230" h="1698" extrusionOk="0">
                  <a:moveTo>
                    <a:pt x="98" y="0"/>
                  </a:moveTo>
                  <a:cubicBezTo>
                    <a:pt x="1" y="78"/>
                    <a:pt x="1" y="234"/>
                    <a:pt x="1" y="332"/>
                  </a:cubicBezTo>
                  <a:lnTo>
                    <a:pt x="820" y="1620"/>
                  </a:lnTo>
                  <a:cubicBezTo>
                    <a:pt x="820" y="1698"/>
                    <a:pt x="898" y="1698"/>
                    <a:pt x="976" y="1698"/>
                  </a:cubicBezTo>
                  <a:lnTo>
                    <a:pt x="1074" y="1698"/>
                  </a:lnTo>
                  <a:cubicBezTo>
                    <a:pt x="1230" y="1620"/>
                    <a:pt x="1230" y="1464"/>
                    <a:pt x="1152" y="1386"/>
                  </a:cubicBezTo>
                  <a:lnTo>
                    <a:pt x="410" y="78"/>
                  </a:lnTo>
                  <a:cubicBezTo>
                    <a:pt x="332" y="0"/>
                    <a:pt x="254" y="0"/>
                    <a:pt x="9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56"/>
            <p:cNvSpPr/>
            <p:nvPr/>
          </p:nvSpPr>
          <p:spPr>
            <a:xfrm>
              <a:off x="6049514" y="2184992"/>
              <a:ext cx="17597" cy="65422"/>
            </a:xfrm>
            <a:custGeom>
              <a:avLst/>
              <a:gdLst/>
              <a:ahLst/>
              <a:cxnLst/>
              <a:rect l="l" t="t" r="r" b="b"/>
              <a:pathLst>
                <a:path w="567" h="2108" extrusionOk="0">
                  <a:moveTo>
                    <a:pt x="313" y="0"/>
                  </a:moveTo>
                  <a:cubicBezTo>
                    <a:pt x="235" y="0"/>
                    <a:pt x="79" y="78"/>
                    <a:pt x="79" y="234"/>
                  </a:cubicBezTo>
                  <a:lnTo>
                    <a:pt x="1" y="1854"/>
                  </a:lnTo>
                  <a:cubicBezTo>
                    <a:pt x="1" y="2029"/>
                    <a:pt x="79" y="2107"/>
                    <a:pt x="157" y="2107"/>
                  </a:cubicBezTo>
                  <a:lnTo>
                    <a:pt x="235" y="2107"/>
                  </a:lnTo>
                  <a:cubicBezTo>
                    <a:pt x="313" y="2107"/>
                    <a:pt x="411" y="2029"/>
                    <a:pt x="411" y="1951"/>
                  </a:cubicBezTo>
                  <a:lnTo>
                    <a:pt x="567" y="234"/>
                  </a:lnTo>
                  <a:cubicBezTo>
                    <a:pt x="567" y="78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56"/>
            <p:cNvSpPr/>
            <p:nvPr/>
          </p:nvSpPr>
          <p:spPr>
            <a:xfrm>
              <a:off x="5981082" y="2170437"/>
              <a:ext cx="50897" cy="44846"/>
            </a:xfrm>
            <a:custGeom>
              <a:avLst/>
              <a:gdLst/>
              <a:ahLst/>
              <a:cxnLst/>
              <a:rect l="l" t="t" r="r" b="b"/>
              <a:pathLst>
                <a:path w="1640" h="1445" extrusionOk="0">
                  <a:moveTo>
                    <a:pt x="1416" y="1"/>
                  </a:moveTo>
                  <a:cubicBezTo>
                    <a:pt x="1367" y="1"/>
                    <a:pt x="1308" y="20"/>
                    <a:pt x="1230" y="59"/>
                  </a:cubicBezTo>
                  <a:lnTo>
                    <a:pt x="79" y="1035"/>
                  </a:lnTo>
                  <a:cubicBezTo>
                    <a:pt x="1" y="1113"/>
                    <a:pt x="1" y="1269"/>
                    <a:pt x="79" y="1347"/>
                  </a:cubicBezTo>
                  <a:cubicBezTo>
                    <a:pt x="79" y="1445"/>
                    <a:pt x="177" y="1445"/>
                    <a:pt x="255" y="1445"/>
                  </a:cubicBezTo>
                  <a:cubicBezTo>
                    <a:pt x="333" y="1445"/>
                    <a:pt x="333" y="1445"/>
                    <a:pt x="411" y="1347"/>
                  </a:cubicBezTo>
                  <a:lnTo>
                    <a:pt x="1542" y="371"/>
                  </a:lnTo>
                  <a:cubicBezTo>
                    <a:pt x="1640" y="293"/>
                    <a:pt x="1640" y="215"/>
                    <a:pt x="1542" y="59"/>
                  </a:cubicBezTo>
                  <a:cubicBezTo>
                    <a:pt x="1503" y="20"/>
                    <a:pt x="1464" y="1"/>
                    <a:pt x="1416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6024097" y="3100711"/>
              <a:ext cx="90870" cy="157906"/>
            </a:xfrm>
            <a:custGeom>
              <a:avLst/>
              <a:gdLst/>
              <a:ahLst/>
              <a:cxnLst/>
              <a:rect l="l" t="t" r="r" b="b"/>
              <a:pathLst>
                <a:path w="2928" h="5088" extrusionOk="0">
                  <a:moveTo>
                    <a:pt x="1215" y="0"/>
                  </a:moveTo>
                  <a:cubicBezTo>
                    <a:pt x="1008" y="0"/>
                    <a:pt x="831" y="40"/>
                    <a:pt x="742" y="152"/>
                  </a:cubicBezTo>
                  <a:cubicBezTo>
                    <a:pt x="0" y="893"/>
                    <a:pt x="254" y="4718"/>
                    <a:pt x="820" y="5030"/>
                  </a:cubicBezTo>
                  <a:cubicBezTo>
                    <a:pt x="885" y="5070"/>
                    <a:pt x="981" y="5088"/>
                    <a:pt x="1097" y="5088"/>
                  </a:cubicBezTo>
                  <a:cubicBezTo>
                    <a:pt x="1707" y="5088"/>
                    <a:pt x="2861" y="4599"/>
                    <a:pt x="2927" y="4386"/>
                  </a:cubicBezTo>
                  <a:cubicBezTo>
                    <a:pt x="2927" y="4230"/>
                    <a:pt x="2029" y="2591"/>
                    <a:pt x="2439" y="249"/>
                  </a:cubicBezTo>
                  <a:cubicBezTo>
                    <a:pt x="2439" y="249"/>
                    <a:pt x="1732" y="0"/>
                    <a:pt x="1215" y="0"/>
                  </a:cubicBezTo>
                  <a:close/>
                </a:path>
              </a:pathLst>
            </a:custGeom>
            <a:solidFill>
              <a:srgbClr val="CC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6508522" y="3062197"/>
              <a:ext cx="86029" cy="134506"/>
            </a:xfrm>
            <a:custGeom>
              <a:avLst/>
              <a:gdLst/>
              <a:ahLst/>
              <a:cxnLst/>
              <a:rect l="l" t="t" r="r" b="b"/>
              <a:pathLst>
                <a:path w="2772" h="4334" extrusionOk="0">
                  <a:moveTo>
                    <a:pt x="1836" y="1"/>
                  </a:moveTo>
                  <a:cubicBezTo>
                    <a:pt x="1286" y="1"/>
                    <a:pt x="410" y="339"/>
                    <a:pt x="410" y="339"/>
                  </a:cubicBezTo>
                  <a:cubicBezTo>
                    <a:pt x="567" y="2466"/>
                    <a:pt x="1" y="3832"/>
                    <a:pt x="79" y="4007"/>
                  </a:cubicBezTo>
                  <a:cubicBezTo>
                    <a:pt x="209" y="4123"/>
                    <a:pt x="903" y="4334"/>
                    <a:pt x="1391" y="4334"/>
                  </a:cubicBezTo>
                  <a:cubicBezTo>
                    <a:pt x="1563" y="4334"/>
                    <a:pt x="1709" y="4308"/>
                    <a:pt x="1796" y="4241"/>
                  </a:cubicBezTo>
                  <a:cubicBezTo>
                    <a:pt x="2030" y="4007"/>
                    <a:pt x="2771" y="749"/>
                    <a:pt x="2206" y="105"/>
                  </a:cubicBezTo>
                  <a:cubicBezTo>
                    <a:pt x="2130" y="30"/>
                    <a:pt x="1997" y="1"/>
                    <a:pt x="1836" y="1"/>
                  </a:cubicBezTo>
                  <a:close/>
                </a:path>
              </a:pathLst>
            </a:custGeom>
            <a:solidFill>
              <a:srgbClr val="CC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56"/>
            <p:cNvSpPr/>
            <p:nvPr/>
          </p:nvSpPr>
          <p:spPr>
            <a:xfrm>
              <a:off x="6021676" y="2283063"/>
              <a:ext cx="121130" cy="88450"/>
            </a:xfrm>
            <a:custGeom>
              <a:avLst/>
              <a:gdLst/>
              <a:ahLst/>
              <a:cxnLst/>
              <a:rect l="l" t="t" r="r" b="b"/>
              <a:pathLst>
                <a:path w="3903" h="2850" extrusionOk="0">
                  <a:moveTo>
                    <a:pt x="1951" y="977"/>
                  </a:moveTo>
                  <a:cubicBezTo>
                    <a:pt x="2517" y="977"/>
                    <a:pt x="2517" y="1874"/>
                    <a:pt x="1951" y="1874"/>
                  </a:cubicBezTo>
                  <a:cubicBezTo>
                    <a:pt x="1386" y="1874"/>
                    <a:pt x="1386" y="977"/>
                    <a:pt x="1951" y="977"/>
                  </a:cubicBezTo>
                  <a:close/>
                  <a:moveTo>
                    <a:pt x="1873" y="1"/>
                  </a:moveTo>
                  <a:cubicBezTo>
                    <a:pt x="898" y="1"/>
                    <a:pt x="78" y="567"/>
                    <a:pt x="0" y="1308"/>
                  </a:cubicBezTo>
                  <a:cubicBezTo>
                    <a:pt x="0" y="2108"/>
                    <a:pt x="820" y="2772"/>
                    <a:pt x="1873" y="2850"/>
                  </a:cubicBezTo>
                  <a:lnTo>
                    <a:pt x="2029" y="2850"/>
                  </a:lnTo>
                  <a:cubicBezTo>
                    <a:pt x="3005" y="2850"/>
                    <a:pt x="3825" y="2284"/>
                    <a:pt x="3903" y="1542"/>
                  </a:cubicBezTo>
                  <a:cubicBezTo>
                    <a:pt x="3903" y="742"/>
                    <a:pt x="3083" y="79"/>
                    <a:pt x="2029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56"/>
            <p:cNvSpPr/>
            <p:nvPr/>
          </p:nvSpPr>
          <p:spPr>
            <a:xfrm>
              <a:off x="6387423" y="2280642"/>
              <a:ext cx="121130" cy="86029"/>
            </a:xfrm>
            <a:custGeom>
              <a:avLst/>
              <a:gdLst/>
              <a:ahLst/>
              <a:cxnLst/>
              <a:rect l="l" t="t" r="r" b="b"/>
              <a:pathLst>
                <a:path w="3903" h="2772" extrusionOk="0">
                  <a:moveTo>
                    <a:pt x="1464" y="1"/>
                  </a:moveTo>
                  <a:lnTo>
                    <a:pt x="1464" y="333"/>
                  </a:lnTo>
                  <a:cubicBezTo>
                    <a:pt x="1386" y="489"/>
                    <a:pt x="1230" y="567"/>
                    <a:pt x="1054" y="567"/>
                  </a:cubicBezTo>
                  <a:cubicBezTo>
                    <a:pt x="898" y="567"/>
                    <a:pt x="742" y="489"/>
                    <a:pt x="644" y="333"/>
                  </a:cubicBezTo>
                  <a:cubicBezTo>
                    <a:pt x="410" y="489"/>
                    <a:pt x="254" y="645"/>
                    <a:pt x="156" y="898"/>
                  </a:cubicBezTo>
                  <a:lnTo>
                    <a:pt x="254" y="976"/>
                  </a:lnTo>
                  <a:cubicBezTo>
                    <a:pt x="254" y="1133"/>
                    <a:pt x="156" y="1211"/>
                    <a:pt x="78" y="1308"/>
                  </a:cubicBezTo>
                  <a:cubicBezTo>
                    <a:pt x="0" y="2030"/>
                    <a:pt x="820" y="2674"/>
                    <a:pt x="1873" y="2772"/>
                  </a:cubicBezTo>
                  <a:lnTo>
                    <a:pt x="2030" y="2772"/>
                  </a:lnTo>
                  <a:cubicBezTo>
                    <a:pt x="3083" y="2772"/>
                    <a:pt x="3825" y="2186"/>
                    <a:pt x="3903" y="1464"/>
                  </a:cubicBezTo>
                  <a:cubicBezTo>
                    <a:pt x="3903" y="1055"/>
                    <a:pt x="3669" y="567"/>
                    <a:pt x="3181" y="333"/>
                  </a:cubicBezTo>
                  <a:lnTo>
                    <a:pt x="3083" y="333"/>
                  </a:lnTo>
                  <a:cubicBezTo>
                    <a:pt x="2927" y="333"/>
                    <a:pt x="2927" y="235"/>
                    <a:pt x="2849" y="157"/>
                  </a:cubicBezTo>
                  <a:cubicBezTo>
                    <a:pt x="2595" y="79"/>
                    <a:pt x="2361" y="1"/>
                    <a:pt x="2030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6397727" y="2318195"/>
              <a:ext cx="80567" cy="116288"/>
            </a:xfrm>
            <a:custGeom>
              <a:avLst/>
              <a:gdLst/>
              <a:ahLst/>
              <a:cxnLst/>
              <a:rect l="l" t="t" r="r" b="b"/>
              <a:pathLst>
                <a:path w="2596" h="3747" extrusionOk="0">
                  <a:moveTo>
                    <a:pt x="2107" y="1"/>
                  </a:moveTo>
                  <a:cubicBezTo>
                    <a:pt x="2029" y="1"/>
                    <a:pt x="1951" y="98"/>
                    <a:pt x="1951" y="176"/>
                  </a:cubicBezTo>
                  <a:lnTo>
                    <a:pt x="1951" y="254"/>
                  </a:lnTo>
                  <a:lnTo>
                    <a:pt x="2029" y="254"/>
                  </a:lnTo>
                  <a:lnTo>
                    <a:pt x="2029" y="410"/>
                  </a:lnTo>
                  <a:lnTo>
                    <a:pt x="2029" y="898"/>
                  </a:lnTo>
                  <a:lnTo>
                    <a:pt x="2029" y="1230"/>
                  </a:lnTo>
                  <a:cubicBezTo>
                    <a:pt x="2029" y="1308"/>
                    <a:pt x="1951" y="1464"/>
                    <a:pt x="1951" y="1562"/>
                  </a:cubicBezTo>
                  <a:cubicBezTo>
                    <a:pt x="1951" y="1718"/>
                    <a:pt x="1951" y="1796"/>
                    <a:pt x="1873" y="1874"/>
                  </a:cubicBezTo>
                  <a:cubicBezTo>
                    <a:pt x="1873" y="2049"/>
                    <a:pt x="1776" y="2127"/>
                    <a:pt x="1698" y="2283"/>
                  </a:cubicBezTo>
                  <a:cubicBezTo>
                    <a:pt x="1698" y="2362"/>
                    <a:pt x="1620" y="2440"/>
                    <a:pt x="1541" y="2537"/>
                  </a:cubicBezTo>
                  <a:cubicBezTo>
                    <a:pt x="1463" y="2615"/>
                    <a:pt x="1385" y="2693"/>
                    <a:pt x="1288" y="2771"/>
                  </a:cubicBezTo>
                  <a:cubicBezTo>
                    <a:pt x="1210" y="2849"/>
                    <a:pt x="1054" y="2927"/>
                    <a:pt x="976" y="3025"/>
                  </a:cubicBezTo>
                  <a:cubicBezTo>
                    <a:pt x="898" y="3103"/>
                    <a:pt x="800" y="3103"/>
                    <a:pt x="722" y="3181"/>
                  </a:cubicBezTo>
                  <a:cubicBezTo>
                    <a:pt x="644" y="3181"/>
                    <a:pt x="566" y="3259"/>
                    <a:pt x="488" y="3259"/>
                  </a:cubicBezTo>
                  <a:cubicBezTo>
                    <a:pt x="410" y="3259"/>
                    <a:pt x="312" y="3337"/>
                    <a:pt x="234" y="3337"/>
                  </a:cubicBezTo>
                  <a:cubicBezTo>
                    <a:pt x="156" y="3415"/>
                    <a:pt x="78" y="3415"/>
                    <a:pt x="78" y="3415"/>
                  </a:cubicBezTo>
                  <a:cubicBezTo>
                    <a:pt x="0" y="3415"/>
                    <a:pt x="0" y="3513"/>
                    <a:pt x="0" y="3591"/>
                  </a:cubicBezTo>
                  <a:cubicBezTo>
                    <a:pt x="0" y="3669"/>
                    <a:pt x="78" y="3747"/>
                    <a:pt x="156" y="3747"/>
                  </a:cubicBezTo>
                  <a:lnTo>
                    <a:pt x="312" y="3747"/>
                  </a:lnTo>
                  <a:cubicBezTo>
                    <a:pt x="410" y="3747"/>
                    <a:pt x="488" y="3747"/>
                    <a:pt x="566" y="3669"/>
                  </a:cubicBezTo>
                  <a:lnTo>
                    <a:pt x="898" y="3669"/>
                  </a:lnTo>
                  <a:cubicBezTo>
                    <a:pt x="1054" y="3591"/>
                    <a:pt x="1132" y="3591"/>
                    <a:pt x="1288" y="3513"/>
                  </a:cubicBezTo>
                  <a:cubicBezTo>
                    <a:pt x="1385" y="3415"/>
                    <a:pt x="1541" y="3337"/>
                    <a:pt x="1620" y="3259"/>
                  </a:cubicBezTo>
                  <a:cubicBezTo>
                    <a:pt x="1776" y="3181"/>
                    <a:pt x="1873" y="3103"/>
                    <a:pt x="2029" y="2927"/>
                  </a:cubicBezTo>
                  <a:cubicBezTo>
                    <a:pt x="2107" y="2849"/>
                    <a:pt x="2185" y="2693"/>
                    <a:pt x="2263" y="2537"/>
                  </a:cubicBezTo>
                  <a:cubicBezTo>
                    <a:pt x="2361" y="2440"/>
                    <a:pt x="2439" y="2283"/>
                    <a:pt x="2517" y="2127"/>
                  </a:cubicBezTo>
                  <a:cubicBezTo>
                    <a:pt x="2517" y="1952"/>
                    <a:pt x="2517" y="1796"/>
                    <a:pt x="2595" y="1640"/>
                  </a:cubicBezTo>
                  <a:lnTo>
                    <a:pt x="2595" y="1230"/>
                  </a:lnTo>
                  <a:cubicBezTo>
                    <a:pt x="2595" y="1074"/>
                    <a:pt x="2517" y="976"/>
                    <a:pt x="2517" y="820"/>
                  </a:cubicBezTo>
                  <a:cubicBezTo>
                    <a:pt x="2517" y="586"/>
                    <a:pt x="2439" y="410"/>
                    <a:pt x="2361" y="332"/>
                  </a:cubicBezTo>
                  <a:lnTo>
                    <a:pt x="2361" y="176"/>
                  </a:lnTo>
                  <a:lnTo>
                    <a:pt x="2263" y="98"/>
                  </a:lnTo>
                  <a:cubicBezTo>
                    <a:pt x="2263" y="1"/>
                    <a:pt x="2185" y="1"/>
                    <a:pt x="2107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56"/>
            <p:cNvSpPr/>
            <p:nvPr/>
          </p:nvSpPr>
          <p:spPr>
            <a:xfrm>
              <a:off x="6006531" y="2278222"/>
              <a:ext cx="30290" cy="22438"/>
            </a:xfrm>
            <a:custGeom>
              <a:avLst/>
              <a:gdLst/>
              <a:ahLst/>
              <a:cxnLst/>
              <a:rect l="l" t="t" r="r" b="b"/>
              <a:pathLst>
                <a:path w="976" h="723" extrusionOk="0">
                  <a:moveTo>
                    <a:pt x="488" y="1"/>
                  </a:moveTo>
                  <a:cubicBezTo>
                    <a:pt x="0" y="1"/>
                    <a:pt x="0" y="723"/>
                    <a:pt x="488" y="723"/>
                  </a:cubicBezTo>
                  <a:cubicBezTo>
                    <a:pt x="976" y="723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56"/>
            <p:cNvSpPr/>
            <p:nvPr/>
          </p:nvSpPr>
          <p:spPr>
            <a:xfrm>
              <a:off x="6064659" y="2313353"/>
              <a:ext cx="35163" cy="27900"/>
            </a:xfrm>
            <a:custGeom>
              <a:avLst/>
              <a:gdLst/>
              <a:ahLst/>
              <a:cxnLst/>
              <a:rect l="l" t="t" r="r" b="b"/>
              <a:pathLst>
                <a:path w="1133" h="899" extrusionOk="0">
                  <a:moveTo>
                    <a:pt x="566" y="1"/>
                  </a:moveTo>
                  <a:cubicBezTo>
                    <a:pt x="1" y="1"/>
                    <a:pt x="1" y="898"/>
                    <a:pt x="566" y="898"/>
                  </a:cubicBezTo>
                  <a:cubicBezTo>
                    <a:pt x="1132" y="898"/>
                    <a:pt x="1132" y="1"/>
                    <a:pt x="566" y="1"/>
                  </a:cubicBezTo>
                  <a:close/>
                </a:path>
              </a:pathLst>
            </a:custGeom>
            <a:solidFill>
              <a:srgbClr val="A86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6107643" y="2267949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489" y="0"/>
                  </a:moveTo>
                  <a:cubicBezTo>
                    <a:pt x="313" y="0"/>
                    <a:pt x="157" y="78"/>
                    <a:pt x="79" y="254"/>
                  </a:cubicBezTo>
                  <a:cubicBezTo>
                    <a:pt x="1" y="488"/>
                    <a:pt x="235" y="820"/>
                    <a:pt x="489" y="820"/>
                  </a:cubicBezTo>
                  <a:cubicBezTo>
                    <a:pt x="645" y="820"/>
                    <a:pt x="801" y="742"/>
                    <a:pt x="801" y="566"/>
                  </a:cubicBezTo>
                  <a:cubicBezTo>
                    <a:pt x="976" y="332"/>
                    <a:pt x="801" y="78"/>
                    <a:pt x="567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56"/>
            <p:cNvSpPr/>
            <p:nvPr/>
          </p:nvSpPr>
          <p:spPr>
            <a:xfrm>
              <a:off x="6145195" y="2306091"/>
              <a:ext cx="15176" cy="12135"/>
            </a:xfrm>
            <a:custGeom>
              <a:avLst/>
              <a:gdLst/>
              <a:ahLst/>
              <a:cxnLst/>
              <a:rect l="l" t="t" r="r" b="b"/>
              <a:pathLst>
                <a:path w="489" h="391" extrusionOk="0">
                  <a:moveTo>
                    <a:pt x="254" y="0"/>
                  </a:moveTo>
                  <a:cubicBezTo>
                    <a:pt x="1" y="0"/>
                    <a:pt x="1" y="391"/>
                    <a:pt x="254" y="391"/>
                  </a:cubicBezTo>
                  <a:cubicBezTo>
                    <a:pt x="488" y="391"/>
                    <a:pt x="488" y="0"/>
                    <a:pt x="254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56"/>
            <p:cNvSpPr/>
            <p:nvPr/>
          </p:nvSpPr>
          <p:spPr>
            <a:xfrm>
              <a:off x="6165182" y="2287936"/>
              <a:ext cx="15176" cy="12724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54" y="0"/>
                  </a:moveTo>
                  <a:cubicBezTo>
                    <a:pt x="1" y="0"/>
                    <a:pt x="1" y="410"/>
                    <a:pt x="254" y="410"/>
                  </a:cubicBezTo>
                  <a:cubicBezTo>
                    <a:pt x="488" y="410"/>
                    <a:pt x="488" y="0"/>
                    <a:pt x="254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56"/>
            <p:cNvSpPr/>
            <p:nvPr/>
          </p:nvSpPr>
          <p:spPr>
            <a:xfrm>
              <a:off x="6220890" y="2333340"/>
              <a:ext cx="43015" cy="35752"/>
            </a:xfrm>
            <a:custGeom>
              <a:avLst/>
              <a:gdLst/>
              <a:ahLst/>
              <a:cxnLst/>
              <a:rect l="l" t="t" r="r" b="b"/>
              <a:pathLst>
                <a:path w="1386" h="1152" extrusionOk="0">
                  <a:moveTo>
                    <a:pt x="488" y="0"/>
                  </a:moveTo>
                  <a:cubicBezTo>
                    <a:pt x="332" y="0"/>
                    <a:pt x="79" y="176"/>
                    <a:pt x="79" y="332"/>
                  </a:cubicBezTo>
                  <a:cubicBezTo>
                    <a:pt x="1" y="586"/>
                    <a:pt x="1" y="742"/>
                    <a:pt x="157" y="898"/>
                  </a:cubicBezTo>
                  <a:cubicBezTo>
                    <a:pt x="254" y="1074"/>
                    <a:pt x="410" y="1152"/>
                    <a:pt x="644" y="1152"/>
                  </a:cubicBezTo>
                  <a:cubicBezTo>
                    <a:pt x="1132" y="1152"/>
                    <a:pt x="1386" y="586"/>
                    <a:pt x="1054" y="254"/>
                  </a:cubicBezTo>
                  <a:lnTo>
                    <a:pt x="976" y="254"/>
                  </a:lnTo>
                  <a:cubicBezTo>
                    <a:pt x="976" y="176"/>
                    <a:pt x="976" y="176"/>
                    <a:pt x="898" y="176"/>
                  </a:cubicBezTo>
                  <a:lnTo>
                    <a:pt x="898" y="98"/>
                  </a:lnTo>
                  <a:cubicBezTo>
                    <a:pt x="742" y="0"/>
                    <a:pt x="644" y="0"/>
                    <a:pt x="566" y="0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56"/>
            <p:cNvSpPr/>
            <p:nvPr/>
          </p:nvSpPr>
          <p:spPr>
            <a:xfrm>
              <a:off x="6218469" y="2290946"/>
              <a:ext cx="30321" cy="22438"/>
            </a:xfrm>
            <a:custGeom>
              <a:avLst/>
              <a:gdLst/>
              <a:ahLst/>
              <a:cxnLst/>
              <a:rect l="l" t="t" r="r" b="b"/>
              <a:pathLst>
                <a:path w="977" h="723" extrusionOk="0">
                  <a:moveTo>
                    <a:pt x="488" y="1"/>
                  </a:moveTo>
                  <a:cubicBezTo>
                    <a:pt x="1" y="1"/>
                    <a:pt x="1" y="723"/>
                    <a:pt x="488" y="723"/>
                  </a:cubicBezTo>
                  <a:cubicBezTo>
                    <a:pt x="976" y="723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56"/>
            <p:cNvSpPr/>
            <p:nvPr/>
          </p:nvSpPr>
          <p:spPr>
            <a:xfrm>
              <a:off x="6190630" y="2240080"/>
              <a:ext cx="4872" cy="17597"/>
            </a:xfrm>
            <a:custGeom>
              <a:avLst/>
              <a:gdLst/>
              <a:ahLst/>
              <a:cxnLst/>
              <a:rect l="l" t="t" r="r" b="b"/>
              <a:pathLst>
                <a:path w="157" h="567" extrusionOk="0">
                  <a:moveTo>
                    <a:pt x="78" y="1"/>
                  </a:moveTo>
                  <a:cubicBezTo>
                    <a:pt x="0" y="176"/>
                    <a:pt x="0" y="410"/>
                    <a:pt x="156" y="566"/>
                  </a:cubicBezTo>
                  <a:cubicBezTo>
                    <a:pt x="156" y="332"/>
                    <a:pt x="78" y="176"/>
                    <a:pt x="78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56"/>
            <p:cNvSpPr/>
            <p:nvPr/>
          </p:nvSpPr>
          <p:spPr>
            <a:xfrm>
              <a:off x="6193051" y="2235238"/>
              <a:ext cx="25449" cy="25449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332" y="1"/>
                  </a:moveTo>
                  <a:cubicBezTo>
                    <a:pt x="176" y="1"/>
                    <a:pt x="78" y="79"/>
                    <a:pt x="0" y="157"/>
                  </a:cubicBezTo>
                  <a:cubicBezTo>
                    <a:pt x="0" y="332"/>
                    <a:pt x="78" y="488"/>
                    <a:pt x="78" y="722"/>
                  </a:cubicBezTo>
                  <a:cubicBezTo>
                    <a:pt x="176" y="722"/>
                    <a:pt x="254" y="820"/>
                    <a:pt x="332" y="820"/>
                  </a:cubicBezTo>
                  <a:cubicBezTo>
                    <a:pt x="820" y="820"/>
                    <a:pt x="820" y="1"/>
                    <a:pt x="332" y="1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56"/>
            <p:cNvSpPr/>
            <p:nvPr/>
          </p:nvSpPr>
          <p:spPr>
            <a:xfrm>
              <a:off x="6271166" y="2306091"/>
              <a:ext cx="30290" cy="24859"/>
            </a:xfrm>
            <a:custGeom>
              <a:avLst/>
              <a:gdLst/>
              <a:ahLst/>
              <a:cxnLst/>
              <a:rect l="l" t="t" r="r" b="b"/>
              <a:pathLst>
                <a:path w="976" h="801" extrusionOk="0">
                  <a:moveTo>
                    <a:pt x="488" y="0"/>
                  </a:moveTo>
                  <a:cubicBezTo>
                    <a:pt x="0" y="0"/>
                    <a:pt x="0" y="800"/>
                    <a:pt x="488" y="800"/>
                  </a:cubicBezTo>
                  <a:cubicBezTo>
                    <a:pt x="976" y="800"/>
                    <a:pt x="976" y="0"/>
                    <a:pt x="488" y="0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56"/>
            <p:cNvSpPr/>
            <p:nvPr/>
          </p:nvSpPr>
          <p:spPr>
            <a:xfrm>
              <a:off x="6274177" y="2250383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488" y="0"/>
                  </a:moveTo>
                  <a:cubicBezTo>
                    <a:pt x="157" y="0"/>
                    <a:pt x="1" y="410"/>
                    <a:pt x="235" y="644"/>
                  </a:cubicBezTo>
                  <a:cubicBezTo>
                    <a:pt x="313" y="722"/>
                    <a:pt x="391" y="820"/>
                    <a:pt x="488" y="820"/>
                  </a:cubicBezTo>
                  <a:cubicBezTo>
                    <a:pt x="566" y="820"/>
                    <a:pt x="645" y="722"/>
                    <a:pt x="723" y="644"/>
                  </a:cubicBezTo>
                  <a:cubicBezTo>
                    <a:pt x="976" y="410"/>
                    <a:pt x="801" y="0"/>
                    <a:pt x="488" y="0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56"/>
            <p:cNvSpPr/>
            <p:nvPr/>
          </p:nvSpPr>
          <p:spPr>
            <a:xfrm>
              <a:off x="6248759" y="2255225"/>
              <a:ext cx="17566" cy="12755"/>
            </a:xfrm>
            <a:custGeom>
              <a:avLst/>
              <a:gdLst/>
              <a:ahLst/>
              <a:cxnLst/>
              <a:rect l="l" t="t" r="r" b="b"/>
              <a:pathLst>
                <a:path w="566" h="411" extrusionOk="0">
                  <a:moveTo>
                    <a:pt x="332" y="0"/>
                  </a:moveTo>
                  <a:cubicBezTo>
                    <a:pt x="156" y="0"/>
                    <a:pt x="0" y="332"/>
                    <a:pt x="234" y="410"/>
                  </a:cubicBezTo>
                  <a:lnTo>
                    <a:pt x="332" y="410"/>
                  </a:lnTo>
                  <a:cubicBezTo>
                    <a:pt x="488" y="410"/>
                    <a:pt x="566" y="176"/>
                    <a:pt x="410" y="78"/>
                  </a:cubicBezTo>
                  <a:cubicBezTo>
                    <a:pt x="410" y="0"/>
                    <a:pt x="332" y="0"/>
                    <a:pt x="332" y="0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56"/>
            <p:cNvSpPr/>
            <p:nvPr/>
          </p:nvSpPr>
          <p:spPr>
            <a:xfrm>
              <a:off x="6324453" y="2321236"/>
              <a:ext cx="25449" cy="20018"/>
            </a:xfrm>
            <a:custGeom>
              <a:avLst/>
              <a:gdLst/>
              <a:ahLst/>
              <a:cxnLst/>
              <a:rect l="l" t="t" r="r" b="b"/>
              <a:pathLst>
                <a:path w="820" h="645" extrusionOk="0">
                  <a:moveTo>
                    <a:pt x="410" y="0"/>
                  </a:moveTo>
                  <a:cubicBezTo>
                    <a:pt x="0" y="0"/>
                    <a:pt x="0" y="644"/>
                    <a:pt x="410" y="644"/>
                  </a:cubicBezTo>
                  <a:cubicBezTo>
                    <a:pt x="820" y="644"/>
                    <a:pt x="820" y="0"/>
                    <a:pt x="410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56"/>
            <p:cNvSpPr/>
            <p:nvPr/>
          </p:nvSpPr>
          <p:spPr>
            <a:xfrm>
              <a:off x="6334726" y="2275801"/>
              <a:ext cx="20018" cy="15176"/>
            </a:xfrm>
            <a:custGeom>
              <a:avLst/>
              <a:gdLst/>
              <a:ahLst/>
              <a:cxnLst/>
              <a:rect l="l" t="t" r="r" b="b"/>
              <a:pathLst>
                <a:path w="645" h="489" extrusionOk="0">
                  <a:moveTo>
                    <a:pt x="313" y="1"/>
                  </a:moveTo>
                  <a:cubicBezTo>
                    <a:pt x="1" y="1"/>
                    <a:pt x="1" y="489"/>
                    <a:pt x="313" y="489"/>
                  </a:cubicBezTo>
                  <a:cubicBezTo>
                    <a:pt x="645" y="489"/>
                    <a:pt x="645" y="1"/>
                    <a:pt x="313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56"/>
            <p:cNvSpPr/>
            <p:nvPr/>
          </p:nvSpPr>
          <p:spPr>
            <a:xfrm>
              <a:off x="6377120" y="2303050"/>
              <a:ext cx="15176" cy="18218"/>
            </a:xfrm>
            <a:custGeom>
              <a:avLst/>
              <a:gdLst/>
              <a:ahLst/>
              <a:cxnLst/>
              <a:rect l="l" t="t" r="r" b="b"/>
              <a:pathLst>
                <a:path w="489" h="587" extrusionOk="0">
                  <a:moveTo>
                    <a:pt x="254" y="1"/>
                  </a:moveTo>
                  <a:cubicBezTo>
                    <a:pt x="98" y="1"/>
                    <a:pt x="1" y="176"/>
                    <a:pt x="1" y="333"/>
                  </a:cubicBezTo>
                  <a:cubicBezTo>
                    <a:pt x="1" y="411"/>
                    <a:pt x="98" y="586"/>
                    <a:pt x="254" y="586"/>
                  </a:cubicBezTo>
                  <a:lnTo>
                    <a:pt x="410" y="586"/>
                  </a:lnTo>
                  <a:lnTo>
                    <a:pt x="410" y="489"/>
                  </a:lnTo>
                  <a:cubicBezTo>
                    <a:pt x="410" y="411"/>
                    <a:pt x="410" y="254"/>
                    <a:pt x="488" y="176"/>
                  </a:cubicBezTo>
                  <a:cubicBezTo>
                    <a:pt x="410" y="98"/>
                    <a:pt x="332" y="98"/>
                    <a:pt x="254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56"/>
            <p:cNvSpPr/>
            <p:nvPr/>
          </p:nvSpPr>
          <p:spPr>
            <a:xfrm>
              <a:off x="6389844" y="2308512"/>
              <a:ext cx="5462" cy="12755"/>
            </a:xfrm>
            <a:custGeom>
              <a:avLst/>
              <a:gdLst/>
              <a:ahLst/>
              <a:cxnLst/>
              <a:rect l="l" t="t" r="r" b="b"/>
              <a:pathLst>
                <a:path w="176" h="411" extrusionOk="0">
                  <a:moveTo>
                    <a:pt x="78" y="0"/>
                  </a:moveTo>
                  <a:cubicBezTo>
                    <a:pt x="0" y="78"/>
                    <a:pt x="0" y="235"/>
                    <a:pt x="0" y="313"/>
                  </a:cubicBezTo>
                  <a:lnTo>
                    <a:pt x="0" y="410"/>
                  </a:lnTo>
                  <a:cubicBezTo>
                    <a:pt x="78" y="313"/>
                    <a:pt x="176" y="235"/>
                    <a:pt x="176" y="78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A86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56"/>
            <p:cNvSpPr/>
            <p:nvPr/>
          </p:nvSpPr>
          <p:spPr>
            <a:xfrm>
              <a:off x="6407410" y="2272790"/>
              <a:ext cx="25449" cy="18187"/>
            </a:xfrm>
            <a:custGeom>
              <a:avLst/>
              <a:gdLst/>
              <a:ahLst/>
              <a:cxnLst/>
              <a:rect l="l" t="t" r="r" b="b"/>
              <a:pathLst>
                <a:path w="820" h="586" extrusionOk="0">
                  <a:moveTo>
                    <a:pt x="410" y="0"/>
                  </a:moveTo>
                  <a:cubicBezTo>
                    <a:pt x="254" y="0"/>
                    <a:pt x="176" y="98"/>
                    <a:pt x="98" y="254"/>
                  </a:cubicBezTo>
                  <a:cubicBezTo>
                    <a:pt x="0" y="332"/>
                    <a:pt x="0" y="410"/>
                    <a:pt x="0" y="488"/>
                  </a:cubicBezTo>
                  <a:lnTo>
                    <a:pt x="0" y="586"/>
                  </a:lnTo>
                  <a:cubicBezTo>
                    <a:pt x="254" y="410"/>
                    <a:pt x="488" y="332"/>
                    <a:pt x="820" y="254"/>
                  </a:cubicBezTo>
                  <a:cubicBezTo>
                    <a:pt x="742" y="176"/>
                    <a:pt x="586" y="0"/>
                    <a:pt x="410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56"/>
            <p:cNvSpPr/>
            <p:nvPr/>
          </p:nvSpPr>
          <p:spPr>
            <a:xfrm>
              <a:off x="6407410" y="2280642"/>
              <a:ext cx="25449" cy="17597"/>
            </a:xfrm>
            <a:custGeom>
              <a:avLst/>
              <a:gdLst/>
              <a:ahLst/>
              <a:cxnLst/>
              <a:rect l="l" t="t" r="r" b="b"/>
              <a:pathLst>
                <a:path w="820" h="567" extrusionOk="0">
                  <a:moveTo>
                    <a:pt x="820" y="1"/>
                  </a:moveTo>
                  <a:cubicBezTo>
                    <a:pt x="488" y="79"/>
                    <a:pt x="254" y="157"/>
                    <a:pt x="0" y="333"/>
                  </a:cubicBezTo>
                  <a:cubicBezTo>
                    <a:pt x="98" y="489"/>
                    <a:pt x="254" y="567"/>
                    <a:pt x="410" y="567"/>
                  </a:cubicBezTo>
                  <a:cubicBezTo>
                    <a:pt x="586" y="567"/>
                    <a:pt x="742" y="489"/>
                    <a:pt x="820" y="333"/>
                  </a:cubicBezTo>
                  <a:lnTo>
                    <a:pt x="820" y="1"/>
                  </a:lnTo>
                  <a:close/>
                </a:path>
              </a:pathLst>
            </a:custGeom>
            <a:solidFill>
              <a:srgbClr val="A86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56"/>
            <p:cNvSpPr/>
            <p:nvPr/>
          </p:nvSpPr>
          <p:spPr>
            <a:xfrm>
              <a:off x="6475842" y="2275801"/>
              <a:ext cx="17566" cy="15176"/>
            </a:xfrm>
            <a:custGeom>
              <a:avLst/>
              <a:gdLst/>
              <a:ahLst/>
              <a:cxnLst/>
              <a:rect l="l" t="t" r="r" b="b"/>
              <a:pathLst>
                <a:path w="566" h="489" extrusionOk="0">
                  <a:moveTo>
                    <a:pt x="234" y="1"/>
                  </a:moveTo>
                  <a:cubicBezTo>
                    <a:pt x="78" y="1"/>
                    <a:pt x="0" y="157"/>
                    <a:pt x="0" y="313"/>
                  </a:cubicBezTo>
                  <a:cubicBezTo>
                    <a:pt x="156" y="313"/>
                    <a:pt x="234" y="391"/>
                    <a:pt x="332" y="489"/>
                  </a:cubicBezTo>
                  <a:cubicBezTo>
                    <a:pt x="566" y="391"/>
                    <a:pt x="488" y="1"/>
                    <a:pt x="234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56"/>
            <p:cNvSpPr/>
            <p:nvPr/>
          </p:nvSpPr>
          <p:spPr>
            <a:xfrm>
              <a:off x="6475842" y="2285484"/>
              <a:ext cx="10304" cy="5493"/>
            </a:xfrm>
            <a:custGeom>
              <a:avLst/>
              <a:gdLst/>
              <a:ahLst/>
              <a:cxnLst/>
              <a:rect l="l" t="t" r="r" b="b"/>
              <a:pathLst>
                <a:path w="332" h="177" extrusionOk="0">
                  <a:moveTo>
                    <a:pt x="0" y="1"/>
                  </a:moveTo>
                  <a:cubicBezTo>
                    <a:pt x="78" y="79"/>
                    <a:pt x="78" y="177"/>
                    <a:pt x="234" y="177"/>
                  </a:cubicBezTo>
                  <a:lnTo>
                    <a:pt x="332" y="177"/>
                  </a:lnTo>
                  <a:cubicBezTo>
                    <a:pt x="234" y="79"/>
                    <a:pt x="156" y="1"/>
                    <a:pt x="0" y="1"/>
                  </a:cubicBezTo>
                  <a:close/>
                </a:path>
              </a:pathLst>
            </a:custGeom>
            <a:solidFill>
              <a:srgbClr val="A86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56"/>
            <p:cNvSpPr/>
            <p:nvPr/>
          </p:nvSpPr>
          <p:spPr>
            <a:xfrm>
              <a:off x="6508522" y="2265528"/>
              <a:ext cx="25480" cy="17566"/>
            </a:xfrm>
            <a:custGeom>
              <a:avLst/>
              <a:gdLst/>
              <a:ahLst/>
              <a:cxnLst/>
              <a:rect l="l" t="t" r="r" b="b"/>
              <a:pathLst>
                <a:path w="821" h="566" extrusionOk="0">
                  <a:moveTo>
                    <a:pt x="410" y="0"/>
                  </a:moveTo>
                  <a:cubicBezTo>
                    <a:pt x="1" y="0"/>
                    <a:pt x="1" y="566"/>
                    <a:pt x="410" y="566"/>
                  </a:cubicBezTo>
                  <a:cubicBezTo>
                    <a:pt x="820" y="566"/>
                    <a:pt x="820" y="0"/>
                    <a:pt x="410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56"/>
            <p:cNvSpPr/>
            <p:nvPr/>
          </p:nvSpPr>
          <p:spPr>
            <a:xfrm>
              <a:off x="5958675" y="2237659"/>
              <a:ext cx="15176" cy="12755"/>
            </a:xfrm>
            <a:custGeom>
              <a:avLst/>
              <a:gdLst/>
              <a:ahLst/>
              <a:cxnLst/>
              <a:rect l="l" t="t" r="r" b="b"/>
              <a:pathLst>
                <a:path w="489" h="411" extrusionOk="0">
                  <a:moveTo>
                    <a:pt x="235" y="1"/>
                  </a:moveTo>
                  <a:cubicBezTo>
                    <a:pt x="1" y="1"/>
                    <a:pt x="1" y="410"/>
                    <a:pt x="235" y="410"/>
                  </a:cubicBezTo>
                  <a:cubicBezTo>
                    <a:pt x="489" y="410"/>
                    <a:pt x="489" y="1"/>
                    <a:pt x="235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56"/>
            <p:cNvSpPr/>
            <p:nvPr/>
          </p:nvSpPr>
          <p:spPr>
            <a:xfrm>
              <a:off x="5988965" y="2245542"/>
              <a:ext cx="22438" cy="17597"/>
            </a:xfrm>
            <a:custGeom>
              <a:avLst/>
              <a:gdLst/>
              <a:ahLst/>
              <a:cxnLst/>
              <a:rect l="l" t="t" r="r" b="b"/>
              <a:pathLst>
                <a:path w="723" h="567" extrusionOk="0">
                  <a:moveTo>
                    <a:pt x="410" y="0"/>
                  </a:moveTo>
                  <a:cubicBezTo>
                    <a:pt x="1" y="0"/>
                    <a:pt x="1" y="566"/>
                    <a:pt x="410" y="566"/>
                  </a:cubicBezTo>
                  <a:cubicBezTo>
                    <a:pt x="723" y="566"/>
                    <a:pt x="723" y="0"/>
                    <a:pt x="410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56"/>
            <p:cNvSpPr/>
            <p:nvPr/>
          </p:nvSpPr>
          <p:spPr>
            <a:xfrm>
              <a:off x="6798575" y="3113280"/>
              <a:ext cx="38204" cy="40594"/>
            </a:xfrm>
            <a:custGeom>
              <a:avLst/>
              <a:gdLst/>
              <a:ahLst/>
              <a:cxnLst/>
              <a:rect l="l" t="t" r="r" b="b"/>
              <a:pathLst>
                <a:path w="1231" h="1308" extrusionOk="0">
                  <a:moveTo>
                    <a:pt x="820" y="0"/>
                  </a:moveTo>
                  <a:cubicBezTo>
                    <a:pt x="664" y="0"/>
                    <a:pt x="411" y="157"/>
                    <a:pt x="333" y="332"/>
                  </a:cubicBezTo>
                  <a:cubicBezTo>
                    <a:pt x="176" y="488"/>
                    <a:pt x="1" y="722"/>
                    <a:pt x="1" y="898"/>
                  </a:cubicBezTo>
                  <a:cubicBezTo>
                    <a:pt x="1" y="1132"/>
                    <a:pt x="79" y="1308"/>
                    <a:pt x="254" y="1308"/>
                  </a:cubicBezTo>
                  <a:cubicBezTo>
                    <a:pt x="333" y="1308"/>
                    <a:pt x="333" y="1308"/>
                    <a:pt x="411" y="1210"/>
                  </a:cubicBezTo>
                  <a:cubicBezTo>
                    <a:pt x="567" y="1132"/>
                    <a:pt x="742" y="976"/>
                    <a:pt x="898" y="898"/>
                  </a:cubicBezTo>
                  <a:cubicBezTo>
                    <a:pt x="1054" y="722"/>
                    <a:pt x="1230" y="488"/>
                    <a:pt x="1152" y="235"/>
                  </a:cubicBezTo>
                  <a:cubicBezTo>
                    <a:pt x="1152" y="157"/>
                    <a:pt x="1054" y="78"/>
                    <a:pt x="898" y="78"/>
                  </a:cubicBezTo>
                  <a:cubicBezTo>
                    <a:pt x="898" y="0"/>
                    <a:pt x="898" y="0"/>
                    <a:pt x="82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56"/>
            <p:cNvSpPr/>
            <p:nvPr/>
          </p:nvSpPr>
          <p:spPr>
            <a:xfrm>
              <a:off x="6828865" y="3065455"/>
              <a:ext cx="25449" cy="30290"/>
            </a:xfrm>
            <a:custGeom>
              <a:avLst/>
              <a:gdLst/>
              <a:ahLst/>
              <a:cxnLst/>
              <a:rect l="l" t="t" r="r" b="b"/>
              <a:pathLst>
                <a:path w="820" h="976" extrusionOk="0">
                  <a:moveTo>
                    <a:pt x="410" y="0"/>
                  </a:moveTo>
                  <a:cubicBezTo>
                    <a:pt x="254" y="0"/>
                    <a:pt x="78" y="78"/>
                    <a:pt x="78" y="156"/>
                  </a:cubicBezTo>
                  <a:cubicBezTo>
                    <a:pt x="0" y="410"/>
                    <a:pt x="0" y="722"/>
                    <a:pt x="176" y="898"/>
                  </a:cubicBezTo>
                  <a:cubicBezTo>
                    <a:pt x="254" y="898"/>
                    <a:pt x="254" y="976"/>
                    <a:pt x="332" y="976"/>
                  </a:cubicBezTo>
                  <a:lnTo>
                    <a:pt x="410" y="898"/>
                  </a:lnTo>
                  <a:cubicBezTo>
                    <a:pt x="566" y="800"/>
                    <a:pt x="820" y="566"/>
                    <a:pt x="742" y="410"/>
                  </a:cubicBezTo>
                  <a:cubicBezTo>
                    <a:pt x="742" y="234"/>
                    <a:pt x="664" y="78"/>
                    <a:pt x="488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56"/>
            <p:cNvSpPr/>
            <p:nvPr/>
          </p:nvSpPr>
          <p:spPr>
            <a:xfrm>
              <a:off x="6783461" y="3072718"/>
              <a:ext cx="35752" cy="38173"/>
            </a:xfrm>
            <a:custGeom>
              <a:avLst/>
              <a:gdLst/>
              <a:ahLst/>
              <a:cxnLst/>
              <a:rect l="l" t="t" r="r" b="b"/>
              <a:pathLst>
                <a:path w="1152" h="1230" extrusionOk="0">
                  <a:moveTo>
                    <a:pt x="663" y="0"/>
                  </a:moveTo>
                  <a:cubicBezTo>
                    <a:pt x="488" y="176"/>
                    <a:pt x="332" y="332"/>
                    <a:pt x="254" y="488"/>
                  </a:cubicBezTo>
                  <a:cubicBezTo>
                    <a:pt x="176" y="664"/>
                    <a:pt x="0" y="898"/>
                    <a:pt x="0" y="1054"/>
                  </a:cubicBezTo>
                  <a:cubicBezTo>
                    <a:pt x="0" y="1151"/>
                    <a:pt x="78" y="1229"/>
                    <a:pt x="254" y="1229"/>
                  </a:cubicBezTo>
                  <a:lnTo>
                    <a:pt x="332" y="1229"/>
                  </a:lnTo>
                  <a:cubicBezTo>
                    <a:pt x="488" y="1229"/>
                    <a:pt x="663" y="976"/>
                    <a:pt x="741" y="898"/>
                  </a:cubicBezTo>
                  <a:cubicBezTo>
                    <a:pt x="898" y="742"/>
                    <a:pt x="976" y="488"/>
                    <a:pt x="1054" y="332"/>
                  </a:cubicBezTo>
                  <a:cubicBezTo>
                    <a:pt x="1151" y="78"/>
                    <a:pt x="976" y="0"/>
                    <a:pt x="82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56"/>
            <p:cNvSpPr/>
            <p:nvPr/>
          </p:nvSpPr>
          <p:spPr>
            <a:xfrm>
              <a:off x="5865446" y="2714822"/>
              <a:ext cx="35132" cy="37583"/>
            </a:xfrm>
            <a:custGeom>
              <a:avLst/>
              <a:gdLst/>
              <a:ahLst/>
              <a:cxnLst/>
              <a:rect l="l" t="t" r="r" b="b"/>
              <a:pathLst>
                <a:path w="1132" h="1211" extrusionOk="0">
                  <a:moveTo>
                    <a:pt x="976" y="1"/>
                  </a:moveTo>
                  <a:cubicBezTo>
                    <a:pt x="488" y="79"/>
                    <a:pt x="234" y="567"/>
                    <a:pt x="78" y="879"/>
                  </a:cubicBezTo>
                  <a:cubicBezTo>
                    <a:pt x="0" y="1054"/>
                    <a:pt x="78" y="1210"/>
                    <a:pt x="234" y="1210"/>
                  </a:cubicBezTo>
                  <a:lnTo>
                    <a:pt x="312" y="1210"/>
                  </a:lnTo>
                  <a:cubicBezTo>
                    <a:pt x="566" y="1132"/>
                    <a:pt x="800" y="1054"/>
                    <a:pt x="976" y="723"/>
                  </a:cubicBezTo>
                  <a:cubicBezTo>
                    <a:pt x="1054" y="489"/>
                    <a:pt x="1132" y="235"/>
                    <a:pt x="1054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56"/>
            <p:cNvSpPr/>
            <p:nvPr/>
          </p:nvSpPr>
          <p:spPr>
            <a:xfrm>
              <a:off x="5837576" y="2785085"/>
              <a:ext cx="27900" cy="40594"/>
            </a:xfrm>
            <a:custGeom>
              <a:avLst/>
              <a:gdLst/>
              <a:ahLst/>
              <a:cxnLst/>
              <a:rect l="l" t="t" r="r" b="b"/>
              <a:pathLst>
                <a:path w="899" h="1308" extrusionOk="0">
                  <a:moveTo>
                    <a:pt x="723" y="0"/>
                  </a:moveTo>
                  <a:cubicBezTo>
                    <a:pt x="645" y="176"/>
                    <a:pt x="488" y="254"/>
                    <a:pt x="313" y="410"/>
                  </a:cubicBezTo>
                  <a:cubicBezTo>
                    <a:pt x="235" y="566"/>
                    <a:pt x="79" y="742"/>
                    <a:pt x="79" y="898"/>
                  </a:cubicBezTo>
                  <a:cubicBezTo>
                    <a:pt x="1" y="1151"/>
                    <a:pt x="157" y="1307"/>
                    <a:pt x="313" y="1307"/>
                  </a:cubicBezTo>
                  <a:cubicBezTo>
                    <a:pt x="410" y="1307"/>
                    <a:pt x="488" y="1307"/>
                    <a:pt x="566" y="1229"/>
                  </a:cubicBezTo>
                  <a:cubicBezTo>
                    <a:pt x="723" y="1054"/>
                    <a:pt x="801" y="898"/>
                    <a:pt x="801" y="664"/>
                  </a:cubicBezTo>
                  <a:cubicBezTo>
                    <a:pt x="801" y="566"/>
                    <a:pt x="898" y="488"/>
                    <a:pt x="898" y="410"/>
                  </a:cubicBezTo>
                  <a:cubicBezTo>
                    <a:pt x="898" y="332"/>
                    <a:pt x="801" y="176"/>
                    <a:pt x="898" y="78"/>
                  </a:cubicBezTo>
                  <a:cubicBezTo>
                    <a:pt x="898" y="0"/>
                    <a:pt x="801" y="0"/>
                    <a:pt x="801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56"/>
            <p:cNvSpPr/>
            <p:nvPr/>
          </p:nvSpPr>
          <p:spPr>
            <a:xfrm>
              <a:off x="5877549" y="2765099"/>
              <a:ext cx="25449" cy="43015"/>
            </a:xfrm>
            <a:custGeom>
              <a:avLst/>
              <a:gdLst/>
              <a:ahLst/>
              <a:cxnLst/>
              <a:rect l="l" t="t" r="r" b="b"/>
              <a:pathLst>
                <a:path w="820" h="1386" extrusionOk="0">
                  <a:moveTo>
                    <a:pt x="488" y="0"/>
                  </a:moveTo>
                  <a:cubicBezTo>
                    <a:pt x="488" y="78"/>
                    <a:pt x="410" y="78"/>
                    <a:pt x="410" y="156"/>
                  </a:cubicBezTo>
                  <a:cubicBezTo>
                    <a:pt x="332" y="234"/>
                    <a:pt x="254" y="332"/>
                    <a:pt x="254" y="410"/>
                  </a:cubicBezTo>
                  <a:cubicBezTo>
                    <a:pt x="98" y="566"/>
                    <a:pt x="0" y="820"/>
                    <a:pt x="0" y="1054"/>
                  </a:cubicBezTo>
                  <a:cubicBezTo>
                    <a:pt x="0" y="1210"/>
                    <a:pt x="176" y="1386"/>
                    <a:pt x="332" y="1386"/>
                  </a:cubicBezTo>
                  <a:cubicBezTo>
                    <a:pt x="488" y="1386"/>
                    <a:pt x="586" y="1308"/>
                    <a:pt x="664" y="1210"/>
                  </a:cubicBezTo>
                  <a:cubicBezTo>
                    <a:pt x="742" y="1054"/>
                    <a:pt x="820" y="722"/>
                    <a:pt x="820" y="488"/>
                  </a:cubicBezTo>
                  <a:cubicBezTo>
                    <a:pt x="820" y="410"/>
                    <a:pt x="820" y="332"/>
                    <a:pt x="742" y="234"/>
                  </a:cubicBezTo>
                  <a:cubicBezTo>
                    <a:pt x="742" y="156"/>
                    <a:pt x="664" y="78"/>
                    <a:pt x="664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56"/>
            <p:cNvSpPr/>
            <p:nvPr/>
          </p:nvSpPr>
          <p:spPr>
            <a:xfrm>
              <a:off x="5920533" y="2726926"/>
              <a:ext cx="23059" cy="27900"/>
            </a:xfrm>
            <a:custGeom>
              <a:avLst/>
              <a:gdLst/>
              <a:ahLst/>
              <a:cxnLst/>
              <a:rect l="l" t="t" r="r" b="b"/>
              <a:pathLst>
                <a:path w="743" h="899" extrusionOk="0">
                  <a:moveTo>
                    <a:pt x="567" y="1"/>
                  </a:moveTo>
                  <a:cubicBezTo>
                    <a:pt x="489" y="99"/>
                    <a:pt x="332" y="99"/>
                    <a:pt x="176" y="255"/>
                  </a:cubicBezTo>
                  <a:cubicBezTo>
                    <a:pt x="79" y="333"/>
                    <a:pt x="1" y="489"/>
                    <a:pt x="1" y="664"/>
                  </a:cubicBezTo>
                  <a:cubicBezTo>
                    <a:pt x="1" y="742"/>
                    <a:pt x="79" y="899"/>
                    <a:pt x="176" y="899"/>
                  </a:cubicBezTo>
                  <a:lnTo>
                    <a:pt x="254" y="899"/>
                  </a:lnTo>
                  <a:cubicBezTo>
                    <a:pt x="410" y="742"/>
                    <a:pt x="489" y="742"/>
                    <a:pt x="567" y="586"/>
                  </a:cubicBezTo>
                  <a:cubicBezTo>
                    <a:pt x="567" y="489"/>
                    <a:pt x="664" y="411"/>
                    <a:pt x="664" y="333"/>
                  </a:cubicBezTo>
                  <a:cubicBezTo>
                    <a:pt x="664" y="255"/>
                    <a:pt x="664" y="177"/>
                    <a:pt x="742" y="99"/>
                  </a:cubicBezTo>
                  <a:cubicBezTo>
                    <a:pt x="742" y="99"/>
                    <a:pt x="742" y="1"/>
                    <a:pt x="664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56"/>
            <p:cNvSpPr/>
            <p:nvPr/>
          </p:nvSpPr>
          <p:spPr>
            <a:xfrm>
              <a:off x="5807317" y="3138698"/>
              <a:ext cx="37552" cy="40004"/>
            </a:xfrm>
            <a:custGeom>
              <a:avLst/>
              <a:gdLst/>
              <a:ahLst/>
              <a:cxnLst/>
              <a:rect l="l" t="t" r="r" b="b"/>
              <a:pathLst>
                <a:path w="1210" h="1289" extrusionOk="0">
                  <a:moveTo>
                    <a:pt x="156" y="1"/>
                  </a:moveTo>
                  <a:cubicBezTo>
                    <a:pt x="78" y="1"/>
                    <a:pt x="0" y="79"/>
                    <a:pt x="0" y="157"/>
                  </a:cubicBezTo>
                  <a:cubicBezTo>
                    <a:pt x="0" y="391"/>
                    <a:pt x="234" y="645"/>
                    <a:pt x="312" y="801"/>
                  </a:cubicBezTo>
                  <a:cubicBezTo>
                    <a:pt x="488" y="1055"/>
                    <a:pt x="644" y="1289"/>
                    <a:pt x="898" y="1289"/>
                  </a:cubicBezTo>
                  <a:lnTo>
                    <a:pt x="976" y="1289"/>
                  </a:lnTo>
                  <a:cubicBezTo>
                    <a:pt x="1054" y="1289"/>
                    <a:pt x="1210" y="1211"/>
                    <a:pt x="1210" y="1133"/>
                  </a:cubicBezTo>
                  <a:cubicBezTo>
                    <a:pt x="1132" y="801"/>
                    <a:pt x="1054" y="645"/>
                    <a:pt x="800" y="391"/>
                  </a:cubicBezTo>
                  <a:cubicBezTo>
                    <a:pt x="644" y="235"/>
                    <a:pt x="488" y="1"/>
                    <a:pt x="234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56"/>
            <p:cNvSpPr/>
            <p:nvPr/>
          </p:nvSpPr>
          <p:spPr>
            <a:xfrm>
              <a:off x="5832145" y="3128425"/>
              <a:ext cx="48446" cy="43015"/>
            </a:xfrm>
            <a:custGeom>
              <a:avLst/>
              <a:gdLst/>
              <a:ahLst/>
              <a:cxnLst/>
              <a:rect l="l" t="t" r="r" b="b"/>
              <a:pathLst>
                <a:path w="1561" h="1386" extrusionOk="0">
                  <a:moveTo>
                    <a:pt x="332" y="0"/>
                  </a:moveTo>
                  <a:cubicBezTo>
                    <a:pt x="332" y="0"/>
                    <a:pt x="254" y="0"/>
                    <a:pt x="254" y="78"/>
                  </a:cubicBezTo>
                  <a:cubicBezTo>
                    <a:pt x="0" y="234"/>
                    <a:pt x="254" y="644"/>
                    <a:pt x="410" y="898"/>
                  </a:cubicBezTo>
                  <a:cubicBezTo>
                    <a:pt x="663" y="1132"/>
                    <a:pt x="898" y="1308"/>
                    <a:pt x="1229" y="1386"/>
                  </a:cubicBezTo>
                  <a:lnTo>
                    <a:pt x="1307" y="1386"/>
                  </a:lnTo>
                  <a:cubicBezTo>
                    <a:pt x="1463" y="1386"/>
                    <a:pt x="1561" y="1308"/>
                    <a:pt x="1561" y="1132"/>
                  </a:cubicBezTo>
                  <a:cubicBezTo>
                    <a:pt x="1385" y="820"/>
                    <a:pt x="1151" y="566"/>
                    <a:pt x="820" y="410"/>
                  </a:cubicBezTo>
                  <a:cubicBezTo>
                    <a:pt x="741" y="332"/>
                    <a:pt x="663" y="234"/>
                    <a:pt x="488" y="78"/>
                  </a:cubicBezTo>
                  <a:cubicBezTo>
                    <a:pt x="488" y="78"/>
                    <a:pt x="410" y="0"/>
                    <a:pt x="332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56"/>
            <p:cNvSpPr/>
            <p:nvPr/>
          </p:nvSpPr>
          <p:spPr>
            <a:xfrm>
              <a:off x="6054356" y="2987340"/>
              <a:ext cx="30321" cy="27280"/>
            </a:xfrm>
            <a:custGeom>
              <a:avLst/>
              <a:gdLst/>
              <a:ahLst/>
              <a:cxnLst/>
              <a:rect l="l" t="t" r="r" b="b"/>
              <a:pathLst>
                <a:path w="977" h="879" extrusionOk="0">
                  <a:moveTo>
                    <a:pt x="489" y="0"/>
                  </a:moveTo>
                  <a:cubicBezTo>
                    <a:pt x="255" y="0"/>
                    <a:pt x="1" y="156"/>
                    <a:pt x="1" y="390"/>
                  </a:cubicBezTo>
                  <a:cubicBezTo>
                    <a:pt x="1" y="644"/>
                    <a:pt x="255" y="878"/>
                    <a:pt x="489" y="878"/>
                  </a:cubicBezTo>
                  <a:cubicBezTo>
                    <a:pt x="742" y="878"/>
                    <a:pt x="976" y="644"/>
                    <a:pt x="976" y="390"/>
                  </a:cubicBezTo>
                  <a:cubicBezTo>
                    <a:pt x="976" y="156"/>
                    <a:pt x="742" y="0"/>
                    <a:pt x="4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56"/>
            <p:cNvSpPr/>
            <p:nvPr/>
          </p:nvSpPr>
          <p:spPr>
            <a:xfrm>
              <a:off x="6099791" y="2931601"/>
              <a:ext cx="27869" cy="22438"/>
            </a:xfrm>
            <a:custGeom>
              <a:avLst/>
              <a:gdLst/>
              <a:ahLst/>
              <a:cxnLst/>
              <a:rect l="l" t="t" r="r" b="b"/>
              <a:pathLst>
                <a:path w="898" h="723" extrusionOk="0">
                  <a:moveTo>
                    <a:pt x="488" y="1"/>
                  </a:moveTo>
                  <a:cubicBezTo>
                    <a:pt x="0" y="1"/>
                    <a:pt x="0" y="723"/>
                    <a:pt x="488" y="723"/>
                  </a:cubicBezTo>
                  <a:cubicBezTo>
                    <a:pt x="898" y="723"/>
                    <a:pt x="898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56"/>
            <p:cNvSpPr/>
            <p:nvPr/>
          </p:nvSpPr>
          <p:spPr>
            <a:xfrm>
              <a:off x="6291742" y="2888618"/>
              <a:ext cx="24859" cy="20018"/>
            </a:xfrm>
            <a:custGeom>
              <a:avLst/>
              <a:gdLst/>
              <a:ahLst/>
              <a:cxnLst/>
              <a:rect l="l" t="t" r="r" b="b"/>
              <a:pathLst>
                <a:path w="801" h="645" extrusionOk="0">
                  <a:moveTo>
                    <a:pt x="410" y="1"/>
                  </a:moveTo>
                  <a:cubicBezTo>
                    <a:pt x="0" y="1"/>
                    <a:pt x="0" y="644"/>
                    <a:pt x="410" y="644"/>
                  </a:cubicBezTo>
                  <a:cubicBezTo>
                    <a:pt x="800" y="644"/>
                    <a:pt x="800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56"/>
            <p:cNvSpPr/>
            <p:nvPr/>
          </p:nvSpPr>
          <p:spPr>
            <a:xfrm>
              <a:off x="6301425" y="2800199"/>
              <a:ext cx="27900" cy="27900"/>
            </a:xfrm>
            <a:custGeom>
              <a:avLst/>
              <a:gdLst/>
              <a:ahLst/>
              <a:cxnLst/>
              <a:rect l="l" t="t" r="r" b="b"/>
              <a:pathLst>
                <a:path w="899" h="899" extrusionOk="0">
                  <a:moveTo>
                    <a:pt x="488" y="1"/>
                  </a:moveTo>
                  <a:cubicBezTo>
                    <a:pt x="254" y="1"/>
                    <a:pt x="1" y="255"/>
                    <a:pt x="1" y="489"/>
                  </a:cubicBezTo>
                  <a:cubicBezTo>
                    <a:pt x="1" y="742"/>
                    <a:pt x="254" y="898"/>
                    <a:pt x="488" y="898"/>
                  </a:cubicBezTo>
                  <a:cubicBezTo>
                    <a:pt x="742" y="898"/>
                    <a:pt x="898" y="742"/>
                    <a:pt x="898" y="489"/>
                  </a:cubicBezTo>
                  <a:cubicBezTo>
                    <a:pt x="898" y="255"/>
                    <a:pt x="742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56"/>
            <p:cNvSpPr/>
            <p:nvPr/>
          </p:nvSpPr>
          <p:spPr>
            <a:xfrm>
              <a:off x="6367437" y="2866211"/>
              <a:ext cx="35163" cy="27280"/>
            </a:xfrm>
            <a:custGeom>
              <a:avLst/>
              <a:gdLst/>
              <a:ahLst/>
              <a:cxnLst/>
              <a:rect l="l" t="t" r="r" b="b"/>
              <a:pathLst>
                <a:path w="1133" h="879" extrusionOk="0">
                  <a:moveTo>
                    <a:pt x="566" y="1"/>
                  </a:moveTo>
                  <a:cubicBezTo>
                    <a:pt x="0" y="1"/>
                    <a:pt x="0" y="879"/>
                    <a:pt x="566" y="879"/>
                  </a:cubicBezTo>
                  <a:cubicBezTo>
                    <a:pt x="1132" y="879"/>
                    <a:pt x="1132" y="1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56"/>
            <p:cNvSpPr/>
            <p:nvPr/>
          </p:nvSpPr>
          <p:spPr>
            <a:xfrm>
              <a:off x="6463118" y="2868631"/>
              <a:ext cx="35132" cy="24859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566" y="1"/>
                  </a:moveTo>
                  <a:cubicBezTo>
                    <a:pt x="0" y="1"/>
                    <a:pt x="0" y="801"/>
                    <a:pt x="566" y="801"/>
                  </a:cubicBezTo>
                  <a:cubicBezTo>
                    <a:pt x="1132" y="801"/>
                    <a:pt x="1132" y="1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56"/>
            <p:cNvSpPr/>
            <p:nvPr/>
          </p:nvSpPr>
          <p:spPr>
            <a:xfrm>
              <a:off x="6397727" y="2815344"/>
              <a:ext cx="27869" cy="23990"/>
            </a:xfrm>
            <a:custGeom>
              <a:avLst/>
              <a:gdLst/>
              <a:ahLst/>
              <a:cxnLst/>
              <a:rect l="l" t="t" r="r" b="b"/>
              <a:pathLst>
                <a:path w="898" h="773" extrusionOk="0">
                  <a:moveTo>
                    <a:pt x="312" y="1"/>
                  </a:moveTo>
                  <a:cubicBezTo>
                    <a:pt x="78" y="79"/>
                    <a:pt x="0" y="332"/>
                    <a:pt x="78" y="567"/>
                  </a:cubicBezTo>
                  <a:cubicBezTo>
                    <a:pt x="136" y="696"/>
                    <a:pt x="289" y="772"/>
                    <a:pt x="427" y="772"/>
                  </a:cubicBezTo>
                  <a:cubicBezTo>
                    <a:pt x="477" y="772"/>
                    <a:pt x="525" y="763"/>
                    <a:pt x="566" y="742"/>
                  </a:cubicBezTo>
                  <a:lnTo>
                    <a:pt x="800" y="488"/>
                  </a:lnTo>
                  <a:cubicBezTo>
                    <a:pt x="898" y="332"/>
                    <a:pt x="800" y="79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56"/>
            <p:cNvSpPr/>
            <p:nvPr/>
          </p:nvSpPr>
          <p:spPr>
            <a:xfrm>
              <a:off x="6374699" y="2983368"/>
              <a:ext cx="38173" cy="33518"/>
            </a:xfrm>
            <a:custGeom>
              <a:avLst/>
              <a:gdLst/>
              <a:ahLst/>
              <a:cxnLst/>
              <a:rect l="l" t="t" r="r" b="b"/>
              <a:pathLst>
                <a:path w="1230" h="1080" extrusionOk="0">
                  <a:moveTo>
                    <a:pt x="560" y="0"/>
                  </a:moveTo>
                  <a:cubicBezTo>
                    <a:pt x="406" y="0"/>
                    <a:pt x="291" y="77"/>
                    <a:pt x="176" y="206"/>
                  </a:cubicBezTo>
                  <a:cubicBezTo>
                    <a:pt x="1" y="284"/>
                    <a:pt x="1" y="616"/>
                    <a:pt x="79" y="772"/>
                  </a:cubicBezTo>
                  <a:lnTo>
                    <a:pt x="176" y="850"/>
                  </a:lnTo>
                  <a:cubicBezTo>
                    <a:pt x="231" y="960"/>
                    <a:pt x="402" y="1079"/>
                    <a:pt x="587" y="1079"/>
                  </a:cubicBezTo>
                  <a:cubicBezTo>
                    <a:pt x="665" y="1079"/>
                    <a:pt x="745" y="1058"/>
                    <a:pt x="820" y="1006"/>
                  </a:cubicBezTo>
                  <a:cubicBezTo>
                    <a:pt x="1230" y="772"/>
                    <a:pt x="1152" y="128"/>
                    <a:pt x="742" y="30"/>
                  </a:cubicBezTo>
                  <a:cubicBezTo>
                    <a:pt x="675" y="10"/>
                    <a:pt x="615" y="0"/>
                    <a:pt x="5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56"/>
            <p:cNvSpPr/>
            <p:nvPr/>
          </p:nvSpPr>
          <p:spPr>
            <a:xfrm>
              <a:off x="6493377" y="2977037"/>
              <a:ext cx="30321" cy="26938"/>
            </a:xfrm>
            <a:custGeom>
              <a:avLst/>
              <a:gdLst/>
              <a:ahLst/>
              <a:cxnLst/>
              <a:rect l="l" t="t" r="r" b="b"/>
              <a:pathLst>
                <a:path w="977" h="868" extrusionOk="0">
                  <a:moveTo>
                    <a:pt x="411" y="0"/>
                  </a:moveTo>
                  <a:cubicBezTo>
                    <a:pt x="333" y="0"/>
                    <a:pt x="157" y="156"/>
                    <a:pt x="79" y="234"/>
                  </a:cubicBezTo>
                  <a:cubicBezTo>
                    <a:pt x="1" y="488"/>
                    <a:pt x="79" y="644"/>
                    <a:pt x="333" y="820"/>
                  </a:cubicBezTo>
                  <a:cubicBezTo>
                    <a:pt x="382" y="852"/>
                    <a:pt x="438" y="867"/>
                    <a:pt x="497" y="867"/>
                  </a:cubicBezTo>
                  <a:cubicBezTo>
                    <a:pt x="720" y="867"/>
                    <a:pt x="976" y="657"/>
                    <a:pt x="976" y="410"/>
                  </a:cubicBezTo>
                  <a:cubicBezTo>
                    <a:pt x="976" y="156"/>
                    <a:pt x="820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56"/>
            <p:cNvSpPr/>
            <p:nvPr/>
          </p:nvSpPr>
          <p:spPr>
            <a:xfrm>
              <a:off x="6415262" y="2926760"/>
              <a:ext cx="30321" cy="27280"/>
            </a:xfrm>
            <a:custGeom>
              <a:avLst/>
              <a:gdLst/>
              <a:ahLst/>
              <a:cxnLst/>
              <a:rect l="l" t="t" r="r" b="b"/>
              <a:pathLst>
                <a:path w="977" h="879" extrusionOk="0">
                  <a:moveTo>
                    <a:pt x="489" y="1"/>
                  </a:moveTo>
                  <a:cubicBezTo>
                    <a:pt x="235" y="1"/>
                    <a:pt x="1" y="235"/>
                    <a:pt x="1" y="489"/>
                  </a:cubicBezTo>
                  <a:cubicBezTo>
                    <a:pt x="1" y="723"/>
                    <a:pt x="235" y="879"/>
                    <a:pt x="489" y="879"/>
                  </a:cubicBezTo>
                  <a:cubicBezTo>
                    <a:pt x="723" y="879"/>
                    <a:pt x="976" y="723"/>
                    <a:pt x="976" y="489"/>
                  </a:cubicBezTo>
                  <a:cubicBezTo>
                    <a:pt x="976" y="235"/>
                    <a:pt x="723" y="1"/>
                    <a:pt x="4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56"/>
            <p:cNvSpPr/>
            <p:nvPr/>
          </p:nvSpPr>
          <p:spPr>
            <a:xfrm>
              <a:off x="6248759" y="3010555"/>
              <a:ext cx="35132" cy="29483"/>
            </a:xfrm>
            <a:custGeom>
              <a:avLst/>
              <a:gdLst/>
              <a:ahLst/>
              <a:cxnLst/>
              <a:rect l="l" t="t" r="r" b="b"/>
              <a:pathLst>
                <a:path w="1132" h="950" extrusionOk="0">
                  <a:moveTo>
                    <a:pt x="449" y="1"/>
                  </a:moveTo>
                  <a:cubicBezTo>
                    <a:pt x="355" y="1"/>
                    <a:pt x="259" y="39"/>
                    <a:pt x="156" y="130"/>
                  </a:cubicBezTo>
                  <a:cubicBezTo>
                    <a:pt x="78" y="228"/>
                    <a:pt x="0" y="462"/>
                    <a:pt x="78" y="618"/>
                  </a:cubicBezTo>
                  <a:cubicBezTo>
                    <a:pt x="156" y="793"/>
                    <a:pt x="234" y="871"/>
                    <a:pt x="488" y="950"/>
                  </a:cubicBezTo>
                  <a:cubicBezTo>
                    <a:pt x="644" y="950"/>
                    <a:pt x="722" y="871"/>
                    <a:pt x="898" y="793"/>
                  </a:cubicBezTo>
                  <a:cubicBezTo>
                    <a:pt x="1132" y="540"/>
                    <a:pt x="976" y="52"/>
                    <a:pt x="644" y="52"/>
                  </a:cubicBezTo>
                  <a:cubicBezTo>
                    <a:pt x="579" y="20"/>
                    <a:pt x="515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56"/>
            <p:cNvSpPr/>
            <p:nvPr/>
          </p:nvSpPr>
          <p:spPr>
            <a:xfrm>
              <a:off x="6283860" y="3110642"/>
              <a:ext cx="38204" cy="33207"/>
            </a:xfrm>
            <a:custGeom>
              <a:avLst/>
              <a:gdLst/>
              <a:ahLst/>
              <a:cxnLst/>
              <a:rect l="l" t="t" r="r" b="b"/>
              <a:pathLst>
                <a:path w="1231" h="1070" extrusionOk="0">
                  <a:moveTo>
                    <a:pt x="550" y="0"/>
                  </a:moveTo>
                  <a:cubicBezTo>
                    <a:pt x="448" y="0"/>
                    <a:pt x="344" y="26"/>
                    <a:pt x="254" y="85"/>
                  </a:cubicBezTo>
                  <a:cubicBezTo>
                    <a:pt x="1" y="320"/>
                    <a:pt x="1" y="651"/>
                    <a:pt x="254" y="905"/>
                  </a:cubicBezTo>
                  <a:cubicBezTo>
                    <a:pt x="361" y="1012"/>
                    <a:pt x="521" y="1070"/>
                    <a:pt x="680" y="1070"/>
                  </a:cubicBezTo>
                  <a:cubicBezTo>
                    <a:pt x="869" y="1070"/>
                    <a:pt x="1057" y="988"/>
                    <a:pt x="1152" y="807"/>
                  </a:cubicBezTo>
                  <a:cubicBezTo>
                    <a:pt x="1230" y="573"/>
                    <a:pt x="1152" y="320"/>
                    <a:pt x="976" y="163"/>
                  </a:cubicBezTo>
                  <a:cubicBezTo>
                    <a:pt x="880" y="67"/>
                    <a:pt x="716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56"/>
            <p:cNvSpPr/>
            <p:nvPr/>
          </p:nvSpPr>
          <p:spPr>
            <a:xfrm>
              <a:off x="6248759" y="3206541"/>
              <a:ext cx="35132" cy="30911"/>
            </a:xfrm>
            <a:custGeom>
              <a:avLst/>
              <a:gdLst/>
              <a:ahLst/>
              <a:cxnLst/>
              <a:rect l="l" t="t" r="r" b="b"/>
              <a:pathLst>
                <a:path w="1132" h="996" extrusionOk="0">
                  <a:moveTo>
                    <a:pt x="566" y="0"/>
                  </a:moveTo>
                  <a:cubicBezTo>
                    <a:pt x="156" y="0"/>
                    <a:pt x="0" y="410"/>
                    <a:pt x="156" y="742"/>
                  </a:cubicBezTo>
                  <a:lnTo>
                    <a:pt x="156" y="820"/>
                  </a:lnTo>
                  <a:cubicBezTo>
                    <a:pt x="244" y="937"/>
                    <a:pt x="410" y="995"/>
                    <a:pt x="573" y="995"/>
                  </a:cubicBezTo>
                  <a:cubicBezTo>
                    <a:pt x="737" y="995"/>
                    <a:pt x="898" y="937"/>
                    <a:pt x="976" y="820"/>
                  </a:cubicBezTo>
                  <a:lnTo>
                    <a:pt x="976" y="742"/>
                  </a:lnTo>
                  <a:cubicBezTo>
                    <a:pt x="1132" y="410"/>
                    <a:pt x="898" y="0"/>
                    <a:pt x="5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56"/>
            <p:cNvSpPr/>
            <p:nvPr/>
          </p:nvSpPr>
          <p:spPr>
            <a:xfrm>
              <a:off x="6130050" y="3287076"/>
              <a:ext cx="40625" cy="33332"/>
            </a:xfrm>
            <a:custGeom>
              <a:avLst/>
              <a:gdLst/>
              <a:ahLst/>
              <a:cxnLst/>
              <a:rect l="l" t="t" r="r" b="b"/>
              <a:pathLst>
                <a:path w="1309" h="1074" extrusionOk="0">
                  <a:moveTo>
                    <a:pt x="645" y="0"/>
                  </a:moveTo>
                  <a:cubicBezTo>
                    <a:pt x="1" y="0"/>
                    <a:pt x="1" y="1073"/>
                    <a:pt x="645" y="1073"/>
                  </a:cubicBezTo>
                  <a:cubicBezTo>
                    <a:pt x="1308" y="1073"/>
                    <a:pt x="1308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56"/>
            <p:cNvSpPr/>
            <p:nvPr/>
          </p:nvSpPr>
          <p:spPr>
            <a:xfrm>
              <a:off x="6049980" y="3325715"/>
              <a:ext cx="34697" cy="27621"/>
            </a:xfrm>
            <a:custGeom>
              <a:avLst/>
              <a:gdLst/>
              <a:ahLst/>
              <a:cxnLst/>
              <a:rect l="l" t="t" r="r" b="b"/>
              <a:pathLst>
                <a:path w="1118" h="890" extrusionOk="0">
                  <a:moveTo>
                    <a:pt x="604" y="0"/>
                  </a:moveTo>
                  <a:cubicBezTo>
                    <a:pt x="532" y="0"/>
                    <a:pt x="460" y="19"/>
                    <a:pt x="396" y="63"/>
                  </a:cubicBezTo>
                  <a:lnTo>
                    <a:pt x="220" y="219"/>
                  </a:lnTo>
                  <a:cubicBezTo>
                    <a:pt x="1" y="383"/>
                    <a:pt x="123" y="889"/>
                    <a:pt x="476" y="889"/>
                  </a:cubicBezTo>
                  <a:cubicBezTo>
                    <a:pt x="500" y="889"/>
                    <a:pt x="525" y="887"/>
                    <a:pt x="552" y="882"/>
                  </a:cubicBezTo>
                  <a:lnTo>
                    <a:pt x="630" y="882"/>
                  </a:lnTo>
                  <a:cubicBezTo>
                    <a:pt x="883" y="882"/>
                    <a:pt x="1117" y="628"/>
                    <a:pt x="1039" y="316"/>
                  </a:cubicBezTo>
                  <a:cubicBezTo>
                    <a:pt x="983" y="133"/>
                    <a:pt x="794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56"/>
            <p:cNvSpPr/>
            <p:nvPr/>
          </p:nvSpPr>
          <p:spPr>
            <a:xfrm>
              <a:off x="6190630" y="3340363"/>
              <a:ext cx="35132" cy="25449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0"/>
                  </a:moveTo>
                  <a:cubicBezTo>
                    <a:pt x="0" y="0"/>
                    <a:pt x="0" y="820"/>
                    <a:pt x="566" y="820"/>
                  </a:cubicBezTo>
                  <a:cubicBezTo>
                    <a:pt x="1132" y="820"/>
                    <a:pt x="1132" y="0"/>
                    <a:pt x="5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56"/>
            <p:cNvSpPr/>
            <p:nvPr/>
          </p:nvSpPr>
          <p:spPr>
            <a:xfrm>
              <a:off x="6180327" y="3229537"/>
              <a:ext cx="30290" cy="22438"/>
            </a:xfrm>
            <a:custGeom>
              <a:avLst/>
              <a:gdLst/>
              <a:ahLst/>
              <a:cxnLst/>
              <a:rect l="l" t="t" r="r" b="b"/>
              <a:pathLst>
                <a:path w="976" h="723" extrusionOk="0">
                  <a:moveTo>
                    <a:pt x="488" y="1"/>
                  </a:moveTo>
                  <a:cubicBezTo>
                    <a:pt x="0" y="1"/>
                    <a:pt x="0" y="723"/>
                    <a:pt x="488" y="723"/>
                  </a:cubicBezTo>
                  <a:cubicBezTo>
                    <a:pt x="976" y="723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56"/>
            <p:cNvSpPr/>
            <p:nvPr/>
          </p:nvSpPr>
          <p:spPr>
            <a:xfrm>
              <a:off x="6274177" y="3294928"/>
              <a:ext cx="35163" cy="27900"/>
            </a:xfrm>
            <a:custGeom>
              <a:avLst/>
              <a:gdLst/>
              <a:ahLst/>
              <a:cxnLst/>
              <a:rect l="l" t="t" r="r" b="b"/>
              <a:pathLst>
                <a:path w="1133" h="899" extrusionOk="0">
                  <a:moveTo>
                    <a:pt x="566" y="1"/>
                  </a:moveTo>
                  <a:cubicBezTo>
                    <a:pt x="1" y="1"/>
                    <a:pt x="1" y="898"/>
                    <a:pt x="566" y="898"/>
                  </a:cubicBezTo>
                  <a:cubicBezTo>
                    <a:pt x="1132" y="898"/>
                    <a:pt x="1132" y="1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56"/>
            <p:cNvSpPr/>
            <p:nvPr/>
          </p:nvSpPr>
          <p:spPr>
            <a:xfrm>
              <a:off x="6223310" y="3070297"/>
              <a:ext cx="32742" cy="25914"/>
            </a:xfrm>
            <a:custGeom>
              <a:avLst/>
              <a:gdLst/>
              <a:ahLst/>
              <a:cxnLst/>
              <a:rect l="l" t="t" r="r" b="b"/>
              <a:pathLst>
                <a:path w="1055" h="835" extrusionOk="0">
                  <a:moveTo>
                    <a:pt x="410" y="0"/>
                  </a:moveTo>
                  <a:cubicBezTo>
                    <a:pt x="176" y="78"/>
                    <a:pt x="1" y="332"/>
                    <a:pt x="176" y="566"/>
                  </a:cubicBezTo>
                  <a:lnTo>
                    <a:pt x="176" y="644"/>
                  </a:lnTo>
                  <a:cubicBezTo>
                    <a:pt x="254" y="771"/>
                    <a:pt x="396" y="834"/>
                    <a:pt x="537" y="834"/>
                  </a:cubicBezTo>
                  <a:cubicBezTo>
                    <a:pt x="679" y="834"/>
                    <a:pt x="820" y="771"/>
                    <a:pt x="898" y="644"/>
                  </a:cubicBezTo>
                  <a:cubicBezTo>
                    <a:pt x="1054" y="488"/>
                    <a:pt x="976" y="78"/>
                    <a:pt x="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56"/>
            <p:cNvSpPr/>
            <p:nvPr/>
          </p:nvSpPr>
          <p:spPr>
            <a:xfrm>
              <a:off x="6147616" y="3044848"/>
              <a:ext cx="27900" cy="30321"/>
            </a:xfrm>
            <a:custGeom>
              <a:avLst/>
              <a:gdLst/>
              <a:ahLst/>
              <a:cxnLst/>
              <a:rect l="l" t="t" r="r" b="b"/>
              <a:pathLst>
                <a:path w="899" h="977" extrusionOk="0">
                  <a:moveTo>
                    <a:pt x="488" y="1"/>
                  </a:moveTo>
                  <a:cubicBezTo>
                    <a:pt x="176" y="1"/>
                    <a:pt x="1" y="254"/>
                    <a:pt x="1" y="488"/>
                  </a:cubicBezTo>
                  <a:cubicBezTo>
                    <a:pt x="1" y="742"/>
                    <a:pt x="176" y="976"/>
                    <a:pt x="488" y="976"/>
                  </a:cubicBezTo>
                  <a:cubicBezTo>
                    <a:pt x="742" y="976"/>
                    <a:pt x="898" y="742"/>
                    <a:pt x="898" y="488"/>
                  </a:cubicBezTo>
                  <a:cubicBezTo>
                    <a:pt x="898" y="254"/>
                    <a:pt x="742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56"/>
            <p:cNvSpPr/>
            <p:nvPr/>
          </p:nvSpPr>
          <p:spPr>
            <a:xfrm>
              <a:off x="6316570" y="3040007"/>
              <a:ext cx="35752" cy="27900"/>
            </a:xfrm>
            <a:custGeom>
              <a:avLst/>
              <a:gdLst/>
              <a:ahLst/>
              <a:cxnLst/>
              <a:rect l="l" t="t" r="r" b="b"/>
              <a:pathLst>
                <a:path w="1152" h="899" extrusionOk="0">
                  <a:moveTo>
                    <a:pt x="586" y="1"/>
                  </a:moveTo>
                  <a:cubicBezTo>
                    <a:pt x="0" y="1"/>
                    <a:pt x="0" y="898"/>
                    <a:pt x="586" y="898"/>
                  </a:cubicBezTo>
                  <a:cubicBezTo>
                    <a:pt x="1152" y="898"/>
                    <a:pt x="1152" y="1"/>
                    <a:pt x="5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56"/>
            <p:cNvSpPr/>
            <p:nvPr/>
          </p:nvSpPr>
          <p:spPr>
            <a:xfrm>
              <a:off x="6147616" y="2797779"/>
              <a:ext cx="30321" cy="23059"/>
            </a:xfrm>
            <a:custGeom>
              <a:avLst/>
              <a:gdLst/>
              <a:ahLst/>
              <a:cxnLst/>
              <a:rect l="l" t="t" r="r" b="b"/>
              <a:pathLst>
                <a:path w="977" h="743" extrusionOk="0">
                  <a:moveTo>
                    <a:pt x="488" y="1"/>
                  </a:moveTo>
                  <a:cubicBezTo>
                    <a:pt x="1" y="1"/>
                    <a:pt x="1" y="742"/>
                    <a:pt x="488" y="742"/>
                  </a:cubicBezTo>
                  <a:cubicBezTo>
                    <a:pt x="976" y="742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56"/>
            <p:cNvSpPr/>
            <p:nvPr/>
          </p:nvSpPr>
          <p:spPr>
            <a:xfrm>
              <a:off x="6341988" y="3307653"/>
              <a:ext cx="30321" cy="27900"/>
            </a:xfrm>
            <a:custGeom>
              <a:avLst/>
              <a:gdLst/>
              <a:ahLst/>
              <a:cxnLst/>
              <a:rect l="l" t="t" r="r" b="b"/>
              <a:pathLst>
                <a:path w="977" h="899" extrusionOk="0">
                  <a:moveTo>
                    <a:pt x="489" y="1"/>
                  </a:moveTo>
                  <a:cubicBezTo>
                    <a:pt x="255" y="1"/>
                    <a:pt x="1" y="235"/>
                    <a:pt x="1" y="488"/>
                  </a:cubicBezTo>
                  <a:cubicBezTo>
                    <a:pt x="1" y="723"/>
                    <a:pt x="255" y="898"/>
                    <a:pt x="489" y="898"/>
                  </a:cubicBezTo>
                  <a:cubicBezTo>
                    <a:pt x="742" y="898"/>
                    <a:pt x="977" y="723"/>
                    <a:pt x="977" y="488"/>
                  </a:cubicBezTo>
                  <a:cubicBezTo>
                    <a:pt x="977" y="235"/>
                    <a:pt x="742" y="1"/>
                    <a:pt x="4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56"/>
            <p:cNvSpPr/>
            <p:nvPr/>
          </p:nvSpPr>
          <p:spPr>
            <a:xfrm>
              <a:off x="6339567" y="3188975"/>
              <a:ext cx="35163" cy="25449"/>
            </a:xfrm>
            <a:custGeom>
              <a:avLst/>
              <a:gdLst/>
              <a:ahLst/>
              <a:cxnLst/>
              <a:rect l="l" t="t" r="r" b="b"/>
              <a:pathLst>
                <a:path w="1133" h="820" extrusionOk="0">
                  <a:moveTo>
                    <a:pt x="567" y="0"/>
                  </a:moveTo>
                  <a:cubicBezTo>
                    <a:pt x="1" y="0"/>
                    <a:pt x="1" y="820"/>
                    <a:pt x="567" y="820"/>
                  </a:cubicBezTo>
                  <a:cubicBezTo>
                    <a:pt x="1133" y="820"/>
                    <a:pt x="1133" y="0"/>
                    <a:pt x="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56"/>
            <p:cNvSpPr/>
            <p:nvPr/>
          </p:nvSpPr>
          <p:spPr>
            <a:xfrm>
              <a:off x="6392265" y="3090252"/>
              <a:ext cx="30290" cy="23059"/>
            </a:xfrm>
            <a:custGeom>
              <a:avLst/>
              <a:gdLst/>
              <a:ahLst/>
              <a:cxnLst/>
              <a:rect l="l" t="t" r="r" b="b"/>
              <a:pathLst>
                <a:path w="976" h="743" extrusionOk="0">
                  <a:moveTo>
                    <a:pt x="488" y="1"/>
                  </a:moveTo>
                  <a:cubicBezTo>
                    <a:pt x="0" y="1"/>
                    <a:pt x="0" y="742"/>
                    <a:pt x="488" y="742"/>
                  </a:cubicBezTo>
                  <a:cubicBezTo>
                    <a:pt x="976" y="742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56"/>
            <p:cNvSpPr/>
            <p:nvPr/>
          </p:nvSpPr>
          <p:spPr>
            <a:xfrm>
              <a:off x="6533971" y="3238165"/>
              <a:ext cx="35132" cy="31376"/>
            </a:xfrm>
            <a:custGeom>
              <a:avLst/>
              <a:gdLst/>
              <a:ahLst/>
              <a:cxnLst/>
              <a:rect l="l" t="t" r="r" b="b"/>
              <a:pathLst>
                <a:path w="1132" h="1011" extrusionOk="0">
                  <a:moveTo>
                    <a:pt x="556" y="1"/>
                  </a:moveTo>
                  <a:cubicBezTo>
                    <a:pt x="361" y="1"/>
                    <a:pt x="156" y="123"/>
                    <a:pt x="78" y="367"/>
                  </a:cubicBezTo>
                  <a:cubicBezTo>
                    <a:pt x="0" y="698"/>
                    <a:pt x="234" y="1010"/>
                    <a:pt x="566" y="1010"/>
                  </a:cubicBezTo>
                  <a:cubicBezTo>
                    <a:pt x="898" y="1010"/>
                    <a:pt x="1132" y="698"/>
                    <a:pt x="1054" y="367"/>
                  </a:cubicBezTo>
                  <a:lnTo>
                    <a:pt x="976" y="367"/>
                  </a:lnTo>
                  <a:cubicBezTo>
                    <a:pt x="937" y="123"/>
                    <a:pt x="751" y="1"/>
                    <a:pt x="5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56"/>
            <p:cNvSpPr/>
            <p:nvPr/>
          </p:nvSpPr>
          <p:spPr>
            <a:xfrm>
              <a:off x="6427986" y="3219234"/>
              <a:ext cx="35163" cy="29732"/>
            </a:xfrm>
            <a:custGeom>
              <a:avLst/>
              <a:gdLst/>
              <a:ahLst/>
              <a:cxnLst/>
              <a:rect l="l" t="t" r="r" b="b"/>
              <a:pathLst>
                <a:path w="1133" h="958" extrusionOk="0">
                  <a:moveTo>
                    <a:pt x="566" y="1"/>
                  </a:moveTo>
                  <a:cubicBezTo>
                    <a:pt x="157" y="1"/>
                    <a:pt x="1" y="489"/>
                    <a:pt x="235" y="820"/>
                  </a:cubicBezTo>
                  <a:cubicBezTo>
                    <a:pt x="313" y="820"/>
                    <a:pt x="313" y="899"/>
                    <a:pt x="410" y="899"/>
                  </a:cubicBezTo>
                  <a:cubicBezTo>
                    <a:pt x="449" y="938"/>
                    <a:pt x="508" y="957"/>
                    <a:pt x="566" y="957"/>
                  </a:cubicBezTo>
                  <a:cubicBezTo>
                    <a:pt x="625" y="957"/>
                    <a:pt x="684" y="938"/>
                    <a:pt x="723" y="899"/>
                  </a:cubicBezTo>
                  <a:cubicBezTo>
                    <a:pt x="801" y="899"/>
                    <a:pt x="801" y="820"/>
                    <a:pt x="898" y="820"/>
                  </a:cubicBezTo>
                  <a:cubicBezTo>
                    <a:pt x="1132" y="489"/>
                    <a:pt x="898" y="1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56"/>
            <p:cNvSpPr/>
            <p:nvPr/>
          </p:nvSpPr>
          <p:spPr>
            <a:xfrm>
              <a:off x="6460697" y="3304580"/>
              <a:ext cx="32711" cy="28614"/>
            </a:xfrm>
            <a:custGeom>
              <a:avLst/>
              <a:gdLst/>
              <a:ahLst/>
              <a:cxnLst/>
              <a:rect l="l" t="t" r="r" b="b"/>
              <a:pathLst>
                <a:path w="1054" h="922" extrusionOk="0">
                  <a:moveTo>
                    <a:pt x="458" y="1"/>
                  </a:moveTo>
                  <a:cubicBezTo>
                    <a:pt x="241" y="1"/>
                    <a:pt x="0" y="227"/>
                    <a:pt x="0" y="509"/>
                  </a:cubicBezTo>
                  <a:cubicBezTo>
                    <a:pt x="0" y="708"/>
                    <a:pt x="239" y="921"/>
                    <a:pt x="455" y="921"/>
                  </a:cubicBezTo>
                  <a:cubicBezTo>
                    <a:pt x="493" y="921"/>
                    <a:pt x="531" y="914"/>
                    <a:pt x="566" y="900"/>
                  </a:cubicBezTo>
                  <a:lnTo>
                    <a:pt x="644" y="900"/>
                  </a:lnTo>
                  <a:cubicBezTo>
                    <a:pt x="1054" y="822"/>
                    <a:pt x="1054" y="178"/>
                    <a:pt x="644" y="100"/>
                  </a:cubicBezTo>
                  <a:lnTo>
                    <a:pt x="566" y="22"/>
                  </a:lnTo>
                  <a:cubicBezTo>
                    <a:pt x="532" y="7"/>
                    <a:pt x="495" y="1"/>
                    <a:pt x="4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56"/>
            <p:cNvSpPr/>
            <p:nvPr/>
          </p:nvSpPr>
          <p:spPr>
            <a:xfrm>
              <a:off x="6349871" y="3248469"/>
              <a:ext cx="24859" cy="25169"/>
            </a:xfrm>
            <a:custGeom>
              <a:avLst/>
              <a:gdLst/>
              <a:ahLst/>
              <a:cxnLst/>
              <a:rect l="l" t="t" r="r" b="b"/>
              <a:pathLst>
                <a:path w="801" h="811" extrusionOk="0">
                  <a:moveTo>
                    <a:pt x="401" y="0"/>
                  </a:moveTo>
                  <a:cubicBezTo>
                    <a:pt x="220" y="0"/>
                    <a:pt x="40" y="122"/>
                    <a:pt x="1" y="366"/>
                  </a:cubicBezTo>
                  <a:lnTo>
                    <a:pt x="1" y="444"/>
                  </a:lnTo>
                  <a:cubicBezTo>
                    <a:pt x="1" y="688"/>
                    <a:pt x="201" y="810"/>
                    <a:pt x="401" y="810"/>
                  </a:cubicBezTo>
                  <a:cubicBezTo>
                    <a:pt x="601" y="810"/>
                    <a:pt x="801" y="688"/>
                    <a:pt x="801" y="444"/>
                  </a:cubicBezTo>
                  <a:lnTo>
                    <a:pt x="801" y="366"/>
                  </a:lnTo>
                  <a:cubicBezTo>
                    <a:pt x="762" y="122"/>
                    <a:pt x="581" y="0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56"/>
            <p:cNvSpPr/>
            <p:nvPr/>
          </p:nvSpPr>
          <p:spPr>
            <a:xfrm>
              <a:off x="6413555" y="3350791"/>
              <a:ext cx="14462" cy="12011"/>
            </a:xfrm>
            <a:custGeom>
              <a:avLst/>
              <a:gdLst/>
              <a:ahLst/>
              <a:cxnLst/>
              <a:rect l="l" t="t" r="r" b="b"/>
              <a:pathLst>
                <a:path w="466" h="387" extrusionOk="0">
                  <a:moveTo>
                    <a:pt x="260" y="1"/>
                  </a:moveTo>
                  <a:cubicBezTo>
                    <a:pt x="139" y="1"/>
                    <a:pt x="1" y="120"/>
                    <a:pt x="56" y="230"/>
                  </a:cubicBezTo>
                  <a:lnTo>
                    <a:pt x="56" y="308"/>
                  </a:lnTo>
                  <a:cubicBezTo>
                    <a:pt x="134" y="308"/>
                    <a:pt x="134" y="386"/>
                    <a:pt x="212" y="386"/>
                  </a:cubicBezTo>
                  <a:cubicBezTo>
                    <a:pt x="290" y="386"/>
                    <a:pt x="388" y="386"/>
                    <a:pt x="388" y="308"/>
                  </a:cubicBezTo>
                  <a:cubicBezTo>
                    <a:pt x="466" y="230"/>
                    <a:pt x="466" y="230"/>
                    <a:pt x="388" y="152"/>
                  </a:cubicBezTo>
                  <a:lnTo>
                    <a:pt x="388" y="74"/>
                  </a:lnTo>
                  <a:cubicBezTo>
                    <a:pt x="359" y="22"/>
                    <a:pt x="311" y="1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56"/>
            <p:cNvSpPr/>
            <p:nvPr/>
          </p:nvSpPr>
          <p:spPr>
            <a:xfrm>
              <a:off x="6533971" y="3332481"/>
              <a:ext cx="17597" cy="12755"/>
            </a:xfrm>
            <a:custGeom>
              <a:avLst/>
              <a:gdLst/>
              <a:ahLst/>
              <a:cxnLst/>
              <a:rect l="l" t="t" r="r" b="b"/>
              <a:pathLst>
                <a:path w="567" h="411" extrusionOk="0">
                  <a:moveTo>
                    <a:pt x="312" y="1"/>
                  </a:moveTo>
                  <a:cubicBezTo>
                    <a:pt x="0" y="1"/>
                    <a:pt x="0" y="410"/>
                    <a:pt x="312" y="410"/>
                  </a:cubicBezTo>
                  <a:cubicBezTo>
                    <a:pt x="566" y="410"/>
                    <a:pt x="566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56"/>
            <p:cNvSpPr/>
            <p:nvPr/>
          </p:nvSpPr>
          <p:spPr>
            <a:xfrm>
              <a:off x="6223310" y="3148412"/>
              <a:ext cx="20638" cy="15145"/>
            </a:xfrm>
            <a:custGeom>
              <a:avLst/>
              <a:gdLst/>
              <a:ahLst/>
              <a:cxnLst/>
              <a:rect l="l" t="t" r="r" b="b"/>
              <a:pathLst>
                <a:path w="665" h="488" extrusionOk="0">
                  <a:moveTo>
                    <a:pt x="332" y="0"/>
                  </a:moveTo>
                  <a:cubicBezTo>
                    <a:pt x="1" y="0"/>
                    <a:pt x="1" y="488"/>
                    <a:pt x="332" y="488"/>
                  </a:cubicBezTo>
                  <a:cubicBezTo>
                    <a:pt x="664" y="488"/>
                    <a:pt x="664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56"/>
            <p:cNvSpPr/>
            <p:nvPr/>
          </p:nvSpPr>
          <p:spPr>
            <a:xfrm>
              <a:off x="6402568" y="3161105"/>
              <a:ext cx="15145" cy="12755"/>
            </a:xfrm>
            <a:custGeom>
              <a:avLst/>
              <a:gdLst/>
              <a:ahLst/>
              <a:cxnLst/>
              <a:rect l="l" t="t" r="r" b="b"/>
              <a:pathLst>
                <a:path w="488" h="411" extrusionOk="0">
                  <a:moveTo>
                    <a:pt x="254" y="1"/>
                  </a:moveTo>
                  <a:cubicBezTo>
                    <a:pt x="0" y="1"/>
                    <a:pt x="0" y="411"/>
                    <a:pt x="254" y="411"/>
                  </a:cubicBezTo>
                  <a:cubicBezTo>
                    <a:pt x="488" y="411"/>
                    <a:pt x="488" y="1"/>
                    <a:pt x="2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56"/>
            <p:cNvSpPr/>
            <p:nvPr/>
          </p:nvSpPr>
          <p:spPr>
            <a:xfrm>
              <a:off x="6276597" y="3353088"/>
              <a:ext cx="30321" cy="22407"/>
            </a:xfrm>
            <a:custGeom>
              <a:avLst/>
              <a:gdLst/>
              <a:ahLst/>
              <a:cxnLst/>
              <a:rect l="l" t="t" r="r" b="b"/>
              <a:pathLst>
                <a:path w="977" h="722" extrusionOk="0">
                  <a:moveTo>
                    <a:pt x="488" y="0"/>
                  </a:moveTo>
                  <a:cubicBezTo>
                    <a:pt x="1" y="0"/>
                    <a:pt x="1" y="722"/>
                    <a:pt x="488" y="722"/>
                  </a:cubicBezTo>
                  <a:cubicBezTo>
                    <a:pt x="976" y="722"/>
                    <a:pt x="976" y="0"/>
                    <a:pt x="4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56"/>
            <p:cNvSpPr/>
            <p:nvPr/>
          </p:nvSpPr>
          <p:spPr>
            <a:xfrm>
              <a:off x="6518826" y="2917356"/>
              <a:ext cx="35163" cy="27000"/>
            </a:xfrm>
            <a:custGeom>
              <a:avLst/>
              <a:gdLst/>
              <a:ahLst/>
              <a:cxnLst/>
              <a:rect l="l" t="t" r="r" b="b"/>
              <a:pathLst>
                <a:path w="1133" h="870" extrusionOk="0">
                  <a:moveTo>
                    <a:pt x="592" y="0"/>
                  </a:moveTo>
                  <a:cubicBezTo>
                    <a:pt x="462" y="0"/>
                    <a:pt x="329" y="81"/>
                    <a:pt x="235" y="206"/>
                  </a:cubicBezTo>
                  <a:lnTo>
                    <a:pt x="156" y="206"/>
                  </a:lnTo>
                  <a:cubicBezTo>
                    <a:pt x="0" y="460"/>
                    <a:pt x="235" y="870"/>
                    <a:pt x="566" y="870"/>
                  </a:cubicBezTo>
                  <a:cubicBezTo>
                    <a:pt x="898" y="870"/>
                    <a:pt x="1132" y="538"/>
                    <a:pt x="976" y="206"/>
                  </a:cubicBezTo>
                  <a:lnTo>
                    <a:pt x="898" y="206"/>
                  </a:lnTo>
                  <a:cubicBezTo>
                    <a:pt x="816" y="61"/>
                    <a:pt x="705" y="0"/>
                    <a:pt x="5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56"/>
            <p:cNvSpPr/>
            <p:nvPr/>
          </p:nvSpPr>
          <p:spPr>
            <a:xfrm>
              <a:off x="3993073" y="360476"/>
              <a:ext cx="12755" cy="7914"/>
            </a:xfrm>
            <a:custGeom>
              <a:avLst/>
              <a:gdLst/>
              <a:ahLst/>
              <a:cxnLst/>
              <a:rect l="l" t="t" r="r" b="b"/>
              <a:pathLst>
                <a:path w="411" h="255" extrusionOk="0">
                  <a:moveTo>
                    <a:pt x="235" y="0"/>
                  </a:moveTo>
                  <a:cubicBezTo>
                    <a:pt x="79" y="0"/>
                    <a:pt x="1" y="157"/>
                    <a:pt x="157" y="254"/>
                  </a:cubicBezTo>
                  <a:lnTo>
                    <a:pt x="235" y="254"/>
                  </a:lnTo>
                  <a:cubicBezTo>
                    <a:pt x="332" y="254"/>
                    <a:pt x="411" y="78"/>
                    <a:pt x="235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56"/>
            <p:cNvSpPr/>
            <p:nvPr/>
          </p:nvSpPr>
          <p:spPr>
            <a:xfrm>
              <a:off x="4255288" y="413763"/>
              <a:ext cx="32711" cy="37583"/>
            </a:xfrm>
            <a:custGeom>
              <a:avLst/>
              <a:gdLst/>
              <a:ahLst/>
              <a:cxnLst/>
              <a:rect l="l" t="t" r="r" b="b"/>
              <a:pathLst>
                <a:path w="1054" h="1211" extrusionOk="0">
                  <a:moveTo>
                    <a:pt x="332" y="0"/>
                  </a:moveTo>
                  <a:cubicBezTo>
                    <a:pt x="176" y="0"/>
                    <a:pt x="0" y="157"/>
                    <a:pt x="78" y="313"/>
                  </a:cubicBezTo>
                  <a:cubicBezTo>
                    <a:pt x="78" y="488"/>
                    <a:pt x="176" y="644"/>
                    <a:pt x="332" y="800"/>
                  </a:cubicBezTo>
                  <a:cubicBezTo>
                    <a:pt x="410" y="976"/>
                    <a:pt x="566" y="1132"/>
                    <a:pt x="742" y="1132"/>
                  </a:cubicBezTo>
                  <a:cubicBezTo>
                    <a:pt x="742" y="1210"/>
                    <a:pt x="742" y="1210"/>
                    <a:pt x="820" y="1210"/>
                  </a:cubicBezTo>
                  <a:cubicBezTo>
                    <a:pt x="976" y="1210"/>
                    <a:pt x="1054" y="976"/>
                    <a:pt x="976" y="800"/>
                  </a:cubicBezTo>
                  <a:cubicBezTo>
                    <a:pt x="898" y="722"/>
                    <a:pt x="820" y="566"/>
                    <a:pt x="742" y="488"/>
                  </a:cubicBezTo>
                  <a:cubicBezTo>
                    <a:pt x="664" y="235"/>
                    <a:pt x="566" y="157"/>
                    <a:pt x="410" y="78"/>
                  </a:cubicBezTo>
                  <a:cubicBezTo>
                    <a:pt x="332" y="78"/>
                    <a:pt x="332" y="0"/>
                    <a:pt x="332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56"/>
            <p:cNvSpPr/>
            <p:nvPr/>
          </p:nvSpPr>
          <p:spPr>
            <a:xfrm>
              <a:off x="4285547" y="453736"/>
              <a:ext cx="12755" cy="10304"/>
            </a:xfrm>
            <a:custGeom>
              <a:avLst/>
              <a:gdLst/>
              <a:ahLst/>
              <a:cxnLst/>
              <a:rect l="l" t="t" r="r" b="b"/>
              <a:pathLst>
                <a:path w="411" h="332" extrusionOk="0">
                  <a:moveTo>
                    <a:pt x="177" y="0"/>
                  </a:moveTo>
                  <a:cubicBezTo>
                    <a:pt x="79" y="0"/>
                    <a:pt x="1" y="332"/>
                    <a:pt x="177" y="332"/>
                  </a:cubicBezTo>
                  <a:lnTo>
                    <a:pt x="255" y="332"/>
                  </a:lnTo>
                  <a:cubicBezTo>
                    <a:pt x="333" y="332"/>
                    <a:pt x="411" y="78"/>
                    <a:pt x="255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56"/>
            <p:cNvSpPr/>
            <p:nvPr/>
          </p:nvSpPr>
          <p:spPr>
            <a:xfrm>
              <a:off x="4590745" y="410722"/>
              <a:ext cx="33363" cy="35783"/>
            </a:xfrm>
            <a:custGeom>
              <a:avLst/>
              <a:gdLst/>
              <a:ahLst/>
              <a:cxnLst/>
              <a:rect l="l" t="t" r="r" b="b"/>
              <a:pathLst>
                <a:path w="1075" h="1153" extrusionOk="0">
                  <a:moveTo>
                    <a:pt x="255" y="1"/>
                  </a:moveTo>
                  <a:cubicBezTo>
                    <a:pt x="176" y="1"/>
                    <a:pt x="1" y="98"/>
                    <a:pt x="1" y="255"/>
                  </a:cubicBezTo>
                  <a:cubicBezTo>
                    <a:pt x="98" y="411"/>
                    <a:pt x="176" y="586"/>
                    <a:pt x="333" y="742"/>
                  </a:cubicBezTo>
                  <a:cubicBezTo>
                    <a:pt x="411" y="898"/>
                    <a:pt x="489" y="1074"/>
                    <a:pt x="742" y="1152"/>
                  </a:cubicBezTo>
                  <a:lnTo>
                    <a:pt x="820" y="1152"/>
                  </a:lnTo>
                  <a:cubicBezTo>
                    <a:pt x="976" y="1152"/>
                    <a:pt x="1074" y="898"/>
                    <a:pt x="976" y="742"/>
                  </a:cubicBezTo>
                  <a:cubicBezTo>
                    <a:pt x="898" y="664"/>
                    <a:pt x="820" y="489"/>
                    <a:pt x="742" y="411"/>
                  </a:cubicBezTo>
                  <a:cubicBezTo>
                    <a:pt x="664" y="255"/>
                    <a:pt x="586" y="98"/>
                    <a:pt x="333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56"/>
            <p:cNvSpPr/>
            <p:nvPr/>
          </p:nvSpPr>
          <p:spPr>
            <a:xfrm>
              <a:off x="4621035" y="451315"/>
              <a:ext cx="10335" cy="7883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76" y="0"/>
                  </a:moveTo>
                  <a:cubicBezTo>
                    <a:pt x="0" y="0"/>
                    <a:pt x="0" y="254"/>
                    <a:pt x="176" y="254"/>
                  </a:cubicBezTo>
                  <a:cubicBezTo>
                    <a:pt x="332" y="254"/>
                    <a:pt x="332" y="0"/>
                    <a:pt x="176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56"/>
            <p:cNvSpPr/>
            <p:nvPr/>
          </p:nvSpPr>
          <p:spPr>
            <a:xfrm>
              <a:off x="4957113" y="368359"/>
              <a:ext cx="9714" cy="7293"/>
            </a:xfrm>
            <a:custGeom>
              <a:avLst/>
              <a:gdLst/>
              <a:ahLst/>
              <a:cxnLst/>
              <a:rect l="l" t="t" r="r" b="b"/>
              <a:pathLst>
                <a:path w="313" h="235" extrusionOk="0">
                  <a:moveTo>
                    <a:pt x="157" y="0"/>
                  </a:moveTo>
                  <a:cubicBezTo>
                    <a:pt x="1" y="0"/>
                    <a:pt x="1" y="234"/>
                    <a:pt x="157" y="234"/>
                  </a:cubicBezTo>
                  <a:cubicBezTo>
                    <a:pt x="313" y="234"/>
                    <a:pt x="313" y="0"/>
                    <a:pt x="157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56"/>
            <p:cNvSpPr/>
            <p:nvPr/>
          </p:nvSpPr>
          <p:spPr>
            <a:xfrm>
              <a:off x="6337147" y="368359"/>
              <a:ext cx="12755" cy="9714"/>
            </a:xfrm>
            <a:custGeom>
              <a:avLst/>
              <a:gdLst/>
              <a:ahLst/>
              <a:cxnLst/>
              <a:rect l="l" t="t" r="r" b="b"/>
              <a:pathLst>
                <a:path w="411" h="313" extrusionOk="0">
                  <a:moveTo>
                    <a:pt x="235" y="0"/>
                  </a:moveTo>
                  <a:cubicBezTo>
                    <a:pt x="79" y="0"/>
                    <a:pt x="1" y="234"/>
                    <a:pt x="157" y="312"/>
                  </a:cubicBezTo>
                  <a:lnTo>
                    <a:pt x="235" y="312"/>
                  </a:lnTo>
                  <a:cubicBezTo>
                    <a:pt x="313" y="312"/>
                    <a:pt x="411" y="78"/>
                    <a:pt x="235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56"/>
            <p:cNvSpPr/>
            <p:nvPr/>
          </p:nvSpPr>
          <p:spPr>
            <a:xfrm>
              <a:off x="1530322" y="368359"/>
              <a:ext cx="10335" cy="7293"/>
            </a:xfrm>
            <a:custGeom>
              <a:avLst/>
              <a:gdLst/>
              <a:ahLst/>
              <a:cxnLst/>
              <a:rect l="l" t="t" r="r" b="b"/>
              <a:pathLst>
                <a:path w="333" h="235" extrusionOk="0">
                  <a:moveTo>
                    <a:pt x="176" y="0"/>
                  </a:moveTo>
                  <a:cubicBezTo>
                    <a:pt x="0" y="0"/>
                    <a:pt x="0" y="234"/>
                    <a:pt x="176" y="234"/>
                  </a:cubicBezTo>
                  <a:cubicBezTo>
                    <a:pt x="332" y="234"/>
                    <a:pt x="332" y="0"/>
                    <a:pt x="176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64" name="Google Shape;7864;p56"/>
          <p:cNvSpPr/>
          <p:nvPr/>
        </p:nvSpPr>
        <p:spPr>
          <a:xfrm>
            <a:off x="7553098" y="360476"/>
            <a:ext cx="12755" cy="7914"/>
          </a:xfrm>
          <a:custGeom>
            <a:avLst/>
            <a:gdLst/>
            <a:ahLst/>
            <a:cxnLst/>
            <a:rect l="l" t="t" r="r" b="b"/>
            <a:pathLst>
              <a:path w="411" h="255" extrusionOk="0">
                <a:moveTo>
                  <a:pt x="157" y="0"/>
                </a:moveTo>
                <a:cubicBezTo>
                  <a:pt x="1" y="0"/>
                  <a:pt x="1" y="157"/>
                  <a:pt x="157" y="254"/>
                </a:cubicBezTo>
                <a:cubicBezTo>
                  <a:pt x="332" y="254"/>
                  <a:pt x="410" y="78"/>
                  <a:pt x="254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5" name="Google Shape;7865;p56"/>
          <p:cNvSpPr/>
          <p:nvPr/>
        </p:nvSpPr>
        <p:spPr>
          <a:xfrm>
            <a:off x="7812892" y="413763"/>
            <a:ext cx="35752" cy="37583"/>
          </a:xfrm>
          <a:custGeom>
            <a:avLst/>
            <a:gdLst/>
            <a:ahLst/>
            <a:cxnLst/>
            <a:rect l="l" t="t" r="r" b="b"/>
            <a:pathLst>
              <a:path w="1152" h="1211" extrusionOk="0">
                <a:moveTo>
                  <a:pt x="332" y="0"/>
                </a:moveTo>
                <a:cubicBezTo>
                  <a:pt x="176" y="0"/>
                  <a:pt x="0" y="157"/>
                  <a:pt x="78" y="313"/>
                </a:cubicBezTo>
                <a:cubicBezTo>
                  <a:pt x="78" y="488"/>
                  <a:pt x="254" y="644"/>
                  <a:pt x="332" y="800"/>
                </a:cubicBezTo>
                <a:cubicBezTo>
                  <a:pt x="410" y="976"/>
                  <a:pt x="566" y="1132"/>
                  <a:pt x="742" y="1132"/>
                </a:cubicBezTo>
                <a:cubicBezTo>
                  <a:pt x="742" y="1210"/>
                  <a:pt x="820" y="1210"/>
                  <a:pt x="820" y="1210"/>
                </a:cubicBezTo>
                <a:cubicBezTo>
                  <a:pt x="976" y="1210"/>
                  <a:pt x="1151" y="976"/>
                  <a:pt x="976" y="800"/>
                </a:cubicBezTo>
                <a:cubicBezTo>
                  <a:pt x="898" y="722"/>
                  <a:pt x="820" y="566"/>
                  <a:pt x="742" y="488"/>
                </a:cubicBezTo>
                <a:cubicBezTo>
                  <a:pt x="663" y="235"/>
                  <a:pt x="566" y="157"/>
                  <a:pt x="410" y="78"/>
                </a:cubicBezTo>
                <a:lnTo>
                  <a:pt x="332" y="0"/>
                </a:ln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6" name="Google Shape;7866;p56"/>
          <p:cNvSpPr/>
          <p:nvPr/>
        </p:nvSpPr>
        <p:spPr>
          <a:xfrm>
            <a:off x="7845572" y="453736"/>
            <a:ext cx="10335" cy="10304"/>
          </a:xfrm>
          <a:custGeom>
            <a:avLst/>
            <a:gdLst/>
            <a:ahLst/>
            <a:cxnLst/>
            <a:rect l="l" t="t" r="r" b="b"/>
            <a:pathLst>
              <a:path w="333" h="332" extrusionOk="0">
                <a:moveTo>
                  <a:pt x="176" y="0"/>
                </a:moveTo>
                <a:cubicBezTo>
                  <a:pt x="1" y="0"/>
                  <a:pt x="1" y="332"/>
                  <a:pt x="176" y="332"/>
                </a:cubicBezTo>
                <a:cubicBezTo>
                  <a:pt x="332" y="332"/>
                  <a:pt x="332" y="78"/>
                  <a:pt x="176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7" name="Google Shape;7867;p56"/>
          <p:cNvSpPr/>
          <p:nvPr/>
        </p:nvSpPr>
        <p:spPr>
          <a:xfrm>
            <a:off x="8148349" y="410722"/>
            <a:ext cx="33332" cy="35783"/>
          </a:xfrm>
          <a:custGeom>
            <a:avLst/>
            <a:gdLst/>
            <a:ahLst/>
            <a:cxnLst/>
            <a:rect l="l" t="t" r="r" b="b"/>
            <a:pathLst>
              <a:path w="1074" h="1153" extrusionOk="0">
                <a:moveTo>
                  <a:pt x="332" y="1"/>
                </a:moveTo>
                <a:cubicBezTo>
                  <a:pt x="176" y="1"/>
                  <a:pt x="1" y="98"/>
                  <a:pt x="98" y="255"/>
                </a:cubicBezTo>
                <a:cubicBezTo>
                  <a:pt x="98" y="411"/>
                  <a:pt x="254" y="586"/>
                  <a:pt x="332" y="742"/>
                </a:cubicBezTo>
                <a:cubicBezTo>
                  <a:pt x="410" y="898"/>
                  <a:pt x="586" y="1074"/>
                  <a:pt x="742" y="1152"/>
                </a:cubicBezTo>
                <a:lnTo>
                  <a:pt x="820" y="1152"/>
                </a:lnTo>
                <a:cubicBezTo>
                  <a:pt x="976" y="1152"/>
                  <a:pt x="1074" y="898"/>
                  <a:pt x="976" y="742"/>
                </a:cubicBezTo>
                <a:cubicBezTo>
                  <a:pt x="898" y="664"/>
                  <a:pt x="820" y="489"/>
                  <a:pt x="742" y="411"/>
                </a:cubicBezTo>
                <a:cubicBezTo>
                  <a:pt x="664" y="255"/>
                  <a:pt x="586" y="98"/>
                  <a:pt x="410" y="1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8" name="Google Shape;7868;p56"/>
          <p:cNvSpPr/>
          <p:nvPr/>
        </p:nvSpPr>
        <p:spPr>
          <a:xfrm>
            <a:off x="8178639" y="451315"/>
            <a:ext cx="12724" cy="7883"/>
          </a:xfrm>
          <a:custGeom>
            <a:avLst/>
            <a:gdLst/>
            <a:ahLst/>
            <a:cxnLst/>
            <a:rect l="l" t="t" r="r" b="b"/>
            <a:pathLst>
              <a:path w="410" h="254" extrusionOk="0">
                <a:moveTo>
                  <a:pt x="176" y="0"/>
                </a:moveTo>
                <a:cubicBezTo>
                  <a:pt x="98" y="0"/>
                  <a:pt x="0" y="254"/>
                  <a:pt x="176" y="254"/>
                </a:cubicBezTo>
                <a:lnTo>
                  <a:pt x="254" y="254"/>
                </a:lnTo>
                <a:cubicBezTo>
                  <a:pt x="332" y="254"/>
                  <a:pt x="410" y="0"/>
                  <a:pt x="254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9" name="Google Shape;7869;p56"/>
          <p:cNvSpPr/>
          <p:nvPr/>
        </p:nvSpPr>
        <p:spPr>
          <a:xfrm>
            <a:off x="8514717" y="368359"/>
            <a:ext cx="12135" cy="7293"/>
          </a:xfrm>
          <a:custGeom>
            <a:avLst/>
            <a:gdLst/>
            <a:ahLst/>
            <a:cxnLst/>
            <a:rect l="l" t="t" r="r" b="b"/>
            <a:pathLst>
              <a:path w="391" h="235" extrusionOk="0">
                <a:moveTo>
                  <a:pt x="156" y="0"/>
                </a:moveTo>
                <a:cubicBezTo>
                  <a:pt x="0" y="0"/>
                  <a:pt x="0" y="234"/>
                  <a:pt x="156" y="234"/>
                </a:cubicBezTo>
                <a:lnTo>
                  <a:pt x="234" y="234"/>
                </a:lnTo>
                <a:cubicBezTo>
                  <a:pt x="390" y="234"/>
                  <a:pt x="390" y="0"/>
                  <a:pt x="156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70" name="Google Shape;7870;p56"/>
          <p:cNvSpPr/>
          <p:nvPr/>
        </p:nvSpPr>
        <p:spPr>
          <a:xfrm>
            <a:off x="9212760" y="2305874"/>
            <a:ext cx="38142" cy="27497"/>
          </a:xfrm>
          <a:custGeom>
            <a:avLst/>
            <a:gdLst/>
            <a:ahLst/>
            <a:cxnLst/>
            <a:rect l="l" t="t" r="r" b="b"/>
            <a:pathLst>
              <a:path w="1229" h="886" extrusionOk="0">
                <a:moveTo>
                  <a:pt x="488" y="1"/>
                </a:moveTo>
                <a:cubicBezTo>
                  <a:pt x="1" y="1"/>
                  <a:pt x="26" y="885"/>
                  <a:pt x="565" y="885"/>
                </a:cubicBezTo>
                <a:lnTo>
                  <a:pt x="741" y="885"/>
                </a:lnTo>
                <a:cubicBezTo>
                  <a:pt x="975" y="885"/>
                  <a:pt x="1229" y="651"/>
                  <a:pt x="1229" y="398"/>
                </a:cubicBezTo>
                <a:cubicBezTo>
                  <a:pt x="1229" y="163"/>
                  <a:pt x="975" y="7"/>
                  <a:pt x="741" y="7"/>
                </a:cubicBezTo>
                <a:lnTo>
                  <a:pt x="565" y="7"/>
                </a:lnTo>
                <a:cubicBezTo>
                  <a:pt x="538" y="3"/>
                  <a:pt x="513" y="1"/>
                  <a:pt x="48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71" name="Google Shape;7871;p56"/>
          <p:cNvGrpSpPr/>
          <p:nvPr/>
        </p:nvGrpSpPr>
        <p:grpSpPr>
          <a:xfrm>
            <a:off x="-96817" y="-336291"/>
            <a:ext cx="9304735" cy="3556642"/>
            <a:chOff x="-96817" y="-336291"/>
            <a:chExt cx="9304735" cy="3556642"/>
          </a:xfrm>
        </p:grpSpPr>
        <p:sp>
          <p:nvSpPr>
            <p:cNvPr id="7872" name="Google Shape;7872;p56"/>
            <p:cNvSpPr/>
            <p:nvPr/>
          </p:nvSpPr>
          <p:spPr>
            <a:xfrm>
              <a:off x="1896069" y="352376"/>
              <a:ext cx="38173" cy="37180"/>
            </a:xfrm>
            <a:custGeom>
              <a:avLst/>
              <a:gdLst/>
              <a:ahLst/>
              <a:cxnLst/>
              <a:rect l="l" t="t" r="r" b="b"/>
              <a:pathLst>
                <a:path w="1230" h="1198" extrusionOk="0">
                  <a:moveTo>
                    <a:pt x="725" y="0"/>
                  </a:moveTo>
                  <a:cubicBezTo>
                    <a:pt x="677" y="0"/>
                    <a:pt x="630" y="9"/>
                    <a:pt x="586" y="27"/>
                  </a:cubicBezTo>
                  <a:cubicBezTo>
                    <a:pt x="410" y="105"/>
                    <a:pt x="410" y="183"/>
                    <a:pt x="332" y="339"/>
                  </a:cubicBezTo>
                  <a:cubicBezTo>
                    <a:pt x="254" y="339"/>
                    <a:pt x="176" y="418"/>
                    <a:pt x="176" y="515"/>
                  </a:cubicBezTo>
                  <a:cubicBezTo>
                    <a:pt x="0" y="749"/>
                    <a:pt x="98" y="1003"/>
                    <a:pt x="332" y="1081"/>
                  </a:cubicBezTo>
                  <a:cubicBezTo>
                    <a:pt x="410" y="1159"/>
                    <a:pt x="532" y="1198"/>
                    <a:pt x="654" y="1198"/>
                  </a:cubicBezTo>
                  <a:cubicBezTo>
                    <a:pt x="776" y="1198"/>
                    <a:pt x="898" y="1159"/>
                    <a:pt x="976" y="1081"/>
                  </a:cubicBezTo>
                  <a:cubicBezTo>
                    <a:pt x="1152" y="905"/>
                    <a:pt x="1230" y="593"/>
                    <a:pt x="1152" y="418"/>
                  </a:cubicBezTo>
                  <a:cubicBezTo>
                    <a:pt x="1152" y="164"/>
                    <a:pt x="933" y="0"/>
                    <a:pt x="7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56"/>
            <p:cNvSpPr/>
            <p:nvPr/>
          </p:nvSpPr>
          <p:spPr>
            <a:xfrm>
              <a:off x="2913396" y="330186"/>
              <a:ext cx="9714" cy="7914"/>
            </a:xfrm>
            <a:custGeom>
              <a:avLst/>
              <a:gdLst/>
              <a:ahLst/>
              <a:cxnLst/>
              <a:rect l="l" t="t" r="r" b="b"/>
              <a:pathLst>
                <a:path w="313" h="255" extrusionOk="0">
                  <a:moveTo>
                    <a:pt x="156" y="1"/>
                  </a:moveTo>
                  <a:cubicBezTo>
                    <a:pt x="0" y="1"/>
                    <a:pt x="0" y="254"/>
                    <a:pt x="156" y="254"/>
                  </a:cubicBezTo>
                  <a:cubicBezTo>
                    <a:pt x="312" y="254"/>
                    <a:pt x="312" y="1"/>
                    <a:pt x="156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56"/>
            <p:cNvSpPr/>
            <p:nvPr/>
          </p:nvSpPr>
          <p:spPr>
            <a:xfrm>
              <a:off x="4918971" y="332606"/>
              <a:ext cx="38173" cy="32742"/>
            </a:xfrm>
            <a:custGeom>
              <a:avLst/>
              <a:gdLst/>
              <a:ahLst/>
              <a:cxnLst/>
              <a:rect l="l" t="t" r="r" b="b"/>
              <a:pathLst>
                <a:path w="1230" h="1055" extrusionOk="0">
                  <a:moveTo>
                    <a:pt x="332" y="1"/>
                  </a:moveTo>
                  <a:cubicBezTo>
                    <a:pt x="156" y="1"/>
                    <a:pt x="0" y="176"/>
                    <a:pt x="78" y="333"/>
                  </a:cubicBezTo>
                  <a:cubicBezTo>
                    <a:pt x="156" y="489"/>
                    <a:pt x="332" y="664"/>
                    <a:pt x="410" y="742"/>
                  </a:cubicBezTo>
                  <a:cubicBezTo>
                    <a:pt x="566" y="898"/>
                    <a:pt x="742" y="1055"/>
                    <a:pt x="898" y="1055"/>
                  </a:cubicBezTo>
                  <a:cubicBezTo>
                    <a:pt x="1132" y="1055"/>
                    <a:pt x="1230" y="820"/>
                    <a:pt x="1054" y="664"/>
                  </a:cubicBezTo>
                  <a:cubicBezTo>
                    <a:pt x="976" y="567"/>
                    <a:pt x="898" y="411"/>
                    <a:pt x="820" y="333"/>
                  </a:cubicBezTo>
                  <a:cubicBezTo>
                    <a:pt x="644" y="176"/>
                    <a:pt x="566" y="79"/>
                    <a:pt x="332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56"/>
            <p:cNvSpPr/>
            <p:nvPr/>
          </p:nvSpPr>
          <p:spPr>
            <a:xfrm>
              <a:off x="1492769" y="332606"/>
              <a:ext cx="37583" cy="32742"/>
            </a:xfrm>
            <a:custGeom>
              <a:avLst/>
              <a:gdLst/>
              <a:ahLst/>
              <a:cxnLst/>
              <a:rect l="l" t="t" r="r" b="b"/>
              <a:pathLst>
                <a:path w="1211" h="1055" extrusionOk="0">
                  <a:moveTo>
                    <a:pt x="235" y="1"/>
                  </a:moveTo>
                  <a:cubicBezTo>
                    <a:pt x="157" y="1"/>
                    <a:pt x="1" y="176"/>
                    <a:pt x="79" y="333"/>
                  </a:cubicBezTo>
                  <a:cubicBezTo>
                    <a:pt x="157" y="489"/>
                    <a:pt x="235" y="664"/>
                    <a:pt x="410" y="742"/>
                  </a:cubicBezTo>
                  <a:cubicBezTo>
                    <a:pt x="488" y="898"/>
                    <a:pt x="645" y="1055"/>
                    <a:pt x="801" y="1055"/>
                  </a:cubicBezTo>
                  <a:lnTo>
                    <a:pt x="898" y="1055"/>
                  </a:lnTo>
                  <a:cubicBezTo>
                    <a:pt x="1132" y="1055"/>
                    <a:pt x="1210" y="820"/>
                    <a:pt x="1054" y="664"/>
                  </a:cubicBezTo>
                  <a:cubicBezTo>
                    <a:pt x="976" y="567"/>
                    <a:pt x="801" y="411"/>
                    <a:pt x="723" y="333"/>
                  </a:cubicBezTo>
                  <a:cubicBezTo>
                    <a:pt x="645" y="176"/>
                    <a:pt x="488" y="79"/>
                    <a:pt x="313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56"/>
            <p:cNvSpPr/>
            <p:nvPr/>
          </p:nvSpPr>
          <p:spPr>
            <a:xfrm>
              <a:off x="8476544" y="332606"/>
              <a:ext cx="38204" cy="32742"/>
            </a:xfrm>
            <a:custGeom>
              <a:avLst/>
              <a:gdLst/>
              <a:ahLst/>
              <a:cxnLst/>
              <a:rect l="l" t="t" r="r" b="b"/>
              <a:pathLst>
                <a:path w="1231" h="1055" extrusionOk="0">
                  <a:moveTo>
                    <a:pt x="333" y="1"/>
                  </a:moveTo>
                  <a:cubicBezTo>
                    <a:pt x="157" y="1"/>
                    <a:pt x="1" y="176"/>
                    <a:pt x="79" y="333"/>
                  </a:cubicBezTo>
                  <a:cubicBezTo>
                    <a:pt x="157" y="489"/>
                    <a:pt x="333" y="664"/>
                    <a:pt x="411" y="742"/>
                  </a:cubicBezTo>
                  <a:cubicBezTo>
                    <a:pt x="567" y="898"/>
                    <a:pt x="742" y="1055"/>
                    <a:pt x="899" y="1055"/>
                  </a:cubicBezTo>
                  <a:lnTo>
                    <a:pt x="977" y="1055"/>
                  </a:lnTo>
                  <a:cubicBezTo>
                    <a:pt x="1133" y="1055"/>
                    <a:pt x="1230" y="820"/>
                    <a:pt x="1133" y="664"/>
                  </a:cubicBezTo>
                  <a:cubicBezTo>
                    <a:pt x="977" y="567"/>
                    <a:pt x="899" y="411"/>
                    <a:pt x="820" y="333"/>
                  </a:cubicBezTo>
                  <a:cubicBezTo>
                    <a:pt x="645" y="176"/>
                    <a:pt x="567" y="79"/>
                    <a:pt x="411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77" name="Google Shape;7877;p56"/>
            <p:cNvGrpSpPr/>
            <p:nvPr/>
          </p:nvGrpSpPr>
          <p:grpSpPr>
            <a:xfrm>
              <a:off x="152709" y="-336291"/>
              <a:ext cx="8838582" cy="820317"/>
              <a:chOff x="152709" y="-336291"/>
              <a:chExt cx="8838582" cy="820317"/>
            </a:xfrm>
          </p:grpSpPr>
          <p:sp>
            <p:nvSpPr>
              <p:cNvPr id="7878" name="Google Shape;7878;p56"/>
              <p:cNvSpPr/>
              <p:nvPr/>
            </p:nvSpPr>
            <p:spPr>
              <a:xfrm>
                <a:off x="4488702" y="-13589"/>
                <a:ext cx="34263" cy="28863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30" extrusionOk="0">
                    <a:moveTo>
                      <a:pt x="572" y="0"/>
                    </a:moveTo>
                    <a:cubicBezTo>
                      <a:pt x="290" y="0"/>
                      <a:pt x="50" y="229"/>
                      <a:pt x="50" y="503"/>
                    </a:cubicBezTo>
                    <a:cubicBezTo>
                      <a:pt x="0" y="764"/>
                      <a:pt x="244" y="930"/>
                      <a:pt x="468" y="930"/>
                    </a:cubicBezTo>
                    <a:cubicBezTo>
                      <a:pt x="595" y="930"/>
                      <a:pt x="715" y="876"/>
                      <a:pt x="772" y="756"/>
                    </a:cubicBezTo>
                    <a:cubicBezTo>
                      <a:pt x="1104" y="678"/>
                      <a:pt x="1026" y="112"/>
                      <a:pt x="694" y="15"/>
                    </a:cubicBezTo>
                    <a:cubicBezTo>
                      <a:pt x="653" y="5"/>
                      <a:pt x="612" y="0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56"/>
              <p:cNvSpPr/>
              <p:nvPr/>
            </p:nvSpPr>
            <p:spPr>
              <a:xfrm>
                <a:off x="4722147" y="-48255"/>
                <a:ext cx="3274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20" extrusionOk="0">
                    <a:moveTo>
                      <a:pt x="567" y="0"/>
                    </a:moveTo>
                    <a:cubicBezTo>
                      <a:pt x="1" y="0"/>
                      <a:pt x="1" y="820"/>
                      <a:pt x="567" y="820"/>
                    </a:cubicBezTo>
                    <a:cubicBezTo>
                      <a:pt x="1055" y="820"/>
                      <a:pt x="1055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56"/>
              <p:cNvSpPr/>
              <p:nvPr/>
            </p:nvSpPr>
            <p:spPr>
              <a:xfrm>
                <a:off x="4299482" y="-85063"/>
                <a:ext cx="23059" cy="257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830" extrusionOk="0">
                    <a:moveTo>
                      <a:pt x="371" y="1"/>
                    </a:moveTo>
                    <a:cubicBezTo>
                      <a:pt x="206" y="1"/>
                      <a:pt x="40" y="123"/>
                      <a:pt x="40" y="367"/>
                    </a:cubicBezTo>
                    <a:lnTo>
                      <a:pt x="40" y="464"/>
                    </a:lnTo>
                    <a:cubicBezTo>
                      <a:pt x="1" y="708"/>
                      <a:pt x="186" y="830"/>
                      <a:pt x="371" y="830"/>
                    </a:cubicBezTo>
                    <a:cubicBezTo>
                      <a:pt x="557" y="830"/>
                      <a:pt x="742" y="708"/>
                      <a:pt x="703" y="464"/>
                    </a:cubicBezTo>
                    <a:lnTo>
                      <a:pt x="703" y="367"/>
                    </a:lnTo>
                    <a:cubicBezTo>
                      <a:pt x="703" y="123"/>
                      <a:pt x="537" y="1"/>
                      <a:pt x="3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56"/>
              <p:cNvSpPr/>
              <p:nvPr/>
            </p:nvSpPr>
            <p:spPr>
              <a:xfrm>
                <a:off x="6322033" y="-13154"/>
                <a:ext cx="3271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821" extrusionOk="0">
                    <a:moveTo>
                      <a:pt x="410" y="1"/>
                    </a:moveTo>
                    <a:cubicBezTo>
                      <a:pt x="156" y="1"/>
                      <a:pt x="0" y="176"/>
                      <a:pt x="0" y="410"/>
                    </a:cubicBezTo>
                    <a:cubicBezTo>
                      <a:pt x="0" y="664"/>
                      <a:pt x="156" y="820"/>
                      <a:pt x="410" y="820"/>
                    </a:cubicBezTo>
                    <a:lnTo>
                      <a:pt x="644" y="820"/>
                    </a:lnTo>
                    <a:cubicBezTo>
                      <a:pt x="1054" y="742"/>
                      <a:pt x="1054" y="98"/>
                      <a:pt x="6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56"/>
              <p:cNvSpPr/>
              <p:nvPr/>
            </p:nvSpPr>
            <p:spPr>
              <a:xfrm>
                <a:off x="6528508" y="-73704"/>
                <a:ext cx="35752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21" extrusionOk="0">
                    <a:moveTo>
                      <a:pt x="586" y="1"/>
                    </a:moveTo>
                    <a:cubicBezTo>
                      <a:pt x="1" y="1"/>
                      <a:pt x="1" y="820"/>
                      <a:pt x="586" y="820"/>
                    </a:cubicBezTo>
                    <a:cubicBezTo>
                      <a:pt x="1152" y="820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56"/>
              <p:cNvSpPr/>
              <p:nvPr/>
            </p:nvSpPr>
            <p:spPr>
              <a:xfrm>
                <a:off x="6578071" y="-215689"/>
                <a:ext cx="26163" cy="3112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03" extrusionOk="0">
                    <a:moveTo>
                      <a:pt x="458" y="0"/>
                    </a:moveTo>
                    <a:cubicBezTo>
                      <a:pt x="400" y="0"/>
                      <a:pt x="339" y="10"/>
                      <a:pt x="277" y="29"/>
                    </a:cubicBezTo>
                    <a:cubicBezTo>
                      <a:pt x="121" y="107"/>
                      <a:pt x="43" y="439"/>
                      <a:pt x="43" y="595"/>
                    </a:cubicBezTo>
                    <a:cubicBezTo>
                      <a:pt x="0" y="858"/>
                      <a:pt x="214" y="1002"/>
                      <a:pt x="432" y="1002"/>
                    </a:cubicBezTo>
                    <a:cubicBezTo>
                      <a:pt x="618" y="1002"/>
                      <a:pt x="807" y="898"/>
                      <a:pt x="843" y="673"/>
                    </a:cubicBezTo>
                    <a:lnTo>
                      <a:pt x="843" y="283"/>
                    </a:lnTo>
                    <a:cubicBezTo>
                      <a:pt x="784" y="92"/>
                      <a:pt x="636" y="0"/>
                      <a:pt x="4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56"/>
              <p:cNvSpPr/>
              <p:nvPr/>
            </p:nvSpPr>
            <p:spPr>
              <a:xfrm>
                <a:off x="5990175" y="-194802"/>
                <a:ext cx="11545" cy="1334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430" extrusionOk="0">
                    <a:moveTo>
                      <a:pt x="118" y="0"/>
                    </a:moveTo>
                    <a:lnTo>
                      <a:pt x="118" y="98"/>
                    </a:lnTo>
                    <a:cubicBezTo>
                      <a:pt x="40" y="98"/>
                      <a:pt x="40" y="176"/>
                      <a:pt x="40" y="176"/>
                    </a:cubicBezTo>
                    <a:lnTo>
                      <a:pt x="40" y="254"/>
                    </a:lnTo>
                    <a:cubicBezTo>
                      <a:pt x="1" y="371"/>
                      <a:pt x="84" y="429"/>
                      <a:pt x="176" y="429"/>
                    </a:cubicBezTo>
                    <a:cubicBezTo>
                      <a:pt x="269" y="429"/>
                      <a:pt x="371" y="371"/>
                      <a:pt x="371" y="254"/>
                    </a:cubicBezTo>
                    <a:lnTo>
                      <a:pt x="371" y="176"/>
                    </a:lnTo>
                    <a:cubicBezTo>
                      <a:pt x="371" y="176"/>
                      <a:pt x="371" y="98"/>
                      <a:pt x="274" y="98"/>
                    </a:cubicBez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56"/>
              <p:cNvSpPr/>
              <p:nvPr/>
            </p:nvSpPr>
            <p:spPr>
              <a:xfrm>
                <a:off x="3960393" y="-179657"/>
                <a:ext cx="3513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0"/>
                    </a:moveTo>
                    <a:cubicBezTo>
                      <a:pt x="0" y="0"/>
                      <a:pt x="0" y="820"/>
                      <a:pt x="566" y="820"/>
                    </a:cubicBezTo>
                    <a:cubicBezTo>
                      <a:pt x="1132" y="820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56"/>
              <p:cNvSpPr/>
              <p:nvPr/>
            </p:nvSpPr>
            <p:spPr>
              <a:xfrm>
                <a:off x="2817095" y="-139095"/>
                <a:ext cx="30321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489" y="0"/>
                    </a:moveTo>
                    <a:cubicBezTo>
                      <a:pt x="1" y="0"/>
                      <a:pt x="1" y="820"/>
                      <a:pt x="489" y="820"/>
                    </a:cubicBezTo>
                    <a:cubicBezTo>
                      <a:pt x="976" y="82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56"/>
              <p:cNvSpPr/>
              <p:nvPr/>
            </p:nvSpPr>
            <p:spPr>
              <a:xfrm>
                <a:off x="2923079" y="-53128"/>
                <a:ext cx="30321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01" extrusionOk="0">
                    <a:moveTo>
                      <a:pt x="410" y="1"/>
                    </a:moveTo>
                    <a:cubicBezTo>
                      <a:pt x="176" y="1"/>
                      <a:pt x="0" y="235"/>
                      <a:pt x="0" y="411"/>
                    </a:cubicBezTo>
                    <a:cubicBezTo>
                      <a:pt x="0" y="567"/>
                      <a:pt x="176" y="801"/>
                      <a:pt x="410" y="801"/>
                    </a:cubicBezTo>
                    <a:lnTo>
                      <a:pt x="488" y="801"/>
                    </a:lnTo>
                    <a:cubicBezTo>
                      <a:pt x="976" y="723"/>
                      <a:pt x="976" y="79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56"/>
              <p:cNvSpPr/>
              <p:nvPr/>
            </p:nvSpPr>
            <p:spPr>
              <a:xfrm>
                <a:off x="2996353" y="-160912"/>
                <a:ext cx="15176" cy="1564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4" extrusionOk="0">
                    <a:moveTo>
                      <a:pt x="244" y="1"/>
                    </a:moveTo>
                    <a:cubicBezTo>
                      <a:pt x="181" y="1"/>
                      <a:pt x="117" y="20"/>
                      <a:pt x="78" y="59"/>
                    </a:cubicBezTo>
                    <a:cubicBezTo>
                      <a:pt x="0" y="137"/>
                      <a:pt x="0" y="294"/>
                      <a:pt x="0" y="372"/>
                    </a:cubicBezTo>
                    <a:lnTo>
                      <a:pt x="78" y="372"/>
                    </a:lnTo>
                    <a:cubicBezTo>
                      <a:pt x="78" y="459"/>
                      <a:pt x="142" y="503"/>
                      <a:pt x="215" y="503"/>
                    </a:cubicBezTo>
                    <a:cubicBezTo>
                      <a:pt x="288" y="503"/>
                      <a:pt x="371" y="459"/>
                      <a:pt x="410" y="372"/>
                    </a:cubicBezTo>
                    <a:cubicBezTo>
                      <a:pt x="488" y="294"/>
                      <a:pt x="488" y="137"/>
                      <a:pt x="410" y="59"/>
                    </a:cubicBezTo>
                    <a:cubicBezTo>
                      <a:pt x="371" y="20"/>
                      <a:pt x="308" y="1"/>
                      <a:pt x="2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56"/>
              <p:cNvSpPr/>
              <p:nvPr/>
            </p:nvSpPr>
            <p:spPr>
              <a:xfrm>
                <a:off x="7840730" y="-173388"/>
                <a:ext cx="30321" cy="29483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0" extrusionOk="0">
                    <a:moveTo>
                      <a:pt x="512" y="0"/>
                    </a:moveTo>
                    <a:cubicBezTo>
                      <a:pt x="435" y="0"/>
                      <a:pt x="351" y="19"/>
                      <a:pt x="254" y="52"/>
                    </a:cubicBezTo>
                    <a:cubicBezTo>
                      <a:pt x="79" y="130"/>
                      <a:pt x="1" y="286"/>
                      <a:pt x="1" y="539"/>
                    </a:cubicBezTo>
                    <a:cubicBezTo>
                      <a:pt x="1" y="774"/>
                      <a:pt x="254" y="949"/>
                      <a:pt x="488" y="949"/>
                    </a:cubicBezTo>
                    <a:cubicBezTo>
                      <a:pt x="644" y="949"/>
                      <a:pt x="820" y="696"/>
                      <a:pt x="820" y="539"/>
                    </a:cubicBezTo>
                    <a:cubicBezTo>
                      <a:pt x="898" y="461"/>
                      <a:pt x="976" y="208"/>
                      <a:pt x="820" y="130"/>
                    </a:cubicBezTo>
                    <a:cubicBezTo>
                      <a:pt x="717" y="38"/>
                      <a:pt x="621" y="0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56"/>
              <p:cNvSpPr/>
              <p:nvPr/>
            </p:nvSpPr>
            <p:spPr>
              <a:xfrm>
                <a:off x="7838310" y="-7692"/>
                <a:ext cx="3758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801" extrusionOk="0">
                    <a:moveTo>
                      <a:pt x="488" y="0"/>
                    </a:moveTo>
                    <a:cubicBezTo>
                      <a:pt x="1" y="0"/>
                      <a:pt x="1" y="800"/>
                      <a:pt x="488" y="800"/>
                    </a:cubicBezTo>
                    <a:cubicBezTo>
                      <a:pt x="722" y="800"/>
                      <a:pt x="898" y="722"/>
                      <a:pt x="1054" y="644"/>
                    </a:cubicBezTo>
                    <a:cubicBezTo>
                      <a:pt x="1210" y="488"/>
                      <a:pt x="1210" y="313"/>
                      <a:pt x="1054" y="156"/>
                    </a:cubicBezTo>
                    <a:cubicBezTo>
                      <a:pt x="898" y="78"/>
                      <a:pt x="72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56"/>
              <p:cNvSpPr/>
              <p:nvPr/>
            </p:nvSpPr>
            <p:spPr>
              <a:xfrm>
                <a:off x="1134284" y="-106415"/>
                <a:ext cx="23059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5" extrusionOk="0">
                    <a:moveTo>
                      <a:pt x="332" y="1"/>
                    </a:moveTo>
                    <a:cubicBezTo>
                      <a:pt x="1" y="1"/>
                      <a:pt x="1" y="664"/>
                      <a:pt x="332" y="664"/>
                    </a:cubicBezTo>
                    <a:cubicBezTo>
                      <a:pt x="742" y="664"/>
                      <a:pt x="742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56"/>
              <p:cNvSpPr/>
              <p:nvPr/>
            </p:nvSpPr>
            <p:spPr>
              <a:xfrm>
                <a:off x="1240269" y="-60979"/>
                <a:ext cx="30290" cy="3029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976" extrusionOk="0">
                    <a:moveTo>
                      <a:pt x="332" y="0"/>
                    </a:moveTo>
                    <a:cubicBezTo>
                      <a:pt x="78" y="78"/>
                      <a:pt x="0" y="254"/>
                      <a:pt x="0" y="566"/>
                    </a:cubicBezTo>
                    <a:cubicBezTo>
                      <a:pt x="0" y="820"/>
                      <a:pt x="254" y="976"/>
                      <a:pt x="488" y="976"/>
                    </a:cubicBezTo>
                    <a:cubicBezTo>
                      <a:pt x="566" y="976"/>
                      <a:pt x="644" y="976"/>
                      <a:pt x="742" y="898"/>
                    </a:cubicBezTo>
                    <a:cubicBezTo>
                      <a:pt x="898" y="898"/>
                      <a:pt x="976" y="742"/>
                      <a:pt x="976" y="566"/>
                    </a:cubicBezTo>
                    <a:cubicBezTo>
                      <a:pt x="976" y="488"/>
                      <a:pt x="898" y="410"/>
                      <a:pt x="820" y="332"/>
                    </a:cubicBezTo>
                    <a:cubicBezTo>
                      <a:pt x="742" y="78"/>
                      <a:pt x="566" y="0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56"/>
              <p:cNvSpPr/>
              <p:nvPr/>
            </p:nvSpPr>
            <p:spPr>
              <a:xfrm>
                <a:off x="1339643" y="-188751"/>
                <a:ext cx="26597" cy="3916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262" extrusionOk="0">
                    <a:moveTo>
                      <a:pt x="457" y="0"/>
                    </a:moveTo>
                    <a:cubicBezTo>
                      <a:pt x="393" y="0"/>
                      <a:pt x="330" y="20"/>
                      <a:pt x="291" y="59"/>
                    </a:cubicBezTo>
                    <a:cubicBezTo>
                      <a:pt x="135" y="137"/>
                      <a:pt x="57" y="293"/>
                      <a:pt x="57" y="547"/>
                    </a:cubicBezTo>
                    <a:cubicBezTo>
                      <a:pt x="135" y="625"/>
                      <a:pt x="57" y="781"/>
                      <a:pt x="57" y="956"/>
                    </a:cubicBezTo>
                    <a:cubicBezTo>
                      <a:pt x="1" y="1124"/>
                      <a:pt x="105" y="1262"/>
                      <a:pt x="226" y="1262"/>
                    </a:cubicBezTo>
                    <a:cubicBezTo>
                      <a:pt x="274" y="1262"/>
                      <a:pt x="325" y="1240"/>
                      <a:pt x="369" y="1191"/>
                    </a:cubicBezTo>
                    <a:cubicBezTo>
                      <a:pt x="544" y="1034"/>
                      <a:pt x="623" y="781"/>
                      <a:pt x="779" y="625"/>
                    </a:cubicBezTo>
                    <a:cubicBezTo>
                      <a:pt x="857" y="391"/>
                      <a:pt x="779" y="215"/>
                      <a:pt x="623" y="59"/>
                    </a:cubicBezTo>
                    <a:cubicBezTo>
                      <a:pt x="583" y="20"/>
                      <a:pt x="520" y="0"/>
                      <a:pt x="4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56"/>
              <p:cNvSpPr/>
              <p:nvPr/>
            </p:nvSpPr>
            <p:spPr>
              <a:xfrm>
                <a:off x="3074468" y="-5272"/>
                <a:ext cx="146578" cy="141116"/>
              </a:xfrm>
              <a:custGeom>
                <a:avLst/>
                <a:gdLst/>
                <a:ahLst/>
                <a:cxnLst/>
                <a:rect l="l" t="t" r="r" b="b"/>
                <a:pathLst>
                  <a:path w="4723" h="4547" extrusionOk="0">
                    <a:moveTo>
                      <a:pt x="1874" y="0"/>
                    </a:moveTo>
                    <a:lnTo>
                      <a:pt x="1639" y="1698"/>
                    </a:lnTo>
                    <a:lnTo>
                      <a:pt x="0" y="1795"/>
                    </a:lnTo>
                    <a:lnTo>
                      <a:pt x="1230" y="2595"/>
                    </a:lnTo>
                    <a:lnTo>
                      <a:pt x="820" y="4547"/>
                    </a:lnTo>
                    <a:lnTo>
                      <a:pt x="2693" y="3259"/>
                    </a:lnTo>
                    <a:lnTo>
                      <a:pt x="4156" y="4059"/>
                    </a:lnTo>
                    <a:lnTo>
                      <a:pt x="3747" y="2361"/>
                    </a:lnTo>
                    <a:lnTo>
                      <a:pt x="4722" y="898"/>
                    </a:lnTo>
                    <a:lnTo>
                      <a:pt x="2771" y="1386"/>
                    </a:lnTo>
                    <a:lnTo>
                      <a:pt x="1874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56"/>
              <p:cNvSpPr/>
              <p:nvPr/>
            </p:nvSpPr>
            <p:spPr>
              <a:xfrm>
                <a:off x="5779448" y="-13154"/>
                <a:ext cx="143537" cy="146578"/>
              </a:xfrm>
              <a:custGeom>
                <a:avLst/>
                <a:gdLst/>
                <a:ahLst/>
                <a:cxnLst/>
                <a:rect l="l" t="t" r="r" b="b"/>
                <a:pathLst>
                  <a:path w="4625" h="4723" extrusionOk="0">
                    <a:moveTo>
                      <a:pt x="1210" y="1"/>
                    </a:moveTo>
                    <a:lnTo>
                      <a:pt x="1542" y="1640"/>
                    </a:lnTo>
                    <a:lnTo>
                      <a:pt x="1" y="2284"/>
                    </a:lnTo>
                    <a:lnTo>
                      <a:pt x="1386" y="2693"/>
                    </a:lnTo>
                    <a:lnTo>
                      <a:pt x="1620" y="4723"/>
                    </a:lnTo>
                    <a:lnTo>
                      <a:pt x="3005" y="2849"/>
                    </a:lnTo>
                    <a:lnTo>
                      <a:pt x="4625" y="3259"/>
                    </a:lnTo>
                    <a:lnTo>
                      <a:pt x="3747" y="1718"/>
                    </a:lnTo>
                    <a:lnTo>
                      <a:pt x="4235" y="1"/>
                    </a:lnTo>
                    <a:lnTo>
                      <a:pt x="2518" y="1074"/>
                    </a:lnTo>
                    <a:lnTo>
                      <a:pt x="1210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56"/>
              <p:cNvSpPr/>
              <p:nvPr/>
            </p:nvSpPr>
            <p:spPr>
              <a:xfrm>
                <a:off x="3288827" y="-116098"/>
                <a:ext cx="124171" cy="118119"/>
              </a:xfrm>
              <a:custGeom>
                <a:avLst/>
                <a:gdLst/>
                <a:ahLst/>
                <a:cxnLst/>
                <a:rect l="l" t="t" r="r" b="b"/>
                <a:pathLst>
                  <a:path w="4001" h="3806" extrusionOk="0">
                    <a:moveTo>
                      <a:pt x="1718" y="1"/>
                    </a:moveTo>
                    <a:lnTo>
                      <a:pt x="1386" y="1054"/>
                    </a:lnTo>
                    <a:lnTo>
                      <a:pt x="1" y="1464"/>
                    </a:lnTo>
                    <a:lnTo>
                      <a:pt x="898" y="2264"/>
                    </a:lnTo>
                    <a:lnTo>
                      <a:pt x="898" y="3806"/>
                    </a:lnTo>
                    <a:lnTo>
                      <a:pt x="2283" y="2752"/>
                    </a:lnTo>
                    <a:lnTo>
                      <a:pt x="3669" y="3571"/>
                    </a:lnTo>
                    <a:lnTo>
                      <a:pt x="3181" y="1854"/>
                    </a:lnTo>
                    <a:lnTo>
                      <a:pt x="4000" y="879"/>
                    </a:lnTo>
                    <a:lnTo>
                      <a:pt x="2440" y="879"/>
                    </a:lnTo>
                    <a:lnTo>
                      <a:pt x="171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56"/>
              <p:cNvSpPr/>
              <p:nvPr/>
            </p:nvSpPr>
            <p:spPr>
              <a:xfrm>
                <a:off x="2680851" y="107975"/>
                <a:ext cx="83608" cy="81157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15" extrusionOk="0">
                    <a:moveTo>
                      <a:pt x="1152" y="0"/>
                    </a:moveTo>
                    <a:lnTo>
                      <a:pt x="898" y="741"/>
                    </a:lnTo>
                    <a:lnTo>
                      <a:pt x="1" y="976"/>
                    </a:lnTo>
                    <a:lnTo>
                      <a:pt x="567" y="1561"/>
                    </a:lnTo>
                    <a:lnTo>
                      <a:pt x="567" y="2615"/>
                    </a:lnTo>
                    <a:lnTo>
                      <a:pt x="1464" y="1873"/>
                    </a:lnTo>
                    <a:lnTo>
                      <a:pt x="2440" y="2439"/>
                    </a:lnTo>
                    <a:lnTo>
                      <a:pt x="2128" y="1307"/>
                    </a:lnTo>
                    <a:lnTo>
                      <a:pt x="2693" y="585"/>
                    </a:lnTo>
                    <a:lnTo>
                      <a:pt x="1640" y="663"/>
                    </a:lnTo>
                    <a:lnTo>
                      <a:pt x="115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56"/>
              <p:cNvSpPr/>
              <p:nvPr/>
            </p:nvSpPr>
            <p:spPr>
              <a:xfrm>
                <a:off x="6079804" y="103103"/>
                <a:ext cx="82988" cy="78146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2518" extrusionOk="0">
                    <a:moveTo>
                      <a:pt x="1132" y="1"/>
                    </a:moveTo>
                    <a:lnTo>
                      <a:pt x="898" y="645"/>
                    </a:lnTo>
                    <a:lnTo>
                      <a:pt x="0" y="977"/>
                    </a:lnTo>
                    <a:lnTo>
                      <a:pt x="566" y="1542"/>
                    </a:lnTo>
                    <a:lnTo>
                      <a:pt x="566" y="2518"/>
                    </a:lnTo>
                    <a:lnTo>
                      <a:pt x="1464" y="1874"/>
                    </a:lnTo>
                    <a:lnTo>
                      <a:pt x="2439" y="2362"/>
                    </a:lnTo>
                    <a:lnTo>
                      <a:pt x="2108" y="1308"/>
                    </a:lnTo>
                    <a:lnTo>
                      <a:pt x="2673" y="567"/>
                    </a:lnTo>
                    <a:lnTo>
                      <a:pt x="2673" y="567"/>
                    </a:lnTo>
                    <a:lnTo>
                      <a:pt x="1620" y="645"/>
                    </a:lnTo>
                    <a:lnTo>
                      <a:pt x="1132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56"/>
              <p:cNvSpPr/>
              <p:nvPr/>
            </p:nvSpPr>
            <p:spPr>
              <a:xfrm>
                <a:off x="4459964" y="241798"/>
                <a:ext cx="55118" cy="50897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640" extrusionOk="0">
                    <a:moveTo>
                      <a:pt x="800" y="0"/>
                    </a:moveTo>
                    <a:lnTo>
                      <a:pt x="644" y="410"/>
                    </a:lnTo>
                    <a:lnTo>
                      <a:pt x="0" y="664"/>
                    </a:lnTo>
                    <a:lnTo>
                      <a:pt x="410" y="976"/>
                    </a:lnTo>
                    <a:lnTo>
                      <a:pt x="410" y="1639"/>
                    </a:lnTo>
                    <a:lnTo>
                      <a:pt x="976" y="1229"/>
                    </a:lnTo>
                    <a:lnTo>
                      <a:pt x="1620" y="1542"/>
                    </a:lnTo>
                    <a:lnTo>
                      <a:pt x="1464" y="820"/>
                    </a:lnTo>
                    <a:lnTo>
                      <a:pt x="1776" y="332"/>
                    </a:lnTo>
                    <a:lnTo>
                      <a:pt x="1132" y="410"/>
                    </a:lnTo>
                    <a:lnTo>
                      <a:pt x="800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56"/>
              <p:cNvSpPr/>
              <p:nvPr/>
            </p:nvSpPr>
            <p:spPr>
              <a:xfrm>
                <a:off x="6977833" y="-111256"/>
                <a:ext cx="55739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99" extrusionOk="0">
                    <a:moveTo>
                      <a:pt x="742" y="1"/>
                    </a:moveTo>
                    <a:lnTo>
                      <a:pt x="566" y="489"/>
                    </a:lnTo>
                    <a:lnTo>
                      <a:pt x="0" y="645"/>
                    </a:lnTo>
                    <a:lnTo>
                      <a:pt x="332" y="1054"/>
                    </a:lnTo>
                    <a:lnTo>
                      <a:pt x="332" y="1698"/>
                    </a:lnTo>
                    <a:lnTo>
                      <a:pt x="976" y="1211"/>
                    </a:lnTo>
                    <a:lnTo>
                      <a:pt x="1620" y="1620"/>
                    </a:lnTo>
                    <a:lnTo>
                      <a:pt x="1386" y="898"/>
                    </a:lnTo>
                    <a:lnTo>
                      <a:pt x="1795" y="411"/>
                    </a:lnTo>
                    <a:lnTo>
                      <a:pt x="1054" y="411"/>
                    </a:lnTo>
                    <a:lnTo>
                      <a:pt x="742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56"/>
              <p:cNvSpPr/>
              <p:nvPr/>
            </p:nvSpPr>
            <p:spPr>
              <a:xfrm>
                <a:off x="2421088" y="12294"/>
                <a:ext cx="55739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20" extrusionOk="0">
                    <a:moveTo>
                      <a:pt x="742" y="0"/>
                    </a:moveTo>
                    <a:lnTo>
                      <a:pt x="644" y="410"/>
                    </a:lnTo>
                    <a:lnTo>
                      <a:pt x="0" y="644"/>
                    </a:lnTo>
                    <a:lnTo>
                      <a:pt x="410" y="976"/>
                    </a:lnTo>
                    <a:lnTo>
                      <a:pt x="410" y="1620"/>
                    </a:lnTo>
                    <a:lnTo>
                      <a:pt x="976" y="1229"/>
                    </a:lnTo>
                    <a:lnTo>
                      <a:pt x="1620" y="1542"/>
                    </a:lnTo>
                    <a:lnTo>
                      <a:pt x="1386" y="820"/>
                    </a:lnTo>
                    <a:lnTo>
                      <a:pt x="1795" y="332"/>
                    </a:lnTo>
                    <a:lnTo>
                      <a:pt x="1132" y="41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56"/>
              <p:cNvSpPr/>
              <p:nvPr/>
            </p:nvSpPr>
            <p:spPr>
              <a:xfrm>
                <a:off x="3685454" y="-156660"/>
                <a:ext cx="106016" cy="110857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572" extrusionOk="0">
                    <a:moveTo>
                      <a:pt x="2108" y="0"/>
                    </a:moveTo>
                    <a:lnTo>
                      <a:pt x="1289" y="722"/>
                    </a:lnTo>
                    <a:lnTo>
                      <a:pt x="1" y="722"/>
                    </a:lnTo>
                    <a:lnTo>
                      <a:pt x="489" y="1620"/>
                    </a:lnTo>
                    <a:lnTo>
                      <a:pt x="1" y="3005"/>
                    </a:lnTo>
                    <a:lnTo>
                      <a:pt x="1" y="3005"/>
                    </a:lnTo>
                    <a:lnTo>
                      <a:pt x="1210" y="2596"/>
                    </a:lnTo>
                    <a:lnTo>
                      <a:pt x="1776" y="3571"/>
                    </a:lnTo>
                    <a:lnTo>
                      <a:pt x="2264" y="2186"/>
                    </a:lnTo>
                    <a:lnTo>
                      <a:pt x="3415" y="1796"/>
                    </a:lnTo>
                    <a:lnTo>
                      <a:pt x="2030" y="976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56"/>
              <p:cNvSpPr/>
              <p:nvPr/>
            </p:nvSpPr>
            <p:spPr>
              <a:xfrm>
                <a:off x="6488535" y="98261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186" y="1"/>
                    </a:moveTo>
                    <a:lnTo>
                      <a:pt x="1289" y="801"/>
                    </a:lnTo>
                    <a:lnTo>
                      <a:pt x="1" y="801"/>
                    </a:lnTo>
                    <a:lnTo>
                      <a:pt x="567" y="1620"/>
                    </a:lnTo>
                    <a:lnTo>
                      <a:pt x="1" y="3084"/>
                    </a:lnTo>
                    <a:lnTo>
                      <a:pt x="1211" y="2596"/>
                    </a:lnTo>
                    <a:lnTo>
                      <a:pt x="1874" y="3650"/>
                    </a:lnTo>
                    <a:lnTo>
                      <a:pt x="2264" y="2186"/>
                    </a:lnTo>
                    <a:lnTo>
                      <a:pt x="3415" y="1874"/>
                    </a:lnTo>
                    <a:lnTo>
                      <a:pt x="2030" y="1054"/>
                    </a:lnTo>
                    <a:lnTo>
                      <a:pt x="2186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56"/>
              <p:cNvSpPr/>
              <p:nvPr/>
            </p:nvSpPr>
            <p:spPr>
              <a:xfrm>
                <a:off x="5004938" y="52857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186" y="0"/>
                    </a:moveTo>
                    <a:lnTo>
                      <a:pt x="1289" y="800"/>
                    </a:lnTo>
                    <a:lnTo>
                      <a:pt x="1" y="800"/>
                    </a:lnTo>
                    <a:lnTo>
                      <a:pt x="567" y="1620"/>
                    </a:lnTo>
                    <a:lnTo>
                      <a:pt x="1" y="3083"/>
                    </a:lnTo>
                    <a:lnTo>
                      <a:pt x="1289" y="2596"/>
                    </a:lnTo>
                    <a:lnTo>
                      <a:pt x="1874" y="3649"/>
                    </a:lnTo>
                    <a:lnTo>
                      <a:pt x="2264" y="2186"/>
                    </a:lnTo>
                    <a:lnTo>
                      <a:pt x="3415" y="1874"/>
                    </a:lnTo>
                    <a:lnTo>
                      <a:pt x="2108" y="1054"/>
                    </a:lnTo>
                    <a:lnTo>
                      <a:pt x="2186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56"/>
              <p:cNvSpPr/>
              <p:nvPr/>
            </p:nvSpPr>
            <p:spPr>
              <a:xfrm>
                <a:off x="4318258" y="211508"/>
                <a:ext cx="88450" cy="8360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94" extrusionOk="0">
                    <a:moveTo>
                      <a:pt x="1308" y="1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20" y="1640"/>
                    </a:lnTo>
                    <a:lnTo>
                      <a:pt x="410" y="2693"/>
                    </a:lnTo>
                    <a:lnTo>
                      <a:pt x="1386" y="2030"/>
                    </a:lnTo>
                    <a:lnTo>
                      <a:pt x="2615" y="2518"/>
                    </a:lnTo>
                    <a:lnTo>
                      <a:pt x="2205" y="1640"/>
                    </a:lnTo>
                    <a:lnTo>
                      <a:pt x="2849" y="664"/>
                    </a:lnTo>
                    <a:lnTo>
                      <a:pt x="1796" y="742"/>
                    </a:lnTo>
                    <a:lnTo>
                      <a:pt x="130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56"/>
              <p:cNvSpPr/>
              <p:nvPr/>
            </p:nvSpPr>
            <p:spPr>
              <a:xfrm>
                <a:off x="5216907" y="-126370"/>
                <a:ext cx="90839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2674" extrusionOk="0">
                    <a:moveTo>
                      <a:pt x="1288" y="0"/>
                    </a:moveTo>
                    <a:lnTo>
                      <a:pt x="976" y="898"/>
                    </a:lnTo>
                    <a:lnTo>
                      <a:pt x="0" y="898"/>
                    </a:lnTo>
                    <a:lnTo>
                      <a:pt x="898" y="1620"/>
                    </a:lnTo>
                    <a:lnTo>
                      <a:pt x="488" y="2673"/>
                    </a:lnTo>
                    <a:lnTo>
                      <a:pt x="1463" y="2107"/>
                    </a:lnTo>
                    <a:lnTo>
                      <a:pt x="2673" y="2595"/>
                    </a:lnTo>
                    <a:lnTo>
                      <a:pt x="2673" y="2595"/>
                    </a:lnTo>
                    <a:lnTo>
                      <a:pt x="2263" y="1620"/>
                    </a:lnTo>
                    <a:lnTo>
                      <a:pt x="2927" y="644"/>
                    </a:lnTo>
                    <a:lnTo>
                      <a:pt x="1873" y="820"/>
                    </a:lnTo>
                    <a:lnTo>
                      <a:pt x="128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56"/>
              <p:cNvSpPr/>
              <p:nvPr/>
            </p:nvSpPr>
            <p:spPr>
              <a:xfrm>
                <a:off x="2174019" y="-2851"/>
                <a:ext cx="133854" cy="189996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22" extrusionOk="0">
                    <a:moveTo>
                      <a:pt x="2927" y="0"/>
                    </a:moveTo>
                    <a:cubicBezTo>
                      <a:pt x="2108" y="332"/>
                      <a:pt x="644" y="1464"/>
                      <a:pt x="410" y="2693"/>
                    </a:cubicBezTo>
                    <a:cubicBezTo>
                      <a:pt x="0" y="4234"/>
                      <a:pt x="644" y="6010"/>
                      <a:pt x="976" y="6108"/>
                    </a:cubicBezTo>
                    <a:cubicBezTo>
                      <a:pt x="995" y="6117"/>
                      <a:pt x="1022" y="6122"/>
                      <a:pt x="1054" y="6122"/>
                    </a:cubicBezTo>
                    <a:cubicBezTo>
                      <a:pt x="1546" y="6122"/>
                      <a:pt x="3445" y="5046"/>
                      <a:pt x="3903" y="3747"/>
                    </a:cubicBezTo>
                    <a:cubicBezTo>
                      <a:pt x="4312" y="2771"/>
                      <a:pt x="4312" y="1308"/>
                      <a:pt x="3727" y="566"/>
                    </a:cubicBezTo>
                    <a:cubicBezTo>
                      <a:pt x="3727" y="566"/>
                      <a:pt x="3571" y="410"/>
                      <a:pt x="3239" y="254"/>
                    </a:cubicBezTo>
                    <a:lnTo>
                      <a:pt x="2927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56"/>
              <p:cNvSpPr/>
              <p:nvPr/>
            </p:nvSpPr>
            <p:spPr>
              <a:xfrm>
                <a:off x="2213992" y="5032"/>
                <a:ext cx="70884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830" extrusionOk="0">
                    <a:moveTo>
                      <a:pt x="1151" y="1854"/>
                    </a:moveTo>
                    <a:lnTo>
                      <a:pt x="1229" y="1951"/>
                    </a:lnTo>
                    <a:lnTo>
                      <a:pt x="1229" y="2029"/>
                    </a:lnTo>
                    <a:cubicBezTo>
                      <a:pt x="1162" y="2096"/>
                      <a:pt x="1153" y="2164"/>
                      <a:pt x="1102" y="2181"/>
                    </a:cubicBezTo>
                    <a:lnTo>
                      <a:pt x="1102" y="2181"/>
                    </a:lnTo>
                    <a:cubicBezTo>
                      <a:pt x="1073" y="2103"/>
                      <a:pt x="1073" y="2007"/>
                      <a:pt x="1073" y="1951"/>
                    </a:cubicBezTo>
                    <a:lnTo>
                      <a:pt x="1151" y="1854"/>
                    </a:lnTo>
                    <a:close/>
                    <a:moveTo>
                      <a:pt x="1717" y="0"/>
                    </a:moveTo>
                    <a:cubicBezTo>
                      <a:pt x="1717" y="0"/>
                      <a:pt x="1639" y="156"/>
                      <a:pt x="1464" y="234"/>
                    </a:cubicBezTo>
                    <a:cubicBezTo>
                      <a:pt x="1229" y="390"/>
                      <a:pt x="976" y="644"/>
                      <a:pt x="742" y="976"/>
                    </a:cubicBezTo>
                    <a:cubicBezTo>
                      <a:pt x="585" y="1132"/>
                      <a:pt x="410" y="1288"/>
                      <a:pt x="254" y="1463"/>
                    </a:cubicBezTo>
                    <a:cubicBezTo>
                      <a:pt x="176" y="1541"/>
                      <a:pt x="176" y="1698"/>
                      <a:pt x="98" y="1776"/>
                    </a:cubicBezTo>
                    <a:cubicBezTo>
                      <a:pt x="98" y="1854"/>
                      <a:pt x="0" y="1951"/>
                      <a:pt x="0" y="2029"/>
                    </a:cubicBezTo>
                    <a:lnTo>
                      <a:pt x="0" y="2107"/>
                    </a:lnTo>
                    <a:lnTo>
                      <a:pt x="0" y="2185"/>
                    </a:lnTo>
                    <a:lnTo>
                      <a:pt x="98" y="2263"/>
                    </a:lnTo>
                    <a:cubicBezTo>
                      <a:pt x="176" y="2341"/>
                      <a:pt x="254" y="2517"/>
                      <a:pt x="410" y="2517"/>
                    </a:cubicBezTo>
                    <a:cubicBezTo>
                      <a:pt x="488" y="2595"/>
                      <a:pt x="742" y="2595"/>
                      <a:pt x="820" y="2595"/>
                    </a:cubicBezTo>
                    <a:cubicBezTo>
                      <a:pt x="903" y="2553"/>
                      <a:pt x="993" y="2511"/>
                      <a:pt x="1069" y="2467"/>
                    </a:cubicBezTo>
                    <a:lnTo>
                      <a:pt x="1069" y="2467"/>
                    </a:lnTo>
                    <a:cubicBezTo>
                      <a:pt x="1233" y="2667"/>
                      <a:pt x="1441" y="2829"/>
                      <a:pt x="1717" y="2829"/>
                    </a:cubicBezTo>
                    <a:lnTo>
                      <a:pt x="1873" y="2829"/>
                    </a:lnTo>
                    <a:cubicBezTo>
                      <a:pt x="1951" y="2751"/>
                      <a:pt x="2049" y="2751"/>
                      <a:pt x="2049" y="2673"/>
                    </a:cubicBezTo>
                    <a:cubicBezTo>
                      <a:pt x="2127" y="2595"/>
                      <a:pt x="2205" y="2439"/>
                      <a:pt x="2205" y="2341"/>
                    </a:cubicBezTo>
                    <a:cubicBezTo>
                      <a:pt x="2283" y="2107"/>
                      <a:pt x="2283" y="1854"/>
                      <a:pt x="2283" y="1620"/>
                    </a:cubicBezTo>
                    <a:lnTo>
                      <a:pt x="2283" y="644"/>
                    </a:lnTo>
                    <a:cubicBezTo>
                      <a:pt x="2283" y="390"/>
                      <a:pt x="2205" y="234"/>
                      <a:pt x="2205" y="234"/>
                    </a:cubicBezTo>
                    <a:lnTo>
                      <a:pt x="2127" y="234"/>
                    </a:lnTo>
                    <a:lnTo>
                      <a:pt x="2127" y="644"/>
                    </a:lnTo>
                    <a:lnTo>
                      <a:pt x="2127" y="1620"/>
                    </a:lnTo>
                    <a:cubicBezTo>
                      <a:pt x="2127" y="1854"/>
                      <a:pt x="2127" y="2029"/>
                      <a:pt x="2049" y="2263"/>
                    </a:cubicBezTo>
                    <a:cubicBezTo>
                      <a:pt x="2049" y="2439"/>
                      <a:pt x="2049" y="2517"/>
                      <a:pt x="1951" y="2595"/>
                    </a:cubicBezTo>
                    <a:cubicBezTo>
                      <a:pt x="1951" y="2673"/>
                      <a:pt x="1873" y="2673"/>
                      <a:pt x="1873" y="2751"/>
                    </a:cubicBezTo>
                    <a:lnTo>
                      <a:pt x="1717" y="2751"/>
                    </a:lnTo>
                    <a:cubicBezTo>
                      <a:pt x="1503" y="2685"/>
                      <a:pt x="1303" y="2564"/>
                      <a:pt x="1198" y="2375"/>
                    </a:cubicBezTo>
                    <a:lnTo>
                      <a:pt x="1198" y="2375"/>
                    </a:lnTo>
                    <a:cubicBezTo>
                      <a:pt x="1210" y="2364"/>
                      <a:pt x="1220" y="2353"/>
                      <a:pt x="1229" y="2341"/>
                    </a:cubicBezTo>
                    <a:cubicBezTo>
                      <a:pt x="1307" y="2263"/>
                      <a:pt x="1307" y="2185"/>
                      <a:pt x="1385" y="2107"/>
                    </a:cubicBezTo>
                    <a:cubicBezTo>
                      <a:pt x="1385" y="2107"/>
                      <a:pt x="1464" y="2029"/>
                      <a:pt x="1385" y="1854"/>
                    </a:cubicBezTo>
                    <a:cubicBezTo>
                      <a:pt x="1385" y="1776"/>
                      <a:pt x="1307" y="1776"/>
                      <a:pt x="1307" y="1776"/>
                    </a:cubicBezTo>
                    <a:lnTo>
                      <a:pt x="1151" y="1776"/>
                    </a:lnTo>
                    <a:cubicBezTo>
                      <a:pt x="1137" y="1761"/>
                      <a:pt x="1121" y="1754"/>
                      <a:pt x="1106" y="1754"/>
                    </a:cubicBezTo>
                    <a:cubicBezTo>
                      <a:pt x="1040" y="1754"/>
                      <a:pt x="976" y="1872"/>
                      <a:pt x="976" y="1951"/>
                    </a:cubicBezTo>
                    <a:cubicBezTo>
                      <a:pt x="915" y="2072"/>
                      <a:pt x="949" y="2193"/>
                      <a:pt x="967" y="2278"/>
                    </a:cubicBezTo>
                    <a:lnTo>
                      <a:pt x="967" y="2278"/>
                    </a:lnTo>
                    <a:cubicBezTo>
                      <a:pt x="915" y="2327"/>
                      <a:pt x="867" y="2380"/>
                      <a:pt x="820" y="2439"/>
                    </a:cubicBezTo>
                    <a:cubicBezTo>
                      <a:pt x="780" y="2452"/>
                      <a:pt x="740" y="2458"/>
                      <a:pt x="700" y="2458"/>
                    </a:cubicBezTo>
                    <a:cubicBezTo>
                      <a:pt x="505" y="2458"/>
                      <a:pt x="319" y="2315"/>
                      <a:pt x="254" y="2185"/>
                    </a:cubicBezTo>
                    <a:lnTo>
                      <a:pt x="176" y="2107"/>
                    </a:lnTo>
                    <a:lnTo>
                      <a:pt x="176" y="2029"/>
                    </a:lnTo>
                    <a:cubicBezTo>
                      <a:pt x="176" y="2029"/>
                      <a:pt x="254" y="1951"/>
                      <a:pt x="254" y="1854"/>
                    </a:cubicBezTo>
                    <a:cubicBezTo>
                      <a:pt x="332" y="1776"/>
                      <a:pt x="332" y="1698"/>
                      <a:pt x="410" y="1620"/>
                    </a:cubicBezTo>
                    <a:cubicBezTo>
                      <a:pt x="585" y="1366"/>
                      <a:pt x="742" y="1210"/>
                      <a:pt x="898" y="1132"/>
                    </a:cubicBezTo>
                    <a:cubicBezTo>
                      <a:pt x="1151" y="800"/>
                      <a:pt x="1385" y="566"/>
                      <a:pt x="1561" y="390"/>
                    </a:cubicBezTo>
                    <a:cubicBezTo>
                      <a:pt x="1717" y="234"/>
                      <a:pt x="1795" y="78"/>
                      <a:pt x="1795" y="78"/>
                    </a:cubicBezTo>
                    <a:lnTo>
                      <a:pt x="17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56"/>
              <p:cNvSpPr/>
              <p:nvPr/>
            </p:nvSpPr>
            <p:spPr>
              <a:xfrm>
                <a:off x="2191584" y="110986"/>
                <a:ext cx="20018" cy="40004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289" extrusionOk="0">
                    <a:moveTo>
                      <a:pt x="234" y="1"/>
                    </a:moveTo>
                    <a:cubicBezTo>
                      <a:pt x="156" y="1"/>
                      <a:pt x="78" y="1"/>
                      <a:pt x="0" y="157"/>
                    </a:cubicBezTo>
                    <a:cubicBezTo>
                      <a:pt x="0" y="313"/>
                      <a:pt x="0" y="488"/>
                      <a:pt x="78" y="644"/>
                    </a:cubicBezTo>
                    <a:cubicBezTo>
                      <a:pt x="78" y="879"/>
                      <a:pt x="156" y="1054"/>
                      <a:pt x="234" y="1210"/>
                    </a:cubicBezTo>
                    <a:cubicBezTo>
                      <a:pt x="332" y="1210"/>
                      <a:pt x="410" y="1288"/>
                      <a:pt x="410" y="1288"/>
                    </a:cubicBezTo>
                    <a:cubicBezTo>
                      <a:pt x="566" y="1288"/>
                      <a:pt x="644" y="1132"/>
                      <a:pt x="644" y="976"/>
                    </a:cubicBezTo>
                    <a:cubicBezTo>
                      <a:pt x="644" y="801"/>
                      <a:pt x="644" y="723"/>
                      <a:pt x="566" y="566"/>
                    </a:cubicBezTo>
                    <a:cubicBezTo>
                      <a:pt x="566" y="313"/>
                      <a:pt x="566" y="157"/>
                      <a:pt x="410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56"/>
              <p:cNvSpPr/>
              <p:nvPr/>
            </p:nvSpPr>
            <p:spPr>
              <a:xfrm>
                <a:off x="2204278" y="158841"/>
                <a:ext cx="974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35" extrusionOk="0">
                    <a:moveTo>
                      <a:pt x="157" y="0"/>
                    </a:moveTo>
                    <a:cubicBezTo>
                      <a:pt x="79" y="0"/>
                      <a:pt x="1" y="156"/>
                      <a:pt x="79" y="234"/>
                    </a:cubicBezTo>
                    <a:lnTo>
                      <a:pt x="157" y="234"/>
                    </a:lnTo>
                    <a:cubicBezTo>
                      <a:pt x="313" y="234"/>
                      <a:pt x="313" y="78"/>
                      <a:pt x="235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56"/>
              <p:cNvSpPr/>
              <p:nvPr/>
            </p:nvSpPr>
            <p:spPr>
              <a:xfrm>
                <a:off x="2264858" y="17136"/>
                <a:ext cx="35132" cy="98722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181" extrusionOk="0">
                    <a:moveTo>
                      <a:pt x="410" y="0"/>
                    </a:moveTo>
                    <a:cubicBezTo>
                      <a:pt x="312" y="0"/>
                      <a:pt x="234" y="0"/>
                      <a:pt x="156" y="98"/>
                    </a:cubicBezTo>
                    <a:cubicBezTo>
                      <a:pt x="78" y="98"/>
                      <a:pt x="78" y="176"/>
                      <a:pt x="78" y="176"/>
                    </a:cubicBezTo>
                    <a:cubicBezTo>
                      <a:pt x="0" y="332"/>
                      <a:pt x="0" y="586"/>
                      <a:pt x="156" y="664"/>
                    </a:cubicBezTo>
                    <a:cubicBezTo>
                      <a:pt x="312" y="898"/>
                      <a:pt x="234" y="1386"/>
                      <a:pt x="312" y="1639"/>
                    </a:cubicBezTo>
                    <a:lnTo>
                      <a:pt x="312" y="2205"/>
                    </a:lnTo>
                    <a:cubicBezTo>
                      <a:pt x="410" y="2127"/>
                      <a:pt x="410" y="2049"/>
                      <a:pt x="410" y="1873"/>
                    </a:cubicBezTo>
                    <a:cubicBezTo>
                      <a:pt x="488" y="1639"/>
                      <a:pt x="488" y="1464"/>
                      <a:pt x="488" y="1230"/>
                    </a:cubicBezTo>
                    <a:lnTo>
                      <a:pt x="488" y="254"/>
                    </a:lnTo>
                    <a:lnTo>
                      <a:pt x="488" y="0"/>
                    </a:lnTo>
                    <a:close/>
                    <a:moveTo>
                      <a:pt x="644" y="0"/>
                    </a:moveTo>
                    <a:lnTo>
                      <a:pt x="644" y="254"/>
                    </a:lnTo>
                    <a:lnTo>
                      <a:pt x="644" y="1230"/>
                    </a:lnTo>
                    <a:cubicBezTo>
                      <a:pt x="644" y="1464"/>
                      <a:pt x="644" y="1717"/>
                      <a:pt x="566" y="1951"/>
                    </a:cubicBezTo>
                    <a:cubicBezTo>
                      <a:pt x="566" y="2049"/>
                      <a:pt x="488" y="2205"/>
                      <a:pt x="410" y="2283"/>
                    </a:cubicBezTo>
                    <a:lnTo>
                      <a:pt x="312" y="2361"/>
                    </a:lnTo>
                    <a:cubicBezTo>
                      <a:pt x="312" y="2615"/>
                      <a:pt x="234" y="2771"/>
                      <a:pt x="234" y="2927"/>
                    </a:cubicBezTo>
                    <a:cubicBezTo>
                      <a:pt x="234" y="3025"/>
                      <a:pt x="410" y="3181"/>
                      <a:pt x="488" y="3181"/>
                    </a:cubicBezTo>
                    <a:cubicBezTo>
                      <a:pt x="566" y="3181"/>
                      <a:pt x="566" y="3181"/>
                      <a:pt x="644" y="3103"/>
                    </a:cubicBezTo>
                    <a:cubicBezTo>
                      <a:pt x="1132" y="2849"/>
                      <a:pt x="1132" y="2127"/>
                      <a:pt x="1132" y="1561"/>
                    </a:cubicBezTo>
                    <a:cubicBezTo>
                      <a:pt x="1132" y="1073"/>
                      <a:pt x="1054" y="488"/>
                      <a:pt x="722" y="98"/>
                    </a:cubicBezTo>
                    <a:cubicBezTo>
                      <a:pt x="722" y="98"/>
                      <a:pt x="644" y="98"/>
                      <a:pt x="64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56"/>
              <p:cNvSpPr/>
              <p:nvPr/>
            </p:nvSpPr>
            <p:spPr>
              <a:xfrm>
                <a:off x="2274541" y="17136"/>
                <a:ext cx="1033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362" extrusionOk="0">
                    <a:moveTo>
                      <a:pt x="176" y="0"/>
                    </a:moveTo>
                    <a:lnTo>
                      <a:pt x="176" y="254"/>
                    </a:lnTo>
                    <a:lnTo>
                      <a:pt x="176" y="1230"/>
                    </a:lnTo>
                    <a:cubicBezTo>
                      <a:pt x="176" y="1464"/>
                      <a:pt x="176" y="1639"/>
                      <a:pt x="98" y="1873"/>
                    </a:cubicBezTo>
                    <a:cubicBezTo>
                      <a:pt x="98" y="2049"/>
                      <a:pt x="98" y="2127"/>
                      <a:pt x="0" y="2205"/>
                    </a:cubicBezTo>
                    <a:lnTo>
                      <a:pt x="0" y="2361"/>
                    </a:lnTo>
                    <a:lnTo>
                      <a:pt x="98" y="2283"/>
                    </a:lnTo>
                    <a:cubicBezTo>
                      <a:pt x="176" y="2205"/>
                      <a:pt x="254" y="2049"/>
                      <a:pt x="254" y="1951"/>
                    </a:cubicBezTo>
                    <a:cubicBezTo>
                      <a:pt x="332" y="1717"/>
                      <a:pt x="332" y="1464"/>
                      <a:pt x="332" y="1230"/>
                    </a:cubicBezTo>
                    <a:lnTo>
                      <a:pt x="332" y="254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56"/>
              <p:cNvSpPr/>
              <p:nvPr/>
            </p:nvSpPr>
            <p:spPr>
              <a:xfrm>
                <a:off x="2461651" y="105554"/>
                <a:ext cx="123550" cy="194496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267" extrusionOk="0">
                    <a:moveTo>
                      <a:pt x="2186" y="0"/>
                    </a:moveTo>
                    <a:cubicBezTo>
                      <a:pt x="1386" y="332"/>
                      <a:pt x="157" y="1717"/>
                      <a:pt x="79" y="2927"/>
                    </a:cubicBezTo>
                    <a:cubicBezTo>
                      <a:pt x="0" y="4566"/>
                      <a:pt x="898" y="6185"/>
                      <a:pt x="1210" y="6263"/>
                    </a:cubicBezTo>
                    <a:cubicBezTo>
                      <a:pt x="1219" y="6265"/>
                      <a:pt x="1228" y="6266"/>
                      <a:pt x="1239" y="6266"/>
                    </a:cubicBezTo>
                    <a:cubicBezTo>
                      <a:pt x="1637" y="6266"/>
                      <a:pt x="3423" y="4840"/>
                      <a:pt x="3727" y="3415"/>
                    </a:cubicBezTo>
                    <a:cubicBezTo>
                      <a:pt x="3981" y="2439"/>
                      <a:pt x="3727" y="1054"/>
                      <a:pt x="3083" y="332"/>
                    </a:cubicBezTo>
                    <a:cubicBezTo>
                      <a:pt x="3083" y="332"/>
                      <a:pt x="2849" y="254"/>
                      <a:pt x="2517" y="78"/>
                    </a:cubicBezTo>
                    <a:lnTo>
                      <a:pt x="2186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56"/>
              <p:cNvSpPr/>
              <p:nvPr/>
            </p:nvSpPr>
            <p:spPr>
              <a:xfrm>
                <a:off x="2489520" y="110986"/>
                <a:ext cx="70263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830" extrusionOk="0">
                    <a:moveTo>
                      <a:pt x="1210" y="1952"/>
                    </a:moveTo>
                    <a:lnTo>
                      <a:pt x="1210" y="2108"/>
                    </a:lnTo>
                    <a:cubicBezTo>
                      <a:pt x="1210" y="2178"/>
                      <a:pt x="1147" y="2185"/>
                      <a:pt x="1134" y="2243"/>
                    </a:cubicBezTo>
                    <a:lnTo>
                      <a:pt x="1134" y="2243"/>
                    </a:lnTo>
                    <a:cubicBezTo>
                      <a:pt x="1088" y="2168"/>
                      <a:pt x="1054" y="2082"/>
                      <a:pt x="1054" y="2030"/>
                    </a:cubicBezTo>
                    <a:lnTo>
                      <a:pt x="1132" y="1952"/>
                    </a:lnTo>
                    <a:close/>
                    <a:moveTo>
                      <a:pt x="1463" y="1"/>
                    </a:moveTo>
                    <a:cubicBezTo>
                      <a:pt x="1463" y="1"/>
                      <a:pt x="1366" y="157"/>
                      <a:pt x="1210" y="313"/>
                    </a:cubicBezTo>
                    <a:cubicBezTo>
                      <a:pt x="1054" y="488"/>
                      <a:pt x="800" y="723"/>
                      <a:pt x="566" y="1132"/>
                    </a:cubicBezTo>
                    <a:cubicBezTo>
                      <a:pt x="390" y="1288"/>
                      <a:pt x="312" y="1464"/>
                      <a:pt x="234" y="1698"/>
                    </a:cubicBezTo>
                    <a:cubicBezTo>
                      <a:pt x="156" y="1776"/>
                      <a:pt x="78" y="1854"/>
                      <a:pt x="78" y="2030"/>
                    </a:cubicBezTo>
                    <a:cubicBezTo>
                      <a:pt x="78" y="2108"/>
                      <a:pt x="0" y="2186"/>
                      <a:pt x="0" y="2264"/>
                    </a:cubicBezTo>
                    <a:cubicBezTo>
                      <a:pt x="0" y="2264"/>
                      <a:pt x="0" y="2342"/>
                      <a:pt x="78" y="2342"/>
                    </a:cubicBezTo>
                    <a:lnTo>
                      <a:pt x="78" y="2440"/>
                    </a:lnTo>
                    <a:lnTo>
                      <a:pt x="156" y="2440"/>
                    </a:lnTo>
                    <a:cubicBezTo>
                      <a:pt x="234" y="2596"/>
                      <a:pt x="312" y="2674"/>
                      <a:pt x="488" y="2752"/>
                    </a:cubicBezTo>
                    <a:cubicBezTo>
                      <a:pt x="644" y="2752"/>
                      <a:pt x="800" y="2752"/>
                      <a:pt x="976" y="2674"/>
                    </a:cubicBezTo>
                    <a:cubicBezTo>
                      <a:pt x="1016" y="2634"/>
                      <a:pt x="1076" y="2594"/>
                      <a:pt x="1136" y="2541"/>
                    </a:cubicBezTo>
                    <a:lnTo>
                      <a:pt x="1136" y="2541"/>
                    </a:lnTo>
                    <a:cubicBezTo>
                      <a:pt x="1308" y="2718"/>
                      <a:pt x="1577" y="2830"/>
                      <a:pt x="1776" y="2830"/>
                    </a:cubicBezTo>
                    <a:lnTo>
                      <a:pt x="1854" y="2830"/>
                    </a:lnTo>
                    <a:cubicBezTo>
                      <a:pt x="1951" y="2752"/>
                      <a:pt x="1951" y="2752"/>
                      <a:pt x="2029" y="2752"/>
                    </a:cubicBezTo>
                    <a:cubicBezTo>
                      <a:pt x="2107" y="2674"/>
                      <a:pt x="2107" y="2674"/>
                      <a:pt x="2107" y="2596"/>
                    </a:cubicBezTo>
                    <a:cubicBezTo>
                      <a:pt x="2185" y="2440"/>
                      <a:pt x="2185" y="2342"/>
                      <a:pt x="2263" y="2186"/>
                    </a:cubicBezTo>
                    <a:cubicBezTo>
                      <a:pt x="2263" y="1952"/>
                      <a:pt x="2263" y="1776"/>
                      <a:pt x="2185" y="1542"/>
                    </a:cubicBezTo>
                    <a:cubicBezTo>
                      <a:pt x="2185" y="1132"/>
                      <a:pt x="2107" y="801"/>
                      <a:pt x="2029" y="566"/>
                    </a:cubicBezTo>
                    <a:cubicBezTo>
                      <a:pt x="2029" y="313"/>
                      <a:pt x="1951" y="157"/>
                      <a:pt x="1951" y="157"/>
                    </a:cubicBezTo>
                    <a:lnTo>
                      <a:pt x="1854" y="157"/>
                    </a:lnTo>
                    <a:lnTo>
                      <a:pt x="1854" y="235"/>
                    </a:lnTo>
                    <a:cubicBezTo>
                      <a:pt x="1854" y="235"/>
                      <a:pt x="1854" y="313"/>
                      <a:pt x="1951" y="566"/>
                    </a:cubicBezTo>
                    <a:cubicBezTo>
                      <a:pt x="1951" y="801"/>
                      <a:pt x="2029" y="1132"/>
                      <a:pt x="2029" y="1542"/>
                    </a:cubicBezTo>
                    <a:cubicBezTo>
                      <a:pt x="2107" y="1776"/>
                      <a:pt x="2107" y="1952"/>
                      <a:pt x="2107" y="2186"/>
                    </a:cubicBezTo>
                    <a:cubicBezTo>
                      <a:pt x="2107" y="2342"/>
                      <a:pt x="2107" y="2440"/>
                      <a:pt x="2029" y="2518"/>
                    </a:cubicBezTo>
                    <a:cubicBezTo>
                      <a:pt x="2029" y="2596"/>
                      <a:pt x="1951" y="2674"/>
                      <a:pt x="1951" y="2674"/>
                    </a:cubicBezTo>
                    <a:lnTo>
                      <a:pt x="1776" y="2674"/>
                    </a:lnTo>
                    <a:cubicBezTo>
                      <a:pt x="1568" y="2674"/>
                      <a:pt x="1345" y="2612"/>
                      <a:pt x="1243" y="2422"/>
                    </a:cubicBezTo>
                    <a:lnTo>
                      <a:pt x="1243" y="2422"/>
                    </a:lnTo>
                    <a:cubicBezTo>
                      <a:pt x="1260" y="2398"/>
                      <a:pt x="1275" y="2371"/>
                      <a:pt x="1288" y="2342"/>
                    </a:cubicBezTo>
                    <a:cubicBezTo>
                      <a:pt x="1288" y="2264"/>
                      <a:pt x="1366" y="2264"/>
                      <a:pt x="1366" y="2186"/>
                    </a:cubicBezTo>
                    <a:cubicBezTo>
                      <a:pt x="1366" y="2108"/>
                      <a:pt x="1463" y="2030"/>
                      <a:pt x="1366" y="1952"/>
                    </a:cubicBezTo>
                    <a:cubicBezTo>
                      <a:pt x="1366" y="1854"/>
                      <a:pt x="1288" y="1776"/>
                      <a:pt x="1210" y="1776"/>
                    </a:cubicBezTo>
                    <a:lnTo>
                      <a:pt x="1132" y="1776"/>
                    </a:lnTo>
                    <a:cubicBezTo>
                      <a:pt x="976" y="1776"/>
                      <a:pt x="976" y="1952"/>
                      <a:pt x="976" y="2030"/>
                    </a:cubicBezTo>
                    <a:cubicBezTo>
                      <a:pt x="894" y="2161"/>
                      <a:pt x="949" y="2291"/>
                      <a:pt x="1015" y="2388"/>
                    </a:cubicBezTo>
                    <a:lnTo>
                      <a:pt x="1015" y="2388"/>
                    </a:lnTo>
                    <a:cubicBezTo>
                      <a:pt x="973" y="2433"/>
                      <a:pt x="928" y="2478"/>
                      <a:pt x="878" y="2518"/>
                    </a:cubicBezTo>
                    <a:cubicBezTo>
                      <a:pt x="816" y="2538"/>
                      <a:pt x="754" y="2548"/>
                      <a:pt x="691" y="2548"/>
                    </a:cubicBezTo>
                    <a:cubicBezTo>
                      <a:pt x="517" y="2548"/>
                      <a:pt x="349" y="2471"/>
                      <a:pt x="234" y="2342"/>
                    </a:cubicBezTo>
                    <a:lnTo>
                      <a:pt x="234" y="2264"/>
                    </a:lnTo>
                    <a:lnTo>
                      <a:pt x="234" y="2108"/>
                    </a:lnTo>
                    <a:cubicBezTo>
                      <a:pt x="234" y="1952"/>
                      <a:pt x="312" y="1854"/>
                      <a:pt x="390" y="1776"/>
                    </a:cubicBezTo>
                    <a:cubicBezTo>
                      <a:pt x="488" y="1542"/>
                      <a:pt x="644" y="1366"/>
                      <a:pt x="722" y="1210"/>
                    </a:cubicBezTo>
                    <a:cubicBezTo>
                      <a:pt x="976" y="879"/>
                      <a:pt x="1132" y="566"/>
                      <a:pt x="1288" y="391"/>
                    </a:cubicBezTo>
                    <a:cubicBezTo>
                      <a:pt x="1463" y="235"/>
                      <a:pt x="1541" y="79"/>
                      <a:pt x="1541" y="79"/>
                    </a:cubicBezTo>
                    <a:lnTo>
                      <a:pt x="154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56"/>
              <p:cNvSpPr/>
              <p:nvPr/>
            </p:nvSpPr>
            <p:spPr>
              <a:xfrm>
                <a:off x="2476796" y="224232"/>
                <a:ext cx="24859" cy="4059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308" extrusionOk="0">
                    <a:moveTo>
                      <a:pt x="234" y="0"/>
                    </a:moveTo>
                    <a:cubicBezTo>
                      <a:pt x="78" y="0"/>
                      <a:pt x="0" y="78"/>
                      <a:pt x="0" y="254"/>
                    </a:cubicBezTo>
                    <a:cubicBezTo>
                      <a:pt x="0" y="410"/>
                      <a:pt x="0" y="566"/>
                      <a:pt x="78" y="742"/>
                    </a:cubicBezTo>
                    <a:cubicBezTo>
                      <a:pt x="156" y="898"/>
                      <a:pt x="234" y="1132"/>
                      <a:pt x="410" y="1230"/>
                    </a:cubicBezTo>
                    <a:lnTo>
                      <a:pt x="488" y="1308"/>
                    </a:lnTo>
                    <a:cubicBezTo>
                      <a:pt x="644" y="1308"/>
                      <a:pt x="800" y="1132"/>
                      <a:pt x="722" y="976"/>
                    </a:cubicBezTo>
                    <a:cubicBezTo>
                      <a:pt x="722" y="820"/>
                      <a:pt x="644" y="644"/>
                      <a:pt x="566" y="566"/>
                    </a:cubicBezTo>
                    <a:cubicBezTo>
                      <a:pt x="566" y="332"/>
                      <a:pt x="488" y="156"/>
                      <a:pt x="312" y="78"/>
                    </a:cubicBezTo>
                    <a:cubicBezTo>
                      <a:pt x="312" y="0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56"/>
              <p:cNvSpPr/>
              <p:nvPr/>
            </p:nvSpPr>
            <p:spPr>
              <a:xfrm>
                <a:off x="2494362" y="269636"/>
                <a:ext cx="12724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33" extrusionOk="0">
                    <a:moveTo>
                      <a:pt x="156" y="1"/>
                    </a:moveTo>
                    <a:cubicBezTo>
                      <a:pt x="78" y="1"/>
                      <a:pt x="0" y="254"/>
                      <a:pt x="78" y="332"/>
                    </a:cubicBezTo>
                    <a:lnTo>
                      <a:pt x="156" y="332"/>
                    </a:lnTo>
                    <a:cubicBezTo>
                      <a:pt x="332" y="332"/>
                      <a:pt x="410" y="79"/>
                      <a:pt x="234" y="79"/>
                    </a:cubicBezTo>
                    <a:cubicBezTo>
                      <a:pt x="234" y="1"/>
                      <a:pt x="156" y="1"/>
                      <a:pt x="156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56"/>
              <p:cNvSpPr/>
              <p:nvPr/>
            </p:nvSpPr>
            <p:spPr>
              <a:xfrm>
                <a:off x="2531883" y="120668"/>
                <a:ext cx="48477" cy="96333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3104" extrusionOk="0">
                    <a:moveTo>
                      <a:pt x="489" y="1"/>
                    </a:moveTo>
                    <a:cubicBezTo>
                      <a:pt x="333" y="1"/>
                      <a:pt x="254" y="79"/>
                      <a:pt x="176" y="176"/>
                    </a:cubicBezTo>
                    <a:lnTo>
                      <a:pt x="98" y="254"/>
                    </a:lnTo>
                    <a:cubicBezTo>
                      <a:pt x="1" y="411"/>
                      <a:pt x="98" y="664"/>
                      <a:pt x="254" y="742"/>
                    </a:cubicBezTo>
                    <a:cubicBezTo>
                      <a:pt x="411" y="898"/>
                      <a:pt x="489" y="1386"/>
                      <a:pt x="586" y="1640"/>
                    </a:cubicBezTo>
                    <a:cubicBezTo>
                      <a:pt x="586" y="1874"/>
                      <a:pt x="664" y="2030"/>
                      <a:pt x="664" y="2284"/>
                    </a:cubicBezTo>
                    <a:lnTo>
                      <a:pt x="664" y="2206"/>
                    </a:lnTo>
                    <a:cubicBezTo>
                      <a:pt x="742" y="2128"/>
                      <a:pt x="742" y="2030"/>
                      <a:pt x="742" y="1874"/>
                    </a:cubicBezTo>
                    <a:cubicBezTo>
                      <a:pt x="742" y="1640"/>
                      <a:pt x="742" y="1464"/>
                      <a:pt x="664" y="1230"/>
                    </a:cubicBezTo>
                    <a:cubicBezTo>
                      <a:pt x="664" y="820"/>
                      <a:pt x="586" y="489"/>
                      <a:pt x="586" y="254"/>
                    </a:cubicBezTo>
                    <a:cubicBezTo>
                      <a:pt x="586" y="176"/>
                      <a:pt x="489" y="79"/>
                      <a:pt x="489" y="1"/>
                    </a:cubicBezTo>
                    <a:close/>
                    <a:moveTo>
                      <a:pt x="664" y="1"/>
                    </a:moveTo>
                    <a:lnTo>
                      <a:pt x="664" y="254"/>
                    </a:lnTo>
                    <a:cubicBezTo>
                      <a:pt x="742" y="489"/>
                      <a:pt x="820" y="820"/>
                      <a:pt x="820" y="1230"/>
                    </a:cubicBezTo>
                    <a:cubicBezTo>
                      <a:pt x="898" y="1464"/>
                      <a:pt x="898" y="1640"/>
                      <a:pt x="898" y="1874"/>
                    </a:cubicBezTo>
                    <a:cubicBezTo>
                      <a:pt x="820" y="2030"/>
                      <a:pt x="820" y="2128"/>
                      <a:pt x="742" y="2284"/>
                    </a:cubicBezTo>
                    <a:cubicBezTo>
                      <a:pt x="742" y="2362"/>
                      <a:pt x="742" y="2362"/>
                      <a:pt x="664" y="2440"/>
                    </a:cubicBezTo>
                    <a:cubicBezTo>
                      <a:pt x="664" y="2615"/>
                      <a:pt x="742" y="2771"/>
                      <a:pt x="742" y="2928"/>
                    </a:cubicBezTo>
                    <a:cubicBezTo>
                      <a:pt x="742" y="3006"/>
                      <a:pt x="820" y="3103"/>
                      <a:pt x="976" y="3103"/>
                    </a:cubicBezTo>
                    <a:lnTo>
                      <a:pt x="1074" y="3103"/>
                    </a:lnTo>
                    <a:cubicBezTo>
                      <a:pt x="1562" y="2693"/>
                      <a:pt x="1464" y="2030"/>
                      <a:pt x="1386" y="1464"/>
                    </a:cubicBezTo>
                    <a:cubicBezTo>
                      <a:pt x="1230" y="976"/>
                      <a:pt x="1152" y="411"/>
                      <a:pt x="742" y="79"/>
                    </a:cubicBez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56"/>
              <p:cNvSpPr/>
              <p:nvPr/>
            </p:nvSpPr>
            <p:spPr>
              <a:xfrm>
                <a:off x="2547028" y="120668"/>
                <a:ext cx="12755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440" extrusionOk="0">
                    <a:moveTo>
                      <a:pt x="1" y="1"/>
                    </a:moveTo>
                    <a:cubicBezTo>
                      <a:pt x="1" y="79"/>
                      <a:pt x="98" y="176"/>
                      <a:pt x="98" y="254"/>
                    </a:cubicBezTo>
                    <a:cubicBezTo>
                      <a:pt x="98" y="489"/>
                      <a:pt x="176" y="820"/>
                      <a:pt x="176" y="1230"/>
                    </a:cubicBezTo>
                    <a:cubicBezTo>
                      <a:pt x="254" y="1464"/>
                      <a:pt x="254" y="1640"/>
                      <a:pt x="254" y="1874"/>
                    </a:cubicBezTo>
                    <a:cubicBezTo>
                      <a:pt x="254" y="2030"/>
                      <a:pt x="254" y="2128"/>
                      <a:pt x="176" y="2206"/>
                    </a:cubicBezTo>
                    <a:lnTo>
                      <a:pt x="176" y="2284"/>
                    </a:lnTo>
                    <a:lnTo>
                      <a:pt x="176" y="2440"/>
                    </a:lnTo>
                    <a:cubicBezTo>
                      <a:pt x="254" y="2362"/>
                      <a:pt x="254" y="2362"/>
                      <a:pt x="254" y="2284"/>
                    </a:cubicBezTo>
                    <a:cubicBezTo>
                      <a:pt x="332" y="2128"/>
                      <a:pt x="332" y="2030"/>
                      <a:pt x="410" y="1874"/>
                    </a:cubicBezTo>
                    <a:cubicBezTo>
                      <a:pt x="410" y="1640"/>
                      <a:pt x="410" y="1464"/>
                      <a:pt x="332" y="1230"/>
                    </a:cubicBezTo>
                    <a:cubicBezTo>
                      <a:pt x="332" y="820"/>
                      <a:pt x="254" y="489"/>
                      <a:pt x="176" y="25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56"/>
              <p:cNvSpPr/>
              <p:nvPr/>
            </p:nvSpPr>
            <p:spPr>
              <a:xfrm>
                <a:off x="2855268" y="161262"/>
                <a:ext cx="123550" cy="196917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345" extrusionOk="0">
                    <a:moveTo>
                      <a:pt x="1464" y="0"/>
                    </a:moveTo>
                    <a:cubicBezTo>
                      <a:pt x="898" y="566"/>
                      <a:pt x="0" y="2283"/>
                      <a:pt x="234" y="3415"/>
                    </a:cubicBezTo>
                    <a:cubicBezTo>
                      <a:pt x="557" y="4917"/>
                      <a:pt x="1807" y="6344"/>
                      <a:pt x="2160" y="6344"/>
                    </a:cubicBezTo>
                    <a:cubicBezTo>
                      <a:pt x="2169" y="6344"/>
                      <a:pt x="2177" y="6343"/>
                      <a:pt x="2185" y="6341"/>
                    </a:cubicBezTo>
                    <a:cubicBezTo>
                      <a:pt x="2595" y="6341"/>
                      <a:pt x="3981" y="4468"/>
                      <a:pt x="3902" y="3005"/>
                    </a:cubicBezTo>
                    <a:cubicBezTo>
                      <a:pt x="3902" y="1951"/>
                      <a:pt x="3337" y="644"/>
                      <a:pt x="2439" y="156"/>
                    </a:cubicBezTo>
                    <a:cubicBezTo>
                      <a:pt x="2439" y="156"/>
                      <a:pt x="2263" y="156"/>
                      <a:pt x="1873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56"/>
              <p:cNvSpPr/>
              <p:nvPr/>
            </p:nvSpPr>
            <p:spPr>
              <a:xfrm>
                <a:off x="2883106" y="166104"/>
                <a:ext cx="67843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927" extrusionOk="0">
                    <a:moveTo>
                      <a:pt x="1132" y="1951"/>
                    </a:moveTo>
                    <a:lnTo>
                      <a:pt x="1132" y="2127"/>
                    </a:lnTo>
                    <a:lnTo>
                      <a:pt x="1132" y="2283"/>
                    </a:lnTo>
                    <a:cubicBezTo>
                      <a:pt x="1128" y="2292"/>
                      <a:pt x="1123" y="2301"/>
                      <a:pt x="1119" y="2310"/>
                    </a:cubicBezTo>
                    <a:lnTo>
                      <a:pt x="1119" y="2310"/>
                    </a:lnTo>
                    <a:cubicBezTo>
                      <a:pt x="1024" y="2249"/>
                      <a:pt x="976" y="2188"/>
                      <a:pt x="976" y="2127"/>
                    </a:cubicBezTo>
                    <a:cubicBezTo>
                      <a:pt x="976" y="2029"/>
                      <a:pt x="976" y="2029"/>
                      <a:pt x="1054" y="1951"/>
                    </a:cubicBezTo>
                    <a:close/>
                    <a:moveTo>
                      <a:pt x="879" y="0"/>
                    </a:moveTo>
                    <a:lnTo>
                      <a:pt x="801" y="78"/>
                    </a:lnTo>
                    <a:cubicBezTo>
                      <a:pt x="801" y="78"/>
                      <a:pt x="723" y="176"/>
                      <a:pt x="645" y="410"/>
                    </a:cubicBezTo>
                    <a:cubicBezTo>
                      <a:pt x="567" y="566"/>
                      <a:pt x="391" y="898"/>
                      <a:pt x="235" y="1307"/>
                    </a:cubicBezTo>
                    <a:cubicBezTo>
                      <a:pt x="157" y="1464"/>
                      <a:pt x="157" y="1717"/>
                      <a:pt x="79" y="1951"/>
                    </a:cubicBezTo>
                    <a:cubicBezTo>
                      <a:pt x="79" y="2127"/>
                      <a:pt x="1" y="2205"/>
                      <a:pt x="1" y="2361"/>
                    </a:cubicBezTo>
                    <a:cubicBezTo>
                      <a:pt x="1" y="2439"/>
                      <a:pt x="1" y="2439"/>
                      <a:pt x="79" y="2517"/>
                    </a:cubicBezTo>
                    <a:lnTo>
                      <a:pt x="79" y="2693"/>
                    </a:lnTo>
                    <a:lnTo>
                      <a:pt x="157" y="2693"/>
                    </a:lnTo>
                    <a:lnTo>
                      <a:pt x="157" y="2771"/>
                    </a:lnTo>
                    <a:cubicBezTo>
                      <a:pt x="313" y="2849"/>
                      <a:pt x="488" y="2927"/>
                      <a:pt x="567" y="2927"/>
                    </a:cubicBezTo>
                    <a:cubicBezTo>
                      <a:pt x="723" y="2927"/>
                      <a:pt x="879" y="2849"/>
                      <a:pt x="1054" y="2693"/>
                    </a:cubicBezTo>
                    <a:cubicBezTo>
                      <a:pt x="1102" y="2645"/>
                      <a:pt x="1149" y="2591"/>
                      <a:pt x="1196" y="2521"/>
                    </a:cubicBezTo>
                    <a:lnTo>
                      <a:pt x="1196" y="2521"/>
                    </a:lnTo>
                    <a:cubicBezTo>
                      <a:pt x="1367" y="2693"/>
                      <a:pt x="1648" y="2693"/>
                      <a:pt x="1854" y="2693"/>
                    </a:cubicBezTo>
                    <a:cubicBezTo>
                      <a:pt x="1952" y="2615"/>
                      <a:pt x="1952" y="2615"/>
                      <a:pt x="2030" y="2615"/>
                    </a:cubicBezTo>
                    <a:cubicBezTo>
                      <a:pt x="2030" y="2615"/>
                      <a:pt x="2030" y="2517"/>
                      <a:pt x="2108" y="2517"/>
                    </a:cubicBezTo>
                    <a:cubicBezTo>
                      <a:pt x="2108" y="2439"/>
                      <a:pt x="2186" y="2361"/>
                      <a:pt x="2186" y="2361"/>
                    </a:cubicBezTo>
                    <a:lnTo>
                      <a:pt x="2186" y="1951"/>
                    </a:lnTo>
                    <a:cubicBezTo>
                      <a:pt x="2108" y="1717"/>
                      <a:pt x="2030" y="1464"/>
                      <a:pt x="1952" y="1307"/>
                    </a:cubicBezTo>
                    <a:cubicBezTo>
                      <a:pt x="1854" y="898"/>
                      <a:pt x="1698" y="566"/>
                      <a:pt x="1542" y="410"/>
                    </a:cubicBezTo>
                    <a:cubicBezTo>
                      <a:pt x="1464" y="176"/>
                      <a:pt x="1366" y="78"/>
                      <a:pt x="1366" y="78"/>
                    </a:cubicBezTo>
                    <a:lnTo>
                      <a:pt x="1288" y="0"/>
                    </a:lnTo>
                    <a:lnTo>
                      <a:pt x="1288" y="78"/>
                    </a:lnTo>
                    <a:cubicBezTo>
                      <a:pt x="1288" y="78"/>
                      <a:pt x="1288" y="254"/>
                      <a:pt x="1464" y="410"/>
                    </a:cubicBezTo>
                    <a:cubicBezTo>
                      <a:pt x="1542" y="664"/>
                      <a:pt x="1698" y="976"/>
                      <a:pt x="1854" y="1385"/>
                    </a:cubicBezTo>
                    <a:cubicBezTo>
                      <a:pt x="1854" y="1542"/>
                      <a:pt x="1952" y="1795"/>
                      <a:pt x="2030" y="1951"/>
                    </a:cubicBezTo>
                    <a:lnTo>
                      <a:pt x="2030" y="2283"/>
                    </a:lnTo>
                    <a:lnTo>
                      <a:pt x="2030" y="2439"/>
                    </a:lnTo>
                    <a:lnTo>
                      <a:pt x="1952" y="2517"/>
                    </a:lnTo>
                    <a:lnTo>
                      <a:pt x="1854" y="2517"/>
                    </a:lnTo>
                    <a:cubicBezTo>
                      <a:pt x="1789" y="2544"/>
                      <a:pt x="1723" y="2556"/>
                      <a:pt x="1658" y="2556"/>
                    </a:cubicBezTo>
                    <a:cubicBezTo>
                      <a:pt x="1512" y="2556"/>
                      <a:pt x="1372" y="2496"/>
                      <a:pt x="1264" y="2409"/>
                    </a:cubicBezTo>
                    <a:lnTo>
                      <a:pt x="1264" y="2409"/>
                    </a:lnTo>
                    <a:cubicBezTo>
                      <a:pt x="1272" y="2394"/>
                      <a:pt x="1280" y="2378"/>
                      <a:pt x="1288" y="2361"/>
                    </a:cubicBezTo>
                    <a:lnTo>
                      <a:pt x="1288" y="2127"/>
                    </a:lnTo>
                    <a:lnTo>
                      <a:pt x="1288" y="1873"/>
                    </a:lnTo>
                    <a:cubicBezTo>
                      <a:pt x="1210" y="1795"/>
                      <a:pt x="1132" y="1795"/>
                      <a:pt x="1132" y="1795"/>
                    </a:cubicBezTo>
                    <a:cubicBezTo>
                      <a:pt x="1054" y="1795"/>
                      <a:pt x="1054" y="1795"/>
                      <a:pt x="976" y="1873"/>
                    </a:cubicBezTo>
                    <a:cubicBezTo>
                      <a:pt x="879" y="1873"/>
                      <a:pt x="801" y="2029"/>
                      <a:pt x="879" y="2127"/>
                    </a:cubicBezTo>
                    <a:cubicBezTo>
                      <a:pt x="879" y="2259"/>
                      <a:pt x="948" y="2335"/>
                      <a:pt x="1064" y="2402"/>
                    </a:cubicBezTo>
                    <a:lnTo>
                      <a:pt x="1064" y="2402"/>
                    </a:lnTo>
                    <a:cubicBezTo>
                      <a:pt x="1007" y="2486"/>
                      <a:pt x="948" y="2546"/>
                      <a:pt x="879" y="2615"/>
                    </a:cubicBezTo>
                    <a:cubicBezTo>
                      <a:pt x="801" y="2693"/>
                      <a:pt x="703" y="2732"/>
                      <a:pt x="603" y="2732"/>
                    </a:cubicBezTo>
                    <a:cubicBezTo>
                      <a:pt x="503" y="2732"/>
                      <a:pt x="401" y="2693"/>
                      <a:pt x="313" y="2615"/>
                    </a:cubicBezTo>
                    <a:lnTo>
                      <a:pt x="235" y="2615"/>
                    </a:lnTo>
                    <a:lnTo>
                      <a:pt x="235" y="2517"/>
                    </a:lnTo>
                    <a:lnTo>
                      <a:pt x="235" y="2361"/>
                    </a:lnTo>
                    <a:lnTo>
                      <a:pt x="235" y="2029"/>
                    </a:lnTo>
                    <a:cubicBezTo>
                      <a:pt x="313" y="1795"/>
                      <a:pt x="391" y="1542"/>
                      <a:pt x="488" y="1385"/>
                    </a:cubicBezTo>
                    <a:cubicBezTo>
                      <a:pt x="567" y="976"/>
                      <a:pt x="723" y="664"/>
                      <a:pt x="801" y="410"/>
                    </a:cubicBezTo>
                    <a:cubicBezTo>
                      <a:pt x="879" y="254"/>
                      <a:pt x="879" y="78"/>
                      <a:pt x="879" y="78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56"/>
              <p:cNvSpPr/>
              <p:nvPr/>
            </p:nvSpPr>
            <p:spPr>
              <a:xfrm>
                <a:off x="2883106" y="289623"/>
                <a:ext cx="32742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152" extrusionOk="0">
                    <a:moveTo>
                      <a:pt x="235" y="1"/>
                    </a:moveTo>
                    <a:cubicBezTo>
                      <a:pt x="157" y="1"/>
                      <a:pt x="1" y="98"/>
                      <a:pt x="1" y="254"/>
                    </a:cubicBezTo>
                    <a:cubicBezTo>
                      <a:pt x="79" y="410"/>
                      <a:pt x="157" y="586"/>
                      <a:pt x="235" y="742"/>
                    </a:cubicBezTo>
                    <a:cubicBezTo>
                      <a:pt x="391" y="898"/>
                      <a:pt x="488" y="1074"/>
                      <a:pt x="645" y="1152"/>
                    </a:cubicBezTo>
                    <a:lnTo>
                      <a:pt x="723" y="1152"/>
                    </a:lnTo>
                    <a:cubicBezTo>
                      <a:pt x="976" y="1152"/>
                      <a:pt x="1054" y="976"/>
                      <a:pt x="976" y="820"/>
                    </a:cubicBezTo>
                    <a:cubicBezTo>
                      <a:pt x="879" y="664"/>
                      <a:pt x="801" y="586"/>
                      <a:pt x="723" y="410"/>
                    </a:cubicBezTo>
                    <a:cubicBezTo>
                      <a:pt x="645" y="254"/>
                      <a:pt x="567" y="98"/>
                      <a:pt x="313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56"/>
              <p:cNvSpPr/>
              <p:nvPr/>
            </p:nvSpPr>
            <p:spPr>
              <a:xfrm>
                <a:off x="2913396" y="171535"/>
                <a:ext cx="63001" cy="90870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928" extrusionOk="0">
                    <a:moveTo>
                      <a:pt x="312" y="79"/>
                    </a:moveTo>
                    <a:cubicBezTo>
                      <a:pt x="234" y="79"/>
                      <a:pt x="78" y="157"/>
                      <a:pt x="78" y="313"/>
                    </a:cubicBezTo>
                    <a:lnTo>
                      <a:pt x="0" y="391"/>
                    </a:lnTo>
                    <a:cubicBezTo>
                      <a:pt x="0" y="567"/>
                      <a:pt x="156" y="723"/>
                      <a:pt x="312" y="801"/>
                    </a:cubicBezTo>
                    <a:cubicBezTo>
                      <a:pt x="566" y="976"/>
                      <a:pt x="722" y="1367"/>
                      <a:pt x="800" y="1620"/>
                    </a:cubicBezTo>
                    <a:cubicBezTo>
                      <a:pt x="878" y="1776"/>
                      <a:pt x="976" y="1952"/>
                      <a:pt x="1054" y="2186"/>
                    </a:cubicBezTo>
                    <a:lnTo>
                      <a:pt x="1054" y="2108"/>
                    </a:lnTo>
                    <a:lnTo>
                      <a:pt x="1054" y="1776"/>
                    </a:lnTo>
                    <a:cubicBezTo>
                      <a:pt x="976" y="1620"/>
                      <a:pt x="878" y="1367"/>
                      <a:pt x="878" y="1210"/>
                    </a:cubicBezTo>
                    <a:cubicBezTo>
                      <a:pt x="722" y="801"/>
                      <a:pt x="566" y="489"/>
                      <a:pt x="488" y="235"/>
                    </a:cubicBezTo>
                    <a:cubicBezTo>
                      <a:pt x="390" y="157"/>
                      <a:pt x="390" y="79"/>
                      <a:pt x="312" y="79"/>
                    </a:cubicBezTo>
                    <a:close/>
                    <a:moveTo>
                      <a:pt x="488" y="1"/>
                    </a:moveTo>
                    <a:cubicBezTo>
                      <a:pt x="488" y="79"/>
                      <a:pt x="566" y="157"/>
                      <a:pt x="566" y="235"/>
                    </a:cubicBezTo>
                    <a:cubicBezTo>
                      <a:pt x="722" y="391"/>
                      <a:pt x="878" y="723"/>
                      <a:pt x="976" y="1132"/>
                    </a:cubicBezTo>
                    <a:cubicBezTo>
                      <a:pt x="1054" y="1289"/>
                      <a:pt x="1132" y="1542"/>
                      <a:pt x="1210" y="1776"/>
                    </a:cubicBezTo>
                    <a:lnTo>
                      <a:pt x="1210" y="2186"/>
                    </a:lnTo>
                    <a:cubicBezTo>
                      <a:pt x="1210" y="2186"/>
                      <a:pt x="1132" y="2264"/>
                      <a:pt x="1132" y="2342"/>
                    </a:cubicBezTo>
                    <a:cubicBezTo>
                      <a:pt x="1210" y="2518"/>
                      <a:pt x="1210" y="2674"/>
                      <a:pt x="1288" y="2830"/>
                    </a:cubicBezTo>
                    <a:cubicBezTo>
                      <a:pt x="1366" y="2928"/>
                      <a:pt x="1464" y="2928"/>
                      <a:pt x="1542" y="2928"/>
                    </a:cubicBezTo>
                    <a:cubicBezTo>
                      <a:pt x="1620" y="2928"/>
                      <a:pt x="1698" y="2928"/>
                      <a:pt x="1698" y="2830"/>
                    </a:cubicBezTo>
                    <a:cubicBezTo>
                      <a:pt x="2029" y="2342"/>
                      <a:pt x="1776" y="1698"/>
                      <a:pt x="1542" y="1210"/>
                    </a:cubicBezTo>
                    <a:cubicBezTo>
                      <a:pt x="1288" y="801"/>
                      <a:pt x="1132" y="313"/>
                      <a:pt x="644" y="79"/>
                    </a:cubicBezTo>
                    <a:cubicBezTo>
                      <a:pt x="566" y="79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56"/>
              <p:cNvSpPr/>
              <p:nvPr/>
            </p:nvSpPr>
            <p:spPr>
              <a:xfrm>
                <a:off x="2923079" y="171535"/>
                <a:ext cx="27869" cy="7271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343" extrusionOk="0">
                    <a:moveTo>
                      <a:pt x="176" y="1"/>
                    </a:moveTo>
                    <a:cubicBezTo>
                      <a:pt x="78" y="1"/>
                      <a:pt x="78" y="1"/>
                      <a:pt x="0" y="79"/>
                    </a:cubicBezTo>
                    <a:cubicBezTo>
                      <a:pt x="78" y="79"/>
                      <a:pt x="78" y="157"/>
                      <a:pt x="176" y="235"/>
                    </a:cubicBezTo>
                    <a:cubicBezTo>
                      <a:pt x="254" y="489"/>
                      <a:pt x="410" y="801"/>
                      <a:pt x="566" y="1210"/>
                    </a:cubicBezTo>
                    <a:cubicBezTo>
                      <a:pt x="566" y="1367"/>
                      <a:pt x="664" y="1620"/>
                      <a:pt x="742" y="1776"/>
                    </a:cubicBezTo>
                    <a:lnTo>
                      <a:pt x="742" y="2108"/>
                    </a:lnTo>
                    <a:lnTo>
                      <a:pt x="742" y="2186"/>
                    </a:lnTo>
                    <a:cubicBezTo>
                      <a:pt x="820" y="2186"/>
                      <a:pt x="820" y="2264"/>
                      <a:pt x="820" y="2342"/>
                    </a:cubicBezTo>
                    <a:cubicBezTo>
                      <a:pt x="820" y="2264"/>
                      <a:pt x="898" y="2186"/>
                      <a:pt x="898" y="2186"/>
                    </a:cubicBezTo>
                    <a:lnTo>
                      <a:pt x="898" y="1776"/>
                    </a:lnTo>
                    <a:cubicBezTo>
                      <a:pt x="820" y="1542"/>
                      <a:pt x="742" y="1289"/>
                      <a:pt x="664" y="1132"/>
                    </a:cubicBezTo>
                    <a:cubicBezTo>
                      <a:pt x="566" y="723"/>
                      <a:pt x="410" y="391"/>
                      <a:pt x="254" y="235"/>
                    </a:cubicBezTo>
                    <a:cubicBezTo>
                      <a:pt x="254" y="157"/>
                      <a:pt x="176" y="79"/>
                      <a:pt x="176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56"/>
              <p:cNvSpPr/>
              <p:nvPr/>
            </p:nvSpPr>
            <p:spPr>
              <a:xfrm>
                <a:off x="3221015" y="29860"/>
                <a:ext cx="136275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90" extrusionOk="0">
                    <a:moveTo>
                      <a:pt x="1951" y="0"/>
                    </a:moveTo>
                    <a:cubicBezTo>
                      <a:pt x="1951" y="0"/>
                      <a:pt x="1795" y="78"/>
                      <a:pt x="1386" y="78"/>
                    </a:cubicBezTo>
                    <a:lnTo>
                      <a:pt x="976" y="78"/>
                    </a:lnTo>
                    <a:cubicBezTo>
                      <a:pt x="488" y="820"/>
                      <a:pt x="0" y="2615"/>
                      <a:pt x="488" y="3746"/>
                    </a:cubicBezTo>
                    <a:cubicBezTo>
                      <a:pt x="1035" y="5086"/>
                      <a:pt x="2569" y="6189"/>
                      <a:pt x="2968" y="6189"/>
                    </a:cubicBezTo>
                    <a:cubicBezTo>
                      <a:pt x="2982" y="6189"/>
                      <a:pt x="2994" y="6188"/>
                      <a:pt x="3005" y="6185"/>
                    </a:cubicBezTo>
                    <a:cubicBezTo>
                      <a:pt x="3337" y="6107"/>
                      <a:pt x="4390" y="3902"/>
                      <a:pt x="3981" y="2517"/>
                    </a:cubicBezTo>
                    <a:cubicBezTo>
                      <a:pt x="3746" y="1463"/>
                      <a:pt x="2927" y="332"/>
                      <a:pt x="1951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56"/>
              <p:cNvSpPr/>
              <p:nvPr/>
            </p:nvSpPr>
            <p:spPr>
              <a:xfrm>
                <a:off x="3248854" y="32281"/>
                <a:ext cx="65453" cy="93881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3025" extrusionOk="0">
                    <a:moveTo>
                      <a:pt x="1054" y="1951"/>
                    </a:moveTo>
                    <a:cubicBezTo>
                      <a:pt x="1054" y="1951"/>
                      <a:pt x="1054" y="2049"/>
                      <a:pt x="1132" y="2127"/>
                    </a:cubicBezTo>
                    <a:cubicBezTo>
                      <a:pt x="1132" y="2205"/>
                      <a:pt x="1132" y="2205"/>
                      <a:pt x="1054" y="2283"/>
                    </a:cubicBezTo>
                    <a:cubicBezTo>
                      <a:pt x="1002" y="2231"/>
                      <a:pt x="950" y="2179"/>
                      <a:pt x="898" y="2127"/>
                    </a:cubicBezTo>
                    <a:cubicBezTo>
                      <a:pt x="898" y="2049"/>
                      <a:pt x="898" y="2049"/>
                      <a:pt x="976" y="2049"/>
                    </a:cubicBezTo>
                    <a:lnTo>
                      <a:pt x="1054" y="1951"/>
                    </a:lnTo>
                    <a:close/>
                    <a:moveTo>
                      <a:pt x="801" y="0"/>
                    </a:moveTo>
                    <a:lnTo>
                      <a:pt x="801" y="98"/>
                    </a:lnTo>
                    <a:cubicBezTo>
                      <a:pt x="801" y="98"/>
                      <a:pt x="898" y="254"/>
                      <a:pt x="1054" y="410"/>
                    </a:cubicBezTo>
                    <a:cubicBezTo>
                      <a:pt x="1132" y="585"/>
                      <a:pt x="1386" y="898"/>
                      <a:pt x="1620" y="1229"/>
                    </a:cubicBezTo>
                    <a:cubicBezTo>
                      <a:pt x="1698" y="1385"/>
                      <a:pt x="1776" y="1561"/>
                      <a:pt x="1952" y="1795"/>
                    </a:cubicBezTo>
                    <a:cubicBezTo>
                      <a:pt x="1952" y="1873"/>
                      <a:pt x="2030" y="2049"/>
                      <a:pt x="2030" y="2127"/>
                    </a:cubicBezTo>
                    <a:lnTo>
                      <a:pt x="2030" y="2283"/>
                    </a:lnTo>
                    <a:lnTo>
                      <a:pt x="1952" y="2361"/>
                    </a:lnTo>
                    <a:lnTo>
                      <a:pt x="1874" y="2361"/>
                    </a:lnTo>
                    <a:cubicBezTo>
                      <a:pt x="1801" y="2433"/>
                      <a:pt x="1706" y="2459"/>
                      <a:pt x="1600" y="2459"/>
                    </a:cubicBezTo>
                    <a:cubicBezTo>
                      <a:pt x="1476" y="2459"/>
                      <a:pt x="1338" y="2423"/>
                      <a:pt x="1209" y="2384"/>
                    </a:cubicBezTo>
                    <a:lnTo>
                      <a:pt x="1209" y="2384"/>
                    </a:lnTo>
                    <a:cubicBezTo>
                      <a:pt x="1211" y="2350"/>
                      <a:pt x="1211" y="2316"/>
                      <a:pt x="1211" y="2283"/>
                    </a:cubicBezTo>
                    <a:cubicBezTo>
                      <a:pt x="1289" y="2205"/>
                      <a:pt x="1289" y="2205"/>
                      <a:pt x="1289" y="2127"/>
                    </a:cubicBezTo>
                    <a:cubicBezTo>
                      <a:pt x="1211" y="2049"/>
                      <a:pt x="1211" y="1951"/>
                      <a:pt x="1132" y="1873"/>
                    </a:cubicBezTo>
                    <a:cubicBezTo>
                      <a:pt x="1132" y="1795"/>
                      <a:pt x="1054" y="1795"/>
                      <a:pt x="976" y="1795"/>
                    </a:cubicBezTo>
                    <a:cubicBezTo>
                      <a:pt x="976" y="1873"/>
                      <a:pt x="898" y="1873"/>
                      <a:pt x="898" y="1873"/>
                    </a:cubicBezTo>
                    <a:cubicBezTo>
                      <a:pt x="801" y="1951"/>
                      <a:pt x="723" y="2049"/>
                      <a:pt x="801" y="2127"/>
                    </a:cubicBezTo>
                    <a:cubicBezTo>
                      <a:pt x="880" y="2254"/>
                      <a:pt x="947" y="2329"/>
                      <a:pt x="1053" y="2395"/>
                    </a:cubicBezTo>
                    <a:lnTo>
                      <a:pt x="1053" y="2395"/>
                    </a:lnTo>
                    <a:cubicBezTo>
                      <a:pt x="1049" y="2489"/>
                      <a:pt x="1034" y="2557"/>
                      <a:pt x="976" y="2615"/>
                    </a:cubicBezTo>
                    <a:cubicBezTo>
                      <a:pt x="865" y="2763"/>
                      <a:pt x="730" y="2817"/>
                      <a:pt x="582" y="2817"/>
                    </a:cubicBezTo>
                    <a:cubicBezTo>
                      <a:pt x="496" y="2817"/>
                      <a:pt x="406" y="2799"/>
                      <a:pt x="313" y="2771"/>
                    </a:cubicBezTo>
                    <a:lnTo>
                      <a:pt x="235" y="2693"/>
                    </a:lnTo>
                    <a:lnTo>
                      <a:pt x="235" y="2537"/>
                    </a:lnTo>
                    <a:cubicBezTo>
                      <a:pt x="157" y="2439"/>
                      <a:pt x="157" y="2283"/>
                      <a:pt x="157" y="2205"/>
                    </a:cubicBezTo>
                    <a:cubicBezTo>
                      <a:pt x="235" y="1951"/>
                      <a:pt x="235" y="1717"/>
                      <a:pt x="235" y="1561"/>
                    </a:cubicBezTo>
                    <a:cubicBezTo>
                      <a:pt x="313" y="1151"/>
                      <a:pt x="313" y="820"/>
                      <a:pt x="411" y="585"/>
                    </a:cubicBezTo>
                    <a:cubicBezTo>
                      <a:pt x="411" y="332"/>
                      <a:pt x="489" y="176"/>
                      <a:pt x="489" y="176"/>
                    </a:cubicBezTo>
                    <a:lnTo>
                      <a:pt x="411" y="98"/>
                    </a:lnTo>
                    <a:lnTo>
                      <a:pt x="313" y="176"/>
                    </a:lnTo>
                    <a:cubicBezTo>
                      <a:pt x="313" y="176"/>
                      <a:pt x="313" y="254"/>
                      <a:pt x="235" y="488"/>
                    </a:cubicBezTo>
                    <a:cubicBezTo>
                      <a:pt x="157" y="742"/>
                      <a:pt x="79" y="1073"/>
                      <a:pt x="79" y="1463"/>
                    </a:cubicBezTo>
                    <a:cubicBezTo>
                      <a:pt x="1" y="1717"/>
                      <a:pt x="1" y="1951"/>
                      <a:pt x="1" y="2205"/>
                    </a:cubicBezTo>
                    <a:lnTo>
                      <a:pt x="1" y="2537"/>
                    </a:lnTo>
                    <a:cubicBezTo>
                      <a:pt x="79" y="2615"/>
                      <a:pt x="79" y="2693"/>
                      <a:pt x="79" y="2771"/>
                    </a:cubicBezTo>
                    <a:lnTo>
                      <a:pt x="157" y="2849"/>
                    </a:lnTo>
                    <a:lnTo>
                      <a:pt x="235" y="2927"/>
                    </a:lnTo>
                    <a:cubicBezTo>
                      <a:pt x="411" y="3024"/>
                      <a:pt x="567" y="3024"/>
                      <a:pt x="723" y="3024"/>
                    </a:cubicBezTo>
                    <a:cubicBezTo>
                      <a:pt x="898" y="2927"/>
                      <a:pt x="976" y="2849"/>
                      <a:pt x="1054" y="2693"/>
                    </a:cubicBezTo>
                    <a:cubicBezTo>
                      <a:pt x="1145" y="2647"/>
                      <a:pt x="1183" y="2569"/>
                      <a:pt x="1199" y="2480"/>
                    </a:cubicBezTo>
                    <a:lnTo>
                      <a:pt x="1199" y="2480"/>
                    </a:lnTo>
                    <a:cubicBezTo>
                      <a:pt x="1308" y="2541"/>
                      <a:pt x="1425" y="2571"/>
                      <a:pt x="1542" y="2571"/>
                    </a:cubicBezTo>
                    <a:cubicBezTo>
                      <a:pt x="1684" y="2571"/>
                      <a:pt x="1825" y="2527"/>
                      <a:pt x="1952" y="2439"/>
                    </a:cubicBezTo>
                    <a:lnTo>
                      <a:pt x="2030" y="2439"/>
                    </a:lnTo>
                    <a:cubicBezTo>
                      <a:pt x="2030" y="2361"/>
                      <a:pt x="2108" y="2361"/>
                      <a:pt x="2108" y="2283"/>
                    </a:cubicBezTo>
                    <a:lnTo>
                      <a:pt x="2108" y="2127"/>
                    </a:lnTo>
                    <a:cubicBezTo>
                      <a:pt x="2108" y="1951"/>
                      <a:pt x="2108" y="1873"/>
                      <a:pt x="2030" y="1717"/>
                    </a:cubicBezTo>
                    <a:cubicBezTo>
                      <a:pt x="1952" y="1463"/>
                      <a:pt x="1874" y="1307"/>
                      <a:pt x="1698" y="1151"/>
                    </a:cubicBezTo>
                    <a:cubicBezTo>
                      <a:pt x="1542" y="820"/>
                      <a:pt x="1289" y="488"/>
                      <a:pt x="1132" y="332"/>
                    </a:cubicBezTo>
                    <a:cubicBezTo>
                      <a:pt x="976" y="176"/>
                      <a:pt x="898" y="0"/>
                      <a:pt x="8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56"/>
              <p:cNvSpPr/>
              <p:nvPr/>
            </p:nvSpPr>
            <p:spPr>
              <a:xfrm>
                <a:off x="3258537" y="158841"/>
                <a:ext cx="38204" cy="32711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054" extrusionOk="0">
                    <a:moveTo>
                      <a:pt x="333" y="0"/>
                    </a:moveTo>
                    <a:cubicBezTo>
                      <a:pt x="177" y="0"/>
                      <a:pt x="1" y="156"/>
                      <a:pt x="99" y="312"/>
                    </a:cubicBezTo>
                    <a:cubicBezTo>
                      <a:pt x="177" y="488"/>
                      <a:pt x="333" y="644"/>
                      <a:pt x="411" y="800"/>
                    </a:cubicBezTo>
                    <a:cubicBezTo>
                      <a:pt x="586" y="898"/>
                      <a:pt x="742" y="1054"/>
                      <a:pt x="899" y="1054"/>
                    </a:cubicBezTo>
                    <a:lnTo>
                      <a:pt x="977" y="1054"/>
                    </a:lnTo>
                    <a:cubicBezTo>
                      <a:pt x="1152" y="1054"/>
                      <a:pt x="1230" y="800"/>
                      <a:pt x="1152" y="644"/>
                    </a:cubicBezTo>
                    <a:cubicBezTo>
                      <a:pt x="977" y="566"/>
                      <a:pt x="899" y="488"/>
                      <a:pt x="820" y="312"/>
                    </a:cubicBezTo>
                    <a:cubicBezTo>
                      <a:pt x="664" y="234"/>
                      <a:pt x="586" y="78"/>
                      <a:pt x="33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56"/>
              <p:cNvSpPr/>
              <p:nvPr/>
            </p:nvSpPr>
            <p:spPr>
              <a:xfrm>
                <a:off x="3296710" y="193942"/>
                <a:ext cx="12724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55" extrusionOk="0">
                    <a:moveTo>
                      <a:pt x="156" y="1"/>
                    </a:moveTo>
                    <a:cubicBezTo>
                      <a:pt x="0" y="1"/>
                      <a:pt x="0" y="254"/>
                      <a:pt x="156" y="254"/>
                    </a:cubicBezTo>
                    <a:lnTo>
                      <a:pt x="234" y="254"/>
                    </a:lnTo>
                    <a:cubicBezTo>
                      <a:pt x="410" y="254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56"/>
              <p:cNvSpPr/>
              <p:nvPr/>
            </p:nvSpPr>
            <p:spPr>
              <a:xfrm>
                <a:off x="3268840" y="37712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54" y="1"/>
                    </a:moveTo>
                    <a:cubicBezTo>
                      <a:pt x="79" y="79"/>
                      <a:pt x="1" y="157"/>
                      <a:pt x="1" y="313"/>
                    </a:cubicBezTo>
                    <a:lnTo>
                      <a:pt x="1" y="410"/>
                    </a:lnTo>
                    <a:cubicBezTo>
                      <a:pt x="1" y="645"/>
                      <a:pt x="157" y="801"/>
                      <a:pt x="332" y="801"/>
                    </a:cubicBezTo>
                    <a:cubicBezTo>
                      <a:pt x="567" y="898"/>
                      <a:pt x="820" y="1288"/>
                      <a:pt x="976" y="1464"/>
                    </a:cubicBezTo>
                    <a:cubicBezTo>
                      <a:pt x="1132" y="1620"/>
                      <a:pt x="1230" y="1776"/>
                      <a:pt x="1386" y="1952"/>
                    </a:cubicBezTo>
                    <a:cubicBezTo>
                      <a:pt x="1386" y="1874"/>
                      <a:pt x="1308" y="1698"/>
                      <a:pt x="1308" y="1620"/>
                    </a:cubicBezTo>
                    <a:cubicBezTo>
                      <a:pt x="1132" y="1386"/>
                      <a:pt x="1054" y="1210"/>
                      <a:pt x="976" y="1054"/>
                    </a:cubicBezTo>
                    <a:cubicBezTo>
                      <a:pt x="742" y="723"/>
                      <a:pt x="488" y="410"/>
                      <a:pt x="410" y="235"/>
                    </a:cubicBezTo>
                    <a:cubicBezTo>
                      <a:pt x="332" y="157"/>
                      <a:pt x="254" y="79"/>
                      <a:pt x="254" y="1"/>
                    </a:cubicBezTo>
                    <a:close/>
                    <a:moveTo>
                      <a:pt x="332" y="1"/>
                    </a:moveTo>
                    <a:cubicBezTo>
                      <a:pt x="410" y="79"/>
                      <a:pt x="410" y="79"/>
                      <a:pt x="488" y="157"/>
                    </a:cubicBezTo>
                    <a:cubicBezTo>
                      <a:pt x="645" y="313"/>
                      <a:pt x="898" y="645"/>
                      <a:pt x="1054" y="976"/>
                    </a:cubicBezTo>
                    <a:cubicBezTo>
                      <a:pt x="1230" y="1132"/>
                      <a:pt x="1308" y="1288"/>
                      <a:pt x="1386" y="1542"/>
                    </a:cubicBezTo>
                    <a:cubicBezTo>
                      <a:pt x="1464" y="1698"/>
                      <a:pt x="1464" y="1776"/>
                      <a:pt x="1464" y="1952"/>
                    </a:cubicBezTo>
                    <a:lnTo>
                      <a:pt x="1464" y="2108"/>
                    </a:lnTo>
                    <a:cubicBezTo>
                      <a:pt x="1542" y="2264"/>
                      <a:pt x="1620" y="2440"/>
                      <a:pt x="1718" y="2518"/>
                    </a:cubicBezTo>
                    <a:cubicBezTo>
                      <a:pt x="1796" y="2596"/>
                      <a:pt x="1874" y="2674"/>
                      <a:pt x="1952" y="2674"/>
                    </a:cubicBezTo>
                    <a:cubicBezTo>
                      <a:pt x="2030" y="2674"/>
                      <a:pt x="2108" y="2596"/>
                      <a:pt x="2108" y="2518"/>
                    </a:cubicBezTo>
                    <a:cubicBezTo>
                      <a:pt x="2362" y="1952"/>
                      <a:pt x="1952" y="1386"/>
                      <a:pt x="1620" y="976"/>
                    </a:cubicBezTo>
                    <a:cubicBezTo>
                      <a:pt x="1386" y="567"/>
                      <a:pt x="976" y="79"/>
                      <a:pt x="488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56"/>
              <p:cNvSpPr/>
              <p:nvPr/>
            </p:nvSpPr>
            <p:spPr>
              <a:xfrm>
                <a:off x="3276723" y="37712"/>
                <a:ext cx="3758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08" extrusionOk="0">
                    <a:moveTo>
                      <a:pt x="0" y="1"/>
                    </a:moveTo>
                    <a:cubicBezTo>
                      <a:pt x="0" y="79"/>
                      <a:pt x="78" y="157"/>
                      <a:pt x="156" y="235"/>
                    </a:cubicBezTo>
                    <a:cubicBezTo>
                      <a:pt x="234" y="410"/>
                      <a:pt x="488" y="723"/>
                      <a:pt x="722" y="1054"/>
                    </a:cubicBezTo>
                    <a:cubicBezTo>
                      <a:pt x="800" y="1210"/>
                      <a:pt x="878" y="1386"/>
                      <a:pt x="1054" y="1620"/>
                    </a:cubicBezTo>
                    <a:cubicBezTo>
                      <a:pt x="1054" y="1698"/>
                      <a:pt x="1132" y="1874"/>
                      <a:pt x="1132" y="1952"/>
                    </a:cubicBezTo>
                    <a:cubicBezTo>
                      <a:pt x="1132" y="2030"/>
                      <a:pt x="1210" y="2030"/>
                      <a:pt x="1210" y="2108"/>
                    </a:cubicBezTo>
                    <a:lnTo>
                      <a:pt x="1210" y="1952"/>
                    </a:lnTo>
                    <a:cubicBezTo>
                      <a:pt x="1210" y="1776"/>
                      <a:pt x="1210" y="1698"/>
                      <a:pt x="1132" y="1542"/>
                    </a:cubicBezTo>
                    <a:cubicBezTo>
                      <a:pt x="1054" y="1288"/>
                      <a:pt x="976" y="1132"/>
                      <a:pt x="800" y="976"/>
                    </a:cubicBezTo>
                    <a:cubicBezTo>
                      <a:pt x="644" y="645"/>
                      <a:pt x="391" y="313"/>
                      <a:pt x="234" y="157"/>
                    </a:cubicBezTo>
                    <a:cubicBezTo>
                      <a:pt x="156" y="79"/>
                      <a:pt x="156" y="79"/>
                      <a:pt x="7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56"/>
              <p:cNvSpPr/>
              <p:nvPr/>
            </p:nvSpPr>
            <p:spPr>
              <a:xfrm>
                <a:off x="3513489" y="-227513"/>
                <a:ext cx="133854" cy="191983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86" extrusionOk="0">
                    <a:moveTo>
                      <a:pt x="1230" y="1"/>
                    </a:moveTo>
                    <a:cubicBezTo>
                      <a:pt x="664" y="664"/>
                      <a:pt x="0" y="2362"/>
                      <a:pt x="410" y="3493"/>
                    </a:cubicBezTo>
                    <a:cubicBezTo>
                      <a:pt x="976" y="5054"/>
                      <a:pt x="2439" y="6186"/>
                      <a:pt x="2771" y="6186"/>
                    </a:cubicBezTo>
                    <a:cubicBezTo>
                      <a:pt x="3181" y="6108"/>
                      <a:pt x="4313" y="3981"/>
                      <a:pt x="4078" y="2518"/>
                    </a:cubicBezTo>
                    <a:cubicBezTo>
                      <a:pt x="3825" y="1542"/>
                      <a:pt x="3103" y="332"/>
                      <a:pt x="2205" y="1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56"/>
              <p:cNvSpPr/>
              <p:nvPr/>
            </p:nvSpPr>
            <p:spPr>
              <a:xfrm>
                <a:off x="3543779" y="-227513"/>
                <a:ext cx="66011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2960" extrusionOk="0">
                    <a:moveTo>
                      <a:pt x="1054" y="1952"/>
                    </a:moveTo>
                    <a:cubicBezTo>
                      <a:pt x="1054" y="1952"/>
                      <a:pt x="1151" y="2030"/>
                      <a:pt x="1151" y="2127"/>
                    </a:cubicBezTo>
                    <a:cubicBezTo>
                      <a:pt x="1151" y="2204"/>
                      <a:pt x="1058" y="2205"/>
                      <a:pt x="1054" y="2278"/>
                    </a:cubicBezTo>
                    <a:lnTo>
                      <a:pt x="1054" y="2278"/>
                    </a:lnTo>
                    <a:cubicBezTo>
                      <a:pt x="998" y="2228"/>
                      <a:pt x="948" y="2178"/>
                      <a:pt x="898" y="2127"/>
                    </a:cubicBezTo>
                    <a:cubicBezTo>
                      <a:pt x="898" y="2030"/>
                      <a:pt x="898" y="2030"/>
                      <a:pt x="976" y="2030"/>
                    </a:cubicBezTo>
                    <a:lnTo>
                      <a:pt x="1054" y="1952"/>
                    </a:lnTo>
                    <a:close/>
                    <a:moveTo>
                      <a:pt x="976" y="1"/>
                    </a:moveTo>
                    <a:lnTo>
                      <a:pt x="976" y="79"/>
                    </a:lnTo>
                    <a:cubicBezTo>
                      <a:pt x="976" y="79"/>
                      <a:pt x="976" y="254"/>
                      <a:pt x="1151" y="410"/>
                    </a:cubicBezTo>
                    <a:cubicBezTo>
                      <a:pt x="1307" y="664"/>
                      <a:pt x="1463" y="898"/>
                      <a:pt x="1639" y="1308"/>
                    </a:cubicBezTo>
                    <a:cubicBezTo>
                      <a:pt x="1795" y="1464"/>
                      <a:pt x="1873" y="1640"/>
                      <a:pt x="1951" y="1874"/>
                    </a:cubicBezTo>
                    <a:cubicBezTo>
                      <a:pt x="1951" y="1952"/>
                      <a:pt x="2029" y="2127"/>
                      <a:pt x="2029" y="2205"/>
                    </a:cubicBezTo>
                    <a:cubicBezTo>
                      <a:pt x="2029" y="2283"/>
                      <a:pt x="2029" y="2283"/>
                      <a:pt x="1951" y="2362"/>
                    </a:cubicBezTo>
                    <a:lnTo>
                      <a:pt x="1873" y="2440"/>
                    </a:lnTo>
                    <a:cubicBezTo>
                      <a:pt x="1776" y="2472"/>
                      <a:pt x="1676" y="2491"/>
                      <a:pt x="1575" y="2491"/>
                    </a:cubicBezTo>
                    <a:cubicBezTo>
                      <a:pt x="1457" y="2491"/>
                      <a:pt x="1339" y="2465"/>
                      <a:pt x="1224" y="2405"/>
                    </a:cubicBezTo>
                    <a:lnTo>
                      <a:pt x="1224" y="2405"/>
                    </a:lnTo>
                    <a:cubicBezTo>
                      <a:pt x="1227" y="2388"/>
                      <a:pt x="1229" y="2374"/>
                      <a:pt x="1229" y="2362"/>
                    </a:cubicBezTo>
                    <a:cubicBezTo>
                      <a:pt x="1229" y="2283"/>
                      <a:pt x="1307" y="2205"/>
                      <a:pt x="1307" y="2127"/>
                    </a:cubicBezTo>
                    <a:cubicBezTo>
                      <a:pt x="1229" y="2030"/>
                      <a:pt x="1229" y="1952"/>
                      <a:pt x="1151" y="1874"/>
                    </a:cubicBezTo>
                    <a:cubicBezTo>
                      <a:pt x="1151" y="1796"/>
                      <a:pt x="1054" y="1796"/>
                      <a:pt x="976" y="1796"/>
                    </a:cubicBezTo>
                    <a:cubicBezTo>
                      <a:pt x="976" y="1874"/>
                      <a:pt x="976" y="1874"/>
                      <a:pt x="898" y="1874"/>
                    </a:cubicBezTo>
                    <a:cubicBezTo>
                      <a:pt x="820" y="1952"/>
                      <a:pt x="741" y="2030"/>
                      <a:pt x="820" y="2127"/>
                    </a:cubicBezTo>
                    <a:cubicBezTo>
                      <a:pt x="820" y="2269"/>
                      <a:pt x="948" y="2346"/>
                      <a:pt x="1030" y="2418"/>
                    </a:cubicBezTo>
                    <a:lnTo>
                      <a:pt x="1030" y="2418"/>
                    </a:lnTo>
                    <a:cubicBezTo>
                      <a:pt x="1001" y="2494"/>
                      <a:pt x="949" y="2550"/>
                      <a:pt x="898" y="2615"/>
                    </a:cubicBezTo>
                    <a:cubicBezTo>
                      <a:pt x="812" y="2744"/>
                      <a:pt x="696" y="2802"/>
                      <a:pt x="584" y="2802"/>
                    </a:cubicBezTo>
                    <a:cubicBezTo>
                      <a:pt x="492" y="2802"/>
                      <a:pt x="402" y="2763"/>
                      <a:pt x="332" y="2693"/>
                    </a:cubicBezTo>
                    <a:lnTo>
                      <a:pt x="254" y="2693"/>
                    </a:lnTo>
                    <a:lnTo>
                      <a:pt x="254" y="2615"/>
                    </a:lnTo>
                    <a:cubicBezTo>
                      <a:pt x="176" y="2615"/>
                      <a:pt x="176" y="2518"/>
                      <a:pt x="176" y="2440"/>
                    </a:cubicBezTo>
                    <a:lnTo>
                      <a:pt x="176" y="2127"/>
                    </a:lnTo>
                    <a:cubicBezTo>
                      <a:pt x="254" y="1874"/>
                      <a:pt x="254" y="1718"/>
                      <a:pt x="332" y="1464"/>
                    </a:cubicBezTo>
                    <a:cubicBezTo>
                      <a:pt x="410" y="1054"/>
                      <a:pt x="488" y="742"/>
                      <a:pt x="488" y="488"/>
                    </a:cubicBezTo>
                    <a:cubicBezTo>
                      <a:pt x="566" y="254"/>
                      <a:pt x="566" y="176"/>
                      <a:pt x="566" y="176"/>
                    </a:cubicBezTo>
                    <a:lnTo>
                      <a:pt x="566" y="79"/>
                    </a:lnTo>
                    <a:lnTo>
                      <a:pt x="488" y="79"/>
                    </a:lnTo>
                    <a:cubicBezTo>
                      <a:pt x="488" y="79"/>
                      <a:pt x="410" y="254"/>
                      <a:pt x="332" y="488"/>
                    </a:cubicBezTo>
                    <a:cubicBezTo>
                      <a:pt x="254" y="742"/>
                      <a:pt x="176" y="1054"/>
                      <a:pt x="78" y="1464"/>
                    </a:cubicBezTo>
                    <a:cubicBezTo>
                      <a:pt x="78" y="1640"/>
                      <a:pt x="0" y="1874"/>
                      <a:pt x="0" y="2127"/>
                    </a:cubicBezTo>
                    <a:lnTo>
                      <a:pt x="0" y="2518"/>
                    </a:lnTo>
                    <a:cubicBezTo>
                      <a:pt x="0" y="2518"/>
                      <a:pt x="0" y="2615"/>
                      <a:pt x="78" y="2693"/>
                    </a:cubicBezTo>
                    <a:lnTo>
                      <a:pt x="78" y="2849"/>
                    </a:lnTo>
                    <a:lnTo>
                      <a:pt x="254" y="2849"/>
                    </a:lnTo>
                    <a:cubicBezTo>
                      <a:pt x="309" y="2904"/>
                      <a:pt x="403" y="2960"/>
                      <a:pt x="516" y="2960"/>
                    </a:cubicBezTo>
                    <a:cubicBezTo>
                      <a:pt x="562" y="2960"/>
                      <a:pt x="612" y="2950"/>
                      <a:pt x="663" y="2927"/>
                    </a:cubicBezTo>
                    <a:cubicBezTo>
                      <a:pt x="820" y="2927"/>
                      <a:pt x="976" y="2849"/>
                      <a:pt x="1054" y="2771"/>
                    </a:cubicBezTo>
                    <a:cubicBezTo>
                      <a:pt x="1107" y="2686"/>
                      <a:pt x="1154" y="2596"/>
                      <a:pt x="1186" y="2518"/>
                    </a:cubicBezTo>
                    <a:lnTo>
                      <a:pt x="1186" y="2518"/>
                    </a:lnTo>
                    <a:cubicBezTo>
                      <a:pt x="1307" y="2579"/>
                      <a:pt x="1437" y="2617"/>
                      <a:pt x="1562" y="2617"/>
                    </a:cubicBezTo>
                    <a:cubicBezTo>
                      <a:pt x="1674" y="2617"/>
                      <a:pt x="1781" y="2587"/>
                      <a:pt x="1873" y="2518"/>
                    </a:cubicBezTo>
                    <a:lnTo>
                      <a:pt x="2029" y="2518"/>
                    </a:lnTo>
                    <a:cubicBezTo>
                      <a:pt x="2029" y="2440"/>
                      <a:pt x="2029" y="2440"/>
                      <a:pt x="2127" y="2362"/>
                    </a:cubicBezTo>
                    <a:lnTo>
                      <a:pt x="2127" y="2205"/>
                    </a:lnTo>
                    <a:cubicBezTo>
                      <a:pt x="2127" y="2030"/>
                      <a:pt x="2127" y="1952"/>
                      <a:pt x="2029" y="1796"/>
                    </a:cubicBezTo>
                    <a:cubicBezTo>
                      <a:pt x="2029" y="1542"/>
                      <a:pt x="1873" y="1386"/>
                      <a:pt x="1795" y="1230"/>
                    </a:cubicBezTo>
                    <a:cubicBezTo>
                      <a:pt x="1639" y="820"/>
                      <a:pt x="1385" y="566"/>
                      <a:pt x="1229" y="332"/>
                    </a:cubicBezTo>
                    <a:cubicBezTo>
                      <a:pt x="1151" y="176"/>
                      <a:pt x="1054" y="79"/>
                      <a:pt x="1054" y="79"/>
                    </a:cubicBezTo>
                    <a:lnTo>
                      <a:pt x="97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56"/>
              <p:cNvSpPr/>
              <p:nvPr/>
            </p:nvSpPr>
            <p:spPr>
              <a:xfrm>
                <a:off x="3549211" y="-100953"/>
                <a:ext cx="37583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055" extrusionOk="0">
                    <a:moveTo>
                      <a:pt x="313" y="1"/>
                    </a:moveTo>
                    <a:cubicBezTo>
                      <a:pt x="157" y="1"/>
                      <a:pt x="1" y="157"/>
                      <a:pt x="79" y="313"/>
                    </a:cubicBezTo>
                    <a:cubicBezTo>
                      <a:pt x="157" y="488"/>
                      <a:pt x="313" y="644"/>
                      <a:pt x="391" y="722"/>
                    </a:cubicBezTo>
                    <a:cubicBezTo>
                      <a:pt x="488" y="879"/>
                      <a:pt x="645" y="1054"/>
                      <a:pt x="879" y="1054"/>
                    </a:cubicBezTo>
                    <a:cubicBezTo>
                      <a:pt x="1132" y="1054"/>
                      <a:pt x="1210" y="879"/>
                      <a:pt x="1054" y="722"/>
                    </a:cubicBezTo>
                    <a:cubicBezTo>
                      <a:pt x="976" y="566"/>
                      <a:pt x="879" y="488"/>
                      <a:pt x="801" y="313"/>
                    </a:cubicBezTo>
                    <a:cubicBezTo>
                      <a:pt x="645" y="235"/>
                      <a:pt x="566" y="79"/>
                      <a:pt x="391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56"/>
              <p:cNvSpPr/>
              <p:nvPr/>
            </p:nvSpPr>
            <p:spPr>
              <a:xfrm>
                <a:off x="3586763" y="-63400"/>
                <a:ext cx="1033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54" extrusionOk="0">
                    <a:moveTo>
                      <a:pt x="156" y="0"/>
                    </a:moveTo>
                    <a:cubicBezTo>
                      <a:pt x="0" y="0"/>
                      <a:pt x="0" y="254"/>
                      <a:pt x="156" y="254"/>
                    </a:cubicBezTo>
                    <a:cubicBezTo>
                      <a:pt x="332" y="254"/>
                      <a:pt x="332" y="0"/>
                      <a:pt x="156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56"/>
              <p:cNvSpPr/>
              <p:nvPr/>
            </p:nvSpPr>
            <p:spPr>
              <a:xfrm>
                <a:off x="3566776" y="-222051"/>
                <a:ext cx="70263" cy="85408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752" extrusionOk="0">
                    <a:moveTo>
                      <a:pt x="235" y="0"/>
                    </a:moveTo>
                    <a:cubicBezTo>
                      <a:pt x="157" y="78"/>
                      <a:pt x="0" y="156"/>
                      <a:pt x="0" y="312"/>
                    </a:cubicBezTo>
                    <a:lnTo>
                      <a:pt x="0" y="390"/>
                    </a:lnTo>
                    <a:cubicBezTo>
                      <a:pt x="0" y="644"/>
                      <a:pt x="157" y="800"/>
                      <a:pt x="313" y="800"/>
                    </a:cubicBezTo>
                    <a:cubicBezTo>
                      <a:pt x="566" y="878"/>
                      <a:pt x="800" y="1288"/>
                      <a:pt x="976" y="1542"/>
                    </a:cubicBezTo>
                    <a:cubicBezTo>
                      <a:pt x="1054" y="1698"/>
                      <a:pt x="1210" y="1854"/>
                      <a:pt x="1288" y="2029"/>
                    </a:cubicBezTo>
                    <a:cubicBezTo>
                      <a:pt x="1288" y="1951"/>
                      <a:pt x="1210" y="1776"/>
                      <a:pt x="1210" y="1698"/>
                    </a:cubicBezTo>
                    <a:cubicBezTo>
                      <a:pt x="1132" y="1464"/>
                      <a:pt x="1054" y="1288"/>
                      <a:pt x="898" y="1132"/>
                    </a:cubicBezTo>
                    <a:cubicBezTo>
                      <a:pt x="722" y="722"/>
                      <a:pt x="566" y="488"/>
                      <a:pt x="410" y="234"/>
                    </a:cubicBezTo>
                    <a:cubicBezTo>
                      <a:pt x="313" y="156"/>
                      <a:pt x="313" y="78"/>
                      <a:pt x="235" y="0"/>
                    </a:cubicBezTo>
                    <a:close/>
                    <a:moveTo>
                      <a:pt x="410" y="0"/>
                    </a:moveTo>
                    <a:cubicBezTo>
                      <a:pt x="410" y="78"/>
                      <a:pt x="488" y="78"/>
                      <a:pt x="488" y="156"/>
                    </a:cubicBezTo>
                    <a:cubicBezTo>
                      <a:pt x="644" y="390"/>
                      <a:pt x="898" y="644"/>
                      <a:pt x="1054" y="1054"/>
                    </a:cubicBezTo>
                    <a:cubicBezTo>
                      <a:pt x="1132" y="1210"/>
                      <a:pt x="1288" y="1366"/>
                      <a:pt x="1288" y="1620"/>
                    </a:cubicBezTo>
                    <a:cubicBezTo>
                      <a:pt x="1386" y="1776"/>
                      <a:pt x="1386" y="1854"/>
                      <a:pt x="1386" y="2029"/>
                    </a:cubicBezTo>
                    <a:lnTo>
                      <a:pt x="1386" y="2186"/>
                    </a:lnTo>
                    <a:cubicBezTo>
                      <a:pt x="1464" y="2342"/>
                      <a:pt x="1542" y="2517"/>
                      <a:pt x="1620" y="2673"/>
                    </a:cubicBezTo>
                    <a:cubicBezTo>
                      <a:pt x="1620" y="2673"/>
                      <a:pt x="1698" y="2751"/>
                      <a:pt x="1776" y="2751"/>
                    </a:cubicBezTo>
                    <a:cubicBezTo>
                      <a:pt x="1874" y="2751"/>
                      <a:pt x="1952" y="2673"/>
                      <a:pt x="2030" y="2673"/>
                    </a:cubicBezTo>
                    <a:cubicBezTo>
                      <a:pt x="2264" y="2107"/>
                      <a:pt x="1952" y="1542"/>
                      <a:pt x="1620" y="1054"/>
                    </a:cubicBezTo>
                    <a:cubicBezTo>
                      <a:pt x="1386" y="644"/>
                      <a:pt x="1054" y="156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56"/>
              <p:cNvSpPr/>
              <p:nvPr/>
            </p:nvSpPr>
            <p:spPr>
              <a:xfrm>
                <a:off x="3574039" y="-222051"/>
                <a:ext cx="35752" cy="67843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2186" extrusionOk="0">
                    <a:moveTo>
                      <a:pt x="1" y="0"/>
                    </a:moveTo>
                    <a:cubicBezTo>
                      <a:pt x="79" y="78"/>
                      <a:pt x="79" y="156"/>
                      <a:pt x="176" y="234"/>
                    </a:cubicBezTo>
                    <a:cubicBezTo>
                      <a:pt x="332" y="488"/>
                      <a:pt x="488" y="722"/>
                      <a:pt x="664" y="1132"/>
                    </a:cubicBezTo>
                    <a:cubicBezTo>
                      <a:pt x="820" y="1288"/>
                      <a:pt x="898" y="1464"/>
                      <a:pt x="976" y="1698"/>
                    </a:cubicBezTo>
                    <a:cubicBezTo>
                      <a:pt x="976" y="1776"/>
                      <a:pt x="1054" y="1951"/>
                      <a:pt x="1054" y="2029"/>
                    </a:cubicBezTo>
                    <a:cubicBezTo>
                      <a:pt x="1054" y="2107"/>
                      <a:pt x="1054" y="2107"/>
                      <a:pt x="1152" y="2186"/>
                    </a:cubicBezTo>
                    <a:lnTo>
                      <a:pt x="1152" y="2029"/>
                    </a:lnTo>
                    <a:cubicBezTo>
                      <a:pt x="1152" y="1854"/>
                      <a:pt x="1152" y="1776"/>
                      <a:pt x="1054" y="1620"/>
                    </a:cubicBezTo>
                    <a:cubicBezTo>
                      <a:pt x="1054" y="1366"/>
                      <a:pt x="898" y="1210"/>
                      <a:pt x="820" y="1054"/>
                    </a:cubicBezTo>
                    <a:cubicBezTo>
                      <a:pt x="664" y="644"/>
                      <a:pt x="410" y="390"/>
                      <a:pt x="254" y="156"/>
                    </a:cubicBezTo>
                    <a:cubicBezTo>
                      <a:pt x="254" y="78"/>
                      <a:pt x="176" y="78"/>
                      <a:pt x="176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56"/>
              <p:cNvSpPr/>
              <p:nvPr/>
            </p:nvSpPr>
            <p:spPr>
              <a:xfrm>
                <a:off x="3710282" y="7453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1952" y="0"/>
                    </a:moveTo>
                    <a:cubicBezTo>
                      <a:pt x="1230" y="410"/>
                      <a:pt x="79" y="1776"/>
                      <a:pt x="1" y="3005"/>
                    </a:cubicBezTo>
                    <a:cubicBezTo>
                      <a:pt x="1" y="4624"/>
                      <a:pt x="976" y="6263"/>
                      <a:pt x="1308" y="6341"/>
                    </a:cubicBezTo>
                    <a:cubicBezTo>
                      <a:pt x="1640" y="6341"/>
                      <a:pt x="3493" y="4878"/>
                      <a:pt x="3747" y="3415"/>
                    </a:cubicBezTo>
                    <a:cubicBezTo>
                      <a:pt x="3903" y="2361"/>
                      <a:pt x="3669" y="976"/>
                      <a:pt x="2928" y="312"/>
                    </a:cubicBezTo>
                    <a:cubicBezTo>
                      <a:pt x="2928" y="312"/>
                      <a:pt x="2693" y="234"/>
                      <a:pt x="2362" y="78"/>
                    </a:cubicBezTo>
                    <a:lnTo>
                      <a:pt x="1952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56"/>
              <p:cNvSpPr/>
              <p:nvPr/>
            </p:nvSpPr>
            <p:spPr>
              <a:xfrm>
                <a:off x="3738152" y="12294"/>
                <a:ext cx="6846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49" extrusionOk="0">
                    <a:moveTo>
                      <a:pt x="1132" y="1951"/>
                    </a:moveTo>
                    <a:cubicBezTo>
                      <a:pt x="1230" y="2029"/>
                      <a:pt x="1132" y="2029"/>
                      <a:pt x="1132" y="2107"/>
                    </a:cubicBezTo>
                    <a:cubicBezTo>
                      <a:pt x="1132" y="2204"/>
                      <a:pt x="1132" y="2205"/>
                      <a:pt x="1057" y="2280"/>
                    </a:cubicBezTo>
                    <a:lnTo>
                      <a:pt x="1057" y="2280"/>
                    </a:lnTo>
                    <a:cubicBezTo>
                      <a:pt x="1011" y="2221"/>
                      <a:pt x="976" y="2147"/>
                      <a:pt x="976" y="2029"/>
                    </a:cubicBezTo>
                    <a:lnTo>
                      <a:pt x="1054" y="1951"/>
                    </a:lnTo>
                    <a:close/>
                    <a:moveTo>
                      <a:pt x="1308" y="0"/>
                    </a:moveTo>
                    <a:cubicBezTo>
                      <a:pt x="1308" y="0"/>
                      <a:pt x="1230" y="156"/>
                      <a:pt x="1054" y="332"/>
                    </a:cubicBezTo>
                    <a:cubicBezTo>
                      <a:pt x="898" y="488"/>
                      <a:pt x="644" y="820"/>
                      <a:pt x="488" y="1132"/>
                    </a:cubicBezTo>
                    <a:cubicBezTo>
                      <a:pt x="332" y="1307"/>
                      <a:pt x="254" y="1542"/>
                      <a:pt x="156" y="1717"/>
                    </a:cubicBezTo>
                    <a:cubicBezTo>
                      <a:pt x="78" y="1873"/>
                      <a:pt x="0" y="1951"/>
                      <a:pt x="0" y="2107"/>
                    </a:cubicBezTo>
                    <a:lnTo>
                      <a:pt x="0" y="2283"/>
                    </a:lnTo>
                    <a:lnTo>
                      <a:pt x="0" y="2439"/>
                    </a:lnTo>
                    <a:lnTo>
                      <a:pt x="0" y="2517"/>
                    </a:lnTo>
                    <a:lnTo>
                      <a:pt x="78" y="2517"/>
                    </a:lnTo>
                    <a:cubicBezTo>
                      <a:pt x="156" y="2595"/>
                      <a:pt x="332" y="2771"/>
                      <a:pt x="410" y="2771"/>
                    </a:cubicBezTo>
                    <a:cubicBezTo>
                      <a:pt x="566" y="2771"/>
                      <a:pt x="742" y="2771"/>
                      <a:pt x="898" y="2693"/>
                    </a:cubicBezTo>
                    <a:cubicBezTo>
                      <a:pt x="991" y="2635"/>
                      <a:pt x="1056" y="2584"/>
                      <a:pt x="1114" y="2519"/>
                    </a:cubicBezTo>
                    <a:lnTo>
                      <a:pt x="1114" y="2519"/>
                    </a:lnTo>
                    <a:cubicBezTo>
                      <a:pt x="1282" y="2725"/>
                      <a:pt x="1500" y="2849"/>
                      <a:pt x="1795" y="2849"/>
                    </a:cubicBezTo>
                    <a:cubicBezTo>
                      <a:pt x="1795" y="2849"/>
                      <a:pt x="1795" y="2771"/>
                      <a:pt x="1873" y="2771"/>
                    </a:cubicBezTo>
                    <a:lnTo>
                      <a:pt x="1951" y="2771"/>
                    </a:lnTo>
                    <a:cubicBezTo>
                      <a:pt x="2030" y="2693"/>
                      <a:pt x="2030" y="2595"/>
                      <a:pt x="2108" y="2517"/>
                    </a:cubicBezTo>
                    <a:cubicBezTo>
                      <a:pt x="2108" y="2439"/>
                      <a:pt x="2205" y="2283"/>
                      <a:pt x="2205" y="2205"/>
                    </a:cubicBezTo>
                    <a:cubicBezTo>
                      <a:pt x="2205" y="1951"/>
                      <a:pt x="2205" y="1717"/>
                      <a:pt x="2108" y="1464"/>
                    </a:cubicBezTo>
                    <a:cubicBezTo>
                      <a:pt x="2108" y="1054"/>
                      <a:pt x="1951" y="742"/>
                      <a:pt x="1951" y="488"/>
                    </a:cubicBezTo>
                    <a:cubicBezTo>
                      <a:pt x="1873" y="332"/>
                      <a:pt x="1795" y="156"/>
                      <a:pt x="1795" y="156"/>
                    </a:cubicBezTo>
                    <a:lnTo>
                      <a:pt x="1717" y="156"/>
                    </a:lnTo>
                    <a:cubicBezTo>
                      <a:pt x="1717" y="156"/>
                      <a:pt x="1717" y="332"/>
                      <a:pt x="1795" y="566"/>
                    </a:cubicBezTo>
                    <a:cubicBezTo>
                      <a:pt x="1873" y="820"/>
                      <a:pt x="1951" y="1132"/>
                      <a:pt x="1951" y="1542"/>
                    </a:cubicBezTo>
                    <a:cubicBezTo>
                      <a:pt x="2030" y="1717"/>
                      <a:pt x="2030" y="1951"/>
                      <a:pt x="2030" y="2205"/>
                    </a:cubicBezTo>
                    <a:cubicBezTo>
                      <a:pt x="2030" y="2283"/>
                      <a:pt x="2030" y="2439"/>
                      <a:pt x="1951" y="2517"/>
                    </a:cubicBezTo>
                    <a:cubicBezTo>
                      <a:pt x="1951" y="2595"/>
                      <a:pt x="1951" y="2595"/>
                      <a:pt x="1873" y="2693"/>
                    </a:cubicBezTo>
                    <a:lnTo>
                      <a:pt x="1795" y="2693"/>
                    </a:lnTo>
                    <a:cubicBezTo>
                      <a:pt x="1567" y="2693"/>
                      <a:pt x="1354" y="2614"/>
                      <a:pt x="1186" y="2427"/>
                    </a:cubicBezTo>
                    <a:lnTo>
                      <a:pt x="1186" y="2427"/>
                    </a:lnTo>
                    <a:cubicBezTo>
                      <a:pt x="1200" y="2407"/>
                      <a:pt x="1215" y="2385"/>
                      <a:pt x="1230" y="2361"/>
                    </a:cubicBezTo>
                    <a:cubicBezTo>
                      <a:pt x="1230" y="2283"/>
                      <a:pt x="1308" y="2283"/>
                      <a:pt x="1308" y="2205"/>
                    </a:cubicBezTo>
                    <a:cubicBezTo>
                      <a:pt x="1308" y="2107"/>
                      <a:pt x="1386" y="2029"/>
                      <a:pt x="1308" y="1873"/>
                    </a:cubicBezTo>
                    <a:cubicBezTo>
                      <a:pt x="1308" y="1873"/>
                      <a:pt x="1230" y="1795"/>
                      <a:pt x="1132" y="1795"/>
                    </a:cubicBezTo>
                    <a:lnTo>
                      <a:pt x="1054" y="1795"/>
                    </a:lnTo>
                    <a:cubicBezTo>
                      <a:pt x="898" y="1873"/>
                      <a:pt x="898" y="1951"/>
                      <a:pt x="898" y="2029"/>
                    </a:cubicBezTo>
                    <a:cubicBezTo>
                      <a:pt x="839" y="2161"/>
                      <a:pt x="912" y="2281"/>
                      <a:pt x="985" y="2366"/>
                    </a:cubicBezTo>
                    <a:lnTo>
                      <a:pt x="985" y="2366"/>
                    </a:lnTo>
                    <a:cubicBezTo>
                      <a:pt x="930" y="2439"/>
                      <a:pt x="875" y="2517"/>
                      <a:pt x="820" y="2517"/>
                    </a:cubicBezTo>
                    <a:cubicBezTo>
                      <a:pt x="724" y="2583"/>
                      <a:pt x="631" y="2611"/>
                      <a:pt x="543" y="2611"/>
                    </a:cubicBezTo>
                    <a:cubicBezTo>
                      <a:pt x="398" y="2611"/>
                      <a:pt x="266" y="2536"/>
                      <a:pt x="156" y="2439"/>
                    </a:cubicBezTo>
                    <a:lnTo>
                      <a:pt x="156" y="2361"/>
                    </a:lnTo>
                    <a:lnTo>
                      <a:pt x="156" y="2283"/>
                    </a:lnTo>
                    <a:lnTo>
                      <a:pt x="156" y="2107"/>
                    </a:lnTo>
                    <a:cubicBezTo>
                      <a:pt x="254" y="2029"/>
                      <a:pt x="254" y="1951"/>
                      <a:pt x="332" y="1795"/>
                    </a:cubicBezTo>
                    <a:cubicBezTo>
                      <a:pt x="410" y="1620"/>
                      <a:pt x="488" y="1464"/>
                      <a:pt x="644" y="1229"/>
                    </a:cubicBezTo>
                    <a:cubicBezTo>
                      <a:pt x="820" y="898"/>
                      <a:pt x="1054" y="644"/>
                      <a:pt x="1132" y="410"/>
                    </a:cubicBezTo>
                    <a:cubicBezTo>
                      <a:pt x="1308" y="254"/>
                      <a:pt x="1386" y="78"/>
                      <a:pt x="1386" y="78"/>
                    </a:cubicBezTo>
                    <a:lnTo>
                      <a:pt x="13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56"/>
              <p:cNvSpPr/>
              <p:nvPr/>
            </p:nvSpPr>
            <p:spPr>
              <a:xfrm>
                <a:off x="3725427" y="128551"/>
                <a:ext cx="25480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211" extrusionOk="0">
                    <a:moveTo>
                      <a:pt x="254" y="0"/>
                    </a:moveTo>
                    <a:cubicBezTo>
                      <a:pt x="79" y="0"/>
                      <a:pt x="1" y="78"/>
                      <a:pt x="1" y="235"/>
                    </a:cubicBezTo>
                    <a:cubicBezTo>
                      <a:pt x="1" y="410"/>
                      <a:pt x="79" y="566"/>
                      <a:pt x="79" y="722"/>
                    </a:cubicBezTo>
                    <a:cubicBezTo>
                      <a:pt x="176" y="898"/>
                      <a:pt x="254" y="1132"/>
                      <a:pt x="410" y="1210"/>
                    </a:cubicBezTo>
                    <a:lnTo>
                      <a:pt x="566" y="1210"/>
                    </a:lnTo>
                    <a:cubicBezTo>
                      <a:pt x="742" y="1210"/>
                      <a:pt x="820" y="1054"/>
                      <a:pt x="820" y="898"/>
                    </a:cubicBezTo>
                    <a:cubicBezTo>
                      <a:pt x="742" y="800"/>
                      <a:pt x="664" y="644"/>
                      <a:pt x="664" y="488"/>
                    </a:cubicBezTo>
                    <a:cubicBezTo>
                      <a:pt x="566" y="313"/>
                      <a:pt x="488" y="157"/>
                      <a:pt x="332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56"/>
              <p:cNvSpPr/>
              <p:nvPr/>
            </p:nvSpPr>
            <p:spPr>
              <a:xfrm>
                <a:off x="3746003" y="173956"/>
                <a:ext cx="974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35" extrusionOk="0">
                    <a:moveTo>
                      <a:pt x="157" y="1"/>
                    </a:moveTo>
                    <a:cubicBezTo>
                      <a:pt x="1" y="1"/>
                      <a:pt x="1" y="235"/>
                      <a:pt x="79" y="235"/>
                    </a:cubicBezTo>
                    <a:lnTo>
                      <a:pt x="157" y="235"/>
                    </a:lnTo>
                    <a:cubicBezTo>
                      <a:pt x="313" y="235"/>
                      <a:pt x="313" y="79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56"/>
              <p:cNvSpPr/>
              <p:nvPr/>
            </p:nvSpPr>
            <p:spPr>
              <a:xfrm>
                <a:off x="3778714" y="22567"/>
                <a:ext cx="50308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3084" extrusionOk="0">
                    <a:moveTo>
                      <a:pt x="410" y="1"/>
                    </a:moveTo>
                    <a:cubicBezTo>
                      <a:pt x="313" y="1"/>
                      <a:pt x="157" y="1"/>
                      <a:pt x="79" y="157"/>
                    </a:cubicBezTo>
                    <a:lnTo>
                      <a:pt x="79" y="235"/>
                    </a:lnTo>
                    <a:cubicBezTo>
                      <a:pt x="1" y="411"/>
                      <a:pt x="79" y="645"/>
                      <a:pt x="157" y="723"/>
                    </a:cubicBezTo>
                    <a:cubicBezTo>
                      <a:pt x="410" y="898"/>
                      <a:pt x="488" y="1386"/>
                      <a:pt x="566" y="1620"/>
                    </a:cubicBezTo>
                    <a:cubicBezTo>
                      <a:pt x="566" y="1776"/>
                      <a:pt x="644" y="2030"/>
                      <a:pt x="644" y="2186"/>
                    </a:cubicBezTo>
                    <a:cubicBezTo>
                      <a:pt x="723" y="2108"/>
                      <a:pt x="723" y="1952"/>
                      <a:pt x="723" y="1874"/>
                    </a:cubicBezTo>
                    <a:cubicBezTo>
                      <a:pt x="723" y="1620"/>
                      <a:pt x="723" y="1386"/>
                      <a:pt x="644" y="1211"/>
                    </a:cubicBezTo>
                    <a:cubicBezTo>
                      <a:pt x="644" y="801"/>
                      <a:pt x="566" y="489"/>
                      <a:pt x="488" y="235"/>
                    </a:cubicBezTo>
                    <a:cubicBezTo>
                      <a:pt x="488" y="79"/>
                      <a:pt x="488" y="1"/>
                      <a:pt x="410" y="1"/>
                    </a:cubicBezTo>
                    <a:close/>
                    <a:moveTo>
                      <a:pt x="566" y="1"/>
                    </a:moveTo>
                    <a:cubicBezTo>
                      <a:pt x="566" y="79"/>
                      <a:pt x="566" y="79"/>
                      <a:pt x="644" y="157"/>
                    </a:cubicBezTo>
                    <a:cubicBezTo>
                      <a:pt x="644" y="411"/>
                      <a:pt x="801" y="723"/>
                      <a:pt x="801" y="1133"/>
                    </a:cubicBezTo>
                    <a:cubicBezTo>
                      <a:pt x="898" y="1386"/>
                      <a:pt x="898" y="1620"/>
                      <a:pt x="898" y="1874"/>
                    </a:cubicBezTo>
                    <a:cubicBezTo>
                      <a:pt x="898" y="1952"/>
                      <a:pt x="801" y="2108"/>
                      <a:pt x="801" y="2186"/>
                    </a:cubicBezTo>
                    <a:cubicBezTo>
                      <a:pt x="723" y="2264"/>
                      <a:pt x="723" y="2362"/>
                      <a:pt x="723" y="2362"/>
                    </a:cubicBezTo>
                    <a:cubicBezTo>
                      <a:pt x="723" y="2518"/>
                      <a:pt x="723" y="2674"/>
                      <a:pt x="801" y="2850"/>
                    </a:cubicBezTo>
                    <a:cubicBezTo>
                      <a:pt x="801" y="3006"/>
                      <a:pt x="898" y="3084"/>
                      <a:pt x="976" y="3084"/>
                    </a:cubicBezTo>
                    <a:cubicBezTo>
                      <a:pt x="1054" y="3084"/>
                      <a:pt x="1132" y="3084"/>
                      <a:pt x="1132" y="3006"/>
                    </a:cubicBezTo>
                    <a:cubicBezTo>
                      <a:pt x="1620" y="2596"/>
                      <a:pt x="1464" y="1952"/>
                      <a:pt x="1386" y="1386"/>
                    </a:cubicBezTo>
                    <a:cubicBezTo>
                      <a:pt x="1210" y="898"/>
                      <a:pt x="1132" y="411"/>
                      <a:pt x="644" y="79"/>
                    </a:cubicBezTo>
                    <a:cubicBezTo>
                      <a:pt x="644" y="1"/>
                      <a:pt x="566" y="1"/>
                      <a:pt x="566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56"/>
              <p:cNvSpPr/>
              <p:nvPr/>
            </p:nvSpPr>
            <p:spPr>
              <a:xfrm>
                <a:off x="3791439" y="22567"/>
                <a:ext cx="15176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62" extrusionOk="0">
                    <a:moveTo>
                      <a:pt x="0" y="1"/>
                    </a:moveTo>
                    <a:cubicBezTo>
                      <a:pt x="78" y="1"/>
                      <a:pt x="78" y="79"/>
                      <a:pt x="78" y="235"/>
                    </a:cubicBezTo>
                    <a:cubicBezTo>
                      <a:pt x="156" y="489"/>
                      <a:pt x="234" y="801"/>
                      <a:pt x="234" y="1211"/>
                    </a:cubicBezTo>
                    <a:cubicBezTo>
                      <a:pt x="313" y="1386"/>
                      <a:pt x="313" y="1620"/>
                      <a:pt x="313" y="1874"/>
                    </a:cubicBezTo>
                    <a:cubicBezTo>
                      <a:pt x="313" y="1952"/>
                      <a:pt x="313" y="2108"/>
                      <a:pt x="234" y="2186"/>
                    </a:cubicBezTo>
                    <a:cubicBezTo>
                      <a:pt x="234" y="2264"/>
                      <a:pt x="234" y="2362"/>
                      <a:pt x="313" y="2362"/>
                    </a:cubicBezTo>
                    <a:cubicBezTo>
                      <a:pt x="313" y="2362"/>
                      <a:pt x="313" y="2264"/>
                      <a:pt x="391" y="2186"/>
                    </a:cubicBezTo>
                    <a:cubicBezTo>
                      <a:pt x="391" y="2108"/>
                      <a:pt x="488" y="1952"/>
                      <a:pt x="488" y="1874"/>
                    </a:cubicBezTo>
                    <a:cubicBezTo>
                      <a:pt x="488" y="1620"/>
                      <a:pt x="488" y="1386"/>
                      <a:pt x="391" y="1133"/>
                    </a:cubicBezTo>
                    <a:cubicBezTo>
                      <a:pt x="391" y="723"/>
                      <a:pt x="234" y="411"/>
                      <a:pt x="234" y="157"/>
                    </a:cubicBezTo>
                    <a:cubicBezTo>
                      <a:pt x="156" y="79"/>
                      <a:pt x="156" y="79"/>
                      <a:pt x="156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56"/>
              <p:cNvSpPr/>
              <p:nvPr/>
            </p:nvSpPr>
            <p:spPr>
              <a:xfrm>
                <a:off x="3960393" y="193942"/>
                <a:ext cx="12113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2" extrusionOk="0">
                    <a:moveTo>
                      <a:pt x="1951" y="1"/>
                    </a:moveTo>
                    <a:cubicBezTo>
                      <a:pt x="1210" y="410"/>
                      <a:pt x="0" y="1796"/>
                      <a:pt x="0" y="3006"/>
                    </a:cubicBezTo>
                    <a:cubicBezTo>
                      <a:pt x="0" y="4644"/>
                      <a:pt x="976" y="6264"/>
                      <a:pt x="1288" y="6342"/>
                    </a:cubicBezTo>
                    <a:cubicBezTo>
                      <a:pt x="1620" y="6342"/>
                      <a:pt x="3493" y="4801"/>
                      <a:pt x="3727" y="3415"/>
                    </a:cubicBezTo>
                    <a:cubicBezTo>
                      <a:pt x="3902" y="2362"/>
                      <a:pt x="3649" y="976"/>
                      <a:pt x="2927" y="332"/>
                    </a:cubicBezTo>
                    <a:cubicBezTo>
                      <a:pt x="2927" y="332"/>
                      <a:pt x="2673" y="254"/>
                      <a:pt x="2361" y="79"/>
                    </a:cubicBezTo>
                    <a:lnTo>
                      <a:pt x="1951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56"/>
              <p:cNvSpPr/>
              <p:nvPr/>
            </p:nvSpPr>
            <p:spPr>
              <a:xfrm>
                <a:off x="3985221" y="198784"/>
                <a:ext cx="70853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792" extrusionOk="0">
                    <a:moveTo>
                      <a:pt x="1229" y="1952"/>
                    </a:moveTo>
                    <a:lnTo>
                      <a:pt x="1229" y="2128"/>
                    </a:lnTo>
                    <a:cubicBezTo>
                      <a:pt x="1229" y="2198"/>
                      <a:pt x="1166" y="2205"/>
                      <a:pt x="1154" y="2262"/>
                    </a:cubicBezTo>
                    <a:lnTo>
                      <a:pt x="1154" y="2262"/>
                    </a:lnTo>
                    <a:cubicBezTo>
                      <a:pt x="1108" y="2187"/>
                      <a:pt x="1073" y="2101"/>
                      <a:pt x="1073" y="2050"/>
                    </a:cubicBezTo>
                    <a:lnTo>
                      <a:pt x="1151" y="1952"/>
                    </a:lnTo>
                    <a:close/>
                    <a:moveTo>
                      <a:pt x="1385" y="1"/>
                    </a:moveTo>
                    <a:cubicBezTo>
                      <a:pt x="1385" y="1"/>
                      <a:pt x="1229" y="176"/>
                      <a:pt x="1151" y="332"/>
                    </a:cubicBezTo>
                    <a:cubicBezTo>
                      <a:pt x="976" y="489"/>
                      <a:pt x="742" y="820"/>
                      <a:pt x="488" y="1152"/>
                    </a:cubicBezTo>
                    <a:cubicBezTo>
                      <a:pt x="410" y="1308"/>
                      <a:pt x="332" y="1562"/>
                      <a:pt x="176" y="1718"/>
                    </a:cubicBezTo>
                    <a:cubicBezTo>
                      <a:pt x="176" y="1874"/>
                      <a:pt x="98" y="1952"/>
                      <a:pt x="98" y="2128"/>
                    </a:cubicBezTo>
                    <a:cubicBezTo>
                      <a:pt x="98" y="2128"/>
                      <a:pt x="0" y="2206"/>
                      <a:pt x="0" y="2284"/>
                    </a:cubicBezTo>
                    <a:cubicBezTo>
                      <a:pt x="0" y="2362"/>
                      <a:pt x="98" y="2362"/>
                      <a:pt x="98" y="2440"/>
                    </a:cubicBezTo>
                    <a:lnTo>
                      <a:pt x="98" y="2537"/>
                    </a:lnTo>
                    <a:lnTo>
                      <a:pt x="176" y="2537"/>
                    </a:lnTo>
                    <a:cubicBezTo>
                      <a:pt x="254" y="2615"/>
                      <a:pt x="332" y="2771"/>
                      <a:pt x="488" y="2771"/>
                    </a:cubicBezTo>
                    <a:cubicBezTo>
                      <a:pt x="664" y="2771"/>
                      <a:pt x="820" y="2771"/>
                      <a:pt x="976" y="2693"/>
                    </a:cubicBezTo>
                    <a:cubicBezTo>
                      <a:pt x="1031" y="2649"/>
                      <a:pt x="1106" y="2604"/>
                      <a:pt x="1174" y="2542"/>
                    </a:cubicBezTo>
                    <a:lnTo>
                      <a:pt x="1174" y="2542"/>
                    </a:lnTo>
                    <a:cubicBezTo>
                      <a:pt x="1337" y="2694"/>
                      <a:pt x="1507" y="2792"/>
                      <a:pt x="1670" y="2792"/>
                    </a:cubicBezTo>
                    <a:cubicBezTo>
                      <a:pt x="1712" y="2792"/>
                      <a:pt x="1754" y="2785"/>
                      <a:pt x="1795" y="2771"/>
                    </a:cubicBezTo>
                    <a:lnTo>
                      <a:pt x="2049" y="2771"/>
                    </a:lnTo>
                    <a:cubicBezTo>
                      <a:pt x="2127" y="2693"/>
                      <a:pt x="2127" y="2615"/>
                      <a:pt x="2205" y="2537"/>
                    </a:cubicBezTo>
                    <a:cubicBezTo>
                      <a:pt x="2205" y="2440"/>
                      <a:pt x="2205" y="2284"/>
                      <a:pt x="2283" y="2206"/>
                    </a:cubicBezTo>
                    <a:cubicBezTo>
                      <a:pt x="2283" y="1952"/>
                      <a:pt x="2205" y="1718"/>
                      <a:pt x="2205" y="1464"/>
                    </a:cubicBezTo>
                    <a:cubicBezTo>
                      <a:pt x="2127" y="1074"/>
                      <a:pt x="2049" y="742"/>
                      <a:pt x="1951" y="489"/>
                    </a:cubicBezTo>
                    <a:cubicBezTo>
                      <a:pt x="1951" y="332"/>
                      <a:pt x="1873" y="176"/>
                      <a:pt x="1873" y="176"/>
                    </a:cubicBezTo>
                    <a:lnTo>
                      <a:pt x="1795" y="176"/>
                    </a:lnTo>
                    <a:cubicBezTo>
                      <a:pt x="1795" y="176"/>
                      <a:pt x="1795" y="332"/>
                      <a:pt x="1873" y="586"/>
                    </a:cubicBezTo>
                    <a:cubicBezTo>
                      <a:pt x="1951" y="820"/>
                      <a:pt x="1951" y="1152"/>
                      <a:pt x="2049" y="1562"/>
                    </a:cubicBezTo>
                    <a:cubicBezTo>
                      <a:pt x="2049" y="1718"/>
                      <a:pt x="2127" y="1952"/>
                      <a:pt x="2127" y="2206"/>
                    </a:cubicBezTo>
                    <a:cubicBezTo>
                      <a:pt x="2127" y="2284"/>
                      <a:pt x="2127" y="2440"/>
                      <a:pt x="2049" y="2537"/>
                    </a:cubicBezTo>
                    <a:cubicBezTo>
                      <a:pt x="2049" y="2615"/>
                      <a:pt x="2049" y="2615"/>
                      <a:pt x="1951" y="2693"/>
                    </a:cubicBezTo>
                    <a:lnTo>
                      <a:pt x="1795" y="2693"/>
                    </a:lnTo>
                    <a:cubicBezTo>
                      <a:pt x="1588" y="2693"/>
                      <a:pt x="1365" y="2632"/>
                      <a:pt x="1263" y="2442"/>
                    </a:cubicBezTo>
                    <a:lnTo>
                      <a:pt x="1263" y="2442"/>
                    </a:lnTo>
                    <a:cubicBezTo>
                      <a:pt x="1279" y="2417"/>
                      <a:pt x="1294" y="2391"/>
                      <a:pt x="1307" y="2362"/>
                    </a:cubicBezTo>
                    <a:cubicBezTo>
                      <a:pt x="1307" y="2284"/>
                      <a:pt x="1385" y="2284"/>
                      <a:pt x="1385" y="2206"/>
                    </a:cubicBezTo>
                    <a:cubicBezTo>
                      <a:pt x="1385" y="2128"/>
                      <a:pt x="1463" y="2050"/>
                      <a:pt x="1385" y="1874"/>
                    </a:cubicBezTo>
                    <a:cubicBezTo>
                      <a:pt x="1385" y="1874"/>
                      <a:pt x="1307" y="1796"/>
                      <a:pt x="1229" y="1796"/>
                    </a:cubicBezTo>
                    <a:lnTo>
                      <a:pt x="1151" y="1796"/>
                    </a:lnTo>
                    <a:cubicBezTo>
                      <a:pt x="976" y="1874"/>
                      <a:pt x="898" y="1952"/>
                      <a:pt x="898" y="2050"/>
                    </a:cubicBezTo>
                    <a:cubicBezTo>
                      <a:pt x="898" y="2182"/>
                      <a:pt x="953" y="2313"/>
                      <a:pt x="1030" y="2398"/>
                    </a:cubicBezTo>
                    <a:lnTo>
                      <a:pt x="1030" y="2398"/>
                    </a:lnTo>
                    <a:cubicBezTo>
                      <a:pt x="984" y="2441"/>
                      <a:pt x="938" y="2487"/>
                      <a:pt x="898" y="2537"/>
                    </a:cubicBezTo>
                    <a:cubicBezTo>
                      <a:pt x="810" y="2596"/>
                      <a:pt x="720" y="2621"/>
                      <a:pt x="633" y="2621"/>
                    </a:cubicBezTo>
                    <a:cubicBezTo>
                      <a:pt x="487" y="2621"/>
                      <a:pt x="351" y="2550"/>
                      <a:pt x="254" y="2440"/>
                    </a:cubicBezTo>
                    <a:lnTo>
                      <a:pt x="254" y="2362"/>
                    </a:lnTo>
                    <a:lnTo>
                      <a:pt x="254" y="2284"/>
                    </a:lnTo>
                    <a:lnTo>
                      <a:pt x="254" y="2128"/>
                    </a:lnTo>
                    <a:cubicBezTo>
                      <a:pt x="254" y="2050"/>
                      <a:pt x="332" y="1952"/>
                      <a:pt x="410" y="1796"/>
                    </a:cubicBezTo>
                    <a:cubicBezTo>
                      <a:pt x="488" y="1640"/>
                      <a:pt x="585" y="1386"/>
                      <a:pt x="742" y="1230"/>
                    </a:cubicBezTo>
                    <a:cubicBezTo>
                      <a:pt x="898" y="898"/>
                      <a:pt x="1073" y="586"/>
                      <a:pt x="1229" y="411"/>
                    </a:cubicBezTo>
                    <a:cubicBezTo>
                      <a:pt x="1385" y="254"/>
                      <a:pt x="1463" y="98"/>
                      <a:pt x="1463" y="98"/>
                    </a:cubicBezTo>
                    <a:lnTo>
                      <a:pt x="138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56"/>
              <p:cNvSpPr/>
              <p:nvPr/>
            </p:nvSpPr>
            <p:spPr>
              <a:xfrm>
                <a:off x="3975507" y="315072"/>
                <a:ext cx="24859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230" extrusionOk="0">
                    <a:moveTo>
                      <a:pt x="235" y="0"/>
                    </a:moveTo>
                    <a:cubicBezTo>
                      <a:pt x="79" y="0"/>
                      <a:pt x="1" y="78"/>
                      <a:pt x="1" y="254"/>
                    </a:cubicBezTo>
                    <a:cubicBezTo>
                      <a:pt x="1" y="410"/>
                      <a:pt x="1" y="566"/>
                      <a:pt x="79" y="741"/>
                    </a:cubicBezTo>
                    <a:cubicBezTo>
                      <a:pt x="157" y="898"/>
                      <a:pt x="235" y="1132"/>
                      <a:pt x="411" y="1229"/>
                    </a:cubicBezTo>
                    <a:lnTo>
                      <a:pt x="567" y="1229"/>
                    </a:lnTo>
                    <a:cubicBezTo>
                      <a:pt x="723" y="1229"/>
                      <a:pt x="801" y="1054"/>
                      <a:pt x="723" y="898"/>
                    </a:cubicBezTo>
                    <a:cubicBezTo>
                      <a:pt x="723" y="820"/>
                      <a:pt x="645" y="644"/>
                      <a:pt x="645" y="488"/>
                    </a:cubicBezTo>
                    <a:cubicBezTo>
                      <a:pt x="567" y="332"/>
                      <a:pt x="489" y="156"/>
                      <a:pt x="31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56"/>
              <p:cNvSpPr/>
              <p:nvPr/>
            </p:nvSpPr>
            <p:spPr>
              <a:xfrm>
                <a:off x="4025784" y="209087"/>
                <a:ext cx="5027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3084" extrusionOk="0">
                    <a:moveTo>
                      <a:pt x="488" y="0"/>
                    </a:moveTo>
                    <a:cubicBezTo>
                      <a:pt x="332" y="0"/>
                      <a:pt x="254" y="0"/>
                      <a:pt x="156" y="157"/>
                    </a:cubicBezTo>
                    <a:cubicBezTo>
                      <a:pt x="156" y="157"/>
                      <a:pt x="156" y="254"/>
                      <a:pt x="78" y="254"/>
                    </a:cubicBezTo>
                    <a:cubicBezTo>
                      <a:pt x="0" y="410"/>
                      <a:pt x="78" y="644"/>
                      <a:pt x="254" y="742"/>
                    </a:cubicBezTo>
                    <a:cubicBezTo>
                      <a:pt x="488" y="898"/>
                      <a:pt x="566" y="1386"/>
                      <a:pt x="644" y="1620"/>
                    </a:cubicBezTo>
                    <a:cubicBezTo>
                      <a:pt x="644" y="1796"/>
                      <a:pt x="742" y="2030"/>
                      <a:pt x="742" y="2205"/>
                    </a:cubicBezTo>
                    <a:cubicBezTo>
                      <a:pt x="820" y="2108"/>
                      <a:pt x="820" y="1952"/>
                      <a:pt x="820" y="1874"/>
                    </a:cubicBezTo>
                    <a:cubicBezTo>
                      <a:pt x="820" y="1620"/>
                      <a:pt x="742" y="1386"/>
                      <a:pt x="742" y="1230"/>
                    </a:cubicBezTo>
                    <a:cubicBezTo>
                      <a:pt x="644" y="820"/>
                      <a:pt x="644" y="488"/>
                      <a:pt x="566" y="254"/>
                    </a:cubicBezTo>
                    <a:cubicBezTo>
                      <a:pt x="566" y="79"/>
                      <a:pt x="488" y="0"/>
                      <a:pt x="488" y="0"/>
                    </a:cubicBezTo>
                    <a:close/>
                    <a:moveTo>
                      <a:pt x="644" y="0"/>
                    </a:moveTo>
                    <a:lnTo>
                      <a:pt x="644" y="157"/>
                    </a:lnTo>
                    <a:cubicBezTo>
                      <a:pt x="742" y="410"/>
                      <a:pt x="820" y="742"/>
                      <a:pt x="898" y="1132"/>
                    </a:cubicBezTo>
                    <a:cubicBezTo>
                      <a:pt x="898" y="1386"/>
                      <a:pt x="976" y="1620"/>
                      <a:pt x="976" y="1874"/>
                    </a:cubicBezTo>
                    <a:cubicBezTo>
                      <a:pt x="898" y="1952"/>
                      <a:pt x="898" y="2108"/>
                      <a:pt x="898" y="2205"/>
                    </a:cubicBezTo>
                    <a:cubicBezTo>
                      <a:pt x="820" y="2283"/>
                      <a:pt x="820" y="2361"/>
                      <a:pt x="742" y="2361"/>
                    </a:cubicBezTo>
                    <a:cubicBezTo>
                      <a:pt x="820" y="2518"/>
                      <a:pt x="820" y="2693"/>
                      <a:pt x="820" y="2849"/>
                    </a:cubicBezTo>
                    <a:cubicBezTo>
                      <a:pt x="898" y="3005"/>
                      <a:pt x="976" y="3083"/>
                      <a:pt x="1054" y="3083"/>
                    </a:cubicBezTo>
                    <a:cubicBezTo>
                      <a:pt x="1132" y="3083"/>
                      <a:pt x="1132" y="3083"/>
                      <a:pt x="1230" y="3005"/>
                    </a:cubicBezTo>
                    <a:cubicBezTo>
                      <a:pt x="1620" y="2596"/>
                      <a:pt x="1542" y="1952"/>
                      <a:pt x="1386" y="1386"/>
                    </a:cubicBezTo>
                    <a:cubicBezTo>
                      <a:pt x="1308" y="898"/>
                      <a:pt x="1132" y="410"/>
                      <a:pt x="742" y="79"/>
                    </a:cubicBezTo>
                    <a:cubicBezTo>
                      <a:pt x="742" y="0"/>
                      <a:pt x="644" y="0"/>
                      <a:pt x="64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56"/>
              <p:cNvSpPr/>
              <p:nvPr/>
            </p:nvSpPr>
            <p:spPr>
              <a:xfrm>
                <a:off x="4040929" y="209087"/>
                <a:ext cx="1514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362" extrusionOk="0">
                    <a:moveTo>
                      <a:pt x="0" y="0"/>
                    </a:moveTo>
                    <a:cubicBezTo>
                      <a:pt x="0" y="0"/>
                      <a:pt x="78" y="79"/>
                      <a:pt x="78" y="254"/>
                    </a:cubicBezTo>
                    <a:cubicBezTo>
                      <a:pt x="156" y="488"/>
                      <a:pt x="156" y="820"/>
                      <a:pt x="254" y="1230"/>
                    </a:cubicBezTo>
                    <a:cubicBezTo>
                      <a:pt x="254" y="1386"/>
                      <a:pt x="332" y="1620"/>
                      <a:pt x="332" y="1874"/>
                    </a:cubicBezTo>
                    <a:cubicBezTo>
                      <a:pt x="332" y="1952"/>
                      <a:pt x="332" y="2108"/>
                      <a:pt x="254" y="2205"/>
                    </a:cubicBezTo>
                    <a:lnTo>
                      <a:pt x="254" y="2361"/>
                    </a:lnTo>
                    <a:cubicBezTo>
                      <a:pt x="332" y="2361"/>
                      <a:pt x="332" y="2283"/>
                      <a:pt x="410" y="2205"/>
                    </a:cubicBezTo>
                    <a:cubicBezTo>
                      <a:pt x="410" y="2108"/>
                      <a:pt x="410" y="1952"/>
                      <a:pt x="488" y="1874"/>
                    </a:cubicBezTo>
                    <a:cubicBezTo>
                      <a:pt x="488" y="1620"/>
                      <a:pt x="410" y="1386"/>
                      <a:pt x="410" y="1132"/>
                    </a:cubicBezTo>
                    <a:cubicBezTo>
                      <a:pt x="332" y="742"/>
                      <a:pt x="254" y="410"/>
                      <a:pt x="156" y="157"/>
                    </a:cubicBez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56"/>
              <p:cNvSpPr/>
              <p:nvPr/>
            </p:nvSpPr>
            <p:spPr>
              <a:xfrm>
                <a:off x="4227418" y="287202"/>
                <a:ext cx="12659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79" h="6342" extrusionOk="0">
                    <a:moveTo>
                      <a:pt x="1464" y="1"/>
                    </a:moveTo>
                    <a:cubicBezTo>
                      <a:pt x="898" y="566"/>
                      <a:pt x="1" y="2205"/>
                      <a:pt x="254" y="3415"/>
                    </a:cubicBezTo>
                    <a:cubicBezTo>
                      <a:pt x="586" y="4956"/>
                      <a:pt x="1952" y="6342"/>
                      <a:pt x="2284" y="6342"/>
                    </a:cubicBezTo>
                    <a:cubicBezTo>
                      <a:pt x="2615" y="6342"/>
                      <a:pt x="4079" y="4391"/>
                      <a:pt x="4001" y="2927"/>
                    </a:cubicBezTo>
                    <a:cubicBezTo>
                      <a:pt x="3903" y="1874"/>
                      <a:pt x="3337" y="566"/>
                      <a:pt x="2440" y="79"/>
                    </a:cubicBezTo>
                    <a:lnTo>
                      <a:pt x="1874" y="79"/>
                    </a:lnTo>
                    <a:lnTo>
                      <a:pt x="1464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56"/>
              <p:cNvSpPr/>
              <p:nvPr/>
            </p:nvSpPr>
            <p:spPr>
              <a:xfrm>
                <a:off x="4255288" y="292664"/>
                <a:ext cx="68463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30" extrusionOk="0">
                    <a:moveTo>
                      <a:pt x="1152" y="1951"/>
                    </a:moveTo>
                    <a:lnTo>
                      <a:pt x="1152" y="2107"/>
                    </a:lnTo>
                    <a:lnTo>
                      <a:pt x="1152" y="2263"/>
                    </a:lnTo>
                    <a:cubicBezTo>
                      <a:pt x="1151" y="2264"/>
                      <a:pt x="1151" y="2264"/>
                      <a:pt x="1150" y="2264"/>
                    </a:cubicBezTo>
                    <a:lnTo>
                      <a:pt x="1150" y="2264"/>
                    </a:lnTo>
                    <a:cubicBezTo>
                      <a:pt x="1070" y="2185"/>
                      <a:pt x="976" y="2086"/>
                      <a:pt x="976" y="2029"/>
                    </a:cubicBezTo>
                    <a:cubicBezTo>
                      <a:pt x="976" y="2029"/>
                      <a:pt x="976" y="1951"/>
                      <a:pt x="1054" y="1951"/>
                    </a:cubicBezTo>
                    <a:close/>
                    <a:moveTo>
                      <a:pt x="820" y="0"/>
                    </a:moveTo>
                    <a:cubicBezTo>
                      <a:pt x="820" y="0"/>
                      <a:pt x="742" y="156"/>
                      <a:pt x="664" y="312"/>
                    </a:cubicBezTo>
                    <a:cubicBezTo>
                      <a:pt x="488" y="566"/>
                      <a:pt x="410" y="878"/>
                      <a:pt x="254" y="1288"/>
                    </a:cubicBezTo>
                    <a:cubicBezTo>
                      <a:pt x="176" y="1463"/>
                      <a:pt x="78" y="1698"/>
                      <a:pt x="78" y="1951"/>
                    </a:cubicBezTo>
                    <a:cubicBezTo>
                      <a:pt x="78" y="2029"/>
                      <a:pt x="0" y="2185"/>
                      <a:pt x="0" y="2263"/>
                    </a:cubicBezTo>
                    <a:cubicBezTo>
                      <a:pt x="0" y="2342"/>
                      <a:pt x="0" y="2439"/>
                      <a:pt x="78" y="2517"/>
                    </a:cubicBezTo>
                    <a:lnTo>
                      <a:pt x="78" y="2595"/>
                    </a:lnTo>
                    <a:lnTo>
                      <a:pt x="176" y="2673"/>
                    </a:lnTo>
                    <a:cubicBezTo>
                      <a:pt x="332" y="2751"/>
                      <a:pt x="488" y="2829"/>
                      <a:pt x="664" y="2829"/>
                    </a:cubicBezTo>
                    <a:cubicBezTo>
                      <a:pt x="820" y="2829"/>
                      <a:pt x="898" y="2751"/>
                      <a:pt x="1054" y="2673"/>
                    </a:cubicBezTo>
                    <a:cubicBezTo>
                      <a:pt x="1108" y="2630"/>
                      <a:pt x="1156" y="2563"/>
                      <a:pt x="1201" y="2482"/>
                    </a:cubicBezTo>
                    <a:lnTo>
                      <a:pt x="1201" y="2482"/>
                    </a:lnTo>
                    <a:cubicBezTo>
                      <a:pt x="1321" y="2571"/>
                      <a:pt x="1504" y="2626"/>
                      <a:pt x="1700" y="2626"/>
                    </a:cubicBezTo>
                    <a:cubicBezTo>
                      <a:pt x="1783" y="2626"/>
                      <a:pt x="1868" y="2616"/>
                      <a:pt x="1952" y="2595"/>
                    </a:cubicBezTo>
                    <a:lnTo>
                      <a:pt x="2030" y="2517"/>
                    </a:lnTo>
                    <a:cubicBezTo>
                      <a:pt x="2030" y="2517"/>
                      <a:pt x="2127" y="2517"/>
                      <a:pt x="2127" y="2439"/>
                    </a:cubicBezTo>
                    <a:cubicBezTo>
                      <a:pt x="2127" y="2439"/>
                      <a:pt x="2205" y="2342"/>
                      <a:pt x="2205" y="2263"/>
                    </a:cubicBezTo>
                    <a:lnTo>
                      <a:pt x="2205" y="1854"/>
                    </a:lnTo>
                    <a:cubicBezTo>
                      <a:pt x="2127" y="1620"/>
                      <a:pt x="2030" y="1463"/>
                      <a:pt x="1952" y="1210"/>
                    </a:cubicBezTo>
                    <a:cubicBezTo>
                      <a:pt x="1795" y="878"/>
                      <a:pt x="1639" y="566"/>
                      <a:pt x="1542" y="312"/>
                    </a:cubicBezTo>
                    <a:cubicBezTo>
                      <a:pt x="1386" y="156"/>
                      <a:pt x="1386" y="0"/>
                      <a:pt x="1386" y="0"/>
                    </a:cubicBezTo>
                    <a:lnTo>
                      <a:pt x="1308" y="0"/>
                    </a:lnTo>
                    <a:lnTo>
                      <a:pt x="1230" y="78"/>
                    </a:lnTo>
                    <a:cubicBezTo>
                      <a:pt x="1230" y="78"/>
                      <a:pt x="1308" y="156"/>
                      <a:pt x="1464" y="390"/>
                    </a:cubicBezTo>
                    <a:cubicBezTo>
                      <a:pt x="1542" y="644"/>
                      <a:pt x="1717" y="878"/>
                      <a:pt x="1795" y="1288"/>
                    </a:cubicBezTo>
                    <a:cubicBezTo>
                      <a:pt x="1873" y="1463"/>
                      <a:pt x="1952" y="1698"/>
                      <a:pt x="2030" y="1951"/>
                    </a:cubicBezTo>
                    <a:lnTo>
                      <a:pt x="2030" y="2263"/>
                    </a:lnTo>
                    <a:lnTo>
                      <a:pt x="2030" y="2439"/>
                    </a:lnTo>
                    <a:lnTo>
                      <a:pt x="1952" y="2439"/>
                    </a:lnTo>
                    <a:lnTo>
                      <a:pt x="1873" y="2517"/>
                    </a:lnTo>
                    <a:cubicBezTo>
                      <a:pt x="1812" y="2538"/>
                      <a:pt x="1749" y="2547"/>
                      <a:pt x="1687" y="2547"/>
                    </a:cubicBezTo>
                    <a:cubicBezTo>
                      <a:pt x="1527" y="2547"/>
                      <a:pt x="1371" y="2483"/>
                      <a:pt x="1258" y="2371"/>
                    </a:cubicBezTo>
                    <a:lnTo>
                      <a:pt x="1258" y="2371"/>
                    </a:lnTo>
                    <a:cubicBezTo>
                      <a:pt x="1275" y="2337"/>
                      <a:pt x="1291" y="2300"/>
                      <a:pt x="1308" y="2263"/>
                    </a:cubicBezTo>
                    <a:lnTo>
                      <a:pt x="1308" y="2107"/>
                    </a:lnTo>
                    <a:lnTo>
                      <a:pt x="1308" y="1854"/>
                    </a:lnTo>
                    <a:cubicBezTo>
                      <a:pt x="1230" y="1776"/>
                      <a:pt x="1152" y="1776"/>
                      <a:pt x="1054" y="1776"/>
                    </a:cubicBezTo>
                    <a:lnTo>
                      <a:pt x="976" y="1776"/>
                    </a:lnTo>
                    <a:cubicBezTo>
                      <a:pt x="898" y="1854"/>
                      <a:pt x="820" y="1951"/>
                      <a:pt x="898" y="2029"/>
                    </a:cubicBezTo>
                    <a:cubicBezTo>
                      <a:pt x="898" y="2149"/>
                      <a:pt x="944" y="2269"/>
                      <a:pt x="1044" y="2362"/>
                    </a:cubicBezTo>
                    <a:lnTo>
                      <a:pt x="1044" y="2362"/>
                    </a:lnTo>
                    <a:cubicBezTo>
                      <a:pt x="993" y="2415"/>
                      <a:pt x="945" y="2470"/>
                      <a:pt x="898" y="2517"/>
                    </a:cubicBezTo>
                    <a:cubicBezTo>
                      <a:pt x="820" y="2634"/>
                      <a:pt x="717" y="2673"/>
                      <a:pt x="615" y="2673"/>
                    </a:cubicBezTo>
                    <a:cubicBezTo>
                      <a:pt x="513" y="2673"/>
                      <a:pt x="410" y="2634"/>
                      <a:pt x="332" y="2595"/>
                    </a:cubicBezTo>
                    <a:lnTo>
                      <a:pt x="254" y="2517"/>
                    </a:lnTo>
                    <a:lnTo>
                      <a:pt x="254" y="2439"/>
                    </a:lnTo>
                    <a:lnTo>
                      <a:pt x="254" y="2263"/>
                    </a:lnTo>
                    <a:lnTo>
                      <a:pt x="254" y="1951"/>
                    </a:lnTo>
                    <a:cubicBezTo>
                      <a:pt x="332" y="1776"/>
                      <a:pt x="410" y="1542"/>
                      <a:pt x="488" y="1366"/>
                    </a:cubicBezTo>
                    <a:cubicBezTo>
                      <a:pt x="566" y="976"/>
                      <a:pt x="742" y="644"/>
                      <a:pt x="742" y="390"/>
                    </a:cubicBezTo>
                    <a:cubicBezTo>
                      <a:pt x="820" y="156"/>
                      <a:pt x="898" y="78"/>
                      <a:pt x="898" y="78"/>
                    </a:cubicBezTo>
                    <a:lnTo>
                      <a:pt x="89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56"/>
              <p:cNvSpPr/>
              <p:nvPr/>
            </p:nvSpPr>
            <p:spPr>
              <a:xfrm>
                <a:off x="4285547" y="297506"/>
                <a:ext cx="6303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927" extrusionOk="0">
                    <a:moveTo>
                      <a:pt x="333" y="0"/>
                    </a:moveTo>
                    <a:cubicBezTo>
                      <a:pt x="177" y="0"/>
                      <a:pt x="79" y="156"/>
                      <a:pt x="79" y="234"/>
                    </a:cubicBezTo>
                    <a:lnTo>
                      <a:pt x="1" y="332"/>
                    </a:lnTo>
                    <a:cubicBezTo>
                      <a:pt x="1" y="566"/>
                      <a:pt x="79" y="722"/>
                      <a:pt x="255" y="820"/>
                    </a:cubicBezTo>
                    <a:cubicBezTo>
                      <a:pt x="567" y="898"/>
                      <a:pt x="742" y="1386"/>
                      <a:pt x="820" y="1620"/>
                    </a:cubicBezTo>
                    <a:cubicBezTo>
                      <a:pt x="898" y="1795"/>
                      <a:pt x="977" y="1951"/>
                      <a:pt x="1055" y="2107"/>
                    </a:cubicBezTo>
                    <a:lnTo>
                      <a:pt x="1055" y="1795"/>
                    </a:lnTo>
                    <a:cubicBezTo>
                      <a:pt x="977" y="1542"/>
                      <a:pt x="898" y="1307"/>
                      <a:pt x="820" y="1132"/>
                    </a:cubicBezTo>
                    <a:cubicBezTo>
                      <a:pt x="742" y="722"/>
                      <a:pt x="567" y="488"/>
                      <a:pt x="489" y="234"/>
                    </a:cubicBezTo>
                    <a:cubicBezTo>
                      <a:pt x="411" y="156"/>
                      <a:pt x="333" y="78"/>
                      <a:pt x="333" y="0"/>
                    </a:cubicBezTo>
                    <a:close/>
                    <a:moveTo>
                      <a:pt x="489" y="0"/>
                    </a:moveTo>
                    <a:cubicBezTo>
                      <a:pt x="489" y="0"/>
                      <a:pt x="489" y="78"/>
                      <a:pt x="567" y="156"/>
                    </a:cubicBezTo>
                    <a:cubicBezTo>
                      <a:pt x="664" y="410"/>
                      <a:pt x="820" y="722"/>
                      <a:pt x="977" y="1054"/>
                    </a:cubicBezTo>
                    <a:cubicBezTo>
                      <a:pt x="1055" y="1307"/>
                      <a:pt x="1152" y="1464"/>
                      <a:pt x="1230" y="1698"/>
                    </a:cubicBezTo>
                    <a:lnTo>
                      <a:pt x="1230" y="2107"/>
                    </a:lnTo>
                    <a:cubicBezTo>
                      <a:pt x="1230" y="2186"/>
                      <a:pt x="1152" y="2186"/>
                      <a:pt x="1152" y="2283"/>
                    </a:cubicBezTo>
                    <a:cubicBezTo>
                      <a:pt x="1230" y="2439"/>
                      <a:pt x="1308" y="2595"/>
                      <a:pt x="1308" y="2771"/>
                    </a:cubicBezTo>
                    <a:cubicBezTo>
                      <a:pt x="1386" y="2849"/>
                      <a:pt x="1464" y="2927"/>
                      <a:pt x="1542" y="2927"/>
                    </a:cubicBezTo>
                    <a:cubicBezTo>
                      <a:pt x="1640" y="2927"/>
                      <a:pt x="1718" y="2849"/>
                      <a:pt x="1718" y="2849"/>
                    </a:cubicBezTo>
                    <a:cubicBezTo>
                      <a:pt x="2030" y="2283"/>
                      <a:pt x="1796" y="1698"/>
                      <a:pt x="1542" y="1210"/>
                    </a:cubicBezTo>
                    <a:cubicBezTo>
                      <a:pt x="1308" y="722"/>
                      <a:pt x="1055" y="234"/>
                      <a:pt x="567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56"/>
              <p:cNvSpPr/>
              <p:nvPr/>
            </p:nvSpPr>
            <p:spPr>
              <a:xfrm>
                <a:off x="4295851" y="297506"/>
                <a:ext cx="27900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284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235" y="488"/>
                      <a:pt x="410" y="722"/>
                      <a:pt x="488" y="1132"/>
                    </a:cubicBezTo>
                    <a:cubicBezTo>
                      <a:pt x="566" y="1307"/>
                      <a:pt x="645" y="1542"/>
                      <a:pt x="723" y="1795"/>
                    </a:cubicBezTo>
                    <a:lnTo>
                      <a:pt x="723" y="2107"/>
                    </a:lnTo>
                    <a:cubicBezTo>
                      <a:pt x="820" y="2186"/>
                      <a:pt x="820" y="2186"/>
                      <a:pt x="820" y="2283"/>
                    </a:cubicBezTo>
                    <a:cubicBezTo>
                      <a:pt x="820" y="2186"/>
                      <a:pt x="898" y="2186"/>
                      <a:pt x="898" y="2107"/>
                    </a:cubicBezTo>
                    <a:lnTo>
                      <a:pt x="898" y="1698"/>
                    </a:lnTo>
                    <a:cubicBezTo>
                      <a:pt x="820" y="1464"/>
                      <a:pt x="723" y="1307"/>
                      <a:pt x="645" y="1054"/>
                    </a:cubicBezTo>
                    <a:cubicBezTo>
                      <a:pt x="488" y="722"/>
                      <a:pt x="332" y="410"/>
                      <a:pt x="235" y="156"/>
                    </a:cubicBezTo>
                    <a:cubicBezTo>
                      <a:pt x="157" y="78"/>
                      <a:pt x="157" y="0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56"/>
              <p:cNvSpPr/>
              <p:nvPr/>
            </p:nvSpPr>
            <p:spPr>
              <a:xfrm>
                <a:off x="4563496" y="282361"/>
                <a:ext cx="12600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6342" extrusionOk="0">
                    <a:moveTo>
                      <a:pt x="1464" y="0"/>
                    </a:moveTo>
                    <a:cubicBezTo>
                      <a:pt x="801" y="566"/>
                      <a:pt x="1" y="2283"/>
                      <a:pt x="235" y="3415"/>
                    </a:cubicBezTo>
                    <a:cubicBezTo>
                      <a:pt x="567" y="4956"/>
                      <a:pt x="1854" y="6342"/>
                      <a:pt x="2264" y="6342"/>
                    </a:cubicBezTo>
                    <a:cubicBezTo>
                      <a:pt x="2596" y="6342"/>
                      <a:pt x="4059" y="4391"/>
                      <a:pt x="3903" y="2927"/>
                    </a:cubicBezTo>
                    <a:cubicBezTo>
                      <a:pt x="3806" y="1874"/>
                      <a:pt x="3240" y="566"/>
                      <a:pt x="2440" y="157"/>
                    </a:cubicBezTo>
                    <a:cubicBezTo>
                      <a:pt x="2440" y="157"/>
                      <a:pt x="2186" y="78"/>
                      <a:pt x="1776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56"/>
              <p:cNvSpPr/>
              <p:nvPr/>
            </p:nvSpPr>
            <p:spPr>
              <a:xfrm>
                <a:off x="4590745" y="287202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52" y="1952"/>
                    </a:moveTo>
                    <a:lnTo>
                      <a:pt x="1152" y="2127"/>
                    </a:lnTo>
                    <a:lnTo>
                      <a:pt x="1152" y="2283"/>
                    </a:lnTo>
                    <a:cubicBezTo>
                      <a:pt x="1140" y="2295"/>
                      <a:pt x="1128" y="2309"/>
                      <a:pt x="1115" y="2325"/>
                    </a:cubicBezTo>
                    <a:lnTo>
                      <a:pt x="1115" y="2325"/>
                    </a:lnTo>
                    <a:cubicBezTo>
                      <a:pt x="1046" y="2257"/>
                      <a:pt x="976" y="2178"/>
                      <a:pt x="976" y="2030"/>
                    </a:cubicBezTo>
                    <a:cubicBezTo>
                      <a:pt x="976" y="2030"/>
                      <a:pt x="976" y="1952"/>
                      <a:pt x="1074" y="1952"/>
                    </a:cubicBezTo>
                    <a:close/>
                    <a:moveTo>
                      <a:pt x="820" y="1"/>
                    </a:moveTo>
                    <a:cubicBezTo>
                      <a:pt x="820" y="1"/>
                      <a:pt x="742" y="176"/>
                      <a:pt x="664" y="410"/>
                    </a:cubicBezTo>
                    <a:cubicBezTo>
                      <a:pt x="489" y="566"/>
                      <a:pt x="411" y="898"/>
                      <a:pt x="255" y="1308"/>
                    </a:cubicBezTo>
                    <a:cubicBezTo>
                      <a:pt x="176" y="1464"/>
                      <a:pt x="98" y="1718"/>
                      <a:pt x="98" y="1952"/>
                    </a:cubicBezTo>
                    <a:cubicBezTo>
                      <a:pt x="1" y="2030"/>
                      <a:pt x="1" y="2205"/>
                      <a:pt x="1" y="2361"/>
                    </a:cubicBezTo>
                    <a:lnTo>
                      <a:pt x="1" y="2518"/>
                    </a:lnTo>
                    <a:cubicBezTo>
                      <a:pt x="98" y="2615"/>
                      <a:pt x="98" y="2615"/>
                      <a:pt x="98" y="2693"/>
                    </a:cubicBezTo>
                    <a:lnTo>
                      <a:pt x="176" y="2693"/>
                    </a:lnTo>
                    <a:lnTo>
                      <a:pt x="176" y="2771"/>
                    </a:lnTo>
                    <a:cubicBezTo>
                      <a:pt x="333" y="2849"/>
                      <a:pt x="411" y="2849"/>
                      <a:pt x="586" y="2849"/>
                    </a:cubicBezTo>
                    <a:cubicBezTo>
                      <a:pt x="742" y="2849"/>
                      <a:pt x="898" y="2771"/>
                      <a:pt x="1074" y="2693"/>
                    </a:cubicBezTo>
                    <a:cubicBezTo>
                      <a:pt x="1116" y="2651"/>
                      <a:pt x="1158" y="2581"/>
                      <a:pt x="1188" y="2513"/>
                    </a:cubicBezTo>
                    <a:lnTo>
                      <a:pt x="1188" y="2513"/>
                    </a:lnTo>
                    <a:cubicBezTo>
                      <a:pt x="1339" y="2597"/>
                      <a:pt x="1514" y="2645"/>
                      <a:pt x="1673" y="2645"/>
                    </a:cubicBezTo>
                    <a:cubicBezTo>
                      <a:pt x="1744" y="2645"/>
                      <a:pt x="1812" y="2636"/>
                      <a:pt x="1874" y="2615"/>
                    </a:cubicBezTo>
                    <a:lnTo>
                      <a:pt x="1952" y="2615"/>
                    </a:lnTo>
                    <a:cubicBezTo>
                      <a:pt x="2050" y="2518"/>
                      <a:pt x="2050" y="2518"/>
                      <a:pt x="2128" y="2518"/>
                    </a:cubicBezTo>
                    <a:cubicBezTo>
                      <a:pt x="2128" y="2439"/>
                      <a:pt x="2128" y="2361"/>
                      <a:pt x="2206" y="2283"/>
                    </a:cubicBezTo>
                    <a:cubicBezTo>
                      <a:pt x="2206" y="2205"/>
                      <a:pt x="2206" y="2030"/>
                      <a:pt x="2128" y="1952"/>
                    </a:cubicBezTo>
                    <a:cubicBezTo>
                      <a:pt x="2128" y="1718"/>
                      <a:pt x="2050" y="1464"/>
                      <a:pt x="1952" y="1308"/>
                    </a:cubicBezTo>
                    <a:cubicBezTo>
                      <a:pt x="1796" y="898"/>
                      <a:pt x="1640" y="566"/>
                      <a:pt x="1562" y="332"/>
                    </a:cubicBezTo>
                    <a:cubicBezTo>
                      <a:pt x="1386" y="176"/>
                      <a:pt x="1308" y="1"/>
                      <a:pt x="1308" y="1"/>
                    </a:cubicBezTo>
                    <a:lnTo>
                      <a:pt x="1230" y="1"/>
                    </a:lnTo>
                    <a:lnTo>
                      <a:pt x="1230" y="79"/>
                    </a:lnTo>
                    <a:cubicBezTo>
                      <a:pt x="1230" y="79"/>
                      <a:pt x="1308" y="176"/>
                      <a:pt x="1386" y="410"/>
                    </a:cubicBezTo>
                    <a:cubicBezTo>
                      <a:pt x="1562" y="664"/>
                      <a:pt x="1640" y="976"/>
                      <a:pt x="1796" y="1308"/>
                    </a:cubicBezTo>
                    <a:cubicBezTo>
                      <a:pt x="1874" y="1542"/>
                      <a:pt x="1952" y="1718"/>
                      <a:pt x="2050" y="1952"/>
                    </a:cubicBezTo>
                    <a:lnTo>
                      <a:pt x="2050" y="2283"/>
                    </a:lnTo>
                    <a:cubicBezTo>
                      <a:pt x="2050" y="2361"/>
                      <a:pt x="2050" y="2361"/>
                      <a:pt x="1952" y="2439"/>
                    </a:cubicBezTo>
                    <a:lnTo>
                      <a:pt x="1874" y="2518"/>
                    </a:lnTo>
                    <a:cubicBezTo>
                      <a:pt x="1809" y="2545"/>
                      <a:pt x="1743" y="2557"/>
                      <a:pt x="1676" y="2557"/>
                    </a:cubicBezTo>
                    <a:cubicBezTo>
                      <a:pt x="1526" y="2557"/>
                      <a:pt x="1372" y="2496"/>
                      <a:pt x="1224" y="2407"/>
                    </a:cubicBezTo>
                    <a:lnTo>
                      <a:pt x="1224" y="2407"/>
                    </a:lnTo>
                    <a:cubicBezTo>
                      <a:pt x="1228" y="2390"/>
                      <a:pt x="1230" y="2374"/>
                      <a:pt x="1230" y="2361"/>
                    </a:cubicBezTo>
                    <a:cubicBezTo>
                      <a:pt x="1308" y="2283"/>
                      <a:pt x="1308" y="2205"/>
                      <a:pt x="1308" y="2127"/>
                    </a:cubicBezTo>
                    <a:cubicBezTo>
                      <a:pt x="1308" y="2030"/>
                      <a:pt x="1308" y="1952"/>
                      <a:pt x="1230" y="1874"/>
                    </a:cubicBezTo>
                    <a:cubicBezTo>
                      <a:pt x="1230" y="1796"/>
                      <a:pt x="1152" y="1796"/>
                      <a:pt x="1074" y="1796"/>
                    </a:cubicBezTo>
                    <a:lnTo>
                      <a:pt x="976" y="1796"/>
                    </a:lnTo>
                    <a:cubicBezTo>
                      <a:pt x="898" y="1874"/>
                      <a:pt x="820" y="2030"/>
                      <a:pt x="820" y="2127"/>
                    </a:cubicBezTo>
                    <a:cubicBezTo>
                      <a:pt x="890" y="2267"/>
                      <a:pt x="960" y="2345"/>
                      <a:pt x="1045" y="2415"/>
                    </a:cubicBezTo>
                    <a:lnTo>
                      <a:pt x="1045" y="2415"/>
                    </a:lnTo>
                    <a:cubicBezTo>
                      <a:pt x="994" y="2484"/>
                      <a:pt x="943" y="2559"/>
                      <a:pt x="898" y="2615"/>
                    </a:cubicBezTo>
                    <a:cubicBezTo>
                      <a:pt x="820" y="2693"/>
                      <a:pt x="718" y="2732"/>
                      <a:pt x="606" y="2732"/>
                    </a:cubicBezTo>
                    <a:cubicBezTo>
                      <a:pt x="494" y="2732"/>
                      <a:pt x="372" y="2693"/>
                      <a:pt x="255" y="2615"/>
                    </a:cubicBezTo>
                    <a:lnTo>
                      <a:pt x="255" y="2518"/>
                    </a:lnTo>
                    <a:cubicBezTo>
                      <a:pt x="176" y="2439"/>
                      <a:pt x="176" y="2361"/>
                      <a:pt x="176" y="2361"/>
                    </a:cubicBezTo>
                    <a:cubicBezTo>
                      <a:pt x="176" y="2205"/>
                      <a:pt x="255" y="2127"/>
                      <a:pt x="255" y="1952"/>
                    </a:cubicBezTo>
                    <a:cubicBezTo>
                      <a:pt x="333" y="1796"/>
                      <a:pt x="411" y="1542"/>
                      <a:pt x="411" y="1386"/>
                    </a:cubicBezTo>
                    <a:cubicBezTo>
                      <a:pt x="586" y="976"/>
                      <a:pt x="664" y="664"/>
                      <a:pt x="742" y="410"/>
                    </a:cubicBezTo>
                    <a:cubicBezTo>
                      <a:pt x="820" y="176"/>
                      <a:pt x="898" y="79"/>
                      <a:pt x="898" y="79"/>
                    </a:cubicBezTo>
                    <a:lnTo>
                      <a:pt x="82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56"/>
              <p:cNvSpPr/>
              <p:nvPr/>
            </p:nvSpPr>
            <p:spPr>
              <a:xfrm>
                <a:off x="4621035" y="292664"/>
                <a:ext cx="6362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2927" extrusionOk="0">
                    <a:moveTo>
                      <a:pt x="332" y="0"/>
                    </a:moveTo>
                    <a:cubicBezTo>
                      <a:pt x="176" y="78"/>
                      <a:pt x="98" y="156"/>
                      <a:pt x="0" y="234"/>
                    </a:cubicBezTo>
                    <a:lnTo>
                      <a:pt x="0" y="390"/>
                    </a:lnTo>
                    <a:cubicBezTo>
                      <a:pt x="0" y="566"/>
                      <a:pt x="98" y="722"/>
                      <a:pt x="254" y="800"/>
                    </a:cubicBezTo>
                    <a:cubicBezTo>
                      <a:pt x="488" y="878"/>
                      <a:pt x="664" y="1366"/>
                      <a:pt x="820" y="1620"/>
                    </a:cubicBezTo>
                    <a:cubicBezTo>
                      <a:pt x="898" y="1776"/>
                      <a:pt x="976" y="1951"/>
                      <a:pt x="1074" y="2107"/>
                    </a:cubicBezTo>
                    <a:lnTo>
                      <a:pt x="1074" y="1776"/>
                    </a:lnTo>
                    <a:cubicBezTo>
                      <a:pt x="976" y="1542"/>
                      <a:pt x="898" y="1366"/>
                      <a:pt x="820" y="1132"/>
                    </a:cubicBezTo>
                    <a:cubicBezTo>
                      <a:pt x="664" y="800"/>
                      <a:pt x="586" y="488"/>
                      <a:pt x="410" y="234"/>
                    </a:cubicBezTo>
                    <a:cubicBezTo>
                      <a:pt x="410" y="156"/>
                      <a:pt x="332" y="78"/>
                      <a:pt x="332" y="0"/>
                    </a:cubicBezTo>
                    <a:close/>
                    <a:moveTo>
                      <a:pt x="410" y="0"/>
                    </a:moveTo>
                    <a:cubicBezTo>
                      <a:pt x="488" y="78"/>
                      <a:pt x="488" y="78"/>
                      <a:pt x="586" y="156"/>
                    </a:cubicBezTo>
                    <a:cubicBezTo>
                      <a:pt x="664" y="390"/>
                      <a:pt x="820" y="722"/>
                      <a:pt x="976" y="1132"/>
                    </a:cubicBezTo>
                    <a:cubicBezTo>
                      <a:pt x="1074" y="1288"/>
                      <a:pt x="1152" y="1542"/>
                      <a:pt x="1152" y="1776"/>
                    </a:cubicBezTo>
                    <a:cubicBezTo>
                      <a:pt x="1230" y="1854"/>
                      <a:pt x="1230" y="2029"/>
                      <a:pt x="1230" y="2107"/>
                    </a:cubicBezTo>
                    <a:cubicBezTo>
                      <a:pt x="1152" y="2185"/>
                      <a:pt x="1152" y="2263"/>
                      <a:pt x="1152" y="2263"/>
                    </a:cubicBezTo>
                    <a:cubicBezTo>
                      <a:pt x="1230" y="2439"/>
                      <a:pt x="1230" y="2595"/>
                      <a:pt x="1308" y="2751"/>
                    </a:cubicBezTo>
                    <a:cubicBezTo>
                      <a:pt x="1386" y="2829"/>
                      <a:pt x="1464" y="2927"/>
                      <a:pt x="1561" y="2927"/>
                    </a:cubicBezTo>
                    <a:cubicBezTo>
                      <a:pt x="1639" y="2927"/>
                      <a:pt x="1718" y="2829"/>
                      <a:pt x="1718" y="2829"/>
                    </a:cubicBezTo>
                    <a:cubicBezTo>
                      <a:pt x="2049" y="2342"/>
                      <a:pt x="1796" y="1698"/>
                      <a:pt x="1561" y="1210"/>
                    </a:cubicBezTo>
                    <a:cubicBezTo>
                      <a:pt x="1308" y="722"/>
                      <a:pt x="1074" y="234"/>
                      <a:pt x="58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56"/>
              <p:cNvSpPr/>
              <p:nvPr/>
            </p:nvSpPr>
            <p:spPr>
              <a:xfrm>
                <a:off x="4631339" y="292664"/>
                <a:ext cx="27869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264" extrusionOk="0">
                    <a:moveTo>
                      <a:pt x="0" y="0"/>
                    </a:moveTo>
                    <a:cubicBezTo>
                      <a:pt x="0" y="78"/>
                      <a:pt x="78" y="156"/>
                      <a:pt x="78" y="234"/>
                    </a:cubicBezTo>
                    <a:cubicBezTo>
                      <a:pt x="254" y="488"/>
                      <a:pt x="332" y="800"/>
                      <a:pt x="488" y="1132"/>
                    </a:cubicBezTo>
                    <a:cubicBezTo>
                      <a:pt x="566" y="1366"/>
                      <a:pt x="644" y="1542"/>
                      <a:pt x="742" y="1776"/>
                    </a:cubicBezTo>
                    <a:lnTo>
                      <a:pt x="742" y="2107"/>
                    </a:lnTo>
                    <a:cubicBezTo>
                      <a:pt x="742" y="2185"/>
                      <a:pt x="820" y="2263"/>
                      <a:pt x="820" y="2263"/>
                    </a:cubicBezTo>
                    <a:cubicBezTo>
                      <a:pt x="820" y="2263"/>
                      <a:pt x="820" y="2185"/>
                      <a:pt x="898" y="2107"/>
                    </a:cubicBezTo>
                    <a:cubicBezTo>
                      <a:pt x="898" y="2029"/>
                      <a:pt x="898" y="1854"/>
                      <a:pt x="820" y="1776"/>
                    </a:cubicBezTo>
                    <a:cubicBezTo>
                      <a:pt x="820" y="1542"/>
                      <a:pt x="742" y="1288"/>
                      <a:pt x="644" y="1132"/>
                    </a:cubicBezTo>
                    <a:cubicBezTo>
                      <a:pt x="488" y="722"/>
                      <a:pt x="332" y="390"/>
                      <a:pt x="254" y="156"/>
                    </a:cubicBezTo>
                    <a:cubicBezTo>
                      <a:pt x="156" y="78"/>
                      <a:pt x="156" y="78"/>
                      <a:pt x="78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56"/>
              <p:cNvSpPr/>
              <p:nvPr/>
            </p:nvSpPr>
            <p:spPr>
              <a:xfrm>
                <a:off x="4881419" y="204246"/>
                <a:ext cx="136275" cy="191548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72" extrusionOk="0">
                    <a:moveTo>
                      <a:pt x="1366" y="0"/>
                    </a:moveTo>
                    <a:lnTo>
                      <a:pt x="1054" y="78"/>
                    </a:lnTo>
                    <a:cubicBezTo>
                      <a:pt x="566" y="722"/>
                      <a:pt x="1" y="2517"/>
                      <a:pt x="488" y="3649"/>
                    </a:cubicBezTo>
                    <a:cubicBezTo>
                      <a:pt x="1032" y="5054"/>
                      <a:pt x="2475" y="6172"/>
                      <a:pt x="2882" y="6172"/>
                    </a:cubicBezTo>
                    <a:cubicBezTo>
                      <a:pt x="2899" y="6172"/>
                      <a:pt x="2914" y="6170"/>
                      <a:pt x="2927" y="6166"/>
                    </a:cubicBezTo>
                    <a:cubicBezTo>
                      <a:pt x="3318" y="6088"/>
                      <a:pt x="4391" y="3903"/>
                      <a:pt x="3981" y="2517"/>
                    </a:cubicBezTo>
                    <a:cubicBezTo>
                      <a:pt x="3727" y="1464"/>
                      <a:pt x="2927" y="313"/>
                      <a:pt x="2030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56"/>
              <p:cNvSpPr/>
              <p:nvPr/>
            </p:nvSpPr>
            <p:spPr>
              <a:xfrm>
                <a:off x="4908668" y="206666"/>
                <a:ext cx="68463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960" extrusionOk="0">
                    <a:moveTo>
                      <a:pt x="1074" y="1952"/>
                    </a:moveTo>
                    <a:cubicBezTo>
                      <a:pt x="1152" y="1952"/>
                      <a:pt x="1152" y="2030"/>
                      <a:pt x="1152" y="2030"/>
                    </a:cubicBezTo>
                    <a:lnTo>
                      <a:pt x="1152" y="2283"/>
                    </a:lnTo>
                    <a:cubicBezTo>
                      <a:pt x="1145" y="2290"/>
                      <a:pt x="1139" y="2297"/>
                      <a:pt x="1133" y="2305"/>
                    </a:cubicBezTo>
                    <a:lnTo>
                      <a:pt x="1133" y="2305"/>
                    </a:lnTo>
                    <a:cubicBezTo>
                      <a:pt x="1035" y="2236"/>
                      <a:pt x="976" y="2150"/>
                      <a:pt x="976" y="2030"/>
                    </a:cubicBezTo>
                    <a:lnTo>
                      <a:pt x="976" y="1952"/>
                    </a:lnTo>
                    <a:close/>
                    <a:moveTo>
                      <a:pt x="898" y="0"/>
                    </a:moveTo>
                    <a:lnTo>
                      <a:pt x="898" y="78"/>
                    </a:lnTo>
                    <a:cubicBezTo>
                      <a:pt x="898" y="78"/>
                      <a:pt x="976" y="157"/>
                      <a:pt x="1074" y="410"/>
                    </a:cubicBezTo>
                    <a:cubicBezTo>
                      <a:pt x="1230" y="566"/>
                      <a:pt x="1464" y="820"/>
                      <a:pt x="1640" y="1210"/>
                    </a:cubicBezTo>
                    <a:cubicBezTo>
                      <a:pt x="1796" y="1386"/>
                      <a:pt x="1874" y="1542"/>
                      <a:pt x="1952" y="1796"/>
                    </a:cubicBezTo>
                    <a:cubicBezTo>
                      <a:pt x="2049" y="1874"/>
                      <a:pt x="2049" y="1952"/>
                      <a:pt x="2049" y="2108"/>
                    </a:cubicBezTo>
                    <a:lnTo>
                      <a:pt x="2049" y="2283"/>
                    </a:lnTo>
                    <a:lnTo>
                      <a:pt x="1952" y="2283"/>
                    </a:lnTo>
                    <a:lnTo>
                      <a:pt x="1952" y="2361"/>
                    </a:lnTo>
                    <a:cubicBezTo>
                      <a:pt x="1835" y="2400"/>
                      <a:pt x="1693" y="2420"/>
                      <a:pt x="1562" y="2420"/>
                    </a:cubicBezTo>
                    <a:cubicBezTo>
                      <a:pt x="1450" y="2420"/>
                      <a:pt x="1345" y="2406"/>
                      <a:pt x="1269" y="2378"/>
                    </a:cubicBezTo>
                    <a:lnTo>
                      <a:pt x="1269" y="2378"/>
                    </a:lnTo>
                    <a:cubicBezTo>
                      <a:pt x="1279" y="2347"/>
                      <a:pt x="1292" y="2315"/>
                      <a:pt x="1308" y="2283"/>
                    </a:cubicBezTo>
                    <a:lnTo>
                      <a:pt x="1308" y="2030"/>
                    </a:lnTo>
                    <a:cubicBezTo>
                      <a:pt x="1308" y="1952"/>
                      <a:pt x="1308" y="1874"/>
                      <a:pt x="1230" y="1796"/>
                    </a:cubicBezTo>
                    <a:lnTo>
                      <a:pt x="976" y="1796"/>
                    </a:lnTo>
                    <a:lnTo>
                      <a:pt x="898" y="1874"/>
                    </a:lnTo>
                    <a:cubicBezTo>
                      <a:pt x="820" y="1874"/>
                      <a:pt x="820" y="2030"/>
                      <a:pt x="820" y="2108"/>
                    </a:cubicBezTo>
                    <a:cubicBezTo>
                      <a:pt x="881" y="2246"/>
                      <a:pt x="1003" y="2324"/>
                      <a:pt x="1090" y="2389"/>
                    </a:cubicBezTo>
                    <a:lnTo>
                      <a:pt x="1090" y="2389"/>
                    </a:lnTo>
                    <a:cubicBezTo>
                      <a:pt x="1061" y="2462"/>
                      <a:pt x="1039" y="2545"/>
                      <a:pt x="976" y="2596"/>
                    </a:cubicBezTo>
                    <a:cubicBezTo>
                      <a:pt x="882" y="2702"/>
                      <a:pt x="758" y="2773"/>
                      <a:pt x="637" y="2773"/>
                    </a:cubicBezTo>
                    <a:cubicBezTo>
                      <a:pt x="558" y="2773"/>
                      <a:pt x="479" y="2743"/>
                      <a:pt x="410" y="2674"/>
                    </a:cubicBezTo>
                    <a:lnTo>
                      <a:pt x="332" y="2674"/>
                    </a:lnTo>
                    <a:lnTo>
                      <a:pt x="254" y="2596"/>
                    </a:lnTo>
                    <a:lnTo>
                      <a:pt x="254" y="2439"/>
                    </a:lnTo>
                    <a:lnTo>
                      <a:pt x="254" y="2108"/>
                    </a:lnTo>
                    <a:cubicBezTo>
                      <a:pt x="254" y="1874"/>
                      <a:pt x="254" y="1698"/>
                      <a:pt x="332" y="1464"/>
                    </a:cubicBezTo>
                    <a:cubicBezTo>
                      <a:pt x="332" y="1054"/>
                      <a:pt x="410" y="722"/>
                      <a:pt x="488" y="488"/>
                    </a:cubicBezTo>
                    <a:lnTo>
                      <a:pt x="488" y="157"/>
                    </a:lnTo>
                    <a:lnTo>
                      <a:pt x="488" y="78"/>
                    </a:lnTo>
                    <a:lnTo>
                      <a:pt x="410" y="78"/>
                    </a:lnTo>
                    <a:cubicBezTo>
                      <a:pt x="410" y="78"/>
                      <a:pt x="410" y="235"/>
                      <a:pt x="332" y="488"/>
                    </a:cubicBezTo>
                    <a:cubicBezTo>
                      <a:pt x="254" y="722"/>
                      <a:pt x="176" y="1054"/>
                      <a:pt x="98" y="1464"/>
                    </a:cubicBezTo>
                    <a:cubicBezTo>
                      <a:pt x="98" y="1620"/>
                      <a:pt x="1" y="1874"/>
                      <a:pt x="1" y="2108"/>
                    </a:cubicBezTo>
                    <a:cubicBezTo>
                      <a:pt x="1" y="2283"/>
                      <a:pt x="1" y="2361"/>
                      <a:pt x="98" y="2517"/>
                    </a:cubicBezTo>
                    <a:lnTo>
                      <a:pt x="98" y="2674"/>
                    </a:lnTo>
                    <a:cubicBezTo>
                      <a:pt x="176" y="2771"/>
                      <a:pt x="176" y="2771"/>
                      <a:pt x="176" y="2849"/>
                    </a:cubicBezTo>
                    <a:lnTo>
                      <a:pt x="332" y="2849"/>
                    </a:lnTo>
                    <a:cubicBezTo>
                      <a:pt x="387" y="2904"/>
                      <a:pt x="491" y="2960"/>
                      <a:pt x="603" y="2960"/>
                    </a:cubicBezTo>
                    <a:cubicBezTo>
                      <a:pt x="649" y="2960"/>
                      <a:pt x="696" y="2950"/>
                      <a:pt x="742" y="2927"/>
                    </a:cubicBezTo>
                    <a:cubicBezTo>
                      <a:pt x="898" y="2927"/>
                      <a:pt x="1074" y="2849"/>
                      <a:pt x="1152" y="2674"/>
                    </a:cubicBezTo>
                    <a:cubicBezTo>
                      <a:pt x="1195" y="2631"/>
                      <a:pt x="1214" y="2564"/>
                      <a:pt x="1236" y="2487"/>
                    </a:cubicBezTo>
                    <a:lnTo>
                      <a:pt x="1236" y="2487"/>
                    </a:lnTo>
                    <a:cubicBezTo>
                      <a:pt x="1334" y="2533"/>
                      <a:pt x="1443" y="2556"/>
                      <a:pt x="1552" y="2556"/>
                    </a:cubicBezTo>
                    <a:cubicBezTo>
                      <a:pt x="1693" y="2556"/>
                      <a:pt x="1835" y="2517"/>
                      <a:pt x="1952" y="2439"/>
                    </a:cubicBezTo>
                    <a:lnTo>
                      <a:pt x="2049" y="2439"/>
                    </a:lnTo>
                    <a:cubicBezTo>
                      <a:pt x="2127" y="2361"/>
                      <a:pt x="2127" y="2361"/>
                      <a:pt x="2127" y="2283"/>
                    </a:cubicBezTo>
                    <a:cubicBezTo>
                      <a:pt x="2205" y="2283"/>
                      <a:pt x="2205" y="2186"/>
                      <a:pt x="2205" y="2108"/>
                    </a:cubicBezTo>
                    <a:cubicBezTo>
                      <a:pt x="2205" y="1952"/>
                      <a:pt x="2127" y="1874"/>
                      <a:pt x="2127" y="1698"/>
                    </a:cubicBezTo>
                    <a:cubicBezTo>
                      <a:pt x="2049" y="1464"/>
                      <a:pt x="1874" y="1308"/>
                      <a:pt x="1796" y="1132"/>
                    </a:cubicBezTo>
                    <a:cubicBezTo>
                      <a:pt x="1562" y="722"/>
                      <a:pt x="1386" y="488"/>
                      <a:pt x="1230" y="332"/>
                    </a:cubicBezTo>
                    <a:cubicBezTo>
                      <a:pt x="1074" y="78"/>
                      <a:pt x="976" y="0"/>
                      <a:pt x="9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56"/>
              <p:cNvSpPr/>
              <p:nvPr/>
            </p:nvSpPr>
            <p:spPr>
              <a:xfrm>
                <a:off x="4929244" y="211508"/>
                <a:ext cx="75725" cy="81188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2616" extrusionOk="0">
                    <a:moveTo>
                      <a:pt x="313" y="1"/>
                    </a:moveTo>
                    <a:cubicBezTo>
                      <a:pt x="157" y="79"/>
                      <a:pt x="79" y="176"/>
                      <a:pt x="79" y="332"/>
                    </a:cubicBezTo>
                    <a:lnTo>
                      <a:pt x="1" y="410"/>
                    </a:lnTo>
                    <a:cubicBezTo>
                      <a:pt x="1" y="566"/>
                      <a:pt x="157" y="742"/>
                      <a:pt x="411" y="820"/>
                    </a:cubicBezTo>
                    <a:cubicBezTo>
                      <a:pt x="645" y="898"/>
                      <a:pt x="899" y="1308"/>
                      <a:pt x="1055" y="1464"/>
                    </a:cubicBezTo>
                    <a:cubicBezTo>
                      <a:pt x="1211" y="1640"/>
                      <a:pt x="1289" y="1796"/>
                      <a:pt x="1386" y="1952"/>
                    </a:cubicBezTo>
                    <a:cubicBezTo>
                      <a:pt x="1386" y="1796"/>
                      <a:pt x="1386" y="1718"/>
                      <a:pt x="1289" y="1640"/>
                    </a:cubicBezTo>
                    <a:cubicBezTo>
                      <a:pt x="1211" y="1386"/>
                      <a:pt x="1133" y="1230"/>
                      <a:pt x="977" y="1054"/>
                    </a:cubicBezTo>
                    <a:cubicBezTo>
                      <a:pt x="801" y="664"/>
                      <a:pt x="567" y="410"/>
                      <a:pt x="411" y="254"/>
                    </a:cubicBezTo>
                    <a:cubicBezTo>
                      <a:pt x="411" y="176"/>
                      <a:pt x="313" y="79"/>
                      <a:pt x="313" y="1"/>
                    </a:cubicBezTo>
                    <a:close/>
                    <a:moveTo>
                      <a:pt x="411" y="1"/>
                    </a:moveTo>
                    <a:cubicBezTo>
                      <a:pt x="411" y="1"/>
                      <a:pt x="489" y="79"/>
                      <a:pt x="567" y="176"/>
                    </a:cubicBezTo>
                    <a:cubicBezTo>
                      <a:pt x="723" y="332"/>
                      <a:pt x="899" y="566"/>
                      <a:pt x="1133" y="976"/>
                    </a:cubicBezTo>
                    <a:cubicBezTo>
                      <a:pt x="1211" y="1152"/>
                      <a:pt x="1386" y="1308"/>
                      <a:pt x="1464" y="1542"/>
                    </a:cubicBezTo>
                    <a:cubicBezTo>
                      <a:pt x="1464" y="1718"/>
                      <a:pt x="1542" y="1796"/>
                      <a:pt x="1542" y="1952"/>
                    </a:cubicBezTo>
                    <a:cubicBezTo>
                      <a:pt x="1542" y="1952"/>
                      <a:pt x="1542" y="2030"/>
                      <a:pt x="1464" y="2127"/>
                    </a:cubicBezTo>
                    <a:cubicBezTo>
                      <a:pt x="1542" y="2283"/>
                      <a:pt x="1620" y="2361"/>
                      <a:pt x="1777" y="2518"/>
                    </a:cubicBezTo>
                    <a:cubicBezTo>
                      <a:pt x="1777" y="2615"/>
                      <a:pt x="1874" y="2615"/>
                      <a:pt x="1952" y="2615"/>
                    </a:cubicBezTo>
                    <a:cubicBezTo>
                      <a:pt x="2030" y="2615"/>
                      <a:pt x="2108" y="2615"/>
                      <a:pt x="2186" y="2518"/>
                    </a:cubicBezTo>
                    <a:cubicBezTo>
                      <a:pt x="2440" y="1952"/>
                      <a:pt x="2030" y="1386"/>
                      <a:pt x="1698" y="976"/>
                    </a:cubicBezTo>
                    <a:cubicBezTo>
                      <a:pt x="1386" y="566"/>
                      <a:pt x="1055" y="79"/>
                      <a:pt x="567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56"/>
              <p:cNvSpPr/>
              <p:nvPr/>
            </p:nvSpPr>
            <p:spPr>
              <a:xfrm>
                <a:off x="4938958" y="211508"/>
                <a:ext cx="38173" cy="66042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128" extrusionOk="0">
                    <a:moveTo>
                      <a:pt x="0" y="1"/>
                    </a:moveTo>
                    <a:cubicBezTo>
                      <a:pt x="0" y="79"/>
                      <a:pt x="98" y="176"/>
                      <a:pt x="98" y="254"/>
                    </a:cubicBezTo>
                    <a:cubicBezTo>
                      <a:pt x="254" y="410"/>
                      <a:pt x="488" y="664"/>
                      <a:pt x="664" y="1054"/>
                    </a:cubicBezTo>
                    <a:cubicBezTo>
                      <a:pt x="820" y="1230"/>
                      <a:pt x="898" y="1386"/>
                      <a:pt x="976" y="1640"/>
                    </a:cubicBezTo>
                    <a:cubicBezTo>
                      <a:pt x="1073" y="1718"/>
                      <a:pt x="1073" y="1796"/>
                      <a:pt x="1073" y="1952"/>
                    </a:cubicBezTo>
                    <a:cubicBezTo>
                      <a:pt x="1151" y="2030"/>
                      <a:pt x="1151" y="2030"/>
                      <a:pt x="1151" y="2127"/>
                    </a:cubicBezTo>
                    <a:cubicBezTo>
                      <a:pt x="1229" y="2030"/>
                      <a:pt x="1229" y="1952"/>
                      <a:pt x="1229" y="1952"/>
                    </a:cubicBezTo>
                    <a:cubicBezTo>
                      <a:pt x="1229" y="1796"/>
                      <a:pt x="1151" y="1718"/>
                      <a:pt x="1151" y="1542"/>
                    </a:cubicBezTo>
                    <a:cubicBezTo>
                      <a:pt x="1073" y="1308"/>
                      <a:pt x="898" y="1152"/>
                      <a:pt x="820" y="976"/>
                    </a:cubicBezTo>
                    <a:cubicBezTo>
                      <a:pt x="586" y="566"/>
                      <a:pt x="410" y="332"/>
                      <a:pt x="254" y="176"/>
                    </a:cubicBezTo>
                    <a:cubicBezTo>
                      <a:pt x="176" y="79"/>
                      <a:pt x="98" y="1"/>
                      <a:pt x="9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56"/>
              <p:cNvSpPr/>
              <p:nvPr/>
            </p:nvSpPr>
            <p:spPr>
              <a:xfrm>
                <a:off x="5176314" y="-430"/>
                <a:ext cx="136275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90" extrusionOk="0">
                    <a:moveTo>
                      <a:pt x="2030" y="0"/>
                    </a:moveTo>
                    <a:cubicBezTo>
                      <a:pt x="2030" y="0"/>
                      <a:pt x="1874" y="0"/>
                      <a:pt x="1464" y="79"/>
                    </a:cubicBezTo>
                    <a:lnTo>
                      <a:pt x="1054" y="79"/>
                    </a:lnTo>
                    <a:cubicBezTo>
                      <a:pt x="567" y="742"/>
                      <a:pt x="1" y="2517"/>
                      <a:pt x="489" y="3669"/>
                    </a:cubicBezTo>
                    <a:cubicBezTo>
                      <a:pt x="1036" y="5084"/>
                      <a:pt x="2496" y="6189"/>
                      <a:pt x="2962" y="6189"/>
                    </a:cubicBezTo>
                    <a:cubicBezTo>
                      <a:pt x="2978" y="6189"/>
                      <a:pt x="2992" y="6188"/>
                      <a:pt x="3006" y="6186"/>
                    </a:cubicBezTo>
                    <a:cubicBezTo>
                      <a:pt x="3337" y="6108"/>
                      <a:pt x="4391" y="3981"/>
                      <a:pt x="3981" y="2517"/>
                    </a:cubicBezTo>
                    <a:cubicBezTo>
                      <a:pt x="3747" y="1542"/>
                      <a:pt x="3006" y="332"/>
                      <a:pt x="2030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56"/>
              <p:cNvSpPr/>
              <p:nvPr/>
            </p:nvSpPr>
            <p:spPr>
              <a:xfrm>
                <a:off x="5206604" y="1991"/>
                <a:ext cx="65422" cy="9220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71" extrusionOk="0">
                    <a:moveTo>
                      <a:pt x="1054" y="1952"/>
                    </a:moveTo>
                    <a:lnTo>
                      <a:pt x="1054" y="2127"/>
                    </a:lnTo>
                    <a:lnTo>
                      <a:pt x="1054" y="2283"/>
                    </a:lnTo>
                    <a:cubicBezTo>
                      <a:pt x="1054" y="2288"/>
                      <a:pt x="1054" y="2292"/>
                      <a:pt x="1054" y="2296"/>
                    </a:cubicBezTo>
                    <a:lnTo>
                      <a:pt x="1054" y="2296"/>
                    </a:lnTo>
                    <a:cubicBezTo>
                      <a:pt x="979" y="2240"/>
                      <a:pt x="898" y="2184"/>
                      <a:pt x="898" y="2127"/>
                    </a:cubicBezTo>
                    <a:lnTo>
                      <a:pt x="898" y="2049"/>
                    </a:lnTo>
                    <a:lnTo>
                      <a:pt x="976" y="1952"/>
                    </a:lnTo>
                    <a:close/>
                    <a:moveTo>
                      <a:pt x="820" y="1"/>
                    </a:moveTo>
                    <a:lnTo>
                      <a:pt x="820" y="98"/>
                    </a:lnTo>
                    <a:cubicBezTo>
                      <a:pt x="820" y="98"/>
                      <a:pt x="898" y="254"/>
                      <a:pt x="1054" y="410"/>
                    </a:cubicBezTo>
                    <a:cubicBezTo>
                      <a:pt x="1132" y="586"/>
                      <a:pt x="1386" y="898"/>
                      <a:pt x="1542" y="1230"/>
                    </a:cubicBezTo>
                    <a:cubicBezTo>
                      <a:pt x="1717" y="1386"/>
                      <a:pt x="1795" y="1561"/>
                      <a:pt x="1873" y="1796"/>
                    </a:cubicBezTo>
                    <a:cubicBezTo>
                      <a:pt x="1952" y="1874"/>
                      <a:pt x="1952" y="2049"/>
                      <a:pt x="1952" y="2127"/>
                    </a:cubicBezTo>
                    <a:lnTo>
                      <a:pt x="1952" y="2283"/>
                    </a:lnTo>
                    <a:lnTo>
                      <a:pt x="1952" y="2361"/>
                    </a:lnTo>
                    <a:lnTo>
                      <a:pt x="1873" y="2361"/>
                    </a:lnTo>
                    <a:cubicBezTo>
                      <a:pt x="1769" y="2434"/>
                      <a:pt x="1667" y="2460"/>
                      <a:pt x="1567" y="2460"/>
                    </a:cubicBezTo>
                    <a:cubicBezTo>
                      <a:pt x="1451" y="2460"/>
                      <a:pt x="1335" y="2425"/>
                      <a:pt x="1217" y="2388"/>
                    </a:cubicBezTo>
                    <a:lnTo>
                      <a:pt x="1217" y="2388"/>
                    </a:lnTo>
                    <a:cubicBezTo>
                      <a:pt x="1225" y="2353"/>
                      <a:pt x="1230" y="2318"/>
                      <a:pt x="1230" y="2283"/>
                    </a:cubicBezTo>
                    <a:lnTo>
                      <a:pt x="1230" y="2127"/>
                    </a:lnTo>
                    <a:cubicBezTo>
                      <a:pt x="1230" y="2049"/>
                      <a:pt x="1230" y="1952"/>
                      <a:pt x="1132" y="1874"/>
                    </a:cubicBezTo>
                    <a:cubicBezTo>
                      <a:pt x="1054" y="1796"/>
                      <a:pt x="976" y="1796"/>
                      <a:pt x="976" y="1796"/>
                    </a:cubicBezTo>
                    <a:cubicBezTo>
                      <a:pt x="898" y="1874"/>
                      <a:pt x="898" y="1874"/>
                      <a:pt x="820" y="1874"/>
                    </a:cubicBezTo>
                    <a:cubicBezTo>
                      <a:pt x="742" y="1952"/>
                      <a:pt x="742" y="2049"/>
                      <a:pt x="742" y="2127"/>
                    </a:cubicBezTo>
                    <a:cubicBezTo>
                      <a:pt x="813" y="2270"/>
                      <a:pt x="949" y="2347"/>
                      <a:pt x="1032" y="2419"/>
                    </a:cubicBezTo>
                    <a:lnTo>
                      <a:pt x="1032" y="2419"/>
                    </a:lnTo>
                    <a:cubicBezTo>
                      <a:pt x="1003" y="2501"/>
                      <a:pt x="950" y="2563"/>
                      <a:pt x="898" y="2615"/>
                    </a:cubicBezTo>
                    <a:cubicBezTo>
                      <a:pt x="799" y="2764"/>
                      <a:pt x="661" y="2818"/>
                      <a:pt x="533" y="2818"/>
                    </a:cubicBezTo>
                    <a:cubicBezTo>
                      <a:pt x="459" y="2818"/>
                      <a:pt x="389" y="2800"/>
                      <a:pt x="332" y="2771"/>
                    </a:cubicBezTo>
                    <a:lnTo>
                      <a:pt x="254" y="2693"/>
                    </a:lnTo>
                    <a:cubicBezTo>
                      <a:pt x="156" y="2615"/>
                      <a:pt x="156" y="2537"/>
                      <a:pt x="156" y="2537"/>
                    </a:cubicBezTo>
                    <a:lnTo>
                      <a:pt x="156" y="2127"/>
                    </a:lnTo>
                    <a:cubicBezTo>
                      <a:pt x="156" y="1952"/>
                      <a:pt x="254" y="1718"/>
                      <a:pt x="254" y="1464"/>
                    </a:cubicBezTo>
                    <a:cubicBezTo>
                      <a:pt x="332" y="1152"/>
                      <a:pt x="332" y="742"/>
                      <a:pt x="410" y="488"/>
                    </a:cubicBezTo>
                    <a:lnTo>
                      <a:pt x="410" y="176"/>
                    </a:lnTo>
                    <a:lnTo>
                      <a:pt x="410" y="98"/>
                    </a:lnTo>
                    <a:lnTo>
                      <a:pt x="332" y="176"/>
                    </a:lnTo>
                    <a:cubicBezTo>
                      <a:pt x="332" y="176"/>
                      <a:pt x="332" y="254"/>
                      <a:pt x="254" y="488"/>
                    </a:cubicBezTo>
                    <a:cubicBezTo>
                      <a:pt x="156" y="742"/>
                      <a:pt x="78" y="1074"/>
                      <a:pt x="0" y="1464"/>
                    </a:cubicBezTo>
                    <a:lnTo>
                      <a:pt x="0" y="2127"/>
                    </a:lnTo>
                    <a:lnTo>
                      <a:pt x="0" y="2537"/>
                    </a:lnTo>
                    <a:cubicBezTo>
                      <a:pt x="0" y="2615"/>
                      <a:pt x="0" y="2693"/>
                      <a:pt x="78" y="2771"/>
                    </a:cubicBezTo>
                    <a:lnTo>
                      <a:pt x="156" y="2849"/>
                    </a:lnTo>
                    <a:lnTo>
                      <a:pt x="254" y="2927"/>
                    </a:lnTo>
                    <a:cubicBezTo>
                      <a:pt x="306" y="2927"/>
                      <a:pt x="393" y="2971"/>
                      <a:pt x="491" y="2971"/>
                    </a:cubicBezTo>
                    <a:cubicBezTo>
                      <a:pt x="540" y="2971"/>
                      <a:pt x="592" y="2960"/>
                      <a:pt x="644" y="2927"/>
                    </a:cubicBezTo>
                    <a:cubicBezTo>
                      <a:pt x="820" y="2927"/>
                      <a:pt x="976" y="2849"/>
                      <a:pt x="1054" y="2693"/>
                    </a:cubicBezTo>
                    <a:cubicBezTo>
                      <a:pt x="1095" y="2653"/>
                      <a:pt x="1140" y="2586"/>
                      <a:pt x="1175" y="2509"/>
                    </a:cubicBezTo>
                    <a:lnTo>
                      <a:pt x="1175" y="2509"/>
                    </a:lnTo>
                    <a:cubicBezTo>
                      <a:pt x="1295" y="2564"/>
                      <a:pt x="1423" y="2587"/>
                      <a:pt x="1549" y="2587"/>
                    </a:cubicBezTo>
                    <a:cubicBezTo>
                      <a:pt x="1661" y="2587"/>
                      <a:pt x="1772" y="2568"/>
                      <a:pt x="1873" y="2537"/>
                    </a:cubicBezTo>
                    <a:lnTo>
                      <a:pt x="1952" y="2439"/>
                    </a:lnTo>
                    <a:lnTo>
                      <a:pt x="2030" y="2361"/>
                    </a:lnTo>
                    <a:cubicBezTo>
                      <a:pt x="2108" y="2283"/>
                      <a:pt x="2108" y="2205"/>
                      <a:pt x="2108" y="2127"/>
                    </a:cubicBezTo>
                    <a:cubicBezTo>
                      <a:pt x="2108" y="1952"/>
                      <a:pt x="2030" y="1874"/>
                      <a:pt x="2030" y="1718"/>
                    </a:cubicBezTo>
                    <a:cubicBezTo>
                      <a:pt x="1952" y="1561"/>
                      <a:pt x="1795" y="1308"/>
                      <a:pt x="1717" y="1152"/>
                    </a:cubicBezTo>
                    <a:cubicBezTo>
                      <a:pt x="1464" y="820"/>
                      <a:pt x="1308" y="488"/>
                      <a:pt x="1132" y="332"/>
                    </a:cubicBezTo>
                    <a:cubicBezTo>
                      <a:pt x="976" y="176"/>
                      <a:pt x="898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56"/>
              <p:cNvSpPr/>
              <p:nvPr/>
            </p:nvSpPr>
            <p:spPr>
              <a:xfrm>
                <a:off x="5214487" y="128551"/>
                <a:ext cx="37552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055" extrusionOk="0">
                    <a:moveTo>
                      <a:pt x="312" y="0"/>
                    </a:moveTo>
                    <a:cubicBezTo>
                      <a:pt x="156" y="0"/>
                      <a:pt x="0" y="157"/>
                      <a:pt x="78" y="313"/>
                    </a:cubicBezTo>
                    <a:cubicBezTo>
                      <a:pt x="156" y="488"/>
                      <a:pt x="312" y="644"/>
                      <a:pt x="390" y="800"/>
                    </a:cubicBezTo>
                    <a:cubicBezTo>
                      <a:pt x="566" y="898"/>
                      <a:pt x="722" y="1054"/>
                      <a:pt x="878" y="1054"/>
                    </a:cubicBezTo>
                    <a:lnTo>
                      <a:pt x="976" y="1054"/>
                    </a:lnTo>
                    <a:cubicBezTo>
                      <a:pt x="1132" y="1054"/>
                      <a:pt x="1210" y="800"/>
                      <a:pt x="1132" y="644"/>
                    </a:cubicBezTo>
                    <a:cubicBezTo>
                      <a:pt x="976" y="566"/>
                      <a:pt x="878" y="488"/>
                      <a:pt x="800" y="313"/>
                    </a:cubicBezTo>
                    <a:cubicBezTo>
                      <a:pt x="644" y="157"/>
                      <a:pt x="566" y="78"/>
                      <a:pt x="39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56"/>
              <p:cNvSpPr/>
              <p:nvPr/>
            </p:nvSpPr>
            <p:spPr>
              <a:xfrm>
                <a:off x="5252008" y="163683"/>
                <a:ext cx="1275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54" extrusionOk="0">
                    <a:moveTo>
                      <a:pt x="157" y="0"/>
                    </a:moveTo>
                    <a:cubicBezTo>
                      <a:pt x="1" y="0"/>
                      <a:pt x="1" y="254"/>
                      <a:pt x="157" y="254"/>
                    </a:cubicBezTo>
                    <a:cubicBezTo>
                      <a:pt x="410" y="254"/>
                      <a:pt x="332" y="0"/>
                      <a:pt x="157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56"/>
              <p:cNvSpPr/>
              <p:nvPr/>
            </p:nvSpPr>
            <p:spPr>
              <a:xfrm>
                <a:off x="5226590" y="7453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54" y="0"/>
                    </a:moveTo>
                    <a:cubicBezTo>
                      <a:pt x="98" y="78"/>
                      <a:pt x="0" y="156"/>
                      <a:pt x="0" y="312"/>
                    </a:cubicBezTo>
                    <a:lnTo>
                      <a:pt x="0" y="410"/>
                    </a:lnTo>
                    <a:cubicBezTo>
                      <a:pt x="0" y="644"/>
                      <a:pt x="176" y="800"/>
                      <a:pt x="332" y="800"/>
                    </a:cubicBezTo>
                    <a:cubicBezTo>
                      <a:pt x="586" y="898"/>
                      <a:pt x="820" y="1288"/>
                      <a:pt x="976" y="1463"/>
                    </a:cubicBezTo>
                    <a:cubicBezTo>
                      <a:pt x="1151" y="1620"/>
                      <a:pt x="1229" y="1776"/>
                      <a:pt x="1308" y="1951"/>
                    </a:cubicBezTo>
                    <a:cubicBezTo>
                      <a:pt x="1308" y="1873"/>
                      <a:pt x="1308" y="1698"/>
                      <a:pt x="1229" y="1620"/>
                    </a:cubicBezTo>
                    <a:cubicBezTo>
                      <a:pt x="1151" y="1385"/>
                      <a:pt x="1073" y="1210"/>
                      <a:pt x="898" y="1054"/>
                    </a:cubicBezTo>
                    <a:cubicBezTo>
                      <a:pt x="742" y="722"/>
                      <a:pt x="488" y="410"/>
                      <a:pt x="410" y="234"/>
                    </a:cubicBezTo>
                    <a:cubicBezTo>
                      <a:pt x="332" y="156"/>
                      <a:pt x="254" y="78"/>
                      <a:pt x="254" y="0"/>
                    </a:cubicBezTo>
                    <a:close/>
                    <a:moveTo>
                      <a:pt x="332" y="0"/>
                    </a:moveTo>
                    <a:cubicBezTo>
                      <a:pt x="410" y="0"/>
                      <a:pt x="410" y="78"/>
                      <a:pt x="488" y="156"/>
                    </a:cubicBezTo>
                    <a:cubicBezTo>
                      <a:pt x="664" y="312"/>
                      <a:pt x="820" y="644"/>
                      <a:pt x="1073" y="976"/>
                    </a:cubicBezTo>
                    <a:cubicBezTo>
                      <a:pt x="1151" y="1132"/>
                      <a:pt x="1308" y="1385"/>
                      <a:pt x="1386" y="1542"/>
                    </a:cubicBezTo>
                    <a:cubicBezTo>
                      <a:pt x="1386" y="1698"/>
                      <a:pt x="1464" y="1776"/>
                      <a:pt x="1464" y="1951"/>
                    </a:cubicBezTo>
                    <a:cubicBezTo>
                      <a:pt x="1464" y="2029"/>
                      <a:pt x="1464" y="2029"/>
                      <a:pt x="1386" y="2107"/>
                    </a:cubicBezTo>
                    <a:cubicBezTo>
                      <a:pt x="1561" y="2263"/>
                      <a:pt x="1639" y="2439"/>
                      <a:pt x="1717" y="2595"/>
                    </a:cubicBezTo>
                    <a:cubicBezTo>
                      <a:pt x="1717" y="2595"/>
                      <a:pt x="1795" y="2673"/>
                      <a:pt x="1873" y="2673"/>
                    </a:cubicBezTo>
                    <a:cubicBezTo>
                      <a:pt x="1951" y="2673"/>
                      <a:pt x="2049" y="2595"/>
                      <a:pt x="2127" y="2517"/>
                    </a:cubicBezTo>
                    <a:cubicBezTo>
                      <a:pt x="2361" y="2029"/>
                      <a:pt x="1951" y="1385"/>
                      <a:pt x="1639" y="976"/>
                    </a:cubicBezTo>
                    <a:cubicBezTo>
                      <a:pt x="1308" y="566"/>
                      <a:pt x="976" y="156"/>
                      <a:pt x="488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56"/>
              <p:cNvSpPr/>
              <p:nvPr/>
            </p:nvSpPr>
            <p:spPr>
              <a:xfrm>
                <a:off x="5234442" y="7453"/>
                <a:ext cx="3758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08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235" y="410"/>
                      <a:pt x="489" y="722"/>
                      <a:pt x="645" y="1054"/>
                    </a:cubicBezTo>
                    <a:cubicBezTo>
                      <a:pt x="820" y="1210"/>
                      <a:pt x="898" y="1385"/>
                      <a:pt x="976" y="1620"/>
                    </a:cubicBezTo>
                    <a:cubicBezTo>
                      <a:pt x="1055" y="1698"/>
                      <a:pt x="1055" y="1873"/>
                      <a:pt x="1055" y="1951"/>
                    </a:cubicBezTo>
                    <a:cubicBezTo>
                      <a:pt x="1133" y="2029"/>
                      <a:pt x="1133" y="2107"/>
                      <a:pt x="1133" y="2107"/>
                    </a:cubicBezTo>
                    <a:cubicBezTo>
                      <a:pt x="1211" y="2029"/>
                      <a:pt x="1211" y="2029"/>
                      <a:pt x="1211" y="1951"/>
                    </a:cubicBezTo>
                    <a:cubicBezTo>
                      <a:pt x="1211" y="1776"/>
                      <a:pt x="1133" y="1698"/>
                      <a:pt x="1133" y="1542"/>
                    </a:cubicBezTo>
                    <a:cubicBezTo>
                      <a:pt x="1055" y="1385"/>
                      <a:pt x="898" y="1132"/>
                      <a:pt x="820" y="976"/>
                    </a:cubicBezTo>
                    <a:cubicBezTo>
                      <a:pt x="567" y="644"/>
                      <a:pt x="411" y="312"/>
                      <a:pt x="235" y="156"/>
                    </a:cubicBezTo>
                    <a:cubicBezTo>
                      <a:pt x="157" y="78"/>
                      <a:pt x="157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56"/>
              <p:cNvSpPr/>
              <p:nvPr/>
            </p:nvSpPr>
            <p:spPr>
              <a:xfrm>
                <a:off x="5377979" y="-303208"/>
                <a:ext cx="129012" cy="194527"/>
              </a:xfrm>
              <a:custGeom>
                <a:avLst/>
                <a:gdLst/>
                <a:ahLst/>
                <a:cxnLst/>
                <a:rect l="l" t="t" r="r" b="b"/>
                <a:pathLst>
                  <a:path w="4157" h="6268" extrusionOk="0">
                    <a:moveTo>
                      <a:pt x="1307" y="1"/>
                    </a:moveTo>
                    <a:cubicBezTo>
                      <a:pt x="742" y="664"/>
                      <a:pt x="0" y="2362"/>
                      <a:pt x="332" y="3493"/>
                    </a:cubicBezTo>
                    <a:cubicBezTo>
                      <a:pt x="730" y="5009"/>
                      <a:pt x="2048" y="6267"/>
                      <a:pt x="2409" y="6267"/>
                    </a:cubicBezTo>
                    <a:cubicBezTo>
                      <a:pt x="2420" y="6267"/>
                      <a:pt x="2430" y="6266"/>
                      <a:pt x="2439" y="6264"/>
                    </a:cubicBezTo>
                    <a:cubicBezTo>
                      <a:pt x="2771" y="6264"/>
                      <a:pt x="4156" y="4235"/>
                      <a:pt x="3903" y="2771"/>
                    </a:cubicBezTo>
                    <a:cubicBezTo>
                      <a:pt x="3825" y="1796"/>
                      <a:pt x="3181" y="488"/>
                      <a:pt x="2283" y="79"/>
                    </a:cubicBezTo>
                    <a:cubicBezTo>
                      <a:pt x="2283" y="79"/>
                      <a:pt x="2127" y="79"/>
                      <a:pt x="1717" y="1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56"/>
              <p:cNvSpPr/>
              <p:nvPr/>
            </p:nvSpPr>
            <p:spPr>
              <a:xfrm>
                <a:off x="5405817" y="-297745"/>
                <a:ext cx="68463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30" extrusionOk="0">
                    <a:moveTo>
                      <a:pt x="1054" y="1854"/>
                    </a:moveTo>
                    <a:lnTo>
                      <a:pt x="1152" y="1951"/>
                    </a:lnTo>
                    <a:lnTo>
                      <a:pt x="1152" y="2029"/>
                    </a:lnTo>
                    <a:cubicBezTo>
                      <a:pt x="1152" y="2105"/>
                      <a:pt x="1152" y="2181"/>
                      <a:pt x="1063" y="2185"/>
                    </a:cubicBezTo>
                    <a:lnTo>
                      <a:pt x="1063" y="2185"/>
                    </a:lnTo>
                    <a:cubicBezTo>
                      <a:pt x="1011" y="2133"/>
                      <a:pt x="976" y="2081"/>
                      <a:pt x="976" y="2029"/>
                    </a:cubicBezTo>
                    <a:lnTo>
                      <a:pt x="976" y="1951"/>
                    </a:lnTo>
                    <a:lnTo>
                      <a:pt x="1054" y="1854"/>
                    </a:lnTo>
                    <a:close/>
                    <a:moveTo>
                      <a:pt x="664" y="0"/>
                    </a:moveTo>
                    <a:cubicBezTo>
                      <a:pt x="664" y="0"/>
                      <a:pt x="567" y="156"/>
                      <a:pt x="489" y="312"/>
                    </a:cubicBezTo>
                    <a:cubicBezTo>
                      <a:pt x="410" y="566"/>
                      <a:pt x="332" y="878"/>
                      <a:pt x="176" y="1288"/>
                    </a:cubicBezTo>
                    <a:cubicBezTo>
                      <a:pt x="79" y="1542"/>
                      <a:pt x="79" y="1698"/>
                      <a:pt x="1" y="1951"/>
                    </a:cubicBezTo>
                    <a:lnTo>
                      <a:pt x="1" y="2342"/>
                    </a:lnTo>
                    <a:lnTo>
                      <a:pt x="1" y="2517"/>
                    </a:lnTo>
                    <a:cubicBezTo>
                      <a:pt x="79" y="2595"/>
                      <a:pt x="79" y="2595"/>
                      <a:pt x="79" y="2673"/>
                    </a:cubicBezTo>
                    <a:lnTo>
                      <a:pt x="176" y="2673"/>
                    </a:lnTo>
                    <a:lnTo>
                      <a:pt x="176" y="2751"/>
                    </a:lnTo>
                    <a:cubicBezTo>
                      <a:pt x="332" y="2829"/>
                      <a:pt x="489" y="2829"/>
                      <a:pt x="664" y="2829"/>
                    </a:cubicBezTo>
                    <a:cubicBezTo>
                      <a:pt x="820" y="2829"/>
                      <a:pt x="898" y="2751"/>
                      <a:pt x="1054" y="2673"/>
                    </a:cubicBezTo>
                    <a:cubicBezTo>
                      <a:pt x="1098" y="2604"/>
                      <a:pt x="1137" y="2550"/>
                      <a:pt x="1167" y="2497"/>
                    </a:cubicBezTo>
                    <a:lnTo>
                      <a:pt x="1167" y="2497"/>
                    </a:lnTo>
                    <a:cubicBezTo>
                      <a:pt x="1288" y="2547"/>
                      <a:pt x="1419" y="2569"/>
                      <a:pt x="1545" y="2569"/>
                    </a:cubicBezTo>
                    <a:cubicBezTo>
                      <a:pt x="1663" y="2569"/>
                      <a:pt x="1777" y="2550"/>
                      <a:pt x="1874" y="2517"/>
                    </a:cubicBezTo>
                    <a:lnTo>
                      <a:pt x="2030" y="2517"/>
                    </a:lnTo>
                    <a:cubicBezTo>
                      <a:pt x="2030" y="2439"/>
                      <a:pt x="2030" y="2439"/>
                      <a:pt x="2128" y="2439"/>
                    </a:cubicBezTo>
                    <a:lnTo>
                      <a:pt x="2128" y="2186"/>
                    </a:lnTo>
                    <a:cubicBezTo>
                      <a:pt x="2206" y="2029"/>
                      <a:pt x="2128" y="1951"/>
                      <a:pt x="2128" y="1776"/>
                    </a:cubicBezTo>
                    <a:cubicBezTo>
                      <a:pt x="2030" y="1542"/>
                      <a:pt x="1952" y="1366"/>
                      <a:pt x="1874" y="1132"/>
                    </a:cubicBezTo>
                    <a:cubicBezTo>
                      <a:pt x="1718" y="800"/>
                      <a:pt x="1542" y="488"/>
                      <a:pt x="1386" y="312"/>
                    </a:cubicBezTo>
                    <a:cubicBezTo>
                      <a:pt x="1308" y="78"/>
                      <a:pt x="1230" y="0"/>
                      <a:pt x="1230" y="0"/>
                    </a:cubicBezTo>
                    <a:lnTo>
                      <a:pt x="1152" y="0"/>
                    </a:lnTo>
                    <a:cubicBezTo>
                      <a:pt x="1152" y="0"/>
                      <a:pt x="1152" y="156"/>
                      <a:pt x="1308" y="312"/>
                    </a:cubicBezTo>
                    <a:cubicBezTo>
                      <a:pt x="1386" y="566"/>
                      <a:pt x="1542" y="878"/>
                      <a:pt x="1718" y="1210"/>
                    </a:cubicBezTo>
                    <a:cubicBezTo>
                      <a:pt x="1874" y="1464"/>
                      <a:pt x="1952" y="1620"/>
                      <a:pt x="1952" y="1854"/>
                    </a:cubicBezTo>
                    <a:cubicBezTo>
                      <a:pt x="2030" y="1951"/>
                      <a:pt x="2030" y="2107"/>
                      <a:pt x="2030" y="2186"/>
                    </a:cubicBezTo>
                    <a:cubicBezTo>
                      <a:pt x="2030" y="2264"/>
                      <a:pt x="2030" y="2264"/>
                      <a:pt x="1952" y="2342"/>
                    </a:cubicBezTo>
                    <a:lnTo>
                      <a:pt x="1874" y="2439"/>
                    </a:lnTo>
                    <a:cubicBezTo>
                      <a:pt x="1812" y="2460"/>
                      <a:pt x="1749" y="2469"/>
                      <a:pt x="1686" y="2469"/>
                    </a:cubicBezTo>
                    <a:cubicBezTo>
                      <a:pt x="1533" y="2469"/>
                      <a:pt x="1377" y="2414"/>
                      <a:pt x="1227" y="2316"/>
                    </a:cubicBezTo>
                    <a:lnTo>
                      <a:pt x="1227" y="2316"/>
                    </a:lnTo>
                    <a:cubicBezTo>
                      <a:pt x="1229" y="2300"/>
                      <a:pt x="1230" y="2282"/>
                      <a:pt x="1230" y="2264"/>
                    </a:cubicBezTo>
                    <a:cubicBezTo>
                      <a:pt x="1308" y="2186"/>
                      <a:pt x="1308" y="2107"/>
                      <a:pt x="1308" y="2029"/>
                    </a:cubicBezTo>
                    <a:cubicBezTo>
                      <a:pt x="1308" y="1951"/>
                      <a:pt x="1308" y="1854"/>
                      <a:pt x="1230" y="1776"/>
                    </a:cubicBezTo>
                    <a:cubicBezTo>
                      <a:pt x="1178" y="1776"/>
                      <a:pt x="1161" y="1741"/>
                      <a:pt x="1126" y="1741"/>
                    </a:cubicBezTo>
                    <a:cubicBezTo>
                      <a:pt x="1109" y="1741"/>
                      <a:pt x="1087" y="1750"/>
                      <a:pt x="1054" y="1776"/>
                    </a:cubicBezTo>
                    <a:lnTo>
                      <a:pt x="976" y="1776"/>
                    </a:lnTo>
                    <a:cubicBezTo>
                      <a:pt x="820" y="1854"/>
                      <a:pt x="820" y="1951"/>
                      <a:pt x="820" y="2029"/>
                    </a:cubicBezTo>
                    <a:cubicBezTo>
                      <a:pt x="883" y="2155"/>
                      <a:pt x="946" y="2280"/>
                      <a:pt x="1008" y="2375"/>
                    </a:cubicBezTo>
                    <a:lnTo>
                      <a:pt x="1008" y="2375"/>
                    </a:lnTo>
                    <a:cubicBezTo>
                      <a:pt x="979" y="2431"/>
                      <a:pt x="939" y="2477"/>
                      <a:pt x="898" y="2517"/>
                    </a:cubicBezTo>
                    <a:cubicBezTo>
                      <a:pt x="812" y="2646"/>
                      <a:pt x="697" y="2704"/>
                      <a:pt x="584" y="2704"/>
                    </a:cubicBezTo>
                    <a:cubicBezTo>
                      <a:pt x="492" y="2704"/>
                      <a:pt x="403" y="2665"/>
                      <a:pt x="332" y="2595"/>
                    </a:cubicBezTo>
                    <a:lnTo>
                      <a:pt x="254" y="2595"/>
                    </a:lnTo>
                    <a:lnTo>
                      <a:pt x="254" y="2517"/>
                    </a:lnTo>
                    <a:cubicBezTo>
                      <a:pt x="176" y="2439"/>
                      <a:pt x="176" y="2439"/>
                      <a:pt x="176" y="2342"/>
                    </a:cubicBezTo>
                    <a:cubicBezTo>
                      <a:pt x="176" y="2186"/>
                      <a:pt x="254" y="2107"/>
                      <a:pt x="254" y="2029"/>
                    </a:cubicBezTo>
                    <a:cubicBezTo>
                      <a:pt x="254" y="1776"/>
                      <a:pt x="332" y="1542"/>
                      <a:pt x="410" y="1366"/>
                    </a:cubicBezTo>
                    <a:cubicBezTo>
                      <a:pt x="489" y="976"/>
                      <a:pt x="567" y="644"/>
                      <a:pt x="664" y="390"/>
                    </a:cubicBezTo>
                    <a:cubicBezTo>
                      <a:pt x="742" y="156"/>
                      <a:pt x="742" y="78"/>
                      <a:pt x="742" y="78"/>
                    </a:cubicBezTo>
                    <a:lnTo>
                      <a:pt x="7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56"/>
              <p:cNvSpPr/>
              <p:nvPr/>
            </p:nvSpPr>
            <p:spPr>
              <a:xfrm>
                <a:off x="5408238" y="-174226"/>
                <a:ext cx="35752" cy="35163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1133" extrusionOk="0">
                    <a:moveTo>
                      <a:pt x="332" y="1"/>
                    </a:moveTo>
                    <a:cubicBezTo>
                      <a:pt x="176" y="1"/>
                      <a:pt x="1" y="79"/>
                      <a:pt x="98" y="235"/>
                    </a:cubicBezTo>
                    <a:cubicBezTo>
                      <a:pt x="98" y="410"/>
                      <a:pt x="254" y="566"/>
                      <a:pt x="332" y="723"/>
                    </a:cubicBezTo>
                    <a:cubicBezTo>
                      <a:pt x="411" y="898"/>
                      <a:pt x="586" y="1054"/>
                      <a:pt x="742" y="1054"/>
                    </a:cubicBezTo>
                    <a:cubicBezTo>
                      <a:pt x="820" y="1054"/>
                      <a:pt x="820" y="1132"/>
                      <a:pt x="820" y="1132"/>
                    </a:cubicBezTo>
                    <a:cubicBezTo>
                      <a:pt x="1074" y="1132"/>
                      <a:pt x="1152" y="898"/>
                      <a:pt x="976" y="723"/>
                    </a:cubicBezTo>
                    <a:cubicBezTo>
                      <a:pt x="898" y="566"/>
                      <a:pt x="820" y="488"/>
                      <a:pt x="742" y="313"/>
                    </a:cubicBezTo>
                    <a:cubicBezTo>
                      <a:pt x="664" y="157"/>
                      <a:pt x="586" y="79"/>
                      <a:pt x="332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56"/>
              <p:cNvSpPr/>
              <p:nvPr/>
            </p:nvSpPr>
            <p:spPr>
              <a:xfrm>
                <a:off x="5441539" y="-136674"/>
                <a:ext cx="974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54" extrusionOk="0">
                    <a:moveTo>
                      <a:pt x="157" y="0"/>
                    </a:moveTo>
                    <a:cubicBezTo>
                      <a:pt x="1" y="0"/>
                      <a:pt x="1" y="254"/>
                      <a:pt x="157" y="254"/>
                    </a:cubicBezTo>
                    <a:cubicBezTo>
                      <a:pt x="313" y="254"/>
                      <a:pt x="313" y="0"/>
                      <a:pt x="157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56"/>
              <p:cNvSpPr/>
              <p:nvPr/>
            </p:nvSpPr>
            <p:spPr>
              <a:xfrm>
                <a:off x="5431266" y="-295325"/>
                <a:ext cx="6784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849" extrusionOk="0">
                    <a:moveTo>
                      <a:pt x="332" y="78"/>
                    </a:moveTo>
                    <a:cubicBezTo>
                      <a:pt x="234" y="78"/>
                      <a:pt x="78" y="156"/>
                      <a:pt x="78" y="312"/>
                    </a:cubicBezTo>
                    <a:lnTo>
                      <a:pt x="78" y="410"/>
                    </a:lnTo>
                    <a:cubicBezTo>
                      <a:pt x="0" y="644"/>
                      <a:pt x="156" y="800"/>
                      <a:pt x="332" y="800"/>
                    </a:cubicBezTo>
                    <a:cubicBezTo>
                      <a:pt x="566" y="976"/>
                      <a:pt x="820" y="1386"/>
                      <a:pt x="898" y="1620"/>
                    </a:cubicBezTo>
                    <a:cubicBezTo>
                      <a:pt x="1054" y="1776"/>
                      <a:pt x="1132" y="1951"/>
                      <a:pt x="1210" y="2108"/>
                    </a:cubicBezTo>
                    <a:cubicBezTo>
                      <a:pt x="1210" y="2029"/>
                      <a:pt x="1210" y="1873"/>
                      <a:pt x="1132" y="1776"/>
                    </a:cubicBezTo>
                    <a:cubicBezTo>
                      <a:pt x="1132" y="1542"/>
                      <a:pt x="1054" y="1386"/>
                      <a:pt x="898" y="1132"/>
                    </a:cubicBezTo>
                    <a:cubicBezTo>
                      <a:pt x="722" y="800"/>
                      <a:pt x="566" y="488"/>
                      <a:pt x="488" y="234"/>
                    </a:cubicBezTo>
                    <a:cubicBezTo>
                      <a:pt x="410" y="156"/>
                      <a:pt x="410" y="78"/>
                      <a:pt x="332" y="78"/>
                    </a:cubicBezTo>
                    <a:close/>
                    <a:moveTo>
                      <a:pt x="488" y="0"/>
                    </a:moveTo>
                    <a:cubicBezTo>
                      <a:pt x="488" y="78"/>
                      <a:pt x="566" y="156"/>
                      <a:pt x="566" y="234"/>
                    </a:cubicBezTo>
                    <a:cubicBezTo>
                      <a:pt x="722" y="410"/>
                      <a:pt x="898" y="722"/>
                      <a:pt x="1054" y="1054"/>
                    </a:cubicBezTo>
                    <a:cubicBezTo>
                      <a:pt x="1132" y="1288"/>
                      <a:pt x="1210" y="1464"/>
                      <a:pt x="1308" y="1698"/>
                    </a:cubicBezTo>
                    <a:cubicBezTo>
                      <a:pt x="1308" y="1873"/>
                      <a:pt x="1386" y="1951"/>
                      <a:pt x="1308" y="2108"/>
                    </a:cubicBezTo>
                    <a:lnTo>
                      <a:pt x="1308" y="2264"/>
                    </a:lnTo>
                    <a:cubicBezTo>
                      <a:pt x="1386" y="2439"/>
                      <a:pt x="1464" y="2595"/>
                      <a:pt x="1542" y="2751"/>
                    </a:cubicBezTo>
                    <a:cubicBezTo>
                      <a:pt x="1542" y="2849"/>
                      <a:pt x="1620" y="2849"/>
                      <a:pt x="1698" y="2849"/>
                    </a:cubicBezTo>
                    <a:cubicBezTo>
                      <a:pt x="1795" y="2849"/>
                      <a:pt x="1873" y="2849"/>
                      <a:pt x="1873" y="2751"/>
                    </a:cubicBezTo>
                    <a:cubicBezTo>
                      <a:pt x="2186" y="2264"/>
                      <a:pt x="1951" y="1620"/>
                      <a:pt x="1620" y="1210"/>
                    </a:cubicBezTo>
                    <a:cubicBezTo>
                      <a:pt x="1386" y="722"/>
                      <a:pt x="1132" y="234"/>
                      <a:pt x="644" y="78"/>
                    </a:cubicBezTo>
                    <a:cubicBezTo>
                      <a:pt x="566" y="0"/>
                      <a:pt x="566" y="0"/>
                      <a:pt x="488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56"/>
              <p:cNvSpPr/>
              <p:nvPr/>
            </p:nvSpPr>
            <p:spPr>
              <a:xfrm>
                <a:off x="5441539" y="-295325"/>
                <a:ext cx="32742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2264" extrusionOk="0">
                    <a:moveTo>
                      <a:pt x="157" y="0"/>
                    </a:moveTo>
                    <a:cubicBezTo>
                      <a:pt x="79" y="0"/>
                      <a:pt x="79" y="78"/>
                      <a:pt x="1" y="78"/>
                    </a:cubicBezTo>
                    <a:cubicBezTo>
                      <a:pt x="79" y="78"/>
                      <a:pt x="79" y="156"/>
                      <a:pt x="157" y="234"/>
                    </a:cubicBezTo>
                    <a:cubicBezTo>
                      <a:pt x="235" y="488"/>
                      <a:pt x="391" y="800"/>
                      <a:pt x="567" y="1132"/>
                    </a:cubicBezTo>
                    <a:cubicBezTo>
                      <a:pt x="723" y="1386"/>
                      <a:pt x="801" y="1542"/>
                      <a:pt x="801" y="1776"/>
                    </a:cubicBezTo>
                    <a:cubicBezTo>
                      <a:pt x="879" y="1873"/>
                      <a:pt x="879" y="2029"/>
                      <a:pt x="879" y="2108"/>
                    </a:cubicBezTo>
                    <a:cubicBezTo>
                      <a:pt x="879" y="2186"/>
                      <a:pt x="977" y="2186"/>
                      <a:pt x="977" y="2264"/>
                    </a:cubicBezTo>
                    <a:lnTo>
                      <a:pt x="977" y="2108"/>
                    </a:lnTo>
                    <a:cubicBezTo>
                      <a:pt x="1055" y="1951"/>
                      <a:pt x="977" y="1873"/>
                      <a:pt x="977" y="1698"/>
                    </a:cubicBezTo>
                    <a:cubicBezTo>
                      <a:pt x="879" y="1464"/>
                      <a:pt x="801" y="1288"/>
                      <a:pt x="723" y="1054"/>
                    </a:cubicBezTo>
                    <a:cubicBezTo>
                      <a:pt x="567" y="722"/>
                      <a:pt x="391" y="410"/>
                      <a:pt x="235" y="234"/>
                    </a:cubicBezTo>
                    <a:cubicBezTo>
                      <a:pt x="235" y="156"/>
                      <a:pt x="157" y="78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56"/>
              <p:cNvSpPr/>
              <p:nvPr/>
            </p:nvSpPr>
            <p:spPr>
              <a:xfrm>
                <a:off x="5640783" y="-13154"/>
                <a:ext cx="121130" cy="196948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6" extrusionOk="0">
                    <a:moveTo>
                      <a:pt x="1776" y="1"/>
                    </a:moveTo>
                    <a:cubicBezTo>
                      <a:pt x="1132" y="489"/>
                      <a:pt x="0" y="1952"/>
                      <a:pt x="78" y="3181"/>
                    </a:cubicBezTo>
                    <a:cubicBezTo>
                      <a:pt x="234" y="4801"/>
                      <a:pt x="1288" y="6342"/>
                      <a:pt x="1698" y="6342"/>
                    </a:cubicBezTo>
                    <a:cubicBezTo>
                      <a:pt x="1707" y="6345"/>
                      <a:pt x="1717" y="6346"/>
                      <a:pt x="1728" y="6346"/>
                    </a:cubicBezTo>
                    <a:cubicBezTo>
                      <a:pt x="2121" y="6346"/>
                      <a:pt x="3730" y="4683"/>
                      <a:pt x="3825" y="3259"/>
                    </a:cubicBezTo>
                    <a:cubicBezTo>
                      <a:pt x="3903" y="2206"/>
                      <a:pt x="3493" y="820"/>
                      <a:pt x="2751" y="254"/>
                    </a:cubicBezTo>
                    <a:cubicBezTo>
                      <a:pt x="2751" y="254"/>
                      <a:pt x="2517" y="176"/>
                      <a:pt x="2186" y="98"/>
                    </a:cubicBezTo>
                    <a:lnTo>
                      <a:pt x="1776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56"/>
              <p:cNvSpPr/>
              <p:nvPr/>
            </p:nvSpPr>
            <p:spPr>
              <a:xfrm>
                <a:off x="5668622" y="-7692"/>
                <a:ext cx="67874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850" extrusionOk="0">
                    <a:moveTo>
                      <a:pt x="1133" y="1951"/>
                    </a:moveTo>
                    <a:cubicBezTo>
                      <a:pt x="1211" y="2030"/>
                      <a:pt x="1211" y="2030"/>
                      <a:pt x="1133" y="2108"/>
                    </a:cubicBezTo>
                    <a:lnTo>
                      <a:pt x="1133" y="2264"/>
                    </a:lnTo>
                    <a:cubicBezTo>
                      <a:pt x="1123" y="2286"/>
                      <a:pt x="1113" y="2306"/>
                      <a:pt x="1103" y="2325"/>
                    </a:cubicBezTo>
                    <a:lnTo>
                      <a:pt x="1103" y="2325"/>
                    </a:lnTo>
                    <a:cubicBezTo>
                      <a:pt x="1036" y="2243"/>
                      <a:pt x="976" y="2166"/>
                      <a:pt x="976" y="2030"/>
                    </a:cubicBezTo>
                    <a:lnTo>
                      <a:pt x="1054" y="1951"/>
                    </a:lnTo>
                    <a:close/>
                    <a:moveTo>
                      <a:pt x="1133" y="0"/>
                    </a:moveTo>
                    <a:cubicBezTo>
                      <a:pt x="1133" y="0"/>
                      <a:pt x="1054" y="156"/>
                      <a:pt x="879" y="313"/>
                    </a:cubicBezTo>
                    <a:cubicBezTo>
                      <a:pt x="723" y="566"/>
                      <a:pt x="567" y="800"/>
                      <a:pt x="391" y="1210"/>
                    </a:cubicBezTo>
                    <a:cubicBezTo>
                      <a:pt x="235" y="1386"/>
                      <a:pt x="157" y="1620"/>
                      <a:pt x="79" y="1776"/>
                    </a:cubicBezTo>
                    <a:cubicBezTo>
                      <a:pt x="79" y="1951"/>
                      <a:pt x="1" y="2030"/>
                      <a:pt x="1" y="2186"/>
                    </a:cubicBezTo>
                    <a:lnTo>
                      <a:pt x="1" y="2439"/>
                    </a:lnTo>
                    <a:lnTo>
                      <a:pt x="1" y="2517"/>
                    </a:lnTo>
                    <a:lnTo>
                      <a:pt x="79" y="2595"/>
                    </a:lnTo>
                    <a:cubicBezTo>
                      <a:pt x="235" y="2673"/>
                      <a:pt x="313" y="2751"/>
                      <a:pt x="489" y="2849"/>
                    </a:cubicBezTo>
                    <a:cubicBezTo>
                      <a:pt x="645" y="2849"/>
                      <a:pt x="801" y="2751"/>
                      <a:pt x="976" y="2673"/>
                    </a:cubicBezTo>
                    <a:cubicBezTo>
                      <a:pt x="1023" y="2627"/>
                      <a:pt x="1070" y="2580"/>
                      <a:pt x="1117" y="2516"/>
                    </a:cubicBezTo>
                    <a:lnTo>
                      <a:pt x="1117" y="2516"/>
                    </a:lnTo>
                    <a:cubicBezTo>
                      <a:pt x="1289" y="2691"/>
                      <a:pt x="1579" y="2751"/>
                      <a:pt x="1854" y="2751"/>
                    </a:cubicBezTo>
                    <a:lnTo>
                      <a:pt x="1952" y="2673"/>
                    </a:lnTo>
                    <a:lnTo>
                      <a:pt x="2030" y="2673"/>
                    </a:lnTo>
                    <a:cubicBezTo>
                      <a:pt x="2108" y="2595"/>
                      <a:pt x="2108" y="2517"/>
                      <a:pt x="2108" y="2439"/>
                    </a:cubicBezTo>
                    <a:cubicBezTo>
                      <a:pt x="2186" y="2361"/>
                      <a:pt x="2186" y="2186"/>
                      <a:pt x="2186" y="2108"/>
                    </a:cubicBezTo>
                    <a:cubicBezTo>
                      <a:pt x="2186" y="1873"/>
                      <a:pt x="2108" y="1620"/>
                      <a:pt x="2108" y="1386"/>
                    </a:cubicBezTo>
                    <a:cubicBezTo>
                      <a:pt x="2030" y="976"/>
                      <a:pt x="1854" y="644"/>
                      <a:pt x="1776" y="488"/>
                    </a:cubicBezTo>
                    <a:cubicBezTo>
                      <a:pt x="1698" y="234"/>
                      <a:pt x="1620" y="78"/>
                      <a:pt x="1620" y="78"/>
                    </a:cubicBezTo>
                    <a:lnTo>
                      <a:pt x="1542" y="78"/>
                    </a:lnTo>
                    <a:lnTo>
                      <a:pt x="1542" y="156"/>
                    </a:lnTo>
                    <a:cubicBezTo>
                      <a:pt x="1542" y="156"/>
                      <a:pt x="1620" y="234"/>
                      <a:pt x="1698" y="488"/>
                    </a:cubicBezTo>
                    <a:cubicBezTo>
                      <a:pt x="1698" y="722"/>
                      <a:pt x="1854" y="1054"/>
                      <a:pt x="1952" y="1464"/>
                    </a:cubicBezTo>
                    <a:cubicBezTo>
                      <a:pt x="1952" y="1620"/>
                      <a:pt x="2030" y="1873"/>
                      <a:pt x="2030" y="2108"/>
                    </a:cubicBezTo>
                    <a:lnTo>
                      <a:pt x="2030" y="2439"/>
                    </a:lnTo>
                    <a:cubicBezTo>
                      <a:pt x="2030" y="2517"/>
                      <a:pt x="1952" y="2517"/>
                      <a:pt x="1952" y="2595"/>
                    </a:cubicBezTo>
                    <a:lnTo>
                      <a:pt x="1776" y="2595"/>
                    </a:lnTo>
                    <a:cubicBezTo>
                      <a:pt x="1718" y="2615"/>
                      <a:pt x="1658" y="2625"/>
                      <a:pt x="1599" y="2625"/>
                    </a:cubicBezTo>
                    <a:cubicBezTo>
                      <a:pt x="1443" y="2625"/>
                      <a:pt x="1292" y="2557"/>
                      <a:pt x="1178" y="2422"/>
                    </a:cubicBezTo>
                    <a:lnTo>
                      <a:pt x="1178" y="2422"/>
                    </a:lnTo>
                    <a:cubicBezTo>
                      <a:pt x="1189" y="2403"/>
                      <a:pt x="1200" y="2383"/>
                      <a:pt x="1211" y="2361"/>
                    </a:cubicBezTo>
                    <a:cubicBezTo>
                      <a:pt x="1289" y="2264"/>
                      <a:pt x="1289" y="2186"/>
                      <a:pt x="1289" y="2186"/>
                    </a:cubicBezTo>
                    <a:cubicBezTo>
                      <a:pt x="1289" y="2108"/>
                      <a:pt x="1367" y="2030"/>
                      <a:pt x="1289" y="1873"/>
                    </a:cubicBezTo>
                    <a:cubicBezTo>
                      <a:pt x="1289" y="1873"/>
                      <a:pt x="1211" y="1776"/>
                      <a:pt x="1133" y="1776"/>
                    </a:cubicBezTo>
                    <a:cubicBezTo>
                      <a:pt x="1133" y="1776"/>
                      <a:pt x="1054" y="1776"/>
                      <a:pt x="1054" y="1873"/>
                    </a:cubicBezTo>
                    <a:cubicBezTo>
                      <a:pt x="879" y="1873"/>
                      <a:pt x="879" y="1951"/>
                      <a:pt x="879" y="2030"/>
                    </a:cubicBezTo>
                    <a:cubicBezTo>
                      <a:pt x="879" y="2252"/>
                      <a:pt x="967" y="2351"/>
                      <a:pt x="1042" y="2427"/>
                    </a:cubicBezTo>
                    <a:lnTo>
                      <a:pt x="1042" y="2427"/>
                    </a:lnTo>
                    <a:cubicBezTo>
                      <a:pt x="992" y="2499"/>
                      <a:pt x="939" y="2547"/>
                      <a:pt x="879" y="2595"/>
                    </a:cubicBezTo>
                    <a:cubicBezTo>
                      <a:pt x="782" y="2628"/>
                      <a:pt x="682" y="2647"/>
                      <a:pt x="586" y="2647"/>
                    </a:cubicBezTo>
                    <a:cubicBezTo>
                      <a:pt x="451" y="2647"/>
                      <a:pt x="326" y="2609"/>
                      <a:pt x="235" y="2517"/>
                    </a:cubicBezTo>
                    <a:lnTo>
                      <a:pt x="235" y="2439"/>
                    </a:lnTo>
                    <a:lnTo>
                      <a:pt x="157" y="2439"/>
                    </a:lnTo>
                    <a:lnTo>
                      <a:pt x="157" y="2361"/>
                    </a:lnTo>
                    <a:lnTo>
                      <a:pt x="157" y="2186"/>
                    </a:lnTo>
                    <a:cubicBezTo>
                      <a:pt x="235" y="2108"/>
                      <a:pt x="235" y="2030"/>
                      <a:pt x="313" y="1873"/>
                    </a:cubicBezTo>
                    <a:cubicBezTo>
                      <a:pt x="391" y="1698"/>
                      <a:pt x="489" y="1464"/>
                      <a:pt x="567" y="1288"/>
                    </a:cubicBezTo>
                    <a:cubicBezTo>
                      <a:pt x="723" y="898"/>
                      <a:pt x="879" y="644"/>
                      <a:pt x="1054" y="410"/>
                    </a:cubicBezTo>
                    <a:cubicBezTo>
                      <a:pt x="1133" y="156"/>
                      <a:pt x="1211" y="78"/>
                      <a:pt x="1211" y="78"/>
                    </a:cubicBezTo>
                    <a:lnTo>
                      <a:pt x="11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56"/>
              <p:cNvSpPr/>
              <p:nvPr/>
            </p:nvSpPr>
            <p:spPr>
              <a:xfrm>
                <a:off x="5660770" y="110986"/>
                <a:ext cx="27869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211" extrusionOk="0">
                    <a:moveTo>
                      <a:pt x="254" y="1"/>
                    </a:moveTo>
                    <a:cubicBezTo>
                      <a:pt x="78" y="1"/>
                      <a:pt x="0" y="79"/>
                      <a:pt x="0" y="235"/>
                    </a:cubicBezTo>
                    <a:cubicBezTo>
                      <a:pt x="0" y="391"/>
                      <a:pt x="78" y="566"/>
                      <a:pt x="156" y="801"/>
                    </a:cubicBezTo>
                    <a:cubicBezTo>
                      <a:pt x="254" y="976"/>
                      <a:pt x="332" y="1132"/>
                      <a:pt x="488" y="1210"/>
                    </a:cubicBezTo>
                    <a:lnTo>
                      <a:pt x="644" y="1210"/>
                    </a:lnTo>
                    <a:cubicBezTo>
                      <a:pt x="820" y="1210"/>
                      <a:pt x="898" y="1054"/>
                      <a:pt x="820" y="879"/>
                    </a:cubicBezTo>
                    <a:cubicBezTo>
                      <a:pt x="820" y="723"/>
                      <a:pt x="742" y="644"/>
                      <a:pt x="644" y="488"/>
                    </a:cubicBezTo>
                    <a:cubicBezTo>
                      <a:pt x="566" y="313"/>
                      <a:pt x="566" y="157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56"/>
              <p:cNvSpPr/>
              <p:nvPr/>
            </p:nvSpPr>
            <p:spPr>
              <a:xfrm>
                <a:off x="5683767" y="156390"/>
                <a:ext cx="12135" cy="732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6" extrusionOk="0">
                    <a:moveTo>
                      <a:pt x="235" y="1"/>
                    </a:moveTo>
                    <a:cubicBezTo>
                      <a:pt x="79" y="1"/>
                      <a:pt x="1" y="157"/>
                      <a:pt x="157" y="235"/>
                    </a:cubicBezTo>
                    <a:lnTo>
                      <a:pt x="235" y="235"/>
                    </a:lnTo>
                    <a:cubicBezTo>
                      <a:pt x="313" y="235"/>
                      <a:pt x="391" y="1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56"/>
              <p:cNvSpPr/>
              <p:nvPr/>
            </p:nvSpPr>
            <p:spPr>
              <a:xfrm>
                <a:off x="5703753" y="-430"/>
                <a:ext cx="58160" cy="96302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3103" extrusionOk="0">
                    <a:moveTo>
                      <a:pt x="488" y="0"/>
                    </a:moveTo>
                    <a:cubicBezTo>
                      <a:pt x="332" y="0"/>
                      <a:pt x="157" y="79"/>
                      <a:pt x="157" y="254"/>
                    </a:cubicBezTo>
                    <a:cubicBezTo>
                      <a:pt x="79" y="254"/>
                      <a:pt x="79" y="254"/>
                      <a:pt x="79" y="332"/>
                    </a:cubicBezTo>
                    <a:cubicBezTo>
                      <a:pt x="1" y="488"/>
                      <a:pt x="157" y="742"/>
                      <a:pt x="235" y="820"/>
                    </a:cubicBezTo>
                    <a:cubicBezTo>
                      <a:pt x="488" y="976"/>
                      <a:pt x="644" y="1386"/>
                      <a:pt x="722" y="1639"/>
                    </a:cubicBezTo>
                    <a:cubicBezTo>
                      <a:pt x="820" y="1874"/>
                      <a:pt x="820" y="2030"/>
                      <a:pt x="898" y="2205"/>
                    </a:cubicBezTo>
                    <a:lnTo>
                      <a:pt x="898" y="1874"/>
                    </a:lnTo>
                    <a:cubicBezTo>
                      <a:pt x="898" y="1639"/>
                      <a:pt x="820" y="1386"/>
                      <a:pt x="820" y="1230"/>
                    </a:cubicBezTo>
                    <a:cubicBezTo>
                      <a:pt x="722" y="820"/>
                      <a:pt x="566" y="488"/>
                      <a:pt x="566" y="254"/>
                    </a:cubicBezTo>
                    <a:cubicBezTo>
                      <a:pt x="488" y="176"/>
                      <a:pt x="488" y="79"/>
                      <a:pt x="488" y="0"/>
                    </a:cubicBezTo>
                    <a:close/>
                    <a:moveTo>
                      <a:pt x="566" y="0"/>
                    </a:moveTo>
                    <a:cubicBezTo>
                      <a:pt x="566" y="79"/>
                      <a:pt x="644" y="176"/>
                      <a:pt x="644" y="254"/>
                    </a:cubicBezTo>
                    <a:cubicBezTo>
                      <a:pt x="722" y="410"/>
                      <a:pt x="898" y="742"/>
                      <a:pt x="976" y="1152"/>
                    </a:cubicBezTo>
                    <a:cubicBezTo>
                      <a:pt x="976" y="1386"/>
                      <a:pt x="1054" y="1639"/>
                      <a:pt x="1054" y="1874"/>
                    </a:cubicBezTo>
                    <a:cubicBezTo>
                      <a:pt x="1054" y="1952"/>
                      <a:pt x="1054" y="2127"/>
                      <a:pt x="976" y="2205"/>
                    </a:cubicBezTo>
                    <a:cubicBezTo>
                      <a:pt x="976" y="2283"/>
                      <a:pt x="976" y="2361"/>
                      <a:pt x="898" y="2361"/>
                    </a:cubicBezTo>
                    <a:cubicBezTo>
                      <a:pt x="976" y="2517"/>
                      <a:pt x="976" y="2693"/>
                      <a:pt x="1054" y="2849"/>
                    </a:cubicBezTo>
                    <a:cubicBezTo>
                      <a:pt x="1054" y="3005"/>
                      <a:pt x="1132" y="3103"/>
                      <a:pt x="1308" y="3103"/>
                    </a:cubicBezTo>
                    <a:cubicBezTo>
                      <a:pt x="1308" y="3103"/>
                      <a:pt x="1386" y="3005"/>
                      <a:pt x="1464" y="3005"/>
                    </a:cubicBezTo>
                    <a:cubicBezTo>
                      <a:pt x="1874" y="2517"/>
                      <a:pt x="1620" y="1874"/>
                      <a:pt x="1464" y="1386"/>
                    </a:cubicBezTo>
                    <a:cubicBezTo>
                      <a:pt x="1308" y="898"/>
                      <a:pt x="1132" y="332"/>
                      <a:pt x="722" y="79"/>
                    </a:cubicBezTo>
                    <a:cubicBezTo>
                      <a:pt x="644" y="0"/>
                      <a:pt x="644" y="0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56"/>
              <p:cNvSpPr/>
              <p:nvPr/>
            </p:nvSpPr>
            <p:spPr>
              <a:xfrm>
                <a:off x="5718898" y="-430"/>
                <a:ext cx="17597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567" h="2362" extrusionOk="0">
                    <a:moveTo>
                      <a:pt x="0" y="0"/>
                    </a:moveTo>
                    <a:cubicBezTo>
                      <a:pt x="0" y="79"/>
                      <a:pt x="0" y="176"/>
                      <a:pt x="78" y="254"/>
                    </a:cubicBezTo>
                    <a:cubicBezTo>
                      <a:pt x="78" y="488"/>
                      <a:pt x="234" y="820"/>
                      <a:pt x="332" y="1230"/>
                    </a:cubicBezTo>
                    <a:cubicBezTo>
                      <a:pt x="332" y="1386"/>
                      <a:pt x="410" y="1639"/>
                      <a:pt x="410" y="1874"/>
                    </a:cubicBezTo>
                    <a:lnTo>
                      <a:pt x="410" y="2205"/>
                    </a:lnTo>
                    <a:lnTo>
                      <a:pt x="410" y="2361"/>
                    </a:lnTo>
                    <a:cubicBezTo>
                      <a:pt x="488" y="2361"/>
                      <a:pt x="488" y="2283"/>
                      <a:pt x="488" y="2205"/>
                    </a:cubicBezTo>
                    <a:cubicBezTo>
                      <a:pt x="566" y="2127"/>
                      <a:pt x="566" y="1952"/>
                      <a:pt x="566" y="1874"/>
                    </a:cubicBezTo>
                    <a:cubicBezTo>
                      <a:pt x="566" y="1639"/>
                      <a:pt x="488" y="1386"/>
                      <a:pt x="488" y="1152"/>
                    </a:cubicBezTo>
                    <a:cubicBezTo>
                      <a:pt x="410" y="742"/>
                      <a:pt x="234" y="410"/>
                      <a:pt x="156" y="254"/>
                    </a:cubicBezTo>
                    <a:cubicBezTo>
                      <a:pt x="156" y="176"/>
                      <a:pt x="78" y="79"/>
                      <a:pt x="78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56"/>
              <p:cNvSpPr/>
              <p:nvPr/>
            </p:nvSpPr>
            <p:spPr>
              <a:xfrm>
                <a:off x="5922954" y="128551"/>
                <a:ext cx="118740" cy="199245"/>
              </a:xfrm>
              <a:custGeom>
                <a:avLst/>
                <a:gdLst/>
                <a:ahLst/>
                <a:cxnLst/>
                <a:rect l="l" t="t" r="r" b="b"/>
                <a:pathLst>
                  <a:path w="3826" h="6420" extrusionOk="0">
                    <a:moveTo>
                      <a:pt x="1718" y="0"/>
                    </a:moveTo>
                    <a:cubicBezTo>
                      <a:pt x="1074" y="488"/>
                      <a:pt x="1" y="2030"/>
                      <a:pt x="1" y="3239"/>
                    </a:cubicBezTo>
                    <a:cubicBezTo>
                      <a:pt x="176" y="4800"/>
                      <a:pt x="1230" y="6342"/>
                      <a:pt x="1640" y="6420"/>
                    </a:cubicBezTo>
                    <a:cubicBezTo>
                      <a:pt x="1952" y="6420"/>
                      <a:pt x="3669" y="4703"/>
                      <a:pt x="3747" y="3239"/>
                    </a:cubicBezTo>
                    <a:cubicBezTo>
                      <a:pt x="3825" y="2186"/>
                      <a:pt x="3513" y="800"/>
                      <a:pt x="2693" y="235"/>
                    </a:cubicBezTo>
                    <a:cubicBezTo>
                      <a:pt x="2693" y="235"/>
                      <a:pt x="2440" y="235"/>
                      <a:pt x="2128" y="78"/>
                    </a:cubicBezTo>
                    <a:lnTo>
                      <a:pt x="1718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56"/>
              <p:cNvSpPr/>
              <p:nvPr/>
            </p:nvSpPr>
            <p:spPr>
              <a:xfrm>
                <a:off x="5948402" y="133393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32" y="1952"/>
                    </a:moveTo>
                    <a:lnTo>
                      <a:pt x="1230" y="2030"/>
                    </a:lnTo>
                    <a:lnTo>
                      <a:pt x="1230" y="2108"/>
                    </a:lnTo>
                    <a:cubicBezTo>
                      <a:pt x="1132" y="2205"/>
                      <a:pt x="1132" y="2283"/>
                      <a:pt x="1132" y="2283"/>
                    </a:cubicBezTo>
                    <a:cubicBezTo>
                      <a:pt x="1118" y="2312"/>
                      <a:pt x="1104" y="2337"/>
                      <a:pt x="1090" y="2361"/>
                    </a:cubicBezTo>
                    <a:lnTo>
                      <a:pt x="1090" y="2361"/>
                    </a:lnTo>
                    <a:cubicBezTo>
                      <a:pt x="1030" y="2254"/>
                      <a:pt x="990" y="2187"/>
                      <a:pt x="1054" y="2108"/>
                    </a:cubicBezTo>
                    <a:lnTo>
                      <a:pt x="1054" y="2030"/>
                    </a:lnTo>
                    <a:lnTo>
                      <a:pt x="1132" y="1952"/>
                    </a:lnTo>
                    <a:close/>
                    <a:moveTo>
                      <a:pt x="1230" y="1"/>
                    </a:moveTo>
                    <a:lnTo>
                      <a:pt x="1132" y="79"/>
                    </a:lnTo>
                    <a:cubicBezTo>
                      <a:pt x="1132" y="79"/>
                      <a:pt x="1054" y="157"/>
                      <a:pt x="898" y="332"/>
                    </a:cubicBezTo>
                    <a:cubicBezTo>
                      <a:pt x="742" y="566"/>
                      <a:pt x="566" y="820"/>
                      <a:pt x="410" y="1230"/>
                    </a:cubicBezTo>
                    <a:cubicBezTo>
                      <a:pt x="332" y="1386"/>
                      <a:pt x="156" y="1620"/>
                      <a:pt x="78" y="1874"/>
                    </a:cubicBezTo>
                    <a:cubicBezTo>
                      <a:pt x="78" y="1952"/>
                      <a:pt x="78" y="2108"/>
                      <a:pt x="0" y="2205"/>
                    </a:cubicBezTo>
                    <a:lnTo>
                      <a:pt x="0" y="2439"/>
                    </a:lnTo>
                    <a:cubicBezTo>
                      <a:pt x="0" y="2439"/>
                      <a:pt x="0" y="2518"/>
                      <a:pt x="78" y="2518"/>
                    </a:cubicBezTo>
                    <a:lnTo>
                      <a:pt x="78" y="2596"/>
                    </a:lnTo>
                    <a:lnTo>
                      <a:pt x="156" y="2596"/>
                    </a:lnTo>
                    <a:cubicBezTo>
                      <a:pt x="254" y="2771"/>
                      <a:pt x="410" y="2849"/>
                      <a:pt x="488" y="2849"/>
                    </a:cubicBezTo>
                    <a:cubicBezTo>
                      <a:pt x="644" y="2849"/>
                      <a:pt x="820" y="2849"/>
                      <a:pt x="976" y="2693"/>
                    </a:cubicBezTo>
                    <a:cubicBezTo>
                      <a:pt x="1012" y="2648"/>
                      <a:pt x="1068" y="2608"/>
                      <a:pt x="1118" y="2562"/>
                    </a:cubicBezTo>
                    <a:lnTo>
                      <a:pt x="1118" y="2562"/>
                    </a:lnTo>
                    <a:cubicBezTo>
                      <a:pt x="1303" y="2687"/>
                      <a:pt x="1482" y="2792"/>
                      <a:pt x="1701" y="2792"/>
                    </a:cubicBezTo>
                    <a:cubicBezTo>
                      <a:pt x="1756" y="2792"/>
                      <a:pt x="1813" y="2785"/>
                      <a:pt x="1873" y="2771"/>
                    </a:cubicBezTo>
                    <a:lnTo>
                      <a:pt x="1951" y="2771"/>
                    </a:lnTo>
                    <a:lnTo>
                      <a:pt x="2030" y="2693"/>
                    </a:lnTo>
                    <a:cubicBezTo>
                      <a:pt x="2108" y="2596"/>
                      <a:pt x="2108" y="2518"/>
                      <a:pt x="2108" y="2518"/>
                    </a:cubicBezTo>
                    <a:cubicBezTo>
                      <a:pt x="2205" y="2361"/>
                      <a:pt x="2205" y="2205"/>
                      <a:pt x="2205" y="2108"/>
                    </a:cubicBezTo>
                    <a:cubicBezTo>
                      <a:pt x="2205" y="1874"/>
                      <a:pt x="2108" y="1620"/>
                      <a:pt x="2108" y="1464"/>
                    </a:cubicBezTo>
                    <a:cubicBezTo>
                      <a:pt x="2030" y="1054"/>
                      <a:pt x="1873" y="742"/>
                      <a:pt x="1795" y="488"/>
                    </a:cubicBezTo>
                    <a:cubicBezTo>
                      <a:pt x="1717" y="254"/>
                      <a:pt x="1620" y="157"/>
                      <a:pt x="1620" y="157"/>
                    </a:cubicBezTo>
                    <a:lnTo>
                      <a:pt x="1620" y="79"/>
                    </a:lnTo>
                    <a:lnTo>
                      <a:pt x="1542" y="157"/>
                    </a:lnTo>
                    <a:cubicBezTo>
                      <a:pt x="1542" y="157"/>
                      <a:pt x="1620" y="332"/>
                      <a:pt x="1717" y="488"/>
                    </a:cubicBezTo>
                    <a:cubicBezTo>
                      <a:pt x="1795" y="742"/>
                      <a:pt x="1873" y="1054"/>
                      <a:pt x="1951" y="1464"/>
                    </a:cubicBezTo>
                    <a:cubicBezTo>
                      <a:pt x="1951" y="1718"/>
                      <a:pt x="2030" y="1874"/>
                      <a:pt x="2030" y="2108"/>
                    </a:cubicBezTo>
                    <a:lnTo>
                      <a:pt x="2030" y="2439"/>
                    </a:lnTo>
                    <a:cubicBezTo>
                      <a:pt x="2030" y="2518"/>
                      <a:pt x="2030" y="2518"/>
                      <a:pt x="1951" y="2596"/>
                    </a:cubicBezTo>
                    <a:lnTo>
                      <a:pt x="1873" y="2596"/>
                    </a:lnTo>
                    <a:lnTo>
                      <a:pt x="1795" y="2693"/>
                    </a:lnTo>
                    <a:cubicBezTo>
                      <a:pt x="1637" y="2693"/>
                      <a:pt x="1369" y="2614"/>
                      <a:pt x="1189" y="2485"/>
                    </a:cubicBezTo>
                    <a:lnTo>
                      <a:pt x="1189" y="2485"/>
                    </a:lnTo>
                    <a:cubicBezTo>
                      <a:pt x="1213" y="2449"/>
                      <a:pt x="1230" y="2409"/>
                      <a:pt x="1230" y="2361"/>
                    </a:cubicBezTo>
                    <a:cubicBezTo>
                      <a:pt x="1308" y="2361"/>
                      <a:pt x="1308" y="2283"/>
                      <a:pt x="1308" y="2205"/>
                    </a:cubicBezTo>
                    <a:cubicBezTo>
                      <a:pt x="1386" y="2108"/>
                      <a:pt x="1386" y="2030"/>
                      <a:pt x="1308" y="1952"/>
                    </a:cubicBezTo>
                    <a:cubicBezTo>
                      <a:pt x="1308" y="1874"/>
                      <a:pt x="1230" y="1874"/>
                      <a:pt x="1132" y="1874"/>
                    </a:cubicBezTo>
                    <a:lnTo>
                      <a:pt x="1054" y="1874"/>
                    </a:lnTo>
                    <a:cubicBezTo>
                      <a:pt x="898" y="1874"/>
                      <a:pt x="898" y="2030"/>
                      <a:pt x="898" y="2108"/>
                    </a:cubicBezTo>
                    <a:cubicBezTo>
                      <a:pt x="898" y="2260"/>
                      <a:pt x="956" y="2339"/>
                      <a:pt x="1023" y="2459"/>
                    </a:cubicBezTo>
                    <a:lnTo>
                      <a:pt x="1023" y="2459"/>
                    </a:lnTo>
                    <a:cubicBezTo>
                      <a:pt x="981" y="2512"/>
                      <a:pt x="939" y="2554"/>
                      <a:pt x="898" y="2596"/>
                    </a:cubicBezTo>
                    <a:cubicBezTo>
                      <a:pt x="798" y="2665"/>
                      <a:pt x="701" y="2695"/>
                      <a:pt x="611" y="2695"/>
                    </a:cubicBezTo>
                    <a:cubicBezTo>
                      <a:pt x="472" y="2695"/>
                      <a:pt x="349" y="2624"/>
                      <a:pt x="254" y="2518"/>
                    </a:cubicBezTo>
                    <a:lnTo>
                      <a:pt x="254" y="2439"/>
                    </a:lnTo>
                    <a:lnTo>
                      <a:pt x="156" y="2439"/>
                    </a:lnTo>
                    <a:cubicBezTo>
                      <a:pt x="156" y="2361"/>
                      <a:pt x="156" y="2283"/>
                      <a:pt x="254" y="2283"/>
                    </a:cubicBezTo>
                    <a:cubicBezTo>
                      <a:pt x="254" y="2108"/>
                      <a:pt x="254" y="2030"/>
                      <a:pt x="332" y="1952"/>
                    </a:cubicBezTo>
                    <a:cubicBezTo>
                      <a:pt x="410" y="1718"/>
                      <a:pt x="488" y="1464"/>
                      <a:pt x="566" y="1308"/>
                    </a:cubicBezTo>
                    <a:cubicBezTo>
                      <a:pt x="742" y="976"/>
                      <a:pt x="898" y="644"/>
                      <a:pt x="1054" y="410"/>
                    </a:cubicBezTo>
                    <a:cubicBezTo>
                      <a:pt x="1132" y="254"/>
                      <a:pt x="1230" y="79"/>
                      <a:pt x="1230" y="79"/>
                    </a:cubicBezTo>
                    <a:lnTo>
                      <a:pt x="12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56"/>
              <p:cNvSpPr/>
              <p:nvPr/>
            </p:nvSpPr>
            <p:spPr>
              <a:xfrm>
                <a:off x="5941140" y="252071"/>
                <a:ext cx="27280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211" extrusionOk="0">
                    <a:moveTo>
                      <a:pt x="234" y="1"/>
                    </a:moveTo>
                    <a:cubicBezTo>
                      <a:pt x="156" y="1"/>
                      <a:pt x="0" y="157"/>
                      <a:pt x="0" y="235"/>
                    </a:cubicBezTo>
                    <a:cubicBezTo>
                      <a:pt x="0" y="489"/>
                      <a:pt x="78" y="645"/>
                      <a:pt x="156" y="820"/>
                    </a:cubicBezTo>
                    <a:cubicBezTo>
                      <a:pt x="234" y="976"/>
                      <a:pt x="390" y="1133"/>
                      <a:pt x="566" y="1211"/>
                    </a:cubicBezTo>
                    <a:lnTo>
                      <a:pt x="644" y="1211"/>
                    </a:lnTo>
                    <a:cubicBezTo>
                      <a:pt x="800" y="1211"/>
                      <a:pt x="878" y="1054"/>
                      <a:pt x="878" y="898"/>
                    </a:cubicBezTo>
                    <a:cubicBezTo>
                      <a:pt x="800" y="820"/>
                      <a:pt x="722" y="645"/>
                      <a:pt x="644" y="489"/>
                    </a:cubicBezTo>
                    <a:cubicBezTo>
                      <a:pt x="566" y="333"/>
                      <a:pt x="566" y="157"/>
                      <a:pt x="390" y="79"/>
                    </a:cubicBezTo>
                    <a:cubicBezTo>
                      <a:pt x="312" y="79"/>
                      <a:pt x="312" y="1"/>
                      <a:pt x="234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56"/>
              <p:cNvSpPr/>
              <p:nvPr/>
            </p:nvSpPr>
            <p:spPr>
              <a:xfrm>
                <a:off x="5963547" y="297506"/>
                <a:ext cx="1272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35" extrusionOk="0">
                    <a:moveTo>
                      <a:pt x="254" y="0"/>
                    </a:moveTo>
                    <a:cubicBezTo>
                      <a:pt x="78" y="0"/>
                      <a:pt x="0" y="234"/>
                      <a:pt x="156" y="234"/>
                    </a:cubicBezTo>
                    <a:lnTo>
                      <a:pt x="254" y="234"/>
                    </a:lnTo>
                    <a:cubicBezTo>
                      <a:pt x="410" y="234"/>
                      <a:pt x="410" y="0"/>
                      <a:pt x="254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56"/>
              <p:cNvSpPr/>
              <p:nvPr/>
            </p:nvSpPr>
            <p:spPr>
              <a:xfrm>
                <a:off x="5983503" y="141276"/>
                <a:ext cx="58191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875" h="3084" extrusionOk="0">
                    <a:moveTo>
                      <a:pt x="489" y="0"/>
                    </a:moveTo>
                    <a:cubicBezTo>
                      <a:pt x="333" y="78"/>
                      <a:pt x="177" y="78"/>
                      <a:pt x="177" y="234"/>
                    </a:cubicBezTo>
                    <a:lnTo>
                      <a:pt x="99" y="312"/>
                    </a:lnTo>
                    <a:cubicBezTo>
                      <a:pt x="1" y="488"/>
                      <a:pt x="177" y="722"/>
                      <a:pt x="333" y="800"/>
                    </a:cubicBezTo>
                    <a:cubicBezTo>
                      <a:pt x="489" y="976"/>
                      <a:pt x="664" y="1366"/>
                      <a:pt x="742" y="1698"/>
                    </a:cubicBezTo>
                    <a:cubicBezTo>
                      <a:pt x="820" y="1854"/>
                      <a:pt x="820" y="2029"/>
                      <a:pt x="899" y="2185"/>
                    </a:cubicBezTo>
                    <a:lnTo>
                      <a:pt x="899" y="1854"/>
                    </a:lnTo>
                    <a:cubicBezTo>
                      <a:pt x="899" y="1620"/>
                      <a:pt x="820" y="1464"/>
                      <a:pt x="820" y="1210"/>
                    </a:cubicBezTo>
                    <a:cubicBezTo>
                      <a:pt x="742" y="800"/>
                      <a:pt x="664" y="488"/>
                      <a:pt x="586" y="234"/>
                    </a:cubicBezTo>
                    <a:cubicBezTo>
                      <a:pt x="489" y="156"/>
                      <a:pt x="489" y="78"/>
                      <a:pt x="489" y="0"/>
                    </a:cubicBezTo>
                    <a:close/>
                    <a:moveTo>
                      <a:pt x="586" y="0"/>
                    </a:moveTo>
                    <a:cubicBezTo>
                      <a:pt x="586" y="78"/>
                      <a:pt x="664" y="156"/>
                      <a:pt x="664" y="234"/>
                    </a:cubicBezTo>
                    <a:cubicBezTo>
                      <a:pt x="742" y="488"/>
                      <a:pt x="899" y="800"/>
                      <a:pt x="977" y="1210"/>
                    </a:cubicBezTo>
                    <a:cubicBezTo>
                      <a:pt x="977" y="1366"/>
                      <a:pt x="1074" y="1620"/>
                      <a:pt x="1074" y="1854"/>
                    </a:cubicBezTo>
                    <a:cubicBezTo>
                      <a:pt x="1074" y="1951"/>
                      <a:pt x="1074" y="2107"/>
                      <a:pt x="977" y="2264"/>
                    </a:cubicBezTo>
                    <a:cubicBezTo>
                      <a:pt x="977" y="2264"/>
                      <a:pt x="977" y="2342"/>
                      <a:pt x="899" y="2439"/>
                    </a:cubicBezTo>
                    <a:cubicBezTo>
                      <a:pt x="977" y="2595"/>
                      <a:pt x="977" y="2751"/>
                      <a:pt x="1074" y="2927"/>
                    </a:cubicBezTo>
                    <a:cubicBezTo>
                      <a:pt x="1074" y="3005"/>
                      <a:pt x="1230" y="3083"/>
                      <a:pt x="1308" y="3083"/>
                    </a:cubicBezTo>
                    <a:cubicBezTo>
                      <a:pt x="1308" y="3083"/>
                      <a:pt x="1386" y="3083"/>
                      <a:pt x="1464" y="3005"/>
                    </a:cubicBezTo>
                    <a:cubicBezTo>
                      <a:pt x="1874" y="2595"/>
                      <a:pt x="1718" y="1854"/>
                      <a:pt x="1464" y="1366"/>
                    </a:cubicBezTo>
                    <a:cubicBezTo>
                      <a:pt x="1308" y="878"/>
                      <a:pt x="1152" y="390"/>
                      <a:pt x="742" y="78"/>
                    </a:cubicBezTo>
                    <a:cubicBezTo>
                      <a:pt x="664" y="78"/>
                      <a:pt x="664" y="78"/>
                      <a:pt x="58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56"/>
              <p:cNvSpPr/>
              <p:nvPr/>
            </p:nvSpPr>
            <p:spPr>
              <a:xfrm>
                <a:off x="5998648" y="141276"/>
                <a:ext cx="18218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2440" extrusionOk="0">
                    <a:moveTo>
                      <a:pt x="1" y="0"/>
                    </a:moveTo>
                    <a:cubicBezTo>
                      <a:pt x="1" y="78"/>
                      <a:pt x="1" y="156"/>
                      <a:pt x="98" y="234"/>
                    </a:cubicBezTo>
                    <a:cubicBezTo>
                      <a:pt x="176" y="488"/>
                      <a:pt x="254" y="800"/>
                      <a:pt x="332" y="1210"/>
                    </a:cubicBezTo>
                    <a:cubicBezTo>
                      <a:pt x="332" y="1464"/>
                      <a:pt x="411" y="1620"/>
                      <a:pt x="411" y="1854"/>
                    </a:cubicBezTo>
                    <a:lnTo>
                      <a:pt x="411" y="2185"/>
                    </a:lnTo>
                    <a:lnTo>
                      <a:pt x="411" y="2439"/>
                    </a:lnTo>
                    <a:cubicBezTo>
                      <a:pt x="489" y="2342"/>
                      <a:pt x="489" y="2264"/>
                      <a:pt x="489" y="2264"/>
                    </a:cubicBezTo>
                    <a:cubicBezTo>
                      <a:pt x="586" y="2107"/>
                      <a:pt x="586" y="1951"/>
                      <a:pt x="586" y="1854"/>
                    </a:cubicBezTo>
                    <a:cubicBezTo>
                      <a:pt x="586" y="1620"/>
                      <a:pt x="489" y="1366"/>
                      <a:pt x="489" y="1210"/>
                    </a:cubicBezTo>
                    <a:cubicBezTo>
                      <a:pt x="411" y="800"/>
                      <a:pt x="254" y="488"/>
                      <a:pt x="176" y="234"/>
                    </a:cubicBezTo>
                    <a:cubicBezTo>
                      <a:pt x="176" y="156"/>
                      <a:pt x="98" y="78"/>
                      <a:pt x="98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56"/>
              <p:cNvSpPr/>
              <p:nvPr/>
            </p:nvSpPr>
            <p:spPr>
              <a:xfrm>
                <a:off x="6286280" y="201825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1640" y="0"/>
                    </a:moveTo>
                    <a:cubicBezTo>
                      <a:pt x="976" y="488"/>
                      <a:pt x="1" y="2108"/>
                      <a:pt x="176" y="3317"/>
                    </a:cubicBezTo>
                    <a:cubicBezTo>
                      <a:pt x="411" y="4878"/>
                      <a:pt x="1640" y="6342"/>
                      <a:pt x="1952" y="6342"/>
                    </a:cubicBezTo>
                    <a:cubicBezTo>
                      <a:pt x="2362" y="6342"/>
                      <a:pt x="3903" y="4547"/>
                      <a:pt x="3903" y="3083"/>
                    </a:cubicBezTo>
                    <a:cubicBezTo>
                      <a:pt x="3903" y="2030"/>
                      <a:pt x="3415" y="644"/>
                      <a:pt x="2615" y="156"/>
                    </a:cubicBezTo>
                    <a:cubicBezTo>
                      <a:pt x="2615" y="156"/>
                      <a:pt x="2440" y="78"/>
                      <a:pt x="2050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56"/>
              <p:cNvSpPr/>
              <p:nvPr/>
            </p:nvSpPr>
            <p:spPr>
              <a:xfrm>
                <a:off x="6314150" y="206666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52" y="1952"/>
                    </a:moveTo>
                    <a:cubicBezTo>
                      <a:pt x="1230" y="1952"/>
                      <a:pt x="1230" y="2030"/>
                      <a:pt x="1230" y="2030"/>
                    </a:cubicBezTo>
                    <a:cubicBezTo>
                      <a:pt x="1158" y="2102"/>
                      <a:pt x="1152" y="2174"/>
                      <a:pt x="1152" y="2261"/>
                    </a:cubicBezTo>
                    <a:lnTo>
                      <a:pt x="1152" y="2261"/>
                    </a:lnTo>
                    <a:cubicBezTo>
                      <a:pt x="1099" y="2180"/>
                      <a:pt x="1054" y="2082"/>
                      <a:pt x="1054" y="2030"/>
                    </a:cubicBezTo>
                    <a:lnTo>
                      <a:pt x="1054" y="1952"/>
                    </a:lnTo>
                    <a:close/>
                    <a:moveTo>
                      <a:pt x="976" y="0"/>
                    </a:moveTo>
                    <a:cubicBezTo>
                      <a:pt x="976" y="0"/>
                      <a:pt x="898" y="78"/>
                      <a:pt x="820" y="332"/>
                    </a:cubicBezTo>
                    <a:cubicBezTo>
                      <a:pt x="664" y="488"/>
                      <a:pt x="488" y="820"/>
                      <a:pt x="332" y="1210"/>
                    </a:cubicBezTo>
                    <a:cubicBezTo>
                      <a:pt x="254" y="1386"/>
                      <a:pt x="176" y="1620"/>
                      <a:pt x="78" y="1874"/>
                    </a:cubicBezTo>
                    <a:cubicBezTo>
                      <a:pt x="78" y="1952"/>
                      <a:pt x="78" y="2108"/>
                      <a:pt x="0" y="2186"/>
                    </a:cubicBezTo>
                    <a:lnTo>
                      <a:pt x="0" y="2439"/>
                    </a:lnTo>
                    <a:cubicBezTo>
                      <a:pt x="78" y="2439"/>
                      <a:pt x="78" y="2517"/>
                      <a:pt x="78" y="2517"/>
                    </a:cubicBezTo>
                    <a:lnTo>
                      <a:pt x="176" y="2596"/>
                    </a:lnTo>
                    <a:lnTo>
                      <a:pt x="176" y="2674"/>
                    </a:lnTo>
                    <a:cubicBezTo>
                      <a:pt x="254" y="2771"/>
                      <a:pt x="410" y="2771"/>
                      <a:pt x="566" y="2849"/>
                    </a:cubicBezTo>
                    <a:cubicBezTo>
                      <a:pt x="742" y="2849"/>
                      <a:pt x="898" y="2771"/>
                      <a:pt x="976" y="2674"/>
                    </a:cubicBezTo>
                    <a:cubicBezTo>
                      <a:pt x="1075" y="2629"/>
                      <a:pt x="1144" y="2560"/>
                      <a:pt x="1198" y="2480"/>
                    </a:cubicBezTo>
                    <a:lnTo>
                      <a:pt x="1198" y="2480"/>
                    </a:lnTo>
                    <a:cubicBezTo>
                      <a:pt x="1367" y="2609"/>
                      <a:pt x="1661" y="2674"/>
                      <a:pt x="1874" y="2674"/>
                    </a:cubicBezTo>
                    <a:cubicBezTo>
                      <a:pt x="1952" y="2674"/>
                      <a:pt x="1952" y="2596"/>
                      <a:pt x="1952" y="2596"/>
                    </a:cubicBezTo>
                    <a:cubicBezTo>
                      <a:pt x="2030" y="2596"/>
                      <a:pt x="2030" y="2596"/>
                      <a:pt x="2127" y="2517"/>
                    </a:cubicBezTo>
                    <a:cubicBezTo>
                      <a:pt x="2127" y="2517"/>
                      <a:pt x="2205" y="2439"/>
                      <a:pt x="2205" y="2361"/>
                    </a:cubicBezTo>
                    <a:lnTo>
                      <a:pt x="2205" y="1952"/>
                    </a:lnTo>
                    <a:cubicBezTo>
                      <a:pt x="2205" y="1698"/>
                      <a:pt x="2127" y="1542"/>
                      <a:pt x="2030" y="1308"/>
                    </a:cubicBezTo>
                    <a:cubicBezTo>
                      <a:pt x="1952" y="898"/>
                      <a:pt x="1795" y="566"/>
                      <a:pt x="1717" y="410"/>
                    </a:cubicBezTo>
                    <a:cubicBezTo>
                      <a:pt x="1542" y="157"/>
                      <a:pt x="1542" y="0"/>
                      <a:pt x="1542" y="0"/>
                    </a:cubicBezTo>
                    <a:lnTo>
                      <a:pt x="1464" y="0"/>
                    </a:lnTo>
                    <a:lnTo>
                      <a:pt x="1464" y="78"/>
                    </a:lnTo>
                    <a:cubicBezTo>
                      <a:pt x="1464" y="78"/>
                      <a:pt x="1464" y="157"/>
                      <a:pt x="1542" y="410"/>
                    </a:cubicBezTo>
                    <a:cubicBezTo>
                      <a:pt x="1639" y="644"/>
                      <a:pt x="1795" y="976"/>
                      <a:pt x="1874" y="1386"/>
                    </a:cubicBezTo>
                    <a:cubicBezTo>
                      <a:pt x="1952" y="1542"/>
                      <a:pt x="2030" y="1796"/>
                      <a:pt x="2030" y="1952"/>
                    </a:cubicBezTo>
                    <a:cubicBezTo>
                      <a:pt x="2030" y="2108"/>
                      <a:pt x="2127" y="2186"/>
                      <a:pt x="2030" y="2361"/>
                    </a:cubicBezTo>
                    <a:lnTo>
                      <a:pt x="2030" y="2439"/>
                    </a:lnTo>
                    <a:lnTo>
                      <a:pt x="1952" y="2517"/>
                    </a:lnTo>
                    <a:lnTo>
                      <a:pt x="1874" y="2517"/>
                    </a:lnTo>
                    <a:cubicBezTo>
                      <a:pt x="1811" y="2538"/>
                      <a:pt x="1747" y="2548"/>
                      <a:pt x="1683" y="2548"/>
                    </a:cubicBezTo>
                    <a:cubicBezTo>
                      <a:pt x="1523" y="2548"/>
                      <a:pt x="1368" y="2486"/>
                      <a:pt x="1255" y="2385"/>
                    </a:cubicBezTo>
                    <a:lnTo>
                      <a:pt x="1255" y="2385"/>
                    </a:lnTo>
                    <a:cubicBezTo>
                      <a:pt x="1273" y="2352"/>
                      <a:pt x="1291" y="2318"/>
                      <a:pt x="1308" y="2283"/>
                    </a:cubicBezTo>
                    <a:cubicBezTo>
                      <a:pt x="1308" y="2283"/>
                      <a:pt x="1308" y="2186"/>
                      <a:pt x="1386" y="2108"/>
                    </a:cubicBezTo>
                    <a:cubicBezTo>
                      <a:pt x="1386" y="2030"/>
                      <a:pt x="1386" y="1952"/>
                      <a:pt x="1308" y="1874"/>
                    </a:cubicBezTo>
                    <a:cubicBezTo>
                      <a:pt x="1230" y="1796"/>
                      <a:pt x="1230" y="1796"/>
                      <a:pt x="1152" y="1796"/>
                    </a:cubicBezTo>
                    <a:lnTo>
                      <a:pt x="1054" y="1796"/>
                    </a:lnTo>
                    <a:cubicBezTo>
                      <a:pt x="898" y="1796"/>
                      <a:pt x="898" y="1952"/>
                      <a:pt x="898" y="2030"/>
                    </a:cubicBezTo>
                    <a:cubicBezTo>
                      <a:pt x="898" y="2150"/>
                      <a:pt x="945" y="2283"/>
                      <a:pt x="1047" y="2373"/>
                    </a:cubicBezTo>
                    <a:lnTo>
                      <a:pt x="1047" y="2373"/>
                    </a:lnTo>
                    <a:cubicBezTo>
                      <a:pt x="994" y="2421"/>
                      <a:pt x="946" y="2469"/>
                      <a:pt x="898" y="2517"/>
                    </a:cubicBezTo>
                    <a:cubicBezTo>
                      <a:pt x="820" y="2596"/>
                      <a:pt x="717" y="2635"/>
                      <a:pt x="605" y="2635"/>
                    </a:cubicBezTo>
                    <a:cubicBezTo>
                      <a:pt x="493" y="2635"/>
                      <a:pt x="371" y="2596"/>
                      <a:pt x="254" y="2517"/>
                    </a:cubicBezTo>
                    <a:lnTo>
                      <a:pt x="254" y="2439"/>
                    </a:lnTo>
                    <a:lnTo>
                      <a:pt x="254" y="2283"/>
                    </a:lnTo>
                    <a:cubicBezTo>
                      <a:pt x="254" y="2108"/>
                      <a:pt x="254" y="2030"/>
                      <a:pt x="332" y="1874"/>
                    </a:cubicBezTo>
                    <a:cubicBezTo>
                      <a:pt x="332" y="1698"/>
                      <a:pt x="488" y="1464"/>
                      <a:pt x="488" y="1308"/>
                    </a:cubicBezTo>
                    <a:cubicBezTo>
                      <a:pt x="664" y="898"/>
                      <a:pt x="820" y="566"/>
                      <a:pt x="898" y="410"/>
                    </a:cubicBezTo>
                    <a:cubicBezTo>
                      <a:pt x="976" y="157"/>
                      <a:pt x="1054" y="0"/>
                      <a:pt x="10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56"/>
              <p:cNvSpPr/>
              <p:nvPr/>
            </p:nvSpPr>
            <p:spPr>
              <a:xfrm>
                <a:off x="6309308" y="327765"/>
                <a:ext cx="32711" cy="35163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33" extrusionOk="0">
                    <a:moveTo>
                      <a:pt x="332" y="1"/>
                    </a:moveTo>
                    <a:cubicBezTo>
                      <a:pt x="156" y="1"/>
                      <a:pt x="0" y="79"/>
                      <a:pt x="78" y="235"/>
                    </a:cubicBezTo>
                    <a:cubicBezTo>
                      <a:pt x="78" y="411"/>
                      <a:pt x="156" y="567"/>
                      <a:pt x="332" y="723"/>
                    </a:cubicBezTo>
                    <a:cubicBezTo>
                      <a:pt x="410" y="898"/>
                      <a:pt x="488" y="1054"/>
                      <a:pt x="644" y="1132"/>
                    </a:cubicBezTo>
                    <a:lnTo>
                      <a:pt x="722" y="1132"/>
                    </a:lnTo>
                    <a:cubicBezTo>
                      <a:pt x="976" y="1132"/>
                      <a:pt x="1054" y="976"/>
                      <a:pt x="976" y="820"/>
                    </a:cubicBezTo>
                    <a:cubicBezTo>
                      <a:pt x="898" y="645"/>
                      <a:pt x="820" y="567"/>
                      <a:pt x="722" y="411"/>
                    </a:cubicBezTo>
                    <a:cubicBezTo>
                      <a:pt x="644" y="235"/>
                      <a:pt x="566" y="79"/>
                      <a:pt x="410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56"/>
              <p:cNvSpPr/>
              <p:nvPr/>
            </p:nvSpPr>
            <p:spPr>
              <a:xfrm>
                <a:off x="6346861" y="211508"/>
                <a:ext cx="60580" cy="93291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3006" extrusionOk="0">
                    <a:moveTo>
                      <a:pt x="410" y="1"/>
                    </a:moveTo>
                    <a:cubicBezTo>
                      <a:pt x="254" y="1"/>
                      <a:pt x="176" y="79"/>
                      <a:pt x="98" y="254"/>
                    </a:cubicBezTo>
                    <a:lnTo>
                      <a:pt x="98" y="332"/>
                    </a:lnTo>
                    <a:cubicBezTo>
                      <a:pt x="0" y="566"/>
                      <a:pt x="176" y="742"/>
                      <a:pt x="332" y="820"/>
                    </a:cubicBezTo>
                    <a:cubicBezTo>
                      <a:pt x="585" y="976"/>
                      <a:pt x="663" y="1386"/>
                      <a:pt x="820" y="1640"/>
                    </a:cubicBezTo>
                    <a:cubicBezTo>
                      <a:pt x="898" y="1796"/>
                      <a:pt x="976" y="2030"/>
                      <a:pt x="976" y="2205"/>
                    </a:cubicBezTo>
                    <a:cubicBezTo>
                      <a:pt x="1073" y="2030"/>
                      <a:pt x="976" y="1952"/>
                      <a:pt x="976" y="1796"/>
                    </a:cubicBezTo>
                    <a:cubicBezTo>
                      <a:pt x="976" y="1640"/>
                      <a:pt x="898" y="1386"/>
                      <a:pt x="820" y="1230"/>
                    </a:cubicBezTo>
                    <a:cubicBezTo>
                      <a:pt x="741" y="820"/>
                      <a:pt x="585" y="488"/>
                      <a:pt x="488" y="254"/>
                    </a:cubicBezTo>
                    <a:cubicBezTo>
                      <a:pt x="488" y="176"/>
                      <a:pt x="410" y="79"/>
                      <a:pt x="410" y="1"/>
                    </a:cubicBezTo>
                    <a:close/>
                    <a:moveTo>
                      <a:pt x="585" y="1"/>
                    </a:moveTo>
                    <a:cubicBezTo>
                      <a:pt x="585" y="79"/>
                      <a:pt x="585" y="176"/>
                      <a:pt x="663" y="254"/>
                    </a:cubicBezTo>
                    <a:cubicBezTo>
                      <a:pt x="741" y="410"/>
                      <a:pt x="898" y="742"/>
                      <a:pt x="976" y="1152"/>
                    </a:cubicBezTo>
                    <a:cubicBezTo>
                      <a:pt x="1073" y="1386"/>
                      <a:pt x="1151" y="1542"/>
                      <a:pt x="1151" y="1796"/>
                    </a:cubicBezTo>
                    <a:lnTo>
                      <a:pt x="1151" y="2205"/>
                    </a:lnTo>
                    <a:cubicBezTo>
                      <a:pt x="1151" y="2283"/>
                      <a:pt x="1073" y="2283"/>
                      <a:pt x="1073" y="2361"/>
                    </a:cubicBezTo>
                    <a:cubicBezTo>
                      <a:pt x="1151" y="2518"/>
                      <a:pt x="1151" y="2693"/>
                      <a:pt x="1229" y="2849"/>
                    </a:cubicBezTo>
                    <a:cubicBezTo>
                      <a:pt x="1229" y="2927"/>
                      <a:pt x="1307" y="3005"/>
                      <a:pt x="1463" y="3005"/>
                    </a:cubicBezTo>
                    <a:cubicBezTo>
                      <a:pt x="1463" y="3005"/>
                      <a:pt x="1561" y="3005"/>
                      <a:pt x="1639" y="2927"/>
                    </a:cubicBezTo>
                    <a:cubicBezTo>
                      <a:pt x="1951" y="2440"/>
                      <a:pt x="1795" y="1796"/>
                      <a:pt x="1561" y="1308"/>
                    </a:cubicBezTo>
                    <a:cubicBezTo>
                      <a:pt x="1385" y="820"/>
                      <a:pt x="1151" y="332"/>
                      <a:pt x="663" y="79"/>
                    </a:cubicBezTo>
                    <a:cubicBezTo>
                      <a:pt x="663" y="1"/>
                      <a:pt x="585" y="1"/>
                      <a:pt x="585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56"/>
              <p:cNvSpPr/>
              <p:nvPr/>
            </p:nvSpPr>
            <p:spPr>
              <a:xfrm>
                <a:off x="6359554" y="211508"/>
                <a:ext cx="23059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362" extrusionOk="0">
                    <a:moveTo>
                      <a:pt x="1" y="1"/>
                    </a:moveTo>
                    <a:cubicBezTo>
                      <a:pt x="1" y="79"/>
                      <a:pt x="79" y="176"/>
                      <a:pt x="79" y="254"/>
                    </a:cubicBezTo>
                    <a:cubicBezTo>
                      <a:pt x="176" y="488"/>
                      <a:pt x="332" y="820"/>
                      <a:pt x="411" y="1230"/>
                    </a:cubicBezTo>
                    <a:cubicBezTo>
                      <a:pt x="489" y="1386"/>
                      <a:pt x="567" y="1640"/>
                      <a:pt x="567" y="1796"/>
                    </a:cubicBezTo>
                    <a:cubicBezTo>
                      <a:pt x="567" y="1952"/>
                      <a:pt x="664" y="2030"/>
                      <a:pt x="567" y="2205"/>
                    </a:cubicBezTo>
                    <a:cubicBezTo>
                      <a:pt x="567" y="2283"/>
                      <a:pt x="664" y="2283"/>
                      <a:pt x="664" y="2361"/>
                    </a:cubicBezTo>
                    <a:cubicBezTo>
                      <a:pt x="664" y="2283"/>
                      <a:pt x="742" y="2283"/>
                      <a:pt x="742" y="2205"/>
                    </a:cubicBezTo>
                    <a:lnTo>
                      <a:pt x="742" y="1796"/>
                    </a:lnTo>
                    <a:cubicBezTo>
                      <a:pt x="742" y="1542"/>
                      <a:pt x="664" y="1386"/>
                      <a:pt x="567" y="1152"/>
                    </a:cubicBezTo>
                    <a:cubicBezTo>
                      <a:pt x="489" y="742"/>
                      <a:pt x="332" y="410"/>
                      <a:pt x="254" y="254"/>
                    </a:cubicBezTo>
                    <a:cubicBezTo>
                      <a:pt x="176" y="176"/>
                      <a:pt x="176" y="79"/>
                      <a:pt x="176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56"/>
              <p:cNvSpPr/>
              <p:nvPr/>
            </p:nvSpPr>
            <p:spPr>
              <a:xfrm>
                <a:off x="6607244" y="146117"/>
                <a:ext cx="12355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342" extrusionOk="0">
                    <a:moveTo>
                      <a:pt x="1542" y="0"/>
                    </a:moveTo>
                    <a:cubicBezTo>
                      <a:pt x="878" y="566"/>
                      <a:pt x="0" y="2186"/>
                      <a:pt x="156" y="3337"/>
                    </a:cubicBezTo>
                    <a:cubicBezTo>
                      <a:pt x="488" y="4956"/>
                      <a:pt x="1776" y="6342"/>
                      <a:pt x="2107" y="6342"/>
                    </a:cubicBezTo>
                    <a:cubicBezTo>
                      <a:pt x="2439" y="6342"/>
                      <a:pt x="3981" y="4468"/>
                      <a:pt x="3902" y="3005"/>
                    </a:cubicBezTo>
                    <a:cubicBezTo>
                      <a:pt x="3805" y="1951"/>
                      <a:pt x="3317" y="644"/>
                      <a:pt x="2517" y="156"/>
                    </a:cubicBezTo>
                    <a:cubicBezTo>
                      <a:pt x="2517" y="156"/>
                      <a:pt x="2263" y="78"/>
                      <a:pt x="1854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56"/>
              <p:cNvSpPr/>
              <p:nvPr/>
            </p:nvSpPr>
            <p:spPr>
              <a:xfrm>
                <a:off x="6634493" y="150959"/>
                <a:ext cx="68432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850" extrusionOk="0">
                    <a:moveTo>
                      <a:pt x="1151" y="1952"/>
                    </a:moveTo>
                    <a:lnTo>
                      <a:pt x="1151" y="2030"/>
                    </a:lnTo>
                    <a:cubicBezTo>
                      <a:pt x="1151" y="2124"/>
                      <a:pt x="1151" y="2200"/>
                      <a:pt x="1080" y="2276"/>
                    </a:cubicBezTo>
                    <a:lnTo>
                      <a:pt x="1080" y="2276"/>
                    </a:lnTo>
                    <a:cubicBezTo>
                      <a:pt x="1024" y="2197"/>
                      <a:pt x="976" y="2099"/>
                      <a:pt x="976" y="2030"/>
                    </a:cubicBezTo>
                    <a:cubicBezTo>
                      <a:pt x="976" y="1952"/>
                      <a:pt x="976" y="1952"/>
                      <a:pt x="1073" y="1952"/>
                    </a:cubicBezTo>
                    <a:close/>
                    <a:moveTo>
                      <a:pt x="820" y="0"/>
                    </a:moveTo>
                    <a:cubicBezTo>
                      <a:pt x="820" y="0"/>
                      <a:pt x="820" y="78"/>
                      <a:pt x="664" y="332"/>
                    </a:cubicBezTo>
                    <a:cubicBezTo>
                      <a:pt x="585" y="566"/>
                      <a:pt x="410" y="898"/>
                      <a:pt x="254" y="1230"/>
                    </a:cubicBezTo>
                    <a:cubicBezTo>
                      <a:pt x="176" y="1464"/>
                      <a:pt x="98" y="1639"/>
                      <a:pt x="98" y="1873"/>
                    </a:cubicBezTo>
                    <a:cubicBezTo>
                      <a:pt x="0" y="2030"/>
                      <a:pt x="0" y="2127"/>
                      <a:pt x="0" y="2283"/>
                    </a:cubicBezTo>
                    <a:lnTo>
                      <a:pt x="0" y="2517"/>
                    </a:lnTo>
                    <a:cubicBezTo>
                      <a:pt x="0" y="2517"/>
                      <a:pt x="0" y="2615"/>
                      <a:pt x="98" y="2615"/>
                    </a:cubicBezTo>
                    <a:lnTo>
                      <a:pt x="98" y="2693"/>
                    </a:lnTo>
                    <a:lnTo>
                      <a:pt x="176" y="2693"/>
                    </a:lnTo>
                    <a:cubicBezTo>
                      <a:pt x="254" y="2771"/>
                      <a:pt x="410" y="2849"/>
                      <a:pt x="585" y="2849"/>
                    </a:cubicBezTo>
                    <a:cubicBezTo>
                      <a:pt x="742" y="2849"/>
                      <a:pt x="898" y="2771"/>
                      <a:pt x="976" y="2693"/>
                    </a:cubicBezTo>
                    <a:cubicBezTo>
                      <a:pt x="1068" y="2652"/>
                      <a:pt x="1133" y="2584"/>
                      <a:pt x="1175" y="2506"/>
                    </a:cubicBezTo>
                    <a:lnTo>
                      <a:pt x="1175" y="2506"/>
                    </a:lnTo>
                    <a:cubicBezTo>
                      <a:pt x="1329" y="2595"/>
                      <a:pt x="1509" y="2645"/>
                      <a:pt x="1672" y="2645"/>
                    </a:cubicBezTo>
                    <a:cubicBezTo>
                      <a:pt x="1743" y="2645"/>
                      <a:pt x="1812" y="2635"/>
                      <a:pt x="1873" y="2615"/>
                    </a:cubicBezTo>
                    <a:lnTo>
                      <a:pt x="1951" y="2615"/>
                    </a:lnTo>
                    <a:cubicBezTo>
                      <a:pt x="2049" y="2615"/>
                      <a:pt x="2049" y="2517"/>
                      <a:pt x="2049" y="2517"/>
                    </a:cubicBezTo>
                    <a:cubicBezTo>
                      <a:pt x="2127" y="2439"/>
                      <a:pt x="2127" y="2361"/>
                      <a:pt x="2127" y="2283"/>
                    </a:cubicBezTo>
                    <a:cubicBezTo>
                      <a:pt x="2205" y="2205"/>
                      <a:pt x="2205" y="2030"/>
                      <a:pt x="2127" y="1952"/>
                    </a:cubicBezTo>
                    <a:cubicBezTo>
                      <a:pt x="2127" y="1717"/>
                      <a:pt x="2049" y="1464"/>
                      <a:pt x="1951" y="1308"/>
                    </a:cubicBezTo>
                    <a:cubicBezTo>
                      <a:pt x="1873" y="898"/>
                      <a:pt x="1717" y="566"/>
                      <a:pt x="1561" y="332"/>
                    </a:cubicBezTo>
                    <a:cubicBezTo>
                      <a:pt x="1464" y="176"/>
                      <a:pt x="1385" y="0"/>
                      <a:pt x="1385" y="0"/>
                    </a:cubicBezTo>
                    <a:lnTo>
                      <a:pt x="1307" y="0"/>
                    </a:lnTo>
                    <a:lnTo>
                      <a:pt x="1307" y="78"/>
                    </a:lnTo>
                    <a:cubicBezTo>
                      <a:pt x="1307" y="78"/>
                      <a:pt x="1385" y="176"/>
                      <a:pt x="1464" y="410"/>
                    </a:cubicBezTo>
                    <a:cubicBezTo>
                      <a:pt x="1561" y="664"/>
                      <a:pt x="1717" y="976"/>
                      <a:pt x="1873" y="1308"/>
                    </a:cubicBezTo>
                    <a:cubicBezTo>
                      <a:pt x="1873" y="1542"/>
                      <a:pt x="1951" y="1717"/>
                      <a:pt x="2049" y="1952"/>
                    </a:cubicBezTo>
                    <a:lnTo>
                      <a:pt x="2049" y="2283"/>
                    </a:lnTo>
                    <a:cubicBezTo>
                      <a:pt x="2049" y="2361"/>
                      <a:pt x="2049" y="2361"/>
                      <a:pt x="1951" y="2439"/>
                    </a:cubicBezTo>
                    <a:lnTo>
                      <a:pt x="1951" y="2517"/>
                    </a:lnTo>
                    <a:lnTo>
                      <a:pt x="1873" y="2517"/>
                    </a:lnTo>
                    <a:cubicBezTo>
                      <a:pt x="1808" y="2544"/>
                      <a:pt x="1742" y="2556"/>
                      <a:pt x="1675" y="2556"/>
                    </a:cubicBezTo>
                    <a:cubicBezTo>
                      <a:pt x="1522" y="2556"/>
                      <a:pt x="1365" y="2493"/>
                      <a:pt x="1215" y="2402"/>
                    </a:cubicBezTo>
                    <a:lnTo>
                      <a:pt x="1215" y="2402"/>
                    </a:lnTo>
                    <a:cubicBezTo>
                      <a:pt x="1225" y="2362"/>
                      <a:pt x="1229" y="2322"/>
                      <a:pt x="1229" y="2283"/>
                    </a:cubicBezTo>
                    <a:cubicBezTo>
                      <a:pt x="1307" y="2283"/>
                      <a:pt x="1307" y="2205"/>
                      <a:pt x="1307" y="2127"/>
                    </a:cubicBezTo>
                    <a:cubicBezTo>
                      <a:pt x="1307" y="2030"/>
                      <a:pt x="1307" y="1952"/>
                      <a:pt x="1229" y="1873"/>
                    </a:cubicBezTo>
                    <a:cubicBezTo>
                      <a:pt x="1229" y="1795"/>
                      <a:pt x="1151" y="1795"/>
                      <a:pt x="1073" y="1795"/>
                    </a:cubicBezTo>
                    <a:lnTo>
                      <a:pt x="976" y="1795"/>
                    </a:lnTo>
                    <a:cubicBezTo>
                      <a:pt x="898" y="1873"/>
                      <a:pt x="820" y="1952"/>
                      <a:pt x="820" y="2030"/>
                    </a:cubicBezTo>
                    <a:cubicBezTo>
                      <a:pt x="884" y="2174"/>
                      <a:pt x="948" y="2305"/>
                      <a:pt x="1023" y="2391"/>
                    </a:cubicBezTo>
                    <a:lnTo>
                      <a:pt x="1023" y="2391"/>
                    </a:lnTo>
                    <a:cubicBezTo>
                      <a:pt x="988" y="2433"/>
                      <a:pt x="940" y="2475"/>
                      <a:pt x="898" y="2517"/>
                    </a:cubicBezTo>
                    <a:cubicBezTo>
                      <a:pt x="820" y="2605"/>
                      <a:pt x="717" y="2649"/>
                      <a:pt x="605" y="2649"/>
                    </a:cubicBezTo>
                    <a:cubicBezTo>
                      <a:pt x="493" y="2649"/>
                      <a:pt x="371" y="2605"/>
                      <a:pt x="254" y="2517"/>
                    </a:cubicBezTo>
                    <a:lnTo>
                      <a:pt x="176" y="2439"/>
                    </a:lnTo>
                    <a:lnTo>
                      <a:pt x="176" y="2283"/>
                    </a:lnTo>
                    <a:cubicBezTo>
                      <a:pt x="176" y="2205"/>
                      <a:pt x="254" y="2030"/>
                      <a:pt x="254" y="1952"/>
                    </a:cubicBezTo>
                    <a:cubicBezTo>
                      <a:pt x="332" y="1717"/>
                      <a:pt x="410" y="1542"/>
                      <a:pt x="488" y="1308"/>
                    </a:cubicBezTo>
                    <a:cubicBezTo>
                      <a:pt x="585" y="898"/>
                      <a:pt x="742" y="664"/>
                      <a:pt x="820" y="410"/>
                    </a:cubicBezTo>
                    <a:cubicBezTo>
                      <a:pt x="898" y="176"/>
                      <a:pt x="976" y="78"/>
                      <a:pt x="976" y="78"/>
                    </a:cubicBezTo>
                    <a:lnTo>
                      <a:pt x="89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56"/>
              <p:cNvSpPr/>
              <p:nvPr/>
            </p:nvSpPr>
            <p:spPr>
              <a:xfrm>
                <a:off x="6632072" y="272057"/>
                <a:ext cx="32711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52" extrusionOk="0">
                    <a:moveTo>
                      <a:pt x="254" y="1"/>
                    </a:moveTo>
                    <a:cubicBezTo>
                      <a:pt x="176" y="1"/>
                      <a:pt x="0" y="176"/>
                      <a:pt x="0" y="254"/>
                    </a:cubicBezTo>
                    <a:cubicBezTo>
                      <a:pt x="78" y="489"/>
                      <a:pt x="176" y="567"/>
                      <a:pt x="254" y="742"/>
                    </a:cubicBezTo>
                    <a:cubicBezTo>
                      <a:pt x="410" y="898"/>
                      <a:pt x="488" y="1054"/>
                      <a:pt x="663" y="1152"/>
                    </a:cubicBezTo>
                    <a:lnTo>
                      <a:pt x="742" y="1152"/>
                    </a:lnTo>
                    <a:cubicBezTo>
                      <a:pt x="976" y="1152"/>
                      <a:pt x="1054" y="976"/>
                      <a:pt x="976" y="820"/>
                    </a:cubicBezTo>
                    <a:cubicBezTo>
                      <a:pt x="898" y="664"/>
                      <a:pt x="820" y="567"/>
                      <a:pt x="742" y="410"/>
                    </a:cubicBezTo>
                    <a:cubicBezTo>
                      <a:pt x="663" y="254"/>
                      <a:pt x="566" y="79"/>
                      <a:pt x="410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56"/>
              <p:cNvSpPr/>
              <p:nvPr/>
            </p:nvSpPr>
            <p:spPr>
              <a:xfrm>
                <a:off x="6662331" y="312620"/>
                <a:ext cx="1033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33" extrusionOk="0">
                    <a:moveTo>
                      <a:pt x="176" y="1"/>
                    </a:moveTo>
                    <a:cubicBezTo>
                      <a:pt x="1" y="1"/>
                      <a:pt x="1" y="235"/>
                      <a:pt x="176" y="333"/>
                    </a:cubicBezTo>
                    <a:cubicBezTo>
                      <a:pt x="332" y="333"/>
                      <a:pt x="332" y="79"/>
                      <a:pt x="176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56"/>
              <p:cNvSpPr/>
              <p:nvPr/>
            </p:nvSpPr>
            <p:spPr>
              <a:xfrm>
                <a:off x="6664752" y="156390"/>
                <a:ext cx="63622" cy="90870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2928" extrusionOk="0">
                    <a:moveTo>
                      <a:pt x="410" y="1"/>
                    </a:moveTo>
                    <a:cubicBezTo>
                      <a:pt x="254" y="1"/>
                      <a:pt x="98" y="79"/>
                      <a:pt x="98" y="235"/>
                    </a:cubicBezTo>
                    <a:lnTo>
                      <a:pt x="98" y="313"/>
                    </a:lnTo>
                    <a:cubicBezTo>
                      <a:pt x="1" y="567"/>
                      <a:pt x="176" y="723"/>
                      <a:pt x="332" y="801"/>
                    </a:cubicBezTo>
                    <a:cubicBezTo>
                      <a:pt x="586" y="879"/>
                      <a:pt x="742" y="1367"/>
                      <a:pt x="820" y="1620"/>
                    </a:cubicBezTo>
                    <a:cubicBezTo>
                      <a:pt x="898" y="1777"/>
                      <a:pt x="976" y="1952"/>
                      <a:pt x="1074" y="2108"/>
                    </a:cubicBezTo>
                    <a:lnTo>
                      <a:pt x="1074" y="1777"/>
                    </a:lnTo>
                    <a:cubicBezTo>
                      <a:pt x="976" y="1542"/>
                      <a:pt x="898" y="1367"/>
                      <a:pt x="898" y="1133"/>
                    </a:cubicBezTo>
                    <a:cubicBezTo>
                      <a:pt x="742" y="801"/>
                      <a:pt x="586" y="489"/>
                      <a:pt x="489" y="235"/>
                    </a:cubicBezTo>
                    <a:cubicBezTo>
                      <a:pt x="410" y="157"/>
                      <a:pt x="410" y="79"/>
                      <a:pt x="410" y="1"/>
                    </a:cubicBezTo>
                    <a:close/>
                    <a:moveTo>
                      <a:pt x="489" y="1"/>
                    </a:moveTo>
                    <a:cubicBezTo>
                      <a:pt x="489" y="79"/>
                      <a:pt x="586" y="79"/>
                      <a:pt x="586" y="157"/>
                    </a:cubicBezTo>
                    <a:cubicBezTo>
                      <a:pt x="742" y="391"/>
                      <a:pt x="898" y="723"/>
                      <a:pt x="976" y="1133"/>
                    </a:cubicBezTo>
                    <a:cubicBezTo>
                      <a:pt x="1074" y="1289"/>
                      <a:pt x="1152" y="1542"/>
                      <a:pt x="1152" y="1777"/>
                    </a:cubicBezTo>
                    <a:cubicBezTo>
                      <a:pt x="1230" y="1855"/>
                      <a:pt x="1230" y="2030"/>
                      <a:pt x="1152" y="2108"/>
                    </a:cubicBezTo>
                    <a:lnTo>
                      <a:pt x="1152" y="2264"/>
                    </a:lnTo>
                    <a:cubicBezTo>
                      <a:pt x="1152" y="2440"/>
                      <a:pt x="1230" y="2596"/>
                      <a:pt x="1308" y="2752"/>
                    </a:cubicBezTo>
                    <a:cubicBezTo>
                      <a:pt x="1308" y="2830"/>
                      <a:pt x="1386" y="2928"/>
                      <a:pt x="1562" y="2928"/>
                    </a:cubicBezTo>
                    <a:cubicBezTo>
                      <a:pt x="1562" y="2928"/>
                      <a:pt x="1640" y="2928"/>
                      <a:pt x="1718" y="2830"/>
                    </a:cubicBezTo>
                    <a:cubicBezTo>
                      <a:pt x="2049" y="2342"/>
                      <a:pt x="1796" y="1698"/>
                      <a:pt x="1562" y="1211"/>
                    </a:cubicBezTo>
                    <a:cubicBezTo>
                      <a:pt x="1386" y="801"/>
                      <a:pt x="1152" y="235"/>
                      <a:pt x="664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56"/>
              <p:cNvSpPr/>
              <p:nvPr/>
            </p:nvSpPr>
            <p:spPr>
              <a:xfrm>
                <a:off x="6677476" y="156390"/>
                <a:ext cx="25449" cy="70294"/>
              </a:xfrm>
              <a:custGeom>
                <a:avLst/>
                <a:gdLst/>
                <a:ahLst/>
                <a:cxnLst/>
                <a:rect l="l" t="t" r="r" b="b"/>
                <a:pathLst>
                  <a:path w="820" h="2265" extrusionOk="0">
                    <a:moveTo>
                      <a:pt x="0" y="1"/>
                    </a:moveTo>
                    <a:cubicBezTo>
                      <a:pt x="0" y="79"/>
                      <a:pt x="0" y="157"/>
                      <a:pt x="79" y="235"/>
                    </a:cubicBezTo>
                    <a:cubicBezTo>
                      <a:pt x="176" y="489"/>
                      <a:pt x="332" y="801"/>
                      <a:pt x="488" y="1133"/>
                    </a:cubicBezTo>
                    <a:cubicBezTo>
                      <a:pt x="488" y="1367"/>
                      <a:pt x="566" y="1542"/>
                      <a:pt x="664" y="1777"/>
                    </a:cubicBezTo>
                    <a:lnTo>
                      <a:pt x="664" y="2108"/>
                    </a:lnTo>
                    <a:cubicBezTo>
                      <a:pt x="664" y="2186"/>
                      <a:pt x="664" y="2264"/>
                      <a:pt x="742" y="2264"/>
                    </a:cubicBezTo>
                    <a:lnTo>
                      <a:pt x="742" y="2108"/>
                    </a:lnTo>
                    <a:cubicBezTo>
                      <a:pt x="820" y="2030"/>
                      <a:pt x="820" y="1855"/>
                      <a:pt x="742" y="1777"/>
                    </a:cubicBezTo>
                    <a:cubicBezTo>
                      <a:pt x="742" y="1542"/>
                      <a:pt x="664" y="1289"/>
                      <a:pt x="566" y="1133"/>
                    </a:cubicBezTo>
                    <a:cubicBezTo>
                      <a:pt x="488" y="723"/>
                      <a:pt x="332" y="391"/>
                      <a:pt x="176" y="157"/>
                    </a:cubicBezTo>
                    <a:cubicBezTo>
                      <a:pt x="176" y="79"/>
                      <a:pt x="79" y="79"/>
                      <a:pt x="79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56"/>
              <p:cNvSpPr/>
              <p:nvPr/>
            </p:nvSpPr>
            <p:spPr>
              <a:xfrm>
                <a:off x="6889414" y="1991"/>
                <a:ext cx="121130" cy="199865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440" extrusionOk="0">
                    <a:moveTo>
                      <a:pt x="1542" y="1"/>
                    </a:moveTo>
                    <a:cubicBezTo>
                      <a:pt x="898" y="586"/>
                      <a:pt x="1" y="2205"/>
                      <a:pt x="176" y="3415"/>
                    </a:cubicBezTo>
                    <a:cubicBezTo>
                      <a:pt x="488" y="4976"/>
                      <a:pt x="1796" y="6439"/>
                      <a:pt x="2127" y="6439"/>
                    </a:cubicBezTo>
                    <a:cubicBezTo>
                      <a:pt x="2440" y="6342"/>
                      <a:pt x="3903" y="4566"/>
                      <a:pt x="3903" y="3025"/>
                    </a:cubicBezTo>
                    <a:cubicBezTo>
                      <a:pt x="3825" y="2049"/>
                      <a:pt x="3337" y="664"/>
                      <a:pt x="2440" y="176"/>
                    </a:cubicBezTo>
                    <a:cubicBezTo>
                      <a:pt x="2440" y="176"/>
                      <a:pt x="2283" y="176"/>
                      <a:pt x="1874" y="98"/>
                    </a:cubicBez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56"/>
              <p:cNvSpPr/>
              <p:nvPr/>
            </p:nvSpPr>
            <p:spPr>
              <a:xfrm>
                <a:off x="6917284" y="7453"/>
                <a:ext cx="6843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927" extrusionOk="0">
                    <a:moveTo>
                      <a:pt x="1132" y="1951"/>
                    </a:moveTo>
                    <a:lnTo>
                      <a:pt x="1132" y="2107"/>
                    </a:lnTo>
                    <a:cubicBezTo>
                      <a:pt x="1132" y="2185"/>
                      <a:pt x="1132" y="2263"/>
                      <a:pt x="1054" y="2263"/>
                    </a:cubicBezTo>
                    <a:cubicBezTo>
                      <a:pt x="1054" y="2264"/>
                      <a:pt x="1054" y="2265"/>
                      <a:pt x="1054" y="2266"/>
                    </a:cubicBezTo>
                    <a:lnTo>
                      <a:pt x="1054" y="2266"/>
                    </a:lnTo>
                    <a:cubicBezTo>
                      <a:pt x="1009" y="2209"/>
                      <a:pt x="976" y="2158"/>
                      <a:pt x="976" y="2107"/>
                    </a:cubicBezTo>
                    <a:lnTo>
                      <a:pt x="976" y="2029"/>
                    </a:lnTo>
                    <a:lnTo>
                      <a:pt x="1132" y="1951"/>
                    </a:lnTo>
                    <a:close/>
                    <a:moveTo>
                      <a:pt x="898" y="0"/>
                    </a:moveTo>
                    <a:lnTo>
                      <a:pt x="820" y="78"/>
                    </a:lnTo>
                    <a:cubicBezTo>
                      <a:pt x="820" y="78"/>
                      <a:pt x="742" y="156"/>
                      <a:pt x="644" y="410"/>
                    </a:cubicBezTo>
                    <a:cubicBezTo>
                      <a:pt x="566" y="566"/>
                      <a:pt x="410" y="898"/>
                      <a:pt x="254" y="1288"/>
                    </a:cubicBezTo>
                    <a:cubicBezTo>
                      <a:pt x="156" y="1463"/>
                      <a:pt x="78" y="1698"/>
                      <a:pt x="78" y="1951"/>
                    </a:cubicBezTo>
                    <a:cubicBezTo>
                      <a:pt x="0" y="2029"/>
                      <a:pt x="0" y="2185"/>
                      <a:pt x="0" y="2361"/>
                    </a:cubicBezTo>
                    <a:lnTo>
                      <a:pt x="0" y="2517"/>
                    </a:lnTo>
                    <a:cubicBezTo>
                      <a:pt x="0" y="2595"/>
                      <a:pt x="0" y="2595"/>
                      <a:pt x="78" y="2673"/>
                    </a:cubicBezTo>
                    <a:lnTo>
                      <a:pt x="156" y="2751"/>
                    </a:lnTo>
                    <a:cubicBezTo>
                      <a:pt x="254" y="2849"/>
                      <a:pt x="410" y="2927"/>
                      <a:pt x="566" y="2927"/>
                    </a:cubicBezTo>
                    <a:cubicBezTo>
                      <a:pt x="742" y="2927"/>
                      <a:pt x="898" y="2849"/>
                      <a:pt x="976" y="2751"/>
                    </a:cubicBezTo>
                    <a:cubicBezTo>
                      <a:pt x="1017" y="2669"/>
                      <a:pt x="1058" y="2608"/>
                      <a:pt x="1103" y="2546"/>
                    </a:cubicBezTo>
                    <a:lnTo>
                      <a:pt x="1103" y="2546"/>
                    </a:lnTo>
                    <a:cubicBezTo>
                      <a:pt x="1277" y="2643"/>
                      <a:pt x="1474" y="2704"/>
                      <a:pt x="1659" y="2704"/>
                    </a:cubicBezTo>
                    <a:cubicBezTo>
                      <a:pt x="1733" y="2704"/>
                      <a:pt x="1805" y="2694"/>
                      <a:pt x="1873" y="2673"/>
                    </a:cubicBezTo>
                    <a:lnTo>
                      <a:pt x="1951" y="2673"/>
                    </a:lnTo>
                    <a:lnTo>
                      <a:pt x="2029" y="2595"/>
                    </a:lnTo>
                    <a:cubicBezTo>
                      <a:pt x="2107" y="2517"/>
                      <a:pt x="2107" y="2439"/>
                      <a:pt x="2107" y="2361"/>
                    </a:cubicBezTo>
                    <a:cubicBezTo>
                      <a:pt x="2205" y="2185"/>
                      <a:pt x="2107" y="2107"/>
                      <a:pt x="2107" y="1951"/>
                    </a:cubicBezTo>
                    <a:cubicBezTo>
                      <a:pt x="2107" y="1698"/>
                      <a:pt x="2029" y="1542"/>
                      <a:pt x="1951" y="1288"/>
                    </a:cubicBezTo>
                    <a:cubicBezTo>
                      <a:pt x="1873" y="898"/>
                      <a:pt x="1717" y="644"/>
                      <a:pt x="1542" y="410"/>
                    </a:cubicBezTo>
                    <a:cubicBezTo>
                      <a:pt x="1464" y="156"/>
                      <a:pt x="1385" y="78"/>
                      <a:pt x="1385" y="78"/>
                    </a:cubicBezTo>
                    <a:lnTo>
                      <a:pt x="1307" y="78"/>
                    </a:lnTo>
                    <a:lnTo>
                      <a:pt x="1307" y="156"/>
                    </a:lnTo>
                    <a:cubicBezTo>
                      <a:pt x="1307" y="156"/>
                      <a:pt x="1385" y="234"/>
                      <a:pt x="1464" y="488"/>
                    </a:cubicBezTo>
                    <a:cubicBezTo>
                      <a:pt x="1542" y="644"/>
                      <a:pt x="1717" y="976"/>
                      <a:pt x="1795" y="1385"/>
                    </a:cubicBezTo>
                    <a:cubicBezTo>
                      <a:pt x="1873" y="1542"/>
                      <a:pt x="1951" y="1776"/>
                      <a:pt x="2029" y="2029"/>
                    </a:cubicBezTo>
                    <a:lnTo>
                      <a:pt x="2029" y="2361"/>
                    </a:lnTo>
                    <a:cubicBezTo>
                      <a:pt x="2029" y="2439"/>
                      <a:pt x="2029" y="2439"/>
                      <a:pt x="1951" y="2517"/>
                    </a:cubicBezTo>
                    <a:lnTo>
                      <a:pt x="1873" y="2595"/>
                    </a:lnTo>
                    <a:cubicBezTo>
                      <a:pt x="1645" y="2595"/>
                      <a:pt x="1369" y="2595"/>
                      <a:pt x="1188" y="2424"/>
                    </a:cubicBezTo>
                    <a:lnTo>
                      <a:pt x="1188" y="2424"/>
                    </a:lnTo>
                    <a:cubicBezTo>
                      <a:pt x="1202" y="2405"/>
                      <a:pt x="1215" y="2384"/>
                      <a:pt x="1229" y="2361"/>
                    </a:cubicBezTo>
                    <a:cubicBezTo>
                      <a:pt x="1307" y="2263"/>
                      <a:pt x="1307" y="2185"/>
                      <a:pt x="1307" y="2107"/>
                    </a:cubicBezTo>
                    <a:cubicBezTo>
                      <a:pt x="1307" y="2029"/>
                      <a:pt x="1307" y="1951"/>
                      <a:pt x="1229" y="1873"/>
                    </a:cubicBezTo>
                    <a:cubicBezTo>
                      <a:pt x="1229" y="1873"/>
                      <a:pt x="1186" y="1830"/>
                      <a:pt x="1134" y="1830"/>
                    </a:cubicBezTo>
                    <a:cubicBezTo>
                      <a:pt x="1108" y="1830"/>
                      <a:pt x="1080" y="1841"/>
                      <a:pt x="1054" y="1873"/>
                    </a:cubicBezTo>
                    <a:lnTo>
                      <a:pt x="976" y="1873"/>
                    </a:lnTo>
                    <a:cubicBezTo>
                      <a:pt x="898" y="1873"/>
                      <a:pt x="820" y="2029"/>
                      <a:pt x="820" y="2107"/>
                    </a:cubicBezTo>
                    <a:cubicBezTo>
                      <a:pt x="820" y="2240"/>
                      <a:pt x="932" y="2330"/>
                      <a:pt x="1014" y="2450"/>
                    </a:cubicBezTo>
                    <a:lnTo>
                      <a:pt x="1014" y="2450"/>
                    </a:lnTo>
                    <a:cubicBezTo>
                      <a:pt x="984" y="2509"/>
                      <a:pt x="941" y="2552"/>
                      <a:pt x="898" y="2595"/>
                    </a:cubicBezTo>
                    <a:cubicBezTo>
                      <a:pt x="820" y="2673"/>
                      <a:pt x="698" y="2712"/>
                      <a:pt x="576" y="2712"/>
                    </a:cubicBezTo>
                    <a:cubicBezTo>
                      <a:pt x="454" y="2712"/>
                      <a:pt x="332" y="2673"/>
                      <a:pt x="254" y="2595"/>
                    </a:cubicBezTo>
                    <a:lnTo>
                      <a:pt x="156" y="2517"/>
                    </a:lnTo>
                    <a:lnTo>
                      <a:pt x="156" y="2361"/>
                    </a:lnTo>
                    <a:cubicBezTo>
                      <a:pt x="156" y="2185"/>
                      <a:pt x="254" y="2107"/>
                      <a:pt x="254" y="2029"/>
                    </a:cubicBezTo>
                    <a:cubicBezTo>
                      <a:pt x="332" y="1776"/>
                      <a:pt x="410" y="1542"/>
                      <a:pt x="410" y="1385"/>
                    </a:cubicBezTo>
                    <a:cubicBezTo>
                      <a:pt x="566" y="976"/>
                      <a:pt x="742" y="644"/>
                      <a:pt x="820" y="488"/>
                    </a:cubicBezTo>
                    <a:cubicBezTo>
                      <a:pt x="898" y="234"/>
                      <a:pt x="898" y="78"/>
                      <a:pt x="898" y="78"/>
                    </a:cubicBezTo>
                    <a:lnTo>
                      <a:pt x="89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56"/>
              <p:cNvSpPr/>
              <p:nvPr/>
            </p:nvSpPr>
            <p:spPr>
              <a:xfrm>
                <a:off x="6914863" y="130972"/>
                <a:ext cx="32711" cy="35163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33" extrusionOk="0">
                    <a:moveTo>
                      <a:pt x="234" y="0"/>
                    </a:moveTo>
                    <a:cubicBezTo>
                      <a:pt x="156" y="0"/>
                      <a:pt x="0" y="79"/>
                      <a:pt x="0" y="235"/>
                    </a:cubicBezTo>
                    <a:cubicBezTo>
                      <a:pt x="78" y="410"/>
                      <a:pt x="156" y="566"/>
                      <a:pt x="234" y="722"/>
                    </a:cubicBezTo>
                    <a:cubicBezTo>
                      <a:pt x="332" y="898"/>
                      <a:pt x="488" y="1054"/>
                      <a:pt x="644" y="1132"/>
                    </a:cubicBezTo>
                    <a:lnTo>
                      <a:pt x="722" y="1132"/>
                    </a:lnTo>
                    <a:cubicBezTo>
                      <a:pt x="898" y="1132"/>
                      <a:pt x="1054" y="976"/>
                      <a:pt x="976" y="820"/>
                    </a:cubicBezTo>
                    <a:cubicBezTo>
                      <a:pt x="898" y="644"/>
                      <a:pt x="820" y="566"/>
                      <a:pt x="722" y="410"/>
                    </a:cubicBezTo>
                    <a:cubicBezTo>
                      <a:pt x="644" y="235"/>
                      <a:pt x="566" y="79"/>
                      <a:pt x="332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56"/>
              <p:cNvSpPr/>
              <p:nvPr/>
            </p:nvSpPr>
            <p:spPr>
              <a:xfrm>
                <a:off x="6942702" y="171535"/>
                <a:ext cx="1275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5" extrusionOk="0">
                    <a:moveTo>
                      <a:pt x="235" y="1"/>
                    </a:moveTo>
                    <a:cubicBezTo>
                      <a:pt x="79" y="1"/>
                      <a:pt x="1" y="235"/>
                      <a:pt x="157" y="235"/>
                    </a:cubicBezTo>
                    <a:lnTo>
                      <a:pt x="235" y="235"/>
                    </a:lnTo>
                    <a:cubicBezTo>
                      <a:pt x="410" y="235"/>
                      <a:pt x="410" y="1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56"/>
              <p:cNvSpPr/>
              <p:nvPr/>
            </p:nvSpPr>
            <p:spPr>
              <a:xfrm>
                <a:off x="6947543" y="14715"/>
                <a:ext cx="63001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927" extrusionOk="0">
                    <a:moveTo>
                      <a:pt x="332" y="0"/>
                    </a:moveTo>
                    <a:cubicBezTo>
                      <a:pt x="254" y="0"/>
                      <a:pt x="79" y="78"/>
                      <a:pt x="79" y="254"/>
                    </a:cubicBezTo>
                    <a:cubicBezTo>
                      <a:pt x="79" y="254"/>
                      <a:pt x="79" y="332"/>
                      <a:pt x="1" y="332"/>
                    </a:cubicBezTo>
                    <a:cubicBezTo>
                      <a:pt x="1" y="488"/>
                      <a:pt x="79" y="742"/>
                      <a:pt x="254" y="820"/>
                    </a:cubicBezTo>
                    <a:cubicBezTo>
                      <a:pt x="567" y="898"/>
                      <a:pt x="645" y="1386"/>
                      <a:pt x="820" y="1542"/>
                    </a:cubicBezTo>
                    <a:cubicBezTo>
                      <a:pt x="898" y="1795"/>
                      <a:pt x="976" y="1951"/>
                      <a:pt x="1054" y="2127"/>
                    </a:cubicBezTo>
                    <a:lnTo>
                      <a:pt x="1054" y="1795"/>
                    </a:lnTo>
                    <a:cubicBezTo>
                      <a:pt x="976" y="1542"/>
                      <a:pt x="898" y="1308"/>
                      <a:pt x="820" y="1151"/>
                    </a:cubicBezTo>
                    <a:cubicBezTo>
                      <a:pt x="742" y="742"/>
                      <a:pt x="567" y="410"/>
                      <a:pt x="489" y="254"/>
                    </a:cubicBezTo>
                    <a:cubicBezTo>
                      <a:pt x="410" y="78"/>
                      <a:pt x="410" y="0"/>
                      <a:pt x="332" y="0"/>
                    </a:cubicBezTo>
                    <a:close/>
                    <a:moveTo>
                      <a:pt x="489" y="0"/>
                    </a:moveTo>
                    <a:cubicBezTo>
                      <a:pt x="489" y="0"/>
                      <a:pt x="567" y="78"/>
                      <a:pt x="567" y="176"/>
                    </a:cubicBezTo>
                    <a:cubicBezTo>
                      <a:pt x="742" y="410"/>
                      <a:pt x="898" y="664"/>
                      <a:pt x="976" y="1054"/>
                    </a:cubicBezTo>
                    <a:cubicBezTo>
                      <a:pt x="1054" y="1308"/>
                      <a:pt x="1132" y="1464"/>
                      <a:pt x="1132" y="1717"/>
                    </a:cubicBezTo>
                    <a:cubicBezTo>
                      <a:pt x="1132" y="1873"/>
                      <a:pt x="1230" y="1951"/>
                      <a:pt x="1132" y="2127"/>
                    </a:cubicBezTo>
                    <a:lnTo>
                      <a:pt x="1132" y="2283"/>
                    </a:lnTo>
                    <a:cubicBezTo>
                      <a:pt x="1132" y="2439"/>
                      <a:pt x="1230" y="2615"/>
                      <a:pt x="1308" y="2771"/>
                    </a:cubicBezTo>
                    <a:cubicBezTo>
                      <a:pt x="1308" y="2849"/>
                      <a:pt x="1386" y="2927"/>
                      <a:pt x="1464" y="2927"/>
                    </a:cubicBezTo>
                    <a:cubicBezTo>
                      <a:pt x="1542" y="2927"/>
                      <a:pt x="1620" y="2927"/>
                      <a:pt x="1718" y="2849"/>
                    </a:cubicBezTo>
                    <a:cubicBezTo>
                      <a:pt x="2030" y="2361"/>
                      <a:pt x="1796" y="1717"/>
                      <a:pt x="1542" y="1229"/>
                    </a:cubicBezTo>
                    <a:cubicBezTo>
                      <a:pt x="1308" y="742"/>
                      <a:pt x="1132" y="254"/>
                      <a:pt x="645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56"/>
              <p:cNvSpPr/>
              <p:nvPr/>
            </p:nvSpPr>
            <p:spPr>
              <a:xfrm>
                <a:off x="6957847" y="14715"/>
                <a:ext cx="27869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284" extrusionOk="0">
                    <a:moveTo>
                      <a:pt x="0" y="0"/>
                    </a:moveTo>
                    <a:cubicBezTo>
                      <a:pt x="78" y="0"/>
                      <a:pt x="78" y="78"/>
                      <a:pt x="157" y="254"/>
                    </a:cubicBezTo>
                    <a:cubicBezTo>
                      <a:pt x="235" y="410"/>
                      <a:pt x="410" y="742"/>
                      <a:pt x="488" y="1151"/>
                    </a:cubicBezTo>
                    <a:cubicBezTo>
                      <a:pt x="566" y="1308"/>
                      <a:pt x="644" y="1542"/>
                      <a:pt x="722" y="1795"/>
                    </a:cubicBezTo>
                    <a:lnTo>
                      <a:pt x="722" y="2127"/>
                    </a:lnTo>
                    <a:cubicBezTo>
                      <a:pt x="722" y="2205"/>
                      <a:pt x="722" y="2205"/>
                      <a:pt x="800" y="2283"/>
                    </a:cubicBezTo>
                    <a:lnTo>
                      <a:pt x="800" y="2127"/>
                    </a:lnTo>
                    <a:cubicBezTo>
                      <a:pt x="898" y="1951"/>
                      <a:pt x="800" y="1873"/>
                      <a:pt x="800" y="1717"/>
                    </a:cubicBezTo>
                    <a:cubicBezTo>
                      <a:pt x="800" y="1464"/>
                      <a:pt x="722" y="1308"/>
                      <a:pt x="644" y="1054"/>
                    </a:cubicBezTo>
                    <a:cubicBezTo>
                      <a:pt x="566" y="664"/>
                      <a:pt x="410" y="410"/>
                      <a:pt x="235" y="176"/>
                    </a:cubicBezTo>
                    <a:cubicBezTo>
                      <a:pt x="235" y="78"/>
                      <a:pt x="157" y="0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56"/>
              <p:cNvSpPr/>
              <p:nvPr/>
            </p:nvSpPr>
            <p:spPr>
              <a:xfrm>
                <a:off x="2794688" y="115827"/>
                <a:ext cx="43046" cy="41059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323" extrusionOk="0">
                    <a:moveTo>
                      <a:pt x="723" y="1"/>
                    </a:moveTo>
                    <a:cubicBezTo>
                      <a:pt x="313" y="1"/>
                      <a:pt x="1" y="410"/>
                      <a:pt x="79" y="820"/>
                    </a:cubicBezTo>
                    <a:cubicBezTo>
                      <a:pt x="157" y="820"/>
                      <a:pt x="157" y="898"/>
                      <a:pt x="157" y="898"/>
                    </a:cubicBezTo>
                    <a:cubicBezTo>
                      <a:pt x="235" y="1181"/>
                      <a:pt x="459" y="1323"/>
                      <a:pt x="694" y="1323"/>
                    </a:cubicBezTo>
                    <a:cubicBezTo>
                      <a:pt x="928" y="1323"/>
                      <a:pt x="1172" y="1181"/>
                      <a:pt x="1289" y="898"/>
                    </a:cubicBezTo>
                    <a:lnTo>
                      <a:pt x="1289" y="820"/>
                    </a:lnTo>
                    <a:cubicBezTo>
                      <a:pt x="1386" y="410"/>
                      <a:pt x="1133" y="1"/>
                      <a:pt x="723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56"/>
              <p:cNvSpPr/>
              <p:nvPr/>
            </p:nvSpPr>
            <p:spPr>
              <a:xfrm>
                <a:off x="2824978" y="80726"/>
                <a:ext cx="37583" cy="3029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976" extrusionOk="0">
                    <a:moveTo>
                      <a:pt x="644" y="0"/>
                    </a:moveTo>
                    <a:cubicBezTo>
                      <a:pt x="1" y="0"/>
                      <a:pt x="1" y="976"/>
                      <a:pt x="644" y="976"/>
                    </a:cubicBezTo>
                    <a:cubicBezTo>
                      <a:pt x="1210" y="976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56"/>
              <p:cNvSpPr/>
              <p:nvPr/>
            </p:nvSpPr>
            <p:spPr>
              <a:xfrm>
                <a:off x="2174019" y="-108835"/>
                <a:ext cx="40004" cy="39663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78" extrusionOk="0">
                    <a:moveTo>
                      <a:pt x="644" y="1"/>
                    </a:moveTo>
                    <a:cubicBezTo>
                      <a:pt x="488" y="1"/>
                      <a:pt x="313" y="79"/>
                      <a:pt x="156" y="157"/>
                    </a:cubicBezTo>
                    <a:cubicBezTo>
                      <a:pt x="0" y="333"/>
                      <a:pt x="0" y="567"/>
                      <a:pt x="0" y="820"/>
                    </a:cubicBezTo>
                    <a:cubicBezTo>
                      <a:pt x="62" y="1067"/>
                      <a:pt x="331" y="1277"/>
                      <a:pt x="596" y="1277"/>
                    </a:cubicBezTo>
                    <a:cubicBezTo>
                      <a:pt x="665" y="1277"/>
                      <a:pt x="735" y="1263"/>
                      <a:pt x="800" y="1230"/>
                    </a:cubicBezTo>
                    <a:cubicBezTo>
                      <a:pt x="1054" y="1230"/>
                      <a:pt x="1132" y="1055"/>
                      <a:pt x="1210" y="898"/>
                    </a:cubicBezTo>
                    <a:cubicBezTo>
                      <a:pt x="1288" y="820"/>
                      <a:pt x="1288" y="645"/>
                      <a:pt x="1288" y="567"/>
                    </a:cubicBezTo>
                    <a:cubicBezTo>
                      <a:pt x="1210" y="255"/>
                      <a:pt x="976" y="1"/>
                      <a:pt x="644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56"/>
              <p:cNvSpPr/>
              <p:nvPr/>
            </p:nvSpPr>
            <p:spPr>
              <a:xfrm>
                <a:off x="2244251" y="-96111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6" y="1"/>
                    </a:moveTo>
                    <a:cubicBezTo>
                      <a:pt x="1" y="1"/>
                      <a:pt x="1" y="898"/>
                      <a:pt x="586" y="898"/>
                    </a:cubicBezTo>
                    <a:cubicBezTo>
                      <a:pt x="1152" y="898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56"/>
              <p:cNvSpPr/>
              <p:nvPr/>
            </p:nvSpPr>
            <p:spPr>
              <a:xfrm>
                <a:off x="2297538" y="-40403"/>
                <a:ext cx="43046" cy="38794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250" extrusionOk="0">
                    <a:moveTo>
                      <a:pt x="723" y="1"/>
                    </a:moveTo>
                    <a:cubicBezTo>
                      <a:pt x="332" y="1"/>
                      <a:pt x="1" y="391"/>
                      <a:pt x="79" y="723"/>
                    </a:cubicBezTo>
                    <a:cubicBezTo>
                      <a:pt x="157" y="879"/>
                      <a:pt x="157" y="1054"/>
                      <a:pt x="332" y="1132"/>
                    </a:cubicBezTo>
                    <a:cubicBezTo>
                      <a:pt x="450" y="1210"/>
                      <a:pt x="571" y="1249"/>
                      <a:pt x="693" y="1249"/>
                    </a:cubicBezTo>
                    <a:cubicBezTo>
                      <a:pt x="815" y="1249"/>
                      <a:pt x="937" y="1210"/>
                      <a:pt x="1054" y="1132"/>
                    </a:cubicBezTo>
                    <a:cubicBezTo>
                      <a:pt x="1211" y="1054"/>
                      <a:pt x="1211" y="879"/>
                      <a:pt x="1308" y="723"/>
                    </a:cubicBezTo>
                    <a:cubicBezTo>
                      <a:pt x="1386" y="391"/>
                      <a:pt x="1054" y="1"/>
                      <a:pt x="723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56"/>
              <p:cNvSpPr/>
              <p:nvPr/>
            </p:nvSpPr>
            <p:spPr>
              <a:xfrm>
                <a:off x="3397822" y="-139715"/>
                <a:ext cx="32742" cy="30911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996" extrusionOk="0">
                    <a:moveTo>
                      <a:pt x="522" y="0"/>
                    </a:moveTo>
                    <a:cubicBezTo>
                      <a:pt x="479" y="0"/>
                      <a:pt x="435" y="7"/>
                      <a:pt x="391" y="20"/>
                    </a:cubicBezTo>
                    <a:cubicBezTo>
                      <a:pt x="157" y="98"/>
                      <a:pt x="1" y="274"/>
                      <a:pt x="1" y="508"/>
                    </a:cubicBezTo>
                    <a:cubicBezTo>
                      <a:pt x="79" y="762"/>
                      <a:pt x="235" y="996"/>
                      <a:pt x="488" y="996"/>
                    </a:cubicBezTo>
                    <a:cubicBezTo>
                      <a:pt x="645" y="996"/>
                      <a:pt x="723" y="918"/>
                      <a:pt x="801" y="762"/>
                    </a:cubicBezTo>
                    <a:cubicBezTo>
                      <a:pt x="976" y="664"/>
                      <a:pt x="1054" y="430"/>
                      <a:pt x="976" y="352"/>
                    </a:cubicBezTo>
                    <a:cubicBezTo>
                      <a:pt x="896" y="143"/>
                      <a:pt x="723" y="0"/>
                      <a:pt x="522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56"/>
              <p:cNvSpPr/>
              <p:nvPr/>
            </p:nvSpPr>
            <p:spPr>
              <a:xfrm>
                <a:off x="3425071" y="-191792"/>
                <a:ext cx="48477" cy="38049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226" extrusionOk="0">
                    <a:moveTo>
                      <a:pt x="820" y="1"/>
                    </a:moveTo>
                    <a:cubicBezTo>
                      <a:pt x="410" y="1"/>
                      <a:pt x="1" y="391"/>
                      <a:pt x="176" y="723"/>
                    </a:cubicBezTo>
                    <a:lnTo>
                      <a:pt x="176" y="801"/>
                    </a:lnTo>
                    <a:cubicBezTo>
                      <a:pt x="293" y="1084"/>
                      <a:pt x="537" y="1225"/>
                      <a:pt x="781" y="1225"/>
                    </a:cubicBezTo>
                    <a:cubicBezTo>
                      <a:pt x="1025" y="1225"/>
                      <a:pt x="1269" y="1084"/>
                      <a:pt x="1386" y="801"/>
                    </a:cubicBezTo>
                    <a:lnTo>
                      <a:pt x="1386" y="723"/>
                    </a:lnTo>
                    <a:cubicBezTo>
                      <a:pt x="1562" y="391"/>
                      <a:pt x="1152" y="1"/>
                      <a:pt x="820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56"/>
              <p:cNvSpPr/>
              <p:nvPr/>
            </p:nvSpPr>
            <p:spPr>
              <a:xfrm>
                <a:off x="3897392" y="95840"/>
                <a:ext cx="30321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79" extrusionOk="0">
                    <a:moveTo>
                      <a:pt x="489" y="1"/>
                    </a:moveTo>
                    <a:cubicBezTo>
                      <a:pt x="235" y="1"/>
                      <a:pt x="1" y="157"/>
                      <a:pt x="1" y="391"/>
                    </a:cubicBezTo>
                    <a:cubicBezTo>
                      <a:pt x="1" y="723"/>
                      <a:pt x="235" y="879"/>
                      <a:pt x="489" y="879"/>
                    </a:cubicBezTo>
                    <a:cubicBezTo>
                      <a:pt x="723" y="879"/>
                      <a:pt x="976" y="723"/>
                      <a:pt x="976" y="391"/>
                    </a:cubicBezTo>
                    <a:cubicBezTo>
                      <a:pt x="976" y="157"/>
                      <a:pt x="723" y="1"/>
                      <a:pt x="489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56"/>
              <p:cNvSpPr/>
              <p:nvPr/>
            </p:nvSpPr>
            <p:spPr>
              <a:xfrm>
                <a:off x="3960393" y="93575"/>
                <a:ext cx="43015" cy="37894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1" extrusionOk="0">
                    <a:moveTo>
                      <a:pt x="564" y="1"/>
                    </a:moveTo>
                    <a:cubicBezTo>
                      <a:pt x="483" y="1"/>
                      <a:pt x="400" y="25"/>
                      <a:pt x="312" y="74"/>
                    </a:cubicBezTo>
                    <a:cubicBezTo>
                      <a:pt x="156" y="152"/>
                      <a:pt x="0" y="386"/>
                      <a:pt x="0" y="640"/>
                    </a:cubicBezTo>
                    <a:cubicBezTo>
                      <a:pt x="0" y="997"/>
                      <a:pt x="311" y="1220"/>
                      <a:pt x="649" y="1220"/>
                    </a:cubicBezTo>
                    <a:cubicBezTo>
                      <a:pt x="699" y="1220"/>
                      <a:pt x="750" y="1216"/>
                      <a:pt x="800" y="1205"/>
                    </a:cubicBezTo>
                    <a:lnTo>
                      <a:pt x="898" y="1205"/>
                    </a:lnTo>
                    <a:cubicBezTo>
                      <a:pt x="1385" y="1049"/>
                      <a:pt x="1385" y="152"/>
                      <a:pt x="898" y="74"/>
                    </a:cubicBezTo>
                    <a:lnTo>
                      <a:pt x="800" y="74"/>
                    </a:lnTo>
                    <a:cubicBezTo>
                      <a:pt x="722" y="25"/>
                      <a:pt x="644" y="1"/>
                      <a:pt x="564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56"/>
              <p:cNvSpPr/>
              <p:nvPr/>
            </p:nvSpPr>
            <p:spPr>
              <a:xfrm>
                <a:off x="4205011" y="232084"/>
                <a:ext cx="30321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977" h="723" extrusionOk="0">
                    <a:moveTo>
                      <a:pt x="489" y="1"/>
                    </a:moveTo>
                    <a:cubicBezTo>
                      <a:pt x="1" y="1"/>
                      <a:pt x="1" y="723"/>
                      <a:pt x="489" y="723"/>
                    </a:cubicBezTo>
                    <a:cubicBezTo>
                      <a:pt x="976" y="723"/>
                      <a:pt x="976" y="1"/>
                      <a:pt x="489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56"/>
              <p:cNvSpPr/>
              <p:nvPr/>
            </p:nvSpPr>
            <p:spPr>
              <a:xfrm>
                <a:off x="4278285" y="201825"/>
                <a:ext cx="30321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01" extrusionOk="0">
                    <a:moveTo>
                      <a:pt x="489" y="0"/>
                    </a:moveTo>
                    <a:cubicBezTo>
                      <a:pt x="1" y="0"/>
                      <a:pt x="1" y="800"/>
                      <a:pt x="489" y="800"/>
                    </a:cubicBezTo>
                    <a:cubicBezTo>
                      <a:pt x="976" y="80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56"/>
              <p:cNvSpPr/>
              <p:nvPr/>
            </p:nvSpPr>
            <p:spPr>
              <a:xfrm>
                <a:off x="4702192" y="216970"/>
                <a:ext cx="43015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56" extrusionOk="0">
                    <a:moveTo>
                      <a:pt x="566" y="0"/>
                    </a:moveTo>
                    <a:cubicBezTo>
                      <a:pt x="234" y="78"/>
                      <a:pt x="0" y="312"/>
                      <a:pt x="0" y="644"/>
                    </a:cubicBezTo>
                    <a:cubicBezTo>
                      <a:pt x="0" y="800"/>
                      <a:pt x="0" y="976"/>
                      <a:pt x="78" y="1054"/>
                    </a:cubicBezTo>
                    <a:cubicBezTo>
                      <a:pt x="215" y="1327"/>
                      <a:pt x="426" y="1556"/>
                      <a:pt x="752" y="1556"/>
                    </a:cubicBezTo>
                    <a:cubicBezTo>
                      <a:pt x="798" y="1556"/>
                      <a:pt x="847" y="1551"/>
                      <a:pt x="898" y="1542"/>
                    </a:cubicBezTo>
                    <a:cubicBezTo>
                      <a:pt x="1132" y="1464"/>
                      <a:pt x="1385" y="1054"/>
                      <a:pt x="1288" y="722"/>
                    </a:cubicBezTo>
                    <a:cubicBezTo>
                      <a:pt x="1288" y="644"/>
                      <a:pt x="1210" y="566"/>
                      <a:pt x="1210" y="488"/>
                    </a:cubicBezTo>
                    <a:cubicBezTo>
                      <a:pt x="1054" y="156"/>
                      <a:pt x="898" y="0"/>
                      <a:pt x="566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56"/>
              <p:cNvSpPr/>
              <p:nvPr/>
            </p:nvSpPr>
            <p:spPr>
              <a:xfrm>
                <a:off x="4765162" y="196363"/>
                <a:ext cx="32711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899" extrusionOk="0">
                    <a:moveTo>
                      <a:pt x="566" y="1"/>
                    </a:moveTo>
                    <a:cubicBezTo>
                      <a:pt x="0" y="1"/>
                      <a:pt x="0" y="898"/>
                      <a:pt x="566" y="898"/>
                    </a:cubicBezTo>
                    <a:cubicBezTo>
                      <a:pt x="1054" y="898"/>
                      <a:pt x="1054" y="1"/>
                      <a:pt x="566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56"/>
              <p:cNvSpPr/>
              <p:nvPr/>
            </p:nvSpPr>
            <p:spPr>
              <a:xfrm>
                <a:off x="4851129" y="198784"/>
                <a:ext cx="22438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38" extrusionOk="0">
                    <a:moveTo>
                      <a:pt x="391" y="1"/>
                    </a:moveTo>
                    <a:cubicBezTo>
                      <a:pt x="157" y="1"/>
                      <a:pt x="1" y="254"/>
                      <a:pt x="79" y="411"/>
                    </a:cubicBezTo>
                    <a:lnTo>
                      <a:pt x="79" y="489"/>
                    </a:lnTo>
                    <a:cubicBezTo>
                      <a:pt x="118" y="654"/>
                      <a:pt x="240" y="737"/>
                      <a:pt x="362" y="737"/>
                    </a:cubicBezTo>
                    <a:cubicBezTo>
                      <a:pt x="484" y="737"/>
                      <a:pt x="606" y="654"/>
                      <a:pt x="645" y="489"/>
                    </a:cubicBezTo>
                    <a:lnTo>
                      <a:pt x="645" y="411"/>
                    </a:lnTo>
                    <a:cubicBezTo>
                      <a:pt x="723" y="254"/>
                      <a:pt x="567" y="1"/>
                      <a:pt x="391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56"/>
              <p:cNvSpPr/>
              <p:nvPr/>
            </p:nvSpPr>
            <p:spPr>
              <a:xfrm>
                <a:off x="5562668" y="-208147"/>
                <a:ext cx="45435" cy="39414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270" extrusionOk="0">
                    <a:moveTo>
                      <a:pt x="777" y="1"/>
                    </a:moveTo>
                    <a:cubicBezTo>
                      <a:pt x="732" y="1"/>
                      <a:pt x="687" y="13"/>
                      <a:pt x="644" y="40"/>
                    </a:cubicBezTo>
                    <a:cubicBezTo>
                      <a:pt x="234" y="40"/>
                      <a:pt x="0" y="430"/>
                      <a:pt x="78" y="762"/>
                    </a:cubicBezTo>
                    <a:cubicBezTo>
                      <a:pt x="156" y="1016"/>
                      <a:pt x="391" y="1250"/>
                      <a:pt x="566" y="1250"/>
                    </a:cubicBezTo>
                    <a:cubicBezTo>
                      <a:pt x="619" y="1263"/>
                      <a:pt x="675" y="1270"/>
                      <a:pt x="732" y="1270"/>
                    </a:cubicBezTo>
                    <a:cubicBezTo>
                      <a:pt x="1008" y="1270"/>
                      <a:pt x="1301" y="1115"/>
                      <a:pt x="1366" y="840"/>
                    </a:cubicBezTo>
                    <a:cubicBezTo>
                      <a:pt x="1464" y="606"/>
                      <a:pt x="1288" y="352"/>
                      <a:pt x="1132" y="196"/>
                    </a:cubicBezTo>
                    <a:cubicBezTo>
                      <a:pt x="1019" y="83"/>
                      <a:pt x="896" y="1"/>
                      <a:pt x="777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56"/>
              <p:cNvSpPr/>
              <p:nvPr/>
            </p:nvSpPr>
            <p:spPr>
              <a:xfrm>
                <a:off x="5585076" y="-146357"/>
                <a:ext cx="3513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79" extrusionOk="0">
                    <a:moveTo>
                      <a:pt x="566" y="0"/>
                    </a:moveTo>
                    <a:cubicBezTo>
                      <a:pt x="0" y="0"/>
                      <a:pt x="0" y="878"/>
                      <a:pt x="566" y="878"/>
                    </a:cubicBezTo>
                    <a:cubicBezTo>
                      <a:pt x="1132" y="878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56"/>
              <p:cNvSpPr/>
              <p:nvPr/>
            </p:nvSpPr>
            <p:spPr>
              <a:xfrm>
                <a:off x="5625638" y="-159081"/>
                <a:ext cx="47856" cy="38483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1240" extrusionOk="0">
                    <a:moveTo>
                      <a:pt x="700" y="0"/>
                    </a:moveTo>
                    <a:cubicBezTo>
                      <a:pt x="527" y="0"/>
                      <a:pt x="361" y="39"/>
                      <a:pt x="235" y="157"/>
                    </a:cubicBezTo>
                    <a:cubicBezTo>
                      <a:pt x="79" y="410"/>
                      <a:pt x="1" y="722"/>
                      <a:pt x="157" y="976"/>
                    </a:cubicBezTo>
                    <a:cubicBezTo>
                      <a:pt x="274" y="1152"/>
                      <a:pt x="446" y="1239"/>
                      <a:pt x="664" y="1239"/>
                    </a:cubicBezTo>
                    <a:cubicBezTo>
                      <a:pt x="737" y="1239"/>
                      <a:pt x="815" y="1230"/>
                      <a:pt x="898" y="1210"/>
                    </a:cubicBezTo>
                    <a:cubicBezTo>
                      <a:pt x="1132" y="1210"/>
                      <a:pt x="1386" y="1054"/>
                      <a:pt x="1464" y="800"/>
                    </a:cubicBezTo>
                    <a:cubicBezTo>
                      <a:pt x="1542" y="566"/>
                      <a:pt x="1464" y="157"/>
                      <a:pt x="1210" y="78"/>
                    </a:cubicBezTo>
                    <a:cubicBezTo>
                      <a:pt x="1054" y="39"/>
                      <a:pt x="874" y="0"/>
                      <a:pt x="700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56"/>
              <p:cNvSpPr/>
              <p:nvPr/>
            </p:nvSpPr>
            <p:spPr>
              <a:xfrm>
                <a:off x="5761882" y="-28734"/>
                <a:ext cx="24859" cy="30601"/>
              </a:xfrm>
              <a:custGeom>
                <a:avLst/>
                <a:gdLst/>
                <a:ahLst/>
                <a:cxnLst/>
                <a:rect l="l" t="t" r="r" b="b"/>
                <a:pathLst>
                  <a:path w="801" h="986" extrusionOk="0">
                    <a:moveTo>
                      <a:pt x="371" y="0"/>
                    </a:moveTo>
                    <a:cubicBezTo>
                      <a:pt x="181" y="0"/>
                      <a:pt x="1" y="142"/>
                      <a:pt x="1" y="425"/>
                    </a:cubicBezTo>
                    <a:lnTo>
                      <a:pt x="1" y="678"/>
                    </a:lnTo>
                    <a:cubicBezTo>
                      <a:pt x="79" y="883"/>
                      <a:pt x="240" y="986"/>
                      <a:pt x="401" y="986"/>
                    </a:cubicBezTo>
                    <a:cubicBezTo>
                      <a:pt x="562" y="986"/>
                      <a:pt x="723" y="883"/>
                      <a:pt x="801" y="678"/>
                    </a:cubicBezTo>
                    <a:lnTo>
                      <a:pt x="801" y="425"/>
                    </a:lnTo>
                    <a:cubicBezTo>
                      <a:pt x="762" y="142"/>
                      <a:pt x="562" y="0"/>
                      <a:pt x="371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56"/>
              <p:cNvSpPr/>
              <p:nvPr/>
            </p:nvSpPr>
            <p:spPr>
              <a:xfrm>
                <a:off x="5963547" y="72843"/>
                <a:ext cx="27869" cy="23028"/>
              </a:xfrm>
              <a:custGeom>
                <a:avLst/>
                <a:gdLst/>
                <a:ahLst/>
                <a:cxnLst/>
                <a:rect l="l" t="t" r="r" b="b"/>
                <a:pathLst>
                  <a:path w="898" h="742" extrusionOk="0">
                    <a:moveTo>
                      <a:pt x="410" y="0"/>
                    </a:moveTo>
                    <a:cubicBezTo>
                      <a:pt x="0" y="0"/>
                      <a:pt x="0" y="742"/>
                      <a:pt x="410" y="742"/>
                    </a:cubicBezTo>
                    <a:cubicBezTo>
                      <a:pt x="898" y="742"/>
                      <a:pt x="898" y="0"/>
                      <a:pt x="410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56"/>
              <p:cNvSpPr/>
              <p:nvPr/>
            </p:nvSpPr>
            <p:spPr>
              <a:xfrm>
                <a:off x="6004110" y="44974"/>
                <a:ext cx="3271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821" extrusionOk="0">
                    <a:moveTo>
                      <a:pt x="488" y="1"/>
                    </a:moveTo>
                    <a:cubicBezTo>
                      <a:pt x="0" y="1"/>
                      <a:pt x="0" y="820"/>
                      <a:pt x="488" y="820"/>
                    </a:cubicBezTo>
                    <a:cubicBezTo>
                      <a:pt x="1054" y="820"/>
                      <a:pt x="1054" y="1"/>
                      <a:pt x="48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56"/>
              <p:cNvSpPr/>
              <p:nvPr/>
            </p:nvSpPr>
            <p:spPr>
              <a:xfrm>
                <a:off x="6238455" y="126131"/>
                <a:ext cx="40594" cy="40004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289" extrusionOk="0">
                    <a:moveTo>
                      <a:pt x="664" y="0"/>
                    </a:moveTo>
                    <a:cubicBezTo>
                      <a:pt x="332" y="0"/>
                      <a:pt x="0" y="313"/>
                      <a:pt x="0" y="644"/>
                    </a:cubicBezTo>
                    <a:cubicBezTo>
                      <a:pt x="0" y="976"/>
                      <a:pt x="254" y="1288"/>
                      <a:pt x="664" y="1288"/>
                    </a:cubicBezTo>
                    <a:cubicBezTo>
                      <a:pt x="976" y="1288"/>
                      <a:pt x="1308" y="976"/>
                      <a:pt x="1308" y="644"/>
                    </a:cubicBezTo>
                    <a:cubicBezTo>
                      <a:pt x="1230" y="313"/>
                      <a:pt x="976" y="0"/>
                      <a:pt x="664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56"/>
              <p:cNvSpPr/>
              <p:nvPr/>
            </p:nvSpPr>
            <p:spPr>
              <a:xfrm>
                <a:off x="6286280" y="155738"/>
                <a:ext cx="38204" cy="33363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075" extrusionOk="0">
                    <a:moveTo>
                      <a:pt x="608" y="1"/>
                    </a:moveTo>
                    <a:cubicBezTo>
                      <a:pt x="567" y="1"/>
                      <a:pt x="527" y="7"/>
                      <a:pt x="489" y="22"/>
                    </a:cubicBezTo>
                    <a:cubicBezTo>
                      <a:pt x="176" y="100"/>
                      <a:pt x="1" y="510"/>
                      <a:pt x="176" y="744"/>
                    </a:cubicBezTo>
                    <a:cubicBezTo>
                      <a:pt x="229" y="967"/>
                      <a:pt x="395" y="1075"/>
                      <a:pt x="594" y="1075"/>
                    </a:cubicBezTo>
                    <a:cubicBezTo>
                      <a:pt x="691" y="1075"/>
                      <a:pt x="796" y="1049"/>
                      <a:pt x="898" y="998"/>
                    </a:cubicBezTo>
                    <a:cubicBezTo>
                      <a:pt x="1074" y="900"/>
                      <a:pt x="1230" y="666"/>
                      <a:pt x="1152" y="412"/>
                    </a:cubicBezTo>
                    <a:cubicBezTo>
                      <a:pt x="1086" y="213"/>
                      <a:pt x="837" y="1"/>
                      <a:pt x="60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56"/>
              <p:cNvSpPr/>
              <p:nvPr/>
            </p:nvSpPr>
            <p:spPr>
              <a:xfrm>
                <a:off x="6331716" y="117286"/>
                <a:ext cx="27869" cy="27094"/>
              </a:xfrm>
              <a:custGeom>
                <a:avLst/>
                <a:gdLst/>
                <a:ahLst/>
                <a:cxnLst/>
                <a:rect l="l" t="t" r="r" b="b"/>
                <a:pathLst>
                  <a:path w="898" h="873" extrusionOk="0">
                    <a:moveTo>
                      <a:pt x="452" y="0"/>
                    </a:moveTo>
                    <a:cubicBezTo>
                      <a:pt x="350" y="0"/>
                      <a:pt x="250" y="35"/>
                      <a:pt x="176" y="110"/>
                    </a:cubicBezTo>
                    <a:cubicBezTo>
                      <a:pt x="98" y="285"/>
                      <a:pt x="0" y="441"/>
                      <a:pt x="98" y="598"/>
                    </a:cubicBezTo>
                    <a:cubicBezTo>
                      <a:pt x="98" y="773"/>
                      <a:pt x="254" y="851"/>
                      <a:pt x="488" y="851"/>
                    </a:cubicBezTo>
                    <a:cubicBezTo>
                      <a:pt x="521" y="866"/>
                      <a:pt x="554" y="872"/>
                      <a:pt x="585" y="872"/>
                    </a:cubicBezTo>
                    <a:cubicBezTo>
                      <a:pt x="720" y="872"/>
                      <a:pt x="834" y="755"/>
                      <a:pt x="898" y="676"/>
                    </a:cubicBezTo>
                    <a:lnTo>
                      <a:pt x="898" y="441"/>
                    </a:lnTo>
                    <a:cubicBezTo>
                      <a:pt x="898" y="162"/>
                      <a:pt x="671" y="0"/>
                      <a:pt x="452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56"/>
              <p:cNvSpPr/>
              <p:nvPr/>
            </p:nvSpPr>
            <p:spPr>
              <a:xfrm>
                <a:off x="6452814" y="166104"/>
                <a:ext cx="20607" cy="1514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488" extrusionOk="0">
                    <a:moveTo>
                      <a:pt x="332" y="0"/>
                    </a:moveTo>
                    <a:cubicBezTo>
                      <a:pt x="1" y="0"/>
                      <a:pt x="1" y="488"/>
                      <a:pt x="332" y="488"/>
                    </a:cubicBezTo>
                    <a:cubicBezTo>
                      <a:pt x="664" y="488"/>
                      <a:pt x="664" y="0"/>
                      <a:pt x="332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56"/>
              <p:cNvSpPr/>
              <p:nvPr/>
            </p:nvSpPr>
            <p:spPr>
              <a:xfrm>
                <a:off x="6614506" y="103258"/>
                <a:ext cx="23028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42" h="738" extrusionOk="0">
                    <a:moveTo>
                      <a:pt x="322" y="1"/>
                    </a:moveTo>
                    <a:cubicBezTo>
                      <a:pt x="181" y="1"/>
                      <a:pt x="39" y="84"/>
                      <a:pt x="0" y="250"/>
                    </a:cubicBezTo>
                    <a:lnTo>
                      <a:pt x="0" y="328"/>
                    </a:lnTo>
                    <a:cubicBezTo>
                      <a:pt x="0" y="562"/>
                      <a:pt x="78" y="737"/>
                      <a:pt x="332" y="737"/>
                    </a:cubicBezTo>
                    <a:cubicBezTo>
                      <a:pt x="566" y="737"/>
                      <a:pt x="742" y="562"/>
                      <a:pt x="644" y="328"/>
                    </a:cubicBezTo>
                    <a:lnTo>
                      <a:pt x="644" y="250"/>
                    </a:lnTo>
                    <a:cubicBezTo>
                      <a:pt x="605" y="84"/>
                      <a:pt x="464" y="1"/>
                      <a:pt x="322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56"/>
              <p:cNvSpPr/>
              <p:nvPr/>
            </p:nvSpPr>
            <p:spPr>
              <a:xfrm>
                <a:off x="6682939" y="72812"/>
                <a:ext cx="42394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222" extrusionOk="0">
                    <a:moveTo>
                      <a:pt x="673" y="0"/>
                    </a:moveTo>
                    <a:cubicBezTo>
                      <a:pt x="333" y="0"/>
                      <a:pt x="0" y="271"/>
                      <a:pt x="0" y="645"/>
                    </a:cubicBezTo>
                    <a:cubicBezTo>
                      <a:pt x="0" y="956"/>
                      <a:pt x="325" y="1222"/>
                      <a:pt x="661" y="1222"/>
                    </a:cubicBezTo>
                    <a:cubicBezTo>
                      <a:pt x="768" y="1222"/>
                      <a:pt x="876" y="1194"/>
                      <a:pt x="976" y="1133"/>
                    </a:cubicBezTo>
                    <a:cubicBezTo>
                      <a:pt x="1366" y="899"/>
                      <a:pt x="1366" y="333"/>
                      <a:pt x="976" y="79"/>
                    </a:cubicBezTo>
                    <a:cubicBezTo>
                      <a:pt x="880" y="25"/>
                      <a:pt x="777" y="0"/>
                      <a:pt x="673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56"/>
              <p:cNvSpPr/>
              <p:nvPr/>
            </p:nvSpPr>
            <p:spPr>
              <a:xfrm>
                <a:off x="6798575" y="72843"/>
                <a:ext cx="30321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489" y="0"/>
                    </a:moveTo>
                    <a:cubicBezTo>
                      <a:pt x="1" y="0"/>
                      <a:pt x="1" y="820"/>
                      <a:pt x="489" y="820"/>
                    </a:cubicBezTo>
                    <a:cubicBezTo>
                      <a:pt x="976" y="82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56"/>
              <p:cNvSpPr/>
              <p:nvPr/>
            </p:nvSpPr>
            <p:spPr>
              <a:xfrm>
                <a:off x="6846431" y="-17996"/>
                <a:ext cx="33332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55" extrusionOk="0">
                    <a:moveTo>
                      <a:pt x="586" y="1"/>
                    </a:moveTo>
                    <a:cubicBezTo>
                      <a:pt x="332" y="1"/>
                      <a:pt x="0" y="254"/>
                      <a:pt x="0" y="488"/>
                    </a:cubicBezTo>
                    <a:cubicBezTo>
                      <a:pt x="98" y="820"/>
                      <a:pt x="254" y="1054"/>
                      <a:pt x="586" y="1054"/>
                    </a:cubicBezTo>
                    <a:cubicBezTo>
                      <a:pt x="820" y="1054"/>
                      <a:pt x="1073" y="820"/>
                      <a:pt x="1073" y="488"/>
                    </a:cubicBezTo>
                    <a:cubicBezTo>
                      <a:pt x="1073" y="254"/>
                      <a:pt x="820" y="1"/>
                      <a:pt x="586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56"/>
              <p:cNvSpPr/>
              <p:nvPr/>
            </p:nvSpPr>
            <p:spPr>
              <a:xfrm>
                <a:off x="1033172" y="241798"/>
                <a:ext cx="55739" cy="50897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40" extrusionOk="0">
                    <a:moveTo>
                      <a:pt x="742" y="0"/>
                    </a:moveTo>
                    <a:lnTo>
                      <a:pt x="586" y="410"/>
                    </a:lnTo>
                    <a:lnTo>
                      <a:pt x="0" y="664"/>
                    </a:lnTo>
                    <a:lnTo>
                      <a:pt x="332" y="976"/>
                    </a:lnTo>
                    <a:lnTo>
                      <a:pt x="332" y="1639"/>
                    </a:lnTo>
                    <a:lnTo>
                      <a:pt x="976" y="1229"/>
                    </a:lnTo>
                    <a:lnTo>
                      <a:pt x="1639" y="1542"/>
                    </a:lnTo>
                    <a:lnTo>
                      <a:pt x="1386" y="820"/>
                    </a:lnTo>
                    <a:lnTo>
                      <a:pt x="1795" y="332"/>
                    </a:lnTo>
                    <a:lnTo>
                      <a:pt x="1795" y="332"/>
                    </a:lnTo>
                    <a:lnTo>
                      <a:pt x="1073" y="41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56"/>
              <p:cNvSpPr/>
              <p:nvPr/>
            </p:nvSpPr>
            <p:spPr>
              <a:xfrm>
                <a:off x="256242" y="-156660"/>
                <a:ext cx="106016" cy="110857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572" extrusionOk="0">
                    <a:moveTo>
                      <a:pt x="2205" y="0"/>
                    </a:moveTo>
                    <a:lnTo>
                      <a:pt x="1308" y="722"/>
                    </a:lnTo>
                    <a:lnTo>
                      <a:pt x="1" y="722"/>
                    </a:lnTo>
                    <a:lnTo>
                      <a:pt x="566" y="1620"/>
                    </a:lnTo>
                    <a:lnTo>
                      <a:pt x="1" y="3005"/>
                    </a:lnTo>
                    <a:lnTo>
                      <a:pt x="1308" y="2596"/>
                    </a:lnTo>
                    <a:lnTo>
                      <a:pt x="1874" y="3571"/>
                    </a:lnTo>
                    <a:lnTo>
                      <a:pt x="2283" y="2186"/>
                    </a:lnTo>
                    <a:lnTo>
                      <a:pt x="3415" y="1796"/>
                    </a:lnTo>
                    <a:lnTo>
                      <a:pt x="2108" y="976"/>
                    </a:lnTo>
                    <a:lnTo>
                      <a:pt x="2205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56"/>
              <p:cNvSpPr/>
              <p:nvPr/>
            </p:nvSpPr>
            <p:spPr>
              <a:xfrm>
                <a:off x="1578147" y="52857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206" y="0"/>
                    </a:moveTo>
                    <a:lnTo>
                      <a:pt x="1308" y="800"/>
                    </a:lnTo>
                    <a:lnTo>
                      <a:pt x="1" y="800"/>
                    </a:lnTo>
                    <a:lnTo>
                      <a:pt x="586" y="1620"/>
                    </a:lnTo>
                    <a:lnTo>
                      <a:pt x="1" y="3083"/>
                    </a:lnTo>
                    <a:lnTo>
                      <a:pt x="1230" y="2596"/>
                    </a:lnTo>
                    <a:lnTo>
                      <a:pt x="1874" y="3649"/>
                    </a:lnTo>
                    <a:lnTo>
                      <a:pt x="2284" y="2186"/>
                    </a:lnTo>
                    <a:lnTo>
                      <a:pt x="3415" y="1874"/>
                    </a:lnTo>
                    <a:lnTo>
                      <a:pt x="2050" y="1054"/>
                    </a:lnTo>
                    <a:lnTo>
                      <a:pt x="2206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56"/>
              <p:cNvSpPr/>
              <p:nvPr/>
            </p:nvSpPr>
            <p:spPr>
              <a:xfrm>
                <a:off x="889635" y="211508"/>
                <a:ext cx="88450" cy="8360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94" extrusionOk="0">
                    <a:moveTo>
                      <a:pt x="1308" y="1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98" y="1640"/>
                    </a:lnTo>
                    <a:lnTo>
                      <a:pt x="489" y="2693"/>
                    </a:lnTo>
                    <a:lnTo>
                      <a:pt x="1464" y="2030"/>
                    </a:lnTo>
                    <a:lnTo>
                      <a:pt x="2596" y="2518"/>
                    </a:lnTo>
                    <a:lnTo>
                      <a:pt x="2596" y="2518"/>
                    </a:lnTo>
                    <a:lnTo>
                      <a:pt x="2186" y="1640"/>
                    </a:lnTo>
                    <a:lnTo>
                      <a:pt x="2850" y="664"/>
                    </a:lnTo>
                    <a:lnTo>
                      <a:pt x="2850" y="664"/>
                    </a:lnTo>
                    <a:lnTo>
                      <a:pt x="1874" y="742"/>
                    </a:lnTo>
                    <a:lnTo>
                      <a:pt x="130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56"/>
              <p:cNvSpPr/>
              <p:nvPr/>
            </p:nvSpPr>
            <p:spPr>
              <a:xfrm>
                <a:off x="1790085" y="-126370"/>
                <a:ext cx="88450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74" extrusionOk="0">
                    <a:moveTo>
                      <a:pt x="1308" y="0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20" y="1620"/>
                    </a:lnTo>
                    <a:lnTo>
                      <a:pt x="489" y="2673"/>
                    </a:lnTo>
                    <a:lnTo>
                      <a:pt x="1464" y="2107"/>
                    </a:lnTo>
                    <a:lnTo>
                      <a:pt x="2615" y="2595"/>
                    </a:lnTo>
                    <a:lnTo>
                      <a:pt x="2615" y="2595"/>
                    </a:lnTo>
                    <a:lnTo>
                      <a:pt x="2206" y="1620"/>
                    </a:lnTo>
                    <a:lnTo>
                      <a:pt x="2850" y="644"/>
                    </a:lnTo>
                    <a:lnTo>
                      <a:pt x="1874" y="820"/>
                    </a:lnTo>
                    <a:lnTo>
                      <a:pt x="13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56"/>
              <p:cNvSpPr/>
              <p:nvPr/>
            </p:nvSpPr>
            <p:spPr>
              <a:xfrm>
                <a:off x="281691" y="7453"/>
                <a:ext cx="12113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2" extrusionOk="0">
                    <a:moveTo>
                      <a:pt x="2029" y="0"/>
                    </a:moveTo>
                    <a:cubicBezTo>
                      <a:pt x="1288" y="410"/>
                      <a:pt x="78" y="1776"/>
                      <a:pt x="78" y="3005"/>
                    </a:cubicBezTo>
                    <a:cubicBezTo>
                      <a:pt x="0" y="4624"/>
                      <a:pt x="1054" y="6263"/>
                      <a:pt x="1385" y="6341"/>
                    </a:cubicBezTo>
                    <a:cubicBezTo>
                      <a:pt x="1698" y="6341"/>
                      <a:pt x="3493" y="4878"/>
                      <a:pt x="3727" y="3415"/>
                    </a:cubicBezTo>
                    <a:cubicBezTo>
                      <a:pt x="3902" y="2361"/>
                      <a:pt x="3649" y="976"/>
                      <a:pt x="2927" y="312"/>
                    </a:cubicBezTo>
                    <a:cubicBezTo>
                      <a:pt x="2927" y="312"/>
                      <a:pt x="2751" y="234"/>
                      <a:pt x="2361" y="78"/>
                    </a:cubicBezTo>
                    <a:lnTo>
                      <a:pt x="202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56"/>
              <p:cNvSpPr/>
              <p:nvPr/>
            </p:nvSpPr>
            <p:spPr>
              <a:xfrm>
                <a:off x="309529" y="12294"/>
                <a:ext cx="6784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849" extrusionOk="0">
                    <a:moveTo>
                      <a:pt x="1210" y="1951"/>
                    </a:moveTo>
                    <a:lnTo>
                      <a:pt x="1210" y="2107"/>
                    </a:lnTo>
                    <a:cubicBezTo>
                      <a:pt x="1210" y="2205"/>
                      <a:pt x="1132" y="2205"/>
                      <a:pt x="1132" y="2283"/>
                    </a:cubicBezTo>
                    <a:cubicBezTo>
                      <a:pt x="1121" y="2294"/>
                      <a:pt x="1110" y="2307"/>
                      <a:pt x="1099" y="2321"/>
                    </a:cubicBezTo>
                    <a:lnTo>
                      <a:pt x="1099" y="2321"/>
                    </a:lnTo>
                    <a:cubicBezTo>
                      <a:pt x="1054" y="2253"/>
                      <a:pt x="1054" y="2175"/>
                      <a:pt x="1054" y="2029"/>
                    </a:cubicBezTo>
                    <a:cubicBezTo>
                      <a:pt x="1054" y="2029"/>
                      <a:pt x="1054" y="1951"/>
                      <a:pt x="1132" y="1951"/>
                    </a:cubicBezTo>
                    <a:close/>
                    <a:moveTo>
                      <a:pt x="1288" y="0"/>
                    </a:moveTo>
                    <a:cubicBezTo>
                      <a:pt x="1288" y="0"/>
                      <a:pt x="1210" y="156"/>
                      <a:pt x="1054" y="332"/>
                    </a:cubicBezTo>
                    <a:cubicBezTo>
                      <a:pt x="879" y="488"/>
                      <a:pt x="723" y="820"/>
                      <a:pt x="488" y="1132"/>
                    </a:cubicBezTo>
                    <a:cubicBezTo>
                      <a:pt x="391" y="1307"/>
                      <a:pt x="235" y="1542"/>
                      <a:pt x="157" y="1717"/>
                    </a:cubicBezTo>
                    <a:cubicBezTo>
                      <a:pt x="157" y="1873"/>
                      <a:pt x="79" y="1951"/>
                      <a:pt x="79" y="2107"/>
                    </a:cubicBezTo>
                    <a:cubicBezTo>
                      <a:pt x="1" y="2205"/>
                      <a:pt x="1" y="2205"/>
                      <a:pt x="1" y="2283"/>
                    </a:cubicBezTo>
                    <a:cubicBezTo>
                      <a:pt x="1" y="2361"/>
                      <a:pt x="1" y="2361"/>
                      <a:pt x="79" y="2439"/>
                    </a:cubicBezTo>
                    <a:lnTo>
                      <a:pt x="79" y="2517"/>
                    </a:lnTo>
                    <a:cubicBezTo>
                      <a:pt x="235" y="2595"/>
                      <a:pt x="313" y="2771"/>
                      <a:pt x="488" y="2771"/>
                    </a:cubicBezTo>
                    <a:cubicBezTo>
                      <a:pt x="644" y="2771"/>
                      <a:pt x="801" y="2771"/>
                      <a:pt x="976" y="2693"/>
                    </a:cubicBezTo>
                    <a:cubicBezTo>
                      <a:pt x="1022" y="2636"/>
                      <a:pt x="1068" y="2585"/>
                      <a:pt x="1114" y="2521"/>
                    </a:cubicBezTo>
                    <a:lnTo>
                      <a:pt x="1114" y="2521"/>
                    </a:lnTo>
                    <a:cubicBezTo>
                      <a:pt x="1284" y="2726"/>
                      <a:pt x="1569" y="2849"/>
                      <a:pt x="1776" y="2849"/>
                    </a:cubicBezTo>
                    <a:cubicBezTo>
                      <a:pt x="1854" y="2849"/>
                      <a:pt x="1854" y="2771"/>
                      <a:pt x="1952" y="2771"/>
                    </a:cubicBezTo>
                    <a:lnTo>
                      <a:pt x="2030" y="2771"/>
                    </a:lnTo>
                    <a:cubicBezTo>
                      <a:pt x="2108" y="2693"/>
                      <a:pt x="2108" y="2595"/>
                      <a:pt x="2108" y="2517"/>
                    </a:cubicBezTo>
                    <a:cubicBezTo>
                      <a:pt x="2186" y="2439"/>
                      <a:pt x="2186" y="2283"/>
                      <a:pt x="2186" y="2205"/>
                    </a:cubicBezTo>
                    <a:lnTo>
                      <a:pt x="2186" y="1464"/>
                    </a:lnTo>
                    <a:cubicBezTo>
                      <a:pt x="2108" y="1054"/>
                      <a:pt x="2030" y="742"/>
                      <a:pt x="1952" y="488"/>
                    </a:cubicBezTo>
                    <a:cubicBezTo>
                      <a:pt x="1854" y="332"/>
                      <a:pt x="1854" y="156"/>
                      <a:pt x="1854" y="156"/>
                    </a:cubicBezTo>
                    <a:lnTo>
                      <a:pt x="1776" y="156"/>
                    </a:lnTo>
                    <a:cubicBezTo>
                      <a:pt x="1776" y="156"/>
                      <a:pt x="1776" y="332"/>
                      <a:pt x="1854" y="566"/>
                    </a:cubicBezTo>
                    <a:cubicBezTo>
                      <a:pt x="1854" y="820"/>
                      <a:pt x="1952" y="1132"/>
                      <a:pt x="2030" y="1542"/>
                    </a:cubicBezTo>
                    <a:cubicBezTo>
                      <a:pt x="2030" y="1717"/>
                      <a:pt x="2108" y="1951"/>
                      <a:pt x="2108" y="2205"/>
                    </a:cubicBezTo>
                    <a:cubicBezTo>
                      <a:pt x="2108" y="2283"/>
                      <a:pt x="2030" y="2439"/>
                      <a:pt x="2030" y="2517"/>
                    </a:cubicBezTo>
                    <a:cubicBezTo>
                      <a:pt x="2030" y="2595"/>
                      <a:pt x="1952" y="2595"/>
                      <a:pt x="1952" y="2693"/>
                    </a:cubicBezTo>
                    <a:lnTo>
                      <a:pt x="1776" y="2693"/>
                    </a:lnTo>
                    <a:cubicBezTo>
                      <a:pt x="1564" y="2693"/>
                      <a:pt x="1335" y="2612"/>
                      <a:pt x="1178" y="2422"/>
                    </a:cubicBezTo>
                    <a:lnTo>
                      <a:pt x="1178" y="2422"/>
                    </a:lnTo>
                    <a:cubicBezTo>
                      <a:pt x="1189" y="2403"/>
                      <a:pt x="1199" y="2383"/>
                      <a:pt x="1210" y="2361"/>
                    </a:cubicBezTo>
                    <a:lnTo>
                      <a:pt x="1366" y="2205"/>
                    </a:lnTo>
                    <a:lnTo>
                      <a:pt x="1366" y="1873"/>
                    </a:lnTo>
                    <a:cubicBezTo>
                      <a:pt x="1288" y="1873"/>
                      <a:pt x="1288" y="1795"/>
                      <a:pt x="1210" y="1795"/>
                    </a:cubicBezTo>
                    <a:lnTo>
                      <a:pt x="1054" y="1795"/>
                    </a:lnTo>
                    <a:cubicBezTo>
                      <a:pt x="976" y="1873"/>
                      <a:pt x="879" y="1951"/>
                      <a:pt x="879" y="2029"/>
                    </a:cubicBezTo>
                    <a:cubicBezTo>
                      <a:pt x="879" y="2184"/>
                      <a:pt x="954" y="2323"/>
                      <a:pt x="1025" y="2407"/>
                    </a:cubicBezTo>
                    <a:lnTo>
                      <a:pt x="1025" y="2407"/>
                    </a:lnTo>
                    <a:cubicBezTo>
                      <a:pt x="970" y="2466"/>
                      <a:pt x="901" y="2517"/>
                      <a:pt x="801" y="2517"/>
                    </a:cubicBezTo>
                    <a:cubicBezTo>
                      <a:pt x="742" y="2583"/>
                      <a:pt x="669" y="2611"/>
                      <a:pt x="593" y="2611"/>
                    </a:cubicBezTo>
                    <a:cubicBezTo>
                      <a:pt x="467" y="2611"/>
                      <a:pt x="332" y="2536"/>
                      <a:pt x="235" y="2439"/>
                    </a:cubicBezTo>
                    <a:lnTo>
                      <a:pt x="235" y="2361"/>
                    </a:lnTo>
                    <a:lnTo>
                      <a:pt x="157" y="2283"/>
                    </a:lnTo>
                    <a:cubicBezTo>
                      <a:pt x="157" y="2283"/>
                      <a:pt x="235" y="2205"/>
                      <a:pt x="235" y="2107"/>
                    </a:cubicBezTo>
                    <a:cubicBezTo>
                      <a:pt x="235" y="2029"/>
                      <a:pt x="313" y="1951"/>
                      <a:pt x="313" y="1795"/>
                    </a:cubicBezTo>
                    <a:cubicBezTo>
                      <a:pt x="488" y="1620"/>
                      <a:pt x="566" y="1464"/>
                      <a:pt x="644" y="1229"/>
                    </a:cubicBezTo>
                    <a:cubicBezTo>
                      <a:pt x="879" y="898"/>
                      <a:pt x="1054" y="644"/>
                      <a:pt x="1210" y="410"/>
                    </a:cubicBezTo>
                    <a:lnTo>
                      <a:pt x="1366" y="78"/>
                    </a:lnTo>
                    <a:lnTo>
                      <a:pt x="13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56"/>
              <p:cNvSpPr/>
              <p:nvPr/>
            </p:nvSpPr>
            <p:spPr>
              <a:xfrm>
                <a:off x="296805" y="128551"/>
                <a:ext cx="27900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211" extrusionOk="0">
                    <a:moveTo>
                      <a:pt x="235" y="0"/>
                    </a:moveTo>
                    <a:cubicBezTo>
                      <a:pt x="157" y="0"/>
                      <a:pt x="1" y="78"/>
                      <a:pt x="1" y="235"/>
                    </a:cubicBezTo>
                    <a:cubicBezTo>
                      <a:pt x="1" y="410"/>
                      <a:pt x="79" y="566"/>
                      <a:pt x="157" y="722"/>
                    </a:cubicBezTo>
                    <a:cubicBezTo>
                      <a:pt x="235" y="898"/>
                      <a:pt x="313" y="1132"/>
                      <a:pt x="489" y="1210"/>
                    </a:cubicBezTo>
                    <a:lnTo>
                      <a:pt x="645" y="1210"/>
                    </a:lnTo>
                    <a:cubicBezTo>
                      <a:pt x="723" y="1210"/>
                      <a:pt x="898" y="1054"/>
                      <a:pt x="801" y="898"/>
                    </a:cubicBezTo>
                    <a:cubicBezTo>
                      <a:pt x="801" y="800"/>
                      <a:pt x="723" y="644"/>
                      <a:pt x="645" y="488"/>
                    </a:cubicBezTo>
                    <a:cubicBezTo>
                      <a:pt x="645" y="313"/>
                      <a:pt x="567" y="157"/>
                      <a:pt x="411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56"/>
              <p:cNvSpPr/>
              <p:nvPr/>
            </p:nvSpPr>
            <p:spPr>
              <a:xfrm>
                <a:off x="316791" y="173956"/>
                <a:ext cx="1275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5" extrusionOk="0">
                    <a:moveTo>
                      <a:pt x="254" y="1"/>
                    </a:moveTo>
                    <a:cubicBezTo>
                      <a:pt x="79" y="1"/>
                      <a:pt x="1" y="235"/>
                      <a:pt x="157" y="235"/>
                    </a:cubicBezTo>
                    <a:lnTo>
                      <a:pt x="254" y="235"/>
                    </a:lnTo>
                    <a:cubicBezTo>
                      <a:pt x="332" y="235"/>
                      <a:pt x="410" y="79"/>
                      <a:pt x="254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56"/>
              <p:cNvSpPr/>
              <p:nvPr/>
            </p:nvSpPr>
            <p:spPr>
              <a:xfrm>
                <a:off x="349502" y="22567"/>
                <a:ext cx="5089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3084" extrusionOk="0">
                    <a:moveTo>
                      <a:pt x="488" y="1"/>
                    </a:moveTo>
                    <a:cubicBezTo>
                      <a:pt x="332" y="1"/>
                      <a:pt x="254" y="1"/>
                      <a:pt x="176" y="157"/>
                    </a:cubicBezTo>
                    <a:lnTo>
                      <a:pt x="78" y="235"/>
                    </a:lnTo>
                    <a:cubicBezTo>
                      <a:pt x="0" y="411"/>
                      <a:pt x="78" y="645"/>
                      <a:pt x="254" y="723"/>
                    </a:cubicBezTo>
                    <a:cubicBezTo>
                      <a:pt x="488" y="898"/>
                      <a:pt x="488" y="1386"/>
                      <a:pt x="566" y="1620"/>
                    </a:cubicBezTo>
                    <a:cubicBezTo>
                      <a:pt x="664" y="1776"/>
                      <a:pt x="664" y="2030"/>
                      <a:pt x="742" y="2186"/>
                    </a:cubicBezTo>
                    <a:cubicBezTo>
                      <a:pt x="742" y="2108"/>
                      <a:pt x="820" y="1952"/>
                      <a:pt x="820" y="1874"/>
                    </a:cubicBezTo>
                    <a:cubicBezTo>
                      <a:pt x="820" y="1620"/>
                      <a:pt x="742" y="1386"/>
                      <a:pt x="742" y="1211"/>
                    </a:cubicBezTo>
                    <a:cubicBezTo>
                      <a:pt x="664" y="801"/>
                      <a:pt x="566" y="489"/>
                      <a:pt x="566" y="235"/>
                    </a:cubicBezTo>
                    <a:cubicBezTo>
                      <a:pt x="488" y="79"/>
                      <a:pt x="488" y="1"/>
                      <a:pt x="488" y="1"/>
                    </a:cubicBezTo>
                    <a:close/>
                    <a:moveTo>
                      <a:pt x="566" y="1"/>
                    </a:moveTo>
                    <a:cubicBezTo>
                      <a:pt x="664" y="79"/>
                      <a:pt x="664" y="79"/>
                      <a:pt x="664" y="157"/>
                    </a:cubicBezTo>
                    <a:cubicBezTo>
                      <a:pt x="742" y="411"/>
                      <a:pt x="820" y="723"/>
                      <a:pt x="898" y="1133"/>
                    </a:cubicBezTo>
                    <a:lnTo>
                      <a:pt x="898" y="1874"/>
                    </a:lnTo>
                    <a:cubicBezTo>
                      <a:pt x="898" y="1952"/>
                      <a:pt x="898" y="2108"/>
                      <a:pt x="820" y="2186"/>
                    </a:cubicBezTo>
                    <a:cubicBezTo>
                      <a:pt x="820" y="2264"/>
                      <a:pt x="820" y="2362"/>
                      <a:pt x="742" y="2362"/>
                    </a:cubicBezTo>
                    <a:cubicBezTo>
                      <a:pt x="742" y="2518"/>
                      <a:pt x="820" y="2674"/>
                      <a:pt x="820" y="2850"/>
                    </a:cubicBezTo>
                    <a:cubicBezTo>
                      <a:pt x="820" y="3006"/>
                      <a:pt x="976" y="3084"/>
                      <a:pt x="1054" y="3084"/>
                    </a:cubicBezTo>
                    <a:cubicBezTo>
                      <a:pt x="1152" y="3084"/>
                      <a:pt x="1152" y="3084"/>
                      <a:pt x="1230" y="3006"/>
                    </a:cubicBezTo>
                    <a:cubicBezTo>
                      <a:pt x="1639" y="2596"/>
                      <a:pt x="1542" y="1952"/>
                      <a:pt x="1386" y="1386"/>
                    </a:cubicBezTo>
                    <a:cubicBezTo>
                      <a:pt x="1308" y="898"/>
                      <a:pt x="1152" y="411"/>
                      <a:pt x="742" y="79"/>
                    </a:cubicBezTo>
                    <a:cubicBezTo>
                      <a:pt x="742" y="1"/>
                      <a:pt x="664" y="1"/>
                      <a:pt x="566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56"/>
              <p:cNvSpPr/>
              <p:nvPr/>
            </p:nvSpPr>
            <p:spPr>
              <a:xfrm>
                <a:off x="364647" y="22567"/>
                <a:ext cx="12724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362" extrusionOk="0">
                    <a:moveTo>
                      <a:pt x="0" y="1"/>
                    </a:moveTo>
                    <a:cubicBezTo>
                      <a:pt x="0" y="1"/>
                      <a:pt x="0" y="79"/>
                      <a:pt x="78" y="235"/>
                    </a:cubicBezTo>
                    <a:cubicBezTo>
                      <a:pt x="78" y="489"/>
                      <a:pt x="176" y="801"/>
                      <a:pt x="254" y="1211"/>
                    </a:cubicBezTo>
                    <a:cubicBezTo>
                      <a:pt x="254" y="1386"/>
                      <a:pt x="332" y="1620"/>
                      <a:pt x="332" y="1874"/>
                    </a:cubicBezTo>
                    <a:cubicBezTo>
                      <a:pt x="332" y="1952"/>
                      <a:pt x="254" y="2108"/>
                      <a:pt x="254" y="2186"/>
                    </a:cubicBezTo>
                    <a:lnTo>
                      <a:pt x="254" y="2362"/>
                    </a:lnTo>
                    <a:cubicBezTo>
                      <a:pt x="332" y="2362"/>
                      <a:pt x="332" y="2264"/>
                      <a:pt x="332" y="2186"/>
                    </a:cubicBezTo>
                    <a:cubicBezTo>
                      <a:pt x="410" y="2108"/>
                      <a:pt x="410" y="1952"/>
                      <a:pt x="410" y="1874"/>
                    </a:cubicBezTo>
                    <a:lnTo>
                      <a:pt x="410" y="1133"/>
                    </a:lnTo>
                    <a:cubicBezTo>
                      <a:pt x="332" y="723"/>
                      <a:pt x="254" y="411"/>
                      <a:pt x="176" y="157"/>
                    </a:cubicBezTo>
                    <a:cubicBezTo>
                      <a:pt x="176" y="79"/>
                      <a:pt x="176" y="79"/>
                      <a:pt x="7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56"/>
              <p:cNvSpPr/>
              <p:nvPr/>
            </p:nvSpPr>
            <p:spPr>
              <a:xfrm>
                <a:off x="531150" y="193942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2030" y="1"/>
                    </a:moveTo>
                    <a:cubicBezTo>
                      <a:pt x="1308" y="410"/>
                      <a:pt x="79" y="1796"/>
                      <a:pt x="79" y="3006"/>
                    </a:cubicBezTo>
                    <a:cubicBezTo>
                      <a:pt x="1" y="4644"/>
                      <a:pt x="976" y="6264"/>
                      <a:pt x="1386" y="6342"/>
                    </a:cubicBezTo>
                    <a:cubicBezTo>
                      <a:pt x="1718" y="6342"/>
                      <a:pt x="3494" y="4801"/>
                      <a:pt x="3747" y="3415"/>
                    </a:cubicBezTo>
                    <a:cubicBezTo>
                      <a:pt x="3903" y="2362"/>
                      <a:pt x="3669" y="976"/>
                      <a:pt x="2928" y="332"/>
                    </a:cubicBezTo>
                    <a:cubicBezTo>
                      <a:pt x="2928" y="332"/>
                      <a:pt x="2772" y="254"/>
                      <a:pt x="2362" y="79"/>
                    </a:cubicBez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56"/>
              <p:cNvSpPr/>
              <p:nvPr/>
            </p:nvSpPr>
            <p:spPr>
              <a:xfrm>
                <a:off x="559019" y="198784"/>
                <a:ext cx="68463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792" extrusionOk="0">
                    <a:moveTo>
                      <a:pt x="1230" y="1952"/>
                    </a:moveTo>
                    <a:lnTo>
                      <a:pt x="1230" y="2128"/>
                    </a:lnTo>
                    <a:cubicBezTo>
                      <a:pt x="1132" y="2206"/>
                      <a:pt x="1132" y="2206"/>
                      <a:pt x="1132" y="2284"/>
                    </a:cubicBezTo>
                    <a:cubicBezTo>
                      <a:pt x="1121" y="2295"/>
                      <a:pt x="1110" y="2306"/>
                      <a:pt x="1099" y="2317"/>
                    </a:cubicBezTo>
                    <a:lnTo>
                      <a:pt x="1099" y="2317"/>
                    </a:lnTo>
                    <a:cubicBezTo>
                      <a:pt x="1054" y="2233"/>
                      <a:pt x="1054" y="2114"/>
                      <a:pt x="1054" y="2050"/>
                    </a:cubicBezTo>
                    <a:cubicBezTo>
                      <a:pt x="1054" y="2050"/>
                      <a:pt x="1054" y="1952"/>
                      <a:pt x="1132" y="1952"/>
                    </a:cubicBezTo>
                    <a:close/>
                    <a:moveTo>
                      <a:pt x="1308" y="1"/>
                    </a:moveTo>
                    <a:cubicBezTo>
                      <a:pt x="1308" y="1"/>
                      <a:pt x="1230" y="176"/>
                      <a:pt x="1054" y="332"/>
                    </a:cubicBezTo>
                    <a:cubicBezTo>
                      <a:pt x="898" y="489"/>
                      <a:pt x="742" y="820"/>
                      <a:pt x="488" y="1152"/>
                    </a:cubicBezTo>
                    <a:cubicBezTo>
                      <a:pt x="410" y="1308"/>
                      <a:pt x="254" y="1562"/>
                      <a:pt x="157" y="1718"/>
                    </a:cubicBezTo>
                    <a:cubicBezTo>
                      <a:pt x="78" y="1874"/>
                      <a:pt x="78" y="1952"/>
                      <a:pt x="0" y="2128"/>
                    </a:cubicBezTo>
                    <a:lnTo>
                      <a:pt x="0" y="2284"/>
                    </a:lnTo>
                    <a:lnTo>
                      <a:pt x="0" y="2440"/>
                    </a:lnTo>
                    <a:lnTo>
                      <a:pt x="78" y="2537"/>
                    </a:lnTo>
                    <a:cubicBezTo>
                      <a:pt x="157" y="2615"/>
                      <a:pt x="332" y="2771"/>
                      <a:pt x="488" y="2771"/>
                    </a:cubicBezTo>
                    <a:cubicBezTo>
                      <a:pt x="644" y="2771"/>
                      <a:pt x="820" y="2771"/>
                      <a:pt x="898" y="2693"/>
                    </a:cubicBezTo>
                    <a:cubicBezTo>
                      <a:pt x="995" y="2645"/>
                      <a:pt x="1061" y="2597"/>
                      <a:pt x="1121" y="2525"/>
                    </a:cubicBezTo>
                    <a:lnTo>
                      <a:pt x="1121" y="2525"/>
                    </a:lnTo>
                    <a:cubicBezTo>
                      <a:pt x="1266" y="2687"/>
                      <a:pt x="1468" y="2792"/>
                      <a:pt x="1657" y="2792"/>
                    </a:cubicBezTo>
                    <a:cubicBezTo>
                      <a:pt x="1705" y="2792"/>
                      <a:pt x="1751" y="2785"/>
                      <a:pt x="1796" y="2771"/>
                    </a:cubicBezTo>
                    <a:lnTo>
                      <a:pt x="2030" y="2771"/>
                    </a:lnTo>
                    <a:cubicBezTo>
                      <a:pt x="2030" y="2693"/>
                      <a:pt x="2108" y="2615"/>
                      <a:pt x="2108" y="2537"/>
                    </a:cubicBezTo>
                    <a:cubicBezTo>
                      <a:pt x="2205" y="2440"/>
                      <a:pt x="2205" y="2284"/>
                      <a:pt x="2205" y="2206"/>
                    </a:cubicBezTo>
                    <a:lnTo>
                      <a:pt x="2205" y="1464"/>
                    </a:lnTo>
                    <a:cubicBezTo>
                      <a:pt x="2108" y="1074"/>
                      <a:pt x="2030" y="742"/>
                      <a:pt x="1952" y="489"/>
                    </a:cubicBezTo>
                    <a:cubicBezTo>
                      <a:pt x="1874" y="332"/>
                      <a:pt x="1874" y="176"/>
                      <a:pt x="1874" y="176"/>
                    </a:cubicBezTo>
                    <a:lnTo>
                      <a:pt x="1717" y="176"/>
                    </a:lnTo>
                    <a:cubicBezTo>
                      <a:pt x="1717" y="176"/>
                      <a:pt x="1796" y="332"/>
                      <a:pt x="1796" y="586"/>
                    </a:cubicBezTo>
                    <a:cubicBezTo>
                      <a:pt x="1874" y="820"/>
                      <a:pt x="1952" y="1152"/>
                      <a:pt x="2030" y="1562"/>
                    </a:cubicBezTo>
                    <a:lnTo>
                      <a:pt x="2030" y="2206"/>
                    </a:lnTo>
                    <a:lnTo>
                      <a:pt x="2030" y="2537"/>
                    </a:lnTo>
                    <a:cubicBezTo>
                      <a:pt x="2030" y="2615"/>
                      <a:pt x="1952" y="2615"/>
                      <a:pt x="1952" y="2693"/>
                    </a:cubicBezTo>
                    <a:lnTo>
                      <a:pt x="1796" y="2693"/>
                    </a:lnTo>
                    <a:cubicBezTo>
                      <a:pt x="1568" y="2693"/>
                      <a:pt x="1355" y="2630"/>
                      <a:pt x="1187" y="2434"/>
                    </a:cubicBezTo>
                    <a:lnTo>
                      <a:pt x="1187" y="2434"/>
                    </a:lnTo>
                    <a:cubicBezTo>
                      <a:pt x="1201" y="2412"/>
                      <a:pt x="1215" y="2388"/>
                      <a:pt x="1230" y="2362"/>
                    </a:cubicBezTo>
                    <a:lnTo>
                      <a:pt x="1386" y="2206"/>
                    </a:lnTo>
                    <a:cubicBezTo>
                      <a:pt x="1386" y="2128"/>
                      <a:pt x="1386" y="2050"/>
                      <a:pt x="1308" y="1874"/>
                    </a:cubicBezTo>
                    <a:lnTo>
                      <a:pt x="1230" y="1796"/>
                    </a:lnTo>
                    <a:lnTo>
                      <a:pt x="1054" y="1796"/>
                    </a:lnTo>
                    <a:cubicBezTo>
                      <a:pt x="976" y="1874"/>
                      <a:pt x="898" y="1952"/>
                      <a:pt x="898" y="2050"/>
                    </a:cubicBezTo>
                    <a:cubicBezTo>
                      <a:pt x="898" y="2180"/>
                      <a:pt x="952" y="2310"/>
                      <a:pt x="1015" y="2395"/>
                    </a:cubicBezTo>
                    <a:lnTo>
                      <a:pt x="1015" y="2395"/>
                    </a:lnTo>
                    <a:cubicBezTo>
                      <a:pt x="965" y="2439"/>
                      <a:pt x="903" y="2485"/>
                      <a:pt x="820" y="2537"/>
                    </a:cubicBezTo>
                    <a:cubicBezTo>
                      <a:pt x="754" y="2596"/>
                      <a:pt x="680" y="2621"/>
                      <a:pt x="605" y="2621"/>
                    </a:cubicBezTo>
                    <a:cubicBezTo>
                      <a:pt x="480" y="2621"/>
                      <a:pt x="352" y="2550"/>
                      <a:pt x="254" y="2440"/>
                    </a:cubicBezTo>
                    <a:lnTo>
                      <a:pt x="157" y="2362"/>
                    </a:lnTo>
                    <a:lnTo>
                      <a:pt x="157" y="2284"/>
                    </a:lnTo>
                    <a:cubicBezTo>
                      <a:pt x="157" y="2284"/>
                      <a:pt x="157" y="2206"/>
                      <a:pt x="254" y="2128"/>
                    </a:cubicBezTo>
                    <a:cubicBezTo>
                      <a:pt x="254" y="2050"/>
                      <a:pt x="332" y="1952"/>
                      <a:pt x="332" y="1796"/>
                    </a:cubicBezTo>
                    <a:cubicBezTo>
                      <a:pt x="410" y="1640"/>
                      <a:pt x="566" y="1386"/>
                      <a:pt x="644" y="1230"/>
                    </a:cubicBezTo>
                    <a:cubicBezTo>
                      <a:pt x="898" y="898"/>
                      <a:pt x="1054" y="586"/>
                      <a:pt x="1230" y="411"/>
                    </a:cubicBezTo>
                    <a:lnTo>
                      <a:pt x="1386" y="98"/>
                    </a:lnTo>
                    <a:lnTo>
                      <a:pt x="138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56"/>
              <p:cNvSpPr/>
              <p:nvPr/>
            </p:nvSpPr>
            <p:spPr>
              <a:xfrm>
                <a:off x="546295" y="315072"/>
                <a:ext cx="27900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230" extrusionOk="0">
                    <a:moveTo>
                      <a:pt x="254" y="0"/>
                    </a:moveTo>
                    <a:cubicBezTo>
                      <a:pt x="176" y="0"/>
                      <a:pt x="1" y="78"/>
                      <a:pt x="1" y="254"/>
                    </a:cubicBezTo>
                    <a:cubicBezTo>
                      <a:pt x="1" y="410"/>
                      <a:pt x="79" y="566"/>
                      <a:pt x="176" y="741"/>
                    </a:cubicBezTo>
                    <a:cubicBezTo>
                      <a:pt x="254" y="898"/>
                      <a:pt x="332" y="1132"/>
                      <a:pt x="488" y="1229"/>
                    </a:cubicBezTo>
                    <a:lnTo>
                      <a:pt x="567" y="1229"/>
                    </a:lnTo>
                    <a:cubicBezTo>
                      <a:pt x="742" y="1229"/>
                      <a:pt x="898" y="1054"/>
                      <a:pt x="820" y="898"/>
                    </a:cubicBezTo>
                    <a:cubicBezTo>
                      <a:pt x="742" y="820"/>
                      <a:pt x="742" y="644"/>
                      <a:pt x="664" y="488"/>
                    </a:cubicBezTo>
                    <a:cubicBezTo>
                      <a:pt x="567" y="332"/>
                      <a:pt x="567" y="156"/>
                      <a:pt x="41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56"/>
              <p:cNvSpPr/>
              <p:nvPr/>
            </p:nvSpPr>
            <p:spPr>
              <a:xfrm>
                <a:off x="599582" y="209087"/>
                <a:ext cx="50308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3084" extrusionOk="0">
                    <a:moveTo>
                      <a:pt x="489" y="0"/>
                    </a:moveTo>
                    <a:cubicBezTo>
                      <a:pt x="313" y="0"/>
                      <a:pt x="157" y="0"/>
                      <a:pt x="157" y="157"/>
                    </a:cubicBezTo>
                    <a:cubicBezTo>
                      <a:pt x="79" y="157"/>
                      <a:pt x="79" y="254"/>
                      <a:pt x="79" y="254"/>
                    </a:cubicBezTo>
                    <a:cubicBezTo>
                      <a:pt x="1" y="410"/>
                      <a:pt x="79" y="644"/>
                      <a:pt x="235" y="742"/>
                    </a:cubicBezTo>
                    <a:cubicBezTo>
                      <a:pt x="489" y="898"/>
                      <a:pt x="489" y="1386"/>
                      <a:pt x="567" y="1620"/>
                    </a:cubicBezTo>
                    <a:cubicBezTo>
                      <a:pt x="645" y="1796"/>
                      <a:pt x="645" y="2030"/>
                      <a:pt x="723" y="2205"/>
                    </a:cubicBezTo>
                    <a:lnTo>
                      <a:pt x="723" y="1874"/>
                    </a:lnTo>
                    <a:lnTo>
                      <a:pt x="723" y="1230"/>
                    </a:lnTo>
                    <a:cubicBezTo>
                      <a:pt x="645" y="820"/>
                      <a:pt x="567" y="488"/>
                      <a:pt x="489" y="254"/>
                    </a:cubicBezTo>
                    <a:lnTo>
                      <a:pt x="489" y="0"/>
                    </a:lnTo>
                    <a:close/>
                    <a:moveTo>
                      <a:pt x="567" y="0"/>
                    </a:moveTo>
                    <a:cubicBezTo>
                      <a:pt x="567" y="0"/>
                      <a:pt x="645" y="79"/>
                      <a:pt x="645" y="157"/>
                    </a:cubicBezTo>
                    <a:cubicBezTo>
                      <a:pt x="723" y="410"/>
                      <a:pt x="801" y="742"/>
                      <a:pt x="898" y="1132"/>
                    </a:cubicBezTo>
                    <a:lnTo>
                      <a:pt x="898" y="1874"/>
                    </a:lnTo>
                    <a:cubicBezTo>
                      <a:pt x="898" y="1952"/>
                      <a:pt x="898" y="2108"/>
                      <a:pt x="801" y="2205"/>
                    </a:cubicBezTo>
                    <a:cubicBezTo>
                      <a:pt x="801" y="2283"/>
                      <a:pt x="801" y="2361"/>
                      <a:pt x="723" y="2361"/>
                    </a:cubicBezTo>
                    <a:cubicBezTo>
                      <a:pt x="723" y="2518"/>
                      <a:pt x="801" y="2693"/>
                      <a:pt x="801" y="2849"/>
                    </a:cubicBezTo>
                    <a:cubicBezTo>
                      <a:pt x="801" y="3005"/>
                      <a:pt x="976" y="3083"/>
                      <a:pt x="1054" y="3083"/>
                    </a:cubicBezTo>
                    <a:cubicBezTo>
                      <a:pt x="1054" y="3083"/>
                      <a:pt x="1132" y="3083"/>
                      <a:pt x="1210" y="3005"/>
                    </a:cubicBezTo>
                    <a:cubicBezTo>
                      <a:pt x="1620" y="2596"/>
                      <a:pt x="1542" y="1952"/>
                      <a:pt x="1386" y="1386"/>
                    </a:cubicBezTo>
                    <a:cubicBezTo>
                      <a:pt x="1289" y="898"/>
                      <a:pt x="1132" y="410"/>
                      <a:pt x="723" y="79"/>
                    </a:cubicBezTo>
                    <a:cubicBezTo>
                      <a:pt x="645" y="0"/>
                      <a:pt x="645" y="0"/>
                      <a:pt x="567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56"/>
              <p:cNvSpPr/>
              <p:nvPr/>
            </p:nvSpPr>
            <p:spPr>
              <a:xfrm>
                <a:off x="614727" y="209087"/>
                <a:ext cx="1275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62" extrusionOk="0">
                    <a:moveTo>
                      <a:pt x="1" y="0"/>
                    </a:moveTo>
                    <a:lnTo>
                      <a:pt x="1" y="254"/>
                    </a:lnTo>
                    <a:cubicBezTo>
                      <a:pt x="79" y="488"/>
                      <a:pt x="157" y="820"/>
                      <a:pt x="235" y="1230"/>
                    </a:cubicBezTo>
                    <a:lnTo>
                      <a:pt x="235" y="1874"/>
                    </a:lnTo>
                    <a:lnTo>
                      <a:pt x="235" y="2205"/>
                    </a:lnTo>
                    <a:lnTo>
                      <a:pt x="235" y="2361"/>
                    </a:lnTo>
                    <a:cubicBezTo>
                      <a:pt x="313" y="2361"/>
                      <a:pt x="313" y="2283"/>
                      <a:pt x="313" y="2205"/>
                    </a:cubicBezTo>
                    <a:cubicBezTo>
                      <a:pt x="410" y="2108"/>
                      <a:pt x="410" y="1952"/>
                      <a:pt x="410" y="1874"/>
                    </a:cubicBezTo>
                    <a:lnTo>
                      <a:pt x="410" y="1132"/>
                    </a:lnTo>
                    <a:cubicBezTo>
                      <a:pt x="313" y="742"/>
                      <a:pt x="235" y="410"/>
                      <a:pt x="157" y="157"/>
                    </a:cubicBezTo>
                    <a:cubicBezTo>
                      <a:pt x="157" y="79"/>
                      <a:pt x="79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56"/>
              <p:cNvSpPr/>
              <p:nvPr/>
            </p:nvSpPr>
            <p:spPr>
              <a:xfrm>
                <a:off x="829086" y="292664"/>
                <a:ext cx="67874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830" extrusionOk="0">
                    <a:moveTo>
                      <a:pt x="1132" y="1951"/>
                    </a:moveTo>
                    <a:lnTo>
                      <a:pt x="1132" y="2107"/>
                    </a:lnTo>
                    <a:cubicBezTo>
                      <a:pt x="1132" y="2107"/>
                      <a:pt x="1132" y="2179"/>
                      <a:pt x="1064" y="2254"/>
                    </a:cubicBezTo>
                    <a:lnTo>
                      <a:pt x="1064" y="2254"/>
                    </a:lnTo>
                    <a:cubicBezTo>
                      <a:pt x="1014" y="2176"/>
                      <a:pt x="976" y="2084"/>
                      <a:pt x="976" y="2029"/>
                    </a:cubicBezTo>
                    <a:lnTo>
                      <a:pt x="976" y="1951"/>
                    </a:lnTo>
                    <a:close/>
                    <a:moveTo>
                      <a:pt x="723" y="0"/>
                    </a:moveTo>
                    <a:cubicBezTo>
                      <a:pt x="723" y="0"/>
                      <a:pt x="723" y="156"/>
                      <a:pt x="567" y="312"/>
                    </a:cubicBezTo>
                    <a:cubicBezTo>
                      <a:pt x="488" y="566"/>
                      <a:pt x="332" y="878"/>
                      <a:pt x="235" y="1288"/>
                    </a:cubicBezTo>
                    <a:cubicBezTo>
                      <a:pt x="157" y="1463"/>
                      <a:pt x="79" y="1698"/>
                      <a:pt x="1" y="1951"/>
                    </a:cubicBezTo>
                    <a:lnTo>
                      <a:pt x="1" y="2263"/>
                    </a:lnTo>
                    <a:lnTo>
                      <a:pt x="1" y="2517"/>
                    </a:lnTo>
                    <a:cubicBezTo>
                      <a:pt x="1" y="2595"/>
                      <a:pt x="79" y="2595"/>
                      <a:pt x="79" y="2595"/>
                    </a:cubicBezTo>
                    <a:lnTo>
                      <a:pt x="157" y="2673"/>
                    </a:lnTo>
                    <a:cubicBezTo>
                      <a:pt x="235" y="2751"/>
                      <a:pt x="410" y="2829"/>
                      <a:pt x="567" y="2829"/>
                    </a:cubicBezTo>
                    <a:cubicBezTo>
                      <a:pt x="723" y="2829"/>
                      <a:pt x="898" y="2751"/>
                      <a:pt x="976" y="2673"/>
                    </a:cubicBezTo>
                    <a:cubicBezTo>
                      <a:pt x="1058" y="2633"/>
                      <a:pt x="1118" y="2571"/>
                      <a:pt x="1157" y="2496"/>
                    </a:cubicBezTo>
                    <a:lnTo>
                      <a:pt x="1157" y="2496"/>
                    </a:lnTo>
                    <a:cubicBezTo>
                      <a:pt x="1317" y="2577"/>
                      <a:pt x="1493" y="2626"/>
                      <a:pt x="1660" y="2626"/>
                    </a:cubicBezTo>
                    <a:cubicBezTo>
                      <a:pt x="1734" y="2626"/>
                      <a:pt x="1806" y="2616"/>
                      <a:pt x="1874" y="2595"/>
                    </a:cubicBezTo>
                    <a:cubicBezTo>
                      <a:pt x="1952" y="2595"/>
                      <a:pt x="1952" y="2595"/>
                      <a:pt x="1952" y="2517"/>
                    </a:cubicBezTo>
                    <a:cubicBezTo>
                      <a:pt x="2030" y="2517"/>
                      <a:pt x="2030" y="2517"/>
                      <a:pt x="2030" y="2439"/>
                    </a:cubicBezTo>
                    <a:cubicBezTo>
                      <a:pt x="2108" y="2439"/>
                      <a:pt x="2108" y="2342"/>
                      <a:pt x="2108" y="2263"/>
                    </a:cubicBezTo>
                    <a:cubicBezTo>
                      <a:pt x="2186" y="2107"/>
                      <a:pt x="2108" y="2029"/>
                      <a:pt x="2108" y="1854"/>
                    </a:cubicBezTo>
                    <a:cubicBezTo>
                      <a:pt x="2108" y="1620"/>
                      <a:pt x="2030" y="1463"/>
                      <a:pt x="1952" y="1210"/>
                    </a:cubicBezTo>
                    <a:cubicBezTo>
                      <a:pt x="1796" y="878"/>
                      <a:pt x="1620" y="566"/>
                      <a:pt x="1542" y="312"/>
                    </a:cubicBezTo>
                    <a:cubicBezTo>
                      <a:pt x="1386" y="156"/>
                      <a:pt x="1308" y="0"/>
                      <a:pt x="1308" y="0"/>
                    </a:cubicBezTo>
                    <a:lnTo>
                      <a:pt x="1210" y="0"/>
                    </a:lnTo>
                    <a:lnTo>
                      <a:pt x="1210" y="78"/>
                    </a:lnTo>
                    <a:cubicBezTo>
                      <a:pt x="1210" y="78"/>
                      <a:pt x="1308" y="156"/>
                      <a:pt x="1386" y="390"/>
                    </a:cubicBezTo>
                    <a:cubicBezTo>
                      <a:pt x="1464" y="644"/>
                      <a:pt x="1620" y="878"/>
                      <a:pt x="1796" y="1288"/>
                    </a:cubicBezTo>
                    <a:cubicBezTo>
                      <a:pt x="1874" y="1463"/>
                      <a:pt x="1952" y="1698"/>
                      <a:pt x="2030" y="1951"/>
                    </a:cubicBezTo>
                    <a:lnTo>
                      <a:pt x="2030" y="2263"/>
                    </a:lnTo>
                    <a:cubicBezTo>
                      <a:pt x="2030" y="2342"/>
                      <a:pt x="2030" y="2342"/>
                      <a:pt x="1952" y="2439"/>
                    </a:cubicBezTo>
                    <a:lnTo>
                      <a:pt x="1874" y="2517"/>
                    </a:lnTo>
                    <a:cubicBezTo>
                      <a:pt x="1807" y="2538"/>
                      <a:pt x="1742" y="2547"/>
                      <a:pt x="1677" y="2547"/>
                    </a:cubicBezTo>
                    <a:cubicBezTo>
                      <a:pt x="1517" y="2547"/>
                      <a:pt x="1360" y="2488"/>
                      <a:pt x="1197" y="2384"/>
                    </a:cubicBezTo>
                    <a:lnTo>
                      <a:pt x="1197" y="2384"/>
                    </a:lnTo>
                    <a:cubicBezTo>
                      <a:pt x="1206" y="2346"/>
                      <a:pt x="1210" y="2305"/>
                      <a:pt x="1210" y="2263"/>
                    </a:cubicBezTo>
                    <a:cubicBezTo>
                      <a:pt x="1308" y="2263"/>
                      <a:pt x="1308" y="2185"/>
                      <a:pt x="1308" y="2107"/>
                    </a:cubicBezTo>
                    <a:cubicBezTo>
                      <a:pt x="1308" y="2029"/>
                      <a:pt x="1308" y="1951"/>
                      <a:pt x="1210" y="1854"/>
                    </a:cubicBezTo>
                    <a:cubicBezTo>
                      <a:pt x="1210" y="1776"/>
                      <a:pt x="1132" y="1776"/>
                      <a:pt x="1054" y="1776"/>
                    </a:cubicBezTo>
                    <a:lnTo>
                      <a:pt x="976" y="1776"/>
                    </a:lnTo>
                    <a:cubicBezTo>
                      <a:pt x="820" y="1854"/>
                      <a:pt x="820" y="1951"/>
                      <a:pt x="820" y="2029"/>
                    </a:cubicBezTo>
                    <a:cubicBezTo>
                      <a:pt x="884" y="2157"/>
                      <a:pt x="948" y="2285"/>
                      <a:pt x="1012" y="2381"/>
                    </a:cubicBezTo>
                    <a:lnTo>
                      <a:pt x="1012" y="2381"/>
                    </a:lnTo>
                    <a:cubicBezTo>
                      <a:pt x="982" y="2428"/>
                      <a:pt x="940" y="2475"/>
                      <a:pt x="898" y="2517"/>
                    </a:cubicBezTo>
                    <a:cubicBezTo>
                      <a:pt x="810" y="2634"/>
                      <a:pt x="708" y="2673"/>
                      <a:pt x="596" y="2673"/>
                    </a:cubicBezTo>
                    <a:cubicBezTo>
                      <a:pt x="484" y="2673"/>
                      <a:pt x="362" y="2634"/>
                      <a:pt x="235" y="2595"/>
                    </a:cubicBezTo>
                    <a:lnTo>
                      <a:pt x="235" y="2517"/>
                    </a:lnTo>
                    <a:lnTo>
                      <a:pt x="157" y="2439"/>
                    </a:lnTo>
                    <a:lnTo>
                      <a:pt x="157" y="2263"/>
                    </a:lnTo>
                    <a:cubicBezTo>
                      <a:pt x="157" y="2185"/>
                      <a:pt x="235" y="2107"/>
                      <a:pt x="235" y="1951"/>
                    </a:cubicBezTo>
                    <a:cubicBezTo>
                      <a:pt x="332" y="1776"/>
                      <a:pt x="332" y="1542"/>
                      <a:pt x="410" y="1366"/>
                    </a:cubicBezTo>
                    <a:cubicBezTo>
                      <a:pt x="567" y="976"/>
                      <a:pt x="645" y="644"/>
                      <a:pt x="723" y="390"/>
                    </a:cubicBezTo>
                    <a:cubicBezTo>
                      <a:pt x="820" y="156"/>
                      <a:pt x="898" y="78"/>
                      <a:pt x="898" y="78"/>
                    </a:cubicBezTo>
                    <a:lnTo>
                      <a:pt x="8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56"/>
              <p:cNvSpPr/>
              <p:nvPr/>
            </p:nvSpPr>
            <p:spPr>
              <a:xfrm>
                <a:off x="856955" y="297506"/>
                <a:ext cx="6542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27" extrusionOk="0">
                    <a:moveTo>
                      <a:pt x="410" y="0"/>
                    </a:moveTo>
                    <a:cubicBezTo>
                      <a:pt x="234" y="0"/>
                      <a:pt x="156" y="156"/>
                      <a:pt x="78" y="234"/>
                    </a:cubicBezTo>
                    <a:lnTo>
                      <a:pt x="78" y="332"/>
                    </a:lnTo>
                    <a:cubicBezTo>
                      <a:pt x="0" y="566"/>
                      <a:pt x="156" y="722"/>
                      <a:pt x="312" y="820"/>
                    </a:cubicBezTo>
                    <a:cubicBezTo>
                      <a:pt x="566" y="898"/>
                      <a:pt x="722" y="1386"/>
                      <a:pt x="898" y="1620"/>
                    </a:cubicBezTo>
                    <a:lnTo>
                      <a:pt x="1132" y="2107"/>
                    </a:lnTo>
                    <a:lnTo>
                      <a:pt x="1132" y="1795"/>
                    </a:lnTo>
                    <a:cubicBezTo>
                      <a:pt x="1054" y="1542"/>
                      <a:pt x="976" y="1307"/>
                      <a:pt x="898" y="1132"/>
                    </a:cubicBezTo>
                    <a:cubicBezTo>
                      <a:pt x="722" y="722"/>
                      <a:pt x="566" y="488"/>
                      <a:pt x="488" y="234"/>
                    </a:cubicBezTo>
                    <a:cubicBezTo>
                      <a:pt x="488" y="156"/>
                      <a:pt x="410" y="78"/>
                      <a:pt x="410" y="0"/>
                    </a:cubicBezTo>
                    <a:close/>
                    <a:moveTo>
                      <a:pt x="488" y="0"/>
                    </a:moveTo>
                    <a:cubicBezTo>
                      <a:pt x="566" y="0"/>
                      <a:pt x="566" y="78"/>
                      <a:pt x="644" y="156"/>
                    </a:cubicBezTo>
                    <a:cubicBezTo>
                      <a:pt x="722" y="410"/>
                      <a:pt x="898" y="722"/>
                      <a:pt x="1054" y="1054"/>
                    </a:cubicBezTo>
                    <a:cubicBezTo>
                      <a:pt x="1132" y="1307"/>
                      <a:pt x="1210" y="1464"/>
                      <a:pt x="1210" y="1698"/>
                    </a:cubicBezTo>
                    <a:cubicBezTo>
                      <a:pt x="1210" y="1873"/>
                      <a:pt x="1288" y="1951"/>
                      <a:pt x="1210" y="2107"/>
                    </a:cubicBezTo>
                    <a:lnTo>
                      <a:pt x="1210" y="2283"/>
                    </a:lnTo>
                    <a:cubicBezTo>
                      <a:pt x="1210" y="2439"/>
                      <a:pt x="1288" y="2595"/>
                      <a:pt x="1386" y="2771"/>
                    </a:cubicBezTo>
                    <a:cubicBezTo>
                      <a:pt x="1464" y="2849"/>
                      <a:pt x="1542" y="2927"/>
                      <a:pt x="1620" y="2927"/>
                    </a:cubicBezTo>
                    <a:cubicBezTo>
                      <a:pt x="1698" y="2927"/>
                      <a:pt x="1698" y="2849"/>
                      <a:pt x="1776" y="2849"/>
                    </a:cubicBezTo>
                    <a:cubicBezTo>
                      <a:pt x="2108" y="2283"/>
                      <a:pt x="1873" y="1698"/>
                      <a:pt x="1620" y="1210"/>
                    </a:cubicBezTo>
                    <a:cubicBezTo>
                      <a:pt x="1386" y="722"/>
                      <a:pt x="1132" y="234"/>
                      <a:pt x="64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56"/>
              <p:cNvSpPr/>
              <p:nvPr/>
            </p:nvSpPr>
            <p:spPr>
              <a:xfrm>
                <a:off x="869649" y="297506"/>
                <a:ext cx="27311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284" extrusionOk="0">
                    <a:moveTo>
                      <a:pt x="1" y="0"/>
                    </a:moveTo>
                    <a:cubicBezTo>
                      <a:pt x="1" y="78"/>
                      <a:pt x="79" y="156"/>
                      <a:pt x="79" y="234"/>
                    </a:cubicBezTo>
                    <a:cubicBezTo>
                      <a:pt x="157" y="488"/>
                      <a:pt x="313" y="722"/>
                      <a:pt x="489" y="1132"/>
                    </a:cubicBezTo>
                    <a:cubicBezTo>
                      <a:pt x="567" y="1307"/>
                      <a:pt x="645" y="1542"/>
                      <a:pt x="723" y="1795"/>
                    </a:cubicBezTo>
                    <a:lnTo>
                      <a:pt x="723" y="2107"/>
                    </a:lnTo>
                    <a:cubicBezTo>
                      <a:pt x="723" y="2186"/>
                      <a:pt x="723" y="2186"/>
                      <a:pt x="801" y="2283"/>
                    </a:cubicBezTo>
                    <a:lnTo>
                      <a:pt x="801" y="2107"/>
                    </a:lnTo>
                    <a:cubicBezTo>
                      <a:pt x="879" y="1951"/>
                      <a:pt x="801" y="1873"/>
                      <a:pt x="801" y="1698"/>
                    </a:cubicBezTo>
                    <a:cubicBezTo>
                      <a:pt x="801" y="1464"/>
                      <a:pt x="723" y="1307"/>
                      <a:pt x="645" y="1054"/>
                    </a:cubicBezTo>
                    <a:cubicBezTo>
                      <a:pt x="489" y="722"/>
                      <a:pt x="313" y="410"/>
                      <a:pt x="235" y="156"/>
                    </a:cubicBezTo>
                    <a:cubicBezTo>
                      <a:pt x="157" y="78"/>
                      <a:pt x="157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56"/>
              <p:cNvSpPr/>
              <p:nvPr/>
            </p:nvSpPr>
            <p:spPr>
              <a:xfrm>
                <a:off x="1134284" y="282361"/>
                <a:ext cx="12600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6342" extrusionOk="0">
                    <a:moveTo>
                      <a:pt x="1464" y="0"/>
                    </a:moveTo>
                    <a:cubicBezTo>
                      <a:pt x="898" y="566"/>
                      <a:pt x="1" y="2283"/>
                      <a:pt x="332" y="3415"/>
                    </a:cubicBezTo>
                    <a:cubicBezTo>
                      <a:pt x="645" y="4956"/>
                      <a:pt x="1952" y="6342"/>
                      <a:pt x="2284" y="6342"/>
                    </a:cubicBezTo>
                    <a:cubicBezTo>
                      <a:pt x="2693" y="6342"/>
                      <a:pt x="4059" y="4391"/>
                      <a:pt x="3981" y="2927"/>
                    </a:cubicBezTo>
                    <a:cubicBezTo>
                      <a:pt x="3903" y="1874"/>
                      <a:pt x="3337" y="566"/>
                      <a:pt x="2440" y="157"/>
                    </a:cubicBezTo>
                    <a:cubicBezTo>
                      <a:pt x="2440" y="157"/>
                      <a:pt x="2284" y="78"/>
                      <a:pt x="1874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56"/>
              <p:cNvSpPr/>
              <p:nvPr/>
            </p:nvSpPr>
            <p:spPr>
              <a:xfrm>
                <a:off x="1164574" y="287202"/>
                <a:ext cx="65422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850" extrusionOk="0">
                    <a:moveTo>
                      <a:pt x="1054" y="1952"/>
                    </a:moveTo>
                    <a:cubicBezTo>
                      <a:pt x="1132" y="1952"/>
                      <a:pt x="1132" y="2030"/>
                      <a:pt x="1132" y="2127"/>
                    </a:cubicBezTo>
                    <a:cubicBezTo>
                      <a:pt x="1132" y="2127"/>
                      <a:pt x="1059" y="2201"/>
                      <a:pt x="1054" y="2276"/>
                    </a:cubicBezTo>
                    <a:lnTo>
                      <a:pt x="1054" y="2276"/>
                    </a:lnTo>
                    <a:cubicBezTo>
                      <a:pt x="1009" y="2218"/>
                      <a:pt x="976" y="2145"/>
                      <a:pt x="976" y="2030"/>
                    </a:cubicBezTo>
                    <a:lnTo>
                      <a:pt x="976" y="1952"/>
                    </a:lnTo>
                    <a:close/>
                    <a:moveTo>
                      <a:pt x="742" y="1"/>
                    </a:moveTo>
                    <a:cubicBezTo>
                      <a:pt x="742" y="1"/>
                      <a:pt x="644" y="176"/>
                      <a:pt x="566" y="410"/>
                    </a:cubicBezTo>
                    <a:cubicBezTo>
                      <a:pt x="488" y="566"/>
                      <a:pt x="332" y="898"/>
                      <a:pt x="156" y="1308"/>
                    </a:cubicBezTo>
                    <a:cubicBezTo>
                      <a:pt x="156" y="1464"/>
                      <a:pt x="78" y="1718"/>
                      <a:pt x="0" y="1952"/>
                    </a:cubicBezTo>
                    <a:lnTo>
                      <a:pt x="0" y="2361"/>
                    </a:lnTo>
                    <a:lnTo>
                      <a:pt x="0" y="2518"/>
                    </a:lnTo>
                    <a:cubicBezTo>
                      <a:pt x="0" y="2615"/>
                      <a:pt x="0" y="2615"/>
                      <a:pt x="78" y="2693"/>
                    </a:cubicBezTo>
                    <a:lnTo>
                      <a:pt x="156" y="2771"/>
                    </a:lnTo>
                    <a:cubicBezTo>
                      <a:pt x="254" y="2849"/>
                      <a:pt x="410" y="2849"/>
                      <a:pt x="566" y="2849"/>
                    </a:cubicBezTo>
                    <a:cubicBezTo>
                      <a:pt x="742" y="2849"/>
                      <a:pt x="898" y="2771"/>
                      <a:pt x="976" y="2693"/>
                    </a:cubicBezTo>
                    <a:cubicBezTo>
                      <a:pt x="1024" y="2645"/>
                      <a:pt x="1072" y="2561"/>
                      <a:pt x="1124" y="2485"/>
                    </a:cubicBezTo>
                    <a:lnTo>
                      <a:pt x="1124" y="2485"/>
                    </a:lnTo>
                    <a:cubicBezTo>
                      <a:pt x="1294" y="2586"/>
                      <a:pt x="1484" y="2645"/>
                      <a:pt x="1663" y="2645"/>
                    </a:cubicBezTo>
                    <a:cubicBezTo>
                      <a:pt x="1736" y="2645"/>
                      <a:pt x="1807" y="2636"/>
                      <a:pt x="1873" y="2615"/>
                    </a:cubicBezTo>
                    <a:lnTo>
                      <a:pt x="1951" y="2615"/>
                    </a:lnTo>
                    <a:lnTo>
                      <a:pt x="2029" y="2518"/>
                    </a:lnTo>
                    <a:cubicBezTo>
                      <a:pt x="2108" y="2439"/>
                      <a:pt x="2108" y="2361"/>
                      <a:pt x="2108" y="2283"/>
                    </a:cubicBezTo>
                    <a:lnTo>
                      <a:pt x="2108" y="1952"/>
                    </a:lnTo>
                    <a:cubicBezTo>
                      <a:pt x="2108" y="1718"/>
                      <a:pt x="2029" y="1464"/>
                      <a:pt x="1951" y="1308"/>
                    </a:cubicBezTo>
                    <a:cubicBezTo>
                      <a:pt x="1795" y="898"/>
                      <a:pt x="1620" y="566"/>
                      <a:pt x="1464" y="332"/>
                    </a:cubicBezTo>
                    <a:cubicBezTo>
                      <a:pt x="1386" y="176"/>
                      <a:pt x="1308" y="1"/>
                      <a:pt x="1308" y="1"/>
                    </a:cubicBezTo>
                    <a:lnTo>
                      <a:pt x="1229" y="1"/>
                    </a:lnTo>
                    <a:lnTo>
                      <a:pt x="1229" y="79"/>
                    </a:lnTo>
                    <a:cubicBezTo>
                      <a:pt x="1229" y="79"/>
                      <a:pt x="1308" y="176"/>
                      <a:pt x="1386" y="410"/>
                    </a:cubicBezTo>
                    <a:cubicBezTo>
                      <a:pt x="1464" y="664"/>
                      <a:pt x="1620" y="976"/>
                      <a:pt x="1795" y="1308"/>
                    </a:cubicBezTo>
                    <a:cubicBezTo>
                      <a:pt x="1873" y="1542"/>
                      <a:pt x="1951" y="1718"/>
                      <a:pt x="1951" y="1952"/>
                    </a:cubicBezTo>
                    <a:cubicBezTo>
                      <a:pt x="2029" y="2030"/>
                      <a:pt x="2029" y="2205"/>
                      <a:pt x="2029" y="2283"/>
                    </a:cubicBezTo>
                    <a:cubicBezTo>
                      <a:pt x="2029" y="2361"/>
                      <a:pt x="1951" y="2361"/>
                      <a:pt x="1951" y="2439"/>
                    </a:cubicBezTo>
                    <a:lnTo>
                      <a:pt x="1873" y="2439"/>
                    </a:lnTo>
                    <a:lnTo>
                      <a:pt x="1873" y="2518"/>
                    </a:lnTo>
                    <a:cubicBezTo>
                      <a:pt x="1803" y="2545"/>
                      <a:pt x="1728" y="2557"/>
                      <a:pt x="1653" y="2557"/>
                    </a:cubicBezTo>
                    <a:cubicBezTo>
                      <a:pt x="1483" y="2557"/>
                      <a:pt x="1311" y="2494"/>
                      <a:pt x="1185" y="2404"/>
                    </a:cubicBezTo>
                    <a:lnTo>
                      <a:pt x="1185" y="2404"/>
                    </a:lnTo>
                    <a:cubicBezTo>
                      <a:pt x="1200" y="2388"/>
                      <a:pt x="1214" y="2374"/>
                      <a:pt x="1229" y="2361"/>
                    </a:cubicBezTo>
                    <a:cubicBezTo>
                      <a:pt x="1229" y="2283"/>
                      <a:pt x="1308" y="2205"/>
                      <a:pt x="1308" y="2127"/>
                    </a:cubicBezTo>
                    <a:cubicBezTo>
                      <a:pt x="1308" y="2030"/>
                      <a:pt x="1308" y="1952"/>
                      <a:pt x="1229" y="1874"/>
                    </a:cubicBezTo>
                    <a:cubicBezTo>
                      <a:pt x="1132" y="1796"/>
                      <a:pt x="1132" y="1796"/>
                      <a:pt x="1054" y="1796"/>
                    </a:cubicBezTo>
                    <a:lnTo>
                      <a:pt x="898" y="1796"/>
                    </a:lnTo>
                    <a:cubicBezTo>
                      <a:pt x="820" y="1874"/>
                      <a:pt x="820" y="2030"/>
                      <a:pt x="820" y="2127"/>
                    </a:cubicBezTo>
                    <a:cubicBezTo>
                      <a:pt x="820" y="2263"/>
                      <a:pt x="938" y="2340"/>
                      <a:pt x="1020" y="2409"/>
                    </a:cubicBezTo>
                    <a:lnTo>
                      <a:pt x="1020" y="2409"/>
                    </a:lnTo>
                    <a:cubicBezTo>
                      <a:pt x="990" y="2479"/>
                      <a:pt x="944" y="2557"/>
                      <a:pt x="898" y="2615"/>
                    </a:cubicBezTo>
                    <a:cubicBezTo>
                      <a:pt x="820" y="2693"/>
                      <a:pt x="698" y="2732"/>
                      <a:pt x="576" y="2732"/>
                    </a:cubicBezTo>
                    <a:cubicBezTo>
                      <a:pt x="454" y="2732"/>
                      <a:pt x="332" y="2693"/>
                      <a:pt x="254" y="2615"/>
                    </a:cubicBezTo>
                    <a:lnTo>
                      <a:pt x="156" y="2518"/>
                    </a:lnTo>
                    <a:lnTo>
                      <a:pt x="156" y="2361"/>
                    </a:lnTo>
                    <a:cubicBezTo>
                      <a:pt x="156" y="2205"/>
                      <a:pt x="156" y="2127"/>
                      <a:pt x="254" y="1952"/>
                    </a:cubicBezTo>
                    <a:cubicBezTo>
                      <a:pt x="254" y="1796"/>
                      <a:pt x="332" y="1542"/>
                      <a:pt x="410" y="1386"/>
                    </a:cubicBezTo>
                    <a:cubicBezTo>
                      <a:pt x="488" y="976"/>
                      <a:pt x="644" y="664"/>
                      <a:pt x="742" y="410"/>
                    </a:cubicBezTo>
                    <a:cubicBezTo>
                      <a:pt x="820" y="176"/>
                      <a:pt x="820" y="79"/>
                      <a:pt x="820" y="79"/>
                    </a:cubicBezTo>
                    <a:lnTo>
                      <a:pt x="82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56"/>
              <p:cNvSpPr/>
              <p:nvPr/>
            </p:nvSpPr>
            <p:spPr>
              <a:xfrm>
                <a:off x="1192413" y="292664"/>
                <a:ext cx="65453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927" extrusionOk="0">
                    <a:moveTo>
                      <a:pt x="332" y="0"/>
                    </a:moveTo>
                    <a:cubicBezTo>
                      <a:pt x="235" y="78"/>
                      <a:pt x="79" y="156"/>
                      <a:pt x="79" y="234"/>
                    </a:cubicBezTo>
                    <a:lnTo>
                      <a:pt x="79" y="390"/>
                    </a:lnTo>
                    <a:cubicBezTo>
                      <a:pt x="1" y="566"/>
                      <a:pt x="157" y="722"/>
                      <a:pt x="332" y="800"/>
                    </a:cubicBezTo>
                    <a:cubicBezTo>
                      <a:pt x="567" y="878"/>
                      <a:pt x="723" y="1366"/>
                      <a:pt x="898" y="1620"/>
                    </a:cubicBezTo>
                    <a:cubicBezTo>
                      <a:pt x="976" y="1776"/>
                      <a:pt x="1054" y="1951"/>
                      <a:pt x="1132" y="2107"/>
                    </a:cubicBezTo>
                    <a:cubicBezTo>
                      <a:pt x="1132" y="2029"/>
                      <a:pt x="1132" y="1854"/>
                      <a:pt x="1054" y="1776"/>
                    </a:cubicBezTo>
                    <a:cubicBezTo>
                      <a:pt x="1054" y="1542"/>
                      <a:pt x="976" y="1366"/>
                      <a:pt x="898" y="1132"/>
                    </a:cubicBezTo>
                    <a:cubicBezTo>
                      <a:pt x="723" y="800"/>
                      <a:pt x="567" y="488"/>
                      <a:pt x="489" y="234"/>
                    </a:cubicBezTo>
                    <a:cubicBezTo>
                      <a:pt x="411" y="156"/>
                      <a:pt x="411" y="78"/>
                      <a:pt x="332" y="0"/>
                    </a:cubicBezTo>
                    <a:close/>
                    <a:moveTo>
                      <a:pt x="489" y="0"/>
                    </a:moveTo>
                    <a:cubicBezTo>
                      <a:pt x="489" y="78"/>
                      <a:pt x="567" y="78"/>
                      <a:pt x="567" y="156"/>
                    </a:cubicBezTo>
                    <a:cubicBezTo>
                      <a:pt x="723" y="390"/>
                      <a:pt x="898" y="722"/>
                      <a:pt x="1054" y="1132"/>
                    </a:cubicBezTo>
                    <a:cubicBezTo>
                      <a:pt x="1132" y="1288"/>
                      <a:pt x="1211" y="1542"/>
                      <a:pt x="1211" y="1776"/>
                    </a:cubicBezTo>
                    <a:lnTo>
                      <a:pt x="1211" y="2107"/>
                    </a:lnTo>
                    <a:cubicBezTo>
                      <a:pt x="1211" y="2185"/>
                      <a:pt x="1211" y="2263"/>
                      <a:pt x="1132" y="2263"/>
                    </a:cubicBezTo>
                    <a:cubicBezTo>
                      <a:pt x="1211" y="2439"/>
                      <a:pt x="1308" y="2595"/>
                      <a:pt x="1386" y="2751"/>
                    </a:cubicBezTo>
                    <a:cubicBezTo>
                      <a:pt x="1386" y="2829"/>
                      <a:pt x="1464" y="2927"/>
                      <a:pt x="1620" y="2927"/>
                    </a:cubicBezTo>
                    <a:cubicBezTo>
                      <a:pt x="1620" y="2927"/>
                      <a:pt x="1698" y="2829"/>
                      <a:pt x="1796" y="2829"/>
                    </a:cubicBezTo>
                    <a:cubicBezTo>
                      <a:pt x="2108" y="2342"/>
                      <a:pt x="1874" y="1698"/>
                      <a:pt x="1620" y="1210"/>
                    </a:cubicBezTo>
                    <a:cubicBezTo>
                      <a:pt x="1386" y="722"/>
                      <a:pt x="1132" y="234"/>
                      <a:pt x="645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56"/>
              <p:cNvSpPr/>
              <p:nvPr/>
            </p:nvSpPr>
            <p:spPr>
              <a:xfrm>
                <a:off x="1202716" y="292664"/>
                <a:ext cx="27280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879" h="2264" extrusionOk="0">
                    <a:moveTo>
                      <a:pt x="0" y="0"/>
                    </a:moveTo>
                    <a:cubicBezTo>
                      <a:pt x="79" y="78"/>
                      <a:pt x="79" y="156"/>
                      <a:pt x="157" y="234"/>
                    </a:cubicBezTo>
                    <a:cubicBezTo>
                      <a:pt x="235" y="488"/>
                      <a:pt x="391" y="800"/>
                      <a:pt x="566" y="1132"/>
                    </a:cubicBezTo>
                    <a:cubicBezTo>
                      <a:pt x="644" y="1366"/>
                      <a:pt x="722" y="1542"/>
                      <a:pt x="722" y="1776"/>
                    </a:cubicBezTo>
                    <a:cubicBezTo>
                      <a:pt x="800" y="1854"/>
                      <a:pt x="800" y="2029"/>
                      <a:pt x="800" y="2107"/>
                    </a:cubicBezTo>
                    <a:lnTo>
                      <a:pt x="800" y="2263"/>
                    </a:lnTo>
                    <a:cubicBezTo>
                      <a:pt x="879" y="2263"/>
                      <a:pt x="879" y="2185"/>
                      <a:pt x="879" y="2107"/>
                    </a:cubicBezTo>
                    <a:lnTo>
                      <a:pt x="879" y="1776"/>
                    </a:lnTo>
                    <a:cubicBezTo>
                      <a:pt x="879" y="1542"/>
                      <a:pt x="800" y="1288"/>
                      <a:pt x="722" y="1132"/>
                    </a:cubicBezTo>
                    <a:cubicBezTo>
                      <a:pt x="566" y="722"/>
                      <a:pt x="391" y="390"/>
                      <a:pt x="235" y="156"/>
                    </a:cubicBezTo>
                    <a:cubicBezTo>
                      <a:pt x="235" y="78"/>
                      <a:pt x="157" y="78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56"/>
              <p:cNvSpPr/>
              <p:nvPr/>
            </p:nvSpPr>
            <p:spPr>
              <a:xfrm>
                <a:off x="1454627" y="204246"/>
                <a:ext cx="133854" cy="191548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72" extrusionOk="0">
                    <a:moveTo>
                      <a:pt x="1386" y="0"/>
                    </a:moveTo>
                    <a:lnTo>
                      <a:pt x="1054" y="78"/>
                    </a:lnTo>
                    <a:cubicBezTo>
                      <a:pt x="488" y="722"/>
                      <a:pt x="0" y="2517"/>
                      <a:pt x="410" y="3649"/>
                    </a:cubicBezTo>
                    <a:cubicBezTo>
                      <a:pt x="1028" y="5054"/>
                      <a:pt x="2493" y="6172"/>
                      <a:pt x="2884" y="6172"/>
                    </a:cubicBezTo>
                    <a:cubicBezTo>
                      <a:pt x="2900" y="6172"/>
                      <a:pt x="2915" y="6170"/>
                      <a:pt x="2927" y="6166"/>
                    </a:cubicBezTo>
                    <a:cubicBezTo>
                      <a:pt x="3259" y="6088"/>
                      <a:pt x="4312" y="3903"/>
                      <a:pt x="3981" y="2517"/>
                    </a:cubicBezTo>
                    <a:cubicBezTo>
                      <a:pt x="3747" y="1464"/>
                      <a:pt x="2927" y="313"/>
                      <a:pt x="20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56"/>
              <p:cNvSpPr/>
              <p:nvPr/>
            </p:nvSpPr>
            <p:spPr>
              <a:xfrm>
                <a:off x="1482466" y="206666"/>
                <a:ext cx="65453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960" extrusionOk="0">
                    <a:moveTo>
                      <a:pt x="1055" y="1952"/>
                    </a:moveTo>
                    <a:cubicBezTo>
                      <a:pt x="1055" y="1952"/>
                      <a:pt x="1055" y="2030"/>
                      <a:pt x="1133" y="2030"/>
                    </a:cubicBezTo>
                    <a:cubicBezTo>
                      <a:pt x="1133" y="2107"/>
                      <a:pt x="1133" y="2184"/>
                      <a:pt x="1058" y="2279"/>
                    </a:cubicBezTo>
                    <a:lnTo>
                      <a:pt x="1058" y="2279"/>
                    </a:lnTo>
                    <a:cubicBezTo>
                      <a:pt x="1005" y="2215"/>
                      <a:pt x="952" y="2136"/>
                      <a:pt x="898" y="2030"/>
                    </a:cubicBezTo>
                    <a:cubicBezTo>
                      <a:pt x="898" y="2030"/>
                      <a:pt x="898" y="1952"/>
                      <a:pt x="977" y="1952"/>
                    </a:cubicBezTo>
                    <a:close/>
                    <a:moveTo>
                      <a:pt x="820" y="0"/>
                    </a:moveTo>
                    <a:lnTo>
                      <a:pt x="820" y="78"/>
                    </a:lnTo>
                    <a:cubicBezTo>
                      <a:pt x="820" y="78"/>
                      <a:pt x="898" y="157"/>
                      <a:pt x="1055" y="410"/>
                    </a:cubicBezTo>
                    <a:cubicBezTo>
                      <a:pt x="1230" y="566"/>
                      <a:pt x="1386" y="820"/>
                      <a:pt x="1620" y="1210"/>
                    </a:cubicBezTo>
                    <a:cubicBezTo>
                      <a:pt x="1718" y="1386"/>
                      <a:pt x="1874" y="1542"/>
                      <a:pt x="1952" y="1796"/>
                    </a:cubicBezTo>
                    <a:cubicBezTo>
                      <a:pt x="1952" y="1874"/>
                      <a:pt x="2030" y="1952"/>
                      <a:pt x="2030" y="2108"/>
                    </a:cubicBezTo>
                    <a:cubicBezTo>
                      <a:pt x="2030" y="2186"/>
                      <a:pt x="2030" y="2186"/>
                      <a:pt x="1952" y="2283"/>
                    </a:cubicBezTo>
                    <a:lnTo>
                      <a:pt x="1874" y="2361"/>
                    </a:lnTo>
                    <a:cubicBezTo>
                      <a:pt x="1747" y="2400"/>
                      <a:pt x="1625" y="2420"/>
                      <a:pt x="1503" y="2420"/>
                    </a:cubicBezTo>
                    <a:cubicBezTo>
                      <a:pt x="1409" y="2420"/>
                      <a:pt x="1314" y="2408"/>
                      <a:pt x="1217" y="2385"/>
                    </a:cubicBezTo>
                    <a:lnTo>
                      <a:pt x="1217" y="2385"/>
                    </a:lnTo>
                    <a:cubicBezTo>
                      <a:pt x="1226" y="2351"/>
                      <a:pt x="1230" y="2317"/>
                      <a:pt x="1230" y="2283"/>
                    </a:cubicBezTo>
                    <a:cubicBezTo>
                      <a:pt x="1230" y="2186"/>
                      <a:pt x="1308" y="2108"/>
                      <a:pt x="1230" y="2030"/>
                    </a:cubicBezTo>
                    <a:cubicBezTo>
                      <a:pt x="1230" y="1952"/>
                      <a:pt x="1230" y="1874"/>
                      <a:pt x="1133" y="1796"/>
                    </a:cubicBezTo>
                    <a:lnTo>
                      <a:pt x="977" y="1796"/>
                    </a:lnTo>
                    <a:cubicBezTo>
                      <a:pt x="977" y="1796"/>
                      <a:pt x="898" y="1796"/>
                      <a:pt x="898" y="1874"/>
                    </a:cubicBezTo>
                    <a:cubicBezTo>
                      <a:pt x="820" y="1874"/>
                      <a:pt x="742" y="2030"/>
                      <a:pt x="820" y="2108"/>
                    </a:cubicBezTo>
                    <a:cubicBezTo>
                      <a:pt x="880" y="2242"/>
                      <a:pt x="940" y="2319"/>
                      <a:pt x="1034" y="2383"/>
                    </a:cubicBezTo>
                    <a:lnTo>
                      <a:pt x="1034" y="2383"/>
                    </a:lnTo>
                    <a:cubicBezTo>
                      <a:pt x="1011" y="2458"/>
                      <a:pt x="977" y="2544"/>
                      <a:pt x="977" y="2596"/>
                    </a:cubicBezTo>
                    <a:cubicBezTo>
                      <a:pt x="882" y="2702"/>
                      <a:pt x="751" y="2773"/>
                      <a:pt x="611" y="2773"/>
                    </a:cubicBezTo>
                    <a:cubicBezTo>
                      <a:pt x="520" y="2773"/>
                      <a:pt x="425" y="2743"/>
                      <a:pt x="333" y="2674"/>
                    </a:cubicBezTo>
                    <a:lnTo>
                      <a:pt x="255" y="2674"/>
                    </a:lnTo>
                    <a:lnTo>
                      <a:pt x="255" y="2596"/>
                    </a:lnTo>
                    <a:lnTo>
                      <a:pt x="255" y="2439"/>
                    </a:lnTo>
                    <a:cubicBezTo>
                      <a:pt x="157" y="2361"/>
                      <a:pt x="157" y="2283"/>
                      <a:pt x="157" y="2108"/>
                    </a:cubicBezTo>
                    <a:cubicBezTo>
                      <a:pt x="255" y="1874"/>
                      <a:pt x="255" y="1698"/>
                      <a:pt x="255" y="1464"/>
                    </a:cubicBezTo>
                    <a:cubicBezTo>
                      <a:pt x="333" y="1054"/>
                      <a:pt x="411" y="722"/>
                      <a:pt x="411" y="488"/>
                    </a:cubicBezTo>
                    <a:cubicBezTo>
                      <a:pt x="489" y="235"/>
                      <a:pt x="489" y="157"/>
                      <a:pt x="489" y="157"/>
                    </a:cubicBezTo>
                    <a:lnTo>
                      <a:pt x="411" y="78"/>
                    </a:lnTo>
                    <a:cubicBezTo>
                      <a:pt x="411" y="78"/>
                      <a:pt x="333" y="235"/>
                      <a:pt x="255" y="488"/>
                    </a:cubicBezTo>
                    <a:cubicBezTo>
                      <a:pt x="255" y="722"/>
                      <a:pt x="157" y="1054"/>
                      <a:pt x="79" y="1464"/>
                    </a:cubicBezTo>
                    <a:cubicBezTo>
                      <a:pt x="1" y="1620"/>
                      <a:pt x="1" y="1874"/>
                      <a:pt x="1" y="2108"/>
                    </a:cubicBezTo>
                    <a:lnTo>
                      <a:pt x="1" y="2517"/>
                    </a:lnTo>
                    <a:cubicBezTo>
                      <a:pt x="1" y="2596"/>
                      <a:pt x="79" y="2596"/>
                      <a:pt x="79" y="2674"/>
                    </a:cubicBezTo>
                    <a:cubicBezTo>
                      <a:pt x="79" y="2771"/>
                      <a:pt x="79" y="2771"/>
                      <a:pt x="157" y="2849"/>
                    </a:cubicBezTo>
                    <a:lnTo>
                      <a:pt x="255" y="2849"/>
                    </a:lnTo>
                    <a:cubicBezTo>
                      <a:pt x="365" y="2904"/>
                      <a:pt x="475" y="2960"/>
                      <a:pt x="593" y="2960"/>
                    </a:cubicBezTo>
                    <a:cubicBezTo>
                      <a:pt x="641" y="2960"/>
                      <a:pt x="691" y="2950"/>
                      <a:pt x="742" y="2927"/>
                    </a:cubicBezTo>
                    <a:cubicBezTo>
                      <a:pt x="820" y="2927"/>
                      <a:pt x="977" y="2849"/>
                      <a:pt x="1055" y="2674"/>
                    </a:cubicBezTo>
                    <a:cubicBezTo>
                      <a:pt x="1100" y="2628"/>
                      <a:pt x="1153" y="2555"/>
                      <a:pt x="1189" y="2471"/>
                    </a:cubicBezTo>
                    <a:lnTo>
                      <a:pt x="1189" y="2471"/>
                    </a:lnTo>
                    <a:cubicBezTo>
                      <a:pt x="1302" y="2528"/>
                      <a:pt x="1427" y="2556"/>
                      <a:pt x="1550" y="2556"/>
                    </a:cubicBezTo>
                    <a:cubicBezTo>
                      <a:pt x="1694" y="2556"/>
                      <a:pt x="1835" y="2517"/>
                      <a:pt x="1952" y="2439"/>
                    </a:cubicBezTo>
                    <a:lnTo>
                      <a:pt x="2030" y="2439"/>
                    </a:lnTo>
                    <a:cubicBezTo>
                      <a:pt x="2030" y="2361"/>
                      <a:pt x="2030" y="2361"/>
                      <a:pt x="2108" y="2283"/>
                    </a:cubicBezTo>
                    <a:lnTo>
                      <a:pt x="2108" y="2108"/>
                    </a:lnTo>
                    <a:cubicBezTo>
                      <a:pt x="2108" y="1952"/>
                      <a:pt x="2108" y="1874"/>
                      <a:pt x="2030" y="1698"/>
                    </a:cubicBezTo>
                    <a:cubicBezTo>
                      <a:pt x="1952" y="1464"/>
                      <a:pt x="1874" y="1308"/>
                      <a:pt x="1796" y="1132"/>
                    </a:cubicBezTo>
                    <a:cubicBezTo>
                      <a:pt x="1542" y="722"/>
                      <a:pt x="1308" y="488"/>
                      <a:pt x="1133" y="332"/>
                    </a:cubicBezTo>
                    <a:cubicBezTo>
                      <a:pt x="977" y="78"/>
                      <a:pt x="898" y="0"/>
                      <a:pt x="8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56"/>
              <p:cNvSpPr/>
              <p:nvPr/>
            </p:nvSpPr>
            <p:spPr>
              <a:xfrm>
                <a:off x="1502452" y="211508"/>
                <a:ext cx="73305" cy="811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16" extrusionOk="0">
                    <a:moveTo>
                      <a:pt x="254" y="1"/>
                    </a:moveTo>
                    <a:cubicBezTo>
                      <a:pt x="176" y="79"/>
                      <a:pt x="1" y="176"/>
                      <a:pt x="1" y="332"/>
                    </a:cubicBezTo>
                    <a:lnTo>
                      <a:pt x="1" y="410"/>
                    </a:lnTo>
                    <a:cubicBezTo>
                      <a:pt x="1" y="566"/>
                      <a:pt x="176" y="742"/>
                      <a:pt x="333" y="820"/>
                    </a:cubicBezTo>
                    <a:cubicBezTo>
                      <a:pt x="586" y="898"/>
                      <a:pt x="820" y="1308"/>
                      <a:pt x="1074" y="1464"/>
                    </a:cubicBezTo>
                    <a:cubicBezTo>
                      <a:pt x="1152" y="1640"/>
                      <a:pt x="1230" y="1796"/>
                      <a:pt x="1386" y="1952"/>
                    </a:cubicBezTo>
                    <a:cubicBezTo>
                      <a:pt x="1386" y="1796"/>
                      <a:pt x="1308" y="1718"/>
                      <a:pt x="1308" y="1640"/>
                    </a:cubicBezTo>
                    <a:cubicBezTo>
                      <a:pt x="1230" y="1386"/>
                      <a:pt x="1074" y="1230"/>
                      <a:pt x="976" y="1054"/>
                    </a:cubicBezTo>
                    <a:cubicBezTo>
                      <a:pt x="742" y="664"/>
                      <a:pt x="586" y="410"/>
                      <a:pt x="411" y="254"/>
                    </a:cubicBezTo>
                    <a:cubicBezTo>
                      <a:pt x="333" y="176"/>
                      <a:pt x="333" y="79"/>
                      <a:pt x="254" y="1"/>
                    </a:cubicBezTo>
                    <a:close/>
                    <a:moveTo>
                      <a:pt x="411" y="1"/>
                    </a:moveTo>
                    <a:cubicBezTo>
                      <a:pt x="411" y="1"/>
                      <a:pt x="489" y="79"/>
                      <a:pt x="489" y="176"/>
                    </a:cubicBezTo>
                    <a:cubicBezTo>
                      <a:pt x="664" y="332"/>
                      <a:pt x="898" y="566"/>
                      <a:pt x="1152" y="976"/>
                    </a:cubicBezTo>
                    <a:cubicBezTo>
                      <a:pt x="1230" y="1152"/>
                      <a:pt x="1308" y="1308"/>
                      <a:pt x="1386" y="1542"/>
                    </a:cubicBezTo>
                    <a:cubicBezTo>
                      <a:pt x="1464" y="1718"/>
                      <a:pt x="1464" y="1796"/>
                      <a:pt x="1464" y="1952"/>
                    </a:cubicBezTo>
                    <a:lnTo>
                      <a:pt x="1464" y="2127"/>
                    </a:lnTo>
                    <a:cubicBezTo>
                      <a:pt x="1562" y="2283"/>
                      <a:pt x="1640" y="2361"/>
                      <a:pt x="1718" y="2518"/>
                    </a:cubicBezTo>
                    <a:cubicBezTo>
                      <a:pt x="1796" y="2615"/>
                      <a:pt x="1874" y="2615"/>
                      <a:pt x="1952" y="2615"/>
                    </a:cubicBezTo>
                    <a:cubicBezTo>
                      <a:pt x="2050" y="2615"/>
                      <a:pt x="2128" y="2615"/>
                      <a:pt x="2128" y="2518"/>
                    </a:cubicBezTo>
                    <a:cubicBezTo>
                      <a:pt x="2362" y="1952"/>
                      <a:pt x="2050" y="1386"/>
                      <a:pt x="1718" y="976"/>
                    </a:cubicBezTo>
                    <a:cubicBezTo>
                      <a:pt x="1386" y="566"/>
                      <a:pt x="1074" y="79"/>
                      <a:pt x="489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56"/>
              <p:cNvSpPr/>
              <p:nvPr/>
            </p:nvSpPr>
            <p:spPr>
              <a:xfrm>
                <a:off x="1510335" y="211508"/>
                <a:ext cx="37583" cy="6604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28" extrusionOk="0">
                    <a:moveTo>
                      <a:pt x="0" y="1"/>
                    </a:moveTo>
                    <a:cubicBezTo>
                      <a:pt x="79" y="79"/>
                      <a:pt x="79" y="176"/>
                      <a:pt x="157" y="254"/>
                    </a:cubicBezTo>
                    <a:cubicBezTo>
                      <a:pt x="332" y="410"/>
                      <a:pt x="488" y="664"/>
                      <a:pt x="722" y="1054"/>
                    </a:cubicBezTo>
                    <a:cubicBezTo>
                      <a:pt x="820" y="1230"/>
                      <a:pt x="976" y="1386"/>
                      <a:pt x="1054" y="1640"/>
                    </a:cubicBezTo>
                    <a:cubicBezTo>
                      <a:pt x="1054" y="1718"/>
                      <a:pt x="1132" y="1796"/>
                      <a:pt x="1132" y="1952"/>
                    </a:cubicBezTo>
                    <a:cubicBezTo>
                      <a:pt x="1132" y="2030"/>
                      <a:pt x="1132" y="2030"/>
                      <a:pt x="1210" y="2127"/>
                    </a:cubicBezTo>
                    <a:lnTo>
                      <a:pt x="1210" y="1952"/>
                    </a:lnTo>
                    <a:cubicBezTo>
                      <a:pt x="1210" y="1796"/>
                      <a:pt x="1210" y="1718"/>
                      <a:pt x="1132" y="1542"/>
                    </a:cubicBezTo>
                    <a:cubicBezTo>
                      <a:pt x="1054" y="1308"/>
                      <a:pt x="976" y="1152"/>
                      <a:pt x="898" y="976"/>
                    </a:cubicBezTo>
                    <a:cubicBezTo>
                      <a:pt x="644" y="566"/>
                      <a:pt x="410" y="332"/>
                      <a:pt x="235" y="176"/>
                    </a:cubicBezTo>
                    <a:cubicBezTo>
                      <a:pt x="235" y="79"/>
                      <a:pt x="157" y="1"/>
                      <a:pt x="157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56"/>
              <p:cNvSpPr/>
              <p:nvPr/>
            </p:nvSpPr>
            <p:spPr>
              <a:xfrm>
                <a:off x="1750143" y="-430"/>
                <a:ext cx="133854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90" extrusionOk="0">
                    <a:moveTo>
                      <a:pt x="2029" y="0"/>
                    </a:moveTo>
                    <a:cubicBezTo>
                      <a:pt x="2029" y="0"/>
                      <a:pt x="1776" y="0"/>
                      <a:pt x="1385" y="79"/>
                    </a:cubicBezTo>
                    <a:lnTo>
                      <a:pt x="1054" y="79"/>
                    </a:lnTo>
                    <a:cubicBezTo>
                      <a:pt x="566" y="742"/>
                      <a:pt x="0" y="2517"/>
                      <a:pt x="488" y="3669"/>
                    </a:cubicBezTo>
                    <a:cubicBezTo>
                      <a:pt x="1035" y="5084"/>
                      <a:pt x="2496" y="6189"/>
                      <a:pt x="2891" y="6189"/>
                    </a:cubicBezTo>
                    <a:cubicBezTo>
                      <a:pt x="2904" y="6189"/>
                      <a:pt x="2916" y="6188"/>
                      <a:pt x="2927" y="6186"/>
                    </a:cubicBezTo>
                    <a:cubicBezTo>
                      <a:pt x="3239" y="6108"/>
                      <a:pt x="4312" y="3981"/>
                      <a:pt x="3981" y="2517"/>
                    </a:cubicBezTo>
                    <a:cubicBezTo>
                      <a:pt x="3727" y="1542"/>
                      <a:pt x="2927" y="332"/>
                      <a:pt x="20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56"/>
              <p:cNvSpPr/>
              <p:nvPr/>
            </p:nvSpPr>
            <p:spPr>
              <a:xfrm>
                <a:off x="1777981" y="1991"/>
                <a:ext cx="65422" cy="9220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71" extrusionOk="0">
                    <a:moveTo>
                      <a:pt x="1054" y="1952"/>
                    </a:moveTo>
                    <a:cubicBezTo>
                      <a:pt x="1054" y="1952"/>
                      <a:pt x="1132" y="2049"/>
                      <a:pt x="1132" y="2127"/>
                    </a:cubicBezTo>
                    <a:lnTo>
                      <a:pt x="1132" y="2283"/>
                    </a:lnTo>
                    <a:cubicBezTo>
                      <a:pt x="1128" y="2293"/>
                      <a:pt x="1123" y="2302"/>
                      <a:pt x="1119" y="2310"/>
                    </a:cubicBezTo>
                    <a:lnTo>
                      <a:pt x="1119" y="2310"/>
                    </a:lnTo>
                    <a:cubicBezTo>
                      <a:pt x="1024" y="2249"/>
                      <a:pt x="976" y="2188"/>
                      <a:pt x="976" y="2127"/>
                    </a:cubicBezTo>
                    <a:cubicBezTo>
                      <a:pt x="879" y="2049"/>
                      <a:pt x="976" y="2049"/>
                      <a:pt x="976" y="2049"/>
                    </a:cubicBezTo>
                    <a:lnTo>
                      <a:pt x="1054" y="1952"/>
                    </a:lnTo>
                    <a:close/>
                    <a:moveTo>
                      <a:pt x="879" y="1"/>
                    </a:moveTo>
                    <a:lnTo>
                      <a:pt x="801" y="98"/>
                    </a:lnTo>
                    <a:cubicBezTo>
                      <a:pt x="801" y="98"/>
                      <a:pt x="879" y="254"/>
                      <a:pt x="1054" y="410"/>
                    </a:cubicBezTo>
                    <a:cubicBezTo>
                      <a:pt x="1210" y="586"/>
                      <a:pt x="1366" y="898"/>
                      <a:pt x="1620" y="1230"/>
                    </a:cubicBezTo>
                    <a:cubicBezTo>
                      <a:pt x="1698" y="1386"/>
                      <a:pt x="1854" y="1561"/>
                      <a:pt x="1952" y="1796"/>
                    </a:cubicBezTo>
                    <a:cubicBezTo>
                      <a:pt x="1952" y="1874"/>
                      <a:pt x="2030" y="2049"/>
                      <a:pt x="2030" y="2127"/>
                    </a:cubicBezTo>
                    <a:lnTo>
                      <a:pt x="2030" y="2283"/>
                    </a:lnTo>
                    <a:lnTo>
                      <a:pt x="1952" y="2361"/>
                    </a:lnTo>
                    <a:lnTo>
                      <a:pt x="1854" y="2361"/>
                    </a:lnTo>
                    <a:cubicBezTo>
                      <a:pt x="1790" y="2434"/>
                      <a:pt x="1696" y="2460"/>
                      <a:pt x="1596" y="2460"/>
                    </a:cubicBezTo>
                    <a:cubicBezTo>
                      <a:pt x="1473" y="2460"/>
                      <a:pt x="1341" y="2420"/>
                      <a:pt x="1249" y="2379"/>
                    </a:cubicBezTo>
                    <a:lnTo>
                      <a:pt x="1249" y="2379"/>
                    </a:lnTo>
                    <a:cubicBezTo>
                      <a:pt x="1260" y="2347"/>
                      <a:pt x="1273" y="2315"/>
                      <a:pt x="1288" y="2283"/>
                    </a:cubicBezTo>
                    <a:lnTo>
                      <a:pt x="1288" y="2127"/>
                    </a:lnTo>
                    <a:cubicBezTo>
                      <a:pt x="1288" y="2049"/>
                      <a:pt x="1210" y="1952"/>
                      <a:pt x="1132" y="1874"/>
                    </a:cubicBezTo>
                    <a:cubicBezTo>
                      <a:pt x="1132" y="1796"/>
                      <a:pt x="1054" y="1796"/>
                      <a:pt x="976" y="1796"/>
                    </a:cubicBezTo>
                    <a:cubicBezTo>
                      <a:pt x="976" y="1874"/>
                      <a:pt x="976" y="1874"/>
                      <a:pt x="879" y="1874"/>
                    </a:cubicBezTo>
                    <a:cubicBezTo>
                      <a:pt x="801" y="1952"/>
                      <a:pt x="801" y="2049"/>
                      <a:pt x="801" y="2127"/>
                    </a:cubicBezTo>
                    <a:cubicBezTo>
                      <a:pt x="869" y="2265"/>
                      <a:pt x="953" y="2341"/>
                      <a:pt x="1078" y="2411"/>
                    </a:cubicBezTo>
                    <a:lnTo>
                      <a:pt x="1078" y="2411"/>
                    </a:lnTo>
                    <a:cubicBezTo>
                      <a:pt x="1047" y="2497"/>
                      <a:pt x="1030" y="2561"/>
                      <a:pt x="976" y="2615"/>
                    </a:cubicBezTo>
                    <a:cubicBezTo>
                      <a:pt x="865" y="2764"/>
                      <a:pt x="730" y="2818"/>
                      <a:pt x="582" y="2818"/>
                    </a:cubicBezTo>
                    <a:cubicBezTo>
                      <a:pt x="496" y="2818"/>
                      <a:pt x="406" y="2800"/>
                      <a:pt x="313" y="2771"/>
                    </a:cubicBezTo>
                    <a:lnTo>
                      <a:pt x="313" y="2693"/>
                    </a:lnTo>
                    <a:lnTo>
                      <a:pt x="235" y="2693"/>
                    </a:lnTo>
                    <a:lnTo>
                      <a:pt x="235" y="2537"/>
                    </a:lnTo>
                    <a:lnTo>
                      <a:pt x="235" y="2127"/>
                    </a:lnTo>
                    <a:lnTo>
                      <a:pt x="235" y="1464"/>
                    </a:lnTo>
                    <a:cubicBezTo>
                      <a:pt x="313" y="1152"/>
                      <a:pt x="391" y="742"/>
                      <a:pt x="391" y="488"/>
                    </a:cubicBezTo>
                    <a:cubicBezTo>
                      <a:pt x="488" y="332"/>
                      <a:pt x="488" y="176"/>
                      <a:pt x="488" y="176"/>
                    </a:cubicBezTo>
                    <a:lnTo>
                      <a:pt x="488" y="98"/>
                    </a:lnTo>
                    <a:lnTo>
                      <a:pt x="391" y="176"/>
                    </a:lnTo>
                    <a:cubicBezTo>
                      <a:pt x="391" y="176"/>
                      <a:pt x="313" y="254"/>
                      <a:pt x="313" y="488"/>
                    </a:cubicBezTo>
                    <a:cubicBezTo>
                      <a:pt x="235" y="742"/>
                      <a:pt x="157" y="1074"/>
                      <a:pt x="79" y="1464"/>
                    </a:cubicBezTo>
                    <a:cubicBezTo>
                      <a:pt x="79" y="1718"/>
                      <a:pt x="1" y="1874"/>
                      <a:pt x="1" y="2127"/>
                    </a:cubicBezTo>
                    <a:lnTo>
                      <a:pt x="1" y="2537"/>
                    </a:lnTo>
                    <a:cubicBezTo>
                      <a:pt x="79" y="2615"/>
                      <a:pt x="79" y="2693"/>
                      <a:pt x="79" y="2771"/>
                    </a:cubicBezTo>
                    <a:cubicBezTo>
                      <a:pt x="79" y="2771"/>
                      <a:pt x="157" y="2771"/>
                      <a:pt x="157" y="2849"/>
                    </a:cubicBezTo>
                    <a:lnTo>
                      <a:pt x="235" y="2849"/>
                    </a:lnTo>
                    <a:lnTo>
                      <a:pt x="235" y="2927"/>
                    </a:lnTo>
                    <a:cubicBezTo>
                      <a:pt x="339" y="2927"/>
                      <a:pt x="452" y="2971"/>
                      <a:pt x="561" y="2971"/>
                    </a:cubicBezTo>
                    <a:cubicBezTo>
                      <a:pt x="616" y="2971"/>
                      <a:pt x="671" y="2960"/>
                      <a:pt x="723" y="2927"/>
                    </a:cubicBezTo>
                    <a:cubicBezTo>
                      <a:pt x="879" y="2927"/>
                      <a:pt x="976" y="2849"/>
                      <a:pt x="1054" y="2693"/>
                    </a:cubicBezTo>
                    <a:cubicBezTo>
                      <a:pt x="1142" y="2649"/>
                      <a:pt x="1180" y="2575"/>
                      <a:pt x="1211" y="2490"/>
                    </a:cubicBezTo>
                    <a:lnTo>
                      <a:pt x="1211" y="2490"/>
                    </a:lnTo>
                    <a:cubicBezTo>
                      <a:pt x="1336" y="2559"/>
                      <a:pt x="1479" y="2587"/>
                      <a:pt x="1621" y="2587"/>
                    </a:cubicBezTo>
                    <a:cubicBezTo>
                      <a:pt x="1736" y="2587"/>
                      <a:pt x="1850" y="2568"/>
                      <a:pt x="1952" y="2537"/>
                    </a:cubicBezTo>
                    <a:cubicBezTo>
                      <a:pt x="1952" y="2439"/>
                      <a:pt x="2030" y="2439"/>
                      <a:pt x="2030" y="2439"/>
                    </a:cubicBezTo>
                    <a:cubicBezTo>
                      <a:pt x="2030" y="2361"/>
                      <a:pt x="2108" y="2361"/>
                      <a:pt x="2108" y="2361"/>
                    </a:cubicBezTo>
                    <a:lnTo>
                      <a:pt x="2108" y="2127"/>
                    </a:lnTo>
                    <a:cubicBezTo>
                      <a:pt x="2108" y="1952"/>
                      <a:pt x="2108" y="1874"/>
                      <a:pt x="2030" y="1718"/>
                    </a:cubicBezTo>
                    <a:cubicBezTo>
                      <a:pt x="1952" y="1561"/>
                      <a:pt x="1854" y="1308"/>
                      <a:pt x="1776" y="1152"/>
                    </a:cubicBezTo>
                    <a:cubicBezTo>
                      <a:pt x="1542" y="820"/>
                      <a:pt x="1288" y="488"/>
                      <a:pt x="1210" y="332"/>
                    </a:cubicBezTo>
                    <a:cubicBezTo>
                      <a:pt x="1054" y="176"/>
                      <a:pt x="879" y="1"/>
                      <a:pt x="8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56"/>
              <p:cNvSpPr/>
              <p:nvPr/>
            </p:nvSpPr>
            <p:spPr>
              <a:xfrm>
                <a:off x="1787664" y="128551"/>
                <a:ext cx="38204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055" extrusionOk="0">
                    <a:moveTo>
                      <a:pt x="333" y="0"/>
                    </a:moveTo>
                    <a:cubicBezTo>
                      <a:pt x="176" y="0"/>
                      <a:pt x="1" y="157"/>
                      <a:pt x="79" y="313"/>
                    </a:cubicBezTo>
                    <a:cubicBezTo>
                      <a:pt x="176" y="488"/>
                      <a:pt x="255" y="644"/>
                      <a:pt x="411" y="800"/>
                    </a:cubicBezTo>
                    <a:cubicBezTo>
                      <a:pt x="489" y="898"/>
                      <a:pt x="664" y="1054"/>
                      <a:pt x="898" y="1054"/>
                    </a:cubicBezTo>
                    <a:cubicBezTo>
                      <a:pt x="1152" y="1054"/>
                      <a:pt x="1230" y="800"/>
                      <a:pt x="1054" y="644"/>
                    </a:cubicBezTo>
                    <a:cubicBezTo>
                      <a:pt x="976" y="566"/>
                      <a:pt x="898" y="488"/>
                      <a:pt x="820" y="313"/>
                    </a:cubicBezTo>
                    <a:cubicBezTo>
                      <a:pt x="664" y="157"/>
                      <a:pt x="567" y="78"/>
                      <a:pt x="33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56"/>
              <p:cNvSpPr/>
              <p:nvPr/>
            </p:nvSpPr>
            <p:spPr>
              <a:xfrm>
                <a:off x="1825837" y="163683"/>
                <a:ext cx="9714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54" extrusionOk="0">
                    <a:moveTo>
                      <a:pt x="156" y="0"/>
                    </a:moveTo>
                    <a:cubicBezTo>
                      <a:pt x="0" y="0"/>
                      <a:pt x="0" y="254"/>
                      <a:pt x="156" y="254"/>
                    </a:cubicBezTo>
                    <a:cubicBezTo>
                      <a:pt x="312" y="254"/>
                      <a:pt x="312" y="0"/>
                      <a:pt x="156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56"/>
              <p:cNvSpPr/>
              <p:nvPr/>
            </p:nvSpPr>
            <p:spPr>
              <a:xfrm>
                <a:off x="1797968" y="7453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35" y="0"/>
                    </a:moveTo>
                    <a:cubicBezTo>
                      <a:pt x="157" y="78"/>
                      <a:pt x="79" y="156"/>
                      <a:pt x="1" y="312"/>
                    </a:cubicBezTo>
                    <a:lnTo>
                      <a:pt x="1" y="410"/>
                    </a:lnTo>
                    <a:cubicBezTo>
                      <a:pt x="1" y="644"/>
                      <a:pt x="157" y="800"/>
                      <a:pt x="332" y="800"/>
                    </a:cubicBezTo>
                    <a:cubicBezTo>
                      <a:pt x="644" y="898"/>
                      <a:pt x="898" y="1288"/>
                      <a:pt x="1054" y="1463"/>
                    </a:cubicBezTo>
                    <a:cubicBezTo>
                      <a:pt x="1132" y="1620"/>
                      <a:pt x="1308" y="1776"/>
                      <a:pt x="1386" y="1951"/>
                    </a:cubicBezTo>
                    <a:cubicBezTo>
                      <a:pt x="1386" y="1873"/>
                      <a:pt x="1308" y="1698"/>
                      <a:pt x="1308" y="1620"/>
                    </a:cubicBezTo>
                    <a:cubicBezTo>
                      <a:pt x="1210" y="1385"/>
                      <a:pt x="1054" y="1210"/>
                      <a:pt x="976" y="1054"/>
                    </a:cubicBezTo>
                    <a:cubicBezTo>
                      <a:pt x="722" y="722"/>
                      <a:pt x="566" y="410"/>
                      <a:pt x="410" y="234"/>
                    </a:cubicBezTo>
                    <a:cubicBezTo>
                      <a:pt x="332" y="156"/>
                      <a:pt x="332" y="78"/>
                      <a:pt x="235" y="0"/>
                    </a:cubicBezTo>
                    <a:close/>
                    <a:moveTo>
                      <a:pt x="410" y="0"/>
                    </a:moveTo>
                    <a:cubicBezTo>
                      <a:pt x="410" y="0"/>
                      <a:pt x="488" y="78"/>
                      <a:pt x="566" y="156"/>
                    </a:cubicBezTo>
                    <a:cubicBezTo>
                      <a:pt x="644" y="312"/>
                      <a:pt x="898" y="644"/>
                      <a:pt x="1132" y="976"/>
                    </a:cubicBezTo>
                    <a:cubicBezTo>
                      <a:pt x="1210" y="1132"/>
                      <a:pt x="1308" y="1385"/>
                      <a:pt x="1386" y="1542"/>
                    </a:cubicBezTo>
                    <a:cubicBezTo>
                      <a:pt x="1464" y="1698"/>
                      <a:pt x="1464" y="1776"/>
                      <a:pt x="1464" y="1951"/>
                    </a:cubicBezTo>
                    <a:lnTo>
                      <a:pt x="1464" y="2107"/>
                    </a:lnTo>
                    <a:cubicBezTo>
                      <a:pt x="1542" y="2263"/>
                      <a:pt x="1620" y="2439"/>
                      <a:pt x="1698" y="2595"/>
                    </a:cubicBezTo>
                    <a:cubicBezTo>
                      <a:pt x="1796" y="2595"/>
                      <a:pt x="1874" y="2673"/>
                      <a:pt x="1952" y="2673"/>
                    </a:cubicBezTo>
                    <a:cubicBezTo>
                      <a:pt x="2030" y="2673"/>
                      <a:pt x="2108" y="2595"/>
                      <a:pt x="2108" y="2517"/>
                    </a:cubicBezTo>
                    <a:cubicBezTo>
                      <a:pt x="2361" y="2029"/>
                      <a:pt x="2030" y="1385"/>
                      <a:pt x="1698" y="976"/>
                    </a:cubicBezTo>
                    <a:cubicBezTo>
                      <a:pt x="1386" y="566"/>
                      <a:pt x="1054" y="156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56"/>
              <p:cNvSpPr/>
              <p:nvPr/>
            </p:nvSpPr>
            <p:spPr>
              <a:xfrm>
                <a:off x="1805230" y="7453"/>
                <a:ext cx="3817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108" extrusionOk="0">
                    <a:moveTo>
                      <a:pt x="1" y="0"/>
                    </a:moveTo>
                    <a:cubicBezTo>
                      <a:pt x="98" y="78"/>
                      <a:pt x="98" y="156"/>
                      <a:pt x="176" y="234"/>
                    </a:cubicBezTo>
                    <a:cubicBezTo>
                      <a:pt x="332" y="410"/>
                      <a:pt x="488" y="722"/>
                      <a:pt x="742" y="1054"/>
                    </a:cubicBezTo>
                    <a:cubicBezTo>
                      <a:pt x="820" y="1210"/>
                      <a:pt x="976" y="1385"/>
                      <a:pt x="1074" y="1620"/>
                    </a:cubicBezTo>
                    <a:cubicBezTo>
                      <a:pt x="1074" y="1698"/>
                      <a:pt x="1152" y="1873"/>
                      <a:pt x="1152" y="1951"/>
                    </a:cubicBezTo>
                    <a:cubicBezTo>
                      <a:pt x="1152" y="2029"/>
                      <a:pt x="1230" y="2107"/>
                      <a:pt x="1230" y="2107"/>
                    </a:cubicBezTo>
                    <a:lnTo>
                      <a:pt x="1230" y="1951"/>
                    </a:lnTo>
                    <a:cubicBezTo>
                      <a:pt x="1230" y="1776"/>
                      <a:pt x="1230" y="1698"/>
                      <a:pt x="1152" y="1542"/>
                    </a:cubicBezTo>
                    <a:cubicBezTo>
                      <a:pt x="1074" y="1385"/>
                      <a:pt x="976" y="1132"/>
                      <a:pt x="898" y="976"/>
                    </a:cubicBezTo>
                    <a:cubicBezTo>
                      <a:pt x="664" y="644"/>
                      <a:pt x="410" y="312"/>
                      <a:pt x="332" y="156"/>
                    </a:cubicBezTo>
                    <a:cubicBezTo>
                      <a:pt x="254" y="78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56"/>
              <p:cNvSpPr/>
              <p:nvPr/>
            </p:nvSpPr>
            <p:spPr>
              <a:xfrm>
                <a:off x="470601" y="95840"/>
                <a:ext cx="27900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79" extrusionOk="0">
                    <a:moveTo>
                      <a:pt x="489" y="1"/>
                    </a:moveTo>
                    <a:cubicBezTo>
                      <a:pt x="176" y="1"/>
                      <a:pt x="1" y="157"/>
                      <a:pt x="1" y="391"/>
                    </a:cubicBezTo>
                    <a:cubicBezTo>
                      <a:pt x="1" y="723"/>
                      <a:pt x="176" y="879"/>
                      <a:pt x="489" y="879"/>
                    </a:cubicBezTo>
                    <a:cubicBezTo>
                      <a:pt x="742" y="879"/>
                      <a:pt x="898" y="723"/>
                      <a:pt x="898" y="391"/>
                    </a:cubicBezTo>
                    <a:cubicBezTo>
                      <a:pt x="898" y="157"/>
                      <a:pt x="742" y="1"/>
                      <a:pt x="489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56"/>
              <p:cNvSpPr/>
              <p:nvPr/>
            </p:nvSpPr>
            <p:spPr>
              <a:xfrm>
                <a:off x="531150" y="93575"/>
                <a:ext cx="45466" cy="37894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21" extrusionOk="0">
                    <a:moveTo>
                      <a:pt x="655" y="1"/>
                    </a:moveTo>
                    <a:cubicBezTo>
                      <a:pt x="572" y="1"/>
                      <a:pt x="489" y="25"/>
                      <a:pt x="411" y="74"/>
                    </a:cubicBezTo>
                    <a:cubicBezTo>
                      <a:pt x="177" y="152"/>
                      <a:pt x="1" y="386"/>
                      <a:pt x="1" y="640"/>
                    </a:cubicBezTo>
                    <a:cubicBezTo>
                      <a:pt x="69" y="997"/>
                      <a:pt x="389" y="1220"/>
                      <a:pt x="741" y="1220"/>
                    </a:cubicBezTo>
                    <a:cubicBezTo>
                      <a:pt x="793" y="1220"/>
                      <a:pt x="846" y="1216"/>
                      <a:pt x="898" y="1205"/>
                    </a:cubicBezTo>
                    <a:cubicBezTo>
                      <a:pt x="1464" y="1049"/>
                      <a:pt x="1464" y="152"/>
                      <a:pt x="898" y="74"/>
                    </a:cubicBezTo>
                    <a:cubicBezTo>
                      <a:pt x="820" y="25"/>
                      <a:pt x="737" y="1"/>
                      <a:pt x="655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56"/>
              <p:cNvSpPr/>
              <p:nvPr/>
            </p:nvSpPr>
            <p:spPr>
              <a:xfrm>
                <a:off x="775799" y="232084"/>
                <a:ext cx="33332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23" extrusionOk="0">
                    <a:moveTo>
                      <a:pt x="488" y="1"/>
                    </a:moveTo>
                    <a:cubicBezTo>
                      <a:pt x="1" y="1"/>
                      <a:pt x="1" y="723"/>
                      <a:pt x="488" y="723"/>
                    </a:cubicBezTo>
                    <a:cubicBezTo>
                      <a:pt x="1074" y="723"/>
                      <a:pt x="1074" y="1"/>
                      <a:pt x="48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56"/>
              <p:cNvSpPr/>
              <p:nvPr/>
            </p:nvSpPr>
            <p:spPr>
              <a:xfrm>
                <a:off x="851493" y="201825"/>
                <a:ext cx="30321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01" extrusionOk="0">
                    <a:moveTo>
                      <a:pt x="488" y="0"/>
                    </a:moveTo>
                    <a:cubicBezTo>
                      <a:pt x="1" y="0"/>
                      <a:pt x="1" y="800"/>
                      <a:pt x="488" y="800"/>
                    </a:cubicBezTo>
                    <a:cubicBezTo>
                      <a:pt x="976" y="800"/>
                      <a:pt x="976" y="0"/>
                      <a:pt x="488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56"/>
              <p:cNvSpPr/>
              <p:nvPr/>
            </p:nvSpPr>
            <p:spPr>
              <a:xfrm>
                <a:off x="1275369" y="216970"/>
                <a:ext cx="43046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556" extrusionOk="0">
                    <a:moveTo>
                      <a:pt x="489" y="0"/>
                    </a:moveTo>
                    <a:cubicBezTo>
                      <a:pt x="255" y="78"/>
                      <a:pt x="1" y="312"/>
                      <a:pt x="1" y="644"/>
                    </a:cubicBezTo>
                    <a:cubicBezTo>
                      <a:pt x="1" y="800"/>
                      <a:pt x="1" y="976"/>
                      <a:pt x="98" y="1054"/>
                    </a:cubicBezTo>
                    <a:cubicBezTo>
                      <a:pt x="167" y="1327"/>
                      <a:pt x="415" y="1556"/>
                      <a:pt x="698" y="1556"/>
                    </a:cubicBezTo>
                    <a:cubicBezTo>
                      <a:pt x="738" y="1556"/>
                      <a:pt x="779" y="1551"/>
                      <a:pt x="820" y="1542"/>
                    </a:cubicBezTo>
                    <a:cubicBezTo>
                      <a:pt x="1152" y="1464"/>
                      <a:pt x="1386" y="1054"/>
                      <a:pt x="1308" y="722"/>
                    </a:cubicBezTo>
                    <a:cubicBezTo>
                      <a:pt x="1230" y="644"/>
                      <a:pt x="1230" y="566"/>
                      <a:pt x="1152" y="488"/>
                    </a:cubicBezTo>
                    <a:cubicBezTo>
                      <a:pt x="1074" y="156"/>
                      <a:pt x="820" y="0"/>
                      <a:pt x="489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56"/>
              <p:cNvSpPr/>
              <p:nvPr/>
            </p:nvSpPr>
            <p:spPr>
              <a:xfrm>
                <a:off x="1335950" y="196363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5" y="1"/>
                    </a:moveTo>
                    <a:cubicBezTo>
                      <a:pt x="0" y="1"/>
                      <a:pt x="0" y="898"/>
                      <a:pt x="585" y="898"/>
                    </a:cubicBezTo>
                    <a:cubicBezTo>
                      <a:pt x="1151" y="898"/>
                      <a:pt x="1151" y="1"/>
                      <a:pt x="585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56"/>
              <p:cNvSpPr/>
              <p:nvPr/>
            </p:nvSpPr>
            <p:spPr>
              <a:xfrm>
                <a:off x="1424337" y="198784"/>
                <a:ext cx="23059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38" extrusionOk="0">
                    <a:moveTo>
                      <a:pt x="332" y="1"/>
                    </a:moveTo>
                    <a:cubicBezTo>
                      <a:pt x="176" y="1"/>
                      <a:pt x="1" y="254"/>
                      <a:pt x="1" y="411"/>
                    </a:cubicBezTo>
                    <a:lnTo>
                      <a:pt x="1" y="489"/>
                    </a:lnTo>
                    <a:cubicBezTo>
                      <a:pt x="40" y="654"/>
                      <a:pt x="181" y="737"/>
                      <a:pt x="325" y="737"/>
                    </a:cubicBezTo>
                    <a:cubicBezTo>
                      <a:pt x="469" y="737"/>
                      <a:pt x="615" y="654"/>
                      <a:pt x="664" y="489"/>
                    </a:cubicBezTo>
                    <a:lnTo>
                      <a:pt x="664" y="411"/>
                    </a:lnTo>
                    <a:cubicBezTo>
                      <a:pt x="742" y="254"/>
                      <a:pt x="567" y="1"/>
                      <a:pt x="332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56"/>
              <p:cNvSpPr/>
              <p:nvPr/>
            </p:nvSpPr>
            <p:spPr>
              <a:xfrm>
                <a:off x="8019989" y="241798"/>
                <a:ext cx="52697" cy="50897"/>
              </a:xfrm>
              <a:custGeom>
                <a:avLst/>
                <a:gdLst/>
                <a:ahLst/>
                <a:cxnLst/>
                <a:rect l="l" t="t" r="r" b="b"/>
                <a:pathLst>
                  <a:path w="1698" h="1640" extrusionOk="0">
                    <a:moveTo>
                      <a:pt x="722" y="0"/>
                    </a:moveTo>
                    <a:lnTo>
                      <a:pt x="566" y="410"/>
                    </a:lnTo>
                    <a:lnTo>
                      <a:pt x="0" y="664"/>
                    </a:lnTo>
                    <a:lnTo>
                      <a:pt x="332" y="976"/>
                    </a:lnTo>
                    <a:lnTo>
                      <a:pt x="332" y="1639"/>
                    </a:lnTo>
                    <a:lnTo>
                      <a:pt x="976" y="1229"/>
                    </a:lnTo>
                    <a:lnTo>
                      <a:pt x="1542" y="1542"/>
                    </a:lnTo>
                    <a:lnTo>
                      <a:pt x="1385" y="820"/>
                    </a:lnTo>
                    <a:lnTo>
                      <a:pt x="1698" y="332"/>
                    </a:lnTo>
                    <a:lnTo>
                      <a:pt x="1054" y="410"/>
                    </a:lnTo>
                    <a:lnTo>
                      <a:pt x="72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56"/>
              <p:cNvSpPr/>
              <p:nvPr/>
            </p:nvSpPr>
            <p:spPr>
              <a:xfrm>
                <a:off x="7243058" y="-156660"/>
                <a:ext cx="106016" cy="110857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572" extrusionOk="0">
                    <a:moveTo>
                      <a:pt x="2186" y="0"/>
                    </a:moveTo>
                    <a:lnTo>
                      <a:pt x="1288" y="722"/>
                    </a:lnTo>
                    <a:lnTo>
                      <a:pt x="0" y="722"/>
                    </a:lnTo>
                    <a:lnTo>
                      <a:pt x="566" y="1620"/>
                    </a:lnTo>
                    <a:lnTo>
                      <a:pt x="0" y="3005"/>
                    </a:lnTo>
                    <a:lnTo>
                      <a:pt x="1210" y="2596"/>
                    </a:lnTo>
                    <a:lnTo>
                      <a:pt x="1854" y="3571"/>
                    </a:lnTo>
                    <a:lnTo>
                      <a:pt x="2264" y="2186"/>
                    </a:lnTo>
                    <a:lnTo>
                      <a:pt x="3415" y="1796"/>
                    </a:lnTo>
                    <a:lnTo>
                      <a:pt x="2030" y="976"/>
                    </a:lnTo>
                    <a:lnTo>
                      <a:pt x="2186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56"/>
              <p:cNvSpPr/>
              <p:nvPr/>
            </p:nvSpPr>
            <p:spPr>
              <a:xfrm>
                <a:off x="8564963" y="52857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108" y="0"/>
                    </a:moveTo>
                    <a:lnTo>
                      <a:pt x="1308" y="800"/>
                    </a:lnTo>
                    <a:lnTo>
                      <a:pt x="1" y="800"/>
                    </a:lnTo>
                    <a:lnTo>
                      <a:pt x="488" y="1620"/>
                    </a:lnTo>
                    <a:lnTo>
                      <a:pt x="1" y="3083"/>
                    </a:lnTo>
                    <a:lnTo>
                      <a:pt x="1210" y="2596"/>
                    </a:lnTo>
                    <a:lnTo>
                      <a:pt x="1796" y="3649"/>
                    </a:lnTo>
                    <a:lnTo>
                      <a:pt x="2284" y="2186"/>
                    </a:lnTo>
                    <a:lnTo>
                      <a:pt x="3415" y="1874"/>
                    </a:lnTo>
                    <a:lnTo>
                      <a:pt x="2030" y="1054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56"/>
              <p:cNvSpPr/>
              <p:nvPr/>
            </p:nvSpPr>
            <p:spPr>
              <a:xfrm>
                <a:off x="7875862" y="211508"/>
                <a:ext cx="88419" cy="83608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694" extrusionOk="0">
                    <a:moveTo>
                      <a:pt x="1308" y="1"/>
                    </a:moveTo>
                    <a:lnTo>
                      <a:pt x="976" y="898"/>
                    </a:lnTo>
                    <a:lnTo>
                      <a:pt x="0" y="898"/>
                    </a:lnTo>
                    <a:lnTo>
                      <a:pt x="820" y="1640"/>
                    </a:lnTo>
                    <a:lnTo>
                      <a:pt x="488" y="2693"/>
                    </a:lnTo>
                    <a:lnTo>
                      <a:pt x="1386" y="2030"/>
                    </a:lnTo>
                    <a:lnTo>
                      <a:pt x="2615" y="2518"/>
                    </a:lnTo>
                    <a:lnTo>
                      <a:pt x="2205" y="1640"/>
                    </a:lnTo>
                    <a:lnTo>
                      <a:pt x="2849" y="664"/>
                    </a:lnTo>
                    <a:lnTo>
                      <a:pt x="2849" y="664"/>
                    </a:lnTo>
                    <a:lnTo>
                      <a:pt x="1795" y="742"/>
                    </a:lnTo>
                    <a:lnTo>
                      <a:pt x="130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56"/>
              <p:cNvSpPr/>
              <p:nvPr/>
            </p:nvSpPr>
            <p:spPr>
              <a:xfrm>
                <a:off x="8776901" y="-126370"/>
                <a:ext cx="88450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74" extrusionOk="0">
                    <a:moveTo>
                      <a:pt x="1308" y="0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20" y="1620"/>
                    </a:lnTo>
                    <a:lnTo>
                      <a:pt x="411" y="2673"/>
                    </a:lnTo>
                    <a:lnTo>
                      <a:pt x="1386" y="2107"/>
                    </a:lnTo>
                    <a:lnTo>
                      <a:pt x="2596" y="2595"/>
                    </a:lnTo>
                    <a:lnTo>
                      <a:pt x="2186" y="1620"/>
                    </a:lnTo>
                    <a:lnTo>
                      <a:pt x="2850" y="644"/>
                    </a:lnTo>
                    <a:lnTo>
                      <a:pt x="2850" y="644"/>
                    </a:lnTo>
                    <a:lnTo>
                      <a:pt x="1796" y="820"/>
                    </a:lnTo>
                    <a:lnTo>
                      <a:pt x="13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56"/>
              <p:cNvSpPr/>
              <p:nvPr/>
            </p:nvSpPr>
            <p:spPr>
              <a:xfrm>
                <a:off x="7267886" y="7453"/>
                <a:ext cx="12113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2" extrusionOk="0">
                    <a:moveTo>
                      <a:pt x="2030" y="0"/>
                    </a:moveTo>
                    <a:cubicBezTo>
                      <a:pt x="1308" y="410"/>
                      <a:pt x="79" y="1776"/>
                      <a:pt x="79" y="3005"/>
                    </a:cubicBezTo>
                    <a:cubicBezTo>
                      <a:pt x="0" y="4624"/>
                      <a:pt x="976" y="6263"/>
                      <a:pt x="1308" y="6341"/>
                    </a:cubicBezTo>
                    <a:cubicBezTo>
                      <a:pt x="1717" y="6341"/>
                      <a:pt x="3493" y="4878"/>
                      <a:pt x="3747" y="3415"/>
                    </a:cubicBezTo>
                    <a:cubicBezTo>
                      <a:pt x="3903" y="2361"/>
                      <a:pt x="3669" y="976"/>
                      <a:pt x="2927" y="312"/>
                    </a:cubicBezTo>
                    <a:cubicBezTo>
                      <a:pt x="2927" y="312"/>
                      <a:pt x="2771" y="234"/>
                      <a:pt x="2361" y="78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56"/>
              <p:cNvSpPr/>
              <p:nvPr/>
            </p:nvSpPr>
            <p:spPr>
              <a:xfrm>
                <a:off x="7295725" y="12294"/>
                <a:ext cx="6846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49" extrusionOk="0">
                    <a:moveTo>
                      <a:pt x="1230" y="1951"/>
                    </a:moveTo>
                    <a:lnTo>
                      <a:pt x="1230" y="2107"/>
                    </a:lnTo>
                    <a:cubicBezTo>
                      <a:pt x="1135" y="2203"/>
                      <a:pt x="1133" y="2205"/>
                      <a:pt x="1060" y="2278"/>
                    </a:cubicBezTo>
                    <a:lnTo>
                      <a:pt x="1060" y="2278"/>
                    </a:lnTo>
                    <a:cubicBezTo>
                      <a:pt x="1020" y="2219"/>
                      <a:pt x="1003" y="2146"/>
                      <a:pt x="1055" y="2029"/>
                    </a:cubicBezTo>
                    <a:lnTo>
                      <a:pt x="1055" y="1951"/>
                    </a:lnTo>
                    <a:close/>
                    <a:moveTo>
                      <a:pt x="1308" y="0"/>
                    </a:moveTo>
                    <a:cubicBezTo>
                      <a:pt x="1308" y="0"/>
                      <a:pt x="1230" y="156"/>
                      <a:pt x="1055" y="332"/>
                    </a:cubicBezTo>
                    <a:cubicBezTo>
                      <a:pt x="899" y="488"/>
                      <a:pt x="742" y="820"/>
                      <a:pt x="489" y="1132"/>
                    </a:cubicBezTo>
                    <a:cubicBezTo>
                      <a:pt x="333" y="1307"/>
                      <a:pt x="255" y="1542"/>
                      <a:pt x="157" y="1717"/>
                    </a:cubicBezTo>
                    <a:cubicBezTo>
                      <a:pt x="79" y="1873"/>
                      <a:pt x="79" y="1951"/>
                      <a:pt x="1" y="2107"/>
                    </a:cubicBezTo>
                    <a:lnTo>
                      <a:pt x="1" y="2283"/>
                    </a:lnTo>
                    <a:lnTo>
                      <a:pt x="1" y="2439"/>
                    </a:lnTo>
                    <a:lnTo>
                      <a:pt x="79" y="2517"/>
                    </a:lnTo>
                    <a:cubicBezTo>
                      <a:pt x="157" y="2595"/>
                      <a:pt x="333" y="2771"/>
                      <a:pt x="489" y="2771"/>
                    </a:cubicBezTo>
                    <a:cubicBezTo>
                      <a:pt x="645" y="2771"/>
                      <a:pt x="820" y="2771"/>
                      <a:pt x="899" y="2693"/>
                    </a:cubicBezTo>
                    <a:cubicBezTo>
                      <a:pt x="992" y="2634"/>
                      <a:pt x="1057" y="2583"/>
                      <a:pt x="1116" y="2518"/>
                    </a:cubicBezTo>
                    <a:lnTo>
                      <a:pt x="1116" y="2518"/>
                    </a:lnTo>
                    <a:cubicBezTo>
                      <a:pt x="1297" y="2725"/>
                      <a:pt x="1570" y="2849"/>
                      <a:pt x="1796" y="2849"/>
                    </a:cubicBezTo>
                    <a:cubicBezTo>
                      <a:pt x="1874" y="2849"/>
                      <a:pt x="1874" y="2771"/>
                      <a:pt x="1874" y="2771"/>
                    </a:cubicBezTo>
                    <a:lnTo>
                      <a:pt x="2030" y="2771"/>
                    </a:lnTo>
                    <a:cubicBezTo>
                      <a:pt x="2030" y="2693"/>
                      <a:pt x="2108" y="2595"/>
                      <a:pt x="2108" y="2517"/>
                    </a:cubicBezTo>
                    <a:cubicBezTo>
                      <a:pt x="2206" y="2439"/>
                      <a:pt x="2206" y="2283"/>
                      <a:pt x="2206" y="2205"/>
                    </a:cubicBezTo>
                    <a:lnTo>
                      <a:pt x="2206" y="1464"/>
                    </a:lnTo>
                    <a:cubicBezTo>
                      <a:pt x="2108" y="1054"/>
                      <a:pt x="2030" y="742"/>
                      <a:pt x="1952" y="488"/>
                    </a:cubicBezTo>
                    <a:cubicBezTo>
                      <a:pt x="1874" y="332"/>
                      <a:pt x="1874" y="156"/>
                      <a:pt x="1874" y="156"/>
                    </a:cubicBezTo>
                    <a:lnTo>
                      <a:pt x="1718" y="156"/>
                    </a:lnTo>
                    <a:cubicBezTo>
                      <a:pt x="1718" y="156"/>
                      <a:pt x="1796" y="332"/>
                      <a:pt x="1796" y="566"/>
                    </a:cubicBezTo>
                    <a:cubicBezTo>
                      <a:pt x="1874" y="820"/>
                      <a:pt x="1952" y="1132"/>
                      <a:pt x="2030" y="1542"/>
                    </a:cubicBezTo>
                    <a:lnTo>
                      <a:pt x="2030" y="2205"/>
                    </a:lnTo>
                    <a:lnTo>
                      <a:pt x="2030" y="2517"/>
                    </a:lnTo>
                    <a:cubicBezTo>
                      <a:pt x="1952" y="2595"/>
                      <a:pt x="1952" y="2595"/>
                      <a:pt x="1952" y="2693"/>
                    </a:cubicBezTo>
                    <a:lnTo>
                      <a:pt x="1796" y="2693"/>
                    </a:lnTo>
                    <a:cubicBezTo>
                      <a:pt x="1568" y="2693"/>
                      <a:pt x="1355" y="2614"/>
                      <a:pt x="1187" y="2427"/>
                    </a:cubicBezTo>
                    <a:lnTo>
                      <a:pt x="1187" y="2427"/>
                    </a:lnTo>
                    <a:cubicBezTo>
                      <a:pt x="1201" y="2407"/>
                      <a:pt x="1215" y="2385"/>
                      <a:pt x="1230" y="2361"/>
                    </a:cubicBezTo>
                    <a:cubicBezTo>
                      <a:pt x="1308" y="2283"/>
                      <a:pt x="1308" y="2283"/>
                      <a:pt x="1308" y="2205"/>
                    </a:cubicBezTo>
                    <a:cubicBezTo>
                      <a:pt x="1386" y="2107"/>
                      <a:pt x="1386" y="2029"/>
                      <a:pt x="1308" y="1873"/>
                    </a:cubicBezTo>
                    <a:cubicBezTo>
                      <a:pt x="1308" y="1873"/>
                      <a:pt x="1230" y="1795"/>
                      <a:pt x="1133" y="1795"/>
                    </a:cubicBezTo>
                    <a:lnTo>
                      <a:pt x="1055" y="1795"/>
                    </a:lnTo>
                    <a:cubicBezTo>
                      <a:pt x="977" y="1873"/>
                      <a:pt x="899" y="1951"/>
                      <a:pt x="899" y="2029"/>
                    </a:cubicBezTo>
                    <a:cubicBezTo>
                      <a:pt x="899" y="2170"/>
                      <a:pt x="948" y="2297"/>
                      <a:pt x="1008" y="2383"/>
                    </a:cubicBezTo>
                    <a:lnTo>
                      <a:pt x="1008" y="2383"/>
                    </a:lnTo>
                    <a:cubicBezTo>
                      <a:pt x="956" y="2451"/>
                      <a:pt x="871" y="2517"/>
                      <a:pt x="820" y="2517"/>
                    </a:cubicBezTo>
                    <a:cubicBezTo>
                      <a:pt x="754" y="2583"/>
                      <a:pt x="680" y="2611"/>
                      <a:pt x="604" y="2611"/>
                    </a:cubicBezTo>
                    <a:cubicBezTo>
                      <a:pt x="479" y="2611"/>
                      <a:pt x="352" y="2536"/>
                      <a:pt x="255" y="2439"/>
                    </a:cubicBezTo>
                    <a:lnTo>
                      <a:pt x="157" y="2361"/>
                    </a:lnTo>
                    <a:lnTo>
                      <a:pt x="157" y="2283"/>
                    </a:lnTo>
                    <a:lnTo>
                      <a:pt x="157" y="2107"/>
                    </a:lnTo>
                    <a:cubicBezTo>
                      <a:pt x="255" y="2029"/>
                      <a:pt x="255" y="1951"/>
                      <a:pt x="333" y="1795"/>
                    </a:cubicBezTo>
                    <a:cubicBezTo>
                      <a:pt x="411" y="1620"/>
                      <a:pt x="567" y="1464"/>
                      <a:pt x="645" y="1229"/>
                    </a:cubicBezTo>
                    <a:cubicBezTo>
                      <a:pt x="899" y="898"/>
                      <a:pt x="1055" y="644"/>
                      <a:pt x="1133" y="410"/>
                    </a:cubicBezTo>
                    <a:cubicBezTo>
                      <a:pt x="1308" y="254"/>
                      <a:pt x="1386" y="78"/>
                      <a:pt x="1386" y="78"/>
                    </a:cubicBezTo>
                    <a:lnTo>
                      <a:pt x="13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56"/>
              <p:cNvSpPr/>
              <p:nvPr/>
            </p:nvSpPr>
            <p:spPr>
              <a:xfrm>
                <a:off x="7283031" y="128551"/>
                <a:ext cx="25449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20" h="1211" extrusionOk="0">
                    <a:moveTo>
                      <a:pt x="254" y="0"/>
                    </a:moveTo>
                    <a:cubicBezTo>
                      <a:pt x="176" y="0"/>
                      <a:pt x="0" y="78"/>
                      <a:pt x="0" y="235"/>
                    </a:cubicBezTo>
                    <a:cubicBezTo>
                      <a:pt x="0" y="410"/>
                      <a:pt x="78" y="566"/>
                      <a:pt x="176" y="722"/>
                    </a:cubicBezTo>
                    <a:cubicBezTo>
                      <a:pt x="176" y="898"/>
                      <a:pt x="332" y="1132"/>
                      <a:pt x="488" y="1210"/>
                    </a:cubicBezTo>
                    <a:lnTo>
                      <a:pt x="566" y="1210"/>
                    </a:lnTo>
                    <a:cubicBezTo>
                      <a:pt x="742" y="1210"/>
                      <a:pt x="820" y="1054"/>
                      <a:pt x="820" y="898"/>
                    </a:cubicBezTo>
                    <a:cubicBezTo>
                      <a:pt x="742" y="800"/>
                      <a:pt x="664" y="644"/>
                      <a:pt x="664" y="488"/>
                    </a:cubicBezTo>
                    <a:cubicBezTo>
                      <a:pt x="566" y="313"/>
                      <a:pt x="566" y="157"/>
                      <a:pt x="41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56"/>
              <p:cNvSpPr/>
              <p:nvPr/>
            </p:nvSpPr>
            <p:spPr>
              <a:xfrm>
                <a:off x="7303608" y="173956"/>
                <a:ext cx="1213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5" extrusionOk="0">
                    <a:moveTo>
                      <a:pt x="157" y="1"/>
                    </a:moveTo>
                    <a:cubicBezTo>
                      <a:pt x="79" y="1"/>
                      <a:pt x="1" y="235"/>
                      <a:pt x="157" y="235"/>
                    </a:cubicBezTo>
                    <a:cubicBezTo>
                      <a:pt x="313" y="235"/>
                      <a:pt x="391" y="79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56"/>
              <p:cNvSpPr/>
              <p:nvPr/>
            </p:nvSpPr>
            <p:spPr>
              <a:xfrm>
                <a:off x="7336318" y="22567"/>
                <a:ext cx="5027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3084" extrusionOk="0">
                    <a:moveTo>
                      <a:pt x="488" y="1"/>
                    </a:moveTo>
                    <a:cubicBezTo>
                      <a:pt x="312" y="1"/>
                      <a:pt x="156" y="1"/>
                      <a:pt x="78" y="157"/>
                    </a:cubicBezTo>
                    <a:lnTo>
                      <a:pt x="78" y="235"/>
                    </a:lnTo>
                    <a:cubicBezTo>
                      <a:pt x="0" y="411"/>
                      <a:pt x="78" y="645"/>
                      <a:pt x="234" y="723"/>
                    </a:cubicBezTo>
                    <a:cubicBezTo>
                      <a:pt x="410" y="898"/>
                      <a:pt x="488" y="1386"/>
                      <a:pt x="566" y="1620"/>
                    </a:cubicBezTo>
                    <a:cubicBezTo>
                      <a:pt x="644" y="1776"/>
                      <a:pt x="644" y="2030"/>
                      <a:pt x="722" y="2186"/>
                    </a:cubicBezTo>
                    <a:lnTo>
                      <a:pt x="722" y="1874"/>
                    </a:lnTo>
                    <a:lnTo>
                      <a:pt x="722" y="1211"/>
                    </a:lnTo>
                    <a:cubicBezTo>
                      <a:pt x="644" y="801"/>
                      <a:pt x="566" y="489"/>
                      <a:pt x="488" y="235"/>
                    </a:cubicBezTo>
                    <a:lnTo>
                      <a:pt x="488" y="1"/>
                    </a:lnTo>
                    <a:close/>
                    <a:moveTo>
                      <a:pt x="566" y="1"/>
                    </a:moveTo>
                    <a:cubicBezTo>
                      <a:pt x="566" y="79"/>
                      <a:pt x="644" y="79"/>
                      <a:pt x="644" y="157"/>
                    </a:cubicBezTo>
                    <a:cubicBezTo>
                      <a:pt x="722" y="411"/>
                      <a:pt x="800" y="723"/>
                      <a:pt x="898" y="1133"/>
                    </a:cubicBezTo>
                    <a:lnTo>
                      <a:pt x="898" y="1874"/>
                    </a:lnTo>
                    <a:cubicBezTo>
                      <a:pt x="898" y="1952"/>
                      <a:pt x="898" y="2108"/>
                      <a:pt x="800" y="2186"/>
                    </a:cubicBezTo>
                    <a:cubicBezTo>
                      <a:pt x="800" y="2264"/>
                      <a:pt x="722" y="2362"/>
                      <a:pt x="722" y="2362"/>
                    </a:cubicBezTo>
                    <a:cubicBezTo>
                      <a:pt x="722" y="2518"/>
                      <a:pt x="722" y="2674"/>
                      <a:pt x="800" y="2850"/>
                    </a:cubicBezTo>
                    <a:cubicBezTo>
                      <a:pt x="800" y="3006"/>
                      <a:pt x="898" y="3084"/>
                      <a:pt x="1054" y="3084"/>
                    </a:cubicBezTo>
                    <a:cubicBezTo>
                      <a:pt x="1054" y="3084"/>
                      <a:pt x="1132" y="3084"/>
                      <a:pt x="1132" y="3006"/>
                    </a:cubicBezTo>
                    <a:cubicBezTo>
                      <a:pt x="1620" y="2596"/>
                      <a:pt x="1464" y="1952"/>
                      <a:pt x="1386" y="1386"/>
                    </a:cubicBezTo>
                    <a:cubicBezTo>
                      <a:pt x="1210" y="898"/>
                      <a:pt x="1132" y="411"/>
                      <a:pt x="722" y="79"/>
                    </a:cubicBezTo>
                    <a:cubicBezTo>
                      <a:pt x="644" y="1"/>
                      <a:pt x="644" y="1"/>
                      <a:pt x="566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56"/>
              <p:cNvSpPr/>
              <p:nvPr/>
            </p:nvSpPr>
            <p:spPr>
              <a:xfrm>
                <a:off x="7351464" y="22567"/>
                <a:ext cx="12724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362" extrusionOk="0">
                    <a:moveTo>
                      <a:pt x="0" y="1"/>
                    </a:moveTo>
                    <a:lnTo>
                      <a:pt x="0" y="235"/>
                    </a:lnTo>
                    <a:cubicBezTo>
                      <a:pt x="78" y="489"/>
                      <a:pt x="156" y="801"/>
                      <a:pt x="234" y="1211"/>
                    </a:cubicBezTo>
                    <a:lnTo>
                      <a:pt x="234" y="1874"/>
                    </a:lnTo>
                    <a:lnTo>
                      <a:pt x="234" y="2186"/>
                    </a:lnTo>
                    <a:lnTo>
                      <a:pt x="234" y="2362"/>
                    </a:lnTo>
                    <a:cubicBezTo>
                      <a:pt x="234" y="2362"/>
                      <a:pt x="312" y="2264"/>
                      <a:pt x="312" y="2186"/>
                    </a:cubicBezTo>
                    <a:cubicBezTo>
                      <a:pt x="410" y="2108"/>
                      <a:pt x="410" y="1952"/>
                      <a:pt x="410" y="1874"/>
                    </a:cubicBezTo>
                    <a:lnTo>
                      <a:pt x="410" y="1133"/>
                    </a:lnTo>
                    <a:cubicBezTo>
                      <a:pt x="312" y="723"/>
                      <a:pt x="234" y="411"/>
                      <a:pt x="156" y="157"/>
                    </a:cubicBezTo>
                    <a:cubicBezTo>
                      <a:pt x="156" y="79"/>
                      <a:pt x="78" y="79"/>
                      <a:pt x="7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56"/>
              <p:cNvSpPr/>
              <p:nvPr/>
            </p:nvSpPr>
            <p:spPr>
              <a:xfrm>
                <a:off x="7517966" y="193942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2030" y="1"/>
                    </a:moveTo>
                    <a:cubicBezTo>
                      <a:pt x="1289" y="410"/>
                      <a:pt x="79" y="1796"/>
                      <a:pt x="1" y="3006"/>
                    </a:cubicBezTo>
                    <a:cubicBezTo>
                      <a:pt x="1" y="4644"/>
                      <a:pt x="976" y="6264"/>
                      <a:pt x="1289" y="6342"/>
                    </a:cubicBezTo>
                    <a:cubicBezTo>
                      <a:pt x="1698" y="6342"/>
                      <a:pt x="3493" y="4801"/>
                      <a:pt x="3728" y="3415"/>
                    </a:cubicBezTo>
                    <a:cubicBezTo>
                      <a:pt x="3903" y="2362"/>
                      <a:pt x="3650" y="976"/>
                      <a:pt x="2928" y="332"/>
                    </a:cubicBezTo>
                    <a:cubicBezTo>
                      <a:pt x="2928" y="332"/>
                      <a:pt x="2674" y="254"/>
                      <a:pt x="2362" y="79"/>
                    </a:cubicBez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56"/>
              <p:cNvSpPr/>
              <p:nvPr/>
            </p:nvSpPr>
            <p:spPr>
              <a:xfrm>
                <a:off x="7545836" y="198784"/>
                <a:ext cx="67843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792" extrusionOk="0">
                    <a:moveTo>
                      <a:pt x="1210" y="1952"/>
                    </a:moveTo>
                    <a:cubicBezTo>
                      <a:pt x="1210" y="2050"/>
                      <a:pt x="1210" y="2050"/>
                      <a:pt x="1132" y="2128"/>
                    </a:cubicBezTo>
                    <a:cubicBezTo>
                      <a:pt x="1132" y="2202"/>
                      <a:pt x="1132" y="2205"/>
                      <a:pt x="1064" y="2274"/>
                    </a:cubicBezTo>
                    <a:lnTo>
                      <a:pt x="1064" y="2274"/>
                    </a:lnTo>
                    <a:cubicBezTo>
                      <a:pt x="1014" y="2197"/>
                      <a:pt x="976" y="2104"/>
                      <a:pt x="976" y="2050"/>
                    </a:cubicBezTo>
                    <a:lnTo>
                      <a:pt x="1054" y="1952"/>
                    </a:lnTo>
                    <a:close/>
                    <a:moveTo>
                      <a:pt x="1288" y="1"/>
                    </a:moveTo>
                    <a:cubicBezTo>
                      <a:pt x="1288" y="1"/>
                      <a:pt x="1210" y="176"/>
                      <a:pt x="1054" y="332"/>
                    </a:cubicBezTo>
                    <a:cubicBezTo>
                      <a:pt x="878" y="489"/>
                      <a:pt x="644" y="820"/>
                      <a:pt x="488" y="1152"/>
                    </a:cubicBezTo>
                    <a:cubicBezTo>
                      <a:pt x="313" y="1308"/>
                      <a:pt x="235" y="1562"/>
                      <a:pt x="156" y="1718"/>
                    </a:cubicBezTo>
                    <a:cubicBezTo>
                      <a:pt x="78" y="1874"/>
                      <a:pt x="0" y="1952"/>
                      <a:pt x="0" y="2128"/>
                    </a:cubicBezTo>
                    <a:lnTo>
                      <a:pt x="0" y="2284"/>
                    </a:lnTo>
                    <a:lnTo>
                      <a:pt x="0" y="2440"/>
                    </a:lnTo>
                    <a:lnTo>
                      <a:pt x="78" y="2537"/>
                    </a:lnTo>
                    <a:cubicBezTo>
                      <a:pt x="156" y="2615"/>
                      <a:pt x="313" y="2771"/>
                      <a:pt x="488" y="2771"/>
                    </a:cubicBezTo>
                    <a:cubicBezTo>
                      <a:pt x="566" y="2771"/>
                      <a:pt x="722" y="2771"/>
                      <a:pt x="878" y="2693"/>
                    </a:cubicBezTo>
                    <a:cubicBezTo>
                      <a:pt x="986" y="2645"/>
                      <a:pt x="1058" y="2597"/>
                      <a:pt x="1114" y="2527"/>
                    </a:cubicBezTo>
                    <a:lnTo>
                      <a:pt x="1114" y="2527"/>
                    </a:lnTo>
                    <a:cubicBezTo>
                      <a:pt x="1240" y="2687"/>
                      <a:pt x="1413" y="2792"/>
                      <a:pt x="1617" y="2792"/>
                    </a:cubicBezTo>
                    <a:cubicBezTo>
                      <a:pt x="1668" y="2792"/>
                      <a:pt x="1721" y="2785"/>
                      <a:pt x="1776" y="2771"/>
                    </a:cubicBezTo>
                    <a:lnTo>
                      <a:pt x="1952" y="2771"/>
                    </a:lnTo>
                    <a:cubicBezTo>
                      <a:pt x="2030" y="2693"/>
                      <a:pt x="2108" y="2615"/>
                      <a:pt x="2108" y="2537"/>
                    </a:cubicBezTo>
                    <a:cubicBezTo>
                      <a:pt x="2108" y="2440"/>
                      <a:pt x="2186" y="2284"/>
                      <a:pt x="2186" y="2206"/>
                    </a:cubicBezTo>
                    <a:cubicBezTo>
                      <a:pt x="2186" y="1952"/>
                      <a:pt x="2186" y="1718"/>
                      <a:pt x="2108" y="1464"/>
                    </a:cubicBezTo>
                    <a:cubicBezTo>
                      <a:pt x="2108" y="1074"/>
                      <a:pt x="2030" y="742"/>
                      <a:pt x="1952" y="489"/>
                    </a:cubicBezTo>
                    <a:cubicBezTo>
                      <a:pt x="1854" y="332"/>
                      <a:pt x="1776" y="176"/>
                      <a:pt x="1776" y="176"/>
                    </a:cubicBezTo>
                    <a:lnTo>
                      <a:pt x="1698" y="176"/>
                    </a:lnTo>
                    <a:cubicBezTo>
                      <a:pt x="1698" y="176"/>
                      <a:pt x="1776" y="332"/>
                      <a:pt x="1776" y="586"/>
                    </a:cubicBezTo>
                    <a:cubicBezTo>
                      <a:pt x="1854" y="820"/>
                      <a:pt x="1952" y="1152"/>
                      <a:pt x="1952" y="1562"/>
                    </a:cubicBezTo>
                    <a:cubicBezTo>
                      <a:pt x="2030" y="1718"/>
                      <a:pt x="2030" y="1952"/>
                      <a:pt x="2030" y="2206"/>
                    </a:cubicBezTo>
                    <a:lnTo>
                      <a:pt x="2030" y="2537"/>
                    </a:lnTo>
                    <a:lnTo>
                      <a:pt x="1854" y="2693"/>
                    </a:lnTo>
                    <a:lnTo>
                      <a:pt x="1776" y="2693"/>
                    </a:lnTo>
                    <a:cubicBezTo>
                      <a:pt x="1564" y="2693"/>
                      <a:pt x="1335" y="2629"/>
                      <a:pt x="1178" y="2428"/>
                    </a:cubicBezTo>
                    <a:lnTo>
                      <a:pt x="1178" y="2428"/>
                    </a:lnTo>
                    <a:cubicBezTo>
                      <a:pt x="1189" y="2408"/>
                      <a:pt x="1200" y="2386"/>
                      <a:pt x="1210" y="2362"/>
                    </a:cubicBezTo>
                    <a:cubicBezTo>
                      <a:pt x="1210" y="2284"/>
                      <a:pt x="1288" y="2284"/>
                      <a:pt x="1288" y="2206"/>
                    </a:cubicBezTo>
                    <a:cubicBezTo>
                      <a:pt x="1288" y="2128"/>
                      <a:pt x="1366" y="2050"/>
                      <a:pt x="1288" y="1874"/>
                    </a:cubicBezTo>
                    <a:cubicBezTo>
                      <a:pt x="1288" y="1874"/>
                      <a:pt x="1210" y="1796"/>
                      <a:pt x="1132" y="1796"/>
                    </a:cubicBezTo>
                    <a:lnTo>
                      <a:pt x="1054" y="1796"/>
                    </a:lnTo>
                    <a:cubicBezTo>
                      <a:pt x="976" y="1874"/>
                      <a:pt x="878" y="1952"/>
                      <a:pt x="878" y="2050"/>
                    </a:cubicBezTo>
                    <a:cubicBezTo>
                      <a:pt x="878" y="2159"/>
                      <a:pt x="927" y="2269"/>
                      <a:pt x="982" y="2352"/>
                    </a:cubicBezTo>
                    <a:lnTo>
                      <a:pt x="982" y="2352"/>
                    </a:lnTo>
                    <a:cubicBezTo>
                      <a:pt x="921" y="2408"/>
                      <a:pt x="856" y="2468"/>
                      <a:pt x="800" y="2537"/>
                    </a:cubicBezTo>
                    <a:cubicBezTo>
                      <a:pt x="713" y="2596"/>
                      <a:pt x="622" y="2621"/>
                      <a:pt x="540" y="2621"/>
                    </a:cubicBezTo>
                    <a:cubicBezTo>
                      <a:pt x="401" y="2621"/>
                      <a:pt x="283" y="2550"/>
                      <a:pt x="235" y="2440"/>
                    </a:cubicBezTo>
                    <a:lnTo>
                      <a:pt x="156" y="2362"/>
                    </a:lnTo>
                    <a:lnTo>
                      <a:pt x="156" y="2284"/>
                    </a:lnTo>
                    <a:lnTo>
                      <a:pt x="156" y="2128"/>
                    </a:lnTo>
                    <a:cubicBezTo>
                      <a:pt x="235" y="2050"/>
                      <a:pt x="235" y="1952"/>
                      <a:pt x="313" y="1796"/>
                    </a:cubicBezTo>
                    <a:cubicBezTo>
                      <a:pt x="391" y="1640"/>
                      <a:pt x="566" y="1386"/>
                      <a:pt x="644" y="1230"/>
                    </a:cubicBezTo>
                    <a:cubicBezTo>
                      <a:pt x="800" y="898"/>
                      <a:pt x="1054" y="586"/>
                      <a:pt x="1132" y="411"/>
                    </a:cubicBezTo>
                    <a:cubicBezTo>
                      <a:pt x="1288" y="254"/>
                      <a:pt x="1366" y="98"/>
                      <a:pt x="1366" y="98"/>
                    </a:cubicBezTo>
                    <a:lnTo>
                      <a:pt x="136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56"/>
              <p:cNvSpPr/>
              <p:nvPr/>
            </p:nvSpPr>
            <p:spPr>
              <a:xfrm>
                <a:off x="7533111" y="315072"/>
                <a:ext cx="24859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230" extrusionOk="0">
                    <a:moveTo>
                      <a:pt x="235" y="0"/>
                    </a:moveTo>
                    <a:cubicBezTo>
                      <a:pt x="79" y="0"/>
                      <a:pt x="1" y="78"/>
                      <a:pt x="1" y="254"/>
                    </a:cubicBezTo>
                    <a:cubicBezTo>
                      <a:pt x="1" y="410"/>
                      <a:pt x="79" y="566"/>
                      <a:pt x="157" y="741"/>
                    </a:cubicBezTo>
                    <a:cubicBezTo>
                      <a:pt x="157" y="898"/>
                      <a:pt x="235" y="1132"/>
                      <a:pt x="410" y="1229"/>
                    </a:cubicBezTo>
                    <a:lnTo>
                      <a:pt x="566" y="1229"/>
                    </a:lnTo>
                    <a:cubicBezTo>
                      <a:pt x="723" y="1229"/>
                      <a:pt x="801" y="1054"/>
                      <a:pt x="801" y="898"/>
                    </a:cubicBezTo>
                    <a:cubicBezTo>
                      <a:pt x="723" y="820"/>
                      <a:pt x="645" y="644"/>
                      <a:pt x="645" y="488"/>
                    </a:cubicBezTo>
                    <a:cubicBezTo>
                      <a:pt x="566" y="332"/>
                      <a:pt x="566" y="156"/>
                      <a:pt x="41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56"/>
              <p:cNvSpPr/>
              <p:nvPr/>
            </p:nvSpPr>
            <p:spPr>
              <a:xfrm>
                <a:off x="7585809" y="209087"/>
                <a:ext cx="5089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3084" extrusionOk="0">
                    <a:moveTo>
                      <a:pt x="410" y="0"/>
                    </a:moveTo>
                    <a:cubicBezTo>
                      <a:pt x="332" y="0"/>
                      <a:pt x="176" y="0"/>
                      <a:pt x="78" y="157"/>
                    </a:cubicBezTo>
                    <a:lnTo>
                      <a:pt x="78" y="254"/>
                    </a:lnTo>
                    <a:cubicBezTo>
                      <a:pt x="0" y="410"/>
                      <a:pt x="78" y="644"/>
                      <a:pt x="254" y="742"/>
                    </a:cubicBezTo>
                    <a:cubicBezTo>
                      <a:pt x="410" y="898"/>
                      <a:pt x="488" y="1386"/>
                      <a:pt x="566" y="1620"/>
                    </a:cubicBezTo>
                    <a:cubicBezTo>
                      <a:pt x="664" y="1796"/>
                      <a:pt x="664" y="2030"/>
                      <a:pt x="664" y="2205"/>
                    </a:cubicBezTo>
                    <a:lnTo>
                      <a:pt x="742" y="2205"/>
                    </a:lnTo>
                    <a:lnTo>
                      <a:pt x="742" y="1874"/>
                    </a:lnTo>
                    <a:cubicBezTo>
                      <a:pt x="742" y="1620"/>
                      <a:pt x="742" y="1386"/>
                      <a:pt x="664" y="1230"/>
                    </a:cubicBezTo>
                    <a:cubicBezTo>
                      <a:pt x="664" y="820"/>
                      <a:pt x="566" y="488"/>
                      <a:pt x="488" y="254"/>
                    </a:cubicBezTo>
                    <a:cubicBezTo>
                      <a:pt x="488" y="79"/>
                      <a:pt x="488" y="0"/>
                      <a:pt x="410" y="0"/>
                    </a:cubicBezTo>
                    <a:close/>
                    <a:moveTo>
                      <a:pt x="566" y="0"/>
                    </a:moveTo>
                    <a:cubicBezTo>
                      <a:pt x="566" y="0"/>
                      <a:pt x="566" y="79"/>
                      <a:pt x="664" y="157"/>
                    </a:cubicBezTo>
                    <a:cubicBezTo>
                      <a:pt x="742" y="410"/>
                      <a:pt x="820" y="742"/>
                      <a:pt x="820" y="1132"/>
                    </a:cubicBezTo>
                    <a:cubicBezTo>
                      <a:pt x="898" y="1386"/>
                      <a:pt x="898" y="1620"/>
                      <a:pt x="898" y="1874"/>
                    </a:cubicBezTo>
                    <a:cubicBezTo>
                      <a:pt x="898" y="1952"/>
                      <a:pt x="820" y="2108"/>
                      <a:pt x="820" y="2205"/>
                    </a:cubicBezTo>
                    <a:cubicBezTo>
                      <a:pt x="820" y="2283"/>
                      <a:pt x="742" y="2361"/>
                      <a:pt x="742" y="2361"/>
                    </a:cubicBezTo>
                    <a:cubicBezTo>
                      <a:pt x="742" y="2518"/>
                      <a:pt x="742" y="2693"/>
                      <a:pt x="820" y="2849"/>
                    </a:cubicBezTo>
                    <a:cubicBezTo>
                      <a:pt x="820" y="3005"/>
                      <a:pt x="898" y="3083"/>
                      <a:pt x="1054" y="3083"/>
                    </a:cubicBezTo>
                    <a:cubicBezTo>
                      <a:pt x="1054" y="3083"/>
                      <a:pt x="1151" y="3083"/>
                      <a:pt x="1151" y="3005"/>
                    </a:cubicBezTo>
                    <a:cubicBezTo>
                      <a:pt x="1639" y="2596"/>
                      <a:pt x="1464" y="1952"/>
                      <a:pt x="1385" y="1386"/>
                    </a:cubicBezTo>
                    <a:cubicBezTo>
                      <a:pt x="1229" y="898"/>
                      <a:pt x="1151" y="410"/>
                      <a:pt x="742" y="79"/>
                    </a:cubicBezTo>
                    <a:cubicBezTo>
                      <a:pt x="664" y="0"/>
                      <a:pt x="664" y="0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56"/>
              <p:cNvSpPr/>
              <p:nvPr/>
            </p:nvSpPr>
            <p:spPr>
              <a:xfrm>
                <a:off x="7598502" y="209087"/>
                <a:ext cx="15176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62" extrusionOk="0">
                    <a:moveTo>
                      <a:pt x="1" y="0"/>
                    </a:moveTo>
                    <a:cubicBezTo>
                      <a:pt x="79" y="0"/>
                      <a:pt x="79" y="79"/>
                      <a:pt x="79" y="254"/>
                    </a:cubicBezTo>
                    <a:cubicBezTo>
                      <a:pt x="157" y="488"/>
                      <a:pt x="255" y="820"/>
                      <a:pt x="255" y="1230"/>
                    </a:cubicBezTo>
                    <a:cubicBezTo>
                      <a:pt x="333" y="1386"/>
                      <a:pt x="333" y="1620"/>
                      <a:pt x="333" y="1874"/>
                    </a:cubicBezTo>
                    <a:lnTo>
                      <a:pt x="333" y="2205"/>
                    </a:lnTo>
                    <a:lnTo>
                      <a:pt x="255" y="2205"/>
                    </a:lnTo>
                    <a:cubicBezTo>
                      <a:pt x="333" y="2283"/>
                      <a:pt x="333" y="2361"/>
                      <a:pt x="333" y="2361"/>
                    </a:cubicBezTo>
                    <a:cubicBezTo>
                      <a:pt x="333" y="2361"/>
                      <a:pt x="411" y="2283"/>
                      <a:pt x="411" y="2205"/>
                    </a:cubicBezTo>
                    <a:cubicBezTo>
                      <a:pt x="411" y="2108"/>
                      <a:pt x="489" y="1952"/>
                      <a:pt x="489" y="1874"/>
                    </a:cubicBezTo>
                    <a:cubicBezTo>
                      <a:pt x="489" y="1620"/>
                      <a:pt x="489" y="1386"/>
                      <a:pt x="411" y="1132"/>
                    </a:cubicBezTo>
                    <a:cubicBezTo>
                      <a:pt x="411" y="742"/>
                      <a:pt x="333" y="410"/>
                      <a:pt x="255" y="157"/>
                    </a:cubicBezTo>
                    <a:cubicBezTo>
                      <a:pt x="157" y="79"/>
                      <a:pt x="157" y="0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56"/>
              <p:cNvSpPr/>
              <p:nvPr/>
            </p:nvSpPr>
            <p:spPr>
              <a:xfrm>
                <a:off x="7785023" y="287202"/>
                <a:ext cx="12659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79" h="6342" extrusionOk="0">
                    <a:moveTo>
                      <a:pt x="1464" y="1"/>
                    </a:moveTo>
                    <a:cubicBezTo>
                      <a:pt x="898" y="566"/>
                      <a:pt x="1" y="2205"/>
                      <a:pt x="332" y="3415"/>
                    </a:cubicBezTo>
                    <a:cubicBezTo>
                      <a:pt x="664" y="4956"/>
                      <a:pt x="1952" y="6342"/>
                      <a:pt x="2283" y="6342"/>
                    </a:cubicBezTo>
                    <a:cubicBezTo>
                      <a:pt x="2693" y="6342"/>
                      <a:pt x="4078" y="4391"/>
                      <a:pt x="4000" y="2927"/>
                    </a:cubicBezTo>
                    <a:cubicBezTo>
                      <a:pt x="3903" y="1874"/>
                      <a:pt x="3337" y="566"/>
                      <a:pt x="2439" y="79"/>
                    </a:cubicBezTo>
                    <a:lnTo>
                      <a:pt x="1874" y="79"/>
                    </a:lnTo>
                    <a:lnTo>
                      <a:pt x="1464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56"/>
              <p:cNvSpPr/>
              <p:nvPr/>
            </p:nvSpPr>
            <p:spPr>
              <a:xfrm>
                <a:off x="7815313" y="292664"/>
                <a:ext cx="66011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2830" extrusionOk="0">
                    <a:moveTo>
                      <a:pt x="1073" y="1951"/>
                    </a:moveTo>
                    <a:cubicBezTo>
                      <a:pt x="1151" y="1951"/>
                      <a:pt x="1151" y="2029"/>
                      <a:pt x="1151" y="2107"/>
                    </a:cubicBezTo>
                    <a:cubicBezTo>
                      <a:pt x="1151" y="2107"/>
                      <a:pt x="1083" y="2175"/>
                      <a:pt x="1074" y="2248"/>
                    </a:cubicBezTo>
                    <a:lnTo>
                      <a:pt x="1074" y="2248"/>
                    </a:lnTo>
                    <a:cubicBezTo>
                      <a:pt x="1021" y="2172"/>
                      <a:pt x="976" y="2082"/>
                      <a:pt x="976" y="2029"/>
                    </a:cubicBezTo>
                    <a:lnTo>
                      <a:pt x="976" y="1951"/>
                    </a:lnTo>
                    <a:close/>
                    <a:moveTo>
                      <a:pt x="742" y="0"/>
                    </a:moveTo>
                    <a:cubicBezTo>
                      <a:pt x="742" y="0"/>
                      <a:pt x="664" y="156"/>
                      <a:pt x="585" y="312"/>
                    </a:cubicBezTo>
                    <a:cubicBezTo>
                      <a:pt x="488" y="566"/>
                      <a:pt x="332" y="878"/>
                      <a:pt x="176" y="1288"/>
                    </a:cubicBezTo>
                    <a:cubicBezTo>
                      <a:pt x="176" y="1463"/>
                      <a:pt x="98" y="1698"/>
                      <a:pt x="0" y="1951"/>
                    </a:cubicBezTo>
                    <a:lnTo>
                      <a:pt x="0" y="2263"/>
                    </a:lnTo>
                    <a:lnTo>
                      <a:pt x="0" y="2517"/>
                    </a:lnTo>
                    <a:cubicBezTo>
                      <a:pt x="0" y="2595"/>
                      <a:pt x="0" y="2595"/>
                      <a:pt x="98" y="2595"/>
                    </a:cubicBezTo>
                    <a:lnTo>
                      <a:pt x="98" y="2673"/>
                    </a:lnTo>
                    <a:lnTo>
                      <a:pt x="176" y="2673"/>
                    </a:lnTo>
                    <a:cubicBezTo>
                      <a:pt x="254" y="2751"/>
                      <a:pt x="410" y="2829"/>
                      <a:pt x="585" y="2829"/>
                    </a:cubicBezTo>
                    <a:cubicBezTo>
                      <a:pt x="742" y="2829"/>
                      <a:pt x="898" y="2751"/>
                      <a:pt x="976" y="2673"/>
                    </a:cubicBezTo>
                    <a:cubicBezTo>
                      <a:pt x="1032" y="2628"/>
                      <a:pt x="1081" y="2558"/>
                      <a:pt x="1128" y="2473"/>
                    </a:cubicBezTo>
                    <a:lnTo>
                      <a:pt x="1128" y="2473"/>
                    </a:lnTo>
                    <a:cubicBezTo>
                      <a:pt x="1291" y="2568"/>
                      <a:pt x="1489" y="2626"/>
                      <a:pt x="1668" y="2626"/>
                    </a:cubicBezTo>
                    <a:cubicBezTo>
                      <a:pt x="1741" y="2626"/>
                      <a:pt x="1810" y="2616"/>
                      <a:pt x="1873" y="2595"/>
                    </a:cubicBezTo>
                    <a:cubicBezTo>
                      <a:pt x="1873" y="2595"/>
                      <a:pt x="1951" y="2595"/>
                      <a:pt x="1951" y="2517"/>
                    </a:cubicBezTo>
                    <a:cubicBezTo>
                      <a:pt x="1951" y="2517"/>
                      <a:pt x="2049" y="2517"/>
                      <a:pt x="2049" y="2439"/>
                    </a:cubicBezTo>
                    <a:cubicBezTo>
                      <a:pt x="2127" y="2439"/>
                      <a:pt x="2127" y="2342"/>
                      <a:pt x="2127" y="2263"/>
                    </a:cubicBezTo>
                    <a:lnTo>
                      <a:pt x="2127" y="1854"/>
                    </a:lnTo>
                    <a:cubicBezTo>
                      <a:pt x="2049" y="1620"/>
                      <a:pt x="2049" y="1463"/>
                      <a:pt x="1951" y="1210"/>
                    </a:cubicBezTo>
                    <a:cubicBezTo>
                      <a:pt x="1795" y="878"/>
                      <a:pt x="1639" y="566"/>
                      <a:pt x="1463" y="312"/>
                    </a:cubicBezTo>
                    <a:cubicBezTo>
                      <a:pt x="1385" y="156"/>
                      <a:pt x="1307" y="0"/>
                      <a:pt x="1307" y="0"/>
                    </a:cubicBezTo>
                    <a:lnTo>
                      <a:pt x="1229" y="0"/>
                    </a:lnTo>
                    <a:lnTo>
                      <a:pt x="1229" y="78"/>
                    </a:lnTo>
                    <a:cubicBezTo>
                      <a:pt x="1229" y="78"/>
                      <a:pt x="1307" y="156"/>
                      <a:pt x="1385" y="390"/>
                    </a:cubicBezTo>
                    <a:cubicBezTo>
                      <a:pt x="1463" y="644"/>
                      <a:pt x="1639" y="878"/>
                      <a:pt x="1795" y="1288"/>
                    </a:cubicBezTo>
                    <a:cubicBezTo>
                      <a:pt x="1873" y="1463"/>
                      <a:pt x="1951" y="1698"/>
                      <a:pt x="1951" y="1951"/>
                    </a:cubicBezTo>
                    <a:cubicBezTo>
                      <a:pt x="2049" y="2029"/>
                      <a:pt x="2049" y="2107"/>
                      <a:pt x="2049" y="2263"/>
                    </a:cubicBezTo>
                    <a:cubicBezTo>
                      <a:pt x="2049" y="2342"/>
                      <a:pt x="1951" y="2342"/>
                      <a:pt x="1951" y="2439"/>
                    </a:cubicBezTo>
                    <a:lnTo>
                      <a:pt x="1873" y="2439"/>
                    </a:lnTo>
                    <a:lnTo>
                      <a:pt x="1795" y="2517"/>
                    </a:lnTo>
                    <a:cubicBezTo>
                      <a:pt x="1754" y="2538"/>
                      <a:pt x="1701" y="2547"/>
                      <a:pt x="1642" y="2547"/>
                    </a:cubicBezTo>
                    <a:cubicBezTo>
                      <a:pt x="1490" y="2547"/>
                      <a:pt x="1299" y="2482"/>
                      <a:pt x="1180" y="2371"/>
                    </a:cubicBezTo>
                    <a:lnTo>
                      <a:pt x="1180" y="2371"/>
                    </a:lnTo>
                    <a:cubicBezTo>
                      <a:pt x="1197" y="2336"/>
                      <a:pt x="1213" y="2300"/>
                      <a:pt x="1229" y="2263"/>
                    </a:cubicBezTo>
                    <a:cubicBezTo>
                      <a:pt x="1229" y="2263"/>
                      <a:pt x="1307" y="2185"/>
                      <a:pt x="1307" y="2107"/>
                    </a:cubicBezTo>
                    <a:cubicBezTo>
                      <a:pt x="1307" y="2029"/>
                      <a:pt x="1307" y="1951"/>
                      <a:pt x="1229" y="1854"/>
                    </a:cubicBezTo>
                    <a:cubicBezTo>
                      <a:pt x="1151" y="1776"/>
                      <a:pt x="1151" y="1776"/>
                      <a:pt x="1073" y="1776"/>
                    </a:cubicBezTo>
                    <a:lnTo>
                      <a:pt x="898" y="1776"/>
                    </a:lnTo>
                    <a:cubicBezTo>
                      <a:pt x="820" y="1854"/>
                      <a:pt x="820" y="1951"/>
                      <a:pt x="820" y="2029"/>
                    </a:cubicBezTo>
                    <a:cubicBezTo>
                      <a:pt x="820" y="2159"/>
                      <a:pt x="927" y="2288"/>
                      <a:pt x="1019" y="2384"/>
                    </a:cubicBezTo>
                    <a:lnTo>
                      <a:pt x="1019" y="2384"/>
                    </a:lnTo>
                    <a:cubicBezTo>
                      <a:pt x="985" y="2430"/>
                      <a:pt x="938" y="2476"/>
                      <a:pt x="898" y="2517"/>
                    </a:cubicBezTo>
                    <a:cubicBezTo>
                      <a:pt x="781" y="2634"/>
                      <a:pt x="659" y="2673"/>
                      <a:pt x="546" y="2673"/>
                    </a:cubicBezTo>
                    <a:cubicBezTo>
                      <a:pt x="434" y="2673"/>
                      <a:pt x="332" y="2634"/>
                      <a:pt x="254" y="2595"/>
                    </a:cubicBezTo>
                    <a:lnTo>
                      <a:pt x="254" y="2517"/>
                    </a:lnTo>
                    <a:lnTo>
                      <a:pt x="176" y="2517"/>
                    </a:lnTo>
                    <a:lnTo>
                      <a:pt x="176" y="2439"/>
                    </a:lnTo>
                    <a:lnTo>
                      <a:pt x="176" y="2263"/>
                    </a:lnTo>
                    <a:cubicBezTo>
                      <a:pt x="176" y="2185"/>
                      <a:pt x="176" y="2107"/>
                      <a:pt x="254" y="1951"/>
                    </a:cubicBezTo>
                    <a:cubicBezTo>
                      <a:pt x="254" y="1776"/>
                      <a:pt x="332" y="1542"/>
                      <a:pt x="410" y="1366"/>
                    </a:cubicBezTo>
                    <a:cubicBezTo>
                      <a:pt x="488" y="976"/>
                      <a:pt x="664" y="644"/>
                      <a:pt x="742" y="390"/>
                    </a:cubicBezTo>
                    <a:cubicBezTo>
                      <a:pt x="820" y="156"/>
                      <a:pt x="820" y="78"/>
                      <a:pt x="820" y="78"/>
                    </a:cubicBezTo>
                    <a:lnTo>
                      <a:pt x="8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56"/>
              <p:cNvSpPr/>
              <p:nvPr/>
            </p:nvSpPr>
            <p:spPr>
              <a:xfrm>
                <a:off x="7843151" y="297506"/>
                <a:ext cx="6604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927" extrusionOk="0">
                    <a:moveTo>
                      <a:pt x="332" y="0"/>
                    </a:moveTo>
                    <a:cubicBezTo>
                      <a:pt x="254" y="0"/>
                      <a:pt x="79" y="156"/>
                      <a:pt x="79" y="234"/>
                    </a:cubicBezTo>
                    <a:lnTo>
                      <a:pt x="79" y="332"/>
                    </a:lnTo>
                    <a:cubicBezTo>
                      <a:pt x="1" y="566"/>
                      <a:pt x="176" y="722"/>
                      <a:pt x="332" y="820"/>
                    </a:cubicBezTo>
                    <a:cubicBezTo>
                      <a:pt x="566" y="898"/>
                      <a:pt x="742" y="1386"/>
                      <a:pt x="820" y="1620"/>
                    </a:cubicBezTo>
                    <a:cubicBezTo>
                      <a:pt x="976" y="1795"/>
                      <a:pt x="1054" y="1951"/>
                      <a:pt x="1152" y="2107"/>
                    </a:cubicBezTo>
                    <a:cubicBezTo>
                      <a:pt x="1152" y="1951"/>
                      <a:pt x="1152" y="1873"/>
                      <a:pt x="1054" y="1795"/>
                    </a:cubicBezTo>
                    <a:cubicBezTo>
                      <a:pt x="1054" y="1542"/>
                      <a:pt x="976" y="1307"/>
                      <a:pt x="898" y="1132"/>
                    </a:cubicBezTo>
                    <a:cubicBezTo>
                      <a:pt x="742" y="722"/>
                      <a:pt x="566" y="488"/>
                      <a:pt x="488" y="234"/>
                    </a:cubicBezTo>
                    <a:cubicBezTo>
                      <a:pt x="410" y="156"/>
                      <a:pt x="410" y="78"/>
                      <a:pt x="332" y="0"/>
                    </a:cubicBezTo>
                    <a:close/>
                    <a:moveTo>
                      <a:pt x="488" y="0"/>
                    </a:moveTo>
                    <a:cubicBezTo>
                      <a:pt x="488" y="0"/>
                      <a:pt x="566" y="78"/>
                      <a:pt x="566" y="156"/>
                    </a:cubicBezTo>
                    <a:cubicBezTo>
                      <a:pt x="742" y="410"/>
                      <a:pt x="898" y="722"/>
                      <a:pt x="1054" y="1054"/>
                    </a:cubicBezTo>
                    <a:cubicBezTo>
                      <a:pt x="1152" y="1307"/>
                      <a:pt x="1152" y="1464"/>
                      <a:pt x="1230" y="1698"/>
                    </a:cubicBezTo>
                    <a:lnTo>
                      <a:pt x="1230" y="2107"/>
                    </a:lnTo>
                    <a:cubicBezTo>
                      <a:pt x="1230" y="2186"/>
                      <a:pt x="1230" y="2186"/>
                      <a:pt x="1152" y="2283"/>
                    </a:cubicBezTo>
                    <a:cubicBezTo>
                      <a:pt x="1230" y="2439"/>
                      <a:pt x="1308" y="2595"/>
                      <a:pt x="1386" y="2771"/>
                    </a:cubicBezTo>
                    <a:cubicBezTo>
                      <a:pt x="1386" y="2849"/>
                      <a:pt x="1464" y="2927"/>
                      <a:pt x="1542" y="2927"/>
                    </a:cubicBezTo>
                    <a:cubicBezTo>
                      <a:pt x="1640" y="2927"/>
                      <a:pt x="1718" y="2849"/>
                      <a:pt x="1796" y="2849"/>
                    </a:cubicBezTo>
                    <a:cubicBezTo>
                      <a:pt x="2127" y="2283"/>
                      <a:pt x="1796" y="1698"/>
                      <a:pt x="1542" y="1210"/>
                    </a:cubicBezTo>
                    <a:cubicBezTo>
                      <a:pt x="1386" y="722"/>
                      <a:pt x="1152" y="234"/>
                      <a:pt x="66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56"/>
              <p:cNvSpPr/>
              <p:nvPr/>
            </p:nvSpPr>
            <p:spPr>
              <a:xfrm>
                <a:off x="7853455" y="297506"/>
                <a:ext cx="27869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284" extrusionOk="0">
                    <a:moveTo>
                      <a:pt x="0" y="0"/>
                    </a:moveTo>
                    <a:cubicBezTo>
                      <a:pt x="78" y="78"/>
                      <a:pt x="78" y="156"/>
                      <a:pt x="156" y="234"/>
                    </a:cubicBezTo>
                    <a:cubicBezTo>
                      <a:pt x="234" y="488"/>
                      <a:pt x="410" y="722"/>
                      <a:pt x="566" y="1132"/>
                    </a:cubicBezTo>
                    <a:cubicBezTo>
                      <a:pt x="644" y="1307"/>
                      <a:pt x="722" y="1542"/>
                      <a:pt x="722" y="1795"/>
                    </a:cubicBezTo>
                    <a:cubicBezTo>
                      <a:pt x="820" y="1873"/>
                      <a:pt x="820" y="1951"/>
                      <a:pt x="820" y="2107"/>
                    </a:cubicBezTo>
                    <a:lnTo>
                      <a:pt x="820" y="2283"/>
                    </a:lnTo>
                    <a:cubicBezTo>
                      <a:pt x="898" y="2186"/>
                      <a:pt x="898" y="2186"/>
                      <a:pt x="898" y="2107"/>
                    </a:cubicBezTo>
                    <a:lnTo>
                      <a:pt x="898" y="1698"/>
                    </a:lnTo>
                    <a:cubicBezTo>
                      <a:pt x="820" y="1464"/>
                      <a:pt x="820" y="1307"/>
                      <a:pt x="722" y="1054"/>
                    </a:cubicBezTo>
                    <a:cubicBezTo>
                      <a:pt x="566" y="722"/>
                      <a:pt x="410" y="410"/>
                      <a:pt x="234" y="156"/>
                    </a:cubicBezTo>
                    <a:cubicBezTo>
                      <a:pt x="234" y="78"/>
                      <a:pt x="156" y="0"/>
                      <a:pt x="156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56"/>
              <p:cNvSpPr/>
              <p:nvPr/>
            </p:nvSpPr>
            <p:spPr>
              <a:xfrm>
                <a:off x="8121101" y="282361"/>
                <a:ext cx="12597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59" h="6342" extrusionOk="0">
                    <a:moveTo>
                      <a:pt x="1464" y="0"/>
                    </a:moveTo>
                    <a:cubicBezTo>
                      <a:pt x="879" y="566"/>
                      <a:pt x="1" y="2283"/>
                      <a:pt x="235" y="3415"/>
                    </a:cubicBezTo>
                    <a:cubicBezTo>
                      <a:pt x="566" y="4956"/>
                      <a:pt x="1952" y="6342"/>
                      <a:pt x="2264" y="6342"/>
                    </a:cubicBezTo>
                    <a:cubicBezTo>
                      <a:pt x="2596" y="6342"/>
                      <a:pt x="4059" y="4391"/>
                      <a:pt x="3981" y="2927"/>
                    </a:cubicBezTo>
                    <a:cubicBezTo>
                      <a:pt x="3903" y="1874"/>
                      <a:pt x="3318" y="566"/>
                      <a:pt x="2440" y="157"/>
                    </a:cubicBezTo>
                    <a:cubicBezTo>
                      <a:pt x="2440" y="157"/>
                      <a:pt x="2186" y="78"/>
                      <a:pt x="1854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56"/>
              <p:cNvSpPr/>
              <p:nvPr/>
            </p:nvSpPr>
            <p:spPr>
              <a:xfrm>
                <a:off x="8148349" y="287202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52" y="1952"/>
                    </a:moveTo>
                    <a:lnTo>
                      <a:pt x="1152" y="2127"/>
                    </a:lnTo>
                    <a:lnTo>
                      <a:pt x="1152" y="2283"/>
                    </a:lnTo>
                    <a:cubicBezTo>
                      <a:pt x="1149" y="2286"/>
                      <a:pt x="1147" y="2289"/>
                      <a:pt x="1144" y="2291"/>
                    </a:cubicBezTo>
                    <a:lnTo>
                      <a:pt x="1144" y="2291"/>
                    </a:lnTo>
                    <a:cubicBezTo>
                      <a:pt x="1065" y="2230"/>
                      <a:pt x="976" y="2154"/>
                      <a:pt x="976" y="2030"/>
                    </a:cubicBezTo>
                    <a:lnTo>
                      <a:pt x="1074" y="1952"/>
                    </a:lnTo>
                    <a:close/>
                    <a:moveTo>
                      <a:pt x="820" y="1"/>
                    </a:moveTo>
                    <a:cubicBezTo>
                      <a:pt x="820" y="1"/>
                      <a:pt x="742" y="176"/>
                      <a:pt x="664" y="410"/>
                    </a:cubicBezTo>
                    <a:cubicBezTo>
                      <a:pt x="586" y="566"/>
                      <a:pt x="410" y="898"/>
                      <a:pt x="254" y="1308"/>
                    </a:cubicBezTo>
                    <a:cubicBezTo>
                      <a:pt x="176" y="1464"/>
                      <a:pt x="176" y="1718"/>
                      <a:pt x="98" y="1952"/>
                    </a:cubicBezTo>
                    <a:cubicBezTo>
                      <a:pt x="98" y="2030"/>
                      <a:pt x="1" y="2205"/>
                      <a:pt x="1" y="2361"/>
                    </a:cubicBezTo>
                    <a:cubicBezTo>
                      <a:pt x="1" y="2361"/>
                      <a:pt x="1" y="2439"/>
                      <a:pt x="98" y="2518"/>
                    </a:cubicBezTo>
                    <a:lnTo>
                      <a:pt x="98" y="2693"/>
                    </a:lnTo>
                    <a:lnTo>
                      <a:pt x="176" y="2693"/>
                    </a:lnTo>
                    <a:lnTo>
                      <a:pt x="254" y="2771"/>
                    </a:lnTo>
                    <a:cubicBezTo>
                      <a:pt x="332" y="2849"/>
                      <a:pt x="488" y="2849"/>
                      <a:pt x="664" y="2849"/>
                    </a:cubicBezTo>
                    <a:cubicBezTo>
                      <a:pt x="820" y="2849"/>
                      <a:pt x="898" y="2771"/>
                      <a:pt x="1074" y="2693"/>
                    </a:cubicBezTo>
                    <a:cubicBezTo>
                      <a:pt x="1119" y="2647"/>
                      <a:pt x="1165" y="2568"/>
                      <a:pt x="1211" y="2495"/>
                    </a:cubicBezTo>
                    <a:lnTo>
                      <a:pt x="1211" y="2495"/>
                    </a:lnTo>
                    <a:cubicBezTo>
                      <a:pt x="1331" y="2590"/>
                      <a:pt x="1512" y="2645"/>
                      <a:pt x="1705" y="2645"/>
                    </a:cubicBezTo>
                    <a:cubicBezTo>
                      <a:pt x="1786" y="2645"/>
                      <a:pt x="1870" y="2636"/>
                      <a:pt x="1952" y="2615"/>
                    </a:cubicBezTo>
                    <a:lnTo>
                      <a:pt x="2049" y="2615"/>
                    </a:lnTo>
                    <a:cubicBezTo>
                      <a:pt x="2049" y="2518"/>
                      <a:pt x="2127" y="2518"/>
                      <a:pt x="2127" y="2518"/>
                    </a:cubicBezTo>
                    <a:cubicBezTo>
                      <a:pt x="2127" y="2439"/>
                      <a:pt x="2205" y="2361"/>
                      <a:pt x="2205" y="2283"/>
                    </a:cubicBezTo>
                    <a:lnTo>
                      <a:pt x="2205" y="1952"/>
                    </a:lnTo>
                    <a:cubicBezTo>
                      <a:pt x="2127" y="1718"/>
                      <a:pt x="2049" y="1464"/>
                      <a:pt x="1952" y="1308"/>
                    </a:cubicBezTo>
                    <a:cubicBezTo>
                      <a:pt x="1796" y="898"/>
                      <a:pt x="1640" y="566"/>
                      <a:pt x="1562" y="332"/>
                    </a:cubicBezTo>
                    <a:cubicBezTo>
                      <a:pt x="1464" y="176"/>
                      <a:pt x="1386" y="1"/>
                      <a:pt x="1386" y="1"/>
                    </a:cubicBezTo>
                    <a:lnTo>
                      <a:pt x="1308" y="1"/>
                    </a:lnTo>
                    <a:lnTo>
                      <a:pt x="1308" y="79"/>
                    </a:lnTo>
                    <a:cubicBezTo>
                      <a:pt x="1308" y="79"/>
                      <a:pt x="1308" y="176"/>
                      <a:pt x="1464" y="410"/>
                    </a:cubicBezTo>
                    <a:cubicBezTo>
                      <a:pt x="1562" y="664"/>
                      <a:pt x="1718" y="976"/>
                      <a:pt x="1874" y="1308"/>
                    </a:cubicBezTo>
                    <a:cubicBezTo>
                      <a:pt x="1874" y="1542"/>
                      <a:pt x="1952" y="1718"/>
                      <a:pt x="2049" y="1952"/>
                    </a:cubicBezTo>
                    <a:cubicBezTo>
                      <a:pt x="2049" y="2030"/>
                      <a:pt x="2127" y="2205"/>
                      <a:pt x="2049" y="2283"/>
                    </a:cubicBezTo>
                    <a:lnTo>
                      <a:pt x="2049" y="2439"/>
                    </a:lnTo>
                    <a:lnTo>
                      <a:pt x="1952" y="2439"/>
                    </a:lnTo>
                    <a:lnTo>
                      <a:pt x="1874" y="2518"/>
                    </a:lnTo>
                    <a:cubicBezTo>
                      <a:pt x="1809" y="2545"/>
                      <a:pt x="1743" y="2557"/>
                      <a:pt x="1677" y="2557"/>
                    </a:cubicBezTo>
                    <a:cubicBezTo>
                      <a:pt x="1528" y="2557"/>
                      <a:pt x="1383" y="2493"/>
                      <a:pt x="1274" y="2401"/>
                    </a:cubicBezTo>
                    <a:lnTo>
                      <a:pt x="1274" y="2401"/>
                    </a:lnTo>
                    <a:cubicBezTo>
                      <a:pt x="1285" y="2386"/>
                      <a:pt x="1296" y="2373"/>
                      <a:pt x="1308" y="2361"/>
                    </a:cubicBezTo>
                    <a:lnTo>
                      <a:pt x="1308" y="2127"/>
                    </a:lnTo>
                    <a:cubicBezTo>
                      <a:pt x="1308" y="2030"/>
                      <a:pt x="1386" y="1952"/>
                      <a:pt x="1308" y="1874"/>
                    </a:cubicBezTo>
                    <a:cubicBezTo>
                      <a:pt x="1230" y="1796"/>
                      <a:pt x="1152" y="1796"/>
                      <a:pt x="1152" y="1796"/>
                    </a:cubicBezTo>
                    <a:lnTo>
                      <a:pt x="976" y="1796"/>
                    </a:lnTo>
                    <a:cubicBezTo>
                      <a:pt x="898" y="1874"/>
                      <a:pt x="820" y="2030"/>
                      <a:pt x="898" y="2127"/>
                    </a:cubicBezTo>
                    <a:cubicBezTo>
                      <a:pt x="898" y="2253"/>
                      <a:pt x="949" y="2328"/>
                      <a:pt x="1060" y="2393"/>
                    </a:cubicBezTo>
                    <a:lnTo>
                      <a:pt x="1060" y="2393"/>
                    </a:lnTo>
                    <a:cubicBezTo>
                      <a:pt x="1005" y="2468"/>
                      <a:pt x="948" y="2553"/>
                      <a:pt x="898" y="2615"/>
                    </a:cubicBezTo>
                    <a:cubicBezTo>
                      <a:pt x="820" y="2693"/>
                      <a:pt x="718" y="2732"/>
                      <a:pt x="615" y="2732"/>
                    </a:cubicBezTo>
                    <a:cubicBezTo>
                      <a:pt x="513" y="2732"/>
                      <a:pt x="410" y="2693"/>
                      <a:pt x="332" y="2615"/>
                    </a:cubicBezTo>
                    <a:lnTo>
                      <a:pt x="254" y="2615"/>
                    </a:lnTo>
                    <a:lnTo>
                      <a:pt x="254" y="2518"/>
                    </a:lnTo>
                    <a:lnTo>
                      <a:pt x="254" y="2361"/>
                    </a:lnTo>
                    <a:lnTo>
                      <a:pt x="254" y="1952"/>
                    </a:lnTo>
                    <a:cubicBezTo>
                      <a:pt x="332" y="1796"/>
                      <a:pt x="410" y="1542"/>
                      <a:pt x="488" y="1386"/>
                    </a:cubicBezTo>
                    <a:cubicBezTo>
                      <a:pt x="586" y="976"/>
                      <a:pt x="742" y="664"/>
                      <a:pt x="820" y="410"/>
                    </a:cubicBezTo>
                    <a:cubicBezTo>
                      <a:pt x="898" y="176"/>
                      <a:pt x="898" y="79"/>
                      <a:pt x="898" y="79"/>
                    </a:cubicBezTo>
                    <a:lnTo>
                      <a:pt x="89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56"/>
              <p:cNvSpPr/>
              <p:nvPr/>
            </p:nvSpPr>
            <p:spPr>
              <a:xfrm>
                <a:off x="8178639" y="292664"/>
                <a:ext cx="66011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2927" extrusionOk="0">
                    <a:moveTo>
                      <a:pt x="332" y="0"/>
                    </a:moveTo>
                    <a:cubicBezTo>
                      <a:pt x="254" y="78"/>
                      <a:pt x="98" y="156"/>
                      <a:pt x="98" y="234"/>
                    </a:cubicBezTo>
                    <a:cubicBezTo>
                      <a:pt x="0" y="312"/>
                      <a:pt x="0" y="312"/>
                      <a:pt x="0" y="390"/>
                    </a:cubicBezTo>
                    <a:cubicBezTo>
                      <a:pt x="0" y="566"/>
                      <a:pt x="98" y="722"/>
                      <a:pt x="254" y="800"/>
                    </a:cubicBezTo>
                    <a:cubicBezTo>
                      <a:pt x="586" y="878"/>
                      <a:pt x="742" y="1366"/>
                      <a:pt x="820" y="1620"/>
                    </a:cubicBezTo>
                    <a:cubicBezTo>
                      <a:pt x="898" y="1776"/>
                      <a:pt x="976" y="1951"/>
                      <a:pt x="1073" y="2107"/>
                    </a:cubicBezTo>
                    <a:cubicBezTo>
                      <a:pt x="1151" y="2029"/>
                      <a:pt x="1073" y="1854"/>
                      <a:pt x="1073" y="1776"/>
                    </a:cubicBezTo>
                    <a:cubicBezTo>
                      <a:pt x="976" y="1542"/>
                      <a:pt x="898" y="1366"/>
                      <a:pt x="898" y="1132"/>
                    </a:cubicBezTo>
                    <a:cubicBezTo>
                      <a:pt x="742" y="800"/>
                      <a:pt x="586" y="488"/>
                      <a:pt x="488" y="234"/>
                    </a:cubicBezTo>
                    <a:cubicBezTo>
                      <a:pt x="410" y="156"/>
                      <a:pt x="332" y="78"/>
                      <a:pt x="332" y="0"/>
                    </a:cubicBezTo>
                    <a:close/>
                    <a:moveTo>
                      <a:pt x="488" y="0"/>
                    </a:moveTo>
                    <a:cubicBezTo>
                      <a:pt x="488" y="78"/>
                      <a:pt x="488" y="78"/>
                      <a:pt x="586" y="156"/>
                    </a:cubicBezTo>
                    <a:cubicBezTo>
                      <a:pt x="664" y="390"/>
                      <a:pt x="820" y="722"/>
                      <a:pt x="976" y="1132"/>
                    </a:cubicBezTo>
                    <a:cubicBezTo>
                      <a:pt x="1073" y="1288"/>
                      <a:pt x="1151" y="1542"/>
                      <a:pt x="1229" y="1776"/>
                    </a:cubicBezTo>
                    <a:lnTo>
                      <a:pt x="1229" y="2107"/>
                    </a:lnTo>
                    <a:cubicBezTo>
                      <a:pt x="1229" y="2185"/>
                      <a:pt x="1229" y="2263"/>
                      <a:pt x="1151" y="2263"/>
                    </a:cubicBezTo>
                    <a:cubicBezTo>
                      <a:pt x="1229" y="2439"/>
                      <a:pt x="1307" y="2595"/>
                      <a:pt x="1386" y="2751"/>
                    </a:cubicBezTo>
                    <a:cubicBezTo>
                      <a:pt x="1386" y="2829"/>
                      <a:pt x="1464" y="2927"/>
                      <a:pt x="1561" y="2927"/>
                    </a:cubicBezTo>
                    <a:cubicBezTo>
                      <a:pt x="1639" y="2927"/>
                      <a:pt x="1717" y="2829"/>
                      <a:pt x="1717" y="2829"/>
                    </a:cubicBezTo>
                    <a:cubicBezTo>
                      <a:pt x="2127" y="2342"/>
                      <a:pt x="1795" y="1698"/>
                      <a:pt x="1561" y="1210"/>
                    </a:cubicBezTo>
                    <a:cubicBezTo>
                      <a:pt x="1307" y="722"/>
                      <a:pt x="1073" y="234"/>
                      <a:pt x="58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56"/>
              <p:cNvSpPr/>
              <p:nvPr/>
            </p:nvSpPr>
            <p:spPr>
              <a:xfrm>
                <a:off x="8188912" y="292664"/>
                <a:ext cx="27900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264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255" y="488"/>
                      <a:pt x="411" y="800"/>
                      <a:pt x="567" y="1132"/>
                    </a:cubicBezTo>
                    <a:cubicBezTo>
                      <a:pt x="567" y="1366"/>
                      <a:pt x="645" y="1542"/>
                      <a:pt x="742" y="1776"/>
                    </a:cubicBezTo>
                    <a:cubicBezTo>
                      <a:pt x="742" y="1854"/>
                      <a:pt x="820" y="2029"/>
                      <a:pt x="742" y="2107"/>
                    </a:cubicBezTo>
                    <a:cubicBezTo>
                      <a:pt x="820" y="2185"/>
                      <a:pt x="820" y="2263"/>
                      <a:pt x="820" y="2263"/>
                    </a:cubicBezTo>
                    <a:cubicBezTo>
                      <a:pt x="898" y="2263"/>
                      <a:pt x="898" y="2185"/>
                      <a:pt x="898" y="2107"/>
                    </a:cubicBezTo>
                    <a:lnTo>
                      <a:pt x="898" y="1776"/>
                    </a:lnTo>
                    <a:cubicBezTo>
                      <a:pt x="820" y="1542"/>
                      <a:pt x="742" y="1288"/>
                      <a:pt x="645" y="1132"/>
                    </a:cubicBezTo>
                    <a:cubicBezTo>
                      <a:pt x="489" y="722"/>
                      <a:pt x="333" y="390"/>
                      <a:pt x="255" y="156"/>
                    </a:cubicBezTo>
                    <a:cubicBezTo>
                      <a:pt x="157" y="78"/>
                      <a:pt x="157" y="78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56"/>
              <p:cNvSpPr/>
              <p:nvPr/>
            </p:nvSpPr>
            <p:spPr>
              <a:xfrm>
                <a:off x="8439023" y="204246"/>
                <a:ext cx="136275" cy="191548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72" extrusionOk="0">
                    <a:moveTo>
                      <a:pt x="1464" y="0"/>
                    </a:moveTo>
                    <a:lnTo>
                      <a:pt x="1054" y="78"/>
                    </a:lnTo>
                    <a:cubicBezTo>
                      <a:pt x="566" y="722"/>
                      <a:pt x="0" y="2517"/>
                      <a:pt x="488" y="3649"/>
                    </a:cubicBezTo>
                    <a:cubicBezTo>
                      <a:pt x="1031" y="5054"/>
                      <a:pt x="2475" y="6172"/>
                      <a:pt x="2951" y="6172"/>
                    </a:cubicBezTo>
                    <a:cubicBezTo>
                      <a:pt x="2971" y="6172"/>
                      <a:pt x="2989" y="6170"/>
                      <a:pt x="3005" y="6166"/>
                    </a:cubicBezTo>
                    <a:cubicBezTo>
                      <a:pt x="3317" y="6088"/>
                      <a:pt x="4390" y="3903"/>
                      <a:pt x="3981" y="2517"/>
                    </a:cubicBezTo>
                    <a:cubicBezTo>
                      <a:pt x="3727" y="1464"/>
                      <a:pt x="3005" y="313"/>
                      <a:pt x="2029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56"/>
              <p:cNvSpPr/>
              <p:nvPr/>
            </p:nvSpPr>
            <p:spPr>
              <a:xfrm>
                <a:off x="8469282" y="206666"/>
                <a:ext cx="65453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960" extrusionOk="0">
                    <a:moveTo>
                      <a:pt x="1054" y="1952"/>
                    </a:moveTo>
                    <a:lnTo>
                      <a:pt x="1054" y="2030"/>
                    </a:lnTo>
                    <a:lnTo>
                      <a:pt x="1054" y="2283"/>
                    </a:lnTo>
                    <a:cubicBezTo>
                      <a:pt x="1054" y="2287"/>
                      <a:pt x="1054" y="2290"/>
                      <a:pt x="1054" y="2294"/>
                    </a:cubicBezTo>
                    <a:lnTo>
                      <a:pt x="1054" y="2294"/>
                    </a:lnTo>
                    <a:cubicBezTo>
                      <a:pt x="973" y="2227"/>
                      <a:pt x="879" y="2144"/>
                      <a:pt x="879" y="2030"/>
                    </a:cubicBezTo>
                    <a:lnTo>
                      <a:pt x="879" y="1952"/>
                    </a:lnTo>
                    <a:close/>
                    <a:moveTo>
                      <a:pt x="801" y="0"/>
                    </a:moveTo>
                    <a:lnTo>
                      <a:pt x="801" y="78"/>
                    </a:lnTo>
                    <a:cubicBezTo>
                      <a:pt x="801" y="78"/>
                      <a:pt x="879" y="157"/>
                      <a:pt x="1054" y="410"/>
                    </a:cubicBezTo>
                    <a:cubicBezTo>
                      <a:pt x="1133" y="566"/>
                      <a:pt x="1367" y="820"/>
                      <a:pt x="1620" y="1210"/>
                    </a:cubicBezTo>
                    <a:cubicBezTo>
                      <a:pt x="1698" y="1386"/>
                      <a:pt x="1776" y="1542"/>
                      <a:pt x="1854" y="1796"/>
                    </a:cubicBezTo>
                    <a:cubicBezTo>
                      <a:pt x="1952" y="1874"/>
                      <a:pt x="1952" y="1952"/>
                      <a:pt x="1952" y="2108"/>
                    </a:cubicBezTo>
                    <a:cubicBezTo>
                      <a:pt x="2030" y="2186"/>
                      <a:pt x="1952" y="2186"/>
                      <a:pt x="1952" y="2283"/>
                    </a:cubicBezTo>
                    <a:lnTo>
                      <a:pt x="1854" y="2361"/>
                    </a:lnTo>
                    <a:cubicBezTo>
                      <a:pt x="1737" y="2400"/>
                      <a:pt x="1615" y="2420"/>
                      <a:pt x="1493" y="2420"/>
                    </a:cubicBezTo>
                    <a:cubicBezTo>
                      <a:pt x="1395" y="2420"/>
                      <a:pt x="1297" y="2407"/>
                      <a:pt x="1201" y="2382"/>
                    </a:cubicBezTo>
                    <a:lnTo>
                      <a:pt x="1201" y="2382"/>
                    </a:lnTo>
                    <a:cubicBezTo>
                      <a:pt x="1207" y="2349"/>
                      <a:pt x="1211" y="2316"/>
                      <a:pt x="1211" y="2283"/>
                    </a:cubicBezTo>
                    <a:lnTo>
                      <a:pt x="1211" y="2030"/>
                    </a:lnTo>
                    <a:cubicBezTo>
                      <a:pt x="1211" y="1952"/>
                      <a:pt x="1211" y="1874"/>
                      <a:pt x="1133" y="1796"/>
                    </a:cubicBezTo>
                    <a:lnTo>
                      <a:pt x="976" y="1796"/>
                    </a:lnTo>
                    <a:cubicBezTo>
                      <a:pt x="879" y="1796"/>
                      <a:pt x="879" y="1796"/>
                      <a:pt x="801" y="1874"/>
                    </a:cubicBezTo>
                    <a:cubicBezTo>
                      <a:pt x="723" y="1874"/>
                      <a:pt x="723" y="2030"/>
                      <a:pt x="723" y="2108"/>
                    </a:cubicBezTo>
                    <a:cubicBezTo>
                      <a:pt x="791" y="2260"/>
                      <a:pt x="932" y="2339"/>
                      <a:pt x="1019" y="2408"/>
                    </a:cubicBezTo>
                    <a:lnTo>
                      <a:pt x="1019" y="2408"/>
                    </a:lnTo>
                    <a:cubicBezTo>
                      <a:pt x="987" y="2477"/>
                      <a:pt x="936" y="2550"/>
                      <a:pt x="879" y="2596"/>
                    </a:cubicBezTo>
                    <a:cubicBezTo>
                      <a:pt x="832" y="2702"/>
                      <a:pt x="698" y="2773"/>
                      <a:pt x="561" y="2773"/>
                    </a:cubicBezTo>
                    <a:cubicBezTo>
                      <a:pt x="473" y="2773"/>
                      <a:pt x="382" y="2743"/>
                      <a:pt x="313" y="2674"/>
                    </a:cubicBezTo>
                    <a:lnTo>
                      <a:pt x="235" y="2674"/>
                    </a:lnTo>
                    <a:lnTo>
                      <a:pt x="235" y="2596"/>
                    </a:lnTo>
                    <a:cubicBezTo>
                      <a:pt x="157" y="2596"/>
                      <a:pt x="157" y="2517"/>
                      <a:pt x="157" y="2439"/>
                    </a:cubicBezTo>
                    <a:lnTo>
                      <a:pt x="157" y="2108"/>
                    </a:lnTo>
                    <a:cubicBezTo>
                      <a:pt x="157" y="1874"/>
                      <a:pt x="235" y="1698"/>
                      <a:pt x="235" y="1464"/>
                    </a:cubicBezTo>
                    <a:cubicBezTo>
                      <a:pt x="313" y="1054"/>
                      <a:pt x="313" y="722"/>
                      <a:pt x="391" y="488"/>
                    </a:cubicBezTo>
                    <a:cubicBezTo>
                      <a:pt x="391" y="235"/>
                      <a:pt x="489" y="157"/>
                      <a:pt x="489" y="157"/>
                    </a:cubicBezTo>
                    <a:lnTo>
                      <a:pt x="391" y="78"/>
                    </a:lnTo>
                    <a:lnTo>
                      <a:pt x="313" y="78"/>
                    </a:lnTo>
                    <a:cubicBezTo>
                      <a:pt x="313" y="78"/>
                      <a:pt x="313" y="235"/>
                      <a:pt x="235" y="488"/>
                    </a:cubicBezTo>
                    <a:cubicBezTo>
                      <a:pt x="157" y="722"/>
                      <a:pt x="79" y="1054"/>
                      <a:pt x="1" y="1464"/>
                    </a:cubicBezTo>
                    <a:lnTo>
                      <a:pt x="1" y="2108"/>
                    </a:lnTo>
                    <a:lnTo>
                      <a:pt x="1" y="2517"/>
                    </a:lnTo>
                    <a:cubicBezTo>
                      <a:pt x="1" y="2596"/>
                      <a:pt x="1" y="2596"/>
                      <a:pt x="79" y="2674"/>
                    </a:cubicBezTo>
                    <a:cubicBezTo>
                      <a:pt x="79" y="2771"/>
                      <a:pt x="79" y="2771"/>
                      <a:pt x="157" y="2849"/>
                    </a:cubicBezTo>
                    <a:lnTo>
                      <a:pt x="235" y="2849"/>
                    </a:lnTo>
                    <a:cubicBezTo>
                      <a:pt x="290" y="2904"/>
                      <a:pt x="394" y="2960"/>
                      <a:pt x="505" y="2960"/>
                    </a:cubicBezTo>
                    <a:cubicBezTo>
                      <a:pt x="552" y="2960"/>
                      <a:pt x="599" y="2950"/>
                      <a:pt x="645" y="2927"/>
                    </a:cubicBezTo>
                    <a:cubicBezTo>
                      <a:pt x="801" y="2927"/>
                      <a:pt x="976" y="2849"/>
                      <a:pt x="1054" y="2674"/>
                    </a:cubicBezTo>
                    <a:cubicBezTo>
                      <a:pt x="1095" y="2633"/>
                      <a:pt x="1136" y="2571"/>
                      <a:pt x="1165" y="2499"/>
                    </a:cubicBezTo>
                    <a:lnTo>
                      <a:pt x="1165" y="2499"/>
                    </a:lnTo>
                    <a:cubicBezTo>
                      <a:pt x="1256" y="2537"/>
                      <a:pt x="1355" y="2556"/>
                      <a:pt x="1454" y="2556"/>
                    </a:cubicBezTo>
                    <a:cubicBezTo>
                      <a:pt x="1596" y="2556"/>
                      <a:pt x="1737" y="2517"/>
                      <a:pt x="1854" y="2439"/>
                    </a:cubicBezTo>
                    <a:lnTo>
                      <a:pt x="1952" y="2439"/>
                    </a:lnTo>
                    <a:cubicBezTo>
                      <a:pt x="2030" y="2361"/>
                      <a:pt x="2030" y="2361"/>
                      <a:pt x="2030" y="2283"/>
                    </a:cubicBezTo>
                    <a:cubicBezTo>
                      <a:pt x="2108" y="2283"/>
                      <a:pt x="2108" y="2186"/>
                      <a:pt x="2108" y="2108"/>
                    </a:cubicBezTo>
                    <a:cubicBezTo>
                      <a:pt x="2108" y="1952"/>
                      <a:pt x="2030" y="1874"/>
                      <a:pt x="2030" y="1698"/>
                    </a:cubicBezTo>
                    <a:cubicBezTo>
                      <a:pt x="1952" y="1464"/>
                      <a:pt x="1854" y="1308"/>
                      <a:pt x="1698" y="1132"/>
                    </a:cubicBezTo>
                    <a:cubicBezTo>
                      <a:pt x="1542" y="722"/>
                      <a:pt x="1289" y="488"/>
                      <a:pt x="1133" y="332"/>
                    </a:cubicBezTo>
                    <a:cubicBezTo>
                      <a:pt x="976" y="78"/>
                      <a:pt x="879" y="0"/>
                      <a:pt x="8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56"/>
              <p:cNvSpPr/>
              <p:nvPr/>
            </p:nvSpPr>
            <p:spPr>
              <a:xfrm>
                <a:off x="8489269" y="211508"/>
                <a:ext cx="73305" cy="811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16" extrusionOk="0">
                    <a:moveTo>
                      <a:pt x="235" y="1"/>
                    </a:moveTo>
                    <a:cubicBezTo>
                      <a:pt x="79" y="79"/>
                      <a:pt x="1" y="176"/>
                      <a:pt x="1" y="332"/>
                    </a:cubicBezTo>
                    <a:lnTo>
                      <a:pt x="1" y="410"/>
                    </a:lnTo>
                    <a:cubicBezTo>
                      <a:pt x="1" y="566"/>
                      <a:pt x="157" y="742"/>
                      <a:pt x="332" y="820"/>
                    </a:cubicBezTo>
                    <a:cubicBezTo>
                      <a:pt x="567" y="898"/>
                      <a:pt x="820" y="1308"/>
                      <a:pt x="976" y="1464"/>
                    </a:cubicBezTo>
                    <a:cubicBezTo>
                      <a:pt x="1132" y="1640"/>
                      <a:pt x="1210" y="1796"/>
                      <a:pt x="1308" y="1952"/>
                    </a:cubicBezTo>
                    <a:cubicBezTo>
                      <a:pt x="1308" y="1796"/>
                      <a:pt x="1308" y="1718"/>
                      <a:pt x="1210" y="1640"/>
                    </a:cubicBezTo>
                    <a:cubicBezTo>
                      <a:pt x="1132" y="1386"/>
                      <a:pt x="1054" y="1230"/>
                      <a:pt x="976" y="1054"/>
                    </a:cubicBezTo>
                    <a:cubicBezTo>
                      <a:pt x="723" y="664"/>
                      <a:pt x="489" y="410"/>
                      <a:pt x="410" y="254"/>
                    </a:cubicBezTo>
                    <a:cubicBezTo>
                      <a:pt x="332" y="176"/>
                      <a:pt x="235" y="79"/>
                      <a:pt x="235" y="1"/>
                    </a:cubicBezTo>
                    <a:close/>
                    <a:moveTo>
                      <a:pt x="332" y="1"/>
                    </a:moveTo>
                    <a:cubicBezTo>
                      <a:pt x="410" y="1"/>
                      <a:pt x="410" y="79"/>
                      <a:pt x="489" y="176"/>
                    </a:cubicBezTo>
                    <a:cubicBezTo>
                      <a:pt x="645" y="332"/>
                      <a:pt x="898" y="566"/>
                      <a:pt x="1054" y="976"/>
                    </a:cubicBezTo>
                    <a:cubicBezTo>
                      <a:pt x="1210" y="1152"/>
                      <a:pt x="1308" y="1308"/>
                      <a:pt x="1386" y="1542"/>
                    </a:cubicBezTo>
                    <a:cubicBezTo>
                      <a:pt x="1386" y="1718"/>
                      <a:pt x="1464" y="1796"/>
                      <a:pt x="1464" y="1952"/>
                    </a:cubicBezTo>
                    <a:lnTo>
                      <a:pt x="1464" y="2127"/>
                    </a:lnTo>
                    <a:cubicBezTo>
                      <a:pt x="1542" y="2283"/>
                      <a:pt x="1620" y="2361"/>
                      <a:pt x="1698" y="2518"/>
                    </a:cubicBezTo>
                    <a:cubicBezTo>
                      <a:pt x="1698" y="2615"/>
                      <a:pt x="1796" y="2615"/>
                      <a:pt x="1874" y="2615"/>
                    </a:cubicBezTo>
                    <a:cubicBezTo>
                      <a:pt x="1952" y="2615"/>
                      <a:pt x="2030" y="2615"/>
                      <a:pt x="2108" y="2518"/>
                    </a:cubicBezTo>
                    <a:cubicBezTo>
                      <a:pt x="2362" y="1952"/>
                      <a:pt x="1952" y="1386"/>
                      <a:pt x="1620" y="976"/>
                    </a:cubicBezTo>
                    <a:cubicBezTo>
                      <a:pt x="1308" y="566"/>
                      <a:pt x="976" y="79"/>
                      <a:pt x="489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56"/>
              <p:cNvSpPr/>
              <p:nvPr/>
            </p:nvSpPr>
            <p:spPr>
              <a:xfrm>
                <a:off x="8496531" y="211508"/>
                <a:ext cx="38204" cy="66042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2128" extrusionOk="0">
                    <a:moveTo>
                      <a:pt x="1" y="1"/>
                    </a:moveTo>
                    <a:cubicBezTo>
                      <a:pt x="1" y="79"/>
                      <a:pt x="98" y="176"/>
                      <a:pt x="176" y="254"/>
                    </a:cubicBezTo>
                    <a:cubicBezTo>
                      <a:pt x="255" y="410"/>
                      <a:pt x="489" y="664"/>
                      <a:pt x="742" y="1054"/>
                    </a:cubicBezTo>
                    <a:cubicBezTo>
                      <a:pt x="820" y="1230"/>
                      <a:pt x="898" y="1386"/>
                      <a:pt x="976" y="1640"/>
                    </a:cubicBezTo>
                    <a:cubicBezTo>
                      <a:pt x="1074" y="1718"/>
                      <a:pt x="1074" y="1796"/>
                      <a:pt x="1074" y="1952"/>
                    </a:cubicBezTo>
                    <a:cubicBezTo>
                      <a:pt x="1152" y="2030"/>
                      <a:pt x="1152" y="2030"/>
                      <a:pt x="1230" y="2127"/>
                    </a:cubicBezTo>
                    <a:lnTo>
                      <a:pt x="1230" y="1952"/>
                    </a:lnTo>
                    <a:cubicBezTo>
                      <a:pt x="1230" y="1796"/>
                      <a:pt x="1152" y="1718"/>
                      <a:pt x="1152" y="1542"/>
                    </a:cubicBezTo>
                    <a:cubicBezTo>
                      <a:pt x="1074" y="1308"/>
                      <a:pt x="976" y="1152"/>
                      <a:pt x="820" y="976"/>
                    </a:cubicBezTo>
                    <a:cubicBezTo>
                      <a:pt x="664" y="566"/>
                      <a:pt x="411" y="332"/>
                      <a:pt x="255" y="176"/>
                    </a:cubicBezTo>
                    <a:cubicBezTo>
                      <a:pt x="176" y="79"/>
                      <a:pt x="176" y="1"/>
                      <a:pt x="9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56"/>
              <p:cNvSpPr/>
              <p:nvPr/>
            </p:nvSpPr>
            <p:spPr>
              <a:xfrm>
                <a:off x="8736338" y="-430"/>
                <a:ext cx="133854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90" extrusionOk="0">
                    <a:moveTo>
                      <a:pt x="1952" y="0"/>
                    </a:moveTo>
                    <a:cubicBezTo>
                      <a:pt x="1952" y="0"/>
                      <a:pt x="1796" y="0"/>
                      <a:pt x="1386" y="79"/>
                    </a:cubicBezTo>
                    <a:lnTo>
                      <a:pt x="976" y="79"/>
                    </a:lnTo>
                    <a:cubicBezTo>
                      <a:pt x="488" y="742"/>
                      <a:pt x="1" y="2517"/>
                      <a:pt x="410" y="3669"/>
                    </a:cubicBezTo>
                    <a:cubicBezTo>
                      <a:pt x="1033" y="5084"/>
                      <a:pt x="2514" y="6189"/>
                      <a:pt x="2893" y="6189"/>
                    </a:cubicBezTo>
                    <a:cubicBezTo>
                      <a:pt x="2906" y="6189"/>
                      <a:pt x="2917" y="6188"/>
                      <a:pt x="2927" y="6186"/>
                    </a:cubicBezTo>
                    <a:cubicBezTo>
                      <a:pt x="3259" y="6108"/>
                      <a:pt x="4313" y="3981"/>
                      <a:pt x="3981" y="2517"/>
                    </a:cubicBezTo>
                    <a:cubicBezTo>
                      <a:pt x="3747" y="1542"/>
                      <a:pt x="2927" y="332"/>
                      <a:pt x="1952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97" name="Google Shape;8097;p56"/>
              <p:cNvGrpSpPr/>
              <p:nvPr/>
            </p:nvGrpSpPr>
            <p:grpSpPr>
              <a:xfrm>
                <a:off x="152709" y="-336291"/>
                <a:ext cx="8838582" cy="629607"/>
                <a:chOff x="152709" y="-336291"/>
                <a:chExt cx="8838582" cy="629607"/>
              </a:xfrm>
            </p:grpSpPr>
            <p:sp>
              <p:nvSpPr>
                <p:cNvPr id="8098" name="Google Shape;8098;p56"/>
                <p:cNvSpPr/>
                <p:nvPr/>
              </p:nvSpPr>
              <p:spPr>
                <a:xfrm>
                  <a:off x="4903826" y="170324"/>
                  <a:ext cx="40594" cy="3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" h="1250" extrusionOk="0">
                      <a:moveTo>
                        <a:pt x="833" y="1"/>
                      </a:moveTo>
                      <a:cubicBezTo>
                        <a:pt x="577" y="1"/>
                        <a:pt x="206" y="83"/>
                        <a:pt x="79" y="196"/>
                      </a:cubicBezTo>
                      <a:cubicBezTo>
                        <a:pt x="0" y="274"/>
                        <a:pt x="332" y="1249"/>
                        <a:pt x="332" y="1249"/>
                      </a:cubicBezTo>
                      <a:lnTo>
                        <a:pt x="644" y="1249"/>
                      </a:lnTo>
                      <a:cubicBezTo>
                        <a:pt x="1054" y="1249"/>
                        <a:pt x="1308" y="1093"/>
                        <a:pt x="1308" y="1093"/>
                      </a:cubicBezTo>
                      <a:cubicBezTo>
                        <a:pt x="1308" y="1093"/>
                        <a:pt x="1132" y="196"/>
                        <a:pt x="1054" y="40"/>
                      </a:cubicBezTo>
                      <a:cubicBezTo>
                        <a:pt x="1011" y="13"/>
                        <a:pt x="930" y="1"/>
                        <a:pt x="8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9" name="Google Shape;8099;p56"/>
                <p:cNvSpPr/>
                <p:nvPr/>
              </p:nvSpPr>
              <p:spPr>
                <a:xfrm>
                  <a:off x="5199341" y="-32303"/>
                  <a:ext cx="39973" cy="39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8" h="1282" extrusionOk="0">
                      <a:moveTo>
                        <a:pt x="710" y="1"/>
                      </a:moveTo>
                      <a:cubicBezTo>
                        <a:pt x="475" y="1"/>
                        <a:pt x="202" y="38"/>
                        <a:pt x="156" y="130"/>
                      </a:cubicBezTo>
                      <a:cubicBezTo>
                        <a:pt x="0" y="227"/>
                        <a:pt x="312" y="1203"/>
                        <a:pt x="312" y="1203"/>
                      </a:cubicBezTo>
                      <a:cubicBezTo>
                        <a:pt x="488" y="1281"/>
                        <a:pt x="566" y="1281"/>
                        <a:pt x="644" y="1281"/>
                      </a:cubicBezTo>
                      <a:cubicBezTo>
                        <a:pt x="1054" y="1203"/>
                        <a:pt x="1288" y="1027"/>
                        <a:pt x="1288" y="1027"/>
                      </a:cubicBezTo>
                      <a:cubicBezTo>
                        <a:pt x="1288" y="1027"/>
                        <a:pt x="1132" y="130"/>
                        <a:pt x="1054" y="52"/>
                      </a:cubicBezTo>
                      <a:cubicBezTo>
                        <a:pt x="1022" y="20"/>
                        <a:pt x="875" y="1"/>
                        <a:pt x="7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100" name="Google Shape;8100;p56"/>
                <p:cNvGrpSpPr/>
                <p:nvPr/>
              </p:nvGrpSpPr>
              <p:grpSpPr>
                <a:xfrm>
                  <a:off x="152709" y="-336291"/>
                  <a:ext cx="8838582" cy="629607"/>
                  <a:chOff x="152709" y="-336291"/>
                  <a:chExt cx="8838582" cy="629607"/>
                </a:xfrm>
              </p:grpSpPr>
              <p:sp>
                <p:nvSpPr>
                  <p:cNvPr id="8101" name="Google Shape;8101;p56"/>
                  <p:cNvSpPr/>
                  <p:nvPr/>
                </p:nvSpPr>
                <p:spPr>
                  <a:xfrm>
                    <a:off x="5426425" y="-332132"/>
                    <a:ext cx="1717973" cy="516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56" h="16657" extrusionOk="0">
                        <a:moveTo>
                          <a:pt x="153" y="0"/>
                        </a:moveTo>
                        <a:cubicBezTo>
                          <a:pt x="130" y="0"/>
                          <a:pt x="104" y="9"/>
                          <a:pt x="78" y="35"/>
                        </a:cubicBezTo>
                        <a:cubicBezTo>
                          <a:pt x="78" y="35"/>
                          <a:pt x="0" y="133"/>
                          <a:pt x="78" y="133"/>
                        </a:cubicBezTo>
                        <a:cubicBezTo>
                          <a:pt x="78" y="133"/>
                          <a:pt x="566" y="1108"/>
                          <a:pt x="1620" y="2572"/>
                        </a:cubicBezTo>
                        <a:cubicBezTo>
                          <a:pt x="2107" y="3372"/>
                          <a:pt x="2751" y="4191"/>
                          <a:pt x="3649" y="5167"/>
                        </a:cubicBezTo>
                        <a:cubicBezTo>
                          <a:pt x="4468" y="6142"/>
                          <a:pt x="5444" y="7196"/>
                          <a:pt x="6654" y="8250"/>
                        </a:cubicBezTo>
                        <a:cubicBezTo>
                          <a:pt x="7805" y="9225"/>
                          <a:pt x="9171" y="10279"/>
                          <a:pt x="10732" y="11254"/>
                        </a:cubicBezTo>
                        <a:cubicBezTo>
                          <a:pt x="12195" y="12230"/>
                          <a:pt x="13893" y="13127"/>
                          <a:pt x="15688" y="13947"/>
                        </a:cubicBezTo>
                        <a:cubicBezTo>
                          <a:pt x="17561" y="14669"/>
                          <a:pt x="19414" y="15332"/>
                          <a:pt x="21463" y="15820"/>
                        </a:cubicBezTo>
                        <a:cubicBezTo>
                          <a:pt x="23492" y="16308"/>
                          <a:pt x="25600" y="16542"/>
                          <a:pt x="27629" y="16620"/>
                        </a:cubicBezTo>
                        <a:cubicBezTo>
                          <a:pt x="28154" y="16644"/>
                          <a:pt x="28678" y="16656"/>
                          <a:pt x="29200" y="16656"/>
                        </a:cubicBezTo>
                        <a:cubicBezTo>
                          <a:pt x="30792" y="16656"/>
                          <a:pt x="32364" y="16543"/>
                          <a:pt x="33892" y="16308"/>
                        </a:cubicBezTo>
                        <a:cubicBezTo>
                          <a:pt x="35999" y="15976"/>
                          <a:pt x="37951" y="15488"/>
                          <a:pt x="39824" y="14844"/>
                        </a:cubicBezTo>
                        <a:cubicBezTo>
                          <a:pt x="41697" y="14181"/>
                          <a:pt x="43414" y="13303"/>
                          <a:pt x="44955" y="12405"/>
                        </a:cubicBezTo>
                        <a:cubicBezTo>
                          <a:pt x="46497" y="11508"/>
                          <a:pt x="47882" y="10454"/>
                          <a:pt x="49092" y="9401"/>
                        </a:cubicBezTo>
                        <a:cubicBezTo>
                          <a:pt x="50243" y="8328"/>
                          <a:pt x="51219" y="7274"/>
                          <a:pt x="52019" y="6298"/>
                        </a:cubicBezTo>
                        <a:cubicBezTo>
                          <a:pt x="52838" y="5323"/>
                          <a:pt x="53482" y="4425"/>
                          <a:pt x="53970" y="3625"/>
                        </a:cubicBezTo>
                        <a:cubicBezTo>
                          <a:pt x="54458" y="2884"/>
                          <a:pt x="54867" y="2240"/>
                          <a:pt x="55023" y="1830"/>
                        </a:cubicBezTo>
                        <a:cubicBezTo>
                          <a:pt x="55277" y="1342"/>
                          <a:pt x="55355" y="1108"/>
                          <a:pt x="55355" y="1108"/>
                        </a:cubicBezTo>
                        <a:lnTo>
                          <a:pt x="55355" y="1011"/>
                        </a:lnTo>
                        <a:cubicBezTo>
                          <a:pt x="55277" y="1011"/>
                          <a:pt x="55199" y="1011"/>
                          <a:pt x="55199" y="1108"/>
                        </a:cubicBezTo>
                        <a:cubicBezTo>
                          <a:pt x="55199" y="1108"/>
                          <a:pt x="55121" y="1264"/>
                          <a:pt x="54867" y="1752"/>
                        </a:cubicBezTo>
                        <a:cubicBezTo>
                          <a:pt x="54633" y="2162"/>
                          <a:pt x="54223" y="2728"/>
                          <a:pt x="53736" y="3450"/>
                        </a:cubicBezTo>
                        <a:cubicBezTo>
                          <a:pt x="53170" y="4191"/>
                          <a:pt x="52506" y="5089"/>
                          <a:pt x="51609" y="5986"/>
                        </a:cubicBezTo>
                        <a:cubicBezTo>
                          <a:pt x="50809" y="6962"/>
                          <a:pt x="49833" y="7937"/>
                          <a:pt x="48604" y="8913"/>
                        </a:cubicBezTo>
                        <a:cubicBezTo>
                          <a:pt x="47394" y="9888"/>
                          <a:pt x="46087" y="10864"/>
                          <a:pt x="44546" y="11664"/>
                        </a:cubicBezTo>
                        <a:cubicBezTo>
                          <a:pt x="43004" y="12562"/>
                          <a:pt x="41287" y="13381"/>
                          <a:pt x="39511" y="13947"/>
                        </a:cubicBezTo>
                        <a:cubicBezTo>
                          <a:pt x="37716" y="14591"/>
                          <a:pt x="35765" y="15001"/>
                          <a:pt x="33814" y="15332"/>
                        </a:cubicBezTo>
                        <a:cubicBezTo>
                          <a:pt x="31785" y="15644"/>
                          <a:pt x="29756" y="15820"/>
                          <a:pt x="27707" y="15820"/>
                        </a:cubicBezTo>
                        <a:cubicBezTo>
                          <a:pt x="25600" y="15820"/>
                          <a:pt x="23570" y="15566"/>
                          <a:pt x="21619" y="15157"/>
                        </a:cubicBezTo>
                        <a:cubicBezTo>
                          <a:pt x="19668" y="14766"/>
                          <a:pt x="17717" y="14103"/>
                          <a:pt x="16000" y="13303"/>
                        </a:cubicBezTo>
                        <a:cubicBezTo>
                          <a:pt x="14224" y="12484"/>
                          <a:pt x="12585" y="11586"/>
                          <a:pt x="11122" y="10610"/>
                        </a:cubicBezTo>
                        <a:cubicBezTo>
                          <a:pt x="9658" y="9635"/>
                          <a:pt x="8371" y="8581"/>
                          <a:pt x="7219" y="7606"/>
                        </a:cubicBezTo>
                        <a:cubicBezTo>
                          <a:pt x="6010" y="6630"/>
                          <a:pt x="5034" y="5654"/>
                          <a:pt x="4137" y="4679"/>
                        </a:cubicBezTo>
                        <a:cubicBezTo>
                          <a:pt x="3239" y="3781"/>
                          <a:pt x="2517" y="2962"/>
                          <a:pt x="1951" y="2318"/>
                        </a:cubicBezTo>
                        <a:cubicBezTo>
                          <a:pt x="1366" y="1596"/>
                          <a:pt x="976" y="1011"/>
                          <a:pt x="644" y="698"/>
                        </a:cubicBezTo>
                        <a:cubicBezTo>
                          <a:pt x="390" y="289"/>
                          <a:pt x="234" y="35"/>
                          <a:pt x="234" y="35"/>
                        </a:cubicBezTo>
                        <a:cubicBezTo>
                          <a:pt x="234" y="35"/>
                          <a:pt x="200" y="0"/>
                          <a:pt x="1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2" name="Google Shape;8102;p56"/>
                  <p:cNvSpPr/>
                  <p:nvPr/>
                </p:nvSpPr>
                <p:spPr>
                  <a:xfrm>
                    <a:off x="3579501" y="-331046"/>
                    <a:ext cx="1854217" cy="60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746" h="19610" extrusionOk="0">
                        <a:moveTo>
                          <a:pt x="59589" y="0"/>
                        </a:moveTo>
                        <a:cubicBezTo>
                          <a:pt x="59589" y="0"/>
                          <a:pt x="59511" y="332"/>
                          <a:pt x="59257" y="820"/>
                        </a:cubicBezTo>
                        <a:cubicBezTo>
                          <a:pt x="59023" y="1307"/>
                          <a:pt x="58614" y="1951"/>
                          <a:pt x="58126" y="2849"/>
                        </a:cubicBezTo>
                        <a:cubicBezTo>
                          <a:pt x="57560" y="3746"/>
                          <a:pt x="56897" y="4722"/>
                          <a:pt x="56097" y="5854"/>
                        </a:cubicBezTo>
                        <a:cubicBezTo>
                          <a:pt x="55199" y="6927"/>
                          <a:pt x="54145" y="8136"/>
                          <a:pt x="52916" y="9366"/>
                        </a:cubicBezTo>
                        <a:cubicBezTo>
                          <a:pt x="51706" y="10497"/>
                          <a:pt x="50243" y="11707"/>
                          <a:pt x="48604" y="12858"/>
                        </a:cubicBezTo>
                        <a:cubicBezTo>
                          <a:pt x="46985" y="13912"/>
                          <a:pt x="45111" y="14966"/>
                          <a:pt x="43160" y="15785"/>
                        </a:cubicBezTo>
                        <a:cubicBezTo>
                          <a:pt x="41209" y="16585"/>
                          <a:pt x="39102" y="17326"/>
                          <a:pt x="36897" y="17814"/>
                        </a:cubicBezTo>
                        <a:cubicBezTo>
                          <a:pt x="34712" y="18302"/>
                          <a:pt x="32429" y="18634"/>
                          <a:pt x="30146" y="18790"/>
                        </a:cubicBezTo>
                        <a:cubicBezTo>
                          <a:pt x="29580" y="18868"/>
                          <a:pt x="28936" y="18868"/>
                          <a:pt x="28370" y="18868"/>
                        </a:cubicBezTo>
                        <a:cubicBezTo>
                          <a:pt x="28117" y="18868"/>
                          <a:pt x="27804" y="18946"/>
                          <a:pt x="27551" y="18946"/>
                        </a:cubicBezTo>
                        <a:lnTo>
                          <a:pt x="26653" y="18868"/>
                        </a:lnTo>
                        <a:lnTo>
                          <a:pt x="25853" y="18868"/>
                        </a:lnTo>
                        <a:lnTo>
                          <a:pt x="24956" y="18790"/>
                        </a:lnTo>
                        <a:cubicBezTo>
                          <a:pt x="24702" y="18790"/>
                          <a:pt x="24390" y="18790"/>
                          <a:pt x="24136" y="18712"/>
                        </a:cubicBezTo>
                        <a:lnTo>
                          <a:pt x="23317" y="18634"/>
                        </a:lnTo>
                        <a:cubicBezTo>
                          <a:pt x="21053" y="18224"/>
                          <a:pt x="18927" y="17561"/>
                          <a:pt x="16975" y="16683"/>
                        </a:cubicBezTo>
                        <a:cubicBezTo>
                          <a:pt x="15024" y="15863"/>
                          <a:pt x="13249" y="14731"/>
                          <a:pt x="11610" y="13580"/>
                        </a:cubicBezTo>
                        <a:cubicBezTo>
                          <a:pt x="9990" y="12449"/>
                          <a:pt x="8605" y="11219"/>
                          <a:pt x="7395" y="10010"/>
                        </a:cubicBezTo>
                        <a:cubicBezTo>
                          <a:pt x="6166" y="8780"/>
                          <a:pt x="5034" y="7649"/>
                          <a:pt x="4137" y="6595"/>
                        </a:cubicBezTo>
                        <a:cubicBezTo>
                          <a:pt x="3239" y="5463"/>
                          <a:pt x="2517" y="4488"/>
                          <a:pt x="1951" y="3668"/>
                        </a:cubicBezTo>
                        <a:cubicBezTo>
                          <a:pt x="1366" y="2849"/>
                          <a:pt x="976" y="2205"/>
                          <a:pt x="644" y="1717"/>
                        </a:cubicBezTo>
                        <a:cubicBezTo>
                          <a:pt x="390" y="1307"/>
                          <a:pt x="234" y="976"/>
                          <a:pt x="234" y="976"/>
                        </a:cubicBezTo>
                        <a:lnTo>
                          <a:pt x="78" y="976"/>
                        </a:lnTo>
                        <a:cubicBezTo>
                          <a:pt x="78" y="976"/>
                          <a:pt x="0" y="1073"/>
                          <a:pt x="78" y="1151"/>
                        </a:cubicBezTo>
                        <a:cubicBezTo>
                          <a:pt x="78" y="1151"/>
                          <a:pt x="488" y="2205"/>
                          <a:pt x="1542" y="3902"/>
                        </a:cubicBezTo>
                        <a:cubicBezTo>
                          <a:pt x="2107" y="4800"/>
                          <a:pt x="2751" y="5854"/>
                          <a:pt x="3649" y="7005"/>
                        </a:cubicBezTo>
                        <a:cubicBezTo>
                          <a:pt x="4546" y="8136"/>
                          <a:pt x="5522" y="9366"/>
                          <a:pt x="6829" y="10575"/>
                        </a:cubicBezTo>
                        <a:cubicBezTo>
                          <a:pt x="8039" y="11883"/>
                          <a:pt x="9502" y="13092"/>
                          <a:pt x="11122" y="14244"/>
                        </a:cubicBezTo>
                        <a:cubicBezTo>
                          <a:pt x="12761" y="15453"/>
                          <a:pt x="14634" y="16507"/>
                          <a:pt x="16663" y="17326"/>
                        </a:cubicBezTo>
                        <a:cubicBezTo>
                          <a:pt x="18692" y="18224"/>
                          <a:pt x="20878" y="18868"/>
                          <a:pt x="23161" y="19278"/>
                        </a:cubicBezTo>
                        <a:cubicBezTo>
                          <a:pt x="23492" y="19278"/>
                          <a:pt x="23727" y="19356"/>
                          <a:pt x="24058" y="19356"/>
                        </a:cubicBezTo>
                        <a:cubicBezTo>
                          <a:pt x="24292" y="19434"/>
                          <a:pt x="24624" y="19434"/>
                          <a:pt x="24878" y="19434"/>
                        </a:cubicBezTo>
                        <a:lnTo>
                          <a:pt x="25756" y="19609"/>
                        </a:lnTo>
                        <a:lnTo>
                          <a:pt x="30146" y="19609"/>
                        </a:lnTo>
                        <a:cubicBezTo>
                          <a:pt x="32507" y="19512"/>
                          <a:pt x="34868" y="19200"/>
                          <a:pt x="37073" y="18712"/>
                        </a:cubicBezTo>
                        <a:cubicBezTo>
                          <a:pt x="39336" y="18302"/>
                          <a:pt x="41541" y="17561"/>
                          <a:pt x="43570" y="16683"/>
                        </a:cubicBezTo>
                        <a:cubicBezTo>
                          <a:pt x="47628" y="14887"/>
                          <a:pt x="50965" y="12370"/>
                          <a:pt x="53404" y="9853"/>
                        </a:cubicBezTo>
                        <a:cubicBezTo>
                          <a:pt x="54633" y="8624"/>
                          <a:pt x="55687" y="7317"/>
                          <a:pt x="56487" y="6185"/>
                        </a:cubicBezTo>
                        <a:cubicBezTo>
                          <a:pt x="57306" y="4976"/>
                          <a:pt x="57950" y="3902"/>
                          <a:pt x="58438" y="3024"/>
                        </a:cubicBezTo>
                        <a:cubicBezTo>
                          <a:pt x="58926" y="2127"/>
                          <a:pt x="59257" y="1385"/>
                          <a:pt x="59414" y="898"/>
                        </a:cubicBezTo>
                        <a:cubicBezTo>
                          <a:pt x="59667" y="410"/>
                          <a:pt x="59745" y="98"/>
                          <a:pt x="59745" y="98"/>
                        </a:cubicBezTo>
                        <a:cubicBezTo>
                          <a:pt x="59745" y="98"/>
                          <a:pt x="59745" y="0"/>
                          <a:pt x="5966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3" name="Google Shape;8103;p56"/>
                  <p:cNvSpPr/>
                  <p:nvPr/>
                </p:nvSpPr>
                <p:spPr>
                  <a:xfrm>
                    <a:off x="1999602" y="-332132"/>
                    <a:ext cx="1587192" cy="4806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142" h="15486" extrusionOk="0">
                        <a:moveTo>
                          <a:pt x="104" y="0"/>
                        </a:moveTo>
                        <a:cubicBezTo>
                          <a:pt x="90" y="0"/>
                          <a:pt x="79" y="9"/>
                          <a:pt x="79" y="35"/>
                        </a:cubicBezTo>
                        <a:cubicBezTo>
                          <a:pt x="1" y="35"/>
                          <a:pt x="1" y="133"/>
                          <a:pt x="1" y="133"/>
                        </a:cubicBezTo>
                        <a:cubicBezTo>
                          <a:pt x="1" y="133"/>
                          <a:pt x="177" y="367"/>
                          <a:pt x="411" y="777"/>
                        </a:cubicBezTo>
                        <a:cubicBezTo>
                          <a:pt x="664" y="1108"/>
                          <a:pt x="977" y="1674"/>
                          <a:pt x="1464" y="2318"/>
                        </a:cubicBezTo>
                        <a:cubicBezTo>
                          <a:pt x="2518" y="3703"/>
                          <a:pt x="4079" y="5576"/>
                          <a:pt x="6186" y="7450"/>
                        </a:cubicBezTo>
                        <a:cubicBezTo>
                          <a:pt x="7240" y="8425"/>
                          <a:pt x="8547" y="9303"/>
                          <a:pt x="9932" y="10279"/>
                        </a:cubicBezTo>
                        <a:cubicBezTo>
                          <a:pt x="11298" y="11176"/>
                          <a:pt x="12762" y="11996"/>
                          <a:pt x="14479" y="12718"/>
                        </a:cubicBezTo>
                        <a:cubicBezTo>
                          <a:pt x="16098" y="13459"/>
                          <a:pt x="17893" y="14103"/>
                          <a:pt x="19688" y="14513"/>
                        </a:cubicBezTo>
                        <a:cubicBezTo>
                          <a:pt x="21542" y="15001"/>
                          <a:pt x="23415" y="15332"/>
                          <a:pt x="25366" y="15410"/>
                        </a:cubicBezTo>
                        <a:cubicBezTo>
                          <a:pt x="25952" y="15459"/>
                          <a:pt x="26546" y="15485"/>
                          <a:pt x="27143" y="15485"/>
                        </a:cubicBezTo>
                        <a:cubicBezTo>
                          <a:pt x="28453" y="15485"/>
                          <a:pt x="29777" y="15360"/>
                          <a:pt x="31064" y="15079"/>
                        </a:cubicBezTo>
                        <a:cubicBezTo>
                          <a:pt x="32937" y="14766"/>
                          <a:pt x="34712" y="14181"/>
                          <a:pt x="36429" y="13459"/>
                        </a:cubicBezTo>
                        <a:cubicBezTo>
                          <a:pt x="38049" y="12718"/>
                          <a:pt x="39590" y="11840"/>
                          <a:pt x="40976" y="10942"/>
                        </a:cubicBezTo>
                        <a:cubicBezTo>
                          <a:pt x="42361" y="10045"/>
                          <a:pt x="43590" y="9069"/>
                          <a:pt x="44644" y="8171"/>
                        </a:cubicBezTo>
                        <a:cubicBezTo>
                          <a:pt x="45776" y="7196"/>
                          <a:pt x="46673" y="6298"/>
                          <a:pt x="47493" y="5498"/>
                        </a:cubicBezTo>
                        <a:cubicBezTo>
                          <a:pt x="48293" y="4679"/>
                          <a:pt x="48956" y="3859"/>
                          <a:pt x="49522" y="3215"/>
                        </a:cubicBezTo>
                        <a:cubicBezTo>
                          <a:pt x="50088" y="2572"/>
                          <a:pt x="50497" y="2084"/>
                          <a:pt x="50732" y="1752"/>
                        </a:cubicBezTo>
                        <a:cubicBezTo>
                          <a:pt x="50985" y="1342"/>
                          <a:pt x="51141" y="1186"/>
                          <a:pt x="51141" y="1186"/>
                        </a:cubicBezTo>
                        <a:lnTo>
                          <a:pt x="51141" y="1011"/>
                        </a:lnTo>
                        <a:lnTo>
                          <a:pt x="50985" y="1011"/>
                        </a:lnTo>
                        <a:cubicBezTo>
                          <a:pt x="50985" y="1011"/>
                          <a:pt x="50419" y="1752"/>
                          <a:pt x="49268" y="2962"/>
                        </a:cubicBezTo>
                        <a:cubicBezTo>
                          <a:pt x="48702" y="3625"/>
                          <a:pt x="47980" y="4269"/>
                          <a:pt x="47161" y="5089"/>
                        </a:cubicBezTo>
                        <a:cubicBezTo>
                          <a:pt x="46263" y="5889"/>
                          <a:pt x="45288" y="6708"/>
                          <a:pt x="44234" y="7606"/>
                        </a:cubicBezTo>
                        <a:cubicBezTo>
                          <a:pt x="43102" y="8425"/>
                          <a:pt x="41873" y="9401"/>
                          <a:pt x="40488" y="10201"/>
                        </a:cubicBezTo>
                        <a:cubicBezTo>
                          <a:pt x="39103" y="11098"/>
                          <a:pt x="37639" y="11840"/>
                          <a:pt x="36020" y="12562"/>
                        </a:cubicBezTo>
                        <a:cubicBezTo>
                          <a:pt x="34400" y="13205"/>
                          <a:pt x="32683" y="13791"/>
                          <a:pt x="30908" y="14181"/>
                        </a:cubicBezTo>
                        <a:cubicBezTo>
                          <a:pt x="29437" y="14517"/>
                          <a:pt x="27915" y="14695"/>
                          <a:pt x="26382" y="14695"/>
                        </a:cubicBezTo>
                        <a:cubicBezTo>
                          <a:pt x="26044" y="14695"/>
                          <a:pt x="25705" y="14686"/>
                          <a:pt x="25366" y="14669"/>
                        </a:cubicBezTo>
                        <a:cubicBezTo>
                          <a:pt x="23493" y="14591"/>
                          <a:pt x="21640" y="14357"/>
                          <a:pt x="19844" y="13869"/>
                        </a:cubicBezTo>
                        <a:cubicBezTo>
                          <a:pt x="18049" y="13459"/>
                          <a:pt x="16352" y="12815"/>
                          <a:pt x="14713" y="12074"/>
                        </a:cubicBezTo>
                        <a:cubicBezTo>
                          <a:pt x="13171" y="11352"/>
                          <a:pt x="11708" y="10454"/>
                          <a:pt x="10323" y="9557"/>
                        </a:cubicBezTo>
                        <a:cubicBezTo>
                          <a:pt x="9035" y="8659"/>
                          <a:pt x="7806" y="7684"/>
                          <a:pt x="6752" y="6786"/>
                        </a:cubicBezTo>
                        <a:cubicBezTo>
                          <a:pt x="4567" y="5011"/>
                          <a:pt x="2928" y="3294"/>
                          <a:pt x="1874" y="2084"/>
                        </a:cubicBezTo>
                        <a:cubicBezTo>
                          <a:pt x="1308" y="1420"/>
                          <a:pt x="899" y="933"/>
                          <a:pt x="664" y="620"/>
                        </a:cubicBezTo>
                        <a:cubicBezTo>
                          <a:pt x="333" y="211"/>
                          <a:pt x="177" y="35"/>
                          <a:pt x="177" y="35"/>
                        </a:cubicBezTo>
                        <a:cubicBezTo>
                          <a:pt x="177" y="35"/>
                          <a:pt x="133" y="0"/>
                          <a:pt x="10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4" name="Google Shape;8104;p56"/>
                  <p:cNvSpPr/>
                  <p:nvPr/>
                </p:nvSpPr>
                <p:spPr>
                  <a:xfrm>
                    <a:off x="2262437" y="-30720"/>
                    <a:ext cx="39973" cy="45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8" h="1465" extrusionOk="0">
                        <a:moveTo>
                          <a:pt x="390" y="1"/>
                        </a:moveTo>
                        <a:cubicBezTo>
                          <a:pt x="234" y="1"/>
                          <a:pt x="0" y="1055"/>
                          <a:pt x="0" y="1055"/>
                        </a:cubicBezTo>
                        <a:cubicBezTo>
                          <a:pt x="78" y="1152"/>
                          <a:pt x="156" y="1230"/>
                          <a:pt x="234" y="1230"/>
                        </a:cubicBezTo>
                        <a:cubicBezTo>
                          <a:pt x="566" y="1464"/>
                          <a:pt x="878" y="1464"/>
                          <a:pt x="878" y="1464"/>
                        </a:cubicBezTo>
                        <a:cubicBezTo>
                          <a:pt x="878" y="1464"/>
                          <a:pt x="1288" y="567"/>
                          <a:pt x="1210" y="489"/>
                        </a:cubicBezTo>
                        <a:cubicBezTo>
                          <a:pt x="1210" y="333"/>
                          <a:pt x="644" y="1"/>
                          <a:pt x="39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5" name="Google Shape;8105;p56"/>
                  <p:cNvSpPr/>
                  <p:nvPr/>
                </p:nvSpPr>
                <p:spPr>
                  <a:xfrm>
                    <a:off x="2527042" y="74799"/>
                    <a:ext cx="38173" cy="416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0" h="1343" extrusionOk="0">
                        <a:moveTo>
                          <a:pt x="363" y="1"/>
                        </a:moveTo>
                        <a:cubicBezTo>
                          <a:pt x="321" y="1"/>
                          <a:pt x="284" y="5"/>
                          <a:pt x="254" y="15"/>
                        </a:cubicBezTo>
                        <a:cubicBezTo>
                          <a:pt x="157" y="15"/>
                          <a:pt x="1" y="1069"/>
                          <a:pt x="1" y="1069"/>
                        </a:cubicBezTo>
                        <a:cubicBezTo>
                          <a:pt x="79" y="1167"/>
                          <a:pt x="254" y="1245"/>
                          <a:pt x="332" y="1245"/>
                        </a:cubicBezTo>
                        <a:cubicBezTo>
                          <a:pt x="489" y="1323"/>
                          <a:pt x="650" y="1342"/>
                          <a:pt x="771" y="1342"/>
                        </a:cubicBezTo>
                        <a:cubicBezTo>
                          <a:pt x="893" y="1342"/>
                          <a:pt x="976" y="1323"/>
                          <a:pt x="976" y="1323"/>
                        </a:cubicBezTo>
                        <a:cubicBezTo>
                          <a:pt x="976" y="1323"/>
                          <a:pt x="1230" y="425"/>
                          <a:pt x="1132" y="347"/>
                        </a:cubicBezTo>
                        <a:cubicBezTo>
                          <a:pt x="1132" y="211"/>
                          <a:pt x="643" y="1"/>
                          <a:pt x="3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6" name="Google Shape;8106;p56"/>
                  <p:cNvSpPr/>
                  <p:nvPr/>
                </p:nvSpPr>
                <p:spPr>
                  <a:xfrm>
                    <a:off x="2895210" y="129979"/>
                    <a:ext cx="38204" cy="39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1" h="1272" extrusionOk="0">
                        <a:moveTo>
                          <a:pt x="415" y="0"/>
                        </a:moveTo>
                        <a:cubicBezTo>
                          <a:pt x="310" y="0"/>
                          <a:pt x="222" y="10"/>
                          <a:pt x="177" y="32"/>
                        </a:cubicBezTo>
                        <a:cubicBezTo>
                          <a:pt x="1" y="111"/>
                          <a:pt x="177" y="1164"/>
                          <a:pt x="177" y="1164"/>
                        </a:cubicBezTo>
                        <a:cubicBezTo>
                          <a:pt x="333" y="1164"/>
                          <a:pt x="411" y="1242"/>
                          <a:pt x="489" y="1242"/>
                        </a:cubicBezTo>
                        <a:cubicBezTo>
                          <a:pt x="578" y="1263"/>
                          <a:pt x="659" y="1272"/>
                          <a:pt x="733" y="1272"/>
                        </a:cubicBezTo>
                        <a:cubicBezTo>
                          <a:pt x="997" y="1272"/>
                          <a:pt x="1152" y="1164"/>
                          <a:pt x="1152" y="1164"/>
                        </a:cubicBezTo>
                        <a:cubicBezTo>
                          <a:pt x="1152" y="1164"/>
                          <a:pt x="1230" y="189"/>
                          <a:pt x="1152" y="111"/>
                        </a:cubicBezTo>
                        <a:cubicBezTo>
                          <a:pt x="1028" y="55"/>
                          <a:pt x="670" y="0"/>
                          <a:pt x="41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7" name="Google Shape;8107;p56"/>
                  <p:cNvSpPr/>
                  <p:nvPr/>
                </p:nvSpPr>
                <p:spPr>
                  <a:xfrm>
                    <a:off x="3241002" y="-2013"/>
                    <a:ext cx="40594" cy="397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" h="1281" extrusionOk="0">
                        <a:moveTo>
                          <a:pt x="677" y="0"/>
                        </a:moveTo>
                        <a:cubicBezTo>
                          <a:pt x="445" y="0"/>
                          <a:pt x="181" y="38"/>
                          <a:pt x="78" y="130"/>
                        </a:cubicBezTo>
                        <a:cubicBezTo>
                          <a:pt x="0" y="305"/>
                          <a:pt x="332" y="1281"/>
                          <a:pt x="332" y="1281"/>
                        </a:cubicBezTo>
                        <a:lnTo>
                          <a:pt x="664" y="1281"/>
                        </a:lnTo>
                        <a:cubicBezTo>
                          <a:pt x="1054" y="1281"/>
                          <a:pt x="1307" y="1027"/>
                          <a:pt x="1307" y="1027"/>
                        </a:cubicBezTo>
                        <a:cubicBezTo>
                          <a:pt x="1307" y="1027"/>
                          <a:pt x="1151" y="130"/>
                          <a:pt x="1054" y="51"/>
                        </a:cubicBezTo>
                        <a:cubicBezTo>
                          <a:pt x="989" y="19"/>
                          <a:pt x="841" y="0"/>
                          <a:pt x="6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8" name="Google Shape;8108;p56"/>
                  <p:cNvSpPr/>
                  <p:nvPr/>
                </p:nvSpPr>
                <p:spPr>
                  <a:xfrm>
                    <a:off x="3541328" y="-261807"/>
                    <a:ext cx="40625" cy="397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9" h="1282" extrusionOk="0">
                        <a:moveTo>
                          <a:pt x="740" y="1"/>
                        </a:moveTo>
                        <a:cubicBezTo>
                          <a:pt x="523" y="1"/>
                          <a:pt x="260" y="39"/>
                          <a:pt x="157" y="130"/>
                        </a:cubicBezTo>
                        <a:cubicBezTo>
                          <a:pt x="1" y="208"/>
                          <a:pt x="333" y="1184"/>
                          <a:pt x="333" y="1184"/>
                        </a:cubicBezTo>
                        <a:cubicBezTo>
                          <a:pt x="411" y="1184"/>
                          <a:pt x="567" y="1281"/>
                          <a:pt x="645" y="1281"/>
                        </a:cubicBezTo>
                        <a:cubicBezTo>
                          <a:pt x="1055" y="1281"/>
                          <a:pt x="1308" y="1106"/>
                          <a:pt x="1308" y="1106"/>
                        </a:cubicBezTo>
                        <a:cubicBezTo>
                          <a:pt x="1308" y="1106"/>
                          <a:pt x="1230" y="130"/>
                          <a:pt x="1055" y="52"/>
                        </a:cubicBezTo>
                        <a:cubicBezTo>
                          <a:pt x="1022" y="20"/>
                          <a:pt x="893" y="1"/>
                          <a:pt x="74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09" name="Google Shape;8109;p56"/>
                  <p:cNvSpPr/>
                  <p:nvPr/>
                </p:nvSpPr>
                <p:spPr>
                  <a:xfrm>
                    <a:off x="3770831" y="-23334"/>
                    <a:ext cx="38204" cy="41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1" h="1332" extrusionOk="0">
                        <a:moveTo>
                          <a:pt x="346" y="1"/>
                        </a:moveTo>
                        <a:cubicBezTo>
                          <a:pt x="308" y="1"/>
                          <a:pt x="276" y="6"/>
                          <a:pt x="255" y="17"/>
                        </a:cubicBezTo>
                        <a:cubicBezTo>
                          <a:pt x="79" y="17"/>
                          <a:pt x="1" y="1070"/>
                          <a:pt x="1" y="1070"/>
                        </a:cubicBezTo>
                        <a:cubicBezTo>
                          <a:pt x="79" y="1148"/>
                          <a:pt x="255" y="1226"/>
                          <a:pt x="333" y="1226"/>
                        </a:cubicBezTo>
                        <a:cubicBezTo>
                          <a:pt x="490" y="1309"/>
                          <a:pt x="642" y="1331"/>
                          <a:pt x="760" y="1331"/>
                        </a:cubicBezTo>
                        <a:cubicBezTo>
                          <a:pt x="890" y="1331"/>
                          <a:pt x="977" y="1304"/>
                          <a:pt x="977" y="1304"/>
                        </a:cubicBezTo>
                        <a:cubicBezTo>
                          <a:pt x="977" y="1304"/>
                          <a:pt x="1230" y="426"/>
                          <a:pt x="1152" y="251"/>
                        </a:cubicBezTo>
                        <a:cubicBezTo>
                          <a:pt x="1068" y="184"/>
                          <a:pt x="580" y="1"/>
                          <a:pt x="34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0" name="Google Shape;8110;p56"/>
                  <p:cNvSpPr/>
                  <p:nvPr/>
                </p:nvSpPr>
                <p:spPr>
                  <a:xfrm>
                    <a:off x="4020943" y="163031"/>
                    <a:ext cx="35132" cy="41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2" h="1348" extrusionOk="0">
                        <a:moveTo>
                          <a:pt x="370" y="0"/>
                        </a:moveTo>
                        <a:cubicBezTo>
                          <a:pt x="314" y="0"/>
                          <a:pt x="266" y="7"/>
                          <a:pt x="234" y="21"/>
                        </a:cubicBezTo>
                        <a:cubicBezTo>
                          <a:pt x="78" y="21"/>
                          <a:pt x="0" y="1075"/>
                          <a:pt x="0" y="1075"/>
                        </a:cubicBezTo>
                        <a:cubicBezTo>
                          <a:pt x="78" y="1153"/>
                          <a:pt x="156" y="1250"/>
                          <a:pt x="312" y="1250"/>
                        </a:cubicBezTo>
                        <a:cubicBezTo>
                          <a:pt x="478" y="1328"/>
                          <a:pt x="644" y="1348"/>
                          <a:pt x="769" y="1348"/>
                        </a:cubicBezTo>
                        <a:cubicBezTo>
                          <a:pt x="893" y="1348"/>
                          <a:pt x="976" y="1328"/>
                          <a:pt x="976" y="1328"/>
                        </a:cubicBezTo>
                        <a:cubicBezTo>
                          <a:pt x="976" y="1328"/>
                          <a:pt x="1132" y="431"/>
                          <a:pt x="1132" y="275"/>
                        </a:cubicBezTo>
                        <a:cubicBezTo>
                          <a:pt x="1068" y="131"/>
                          <a:pt x="625" y="0"/>
                          <a:pt x="3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1" name="Google Shape;8111;p56"/>
                  <p:cNvSpPr/>
                  <p:nvPr/>
                </p:nvSpPr>
                <p:spPr>
                  <a:xfrm>
                    <a:off x="4268012" y="254274"/>
                    <a:ext cx="35132" cy="3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2" h="1258" extrusionOk="0">
                        <a:moveTo>
                          <a:pt x="505" y="1"/>
                        </a:moveTo>
                        <a:cubicBezTo>
                          <a:pt x="359" y="1"/>
                          <a:pt x="223" y="26"/>
                          <a:pt x="156" y="86"/>
                        </a:cubicBezTo>
                        <a:cubicBezTo>
                          <a:pt x="0" y="164"/>
                          <a:pt x="156" y="1140"/>
                          <a:pt x="156" y="1140"/>
                        </a:cubicBezTo>
                        <a:cubicBezTo>
                          <a:pt x="254" y="1237"/>
                          <a:pt x="410" y="1237"/>
                          <a:pt x="488" y="1237"/>
                        </a:cubicBezTo>
                        <a:cubicBezTo>
                          <a:pt x="562" y="1251"/>
                          <a:pt x="631" y="1257"/>
                          <a:pt x="694" y="1257"/>
                        </a:cubicBezTo>
                        <a:cubicBezTo>
                          <a:pt x="975" y="1257"/>
                          <a:pt x="1132" y="1140"/>
                          <a:pt x="1132" y="1140"/>
                        </a:cubicBezTo>
                        <a:cubicBezTo>
                          <a:pt x="1132" y="1140"/>
                          <a:pt x="1132" y="262"/>
                          <a:pt x="1054" y="164"/>
                        </a:cubicBezTo>
                        <a:cubicBezTo>
                          <a:pt x="1006" y="67"/>
                          <a:pt x="741" y="1"/>
                          <a:pt x="50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2" name="Google Shape;8112;p56"/>
                  <p:cNvSpPr/>
                  <p:nvPr/>
                </p:nvSpPr>
                <p:spPr>
                  <a:xfrm>
                    <a:off x="4603469" y="249433"/>
                    <a:ext cx="35752" cy="4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2" h="1296" extrusionOk="0">
                        <a:moveTo>
                          <a:pt x="487" y="1"/>
                        </a:moveTo>
                        <a:cubicBezTo>
                          <a:pt x="329" y="1"/>
                          <a:pt x="176" y="26"/>
                          <a:pt x="79" y="86"/>
                        </a:cubicBezTo>
                        <a:cubicBezTo>
                          <a:pt x="1" y="164"/>
                          <a:pt x="176" y="1218"/>
                          <a:pt x="176" y="1218"/>
                        </a:cubicBezTo>
                        <a:cubicBezTo>
                          <a:pt x="254" y="1218"/>
                          <a:pt x="332" y="1296"/>
                          <a:pt x="488" y="1296"/>
                        </a:cubicBezTo>
                        <a:cubicBezTo>
                          <a:pt x="898" y="1296"/>
                          <a:pt x="1152" y="1218"/>
                          <a:pt x="1152" y="1218"/>
                        </a:cubicBezTo>
                        <a:cubicBezTo>
                          <a:pt x="1152" y="1218"/>
                          <a:pt x="1152" y="242"/>
                          <a:pt x="1054" y="164"/>
                        </a:cubicBezTo>
                        <a:cubicBezTo>
                          <a:pt x="1006" y="67"/>
                          <a:pt x="742" y="1"/>
                          <a:pt x="48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3" name="Google Shape;8113;p56"/>
                  <p:cNvSpPr/>
                  <p:nvPr/>
                </p:nvSpPr>
                <p:spPr>
                  <a:xfrm>
                    <a:off x="5411280" y="-336291"/>
                    <a:ext cx="37583" cy="391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" h="1263" extrusionOk="0">
                        <a:moveTo>
                          <a:pt x="550" y="1"/>
                        </a:moveTo>
                        <a:cubicBezTo>
                          <a:pt x="379" y="1"/>
                          <a:pt x="222" y="25"/>
                          <a:pt x="156" y="91"/>
                        </a:cubicBezTo>
                        <a:cubicBezTo>
                          <a:pt x="0" y="169"/>
                          <a:pt x="234" y="1242"/>
                          <a:pt x="234" y="1242"/>
                        </a:cubicBezTo>
                        <a:lnTo>
                          <a:pt x="566" y="1242"/>
                        </a:lnTo>
                        <a:cubicBezTo>
                          <a:pt x="641" y="1256"/>
                          <a:pt x="709" y="1262"/>
                          <a:pt x="772" y="1262"/>
                        </a:cubicBezTo>
                        <a:cubicBezTo>
                          <a:pt x="1053" y="1262"/>
                          <a:pt x="1210" y="1145"/>
                          <a:pt x="1210" y="1145"/>
                        </a:cubicBezTo>
                        <a:cubicBezTo>
                          <a:pt x="1210" y="1145"/>
                          <a:pt x="1210" y="169"/>
                          <a:pt x="1132" y="91"/>
                        </a:cubicBezTo>
                        <a:cubicBezTo>
                          <a:pt x="1042" y="46"/>
                          <a:pt x="783" y="1"/>
                          <a:pt x="5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4" name="Google Shape;8114;p56"/>
                  <p:cNvSpPr/>
                  <p:nvPr/>
                </p:nvSpPr>
                <p:spPr>
                  <a:xfrm>
                    <a:off x="5695870" y="-44965"/>
                    <a:ext cx="35783" cy="40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3" h="1315" extrusionOk="0">
                        <a:moveTo>
                          <a:pt x="311" y="0"/>
                        </a:moveTo>
                        <a:cubicBezTo>
                          <a:pt x="226" y="0"/>
                          <a:pt x="152" y="15"/>
                          <a:pt x="98" y="50"/>
                        </a:cubicBezTo>
                        <a:cubicBezTo>
                          <a:pt x="1" y="50"/>
                          <a:pt x="1" y="1123"/>
                          <a:pt x="1" y="1123"/>
                        </a:cubicBezTo>
                        <a:cubicBezTo>
                          <a:pt x="98" y="1201"/>
                          <a:pt x="176" y="1279"/>
                          <a:pt x="333" y="1279"/>
                        </a:cubicBezTo>
                        <a:cubicBezTo>
                          <a:pt x="443" y="1305"/>
                          <a:pt x="552" y="1314"/>
                          <a:pt x="647" y="1314"/>
                        </a:cubicBezTo>
                        <a:cubicBezTo>
                          <a:pt x="838" y="1314"/>
                          <a:pt x="976" y="1279"/>
                          <a:pt x="976" y="1279"/>
                        </a:cubicBezTo>
                        <a:cubicBezTo>
                          <a:pt x="976" y="1279"/>
                          <a:pt x="1152" y="382"/>
                          <a:pt x="1074" y="226"/>
                        </a:cubicBezTo>
                        <a:cubicBezTo>
                          <a:pt x="999" y="165"/>
                          <a:pt x="597" y="0"/>
                          <a:pt x="31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5" name="Google Shape;8115;p56"/>
                  <p:cNvSpPr/>
                  <p:nvPr/>
                </p:nvSpPr>
                <p:spPr>
                  <a:xfrm>
                    <a:off x="5976241" y="97609"/>
                    <a:ext cx="35163" cy="39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67" extrusionOk="0">
                        <a:moveTo>
                          <a:pt x="302" y="1"/>
                        </a:moveTo>
                        <a:cubicBezTo>
                          <a:pt x="241" y="1"/>
                          <a:pt x="190" y="7"/>
                          <a:pt x="157" y="22"/>
                        </a:cubicBezTo>
                        <a:cubicBezTo>
                          <a:pt x="1" y="100"/>
                          <a:pt x="1" y="1075"/>
                          <a:pt x="1" y="1075"/>
                        </a:cubicBezTo>
                        <a:cubicBezTo>
                          <a:pt x="79" y="1154"/>
                          <a:pt x="235" y="1232"/>
                          <a:pt x="333" y="1232"/>
                        </a:cubicBezTo>
                        <a:cubicBezTo>
                          <a:pt x="463" y="1258"/>
                          <a:pt x="578" y="1266"/>
                          <a:pt x="673" y="1266"/>
                        </a:cubicBezTo>
                        <a:cubicBezTo>
                          <a:pt x="864" y="1266"/>
                          <a:pt x="976" y="1232"/>
                          <a:pt x="976" y="1232"/>
                        </a:cubicBezTo>
                        <a:cubicBezTo>
                          <a:pt x="976" y="1232"/>
                          <a:pt x="1133" y="334"/>
                          <a:pt x="1054" y="178"/>
                        </a:cubicBezTo>
                        <a:cubicBezTo>
                          <a:pt x="991" y="115"/>
                          <a:pt x="558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6" name="Google Shape;8116;p56"/>
                  <p:cNvSpPr/>
                  <p:nvPr/>
                </p:nvSpPr>
                <p:spPr>
                  <a:xfrm>
                    <a:off x="6334726" y="167904"/>
                    <a:ext cx="35163" cy="398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85" extrusionOk="0">
                        <a:moveTo>
                          <a:pt x="280" y="1"/>
                        </a:moveTo>
                        <a:cubicBezTo>
                          <a:pt x="227" y="1"/>
                          <a:pt x="184" y="7"/>
                          <a:pt x="157" y="20"/>
                        </a:cubicBezTo>
                        <a:cubicBezTo>
                          <a:pt x="1" y="118"/>
                          <a:pt x="79" y="1171"/>
                          <a:pt x="79" y="1171"/>
                        </a:cubicBezTo>
                        <a:cubicBezTo>
                          <a:pt x="157" y="1249"/>
                          <a:pt x="313" y="1249"/>
                          <a:pt x="391" y="1249"/>
                        </a:cubicBezTo>
                        <a:cubicBezTo>
                          <a:pt x="528" y="1275"/>
                          <a:pt x="647" y="1284"/>
                          <a:pt x="745" y="1284"/>
                        </a:cubicBezTo>
                        <a:cubicBezTo>
                          <a:pt x="942" y="1284"/>
                          <a:pt x="1054" y="1249"/>
                          <a:pt x="1054" y="1249"/>
                        </a:cubicBezTo>
                        <a:cubicBezTo>
                          <a:pt x="1054" y="1249"/>
                          <a:pt x="1132" y="274"/>
                          <a:pt x="1054" y="196"/>
                        </a:cubicBezTo>
                        <a:cubicBezTo>
                          <a:pt x="990" y="131"/>
                          <a:pt x="527" y="1"/>
                          <a:pt x="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7" name="Google Shape;8117;p56"/>
                  <p:cNvSpPr/>
                  <p:nvPr/>
                </p:nvSpPr>
                <p:spPr>
                  <a:xfrm>
                    <a:off x="6649607" y="112475"/>
                    <a:ext cx="35783" cy="396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3" h="1276" extrusionOk="0">
                        <a:moveTo>
                          <a:pt x="387" y="0"/>
                        </a:moveTo>
                        <a:cubicBezTo>
                          <a:pt x="295" y="0"/>
                          <a:pt x="218" y="10"/>
                          <a:pt x="177" y="31"/>
                        </a:cubicBezTo>
                        <a:cubicBezTo>
                          <a:pt x="1" y="187"/>
                          <a:pt x="98" y="1162"/>
                          <a:pt x="98" y="1162"/>
                        </a:cubicBezTo>
                        <a:cubicBezTo>
                          <a:pt x="255" y="1240"/>
                          <a:pt x="333" y="1240"/>
                          <a:pt x="489" y="1240"/>
                        </a:cubicBezTo>
                        <a:cubicBezTo>
                          <a:pt x="599" y="1266"/>
                          <a:pt x="710" y="1275"/>
                          <a:pt x="808" y="1275"/>
                        </a:cubicBezTo>
                        <a:cubicBezTo>
                          <a:pt x="1005" y="1275"/>
                          <a:pt x="1152" y="1240"/>
                          <a:pt x="1152" y="1240"/>
                        </a:cubicBezTo>
                        <a:cubicBezTo>
                          <a:pt x="1152" y="1240"/>
                          <a:pt x="1152" y="265"/>
                          <a:pt x="1074" y="187"/>
                        </a:cubicBezTo>
                        <a:cubicBezTo>
                          <a:pt x="1003" y="72"/>
                          <a:pt x="638" y="0"/>
                          <a:pt x="38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8" name="Google Shape;8118;p56"/>
                  <p:cNvSpPr/>
                  <p:nvPr/>
                </p:nvSpPr>
                <p:spPr>
                  <a:xfrm>
                    <a:off x="6932398" y="-29262"/>
                    <a:ext cx="35163" cy="398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84" extrusionOk="0">
                        <a:moveTo>
                          <a:pt x="398" y="0"/>
                        </a:moveTo>
                        <a:cubicBezTo>
                          <a:pt x="296" y="0"/>
                          <a:pt x="207" y="10"/>
                          <a:pt x="157" y="32"/>
                        </a:cubicBezTo>
                        <a:cubicBezTo>
                          <a:pt x="1" y="129"/>
                          <a:pt x="79" y="1183"/>
                          <a:pt x="79" y="1183"/>
                        </a:cubicBezTo>
                        <a:cubicBezTo>
                          <a:pt x="255" y="1261"/>
                          <a:pt x="333" y="1261"/>
                          <a:pt x="411" y="1261"/>
                        </a:cubicBezTo>
                        <a:cubicBezTo>
                          <a:pt x="493" y="1277"/>
                          <a:pt x="568" y="1283"/>
                          <a:pt x="635" y="1283"/>
                        </a:cubicBezTo>
                        <a:cubicBezTo>
                          <a:pt x="905" y="1283"/>
                          <a:pt x="1055" y="1183"/>
                          <a:pt x="1055" y="1183"/>
                        </a:cubicBezTo>
                        <a:cubicBezTo>
                          <a:pt x="1055" y="1183"/>
                          <a:pt x="1133" y="286"/>
                          <a:pt x="1055" y="129"/>
                        </a:cubicBezTo>
                        <a:cubicBezTo>
                          <a:pt x="999" y="60"/>
                          <a:pt x="654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19" name="Google Shape;8119;p56"/>
                  <p:cNvSpPr/>
                  <p:nvPr/>
                </p:nvSpPr>
                <p:spPr>
                  <a:xfrm>
                    <a:off x="152709" y="-331046"/>
                    <a:ext cx="1854807" cy="60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765" h="19610" extrusionOk="0">
                        <a:moveTo>
                          <a:pt x="59511" y="0"/>
                        </a:moveTo>
                        <a:cubicBezTo>
                          <a:pt x="59511" y="0"/>
                          <a:pt x="59433" y="332"/>
                          <a:pt x="59199" y="820"/>
                        </a:cubicBezTo>
                        <a:cubicBezTo>
                          <a:pt x="58945" y="1307"/>
                          <a:pt x="58613" y="1951"/>
                          <a:pt x="58048" y="2849"/>
                        </a:cubicBezTo>
                        <a:cubicBezTo>
                          <a:pt x="57560" y="3746"/>
                          <a:pt x="56916" y="4722"/>
                          <a:pt x="56018" y="5854"/>
                        </a:cubicBezTo>
                        <a:cubicBezTo>
                          <a:pt x="55199" y="6927"/>
                          <a:pt x="54145" y="8136"/>
                          <a:pt x="52936" y="9366"/>
                        </a:cubicBezTo>
                        <a:cubicBezTo>
                          <a:pt x="51628" y="10497"/>
                          <a:pt x="50243" y="11707"/>
                          <a:pt x="48623" y="12858"/>
                        </a:cubicBezTo>
                        <a:cubicBezTo>
                          <a:pt x="47004" y="13912"/>
                          <a:pt x="45131" y="14966"/>
                          <a:pt x="43180" y="15785"/>
                        </a:cubicBezTo>
                        <a:cubicBezTo>
                          <a:pt x="41150" y="16585"/>
                          <a:pt x="39024" y="17326"/>
                          <a:pt x="36838" y="17814"/>
                        </a:cubicBezTo>
                        <a:cubicBezTo>
                          <a:pt x="34633" y="18302"/>
                          <a:pt x="32370" y="18634"/>
                          <a:pt x="30087" y="18790"/>
                        </a:cubicBezTo>
                        <a:cubicBezTo>
                          <a:pt x="29521" y="18868"/>
                          <a:pt x="28956" y="18868"/>
                          <a:pt x="28370" y="18868"/>
                        </a:cubicBezTo>
                        <a:cubicBezTo>
                          <a:pt x="28058" y="18868"/>
                          <a:pt x="27804" y="18946"/>
                          <a:pt x="27492" y="18946"/>
                        </a:cubicBezTo>
                        <a:lnTo>
                          <a:pt x="26673" y="18868"/>
                        </a:lnTo>
                        <a:lnTo>
                          <a:pt x="25775" y="18868"/>
                        </a:lnTo>
                        <a:lnTo>
                          <a:pt x="24956" y="18790"/>
                        </a:lnTo>
                        <a:cubicBezTo>
                          <a:pt x="24643" y="18790"/>
                          <a:pt x="24390" y="18790"/>
                          <a:pt x="24078" y="18712"/>
                        </a:cubicBezTo>
                        <a:lnTo>
                          <a:pt x="23258" y="18634"/>
                        </a:lnTo>
                        <a:cubicBezTo>
                          <a:pt x="21053" y="18224"/>
                          <a:pt x="18868" y="17561"/>
                          <a:pt x="16917" y="16683"/>
                        </a:cubicBezTo>
                        <a:cubicBezTo>
                          <a:pt x="14966" y="15863"/>
                          <a:pt x="13170" y="14731"/>
                          <a:pt x="11551" y="13580"/>
                        </a:cubicBezTo>
                        <a:cubicBezTo>
                          <a:pt x="10010" y="12449"/>
                          <a:pt x="8546" y="11219"/>
                          <a:pt x="7317" y="10010"/>
                        </a:cubicBezTo>
                        <a:cubicBezTo>
                          <a:pt x="6107" y="8780"/>
                          <a:pt x="5054" y="7649"/>
                          <a:pt x="4156" y="6595"/>
                        </a:cubicBezTo>
                        <a:cubicBezTo>
                          <a:pt x="3259" y="5463"/>
                          <a:pt x="2517" y="4488"/>
                          <a:pt x="1951" y="3668"/>
                        </a:cubicBezTo>
                        <a:cubicBezTo>
                          <a:pt x="1385" y="2849"/>
                          <a:pt x="898" y="2205"/>
                          <a:pt x="663" y="1717"/>
                        </a:cubicBezTo>
                        <a:cubicBezTo>
                          <a:pt x="332" y="1307"/>
                          <a:pt x="254" y="976"/>
                          <a:pt x="254" y="976"/>
                        </a:cubicBezTo>
                        <a:lnTo>
                          <a:pt x="78" y="976"/>
                        </a:lnTo>
                        <a:cubicBezTo>
                          <a:pt x="0" y="976"/>
                          <a:pt x="0" y="1073"/>
                          <a:pt x="0" y="1151"/>
                        </a:cubicBezTo>
                        <a:cubicBezTo>
                          <a:pt x="0" y="1151"/>
                          <a:pt x="488" y="2205"/>
                          <a:pt x="1541" y="3902"/>
                        </a:cubicBezTo>
                        <a:cubicBezTo>
                          <a:pt x="2127" y="4800"/>
                          <a:pt x="2771" y="5854"/>
                          <a:pt x="3668" y="7005"/>
                        </a:cubicBezTo>
                        <a:cubicBezTo>
                          <a:pt x="4468" y="8136"/>
                          <a:pt x="5541" y="9366"/>
                          <a:pt x="6751" y="10575"/>
                        </a:cubicBezTo>
                        <a:cubicBezTo>
                          <a:pt x="8058" y="11883"/>
                          <a:pt x="9444" y="13092"/>
                          <a:pt x="11141" y="14244"/>
                        </a:cubicBezTo>
                        <a:cubicBezTo>
                          <a:pt x="12761" y="15453"/>
                          <a:pt x="14634" y="16507"/>
                          <a:pt x="16663" y="17326"/>
                        </a:cubicBezTo>
                        <a:cubicBezTo>
                          <a:pt x="18712" y="18224"/>
                          <a:pt x="20897" y="18868"/>
                          <a:pt x="23180" y="19278"/>
                        </a:cubicBezTo>
                        <a:cubicBezTo>
                          <a:pt x="23414" y="19278"/>
                          <a:pt x="23746" y="19356"/>
                          <a:pt x="23980" y="19356"/>
                        </a:cubicBezTo>
                        <a:cubicBezTo>
                          <a:pt x="24312" y="19434"/>
                          <a:pt x="24565" y="19434"/>
                          <a:pt x="24878" y="19434"/>
                        </a:cubicBezTo>
                        <a:lnTo>
                          <a:pt x="25775" y="19609"/>
                        </a:lnTo>
                        <a:lnTo>
                          <a:pt x="30165" y="19609"/>
                        </a:lnTo>
                        <a:cubicBezTo>
                          <a:pt x="32448" y="19512"/>
                          <a:pt x="34809" y="19200"/>
                          <a:pt x="37072" y="18712"/>
                        </a:cubicBezTo>
                        <a:cubicBezTo>
                          <a:pt x="39355" y="18302"/>
                          <a:pt x="41541" y="17561"/>
                          <a:pt x="43492" y="16683"/>
                        </a:cubicBezTo>
                        <a:cubicBezTo>
                          <a:pt x="47570" y="14887"/>
                          <a:pt x="50984" y="12370"/>
                          <a:pt x="53423" y="9853"/>
                        </a:cubicBezTo>
                        <a:cubicBezTo>
                          <a:pt x="54633" y="8624"/>
                          <a:pt x="55609" y="7317"/>
                          <a:pt x="56428" y="6185"/>
                        </a:cubicBezTo>
                        <a:cubicBezTo>
                          <a:pt x="57326" y="4976"/>
                          <a:pt x="57891" y="3902"/>
                          <a:pt x="58379" y="3024"/>
                        </a:cubicBezTo>
                        <a:cubicBezTo>
                          <a:pt x="58867" y="2127"/>
                          <a:pt x="59199" y="1385"/>
                          <a:pt x="59433" y="898"/>
                        </a:cubicBezTo>
                        <a:cubicBezTo>
                          <a:pt x="59589" y="410"/>
                          <a:pt x="59687" y="98"/>
                          <a:pt x="59687" y="98"/>
                        </a:cubicBezTo>
                        <a:cubicBezTo>
                          <a:pt x="59765" y="98"/>
                          <a:pt x="59687" y="0"/>
                          <a:pt x="5968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0" name="Google Shape;8120;p56"/>
                  <p:cNvSpPr/>
                  <p:nvPr/>
                </p:nvSpPr>
                <p:spPr>
                  <a:xfrm>
                    <a:off x="342240" y="-23334"/>
                    <a:ext cx="37552" cy="41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0" h="1332" extrusionOk="0">
                        <a:moveTo>
                          <a:pt x="361" y="1"/>
                        </a:moveTo>
                        <a:cubicBezTo>
                          <a:pt x="313" y="1"/>
                          <a:pt x="270" y="6"/>
                          <a:pt x="234" y="17"/>
                        </a:cubicBezTo>
                        <a:cubicBezTo>
                          <a:pt x="156" y="17"/>
                          <a:pt x="0" y="1070"/>
                          <a:pt x="0" y="1070"/>
                        </a:cubicBezTo>
                        <a:cubicBezTo>
                          <a:pt x="156" y="1148"/>
                          <a:pt x="234" y="1226"/>
                          <a:pt x="312" y="1226"/>
                        </a:cubicBezTo>
                        <a:cubicBezTo>
                          <a:pt x="507" y="1309"/>
                          <a:pt x="666" y="1331"/>
                          <a:pt x="779" y="1331"/>
                        </a:cubicBezTo>
                        <a:cubicBezTo>
                          <a:pt x="906" y="1331"/>
                          <a:pt x="976" y="1304"/>
                          <a:pt x="976" y="1304"/>
                        </a:cubicBezTo>
                        <a:cubicBezTo>
                          <a:pt x="976" y="1304"/>
                          <a:pt x="1210" y="426"/>
                          <a:pt x="1132" y="251"/>
                        </a:cubicBezTo>
                        <a:cubicBezTo>
                          <a:pt x="1132" y="184"/>
                          <a:pt x="655" y="1"/>
                          <a:pt x="36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1" name="Google Shape;8121;p56"/>
                  <p:cNvSpPr/>
                  <p:nvPr/>
                </p:nvSpPr>
                <p:spPr>
                  <a:xfrm>
                    <a:off x="591730" y="163031"/>
                    <a:ext cx="38173" cy="41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0" h="1348" extrusionOk="0">
                        <a:moveTo>
                          <a:pt x="410" y="0"/>
                        </a:moveTo>
                        <a:cubicBezTo>
                          <a:pt x="350" y="0"/>
                          <a:pt x="296" y="7"/>
                          <a:pt x="254" y="21"/>
                        </a:cubicBezTo>
                        <a:cubicBezTo>
                          <a:pt x="78" y="21"/>
                          <a:pt x="0" y="1075"/>
                          <a:pt x="0" y="1075"/>
                        </a:cubicBezTo>
                        <a:cubicBezTo>
                          <a:pt x="176" y="1153"/>
                          <a:pt x="254" y="1250"/>
                          <a:pt x="332" y="1250"/>
                        </a:cubicBezTo>
                        <a:cubicBezTo>
                          <a:pt x="537" y="1328"/>
                          <a:pt x="698" y="1348"/>
                          <a:pt x="807" y="1348"/>
                        </a:cubicBezTo>
                        <a:cubicBezTo>
                          <a:pt x="917" y="1348"/>
                          <a:pt x="976" y="1328"/>
                          <a:pt x="976" y="1328"/>
                        </a:cubicBezTo>
                        <a:cubicBezTo>
                          <a:pt x="976" y="1328"/>
                          <a:pt x="1229" y="431"/>
                          <a:pt x="1151" y="275"/>
                        </a:cubicBezTo>
                        <a:cubicBezTo>
                          <a:pt x="1071" y="131"/>
                          <a:pt x="678" y="0"/>
                          <a:pt x="4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2" name="Google Shape;8122;p56"/>
                  <p:cNvSpPr/>
                  <p:nvPr/>
                </p:nvSpPr>
                <p:spPr>
                  <a:xfrm>
                    <a:off x="841810" y="254274"/>
                    <a:ext cx="35163" cy="3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58" extrusionOk="0">
                        <a:moveTo>
                          <a:pt x="444" y="1"/>
                        </a:moveTo>
                        <a:cubicBezTo>
                          <a:pt x="283" y="1"/>
                          <a:pt x="138" y="26"/>
                          <a:pt x="78" y="86"/>
                        </a:cubicBezTo>
                        <a:cubicBezTo>
                          <a:pt x="0" y="164"/>
                          <a:pt x="78" y="1140"/>
                          <a:pt x="78" y="1140"/>
                        </a:cubicBezTo>
                        <a:cubicBezTo>
                          <a:pt x="235" y="1237"/>
                          <a:pt x="313" y="1237"/>
                          <a:pt x="488" y="1237"/>
                        </a:cubicBezTo>
                        <a:cubicBezTo>
                          <a:pt x="545" y="1251"/>
                          <a:pt x="602" y="1257"/>
                          <a:pt x="658" y="1257"/>
                        </a:cubicBezTo>
                        <a:cubicBezTo>
                          <a:pt x="910" y="1257"/>
                          <a:pt x="1132" y="1140"/>
                          <a:pt x="1132" y="1140"/>
                        </a:cubicBezTo>
                        <a:cubicBezTo>
                          <a:pt x="1132" y="1140"/>
                          <a:pt x="1132" y="262"/>
                          <a:pt x="1054" y="164"/>
                        </a:cubicBezTo>
                        <a:cubicBezTo>
                          <a:pt x="1006" y="67"/>
                          <a:pt x="704" y="1"/>
                          <a:pt x="44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3" name="Google Shape;8123;p56"/>
                  <p:cNvSpPr/>
                  <p:nvPr/>
                </p:nvSpPr>
                <p:spPr>
                  <a:xfrm>
                    <a:off x="1174847" y="249433"/>
                    <a:ext cx="37583" cy="4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" h="1296" extrusionOk="0">
                        <a:moveTo>
                          <a:pt x="497" y="1"/>
                        </a:moveTo>
                        <a:cubicBezTo>
                          <a:pt x="350" y="1"/>
                          <a:pt x="217" y="26"/>
                          <a:pt x="157" y="86"/>
                        </a:cubicBezTo>
                        <a:cubicBezTo>
                          <a:pt x="1" y="164"/>
                          <a:pt x="157" y="1218"/>
                          <a:pt x="157" y="1218"/>
                        </a:cubicBezTo>
                        <a:cubicBezTo>
                          <a:pt x="313" y="1218"/>
                          <a:pt x="411" y="1296"/>
                          <a:pt x="489" y="1296"/>
                        </a:cubicBezTo>
                        <a:cubicBezTo>
                          <a:pt x="898" y="1296"/>
                          <a:pt x="1133" y="1218"/>
                          <a:pt x="1133" y="1218"/>
                        </a:cubicBezTo>
                        <a:cubicBezTo>
                          <a:pt x="1133" y="1218"/>
                          <a:pt x="1211" y="242"/>
                          <a:pt x="1055" y="164"/>
                        </a:cubicBezTo>
                        <a:cubicBezTo>
                          <a:pt x="1006" y="67"/>
                          <a:pt x="735" y="1"/>
                          <a:pt x="49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4" name="Google Shape;8124;p56"/>
                  <p:cNvSpPr/>
                  <p:nvPr/>
                </p:nvSpPr>
                <p:spPr>
                  <a:xfrm>
                    <a:off x="1477624" y="170324"/>
                    <a:ext cx="40004" cy="387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9" h="1250" extrusionOk="0">
                        <a:moveTo>
                          <a:pt x="800" y="1"/>
                        </a:moveTo>
                        <a:cubicBezTo>
                          <a:pt x="570" y="1"/>
                          <a:pt x="192" y="83"/>
                          <a:pt x="79" y="196"/>
                        </a:cubicBezTo>
                        <a:cubicBezTo>
                          <a:pt x="1" y="274"/>
                          <a:pt x="235" y="1249"/>
                          <a:pt x="235" y="1249"/>
                        </a:cubicBezTo>
                        <a:lnTo>
                          <a:pt x="645" y="1249"/>
                        </a:lnTo>
                        <a:cubicBezTo>
                          <a:pt x="1054" y="1249"/>
                          <a:pt x="1289" y="1093"/>
                          <a:pt x="1289" y="1093"/>
                        </a:cubicBezTo>
                        <a:cubicBezTo>
                          <a:pt x="1289" y="1093"/>
                          <a:pt x="1133" y="196"/>
                          <a:pt x="976" y="40"/>
                        </a:cubicBezTo>
                        <a:cubicBezTo>
                          <a:pt x="955" y="13"/>
                          <a:pt x="888" y="1"/>
                          <a:pt x="80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5" name="Google Shape;8125;p56"/>
                  <p:cNvSpPr/>
                  <p:nvPr/>
                </p:nvSpPr>
                <p:spPr>
                  <a:xfrm>
                    <a:off x="1772550" y="-32303"/>
                    <a:ext cx="40594" cy="397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" h="1282" extrusionOk="0">
                        <a:moveTo>
                          <a:pt x="677" y="1"/>
                        </a:moveTo>
                        <a:cubicBezTo>
                          <a:pt x="445" y="1"/>
                          <a:pt x="181" y="38"/>
                          <a:pt x="78" y="130"/>
                        </a:cubicBezTo>
                        <a:cubicBezTo>
                          <a:pt x="0" y="227"/>
                          <a:pt x="332" y="1203"/>
                          <a:pt x="332" y="1203"/>
                        </a:cubicBezTo>
                        <a:cubicBezTo>
                          <a:pt x="410" y="1281"/>
                          <a:pt x="566" y="1281"/>
                          <a:pt x="663" y="1281"/>
                        </a:cubicBezTo>
                        <a:cubicBezTo>
                          <a:pt x="1054" y="1203"/>
                          <a:pt x="1307" y="1027"/>
                          <a:pt x="1307" y="1027"/>
                        </a:cubicBezTo>
                        <a:cubicBezTo>
                          <a:pt x="1307" y="1027"/>
                          <a:pt x="1151" y="130"/>
                          <a:pt x="1054" y="52"/>
                        </a:cubicBezTo>
                        <a:cubicBezTo>
                          <a:pt x="989" y="20"/>
                          <a:pt x="841" y="1"/>
                          <a:pt x="67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6" name="Google Shape;8126;p56"/>
                  <p:cNvSpPr/>
                  <p:nvPr/>
                </p:nvSpPr>
                <p:spPr>
                  <a:xfrm>
                    <a:off x="7139495" y="-331046"/>
                    <a:ext cx="1851796" cy="60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68" h="19610" extrusionOk="0">
                        <a:moveTo>
                          <a:pt x="59512" y="0"/>
                        </a:moveTo>
                        <a:cubicBezTo>
                          <a:pt x="59512" y="0"/>
                          <a:pt x="59434" y="332"/>
                          <a:pt x="59180" y="820"/>
                        </a:cubicBezTo>
                        <a:cubicBezTo>
                          <a:pt x="58946" y="1307"/>
                          <a:pt x="58614" y="1951"/>
                          <a:pt x="58049" y="2849"/>
                        </a:cubicBezTo>
                        <a:cubicBezTo>
                          <a:pt x="57561" y="3746"/>
                          <a:pt x="56819" y="4722"/>
                          <a:pt x="56019" y="5854"/>
                        </a:cubicBezTo>
                        <a:cubicBezTo>
                          <a:pt x="55122" y="6927"/>
                          <a:pt x="54068" y="8136"/>
                          <a:pt x="52839" y="9366"/>
                        </a:cubicBezTo>
                        <a:cubicBezTo>
                          <a:pt x="51629" y="10497"/>
                          <a:pt x="50166" y="11707"/>
                          <a:pt x="48527" y="12858"/>
                        </a:cubicBezTo>
                        <a:cubicBezTo>
                          <a:pt x="46907" y="13912"/>
                          <a:pt x="45112" y="14966"/>
                          <a:pt x="43083" y="15785"/>
                        </a:cubicBezTo>
                        <a:cubicBezTo>
                          <a:pt x="41132" y="16585"/>
                          <a:pt x="39025" y="17326"/>
                          <a:pt x="36820" y="17814"/>
                        </a:cubicBezTo>
                        <a:cubicBezTo>
                          <a:pt x="34634" y="18302"/>
                          <a:pt x="32351" y="18634"/>
                          <a:pt x="30069" y="18790"/>
                        </a:cubicBezTo>
                        <a:cubicBezTo>
                          <a:pt x="29503" y="18868"/>
                          <a:pt x="28937" y="18868"/>
                          <a:pt x="28371" y="18868"/>
                        </a:cubicBezTo>
                        <a:cubicBezTo>
                          <a:pt x="28039" y="18868"/>
                          <a:pt x="27727" y="18946"/>
                          <a:pt x="27474" y="18946"/>
                        </a:cubicBezTo>
                        <a:lnTo>
                          <a:pt x="26576" y="18868"/>
                        </a:lnTo>
                        <a:lnTo>
                          <a:pt x="25776" y="18868"/>
                        </a:lnTo>
                        <a:lnTo>
                          <a:pt x="24957" y="18790"/>
                        </a:lnTo>
                        <a:cubicBezTo>
                          <a:pt x="24625" y="18790"/>
                          <a:pt x="24391" y="18790"/>
                          <a:pt x="24059" y="18712"/>
                        </a:cubicBezTo>
                        <a:lnTo>
                          <a:pt x="23239" y="18634"/>
                        </a:lnTo>
                        <a:cubicBezTo>
                          <a:pt x="20976" y="18224"/>
                          <a:pt x="18849" y="17561"/>
                          <a:pt x="16898" y="16683"/>
                        </a:cubicBezTo>
                        <a:cubicBezTo>
                          <a:pt x="14947" y="15863"/>
                          <a:pt x="13171" y="14731"/>
                          <a:pt x="11532" y="13580"/>
                        </a:cubicBezTo>
                        <a:cubicBezTo>
                          <a:pt x="9991" y="12449"/>
                          <a:pt x="8528" y="11219"/>
                          <a:pt x="7318" y="10010"/>
                        </a:cubicBezTo>
                        <a:cubicBezTo>
                          <a:pt x="6089" y="8780"/>
                          <a:pt x="5035" y="7649"/>
                          <a:pt x="4137" y="6595"/>
                        </a:cubicBezTo>
                        <a:cubicBezTo>
                          <a:pt x="3240" y="5463"/>
                          <a:pt x="2518" y="4488"/>
                          <a:pt x="1952" y="3668"/>
                        </a:cubicBezTo>
                        <a:cubicBezTo>
                          <a:pt x="1289" y="2849"/>
                          <a:pt x="899" y="2205"/>
                          <a:pt x="645" y="1717"/>
                        </a:cubicBezTo>
                        <a:cubicBezTo>
                          <a:pt x="313" y="1307"/>
                          <a:pt x="157" y="976"/>
                          <a:pt x="157" y="976"/>
                        </a:cubicBezTo>
                        <a:lnTo>
                          <a:pt x="79" y="976"/>
                        </a:lnTo>
                        <a:cubicBezTo>
                          <a:pt x="1" y="976"/>
                          <a:pt x="1" y="1073"/>
                          <a:pt x="1" y="1151"/>
                        </a:cubicBezTo>
                        <a:cubicBezTo>
                          <a:pt x="1" y="1151"/>
                          <a:pt x="489" y="2205"/>
                          <a:pt x="1542" y="3902"/>
                        </a:cubicBezTo>
                        <a:cubicBezTo>
                          <a:pt x="2030" y="4800"/>
                          <a:pt x="2752" y="5854"/>
                          <a:pt x="3572" y="7005"/>
                        </a:cubicBezTo>
                        <a:cubicBezTo>
                          <a:pt x="4469" y="8136"/>
                          <a:pt x="5523" y="9366"/>
                          <a:pt x="6752" y="10575"/>
                        </a:cubicBezTo>
                        <a:cubicBezTo>
                          <a:pt x="7962" y="11883"/>
                          <a:pt x="9425" y="13092"/>
                          <a:pt x="11045" y="14244"/>
                        </a:cubicBezTo>
                        <a:cubicBezTo>
                          <a:pt x="12762" y="15453"/>
                          <a:pt x="14557" y="16507"/>
                          <a:pt x="16586" y="17326"/>
                        </a:cubicBezTo>
                        <a:cubicBezTo>
                          <a:pt x="18615" y="18224"/>
                          <a:pt x="20801" y="18868"/>
                          <a:pt x="23083" y="19278"/>
                        </a:cubicBezTo>
                        <a:cubicBezTo>
                          <a:pt x="23415" y="19278"/>
                          <a:pt x="23727" y="19356"/>
                          <a:pt x="23981" y="19356"/>
                        </a:cubicBezTo>
                        <a:cubicBezTo>
                          <a:pt x="24313" y="19434"/>
                          <a:pt x="24547" y="19434"/>
                          <a:pt x="24878" y="19434"/>
                        </a:cubicBezTo>
                        <a:lnTo>
                          <a:pt x="25678" y="19609"/>
                        </a:lnTo>
                        <a:lnTo>
                          <a:pt x="30069" y="19609"/>
                        </a:lnTo>
                        <a:cubicBezTo>
                          <a:pt x="32430" y="19512"/>
                          <a:pt x="34790" y="19200"/>
                          <a:pt x="37073" y="18712"/>
                        </a:cubicBezTo>
                        <a:cubicBezTo>
                          <a:pt x="39337" y="18302"/>
                          <a:pt x="41463" y="17561"/>
                          <a:pt x="43493" y="16683"/>
                        </a:cubicBezTo>
                        <a:cubicBezTo>
                          <a:pt x="47551" y="14887"/>
                          <a:pt x="50888" y="12370"/>
                          <a:pt x="53327" y="9853"/>
                        </a:cubicBezTo>
                        <a:cubicBezTo>
                          <a:pt x="54556" y="8624"/>
                          <a:pt x="55610" y="7317"/>
                          <a:pt x="56410" y="6185"/>
                        </a:cubicBezTo>
                        <a:cubicBezTo>
                          <a:pt x="57229" y="4976"/>
                          <a:pt x="57873" y="3902"/>
                          <a:pt x="58361" y="3024"/>
                        </a:cubicBezTo>
                        <a:cubicBezTo>
                          <a:pt x="58848" y="2127"/>
                          <a:pt x="59180" y="1385"/>
                          <a:pt x="59434" y="898"/>
                        </a:cubicBezTo>
                        <a:cubicBezTo>
                          <a:pt x="59590" y="410"/>
                          <a:pt x="59668" y="98"/>
                          <a:pt x="59668" y="98"/>
                        </a:cubicBezTo>
                        <a:lnTo>
                          <a:pt x="5966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7" name="Google Shape;8127;p56"/>
                  <p:cNvSpPr/>
                  <p:nvPr/>
                </p:nvSpPr>
                <p:spPr>
                  <a:xfrm>
                    <a:off x="7328436" y="-23334"/>
                    <a:ext cx="38173" cy="41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0" h="1332" extrusionOk="0">
                        <a:moveTo>
                          <a:pt x="370" y="1"/>
                        </a:moveTo>
                        <a:cubicBezTo>
                          <a:pt x="326" y="1"/>
                          <a:pt x="287" y="6"/>
                          <a:pt x="254" y="17"/>
                        </a:cubicBezTo>
                        <a:cubicBezTo>
                          <a:pt x="79" y="17"/>
                          <a:pt x="1" y="1070"/>
                          <a:pt x="1" y="1070"/>
                        </a:cubicBezTo>
                        <a:cubicBezTo>
                          <a:pt x="79" y="1148"/>
                          <a:pt x="254" y="1226"/>
                          <a:pt x="332" y="1226"/>
                        </a:cubicBezTo>
                        <a:cubicBezTo>
                          <a:pt x="526" y="1309"/>
                          <a:pt x="681" y="1331"/>
                          <a:pt x="790" y="1331"/>
                        </a:cubicBezTo>
                        <a:cubicBezTo>
                          <a:pt x="911" y="1331"/>
                          <a:pt x="976" y="1304"/>
                          <a:pt x="976" y="1304"/>
                        </a:cubicBezTo>
                        <a:cubicBezTo>
                          <a:pt x="976" y="1304"/>
                          <a:pt x="1230" y="426"/>
                          <a:pt x="1152" y="251"/>
                        </a:cubicBezTo>
                        <a:cubicBezTo>
                          <a:pt x="1068" y="184"/>
                          <a:pt x="637" y="1"/>
                          <a:pt x="37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8" name="Google Shape;8128;p56"/>
                  <p:cNvSpPr/>
                  <p:nvPr/>
                </p:nvSpPr>
                <p:spPr>
                  <a:xfrm>
                    <a:off x="7578516" y="163031"/>
                    <a:ext cx="37583" cy="41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" h="1348" extrusionOk="0">
                        <a:moveTo>
                          <a:pt x="371" y="0"/>
                        </a:moveTo>
                        <a:cubicBezTo>
                          <a:pt x="314" y="0"/>
                          <a:pt x="267" y="7"/>
                          <a:pt x="235" y="21"/>
                        </a:cubicBezTo>
                        <a:cubicBezTo>
                          <a:pt x="79" y="21"/>
                          <a:pt x="1" y="1075"/>
                          <a:pt x="1" y="1075"/>
                        </a:cubicBezTo>
                        <a:cubicBezTo>
                          <a:pt x="79" y="1153"/>
                          <a:pt x="235" y="1250"/>
                          <a:pt x="313" y="1250"/>
                        </a:cubicBezTo>
                        <a:cubicBezTo>
                          <a:pt x="479" y="1328"/>
                          <a:pt x="645" y="1348"/>
                          <a:pt x="769" y="1348"/>
                        </a:cubicBezTo>
                        <a:cubicBezTo>
                          <a:pt x="894" y="1348"/>
                          <a:pt x="977" y="1328"/>
                          <a:pt x="977" y="1328"/>
                        </a:cubicBezTo>
                        <a:cubicBezTo>
                          <a:pt x="977" y="1328"/>
                          <a:pt x="1211" y="431"/>
                          <a:pt x="1133" y="275"/>
                        </a:cubicBezTo>
                        <a:cubicBezTo>
                          <a:pt x="1069" y="131"/>
                          <a:pt x="626" y="0"/>
                          <a:pt x="3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29" name="Google Shape;8129;p56"/>
                  <p:cNvSpPr/>
                  <p:nvPr/>
                </p:nvSpPr>
                <p:spPr>
                  <a:xfrm>
                    <a:off x="7825585" y="254274"/>
                    <a:ext cx="38204" cy="3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1" h="1258" extrusionOk="0">
                        <a:moveTo>
                          <a:pt x="505" y="1"/>
                        </a:moveTo>
                        <a:cubicBezTo>
                          <a:pt x="359" y="1"/>
                          <a:pt x="224" y="26"/>
                          <a:pt x="157" y="86"/>
                        </a:cubicBezTo>
                        <a:cubicBezTo>
                          <a:pt x="1" y="164"/>
                          <a:pt x="157" y="1140"/>
                          <a:pt x="157" y="1140"/>
                        </a:cubicBezTo>
                        <a:cubicBezTo>
                          <a:pt x="333" y="1237"/>
                          <a:pt x="411" y="1237"/>
                          <a:pt x="489" y="1237"/>
                        </a:cubicBezTo>
                        <a:cubicBezTo>
                          <a:pt x="563" y="1251"/>
                          <a:pt x="632" y="1257"/>
                          <a:pt x="694" y="1257"/>
                        </a:cubicBezTo>
                        <a:cubicBezTo>
                          <a:pt x="976" y="1257"/>
                          <a:pt x="1132" y="1140"/>
                          <a:pt x="1132" y="1140"/>
                        </a:cubicBezTo>
                        <a:cubicBezTo>
                          <a:pt x="1132" y="1140"/>
                          <a:pt x="1230" y="262"/>
                          <a:pt x="1054" y="164"/>
                        </a:cubicBezTo>
                        <a:cubicBezTo>
                          <a:pt x="1006" y="67"/>
                          <a:pt x="742" y="1"/>
                          <a:pt x="50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30" name="Google Shape;8130;p56"/>
                  <p:cNvSpPr/>
                  <p:nvPr/>
                </p:nvSpPr>
                <p:spPr>
                  <a:xfrm>
                    <a:off x="8161074" y="249433"/>
                    <a:ext cx="35752" cy="4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2" h="1296" extrusionOk="0">
                        <a:moveTo>
                          <a:pt x="510" y="1"/>
                        </a:moveTo>
                        <a:cubicBezTo>
                          <a:pt x="366" y="1"/>
                          <a:pt x="236" y="26"/>
                          <a:pt x="176" y="86"/>
                        </a:cubicBezTo>
                        <a:cubicBezTo>
                          <a:pt x="0" y="164"/>
                          <a:pt x="176" y="1218"/>
                          <a:pt x="176" y="1218"/>
                        </a:cubicBezTo>
                        <a:cubicBezTo>
                          <a:pt x="254" y="1218"/>
                          <a:pt x="410" y="1296"/>
                          <a:pt x="488" y="1296"/>
                        </a:cubicBezTo>
                        <a:cubicBezTo>
                          <a:pt x="898" y="1296"/>
                          <a:pt x="1152" y="1218"/>
                          <a:pt x="1152" y="1218"/>
                        </a:cubicBezTo>
                        <a:cubicBezTo>
                          <a:pt x="1152" y="1218"/>
                          <a:pt x="1152" y="242"/>
                          <a:pt x="1054" y="164"/>
                        </a:cubicBezTo>
                        <a:cubicBezTo>
                          <a:pt x="1006" y="67"/>
                          <a:pt x="741" y="1"/>
                          <a:pt x="51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31" name="Google Shape;8131;p56"/>
                  <p:cNvSpPr/>
                  <p:nvPr/>
                </p:nvSpPr>
                <p:spPr>
                  <a:xfrm>
                    <a:off x="8461430" y="170324"/>
                    <a:ext cx="40594" cy="387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" h="1250" extrusionOk="0">
                        <a:moveTo>
                          <a:pt x="868" y="1"/>
                        </a:moveTo>
                        <a:cubicBezTo>
                          <a:pt x="624" y="1"/>
                          <a:pt x="227" y="83"/>
                          <a:pt x="156" y="196"/>
                        </a:cubicBezTo>
                        <a:cubicBezTo>
                          <a:pt x="0" y="274"/>
                          <a:pt x="332" y="1249"/>
                          <a:pt x="332" y="1249"/>
                        </a:cubicBezTo>
                        <a:lnTo>
                          <a:pt x="742" y="1249"/>
                        </a:lnTo>
                        <a:cubicBezTo>
                          <a:pt x="1054" y="1249"/>
                          <a:pt x="1307" y="1093"/>
                          <a:pt x="1307" y="1093"/>
                        </a:cubicBezTo>
                        <a:cubicBezTo>
                          <a:pt x="1307" y="1093"/>
                          <a:pt x="1132" y="196"/>
                          <a:pt x="1054" y="40"/>
                        </a:cubicBezTo>
                        <a:cubicBezTo>
                          <a:pt x="1032" y="13"/>
                          <a:pt x="961" y="1"/>
                          <a:pt x="8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32" name="Google Shape;8132;p56"/>
                  <p:cNvSpPr/>
                  <p:nvPr/>
                </p:nvSpPr>
                <p:spPr>
                  <a:xfrm>
                    <a:off x="8756915" y="-32303"/>
                    <a:ext cx="40004" cy="397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9" h="1282" extrusionOk="0">
                        <a:moveTo>
                          <a:pt x="734" y="1"/>
                        </a:moveTo>
                        <a:cubicBezTo>
                          <a:pt x="514" y="1"/>
                          <a:pt x="248" y="38"/>
                          <a:pt x="157" y="130"/>
                        </a:cubicBezTo>
                        <a:cubicBezTo>
                          <a:pt x="1" y="227"/>
                          <a:pt x="313" y="1203"/>
                          <a:pt x="313" y="1203"/>
                        </a:cubicBezTo>
                        <a:cubicBezTo>
                          <a:pt x="489" y="1281"/>
                          <a:pt x="567" y="1281"/>
                          <a:pt x="723" y="1281"/>
                        </a:cubicBezTo>
                        <a:cubicBezTo>
                          <a:pt x="1133" y="1203"/>
                          <a:pt x="1289" y="1027"/>
                          <a:pt x="1289" y="1027"/>
                        </a:cubicBezTo>
                        <a:cubicBezTo>
                          <a:pt x="1289" y="1027"/>
                          <a:pt x="1211" y="130"/>
                          <a:pt x="1055" y="52"/>
                        </a:cubicBezTo>
                        <a:cubicBezTo>
                          <a:pt x="1022" y="20"/>
                          <a:pt x="889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8133" name="Google Shape;8133;p56"/>
              <p:cNvSpPr/>
              <p:nvPr/>
            </p:nvSpPr>
            <p:spPr>
              <a:xfrm>
                <a:off x="8764208" y="1991"/>
                <a:ext cx="65422" cy="9220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71" extrusionOk="0">
                    <a:moveTo>
                      <a:pt x="1054" y="1952"/>
                    </a:moveTo>
                    <a:lnTo>
                      <a:pt x="1054" y="2127"/>
                    </a:lnTo>
                    <a:lnTo>
                      <a:pt x="1054" y="2283"/>
                    </a:lnTo>
                    <a:cubicBezTo>
                      <a:pt x="1002" y="2231"/>
                      <a:pt x="950" y="2179"/>
                      <a:pt x="898" y="2127"/>
                    </a:cubicBezTo>
                    <a:cubicBezTo>
                      <a:pt x="898" y="2049"/>
                      <a:pt x="898" y="2049"/>
                      <a:pt x="976" y="2049"/>
                    </a:cubicBezTo>
                    <a:lnTo>
                      <a:pt x="1054" y="1952"/>
                    </a:lnTo>
                    <a:close/>
                    <a:moveTo>
                      <a:pt x="820" y="1"/>
                    </a:moveTo>
                    <a:lnTo>
                      <a:pt x="820" y="98"/>
                    </a:lnTo>
                    <a:cubicBezTo>
                      <a:pt x="820" y="98"/>
                      <a:pt x="898" y="254"/>
                      <a:pt x="1054" y="410"/>
                    </a:cubicBezTo>
                    <a:cubicBezTo>
                      <a:pt x="1229" y="586"/>
                      <a:pt x="1385" y="898"/>
                      <a:pt x="1620" y="1230"/>
                    </a:cubicBezTo>
                    <a:cubicBezTo>
                      <a:pt x="1717" y="1386"/>
                      <a:pt x="1795" y="1561"/>
                      <a:pt x="1951" y="1796"/>
                    </a:cubicBezTo>
                    <a:cubicBezTo>
                      <a:pt x="1951" y="1874"/>
                      <a:pt x="2029" y="2049"/>
                      <a:pt x="2029" y="2127"/>
                    </a:cubicBezTo>
                    <a:cubicBezTo>
                      <a:pt x="2029" y="2205"/>
                      <a:pt x="2029" y="2205"/>
                      <a:pt x="1951" y="2283"/>
                    </a:cubicBezTo>
                    <a:lnTo>
                      <a:pt x="1951" y="2361"/>
                    </a:lnTo>
                    <a:lnTo>
                      <a:pt x="1873" y="2361"/>
                    </a:lnTo>
                    <a:cubicBezTo>
                      <a:pt x="1769" y="2434"/>
                      <a:pt x="1667" y="2460"/>
                      <a:pt x="1566" y="2460"/>
                    </a:cubicBezTo>
                    <a:cubicBezTo>
                      <a:pt x="1450" y="2460"/>
                      <a:pt x="1335" y="2425"/>
                      <a:pt x="1216" y="2388"/>
                    </a:cubicBezTo>
                    <a:lnTo>
                      <a:pt x="1216" y="2388"/>
                    </a:lnTo>
                    <a:cubicBezTo>
                      <a:pt x="1225" y="2353"/>
                      <a:pt x="1229" y="2318"/>
                      <a:pt x="1229" y="2283"/>
                    </a:cubicBezTo>
                    <a:lnTo>
                      <a:pt x="1229" y="2127"/>
                    </a:lnTo>
                    <a:cubicBezTo>
                      <a:pt x="1229" y="2049"/>
                      <a:pt x="1229" y="1952"/>
                      <a:pt x="1132" y="1874"/>
                    </a:cubicBezTo>
                    <a:cubicBezTo>
                      <a:pt x="1054" y="1796"/>
                      <a:pt x="1054" y="1796"/>
                      <a:pt x="976" y="1796"/>
                    </a:cubicBezTo>
                    <a:cubicBezTo>
                      <a:pt x="976" y="1874"/>
                      <a:pt x="898" y="1874"/>
                      <a:pt x="898" y="1874"/>
                    </a:cubicBezTo>
                    <a:cubicBezTo>
                      <a:pt x="820" y="1952"/>
                      <a:pt x="742" y="2049"/>
                      <a:pt x="820" y="2127"/>
                    </a:cubicBezTo>
                    <a:cubicBezTo>
                      <a:pt x="820" y="2253"/>
                      <a:pt x="920" y="2328"/>
                      <a:pt x="1041" y="2393"/>
                    </a:cubicBezTo>
                    <a:lnTo>
                      <a:pt x="1041" y="2393"/>
                    </a:lnTo>
                    <a:cubicBezTo>
                      <a:pt x="1019" y="2488"/>
                      <a:pt x="976" y="2557"/>
                      <a:pt x="976" y="2615"/>
                    </a:cubicBezTo>
                    <a:cubicBezTo>
                      <a:pt x="877" y="2764"/>
                      <a:pt x="739" y="2818"/>
                      <a:pt x="591" y="2818"/>
                    </a:cubicBezTo>
                    <a:cubicBezTo>
                      <a:pt x="506" y="2818"/>
                      <a:pt x="417" y="2800"/>
                      <a:pt x="332" y="2771"/>
                    </a:cubicBezTo>
                    <a:lnTo>
                      <a:pt x="254" y="2693"/>
                    </a:lnTo>
                    <a:cubicBezTo>
                      <a:pt x="254" y="2615"/>
                      <a:pt x="254" y="2537"/>
                      <a:pt x="156" y="2537"/>
                    </a:cubicBezTo>
                    <a:lnTo>
                      <a:pt x="156" y="2127"/>
                    </a:lnTo>
                    <a:cubicBezTo>
                      <a:pt x="156" y="1952"/>
                      <a:pt x="254" y="1718"/>
                      <a:pt x="254" y="1464"/>
                    </a:cubicBezTo>
                    <a:cubicBezTo>
                      <a:pt x="332" y="1152"/>
                      <a:pt x="410" y="742"/>
                      <a:pt x="410" y="488"/>
                    </a:cubicBezTo>
                    <a:cubicBezTo>
                      <a:pt x="488" y="332"/>
                      <a:pt x="488" y="176"/>
                      <a:pt x="488" y="176"/>
                    </a:cubicBezTo>
                    <a:lnTo>
                      <a:pt x="410" y="98"/>
                    </a:lnTo>
                    <a:lnTo>
                      <a:pt x="410" y="176"/>
                    </a:lnTo>
                    <a:cubicBezTo>
                      <a:pt x="410" y="176"/>
                      <a:pt x="332" y="254"/>
                      <a:pt x="254" y="488"/>
                    </a:cubicBezTo>
                    <a:cubicBezTo>
                      <a:pt x="156" y="742"/>
                      <a:pt x="78" y="1074"/>
                      <a:pt x="78" y="1464"/>
                    </a:cubicBezTo>
                    <a:cubicBezTo>
                      <a:pt x="0" y="1718"/>
                      <a:pt x="0" y="1874"/>
                      <a:pt x="0" y="2127"/>
                    </a:cubicBezTo>
                    <a:lnTo>
                      <a:pt x="0" y="2537"/>
                    </a:lnTo>
                    <a:cubicBezTo>
                      <a:pt x="0" y="2615"/>
                      <a:pt x="0" y="2693"/>
                      <a:pt x="78" y="2771"/>
                    </a:cubicBezTo>
                    <a:lnTo>
                      <a:pt x="156" y="2849"/>
                    </a:lnTo>
                    <a:lnTo>
                      <a:pt x="254" y="2849"/>
                    </a:lnTo>
                    <a:lnTo>
                      <a:pt x="254" y="2927"/>
                    </a:lnTo>
                    <a:cubicBezTo>
                      <a:pt x="358" y="2927"/>
                      <a:pt x="462" y="2971"/>
                      <a:pt x="543" y="2971"/>
                    </a:cubicBezTo>
                    <a:cubicBezTo>
                      <a:pt x="583" y="2971"/>
                      <a:pt x="618" y="2960"/>
                      <a:pt x="644" y="2927"/>
                    </a:cubicBezTo>
                    <a:cubicBezTo>
                      <a:pt x="820" y="2927"/>
                      <a:pt x="976" y="2849"/>
                      <a:pt x="1054" y="2693"/>
                    </a:cubicBezTo>
                    <a:cubicBezTo>
                      <a:pt x="1100" y="2647"/>
                      <a:pt x="1153" y="2566"/>
                      <a:pt x="1189" y="2475"/>
                    </a:cubicBezTo>
                    <a:lnTo>
                      <a:pt x="1189" y="2475"/>
                    </a:lnTo>
                    <a:cubicBezTo>
                      <a:pt x="1328" y="2555"/>
                      <a:pt x="1485" y="2587"/>
                      <a:pt x="1635" y="2587"/>
                    </a:cubicBezTo>
                    <a:cubicBezTo>
                      <a:pt x="1748" y="2587"/>
                      <a:pt x="1858" y="2568"/>
                      <a:pt x="1951" y="2537"/>
                    </a:cubicBezTo>
                    <a:cubicBezTo>
                      <a:pt x="1951" y="2439"/>
                      <a:pt x="1951" y="2439"/>
                      <a:pt x="2029" y="2439"/>
                    </a:cubicBezTo>
                    <a:cubicBezTo>
                      <a:pt x="2029" y="2361"/>
                      <a:pt x="2029" y="2361"/>
                      <a:pt x="2107" y="2361"/>
                    </a:cubicBezTo>
                    <a:lnTo>
                      <a:pt x="2107" y="2127"/>
                    </a:lnTo>
                    <a:cubicBezTo>
                      <a:pt x="2107" y="1952"/>
                      <a:pt x="2107" y="1874"/>
                      <a:pt x="2029" y="1718"/>
                    </a:cubicBezTo>
                    <a:cubicBezTo>
                      <a:pt x="1951" y="1561"/>
                      <a:pt x="1873" y="1308"/>
                      <a:pt x="1717" y="1152"/>
                    </a:cubicBezTo>
                    <a:cubicBezTo>
                      <a:pt x="1541" y="820"/>
                      <a:pt x="1307" y="488"/>
                      <a:pt x="1132" y="332"/>
                    </a:cubicBezTo>
                    <a:cubicBezTo>
                      <a:pt x="976" y="176"/>
                      <a:pt x="898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56"/>
              <p:cNvSpPr/>
              <p:nvPr/>
            </p:nvSpPr>
            <p:spPr>
              <a:xfrm>
                <a:off x="8774480" y="128551"/>
                <a:ext cx="37583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055" extrusionOk="0">
                    <a:moveTo>
                      <a:pt x="235" y="0"/>
                    </a:moveTo>
                    <a:cubicBezTo>
                      <a:pt x="79" y="0"/>
                      <a:pt x="1" y="157"/>
                      <a:pt x="1" y="313"/>
                    </a:cubicBezTo>
                    <a:cubicBezTo>
                      <a:pt x="157" y="488"/>
                      <a:pt x="235" y="644"/>
                      <a:pt x="411" y="800"/>
                    </a:cubicBezTo>
                    <a:cubicBezTo>
                      <a:pt x="489" y="898"/>
                      <a:pt x="645" y="1054"/>
                      <a:pt x="801" y="1054"/>
                    </a:cubicBezTo>
                    <a:lnTo>
                      <a:pt x="898" y="1054"/>
                    </a:lnTo>
                    <a:cubicBezTo>
                      <a:pt x="1054" y="1054"/>
                      <a:pt x="1210" y="800"/>
                      <a:pt x="1054" y="644"/>
                    </a:cubicBezTo>
                    <a:cubicBezTo>
                      <a:pt x="976" y="566"/>
                      <a:pt x="801" y="488"/>
                      <a:pt x="723" y="313"/>
                    </a:cubicBezTo>
                    <a:cubicBezTo>
                      <a:pt x="645" y="157"/>
                      <a:pt x="489" y="78"/>
                      <a:pt x="31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56"/>
              <p:cNvSpPr/>
              <p:nvPr/>
            </p:nvSpPr>
            <p:spPr>
              <a:xfrm>
                <a:off x="8809612" y="163683"/>
                <a:ext cx="1275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54" extrusionOk="0">
                    <a:moveTo>
                      <a:pt x="254" y="0"/>
                    </a:moveTo>
                    <a:cubicBezTo>
                      <a:pt x="0" y="0"/>
                      <a:pt x="78" y="254"/>
                      <a:pt x="254" y="254"/>
                    </a:cubicBezTo>
                    <a:cubicBezTo>
                      <a:pt x="410" y="254"/>
                      <a:pt x="410" y="0"/>
                      <a:pt x="254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56"/>
              <p:cNvSpPr/>
              <p:nvPr/>
            </p:nvSpPr>
            <p:spPr>
              <a:xfrm>
                <a:off x="8784163" y="7453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55" y="0"/>
                    </a:moveTo>
                    <a:cubicBezTo>
                      <a:pt x="177" y="78"/>
                      <a:pt x="1" y="156"/>
                      <a:pt x="1" y="312"/>
                    </a:cubicBezTo>
                    <a:lnTo>
                      <a:pt x="1" y="410"/>
                    </a:lnTo>
                    <a:cubicBezTo>
                      <a:pt x="1" y="644"/>
                      <a:pt x="177" y="800"/>
                      <a:pt x="333" y="800"/>
                    </a:cubicBezTo>
                    <a:cubicBezTo>
                      <a:pt x="586" y="898"/>
                      <a:pt x="820" y="1288"/>
                      <a:pt x="977" y="1463"/>
                    </a:cubicBezTo>
                    <a:cubicBezTo>
                      <a:pt x="1152" y="1620"/>
                      <a:pt x="1230" y="1776"/>
                      <a:pt x="1386" y="1951"/>
                    </a:cubicBezTo>
                    <a:cubicBezTo>
                      <a:pt x="1386" y="1873"/>
                      <a:pt x="1308" y="1698"/>
                      <a:pt x="1308" y="1620"/>
                    </a:cubicBezTo>
                    <a:cubicBezTo>
                      <a:pt x="1152" y="1385"/>
                      <a:pt x="1074" y="1210"/>
                      <a:pt x="977" y="1054"/>
                    </a:cubicBezTo>
                    <a:cubicBezTo>
                      <a:pt x="742" y="722"/>
                      <a:pt x="586" y="410"/>
                      <a:pt x="411" y="234"/>
                    </a:cubicBezTo>
                    <a:cubicBezTo>
                      <a:pt x="333" y="156"/>
                      <a:pt x="255" y="78"/>
                      <a:pt x="255" y="0"/>
                    </a:cubicBezTo>
                    <a:close/>
                    <a:moveTo>
                      <a:pt x="333" y="0"/>
                    </a:moveTo>
                    <a:cubicBezTo>
                      <a:pt x="411" y="0"/>
                      <a:pt x="489" y="78"/>
                      <a:pt x="489" y="156"/>
                    </a:cubicBezTo>
                    <a:cubicBezTo>
                      <a:pt x="664" y="312"/>
                      <a:pt x="898" y="644"/>
                      <a:pt x="1074" y="976"/>
                    </a:cubicBezTo>
                    <a:cubicBezTo>
                      <a:pt x="1230" y="1132"/>
                      <a:pt x="1308" y="1385"/>
                      <a:pt x="1386" y="1542"/>
                    </a:cubicBezTo>
                    <a:cubicBezTo>
                      <a:pt x="1464" y="1698"/>
                      <a:pt x="1464" y="1776"/>
                      <a:pt x="1464" y="1951"/>
                    </a:cubicBezTo>
                    <a:lnTo>
                      <a:pt x="1464" y="2107"/>
                    </a:lnTo>
                    <a:cubicBezTo>
                      <a:pt x="1562" y="2263"/>
                      <a:pt x="1640" y="2439"/>
                      <a:pt x="1718" y="2595"/>
                    </a:cubicBezTo>
                    <a:cubicBezTo>
                      <a:pt x="1796" y="2595"/>
                      <a:pt x="1874" y="2673"/>
                      <a:pt x="1952" y="2673"/>
                    </a:cubicBezTo>
                    <a:cubicBezTo>
                      <a:pt x="2050" y="2673"/>
                      <a:pt x="2128" y="2595"/>
                      <a:pt x="2128" y="2517"/>
                    </a:cubicBezTo>
                    <a:cubicBezTo>
                      <a:pt x="2362" y="2029"/>
                      <a:pt x="1952" y="1385"/>
                      <a:pt x="1640" y="976"/>
                    </a:cubicBezTo>
                    <a:cubicBezTo>
                      <a:pt x="1386" y="566"/>
                      <a:pt x="1074" y="156"/>
                      <a:pt x="489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56"/>
              <p:cNvSpPr/>
              <p:nvPr/>
            </p:nvSpPr>
            <p:spPr>
              <a:xfrm>
                <a:off x="8792046" y="7453"/>
                <a:ext cx="3758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08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332" y="410"/>
                      <a:pt x="488" y="722"/>
                      <a:pt x="723" y="1054"/>
                    </a:cubicBezTo>
                    <a:cubicBezTo>
                      <a:pt x="820" y="1210"/>
                      <a:pt x="898" y="1385"/>
                      <a:pt x="1054" y="1620"/>
                    </a:cubicBezTo>
                    <a:cubicBezTo>
                      <a:pt x="1054" y="1698"/>
                      <a:pt x="1132" y="1873"/>
                      <a:pt x="1132" y="1951"/>
                    </a:cubicBezTo>
                    <a:cubicBezTo>
                      <a:pt x="1132" y="2029"/>
                      <a:pt x="1132" y="2107"/>
                      <a:pt x="1210" y="2107"/>
                    </a:cubicBezTo>
                    <a:lnTo>
                      <a:pt x="1210" y="1951"/>
                    </a:lnTo>
                    <a:cubicBezTo>
                      <a:pt x="1210" y="1776"/>
                      <a:pt x="1210" y="1698"/>
                      <a:pt x="1132" y="1542"/>
                    </a:cubicBezTo>
                    <a:cubicBezTo>
                      <a:pt x="1054" y="1385"/>
                      <a:pt x="976" y="1132"/>
                      <a:pt x="820" y="976"/>
                    </a:cubicBezTo>
                    <a:cubicBezTo>
                      <a:pt x="644" y="644"/>
                      <a:pt x="410" y="312"/>
                      <a:pt x="235" y="156"/>
                    </a:cubicBezTo>
                    <a:cubicBezTo>
                      <a:pt x="235" y="78"/>
                      <a:pt x="157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56"/>
              <p:cNvSpPr/>
              <p:nvPr/>
            </p:nvSpPr>
            <p:spPr>
              <a:xfrm>
                <a:off x="7457417" y="95840"/>
                <a:ext cx="27900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79" extrusionOk="0">
                    <a:moveTo>
                      <a:pt x="410" y="1"/>
                    </a:moveTo>
                    <a:cubicBezTo>
                      <a:pt x="157" y="1"/>
                      <a:pt x="1" y="157"/>
                      <a:pt x="1" y="391"/>
                    </a:cubicBezTo>
                    <a:cubicBezTo>
                      <a:pt x="1" y="723"/>
                      <a:pt x="157" y="879"/>
                      <a:pt x="410" y="879"/>
                    </a:cubicBezTo>
                    <a:cubicBezTo>
                      <a:pt x="645" y="879"/>
                      <a:pt x="898" y="723"/>
                      <a:pt x="898" y="391"/>
                    </a:cubicBezTo>
                    <a:cubicBezTo>
                      <a:pt x="898" y="157"/>
                      <a:pt x="645" y="1"/>
                      <a:pt x="410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56"/>
              <p:cNvSpPr/>
              <p:nvPr/>
            </p:nvSpPr>
            <p:spPr>
              <a:xfrm>
                <a:off x="7517966" y="93575"/>
                <a:ext cx="45466" cy="37894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21" extrusionOk="0">
                    <a:moveTo>
                      <a:pt x="635" y="1"/>
                    </a:moveTo>
                    <a:cubicBezTo>
                      <a:pt x="567" y="1"/>
                      <a:pt x="489" y="25"/>
                      <a:pt x="411" y="74"/>
                    </a:cubicBezTo>
                    <a:cubicBezTo>
                      <a:pt x="157" y="152"/>
                      <a:pt x="1" y="386"/>
                      <a:pt x="1" y="640"/>
                    </a:cubicBezTo>
                    <a:cubicBezTo>
                      <a:pt x="1" y="997"/>
                      <a:pt x="371" y="1220"/>
                      <a:pt x="673" y="1220"/>
                    </a:cubicBezTo>
                    <a:cubicBezTo>
                      <a:pt x="718" y="1220"/>
                      <a:pt x="761" y="1216"/>
                      <a:pt x="801" y="1205"/>
                    </a:cubicBezTo>
                    <a:lnTo>
                      <a:pt x="898" y="1205"/>
                    </a:lnTo>
                    <a:cubicBezTo>
                      <a:pt x="1464" y="1049"/>
                      <a:pt x="1464" y="152"/>
                      <a:pt x="898" y="74"/>
                    </a:cubicBezTo>
                    <a:lnTo>
                      <a:pt x="801" y="74"/>
                    </a:lnTo>
                    <a:cubicBezTo>
                      <a:pt x="762" y="25"/>
                      <a:pt x="703" y="1"/>
                      <a:pt x="635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56"/>
              <p:cNvSpPr/>
              <p:nvPr/>
            </p:nvSpPr>
            <p:spPr>
              <a:xfrm>
                <a:off x="7762615" y="232084"/>
                <a:ext cx="30321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977" h="723" extrusionOk="0">
                    <a:moveTo>
                      <a:pt x="488" y="1"/>
                    </a:moveTo>
                    <a:cubicBezTo>
                      <a:pt x="1" y="1"/>
                      <a:pt x="1" y="723"/>
                      <a:pt x="488" y="723"/>
                    </a:cubicBezTo>
                    <a:cubicBezTo>
                      <a:pt x="976" y="723"/>
                      <a:pt x="976" y="1"/>
                      <a:pt x="48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56"/>
              <p:cNvSpPr/>
              <p:nvPr/>
            </p:nvSpPr>
            <p:spPr>
              <a:xfrm>
                <a:off x="7835889" y="201825"/>
                <a:ext cx="32742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01" extrusionOk="0">
                    <a:moveTo>
                      <a:pt x="488" y="0"/>
                    </a:moveTo>
                    <a:cubicBezTo>
                      <a:pt x="1" y="0"/>
                      <a:pt x="1" y="800"/>
                      <a:pt x="488" y="800"/>
                    </a:cubicBezTo>
                    <a:cubicBezTo>
                      <a:pt x="1054" y="800"/>
                      <a:pt x="1054" y="0"/>
                      <a:pt x="488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56"/>
              <p:cNvSpPr/>
              <p:nvPr/>
            </p:nvSpPr>
            <p:spPr>
              <a:xfrm>
                <a:off x="8259765" y="216970"/>
                <a:ext cx="45466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556" extrusionOk="0">
                    <a:moveTo>
                      <a:pt x="567" y="0"/>
                    </a:moveTo>
                    <a:cubicBezTo>
                      <a:pt x="235" y="78"/>
                      <a:pt x="79" y="312"/>
                      <a:pt x="79" y="644"/>
                    </a:cubicBezTo>
                    <a:cubicBezTo>
                      <a:pt x="1" y="800"/>
                      <a:pt x="79" y="976"/>
                      <a:pt x="79" y="1054"/>
                    </a:cubicBezTo>
                    <a:cubicBezTo>
                      <a:pt x="216" y="1327"/>
                      <a:pt x="487" y="1556"/>
                      <a:pt x="775" y="1556"/>
                    </a:cubicBezTo>
                    <a:cubicBezTo>
                      <a:pt x="816" y="1556"/>
                      <a:pt x="857" y="1551"/>
                      <a:pt x="898" y="1542"/>
                    </a:cubicBezTo>
                    <a:cubicBezTo>
                      <a:pt x="1210" y="1464"/>
                      <a:pt x="1464" y="1054"/>
                      <a:pt x="1289" y="722"/>
                    </a:cubicBezTo>
                    <a:cubicBezTo>
                      <a:pt x="1289" y="644"/>
                      <a:pt x="1210" y="566"/>
                      <a:pt x="1210" y="488"/>
                    </a:cubicBezTo>
                    <a:cubicBezTo>
                      <a:pt x="1132" y="156"/>
                      <a:pt x="898" y="0"/>
                      <a:pt x="567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56"/>
              <p:cNvSpPr/>
              <p:nvPr/>
            </p:nvSpPr>
            <p:spPr>
              <a:xfrm>
                <a:off x="8322735" y="196363"/>
                <a:ext cx="35163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99" extrusionOk="0">
                    <a:moveTo>
                      <a:pt x="567" y="1"/>
                    </a:moveTo>
                    <a:cubicBezTo>
                      <a:pt x="1" y="1"/>
                      <a:pt x="1" y="898"/>
                      <a:pt x="567" y="898"/>
                    </a:cubicBezTo>
                    <a:cubicBezTo>
                      <a:pt x="1133" y="898"/>
                      <a:pt x="1133" y="1"/>
                      <a:pt x="567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56"/>
              <p:cNvSpPr/>
              <p:nvPr/>
            </p:nvSpPr>
            <p:spPr>
              <a:xfrm>
                <a:off x="8408733" y="198784"/>
                <a:ext cx="22438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38" extrusionOk="0">
                    <a:moveTo>
                      <a:pt x="391" y="1"/>
                    </a:moveTo>
                    <a:cubicBezTo>
                      <a:pt x="157" y="1"/>
                      <a:pt x="1" y="254"/>
                      <a:pt x="79" y="411"/>
                    </a:cubicBezTo>
                    <a:lnTo>
                      <a:pt x="79" y="489"/>
                    </a:lnTo>
                    <a:cubicBezTo>
                      <a:pt x="118" y="654"/>
                      <a:pt x="259" y="737"/>
                      <a:pt x="391" y="737"/>
                    </a:cubicBezTo>
                    <a:cubicBezTo>
                      <a:pt x="523" y="737"/>
                      <a:pt x="645" y="654"/>
                      <a:pt x="645" y="489"/>
                    </a:cubicBezTo>
                    <a:lnTo>
                      <a:pt x="723" y="411"/>
                    </a:lnTo>
                    <a:cubicBezTo>
                      <a:pt x="723" y="254"/>
                      <a:pt x="566" y="1"/>
                      <a:pt x="391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45" name="Google Shape;8145;p56"/>
            <p:cNvGrpSpPr/>
            <p:nvPr/>
          </p:nvGrpSpPr>
          <p:grpSpPr>
            <a:xfrm>
              <a:off x="-96817" y="271002"/>
              <a:ext cx="9304735" cy="2949349"/>
              <a:chOff x="-96817" y="271002"/>
              <a:chExt cx="9304735" cy="2949349"/>
            </a:xfrm>
          </p:grpSpPr>
          <p:sp>
            <p:nvSpPr>
              <p:cNvPr id="8146" name="Google Shape;8146;p56"/>
              <p:cNvSpPr/>
              <p:nvPr/>
            </p:nvSpPr>
            <p:spPr>
              <a:xfrm>
                <a:off x="3480778" y="1158572"/>
                <a:ext cx="25480" cy="173237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582" extrusionOk="0">
                    <a:moveTo>
                      <a:pt x="206" y="1"/>
                    </a:moveTo>
                    <a:cubicBezTo>
                      <a:pt x="181" y="1"/>
                      <a:pt x="157" y="20"/>
                      <a:pt x="157" y="59"/>
                    </a:cubicBezTo>
                    <a:cubicBezTo>
                      <a:pt x="1" y="1035"/>
                      <a:pt x="254" y="2010"/>
                      <a:pt x="254" y="2986"/>
                    </a:cubicBezTo>
                    <a:cubicBezTo>
                      <a:pt x="332" y="3552"/>
                      <a:pt x="332" y="4118"/>
                      <a:pt x="411" y="4606"/>
                    </a:cubicBezTo>
                    <a:cubicBezTo>
                      <a:pt x="411" y="4937"/>
                      <a:pt x="411" y="5269"/>
                      <a:pt x="489" y="5581"/>
                    </a:cubicBezTo>
                    <a:lnTo>
                      <a:pt x="645" y="5581"/>
                    </a:lnTo>
                    <a:cubicBezTo>
                      <a:pt x="820" y="5503"/>
                      <a:pt x="820" y="5347"/>
                      <a:pt x="742" y="5093"/>
                    </a:cubicBezTo>
                    <a:cubicBezTo>
                      <a:pt x="742" y="4606"/>
                      <a:pt x="645" y="4118"/>
                      <a:pt x="645" y="3552"/>
                    </a:cubicBezTo>
                    <a:cubicBezTo>
                      <a:pt x="567" y="2420"/>
                      <a:pt x="411" y="1191"/>
                      <a:pt x="254" y="59"/>
                    </a:cubicBezTo>
                    <a:cubicBezTo>
                      <a:pt x="254" y="20"/>
                      <a:pt x="230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56"/>
              <p:cNvSpPr/>
              <p:nvPr/>
            </p:nvSpPr>
            <p:spPr>
              <a:xfrm>
                <a:off x="3441023" y="1190662"/>
                <a:ext cx="115481" cy="96674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3115" extrusionOk="0">
                    <a:moveTo>
                      <a:pt x="3721" y="1"/>
                    </a:moveTo>
                    <a:lnTo>
                      <a:pt x="3721" y="1"/>
                    </a:lnTo>
                    <a:cubicBezTo>
                      <a:pt x="2823" y="411"/>
                      <a:pt x="2257" y="1211"/>
                      <a:pt x="1438" y="1698"/>
                    </a:cubicBezTo>
                    <a:cubicBezTo>
                      <a:pt x="950" y="1952"/>
                      <a:pt x="306" y="2362"/>
                      <a:pt x="72" y="2928"/>
                    </a:cubicBezTo>
                    <a:cubicBezTo>
                      <a:pt x="1" y="3042"/>
                      <a:pt x="117" y="3114"/>
                      <a:pt x="216" y="3114"/>
                    </a:cubicBezTo>
                    <a:cubicBezTo>
                      <a:pt x="252" y="3114"/>
                      <a:pt x="285" y="3105"/>
                      <a:pt x="306" y="3084"/>
                    </a:cubicBezTo>
                    <a:cubicBezTo>
                      <a:pt x="872" y="2440"/>
                      <a:pt x="1438" y="2108"/>
                      <a:pt x="2101" y="1698"/>
                    </a:cubicBezTo>
                    <a:cubicBezTo>
                      <a:pt x="2745" y="1211"/>
                      <a:pt x="3311" y="645"/>
                      <a:pt x="37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56"/>
              <p:cNvSpPr/>
              <p:nvPr/>
            </p:nvSpPr>
            <p:spPr>
              <a:xfrm>
                <a:off x="3428112" y="1216111"/>
                <a:ext cx="141116" cy="63001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2030" extrusionOk="0">
                    <a:moveTo>
                      <a:pt x="78" y="0"/>
                    </a:moveTo>
                    <a:cubicBezTo>
                      <a:pt x="78" y="0"/>
                      <a:pt x="0" y="78"/>
                      <a:pt x="78" y="78"/>
                    </a:cubicBezTo>
                    <a:cubicBezTo>
                      <a:pt x="644" y="644"/>
                      <a:pt x="1464" y="976"/>
                      <a:pt x="2186" y="1210"/>
                    </a:cubicBezTo>
                    <a:cubicBezTo>
                      <a:pt x="2927" y="1542"/>
                      <a:pt x="3649" y="1952"/>
                      <a:pt x="4468" y="2030"/>
                    </a:cubicBezTo>
                    <a:cubicBezTo>
                      <a:pt x="4547" y="2030"/>
                      <a:pt x="4547" y="1854"/>
                      <a:pt x="4468" y="1854"/>
                    </a:cubicBezTo>
                    <a:cubicBezTo>
                      <a:pt x="3903" y="1542"/>
                      <a:pt x="3161" y="1210"/>
                      <a:pt x="2517" y="976"/>
                    </a:cubicBezTo>
                    <a:cubicBezTo>
                      <a:pt x="1776" y="644"/>
                      <a:pt x="976" y="156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56"/>
              <p:cNvSpPr/>
              <p:nvPr/>
            </p:nvSpPr>
            <p:spPr>
              <a:xfrm>
                <a:off x="3460792" y="1174462"/>
                <a:ext cx="49501" cy="31376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1011" extrusionOk="0">
                    <a:moveTo>
                      <a:pt x="1537" y="0"/>
                    </a:moveTo>
                    <a:cubicBezTo>
                      <a:pt x="1516" y="0"/>
                      <a:pt x="1490" y="9"/>
                      <a:pt x="1464" y="35"/>
                    </a:cubicBezTo>
                    <a:cubicBezTo>
                      <a:pt x="1211" y="113"/>
                      <a:pt x="1055" y="367"/>
                      <a:pt x="898" y="601"/>
                    </a:cubicBezTo>
                    <a:cubicBezTo>
                      <a:pt x="691" y="473"/>
                      <a:pt x="432" y="228"/>
                      <a:pt x="216" y="228"/>
                    </a:cubicBezTo>
                    <a:cubicBezTo>
                      <a:pt x="168" y="228"/>
                      <a:pt x="122" y="241"/>
                      <a:pt x="79" y="269"/>
                    </a:cubicBezTo>
                    <a:cubicBezTo>
                      <a:pt x="1" y="269"/>
                      <a:pt x="1" y="367"/>
                      <a:pt x="1" y="367"/>
                    </a:cubicBezTo>
                    <a:cubicBezTo>
                      <a:pt x="157" y="523"/>
                      <a:pt x="313" y="601"/>
                      <a:pt x="411" y="679"/>
                    </a:cubicBezTo>
                    <a:cubicBezTo>
                      <a:pt x="567" y="757"/>
                      <a:pt x="723" y="933"/>
                      <a:pt x="801" y="1011"/>
                    </a:cubicBezTo>
                    <a:lnTo>
                      <a:pt x="1055" y="1011"/>
                    </a:lnTo>
                    <a:cubicBezTo>
                      <a:pt x="1211" y="679"/>
                      <a:pt x="1464" y="367"/>
                      <a:pt x="1542" y="35"/>
                    </a:cubicBezTo>
                    <a:cubicBezTo>
                      <a:pt x="1594" y="35"/>
                      <a:pt x="1577" y="0"/>
                      <a:pt x="15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56"/>
              <p:cNvSpPr/>
              <p:nvPr/>
            </p:nvSpPr>
            <p:spPr>
              <a:xfrm>
                <a:off x="3518951" y="1185821"/>
                <a:ext cx="42394" cy="41773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346" extrusionOk="0">
                    <a:moveTo>
                      <a:pt x="312" y="1"/>
                    </a:moveTo>
                    <a:cubicBezTo>
                      <a:pt x="234" y="391"/>
                      <a:pt x="0" y="723"/>
                      <a:pt x="0" y="1054"/>
                    </a:cubicBezTo>
                    <a:cubicBezTo>
                      <a:pt x="0" y="1132"/>
                      <a:pt x="78" y="1211"/>
                      <a:pt x="156" y="1211"/>
                    </a:cubicBezTo>
                    <a:cubicBezTo>
                      <a:pt x="313" y="1284"/>
                      <a:pt x="558" y="1345"/>
                      <a:pt x="780" y="1345"/>
                    </a:cubicBezTo>
                    <a:cubicBezTo>
                      <a:pt x="1027" y="1345"/>
                      <a:pt x="1247" y="1270"/>
                      <a:pt x="1288" y="1054"/>
                    </a:cubicBezTo>
                    <a:cubicBezTo>
                      <a:pt x="1366" y="1054"/>
                      <a:pt x="1288" y="976"/>
                      <a:pt x="1288" y="976"/>
                    </a:cubicBezTo>
                    <a:cubicBezTo>
                      <a:pt x="1210" y="928"/>
                      <a:pt x="1132" y="903"/>
                      <a:pt x="1051" y="903"/>
                    </a:cubicBezTo>
                    <a:cubicBezTo>
                      <a:pt x="971" y="903"/>
                      <a:pt x="888" y="928"/>
                      <a:pt x="800" y="976"/>
                    </a:cubicBezTo>
                    <a:cubicBezTo>
                      <a:pt x="644" y="976"/>
                      <a:pt x="566" y="976"/>
                      <a:pt x="390" y="879"/>
                    </a:cubicBezTo>
                    <a:cubicBezTo>
                      <a:pt x="390" y="645"/>
                      <a:pt x="488" y="313"/>
                      <a:pt x="3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56"/>
              <p:cNvSpPr/>
              <p:nvPr/>
            </p:nvSpPr>
            <p:spPr>
              <a:xfrm>
                <a:off x="3425071" y="1200966"/>
                <a:ext cx="40594" cy="46428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496" extrusionOk="0">
                    <a:moveTo>
                      <a:pt x="664" y="1"/>
                    </a:moveTo>
                    <a:cubicBezTo>
                      <a:pt x="586" y="313"/>
                      <a:pt x="742" y="644"/>
                      <a:pt x="898" y="879"/>
                    </a:cubicBezTo>
                    <a:cubicBezTo>
                      <a:pt x="742" y="879"/>
                      <a:pt x="586" y="976"/>
                      <a:pt x="410" y="1054"/>
                    </a:cubicBezTo>
                    <a:cubicBezTo>
                      <a:pt x="254" y="1132"/>
                      <a:pt x="98" y="1132"/>
                      <a:pt x="1" y="1288"/>
                    </a:cubicBezTo>
                    <a:cubicBezTo>
                      <a:pt x="1" y="1366"/>
                      <a:pt x="1" y="1366"/>
                      <a:pt x="98" y="1464"/>
                    </a:cubicBezTo>
                    <a:cubicBezTo>
                      <a:pt x="143" y="1486"/>
                      <a:pt x="187" y="1496"/>
                      <a:pt x="233" y="1496"/>
                    </a:cubicBezTo>
                    <a:cubicBezTo>
                      <a:pt x="345" y="1496"/>
                      <a:pt x="461" y="1436"/>
                      <a:pt x="586" y="1366"/>
                    </a:cubicBezTo>
                    <a:cubicBezTo>
                      <a:pt x="742" y="1288"/>
                      <a:pt x="976" y="1210"/>
                      <a:pt x="1230" y="1054"/>
                    </a:cubicBezTo>
                    <a:cubicBezTo>
                      <a:pt x="1308" y="1054"/>
                      <a:pt x="1308" y="879"/>
                      <a:pt x="1308" y="879"/>
                    </a:cubicBezTo>
                    <a:cubicBezTo>
                      <a:pt x="1230" y="723"/>
                      <a:pt x="1074" y="566"/>
                      <a:pt x="976" y="391"/>
                    </a:cubicBezTo>
                    <a:cubicBezTo>
                      <a:pt x="898" y="313"/>
                      <a:pt x="898" y="157"/>
                      <a:pt x="8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56"/>
              <p:cNvSpPr/>
              <p:nvPr/>
            </p:nvSpPr>
            <p:spPr>
              <a:xfrm>
                <a:off x="3428112" y="1256084"/>
                <a:ext cx="45435" cy="41587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340" extrusionOk="0">
                    <a:moveTo>
                      <a:pt x="644" y="0"/>
                    </a:moveTo>
                    <a:cubicBezTo>
                      <a:pt x="488" y="0"/>
                      <a:pt x="234" y="0"/>
                      <a:pt x="78" y="78"/>
                    </a:cubicBezTo>
                    <a:cubicBezTo>
                      <a:pt x="0" y="78"/>
                      <a:pt x="0" y="176"/>
                      <a:pt x="78" y="254"/>
                    </a:cubicBezTo>
                    <a:cubicBezTo>
                      <a:pt x="156" y="293"/>
                      <a:pt x="215" y="293"/>
                      <a:pt x="276" y="293"/>
                    </a:cubicBezTo>
                    <a:cubicBezTo>
                      <a:pt x="337" y="293"/>
                      <a:pt x="400" y="293"/>
                      <a:pt x="488" y="332"/>
                    </a:cubicBezTo>
                    <a:cubicBezTo>
                      <a:pt x="540" y="332"/>
                      <a:pt x="661" y="297"/>
                      <a:pt x="760" y="297"/>
                    </a:cubicBezTo>
                    <a:cubicBezTo>
                      <a:pt x="809" y="297"/>
                      <a:pt x="852" y="306"/>
                      <a:pt x="878" y="332"/>
                    </a:cubicBezTo>
                    <a:cubicBezTo>
                      <a:pt x="1054" y="410"/>
                      <a:pt x="976" y="664"/>
                      <a:pt x="878" y="742"/>
                    </a:cubicBezTo>
                    <a:cubicBezTo>
                      <a:pt x="878" y="898"/>
                      <a:pt x="800" y="1054"/>
                      <a:pt x="878" y="1229"/>
                    </a:cubicBezTo>
                    <a:cubicBezTo>
                      <a:pt x="878" y="1285"/>
                      <a:pt x="927" y="1340"/>
                      <a:pt x="983" y="1340"/>
                    </a:cubicBezTo>
                    <a:cubicBezTo>
                      <a:pt x="1007" y="1340"/>
                      <a:pt x="1031" y="1330"/>
                      <a:pt x="1054" y="1307"/>
                    </a:cubicBezTo>
                    <a:cubicBezTo>
                      <a:pt x="1366" y="1054"/>
                      <a:pt x="1464" y="410"/>
                      <a:pt x="1210" y="78"/>
                    </a:cubicBezTo>
                    <a:cubicBezTo>
                      <a:pt x="1054" y="0"/>
                      <a:pt x="878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56"/>
              <p:cNvSpPr/>
              <p:nvPr/>
            </p:nvSpPr>
            <p:spPr>
              <a:xfrm>
                <a:off x="3473516" y="1293233"/>
                <a:ext cx="52728" cy="31283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008" extrusionOk="0">
                    <a:moveTo>
                      <a:pt x="1012" y="0"/>
                    </a:moveTo>
                    <a:cubicBezTo>
                      <a:pt x="973" y="0"/>
                      <a:pt x="930" y="10"/>
                      <a:pt x="879" y="32"/>
                    </a:cubicBezTo>
                    <a:cubicBezTo>
                      <a:pt x="645" y="32"/>
                      <a:pt x="488" y="110"/>
                      <a:pt x="391" y="267"/>
                    </a:cubicBezTo>
                    <a:cubicBezTo>
                      <a:pt x="313" y="345"/>
                      <a:pt x="235" y="442"/>
                      <a:pt x="157" y="598"/>
                    </a:cubicBezTo>
                    <a:cubicBezTo>
                      <a:pt x="157" y="598"/>
                      <a:pt x="79" y="676"/>
                      <a:pt x="79" y="754"/>
                    </a:cubicBezTo>
                    <a:cubicBezTo>
                      <a:pt x="1" y="754"/>
                      <a:pt x="1" y="754"/>
                      <a:pt x="1" y="832"/>
                    </a:cubicBezTo>
                    <a:lnTo>
                      <a:pt x="1" y="930"/>
                    </a:lnTo>
                    <a:cubicBezTo>
                      <a:pt x="1" y="1008"/>
                      <a:pt x="79" y="1008"/>
                      <a:pt x="79" y="1008"/>
                    </a:cubicBezTo>
                    <a:cubicBezTo>
                      <a:pt x="488" y="1008"/>
                      <a:pt x="488" y="345"/>
                      <a:pt x="879" y="267"/>
                    </a:cubicBezTo>
                    <a:cubicBezTo>
                      <a:pt x="1083" y="267"/>
                      <a:pt x="1224" y="584"/>
                      <a:pt x="1445" y="584"/>
                    </a:cubicBezTo>
                    <a:cubicBezTo>
                      <a:pt x="1498" y="584"/>
                      <a:pt x="1556" y="566"/>
                      <a:pt x="1620" y="520"/>
                    </a:cubicBezTo>
                    <a:cubicBezTo>
                      <a:pt x="1698" y="520"/>
                      <a:pt x="1698" y="442"/>
                      <a:pt x="1698" y="442"/>
                    </a:cubicBezTo>
                    <a:cubicBezTo>
                      <a:pt x="1620" y="267"/>
                      <a:pt x="1366" y="188"/>
                      <a:pt x="1288" y="110"/>
                    </a:cubicBezTo>
                    <a:cubicBezTo>
                      <a:pt x="1178" y="55"/>
                      <a:pt x="1107" y="0"/>
                      <a:pt x="1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56"/>
              <p:cNvSpPr/>
              <p:nvPr/>
            </p:nvSpPr>
            <p:spPr>
              <a:xfrm>
                <a:off x="3521372" y="1246370"/>
                <a:ext cx="43015" cy="48539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64" extrusionOk="0">
                    <a:moveTo>
                      <a:pt x="1210" y="1"/>
                    </a:moveTo>
                    <a:cubicBezTo>
                      <a:pt x="1132" y="1"/>
                      <a:pt x="1054" y="79"/>
                      <a:pt x="976" y="79"/>
                    </a:cubicBezTo>
                    <a:cubicBezTo>
                      <a:pt x="898" y="157"/>
                      <a:pt x="800" y="157"/>
                      <a:pt x="722" y="157"/>
                    </a:cubicBezTo>
                    <a:cubicBezTo>
                      <a:pt x="488" y="157"/>
                      <a:pt x="312" y="235"/>
                      <a:pt x="234" y="489"/>
                    </a:cubicBezTo>
                    <a:cubicBezTo>
                      <a:pt x="0" y="801"/>
                      <a:pt x="488" y="1289"/>
                      <a:pt x="800" y="1542"/>
                    </a:cubicBezTo>
                    <a:cubicBezTo>
                      <a:pt x="818" y="1557"/>
                      <a:pt x="837" y="1563"/>
                      <a:pt x="857" y="1563"/>
                    </a:cubicBezTo>
                    <a:cubicBezTo>
                      <a:pt x="947" y="1563"/>
                      <a:pt x="1040" y="1432"/>
                      <a:pt x="976" y="1289"/>
                    </a:cubicBezTo>
                    <a:cubicBezTo>
                      <a:pt x="898" y="1133"/>
                      <a:pt x="722" y="977"/>
                      <a:pt x="644" y="801"/>
                    </a:cubicBezTo>
                    <a:cubicBezTo>
                      <a:pt x="488" y="567"/>
                      <a:pt x="722" y="489"/>
                      <a:pt x="898" y="391"/>
                    </a:cubicBezTo>
                    <a:cubicBezTo>
                      <a:pt x="1054" y="391"/>
                      <a:pt x="1385" y="235"/>
                      <a:pt x="12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56"/>
              <p:cNvSpPr/>
              <p:nvPr/>
            </p:nvSpPr>
            <p:spPr>
              <a:xfrm>
                <a:off x="1672028" y="731686"/>
                <a:ext cx="27280" cy="17379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600" extrusionOk="0">
                    <a:moveTo>
                      <a:pt x="234" y="0"/>
                    </a:moveTo>
                    <a:cubicBezTo>
                      <a:pt x="0" y="1054"/>
                      <a:pt x="234" y="2029"/>
                      <a:pt x="312" y="3005"/>
                    </a:cubicBezTo>
                    <a:cubicBezTo>
                      <a:pt x="312" y="3571"/>
                      <a:pt x="312" y="4058"/>
                      <a:pt x="390" y="4624"/>
                    </a:cubicBezTo>
                    <a:cubicBezTo>
                      <a:pt x="390" y="4878"/>
                      <a:pt x="390" y="5268"/>
                      <a:pt x="566" y="5522"/>
                    </a:cubicBezTo>
                    <a:cubicBezTo>
                      <a:pt x="566" y="5600"/>
                      <a:pt x="566" y="5600"/>
                      <a:pt x="644" y="5600"/>
                    </a:cubicBezTo>
                    <a:cubicBezTo>
                      <a:pt x="878" y="5522"/>
                      <a:pt x="800" y="5268"/>
                      <a:pt x="800" y="5112"/>
                    </a:cubicBezTo>
                    <a:cubicBezTo>
                      <a:pt x="722" y="4624"/>
                      <a:pt x="722" y="4058"/>
                      <a:pt x="644" y="3571"/>
                    </a:cubicBezTo>
                    <a:cubicBezTo>
                      <a:pt x="566" y="2341"/>
                      <a:pt x="390" y="1210"/>
                      <a:pt x="312" y="78"/>
                    </a:cubicBezTo>
                    <a:cubicBezTo>
                      <a:pt x="312" y="0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56"/>
              <p:cNvSpPr/>
              <p:nvPr/>
            </p:nvSpPr>
            <p:spPr>
              <a:xfrm>
                <a:off x="1633854" y="761945"/>
                <a:ext cx="113898" cy="97729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49" extrusionOk="0">
                    <a:moveTo>
                      <a:pt x="3669" y="1"/>
                    </a:moveTo>
                    <a:lnTo>
                      <a:pt x="3669" y="1"/>
                    </a:lnTo>
                    <a:cubicBezTo>
                      <a:pt x="2850" y="391"/>
                      <a:pt x="2206" y="1210"/>
                      <a:pt x="1464" y="1698"/>
                    </a:cubicBezTo>
                    <a:cubicBezTo>
                      <a:pt x="898" y="2030"/>
                      <a:pt x="255" y="2342"/>
                      <a:pt x="1" y="2927"/>
                    </a:cubicBezTo>
                    <a:cubicBezTo>
                      <a:pt x="1" y="3038"/>
                      <a:pt x="128" y="3148"/>
                      <a:pt x="230" y="3148"/>
                    </a:cubicBezTo>
                    <a:cubicBezTo>
                      <a:pt x="272" y="3148"/>
                      <a:pt x="310" y="3129"/>
                      <a:pt x="333" y="3083"/>
                    </a:cubicBezTo>
                    <a:cubicBezTo>
                      <a:pt x="820" y="2518"/>
                      <a:pt x="1464" y="2186"/>
                      <a:pt x="2108" y="1698"/>
                    </a:cubicBezTo>
                    <a:cubicBezTo>
                      <a:pt x="2693" y="1288"/>
                      <a:pt x="3337" y="645"/>
                      <a:pt x="36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56"/>
              <p:cNvSpPr/>
              <p:nvPr/>
            </p:nvSpPr>
            <p:spPr>
              <a:xfrm>
                <a:off x="1621161" y="788200"/>
                <a:ext cx="141706" cy="64615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2082" extrusionOk="0">
                    <a:moveTo>
                      <a:pt x="29" y="1"/>
                    </a:moveTo>
                    <a:cubicBezTo>
                      <a:pt x="0" y="1"/>
                      <a:pt x="0" y="61"/>
                      <a:pt x="0" y="130"/>
                    </a:cubicBezTo>
                    <a:cubicBezTo>
                      <a:pt x="566" y="696"/>
                      <a:pt x="1385" y="1008"/>
                      <a:pt x="2127" y="1262"/>
                    </a:cubicBezTo>
                    <a:cubicBezTo>
                      <a:pt x="2849" y="1496"/>
                      <a:pt x="3668" y="1984"/>
                      <a:pt x="4390" y="2081"/>
                    </a:cubicBezTo>
                    <a:cubicBezTo>
                      <a:pt x="4468" y="2081"/>
                      <a:pt x="4566" y="1906"/>
                      <a:pt x="4468" y="1906"/>
                    </a:cubicBezTo>
                    <a:cubicBezTo>
                      <a:pt x="3824" y="1594"/>
                      <a:pt x="3181" y="1262"/>
                      <a:pt x="2517" y="1008"/>
                    </a:cubicBezTo>
                    <a:cubicBezTo>
                      <a:pt x="1717" y="696"/>
                      <a:pt x="898" y="208"/>
                      <a:pt x="78" y="33"/>
                    </a:cubicBezTo>
                    <a:cubicBezTo>
                      <a:pt x="56" y="10"/>
                      <a:pt x="40" y="1"/>
                      <a:pt x="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56"/>
              <p:cNvSpPr/>
              <p:nvPr/>
            </p:nvSpPr>
            <p:spPr>
              <a:xfrm>
                <a:off x="1653841" y="746800"/>
                <a:ext cx="48477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035" extrusionOk="0">
                    <a:moveTo>
                      <a:pt x="1464" y="1"/>
                    </a:moveTo>
                    <a:cubicBezTo>
                      <a:pt x="1230" y="157"/>
                      <a:pt x="976" y="391"/>
                      <a:pt x="820" y="645"/>
                    </a:cubicBezTo>
                    <a:cubicBezTo>
                      <a:pt x="629" y="517"/>
                      <a:pt x="424" y="272"/>
                      <a:pt x="175" y="272"/>
                    </a:cubicBezTo>
                    <a:cubicBezTo>
                      <a:pt x="119" y="272"/>
                      <a:pt x="61" y="285"/>
                      <a:pt x="1" y="313"/>
                    </a:cubicBezTo>
                    <a:lnTo>
                      <a:pt x="1" y="391"/>
                    </a:lnTo>
                    <a:cubicBezTo>
                      <a:pt x="98" y="489"/>
                      <a:pt x="254" y="567"/>
                      <a:pt x="410" y="723"/>
                    </a:cubicBezTo>
                    <a:cubicBezTo>
                      <a:pt x="586" y="801"/>
                      <a:pt x="664" y="879"/>
                      <a:pt x="820" y="976"/>
                    </a:cubicBezTo>
                    <a:cubicBezTo>
                      <a:pt x="859" y="1015"/>
                      <a:pt x="898" y="1035"/>
                      <a:pt x="928" y="1035"/>
                    </a:cubicBezTo>
                    <a:cubicBezTo>
                      <a:pt x="957" y="1035"/>
                      <a:pt x="976" y="1015"/>
                      <a:pt x="976" y="976"/>
                    </a:cubicBezTo>
                    <a:cubicBezTo>
                      <a:pt x="1230" y="723"/>
                      <a:pt x="1464" y="391"/>
                      <a:pt x="1562" y="79"/>
                    </a:cubicBezTo>
                    <a:cubicBezTo>
                      <a:pt x="1562" y="1"/>
                      <a:pt x="1464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56"/>
              <p:cNvSpPr/>
              <p:nvPr/>
            </p:nvSpPr>
            <p:spPr>
              <a:xfrm>
                <a:off x="1711970" y="757103"/>
                <a:ext cx="40625" cy="430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86" extrusionOk="0">
                    <a:moveTo>
                      <a:pt x="294" y="1"/>
                    </a:moveTo>
                    <a:cubicBezTo>
                      <a:pt x="274" y="1"/>
                      <a:pt x="255" y="20"/>
                      <a:pt x="255" y="59"/>
                    </a:cubicBezTo>
                    <a:cubicBezTo>
                      <a:pt x="176" y="391"/>
                      <a:pt x="1" y="722"/>
                      <a:pt x="1" y="1132"/>
                    </a:cubicBezTo>
                    <a:cubicBezTo>
                      <a:pt x="1" y="1210"/>
                      <a:pt x="1" y="1288"/>
                      <a:pt x="79" y="1288"/>
                    </a:cubicBezTo>
                    <a:cubicBezTo>
                      <a:pt x="245" y="1327"/>
                      <a:pt x="513" y="1386"/>
                      <a:pt x="759" y="1386"/>
                    </a:cubicBezTo>
                    <a:cubicBezTo>
                      <a:pt x="1006" y="1386"/>
                      <a:pt x="1230" y="1327"/>
                      <a:pt x="1308" y="1132"/>
                    </a:cubicBezTo>
                    <a:cubicBezTo>
                      <a:pt x="1308" y="1035"/>
                      <a:pt x="1308" y="957"/>
                      <a:pt x="1230" y="957"/>
                    </a:cubicBezTo>
                    <a:cubicBezTo>
                      <a:pt x="1204" y="931"/>
                      <a:pt x="1167" y="922"/>
                      <a:pt x="1124" y="922"/>
                    </a:cubicBezTo>
                    <a:cubicBezTo>
                      <a:pt x="1037" y="922"/>
                      <a:pt x="924" y="957"/>
                      <a:pt x="820" y="957"/>
                    </a:cubicBezTo>
                    <a:lnTo>
                      <a:pt x="333" y="957"/>
                    </a:lnTo>
                    <a:cubicBezTo>
                      <a:pt x="333" y="644"/>
                      <a:pt x="489" y="391"/>
                      <a:pt x="333" y="59"/>
                    </a:cubicBezTo>
                    <a:cubicBezTo>
                      <a:pt x="333" y="20"/>
                      <a:pt x="313" y="1"/>
                      <a:pt x="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56"/>
              <p:cNvSpPr/>
              <p:nvPr/>
            </p:nvSpPr>
            <p:spPr>
              <a:xfrm>
                <a:off x="1616320" y="772248"/>
                <a:ext cx="43015" cy="4788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43" extrusionOk="0">
                    <a:moveTo>
                      <a:pt x="771" y="0"/>
                    </a:moveTo>
                    <a:cubicBezTo>
                      <a:pt x="746" y="0"/>
                      <a:pt x="722" y="20"/>
                      <a:pt x="722" y="59"/>
                    </a:cubicBezTo>
                    <a:cubicBezTo>
                      <a:pt x="566" y="313"/>
                      <a:pt x="722" y="644"/>
                      <a:pt x="898" y="878"/>
                    </a:cubicBezTo>
                    <a:cubicBezTo>
                      <a:pt x="722" y="956"/>
                      <a:pt x="566" y="1034"/>
                      <a:pt x="410" y="1132"/>
                    </a:cubicBezTo>
                    <a:cubicBezTo>
                      <a:pt x="332" y="1132"/>
                      <a:pt x="156" y="1132"/>
                      <a:pt x="78" y="1288"/>
                    </a:cubicBezTo>
                    <a:cubicBezTo>
                      <a:pt x="0" y="1366"/>
                      <a:pt x="78" y="1444"/>
                      <a:pt x="78" y="1444"/>
                    </a:cubicBezTo>
                    <a:cubicBezTo>
                      <a:pt x="142" y="1517"/>
                      <a:pt x="210" y="1543"/>
                      <a:pt x="279" y="1543"/>
                    </a:cubicBezTo>
                    <a:cubicBezTo>
                      <a:pt x="376" y="1543"/>
                      <a:pt x="474" y="1490"/>
                      <a:pt x="566" y="1444"/>
                    </a:cubicBezTo>
                    <a:cubicBezTo>
                      <a:pt x="820" y="1366"/>
                      <a:pt x="1054" y="1210"/>
                      <a:pt x="1210" y="1132"/>
                    </a:cubicBezTo>
                    <a:cubicBezTo>
                      <a:pt x="1307" y="1132"/>
                      <a:pt x="1385" y="956"/>
                      <a:pt x="1307" y="878"/>
                    </a:cubicBezTo>
                    <a:cubicBezTo>
                      <a:pt x="1210" y="722"/>
                      <a:pt x="1132" y="644"/>
                      <a:pt x="1054" y="469"/>
                    </a:cubicBezTo>
                    <a:cubicBezTo>
                      <a:pt x="976" y="313"/>
                      <a:pt x="898" y="156"/>
                      <a:pt x="820" y="59"/>
                    </a:cubicBezTo>
                    <a:cubicBezTo>
                      <a:pt x="820" y="20"/>
                      <a:pt x="795" y="0"/>
                      <a:pt x="7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56"/>
              <p:cNvSpPr/>
              <p:nvPr/>
            </p:nvSpPr>
            <p:spPr>
              <a:xfrm>
                <a:off x="1621161" y="827335"/>
                <a:ext cx="43015" cy="43046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387" extrusionOk="0">
                    <a:moveTo>
                      <a:pt x="664" y="1"/>
                    </a:moveTo>
                    <a:cubicBezTo>
                      <a:pt x="488" y="1"/>
                      <a:pt x="254" y="1"/>
                      <a:pt x="78" y="79"/>
                    </a:cubicBezTo>
                    <a:cubicBezTo>
                      <a:pt x="0" y="157"/>
                      <a:pt x="0" y="235"/>
                      <a:pt x="78" y="235"/>
                    </a:cubicBezTo>
                    <a:cubicBezTo>
                      <a:pt x="176" y="333"/>
                      <a:pt x="332" y="333"/>
                      <a:pt x="410" y="333"/>
                    </a:cubicBezTo>
                    <a:cubicBezTo>
                      <a:pt x="566" y="333"/>
                      <a:pt x="742" y="333"/>
                      <a:pt x="898" y="411"/>
                    </a:cubicBezTo>
                    <a:cubicBezTo>
                      <a:pt x="976" y="489"/>
                      <a:pt x="898" y="723"/>
                      <a:pt x="898" y="820"/>
                    </a:cubicBezTo>
                    <a:cubicBezTo>
                      <a:pt x="820" y="976"/>
                      <a:pt x="820" y="1133"/>
                      <a:pt x="820" y="1308"/>
                    </a:cubicBezTo>
                    <a:cubicBezTo>
                      <a:pt x="820" y="1386"/>
                      <a:pt x="976" y="1386"/>
                      <a:pt x="976" y="1386"/>
                    </a:cubicBezTo>
                    <a:cubicBezTo>
                      <a:pt x="1307" y="1133"/>
                      <a:pt x="1385" y="411"/>
                      <a:pt x="1151" y="157"/>
                    </a:cubicBezTo>
                    <a:cubicBezTo>
                      <a:pt x="976" y="1"/>
                      <a:pt x="820" y="1"/>
                      <a:pt x="6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56"/>
              <p:cNvSpPr/>
              <p:nvPr/>
            </p:nvSpPr>
            <p:spPr>
              <a:xfrm>
                <a:off x="1664145" y="864888"/>
                <a:ext cx="55739" cy="33332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74" extrusionOk="0">
                    <a:moveTo>
                      <a:pt x="898" y="1"/>
                    </a:moveTo>
                    <a:cubicBezTo>
                      <a:pt x="742" y="1"/>
                      <a:pt x="566" y="176"/>
                      <a:pt x="410" y="332"/>
                    </a:cubicBezTo>
                    <a:cubicBezTo>
                      <a:pt x="332" y="410"/>
                      <a:pt x="254" y="488"/>
                      <a:pt x="157" y="586"/>
                    </a:cubicBezTo>
                    <a:cubicBezTo>
                      <a:pt x="157" y="664"/>
                      <a:pt x="157" y="742"/>
                      <a:pt x="78" y="742"/>
                    </a:cubicBezTo>
                    <a:lnTo>
                      <a:pt x="0" y="820"/>
                    </a:lnTo>
                    <a:lnTo>
                      <a:pt x="0" y="976"/>
                    </a:lnTo>
                    <a:cubicBezTo>
                      <a:pt x="78" y="976"/>
                      <a:pt x="78" y="1074"/>
                      <a:pt x="157" y="1074"/>
                    </a:cubicBezTo>
                    <a:cubicBezTo>
                      <a:pt x="488" y="976"/>
                      <a:pt x="566" y="410"/>
                      <a:pt x="898" y="332"/>
                    </a:cubicBezTo>
                    <a:cubicBezTo>
                      <a:pt x="920" y="327"/>
                      <a:pt x="941" y="325"/>
                      <a:pt x="961" y="325"/>
                    </a:cubicBezTo>
                    <a:cubicBezTo>
                      <a:pt x="1197" y="325"/>
                      <a:pt x="1345" y="643"/>
                      <a:pt x="1559" y="643"/>
                    </a:cubicBezTo>
                    <a:cubicBezTo>
                      <a:pt x="1608" y="643"/>
                      <a:pt x="1660" y="627"/>
                      <a:pt x="1717" y="586"/>
                    </a:cubicBezTo>
                    <a:cubicBezTo>
                      <a:pt x="1717" y="586"/>
                      <a:pt x="1796" y="488"/>
                      <a:pt x="1717" y="410"/>
                    </a:cubicBezTo>
                    <a:cubicBezTo>
                      <a:pt x="1620" y="332"/>
                      <a:pt x="1464" y="254"/>
                      <a:pt x="1308" y="176"/>
                    </a:cubicBezTo>
                    <a:cubicBezTo>
                      <a:pt x="1230" y="1"/>
                      <a:pt x="1054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56"/>
              <p:cNvSpPr/>
              <p:nvPr/>
            </p:nvSpPr>
            <p:spPr>
              <a:xfrm>
                <a:off x="1714390" y="819484"/>
                <a:ext cx="40625" cy="46304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2" extrusionOk="0">
                    <a:moveTo>
                      <a:pt x="1152" y="0"/>
                    </a:moveTo>
                    <a:cubicBezTo>
                      <a:pt x="1074" y="0"/>
                      <a:pt x="977" y="0"/>
                      <a:pt x="898" y="98"/>
                    </a:cubicBezTo>
                    <a:lnTo>
                      <a:pt x="664" y="98"/>
                    </a:lnTo>
                    <a:cubicBezTo>
                      <a:pt x="489" y="176"/>
                      <a:pt x="333" y="254"/>
                      <a:pt x="255" y="410"/>
                    </a:cubicBezTo>
                    <a:cubicBezTo>
                      <a:pt x="1" y="820"/>
                      <a:pt x="411" y="1308"/>
                      <a:pt x="742" y="1464"/>
                    </a:cubicBezTo>
                    <a:cubicBezTo>
                      <a:pt x="774" y="1483"/>
                      <a:pt x="806" y="1492"/>
                      <a:pt x="836" y="1492"/>
                    </a:cubicBezTo>
                    <a:cubicBezTo>
                      <a:pt x="958" y="1492"/>
                      <a:pt x="1055" y="1354"/>
                      <a:pt x="977" y="1229"/>
                    </a:cubicBezTo>
                    <a:cubicBezTo>
                      <a:pt x="898" y="1073"/>
                      <a:pt x="664" y="976"/>
                      <a:pt x="586" y="820"/>
                    </a:cubicBezTo>
                    <a:cubicBezTo>
                      <a:pt x="411" y="586"/>
                      <a:pt x="664" y="488"/>
                      <a:pt x="898" y="410"/>
                    </a:cubicBezTo>
                    <a:cubicBezTo>
                      <a:pt x="1074" y="332"/>
                      <a:pt x="1308" y="176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56"/>
              <p:cNvSpPr/>
              <p:nvPr/>
            </p:nvSpPr>
            <p:spPr>
              <a:xfrm>
                <a:off x="7939453" y="669771"/>
                <a:ext cx="24828" cy="17382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601" extrusionOk="0">
                    <a:moveTo>
                      <a:pt x="176" y="1"/>
                    </a:moveTo>
                    <a:cubicBezTo>
                      <a:pt x="165" y="1"/>
                      <a:pt x="156" y="11"/>
                      <a:pt x="156" y="44"/>
                    </a:cubicBezTo>
                    <a:cubicBezTo>
                      <a:pt x="0" y="1019"/>
                      <a:pt x="156" y="1995"/>
                      <a:pt x="234" y="3049"/>
                    </a:cubicBezTo>
                    <a:cubicBezTo>
                      <a:pt x="312" y="3536"/>
                      <a:pt x="312" y="4102"/>
                      <a:pt x="312" y="4668"/>
                    </a:cubicBezTo>
                    <a:cubicBezTo>
                      <a:pt x="390" y="4922"/>
                      <a:pt x="312" y="5312"/>
                      <a:pt x="488" y="5566"/>
                    </a:cubicBezTo>
                    <a:cubicBezTo>
                      <a:pt x="488" y="5566"/>
                      <a:pt x="523" y="5600"/>
                      <a:pt x="546" y="5600"/>
                    </a:cubicBezTo>
                    <a:cubicBezTo>
                      <a:pt x="557" y="5600"/>
                      <a:pt x="566" y="5592"/>
                      <a:pt x="566" y="5566"/>
                    </a:cubicBezTo>
                    <a:cubicBezTo>
                      <a:pt x="800" y="5488"/>
                      <a:pt x="722" y="5312"/>
                      <a:pt x="722" y="5156"/>
                    </a:cubicBezTo>
                    <a:cubicBezTo>
                      <a:pt x="722" y="4590"/>
                      <a:pt x="644" y="4102"/>
                      <a:pt x="644" y="3536"/>
                    </a:cubicBezTo>
                    <a:cubicBezTo>
                      <a:pt x="566" y="2385"/>
                      <a:pt x="312" y="1254"/>
                      <a:pt x="234" y="44"/>
                    </a:cubicBezTo>
                    <a:cubicBezTo>
                      <a:pt x="234" y="44"/>
                      <a:pt x="199" y="1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56"/>
              <p:cNvSpPr/>
              <p:nvPr/>
            </p:nvSpPr>
            <p:spPr>
              <a:xfrm>
                <a:off x="7899573" y="701395"/>
                <a:ext cx="115574" cy="97698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3148" extrusionOk="0">
                    <a:moveTo>
                      <a:pt x="3626" y="0"/>
                    </a:moveTo>
                    <a:cubicBezTo>
                      <a:pt x="2826" y="391"/>
                      <a:pt x="2261" y="1210"/>
                      <a:pt x="1441" y="1698"/>
                    </a:cubicBezTo>
                    <a:cubicBezTo>
                      <a:pt x="875" y="2030"/>
                      <a:pt x="309" y="2342"/>
                      <a:pt x="56" y="2927"/>
                    </a:cubicBezTo>
                    <a:cubicBezTo>
                      <a:pt x="1" y="3038"/>
                      <a:pt x="101" y="3148"/>
                      <a:pt x="200" y="3148"/>
                    </a:cubicBezTo>
                    <a:cubicBezTo>
                      <a:pt x="241" y="3148"/>
                      <a:pt x="281" y="3129"/>
                      <a:pt x="309" y="3083"/>
                    </a:cubicBezTo>
                    <a:cubicBezTo>
                      <a:pt x="797" y="2439"/>
                      <a:pt x="1441" y="2186"/>
                      <a:pt x="2085" y="1698"/>
                    </a:cubicBezTo>
                    <a:cubicBezTo>
                      <a:pt x="2651" y="1210"/>
                      <a:pt x="3314" y="644"/>
                      <a:pt x="37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56"/>
              <p:cNvSpPr/>
              <p:nvPr/>
            </p:nvSpPr>
            <p:spPr>
              <a:xfrm>
                <a:off x="7886135" y="726223"/>
                <a:ext cx="141147" cy="63001"/>
              </a:xfrm>
              <a:custGeom>
                <a:avLst/>
                <a:gdLst/>
                <a:ahLst/>
                <a:cxnLst/>
                <a:rect l="l" t="t" r="r" b="b"/>
                <a:pathLst>
                  <a:path w="4548" h="2030" extrusionOk="0">
                    <a:moveTo>
                      <a:pt x="79" y="0"/>
                    </a:moveTo>
                    <a:cubicBezTo>
                      <a:pt x="1" y="0"/>
                      <a:pt x="1" y="79"/>
                      <a:pt x="1" y="79"/>
                    </a:cubicBezTo>
                    <a:cubicBezTo>
                      <a:pt x="567" y="664"/>
                      <a:pt x="1464" y="976"/>
                      <a:pt x="2206" y="1308"/>
                    </a:cubicBezTo>
                    <a:cubicBezTo>
                      <a:pt x="2928" y="1542"/>
                      <a:pt x="3669" y="1952"/>
                      <a:pt x="4469" y="2030"/>
                    </a:cubicBezTo>
                    <a:cubicBezTo>
                      <a:pt x="4547" y="2030"/>
                      <a:pt x="4547" y="1952"/>
                      <a:pt x="4469" y="1874"/>
                    </a:cubicBezTo>
                    <a:cubicBezTo>
                      <a:pt x="3825" y="1542"/>
                      <a:pt x="3181" y="1308"/>
                      <a:pt x="2518" y="976"/>
                    </a:cubicBezTo>
                    <a:cubicBezTo>
                      <a:pt x="1718" y="742"/>
                      <a:pt x="899" y="176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56"/>
              <p:cNvSpPr/>
              <p:nvPr/>
            </p:nvSpPr>
            <p:spPr>
              <a:xfrm>
                <a:off x="7918845" y="686250"/>
                <a:ext cx="47887" cy="31376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011" extrusionOk="0">
                    <a:moveTo>
                      <a:pt x="1464" y="1"/>
                    </a:moveTo>
                    <a:cubicBezTo>
                      <a:pt x="1230" y="79"/>
                      <a:pt x="1054" y="391"/>
                      <a:pt x="898" y="567"/>
                    </a:cubicBezTo>
                    <a:cubicBezTo>
                      <a:pt x="696" y="415"/>
                      <a:pt x="421" y="219"/>
                      <a:pt x="136" y="219"/>
                    </a:cubicBezTo>
                    <a:cubicBezTo>
                      <a:pt x="91" y="219"/>
                      <a:pt x="46" y="224"/>
                      <a:pt x="1" y="235"/>
                    </a:cubicBezTo>
                    <a:lnTo>
                      <a:pt x="1" y="391"/>
                    </a:lnTo>
                    <a:cubicBezTo>
                      <a:pt x="79" y="488"/>
                      <a:pt x="332" y="567"/>
                      <a:pt x="410" y="645"/>
                    </a:cubicBezTo>
                    <a:cubicBezTo>
                      <a:pt x="566" y="801"/>
                      <a:pt x="664" y="879"/>
                      <a:pt x="820" y="976"/>
                    </a:cubicBezTo>
                    <a:cubicBezTo>
                      <a:pt x="846" y="1002"/>
                      <a:pt x="872" y="1011"/>
                      <a:pt x="898" y="1011"/>
                    </a:cubicBezTo>
                    <a:cubicBezTo>
                      <a:pt x="950" y="1011"/>
                      <a:pt x="1002" y="976"/>
                      <a:pt x="1054" y="976"/>
                    </a:cubicBezTo>
                    <a:cubicBezTo>
                      <a:pt x="1230" y="723"/>
                      <a:pt x="1464" y="391"/>
                      <a:pt x="1542" y="79"/>
                    </a:cubicBezTo>
                    <a:cubicBezTo>
                      <a:pt x="1542" y="1"/>
                      <a:pt x="1542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56"/>
              <p:cNvSpPr/>
              <p:nvPr/>
            </p:nvSpPr>
            <p:spPr>
              <a:xfrm>
                <a:off x="7976974" y="696554"/>
                <a:ext cx="40625" cy="41928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51" extrusionOk="0">
                    <a:moveTo>
                      <a:pt x="332" y="0"/>
                    </a:moveTo>
                    <a:cubicBezTo>
                      <a:pt x="313" y="0"/>
                      <a:pt x="293" y="20"/>
                      <a:pt x="254" y="59"/>
                    </a:cubicBezTo>
                    <a:cubicBezTo>
                      <a:pt x="157" y="391"/>
                      <a:pt x="1" y="722"/>
                      <a:pt x="1" y="1035"/>
                    </a:cubicBezTo>
                    <a:cubicBezTo>
                      <a:pt x="1" y="1132"/>
                      <a:pt x="79" y="1210"/>
                      <a:pt x="157" y="1288"/>
                    </a:cubicBezTo>
                    <a:cubicBezTo>
                      <a:pt x="290" y="1319"/>
                      <a:pt x="472" y="1351"/>
                      <a:pt x="655" y="1351"/>
                    </a:cubicBezTo>
                    <a:cubicBezTo>
                      <a:pt x="929" y="1351"/>
                      <a:pt x="1203" y="1280"/>
                      <a:pt x="1308" y="1035"/>
                    </a:cubicBezTo>
                    <a:lnTo>
                      <a:pt x="1308" y="956"/>
                    </a:lnTo>
                    <a:cubicBezTo>
                      <a:pt x="1250" y="930"/>
                      <a:pt x="1193" y="922"/>
                      <a:pt x="1138" y="922"/>
                    </a:cubicBezTo>
                    <a:cubicBezTo>
                      <a:pt x="1028" y="922"/>
                      <a:pt x="924" y="956"/>
                      <a:pt x="820" y="956"/>
                    </a:cubicBezTo>
                    <a:lnTo>
                      <a:pt x="332" y="956"/>
                    </a:lnTo>
                    <a:cubicBezTo>
                      <a:pt x="410" y="644"/>
                      <a:pt x="489" y="313"/>
                      <a:pt x="410" y="59"/>
                    </a:cubicBezTo>
                    <a:cubicBezTo>
                      <a:pt x="371" y="20"/>
                      <a:pt x="352" y="0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56"/>
              <p:cNvSpPr/>
              <p:nvPr/>
            </p:nvSpPr>
            <p:spPr>
              <a:xfrm>
                <a:off x="7883714" y="711078"/>
                <a:ext cx="40625" cy="46459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7" extrusionOk="0">
                    <a:moveTo>
                      <a:pt x="723" y="1"/>
                    </a:moveTo>
                    <a:cubicBezTo>
                      <a:pt x="723" y="1"/>
                      <a:pt x="645" y="1"/>
                      <a:pt x="645" y="79"/>
                    </a:cubicBezTo>
                    <a:cubicBezTo>
                      <a:pt x="489" y="332"/>
                      <a:pt x="723" y="664"/>
                      <a:pt x="820" y="898"/>
                    </a:cubicBezTo>
                    <a:cubicBezTo>
                      <a:pt x="723" y="976"/>
                      <a:pt x="567" y="1054"/>
                      <a:pt x="411" y="1054"/>
                    </a:cubicBezTo>
                    <a:cubicBezTo>
                      <a:pt x="235" y="1152"/>
                      <a:pt x="79" y="1152"/>
                      <a:pt x="1" y="1308"/>
                    </a:cubicBezTo>
                    <a:cubicBezTo>
                      <a:pt x="1" y="1386"/>
                      <a:pt x="1" y="1386"/>
                      <a:pt x="79" y="1464"/>
                    </a:cubicBezTo>
                    <a:cubicBezTo>
                      <a:pt x="102" y="1487"/>
                      <a:pt x="140" y="1496"/>
                      <a:pt x="184" y="1496"/>
                    </a:cubicBezTo>
                    <a:cubicBezTo>
                      <a:pt x="291" y="1496"/>
                      <a:pt x="434" y="1441"/>
                      <a:pt x="489" y="1386"/>
                    </a:cubicBezTo>
                    <a:cubicBezTo>
                      <a:pt x="723" y="1308"/>
                      <a:pt x="977" y="1230"/>
                      <a:pt x="1211" y="1152"/>
                    </a:cubicBezTo>
                    <a:cubicBezTo>
                      <a:pt x="1308" y="1054"/>
                      <a:pt x="1308" y="976"/>
                      <a:pt x="1211" y="898"/>
                    </a:cubicBezTo>
                    <a:cubicBezTo>
                      <a:pt x="1133" y="742"/>
                      <a:pt x="1055" y="567"/>
                      <a:pt x="977" y="488"/>
                    </a:cubicBezTo>
                    <a:cubicBezTo>
                      <a:pt x="898" y="332"/>
                      <a:pt x="820" y="176"/>
                      <a:pt x="7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56"/>
              <p:cNvSpPr/>
              <p:nvPr/>
            </p:nvSpPr>
            <p:spPr>
              <a:xfrm>
                <a:off x="7886135" y="766786"/>
                <a:ext cx="43046" cy="41587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340" extrusionOk="0">
                    <a:moveTo>
                      <a:pt x="645" y="1"/>
                    </a:moveTo>
                    <a:cubicBezTo>
                      <a:pt x="489" y="1"/>
                      <a:pt x="255" y="1"/>
                      <a:pt x="79" y="79"/>
                    </a:cubicBezTo>
                    <a:cubicBezTo>
                      <a:pt x="1" y="79"/>
                      <a:pt x="1" y="235"/>
                      <a:pt x="79" y="235"/>
                    </a:cubicBezTo>
                    <a:cubicBezTo>
                      <a:pt x="157" y="332"/>
                      <a:pt x="333" y="332"/>
                      <a:pt x="489" y="332"/>
                    </a:cubicBezTo>
                    <a:cubicBezTo>
                      <a:pt x="541" y="332"/>
                      <a:pt x="671" y="289"/>
                      <a:pt x="775" y="289"/>
                    </a:cubicBezTo>
                    <a:cubicBezTo>
                      <a:pt x="827" y="289"/>
                      <a:pt x="873" y="300"/>
                      <a:pt x="899" y="332"/>
                    </a:cubicBezTo>
                    <a:cubicBezTo>
                      <a:pt x="977" y="410"/>
                      <a:pt x="899" y="645"/>
                      <a:pt x="899" y="820"/>
                    </a:cubicBezTo>
                    <a:cubicBezTo>
                      <a:pt x="899" y="976"/>
                      <a:pt x="820" y="1054"/>
                      <a:pt x="820" y="1210"/>
                    </a:cubicBezTo>
                    <a:cubicBezTo>
                      <a:pt x="876" y="1280"/>
                      <a:pt x="932" y="1340"/>
                      <a:pt x="988" y="1340"/>
                    </a:cubicBezTo>
                    <a:cubicBezTo>
                      <a:pt x="1010" y="1340"/>
                      <a:pt x="1032" y="1330"/>
                      <a:pt x="1055" y="1308"/>
                    </a:cubicBezTo>
                    <a:cubicBezTo>
                      <a:pt x="1308" y="1132"/>
                      <a:pt x="1386" y="410"/>
                      <a:pt x="1133" y="157"/>
                    </a:cubicBezTo>
                    <a:cubicBezTo>
                      <a:pt x="1055" y="1"/>
                      <a:pt x="820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56"/>
              <p:cNvSpPr/>
              <p:nvPr/>
            </p:nvSpPr>
            <p:spPr>
              <a:xfrm>
                <a:off x="7929149" y="803345"/>
                <a:ext cx="55739" cy="31314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09" extrusionOk="0">
                    <a:moveTo>
                      <a:pt x="1030" y="1"/>
                    </a:moveTo>
                    <a:cubicBezTo>
                      <a:pt x="987" y="1"/>
                      <a:pt x="942" y="10"/>
                      <a:pt x="898" y="32"/>
                    </a:cubicBezTo>
                    <a:cubicBezTo>
                      <a:pt x="722" y="32"/>
                      <a:pt x="566" y="208"/>
                      <a:pt x="410" y="286"/>
                    </a:cubicBezTo>
                    <a:cubicBezTo>
                      <a:pt x="332" y="364"/>
                      <a:pt x="234" y="520"/>
                      <a:pt x="234" y="618"/>
                    </a:cubicBezTo>
                    <a:cubicBezTo>
                      <a:pt x="156" y="618"/>
                      <a:pt x="156" y="696"/>
                      <a:pt x="156" y="774"/>
                    </a:cubicBezTo>
                    <a:cubicBezTo>
                      <a:pt x="78" y="774"/>
                      <a:pt x="78" y="774"/>
                      <a:pt x="0" y="852"/>
                    </a:cubicBezTo>
                    <a:cubicBezTo>
                      <a:pt x="0" y="930"/>
                      <a:pt x="0" y="930"/>
                      <a:pt x="78" y="930"/>
                    </a:cubicBezTo>
                    <a:cubicBezTo>
                      <a:pt x="78" y="1008"/>
                      <a:pt x="156" y="1008"/>
                      <a:pt x="156" y="1008"/>
                    </a:cubicBezTo>
                    <a:cubicBezTo>
                      <a:pt x="566" y="1008"/>
                      <a:pt x="566" y="364"/>
                      <a:pt x="976" y="364"/>
                    </a:cubicBezTo>
                    <a:cubicBezTo>
                      <a:pt x="993" y="358"/>
                      <a:pt x="1011" y="356"/>
                      <a:pt x="1028" y="356"/>
                    </a:cubicBezTo>
                    <a:cubicBezTo>
                      <a:pt x="1206" y="356"/>
                      <a:pt x="1356" y="649"/>
                      <a:pt x="1575" y="649"/>
                    </a:cubicBezTo>
                    <a:cubicBezTo>
                      <a:pt x="1613" y="649"/>
                      <a:pt x="1654" y="640"/>
                      <a:pt x="1698" y="618"/>
                    </a:cubicBezTo>
                    <a:cubicBezTo>
                      <a:pt x="1795" y="520"/>
                      <a:pt x="1795" y="520"/>
                      <a:pt x="1795" y="442"/>
                    </a:cubicBezTo>
                    <a:cubicBezTo>
                      <a:pt x="1620" y="286"/>
                      <a:pt x="1464" y="286"/>
                      <a:pt x="1308" y="130"/>
                    </a:cubicBezTo>
                    <a:cubicBezTo>
                      <a:pt x="1238" y="60"/>
                      <a:pt x="1138" y="1"/>
                      <a:pt x="10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56"/>
              <p:cNvSpPr/>
              <p:nvPr/>
            </p:nvSpPr>
            <p:spPr>
              <a:xfrm>
                <a:off x="7979395" y="756514"/>
                <a:ext cx="43046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570" extrusionOk="0">
                    <a:moveTo>
                      <a:pt x="1230" y="0"/>
                    </a:moveTo>
                    <a:cubicBezTo>
                      <a:pt x="1054" y="0"/>
                      <a:pt x="1054" y="78"/>
                      <a:pt x="976" y="78"/>
                    </a:cubicBezTo>
                    <a:cubicBezTo>
                      <a:pt x="898" y="176"/>
                      <a:pt x="820" y="176"/>
                      <a:pt x="664" y="176"/>
                    </a:cubicBezTo>
                    <a:cubicBezTo>
                      <a:pt x="489" y="254"/>
                      <a:pt x="332" y="332"/>
                      <a:pt x="254" y="488"/>
                    </a:cubicBezTo>
                    <a:cubicBezTo>
                      <a:pt x="1" y="898"/>
                      <a:pt x="489" y="1307"/>
                      <a:pt x="742" y="1541"/>
                    </a:cubicBezTo>
                    <a:cubicBezTo>
                      <a:pt x="773" y="1561"/>
                      <a:pt x="805" y="1570"/>
                      <a:pt x="834" y="1570"/>
                    </a:cubicBezTo>
                    <a:cubicBezTo>
                      <a:pt x="951" y="1570"/>
                      <a:pt x="1039" y="1432"/>
                      <a:pt x="976" y="1307"/>
                    </a:cubicBezTo>
                    <a:cubicBezTo>
                      <a:pt x="898" y="1151"/>
                      <a:pt x="742" y="976"/>
                      <a:pt x="567" y="820"/>
                    </a:cubicBezTo>
                    <a:cubicBezTo>
                      <a:pt x="411" y="566"/>
                      <a:pt x="742" y="488"/>
                      <a:pt x="898" y="410"/>
                    </a:cubicBezTo>
                    <a:cubicBezTo>
                      <a:pt x="1054" y="410"/>
                      <a:pt x="1386" y="254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56"/>
              <p:cNvSpPr/>
              <p:nvPr/>
            </p:nvSpPr>
            <p:spPr>
              <a:xfrm>
                <a:off x="3831412" y="1854346"/>
                <a:ext cx="136275" cy="40842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1316" extrusionOk="0">
                    <a:moveTo>
                      <a:pt x="4312" y="1"/>
                    </a:moveTo>
                    <a:cubicBezTo>
                      <a:pt x="3493" y="1"/>
                      <a:pt x="2771" y="313"/>
                      <a:pt x="2029" y="567"/>
                    </a:cubicBezTo>
                    <a:cubicBezTo>
                      <a:pt x="1542" y="645"/>
                      <a:pt x="1151" y="723"/>
                      <a:pt x="742" y="898"/>
                    </a:cubicBezTo>
                    <a:cubicBezTo>
                      <a:pt x="488" y="976"/>
                      <a:pt x="254" y="1054"/>
                      <a:pt x="78" y="1132"/>
                    </a:cubicBezTo>
                    <a:lnTo>
                      <a:pt x="0" y="1210"/>
                    </a:lnTo>
                    <a:cubicBezTo>
                      <a:pt x="83" y="1294"/>
                      <a:pt x="145" y="1315"/>
                      <a:pt x="203" y="1315"/>
                    </a:cubicBezTo>
                    <a:cubicBezTo>
                      <a:pt x="267" y="1315"/>
                      <a:pt x="328" y="1288"/>
                      <a:pt x="410" y="1288"/>
                    </a:cubicBezTo>
                    <a:cubicBezTo>
                      <a:pt x="820" y="1210"/>
                      <a:pt x="1229" y="1054"/>
                      <a:pt x="1639" y="898"/>
                    </a:cubicBezTo>
                    <a:cubicBezTo>
                      <a:pt x="2517" y="645"/>
                      <a:pt x="3415" y="313"/>
                      <a:pt x="4312" y="79"/>
                    </a:cubicBezTo>
                    <a:cubicBezTo>
                      <a:pt x="4390" y="79"/>
                      <a:pt x="4390" y="1"/>
                      <a:pt x="43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56"/>
              <p:cNvSpPr/>
              <p:nvPr/>
            </p:nvSpPr>
            <p:spPr>
              <a:xfrm>
                <a:off x="3856829" y="1839201"/>
                <a:ext cx="98133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2440" extrusionOk="0">
                    <a:moveTo>
                      <a:pt x="235" y="1"/>
                    </a:moveTo>
                    <a:cubicBezTo>
                      <a:pt x="79" y="1"/>
                      <a:pt x="1" y="235"/>
                      <a:pt x="157" y="235"/>
                    </a:cubicBezTo>
                    <a:cubicBezTo>
                      <a:pt x="723" y="567"/>
                      <a:pt x="1054" y="976"/>
                      <a:pt x="1542" y="1464"/>
                    </a:cubicBezTo>
                    <a:cubicBezTo>
                      <a:pt x="1952" y="1874"/>
                      <a:pt x="2518" y="2186"/>
                      <a:pt x="3083" y="2440"/>
                    </a:cubicBezTo>
                    <a:lnTo>
                      <a:pt x="3162" y="2362"/>
                    </a:lnTo>
                    <a:cubicBezTo>
                      <a:pt x="2674" y="1776"/>
                      <a:pt x="1952" y="1464"/>
                      <a:pt x="1386" y="898"/>
                    </a:cubicBezTo>
                    <a:cubicBezTo>
                      <a:pt x="1054" y="567"/>
                      <a:pt x="723" y="79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56"/>
              <p:cNvSpPr/>
              <p:nvPr/>
            </p:nvSpPr>
            <p:spPr>
              <a:xfrm>
                <a:off x="3882278" y="1817538"/>
                <a:ext cx="30290" cy="121626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919" extrusionOk="0">
                    <a:moveTo>
                      <a:pt x="903" y="1"/>
                    </a:moveTo>
                    <a:cubicBezTo>
                      <a:pt x="889" y="1"/>
                      <a:pt x="878" y="9"/>
                      <a:pt x="878" y="35"/>
                    </a:cubicBezTo>
                    <a:cubicBezTo>
                      <a:pt x="566" y="621"/>
                      <a:pt x="390" y="1265"/>
                      <a:pt x="312" y="1909"/>
                    </a:cubicBezTo>
                    <a:cubicBezTo>
                      <a:pt x="234" y="2572"/>
                      <a:pt x="0" y="3216"/>
                      <a:pt x="78" y="3860"/>
                    </a:cubicBezTo>
                    <a:cubicBezTo>
                      <a:pt x="117" y="3899"/>
                      <a:pt x="156" y="3918"/>
                      <a:pt x="185" y="3918"/>
                    </a:cubicBezTo>
                    <a:cubicBezTo>
                      <a:pt x="215" y="3918"/>
                      <a:pt x="234" y="3899"/>
                      <a:pt x="234" y="3860"/>
                    </a:cubicBezTo>
                    <a:cubicBezTo>
                      <a:pt x="390" y="3294"/>
                      <a:pt x="488" y="2728"/>
                      <a:pt x="644" y="2162"/>
                    </a:cubicBezTo>
                    <a:cubicBezTo>
                      <a:pt x="722" y="1499"/>
                      <a:pt x="976" y="777"/>
                      <a:pt x="976" y="35"/>
                    </a:cubicBezTo>
                    <a:cubicBezTo>
                      <a:pt x="976" y="35"/>
                      <a:pt x="932" y="1"/>
                      <a:pt x="9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56"/>
              <p:cNvSpPr/>
              <p:nvPr/>
            </p:nvSpPr>
            <p:spPr>
              <a:xfrm>
                <a:off x="3887120" y="1818624"/>
                <a:ext cx="40594" cy="30321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977" extrusionOk="0">
                    <a:moveTo>
                      <a:pt x="156" y="0"/>
                    </a:moveTo>
                    <a:cubicBezTo>
                      <a:pt x="78" y="0"/>
                      <a:pt x="78" y="0"/>
                      <a:pt x="78" y="98"/>
                    </a:cubicBezTo>
                    <a:cubicBezTo>
                      <a:pt x="0" y="254"/>
                      <a:pt x="78" y="332"/>
                      <a:pt x="156" y="488"/>
                    </a:cubicBezTo>
                    <a:cubicBezTo>
                      <a:pt x="234" y="664"/>
                      <a:pt x="410" y="742"/>
                      <a:pt x="488" y="898"/>
                    </a:cubicBezTo>
                    <a:cubicBezTo>
                      <a:pt x="566" y="976"/>
                      <a:pt x="644" y="976"/>
                      <a:pt x="722" y="976"/>
                    </a:cubicBezTo>
                    <a:cubicBezTo>
                      <a:pt x="820" y="820"/>
                      <a:pt x="898" y="742"/>
                      <a:pt x="976" y="664"/>
                    </a:cubicBezTo>
                    <a:cubicBezTo>
                      <a:pt x="1054" y="586"/>
                      <a:pt x="1210" y="488"/>
                      <a:pt x="1307" y="410"/>
                    </a:cubicBezTo>
                    <a:cubicBezTo>
                      <a:pt x="1307" y="410"/>
                      <a:pt x="1307" y="332"/>
                      <a:pt x="1210" y="332"/>
                    </a:cubicBezTo>
                    <a:cubicBezTo>
                      <a:pt x="1178" y="322"/>
                      <a:pt x="1148" y="317"/>
                      <a:pt x="1118" y="317"/>
                    </a:cubicBezTo>
                    <a:cubicBezTo>
                      <a:pt x="933" y="317"/>
                      <a:pt x="796" y="512"/>
                      <a:pt x="644" y="664"/>
                    </a:cubicBezTo>
                    <a:cubicBezTo>
                      <a:pt x="566" y="488"/>
                      <a:pt x="488" y="410"/>
                      <a:pt x="410" y="332"/>
                    </a:cubicBezTo>
                    <a:cubicBezTo>
                      <a:pt x="332" y="176"/>
                      <a:pt x="332" y="98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56"/>
              <p:cNvSpPr/>
              <p:nvPr/>
            </p:nvSpPr>
            <p:spPr>
              <a:xfrm>
                <a:off x="3851988" y="1826507"/>
                <a:ext cx="35163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085" extrusionOk="0">
                    <a:moveTo>
                      <a:pt x="722" y="0"/>
                    </a:moveTo>
                    <a:lnTo>
                      <a:pt x="722" y="332"/>
                    </a:lnTo>
                    <a:cubicBezTo>
                      <a:pt x="800" y="410"/>
                      <a:pt x="800" y="566"/>
                      <a:pt x="800" y="644"/>
                    </a:cubicBezTo>
                    <a:cubicBezTo>
                      <a:pt x="722" y="820"/>
                      <a:pt x="566" y="820"/>
                      <a:pt x="488" y="820"/>
                    </a:cubicBezTo>
                    <a:cubicBezTo>
                      <a:pt x="400" y="771"/>
                      <a:pt x="337" y="746"/>
                      <a:pt x="276" y="746"/>
                    </a:cubicBezTo>
                    <a:cubicBezTo>
                      <a:pt x="215" y="746"/>
                      <a:pt x="157" y="771"/>
                      <a:pt x="79" y="820"/>
                    </a:cubicBezTo>
                    <a:cubicBezTo>
                      <a:pt x="79" y="820"/>
                      <a:pt x="1" y="898"/>
                      <a:pt x="79" y="976"/>
                    </a:cubicBezTo>
                    <a:cubicBezTo>
                      <a:pt x="184" y="1046"/>
                      <a:pt x="340" y="1085"/>
                      <a:pt x="504" y="1085"/>
                    </a:cubicBezTo>
                    <a:cubicBezTo>
                      <a:pt x="704" y="1085"/>
                      <a:pt x="915" y="1027"/>
                      <a:pt x="1054" y="898"/>
                    </a:cubicBezTo>
                    <a:cubicBezTo>
                      <a:pt x="1132" y="722"/>
                      <a:pt x="1054" y="566"/>
                      <a:pt x="1054" y="410"/>
                    </a:cubicBezTo>
                    <a:cubicBezTo>
                      <a:pt x="1054" y="332"/>
                      <a:pt x="976" y="78"/>
                      <a:pt x="8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56"/>
              <p:cNvSpPr/>
              <p:nvPr/>
            </p:nvSpPr>
            <p:spPr>
              <a:xfrm>
                <a:off x="3833833" y="1869491"/>
                <a:ext cx="30290" cy="40004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289" extrusionOk="0">
                    <a:moveTo>
                      <a:pt x="98" y="0"/>
                    </a:moveTo>
                    <a:cubicBezTo>
                      <a:pt x="0" y="79"/>
                      <a:pt x="0" y="79"/>
                      <a:pt x="0" y="157"/>
                    </a:cubicBezTo>
                    <a:cubicBezTo>
                      <a:pt x="98" y="410"/>
                      <a:pt x="586" y="313"/>
                      <a:pt x="742" y="644"/>
                    </a:cubicBezTo>
                    <a:cubicBezTo>
                      <a:pt x="820" y="800"/>
                      <a:pt x="410" y="1054"/>
                      <a:pt x="664" y="1288"/>
                    </a:cubicBezTo>
                    <a:lnTo>
                      <a:pt x="742" y="1288"/>
                    </a:lnTo>
                    <a:cubicBezTo>
                      <a:pt x="820" y="1210"/>
                      <a:pt x="898" y="1054"/>
                      <a:pt x="898" y="898"/>
                    </a:cubicBezTo>
                    <a:cubicBezTo>
                      <a:pt x="976" y="800"/>
                      <a:pt x="976" y="644"/>
                      <a:pt x="976" y="566"/>
                    </a:cubicBezTo>
                    <a:cubicBezTo>
                      <a:pt x="898" y="410"/>
                      <a:pt x="742" y="313"/>
                      <a:pt x="664" y="235"/>
                    </a:cubicBezTo>
                    <a:cubicBezTo>
                      <a:pt x="586" y="157"/>
                      <a:pt x="488" y="157"/>
                      <a:pt x="410" y="79"/>
                    </a:cubicBezTo>
                    <a:lnTo>
                      <a:pt x="254" y="79"/>
                    </a:lnTo>
                    <a:cubicBezTo>
                      <a:pt x="254" y="0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56"/>
              <p:cNvSpPr/>
              <p:nvPr/>
            </p:nvSpPr>
            <p:spPr>
              <a:xfrm>
                <a:off x="3870175" y="1904312"/>
                <a:ext cx="39383" cy="24269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782" extrusionOk="0">
                    <a:moveTo>
                      <a:pt x="701" y="0"/>
                    </a:moveTo>
                    <a:cubicBezTo>
                      <a:pt x="414" y="0"/>
                      <a:pt x="130" y="362"/>
                      <a:pt x="58" y="576"/>
                    </a:cubicBezTo>
                    <a:cubicBezTo>
                      <a:pt x="1" y="705"/>
                      <a:pt x="71" y="782"/>
                      <a:pt x="142" y="782"/>
                    </a:cubicBezTo>
                    <a:cubicBezTo>
                      <a:pt x="168" y="782"/>
                      <a:pt x="194" y="772"/>
                      <a:pt x="214" y="752"/>
                    </a:cubicBezTo>
                    <a:cubicBezTo>
                      <a:pt x="390" y="576"/>
                      <a:pt x="468" y="420"/>
                      <a:pt x="546" y="342"/>
                    </a:cubicBezTo>
                    <a:cubicBezTo>
                      <a:pt x="592" y="290"/>
                      <a:pt x="632" y="269"/>
                      <a:pt x="667" y="269"/>
                    </a:cubicBezTo>
                    <a:cubicBezTo>
                      <a:pt x="750" y="269"/>
                      <a:pt x="809" y="388"/>
                      <a:pt x="878" y="498"/>
                    </a:cubicBezTo>
                    <a:cubicBezTo>
                      <a:pt x="937" y="557"/>
                      <a:pt x="1039" y="715"/>
                      <a:pt x="1153" y="715"/>
                    </a:cubicBezTo>
                    <a:cubicBezTo>
                      <a:pt x="1191" y="715"/>
                      <a:pt x="1229" y="698"/>
                      <a:pt x="1268" y="654"/>
                    </a:cubicBezTo>
                    <a:cubicBezTo>
                      <a:pt x="1268" y="576"/>
                      <a:pt x="1190" y="576"/>
                      <a:pt x="1190" y="498"/>
                    </a:cubicBezTo>
                    <a:cubicBezTo>
                      <a:pt x="1112" y="420"/>
                      <a:pt x="1112" y="342"/>
                      <a:pt x="1112" y="342"/>
                    </a:cubicBezTo>
                    <a:cubicBezTo>
                      <a:pt x="1034" y="166"/>
                      <a:pt x="956" y="10"/>
                      <a:pt x="780" y="10"/>
                    </a:cubicBezTo>
                    <a:cubicBezTo>
                      <a:pt x="754" y="4"/>
                      <a:pt x="727" y="0"/>
                      <a:pt x="7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56"/>
              <p:cNvSpPr/>
              <p:nvPr/>
            </p:nvSpPr>
            <p:spPr>
              <a:xfrm>
                <a:off x="3599487" y="384311"/>
                <a:ext cx="50277" cy="348368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1225" extrusionOk="0">
                    <a:moveTo>
                      <a:pt x="396" y="1"/>
                    </a:moveTo>
                    <a:cubicBezTo>
                      <a:pt x="359" y="1"/>
                      <a:pt x="332" y="20"/>
                      <a:pt x="332" y="52"/>
                    </a:cubicBezTo>
                    <a:cubicBezTo>
                      <a:pt x="0" y="2081"/>
                      <a:pt x="410" y="4032"/>
                      <a:pt x="566" y="5983"/>
                    </a:cubicBezTo>
                    <a:cubicBezTo>
                      <a:pt x="566" y="7115"/>
                      <a:pt x="644" y="8169"/>
                      <a:pt x="722" y="9242"/>
                    </a:cubicBezTo>
                    <a:cubicBezTo>
                      <a:pt x="820" y="9808"/>
                      <a:pt x="722" y="10530"/>
                      <a:pt x="976" y="11096"/>
                    </a:cubicBezTo>
                    <a:cubicBezTo>
                      <a:pt x="976" y="11165"/>
                      <a:pt x="1055" y="11225"/>
                      <a:pt x="1129" y="11225"/>
                    </a:cubicBezTo>
                    <a:cubicBezTo>
                      <a:pt x="1159" y="11225"/>
                      <a:pt x="1188" y="11215"/>
                      <a:pt x="1210" y="11193"/>
                    </a:cubicBezTo>
                    <a:cubicBezTo>
                      <a:pt x="1620" y="11017"/>
                      <a:pt x="1542" y="10608"/>
                      <a:pt x="1542" y="10296"/>
                    </a:cubicBezTo>
                    <a:cubicBezTo>
                      <a:pt x="1463" y="9242"/>
                      <a:pt x="1307" y="8169"/>
                      <a:pt x="1307" y="7115"/>
                    </a:cubicBezTo>
                    <a:cubicBezTo>
                      <a:pt x="1132" y="4754"/>
                      <a:pt x="722" y="2413"/>
                      <a:pt x="566" y="130"/>
                    </a:cubicBezTo>
                    <a:cubicBezTo>
                      <a:pt x="520" y="39"/>
                      <a:pt x="448" y="1"/>
                      <a:pt x="3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56"/>
              <p:cNvSpPr/>
              <p:nvPr/>
            </p:nvSpPr>
            <p:spPr>
              <a:xfrm>
                <a:off x="3519634" y="445388"/>
                <a:ext cx="231273" cy="195676"/>
              </a:xfrm>
              <a:custGeom>
                <a:avLst/>
                <a:gdLst/>
                <a:ahLst/>
                <a:cxnLst/>
                <a:rect l="l" t="t" r="r" b="b"/>
                <a:pathLst>
                  <a:path w="7452" h="6305" extrusionOk="0">
                    <a:moveTo>
                      <a:pt x="7393" y="0"/>
                    </a:moveTo>
                    <a:cubicBezTo>
                      <a:pt x="7382" y="0"/>
                      <a:pt x="7373" y="9"/>
                      <a:pt x="7373" y="35"/>
                    </a:cubicBezTo>
                    <a:cubicBezTo>
                      <a:pt x="5734" y="835"/>
                      <a:pt x="4524" y="2474"/>
                      <a:pt x="2905" y="3450"/>
                    </a:cubicBezTo>
                    <a:cubicBezTo>
                      <a:pt x="1832" y="4093"/>
                      <a:pt x="622" y="4737"/>
                      <a:pt x="56" y="5889"/>
                    </a:cubicBezTo>
                    <a:cubicBezTo>
                      <a:pt x="0" y="6111"/>
                      <a:pt x="233" y="6304"/>
                      <a:pt x="427" y="6304"/>
                    </a:cubicBezTo>
                    <a:cubicBezTo>
                      <a:pt x="505" y="6304"/>
                      <a:pt x="577" y="6273"/>
                      <a:pt x="622" y="6201"/>
                    </a:cubicBezTo>
                    <a:cubicBezTo>
                      <a:pt x="1676" y="4991"/>
                      <a:pt x="2983" y="4347"/>
                      <a:pt x="4193" y="3450"/>
                    </a:cubicBezTo>
                    <a:cubicBezTo>
                      <a:pt x="5422" y="2552"/>
                      <a:pt x="6632" y="1323"/>
                      <a:pt x="7451" y="35"/>
                    </a:cubicBezTo>
                    <a:cubicBezTo>
                      <a:pt x="7451" y="35"/>
                      <a:pt x="7416" y="0"/>
                      <a:pt x="7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56"/>
              <p:cNvSpPr/>
              <p:nvPr/>
            </p:nvSpPr>
            <p:spPr>
              <a:xfrm>
                <a:off x="3493968" y="498489"/>
                <a:ext cx="284777" cy="127244"/>
              </a:xfrm>
              <a:custGeom>
                <a:avLst/>
                <a:gdLst/>
                <a:ahLst/>
                <a:cxnLst/>
                <a:rect l="l" t="t" r="r" b="b"/>
                <a:pathLst>
                  <a:path w="9176" h="4100" extrusionOk="0">
                    <a:moveTo>
                      <a:pt x="98" y="0"/>
                    </a:moveTo>
                    <a:cubicBezTo>
                      <a:pt x="40" y="0"/>
                      <a:pt x="0" y="118"/>
                      <a:pt x="64" y="197"/>
                    </a:cubicBezTo>
                    <a:cubicBezTo>
                      <a:pt x="1195" y="1329"/>
                      <a:pt x="2834" y="1973"/>
                      <a:pt x="4376" y="2539"/>
                    </a:cubicBezTo>
                    <a:cubicBezTo>
                      <a:pt x="5839" y="3026"/>
                      <a:pt x="7380" y="3924"/>
                      <a:pt x="8922" y="4100"/>
                    </a:cubicBezTo>
                    <a:cubicBezTo>
                      <a:pt x="9098" y="4100"/>
                      <a:pt x="9176" y="3846"/>
                      <a:pt x="9000" y="3768"/>
                    </a:cubicBezTo>
                    <a:cubicBezTo>
                      <a:pt x="7712" y="3124"/>
                      <a:pt x="6405" y="2539"/>
                      <a:pt x="5020" y="1973"/>
                    </a:cubicBezTo>
                    <a:cubicBezTo>
                      <a:pt x="3478" y="1329"/>
                      <a:pt x="1859" y="353"/>
                      <a:pt x="142" y="22"/>
                    </a:cubicBezTo>
                    <a:cubicBezTo>
                      <a:pt x="127" y="7"/>
                      <a:pt x="112" y="0"/>
                      <a:pt x="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56"/>
              <p:cNvSpPr/>
              <p:nvPr/>
            </p:nvSpPr>
            <p:spPr>
              <a:xfrm>
                <a:off x="3558893" y="415191"/>
                <a:ext cx="98753" cy="63405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043" extrusionOk="0">
                    <a:moveTo>
                      <a:pt x="3085" y="0"/>
                    </a:moveTo>
                    <a:cubicBezTo>
                      <a:pt x="3061" y="0"/>
                      <a:pt x="3034" y="10"/>
                      <a:pt x="3006" y="32"/>
                    </a:cubicBezTo>
                    <a:cubicBezTo>
                      <a:pt x="2440" y="267"/>
                      <a:pt x="2128" y="754"/>
                      <a:pt x="1796" y="1242"/>
                    </a:cubicBezTo>
                    <a:cubicBezTo>
                      <a:pt x="1411" y="919"/>
                      <a:pt x="929" y="498"/>
                      <a:pt x="455" y="498"/>
                    </a:cubicBezTo>
                    <a:cubicBezTo>
                      <a:pt x="328" y="498"/>
                      <a:pt x="202" y="528"/>
                      <a:pt x="79" y="598"/>
                    </a:cubicBezTo>
                    <a:cubicBezTo>
                      <a:pt x="1" y="598"/>
                      <a:pt x="1" y="754"/>
                      <a:pt x="79" y="754"/>
                    </a:cubicBezTo>
                    <a:cubicBezTo>
                      <a:pt x="254" y="1008"/>
                      <a:pt x="664" y="1164"/>
                      <a:pt x="898" y="1418"/>
                    </a:cubicBezTo>
                    <a:cubicBezTo>
                      <a:pt x="1152" y="1574"/>
                      <a:pt x="1386" y="1808"/>
                      <a:pt x="1640" y="1984"/>
                    </a:cubicBezTo>
                    <a:cubicBezTo>
                      <a:pt x="1718" y="2023"/>
                      <a:pt x="1796" y="2042"/>
                      <a:pt x="1876" y="2042"/>
                    </a:cubicBezTo>
                    <a:cubicBezTo>
                      <a:pt x="1957" y="2042"/>
                      <a:pt x="2040" y="2023"/>
                      <a:pt x="2128" y="1984"/>
                    </a:cubicBezTo>
                    <a:cubicBezTo>
                      <a:pt x="2518" y="1418"/>
                      <a:pt x="3006" y="832"/>
                      <a:pt x="3181" y="111"/>
                    </a:cubicBezTo>
                    <a:cubicBezTo>
                      <a:pt x="3181" y="55"/>
                      <a:pt x="3142" y="0"/>
                      <a:pt x="30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56"/>
              <p:cNvSpPr/>
              <p:nvPr/>
            </p:nvSpPr>
            <p:spPr>
              <a:xfrm>
                <a:off x="3675182" y="436760"/>
                <a:ext cx="82988" cy="84136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2711" extrusionOk="0">
                    <a:moveTo>
                      <a:pt x="685" y="1"/>
                    </a:moveTo>
                    <a:cubicBezTo>
                      <a:pt x="644" y="1"/>
                      <a:pt x="605" y="20"/>
                      <a:pt x="566" y="59"/>
                    </a:cubicBezTo>
                    <a:cubicBezTo>
                      <a:pt x="410" y="801"/>
                      <a:pt x="78" y="1445"/>
                      <a:pt x="0" y="2186"/>
                    </a:cubicBezTo>
                    <a:cubicBezTo>
                      <a:pt x="0" y="2342"/>
                      <a:pt x="156" y="2498"/>
                      <a:pt x="332" y="2498"/>
                    </a:cubicBezTo>
                    <a:cubicBezTo>
                      <a:pt x="591" y="2615"/>
                      <a:pt x="1040" y="2711"/>
                      <a:pt x="1479" y="2711"/>
                    </a:cubicBezTo>
                    <a:cubicBezTo>
                      <a:pt x="1998" y="2711"/>
                      <a:pt x="2504" y="2577"/>
                      <a:pt x="2673" y="2186"/>
                    </a:cubicBezTo>
                    <a:cubicBezTo>
                      <a:pt x="2673" y="2089"/>
                      <a:pt x="2673" y="1933"/>
                      <a:pt x="2595" y="1933"/>
                    </a:cubicBezTo>
                    <a:cubicBezTo>
                      <a:pt x="2463" y="1867"/>
                      <a:pt x="2328" y="1842"/>
                      <a:pt x="2190" y="1842"/>
                    </a:cubicBezTo>
                    <a:cubicBezTo>
                      <a:pt x="2003" y="1842"/>
                      <a:pt x="1811" y="1887"/>
                      <a:pt x="1620" y="1933"/>
                    </a:cubicBezTo>
                    <a:cubicBezTo>
                      <a:pt x="1385" y="1933"/>
                      <a:pt x="1054" y="1933"/>
                      <a:pt x="722" y="1854"/>
                    </a:cubicBezTo>
                    <a:cubicBezTo>
                      <a:pt x="820" y="1289"/>
                      <a:pt x="976" y="625"/>
                      <a:pt x="820" y="59"/>
                    </a:cubicBezTo>
                    <a:cubicBezTo>
                      <a:pt x="771" y="20"/>
                      <a:pt x="727" y="1"/>
                      <a:pt x="6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56"/>
              <p:cNvSpPr/>
              <p:nvPr/>
            </p:nvSpPr>
            <p:spPr>
              <a:xfrm>
                <a:off x="3488661" y="467050"/>
                <a:ext cx="80567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3036" extrusionOk="0">
                    <a:moveTo>
                      <a:pt x="1386" y="0"/>
                    </a:moveTo>
                    <a:cubicBezTo>
                      <a:pt x="1332" y="0"/>
                      <a:pt x="1288" y="20"/>
                      <a:pt x="1288" y="59"/>
                    </a:cubicBezTo>
                    <a:cubicBezTo>
                      <a:pt x="1054" y="625"/>
                      <a:pt x="1366" y="1288"/>
                      <a:pt x="1698" y="1776"/>
                    </a:cubicBezTo>
                    <a:cubicBezTo>
                      <a:pt x="1366" y="1932"/>
                      <a:pt x="1132" y="2010"/>
                      <a:pt x="800" y="2186"/>
                    </a:cubicBezTo>
                    <a:cubicBezTo>
                      <a:pt x="488" y="2264"/>
                      <a:pt x="157" y="2264"/>
                      <a:pt x="0" y="2576"/>
                    </a:cubicBezTo>
                    <a:cubicBezTo>
                      <a:pt x="0" y="2752"/>
                      <a:pt x="0" y="2830"/>
                      <a:pt x="78" y="2908"/>
                    </a:cubicBezTo>
                    <a:cubicBezTo>
                      <a:pt x="192" y="3000"/>
                      <a:pt x="309" y="3036"/>
                      <a:pt x="427" y="3036"/>
                    </a:cubicBezTo>
                    <a:cubicBezTo>
                      <a:pt x="633" y="3036"/>
                      <a:pt x="843" y="2929"/>
                      <a:pt x="1054" y="2830"/>
                    </a:cubicBezTo>
                    <a:cubicBezTo>
                      <a:pt x="1542" y="2674"/>
                      <a:pt x="1952" y="2420"/>
                      <a:pt x="2342" y="2264"/>
                    </a:cubicBezTo>
                    <a:cubicBezTo>
                      <a:pt x="2596" y="2186"/>
                      <a:pt x="2596" y="1932"/>
                      <a:pt x="2517" y="1776"/>
                    </a:cubicBezTo>
                    <a:cubicBezTo>
                      <a:pt x="2342" y="1444"/>
                      <a:pt x="2186" y="1210"/>
                      <a:pt x="1952" y="878"/>
                    </a:cubicBezTo>
                    <a:cubicBezTo>
                      <a:pt x="1776" y="625"/>
                      <a:pt x="1698" y="313"/>
                      <a:pt x="1542" y="59"/>
                    </a:cubicBezTo>
                    <a:cubicBezTo>
                      <a:pt x="1503" y="20"/>
                      <a:pt x="1439" y="0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56"/>
              <p:cNvSpPr/>
              <p:nvPr/>
            </p:nvSpPr>
            <p:spPr>
              <a:xfrm>
                <a:off x="3493503" y="577255"/>
                <a:ext cx="88450" cy="84539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724" extrusionOk="0">
                    <a:moveTo>
                      <a:pt x="1386" y="1"/>
                    </a:moveTo>
                    <a:cubicBezTo>
                      <a:pt x="976" y="1"/>
                      <a:pt x="488" y="1"/>
                      <a:pt x="157" y="176"/>
                    </a:cubicBezTo>
                    <a:cubicBezTo>
                      <a:pt x="79" y="254"/>
                      <a:pt x="1" y="488"/>
                      <a:pt x="157" y="488"/>
                    </a:cubicBezTo>
                    <a:cubicBezTo>
                      <a:pt x="410" y="664"/>
                      <a:pt x="644" y="664"/>
                      <a:pt x="898" y="664"/>
                    </a:cubicBezTo>
                    <a:cubicBezTo>
                      <a:pt x="1015" y="664"/>
                      <a:pt x="1196" y="644"/>
                      <a:pt x="1369" y="644"/>
                    </a:cubicBezTo>
                    <a:cubicBezTo>
                      <a:pt x="1542" y="644"/>
                      <a:pt x="1708" y="664"/>
                      <a:pt x="1796" y="742"/>
                    </a:cubicBezTo>
                    <a:cubicBezTo>
                      <a:pt x="2030" y="898"/>
                      <a:pt x="1874" y="1386"/>
                      <a:pt x="1874" y="1640"/>
                    </a:cubicBezTo>
                    <a:cubicBezTo>
                      <a:pt x="1796" y="1874"/>
                      <a:pt x="1620" y="2205"/>
                      <a:pt x="1698" y="2537"/>
                    </a:cubicBezTo>
                    <a:cubicBezTo>
                      <a:pt x="1769" y="2651"/>
                      <a:pt x="1872" y="2724"/>
                      <a:pt x="1983" y="2724"/>
                    </a:cubicBezTo>
                    <a:cubicBezTo>
                      <a:pt x="2024" y="2724"/>
                      <a:pt x="2066" y="2714"/>
                      <a:pt x="2108" y="2693"/>
                    </a:cubicBezTo>
                    <a:cubicBezTo>
                      <a:pt x="2674" y="2205"/>
                      <a:pt x="2849" y="820"/>
                      <a:pt x="2361" y="254"/>
                    </a:cubicBezTo>
                    <a:cubicBezTo>
                      <a:pt x="2108" y="1"/>
                      <a:pt x="1698" y="1"/>
                      <a:pt x="13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56"/>
              <p:cNvSpPr/>
              <p:nvPr/>
            </p:nvSpPr>
            <p:spPr>
              <a:xfrm>
                <a:off x="3581921" y="652360"/>
                <a:ext cx="110826" cy="64211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069" extrusionOk="0">
                    <a:moveTo>
                      <a:pt x="1938" y="0"/>
                    </a:moveTo>
                    <a:cubicBezTo>
                      <a:pt x="1886" y="0"/>
                      <a:pt x="1832" y="6"/>
                      <a:pt x="1776" y="20"/>
                    </a:cubicBezTo>
                    <a:cubicBezTo>
                      <a:pt x="1386" y="20"/>
                      <a:pt x="1054" y="351"/>
                      <a:pt x="800" y="605"/>
                    </a:cubicBezTo>
                    <a:cubicBezTo>
                      <a:pt x="644" y="761"/>
                      <a:pt x="488" y="917"/>
                      <a:pt x="410" y="1171"/>
                    </a:cubicBezTo>
                    <a:cubicBezTo>
                      <a:pt x="312" y="1249"/>
                      <a:pt x="234" y="1405"/>
                      <a:pt x="156" y="1483"/>
                    </a:cubicBezTo>
                    <a:cubicBezTo>
                      <a:pt x="78" y="1483"/>
                      <a:pt x="0" y="1580"/>
                      <a:pt x="0" y="1659"/>
                    </a:cubicBezTo>
                    <a:cubicBezTo>
                      <a:pt x="0" y="1737"/>
                      <a:pt x="0" y="1815"/>
                      <a:pt x="78" y="1893"/>
                    </a:cubicBezTo>
                    <a:cubicBezTo>
                      <a:pt x="78" y="1971"/>
                      <a:pt x="156" y="2068"/>
                      <a:pt x="312" y="2068"/>
                    </a:cubicBezTo>
                    <a:cubicBezTo>
                      <a:pt x="1054" y="1971"/>
                      <a:pt x="1054" y="761"/>
                      <a:pt x="1873" y="605"/>
                    </a:cubicBezTo>
                    <a:cubicBezTo>
                      <a:pt x="1895" y="601"/>
                      <a:pt x="1916" y="599"/>
                      <a:pt x="1937" y="599"/>
                    </a:cubicBezTo>
                    <a:cubicBezTo>
                      <a:pt x="2306" y="599"/>
                      <a:pt x="2627" y="1220"/>
                      <a:pt x="3069" y="1220"/>
                    </a:cubicBezTo>
                    <a:cubicBezTo>
                      <a:pt x="3177" y="1220"/>
                      <a:pt x="3291" y="1184"/>
                      <a:pt x="3415" y="1093"/>
                    </a:cubicBezTo>
                    <a:cubicBezTo>
                      <a:pt x="3493" y="1093"/>
                      <a:pt x="3571" y="917"/>
                      <a:pt x="3493" y="839"/>
                    </a:cubicBezTo>
                    <a:cubicBezTo>
                      <a:pt x="3239" y="605"/>
                      <a:pt x="2927" y="507"/>
                      <a:pt x="2595" y="273"/>
                    </a:cubicBezTo>
                    <a:cubicBezTo>
                      <a:pt x="2401" y="144"/>
                      <a:pt x="2193" y="0"/>
                      <a:pt x="19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56"/>
              <p:cNvSpPr/>
              <p:nvPr/>
            </p:nvSpPr>
            <p:spPr>
              <a:xfrm>
                <a:off x="3682444" y="559690"/>
                <a:ext cx="83577" cy="94812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55" extrusionOk="0">
                    <a:moveTo>
                      <a:pt x="2361" y="1"/>
                    </a:moveTo>
                    <a:cubicBezTo>
                      <a:pt x="2127" y="1"/>
                      <a:pt x="2049" y="79"/>
                      <a:pt x="1873" y="176"/>
                    </a:cubicBezTo>
                    <a:cubicBezTo>
                      <a:pt x="1717" y="254"/>
                      <a:pt x="1561" y="254"/>
                      <a:pt x="1307" y="254"/>
                    </a:cubicBezTo>
                    <a:cubicBezTo>
                      <a:pt x="976" y="332"/>
                      <a:pt x="664" y="567"/>
                      <a:pt x="410" y="898"/>
                    </a:cubicBezTo>
                    <a:cubicBezTo>
                      <a:pt x="0" y="1640"/>
                      <a:pt x="898" y="2615"/>
                      <a:pt x="1464" y="3006"/>
                    </a:cubicBezTo>
                    <a:cubicBezTo>
                      <a:pt x="1527" y="3039"/>
                      <a:pt x="1588" y="3054"/>
                      <a:pt x="1644" y="3054"/>
                    </a:cubicBezTo>
                    <a:cubicBezTo>
                      <a:pt x="1880" y="3054"/>
                      <a:pt x="2030" y="2786"/>
                      <a:pt x="1951" y="2518"/>
                    </a:cubicBezTo>
                    <a:cubicBezTo>
                      <a:pt x="1717" y="2206"/>
                      <a:pt x="1386" y="1952"/>
                      <a:pt x="1151" y="1640"/>
                    </a:cubicBezTo>
                    <a:cubicBezTo>
                      <a:pt x="820" y="1152"/>
                      <a:pt x="1386" y="976"/>
                      <a:pt x="1717" y="820"/>
                    </a:cubicBezTo>
                    <a:cubicBezTo>
                      <a:pt x="2049" y="742"/>
                      <a:pt x="2693" y="410"/>
                      <a:pt x="2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56"/>
              <p:cNvSpPr/>
              <p:nvPr/>
            </p:nvSpPr>
            <p:spPr>
              <a:xfrm>
                <a:off x="1497611" y="2084687"/>
                <a:ext cx="53318" cy="348399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1226" extrusionOk="0">
                    <a:moveTo>
                      <a:pt x="469" y="0"/>
                    </a:moveTo>
                    <a:cubicBezTo>
                      <a:pt x="437" y="0"/>
                      <a:pt x="410" y="19"/>
                      <a:pt x="410" y="52"/>
                    </a:cubicBezTo>
                    <a:cubicBezTo>
                      <a:pt x="1" y="2003"/>
                      <a:pt x="489" y="4032"/>
                      <a:pt x="567" y="5983"/>
                    </a:cubicBezTo>
                    <a:cubicBezTo>
                      <a:pt x="645" y="7134"/>
                      <a:pt x="645" y="8188"/>
                      <a:pt x="820" y="9242"/>
                    </a:cubicBezTo>
                    <a:cubicBezTo>
                      <a:pt x="820" y="9807"/>
                      <a:pt x="820" y="10549"/>
                      <a:pt x="1054" y="11115"/>
                    </a:cubicBezTo>
                    <a:cubicBezTo>
                      <a:pt x="1054" y="11170"/>
                      <a:pt x="1093" y="11225"/>
                      <a:pt x="1151" y="11225"/>
                    </a:cubicBezTo>
                    <a:cubicBezTo>
                      <a:pt x="1174" y="11225"/>
                      <a:pt x="1201" y="11216"/>
                      <a:pt x="1230" y="11193"/>
                    </a:cubicBezTo>
                    <a:cubicBezTo>
                      <a:pt x="1718" y="11037"/>
                      <a:pt x="1542" y="10627"/>
                      <a:pt x="1542" y="10295"/>
                    </a:cubicBezTo>
                    <a:cubicBezTo>
                      <a:pt x="1464" y="9242"/>
                      <a:pt x="1386" y="8188"/>
                      <a:pt x="1308" y="7134"/>
                    </a:cubicBezTo>
                    <a:cubicBezTo>
                      <a:pt x="1132" y="4773"/>
                      <a:pt x="820" y="2413"/>
                      <a:pt x="567" y="130"/>
                    </a:cubicBezTo>
                    <a:cubicBezTo>
                      <a:pt x="567" y="38"/>
                      <a:pt x="513" y="0"/>
                      <a:pt x="4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56"/>
              <p:cNvSpPr/>
              <p:nvPr/>
            </p:nvSpPr>
            <p:spPr>
              <a:xfrm>
                <a:off x="1418441" y="2146819"/>
                <a:ext cx="230590" cy="194931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6281" extrusionOk="0">
                    <a:moveTo>
                      <a:pt x="7430" y="1"/>
                    </a:moveTo>
                    <a:lnTo>
                      <a:pt x="7430" y="1"/>
                    </a:lnTo>
                    <a:cubicBezTo>
                      <a:pt x="5732" y="820"/>
                      <a:pt x="4503" y="2440"/>
                      <a:pt x="2961" y="3415"/>
                    </a:cubicBezTo>
                    <a:cubicBezTo>
                      <a:pt x="1908" y="3981"/>
                      <a:pt x="601" y="4723"/>
                      <a:pt x="113" y="5854"/>
                    </a:cubicBezTo>
                    <a:cubicBezTo>
                      <a:pt x="1" y="6093"/>
                      <a:pt x="221" y="6281"/>
                      <a:pt x="441" y="6281"/>
                    </a:cubicBezTo>
                    <a:cubicBezTo>
                      <a:pt x="527" y="6281"/>
                      <a:pt x="613" y="6252"/>
                      <a:pt x="679" y="6186"/>
                    </a:cubicBezTo>
                    <a:cubicBezTo>
                      <a:pt x="1654" y="4957"/>
                      <a:pt x="2961" y="4313"/>
                      <a:pt x="4269" y="3415"/>
                    </a:cubicBezTo>
                    <a:cubicBezTo>
                      <a:pt x="5478" y="2518"/>
                      <a:pt x="6708" y="1308"/>
                      <a:pt x="74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56"/>
              <p:cNvSpPr/>
              <p:nvPr/>
            </p:nvSpPr>
            <p:spPr>
              <a:xfrm>
                <a:off x="1392650" y="2199238"/>
                <a:ext cx="284250" cy="126871"/>
              </a:xfrm>
              <a:custGeom>
                <a:avLst/>
                <a:gdLst/>
                <a:ahLst/>
                <a:cxnLst/>
                <a:rect l="l" t="t" r="r" b="b"/>
                <a:pathLst>
                  <a:path w="9159" h="4088" extrusionOk="0">
                    <a:moveTo>
                      <a:pt x="157" y="0"/>
                    </a:moveTo>
                    <a:cubicBezTo>
                      <a:pt x="73" y="0"/>
                      <a:pt x="1" y="123"/>
                      <a:pt x="124" y="185"/>
                    </a:cubicBezTo>
                    <a:cubicBezTo>
                      <a:pt x="1275" y="1317"/>
                      <a:pt x="2895" y="1980"/>
                      <a:pt x="4358" y="2546"/>
                    </a:cubicBezTo>
                    <a:cubicBezTo>
                      <a:pt x="5822" y="3034"/>
                      <a:pt x="7363" y="3931"/>
                      <a:pt x="8905" y="4087"/>
                    </a:cubicBezTo>
                    <a:cubicBezTo>
                      <a:pt x="9158" y="4087"/>
                      <a:pt x="9158" y="3834"/>
                      <a:pt x="9002" y="3756"/>
                    </a:cubicBezTo>
                    <a:cubicBezTo>
                      <a:pt x="7773" y="3112"/>
                      <a:pt x="6388" y="2546"/>
                      <a:pt x="5100" y="1980"/>
                    </a:cubicBezTo>
                    <a:cubicBezTo>
                      <a:pt x="3461" y="1317"/>
                      <a:pt x="1919" y="341"/>
                      <a:pt x="222" y="29"/>
                    </a:cubicBezTo>
                    <a:cubicBezTo>
                      <a:pt x="202" y="9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56"/>
              <p:cNvSpPr/>
              <p:nvPr/>
            </p:nvSpPr>
            <p:spPr>
              <a:xfrm>
                <a:off x="1460058" y="2115536"/>
                <a:ext cx="97450" cy="63405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043" extrusionOk="0">
                    <a:moveTo>
                      <a:pt x="3009" y="1"/>
                    </a:moveTo>
                    <a:cubicBezTo>
                      <a:pt x="2980" y="1"/>
                      <a:pt x="2951" y="10"/>
                      <a:pt x="2928" y="33"/>
                    </a:cubicBezTo>
                    <a:cubicBezTo>
                      <a:pt x="2440" y="287"/>
                      <a:pt x="2030" y="775"/>
                      <a:pt x="1699" y="1262"/>
                    </a:cubicBezTo>
                    <a:cubicBezTo>
                      <a:pt x="1309" y="935"/>
                      <a:pt x="870" y="509"/>
                      <a:pt x="421" y="509"/>
                    </a:cubicBezTo>
                    <a:cubicBezTo>
                      <a:pt x="307" y="509"/>
                      <a:pt x="193" y="536"/>
                      <a:pt x="79" y="599"/>
                    </a:cubicBezTo>
                    <a:cubicBezTo>
                      <a:pt x="1" y="599"/>
                      <a:pt x="1" y="775"/>
                      <a:pt x="1" y="775"/>
                    </a:cubicBezTo>
                    <a:cubicBezTo>
                      <a:pt x="235" y="1009"/>
                      <a:pt x="567" y="1165"/>
                      <a:pt x="801" y="1419"/>
                    </a:cubicBezTo>
                    <a:cubicBezTo>
                      <a:pt x="1055" y="1575"/>
                      <a:pt x="1289" y="1828"/>
                      <a:pt x="1620" y="1984"/>
                    </a:cubicBezTo>
                    <a:cubicBezTo>
                      <a:pt x="1659" y="2023"/>
                      <a:pt x="1742" y="2043"/>
                      <a:pt x="1825" y="2043"/>
                    </a:cubicBezTo>
                    <a:cubicBezTo>
                      <a:pt x="1908" y="2043"/>
                      <a:pt x="1991" y="2023"/>
                      <a:pt x="2030" y="1984"/>
                    </a:cubicBezTo>
                    <a:cubicBezTo>
                      <a:pt x="2440" y="1419"/>
                      <a:pt x="2928" y="775"/>
                      <a:pt x="3084" y="111"/>
                    </a:cubicBezTo>
                    <a:cubicBezTo>
                      <a:pt x="3139" y="56"/>
                      <a:pt x="3077" y="1"/>
                      <a:pt x="30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56"/>
              <p:cNvSpPr/>
              <p:nvPr/>
            </p:nvSpPr>
            <p:spPr>
              <a:xfrm>
                <a:off x="1575726" y="2137292"/>
                <a:ext cx="83608" cy="8407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709" extrusionOk="0">
                    <a:moveTo>
                      <a:pt x="654" y="1"/>
                    </a:moveTo>
                    <a:cubicBezTo>
                      <a:pt x="610" y="1"/>
                      <a:pt x="567" y="25"/>
                      <a:pt x="567" y="74"/>
                    </a:cubicBezTo>
                    <a:cubicBezTo>
                      <a:pt x="410" y="796"/>
                      <a:pt x="1" y="1439"/>
                      <a:pt x="1" y="2181"/>
                    </a:cubicBezTo>
                    <a:cubicBezTo>
                      <a:pt x="1" y="2337"/>
                      <a:pt x="79" y="2513"/>
                      <a:pt x="254" y="2513"/>
                    </a:cubicBezTo>
                    <a:cubicBezTo>
                      <a:pt x="546" y="2619"/>
                      <a:pt x="1004" y="2708"/>
                      <a:pt x="1450" y="2708"/>
                    </a:cubicBezTo>
                    <a:cubicBezTo>
                      <a:pt x="1990" y="2708"/>
                      <a:pt x="2512" y="2576"/>
                      <a:pt x="2693" y="2181"/>
                    </a:cubicBezTo>
                    <a:cubicBezTo>
                      <a:pt x="2693" y="2103"/>
                      <a:pt x="2615" y="1927"/>
                      <a:pt x="2518" y="1927"/>
                    </a:cubicBezTo>
                    <a:cubicBezTo>
                      <a:pt x="2419" y="1861"/>
                      <a:pt x="2302" y="1837"/>
                      <a:pt x="2177" y="1837"/>
                    </a:cubicBezTo>
                    <a:cubicBezTo>
                      <a:pt x="2007" y="1837"/>
                      <a:pt x="1820" y="1882"/>
                      <a:pt x="1640" y="1927"/>
                    </a:cubicBezTo>
                    <a:cubicBezTo>
                      <a:pt x="1308" y="1927"/>
                      <a:pt x="1054" y="1927"/>
                      <a:pt x="742" y="1849"/>
                    </a:cubicBezTo>
                    <a:cubicBezTo>
                      <a:pt x="742" y="1283"/>
                      <a:pt x="976" y="640"/>
                      <a:pt x="742" y="74"/>
                    </a:cubicBezTo>
                    <a:cubicBezTo>
                      <a:pt x="742" y="25"/>
                      <a:pt x="698" y="1"/>
                      <a:pt x="6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56"/>
              <p:cNvSpPr/>
              <p:nvPr/>
            </p:nvSpPr>
            <p:spPr>
              <a:xfrm>
                <a:off x="1386816" y="2167582"/>
                <a:ext cx="82988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36" extrusionOk="0">
                    <a:moveTo>
                      <a:pt x="1463" y="0"/>
                    </a:moveTo>
                    <a:cubicBezTo>
                      <a:pt x="1424" y="0"/>
                      <a:pt x="1385" y="24"/>
                      <a:pt x="1385" y="73"/>
                    </a:cubicBezTo>
                    <a:cubicBezTo>
                      <a:pt x="1132" y="639"/>
                      <a:pt x="1463" y="1283"/>
                      <a:pt x="1776" y="1771"/>
                    </a:cubicBezTo>
                    <a:cubicBezTo>
                      <a:pt x="1463" y="1927"/>
                      <a:pt x="1132" y="2024"/>
                      <a:pt x="800" y="2181"/>
                    </a:cubicBezTo>
                    <a:cubicBezTo>
                      <a:pt x="566" y="2259"/>
                      <a:pt x="234" y="2259"/>
                      <a:pt x="78" y="2590"/>
                    </a:cubicBezTo>
                    <a:cubicBezTo>
                      <a:pt x="0" y="2746"/>
                      <a:pt x="78" y="2824"/>
                      <a:pt x="156" y="2902"/>
                    </a:cubicBezTo>
                    <a:cubicBezTo>
                      <a:pt x="281" y="2998"/>
                      <a:pt x="404" y="3036"/>
                      <a:pt x="525" y="3036"/>
                    </a:cubicBezTo>
                    <a:cubicBezTo>
                      <a:pt x="726" y="3036"/>
                      <a:pt x="925" y="2934"/>
                      <a:pt x="1132" y="2824"/>
                    </a:cubicBezTo>
                    <a:cubicBezTo>
                      <a:pt x="1541" y="2668"/>
                      <a:pt x="2029" y="2415"/>
                      <a:pt x="2439" y="2259"/>
                    </a:cubicBezTo>
                    <a:cubicBezTo>
                      <a:pt x="2595" y="2181"/>
                      <a:pt x="2673" y="1849"/>
                      <a:pt x="2595" y="1771"/>
                    </a:cubicBezTo>
                    <a:cubicBezTo>
                      <a:pt x="2439" y="1439"/>
                      <a:pt x="2185" y="1205"/>
                      <a:pt x="2029" y="873"/>
                    </a:cubicBezTo>
                    <a:cubicBezTo>
                      <a:pt x="1873" y="639"/>
                      <a:pt x="1698" y="307"/>
                      <a:pt x="1541" y="73"/>
                    </a:cubicBezTo>
                    <a:cubicBezTo>
                      <a:pt x="1541" y="24"/>
                      <a:pt x="1502" y="0"/>
                      <a:pt x="14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56"/>
              <p:cNvSpPr/>
              <p:nvPr/>
            </p:nvSpPr>
            <p:spPr>
              <a:xfrm>
                <a:off x="1394078" y="2278222"/>
                <a:ext cx="88419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705" extrusionOk="0">
                    <a:moveTo>
                      <a:pt x="1307" y="1"/>
                    </a:moveTo>
                    <a:cubicBezTo>
                      <a:pt x="976" y="1"/>
                      <a:pt x="410" y="1"/>
                      <a:pt x="176" y="157"/>
                    </a:cubicBezTo>
                    <a:cubicBezTo>
                      <a:pt x="0" y="235"/>
                      <a:pt x="0" y="489"/>
                      <a:pt x="176" y="489"/>
                    </a:cubicBezTo>
                    <a:cubicBezTo>
                      <a:pt x="332" y="645"/>
                      <a:pt x="664" y="645"/>
                      <a:pt x="898" y="645"/>
                    </a:cubicBezTo>
                    <a:cubicBezTo>
                      <a:pt x="1025" y="645"/>
                      <a:pt x="1186" y="625"/>
                      <a:pt x="1347" y="625"/>
                    </a:cubicBezTo>
                    <a:cubicBezTo>
                      <a:pt x="1507" y="625"/>
                      <a:pt x="1668" y="645"/>
                      <a:pt x="1795" y="723"/>
                    </a:cubicBezTo>
                    <a:cubicBezTo>
                      <a:pt x="1951" y="898"/>
                      <a:pt x="1873" y="1386"/>
                      <a:pt x="1795" y="1542"/>
                    </a:cubicBezTo>
                    <a:cubicBezTo>
                      <a:pt x="1717" y="1874"/>
                      <a:pt x="1639" y="2186"/>
                      <a:pt x="1717" y="2518"/>
                    </a:cubicBezTo>
                    <a:cubicBezTo>
                      <a:pt x="1717" y="2632"/>
                      <a:pt x="1843" y="2705"/>
                      <a:pt x="1941" y="2705"/>
                    </a:cubicBezTo>
                    <a:cubicBezTo>
                      <a:pt x="1976" y="2705"/>
                      <a:pt x="2009" y="2695"/>
                      <a:pt x="2029" y="2674"/>
                    </a:cubicBezTo>
                    <a:cubicBezTo>
                      <a:pt x="2693" y="2186"/>
                      <a:pt x="2849" y="801"/>
                      <a:pt x="2283" y="235"/>
                    </a:cubicBezTo>
                    <a:cubicBezTo>
                      <a:pt x="2029" y="1"/>
                      <a:pt x="1639" y="1"/>
                      <a:pt x="1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56"/>
              <p:cNvSpPr/>
              <p:nvPr/>
            </p:nvSpPr>
            <p:spPr>
              <a:xfrm>
                <a:off x="1482466" y="2353295"/>
                <a:ext cx="108436" cy="63653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2051" extrusionOk="0">
                    <a:moveTo>
                      <a:pt x="1962" y="0"/>
                    </a:moveTo>
                    <a:cubicBezTo>
                      <a:pt x="1909" y="0"/>
                      <a:pt x="1853" y="6"/>
                      <a:pt x="1796" y="21"/>
                    </a:cubicBezTo>
                    <a:cubicBezTo>
                      <a:pt x="1386" y="21"/>
                      <a:pt x="1055" y="333"/>
                      <a:pt x="820" y="587"/>
                    </a:cubicBezTo>
                    <a:cubicBezTo>
                      <a:pt x="645" y="743"/>
                      <a:pt x="489" y="918"/>
                      <a:pt x="333" y="1152"/>
                    </a:cubicBezTo>
                    <a:cubicBezTo>
                      <a:pt x="333" y="1231"/>
                      <a:pt x="255" y="1406"/>
                      <a:pt x="157" y="1484"/>
                    </a:cubicBezTo>
                    <a:cubicBezTo>
                      <a:pt x="79" y="1484"/>
                      <a:pt x="1" y="1562"/>
                      <a:pt x="1" y="1640"/>
                    </a:cubicBezTo>
                    <a:lnTo>
                      <a:pt x="1" y="1894"/>
                    </a:lnTo>
                    <a:cubicBezTo>
                      <a:pt x="79" y="1972"/>
                      <a:pt x="157" y="2050"/>
                      <a:pt x="255" y="2050"/>
                    </a:cubicBezTo>
                    <a:cubicBezTo>
                      <a:pt x="977" y="1972"/>
                      <a:pt x="1055" y="743"/>
                      <a:pt x="1796" y="587"/>
                    </a:cubicBezTo>
                    <a:cubicBezTo>
                      <a:pt x="1816" y="584"/>
                      <a:pt x="1836" y="582"/>
                      <a:pt x="1856" y="582"/>
                    </a:cubicBezTo>
                    <a:cubicBezTo>
                      <a:pt x="2282" y="582"/>
                      <a:pt x="2579" y="1204"/>
                      <a:pt x="3002" y="1204"/>
                    </a:cubicBezTo>
                    <a:cubicBezTo>
                      <a:pt x="3105" y="1204"/>
                      <a:pt x="3216" y="1167"/>
                      <a:pt x="3337" y="1074"/>
                    </a:cubicBezTo>
                    <a:cubicBezTo>
                      <a:pt x="3415" y="1074"/>
                      <a:pt x="3494" y="918"/>
                      <a:pt x="3415" y="821"/>
                    </a:cubicBezTo>
                    <a:cubicBezTo>
                      <a:pt x="3259" y="587"/>
                      <a:pt x="2850" y="509"/>
                      <a:pt x="2596" y="255"/>
                    </a:cubicBezTo>
                    <a:cubicBezTo>
                      <a:pt x="2405" y="127"/>
                      <a:pt x="2201" y="0"/>
                      <a:pt x="19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56"/>
              <p:cNvSpPr/>
              <p:nvPr/>
            </p:nvSpPr>
            <p:spPr>
              <a:xfrm>
                <a:off x="1581188" y="2260687"/>
                <a:ext cx="82988" cy="9450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45" extrusionOk="0">
                    <a:moveTo>
                      <a:pt x="2342" y="0"/>
                    </a:moveTo>
                    <a:cubicBezTo>
                      <a:pt x="2186" y="0"/>
                      <a:pt x="2030" y="78"/>
                      <a:pt x="1854" y="156"/>
                    </a:cubicBezTo>
                    <a:cubicBezTo>
                      <a:pt x="1698" y="234"/>
                      <a:pt x="1542" y="234"/>
                      <a:pt x="1366" y="234"/>
                    </a:cubicBezTo>
                    <a:cubicBezTo>
                      <a:pt x="976" y="312"/>
                      <a:pt x="644" y="566"/>
                      <a:pt x="488" y="878"/>
                    </a:cubicBezTo>
                    <a:cubicBezTo>
                      <a:pt x="0" y="1619"/>
                      <a:pt x="878" y="2595"/>
                      <a:pt x="1542" y="3005"/>
                    </a:cubicBezTo>
                    <a:cubicBezTo>
                      <a:pt x="1583" y="3032"/>
                      <a:pt x="1627" y="3045"/>
                      <a:pt x="1671" y="3045"/>
                    </a:cubicBezTo>
                    <a:cubicBezTo>
                      <a:pt x="1878" y="3045"/>
                      <a:pt x="2080" y="2774"/>
                      <a:pt x="1952" y="2517"/>
                    </a:cubicBezTo>
                    <a:cubicBezTo>
                      <a:pt x="1776" y="2185"/>
                      <a:pt x="1366" y="1951"/>
                      <a:pt x="1210" y="1619"/>
                    </a:cubicBezTo>
                    <a:cubicBezTo>
                      <a:pt x="878" y="1132"/>
                      <a:pt x="1366" y="976"/>
                      <a:pt x="1776" y="800"/>
                    </a:cubicBezTo>
                    <a:cubicBezTo>
                      <a:pt x="2108" y="722"/>
                      <a:pt x="2673" y="390"/>
                      <a:pt x="24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56"/>
              <p:cNvSpPr/>
              <p:nvPr/>
            </p:nvSpPr>
            <p:spPr>
              <a:xfrm>
                <a:off x="7207337" y="1506754"/>
                <a:ext cx="30290" cy="198065"/>
              </a:xfrm>
              <a:custGeom>
                <a:avLst/>
                <a:gdLst/>
                <a:ahLst/>
                <a:cxnLst/>
                <a:rect l="l" t="t" r="r" b="b"/>
                <a:pathLst>
                  <a:path w="976" h="6382" extrusionOk="0">
                    <a:moveTo>
                      <a:pt x="293" y="1"/>
                    </a:moveTo>
                    <a:cubicBezTo>
                      <a:pt x="273" y="1"/>
                      <a:pt x="254" y="21"/>
                      <a:pt x="254" y="60"/>
                    </a:cubicBezTo>
                    <a:cubicBezTo>
                      <a:pt x="0" y="1191"/>
                      <a:pt x="254" y="2342"/>
                      <a:pt x="332" y="3396"/>
                    </a:cubicBezTo>
                    <a:cubicBezTo>
                      <a:pt x="410" y="4040"/>
                      <a:pt x="410" y="4684"/>
                      <a:pt x="410" y="5269"/>
                    </a:cubicBezTo>
                    <a:cubicBezTo>
                      <a:pt x="488" y="5581"/>
                      <a:pt x="410" y="5991"/>
                      <a:pt x="566" y="6323"/>
                    </a:cubicBezTo>
                    <a:cubicBezTo>
                      <a:pt x="566" y="6362"/>
                      <a:pt x="591" y="6381"/>
                      <a:pt x="625" y="6381"/>
                    </a:cubicBezTo>
                    <a:cubicBezTo>
                      <a:pt x="659" y="6381"/>
                      <a:pt x="703" y="6362"/>
                      <a:pt x="742" y="6323"/>
                    </a:cubicBezTo>
                    <a:cubicBezTo>
                      <a:pt x="976" y="6245"/>
                      <a:pt x="898" y="6069"/>
                      <a:pt x="898" y="5835"/>
                    </a:cubicBezTo>
                    <a:cubicBezTo>
                      <a:pt x="820" y="5269"/>
                      <a:pt x="820" y="4606"/>
                      <a:pt x="742" y="4040"/>
                    </a:cubicBezTo>
                    <a:cubicBezTo>
                      <a:pt x="664" y="2733"/>
                      <a:pt x="488" y="1367"/>
                      <a:pt x="332" y="60"/>
                    </a:cubicBezTo>
                    <a:cubicBezTo>
                      <a:pt x="332" y="21"/>
                      <a:pt x="312" y="1"/>
                      <a:pt x="2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56"/>
              <p:cNvSpPr/>
              <p:nvPr/>
            </p:nvSpPr>
            <p:spPr>
              <a:xfrm>
                <a:off x="7162554" y="1541296"/>
                <a:ext cx="130781" cy="112005"/>
              </a:xfrm>
              <a:custGeom>
                <a:avLst/>
                <a:gdLst/>
                <a:ahLst/>
                <a:cxnLst/>
                <a:rect l="l" t="t" r="r" b="b"/>
                <a:pathLst>
                  <a:path w="4214" h="3609" extrusionOk="0">
                    <a:moveTo>
                      <a:pt x="4214" y="0"/>
                    </a:moveTo>
                    <a:cubicBezTo>
                      <a:pt x="3238" y="488"/>
                      <a:pt x="2594" y="1385"/>
                      <a:pt x="1697" y="1951"/>
                    </a:cubicBezTo>
                    <a:cubicBezTo>
                      <a:pt x="1034" y="2283"/>
                      <a:pt x="312" y="2693"/>
                      <a:pt x="58" y="3337"/>
                    </a:cubicBezTo>
                    <a:cubicBezTo>
                      <a:pt x="0" y="3510"/>
                      <a:pt x="124" y="3608"/>
                      <a:pt x="256" y="3608"/>
                    </a:cubicBezTo>
                    <a:cubicBezTo>
                      <a:pt x="302" y="3608"/>
                      <a:pt x="349" y="3596"/>
                      <a:pt x="390" y="3571"/>
                    </a:cubicBezTo>
                    <a:cubicBezTo>
                      <a:pt x="955" y="2849"/>
                      <a:pt x="1697" y="2439"/>
                      <a:pt x="2419" y="1951"/>
                    </a:cubicBezTo>
                    <a:cubicBezTo>
                      <a:pt x="3082" y="1464"/>
                      <a:pt x="3804" y="742"/>
                      <a:pt x="4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56"/>
              <p:cNvSpPr/>
              <p:nvPr/>
            </p:nvSpPr>
            <p:spPr>
              <a:xfrm>
                <a:off x="7146788" y="1571555"/>
                <a:ext cx="161599" cy="71536"/>
              </a:xfrm>
              <a:custGeom>
                <a:avLst/>
                <a:gdLst/>
                <a:ahLst/>
                <a:cxnLst/>
                <a:rect l="l" t="t" r="r" b="b"/>
                <a:pathLst>
                  <a:path w="5207" h="2305" extrusionOk="0">
                    <a:moveTo>
                      <a:pt x="176" y="1"/>
                    </a:moveTo>
                    <a:cubicBezTo>
                      <a:pt x="78" y="1"/>
                      <a:pt x="0" y="79"/>
                      <a:pt x="78" y="79"/>
                    </a:cubicBezTo>
                    <a:cubicBezTo>
                      <a:pt x="742" y="742"/>
                      <a:pt x="1717" y="1132"/>
                      <a:pt x="2517" y="1464"/>
                    </a:cubicBezTo>
                    <a:cubicBezTo>
                      <a:pt x="3337" y="1718"/>
                      <a:pt x="4234" y="2206"/>
                      <a:pt x="5132" y="2284"/>
                    </a:cubicBezTo>
                    <a:cubicBezTo>
                      <a:pt x="5146" y="2298"/>
                      <a:pt x="5158" y="2305"/>
                      <a:pt x="5168" y="2305"/>
                    </a:cubicBezTo>
                    <a:cubicBezTo>
                      <a:pt x="5207" y="2305"/>
                      <a:pt x="5195" y="2187"/>
                      <a:pt x="5132" y="2108"/>
                    </a:cubicBezTo>
                    <a:cubicBezTo>
                      <a:pt x="4468" y="1796"/>
                      <a:pt x="3668" y="1464"/>
                      <a:pt x="2927" y="1132"/>
                    </a:cubicBezTo>
                    <a:cubicBezTo>
                      <a:pt x="2029" y="742"/>
                      <a:pt x="1054" y="157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56"/>
              <p:cNvSpPr/>
              <p:nvPr/>
            </p:nvSpPr>
            <p:spPr>
              <a:xfrm>
                <a:off x="7184930" y="1523730"/>
                <a:ext cx="55118" cy="36963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91" extrusionOk="0">
                    <a:moveTo>
                      <a:pt x="1698" y="0"/>
                    </a:moveTo>
                    <a:cubicBezTo>
                      <a:pt x="1386" y="156"/>
                      <a:pt x="1210" y="488"/>
                      <a:pt x="1054" y="722"/>
                    </a:cubicBezTo>
                    <a:cubicBezTo>
                      <a:pt x="787" y="534"/>
                      <a:pt x="533" y="283"/>
                      <a:pt x="271" y="283"/>
                    </a:cubicBezTo>
                    <a:cubicBezTo>
                      <a:pt x="208" y="283"/>
                      <a:pt x="143" y="298"/>
                      <a:pt x="78" y="332"/>
                    </a:cubicBezTo>
                    <a:cubicBezTo>
                      <a:pt x="0" y="410"/>
                      <a:pt x="0" y="410"/>
                      <a:pt x="78" y="488"/>
                    </a:cubicBezTo>
                    <a:cubicBezTo>
                      <a:pt x="156" y="566"/>
                      <a:pt x="410" y="644"/>
                      <a:pt x="488" y="820"/>
                    </a:cubicBezTo>
                    <a:cubicBezTo>
                      <a:pt x="644" y="898"/>
                      <a:pt x="800" y="1054"/>
                      <a:pt x="976" y="1132"/>
                    </a:cubicBezTo>
                    <a:cubicBezTo>
                      <a:pt x="1015" y="1171"/>
                      <a:pt x="1054" y="1191"/>
                      <a:pt x="1093" y="1191"/>
                    </a:cubicBezTo>
                    <a:cubicBezTo>
                      <a:pt x="1132" y="1191"/>
                      <a:pt x="1171" y="1171"/>
                      <a:pt x="1210" y="1132"/>
                    </a:cubicBezTo>
                    <a:cubicBezTo>
                      <a:pt x="1464" y="820"/>
                      <a:pt x="1698" y="488"/>
                      <a:pt x="1776" y="78"/>
                    </a:cubicBezTo>
                    <a:cubicBezTo>
                      <a:pt x="1776" y="0"/>
                      <a:pt x="1776" y="0"/>
                      <a:pt x="16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56"/>
              <p:cNvSpPr/>
              <p:nvPr/>
            </p:nvSpPr>
            <p:spPr>
              <a:xfrm>
                <a:off x="7252741" y="1537044"/>
                <a:ext cx="45466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532" extrusionOk="0">
                    <a:moveTo>
                      <a:pt x="362" y="1"/>
                    </a:moveTo>
                    <a:cubicBezTo>
                      <a:pt x="332" y="1"/>
                      <a:pt x="293" y="20"/>
                      <a:pt x="254" y="59"/>
                    </a:cubicBezTo>
                    <a:cubicBezTo>
                      <a:pt x="176" y="469"/>
                      <a:pt x="1" y="781"/>
                      <a:pt x="1" y="1191"/>
                    </a:cubicBezTo>
                    <a:cubicBezTo>
                      <a:pt x="1" y="1366"/>
                      <a:pt x="1" y="1444"/>
                      <a:pt x="79" y="1444"/>
                    </a:cubicBezTo>
                    <a:cubicBezTo>
                      <a:pt x="265" y="1480"/>
                      <a:pt x="535" y="1531"/>
                      <a:pt x="790" y="1531"/>
                    </a:cubicBezTo>
                    <a:cubicBezTo>
                      <a:pt x="1096" y="1531"/>
                      <a:pt x="1379" y="1457"/>
                      <a:pt x="1464" y="1191"/>
                    </a:cubicBezTo>
                    <a:cubicBezTo>
                      <a:pt x="1464" y="1191"/>
                      <a:pt x="1464" y="1113"/>
                      <a:pt x="1386" y="1113"/>
                    </a:cubicBezTo>
                    <a:cubicBezTo>
                      <a:pt x="1308" y="1035"/>
                      <a:pt x="1225" y="1015"/>
                      <a:pt x="1142" y="1015"/>
                    </a:cubicBezTo>
                    <a:cubicBezTo>
                      <a:pt x="1059" y="1015"/>
                      <a:pt x="976" y="1035"/>
                      <a:pt x="898" y="1035"/>
                    </a:cubicBezTo>
                    <a:cubicBezTo>
                      <a:pt x="846" y="1061"/>
                      <a:pt x="792" y="1069"/>
                      <a:pt x="737" y="1069"/>
                    </a:cubicBezTo>
                    <a:cubicBezTo>
                      <a:pt x="627" y="1069"/>
                      <a:pt x="514" y="1035"/>
                      <a:pt x="410" y="1035"/>
                    </a:cubicBezTo>
                    <a:cubicBezTo>
                      <a:pt x="410" y="703"/>
                      <a:pt x="488" y="391"/>
                      <a:pt x="410" y="59"/>
                    </a:cubicBezTo>
                    <a:cubicBezTo>
                      <a:pt x="410" y="20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56"/>
              <p:cNvSpPr/>
              <p:nvPr/>
            </p:nvSpPr>
            <p:spPr>
              <a:xfrm>
                <a:off x="7144367" y="1553989"/>
                <a:ext cx="45435" cy="53349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719" extrusionOk="0">
                    <a:moveTo>
                      <a:pt x="898" y="1"/>
                    </a:moveTo>
                    <a:cubicBezTo>
                      <a:pt x="898" y="1"/>
                      <a:pt x="820" y="1"/>
                      <a:pt x="742" y="79"/>
                    </a:cubicBezTo>
                    <a:cubicBezTo>
                      <a:pt x="644" y="411"/>
                      <a:pt x="820" y="723"/>
                      <a:pt x="976" y="976"/>
                    </a:cubicBezTo>
                    <a:cubicBezTo>
                      <a:pt x="820" y="1055"/>
                      <a:pt x="644" y="1133"/>
                      <a:pt x="488" y="1211"/>
                    </a:cubicBezTo>
                    <a:cubicBezTo>
                      <a:pt x="332" y="1308"/>
                      <a:pt x="78" y="1308"/>
                      <a:pt x="0" y="1464"/>
                    </a:cubicBezTo>
                    <a:cubicBezTo>
                      <a:pt x="0" y="1542"/>
                      <a:pt x="0" y="1620"/>
                      <a:pt x="78" y="1620"/>
                    </a:cubicBezTo>
                    <a:cubicBezTo>
                      <a:pt x="151" y="1693"/>
                      <a:pt x="233" y="1719"/>
                      <a:pt x="316" y="1719"/>
                    </a:cubicBezTo>
                    <a:cubicBezTo>
                      <a:pt x="434" y="1719"/>
                      <a:pt x="552" y="1666"/>
                      <a:pt x="644" y="1620"/>
                    </a:cubicBezTo>
                    <a:cubicBezTo>
                      <a:pt x="898" y="1464"/>
                      <a:pt x="1132" y="1386"/>
                      <a:pt x="1385" y="1211"/>
                    </a:cubicBezTo>
                    <a:cubicBezTo>
                      <a:pt x="1463" y="1211"/>
                      <a:pt x="1463" y="1055"/>
                      <a:pt x="1463" y="976"/>
                    </a:cubicBezTo>
                    <a:cubicBezTo>
                      <a:pt x="1385" y="820"/>
                      <a:pt x="1229" y="645"/>
                      <a:pt x="1132" y="489"/>
                    </a:cubicBezTo>
                    <a:cubicBezTo>
                      <a:pt x="1054" y="333"/>
                      <a:pt x="976" y="157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56"/>
              <p:cNvSpPr/>
              <p:nvPr/>
            </p:nvSpPr>
            <p:spPr>
              <a:xfrm>
                <a:off x="7149208" y="1616990"/>
                <a:ext cx="48477" cy="46428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496" extrusionOk="0">
                    <a:moveTo>
                      <a:pt x="742" y="0"/>
                    </a:moveTo>
                    <a:cubicBezTo>
                      <a:pt x="488" y="0"/>
                      <a:pt x="254" y="0"/>
                      <a:pt x="98" y="78"/>
                    </a:cubicBezTo>
                    <a:cubicBezTo>
                      <a:pt x="0" y="156"/>
                      <a:pt x="0" y="254"/>
                      <a:pt x="98" y="254"/>
                    </a:cubicBezTo>
                    <a:cubicBezTo>
                      <a:pt x="176" y="332"/>
                      <a:pt x="332" y="332"/>
                      <a:pt x="488" y="332"/>
                    </a:cubicBezTo>
                    <a:cubicBezTo>
                      <a:pt x="664" y="332"/>
                      <a:pt x="898" y="332"/>
                      <a:pt x="976" y="410"/>
                    </a:cubicBezTo>
                    <a:cubicBezTo>
                      <a:pt x="1151" y="488"/>
                      <a:pt x="1073" y="742"/>
                      <a:pt x="976" y="898"/>
                    </a:cubicBezTo>
                    <a:cubicBezTo>
                      <a:pt x="976" y="1054"/>
                      <a:pt x="898" y="1229"/>
                      <a:pt x="898" y="1385"/>
                    </a:cubicBezTo>
                    <a:cubicBezTo>
                      <a:pt x="953" y="1441"/>
                      <a:pt x="1018" y="1496"/>
                      <a:pt x="1079" y="1496"/>
                    </a:cubicBezTo>
                    <a:cubicBezTo>
                      <a:pt x="1104" y="1496"/>
                      <a:pt x="1128" y="1486"/>
                      <a:pt x="1151" y="1463"/>
                    </a:cubicBezTo>
                    <a:cubicBezTo>
                      <a:pt x="1464" y="1229"/>
                      <a:pt x="1561" y="488"/>
                      <a:pt x="1307" y="156"/>
                    </a:cubicBezTo>
                    <a:cubicBezTo>
                      <a:pt x="1151" y="0"/>
                      <a:pt x="898" y="0"/>
                      <a:pt x="7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56"/>
              <p:cNvSpPr/>
              <p:nvPr/>
            </p:nvSpPr>
            <p:spPr>
              <a:xfrm>
                <a:off x="7197654" y="1659011"/>
                <a:ext cx="63001" cy="36125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164" extrusionOk="0">
                    <a:moveTo>
                      <a:pt x="1180" y="1"/>
                    </a:moveTo>
                    <a:cubicBezTo>
                      <a:pt x="1137" y="1"/>
                      <a:pt x="1096" y="11"/>
                      <a:pt x="1054" y="31"/>
                    </a:cubicBezTo>
                    <a:cubicBezTo>
                      <a:pt x="800" y="31"/>
                      <a:pt x="644" y="188"/>
                      <a:pt x="488" y="363"/>
                    </a:cubicBezTo>
                    <a:cubicBezTo>
                      <a:pt x="390" y="441"/>
                      <a:pt x="312" y="519"/>
                      <a:pt x="234" y="675"/>
                    </a:cubicBezTo>
                    <a:lnTo>
                      <a:pt x="156" y="851"/>
                    </a:lnTo>
                    <a:cubicBezTo>
                      <a:pt x="78" y="851"/>
                      <a:pt x="78" y="929"/>
                      <a:pt x="0" y="929"/>
                    </a:cubicBezTo>
                    <a:cubicBezTo>
                      <a:pt x="0" y="1007"/>
                      <a:pt x="0" y="1007"/>
                      <a:pt x="78" y="1085"/>
                    </a:cubicBezTo>
                    <a:cubicBezTo>
                      <a:pt x="78" y="1163"/>
                      <a:pt x="156" y="1163"/>
                      <a:pt x="156" y="1163"/>
                    </a:cubicBezTo>
                    <a:cubicBezTo>
                      <a:pt x="566" y="1163"/>
                      <a:pt x="644" y="441"/>
                      <a:pt x="1054" y="363"/>
                    </a:cubicBezTo>
                    <a:cubicBezTo>
                      <a:pt x="1075" y="356"/>
                      <a:pt x="1097" y="353"/>
                      <a:pt x="1118" y="353"/>
                    </a:cubicBezTo>
                    <a:cubicBezTo>
                      <a:pt x="1340" y="353"/>
                      <a:pt x="1535" y="691"/>
                      <a:pt x="1758" y="691"/>
                    </a:cubicBezTo>
                    <a:cubicBezTo>
                      <a:pt x="1820" y="691"/>
                      <a:pt x="1884" y="665"/>
                      <a:pt x="1951" y="597"/>
                    </a:cubicBezTo>
                    <a:cubicBezTo>
                      <a:pt x="2029" y="597"/>
                      <a:pt x="2029" y="519"/>
                      <a:pt x="2029" y="519"/>
                    </a:cubicBezTo>
                    <a:cubicBezTo>
                      <a:pt x="1854" y="363"/>
                      <a:pt x="1698" y="266"/>
                      <a:pt x="1542" y="188"/>
                    </a:cubicBezTo>
                    <a:cubicBezTo>
                      <a:pt x="1413" y="73"/>
                      <a:pt x="1295" y="1"/>
                      <a:pt x="1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56"/>
              <p:cNvSpPr/>
              <p:nvPr/>
            </p:nvSpPr>
            <p:spPr>
              <a:xfrm>
                <a:off x="7255162" y="1606686"/>
                <a:ext cx="48477" cy="5397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39" extrusionOk="0">
                    <a:moveTo>
                      <a:pt x="1308" y="0"/>
                    </a:moveTo>
                    <a:cubicBezTo>
                      <a:pt x="1230" y="0"/>
                      <a:pt x="1152" y="98"/>
                      <a:pt x="1074" y="98"/>
                    </a:cubicBezTo>
                    <a:cubicBezTo>
                      <a:pt x="976" y="98"/>
                      <a:pt x="898" y="98"/>
                      <a:pt x="742" y="176"/>
                    </a:cubicBezTo>
                    <a:cubicBezTo>
                      <a:pt x="586" y="176"/>
                      <a:pt x="332" y="332"/>
                      <a:pt x="254" y="488"/>
                    </a:cubicBezTo>
                    <a:cubicBezTo>
                      <a:pt x="1" y="898"/>
                      <a:pt x="489" y="1464"/>
                      <a:pt x="820" y="1717"/>
                    </a:cubicBezTo>
                    <a:cubicBezTo>
                      <a:pt x="849" y="1732"/>
                      <a:pt x="878" y="1738"/>
                      <a:pt x="906" y="1738"/>
                    </a:cubicBezTo>
                    <a:cubicBezTo>
                      <a:pt x="1032" y="1738"/>
                      <a:pt x="1138" y="1607"/>
                      <a:pt x="1074" y="1464"/>
                    </a:cubicBezTo>
                    <a:cubicBezTo>
                      <a:pt x="976" y="1230"/>
                      <a:pt x="742" y="1152"/>
                      <a:pt x="664" y="898"/>
                    </a:cubicBezTo>
                    <a:cubicBezTo>
                      <a:pt x="489" y="664"/>
                      <a:pt x="820" y="586"/>
                      <a:pt x="976" y="488"/>
                    </a:cubicBezTo>
                    <a:cubicBezTo>
                      <a:pt x="1152" y="410"/>
                      <a:pt x="1562" y="254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56"/>
              <p:cNvSpPr/>
              <p:nvPr/>
            </p:nvSpPr>
            <p:spPr>
              <a:xfrm>
                <a:off x="2332670" y="414353"/>
                <a:ext cx="55739" cy="313485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101" extrusionOk="0">
                    <a:moveTo>
                      <a:pt x="127" y="1"/>
                    </a:moveTo>
                    <a:cubicBezTo>
                      <a:pt x="103" y="1"/>
                      <a:pt x="79" y="20"/>
                      <a:pt x="79" y="59"/>
                    </a:cubicBezTo>
                    <a:cubicBezTo>
                      <a:pt x="0" y="781"/>
                      <a:pt x="254" y="1601"/>
                      <a:pt x="254" y="2420"/>
                    </a:cubicBezTo>
                    <a:cubicBezTo>
                      <a:pt x="332" y="3220"/>
                      <a:pt x="332" y="4040"/>
                      <a:pt x="410" y="4859"/>
                    </a:cubicBezTo>
                    <a:cubicBezTo>
                      <a:pt x="566" y="5659"/>
                      <a:pt x="820" y="6479"/>
                      <a:pt x="898" y="7376"/>
                    </a:cubicBezTo>
                    <a:cubicBezTo>
                      <a:pt x="1054" y="8176"/>
                      <a:pt x="1054" y="9074"/>
                      <a:pt x="1308" y="9893"/>
                    </a:cubicBezTo>
                    <a:cubicBezTo>
                      <a:pt x="1342" y="10037"/>
                      <a:pt x="1438" y="10100"/>
                      <a:pt x="1536" y="10100"/>
                    </a:cubicBezTo>
                    <a:cubicBezTo>
                      <a:pt x="1664" y="10100"/>
                      <a:pt x="1796" y="9992"/>
                      <a:pt x="1796" y="9815"/>
                    </a:cubicBezTo>
                    <a:lnTo>
                      <a:pt x="1717" y="9562"/>
                    </a:lnTo>
                    <a:cubicBezTo>
                      <a:pt x="1542" y="8840"/>
                      <a:pt x="1542" y="8176"/>
                      <a:pt x="1386" y="7454"/>
                    </a:cubicBezTo>
                    <a:cubicBezTo>
                      <a:pt x="1230" y="6635"/>
                      <a:pt x="1054" y="5835"/>
                      <a:pt x="898" y="5015"/>
                    </a:cubicBezTo>
                    <a:cubicBezTo>
                      <a:pt x="742" y="4118"/>
                      <a:pt x="742" y="3298"/>
                      <a:pt x="664" y="2420"/>
                    </a:cubicBezTo>
                    <a:cubicBezTo>
                      <a:pt x="566" y="1601"/>
                      <a:pt x="254" y="781"/>
                      <a:pt x="176" y="59"/>
                    </a:cubicBezTo>
                    <a:cubicBezTo>
                      <a:pt x="176" y="20"/>
                      <a:pt x="152" y="1"/>
                      <a:pt x="1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56"/>
              <p:cNvSpPr/>
              <p:nvPr/>
            </p:nvSpPr>
            <p:spPr>
              <a:xfrm>
                <a:off x="2257658" y="444612"/>
                <a:ext cx="221000" cy="227518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7331" extrusionOk="0">
                    <a:moveTo>
                      <a:pt x="6853" y="1"/>
                    </a:moveTo>
                    <a:cubicBezTo>
                      <a:pt x="6810" y="1"/>
                      <a:pt x="6767" y="18"/>
                      <a:pt x="6730" y="60"/>
                    </a:cubicBezTo>
                    <a:cubicBezTo>
                      <a:pt x="5676" y="1270"/>
                      <a:pt x="4544" y="2421"/>
                      <a:pt x="3393" y="3475"/>
                    </a:cubicBezTo>
                    <a:cubicBezTo>
                      <a:pt x="2671" y="4118"/>
                      <a:pt x="2008" y="4762"/>
                      <a:pt x="1364" y="5426"/>
                    </a:cubicBezTo>
                    <a:cubicBezTo>
                      <a:pt x="876" y="5914"/>
                      <a:pt x="154" y="6479"/>
                      <a:pt x="57" y="7201"/>
                    </a:cubicBezTo>
                    <a:cubicBezTo>
                      <a:pt x="1" y="7271"/>
                      <a:pt x="74" y="7331"/>
                      <a:pt x="150" y="7331"/>
                    </a:cubicBezTo>
                    <a:cubicBezTo>
                      <a:pt x="180" y="7331"/>
                      <a:pt x="210" y="7321"/>
                      <a:pt x="232" y="7299"/>
                    </a:cubicBezTo>
                    <a:cubicBezTo>
                      <a:pt x="1208" y="5738"/>
                      <a:pt x="2827" y="4606"/>
                      <a:pt x="4213" y="3397"/>
                    </a:cubicBezTo>
                    <a:cubicBezTo>
                      <a:pt x="4856" y="2733"/>
                      <a:pt x="5598" y="2089"/>
                      <a:pt x="6242" y="1348"/>
                    </a:cubicBezTo>
                    <a:cubicBezTo>
                      <a:pt x="6495" y="1114"/>
                      <a:pt x="7061" y="704"/>
                      <a:pt x="7061" y="294"/>
                    </a:cubicBezTo>
                    <a:cubicBezTo>
                      <a:pt x="7121" y="176"/>
                      <a:pt x="6988" y="1"/>
                      <a:pt x="6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56"/>
              <p:cNvSpPr/>
              <p:nvPr/>
            </p:nvSpPr>
            <p:spPr>
              <a:xfrm>
                <a:off x="2330249" y="609283"/>
                <a:ext cx="17597" cy="4043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1303" extrusionOk="0">
                    <a:moveTo>
                      <a:pt x="400" y="1"/>
                    </a:moveTo>
                    <a:cubicBezTo>
                      <a:pt x="379" y="1"/>
                      <a:pt x="355" y="13"/>
                      <a:pt x="332" y="42"/>
                    </a:cubicBezTo>
                    <a:cubicBezTo>
                      <a:pt x="254" y="198"/>
                      <a:pt x="157" y="432"/>
                      <a:pt x="157" y="608"/>
                    </a:cubicBezTo>
                    <a:cubicBezTo>
                      <a:pt x="78" y="842"/>
                      <a:pt x="0" y="1017"/>
                      <a:pt x="78" y="1173"/>
                    </a:cubicBezTo>
                    <a:cubicBezTo>
                      <a:pt x="78" y="1265"/>
                      <a:pt x="139" y="1303"/>
                      <a:pt x="204" y="1303"/>
                    </a:cubicBezTo>
                    <a:cubicBezTo>
                      <a:pt x="251" y="1303"/>
                      <a:pt x="300" y="1284"/>
                      <a:pt x="332" y="1251"/>
                    </a:cubicBezTo>
                    <a:cubicBezTo>
                      <a:pt x="488" y="1095"/>
                      <a:pt x="488" y="842"/>
                      <a:pt x="488" y="686"/>
                    </a:cubicBezTo>
                    <a:cubicBezTo>
                      <a:pt x="488" y="432"/>
                      <a:pt x="566" y="276"/>
                      <a:pt x="488" y="120"/>
                    </a:cubicBezTo>
                    <a:cubicBezTo>
                      <a:pt x="488" y="65"/>
                      <a:pt x="450" y="1"/>
                      <a:pt x="4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56"/>
              <p:cNvSpPr/>
              <p:nvPr/>
            </p:nvSpPr>
            <p:spPr>
              <a:xfrm>
                <a:off x="2330249" y="640846"/>
                <a:ext cx="12755" cy="971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13" extrusionOk="0">
                    <a:moveTo>
                      <a:pt x="254" y="0"/>
                    </a:moveTo>
                    <a:cubicBezTo>
                      <a:pt x="0" y="0"/>
                      <a:pt x="0" y="312"/>
                      <a:pt x="254" y="312"/>
                    </a:cubicBezTo>
                    <a:cubicBezTo>
                      <a:pt x="410" y="312"/>
                      <a:pt x="410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56"/>
              <p:cNvSpPr/>
              <p:nvPr/>
            </p:nvSpPr>
            <p:spPr>
              <a:xfrm>
                <a:off x="2384901" y="608352"/>
                <a:ext cx="31376" cy="37552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210" extrusionOk="0">
                    <a:moveTo>
                      <a:pt x="310" y="0"/>
                    </a:moveTo>
                    <a:cubicBezTo>
                      <a:pt x="169" y="0"/>
                      <a:pt x="1" y="138"/>
                      <a:pt x="113" y="306"/>
                    </a:cubicBezTo>
                    <a:cubicBezTo>
                      <a:pt x="261" y="547"/>
                      <a:pt x="497" y="1209"/>
                      <a:pt x="871" y="1209"/>
                    </a:cubicBezTo>
                    <a:cubicBezTo>
                      <a:pt x="891" y="1209"/>
                      <a:pt x="911" y="1207"/>
                      <a:pt x="932" y="1203"/>
                    </a:cubicBezTo>
                    <a:cubicBezTo>
                      <a:pt x="932" y="1203"/>
                      <a:pt x="1010" y="1125"/>
                      <a:pt x="1010" y="1047"/>
                    </a:cubicBezTo>
                    <a:cubicBezTo>
                      <a:pt x="1010" y="872"/>
                      <a:pt x="834" y="716"/>
                      <a:pt x="756" y="560"/>
                    </a:cubicBezTo>
                    <a:cubicBezTo>
                      <a:pt x="600" y="384"/>
                      <a:pt x="522" y="228"/>
                      <a:pt x="444" y="72"/>
                    </a:cubicBezTo>
                    <a:cubicBezTo>
                      <a:pt x="417" y="22"/>
                      <a:pt x="365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56"/>
              <p:cNvSpPr/>
              <p:nvPr/>
            </p:nvSpPr>
            <p:spPr>
              <a:xfrm>
                <a:off x="2347815" y="681688"/>
                <a:ext cx="75260" cy="52449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690" extrusionOk="0">
                    <a:moveTo>
                      <a:pt x="782" y="0"/>
                    </a:moveTo>
                    <a:cubicBezTo>
                      <a:pt x="720" y="0"/>
                      <a:pt x="664" y="42"/>
                      <a:pt x="664" y="148"/>
                    </a:cubicBezTo>
                    <a:cubicBezTo>
                      <a:pt x="410" y="538"/>
                      <a:pt x="0" y="1123"/>
                      <a:pt x="0" y="1689"/>
                    </a:cubicBezTo>
                    <a:lnTo>
                      <a:pt x="78" y="1689"/>
                    </a:lnTo>
                    <a:cubicBezTo>
                      <a:pt x="488" y="1435"/>
                      <a:pt x="664" y="948"/>
                      <a:pt x="898" y="538"/>
                    </a:cubicBezTo>
                    <a:cubicBezTo>
                      <a:pt x="1054" y="635"/>
                      <a:pt x="1308" y="792"/>
                      <a:pt x="1542" y="1026"/>
                    </a:cubicBezTo>
                    <a:cubicBezTo>
                      <a:pt x="1717" y="1123"/>
                      <a:pt x="1873" y="1357"/>
                      <a:pt x="2127" y="1357"/>
                    </a:cubicBezTo>
                    <a:cubicBezTo>
                      <a:pt x="2156" y="1372"/>
                      <a:pt x="2184" y="1378"/>
                      <a:pt x="2212" y="1378"/>
                    </a:cubicBezTo>
                    <a:cubicBezTo>
                      <a:pt x="2333" y="1378"/>
                      <a:pt x="2425" y="1251"/>
                      <a:pt x="2361" y="1123"/>
                    </a:cubicBezTo>
                    <a:cubicBezTo>
                      <a:pt x="2205" y="870"/>
                      <a:pt x="1873" y="714"/>
                      <a:pt x="1639" y="538"/>
                    </a:cubicBezTo>
                    <a:cubicBezTo>
                      <a:pt x="1386" y="382"/>
                      <a:pt x="1151" y="148"/>
                      <a:pt x="898" y="50"/>
                    </a:cubicBezTo>
                    <a:cubicBezTo>
                      <a:pt x="867" y="19"/>
                      <a:pt x="823" y="0"/>
                      <a:pt x="7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56"/>
              <p:cNvSpPr/>
              <p:nvPr/>
            </p:nvSpPr>
            <p:spPr>
              <a:xfrm>
                <a:off x="2236989" y="622660"/>
                <a:ext cx="55739" cy="53318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18" extrusionOk="0">
                    <a:moveTo>
                      <a:pt x="1464" y="1"/>
                    </a:moveTo>
                    <a:cubicBezTo>
                      <a:pt x="898" y="177"/>
                      <a:pt x="644" y="664"/>
                      <a:pt x="157" y="820"/>
                    </a:cubicBezTo>
                    <a:cubicBezTo>
                      <a:pt x="1" y="820"/>
                      <a:pt x="79" y="1074"/>
                      <a:pt x="235" y="1074"/>
                    </a:cubicBezTo>
                    <a:cubicBezTo>
                      <a:pt x="644" y="1074"/>
                      <a:pt x="898" y="742"/>
                      <a:pt x="1308" y="489"/>
                    </a:cubicBezTo>
                    <a:lnTo>
                      <a:pt x="1308" y="489"/>
                    </a:lnTo>
                    <a:cubicBezTo>
                      <a:pt x="1210" y="742"/>
                      <a:pt x="1308" y="977"/>
                      <a:pt x="1308" y="1230"/>
                    </a:cubicBezTo>
                    <a:cubicBezTo>
                      <a:pt x="1308" y="1386"/>
                      <a:pt x="1308" y="1718"/>
                      <a:pt x="1542" y="1718"/>
                    </a:cubicBezTo>
                    <a:cubicBezTo>
                      <a:pt x="1796" y="1718"/>
                      <a:pt x="1698" y="1386"/>
                      <a:pt x="1698" y="1308"/>
                    </a:cubicBezTo>
                    <a:cubicBezTo>
                      <a:pt x="1698" y="898"/>
                      <a:pt x="1620" y="586"/>
                      <a:pt x="1698" y="255"/>
                    </a:cubicBezTo>
                    <a:cubicBezTo>
                      <a:pt x="1698" y="99"/>
                      <a:pt x="1542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56"/>
              <p:cNvSpPr/>
              <p:nvPr/>
            </p:nvSpPr>
            <p:spPr>
              <a:xfrm>
                <a:off x="2425930" y="655991"/>
                <a:ext cx="1275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5" extrusionOk="0">
                    <a:moveTo>
                      <a:pt x="176" y="0"/>
                    </a:moveTo>
                    <a:cubicBezTo>
                      <a:pt x="0" y="0"/>
                      <a:pt x="0" y="234"/>
                      <a:pt x="176" y="234"/>
                    </a:cubicBezTo>
                    <a:cubicBezTo>
                      <a:pt x="410" y="234"/>
                      <a:pt x="410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56"/>
              <p:cNvSpPr/>
              <p:nvPr/>
            </p:nvSpPr>
            <p:spPr>
              <a:xfrm>
                <a:off x="2322987" y="672533"/>
                <a:ext cx="9714" cy="8317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8" extrusionOk="0">
                    <a:moveTo>
                      <a:pt x="152" y="1"/>
                    </a:moveTo>
                    <a:cubicBezTo>
                      <a:pt x="78" y="1"/>
                      <a:pt x="0" y="56"/>
                      <a:pt x="0" y="111"/>
                    </a:cubicBezTo>
                    <a:cubicBezTo>
                      <a:pt x="0" y="189"/>
                      <a:pt x="156" y="267"/>
                      <a:pt x="234" y="267"/>
                    </a:cubicBezTo>
                    <a:cubicBezTo>
                      <a:pt x="312" y="189"/>
                      <a:pt x="312" y="33"/>
                      <a:pt x="234" y="33"/>
                    </a:cubicBezTo>
                    <a:cubicBezTo>
                      <a:pt x="212" y="10"/>
                      <a:pt x="182" y="1"/>
                      <a:pt x="1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56"/>
              <p:cNvSpPr/>
              <p:nvPr/>
            </p:nvSpPr>
            <p:spPr>
              <a:xfrm>
                <a:off x="2438654" y="584642"/>
                <a:ext cx="62660" cy="68339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202" extrusionOk="0">
                    <a:moveTo>
                      <a:pt x="1856" y="1"/>
                    </a:moveTo>
                    <a:cubicBezTo>
                      <a:pt x="1837" y="1"/>
                      <a:pt x="1817" y="5"/>
                      <a:pt x="1795" y="16"/>
                    </a:cubicBezTo>
                    <a:cubicBezTo>
                      <a:pt x="1229" y="250"/>
                      <a:pt x="663" y="426"/>
                      <a:pt x="176" y="660"/>
                    </a:cubicBezTo>
                    <a:cubicBezTo>
                      <a:pt x="0" y="660"/>
                      <a:pt x="0" y="836"/>
                      <a:pt x="0" y="914"/>
                    </a:cubicBezTo>
                    <a:cubicBezTo>
                      <a:pt x="78" y="1226"/>
                      <a:pt x="176" y="1480"/>
                      <a:pt x="332" y="1636"/>
                    </a:cubicBezTo>
                    <a:cubicBezTo>
                      <a:pt x="488" y="1889"/>
                      <a:pt x="566" y="2123"/>
                      <a:pt x="820" y="2202"/>
                    </a:cubicBezTo>
                    <a:cubicBezTo>
                      <a:pt x="898" y="2202"/>
                      <a:pt x="976" y="2123"/>
                      <a:pt x="976" y="2123"/>
                    </a:cubicBezTo>
                    <a:cubicBezTo>
                      <a:pt x="1054" y="1889"/>
                      <a:pt x="898" y="1714"/>
                      <a:pt x="820" y="1558"/>
                    </a:cubicBezTo>
                    <a:cubicBezTo>
                      <a:pt x="663" y="1402"/>
                      <a:pt x="566" y="1148"/>
                      <a:pt x="410" y="992"/>
                    </a:cubicBezTo>
                    <a:cubicBezTo>
                      <a:pt x="976" y="836"/>
                      <a:pt x="1639" y="660"/>
                      <a:pt x="1951" y="250"/>
                    </a:cubicBezTo>
                    <a:cubicBezTo>
                      <a:pt x="2018" y="183"/>
                      <a:pt x="1970" y="1"/>
                      <a:pt x="18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56"/>
              <p:cNvSpPr/>
              <p:nvPr/>
            </p:nvSpPr>
            <p:spPr>
              <a:xfrm>
                <a:off x="7648779" y="2182696"/>
                <a:ext cx="33332" cy="326612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524" extrusionOk="0">
                    <a:moveTo>
                      <a:pt x="937" y="1"/>
                    </a:moveTo>
                    <a:cubicBezTo>
                      <a:pt x="917" y="1"/>
                      <a:pt x="898" y="25"/>
                      <a:pt x="898" y="74"/>
                    </a:cubicBezTo>
                    <a:cubicBezTo>
                      <a:pt x="664" y="874"/>
                      <a:pt x="742" y="1694"/>
                      <a:pt x="586" y="2513"/>
                    </a:cubicBezTo>
                    <a:cubicBezTo>
                      <a:pt x="488" y="3313"/>
                      <a:pt x="332" y="4132"/>
                      <a:pt x="254" y="5030"/>
                    </a:cubicBezTo>
                    <a:lnTo>
                      <a:pt x="254" y="7625"/>
                    </a:lnTo>
                    <a:cubicBezTo>
                      <a:pt x="254" y="8523"/>
                      <a:pt x="0" y="9420"/>
                      <a:pt x="98" y="10318"/>
                    </a:cubicBezTo>
                    <a:cubicBezTo>
                      <a:pt x="134" y="10463"/>
                      <a:pt x="242" y="10524"/>
                      <a:pt x="347" y="10524"/>
                    </a:cubicBezTo>
                    <a:cubicBezTo>
                      <a:pt x="468" y="10524"/>
                      <a:pt x="586" y="10443"/>
                      <a:pt x="586" y="10318"/>
                    </a:cubicBezTo>
                    <a:lnTo>
                      <a:pt x="586" y="9986"/>
                    </a:lnTo>
                    <a:cubicBezTo>
                      <a:pt x="586" y="9245"/>
                      <a:pt x="664" y="8601"/>
                      <a:pt x="742" y="7879"/>
                    </a:cubicBezTo>
                    <a:cubicBezTo>
                      <a:pt x="742" y="6981"/>
                      <a:pt x="664" y="6162"/>
                      <a:pt x="664" y="5264"/>
                    </a:cubicBezTo>
                    <a:cubicBezTo>
                      <a:pt x="664" y="4367"/>
                      <a:pt x="820" y="3489"/>
                      <a:pt x="898" y="2591"/>
                    </a:cubicBezTo>
                    <a:cubicBezTo>
                      <a:pt x="1074" y="1772"/>
                      <a:pt x="898" y="874"/>
                      <a:pt x="976" y="74"/>
                    </a:cubicBezTo>
                    <a:cubicBezTo>
                      <a:pt x="976" y="25"/>
                      <a:pt x="956" y="1"/>
                      <a:pt x="9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56"/>
              <p:cNvSpPr/>
              <p:nvPr/>
            </p:nvSpPr>
            <p:spPr>
              <a:xfrm>
                <a:off x="7546519" y="2241011"/>
                <a:ext cx="265877" cy="187203"/>
              </a:xfrm>
              <a:custGeom>
                <a:avLst/>
                <a:gdLst/>
                <a:ahLst/>
                <a:cxnLst/>
                <a:rect l="l" t="t" r="r" b="b"/>
                <a:pathLst>
                  <a:path w="8567" h="6032" extrusionOk="0">
                    <a:moveTo>
                      <a:pt x="8369" y="1"/>
                    </a:moveTo>
                    <a:cubicBezTo>
                      <a:pt x="8338" y="1"/>
                      <a:pt x="8304" y="15"/>
                      <a:pt x="8271" y="49"/>
                    </a:cubicBezTo>
                    <a:cubicBezTo>
                      <a:pt x="6886" y="1024"/>
                      <a:pt x="5578" y="2000"/>
                      <a:pt x="4193" y="2819"/>
                    </a:cubicBezTo>
                    <a:cubicBezTo>
                      <a:pt x="3295" y="3307"/>
                      <a:pt x="2495" y="3873"/>
                      <a:pt x="1676" y="4361"/>
                    </a:cubicBezTo>
                    <a:cubicBezTo>
                      <a:pt x="1110" y="4770"/>
                      <a:pt x="291" y="5258"/>
                      <a:pt x="56" y="5902"/>
                    </a:cubicBezTo>
                    <a:cubicBezTo>
                      <a:pt x="1" y="5972"/>
                      <a:pt x="64" y="6032"/>
                      <a:pt x="134" y="6032"/>
                    </a:cubicBezTo>
                    <a:cubicBezTo>
                      <a:pt x="162" y="6032"/>
                      <a:pt x="190" y="6022"/>
                      <a:pt x="213" y="6000"/>
                    </a:cubicBezTo>
                    <a:cubicBezTo>
                      <a:pt x="1520" y="4692"/>
                      <a:pt x="3393" y="3873"/>
                      <a:pt x="5012" y="2897"/>
                    </a:cubicBezTo>
                    <a:cubicBezTo>
                      <a:pt x="5832" y="2332"/>
                      <a:pt x="6710" y="1844"/>
                      <a:pt x="7529" y="1278"/>
                    </a:cubicBezTo>
                    <a:cubicBezTo>
                      <a:pt x="7783" y="1024"/>
                      <a:pt x="8427" y="712"/>
                      <a:pt x="8505" y="380"/>
                    </a:cubicBezTo>
                    <a:cubicBezTo>
                      <a:pt x="8566" y="196"/>
                      <a:pt x="8483" y="1"/>
                      <a:pt x="83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56"/>
              <p:cNvSpPr/>
              <p:nvPr/>
            </p:nvSpPr>
            <p:spPr>
              <a:xfrm>
                <a:off x="7554029" y="2265311"/>
                <a:ext cx="255604" cy="175472"/>
              </a:xfrm>
              <a:custGeom>
                <a:avLst/>
                <a:gdLst/>
                <a:ahLst/>
                <a:cxnLst/>
                <a:rect l="l" t="t" r="r" b="b"/>
                <a:pathLst>
                  <a:path w="8236" h="5654" extrusionOk="0">
                    <a:moveTo>
                      <a:pt x="217" y="0"/>
                    </a:moveTo>
                    <a:cubicBezTo>
                      <a:pt x="109" y="0"/>
                      <a:pt x="0" y="67"/>
                      <a:pt x="49" y="163"/>
                    </a:cubicBezTo>
                    <a:cubicBezTo>
                      <a:pt x="127" y="651"/>
                      <a:pt x="614" y="1061"/>
                      <a:pt x="1024" y="1392"/>
                    </a:cubicBezTo>
                    <a:cubicBezTo>
                      <a:pt x="1590" y="1880"/>
                      <a:pt x="2253" y="2290"/>
                      <a:pt x="2897" y="2680"/>
                    </a:cubicBezTo>
                    <a:cubicBezTo>
                      <a:pt x="3385" y="3012"/>
                      <a:pt x="3873" y="3266"/>
                      <a:pt x="4361" y="3500"/>
                    </a:cubicBezTo>
                    <a:cubicBezTo>
                      <a:pt x="4848" y="3753"/>
                      <a:pt x="5414" y="3909"/>
                      <a:pt x="5824" y="4241"/>
                    </a:cubicBezTo>
                    <a:cubicBezTo>
                      <a:pt x="6156" y="4475"/>
                      <a:pt x="6390" y="4807"/>
                      <a:pt x="6722" y="4963"/>
                    </a:cubicBezTo>
                    <a:cubicBezTo>
                      <a:pt x="6956" y="5119"/>
                      <a:pt x="7541" y="5295"/>
                      <a:pt x="7697" y="5529"/>
                    </a:cubicBezTo>
                    <a:cubicBezTo>
                      <a:pt x="7751" y="5617"/>
                      <a:pt x="7836" y="5653"/>
                      <a:pt x="7921" y="5653"/>
                    </a:cubicBezTo>
                    <a:cubicBezTo>
                      <a:pt x="8079" y="5653"/>
                      <a:pt x="8236" y="5526"/>
                      <a:pt x="8185" y="5373"/>
                    </a:cubicBezTo>
                    <a:cubicBezTo>
                      <a:pt x="7931" y="4885"/>
                      <a:pt x="7287" y="4807"/>
                      <a:pt x="6878" y="4553"/>
                    </a:cubicBezTo>
                    <a:cubicBezTo>
                      <a:pt x="6565" y="4319"/>
                      <a:pt x="6312" y="3987"/>
                      <a:pt x="5902" y="3753"/>
                    </a:cubicBezTo>
                    <a:cubicBezTo>
                      <a:pt x="5492" y="3422"/>
                      <a:pt x="5005" y="3266"/>
                      <a:pt x="4614" y="3090"/>
                    </a:cubicBezTo>
                    <a:cubicBezTo>
                      <a:pt x="3717" y="2602"/>
                      <a:pt x="2819" y="2036"/>
                      <a:pt x="2000" y="1549"/>
                    </a:cubicBezTo>
                    <a:cubicBezTo>
                      <a:pt x="1512" y="1139"/>
                      <a:pt x="614" y="729"/>
                      <a:pt x="380" y="85"/>
                    </a:cubicBezTo>
                    <a:cubicBezTo>
                      <a:pt x="350" y="26"/>
                      <a:pt x="284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56"/>
              <p:cNvSpPr/>
              <p:nvPr/>
            </p:nvSpPr>
            <p:spPr>
              <a:xfrm>
                <a:off x="7560981" y="2337716"/>
                <a:ext cx="45435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445" extrusionOk="0">
                    <a:moveTo>
                      <a:pt x="315" y="0"/>
                    </a:moveTo>
                    <a:cubicBezTo>
                      <a:pt x="236" y="0"/>
                      <a:pt x="156" y="9"/>
                      <a:pt x="78" y="35"/>
                    </a:cubicBezTo>
                    <a:cubicBezTo>
                      <a:pt x="78" y="35"/>
                      <a:pt x="0" y="113"/>
                      <a:pt x="78" y="191"/>
                    </a:cubicBezTo>
                    <a:cubicBezTo>
                      <a:pt x="234" y="347"/>
                      <a:pt x="566" y="347"/>
                      <a:pt x="800" y="445"/>
                    </a:cubicBezTo>
                    <a:cubicBezTo>
                      <a:pt x="976" y="445"/>
                      <a:pt x="1288" y="445"/>
                      <a:pt x="1464" y="269"/>
                    </a:cubicBezTo>
                    <a:cubicBezTo>
                      <a:pt x="1464" y="191"/>
                      <a:pt x="1464" y="113"/>
                      <a:pt x="1366" y="35"/>
                    </a:cubicBezTo>
                    <a:cubicBezTo>
                      <a:pt x="1314" y="9"/>
                      <a:pt x="1253" y="0"/>
                      <a:pt x="1186" y="0"/>
                    </a:cubicBezTo>
                    <a:cubicBezTo>
                      <a:pt x="1052" y="0"/>
                      <a:pt x="891" y="35"/>
                      <a:pt x="722" y="35"/>
                    </a:cubicBezTo>
                    <a:cubicBezTo>
                      <a:pt x="618" y="35"/>
                      <a:pt x="471" y="0"/>
                      <a:pt x="3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56"/>
              <p:cNvSpPr/>
              <p:nvPr/>
            </p:nvSpPr>
            <p:spPr>
              <a:xfrm>
                <a:off x="7626372" y="2382375"/>
                <a:ext cx="22438" cy="4034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300" extrusionOk="0">
                    <a:moveTo>
                      <a:pt x="596" y="1"/>
                    </a:moveTo>
                    <a:cubicBezTo>
                      <a:pt x="566" y="1"/>
                      <a:pt x="527" y="20"/>
                      <a:pt x="488" y="59"/>
                    </a:cubicBezTo>
                    <a:cubicBezTo>
                      <a:pt x="410" y="215"/>
                      <a:pt x="332" y="372"/>
                      <a:pt x="157" y="547"/>
                    </a:cubicBezTo>
                    <a:cubicBezTo>
                      <a:pt x="78" y="781"/>
                      <a:pt x="0" y="957"/>
                      <a:pt x="0" y="1113"/>
                    </a:cubicBezTo>
                    <a:cubicBezTo>
                      <a:pt x="0" y="1227"/>
                      <a:pt x="84" y="1300"/>
                      <a:pt x="198" y="1300"/>
                    </a:cubicBezTo>
                    <a:cubicBezTo>
                      <a:pt x="239" y="1300"/>
                      <a:pt x="285" y="1290"/>
                      <a:pt x="332" y="1269"/>
                    </a:cubicBezTo>
                    <a:cubicBezTo>
                      <a:pt x="410" y="1113"/>
                      <a:pt x="488" y="859"/>
                      <a:pt x="566" y="625"/>
                    </a:cubicBezTo>
                    <a:cubicBezTo>
                      <a:pt x="644" y="469"/>
                      <a:pt x="722" y="294"/>
                      <a:pt x="644" y="59"/>
                    </a:cubicBezTo>
                    <a:cubicBezTo>
                      <a:pt x="644" y="20"/>
                      <a:pt x="625" y="1"/>
                      <a:pt x="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56"/>
              <p:cNvSpPr/>
              <p:nvPr/>
            </p:nvSpPr>
            <p:spPr>
              <a:xfrm>
                <a:off x="7623951" y="2412045"/>
                <a:ext cx="1517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14" extrusionOk="0">
                    <a:moveTo>
                      <a:pt x="235" y="1"/>
                    </a:moveTo>
                    <a:cubicBezTo>
                      <a:pt x="78" y="1"/>
                      <a:pt x="0" y="313"/>
                      <a:pt x="235" y="313"/>
                    </a:cubicBezTo>
                    <a:cubicBezTo>
                      <a:pt x="410" y="313"/>
                      <a:pt x="488" y="79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56"/>
              <p:cNvSpPr/>
              <p:nvPr/>
            </p:nvSpPr>
            <p:spPr>
              <a:xfrm>
                <a:off x="7606385" y="2254138"/>
                <a:ext cx="30321" cy="5201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676" extrusionOk="0">
                    <a:moveTo>
                      <a:pt x="310" y="1"/>
                    </a:moveTo>
                    <a:cubicBezTo>
                      <a:pt x="287" y="1"/>
                      <a:pt x="261" y="9"/>
                      <a:pt x="235" y="35"/>
                    </a:cubicBezTo>
                    <a:cubicBezTo>
                      <a:pt x="1" y="289"/>
                      <a:pt x="157" y="601"/>
                      <a:pt x="235" y="855"/>
                    </a:cubicBezTo>
                    <a:cubicBezTo>
                      <a:pt x="391" y="1089"/>
                      <a:pt x="566" y="1343"/>
                      <a:pt x="722" y="1577"/>
                    </a:cubicBezTo>
                    <a:cubicBezTo>
                      <a:pt x="753" y="1646"/>
                      <a:pt x="799" y="1676"/>
                      <a:pt x="843" y="1676"/>
                    </a:cubicBezTo>
                    <a:cubicBezTo>
                      <a:pt x="912" y="1676"/>
                      <a:pt x="976" y="1605"/>
                      <a:pt x="976" y="1499"/>
                    </a:cubicBezTo>
                    <a:cubicBezTo>
                      <a:pt x="976" y="1265"/>
                      <a:pt x="801" y="1011"/>
                      <a:pt x="722" y="777"/>
                    </a:cubicBezTo>
                    <a:cubicBezTo>
                      <a:pt x="566" y="523"/>
                      <a:pt x="566" y="289"/>
                      <a:pt x="391" y="35"/>
                    </a:cubicBezTo>
                    <a:cubicBezTo>
                      <a:pt x="391" y="35"/>
                      <a:pt x="356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56"/>
              <p:cNvSpPr/>
              <p:nvPr/>
            </p:nvSpPr>
            <p:spPr>
              <a:xfrm>
                <a:off x="7686921" y="2244269"/>
                <a:ext cx="32742" cy="47794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540" extrusionOk="0">
                    <a:moveTo>
                      <a:pt x="966" y="0"/>
                    </a:moveTo>
                    <a:cubicBezTo>
                      <a:pt x="945" y="0"/>
                      <a:pt x="922" y="12"/>
                      <a:pt x="898" y="41"/>
                    </a:cubicBezTo>
                    <a:cubicBezTo>
                      <a:pt x="644" y="197"/>
                      <a:pt x="488" y="529"/>
                      <a:pt x="332" y="763"/>
                    </a:cubicBezTo>
                    <a:cubicBezTo>
                      <a:pt x="157" y="1017"/>
                      <a:pt x="1" y="1173"/>
                      <a:pt x="1" y="1505"/>
                    </a:cubicBezTo>
                    <a:cubicBezTo>
                      <a:pt x="1" y="1505"/>
                      <a:pt x="35" y="1539"/>
                      <a:pt x="82" y="1539"/>
                    </a:cubicBezTo>
                    <a:cubicBezTo>
                      <a:pt x="105" y="1539"/>
                      <a:pt x="131" y="1531"/>
                      <a:pt x="157" y="1505"/>
                    </a:cubicBezTo>
                    <a:cubicBezTo>
                      <a:pt x="332" y="1329"/>
                      <a:pt x="488" y="1095"/>
                      <a:pt x="723" y="841"/>
                    </a:cubicBezTo>
                    <a:cubicBezTo>
                      <a:pt x="898" y="607"/>
                      <a:pt x="1054" y="431"/>
                      <a:pt x="1054" y="119"/>
                    </a:cubicBezTo>
                    <a:cubicBezTo>
                      <a:pt x="1054" y="65"/>
                      <a:pt x="1016" y="0"/>
                      <a:pt x="9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56"/>
              <p:cNvSpPr/>
              <p:nvPr/>
            </p:nvSpPr>
            <p:spPr>
              <a:xfrm>
                <a:off x="7717211" y="2333340"/>
                <a:ext cx="47856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526" extrusionOk="0">
                    <a:moveTo>
                      <a:pt x="1386" y="0"/>
                    </a:moveTo>
                    <a:cubicBezTo>
                      <a:pt x="1210" y="0"/>
                      <a:pt x="976" y="98"/>
                      <a:pt x="820" y="98"/>
                    </a:cubicBezTo>
                    <a:lnTo>
                      <a:pt x="234" y="98"/>
                    </a:lnTo>
                    <a:cubicBezTo>
                      <a:pt x="0" y="176"/>
                      <a:pt x="78" y="488"/>
                      <a:pt x="332" y="488"/>
                    </a:cubicBezTo>
                    <a:cubicBezTo>
                      <a:pt x="476" y="488"/>
                      <a:pt x="695" y="526"/>
                      <a:pt x="904" y="526"/>
                    </a:cubicBezTo>
                    <a:cubicBezTo>
                      <a:pt x="1148" y="526"/>
                      <a:pt x="1380" y="475"/>
                      <a:pt x="1464" y="254"/>
                    </a:cubicBezTo>
                    <a:cubicBezTo>
                      <a:pt x="1542" y="98"/>
                      <a:pt x="1464" y="98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56"/>
              <p:cNvSpPr/>
              <p:nvPr/>
            </p:nvSpPr>
            <p:spPr>
              <a:xfrm>
                <a:off x="7689342" y="2391468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254" y="1"/>
                    </a:moveTo>
                    <a:cubicBezTo>
                      <a:pt x="1" y="1"/>
                      <a:pt x="1" y="254"/>
                      <a:pt x="157" y="332"/>
                    </a:cubicBezTo>
                    <a:cubicBezTo>
                      <a:pt x="332" y="332"/>
                      <a:pt x="410" y="79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56"/>
              <p:cNvSpPr/>
              <p:nvPr/>
            </p:nvSpPr>
            <p:spPr>
              <a:xfrm>
                <a:off x="7687759" y="2390320"/>
                <a:ext cx="24642" cy="41742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345" extrusionOk="0">
                    <a:moveTo>
                      <a:pt x="261" y="1"/>
                    </a:moveTo>
                    <a:cubicBezTo>
                      <a:pt x="125" y="1"/>
                      <a:pt x="0" y="125"/>
                      <a:pt x="52" y="291"/>
                    </a:cubicBezTo>
                    <a:cubicBezTo>
                      <a:pt x="130" y="603"/>
                      <a:pt x="208" y="1345"/>
                      <a:pt x="617" y="1345"/>
                    </a:cubicBezTo>
                    <a:cubicBezTo>
                      <a:pt x="696" y="1345"/>
                      <a:pt x="793" y="1267"/>
                      <a:pt x="793" y="1267"/>
                    </a:cubicBezTo>
                    <a:cubicBezTo>
                      <a:pt x="793" y="1013"/>
                      <a:pt x="696" y="857"/>
                      <a:pt x="617" y="701"/>
                    </a:cubicBezTo>
                    <a:cubicBezTo>
                      <a:pt x="539" y="525"/>
                      <a:pt x="461" y="369"/>
                      <a:pt x="461" y="116"/>
                    </a:cubicBezTo>
                    <a:cubicBezTo>
                      <a:pt x="408" y="35"/>
                      <a:pt x="333" y="1"/>
                      <a:pt x="2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56"/>
              <p:cNvSpPr/>
              <p:nvPr/>
            </p:nvSpPr>
            <p:spPr>
              <a:xfrm>
                <a:off x="7626372" y="2461701"/>
                <a:ext cx="75725" cy="5158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662" extrusionOk="0">
                    <a:moveTo>
                      <a:pt x="1054" y="1"/>
                    </a:moveTo>
                    <a:cubicBezTo>
                      <a:pt x="996" y="1"/>
                      <a:pt x="937" y="20"/>
                      <a:pt x="898" y="98"/>
                    </a:cubicBezTo>
                    <a:cubicBezTo>
                      <a:pt x="566" y="508"/>
                      <a:pt x="78" y="996"/>
                      <a:pt x="0" y="1484"/>
                    </a:cubicBezTo>
                    <a:cubicBezTo>
                      <a:pt x="0" y="1562"/>
                      <a:pt x="0" y="1562"/>
                      <a:pt x="78" y="1562"/>
                    </a:cubicBezTo>
                    <a:cubicBezTo>
                      <a:pt x="488" y="1328"/>
                      <a:pt x="722" y="918"/>
                      <a:pt x="1054" y="508"/>
                    </a:cubicBezTo>
                    <a:cubicBezTo>
                      <a:pt x="1210" y="742"/>
                      <a:pt x="1464" y="918"/>
                      <a:pt x="1620" y="1152"/>
                    </a:cubicBezTo>
                    <a:cubicBezTo>
                      <a:pt x="1796" y="1328"/>
                      <a:pt x="1952" y="1562"/>
                      <a:pt x="2186" y="1640"/>
                    </a:cubicBezTo>
                    <a:cubicBezTo>
                      <a:pt x="2204" y="1655"/>
                      <a:pt x="2225" y="1661"/>
                      <a:pt x="2247" y="1661"/>
                    </a:cubicBezTo>
                    <a:cubicBezTo>
                      <a:pt x="2337" y="1661"/>
                      <a:pt x="2439" y="1547"/>
                      <a:pt x="2439" y="1484"/>
                    </a:cubicBezTo>
                    <a:cubicBezTo>
                      <a:pt x="2283" y="1152"/>
                      <a:pt x="2030" y="918"/>
                      <a:pt x="1874" y="742"/>
                    </a:cubicBezTo>
                    <a:cubicBezTo>
                      <a:pt x="1620" y="508"/>
                      <a:pt x="1464" y="255"/>
                      <a:pt x="1210" y="20"/>
                    </a:cubicBezTo>
                    <a:cubicBezTo>
                      <a:pt x="1171" y="20"/>
                      <a:pt x="1113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56"/>
              <p:cNvSpPr/>
              <p:nvPr/>
            </p:nvSpPr>
            <p:spPr>
              <a:xfrm>
                <a:off x="7530691" y="2384206"/>
                <a:ext cx="57570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98" extrusionOk="0">
                    <a:moveTo>
                      <a:pt x="1542" y="0"/>
                    </a:moveTo>
                    <a:cubicBezTo>
                      <a:pt x="1054" y="0"/>
                      <a:pt x="644" y="488"/>
                      <a:pt x="157" y="488"/>
                    </a:cubicBezTo>
                    <a:cubicBezTo>
                      <a:pt x="1" y="566"/>
                      <a:pt x="1" y="800"/>
                      <a:pt x="157" y="800"/>
                    </a:cubicBezTo>
                    <a:cubicBezTo>
                      <a:pt x="208" y="813"/>
                      <a:pt x="259" y="818"/>
                      <a:pt x="308" y="818"/>
                    </a:cubicBezTo>
                    <a:cubicBezTo>
                      <a:pt x="647" y="818"/>
                      <a:pt x="930" y="556"/>
                      <a:pt x="1288" y="488"/>
                    </a:cubicBezTo>
                    <a:lnTo>
                      <a:pt x="1288" y="488"/>
                    </a:lnTo>
                    <a:cubicBezTo>
                      <a:pt x="1210" y="722"/>
                      <a:pt x="1210" y="976"/>
                      <a:pt x="1210" y="1210"/>
                    </a:cubicBezTo>
                    <a:cubicBezTo>
                      <a:pt x="1210" y="1288"/>
                      <a:pt x="1132" y="1698"/>
                      <a:pt x="1366" y="1698"/>
                    </a:cubicBezTo>
                    <a:cubicBezTo>
                      <a:pt x="1620" y="1698"/>
                      <a:pt x="1620" y="1464"/>
                      <a:pt x="1620" y="1288"/>
                    </a:cubicBezTo>
                    <a:cubicBezTo>
                      <a:pt x="1620" y="976"/>
                      <a:pt x="1698" y="566"/>
                      <a:pt x="1776" y="235"/>
                    </a:cubicBezTo>
                    <a:cubicBezTo>
                      <a:pt x="1854" y="78"/>
                      <a:pt x="1698" y="0"/>
                      <a:pt x="1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56"/>
              <p:cNvSpPr/>
              <p:nvPr/>
            </p:nvSpPr>
            <p:spPr>
              <a:xfrm>
                <a:off x="7537953" y="2240700"/>
                <a:ext cx="47887" cy="67843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86" extrusionOk="0">
                    <a:moveTo>
                      <a:pt x="1106" y="0"/>
                    </a:moveTo>
                    <a:cubicBezTo>
                      <a:pt x="1074" y="0"/>
                      <a:pt x="1054" y="20"/>
                      <a:pt x="1054" y="59"/>
                    </a:cubicBezTo>
                    <a:cubicBezTo>
                      <a:pt x="898" y="312"/>
                      <a:pt x="976" y="644"/>
                      <a:pt x="1054" y="878"/>
                    </a:cubicBezTo>
                    <a:cubicBezTo>
                      <a:pt x="1054" y="1210"/>
                      <a:pt x="1132" y="1444"/>
                      <a:pt x="1054" y="1698"/>
                    </a:cubicBezTo>
                    <a:cubicBezTo>
                      <a:pt x="742" y="1620"/>
                      <a:pt x="332" y="1620"/>
                      <a:pt x="1" y="1522"/>
                    </a:cubicBezTo>
                    <a:lnTo>
                      <a:pt x="1" y="1522"/>
                    </a:lnTo>
                    <a:cubicBezTo>
                      <a:pt x="79" y="2010"/>
                      <a:pt x="820" y="2010"/>
                      <a:pt x="1230" y="2185"/>
                    </a:cubicBezTo>
                    <a:cubicBezTo>
                      <a:pt x="1308" y="2185"/>
                      <a:pt x="1464" y="2185"/>
                      <a:pt x="1464" y="2010"/>
                    </a:cubicBezTo>
                    <a:cubicBezTo>
                      <a:pt x="1542" y="1698"/>
                      <a:pt x="1542" y="1288"/>
                      <a:pt x="1464" y="956"/>
                    </a:cubicBezTo>
                    <a:cubicBezTo>
                      <a:pt x="1464" y="644"/>
                      <a:pt x="1464" y="234"/>
                      <a:pt x="1230" y="59"/>
                    </a:cubicBezTo>
                    <a:cubicBezTo>
                      <a:pt x="1181" y="20"/>
                      <a:pt x="1137" y="0"/>
                      <a:pt x="1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56"/>
              <p:cNvSpPr/>
              <p:nvPr/>
            </p:nvSpPr>
            <p:spPr>
              <a:xfrm>
                <a:off x="7641982" y="2206717"/>
                <a:ext cx="57694" cy="58222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76" extrusionOk="0">
                    <a:moveTo>
                      <a:pt x="168" y="1"/>
                    </a:moveTo>
                    <a:cubicBezTo>
                      <a:pt x="90" y="1"/>
                      <a:pt x="0" y="115"/>
                      <a:pt x="63" y="178"/>
                    </a:cubicBezTo>
                    <a:cubicBezTo>
                      <a:pt x="473" y="666"/>
                      <a:pt x="551" y="1329"/>
                      <a:pt x="883" y="1817"/>
                    </a:cubicBezTo>
                    <a:cubicBezTo>
                      <a:pt x="922" y="1856"/>
                      <a:pt x="980" y="1876"/>
                      <a:pt x="1039" y="1876"/>
                    </a:cubicBezTo>
                    <a:cubicBezTo>
                      <a:pt x="1097" y="1876"/>
                      <a:pt x="1156" y="1856"/>
                      <a:pt x="1195" y="1817"/>
                    </a:cubicBezTo>
                    <a:cubicBezTo>
                      <a:pt x="1371" y="1641"/>
                      <a:pt x="1527" y="1407"/>
                      <a:pt x="1605" y="1076"/>
                    </a:cubicBezTo>
                    <a:cubicBezTo>
                      <a:pt x="1683" y="841"/>
                      <a:pt x="1858" y="588"/>
                      <a:pt x="1858" y="354"/>
                    </a:cubicBezTo>
                    <a:cubicBezTo>
                      <a:pt x="1858" y="276"/>
                      <a:pt x="1780" y="276"/>
                      <a:pt x="1683" y="276"/>
                    </a:cubicBezTo>
                    <a:cubicBezTo>
                      <a:pt x="1527" y="432"/>
                      <a:pt x="1449" y="666"/>
                      <a:pt x="1371" y="841"/>
                    </a:cubicBezTo>
                    <a:cubicBezTo>
                      <a:pt x="1293" y="998"/>
                      <a:pt x="1195" y="1154"/>
                      <a:pt x="1117" y="1329"/>
                    </a:cubicBezTo>
                    <a:cubicBezTo>
                      <a:pt x="883" y="841"/>
                      <a:pt x="707" y="276"/>
                      <a:pt x="219" y="22"/>
                    </a:cubicBezTo>
                    <a:cubicBezTo>
                      <a:pt x="204" y="7"/>
                      <a:pt x="187" y="1"/>
                      <a:pt x="1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56"/>
              <p:cNvSpPr/>
              <p:nvPr/>
            </p:nvSpPr>
            <p:spPr>
              <a:xfrm>
                <a:off x="7749891" y="2238280"/>
                <a:ext cx="68463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062" extrusionOk="0">
                    <a:moveTo>
                      <a:pt x="820" y="0"/>
                    </a:moveTo>
                    <a:cubicBezTo>
                      <a:pt x="781" y="0"/>
                      <a:pt x="742" y="20"/>
                      <a:pt x="742" y="59"/>
                    </a:cubicBezTo>
                    <a:cubicBezTo>
                      <a:pt x="411" y="546"/>
                      <a:pt x="1" y="1112"/>
                      <a:pt x="1" y="1698"/>
                    </a:cubicBezTo>
                    <a:cubicBezTo>
                      <a:pt x="1" y="1776"/>
                      <a:pt x="79" y="1854"/>
                      <a:pt x="157" y="1854"/>
                    </a:cubicBezTo>
                    <a:cubicBezTo>
                      <a:pt x="681" y="1854"/>
                      <a:pt x="1145" y="2061"/>
                      <a:pt x="1634" y="2061"/>
                    </a:cubicBezTo>
                    <a:cubicBezTo>
                      <a:pt x="1764" y="2061"/>
                      <a:pt x="1895" y="2047"/>
                      <a:pt x="2030" y="2010"/>
                    </a:cubicBezTo>
                    <a:cubicBezTo>
                      <a:pt x="2206" y="1932"/>
                      <a:pt x="2108" y="1698"/>
                      <a:pt x="1952" y="1698"/>
                    </a:cubicBezTo>
                    <a:cubicBezTo>
                      <a:pt x="1464" y="1600"/>
                      <a:pt x="898" y="1522"/>
                      <a:pt x="411" y="1522"/>
                    </a:cubicBezTo>
                    <a:cubicBezTo>
                      <a:pt x="567" y="1034"/>
                      <a:pt x="898" y="546"/>
                      <a:pt x="898" y="59"/>
                    </a:cubicBezTo>
                    <a:cubicBezTo>
                      <a:pt x="898" y="20"/>
                      <a:pt x="859" y="0"/>
                      <a:pt x="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56"/>
              <p:cNvSpPr/>
              <p:nvPr/>
            </p:nvSpPr>
            <p:spPr>
              <a:xfrm>
                <a:off x="7717211" y="2447176"/>
                <a:ext cx="12662" cy="785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53" extrusionOk="0">
                    <a:moveTo>
                      <a:pt x="234" y="1"/>
                    </a:moveTo>
                    <a:cubicBezTo>
                      <a:pt x="78" y="1"/>
                      <a:pt x="0" y="235"/>
                      <a:pt x="234" y="235"/>
                    </a:cubicBezTo>
                    <a:cubicBezTo>
                      <a:pt x="257" y="247"/>
                      <a:pt x="276" y="253"/>
                      <a:pt x="293" y="253"/>
                    </a:cubicBezTo>
                    <a:cubicBezTo>
                      <a:pt x="407" y="253"/>
                      <a:pt x="387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56"/>
              <p:cNvSpPr/>
              <p:nvPr/>
            </p:nvSpPr>
            <p:spPr>
              <a:xfrm>
                <a:off x="7611227" y="2442335"/>
                <a:ext cx="12755" cy="971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13" extrusionOk="0">
                    <a:moveTo>
                      <a:pt x="235" y="1"/>
                    </a:moveTo>
                    <a:cubicBezTo>
                      <a:pt x="157" y="1"/>
                      <a:pt x="1" y="79"/>
                      <a:pt x="1" y="157"/>
                    </a:cubicBezTo>
                    <a:cubicBezTo>
                      <a:pt x="1" y="235"/>
                      <a:pt x="79" y="313"/>
                      <a:pt x="157" y="313"/>
                    </a:cubicBezTo>
                    <a:cubicBezTo>
                      <a:pt x="332" y="235"/>
                      <a:pt x="410" y="79"/>
                      <a:pt x="235" y="79"/>
                    </a:cubicBez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56"/>
              <p:cNvSpPr/>
              <p:nvPr/>
            </p:nvSpPr>
            <p:spPr>
              <a:xfrm>
                <a:off x="7777760" y="2336350"/>
                <a:ext cx="15176" cy="10738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46" extrusionOk="0">
                    <a:moveTo>
                      <a:pt x="332" y="1"/>
                    </a:moveTo>
                    <a:cubicBezTo>
                      <a:pt x="156" y="1"/>
                      <a:pt x="78" y="79"/>
                      <a:pt x="78" y="157"/>
                    </a:cubicBezTo>
                    <a:cubicBezTo>
                      <a:pt x="0" y="235"/>
                      <a:pt x="78" y="313"/>
                      <a:pt x="156" y="313"/>
                    </a:cubicBezTo>
                    <a:cubicBezTo>
                      <a:pt x="179" y="336"/>
                      <a:pt x="211" y="345"/>
                      <a:pt x="245" y="345"/>
                    </a:cubicBezTo>
                    <a:cubicBezTo>
                      <a:pt x="329" y="345"/>
                      <a:pt x="433" y="290"/>
                      <a:pt x="488" y="235"/>
                    </a:cubicBezTo>
                    <a:cubicBezTo>
                      <a:pt x="488" y="157"/>
                      <a:pt x="410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56"/>
              <p:cNvSpPr/>
              <p:nvPr/>
            </p:nvSpPr>
            <p:spPr>
              <a:xfrm>
                <a:off x="7530691" y="2330919"/>
                <a:ext cx="16914" cy="1303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20" extrusionOk="0">
                    <a:moveTo>
                      <a:pt x="313" y="0"/>
                    </a:moveTo>
                    <a:cubicBezTo>
                      <a:pt x="79" y="0"/>
                      <a:pt x="1" y="410"/>
                      <a:pt x="235" y="410"/>
                    </a:cubicBezTo>
                    <a:cubicBezTo>
                      <a:pt x="257" y="417"/>
                      <a:pt x="277" y="420"/>
                      <a:pt x="296" y="420"/>
                    </a:cubicBezTo>
                    <a:cubicBezTo>
                      <a:pt x="499" y="420"/>
                      <a:pt x="545" y="72"/>
                      <a:pt x="3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56"/>
              <p:cNvSpPr/>
              <p:nvPr/>
            </p:nvSpPr>
            <p:spPr>
              <a:xfrm>
                <a:off x="7606385" y="2227355"/>
                <a:ext cx="9714" cy="9497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6" extrusionOk="0">
                    <a:moveTo>
                      <a:pt x="235" y="1"/>
                    </a:moveTo>
                    <a:cubicBezTo>
                      <a:pt x="79" y="1"/>
                      <a:pt x="1" y="176"/>
                      <a:pt x="79" y="255"/>
                    </a:cubicBezTo>
                    <a:cubicBezTo>
                      <a:pt x="111" y="287"/>
                      <a:pt x="157" y="306"/>
                      <a:pt x="199" y="306"/>
                    </a:cubicBezTo>
                    <a:cubicBezTo>
                      <a:pt x="259" y="306"/>
                      <a:pt x="313" y="268"/>
                      <a:pt x="313" y="176"/>
                    </a:cubicBezTo>
                    <a:lnTo>
                      <a:pt x="313" y="98"/>
                    </a:lnTo>
                    <a:cubicBezTo>
                      <a:pt x="313" y="1"/>
                      <a:pt x="235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56"/>
              <p:cNvSpPr/>
              <p:nvPr/>
            </p:nvSpPr>
            <p:spPr>
              <a:xfrm>
                <a:off x="7732325" y="2212241"/>
                <a:ext cx="14338" cy="1070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45" extrusionOk="0">
                    <a:moveTo>
                      <a:pt x="235" y="0"/>
                    </a:moveTo>
                    <a:cubicBezTo>
                      <a:pt x="79" y="0"/>
                      <a:pt x="1" y="332"/>
                      <a:pt x="235" y="332"/>
                    </a:cubicBezTo>
                    <a:cubicBezTo>
                      <a:pt x="254" y="340"/>
                      <a:pt x="272" y="344"/>
                      <a:pt x="289" y="344"/>
                    </a:cubicBezTo>
                    <a:cubicBezTo>
                      <a:pt x="424" y="344"/>
                      <a:pt x="461" y="87"/>
                      <a:pt x="2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56"/>
              <p:cNvSpPr/>
              <p:nvPr/>
            </p:nvSpPr>
            <p:spPr>
              <a:xfrm>
                <a:off x="7739618" y="2386627"/>
                <a:ext cx="68432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062" extrusionOk="0">
                    <a:moveTo>
                      <a:pt x="2049" y="0"/>
                    </a:moveTo>
                    <a:cubicBezTo>
                      <a:pt x="1464" y="157"/>
                      <a:pt x="820" y="235"/>
                      <a:pt x="254" y="332"/>
                    </a:cubicBezTo>
                    <a:cubicBezTo>
                      <a:pt x="98" y="410"/>
                      <a:pt x="0" y="488"/>
                      <a:pt x="0" y="566"/>
                    </a:cubicBezTo>
                    <a:cubicBezTo>
                      <a:pt x="0" y="898"/>
                      <a:pt x="98" y="1132"/>
                      <a:pt x="254" y="1464"/>
                    </a:cubicBezTo>
                    <a:cubicBezTo>
                      <a:pt x="332" y="1620"/>
                      <a:pt x="410" y="1874"/>
                      <a:pt x="585" y="2030"/>
                    </a:cubicBezTo>
                    <a:cubicBezTo>
                      <a:pt x="608" y="2053"/>
                      <a:pt x="631" y="2062"/>
                      <a:pt x="654" y="2062"/>
                    </a:cubicBezTo>
                    <a:cubicBezTo>
                      <a:pt x="709" y="2062"/>
                      <a:pt x="764" y="2007"/>
                      <a:pt x="820" y="1952"/>
                    </a:cubicBezTo>
                    <a:cubicBezTo>
                      <a:pt x="898" y="1796"/>
                      <a:pt x="820" y="1620"/>
                      <a:pt x="742" y="1386"/>
                    </a:cubicBezTo>
                    <a:cubicBezTo>
                      <a:pt x="664" y="1210"/>
                      <a:pt x="488" y="976"/>
                      <a:pt x="488" y="722"/>
                    </a:cubicBezTo>
                    <a:cubicBezTo>
                      <a:pt x="976" y="644"/>
                      <a:pt x="1717" y="644"/>
                      <a:pt x="2127" y="332"/>
                    </a:cubicBezTo>
                    <a:cubicBezTo>
                      <a:pt x="2205" y="235"/>
                      <a:pt x="2205" y="0"/>
                      <a:pt x="20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56"/>
              <p:cNvSpPr/>
              <p:nvPr/>
            </p:nvSpPr>
            <p:spPr>
              <a:xfrm>
                <a:off x="5396134" y="1557030"/>
                <a:ext cx="55149" cy="314260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0126" extrusionOk="0">
                    <a:moveTo>
                      <a:pt x="118" y="0"/>
                    </a:moveTo>
                    <a:cubicBezTo>
                      <a:pt x="98" y="0"/>
                      <a:pt x="79" y="20"/>
                      <a:pt x="79" y="59"/>
                    </a:cubicBezTo>
                    <a:cubicBezTo>
                      <a:pt x="1" y="878"/>
                      <a:pt x="235" y="1600"/>
                      <a:pt x="313" y="2420"/>
                    </a:cubicBezTo>
                    <a:cubicBezTo>
                      <a:pt x="313" y="3239"/>
                      <a:pt x="313" y="4137"/>
                      <a:pt x="488" y="4937"/>
                    </a:cubicBezTo>
                    <a:cubicBezTo>
                      <a:pt x="566" y="5756"/>
                      <a:pt x="801" y="6576"/>
                      <a:pt x="976" y="7376"/>
                    </a:cubicBezTo>
                    <a:cubicBezTo>
                      <a:pt x="1054" y="8273"/>
                      <a:pt x="1054" y="9171"/>
                      <a:pt x="1288" y="9990"/>
                    </a:cubicBezTo>
                    <a:cubicBezTo>
                      <a:pt x="1319" y="10082"/>
                      <a:pt x="1399" y="10125"/>
                      <a:pt x="1486" y="10125"/>
                    </a:cubicBezTo>
                    <a:cubicBezTo>
                      <a:pt x="1623" y="10125"/>
                      <a:pt x="1776" y="10017"/>
                      <a:pt x="1776" y="9815"/>
                    </a:cubicBezTo>
                    <a:lnTo>
                      <a:pt x="1698" y="9581"/>
                    </a:lnTo>
                    <a:cubicBezTo>
                      <a:pt x="1542" y="8917"/>
                      <a:pt x="1542" y="8195"/>
                      <a:pt x="1366" y="7551"/>
                    </a:cubicBezTo>
                    <a:cubicBezTo>
                      <a:pt x="1288" y="6732"/>
                      <a:pt x="1054" y="5912"/>
                      <a:pt x="879" y="5015"/>
                    </a:cubicBezTo>
                    <a:cubicBezTo>
                      <a:pt x="722" y="4215"/>
                      <a:pt x="722" y="3317"/>
                      <a:pt x="644" y="2420"/>
                    </a:cubicBezTo>
                    <a:cubicBezTo>
                      <a:pt x="566" y="1600"/>
                      <a:pt x="235" y="878"/>
                      <a:pt x="157" y="59"/>
                    </a:cubicBezTo>
                    <a:cubicBezTo>
                      <a:pt x="157" y="20"/>
                      <a:pt x="137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56"/>
              <p:cNvSpPr/>
              <p:nvPr/>
            </p:nvSpPr>
            <p:spPr>
              <a:xfrm>
                <a:off x="5321433" y="1589555"/>
                <a:ext cx="219976" cy="225842"/>
              </a:xfrm>
              <a:custGeom>
                <a:avLst/>
                <a:gdLst/>
                <a:ahLst/>
                <a:cxnLst/>
                <a:rect l="l" t="t" r="r" b="b"/>
                <a:pathLst>
                  <a:path w="7088" h="7277" extrusionOk="0">
                    <a:moveTo>
                      <a:pt x="6858" y="0"/>
                    </a:moveTo>
                    <a:cubicBezTo>
                      <a:pt x="6807" y="0"/>
                      <a:pt x="6751" y="19"/>
                      <a:pt x="6700" y="65"/>
                    </a:cubicBezTo>
                    <a:cubicBezTo>
                      <a:pt x="5647" y="1294"/>
                      <a:pt x="4515" y="2347"/>
                      <a:pt x="3383" y="3479"/>
                    </a:cubicBezTo>
                    <a:cubicBezTo>
                      <a:pt x="2642" y="4065"/>
                      <a:pt x="1998" y="4708"/>
                      <a:pt x="1334" y="5430"/>
                    </a:cubicBezTo>
                    <a:cubicBezTo>
                      <a:pt x="847" y="5918"/>
                      <a:pt x="125" y="6503"/>
                      <a:pt x="47" y="7147"/>
                    </a:cubicBezTo>
                    <a:cubicBezTo>
                      <a:pt x="1" y="7239"/>
                      <a:pt x="36" y="7277"/>
                      <a:pt x="88" y="7277"/>
                    </a:cubicBezTo>
                    <a:cubicBezTo>
                      <a:pt x="125" y="7277"/>
                      <a:pt x="170" y="7258"/>
                      <a:pt x="203" y="7225"/>
                    </a:cubicBezTo>
                    <a:cubicBezTo>
                      <a:pt x="1178" y="5762"/>
                      <a:pt x="2798" y="4552"/>
                      <a:pt x="4183" y="3323"/>
                    </a:cubicBezTo>
                    <a:cubicBezTo>
                      <a:pt x="4925" y="2679"/>
                      <a:pt x="5568" y="2016"/>
                      <a:pt x="6212" y="1294"/>
                    </a:cubicBezTo>
                    <a:cubicBezTo>
                      <a:pt x="6466" y="1040"/>
                      <a:pt x="7032" y="650"/>
                      <a:pt x="7032" y="240"/>
                    </a:cubicBezTo>
                    <a:cubicBezTo>
                      <a:pt x="7087" y="115"/>
                      <a:pt x="6985" y="0"/>
                      <a:pt x="6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56"/>
              <p:cNvSpPr/>
              <p:nvPr/>
            </p:nvSpPr>
            <p:spPr>
              <a:xfrm>
                <a:off x="5298281" y="1657460"/>
                <a:ext cx="275436" cy="122805"/>
              </a:xfrm>
              <a:custGeom>
                <a:avLst/>
                <a:gdLst/>
                <a:ahLst/>
                <a:cxnLst/>
                <a:rect l="l" t="t" r="r" b="b"/>
                <a:pathLst>
                  <a:path w="8875" h="3957" extrusionOk="0">
                    <a:moveTo>
                      <a:pt x="234" y="0"/>
                    </a:moveTo>
                    <a:cubicBezTo>
                      <a:pt x="121" y="0"/>
                      <a:pt x="1" y="86"/>
                      <a:pt x="51" y="238"/>
                    </a:cubicBezTo>
                    <a:cubicBezTo>
                      <a:pt x="227" y="725"/>
                      <a:pt x="793" y="979"/>
                      <a:pt x="1202" y="1135"/>
                    </a:cubicBezTo>
                    <a:cubicBezTo>
                      <a:pt x="1846" y="1545"/>
                      <a:pt x="2568" y="1779"/>
                      <a:pt x="3310" y="2033"/>
                    </a:cubicBezTo>
                    <a:cubicBezTo>
                      <a:pt x="3797" y="2267"/>
                      <a:pt x="4285" y="2442"/>
                      <a:pt x="4773" y="2598"/>
                    </a:cubicBezTo>
                    <a:cubicBezTo>
                      <a:pt x="5339" y="2676"/>
                      <a:pt x="5827" y="2755"/>
                      <a:pt x="6314" y="3008"/>
                    </a:cubicBezTo>
                    <a:cubicBezTo>
                      <a:pt x="6646" y="3164"/>
                      <a:pt x="6958" y="3418"/>
                      <a:pt x="7290" y="3574"/>
                    </a:cubicBezTo>
                    <a:cubicBezTo>
                      <a:pt x="7622" y="3652"/>
                      <a:pt x="8188" y="3652"/>
                      <a:pt x="8422" y="3906"/>
                    </a:cubicBezTo>
                    <a:cubicBezTo>
                      <a:pt x="8461" y="3941"/>
                      <a:pt x="8507" y="3956"/>
                      <a:pt x="8553" y="3956"/>
                    </a:cubicBezTo>
                    <a:cubicBezTo>
                      <a:pt x="8714" y="3956"/>
                      <a:pt x="8875" y="3771"/>
                      <a:pt x="8753" y="3574"/>
                    </a:cubicBezTo>
                    <a:cubicBezTo>
                      <a:pt x="8519" y="3164"/>
                      <a:pt x="7856" y="3242"/>
                      <a:pt x="7446" y="3086"/>
                    </a:cubicBezTo>
                    <a:cubicBezTo>
                      <a:pt x="7056" y="2930"/>
                      <a:pt x="6724" y="2598"/>
                      <a:pt x="6314" y="2442"/>
                    </a:cubicBezTo>
                    <a:cubicBezTo>
                      <a:pt x="5905" y="2267"/>
                      <a:pt x="5417" y="2189"/>
                      <a:pt x="4929" y="2111"/>
                    </a:cubicBezTo>
                    <a:cubicBezTo>
                      <a:pt x="3954" y="1877"/>
                      <a:pt x="3056" y="1467"/>
                      <a:pt x="2178" y="1135"/>
                    </a:cubicBezTo>
                    <a:cubicBezTo>
                      <a:pt x="1593" y="901"/>
                      <a:pt x="715" y="647"/>
                      <a:pt x="383" y="81"/>
                    </a:cubicBezTo>
                    <a:cubicBezTo>
                      <a:pt x="355" y="26"/>
                      <a:pt x="296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56"/>
              <p:cNvSpPr/>
              <p:nvPr/>
            </p:nvSpPr>
            <p:spPr>
              <a:xfrm>
                <a:off x="5320440" y="1719840"/>
                <a:ext cx="4242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491" extrusionOk="0">
                    <a:moveTo>
                      <a:pt x="1154" y="1"/>
                    </a:moveTo>
                    <a:cubicBezTo>
                      <a:pt x="982" y="1"/>
                      <a:pt x="832" y="101"/>
                      <a:pt x="644" y="101"/>
                    </a:cubicBezTo>
                    <a:cubicBezTo>
                      <a:pt x="488" y="179"/>
                      <a:pt x="235" y="101"/>
                      <a:pt x="79" y="257"/>
                    </a:cubicBezTo>
                    <a:cubicBezTo>
                      <a:pt x="1" y="257"/>
                      <a:pt x="1" y="354"/>
                      <a:pt x="79" y="432"/>
                    </a:cubicBezTo>
                    <a:cubicBezTo>
                      <a:pt x="157" y="471"/>
                      <a:pt x="259" y="491"/>
                      <a:pt x="371" y="491"/>
                    </a:cubicBezTo>
                    <a:cubicBezTo>
                      <a:pt x="483" y="491"/>
                      <a:pt x="605" y="471"/>
                      <a:pt x="723" y="432"/>
                    </a:cubicBezTo>
                    <a:cubicBezTo>
                      <a:pt x="976" y="432"/>
                      <a:pt x="1210" y="432"/>
                      <a:pt x="1366" y="179"/>
                    </a:cubicBezTo>
                    <a:cubicBezTo>
                      <a:pt x="1366" y="101"/>
                      <a:pt x="1366" y="23"/>
                      <a:pt x="1288" y="23"/>
                    </a:cubicBezTo>
                    <a:cubicBezTo>
                      <a:pt x="1242" y="7"/>
                      <a:pt x="1197" y="1"/>
                      <a:pt x="11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56"/>
              <p:cNvSpPr/>
              <p:nvPr/>
            </p:nvSpPr>
            <p:spPr>
              <a:xfrm>
                <a:off x="5393093" y="1753823"/>
                <a:ext cx="18218" cy="4037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301" extrusionOk="0">
                    <a:moveTo>
                      <a:pt x="440" y="1"/>
                    </a:moveTo>
                    <a:cubicBezTo>
                      <a:pt x="411" y="1"/>
                      <a:pt x="372" y="20"/>
                      <a:pt x="333" y="59"/>
                    </a:cubicBezTo>
                    <a:cubicBezTo>
                      <a:pt x="255" y="235"/>
                      <a:pt x="255" y="391"/>
                      <a:pt x="177" y="625"/>
                    </a:cubicBezTo>
                    <a:cubicBezTo>
                      <a:pt x="99" y="801"/>
                      <a:pt x="1" y="957"/>
                      <a:pt x="99" y="1210"/>
                    </a:cubicBezTo>
                    <a:cubicBezTo>
                      <a:pt x="99" y="1256"/>
                      <a:pt x="151" y="1301"/>
                      <a:pt x="210" y="1301"/>
                    </a:cubicBezTo>
                    <a:cubicBezTo>
                      <a:pt x="253" y="1301"/>
                      <a:pt x="300" y="1276"/>
                      <a:pt x="333" y="1210"/>
                    </a:cubicBezTo>
                    <a:cubicBezTo>
                      <a:pt x="489" y="1035"/>
                      <a:pt x="489" y="801"/>
                      <a:pt x="489" y="625"/>
                    </a:cubicBezTo>
                    <a:cubicBezTo>
                      <a:pt x="586" y="469"/>
                      <a:pt x="586" y="235"/>
                      <a:pt x="489" y="59"/>
                    </a:cubicBezTo>
                    <a:cubicBezTo>
                      <a:pt x="489" y="20"/>
                      <a:pt x="469" y="1"/>
                      <a:pt x="4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56"/>
              <p:cNvSpPr/>
              <p:nvPr/>
            </p:nvSpPr>
            <p:spPr>
              <a:xfrm>
                <a:off x="5396134" y="1783493"/>
                <a:ext cx="9714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33" extrusionOk="0">
                    <a:moveTo>
                      <a:pt x="157" y="1"/>
                    </a:moveTo>
                    <a:cubicBezTo>
                      <a:pt x="1" y="1"/>
                      <a:pt x="1" y="333"/>
                      <a:pt x="157" y="333"/>
                    </a:cubicBezTo>
                    <a:cubicBezTo>
                      <a:pt x="313" y="333"/>
                      <a:pt x="313" y="1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56"/>
              <p:cNvSpPr/>
              <p:nvPr/>
            </p:nvSpPr>
            <p:spPr>
              <a:xfrm>
                <a:off x="5347689" y="1636945"/>
                <a:ext cx="37521" cy="46677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504" extrusionOk="0">
                    <a:moveTo>
                      <a:pt x="332" y="1"/>
                    </a:moveTo>
                    <a:cubicBezTo>
                      <a:pt x="254" y="1"/>
                      <a:pt x="176" y="1"/>
                      <a:pt x="176" y="99"/>
                    </a:cubicBezTo>
                    <a:cubicBezTo>
                      <a:pt x="1" y="333"/>
                      <a:pt x="176" y="586"/>
                      <a:pt x="332" y="820"/>
                    </a:cubicBezTo>
                    <a:cubicBezTo>
                      <a:pt x="488" y="977"/>
                      <a:pt x="742" y="1230"/>
                      <a:pt x="898" y="1464"/>
                    </a:cubicBezTo>
                    <a:cubicBezTo>
                      <a:pt x="920" y="1491"/>
                      <a:pt x="955" y="1503"/>
                      <a:pt x="993" y="1503"/>
                    </a:cubicBezTo>
                    <a:cubicBezTo>
                      <a:pt x="1091" y="1503"/>
                      <a:pt x="1208" y="1421"/>
                      <a:pt x="1152" y="1308"/>
                    </a:cubicBezTo>
                    <a:cubicBezTo>
                      <a:pt x="1074" y="1074"/>
                      <a:pt x="898" y="899"/>
                      <a:pt x="742" y="664"/>
                    </a:cubicBezTo>
                    <a:cubicBezTo>
                      <a:pt x="586" y="489"/>
                      <a:pt x="488" y="177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56"/>
              <p:cNvSpPr/>
              <p:nvPr/>
            </p:nvSpPr>
            <p:spPr>
              <a:xfrm>
                <a:off x="5428845" y="1608455"/>
                <a:ext cx="24859" cy="50928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641" extrusionOk="0">
                    <a:moveTo>
                      <a:pt x="636" y="0"/>
                    </a:moveTo>
                    <a:cubicBezTo>
                      <a:pt x="613" y="0"/>
                      <a:pt x="589" y="12"/>
                      <a:pt x="566" y="41"/>
                    </a:cubicBezTo>
                    <a:cubicBezTo>
                      <a:pt x="410" y="275"/>
                      <a:pt x="312" y="607"/>
                      <a:pt x="156" y="841"/>
                    </a:cubicBezTo>
                    <a:cubicBezTo>
                      <a:pt x="78" y="1095"/>
                      <a:pt x="0" y="1329"/>
                      <a:pt x="0" y="1582"/>
                    </a:cubicBezTo>
                    <a:cubicBezTo>
                      <a:pt x="0" y="1621"/>
                      <a:pt x="20" y="1641"/>
                      <a:pt x="49" y="1641"/>
                    </a:cubicBezTo>
                    <a:cubicBezTo>
                      <a:pt x="78" y="1641"/>
                      <a:pt x="117" y="1621"/>
                      <a:pt x="156" y="1582"/>
                    </a:cubicBezTo>
                    <a:cubicBezTo>
                      <a:pt x="312" y="1407"/>
                      <a:pt x="410" y="1095"/>
                      <a:pt x="566" y="841"/>
                    </a:cubicBezTo>
                    <a:cubicBezTo>
                      <a:pt x="722" y="607"/>
                      <a:pt x="800" y="353"/>
                      <a:pt x="800" y="119"/>
                    </a:cubicBezTo>
                    <a:cubicBezTo>
                      <a:pt x="745" y="64"/>
                      <a:pt x="691" y="0"/>
                      <a:pt x="6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56"/>
              <p:cNvSpPr/>
              <p:nvPr/>
            </p:nvSpPr>
            <p:spPr>
              <a:xfrm>
                <a:off x="5468787" y="1685391"/>
                <a:ext cx="4304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645" extrusionOk="0">
                    <a:moveTo>
                      <a:pt x="1230" y="1"/>
                    </a:moveTo>
                    <a:cubicBezTo>
                      <a:pt x="1074" y="1"/>
                      <a:pt x="899" y="79"/>
                      <a:pt x="742" y="157"/>
                    </a:cubicBezTo>
                    <a:cubicBezTo>
                      <a:pt x="489" y="235"/>
                      <a:pt x="333" y="235"/>
                      <a:pt x="177" y="313"/>
                    </a:cubicBezTo>
                    <a:cubicBezTo>
                      <a:pt x="1" y="391"/>
                      <a:pt x="99" y="645"/>
                      <a:pt x="255" y="645"/>
                    </a:cubicBezTo>
                    <a:cubicBezTo>
                      <a:pt x="586" y="567"/>
                      <a:pt x="1308" y="567"/>
                      <a:pt x="1386" y="157"/>
                    </a:cubicBezTo>
                    <a:cubicBezTo>
                      <a:pt x="1386" y="79"/>
                      <a:pt x="1308" y="1"/>
                      <a:pt x="12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56"/>
              <p:cNvSpPr/>
              <p:nvPr/>
            </p:nvSpPr>
            <p:spPr>
              <a:xfrm>
                <a:off x="5451253" y="1753234"/>
                <a:ext cx="10304" cy="1030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332" extrusionOk="0">
                    <a:moveTo>
                      <a:pt x="176" y="0"/>
                    </a:moveTo>
                    <a:cubicBezTo>
                      <a:pt x="0" y="0"/>
                      <a:pt x="0" y="332"/>
                      <a:pt x="176" y="332"/>
                    </a:cubicBezTo>
                    <a:cubicBezTo>
                      <a:pt x="332" y="332"/>
                      <a:pt x="332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56"/>
              <p:cNvSpPr/>
              <p:nvPr/>
            </p:nvSpPr>
            <p:spPr>
              <a:xfrm>
                <a:off x="5449639" y="1752085"/>
                <a:ext cx="29483" cy="365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79" extrusionOk="0">
                    <a:moveTo>
                      <a:pt x="240" y="0"/>
                    </a:moveTo>
                    <a:cubicBezTo>
                      <a:pt x="126" y="0"/>
                      <a:pt x="1" y="125"/>
                      <a:pt x="52" y="291"/>
                    </a:cubicBezTo>
                    <a:cubicBezTo>
                      <a:pt x="216" y="582"/>
                      <a:pt x="431" y="1179"/>
                      <a:pt x="791" y="1179"/>
                    </a:cubicBezTo>
                    <a:cubicBezTo>
                      <a:pt x="817" y="1179"/>
                      <a:pt x="844" y="1175"/>
                      <a:pt x="872" y="1169"/>
                    </a:cubicBezTo>
                    <a:cubicBezTo>
                      <a:pt x="872" y="1169"/>
                      <a:pt x="950" y="1091"/>
                      <a:pt x="950" y="1013"/>
                    </a:cubicBezTo>
                    <a:cubicBezTo>
                      <a:pt x="950" y="857"/>
                      <a:pt x="794" y="779"/>
                      <a:pt x="716" y="603"/>
                    </a:cubicBezTo>
                    <a:cubicBezTo>
                      <a:pt x="618" y="447"/>
                      <a:pt x="462" y="291"/>
                      <a:pt x="384" y="115"/>
                    </a:cubicBezTo>
                    <a:cubicBezTo>
                      <a:pt x="357" y="35"/>
                      <a:pt x="300" y="0"/>
                      <a:pt x="2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56"/>
              <p:cNvSpPr/>
              <p:nvPr/>
            </p:nvSpPr>
            <p:spPr>
              <a:xfrm>
                <a:off x="5411280" y="1826507"/>
                <a:ext cx="75725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620" extrusionOk="0">
                    <a:moveTo>
                      <a:pt x="878" y="0"/>
                    </a:moveTo>
                    <a:cubicBezTo>
                      <a:pt x="800" y="0"/>
                      <a:pt x="644" y="0"/>
                      <a:pt x="644" y="78"/>
                    </a:cubicBezTo>
                    <a:cubicBezTo>
                      <a:pt x="391" y="566"/>
                      <a:pt x="0" y="1132"/>
                      <a:pt x="78" y="1620"/>
                    </a:cubicBezTo>
                    <a:cubicBezTo>
                      <a:pt x="488" y="1385"/>
                      <a:pt x="644" y="898"/>
                      <a:pt x="878" y="488"/>
                    </a:cubicBezTo>
                    <a:cubicBezTo>
                      <a:pt x="1132" y="644"/>
                      <a:pt x="1288" y="820"/>
                      <a:pt x="1542" y="976"/>
                    </a:cubicBezTo>
                    <a:cubicBezTo>
                      <a:pt x="1698" y="1132"/>
                      <a:pt x="1854" y="1307"/>
                      <a:pt x="2108" y="1385"/>
                    </a:cubicBezTo>
                    <a:cubicBezTo>
                      <a:pt x="2264" y="1385"/>
                      <a:pt x="2439" y="1210"/>
                      <a:pt x="2342" y="1132"/>
                    </a:cubicBezTo>
                    <a:cubicBezTo>
                      <a:pt x="2186" y="898"/>
                      <a:pt x="1854" y="722"/>
                      <a:pt x="1620" y="488"/>
                    </a:cubicBezTo>
                    <a:cubicBezTo>
                      <a:pt x="1366" y="332"/>
                      <a:pt x="1210" y="156"/>
                      <a:pt x="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56"/>
              <p:cNvSpPr/>
              <p:nvPr/>
            </p:nvSpPr>
            <p:spPr>
              <a:xfrm>
                <a:off x="5299864" y="1767417"/>
                <a:ext cx="55739" cy="51239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51" extrusionOk="0">
                    <a:moveTo>
                      <a:pt x="1542" y="0"/>
                    </a:moveTo>
                    <a:cubicBezTo>
                      <a:pt x="1512" y="0"/>
                      <a:pt x="1484" y="10"/>
                      <a:pt x="1464" y="31"/>
                    </a:cubicBezTo>
                    <a:cubicBezTo>
                      <a:pt x="898" y="109"/>
                      <a:pt x="664" y="597"/>
                      <a:pt x="176" y="772"/>
                    </a:cubicBezTo>
                    <a:cubicBezTo>
                      <a:pt x="0" y="851"/>
                      <a:pt x="78" y="1007"/>
                      <a:pt x="254" y="1007"/>
                    </a:cubicBezTo>
                    <a:cubicBezTo>
                      <a:pt x="664" y="1007"/>
                      <a:pt x="898" y="675"/>
                      <a:pt x="1307" y="519"/>
                    </a:cubicBezTo>
                    <a:lnTo>
                      <a:pt x="1307" y="1163"/>
                    </a:lnTo>
                    <a:cubicBezTo>
                      <a:pt x="1307" y="1338"/>
                      <a:pt x="1307" y="1650"/>
                      <a:pt x="1542" y="1650"/>
                    </a:cubicBezTo>
                    <a:cubicBezTo>
                      <a:pt x="1795" y="1650"/>
                      <a:pt x="1717" y="1416"/>
                      <a:pt x="1717" y="1260"/>
                    </a:cubicBezTo>
                    <a:lnTo>
                      <a:pt x="1717" y="187"/>
                    </a:lnTo>
                    <a:cubicBezTo>
                      <a:pt x="1717" y="73"/>
                      <a:pt x="1623" y="0"/>
                      <a:pt x="1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56"/>
              <p:cNvSpPr/>
              <p:nvPr/>
            </p:nvSpPr>
            <p:spPr>
              <a:xfrm>
                <a:off x="5284719" y="1632104"/>
                <a:ext cx="47856" cy="65453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2109" extrusionOk="0">
                    <a:moveTo>
                      <a:pt x="976" y="1"/>
                    </a:moveTo>
                    <a:cubicBezTo>
                      <a:pt x="898" y="1"/>
                      <a:pt x="820" y="1"/>
                      <a:pt x="820" y="79"/>
                    </a:cubicBezTo>
                    <a:cubicBezTo>
                      <a:pt x="742" y="333"/>
                      <a:pt x="898" y="645"/>
                      <a:pt x="976" y="898"/>
                    </a:cubicBezTo>
                    <a:cubicBezTo>
                      <a:pt x="1054" y="1133"/>
                      <a:pt x="1152" y="1386"/>
                      <a:pt x="1152" y="1620"/>
                    </a:cubicBezTo>
                    <a:cubicBezTo>
                      <a:pt x="930" y="1620"/>
                      <a:pt x="675" y="1664"/>
                      <a:pt x="430" y="1664"/>
                    </a:cubicBezTo>
                    <a:cubicBezTo>
                      <a:pt x="308" y="1664"/>
                      <a:pt x="189" y="1653"/>
                      <a:pt x="78" y="1620"/>
                    </a:cubicBezTo>
                    <a:cubicBezTo>
                      <a:pt x="78" y="1620"/>
                      <a:pt x="0" y="1620"/>
                      <a:pt x="78" y="1718"/>
                    </a:cubicBezTo>
                    <a:cubicBezTo>
                      <a:pt x="254" y="2108"/>
                      <a:pt x="898" y="1952"/>
                      <a:pt x="1308" y="2030"/>
                    </a:cubicBezTo>
                    <a:cubicBezTo>
                      <a:pt x="1337" y="2045"/>
                      <a:pt x="1364" y="2051"/>
                      <a:pt x="1389" y="2051"/>
                    </a:cubicBezTo>
                    <a:cubicBezTo>
                      <a:pt x="1491" y="2051"/>
                      <a:pt x="1542" y="1937"/>
                      <a:pt x="1542" y="1874"/>
                    </a:cubicBezTo>
                    <a:cubicBezTo>
                      <a:pt x="1542" y="1464"/>
                      <a:pt x="1464" y="1133"/>
                      <a:pt x="1386" y="820"/>
                    </a:cubicBezTo>
                    <a:cubicBezTo>
                      <a:pt x="1308" y="567"/>
                      <a:pt x="1230" y="157"/>
                      <a:pt x="9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56"/>
              <p:cNvSpPr/>
              <p:nvPr/>
            </p:nvSpPr>
            <p:spPr>
              <a:xfrm>
                <a:off x="5371151" y="1584279"/>
                <a:ext cx="57725" cy="52108"/>
              </a:xfrm>
              <a:custGeom>
                <a:avLst/>
                <a:gdLst/>
                <a:ahLst/>
                <a:cxnLst/>
                <a:rect l="l" t="t" r="r" b="b"/>
                <a:pathLst>
                  <a:path w="1860" h="1679" extrusionOk="0">
                    <a:moveTo>
                      <a:pt x="1684" y="0"/>
                    </a:moveTo>
                    <a:cubicBezTo>
                      <a:pt x="1527" y="157"/>
                      <a:pt x="1449" y="410"/>
                      <a:pt x="1371" y="644"/>
                    </a:cubicBezTo>
                    <a:cubicBezTo>
                      <a:pt x="1371" y="820"/>
                      <a:pt x="1371" y="976"/>
                      <a:pt x="1293" y="1132"/>
                    </a:cubicBezTo>
                    <a:cubicBezTo>
                      <a:pt x="962" y="722"/>
                      <a:pt x="708" y="235"/>
                      <a:pt x="220" y="79"/>
                    </a:cubicBezTo>
                    <a:cubicBezTo>
                      <a:pt x="190" y="64"/>
                      <a:pt x="163" y="57"/>
                      <a:pt x="140" y="57"/>
                    </a:cubicBezTo>
                    <a:cubicBezTo>
                      <a:pt x="40" y="57"/>
                      <a:pt x="1" y="171"/>
                      <a:pt x="64" y="235"/>
                    </a:cubicBezTo>
                    <a:cubicBezTo>
                      <a:pt x="552" y="644"/>
                      <a:pt x="806" y="1210"/>
                      <a:pt x="1196" y="1620"/>
                    </a:cubicBezTo>
                    <a:cubicBezTo>
                      <a:pt x="1245" y="1659"/>
                      <a:pt x="1308" y="1678"/>
                      <a:pt x="1369" y="1678"/>
                    </a:cubicBezTo>
                    <a:cubicBezTo>
                      <a:pt x="1430" y="1678"/>
                      <a:pt x="1488" y="1659"/>
                      <a:pt x="1527" y="1620"/>
                    </a:cubicBezTo>
                    <a:cubicBezTo>
                      <a:pt x="1606" y="1386"/>
                      <a:pt x="1684" y="1054"/>
                      <a:pt x="1781" y="820"/>
                    </a:cubicBezTo>
                    <a:cubicBezTo>
                      <a:pt x="1781" y="566"/>
                      <a:pt x="1859" y="332"/>
                      <a:pt x="1781" y="79"/>
                    </a:cubicBezTo>
                    <a:cubicBezTo>
                      <a:pt x="1781" y="0"/>
                      <a:pt x="1684" y="0"/>
                      <a:pt x="16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56"/>
              <p:cNvSpPr/>
              <p:nvPr/>
            </p:nvSpPr>
            <p:spPr>
              <a:xfrm>
                <a:off x="5486974" y="1592317"/>
                <a:ext cx="67843" cy="5738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1849" extrusionOk="0">
                    <a:moveTo>
                      <a:pt x="525" y="0"/>
                    </a:moveTo>
                    <a:cubicBezTo>
                      <a:pt x="483" y="0"/>
                      <a:pt x="439" y="24"/>
                      <a:pt x="391" y="73"/>
                    </a:cubicBezTo>
                    <a:cubicBezTo>
                      <a:pt x="234" y="561"/>
                      <a:pt x="0" y="1205"/>
                      <a:pt x="78" y="1771"/>
                    </a:cubicBezTo>
                    <a:cubicBezTo>
                      <a:pt x="78" y="1849"/>
                      <a:pt x="234" y="1849"/>
                      <a:pt x="313" y="1849"/>
                    </a:cubicBezTo>
                    <a:cubicBezTo>
                      <a:pt x="475" y="1823"/>
                      <a:pt x="666" y="1823"/>
                      <a:pt x="866" y="1823"/>
                    </a:cubicBezTo>
                    <a:lnTo>
                      <a:pt x="866" y="1823"/>
                    </a:lnTo>
                    <a:cubicBezTo>
                      <a:pt x="1266" y="1823"/>
                      <a:pt x="1704" y="1823"/>
                      <a:pt x="2030" y="1615"/>
                    </a:cubicBezTo>
                    <a:cubicBezTo>
                      <a:pt x="2186" y="1537"/>
                      <a:pt x="2108" y="1361"/>
                      <a:pt x="1951" y="1361"/>
                    </a:cubicBezTo>
                    <a:cubicBezTo>
                      <a:pt x="1464" y="1439"/>
                      <a:pt x="878" y="1439"/>
                      <a:pt x="391" y="1439"/>
                    </a:cubicBezTo>
                    <a:cubicBezTo>
                      <a:pt x="488" y="1049"/>
                      <a:pt x="722" y="463"/>
                      <a:pt x="644" y="73"/>
                    </a:cubicBezTo>
                    <a:cubicBezTo>
                      <a:pt x="605" y="24"/>
                      <a:pt x="566" y="0"/>
                      <a:pt x="5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56"/>
              <p:cNvSpPr/>
              <p:nvPr/>
            </p:nvSpPr>
            <p:spPr>
              <a:xfrm>
                <a:off x="5489395" y="1798638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156" y="1"/>
                    </a:moveTo>
                    <a:cubicBezTo>
                      <a:pt x="0" y="1"/>
                      <a:pt x="0" y="332"/>
                      <a:pt x="156" y="332"/>
                    </a:cubicBezTo>
                    <a:cubicBezTo>
                      <a:pt x="410" y="332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56"/>
              <p:cNvSpPr/>
              <p:nvPr/>
            </p:nvSpPr>
            <p:spPr>
              <a:xfrm>
                <a:off x="5385831" y="1815552"/>
                <a:ext cx="12755" cy="9559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08" extrusionOk="0">
                    <a:moveTo>
                      <a:pt x="184" y="0"/>
                    </a:moveTo>
                    <a:cubicBezTo>
                      <a:pt x="104" y="0"/>
                      <a:pt x="1" y="118"/>
                      <a:pt x="1" y="197"/>
                    </a:cubicBezTo>
                    <a:cubicBezTo>
                      <a:pt x="1" y="252"/>
                      <a:pt x="79" y="307"/>
                      <a:pt x="152" y="307"/>
                    </a:cubicBezTo>
                    <a:cubicBezTo>
                      <a:pt x="183" y="307"/>
                      <a:pt x="212" y="298"/>
                      <a:pt x="235" y="275"/>
                    </a:cubicBezTo>
                    <a:cubicBezTo>
                      <a:pt x="411" y="275"/>
                      <a:pt x="411" y="99"/>
                      <a:pt x="235" y="21"/>
                    </a:cubicBezTo>
                    <a:cubicBezTo>
                      <a:pt x="220" y="7"/>
                      <a:pt x="203" y="0"/>
                      <a:pt x="1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56"/>
              <p:cNvSpPr/>
              <p:nvPr/>
            </p:nvSpPr>
            <p:spPr>
              <a:xfrm>
                <a:off x="5524961" y="1682381"/>
                <a:ext cx="14711" cy="1126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3" extrusionOk="0">
                    <a:moveTo>
                      <a:pt x="240" y="0"/>
                    </a:moveTo>
                    <a:cubicBezTo>
                      <a:pt x="142" y="0"/>
                      <a:pt x="64" y="98"/>
                      <a:pt x="64" y="176"/>
                    </a:cubicBezTo>
                    <a:cubicBezTo>
                      <a:pt x="1" y="239"/>
                      <a:pt x="40" y="353"/>
                      <a:pt x="150" y="353"/>
                    </a:cubicBezTo>
                    <a:cubicBezTo>
                      <a:pt x="176" y="353"/>
                      <a:pt x="206" y="347"/>
                      <a:pt x="240" y="332"/>
                    </a:cubicBezTo>
                    <a:cubicBezTo>
                      <a:pt x="261" y="353"/>
                      <a:pt x="287" y="363"/>
                      <a:pt x="315" y="363"/>
                    </a:cubicBezTo>
                    <a:cubicBezTo>
                      <a:pt x="390" y="363"/>
                      <a:pt x="474" y="290"/>
                      <a:pt x="474" y="176"/>
                    </a:cubicBezTo>
                    <a:cubicBezTo>
                      <a:pt x="474" y="98"/>
                      <a:pt x="396" y="0"/>
                      <a:pt x="2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56"/>
              <p:cNvSpPr/>
              <p:nvPr/>
            </p:nvSpPr>
            <p:spPr>
              <a:xfrm>
                <a:off x="5290150" y="1725364"/>
                <a:ext cx="15176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11" extrusionOk="0">
                    <a:moveTo>
                      <a:pt x="235" y="1"/>
                    </a:moveTo>
                    <a:cubicBezTo>
                      <a:pt x="1" y="1"/>
                      <a:pt x="1" y="410"/>
                      <a:pt x="235" y="410"/>
                    </a:cubicBezTo>
                    <a:cubicBezTo>
                      <a:pt x="489" y="410"/>
                      <a:pt x="489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56"/>
              <p:cNvSpPr/>
              <p:nvPr/>
            </p:nvSpPr>
            <p:spPr>
              <a:xfrm>
                <a:off x="5340427" y="1612148"/>
                <a:ext cx="10335" cy="8286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67" extrusionOk="0">
                    <a:moveTo>
                      <a:pt x="235" y="0"/>
                    </a:moveTo>
                    <a:cubicBezTo>
                      <a:pt x="79" y="0"/>
                      <a:pt x="0" y="156"/>
                      <a:pt x="79" y="234"/>
                    </a:cubicBezTo>
                    <a:cubicBezTo>
                      <a:pt x="101" y="257"/>
                      <a:pt x="133" y="266"/>
                      <a:pt x="165" y="266"/>
                    </a:cubicBezTo>
                    <a:cubicBezTo>
                      <a:pt x="244" y="266"/>
                      <a:pt x="332" y="211"/>
                      <a:pt x="332" y="156"/>
                    </a:cubicBez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56"/>
              <p:cNvSpPr/>
              <p:nvPr/>
            </p:nvSpPr>
            <p:spPr>
              <a:xfrm>
                <a:off x="5459104" y="1573975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235" y="1"/>
                    </a:moveTo>
                    <a:cubicBezTo>
                      <a:pt x="1" y="1"/>
                      <a:pt x="1" y="332"/>
                      <a:pt x="235" y="332"/>
                    </a:cubicBezTo>
                    <a:cubicBezTo>
                      <a:pt x="411" y="332"/>
                      <a:pt x="411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56"/>
              <p:cNvSpPr/>
              <p:nvPr/>
            </p:nvSpPr>
            <p:spPr>
              <a:xfrm>
                <a:off x="5502119" y="1727785"/>
                <a:ext cx="63001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206" extrusionOk="0">
                    <a:moveTo>
                      <a:pt x="1776" y="1"/>
                    </a:moveTo>
                    <a:cubicBezTo>
                      <a:pt x="1288" y="254"/>
                      <a:pt x="722" y="410"/>
                      <a:pt x="156" y="664"/>
                    </a:cubicBezTo>
                    <a:cubicBezTo>
                      <a:pt x="0" y="742"/>
                      <a:pt x="0" y="820"/>
                      <a:pt x="0" y="898"/>
                    </a:cubicBezTo>
                    <a:cubicBezTo>
                      <a:pt x="78" y="1230"/>
                      <a:pt x="156" y="1464"/>
                      <a:pt x="312" y="1718"/>
                    </a:cubicBezTo>
                    <a:cubicBezTo>
                      <a:pt x="488" y="1874"/>
                      <a:pt x="566" y="2128"/>
                      <a:pt x="800" y="2206"/>
                    </a:cubicBezTo>
                    <a:cubicBezTo>
                      <a:pt x="878" y="2206"/>
                      <a:pt x="976" y="2206"/>
                      <a:pt x="976" y="2128"/>
                    </a:cubicBezTo>
                    <a:cubicBezTo>
                      <a:pt x="1054" y="1874"/>
                      <a:pt x="878" y="1796"/>
                      <a:pt x="800" y="1562"/>
                    </a:cubicBezTo>
                    <a:cubicBezTo>
                      <a:pt x="644" y="1386"/>
                      <a:pt x="566" y="1230"/>
                      <a:pt x="488" y="976"/>
                    </a:cubicBezTo>
                    <a:cubicBezTo>
                      <a:pt x="976" y="820"/>
                      <a:pt x="1620" y="664"/>
                      <a:pt x="1951" y="254"/>
                    </a:cubicBezTo>
                    <a:cubicBezTo>
                      <a:pt x="2029" y="176"/>
                      <a:pt x="1951" y="1"/>
                      <a:pt x="17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56"/>
              <p:cNvSpPr/>
              <p:nvPr/>
            </p:nvSpPr>
            <p:spPr>
              <a:xfrm>
                <a:off x="6783461" y="436760"/>
                <a:ext cx="45435" cy="268236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8643" extrusionOk="0">
                    <a:moveTo>
                      <a:pt x="39" y="1"/>
                    </a:moveTo>
                    <a:cubicBezTo>
                      <a:pt x="20" y="1"/>
                      <a:pt x="0" y="20"/>
                      <a:pt x="0" y="59"/>
                    </a:cubicBezTo>
                    <a:cubicBezTo>
                      <a:pt x="0" y="723"/>
                      <a:pt x="176" y="1367"/>
                      <a:pt x="176" y="2089"/>
                    </a:cubicBezTo>
                    <a:cubicBezTo>
                      <a:pt x="254" y="2752"/>
                      <a:pt x="254" y="3474"/>
                      <a:pt x="332" y="4137"/>
                    </a:cubicBezTo>
                    <a:cubicBezTo>
                      <a:pt x="410" y="4859"/>
                      <a:pt x="566" y="5601"/>
                      <a:pt x="741" y="6245"/>
                    </a:cubicBezTo>
                    <a:cubicBezTo>
                      <a:pt x="898" y="6967"/>
                      <a:pt x="820" y="7786"/>
                      <a:pt x="1054" y="8527"/>
                    </a:cubicBezTo>
                    <a:cubicBezTo>
                      <a:pt x="1087" y="8608"/>
                      <a:pt x="1146" y="8642"/>
                      <a:pt x="1209" y="8642"/>
                    </a:cubicBezTo>
                    <a:cubicBezTo>
                      <a:pt x="1329" y="8642"/>
                      <a:pt x="1463" y="8518"/>
                      <a:pt x="1463" y="8352"/>
                    </a:cubicBezTo>
                    <a:lnTo>
                      <a:pt x="1385" y="8196"/>
                    </a:lnTo>
                    <a:lnTo>
                      <a:pt x="1385" y="8118"/>
                    </a:lnTo>
                    <a:cubicBezTo>
                      <a:pt x="1229" y="7552"/>
                      <a:pt x="1229" y="6967"/>
                      <a:pt x="1151" y="6401"/>
                    </a:cubicBezTo>
                    <a:cubicBezTo>
                      <a:pt x="976" y="5679"/>
                      <a:pt x="820" y="5015"/>
                      <a:pt x="741" y="4293"/>
                    </a:cubicBezTo>
                    <a:cubicBezTo>
                      <a:pt x="566" y="3552"/>
                      <a:pt x="566" y="2830"/>
                      <a:pt x="488" y="2089"/>
                    </a:cubicBezTo>
                    <a:cubicBezTo>
                      <a:pt x="410" y="1367"/>
                      <a:pt x="176" y="723"/>
                      <a:pt x="78" y="59"/>
                    </a:cubicBezTo>
                    <a:cubicBezTo>
                      <a:pt x="78" y="20"/>
                      <a:pt x="59" y="1"/>
                      <a:pt x="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56"/>
              <p:cNvSpPr/>
              <p:nvPr/>
            </p:nvSpPr>
            <p:spPr>
              <a:xfrm>
                <a:off x="6718039" y="463388"/>
                <a:ext cx="186551" cy="193596"/>
              </a:xfrm>
              <a:custGeom>
                <a:avLst/>
                <a:gdLst/>
                <a:ahLst/>
                <a:cxnLst/>
                <a:rect l="l" t="t" r="r" b="b"/>
                <a:pathLst>
                  <a:path w="6011" h="6238" extrusionOk="0">
                    <a:moveTo>
                      <a:pt x="5783" y="0"/>
                    </a:moveTo>
                    <a:cubicBezTo>
                      <a:pt x="5755" y="0"/>
                      <a:pt x="5727" y="7"/>
                      <a:pt x="5698" y="21"/>
                    </a:cubicBezTo>
                    <a:cubicBezTo>
                      <a:pt x="4801" y="1075"/>
                      <a:pt x="3903" y="2050"/>
                      <a:pt x="2849" y="2948"/>
                    </a:cubicBezTo>
                    <a:cubicBezTo>
                      <a:pt x="2284" y="3513"/>
                      <a:pt x="1698" y="4001"/>
                      <a:pt x="1132" y="4645"/>
                    </a:cubicBezTo>
                    <a:cubicBezTo>
                      <a:pt x="723" y="5055"/>
                      <a:pt x="157" y="5543"/>
                      <a:pt x="1" y="6109"/>
                    </a:cubicBezTo>
                    <a:cubicBezTo>
                      <a:pt x="1" y="6178"/>
                      <a:pt x="41" y="6238"/>
                      <a:pt x="92" y="6238"/>
                    </a:cubicBezTo>
                    <a:cubicBezTo>
                      <a:pt x="112" y="6238"/>
                      <a:pt x="135" y="6228"/>
                      <a:pt x="157" y="6206"/>
                    </a:cubicBezTo>
                    <a:cubicBezTo>
                      <a:pt x="1054" y="4899"/>
                      <a:pt x="2440" y="3923"/>
                      <a:pt x="3571" y="2870"/>
                    </a:cubicBezTo>
                    <a:cubicBezTo>
                      <a:pt x="4137" y="2304"/>
                      <a:pt x="4801" y="1718"/>
                      <a:pt x="5366" y="1153"/>
                    </a:cubicBezTo>
                    <a:cubicBezTo>
                      <a:pt x="5523" y="918"/>
                      <a:pt x="6010" y="587"/>
                      <a:pt x="6010" y="255"/>
                    </a:cubicBezTo>
                    <a:cubicBezTo>
                      <a:pt x="6010" y="128"/>
                      <a:pt x="5906" y="0"/>
                      <a:pt x="57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56"/>
              <p:cNvSpPr/>
              <p:nvPr/>
            </p:nvSpPr>
            <p:spPr>
              <a:xfrm>
                <a:off x="6698984" y="521920"/>
                <a:ext cx="234811" cy="105333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94" extrusionOk="0">
                    <a:moveTo>
                      <a:pt x="151" y="1"/>
                    </a:moveTo>
                    <a:cubicBezTo>
                      <a:pt x="72" y="1"/>
                      <a:pt x="1" y="68"/>
                      <a:pt x="49" y="164"/>
                    </a:cubicBezTo>
                    <a:cubicBezTo>
                      <a:pt x="205" y="574"/>
                      <a:pt x="615" y="808"/>
                      <a:pt x="1025" y="984"/>
                    </a:cubicBezTo>
                    <a:cubicBezTo>
                      <a:pt x="1590" y="1296"/>
                      <a:pt x="2156" y="1549"/>
                      <a:pt x="2800" y="1706"/>
                    </a:cubicBezTo>
                    <a:cubicBezTo>
                      <a:pt x="3210" y="1881"/>
                      <a:pt x="3620" y="2115"/>
                      <a:pt x="4107" y="2193"/>
                    </a:cubicBezTo>
                    <a:cubicBezTo>
                      <a:pt x="4517" y="2271"/>
                      <a:pt x="5005" y="2369"/>
                      <a:pt x="5415" y="2603"/>
                    </a:cubicBezTo>
                    <a:cubicBezTo>
                      <a:pt x="5649" y="2681"/>
                      <a:pt x="5902" y="2935"/>
                      <a:pt x="6215" y="3013"/>
                    </a:cubicBezTo>
                    <a:cubicBezTo>
                      <a:pt x="6468" y="3091"/>
                      <a:pt x="6956" y="3091"/>
                      <a:pt x="7112" y="3345"/>
                    </a:cubicBezTo>
                    <a:cubicBezTo>
                      <a:pt x="7151" y="3379"/>
                      <a:pt x="7196" y="3393"/>
                      <a:pt x="7242" y="3393"/>
                    </a:cubicBezTo>
                    <a:cubicBezTo>
                      <a:pt x="7403" y="3393"/>
                      <a:pt x="7566" y="3213"/>
                      <a:pt x="7444" y="3091"/>
                    </a:cubicBezTo>
                    <a:cubicBezTo>
                      <a:pt x="7190" y="2681"/>
                      <a:pt x="6702" y="2759"/>
                      <a:pt x="6312" y="2603"/>
                    </a:cubicBezTo>
                    <a:cubicBezTo>
                      <a:pt x="5980" y="2525"/>
                      <a:pt x="5727" y="2193"/>
                      <a:pt x="5415" y="2115"/>
                    </a:cubicBezTo>
                    <a:cubicBezTo>
                      <a:pt x="5005" y="1959"/>
                      <a:pt x="4595" y="1881"/>
                      <a:pt x="4185" y="1784"/>
                    </a:cubicBezTo>
                    <a:cubicBezTo>
                      <a:pt x="3385" y="1627"/>
                      <a:pt x="2644" y="1218"/>
                      <a:pt x="1824" y="984"/>
                    </a:cubicBezTo>
                    <a:cubicBezTo>
                      <a:pt x="1337" y="730"/>
                      <a:pt x="615" y="496"/>
                      <a:pt x="283" y="86"/>
                    </a:cubicBezTo>
                    <a:cubicBezTo>
                      <a:pt x="253" y="26"/>
                      <a:pt x="201" y="1"/>
                      <a:pt x="1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56"/>
              <p:cNvSpPr/>
              <p:nvPr/>
            </p:nvSpPr>
            <p:spPr>
              <a:xfrm>
                <a:off x="6718039" y="574835"/>
                <a:ext cx="35163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411" extrusionOk="0">
                    <a:moveTo>
                      <a:pt x="1054" y="1"/>
                    </a:moveTo>
                    <a:cubicBezTo>
                      <a:pt x="898" y="1"/>
                      <a:pt x="723" y="79"/>
                      <a:pt x="567" y="79"/>
                    </a:cubicBezTo>
                    <a:cubicBezTo>
                      <a:pt x="411" y="79"/>
                      <a:pt x="157" y="79"/>
                      <a:pt x="1" y="254"/>
                    </a:cubicBezTo>
                    <a:lnTo>
                      <a:pt x="1" y="332"/>
                    </a:lnTo>
                    <a:cubicBezTo>
                      <a:pt x="157" y="410"/>
                      <a:pt x="411" y="410"/>
                      <a:pt x="567" y="410"/>
                    </a:cubicBezTo>
                    <a:cubicBezTo>
                      <a:pt x="820" y="410"/>
                      <a:pt x="1054" y="332"/>
                      <a:pt x="1132" y="176"/>
                    </a:cubicBezTo>
                    <a:cubicBezTo>
                      <a:pt x="1132" y="79"/>
                      <a:pt x="1132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56"/>
              <p:cNvSpPr/>
              <p:nvPr/>
            </p:nvSpPr>
            <p:spPr>
              <a:xfrm>
                <a:off x="6778588" y="603294"/>
                <a:ext cx="15176" cy="339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094" extrusionOk="0">
                    <a:moveTo>
                      <a:pt x="381" y="1"/>
                    </a:moveTo>
                    <a:cubicBezTo>
                      <a:pt x="352" y="1"/>
                      <a:pt x="333" y="20"/>
                      <a:pt x="333" y="59"/>
                    </a:cubicBezTo>
                    <a:cubicBezTo>
                      <a:pt x="235" y="235"/>
                      <a:pt x="235" y="391"/>
                      <a:pt x="157" y="547"/>
                    </a:cubicBezTo>
                    <a:cubicBezTo>
                      <a:pt x="79" y="723"/>
                      <a:pt x="1" y="879"/>
                      <a:pt x="79" y="1035"/>
                    </a:cubicBezTo>
                    <a:cubicBezTo>
                      <a:pt x="118" y="1074"/>
                      <a:pt x="157" y="1093"/>
                      <a:pt x="198" y="1093"/>
                    </a:cubicBezTo>
                    <a:cubicBezTo>
                      <a:pt x="240" y="1093"/>
                      <a:pt x="284" y="1074"/>
                      <a:pt x="333" y="1035"/>
                    </a:cubicBezTo>
                    <a:cubicBezTo>
                      <a:pt x="411" y="957"/>
                      <a:pt x="411" y="723"/>
                      <a:pt x="489" y="547"/>
                    </a:cubicBezTo>
                    <a:lnTo>
                      <a:pt x="489" y="59"/>
                    </a:lnTo>
                    <a:cubicBezTo>
                      <a:pt x="450" y="20"/>
                      <a:pt x="411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56"/>
              <p:cNvSpPr/>
              <p:nvPr/>
            </p:nvSpPr>
            <p:spPr>
              <a:xfrm>
                <a:off x="6781009" y="630542"/>
                <a:ext cx="1033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35" extrusionOk="0">
                    <a:moveTo>
                      <a:pt x="157" y="1"/>
                    </a:moveTo>
                    <a:cubicBezTo>
                      <a:pt x="1" y="1"/>
                      <a:pt x="1" y="235"/>
                      <a:pt x="157" y="235"/>
                    </a:cubicBezTo>
                    <a:cubicBezTo>
                      <a:pt x="333" y="235"/>
                      <a:pt x="333" y="1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56"/>
              <p:cNvSpPr/>
              <p:nvPr/>
            </p:nvSpPr>
            <p:spPr>
              <a:xfrm>
                <a:off x="6740446" y="504602"/>
                <a:ext cx="30321" cy="38577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243" extrusionOk="0">
                    <a:moveTo>
                      <a:pt x="254" y="0"/>
                    </a:moveTo>
                    <a:cubicBezTo>
                      <a:pt x="254" y="0"/>
                      <a:pt x="176" y="0"/>
                      <a:pt x="176" y="78"/>
                    </a:cubicBezTo>
                    <a:cubicBezTo>
                      <a:pt x="1" y="234"/>
                      <a:pt x="176" y="488"/>
                      <a:pt x="254" y="644"/>
                    </a:cubicBezTo>
                    <a:cubicBezTo>
                      <a:pt x="410" y="878"/>
                      <a:pt x="586" y="1054"/>
                      <a:pt x="820" y="1210"/>
                    </a:cubicBezTo>
                    <a:cubicBezTo>
                      <a:pt x="843" y="1233"/>
                      <a:pt x="866" y="1242"/>
                      <a:pt x="887" y="1242"/>
                    </a:cubicBezTo>
                    <a:cubicBezTo>
                      <a:pt x="937" y="1242"/>
                      <a:pt x="976" y="1187"/>
                      <a:pt x="976" y="1132"/>
                    </a:cubicBezTo>
                    <a:cubicBezTo>
                      <a:pt x="898" y="878"/>
                      <a:pt x="742" y="722"/>
                      <a:pt x="664" y="566"/>
                    </a:cubicBezTo>
                    <a:cubicBezTo>
                      <a:pt x="488" y="390"/>
                      <a:pt x="410" y="156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56"/>
              <p:cNvSpPr/>
              <p:nvPr/>
            </p:nvSpPr>
            <p:spPr>
              <a:xfrm>
                <a:off x="6808879" y="479774"/>
                <a:ext cx="22438" cy="4348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401" extrusionOk="0">
                    <a:moveTo>
                      <a:pt x="596" y="0"/>
                    </a:moveTo>
                    <a:cubicBezTo>
                      <a:pt x="566" y="0"/>
                      <a:pt x="527" y="20"/>
                      <a:pt x="488" y="59"/>
                    </a:cubicBezTo>
                    <a:cubicBezTo>
                      <a:pt x="332" y="215"/>
                      <a:pt x="235" y="468"/>
                      <a:pt x="157" y="703"/>
                    </a:cubicBezTo>
                    <a:cubicBezTo>
                      <a:pt x="79" y="956"/>
                      <a:pt x="1" y="1112"/>
                      <a:pt x="79" y="1366"/>
                    </a:cubicBezTo>
                    <a:cubicBezTo>
                      <a:pt x="79" y="1366"/>
                      <a:pt x="79" y="1401"/>
                      <a:pt x="102" y="1401"/>
                    </a:cubicBezTo>
                    <a:cubicBezTo>
                      <a:pt x="113" y="1401"/>
                      <a:pt x="131" y="1392"/>
                      <a:pt x="157" y="1366"/>
                    </a:cubicBezTo>
                    <a:cubicBezTo>
                      <a:pt x="332" y="1190"/>
                      <a:pt x="410" y="956"/>
                      <a:pt x="488" y="703"/>
                    </a:cubicBezTo>
                    <a:cubicBezTo>
                      <a:pt x="644" y="547"/>
                      <a:pt x="722" y="312"/>
                      <a:pt x="644" y="59"/>
                    </a:cubicBezTo>
                    <a:cubicBezTo>
                      <a:pt x="644" y="20"/>
                      <a:pt x="625" y="0"/>
                      <a:pt x="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56"/>
              <p:cNvSpPr/>
              <p:nvPr/>
            </p:nvSpPr>
            <p:spPr>
              <a:xfrm>
                <a:off x="6844010" y="544544"/>
                <a:ext cx="35752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567" extrusionOk="0">
                    <a:moveTo>
                      <a:pt x="1054" y="1"/>
                    </a:moveTo>
                    <a:cubicBezTo>
                      <a:pt x="898" y="1"/>
                      <a:pt x="742" y="79"/>
                      <a:pt x="566" y="177"/>
                    </a:cubicBezTo>
                    <a:cubicBezTo>
                      <a:pt x="410" y="177"/>
                      <a:pt x="254" y="255"/>
                      <a:pt x="78" y="333"/>
                    </a:cubicBezTo>
                    <a:cubicBezTo>
                      <a:pt x="0" y="411"/>
                      <a:pt x="78" y="567"/>
                      <a:pt x="254" y="567"/>
                    </a:cubicBezTo>
                    <a:cubicBezTo>
                      <a:pt x="488" y="489"/>
                      <a:pt x="1054" y="489"/>
                      <a:pt x="1151" y="177"/>
                    </a:cubicBezTo>
                    <a:cubicBezTo>
                      <a:pt x="1151" y="79"/>
                      <a:pt x="1151" y="79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56"/>
              <p:cNvSpPr/>
              <p:nvPr/>
            </p:nvSpPr>
            <p:spPr>
              <a:xfrm>
                <a:off x="6828865" y="602704"/>
                <a:ext cx="1033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54" extrusionOk="0">
                    <a:moveTo>
                      <a:pt x="176" y="0"/>
                    </a:moveTo>
                    <a:cubicBezTo>
                      <a:pt x="0" y="0"/>
                      <a:pt x="0" y="254"/>
                      <a:pt x="176" y="254"/>
                    </a:cubicBezTo>
                    <a:cubicBezTo>
                      <a:pt x="332" y="254"/>
                      <a:pt x="332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56"/>
              <p:cNvSpPr/>
              <p:nvPr/>
            </p:nvSpPr>
            <p:spPr>
              <a:xfrm>
                <a:off x="6827158" y="602052"/>
                <a:ext cx="24735" cy="31159"/>
              </a:xfrm>
              <a:custGeom>
                <a:avLst/>
                <a:gdLst/>
                <a:ahLst/>
                <a:cxnLst/>
                <a:rect l="l" t="t" r="r" b="b"/>
                <a:pathLst>
                  <a:path w="797" h="1004" extrusionOk="0">
                    <a:moveTo>
                      <a:pt x="231" y="1"/>
                    </a:moveTo>
                    <a:cubicBezTo>
                      <a:pt x="108" y="1"/>
                      <a:pt x="1" y="152"/>
                      <a:pt x="55" y="275"/>
                    </a:cubicBezTo>
                    <a:cubicBezTo>
                      <a:pt x="220" y="494"/>
                      <a:pt x="367" y="1004"/>
                      <a:pt x="658" y="1004"/>
                    </a:cubicBezTo>
                    <a:cubicBezTo>
                      <a:pt x="677" y="1004"/>
                      <a:pt x="698" y="1002"/>
                      <a:pt x="719" y="997"/>
                    </a:cubicBezTo>
                    <a:cubicBezTo>
                      <a:pt x="797" y="997"/>
                      <a:pt x="797" y="997"/>
                      <a:pt x="797" y="919"/>
                    </a:cubicBezTo>
                    <a:cubicBezTo>
                      <a:pt x="797" y="763"/>
                      <a:pt x="719" y="665"/>
                      <a:pt x="621" y="509"/>
                    </a:cubicBezTo>
                    <a:cubicBezTo>
                      <a:pt x="543" y="353"/>
                      <a:pt x="465" y="275"/>
                      <a:pt x="387" y="99"/>
                    </a:cubicBezTo>
                    <a:cubicBezTo>
                      <a:pt x="340" y="29"/>
                      <a:pt x="284" y="1"/>
                      <a:pt x="2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56"/>
              <p:cNvSpPr/>
              <p:nvPr/>
            </p:nvSpPr>
            <p:spPr>
              <a:xfrm>
                <a:off x="6796154" y="665674"/>
                <a:ext cx="63001" cy="44846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445" extrusionOk="0">
                    <a:moveTo>
                      <a:pt x="742" y="0"/>
                    </a:moveTo>
                    <a:cubicBezTo>
                      <a:pt x="645" y="0"/>
                      <a:pt x="489" y="0"/>
                      <a:pt x="489" y="78"/>
                    </a:cubicBezTo>
                    <a:cubicBezTo>
                      <a:pt x="332" y="488"/>
                      <a:pt x="1" y="976"/>
                      <a:pt x="1" y="1386"/>
                    </a:cubicBezTo>
                    <a:cubicBezTo>
                      <a:pt x="1" y="1425"/>
                      <a:pt x="1" y="1444"/>
                      <a:pt x="11" y="1444"/>
                    </a:cubicBezTo>
                    <a:cubicBezTo>
                      <a:pt x="20" y="1444"/>
                      <a:pt x="40" y="1425"/>
                      <a:pt x="79" y="1386"/>
                    </a:cubicBezTo>
                    <a:cubicBezTo>
                      <a:pt x="332" y="1230"/>
                      <a:pt x="489" y="742"/>
                      <a:pt x="742" y="410"/>
                    </a:cubicBezTo>
                    <a:cubicBezTo>
                      <a:pt x="898" y="566"/>
                      <a:pt x="1054" y="664"/>
                      <a:pt x="1230" y="820"/>
                    </a:cubicBezTo>
                    <a:cubicBezTo>
                      <a:pt x="1386" y="976"/>
                      <a:pt x="1542" y="1151"/>
                      <a:pt x="1796" y="1151"/>
                    </a:cubicBezTo>
                    <a:cubicBezTo>
                      <a:pt x="1874" y="1151"/>
                      <a:pt x="2030" y="1054"/>
                      <a:pt x="1952" y="976"/>
                    </a:cubicBezTo>
                    <a:cubicBezTo>
                      <a:pt x="1796" y="742"/>
                      <a:pt x="1542" y="664"/>
                      <a:pt x="1386" y="488"/>
                    </a:cubicBezTo>
                    <a:cubicBezTo>
                      <a:pt x="1132" y="332"/>
                      <a:pt x="976" y="176"/>
                      <a:pt x="7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56"/>
              <p:cNvSpPr/>
              <p:nvPr/>
            </p:nvSpPr>
            <p:spPr>
              <a:xfrm>
                <a:off x="6700473" y="615397"/>
                <a:ext cx="45466" cy="45466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465" extrusionOk="0">
                    <a:moveTo>
                      <a:pt x="1211" y="1"/>
                    </a:moveTo>
                    <a:cubicBezTo>
                      <a:pt x="801" y="79"/>
                      <a:pt x="567" y="489"/>
                      <a:pt x="157" y="645"/>
                    </a:cubicBezTo>
                    <a:cubicBezTo>
                      <a:pt x="1" y="723"/>
                      <a:pt x="1" y="898"/>
                      <a:pt x="157" y="898"/>
                    </a:cubicBezTo>
                    <a:cubicBezTo>
                      <a:pt x="567" y="898"/>
                      <a:pt x="723" y="567"/>
                      <a:pt x="1055" y="411"/>
                    </a:cubicBezTo>
                    <a:lnTo>
                      <a:pt x="1055" y="1054"/>
                    </a:lnTo>
                    <a:cubicBezTo>
                      <a:pt x="1133" y="1132"/>
                      <a:pt x="1133" y="1464"/>
                      <a:pt x="1289" y="1464"/>
                    </a:cubicBezTo>
                    <a:cubicBezTo>
                      <a:pt x="1464" y="1386"/>
                      <a:pt x="1464" y="1211"/>
                      <a:pt x="1464" y="1054"/>
                    </a:cubicBezTo>
                    <a:cubicBezTo>
                      <a:pt x="1464" y="723"/>
                      <a:pt x="1386" y="489"/>
                      <a:pt x="1464" y="157"/>
                    </a:cubicBezTo>
                    <a:cubicBezTo>
                      <a:pt x="1464" y="79"/>
                      <a:pt x="1289" y="1"/>
                      <a:pt x="12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56"/>
              <p:cNvSpPr/>
              <p:nvPr/>
            </p:nvSpPr>
            <p:spPr>
              <a:xfrm>
                <a:off x="6687780" y="500475"/>
                <a:ext cx="40594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831" extrusionOk="0">
                    <a:moveTo>
                      <a:pt x="731" y="1"/>
                    </a:moveTo>
                    <a:cubicBezTo>
                      <a:pt x="679" y="1"/>
                      <a:pt x="644" y="36"/>
                      <a:pt x="644" y="36"/>
                    </a:cubicBezTo>
                    <a:cubicBezTo>
                      <a:pt x="566" y="289"/>
                      <a:pt x="722" y="523"/>
                      <a:pt x="820" y="699"/>
                    </a:cubicBezTo>
                    <a:cubicBezTo>
                      <a:pt x="820" y="933"/>
                      <a:pt x="898" y="1187"/>
                      <a:pt x="976" y="1343"/>
                    </a:cubicBezTo>
                    <a:cubicBezTo>
                      <a:pt x="755" y="1343"/>
                      <a:pt x="542" y="1378"/>
                      <a:pt x="350" y="1378"/>
                    </a:cubicBezTo>
                    <a:cubicBezTo>
                      <a:pt x="254" y="1378"/>
                      <a:pt x="163" y="1369"/>
                      <a:pt x="78" y="1343"/>
                    </a:cubicBezTo>
                    <a:lnTo>
                      <a:pt x="0" y="1421"/>
                    </a:lnTo>
                    <a:cubicBezTo>
                      <a:pt x="156" y="1831"/>
                      <a:pt x="722" y="1675"/>
                      <a:pt x="1054" y="1753"/>
                    </a:cubicBezTo>
                    <a:cubicBezTo>
                      <a:pt x="1210" y="1753"/>
                      <a:pt x="1307" y="1675"/>
                      <a:pt x="1307" y="1597"/>
                    </a:cubicBezTo>
                    <a:cubicBezTo>
                      <a:pt x="1307" y="1265"/>
                      <a:pt x="1210" y="933"/>
                      <a:pt x="1132" y="699"/>
                    </a:cubicBezTo>
                    <a:cubicBezTo>
                      <a:pt x="1054" y="445"/>
                      <a:pt x="976" y="133"/>
                      <a:pt x="820" y="36"/>
                    </a:cubicBezTo>
                    <a:cubicBezTo>
                      <a:pt x="787" y="10"/>
                      <a:pt x="757" y="1"/>
                      <a:pt x="7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56"/>
              <p:cNvSpPr/>
              <p:nvPr/>
            </p:nvSpPr>
            <p:spPr>
              <a:xfrm>
                <a:off x="6761519" y="459167"/>
                <a:ext cx="47390" cy="44690"/>
              </a:xfrm>
              <a:custGeom>
                <a:avLst/>
                <a:gdLst/>
                <a:ahLst/>
                <a:cxnLst/>
                <a:rect l="l" t="t" r="r" b="b"/>
                <a:pathLst>
                  <a:path w="1527" h="1440" extrusionOk="0">
                    <a:moveTo>
                      <a:pt x="1370" y="1"/>
                    </a:moveTo>
                    <a:cubicBezTo>
                      <a:pt x="1195" y="157"/>
                      <a:pt x="1195" y="391"/>
                      <a:pt x="1195" y="567"/>
                    </a:cubicBezTo>
                    <a:cubicBezTo>
                      <a:pt x="1117" y="723"/>
                      <a:pt x="1117" y="801"/>
                      <a:pt x="1039" y="976"/>
                    </a:cubicBezTo>
                    <a:cubicBezTo>
                      <a:pt x="785" y="645"/>
                      <a:pt x="551" y="235"/>
                      <a:pt x="141" y="79"/>
                    </a:cubicBezTo>
                    <a:cubicBezTo>
                      <a:pt x="126" y="64"/>
                      <a:pt x="111" y="58"/>
                      <a:pt x="98" y="58"/>
                    </a:cubicBezTo>
                    <a:cubicBezTo>
                      <a:pt x="39" y="58"/>
                      <a:pt x="0" y="172"/>
                      <a:pt x="63" y="235"/>
                    </a:cubicBezTo>
                    <a:cubicBezTo>
                      <a:pt x="473" y="567"/>
                      <a:pt x="629" y="1054"/>
                      <a:pt x="961" y="1367"/>
                    </a:cubicBezTo>
                    <a:cubicBezTo>
                      <a:pt x="1000" y="1415"/>
                      <a:pt x="1058" y="1440"/>
                      <a:pt x="1107" y="1440"/>
                    </a:cubicBezTo>
                    <a:cubicBezTo>
                      <a:pt x="1156" y="1440"/>
                      <a:pt x="1195" y="1415"/>
                      <a:pt x="1195" y="1367"/>
                    </a:cubicBezTo>
                    <a:cubicBezTo>
                      <a:pt x="1370" y="1132"/>
                      <a:pt x="1448" y="976"/>
                      <a:pt x="1448" y="723"/>
                    </a:cubicBezTo>
                    <a:cubicBezTo>
                      <a:pt x="1527" y="489"/>
                      <a:pt x="1527" y="235"/>
                      <a:pt x="1527" y="79"/>
                    </a:cubicBezTo>
                    <a:cubicBezTo>
                      <a:pt x="1448" y="1"/>
                      <a:pt x="1448" y="1"/>
                      <a:pt x="1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56"/>
              <p:cNvSpPr/>
              <p:nvPr/>
            </p:nvSpPr>
            <p:spPr>
              <a:xfrm>
                <a:off x="6859155" y="464629"/>
                <a:ext cx="58160" cy="5068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633" extrusionOk="0">
                    <a:moveTo>
                      <a:pt x="439" y="0"/>
                    </a:moveTo>
                    <a:cubicBezTo>
                      <a:pt x="410" y="0"/>
                      <a:pt x="371" y="20"/>
                      <a:pt x="332" y="59"/>
                    </a:cubicBezTo>
                    <a:cubicBezTo>
                      <a:pt x="254" y="547"/>
                      <a:pt x="0" y="1035"/>
                      <a:pt x="78" y="1522"/>
                    </a:cubicBezTo>
                    <a:cubicBezTo>
                      <a:pt x="78" y="1578"/>
                      <a:pt x="127" y="1633"/>
                      <a:pt x="183" y="1633"/>
                    </a:cubicBezTo>
                    <a:cubicBezTo>
                      <a:pt x="206" y="1633"/>
                      <a:pt x="231" y="1623"/>
                      <a:pt x="254" y="1600"/>
                    </a:cubicBezTo>
                    <a:cubicBezTo>
                      <a:pt x="376" y="1581"/>
                      <a:pt x="502" y="1576"/>
                      <a:pt x="630" y="1576"/>
                    </a:cubicBezTo>
                    <a:cubicBezTo>
                      <a:pt x="759" y="1576"/>
                      <a:pt x="888" y="1581"/>
                      <a:pt x="1015" y="1581"/>
                    </a:cubicBezTo>
                    <a:cubicBezTo>
                      <a:pt x="1268" y="1581"/>
                      <a:pt x="1512" y="1561"/>
                      <a:pt x="1717" y="1444"/>
                    </a:cubicBezTo>
                    <a:cubicBezTo>
                      <a:pt x="1873" y="1366"/>
                      <a:pt x="1795" y="1191"/>
                      <a:pt x="1639" y="1191"/>
                    </a:cubicBezTo>
                    <a:cubicBezTo>
                      <a:pt x="1229" y="1288"/>
                      <a:pt x="819" y="1288"/>
                      <a:pt x="410" y="1288"/>
                    </a:cubicBezTo>
                    <a:cubicBezTo>
                      <a:pt x="410" y="878"/>
                      <a:pt x="663" y="469"/>
                      <a:pt x="488" y="59"/>
                    </a:cubicBezTo>
                    <a:cubicBezTo>
                      <a:pt x="488" y="20"/>
                      <a:pt x="468" y="0"/>
                      <a:pt x="4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56"/>
              <p:cNvSpPr/>
              <p:nvPr/>
            </p:nvSpPr>
            <p:spPr>
              <a:xfrm>
                <a:off x="6861576" y="643267"/>
                <a:ext cx="1030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35" extrusionOk="0">
                    <a:moveTo>
                      <a:pt x="176" y="0"/>
                    </a:moveTo>
                    <a:cubicBezTo>
                      <a:pt x="0" y="0"/>
                      <a:pt x="0" y="234"/>
                      <a:pt x="176" y="234"/>
                    </a:cubicBezTo>
                    <a:cubicBezTo>
                      <a:pt x="332" y="234"/>
                      <a:pt x="332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56"/>
              <p:cNvSpPr/>
              <p:nvPr/>
            </p:nvSpPr>
            <p:spPr>
              <a:xfrm>
                <a:off x="6773747" y="657388"/>
                <a:ext cx="9745" cy="6890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22" extrusionOk="0">
                    <a:moveTo>
                      <a:pt x="90" y="1"/>
                    </a:moveTo>
                    <a:cubicBezTo>
                      <a:pt x="40" y="1"/>
                      <a:pt x="1" y="56"/>
                      <a:pt x="1" y="111"/>
                    </a:cubicBezTo>
                    <a:cubicBezTo>
                      <a:pt x="1" y="166"/>
                      <a:pt x="40" y="222"/>
                      <a:pt x="90" y="222"/>
                    </a:cubicBezTo>
                    <a:cubicBezTo>
                      <a:pt x="111" y="222"/>
                      <a:pt x="134" y="212"/>
                      <a:pt x="157" y="189"/>
                    </a:cubicBezTo>
                    <a:cubicBezTo>
                      <a:pt x="313" y="189"/>
                      <a:pt x="313" y="33"/>
                      <a:pt x="157" y="33"/>
                    </a:cubicBezTo>
                    <a:cubicBezTo>
                      <a:pt x="134" y="10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56"/>
              <p:cNvSpPr/>
              <p:nvPr/>
            </p:nvSpPr>
            <p:spPr>
              <a:xfrm>
                <a:off x="6891835" y="543551"/>
                <a:ext cx="12755" cy="8907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87" extrusionOk="0">
                    <a:moveTo>
                      <a:pt x="321" y="1"/>
                    </a:moveTo>
                    <a:cubicBezTo>
                      <a:pt x="300" y="1"/>
                      <a:pt x="277" y="10"/>
                      <a:pt x="254" y="33"/>
                    </a:cubicBezTo>
                    <a:cubicBezTo>
                      <a:pt x="176" y="33"/>
                      <a:pt x="98" y="33"/>
                      <a:pt x="1" y="111"/>
                    </a:cubicBezTo>
                    <a:cubicBezTo>
                      <a:pt x="1" y="209"/>
                      <a:pt x="98" y="287"/>
                      <a:pt x="176" y="287"/>
                    </a:cubicBezTo>
                    <a:cubicBezTo>
                      <a:pt x="254" y="287"/>
                      <a:pt x="410" y="287"/>
                      <a:pt x="410" y="111"/>
                    </a:cubicBezTo>
                    <a:cubicBezTo>
                      <a:pt x="410" y="56"/>
                      <a:pt x="371" y="1"/>
                      <a:pt x="3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56"/>
              <p:cNvSpPr/>
              <p:nvPr/>
            </p:nvSpPr>
            <p:spPr>
              <a:xfrm>
                <a:off x="6735605" y="482195"/>
                <a:ext cx="7914" cy="8286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67" extrusionOk="0">
                    <a:moveTo>
                      <a:pt x="205" y="0"/>
                    </a:moveTo>
                    <a:cubicBezTo>
                      <a:pt x="181" y="0"/>
                      <a:pt x="157" y="20"/>
                      <a:pt x="157" y="59"/>
                    </a:cubicBezTo>
                    <a:cubicBezTo>
                      <a:pt x="1" y="59"/>
                      <a:pt x="1" y="137"/>
                      <a:pt x="79" y="234"/>
                    </a:cubicBezTo>
                    <a:cubicBezTo>
                      <a:pt x="101" y="257"/>
                      <a:pt x="125" y="266"/>
                      <a:pt x="148" y="266"/>
                    </a:cubicBezTo>
                    <a:cubicBezTo>
                      <a:pt x="204" y="266"/>
                      <a:pt x="254" y="207"/>
                      <a:pt x="254" y="137"/>
                    </a:cubicBezTo>
                    <a:lnTo>
                      <a:pt x="254" y="59"/>
                    </a:lnTo>
                    <a:cubicBezTo>
                      <a:pt x="254" y="20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56"/>
              <p:cNvSpPr/>
              <p:nvPr/>
            </p:nvSpPr>
            <p:spPr>
              <a:xfrm>
                <a:off x="6871849" y="582035"/>
                <a:ext cx="53318" cy="58842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896" extrusionOk="0">
                    <a:moveTo>
                      <a:pt x="1625" y="1"/>
                    </a:moveTo>
                    <a:cubicBezTo>
                      <a:pt x="1603" y="1"/>
                      <a:pt x="1576" y="7"/>
                      <a:pt x="1542" y="22"/>
                    </a:cubicBezTo>
                    <a:cubicBezTo>
                      <a:pt x="1054" y="178"/>
                      <a:pt x="567" y="334"/>
                      <a:pt x="79" y="588"/>
                    </a:cubicBezTo>
                    <a:cubicBezTo>
                      <a:pt x="1" y="588"/>
                      <a:pt x="1" y="666"/>
                      <a:pt x="1" y="822"/>
                    </a:cubicBezTo>
                    <a:cubicBezTo>
                      <a:pt x="79" y="1076"/>
                      <a:pt x="157" y="1232"/>
                      <a:pt x="332" y="1486"/>
                    </a:cubicBezTo>
                    <a:cubicBezTo>
                      <a:pt x="410" y="1642"/>
                      <a:pt x="489" y="1798"/>
                      <a:pt x="742" y="1895"/>
                    </a:cubicBezTo>
                    <a:cubicBezTo>
                      <a:pt x="742" y="1895"/>
                      <a:pt x="820" y="1895"/>
                      <a:pt x="820" y="1798"/>
                    </a:cubicBezTo>
                    <a:cubicBezTo>
                      <a:pt x="898" y="1642"/>
                      <a:pt x="820" y="1486"/>
                      <a:pt x="645" y="1310"/>
                    </a:cubicBezTo>
                    <a:cubicBezTo>
                      <a:pt x="567" y="1154"/>
                      <a:pt x="489" y="998"/>
                      <a:pt x="410" y="822"/>
                    </a:cubicBezTo>
                    <a:cubicBezTo>
                      <a:pt x="820" y="666"/>
                      <a:pt x="1386" y="588"/>
                      <a:pt x="1718" y="178"/>
                    </a:cubicBezTo>
                    <a:cubicBezTo>
                      <a:pt x="1718" y="115"/>
                      <a:pt x="1718" y="1"/>
                      <a:pt x="16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56"/>
              <p:cNvSpPr/>
              <p:nvPr/>
            </p:nvSpPr>
            <p:spPr>
              <a:xfrm>
                <a:off x="1104025" y="2946747"/>
                <a:ext cx="46832" cy="267056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8605" extrusionOk="0">
                    <a:moveTo>
                      <a:pt x="0" y="1"/>
                    </a:moveTo>
                    <a:cubicBezTo>
                      <a:pt x="0" y="723"/>
                      <a:pt x="156" y="1386"/>
                      <a:pt x="156" y="2108"/>
                    </a:cubicBezTo>
                    <a:cubicBezTo>
                      <a:pt x="254" y="2771"/>
                      <a:pt x="254" y="3493"/>
                      <a:pt x="332" y="4137"/>
                    </a:cubicBezTo>
                    <a:cubicBezTo>
                      <a:pt x="410" y="4879"/>
                      <a:pt x="644" y="5601"/>
                      <a:pt x="742" y="6264"/>
                    </a:cubicBezTo>
                    <a:cubicBezTo>
                      <a:pt x="898" y="6986"/>
                      <a:pt x="898" y="7805"/>
                      <a:pt x="1054" y="8449"/>
                    </a:cubicBezTo>
                    <a:cubicBezTo>
                      <a:pt x="1087" y="8557"/>
                      <a:pt x="1180" y="8605"/>
                      <a:pt x="1270" y="8605"/>
                    </a:cubicBezTo>
                    <a:cubicBezTo>
                      <a:pt x="1392" y="8605"/>
                      <a:pt x="1508" y="8517"/>
                      <a:pt x="1463" y="8371"/>
                    </a:cubicBezTo>
                    <a:lnTo>
                      <a:pt x="1385" y="8215"/>
                    </a:lnTo>
                    <a:lnTo>
                      <a:pt x="1385" y="8137"/>
                    </a:lnTo>
                    <a:cubicBezTo>
                      <a:pt x="1229" y="7552"/>
                      <a:pt x="1229" y="6986"/>
                      <a:pt x="1132" y="6420"/>
                    </a:cubicBezTo>
                    <a:cubicBezTo>
                      <a:pt x="1054" y="5698"/>
                      <a:pt x="820" y="5035"/>
                      <a:pt x="742" y="4313"/>
                    </a:cubicBezTo>
                    <a:cubicBezTo>
                      <a:pt x="566" y="3571"/>
                      <a:pt x="566" y="2849"/>
                      <a:pt x="488" y="2108"/>
                    </a:cubicBezTo>
                    <a:cubicBezTo>
                      <a:pt x="410" y="1386"/>
                      <a:pt x="156" y="723"/>
                      <a:pt x="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56"/>
              <p:cNvSpPr/>
              <p:nvPr/>
            </p:nvSpPr>
            <p:spPr>
              <a:xfrm>
                <a:off x="1038603" y="2973964"/>
                <a:ext cx="188538" cy="193286"/>
              </a:xfrm>
              <a:custGeom>
                <a:avLst/>
                <a:gdLst/>
                <a:ahLst/>
                <a:cxnLst/>
                <a:rect l="l" t="t" r="r" b="b"/>
                <a:pathLst>
                  <a:path w="6075" h="6228" extrusionOk="0">
                    <a:moveTo>
                      <a:pt x="5832" y="1"/>
                    </a:moveTo>
                    <a:cubicBezTo>
                      <a:pt x="5810" y="1"/>
                      <a:pt x="5791" y="7"/>
                      <a:pt x="5776" y="21"/>
                    </a:cubicBezTo>
                    <a:cubicBezTo>
                      <a:pt x="4801" y="1075"/>
                      <a:pt x="3903" y="2050"/>
                      <a:pt x="2850" y="2948"/>
                    </a:cubicBezTo>
                    <a:cubicBezTo>
                      <a:pt x="2264" y="3514"/>
                      <a:pt x="1698" y="4002"/>
                      <a:pt x="1132" y="4567"/>
                    </a:cubicBezTo>
                    <a:cubicBezTo>
                      <a:pt x="723" y="5055"/>
                      <a:pt x="157" y="5543"/>
                      <a:pt x="1" y="6109"/>
                    </a:cubicBezTo>
                    <a:cubicBezTo>
                      <a:pt x="1" y="6164"/>
                      <a:pt x="39" y="6228"/>
                      <a:pt x="89" y="6228"/>
                    </a:cubicBezTo>
                    <a:cubicBezTo>
                      <a:pt x="110" y="6228"/>
                      <a:pt x="134" y="6216"/>
                      <a:pt x="157" y="6187"/>
                    </a:cubicBezTo>
                    <a:cubicBezTo>
                      <a:pt x="1054" y="4899"/>
                      <a:pt x="2440" y="3924"/>
                      <a:pt x="3571" y="2870"/>
                    </a:cubicBezTo>
                    <a:cubicBezTo>
                      <a:pt x="4137" y="2285"/>
                      <a:pt x="4801" y="1719"/>
                      <a:pt x="5367" y="1153"/>
                    </a:cubicBezTo>
                    <a:cubicBezTo>
                      <a:pt x="5523" y="919"/>
                      <a:pt x="6010" y="509"/>
                      <a:pt x="6010" y="255"/>
                    </a:cubicBezTo>
                    <a:cubicBezTo>
                      <a:pt x="6074" y="128"/>
                      <a:pt x="5930" y="1"/>
                      <a:pt x="58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56"/>
              <p:cNvSpPr/>
              <p:nvPr/>
            </p:nvSpPr>
            <p:spPr>
              <a:xfrm>
                <a:off x="1019175" y="3032248"/>
                <a:ext cx="235276" cy="10434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3362" extrusionOk="0">
                    <a:moveTo>
                      <a:pt x="160" y="1"/>
                    </a:moveTo>
                    <a:cubicBezTo>
                      <a:pt x="76" y="1"/>
                      <a:pt x="0" y="75"/>
                      <a:pt x="61" y="172"/>
                    </a:cubicBezTo>
                    <a:cubicBezTo>
                      <a:pt x="217" y="582"/>
                      <a:pt x="627" y="816"/>
                      <a:pt x="1037" y="992"/>
                    </a:cubicBezTo>
                    <a:cubicBezTo>
                      <a:pt x="1602" y="1304"/>
                      <a:pt x="2168" y="1480"/>
                      <a:pt x="2812" y="1714"/>
                    </a:cubicBezTo>
                    <a:cubicBezTo>
                      <a:pt x="3222" y="1870"/>
                      <a:pt x="3632" y="2046"/>
                      <a:pt x="4119" y="2202"/>
                    </a:cubicBezTo>
                    <a:cubicBezTo>
                      <a:pt x="4529" y="2280"/>
                      <a:pt x="5017" y="2358"/>
                      <a:pt x="5427" y="2533"/>
                    </a:cubicBezTo>
                    <a:cubicBezTo>
                      <a:pt x="5661" y="2689"/>
                      <a:pt x="5914" y="2943"/>
                      <a:pt x="6227" y="3021"/>
                    </a:cubicBezTo>
                    <a:cubicBezTo>
                      <a:pt x="6480" y="3099"/>
                      <a:pt x="6968" y="3099"/>
                      <a:pt x="7124" y="3333"/>
                    </a:cubicBezTo>
                    <a:cubicBezTo>
                      <a:pt x="7155" y="3353"/>
                      <a:pt x="7194" y="3361"/>
                      <a:pt x="7234" y="3361"/>
                    </a:cubicBezTo>
                    <a:cubicBezTo>
                      <a:pt x="7393" y="3361"/>
                      <a:pt x="7581" y="3224"/>
                      <a:pt x="7456" y="3099"/>
                    </a:cubicBezTo>
                    <a:cubicBezTo>
                      <a:pt x="7280" y="2689"/>
                      <a:pt x="6714" y="2768"/>
                      <a:pt x="6305" y="2611"/>
                    </a:cubicBezTo>
                    <a:cubicBezTo>
                      <a:pt x="5993" y="2455"/>
                      <a:pt x="5739" y="2202"/>
                      <a:pt x="5427" y="2124"/>
                    </a:cubicBezTo>
                    <a:cubicBezTo>
                      <a:pt x="5017" y="1968"/>
                      <a:pt x="4607" y="1870"/>
                      <a:pt x="4197" y="1792"/>
                    </a:cubicBezTo>
                    <a:cubicBezTo>
                      <a:pt x="3378" y="1558"/>
                      <a:pt x="2656" y="1226"/>
                      <a:pt x="1837" y="894"/>
                    </a:cubicBezTo>
                    <a:cubicBezTo>
                      <a:pt x="1349" y="738"/>
                      <a:pt x="627" y="504"/>
                      <a:pt x="295" y="94"/>
                    </a:cubicBezTo>
                    <a:cubicBezTo>
                      <a:pt x="266" y="28"/>
                      <a:pt x="211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56"/>
              <p:cNvSpPr/>
              <p:nvPr/>
            </p:nvSpPr>
            <p:spPr>
              <a:xfrm>
                <a:off x="1038603" y="3084759"/>
                <a:ext cx="35163" cy="13407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432" extrusionOk="0">
                    <a:moveTo>
                      <a:pt x="959" y="0"/>
                    </a:moveTo>
                    <a:cubicBezTo>
                      <a:pt x="829" y="0"/>
                      <a:pt x="691" y="100"/>
                      <a:pt x="567" y="100"/>
                    </a:cubicBezTo>
                    <a:cubicBezTo>
                      <a:pt x="411" y="100"/>
                      <a:pt x="157" y="100"/>
                      <a:pt x="1" y="178"/>
                    </a:cubicBezTo>
                    <a:lnTo>
                      <a:pt x="1" y="354"/>
                    </a:lnTo>
                    <a:cubicBezTo>
                      <a:pt x="157" y="432"/>
                      <a:pt x="411" y="432"/>
                      <a:pt x="645" y="432"/>
                    </a:cubicBezTo>
                    <a:cubicBezTo>
                      <a:pt x="801" y="354"/>
                      <a:pt x="1054" y="354"/>
                      <a:pt x="1132" y="178"/>
                    </a:cubicBezTo>
                    <a:cubicBezTo>
                      <a:pt x="1132" y="100"/>
                      <a:pt x="1132" y="22"/>
                      <a:pt x="1054" y="22"/>
                    </a:cubicBezTo>
                    <a:cubicBezTo>
                      <a:pt x="1023" y="6"/>
                      <a:pt x="991" y="0"/>
                      <a:pt x="9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56"/>
              <p:cNvSpPr/>
              <p:nvPr/>
            </p:nvSpPr>
            <p:spPr>
              <a:xfrm>
                <a:off x="1101604" y="3113870"/>
                <a:ext cx="12724" cy="33952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094" extrusionOk="0">
                    <a:moveTo>
                      <a:pt x="322" y="1"/>
                    </a:moveTo>
                    <a:cubicBezTo>
                      <a:pt x="278" y="1"/>
                      <a:pt x="234" y="20"/>
                      <a:pt x="234" y="59"/>
                    </a:cubicBezTo>
                    <a:cubicBezTo>
                      <a:pt x="156" y="216"/>
                      <a:pt x="156" y="391"/>
                      <a:pt x="78" y="547"/>
                    </a:cubicBezTo>
                    <a:cubicBezTo>
                      <a:pt x="78" y="703"/>
                      <a:pt x="0" y="879"/>
                      <a:pt x="0" y="1035"/>
                    </a:cubicBezTo>
                    <a:cubicBezTo>
                      <a:pt x="39" y="1074"/>
                      <a:pt x="78" y="1094"/>
                      <a:pt x="117" y="1094"/>
                    </a:cubicBezTo>
                    <a:cubicBezTo>
                      <a:pt x="156" y="1094"/>
                      <a:pt x="195" y="1074"/>
                      <a:pt x="234" y="1035"/>
                    </a:cubicBezTo>
                    <a:cubicBezTo>
                      <a:pt x="410" y="957"/>
                      <a:pt x="332" y="703"/>
                      <a:pt x="410" y="547"/>
                    </a:cubicBezTo>
                    <a:lnTo>
                      <a:pt x="410" y="59"/>
                    </a:lnTo>
                    <a:cubicBezTo>
                      <a:pt x="410" y="20"/>
                      <a:pt x="366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56"/>
              <p:cNvSpPr/>
              <p:nvPr/>
            </p:nvSpPr>
            <p:spPr>
              <a:xfrm>
                <a:off x="1101604" y="3141119"/>
                <a:ext cx="10304" cy="732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36" extrusionOk="0">
                    <a:moveTo>
                      <a:pt x="156" y="1"/>
                    </a:moveTo>
                    <a:cubicBezTo>
                      <a:pt x="0" y="1"/>
                      <a:pt x="0" y="235"/>
                      <a:pt x="156" y="235"/>
                    </a:cubicBezTo>
                    <a:cubicBezTo>
                      <a:pt x="332" y="235"/>
                      <a:pt x="332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56"/>
              <p:cNvSpPr/>
              <p:nvPr/>
            </p:nvSpPr>
            <p:spPr>
              <a:xfrm>
                <a:off x="1061010" y="3014589"/>
                <a:ext cx="32028" cy="39166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262" extrusionOk="0">
                    <a:moveTo>
                      <a:pt x="176" y="0"/>
                    </a:moveTo>
                    <a:cubicBezTo>
                      <a:pt x="1" y="254"/>
                      <a:pt x="176" y="488"/>
                      <a:pt x="332" y="663"/>
                    </a:cubicBezTo>
                    <a:cubicBezTo>
                      <a:pt x="410" y="820"/>
                      <a:pt x="664" y="1073"/>
                      <a:pt x="820" y="1229"/>
                    </a:cubicBezTo>
                    <a:cubicBezTo>
                      <a:pt x="843" y="1252"/>
                      <a:pt x="873" y="1262"/>
                      <a:pt x="901" y="1262"/>
                    </a:cubicBezTo>
                    <a:cubicBezTo>
                      <a:pt x="970" y="1262"/>
                      <a:pt x="1031" y="1206"/>
                      <a:pt x="976" y="1151"/>
                    </a:cubicBezTo>
                    <a:cubicBezTo>
                      <a:pt x="976" y="898"/>
                      <a:pt x="820" y="741"/>
                      <a:pt x="664" y="585"/>
                    </a:cubicBezTo>
                    <a:cubicBezTo>
                      <a:pt x="489" y="410"/>
                      <a:pt x="489" y="176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56"/>
              <p:cNvSpPr/>
              <p:nvPr/>
            </p:nvSpPr>
            <p:spPr>
              <a:xfrm>
                <a:off x="1129443" y="2990351"/>
                <a:ext cx="22438" cy="43511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402" extrusionOk="0">
                    <a:moveTo>
                      <a:pt x="615" y="1"/>
                    </a:moveTo>
                    <a:cubicBezTo>
                      <a:pt x="586" y="1"/>
                      <a:pt x="566" y="20"/>
                      <a:pt x="566" y="59"/>
                    </a:cubicBezTo>
                    <a:cubicBezTo>
                      <a:pt x="313" y="215"/>
                      <a:pt x="313" y="469"/>
                      <a:pt x="157" y="703"/>
                    </a:cubicBezTo>
                    <a:cubicBezTo>
                      <a:pt x="79" y="957"/>
                      <a:pt x="1" y="1113"/>
                      <a:pt x="79" y="1366"/>
                    </a:cubicBezTo>
                    <a:cubicBezTo>
                      <a:pt x="79" y="1366"/>
                      <a:pt x="113" y="1401"/>
                      <a:pt x="136" y="1401"/>
                    </a:cubicBezTo>
                    <a:cubicBezTo>
                      <a:pt x="148" y="1401"/>
                      <a:pt x="157" y="1392"/>
                      <a:pt x="157" y="1366"/>
                    </a:cubicBezTo>
                    <a:cubicBezTo>
                      <a:pt x="313" y="1191"/>
                      <a:pt x="410" y="957"/>
                      <a:pt x="488" y="703"/>
                    </a:cubicBezTo>
                    <a:cubicBezTo>
                      <a:pt x="644" y="547"/>
                      <a:pt x="722" y="293"/>
                      <a:pt x="722" y="59"/>
                    </a:cubicBezTo>
                    <a:cubicBezTo>
                      <a:pt x="683" y="20"/>
                      <a:pt x="644" y="1"/>
                      <a:pt x="6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56"/>
              <p:cNvSpPr/>
              <p:nvPr/>
            </p:nvSpPr>
            <p:spPr>
              <a:xfrm>
                <a:off x="1164574" y="3055152"/>
                <a:ext cx="35132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567" extrusionOk="0">
                    <a:moveTo>
                      <a:pt x="1054" y="0"/>
                    </a:moveTo>
                    <a:cubicBezTo>
                      <a:pt x="898" y="0"/>
                      <a:pt x="742" y="78"/>
                      <a:pt x="566" y="156"/>
                    </a:cubicBezTo>
                    <a:cubicBezTo>
                      <a:pt x="410" y="156"/>
                      <a:pt x="254" y="254"/>
                      <a:pt x="156" y="332"/>
                    </a:cubicBezTo>
                    <a:cubicBezTo>
                      <a:pt x="0" y="410"/>
                      <a:pt x="78" y="566"/>
                      <a:pt x="254" y="566"/>
                    </a:cubicBezTo>
                    <a:cubicBezTo>
                      <a:pt x="488" y="488"/>
                      <a:pt x="1132" y="488"/>
                      <a:pt x="1132" y="156"/>
                    </a:cubicBezTo>
                    <a:cubicBezTo>
                      <a:pt x="1132" y="78"/>
                      <a:pt x="1132" y="0"/>
                      <a:pt x="10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56"/>
              <p:cNvSpPr/>
              <p:nvPr/>
            </p:nvSpPr>
            <p:spPr>
              <a:xfrm>
                <a:off x="1149429" y="3113280"/>
                <a:ext cx="1033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35" extrusionOk="0">
                    <a:moveTo>
                      <a:pt x="157" y="0"/>
                    </a:moveTo>
                    <a:cubicBezTo>
                      <a:pt x="0" y="0"/>
                      <a:pt x="0" y="235"/>
                      <a:pt x="157" y="235"/>
                    </a:cubicBezTo>
                    <a:cubicBezTo>
                      <a:pt x="332" y="235"/>
                      <a:pt x="332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56"/>
              <p:cNvSpPr/>
              <p:nvPr/>
            </p:nvSpPr>
            <p:spPr>
              <a:xfrm>
                <a:off x="1147846" y="3112101"/>
                <a:ext cx="24611" cy="31718"/>
              </a:xfrm>
              <a:custGeom>
                <a:avLst/>
                <a:gdLst/>
                <a:ahLst/>
                <a:cxnLst/>
                <a:rect l="l" t="t" r="r" b="b"/>
                <a:pathLst>
                  <a:path w="793" h="1022" extrusionOk="0">
                    <a:moveTo>
                      <a:pt x="194" y="1"/>
                    </a:moveTo>
                    <a:cubicBezTo>
                      <a:pt x="82" y="1"/>
                      <a:pt x="1" y="120"/>
                      <a:pt x="51" y="273"/>
                    </a:cubicBezTo>
                    <a:cubicBezTo>
                      <a:pt x="198" y="510"/>
                      <a:pt x="361" y="1021"/>
                      <a:pt x="637" y="1021"/>
                    </a:cubicBezTo>
                    <a:cubicBezTo>
                      <a:pt x="656" y="1021"/>
                      <a:pt x="675" y="1019"/>
                      <a:pt x="695" y="1014"/>
                    </a:cubicBezTo>
                    <a:cubicBezTo>
                      <a:pt x="793" y="1014"/>
                      <a:pt x="793" y="936"/>
                      <a:pt x="793" y="936"/>
                    </a:cubicBezTo>
                    <a:cubicBezTo>
                      <a:pt x="793" y="760"/>
                      <a:pt x="695" y="682"/>
                      <a:pt x="617" y="526"/>
                    </a:cubicBezTo>
                    <a:cubicBezTo>
                      <a:pt x="539" y="370"/>
                      <a:pt x="461" y="195"/>
                      <a:pt x="383" y="116"/>
                    </a:cubicBezTo>
                    <a:cubicBezTo>
                      <a:pt x="322" y="35"/>
                      <a:pt x="254" y="1"/>
                      <a:pt x="1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56"/>
              <p:cNvSpPr/>
              <p:nvPr/>
            </p:nvSpPr>
            <p:spPr>
              <a:xfrm>
                <a:off x="1116718" y="3176250"/>
                <a:ext cx="63032" cy="44101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421" extrusionOk="0">
                    <a:moveTo>
                      <a:pt x="723" y="1"/>
                    </a:moveTo>
                    <a:cubicBezTo>
                      <a:pt x="645" y="1"/>
                      <a:pt x="567" y="1"/>
                      <a:pt x="489" y="79"/>
                    </a:cubicBezTo>
                    <a:cubicBezTo>
                      <a:pt x="333" y="488"/>
                      <a:pt x="1" y="976"/>
                      <a:pt x="1" y="1386"/>
                    </a:cubicBezTo>
                    <a:cubicBezTo>
                      <a:pt x="1" y="1386"/>
                      <a:pt x="1" y="1421"/>
                      <a:pt x="24" y="1421"/>
                    </a:cubicBezTo>
                    <a:cubicBezTo>
                      <a:pt x="35" y="1421"/>
                      <a:pt x="53" y="1412"/>
                      <a:pt x="79" y="1386"/>
                    </a:cubicBezTo>
                    <a:cubicBezTo>
                      <a:pt x="333" y="1132"/>
                      <a:pt x="489" y="742"/>
                      <a:pt x="723" y="410"/>
                    </a:cubicBezTo>
                    <a:cubicBezTo>
                      <a:pt x="898" y="566"/>
                      <a:pt x="1054" y="645"/>
                      <a:pt x="1211" y="820"/>
                    </a:cubicBezTo>
                    <a:cubicBezTo>
                      <a:pt x="1386" y="976"/>
                      <a:pt x="1542" y="1132"/>
                      <a:pt x="1796" y="1132"/>
                    </a:cubicBezTo>
                    <a:cubicBezTo>
                      <a:pt x="1874" y="1132"/>
                      <a:pt x="2030" y="1054"/>
                      <a:pt x="1952" y="976"/>
                    </a:cubicBezTo>
                    <a:cubicBezTo>
                      <a:pt x="1796" y="742"/>
                      <a:pt x="1542" y="566"/>
                      <a:pt x="1386" y="410"/>
                    </a:cubicBezTo>
                    <a:cubicBezTo>
                      <a:pt x="1132" y="254"/>
                      <a:pt x="976" y="79"/>
                      <a:pt x="7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56"/>
              <p:cNvSpPr/>
              <p:nvPr/>
            </p:nvSpPr>
            <p:spPr>
              <a:xfrm>
                <a:off x="1021037" y="3126005"/>
                <a:ext cx="47887" cy="45435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464" extrusionOk="0">
                    <a:moveTo>
                      <a:pt x="1211" y="0"/>
                    </a:moveTo>
                    <a:cubicBezTo>
                      <a:pt x="801" y="78"/>
                      <a:pt x="567" y="488"/>
                      <a:pt x="157" y="644"/>
                    </a:cubicBezTo>
                    <a:cubicBezTo>
                      <a:pt x="1" y="644"/>
                      <a:pt x="1" y="898"/>
                      <a:pt x="157" y="898"/>
                    </a:cubicBezTo>
                    <a:cubicBezTo>
                      <a:pt x="567" y="898"/>
                      <a:pt x="801" y="566"/>
                      <a:pt x="1055" y="410"/>
                    </a:cubicBezTo>
                    <a:cubicBezTo>
                      <a:pt x="1055" y="644"/>
                      <a:pt x="1055" y="800"/>
                      <a:pt x="1133" y="1054"/>
                    </a:cubicBezTo>
                    <a:cubicBezTo>
                      <a:pt x="1133" y="1132"/>
                      <a:pt x="1133" y="1464"/>
                      <a:pt x="1289" y="1464"/>
                    </a:cubicBezTo>
                    <a:cubicBezTo>
                      <a:pt x="1542" y="1386"/>
                      <a:pt x="1464" y="1210"/>
                      <a:pt x="1464" y="1054"/>
                    </a:cubicBezTo>
                    <a:cubicBezTo>
                      <a:pt x="1464" y="722"/>
                      <a:pt x="1367" y="488"/>
                      <a:pt x="1464" y="156"/>
                    </a:cubicBezTo>
                    <a:cubicBezTo>
                      <a:pt x="1464" y="78"/>
                      <a:pt x="1289" y="0"/>
                      <a:pt x="12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56"/>
              <p:cNvSpPr/>
              <p:nvPr/>
            </p:nvSpPr>
            <p:spPr>
              <a:xfrm>
                <a:off x="1008344" y="3011082"/>
                <a:ext cx="39973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831" extrusionOk="0">
                    <a:moveTo>
                      <a:pt x="725" y="0"/>
                    </a:moveTo>
                    <a:cubicBezTo>
                      <a:pt x="679" y="0"/>
                      <a:pt x="644" y="35"/>
                      <a:pt x="644" y="35"/>
                    </a:cubicBezTo>
                    <a:cubicBezTo>
                      <a:pt x="566" y="289"/>
                      <a:pt x="722" y="523"/>
                      <a:pt x="800" y="698"/>
                    </a:cubicBezTo>
                    <a:cubicBezTo>
                      <a:pt x="898" y="933"/>
                      <a:pt x="898" y="1186"/>
                      <a:pt x="976" y="1342"/>
                    </a:cubicBezTo>
                    <a:cubicBezTo>
                      <a:pt x="755" y="1342"/>
                      <a:pt x="534" y="1377"/>
                      <a:pt x="341" y="1377"/>
                    </a:cubicBezTo>
                    <a:cubicBezTo>
                      <a:pt x="245" y="1377"/>
                      <a:pt x="156" y="1368"/>
                      <a:pt x="78" y="1342"/>
                    </a:cubicBezTo>
                    <a:lnTo>
                      <a:pt x="0" y="1420"/>
                    </a:lnTo>
                    <a:cubicBezTo>
                      <a:pt x="156" y="1830"/>
                      <a:pt x="722" y="1674"/>
                      <a:pt x="1132" y="1752"/>
                    </a:cubicBezTo>
                    <a:cubicBezTo>
                      <a:pt x="1210" y="1752"/>
                      <a:pt x="1288" y="1674"/>
                      <a:pt x="1288" y="1576"/>
                    </a:cubicBezTo>
                    <a:cubicBezTo>
                      <a:pt x="1288" y="1264"/>
                      <a:pt x="1210" y="933"/>
                      <a:pt x="1132" y="698"/>
                    </a:cubicBezTo>
                    <a:cubicBezTo>
                      <a:pt x="1054" y="445"/>
                      <a:pt x="976" y="113"/>
                      <a:pt x="800" y="35"/>
                    </a:cubicBezTo>
                    <a:cubicBezTo>
                      <a:pt x="774" y="9"/>
                      <a:pt x="748" y="0"/>
                      <a:pt x="7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56"/>
              <p:cNvSpPr/>
              <p:nvPr/>
            </p:nvSpPr>
            <p:spPr>
              <a:xfrm>
                <a:off x="1082114" y="2969154"/>
                <a:ext cx="49780" cy="4484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445" extrusionOk="0">
                    <a:moveTo>
                      <a:pt x="1350" y="1"/>
                    </a:moveTo>
                    <a:cubicBezTo>
                      <a:pt x="1272" y="176"/>
                      <a:pt x="1194" y="332"/>
                      <a:pt x="1194" y="586"/>
                    </a:cubicBezTo>
                    <a:cubicBezTo>
                      <a:pt x="1116" y="664"/>
                      <a:pt x="1116" y="820"/>
                      <a:pt x="1038" y="976"/>
                    </a:cubicBezTo>
                    <a:cubicBezTo>
                      <a:pt x="784" y="664"/>
                      <a:pt x="550" y="176"/>
                      <a:pt x="140" y="98"/>
                    </a:cubicBezTo>
                    <a:cubicBezTo>
                      <a:pt x="124" y="78"/>
                      <a:pt x="108" y="69"/>
                      <a:pt x="93" y="69"/>
                    </a:cubicBezTo>
                    <a:cubicBezTo>
                      <a:pt x="36" y="69"/>
                      <a:pt x="0" y="192"/>
                      <a:pt x="62" y="254"/>
                    </a:cubicBezTo>
                    <a:cubicBezTo>
                      <a:pt x="472" y="488"/>
                      <a:pt x="628" y="1074"/>
                      <a:pt x="960" y="1386"/>
                    </a:cubicBezTo>
                    <a:cubicBezTo>
                      <a:pt x="999" y="1425"/>
                      <a:pt x="1057" y="1445"/>
                      <a:pt x="1116" y="1445"/>
                    </a:cubicBezTo>
                    <a:cubicBezTo>
                      <a:pt x="1174" y="1445"/>
                      <a:pt x="1233" y="1425"/>
                      <a:pt x="1272" y="1386"/>
                    </a:cubicBezTo>
                    <a:cubicBezTo>
                      <a:pt x="1350" y="1152"/>
                      <a:pt x="1448" y="898"/>
                      <a:pt x="1448" y="742"/>
                    </a:cubicBezTo>
                    <a:cubicBezTo>
                      <a:pt x="1526" y="488"/>
                      <a:pt x="1604" y="254"/>
                      <a:pt x="1526" y="98"/>
                    </a:cubicBezTo>
                    <a:cubicBezTo>
                      <a:pt x="1526" y="1"/>
                      <a:pt x="1448" y="1"/>
                      <a:pt x="1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56"/>
              <p:cNvSpPr/>
              <p:nvPr/>
            </p:nvSpPr>
            <p:spPr>
              <a:xfrm>
                <a:off x="1179719" y="2975206"/>
                <a:ext cx="58160" cy="5071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634" extrusionOk="0">
                    <a:moveTo>
                      <a:pt x="459" y="1"/>
                    </a:moveTo>
                    <a:cubicBezTo>
                      <a:pt x="429" y="1"/>
                      <a:pt x="410" y="20"/>
                      <a:pt x="410" y="59"/>
                    </a:cubicBezTo>
                    <a:cubicBezTo>
                      <a:pt x="254" y="547"/>
                      <a:pt x="0" y="1035"/>
                      <a:pt x="78" y="1523"/>
                    </a:cubicBezTo>
                    <a:cubicBezTo>
                      <a:pt x="78" y="1578"/>
                      <a:pt x="117" y="1633"/>
                      <a:pt x="174" y="1633"/>
                    </a:cubicBezTo>
                    <a:cubicBezTo>
                      <a:pt x="198" y="1633"/>
                      <a:pt x="225" y="1624"/>
                      <a:pt x="254" y="1601"/>
                    </a:cubicBezTo>
                    <a:cubicBezTo>
                      <a:pt x="376" y="1581"/>
                      <a:pt x="502" y="1576"/>
                      <a:pt x="631" y="1576"/>
                    </a:cubicBezTo>
                    <a:cubicBezTo>
                      <a:pt x="759" y="1576"/>
                      <a:pt x="888" y="1581"/>
                      <a:pt x="1015" y="1581"/>
                    </a:cubicBezTo>
                    <a:cubicBezTo>
                      <a:pt x="1268" y="1581"/>
                      <a:pt x="1512" y="1562"/>
                      <a:pt x="1717" y="1445"/>
                    </a:cubicBezTo>
                    <a:cubicBezTo>
                      <a:pt x="1873" y="1367"/>
                      <a:pt x="1795" y="1191"/>
                      <a:pt x="1620" y="1191"/>
                    </a:cubicBezTo>
                    <a:cubicBezTo>
                      <a:pt x="1229" y="1269"/>
                      <a:pt x="820" y="1269"/>
                      <a:pt x="410" y="1269"/>
                    </a:cubicBezTo>
                    <a:cubicBezTo>
                      <a:pt x="410" y="879"/>
                      <a:pt x="644" y="469"/>
                      <a:pt x="566" y="59"/>
                    </a:cubicBezTo>
                    <a:cubicBezTo>
                      <a:pt x="527" y="20"/>
                      <a:pt x="488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56"/>
              <p:cNvSpPr/>
              <p:nvPr/>
            </p:nvSpPr>
            <p:spPr>
              <a:xfrm>
                <a:off x="1182140" y="3153843"/>
                <a:ext cx="1030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35" extrusionOk="0">
                    <a:moveTo>
                      <a:pt x="176" y="1"/>
                    </a:moveTo>
                    <a:cubicBezTo>
                      <a:pt x="0" y="1"/>
                      <a:pt x="0" y="235"/>
                      <a:pt x="176" y="235"/>
                    </a:cubicBezTo>
                    <a:cubicBezTo>
                      <a:pt x="332" y="235"/>
                      <a:pt x="332" y="1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56"/>
              <p:cNvSpPr/>
              <p:nvPr/>
            </p:nvSpPr>
            <p:spPr>
              <a:xfrm>
                <a:off x="1093721" y="3165947"/>
                <a:ext cx="10335" cy="890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87" extrusionOk="0">
                    <a:moveTo>
                      <a:pt x="176" y="1"/>
                    </a:moveTo>
                    <a:cubicBezTo>
                      <a:pt x="98" y="1"/>
                      <a:pt x="0" y="99"/>
                      <a:pt x="0" y="177"/>
                    </a:cubicBezTo>
                    <a:cubicBezTo>
                      <a:pt x="0" y="232"/>
                      <a:pt x="49" y="287"/>
                      <a:pt x="105" y="287"/>
                    </a:cubicBezTo>
                    <a:cubicBezTo>
                      <a:pt x="129" y="287"/>
                      <a:pt x="153" y="277"/>
                      <a:pt x="176" y="255"/>
                    </a:cubicBezTo>
                    <a:cubicBezTo>
                      <a:pt x="332" y="255"/>
                      <a:pt x="332" y="99"/>
                      <a:pt x="176" y="99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56"/>
              <p:cNvSpPr/>
              <p:nvPr/>
            </p:nvSpPr>
            <p:spPr>
              <a:xfrm>
                <a:off x="1212399" y="3052731"/>
                <a:ext cx="12755" cy="1030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2" extrusionOk="0">
                    <a:moveTo>
                      <a:pt x="254" y="0"/>
                    </a:moveTo>
                    <a:cubicBezTo>
                      <a:pt x="176" y="78"/>
                      <a:pt x="79" y="78"/>
                      <a:pt x="79" y="156"/>
                    </a:cubicBezTo>
                    <a:cubicBezTo>
                      <a:pt x="1" y="234"/>
                      <a:pt x="79" y="332"/>
                      <a:pt x="176" y="332"/>
                    </a:cubicBezTo>
                    <a:cubicBezTo>
                      <a:pt x="254" y="332"/>
                      <a:pt x="410" y="332"/>
                      <a:pt x="410" y="156"/>
                    </a:cubicBezTo>
                    <a:cubicBezTo>
                      <a:pt x="410" y="78"/>
                      <a:pt x="332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56"/>
              <p:cNvSpPr/>
              <p:nvPr/>
            </p:nvSpPr>
            <p:spPr>
              <a:xfrm>
                <a:off x="1013186" y="3090252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156" y="1"/>
                    </a:moveTo>
                    <a:cubicBezTo>
                      <a:pt x="0" y="1"/>
                      <a:pt x="0" y="333"/>
                      <a:pt x="156" y="333"/>
                    </a:cubicBezTo>
                    <a:cubicBezTo>
                      <a:pt x="410" y="333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56"/>
              <p:cNvSpPr/>
              <p:nvPr/>
            </p:nvSpPr>
            <p:spPr>
              <a:xfrm>
                <a:off x="1056169" y="2992771"/>
                <a:ext cx="7293" cy="7976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7" extrusionOk="0">
                    <a:moveTo>
                      <a:pt x="196" y="1"/>
                    </a:moveTo>
                    <a:cubicBezTo>
                      <a:pt x="176" y="1"/>
                      <a:pt x="157" y="20"/>
                      <a:pt x="157" y="59"/>
                    </a:cubicBezTo>
                    <a:cubicBezTo>
                      <a:pt x="1" y="59"/>
                      <a:pt x="1" y="137"/>
                      <a:pt x="79" y="215"/>
                    </a:cubicBezTo>
                    <a:cubicBezTo>
                      <a:pt x="102" y="244"/>
                      <a:pt x="125" y="256"/>
                      <a:pt x="147" y="256"/>
                    </a:cubicBezTo>
                    <a:cubicBezTo>
                      <a:pt x="196" y="256"/>
                      <a:pt x="235" y="192"/>
                      <a:pt x="235" y="137"/>
                    </a:cubicBezTo>
                    <a:lnTo>
                      <a:pt x="235" y="59"/>
                    </a:lnTo>
                    <a:cubicBezTo>
                      <a:pt x="235" y="20"/>
                      <a:pt x="215" y="1"/>
                      <a:pt x="1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56"/>
              <p:cNvSpPr/>
              <p:nvPr/>
            </p:nvSpPr>
            <p:spPr>
              <a:xfrm>
                <a:off x="1157312" y="2961892"/>
                <a:ext cx="971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35" extrusionOk="0">
                    <a:moveTo>
                      <a:pt x="156" y="1"/>
                    </a:moveTo>
                    <a:cubicBezTo>
                      <a:pt x="0" y="1"/>
                      <a:pt x="0" y="235"/>
                      <a:pt x="156" y="235"/>
                    </a:cubicBezTo>
                    <a:cubicBezTo>
                      <a:pt x="312" y="235"/>
                      <a:pt x="312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56"/>
              <p:cNvSpPr/>
              <p:nvPr/>
            </p:nvSpPr>
            <p:spPr>
              <a:xfrm>
                <a:off x="1192413" y="3092394"/>
                <a:ext cx="52728" cy="5847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884" extrusionOk="0">
                    <a:moveTo>
                      <a:pt x="1621" y="1"/>
                    </a:moveTo>
                    <a:cubicBezTo>
                      <a:pt x="1600" y="1"/>
                      <a:pt x="1575" y="9"/>
                      <a:pt x="1542" y="30"/>
                    </a:cubicBezTo>
                    <a:cubicBezTo>
                      <a:pt x="1054" y="186"/>
                      <a:pt x="567" y="342"/>
                      <a:pt x="157" y="595"/>
                    </a:cubicBezTo>
                    <a:cubicBezTo>
                      <a:pt x="1" y="595"/>
                      <a:pt x="1" y="673"/>
                      <a:pt x="1" y="751"/>
                    </a:cubicBezTo>
                    <a:cubicBezTo>
                      <a:pt x="79" y="1005"/>
                      <a:pt x="157" y="1239"/>
                      <a:pt x="332" y="1395"/>
                    </a:cubicBezTo>
                    <a:cubicBezTo>
                      <a:pt x="411" y="1571"/>
                      <a:pt x="489" y="1805"/>
                      <a:pt x="723" y="1883"/>
                    </a:cubicBezTo>
                    <a:lnTo>
                      <a:pt x="820" y="1805"/>
                    </a:lnTo>
                    <a:cubicBezTo>
                      <a:pt x="898" y="1571"/>
                      <a:pt x="820" y="1493"/>
                      <a:pt x="723" y="1317"/>
                    </a:cubicBezTo>
                    <a:cubicBezTo>
                      <a:pt x="567" y="1161"/>
                      <a:pt x="489" y="1005"/>
                      <a:pt x="411" y="830"/>
                    </a:cubicBezTo>
                    <a:cubicBezTo>
                      <a:pt x="820" y="673"/>
                      <a:pt x="1386" y="595"/>
                      <a:pt x="1698" y="186"/>
                    </a:cubicBezTo>
                    <a:cubicBezTo>
                      <a:pt x="1698" y="124"/>
                      <a:pt x="1698" y="1"/>
                      <a:pt x="16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56"/>
              <p:cNvSpPr/>
              <p:nvPr/>
            </p:nvSpPr>
            <p:spPr>
              <a:xfrm>
                <a:off x="2827399" y="628122"/>
                <a:ext cx="12755" cy="31795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10245" extrusionOk="0">
                    <a:moveTo>
                      <a:pt x="157" y="1"/>
                    </a:moveTo>
                    <a:cubicBezTo>
                      <a:pt x="79" y="1"/>
                      <a:pt x="79" y="1"/>
                      <a:pt x="79" y="79"/>
                    </a:cubicBezTo>
                    <a:lnTo>
                      <a:pt x="79" y="488"/>
                    </a:lnTo>
                    <a:cubicBezTo>
                      <a:pt x="1" y="801"/>
                      <a:pt x="1" y="1132"/>
                      <a:pt x="1" y="1620"/>
                    </a:cubicBezTo>
                    <a:lnTo>
                      <a:pt x="1" y="2440"/>
                    </a:lnTo>
                    <a:lnTo>
                      <a:pt x="1" y="3240"/>
                    </a:lnTo>
                    <a:lnTo>
                      <a:pt x="1" y="5113"/>
                    </a:lnTo>
                    <a:lnTo>
                      <a:pt x="1" y="6908"/>
                    </a:lnTo>
                    <a:lnTo>
                      <a:pt x="1" y="8527"/>
                    </a:lnTo>
                    <a:cubicBezTo>
                      <a:pt x="1" y="9503"/>
                      <a:pt x="79" y="10069"/>
                      <a:pt x="79" y="10069"/>
                    </a:cubicBezTo>
                    <a:cubicBezTo>
                      <a:pt x="79" y="10166"/>
                      <a:pt x="79" y="10244"/>
                      <a:pt x="157" y="10244"/>
                    </a:cubicBezTo>
                    <a:cubicBezTo>
                      <a:pt x="235" y="10244"/>
                      <a:pt x="235" y="10166"/>
                      <a:pt x="235" y="10069"/>
                    </a:cubicBezTo>
                    <a:cubicBezTo>
                      <a:pt x="235" y="10069"/>
                      <a:pt x="332" y="9503"/>
                      <a:pt x="332" y="8527"/>
                    </a:cubicBezTo>
                    <a:cubicBezTo>
                      <a:pt x="332" y="8039"/>
                      <a:pt x="332" y="7474"/>
                      <a:pt x="410" y="6908"/>
                    </a:cubicBezTo>
                    <a:lnTo>
                      <a:pt x="410" y="5113"/>
                    </a:lnTo>
                    <a:cubicBezTo>
                      <a:pt x="410" y="4469"/>
                      <a:pt x="410" y="3825"/>
                      <a:pt x="332" y="3240"/>
                    </a:cubicBezTo>
                    <a:lnTo>
                      <a:pt x="332" y="2440"/>
                    </a:lnTo>
                    <a:lnTo>
                      <a:pt x="332" y="1620"/>
                    </a:lnTo>
                    <a:lnTo>
                      <a:pt x="332" y="488"/>
                    </a:lnTo>
                    <a:cubicBezTo>
                      <a:pt x="235" y="235"/>
                      <a:pt x="235" y="79"/>
                      <a:pt x="235" y="79"/>
                    </a:cubicBezTo>
                    <a:cubicBezTo>
                      <a:pt x="235" y="1"/>
                      <a:pt x="235" y="1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56"/>
              <p:cNvSpPr/>
              <p:nvPr/>
            </p:nvSpPr>
            <p:spPr>
              <a:xfrm>
                <a:off x="2799560" y="643267"/>
                <a:ext cx="65422" cy="39383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1269" extrusionOk="0">
                    <a:moveTo>
                      <a:pt x="78" y="0"/>
                    </a:moveTo>
                    <a:cubicBezTo>
                      <a:pt x="0" y="78"/>
                      <a:pt x="0" y="156"/>
                      <a:pt x="78" y="156"/>
                    </a:cubicBezTo>
                    <a:cubicBezTo>
                      <a:pt x="156" y="410"/>
                      <a:pt x="332" y="566"/>
                      <a:pt x="488" y="722"/>
                    </a:cubicBezTo>
                    <a:cubicBezTo>
                      <a:pt x="566" y="898"/>
                      <a:pt x="741" y="1054"/>
                      <a:pt x="898" y="1210"/>
                    </a:cubicBezTo>
                    <a:cubicBezTo>
                      <a:pt x="937" y="1249"/>
                      <a:pt x="995" y="1269"/>
                      <a:pt x="1056" y="1269"/>
                    </a:cubicBezTo>
                    <a:cubicBezTo>
                      <a:pt x="1117" y="1269"/>
                      <a:pt x="1180" y="1249"/>
                      <a:pt x="1229" y="1210"/>
                    </a:cubicBezTo>
                    <a:cubicBezTo>
                      <a:pt x="1385" y="1054"/>
                      <a:pt x="1541" y="898"/>
                      <a:pt x="1717" y="722"/>
                    </a:cubicBezTo>
                    <a:cubicBezTo>
                      <a:pt x="1873" y="566"/>
                      <a:pt x="1951" y="410"/>
                      <a:pt x="2107" y="156"/>
                    </a:cubicBezTo>
                    <a:lnTo>
                      <a:pt x="2107" y="78"/>
                    </a:lnTo>
                    <a:cubicBezTo>
                      <a:pt x="2107" y="0"/>
                      <a:pt x="2029" y="0"/>
                      <a:pt x="1951" y="0"/>
                    </a:cubicBezTo>
                    <a:cubicBezTo>
                      <a:pt x="1795" y="156"/>
                      <a:pt x="1620" y="313"/>
                      <a:pt x="1463" y="410"/>
                    </a:cubicBezTo>
                    <a:cubicBezTo>
                      <a:pt x="1307" y="514"/>
                      <a:pt x="1176" y="619"/>
                      <a:pt x="1061" y="729"/>
                    </a:cubicBezTo>
                    <a:lnTo>
                      <a:pt x="1061" y="729"/>
                    </a:lnTo>
                    <a:lnTo>
                      <a:pt x="741" y="410"/>
                    </a:lnTo>
                    <a:cubicBezTo>
                      <a:pt x="566" y="313"/>
                      <a:pt x="410" y="156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56"/>
              <p:cNvSpPr/>
              <p:nvPr/>
            </p:nvSpPr>
            <p:spPr>
              <a:xfrm>
                <a:off x="2718993" y="671726"/>
                <a:ext cx="227114" cy="226493"/>
              </a:xfrm>
              <a:custGeom>
                <a:avLst/>
                <a:gdLst/>
                <a:ahLst/>
                <a:cxnLst/>
                <a:rect l="l" t="t" r="r" b="b"/>
                <a:pathLst>
                  <a:path w="7318" h="7298" extrusionOk="0">
                    <a:moveTo>
                      <a:pt x="7201" y="0"/>
                    </a:moveTo>
                    <a:cubicBezTo>
                      <a:pt x="7167" y="0"/>
                      <a:pt x="7142" y="20"/>
                      <a:pt x="7142" y="59"/>
                    </a:cubicBezTo>
                    <a:cubicBezTo>
                      <a:pt x="7142" y="59"/>
                      <a:pt x="6986" y="137"/>
                      <a:pt x="6830" y="293"/>
                    </a:cubicBezTo>
                    <a:cubicBezTo>
                      <a:pt x="6654" y="547"/>
                      <a:pt x="6342" y="781"/>
                      <a:pt x="6011" y="1113"/>
                    </a:cubicBezTo>
                    <a:cubicBezTo>
                      <a:pt x="5855" y="1269"/>
                      <a:pt x="5601" y="1444"/>
                      <a:pt x="5445" y="1600"/>
                    </a:cubicBezTo>
                    <a:cubicBezTo>
                      <a:pt x="5289" y="1835"/>
                      <a:pt x="5035" y="2010"/>
                      <a:pt x="4879" y="2244"/>
                    </a:cubicBezTo>
                    <a:cubicBezTo>
                      <a:pt x="4391" y="2654"/>
                      <a:pt x="3981" y="3064"/>
                      <a:pt x="3494" y="3552"/>
                    </a:cubicBezTo>
                    <a:cubicBezTo>
                      <a:pt x="3084" y="3961"/>
                      <a:pt x="2674" y="4449"/>
                      <a:pt x="2186" y="4859"/>
                    </a:cubicBezTo>
                    <a:cubicBezTo>
                      <a:pt x="1777" y="5249"/>
                      <a:pt x="1464" y="5659"/>
                      <a:pt x="1133" y="5990"/>
                    </a:cubicBezTo>
                    <a:cubicBezTo>
                      <a:pt x="489" y="6634"/>
                      <a:pt x="79" y="7122"/>
                      <a:pt x="79" y="7122"/>
                    </a:cubicBezTo>
                    <a:cubicBezTo>
                      <a:pt x="1" y="7200"/>
                      <a:pt x="1" y="7200"/>
                      <a:pt x="79" y="7298"/>
                    </a:cubicBezTo>
                    <a:lnTo>
                      <a:pt x="157" y="7298"/>
                    </a:lnTo>
                    <a:cubicBezTo>
                      <a:pt x="157" y="7298"/>
                      <a:pt x="645" y="6888"/>
                      <a:pt x="1386" y="6225"/>
                    </a:cubicBezTo>
                    <a:cubicBezTo>
                      <a:pt x="1698" y="5912"/>
                      <a:pt x="2108" y="5503"/>
                      <a:pt x="2518" y="5093"/>
                    </a:cubicBezTo>
                    <a:cubicBezTo>
                      <a:pt x="2928" y="4683"/>
                      <a:pt x="3416" y="4273"/>
                      <a:pt x="3825" y="3786"/>
                    </a:cubicBezTo>
                    <a:cubicBezTo>
                      <a:pt x="4216" y="3395"/>
                      <a:pt x="4703" y="2908"/>
                      <a:pt x="5113" y="2498"/>
                    </a:cubicBezTo>
                    <a:cubicBezTo>
                      <a:pt x="5289" y="2244"/>
                      <a:pt x="5523" y="2088"/>
                      <a:pt x="5679" y="1932"/>
                    </a:cubicBezTo>
                    <a:cubicBezTo>
                      <a:pt x="5855" y="1678"/>
                      <a:pt x="6089" y="1522"/>
                      <a:pt x="6264" y="1347"/>
                    </a:cubicBezTo>
                    <a:cubicBezTo>
                      <a:pt x="6576" y="1035"/>
                      <a:pt x="6830" y="703"/>
                      <a:pt x="6986" y="547"/>
                    </a:cubicBezTo>
                    <a:cubicBezTo>
                      <a:pt x="7142" y="293"/>
                      <a:pt x="7318" y="215"/>
                      <a:pt x="7318" y="215"/>
                    </a:cubicBezTo>
                    <a:lnTo>
                      <a:pt x="7318" y="59"/>
                    </a:lnTo>
                    <a:cubicBezTo>
                      <a:pt x="7279" y="20"/>
                      <a:pt x="7235" y="0"/>
                      <a:pt x="7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56"/>
              <p:cNvSpPr/>
              <p:nvPr/>
            </p:nvSpPr>
            <p:spPr>
              <a:xfrm>
                <a:off x="2905514" y="663253"/>
                <a:ext cx="50308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20" extrusionOk="0">
                    <a:moveTo>
                      <a:pt x="157" y="0"/>
                    </a:moveTo>
                    <a:cubicBezTo>
                      <a:pt x="157" y="0"/>
                      <a:pt x="79" y="0"/>
                      <a:pt x="79" y="78"/>
                    </a:cubicBezTo>
                    <a:cubicBezTo>
                      <a:pt x="1" y="332"/>
                      <a:pt x="1" y="566"/>
                      <a:pt x="1" y="742"/>
                    </a:cubicBezTo>
                    <a:lnTo>
                      <a:pt x="1" y="1386"/>
                    </a:lnTo>
                    <a:cubicBezTo>
                      <a:pt x="1" y="1542"/>
                      <a:pt x="79" y="1620"/>
                      <a:pt x="157" y="1620"/>
                    </a:cubicBezTo>
                    <a:lnTo>
                      <a:pt x="820" y="1620"/>
                    </a:lnTo>
                    <a:cubicBezTo>
                      <a:pt x="1054" y="1620"/>
                      <a:pt x="1308" y="1620"/>
                      <a:pt x="1542" y="1542"/>
                    </a:cubicBezTo>
                    <a:cubicBezTo>
                      <a:pt x="1542" y="1542"/>
                      <a:pt x="1620" y="1542"/>
                      <a:pt x="1620" y="1464"/>
                    </a:cubicBezTo>
                    <a:cubicBezTo>
                      <a:pt x="1620" y="1386"/>
                      <a:pt x="1620" y="1386"/>
                      <a:pt x="1542" y="1386"/>
                    </a:cubicBezTo>
                    <a:cubicBezTo>
                      <a:pt x="1308" y="1308"/>
                      <a:pt x="1054" y="1308"/>
                      <a:pt x="898" y="1229"/>
                    </a:cubicBezTo>
                    <a:lnTo>
                      <a:pt x="408" y="1229"/>
                    </a:lnTo>
                    <a:cubicBezTo>
                      <a:pt x="404" y="1085"/>
                      <a:pt x="388" y="908"/>
                      <a:pt x="332" y="742"/>
                    </a:cubicBezTo>
                    <a:cubicBezTo>
                      <a:pt x="332" y="566"/>
                      <a:pt x="332" y="332"/>
                      <a:pt x="254" y="78"/>
                    </a:cubicBezTo>
                    <a:cubicBezTo>
                      <a:pt x="254" y="78"/>
                      <a:pt x="254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56"/>
              <p:cNvSpPr/>
              <p:nvPr/>
            </p:nvSpPr>
            <p:spPr>
              <a:xfrm>
                <a:off x="2708721" y="857626"/>
                <a:ext cx="53318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698" extrusionOk="0">
                    <a:moveTo>
                      <a:pt x="1464" y="0"/>
                    </a:moveTo>
                    <a:cubicBezTo>
                      <a:pt x="1054" y="0"/>
                      <a:pt x="566" y="0"/>
                      <a:pt x="78" y="157"/>
                    </a:cubicBezTo>
                    <a:cubicBezTo>
                      <a:pt x="78" y="157"/>
                      <a:pt x="0" y="157"/>
                      <a:pt x="0" y="235"/>
                    </a:cubicBezTo>
                    <a:cubicBezTo>
                      <a:pt x="0" y="235"/>
                      <a:pt x="78" y="332"/>
                      <a:pt x="156" y="332"/>
                    </a:cubicBezTo>
                    <a:cubicBezTo>
                      <a:pt x="515" y="401"/>
                      <a:pt x="934" y="409"/>
                      <a:pt x="1308" y="410"/>
                    </a:cubicBezTo>
                    <a:lnTo>
                      <a:pt x="1308" y="410"/>
                    </a:lnTo>
                    <a:cubicBezTo>
                      <a:pt x="1310" y="813"/>
                      <a:pt x="1321" y="1217"/>
                      <a:pt x="1386" y="1620"/>
                    </a:cubicBezTo>
                    <a:cubicBezTo>
                      <a:pt x="1386" y="1620"/>
                      <a:pt x="1386" y="1698"/>
                      <a:pt x="1464" y="1698"/>
                    </a:cubicBezTo>
                    <a:cubicBezTo>
                      <a:pt x="1542" y="1698"/>
                      <a:pt x="1542" y="1620"/>
                      <a:pt x="1542" y="1620"/>
                    </a:cubicBezTo>
                    <a:cubicBezTo>
                      <a:pt x="1620" y="1132"/>
                      <a:pt x="1717" y="644"/>
                      <a:pt x="1717" y="157"/>
                    </a:cubicBezTo>
                    <a:cubicBezTo>
                      <a:pt x="1717" y="79"/>
                      <a:pt x="1620" y="0"/>
                      <a:pt x="14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56"/>
              <p:cNvSpPr/>
              <p:nvPr/>
            </p:nvSpPr>
            <p:spPr>
              <a:xfrm>
                <a:off x="2676010" y="779510"/>
                <a:ext cx="317954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0245" h="411" extrusionOk="0">
                    <a:moveTo>
                      <a:pt x="3259" y="0"/>
                    </a:moveTo>
                    <a:cubicBezTo>
                      <a:pt x="2674" y="0"/>
                      <a:pt x="2108" y="0"/>
                      <a:pt x="1620" y="79"/>
                    </a:cubicBezTo>
                    <a:lnTo>
                      <a:pt x="79" y="79"/>
                    </a:lnTo>
                    <a:cubicBezTo>
                      <a:pt x="1" y="79"/>
                      <a:pt x="1" y="157"/>
                      <a:pt x="1" y="157"/>
                    </a:cubicBezTo>
                    <a:cubicBezTo>
                      <a:pt x="1" y="235"/>
                      <a:pt x="1" y="313"/>
                      <a:pt x="79" y="313"/>
                    </a:cubicBezTo>
                    <a:cubicBezTo>
                      <a:pt x="79" y="313"/>
                      <a:pt x="723" y="313"/>
                      <a:pt x="1620" y="410"/>
                    </a:cubicBezTo>
                    <a:lnTo>
                      <a:pt x="8527" y="410"/>
                    </a:lnTo>
                    <a:cubicBezTo>
                      <a:pt x="9015" y="313"/>
                      <a:pt x="9425" y="313"/>
                      <a:pt x="9678" y="313"/>
                    </a:cubicBezTo>
                    <a:lnTo>
                      <a:pt x="10088" y="313"/>
                    </a:lnTo>
                    <a:cubicBezTo>
                      <a:pt x="10166" y="313"/>
                      <a:pt x="10166" y="235"/>
                      <a:pt x="10166" y="235"/>
                    </a:cubicBezTo>
                    <a:cubicBezTo>
                      <a:pt x="10244" y="157"/>
                      <a:pt x="10166" y="79"/>
                      <a:pt x="10088" y="79"/>
                    </a:cubicBezTo>
                    <a:lnTo>
                      <a:pt x="8527" y="79"/>
                    </a:lnTo>
                    <a:cubicBezTo>
                      <a:pt x="8293" y="0"/>
                      <a:pt x="8039" y="0"/>
                      <a:pt x="78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56"/>
              <p:cNvSpPr/>
              <p:nvPr/>
            </p:nvSpPr>
            <p:spPr>
              <a:xfrm>
                <a:off x="2938224" y="754062"/>
                <a:ext cx="38173" cy="62411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011" extrusionOk="0">
                    <a:moveTo>
                      <a:pt x="1054" y="1"/>
                    </a:moveTo>
                    <a:cubicBezTo>
                      <a:pt x="664" y="255"/>
                      <a:pt x="332" y="567"/>
                      <a:pt x="78" y="899"/>
                    </a:cubicBezTo>
                    <a:cubicBezTo>
                      <a:pt x="0" y="977"/>
                      <a:pt x="0" y="1055"/>
                      <a:pt x="78" y="1133"/>
                    </a:cubicBezTo>
                    <a:cubicBezTo>
                      <a:pt x="254" y="1308"/>
                      <a:pt x="332" y="1464"/>
                      <a:pt x="488" y="1620"/>
                    </a:cubicBezTo>
                    <a:cubicBezTo>
                      <a:pt x="742" y="1718"/>
                      <a:pt x="898" y="1874"/>
                      <a:pt x="1054" y="1952"/>
                    </a:cubicBezTo>
                    <a:cubicBezTo>
                      <a:pt x="1054" y="1991"/>
                      <a:pt x="1078" y="2011"/>
                      <a:pt x="1103" y="2011"/>
                    </a:cubicBezTo>
                    <a:cubicBezTo>
                      <a:pt x="1127" y="2011"/>
                      <a:pt x="1151" y="1991"/>
                      <a:pt x="1151" y="1952"/>
                    </a:cubicBezTo>
                    <a:cubicBezTo>
                      <a:pt x="1229" y="1952"/>
                      <a:pt x="1229" y="1874"/>
                      <a:pt x="1229" y="1874"/>
                    </a:cubicBezTo>
                    <a:cubicBezTo>
                      <a:pt x="1054" y="1620"/>
                      <a:pt x="898" y="1464"/>
                      <a:pt x="820" y="1308"/>
                    </a:cubicBezTo>
                    <a:cubicBezTo>
                      <a:pt x="712" y="1187"/>
                      <a:pt x="594" y="1074"/>
                      <a:pt x="480" y="991"/>
                    </a:cubicBezTo>
                    <a:lnTo>
                      <a:pt x="480" y="991"/>
                    </a:lnTo>
                    <a:cubicBezTo>
                      <a:pt x="756" y="721"/>
                      <a:pt x="1014" y="439"/>
                      <a:pt x="1229" y="157"/>
                    </a:cubicBezTo>
                    <a:lnTo>
                      <a:pt x="1229" y="79"/>
                    </a:lnTo>
                    <a:cubicBezTo>
                      <a:pt x="1151" y="1"/>
                      <a:pt x="1054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56"/>
              <p:cNvSpPr/>
              <p:nvPr/>
            </p:nvSpPr>
            <p:spPr>
              <a:xfrm>
                <a:off x="2688734" y="754062"/>
                <a:ext cx="43015" cy="65453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2109" extrusionOk="0">
                    <a:moveTo>
                      <a:pt x="78" y="1"/>
                    </a:moveTo>
                    <a:cubicBezTo>
                      <a:pt x="0" y="79"/>
                      <a:pt x="0" y="79"/>
                      <a:pt x="78" y="157"/>
                    </a:cubicBezTo>
                    <a:cubicBezTo>
                      <a:pt x="281" y="511"/>
                      <a:pt x="556" y="807"/>
                      <a:pt x="842" y="1032"/>
                    </a:cubicBezTo>
                    <a:lnTo>
                      <a:pt x="842" y="1032"/>
                    </a:lnTo>
                    <a:cubicBezTo>
                      <a:pt x="556" y="1316"/>
                      <a:pt x="281" y="1598"/>
                      <a:pt x="78" y="1952"/>
                    </a:cubicBezTo>
                    <a:cubicBezTo>
                      <a:pt x="0" y="1952"/>
                      <a:pt x="0" y="2030"/>
                      <a:pt x="78" y="2030"/>
                    </a:cubicBezTo>
                    <a:cubicBezTo>
                      <a:pt x="78" y="2108"/>
                      <a:pt x="156" y="2108"/>
                      <a:pt x="156" y="2108"/>
                    </a:cubicBezTo>
                    <a:cubicBezTo>
                      <a:pt x="566" y="1796"/>
                      <a:pt x="898" y="1464"/>
                      <a:pt x="1210" y="1133"/>
                    </a:cubicBezTo>
                    <a:lnTo>
                      <a:pt x="1288" y="1133"/>
                    </a:lnTo>
                    <a:cubicBezTo>
                      <a:pt x="1386" y="1055"/>
                      <a:pt x="1288" y="977"/>
                      <a:pt x="1210" y="899"/>
                    </a:cubicBezTo>
                    <a:cubicBezTo>
                      <a:pt x="898" y="567"/>
                      <a:pt x="566" y="255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56"/>
              <p:cNvSpPr/>
              <p:nvPr/>
            </p:nvSpPr>
            <p:spPr>
              <a:xfrm>
                <a:off x="2721445" y="673526"/>
                <a:ext cx="227083" cy="226524"/>
              </a:xfrm>
              <a:custGeom>
                <a:avLst/>
                <a:gdLst/>
                <a:ahLst/>
                <a:cxnLst/>
                <a:rect l="l" t="t" r="r" b="b"/>
                <a:pathLst>
                  <a:path w="7317" h="7299" extrusionOk="0">
                    <a:moveTo>
                      <a:pt x="0" y="1"/>
                    </a:moveTo>
                    <a:lnTo>
                      <a:pt x="0" y="157"/>
                    </a:lnTo>
                    <a:cubicBezTo>
                      <a:pt x="0" y="157"/>
                      <a:pt x="410" y="645"/>
                      <a:pt x="1054" y="1289"/>
                    </a:cubicBezTo>
                    <a:cubicBezTo>
                      <a:pt x="1385" y="1620"/>
                      <a:pt x="1795" y="2030"/>
                      <a:pt x="2185" y="2440"/>
                    </a:cubicBezTo>
                    <a:cubicBezTo>
                      <a:pt x="2595" y="2850"/>
                      <a:pt x="3083" y="3337"/>
                      <a:pt x="3493" y="3728"/>
                    </a:cubicBezTo>
                    <a:cubicBezTo>
                      <a:pt x="3902" y="4215"/>
                      <a:pt x="4390" y="4625"/>
                      <a:pt x="4800" y="5035"/>
                    </a:cubicBezTo>
                    <a:lnTo>
                      <a:pt x="5444" y="5679"/>
                    </a:lnTo>
                    <a:cubicBezTo>
                      <a:pt x="5600" y="5854"/>
                      <a:pt x="5776" y="6011"/>
                      <a:pt x="5932" y="6167"/>
                    </a:cubicBezTo>
                    <a:cubicBezTo>
                      <a:pt x="6341" y="6498"/>
                      <a:pt x="6575" y="6752"/>
                      <a:pt x="6829" y="6986"/>
                    </a:cubicBezTo>
                    <a:cubicBezTo>
                      <a:pt x="6985" y="7142"/>
                      <a:pt x="7063" y="7240"/>
                      <a:pt x="7063" y="7240"/>
                    </a:cubicBezTo>
                    <a:cubicBezTo>
                      <a:pt x="7112" y="7279"/>
                      <a:pt x="7156" y="7298"/>
                      <a:pt x="7188" y="7298"/>
                    </a:cubicBezTo>
                    <a:cubicBezTo>
                      <a:pt x="7219" y="7298"/>
                      <a:pt x="7239" y="7279"/>
                      <a:pt x="7239" y="7240"/>
                    </a:cubicBezTo>
                    <a:cubicBezTo>
                      <a:pt x="7317" y="7240"/>
                      <a:pt x="7317" y="7142"/>
                      <a:pt x="7239" y="7064"/>
                    </a:cubicBezTo>
                    <a:cubicBezTo>
                      <a:pt x="7239" y="7064"/>
                      <a:pt x="7161" y="6986"/>
                      <a:pt x="6985" y="6752"/>
                    </a:cubicBezTo>
                    <a:cubicBezTo>
                      <a:pt x="6751" y="6576"/>
                      <a:pt x="6497" y="6264"/>
                      <a:pt x="6185" y="5932"/>
                    </a:cubicBezTo>
                    <a:cubicBezTo>
                      <a:pt x="6010" y="5776"/>
                      <a:pt x="5854" y="5601"/>
                      <a:pt x="5697" y="5367"/>
                    </a:cubicBezTo>
                    <a:cubicBezTo>
                      <a:pt x="5444" y="5191"/>
                      <a:pt x="5288" y="5035"/>
                      <a:pt x="5034" y="4801"/>
                    </a:cubicBezTo>
                    <a:cubicBezTo>
                      <a:pt x="4624" y="4391"/>
                      <a:pt x="4234" y="3903"/>
                      <a:pt x="3824" y="3494"/>
                    </a:cubicBezTo>
                    <a:cubicBezTo>
                      <a:pt x="3337" y="3006"/>
                      <a:pt x="2927" y="2596"/>
                      <a:pt x="2439" y="2186"/>
                    </a:cubicBezTo>
                    <a:cubicBezTo>
                      <a:pt x="2029" y="1777"/>
                      <a:pt x="1619" y="1386"/>
                      <a:pt x="1307" y="1055"/>
                    </a:cubicBezTo>
                    <a:cubicBezTo>
                      <a:pt x="644" y="411"/>
                      <a:pt x="156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56"/>
              <p:cNvSpPr/>
              <p:nvPr/>
            </p:nvSpPr>
            <p:spPr>
              <a:xfrm>
                <a:off x="2905514" y="857626"/>
                <a:ext cx="50308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20" extrusionOk="0">
                    <a:moveTo>
                      <a:pt x="157" y="0"/>
                    </a:moveTo>
                    <a:cubicBezTo>
                      <a:pt x="79" y="0"/>
                      <a:pt x="1" y="79"/>
                      <a:pt x="1" y="235"/>
                    </a:cubicBezTo>
                    <a:lnTo>
                      <a:pt x="1" y="898"/>
                    </a:lnTo>
                    <a:cubicBezTo>
                      <a:pt x="1" y="1132"/>
                      <a:pt x="1" y="1386"/>
                      <a:pt x="79" y="1542"/>
                    </a:cubicBezTo>
                    <a:cubicBezTo>
                      <a:pt x="79" y="1620"/>
                      <a:pt x="79" y="1620"/>
                      <a:pt x="157" y="1620"/>
                    </a:cubicBezTo>
                    <a:cubicBezTo>
                      <a:pt x="254" y="1620"/>
                      <a:pt x="254" y="1620"/>
                      <a:pt x="332" y="1542"/>
                    </a:cubicBezTo>
                    <a:cubicBezTo>
                      <a:pt x="332" y="1308"/>
                      <a:pt x="332" y="1132"/>
                      <a:pt x="410" y="898"/>
                    </a:cubicBezTo>
                    <a:lnTo>
                      <a:pt x="410" y="410"/>
                    </a:lnTo>
                    <a:lnTo>
                      <a:pt x="898" y="410"/>
                    </a:lnTo>
                    <a:cubicBezTo>
                      <a:pt x="1054" y="410"/>
                      <a:pt x="1308" y="332"/>
                      <a:pt x="1542" y="332"/>
                    </a:cubicBezTo>
                    <a:lnTo>
                      <a:pt x="1620" y="235"/>
                    </a:lnTo>
                    <a:cubicBezTo>
                      <a:pt x="1620" y="157"/>
                      <a:pt x="1620" y="79"/>
                      <a:pt x="1542" y="79"/>
                    </a:cubicBezTo>
                    <a:cubicBezTo>
                      <a:pt x="1308" y="79"/>
                      <a:pt x="1054" y="79"/>
                      <a:pt x="8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56"/>
              <p:cNvSpPr/>
              <p:nvPr/>
            </p:nvSpPr>
            <p:spPr>
              <a:xfrm>
                <a:off x="2708721" y="663253"/>
                <a:ext cx="53318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620" extrusionOk="0">
                    <a:moveTo>
                      <a:pt x="1464" y="0"/>
                    </a:moveTo>
                    <a:cubicBezTo>
                      <a:pt x="1464" y="0"/>
                      <a:pt x="1386" y="0"/>
                      <a:pt x="1386" y="78"/>
                    </a:cubicBezTo>
                    <a:cubicBezTo>
                      <a:pt x="1320" y="486"/>
                      <a:pt x="1310" y="840"/>
                      <a:pt x="1308" y="1230"/>
                    </a:cubicBezTo>
                    <a:lnTo>
                      <a:pt x="1308" y="1230"/>
                    </a:lnTo>
                    <a:cubicBezTo>
                      <a:pt x="900" y="1231"/>
                      <a:pt x="501" y="1242"/>
                      <a:pt x="156" y="1308"/>
                    </a:cubicBezTo>
                    <a:cubicBezTo>
                      <a:pt x="78" y="1308"/>
                      <a:pt x="78" y="1386"/>
                      <a:pt x="78" y="1386"/>
                    </a:cubicBezTo>
                    <a:cubicBezTo>
                      <a:pt x="0" y="1464"/>
                      <a:pt x="78" y="1542"/>
                      <a:pt x="156" y="1542"/>
                    </a:cubicBezTo>
                    <a:cubicBezTo>
                      <a:pt x="566" y="1620"/>
                      <a:pt x="1054" y="1620"/>
                      <a:pt x="1542" y="1620"/>
                    </a:cubicBezTo>
                    <a:cubicBezTo>
                      <a:pt x="1620" y="1620"/>
                      <a:pt x="1717" y="1542"/>
                      <a:pt x="1717" y="1464"/>
                    </a:cubicBezTo>
                    <a:cubicBezTo>
                      <a:pt x="1717" y="976"/>
                      <a:pt x="1717" y="488"/>
                      <a:pt x="1620" y="78"/>
                    </a:cubicBezTo>
                    <a:cubicBezTo>
                      <a:pt x="1542" y="0"/>
                      <a:pt x="1542" y="0"/>
                      <a:pt x="14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56"/>
              <p:cNvSpPr/>
              <p:nvPr/>
            </p:nvSpPr>
            <p:spPr>
              <a:xfrm>
                <a:off x="2764428" y="716540"/>
                <a:ext cx="136275" cy="137206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4421" extrusionOk="0">
                    <a:moveTo>
                      <a:pt x="1501" y="325"/>
                    </a:moveTo>
                    <a:lnTo>
                      <a:pt x="2108" y="800"/>
                    </a:lnTo>
                    <a:lnTo>
                      <a:pt x="2264" y="800"/>
                    </a:lnTo>
                    <a:lnTo>
                      <a:pt x="3027" y="480"/>
                    </a:lnTo>
                    <a:lnTo>
                      <a:pt x="3027" y="480"/>
                    </a:lnTo>
                    <a:lnTo>
                      <a:pt x="3083" y="1132"/>
                    </a:lnTo>
                    <a:cubicBezTo>
                      <a:pt x="3161" y="1210"/>
                      <a:pt x="3161" y="1288"/>
                      <a:pt x="3239" y="1288"/>
                    </a:cubicBezTo>
                    <a:lnTo>
                      <a:pt x="3858" y="1517"/>
                    </a:lnTo>
                    <a:lnTo>
                      <a:pt x="3858" y="1517"/>
                    </a:lnTo>
                    <a:lnTo>
                      <a:pt x="3337" y="2108"/>
                    </a:lnTo>
                    <a:cubicBezTo>
                      <a:pt x="3239" y="2186"/>
                      <a:pt x="3239" y="2342"/>
                      <a:pt x="3337" y="2439"/>
                    </a:cubicBezTo>
                    <a:lnTo>
                      <a:pt x="3748" y="2806"/>
                    </a:lnTo>
                    <a:lnTo>
                      <a:pt x="3161" y="3005"/>
                    </a:lnTo>
                    <a:cubicBezTo>
                      <a:pt x="3083" y="3005"/>
                      <a:pt x="3005" y="3083"/>
                      <a:pt x="3005" y="3161"/>
                    </a:cubicBezTo>
                    <a:cubicBezTo>
                      <a:pt x="2951" y="3392"/>
                      <a:pt x="2897" y="3613"/>
                      <a:pt x="2836" y="3838"/>
                    </a:cubicBezTo>
                    <a:lnTo>
                      <a:pt x="2836" y="3838"/>
                    </a:lnTo>
                    <a:lnTo>
                      <a:pt x="2361" y="3415"/>
                    </a:lnTo>
                    <a:lnTo>
                      <a:pt x="2108" y="3415"/>
                    </a:lnTo>
                    <a:lnTo>
                      <a:pt x="1542" y="3821"/>
                    </a:lnTo>
                    <a:lnTo>
                      <a:pt x="1542" y="3083"/>
                    </a:lnTo>
                    <a:lnTo>
                      <a:pt x="1542" y="3005"/>
                    </a:lnTo>
                    <a:cubicBezTo>
                      <a:pt x="1542" y="2927"/>
                      <a:pt x="1464" y="2829"/>
                      <a:pt x="1386" y="2829"/>
                    </a:cubicBezTo>
                    <a:lnTo>
                      <a:pt x="628" y="2894"/>
                    </a:lnTo>
                    <a:lnTo>
                      <a:pt x="628" y="2894"/>
                    </a:lnTo>
                    <a:lnTo>
                      <a:pt x="976" y="2342"/>
                    </a:lnTo>
                    <a:lnTo>
                      <a:pt x="976" y="2108"/>
                    </a:lnTo>
                    <a:lnTo>
                      <a:pt x="416" y="1416"/>
                    </a:lnTo>
                    <a:lnTo>
                      <a:pt x="416" y="1416"/>
                    </a:lnTo>
                    <a:lnTo>
                      <a:pt x="1210" y="1210"/>
                    </a:lnTo>
                    <a:lnTo>
                      <a:pt x="1288" y="1210"/>
                    </a:lnTo>
                    <a:lnTo>
                      <a:pt x="1501" y="325"/>
                    </a:lnTo>
                    <a:close/>
                    <a:moveTo>
                      <a:pt x="1464" y="0"/>
                    </a:moveTo>
                    <a:cubicBezTo>
                      <a:pt x="1386" y="0"/>
                      <a:pt x="1288" y="78"/>
                      <a:pt x="1288" y="156"/>
                    </a:cubicBezTo>
                    <a:lnTo>
                      <a:pt x="1054" y="1054"/>
                    </a:lnTo>
                    <a:lnTo>
                      <a:pt x="156" y="1210"/>
                    </a:lnTo>
                    <a:lnTo>
                      <a:pt x="78" y="1210"/>
                    </a:lnTo>
                    <a:cubicBezTo>
                      <a:pt x="78" y="1288"/>
                      <a:pt x="0" y="1366"/>
                      <a:pt x="78" y="1464"/>
                    </a:cubicBezTo>
                    <a:lnTo>
                      <a:pt x="637" y="2226"/>
                    </a:lnTo>
                    <a:lnTo>
                      <a:pt x="637" y="2226"/>
                    </a:lnTo>
                    <a:lnTo>
                      <a:pt x="78" y="3005"/>
                    </a:lnTo>
                    <a:lnTo>
                      <a:pt x="78" y="3161"/>
                    </a:lnTo>
                    <a:cubicBezTo>
                      <a:pt x="78" y="3239"/>
                      <a:pt x="156" y="3317"/>
                      <a:pt x="234" y="3317"/>
                    </a:cubicBezTo>
                    <a:lnTo>
                      <a:pt x="1198" y="3252"/>
                    </a:lnTo>
                    <a:lnTo>
                      <a:pt x="1198" y="3252"/>
                    </a:lnTo>
                    <a:lnTo>
                      <a:pt x="1132" y="4215"/>
                    </a:lnTo>
                    <a:cubicBezTo>
                      <a:pt x="1132" y="4215"/>
                      <a:pt x="1132" y="4293"/>
                      <a:pt x="1210" y="4293"/>
                    </a:cubicBezTo>
                    <a:cubicBezTo>
                      <a:pt x="1210" y="4390"/>
                      <a:pt x="1386" y="4390"/>
                      <a:pt x="1464" y="4390"/>
                    </a:cubicBezTo>
                    <a:lnTo>
                      <a:pt x="2222" y="3830"/>
                    </a:lnTo>
                    <a:lnTo>
                      <a:pt x="2849" y="4390"/>
                    </a:lnTo>
                    <a:lnTo>
                      <a:pt x="2927" y="4390"/>
                    </a:lnTo>
                    <a:cubicBezTo>
                      <a:pt x="2968" y="4411"/>
                      <a:pt x="3004" y="4421"/>
                      <a:pt x="3034" y="4421"/>
                    </a:cubicBezTo>
                    <a:cubicBezTo>
                      <a:pt x="3119" y="4421"/>
                      <a:pt x="3161" y="4344"/>
                      <a:pt x="3161" y="4215"/>
                    </a:cubicBezTo>
                    <a:cubicBezTo>
                      <a:pt x="3229" y="3942"/>
                      <a:pt x="3312" y="3655"/>
                      <a:pt x="3384" y="3366"/>
                    </a:cubicBezTo>
                    <a:lnTo>
                      <a:pt x="3384" y="3366"/>
                    </a:lnTo>
                    <a:lnTo>
                      <a:pt x="4215" y="3083"/>
                    </a:lnTo>
                    <a:lnTo>
                      <a:pt x="4312" y="3083"/>
                    </a:lnTo>
                    <a:cubicBezTo>
                      <a:pt x="4391" y="3005"/>
                      <a:pt x="4391" y="2829"/>
                      <a:pt x="4312" y="2751"/>
                    </a:cubicBezTo>
                    <a:lnTo>
                      <a:pt x="3729" y="2245"/>
                    </a:lnTo>
                    <a:lnTo>
                      <a:pt x="3729" y="2245"/>
                    </a:lnTo>
                    <a:lnTo>
                      <a:pt x="4312" y="1542"/>
                    </a:lnTo>
                    <a:lnTo>
                      <a:pt x="4391" y="1464"/>
                    </a:lnTo>
                    <a:cubicBezTo>
                      <a:pt x="4391" y="1366"/>
                      <a:pt x="4312" y="1288"/>
                      <a:pt x="4215" y="1210"/>
                    </a:cubicBezTo>
                    <a:lnTo>
                      <a:pt x="3472" y="1012"/>
                    </a:lnTo>
                    <a:lnTo>
                      <a:pt x="3337" y="234"/>
                    </a:lnTo>
                    <a:lnTo>
                      <a:pt x="3337" y="156"/>
                    </a:lnTo>
                    <a:cubicBezTo>
                      <a:pt x="3337" y="101"/>
                      <a:pt x="3249" y="46"/>
                      <a:pt x="3170" y="46"/>
                    </a:cubicBezTo>
                    <a:cubicBezTo>
                      <a:pt x="3137" y="46"/>
                      <a:pt x="3106" y="55"/>
                      <a:pt x="3083" y="78"/>
                    </a:cubicBezTo>
                    <a:lnTo>
                      <a:pt x="2193" y="523"/>
                    </a:lnTo>
                    <a:lnTo>
                      <a:pt x="2193" y="523"/>
                    </a:lnTo>
                    <a:lnTo>
                      <a:pt x="1464" y="78"/>
                    </a:ln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56"/>
              <p:cNvSpPr/>
              <p:nvPr/>
            </p:nvSpPr>
            <p:spPr>
              <a:xfrm>
                <a:off x="5375558" y="416184"/>
                <a:ext cx="15145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376" extrusionOk="0">
                    <a:moveTo>
                      <a:pt x="254" y="0"/>
                    </a:moveTo>
                    <a:cubicBezTo>
                      <a:pt x="176" y="0"/>
                      <a:pt x="78" y="79"/>
                      <a:pt x="78" y="157"/>
                    </a:cubicBezTo>
                    <a:lnTo>
                      <a:pt x="78" y="566"/>
                    </a:lnTo>
                    <a:lnTo>
                      <a:pt x="78" y="1874"/>
                    </a:lnTo>
                    <a:cubicBezTo>
                      <a:pt x="0" y="2108"/>
                      <a:pt x="0" y="2439"/>
                      <a:pt x="0" y="2674"/>
                    </a:cubicBezTo>
                    <a:lnTo>
                      <a:pt x="0" y="3649"/>
                    </a:lnTo>
                    <a:lnTo>
                      <a:pt x="0" y="5678"/>
                    </a:lnTo>
                    <a:lnTo>
                      <a:pt x="0" y="7727"/>
                    </a:lnTo>
                    <a:lnTo>
                      <a:pt x="0" y="9503"/>
                    </a:lnTo>
                    <a:cubicBezTo>
                      <a:pt x="78" y="10556"/>
                      <a:pt x="78" y="11298"/>
                      <a:pt x="78" y="11298"/>
                    </a:cubicBezTo>
                    <a:cubicBezTo>
                      <a:pt x="78" y="11298"/>
                      <a:pt x="176" y="11376"/>
                      <a:pt x="254" y="11376"/>
                    </a:cubicBezTo>
                    <a:lnTo>
                      <a:pt x="332" y="11298"/>
                    </a:lnTo>
                    <a:cubicBezTo>
                      <a:pt x="332" y="11298"/>
                      <a:pt x="410" y="10556"/>
                      <a:pt x="410" y="9503"/>
                    </a:cubicBezTo>
                    <a:lnTo>
                      <a:pt x="410" y="7727"/>
                    </a:lnTo>
                    <a:cubicBezTo>
                      <a:pt x="410" y="7064"/>
                      <a:pt x="488" y="6420"/>
                      <a:pt x="488" y="5678"/>
                    </a:cubicBezTo>
                    <a:cubicBezTo>
                      <a:pt x="488" y="5034"/>
                      <a:pt x="410" y="4313"/>
                      <a:pt x="410" y="3649"/>
                    </a:cubicBezTo>
                    <a:lnTo>
                      <a:pt x="410" y="2674"/>
                    </a:lnTo>
                    <a:lnTo>
                      <a:pt x="410" y="1874"/>
                    </a:lnTo>
                    <a:cubicBezTo>
                      <a:pt x="410" y="1386"/>
                      <a:pt x="410" y="898"/>
                      <a:pt x="332" y="566"/>
                    </a:cubicBezTo>
                    <a:lnTo>
                      <a:pt x="332" y="157"/>
                    </a:lnTo>
                    <a:cubicBezTo>
                      <a:pt x="332" y="79"/>
                      <a:pt x="332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56"/>
              <p:cNvSpPr/>
              <p:nvPr/>
            </p:nvSpPr>
            <p:spPr>
              <a:xfrm>
                <a:off x="5347689" y="434339"/>
                <a:ext cx="73305" cy="42797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379" extrusionOk="0">
                    <a:moveTo>
                      <a:pt x="125" y="1"/>
                    </a:moveTo>
                    <a:cubicBezTo>
                      <a:pt x="93" y="1"/>
                      <a:pt x="49" y="20"/>
                      <a:pt x="1" y="59"/>
                    </a:cubicBezTo>
                    <a:lnTo>
                      <a:pt x="1" y="215"/>
                    </a:lnTo>
                    <a:cubicBezTo>
                      <a:pt x="176" y="391"/>
                      <a:pt x="332" y="625"/>
                      <a:pt x="488" y="801"/>
                    </a:cubicBezTo>
                    <a:cubicBezTo>
                      <a:pt x="586" y="957"/>
                      <a:pt x="820" y="1113"/>
                      <a:pt x="976" y="1289"/>
                    </a:cubicBezTo>
                    <a:cubicBezTo>
                      <a:pt x="1033" y="1334"/>
                      <a:pt x="1082" y="1379"/>
                      <a:pt x="1144" y="1379"/>
                    </a:cubicBezTo>
                    <a:cubicBezTo>
                      <a:pt x="1190" y="1379"/>
                      <a:pt x="1242" y="1355"/>
                      <a:pt x="1308" y="1289"/>
                    </a:cubicBezTo>
                    <a:lnTo>
                      <a:pt x="1796" y="801"/>
                    </a:lnTo>
                    <a:cubicBezTo>
                      <a:pt x="1952" y="625"/>
                      <a:pt x="2127" y="391"/>
                      <a:pt x="2283" y="215"/>
                    </a:cubicBezTo>
                    <a:cubicBezTo>
                      <a:pt x="2362" y="137"/>
                      <a:pt x="2362" y="137"/>
                      <a:pt x="2283" y="59"/>
                    </a:cubicBezTo>
                    <a:cubicBezTo>
                      <a:pt x="2283" y="20"/>
                      <a:pt x="2264" y="1"/>
                      <a:pt x="2235" y="1"/>
                    </a:cubicBezTo>
                    <a:cubicBezTo>
                      <a:pt x="2205" y="1"/>
                      <a:pt x="2166" y="20"/>
                      <a:pt x="2127" y="59"/>
                    </a:cubicBezTo>
                    <a:cubicBezTo>
                      <a:pt x="1952" y="137"/>
                      <a:pt x="1718" y="313"/>
                      <a:pt x="1562" y="469"/>
                    </a:cubicBezTo>
                    <a:cubicBezTo>
                      <a:pt x="1387" y="576"/>
                      <a:pt x="1259" y="693"/>
                      <a:pt x="1139" y="806"/>
                    </a:cubicBezTo>
                    <a:lnTo>
                      <a:pt x="1139" y="806"/>
                    </a:lnTo>
                    <a:cubicBezTo>
                      <a:pt x="1003" y="693"/>
                      <a:pt x="849" y="576"/>
                      <a:pt x="742" y="469"/>
                    </a:cubicBezTo>
                    <a:cubicBezTo>
                      <a:pt x="586" y="313"/>
                      <a:pt x="410" y="137"/>
                      <a:pt x="176" y="59"/>
                    </a:cubicBezTo>
                    <a:cubicBezTo>
                      <a:pt x="176" y="20"/>
                      <a:pt x="157" y="1"/>
                      <a:pt x="1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56"/>
              <p:cNvSpPr/>
              <p:nvPr/>
            </p:nvSpPr>
            <p:spPr>
              <a:xfrm>
                <a:off x="5347689" y="709278"/>
                <a:ext cx="7330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425" extrusionOk="0">
                    <a:moveTo>
                      <a:pt x="1149" y="0"/>
                    </a:moveTo>
                    <a:cubicBezTo>
                      <a:pt x="1088" y="0"/>
                      <a:pt x="1025" y="20"/>
                      <a:pt x="976" y="59"/>
                    </a:cubicBezTo>
                    <a:cubicBezTo>
                      <a:pt x="820" y="234"/>
                      <a:pt x="664" y="468"/>
                      <a:pt x="488" y="625"/>
                    </a:cubicBezTo>
                    <a:cubicBezTo>
                      <a:pt x="332" y="800"/>
                      <a:pt x="176" y="1034"/>
                      <a:pt x="1" y="1210"/>
                    </a:cubicBezTo>
                    <a:lnTo>
                      <a:pt x="1" y="1366"/>
                    </a:lnTo>
                    <a:cubicBezTo>
                      <a:pt x="1" y="1405"/>
                      <a:pt x="25" y="1424"/>
                      <a:pt x="59" y="1424"/>
                    </a:cubicBezTo>
                    <a:cubicBezTo>
                      <a:pt x="93" y="1424"/>
                      <a:pt x="137" y="1405"/>
                      <a:pt x="176" y="1366"/>
                    </a:cubicBezTo>
                    <a:cubicBezTo>
                      <a:pt x="410" y="1288"/>
                      <a:pt x="586" y="1112"/>
                      <a:pt x="742" y="878"/>
                    </a:cubicBezTo>
                    <a:cubicBezTo>
                      <a:pt x="897" y="775"/>
                      <a:pt x="1026" y="663"/>
                      <a:pt x="1142" y="554"/>
                    </a:cubicBezTo>
                    <a:lnTo>
                      <a:pt x="1142" y="554"/>
                    </a:lnTo>
                    <a:cubicBezTo>
                      <a:pt x="1439" y="844"/>
                      <a:pt x="1783" y="1153"/>
                      <a:pt x="2127" y="1366"/>
                    </a:cubicBezTo>
                    <a:cubicBezTo>
                      <a:pt x="2166" y="1405"/>
                      <a:pt x="2186" y="1424"/>
                      <a:pt x="2205" y="1424"/>
                    </a:cubicBezTo>
                    <a:cubicBezTo>
                      <a:pt x="2225" y="1424"/>
                      <a:pt x="2244" y="1405"/>
                      <a:pt x="2283" y="1366"/>
                    </a:cubicBezTo>
                    <a:cubicBezTo>
                      <a:pt x="2362" y="1366"/>
                      <a:pt x="2362" y="1288"/>
                      <a:pt x="2283" y="1210"/>
                    </a:cubicBezTo>
                    <a:cubicBezTo>
                      <a:pt x="2049" y="800"/>
                      <a:pt x="1640" y="390"/>
                      <a:pt x="1308" y="59"/>
                    </a:cubicBezTo>
                    <a:cubicBezTo>
                      <a:pt x="1269" y="20"/>
                      <a:pt x="1210" y="0"/>
                      <a:pt x="11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56"/>
              <p:cNvSpPr/>
              <p:nvPr/>
            </p:nvSpPr>
            <p:spPr>
              <a:xfrm>
                <a:off x="5256849" y="466429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7903" y="1"/>
                    </a:moveTo>
                    <a:cubicBezTo>
                      <a:pt x="7903" y="1"/>
                      <a:pt x="7806" y="157"/>
                      <a:pt x="7571" y="333"/>
                    </a:cubicBezTo>
                    <a:lnTo>
                      <a:pt x="6674" y="1230"/>
                    </a:lnTo>
                    <a:cubicBezTo>
                      <a:pt x="6440" y="1386"/>
                      <a:pt x="6264" y="1620"/>
                      <a:pt x="6030" y="1796"/>
                    </a:cubicBezTo>
                    <a:cubicBezTo>
                      <a:pt x="5776" y="2030"/>
                      <a:pt x="5620" y="2206"/>
                      <a:pt x="5367" y="2440"/>
                    </a:cubicBezTo>
                    <a:lnTo>
                      <a:pt x="3903" y="3903"/>
                    </a:lnTo>
                    <a:lnTo>
                      <a:pt x="2440" y="5367"/>
                    </a:lnTo>
                    <a:cubicBezTo>
                      <a:pt x="1952" y="5776"/>
                      <a:pt x="1562" y="6264"/>
                      <a:pt x="1230" y="6674"/>
                    </a:cubicBezTo>
                    <a:lnTo>
                      <a:pt x="1" y="7884"/>
                    </a:lnTo>
                    <a:lnTo>
                      <a:pt x="1" y="8059"/>
                    </a:lnTo>
                    <a:cubicBezTo>
                      <a:pt x="50" y="8098"/>
                      <a:pt x="94" y="8118"/>
                      <a:pt x="125" y="8118"/>
                    </a:cubicBezTo>
                    <a:cubicBezTo>
                      <a:pt x="157" y="8118"/>
                      <a:pt x="176" y="8098"/>
                      <a:pt x="176" y="8059"/>
                    </a:cubicBezTo>
                    <a:cubicBezTo>
                      <a:pt x="176" y="8059"/>
                      <a:pt x="742" y="7650"/>
                      <a:pt x="1464" y="6908"/>
                    </a:cubicBezTo>
                    <a:cubicBezTo>
                      <a:pt x="1874" y="6498"/>
                      <a:pt x="2284" y="6108"/>
                      <a:pt x="2772" y="5698"/>
                    </a:cubicBezTo>
                    <a:lnTo>
                      <a:pt x="4235" y="4235"/>
                    </a:lnTo>
                    <a:lnTo>
                      <a:pt x="5698" y="2772"/>
                    </a:lnTo>
                    <a:cubicBezTo>
                      <a:pt x="5854" y="2518"/>
                      <a:pt x="6108" y="2284"/>
                      <a:pt x="6342" y="2108"/>
                    </a:cubicBezTo>
                    <a:cubicBezTo>
                      <a:pt x="6518" y="1874"/>
                      <a:pt x="6752" y="1620"/>
                      <a:pt x="6928" y="1464"/>
                    </a:cubicBezTo>
                    <a:cubicBezTo>
                      <a:pt x="7240" y="1055"/>
                      <a:pt x="7571" y="820"/>
                      <a:pt x="7728" y="567"/>
                    </a:cubicBezTo>
                    <a:cubicBezTo>
                      <a:pt x="7981" y="333"/>
                      <a:pt x="8059" y="157"/>
                      <a:pt x="8059" y="157"/>
                    </a:cubicBezTo>
                    <a:cubicBezTo>
                      <a:pt x="8137" y="157"/>
                      <a:pt x="8137" y="79"/>
                      <a:pt x="80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56"/>
              <p:cNvSpPr/>
              <p:nvPr/>
            </p:nvSpPr>
            <p:spPr>
              <a:xfrm>
                <a:off x="5461525" y="456157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333" y="0"/>
                    </a:moveTo>
                    <a:cubicBezTo>
                      <a:pt x="235" y="0"/>
                      <a:pt x="157" y="98"/>
                      <a:pt x="157" y="98"/>
                    </a:cubicBezTo>
                    <a:cubicBezTo>
                      <a:pt x="79" y="332"/>
                      <a:pt x="79" y="586"/>
                      <a:pt x="79" y="820"/>
                    </a:cubicBezTo>
                    <a:cubicBezTo>
                      <a:pt x="79" y="1073"/>
                      <a:pt x="1" y="1308"/>
                      <a:pt x="1" y="1561"/>
                    </a:cubicBezTo>
                    <a:cubicBezTo>
                      <a:pt x="1" y="1717"/>
                      <a:pt x="157" y="1795"/>
                      <a:pt x="235" y="1795"/>
                    </a:cubicBezTo>
                    <a:lnTo>
                      <a:pt x="976" y="1795"/>
                    </a:lnTo>
                    <a:cubicBezTo>
                      <a:pt x="1308" y="1795"/>
                      <a:pt x="1542" y="1795"/>
                      <a:pt x="1796" y="1717"/>
                    </a:cubicBezTo>
                    <a:cubicBezTo>
                      <a:pt x="1796" y="1717"/>
                      <a:pt x="1874" y="1717"/>
                      <a:pt x="1874" y="1639"/>
                    </a:cubicBezTo>
                    <a:cubicBezTo>
                      <a:pt x="1874" y="1639"/>
                      <a:pt x="1874" y="1561"/>
                      <a:pt x="1796" y="1561"/>
                    </a:cubicBezTo>
                    <a:cubicBezTo>
                      <a:pt x="1542" y="1464"/>
                      <a:pt x="1308" y="1386"/>
                      <a:pt x="1054" y="1386"/>
                    </a:cubicBezTo>
                    <a:cubicBezTo>
                      <a:pt x="893" y="1386"/>
                      <a:pt x="685" y="1386"/>
                      <a:pt x="489" y="1360"/>
                    </a:cubicBezTo>
                    <a:lnTo>
                      <a:pt x="489" y="1360"/>
                    </a:lnTo>
                    <a:lnTo>
                      <a:pt x="489" y="820"/>
                    </a:lnTo>
                    <a:cubicBezTo>
                      <a:pt x="489" y="586"/>
                      <a:pt x="411" y="332"/>
                      <a:pt x="411" y="98"/>
                    </a:cubicBez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56"/>
              <p:cNvSpPr/>
              <p:nvPr/>
            </p:nvSpPr>
            <p:spPr>
              <a:xfrm>
                <a:off x="5244746" y="671105"/>
                <a:ext cx="57570" cy="60611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953" extrusionOk="0">
                    <a:moveTo>
                      <a:pt x="1620" y="1"/>
                    </a:moveTo>
                    <a:cubicBezTo>
                      <a:pt x="1132" y="79"/>
                      <a:pt x="644" y="79"/>
                      <a:pt x="157" y="157"/>
                    </a:cubicBezTo>
                    <a:cubicBezTo>
                      <a:pt x="79" y="235"/>
                      <a:pt x="79" y="235"/>
                      <a:pt x="79" y="313"/>
                    </a:cubicBezTo>
                    <a:cubicBezTo>
                      <a:pt x="1" y="313"/>
                      <a:pt x="79" y="391"/>
                      <a:pt x="157" y="391"/>
                    </a:cubicBezTo>
                    <a:cubicBezTo>
                      <a:pt x="593" y="478"/>
                      <a:pt x="1028" y="488"/>
                      <a:pt x="1464" y="489"/>
                    </a:cubicBezTo>
                    <a:lnTo>
                      <a:pt x="1464" y="489"/>
                    </a:lnTo>
                    <a:cubicBezTo>
                      <a:pt x="1466" y="950"/>
                      <a:pt x="1476" y="1363"/>
                      <a:pt x="1542" y="1776"/>
                    </a:cubicBezTo>
                    <a:cubicBezTo>
                      <a:pt x="1542" y="1855"/>
                      <a:pt x="1542" y="1952"/>
                      <a:pt x="1620" y="1952"/>
                    </a:cubicBezTo>
                    <a:cubicBezTo>
                      <a:pt x="1698" y="1952"/>
                      <a:pt x="1776" y="1855"/>
                      <a:pt x="1776" y="1776"/>
                    </a:cubicBezTo>
                    <a:cubicBezTo>
                      <a:pt x="1854" y="1289"/>
                      <a:pt x="1854" y="801"/>
                      <a:pt x="1854" y="235"/>
                    </a:cubicBezTo>
                    <a:cubicBezTo>
                      <a:pt x="1854" y="157"/>
                      <a:pt x="1776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56"/>
              <p:cNvSpPr/>
              <p:nvPr/>
            </p:nvSpPr>
            <p:spPr>
              <a:xfrm>
                <a:off x="5206604" y="585138"/>
                <a:ext cx="353054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1376" h="489" extrusionOk="0">
                    <a:moveTo>
                      <a:pt x="3669" y="0"/>
                    </a:moveTo>
                    <a:cubicBezTo>
                      <a:pt x="3005" y="0"/>
                      <a:pt x="2439" y="78"/>
                      <a:pt x="1873" y="78"/>
                    </a:cubicBezTo>
                    <a:cubicBezTo>
                      <a:pt x="820" y="78"/>
                      <a:pt x="156" y="156"/>
                      <a:pt x="156" y="156"/>
                    </a:cubicBezTo>
                    <a:cubicBezTo>
                      <a:pt x="78" y="156"/>
                      <a:pt x="0" y="156"/>
                      <a:pt x="0" y="234"/>
                    </a:cubicBezTo>
                    <a:cubicBezTo>
                      <a:pt x="0" y="332"/>
                      <a:pt x="78" y="332"/>
                      <a:pt x="156" y="410"/>
                    </a:cubicBezTo>
                    <a:lnTo>
                      <a:pt x="1873" y="410"/>
                    </a:lnTo>
                    <a:cubicBezTo>
                      <a:pt x="2439" y="410"/>
                      <a:pt x="3005" y="488"/>
                      <a:pt x="3669" y="488"/>
                    </a:cubicBezTo>
                    <a:lnTo>
                      <a:pt x="8703" y="488"/>
                    </a:lnTo>
                    <a:cubicBezTo>
                      <a:pt x="9034" y="410"/>
                      <a:pt x="9268" y="410"/>
                      <a:pt x="9522" y="410"/>
                    </a:cubicBezTo>
                    <a:lnTo>
                      <a:pt x="11298" y="410"/>
                    </a:lnTo>
                    <a:cubicBezTo>
                      <a:pt x="11376" y="332"/>
                      <a:pt x="11376" y="332"/>
                      <a:pt x="11376" y="234"/>
                    </a:cubicBezTo>
                    <a:cubicBezTo>
                      <a:pt x="11376" y="156"/>
                      <a:pt x="11376" y="156"/>
                      <a:pt x="11298" y="156"/>
                    </a:cubicBezTo>
                    <a:cubicBezTo>
                      <a:pt x="11298" y="156"/>
                      <a:pt x="11142" y="156"/>
                      <a:pt x="10810" y="78"/>
                    </a:cubicBezTo>
                    <a:lnTo>
                      <a:pt x="8703" y="78"/>
                    </a:lnTo>
                    <a:cubicBezTo>
                      <a:pt x="8371" y="78"/>
                      <a:pt x="8059" y="0"/>
                      <a:pt x="77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56"/>
              <p:cNvSpPr/>
              <p:nvPr/>
            </p:nvSpPr>
            <p:spPr>
              <a:xfrm>
                <a:off x="5499078" y="557269"/>
                <a:ext cx="43015" cy="70294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2265" extrusionOk="0">
                    <a:moveTo>
                      <a:pt x="1230" y="1"/>
                    </a:moveTo>
                    <a:cubicBezTo>
                      <a:pt x="820" y="332"/>
                      <a:pt x="410" y="645"/>
                      <a:pt x="98" y="976"/>
                    </a:cubicBezTo>
                    <a:cubicBezTo>
                      <a:pt x="1" y="1054"/>
                      <a:pt x="1" y="1230"/>
                      <a:pt x="98" y="1308"/>
                    </a:cubicBezTo>
                    <a:cubicBezTo>
                      <a:pt x="254" y="1464"/>
                      <a:pt x="410" y="1620"/>
                      <a:pt x="664" y="1796"/>
                    </a:cubicBezTo>
                    <a:cubicBezTo>
                      <a:pt x="820" y="1952"/>
                      <a:pt x="976" y="2108"/>
                      <a:pt x="1230" y="2206"/>
                    </a:cubicBezTo>
                    <a:cubicBezTo>
                      <a:pt x="1230" y="2245"/>
                      <a:pt x="1249" y="2264"/>
                      <a:pt x="1269" y="2264"/>
                    </a:cubicBezTo>
                    <a:cubicBezTo>
                      <a:pt x="1288" y="2264"/>
                      <a:pt x="1308" y="2245"/>
                      <a:pt x="1308" y="2206"/>
                    </a:cubicBezTo>
                    <a:cubicBezTo>
                      <a:pt x="1386" y="2206"/>
                      <a:pt x="1386" y="2108"/>
                      <a:pt x="1386" y="2030"/>
                    </a:cubicBezTo>
                    <a:cubicBezTo>
                      <a:pt x="1230" y="1874"/>
                      <a:pt x="1074" y="1620"/>
                      <a:pt x="898" y="1464"/>
                    </a:cubicBezTo>
                    <a:cubicBezTo>
                      <a:pt x="793" y="1359"/>
                      <a:pt x="688" y="1245"/>
                      <a:pt x="577" y="1135"/>
                    </a:cubicBezTo>
                    <a:lnTo>
                      <a:pt x="577" y="1135"/>
                    </a:lnTo>
                    <a:cubicBezTo>
                      <a:pt x="853" y="839"/>
                      <a:pt x="1126" y="498"/>
                      <a:pt x="1386" y="157"/>
                    </a:cubicBezTo>
                    <a:lnTo>
                      <a:pt x="1386" y="79"/>
                    </a:lnTo>
                    <a:cubicBezTo>
                      <a:pt x="1308" y="1"/>
                      <a:pt x="1230" y="1"/>
                      <a:pt x="12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56"/>
              <p:cNvSpPr/>
              <p:nvPr/>
            </p:nvSpPr>
            <p:spPr>
              <a:xfrm>
                <a:off x="5224169" y="557269"/>
                <a:ext cx="4543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362" extrusionOk="0">
                    <a:moveTo>
                      <a:pt x="0" y="1"/>
                    </a:moveTo>
                    <a:lnTo>
                      <a:pt x="0" y="157"/>
                    </a:lnTo>
                    <a:cubicBezTo>
                      <a:pt x="274" y="496"/>
                      <a:pt x="549" y="834"/>
                      <a:pt x="856" y="1129"/>
                    </a:cubicBezTo>
                    <a:lnTo>
                      <a:pt x="856" y="1129"/>
                    </a:lnTo>
                    <a:cubicBezTo>
                      <a:pt x="579" y="1473"/>
                      <a:pt x="290" y="1780"/>
                      <a:pt x="0" y="2206"/>
                    </a:cubicBezTo>
                    <a:lnTo>
                      <a:pt x="0" y="2284"/>
                    </a:lnTo>
                    <a:cubicBezTo>
                      <a:pt x="0" y="2362"/>
                      <a:pt x="78" y="2362"/>
                      <a:pt x="176" y="2362"/>
                    </a:cubicBezTo>
                    <a:cubicBezTo>
                      <a:pt x="566" y="2030"/>
                      <a:pt x="976" y="1718"/>
                      <a:pt x="1307" y="1308"/>
                    </a:cubicBezTo>
                    <a:lnTo>
                      <a:pt x="1386" y="1308"/>
                    </a:lnTo>
                    <a:cubicBezTo>
                      <a:pt x="1464" y="1230"/>
                      <a:pt x="1464" y="1054"/>
                      <a:pt x="1307" y="976"/>
                    </a:cubicBezTo>
                    <a:cubicBezTo>
                      <a:pt x="976" y="645"/>
                      <a:pt x="566" y="332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56"/>
              <p:cNvSpPr/>
              <p:nvPr/>
            </p:nvSpPr>
            <p:spPr>
              <a:xfrm>
                <a:off x="5256849" y="467050"/>
                <a:ext cx="254984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216" h="8118" extrusionOk="0">
                    <a:moveTo>
                      <a:pt x="176" y="0"/>
                    </a:moveTo>
                    <a:cubicBezTo>
                      <a:pt x="157" y="0"/>
                      <a:pt x="137" y="20"/>
                      <a:pt x="98" y="59"/>
                    </a:cubicBezTo>
                    <a:cubicBezTo>
                      <a:pt x="98" y="59"/>
                      <a:pt x="1" y="137"/>
                      <a:pt x="98" y="235"/>
                    </a:cubicBezTo>
                    <a:lnTo>
                      <a:pt x="1308" y="1444"/>
                    </a:lnTo>
                    <a:cubicBezTo>
                      <a:pt x="1640" y="1854"/>
                      <a:pt x="2050" y="2342"/>
                      <a:pt x="2537" y="2752"/>
                    </a:cubicBezTo>
                    <a:cubicBezTo>
                      <a:pt x="2928" y="3239"/>
                      <a:pt x="3415" y="3727"/>
                      <a:pt x="3903" y="4215"/>
                    </a:cubicBezTo>
                    <a:cubicBezTo>
                      <a:pt x="4489" y="4703"/>
                      <a:pt x="4976" y="5191"/>
                      <a:pt x="5367" y="5678"/>
                    </a:cubicBezTo>
                    <a:cubicBezTo>
                      <a:pt x="5620" y="5912"/>
                      <a:pt x="5854" y="6088"/>
                      <a:pt x="6108" y="6322"/>
                    </a:cubicBezTo>
                    <a:cubicBezTo>
                      <a:pt x="6264" y="6478"/>
                      <a:pt x="6518" y="6732"/>
                      <a:pt x="6674" y="6888"/>
                    </a:cubicBezTo>
                    <a:cubicBezTo>
                      <a:pt x="7084" y="7298"/>
                      <a:pt x="7415" y="7551"/>
                      <a:pt x="7649" y="7786"/>
                    </a:cubicBezTo>
                    <a:lnTo>
                      <a:pt x="7981" y="8117"/>
                    </a:lnTo>
                    <a:lnTo>
                      <a:pt x="8137" y="8117"/>
                    </a:lnTo>
                    <a:cubicBezTo>
                      <a:pt x="8137" y="8039"/>
                      <a:pt x="8215" y="7942"/>
                      <a:pt x="8137" y="7942"/>
                    </a:cubicBezTo>
                    <a:cubicBezTo>
                      <a:pt x="8137" y="7942"/>
                      <a:pt x="8059" y="7786"/>
                      <a:pt x="7806" y="7551"/>
                    </a:cubicBezTo>
                    <a:cubicBezTo>
                      <a:pt x="7571" y="7376"/>
                      <a:pt x="7318" y="7064"/>
                      <a:pt x="6928" y="6654"/>
                    </a:cubicBezTo>
                    <a:cubicBezTo>
                      <a:pt x="6752" y="6478"/>
                      <a:pt x="6596" y="6244"/>
                      <a:pt x="6342" y="5991"/>
                    </a:cubicBezTo>
                    <a:lnTo>
                      <a:pt x="5698" y="5347"/>
                    </a:lnTo>
                    <a:cubicBezTo>
                      <a:pt x="5289" y="4859"/>
                      <a:pt x="4801" y="4371"/>
                      <a:pt x="4313" y="3883"/>
                    </a:cubicBezTo>
                    <a:cubicBezTo>
                      <a:pt x="3747" y="3395"/>
                      <a:pt x="3259" y="2908"/>
                      <a:pt x="2850" y="2420"/>
                    </a:cubicBezTo>
                    <a:cubicBezTo>
                      <a:pt x="2362" y="2010"/>
                      <a:pt x="1874" y="1600"/>
                      <a:pt x="1562" y="1210"/>
                    </a:cubicBezTo>
                    <a:cubicBezTo>
                      <a:pt x="742" y="469"/>
                      <a:pt x="254" y="59"/>
                      <a:pt x="254" y="59"/>
                    </a:cubicBezTo>
                    <a:cubicBezTo>
                      <a:pt x="215" y="20"/>
                      <a:pt x="19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56"/>
              <p:cNvSpPr/>
              <p:nvPr/>
            </p:nvSpPr>
            <p:spPr>
              <a:xfrm>
                <a:off x="5461525" y="673526"/>
                <a:ext cx="58160" cy="5514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77" extrusionOk="0">
                    <a:moveTo>
                      <a:pt x="235" y="1"/>
                    </a:moveTo>
                    <a:cubicBezTo>
                      <a:pt x="157" y="1"/>
                      <a:pt x="1" y="79"/>
                      <a:pt x="1" y="235"/>
                    </a:cubicBezTo>
                    <a:cubicBezTo>
                      <a:pt x="1" y="489"/>
                      <a:pt x="1" y="723"/>
                      <a:pt x="79" y="977"/>
                    </a:cubicBezTo>
                    <a:cubicBezTo>
                      <a:pt x="79" y="1211"/>
                      <a:pt x="79" y="1464"/>
                      <a:pt x="157" y="1698"/>
                    </a:cubicBezTo>
                    <a:cubicBezTo>
                      <a:pt x="157" y="1777"/>
                      <a:pt x="157" y="1777"/>
                      <a:pt x="235" y="1777"/>
                    </a:cubicBezTo>
                    <a:cubicBezTo>
                      <a:pt x="333" y="1777"/>
                      <a:pt x="411" y="1777"/>
                      <a:pt x="411" y="1698"/>
                    </a:cubicBezTo>
                    <a:cubicBezTo>
                      <a:pt x="411" y="1464"/>
                      <a:pt x="489" y="1211"/>
                      <a:pt x="489" y="977"/>
                    </a:cubicBezTo>
                    <a:lnTo>
                      <a:pt x="489" y="411"/>
                    </a:lnTo>
                    <a:lnTo>
                      <a:pt x="1054" y="411"/>
                    </a:lnTo>
                    <a:cubicBezTo>
                      <a:pt x="1308" y="411"/>
                      <a:pt x="1542" y="411"/>
                      <a:pt x="1796" y="313"/>
                    </a:cubicBezTo>
                    <a:lnTo>
                      <a:pt x="1874" y="235"/>
                    </a:lnTo>
                    <a:cubicBezTo>
                      <a:pt x="1874" y="157"/>
                      <a:pt x="1874" y="79"/>
                      <a:pt x="1796" y="79"/>
                    </a:cubicBezTo>
                    <a:cubicBezTo>
                      <a:pt x="1542" y="79"/>
                      <a:pt x="1308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0" name="Google Shape;8330;p56"/>
              <p:cNvSpPr/>
              <p:nvPr/>
            </p:nvSpPr>
            <p:spPr>
              <a:xfrm>
                <a:off x="5247166" y="456157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0"/>
                    </a:moveTo>
                    <a:cubicBezTo>
                      <a:pt x="1542" y="0"/>
                      <a:pt x="1464" y="0"/>
                      <a:pt x="1464" y="98"/>
                    </a:cubicBezTo>
                    <a:cubicBezTo>
                      <a:pt x="1399" y="503"/>
                      <a:pt x="1388" y="962"/>
                      <a:pt x="1386" y="1386"/>
                    </a:cubicBezTo>
                    <a:lnTo>
                      <a:pt x="1386" y="1386"/>
                    </a:lnTo>
                    <a:cubicBezTo>
                      <a:pt x="957" y="1387"/>
                      <a:pt x="490" y="1398"/>
                      <a:pt x="79" y="1464"/>
                    </a:cubicBezTo>
                    <a:cubicBezTo>
                      <a:pt x="1" y="1464"/>
                      <a:pt x="1" y="1561"/>
                      <a:pt x="1" y="1561"/>
                    </a:cubicBezTo>
                    <a:cubicBezTo>
                      <a:pt x="1" y="1639"/>
                      <a:pt x="1" y="1717"/>
                      <a:pt x="79" y="1717"/>
                    </a:cubicBezTo>
                    <a:cubicBezTo>
                      <a:pt x="566" y="1795"/>
                      <a:pt x="1132" y="1795"/>
                      <a:pt x="1620" y="1873"/>
                    </a:cubicBezTo>
                    <a:cubicBezTo>
                      <a:pt x="1776" y="1795"/>
                      <a:pt x="1874" y="1717"/>
                      <a:pt x="1874" y="1639"/>
                    </a:cubicBezTo>
                    <a:cubicBezTo>
                      <a:pt x="1874" y="1073"/>
                      <a:pt x="1776" y="586"/>
                      <a:pt x="1698" y="98"/>
                    </a:cubicBezTo>
                    <a:lnTo>
                      <a:pt x="16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56"/>
              <p:cNvSpPr/>
              <p:nvPr/>
            </p:nvSpPr>
            <p:spPr>
              <a:xfrm>
                <a:off x="5307716" y="516706"/>
                <a:ext cx="151420" cy="151420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879" extrusionOk="0">
                    <a:moveTo>
                      <a:pt x="1645" y="368"/>
                    </a:moveTo>
                    <a:lnTo>
                      <a:pt x="2362" y="820"/>
                    </a:lnTo>
                    <a:cubicBezTo>
                      <a:pt x="2362" y="898"/>
                      <a:pt x="2440" y="898"/>
                      <a:pt x="2518" y="898"/>
                    </a:cubicBezTo>
                    <a:lnTo>
                      <a:pt x="2518" y="820"/>
                    </a:lnTo>
                    <a:lnTo>
                      <a:pt x="3357" y="494"/>
                    </a:lnTo>
                    <a:lnTo>
                      <a:pt x="3415" y="1230"/>
                    </a:lnTo>
                    <a:cubicBezTo>
                      <a:pt x="3415" y="1308"/>
                      <a:pt x="3493" y="1386"/>
                      <a:pt x="3571" y="1386"/>
                    </a:cubicBezTo>
                    <a:lnTo>
                      <a:pt x="4235" y="1664"/>
                    </a:lnTo>
                    <a:lnTo>
                      <a:pt x="3650" y="2361"/>
                    </a:lnTo>
                    <a:cubicBezTo>
                      <a:pt x="3571" y="2439"/>
                      <a:pt x="3571" y="2537"/>
                      <a:pt x="3650" y="2615"/>
                    </a:cubicBezTo>
                    <a:lnTo>
                      <a:pt x="4197" y="3097"/>
                    </a:lnTo>
                    <a:lnTo>
                      <a:pt x="4197" y="3097"/>
                    </a:lnTo>
                    <a:lnTo>
                      <a:pt x="3415" y="3259"/>
                    </a:lnTo>
                    <a:cubicBezTo>
                      <a:pt x="3337" y="3259"/>
                      <a:pt x="3337" y="3337"/>
                      <a:pt x="3240" y="3415"/>
                    </a:cubicBezTo>
                    <a:cubicBezTo>
                      <a:pt x="3240" y="3702"/>
                      <a:pt x="3202" y="3988"/>
                      <a:pt x="3152" y="4275"/>
                    </a:cubicBezTo>
                    <a:lnTo>
                      <a:pt x="3152" y="4275"/>
                    </a:lnTo>
                    <a:lnTo>
                      <a:pt x="2596" y="3825"/>
                    </a:lnTo>
                    <a:lnTo>
                      <a:pt x="2596" y="3747"/>
                    </a:lnTo>
                    <a:lnTo>
                      <a:pt x="2264" y="3747"/>
                    </a:lnTo>
                    <a:lnTo>
                      <a:pt x="1698" y="4224"/>
                    </a:lnTo>
                    <a:lnTo>
                      <a:pt x="1698" y="3337"/>
                    </a:lnTo>
                    <a:cubicBezTo>
                      <a:pt x="1698" y="3274"/>
                      <a:pt x="1647" y="3160"/>
                      <a:pt x="1545" y="3160"/>
                    </a:cubicBezTo>
                    <a:cubicBezTo>
                      <a:pt x="1521" y="3160"/>
                      <a:pt x="1494" y="3166"/>
                      <a:pt x="1464" y="3181"/>
                    </a:cubicBezTo>
                    <a:lnTo>
                      <a:pt x="629" y="3234"/>
                    </a:lnTo>
                    <a:lnTo>
                      <a:pt x="629" y="3234"/>
                    </a:lnTo>
                    <a:lnTo>
                      <a:pt x="1054" y="2537"/>
                    </a:lnTo>
                    <a:cubicBezTo>
                      <a:pt x="1133" y="2439"/>
                      <a:pt x="1054" y="2361"/>
                      <a:pt x="1054" y="2361"/>
                    </a:cubicBezTo>
                    <a:lnTo>
                      <a:pt x="464" y="1584"/>
                    </a:lnTo>
                    <a:lnTo>
                      <a:pt x="464" y="1584"/>
                    </a:lnTo>
                    <a:lnTo>
                      <a:pt x="1289" y="1386"/>
                    </a:lnTo>
                    <a:lnTo>
                      <a:pt x="1386" y="1308"/>
                    </a:lnTo>
                    <a:lnTo>
                      <a:pt x="1645" y="368"/>
                    </a:lnTo>
                    <a:close/>
                    <a:moveTo>
                      <a:pt x="1542" y="0"/>
                    </a:moveTo>
                    <a:cubicBezTo>
                      <a:pt x="1464" y="0"/>
                      <a:pt x="1464" y="0"/>
                      <a:pt x="1386" y="98"/>
                    </a:cubicBezTo>
                    <a:lnTo>
                      <a:pt x="1133" y="1152"/>
                    </a:lnTo>
                    <a:lnTo>
                      <a:pt x="157" y="1308"/>
                    </a:lnTo>
                    <a:lnTo>
                      <a:pt x="79" y="1386"/>
                    </a:lnTo>
                    <a:cubicBezTo>
                      <a:pt x="1" y="1386"/>
                      <a:pt x="1" y="1464"/>
                      <a:pt x="79" y="1561"/>
                    </a:cubicBezTo>
                    <a:lnTo>
                      <a:pt x="665" y="2449"/>
                    </a:lnTo>
                    <a:lnTo>
                      <a:pt x="79" y="3337"/>
                    </a:lnTo>
                    <a:cubicBezTo>
                      <a:pt x="1" y="3337"/>
                      <a:pt x="1" y="3415"/>
                      <a:pt x="1" y="3415"/>
                    </a:cubicBezTo>
                    <a:cubicBezTo>
                      <a:pt x="1" y="3591"/>
                      <a:pt x="79" y="3669"/>
                      <a:pt x="235" y="3669"/>
                    </a:cubicBezTo>
                    <a:lnTo>
                      <a:pt x="1272" y="3607"/>
                    </a:lnTo>
                    <a:lnTo>
                      <a:pt x="1272" y="3607"/>
                    </a:lnTo>
                    <a:lnTo>
                      <a:pt x="1211" y="4644"/>
                    </a:lnTo>
                    <a:lnTo>
                      <a:pt x="1289" y="4722"/>
                    </a:lnTo>
                    <a:cubicBezTo>
                      <a:pt x="1346" y="4814"/>
                      <a:pt x="1396" y="4852"/>
                      <a:pt x="1460" y="4852"/>
                    </a:cubicBezTo>
                    <a:cubicBezTo>
                      <a:pt x="1504" y="4852"/>
                      <a:pt x="1556" y="4833"/>
                      <a:pt x="1620" y="4800"/>
                    </a:cubicBezTo>
                    <a:lnTo>
                      <a:pt x="2391" y="4247"/>
                    </a:lnTo>
                    <a:lnTo>
                      <a:pt x="3162" y="4800"/>
                    </a:lnTo>
                    <a:cubicBezTo>
                      <a:pt x="3162" y="4878"/>
                      <a:pt x="3240" y="4878"/>
                      <a:pt x="3240" y="4878"/>
                    </a:cubicBezTo>
                    <a:cubicBezTo>
                      <a:pt x="3415" y="4878"/>
                      <a:pt x="3493" y="4800"/>
                      <a:pt x="3493" y="4722"/>
                    </a:cubicBezTo>
                    <a:cubicBezTo>
                      <a:pt x="3558" y="4381"/>
                      <a:pt x="3623" y="4040"/>
                      <a:pt x="3688" y="3710"/>
                    </a:cubicBezTo>
                    <a:lnTo>
                      <a:pt x="3688" y="3710"/>
                    </a:lnTo>
                    <a:lnTo>
                      <a:pt x="4625" y="3415"/>
                    </a:lnTo>
                    <a:cubicBezTo>
                      <a:pt x="4703" y="3415"/>
                      <a:pt x="4703" y="3415"/>
                      <a:pt x="4801" y="3337"/>
                    </a:cubicBezTo>
                    <a:cubicBezTo>
                      <a:pt x="4879" y="3259"/>
                      <a:pt x="4879" y="3103"/>
                      <a:pt x="4801" y="3025"/>
                    </a:cubicBezTo>
                    <a:lnTo>
                      <a:pt x="4147" y="2433"/>
                    </a:lnTo>
                    <a:lnTo>
                      <a:pt x="4801" y="1717"/>
                    </a:lnTo>
                    <a:lnTo>
                      <a:pt x="4801" y="1639"/>
                    </a:lnTo>
                    <a:cubicBezTo>
                      <a:pt x="4879" y="1561"/>
                      <a:pt x="4801" y="1386"/>
                      <a:pt x="4703" y="1386"/>
                    </a:cubicBezTo>
                    <a:lnTo>
                      <a:pt x="3813" y="1101"/>
                    </a:lnTo>
                    <a:lnTo>
                      <a:pt x="3813" y="1101"/>
                    </a:lnTo>
                    <a:lnTo>
                      <a:pt x="3728" y="176"/>
                    </a:lnTo>
                    <a:lnTo>
                      <a:pt x="3650" y="176"/>
                    </a:lnTo>
                    <a:cubicBezTo>
                      <a:pt x="3650" y="0"/>
                      <a:pt x="3493" y="0"/>
                      <a:pt x="3415" y="0"/>
                    </a:cubicBezTo>
                    <a:lnTo>
                      <a:pt x="2446" y="539"/>
                    </a:lnTo>
                    <a:lnTo>
                      <a:pt x="2446" y="539"/>
                    </a:lnTo>
                    <a:lnTo>
                      <a:pt x="16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56"/>
              <p:cNvSpPr/>
              <p:nvPr/>
            </p:nvSpPr>
            <p:spPr>
              <a:xfrm>
                <a:off x="7697225" y="1185821"/>
                <a:ext cx="12135" cy="35308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1377" extrusionOk="0">
                    <a:moveTo>
                      <a:pt x="234" y="1"/>
                    </a:moveTo>
                    <a:cubicBezTo>
                      <a:pt x="156" y="1"/>
                      <a:pt x="78" y="1"/>
                      <a:pt x="78" y="79"/>
                    </a:cubicBezTo>
                    <a:lnTo>
                      <a:pt x="78" y="567"/>
                    </a:lnTo>
                    <a:cubicBezTo>
                      <a:pt x="78" y="879"/>
                      <a:pt x="0" y="1289"/>
                      <a:pt x="0" y="1854"/>
                    </a:cubicBezTo>
                    <a:lnTo>
                      <a:pt x="0" y="2674"/>
                    </a:lnTo>
                    <a:lnTo>
                      <a:pt x="0" y="3649"/>
                    </a:lnTo>
                    <a:lnTo>
                      <a:pt x="0" y="5679"/>
                    </a:lnTo>
                    <a:lnTo>
                      <a:pt x="0" y="7708"/>
                    </a:lnTo>
                    <a:lnTo>
                      <a:pt x="0" y="9503"/>
                    </a:lnTo>
                    <a:cubicBezTo>
                      <a:pt x="78" y="10557"/>
                      <a:pt x="78" y="11220"/>
                      <a:pt x="78" y="11220"/>
                    </a:cubicBezTo>
                    <a:cubicBezTo>
                      <a:pt x="78" y="11298"/>
                      <a:pt x="156" y="11376"/>
                      <a:pt x="156" y="11376"/>
                    </a:cubicBezTo>
                    <a:cubicBezTo>
                      <a:pt x="234" y="11376"/>
                      <a:pt x="312" y="11298"/>
                      <a:pt x="312" y="11220"/>
                    </a:cubicBezTo>
                    <a:cubicBezTo>
                      <a:pt x="312" y="11220"/>
                      <a:pt x="312" y="10557"/>
                      <a:pt x="391" y="9503"/>
                    </a:cubicBezTo>
                    <a:lnTo>
                      <a:pt x="391" y="7708"/>
                    </a:lnTo>
                    <a:lnTo>
                      <a:pt x="391" y="5679"/>
                    </a:lnTo>
                    <a:lnTo>
                      <a:pt x="391" y="3649"/>
                    </a:lnTo>
                    <a:lnTo>
                      <a:pt x="391" y="2674"/>
                    </a:lnTo>
                    <a:lnTo>
                      <a:pt x="391" y="1854"/>
                    </a:lnTo>
                    <a:cubicBezTo>
                      <a:pt x="391" y="1289"/>
                      <a:pt x="312" y="879"/>
                      <a:pt x="312" y="567"/>
                    </a:cubicBezTo>
                    <a:lnTo>
                      <a:pt x="312" y="79"/>
                    </a:lnTo>
                    <a:cubicBezTo>
                      <a:pt x="312" y="1"/>
                      <a:pt x="234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56"/>
              <p:cNvSpPr/>
              <p:nvPr/>
            </p:nvSpPr>
            <p:spPr>
              <a:xfrm>
                <a:off x="7666934" y="1203386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79" y="157"/>
                    </a:cubicBezTo>
                    <a:cubicBezTo>
                      <a:pt x="157" y="410"/>
                      <a:pt x="313" y="566"/>
                      <a:pt x="489" y="723"/>
                    </a:cubicBezTo>
                    <a:cubicBezTo>
                      <a:pt x="645" y="976"/>
                      <a:pt x="801" y="1132"/>
                      <a:pt x="976" y="1288"/>
                    </a:cubicBezTo>
                    <a:cubicBezTo>
                      <a:pt x="1015" y="1337"/>
                      <a:pt x="1074" y="1362"/>
                      <a:pt x="1132" y="1362"/>
                    </a:cubicBezTo>
                    <a:cubicBezTo>
                      <a:pt x="1191" y="1362"/>
                      <a:pt x="1249" y="1337"/>
                      <a:pt x="1288" y="1288"/>
                    </a:cubicBezTo>
                    <a:cubicBezTo>
                      <a:pt x="1542" y="1132"/>
                      <a:pt x="1698" y="976"/>
                      <a:pt x="1854" y="801"/>
                    </a:cubicBezTo>
                    <a:cubicBezTo>
                      <a:pt x="2030" y="566"/>
                      <a:pt x="2186" y="410"/>
                      <a:pt x="2342" y="157"/>
                    </a:cubicBezTo>
                    <a:lnTo>
                      <a:pt x="2342" y="79"/>
                    </a:lnTo>
                    <a:cubicBezTo>
                      <a:pt x="2342" y="1"/>
                      <a:pt x="2264" y="1"/>
                      <a:pt x="2186" y="1"/>
                    </a:cubicBezTo>
                    <a:cubicBezTo>
                      <a:pt x="1952" y="157"/>
                      <a:pt x="1776" y="313"/>
                      <a:pt x="1542" y="488"/>
                    </a:cubicBezTo>
                    <a:cubicBezTo>
                      <a:pt x="1414" y="602"/>
                      <a:pt x="1296" y="717"/>
                      <a:pt x="1150" y="838"/>
                    </a:cubicBezTo>
                    <a:lnTo>
                      <a:pt x="1150" y="838"/>
                    </a:lnTo>
                    <a:lnTo>
                      <a:pt x="801" y="488"/>
                    </a:lnTo>
                    <a:cubicBezTo>
                      <a:pt x="645" y="313"/>
                      <a:pt x="391" y="157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56"/>
              <p:cNvSpPr/>
              <p:nvPr/>
            </p:nvSpPr>
            <p:spPr>
              <a:xfrm>
                <a:off x="7666934" y="1477084"/>
                <a:ext cx="72715" cy="44256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26" extrusionOk="0">
                    <a:moveTo>
                      <a:pt x="1181" y="1"/>
                    </a:moveTo>
                    <a:cubicBezTo>
                      <a:pt x="1132" y="1"/>
                      <a:pt x="1093" y="40"/>
                      <a:pt x="1054" y="118"/>
                    </a:cubicBezTo>
                    <a:lnTo>
                      <a:pt x="976" y="118"/>
                    </a:lnTo>
                    <a:cubicBezTo>
                      <a:pt x="801" y="274"/>
                      <a:pt x="645" y="450"/>
                      <a:pt x="489" y="684"/>
                    </a:cubicBezTo>
                    <a:cubicBezTo>
                      <a:pt x="313" y="859"/>
                      <a:pt x="157" y="1016"/>
                      <a:pt x="79" y="1250"/>
                    </a:cubicBezTo>
                    <a:cubicBezTo>
                      <a:pt x="1" y="1250"/>
                      <a:pt x="1" y="1347"/>
                      <a:pt x="79" y="1425"/>
                    </a:cubicBezTo>
                    <a:lnTo>
                      <a:pt x="235" y="1425"/>
                    </a:lnTo>
                    <a:cubicBezTo>
                      <a:pt x="391" y="1250"/>
                      <a:pt x="645" y="1094"/>
                      <a:pt x="801" y="937"/>
                    </a:cubicBezTo>
                    <a:cubicBezTo>
                      <a:pt x="928" y="810"/>
                      <a:pt x="1045" y="693"/>
                      <a:pt x="1188" y="579"/>
                    </a:cubicBezTo>
                    <a:lnTo>
                      <a:pt x="1188" y="579"/>
                    </a:lnTo>
                    <a:cubicBezTo>
                      <a:pt x="1479" y="853"/>
                      <a:pt x="1833" y="1139"/>
                      <a:pt x="2186" y="1425"/>
                    </a:cubicBezTo>
                    <a:lnTo>
                      <a:pt x="2342" y="1425"/>
                    </a:lnTo>
                    <a:lnTo>
                      <a:pt x="2342" y="1250"/>
                    </a:lnTo>
                    <a:cubicBezTo>
                      <a:pt x="2030" y="859"/>
                      <a:pt x="1698" y="450"/>
                      <a:pt x="1367" y="118"/>
                    </a:cubicBezTo>
                    <a:cubicBezTo>
                      <a:pt x="1288" y="40"/>
                      <a:pt x="1230" y="1"/>
                      <a:pt x="1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56"/>
              <p:cNvSpPr/>
              <p:nvPr/>
            </p:nvSpPr>
            <p:spPr>
              <a:xfrm>
                <a:off x="7578516" y="1234266"/>
                <a:ext cx="251942" cy="2526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42" extrusionOk="0">
                    <a:moveTo>
                      <a:pt x="7991" y="1"/>
                    </a:moveTo>
                    <a:cubicBezTo>
                      <a:pt x="7962" y="1"/>
                      <a:pt x="7923" y="20"/>
                      <a:pt x="7884" y="59"/>
                    </a:cubicBezTo>
                    <a:cubicBezTo>
                      <a:pt x="7884" y="59"/>
                      <a:pt x="7728" y="137"/>
                      <a:pt x="7552" y="391"/>
                    </a:cubicBezTo>
                    <a:cubicBezTo>
                      <a:pt x="7318" y="625"/>
                      <a:pt x="6986" y="879"/>
                      <a:pt x="6576" y="1269"/>
                    </a:cubicBezTo>
                    <a:cubicBezTo>
                      <a:pt x="6420" y="1445"/>
                      <a:pt x="6167" y="1601"/>
                      <a:pt x="6011" y="1854"/>
                    </a:cubicBezTo>
                    <a:cubicBezTo>
                      <a:pt x="5776" y="2010"/>
                      <a:pt x="5523" y="2245"/>
                      <a:pt x="5289" y="2498"/>
                    </a:cubicBezTo>
                    <a:cubicBezTo>
                      <a:pt x="4879" y="2908"/>
                      <a:pt x="4391" y="3396"/>
                      <a:pt x="3903" y="3884"/>
                    </a:cubicBezTo>
                    <a:cubicBezTo>
                      <a:pt x="3416" y="4449"/>
                      <a:pt x="2850" y="4937"/>
                      <a:pt x="2440" y="5347"/>
                    </a:cubicBezTo>
                    <a:cubicBezTo>
                      <a:pt x="1952" y="5835"/>
                      <a:pt x="1542" y="6323"/>
                      <a:pt x="1211" y="6635"/>
                    </a:cubicBezTo>
                    <a:cubicBezTo>
                      <a:pt x="489" y="7454"/>
                      <a:pt x="1" y="7942"/>
                      <a:pt x="1" y="7942"/>
                    </a:cubicBezTo>
                    <a:lnTo>
                      <a:pt x="1" y="8098"/>
                    </a:lnTo>
                    <a:cubicBezTo>
                      <a:pt x="53" y="8098"/>
                      <a:pt x="70" y="8141"/>
                      <a:pt x="99" y="8141"/>
                    </a:cubicBezTo>
                    <a:cubicBezTo>
                      <a:pt x="114" y="8141"/>
                      <a:pt x="131" y="8131"/>
                      <a:pt x="157" y="8098"/>
                    </a:cubicBezTo>
                    <a:cubicBezTo>
                      <a:pt x="157" y="8098"/>
                      <a:pt x="645" y="7610"/>
                      <a:pt x="1464" y="6888"/>
                    </a:cubicBezTo>
                    <a:cubicBezTo>
                      <a:pt x="1777" y="6557"/>
                      <a:pt x="2264" y="6147"/>
                      <a:pt x="2752" y="5659"/>
                    </a:cubicBezTo>
                    <a:cubicBezTo>
                      <a:pt x="3162" y="5269"/>
                      <a:pt x="3650" y="4684"/>
                      <a:pt x="4216" y="4196"/>
                    </a:cubicBezTo>
                    <a:cubicBezTo>
                      <a:pt x="4703" y="3708"/>
                      <a:pt x="5191" y="3220"/>
                      <a:pt x="5601" y="2830"/>
                    </a:cubicBezTo>
                    <a:cubicBezTo>
                      <a:pt x="5855" y="2576"/>
                      <a:pt x="6089" y="2342"/>
                      <a:pt x="6264" y="2088"/>
                    </a:cubicBezTo>
                    <a:cubicBezTo>
                      <a:pt x="6498" y="1932"/>
                      <a:pt x="6655" y="1679"/>
                      <a:pt x="6830" y="1523"/>
                    </a:cubicBezTo>
                    <a:cubicBezTo>
                      <a:pt x="7240" y="1113"/>
                      <a:pt x="7552" y="781"/>
                      <a:pt x="7728" y="547"/>
                    </a:cubicBezTo>
                    <a:cubicBezTo>
                      <a:pt x="7962" y="391"/>
                      <a:pt x="8040" y="215"/>
                      <a:pt x="8040" y="215"/>
                    </a:cubicBezTo>
                    <a:cubicBezTo>
                      <a:pt x="8118" y="137"/>
                      <a:pt x="8118" y="137"/>
                      <a:pt x="8040" y="59"/>
                    </a:cubicBezTo>
                    <a:cubicBezTo>
                      <a:pt x="8040" y="20"/>
                      <a:pt x="8020" y="1"/>
                      <a:pt x="79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56"/>
              <p:cNvSpPr/>
              <p:nvPr/>
            </p:nvSpPr>
            <p:spPr>
              <a:xfrm>
                <a:off x="7782602" y="1225794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176" y="1"/>
                      <a:pt x="79" y="79"/>
                    </a:cubicBezTo>
                    <a:cubicBezTo>
                      <a:pt x="79" y="332"/>
                      <a:pt x="79" y="566"/>
                      <a:pt x="0" y="820"/>
                    </a:cubicBezTo>
                    <a:lnTo>
                      <a:pt x="0" y="1542"/>
                    </a:lnTo>
                    <a:cubicBezTo>
                      <a:pt x="0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96"/>
                      <a:pt x="1718" y="1718"/>
                    </a:cubicBezTo>
                    <a:cubicBezTo>
                      <a:pt x="1796" y="1718"/>
                      <a:pt x="1874" y="1718"/>
                      <a:pt x="1874" y="1640"/>
                    </a:cubicBezTo>
                    <a:cubicBezTo>
                      <a:pt x="1874" y="1542"/>
                      <a:pt x="1796" y="1464"/>
                      <a:pt x="1796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7" y="1333"/>
                      <a:pt x="650" y="1316"/>
                      <a:pt x="486" y="1310"/>
                    </a:cubicBezTo>
                    <a:lnTo>
                      <a:pt x="486" y="1310"/>
                    </a:lnTo>
                    <a:cubicBezTo>
                      <a:pt x="480" y="1146"/>
                      <a:pt x="463" y="979"/>
                      <a:pt x="410" y="820"/>
                    </a:cubicBezTo>
                    <a:cubicBezTo>
                      <a:pt x="410" y="566"/>
                      <a:pt x="410" y="332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56"/>
              <p:cNvSpPr/>
              <p:nvPr/>
            </p:nvSpPr>
            <p:spPr>
              <a:xfrm>
                <a:off x="756582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132" y="1"/>
                      <a:pt x="644" y="98"/>
                      <a:pt x="78" y="176"/>
                    </a:cubicBezTo>
                    <a:lnTo>
                      <a:pt x="0" y="254"/>
                    </a:lnTo>
                    <a:cubicBezTo>
                      <a:pt x="0" y="332"/>
                      <a:pt x="78" y="410"/>
                      <a:pt x="156" y="410"/>
                    </a:cubicBezTo>
                    <a:cubicBezTo>
                      <a:pt x="568" y="476"/>
                      <a:pt x="979" y="487"/>
                      <a:pt x="1391" y="488"/>
                    </a:cubicBezTo>
                    <a:lnTo>
                      <a:pt x="1391" y="488"/>
                    </a:lnTo>
                    <a:cubicBezTo>
                      <a:pt x="1410" y="917"/>
                      <a:pt x="1476" y="1384"/>
                      <a:pt x="1542" y="1796"/>
                    </a:cubicBezTo>
                    <a:cubicBezTo>
                      <a:pt x="1542" y="1874"/>
                      <a:pt x="1542" y="1874"/>
                      <a:pt x="1620" y="1874"/>
                    </a:cubicBezTo>
                    <a:cubicBezTo>
                      <a:pt x="1698" y="1874"/>
                      <a:pt x="1698" y="1874"/>
                      <a:pt x="1795" y="1796"/>
                    </a:cubicBezTo>
                    <a:cubicBezTo>
                      <a:pt x="1873" y="1308"/>
                      <a:pt x="1873" y="742"/>
                      <a:pt x="1873" y="254"/>
                    </a:cubicBezTo>
                    <a:cubicBezTo>
                      <a:pt x="1873" y="98"/>
                      <a:pt x="1795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56"/>
              <p:cNvSpPr/>
              <p:nvPr/>
            </p:nvSpPr>
            <p:spPr>
              <a:xfrm>
                <a:off x="7527680" y="1354775"/>
                <a:ext cx="353644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489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98" y="79"/>
                      <a:pt x="0" y="157"/>
                      <a:pt x="0" y="235"/>
                    </a:cubicBezTo>
                    <a:lnTo>
                      <a:pt x="98" y="313"/>
                    </a:lnTo>
                    <a:cubicBezTo>
                      <a:pt x="98" y="313"/>
                      <a:pt x="820" y="410"/>
                      <a:pt x="1873" y="410"/>
                    </a:cubicBezTo>
                    <a:lnTo>
                      <a:pt x="3668" y="410"/>
                    </a:lnTo>
                    <a:cubicBezTo>
                      <a:pt x="4312" y="410"/>
                      <a:pt x="4976" y="410"/>
                      <a:pt x="5697" y="488"/>
                    </a:cubicBezTo>
                    <a:cubicBezTo>
                      <a:pt x="6439" y="410"/>
                      <a:pt x="7083" y="410"/>
                      <a:pt x="7727" y="410"/>
                    </a:cubicBezTo>
                    <a:lnTo>
                      <a:pt x="9522" y="410"/>
                    </a:lnTo>
                    <a:cubicBezTo>
                      <a:pt x="10010" y="410"/>
                      <a:pt x="10497" y="313"/>
                      <a:pt x="10829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829" y="79"/>
                    </a:lnTo>
                    <a:cubicBezTo>
                      <a:pt x="10497" y="79"/>
                      <a:pt x="10010" y="79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56"/>
              <p:cNvSpPr/>
              <p:nvPr/>
            </p:nvSpPr>
            <p:spPr>
              <a:xfrm>
                <a:off x="7820744" y="1325851"/>
                <a:ext cx="4304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2221" extrusionOk="0">
                    <a:moveTo>
                      <a:pt x="1208" y="0"/>
                    </a:moveTo>
                    <a:cubicBezTo>
                      <a:pt x="1184" y="0"/>
                      <a:pt x="1158" y="9"/>
                      <a:pt x="1132" y="35"/>
                    </a:cubicBezTo>
                    <a:cubicBezTo>
                      <a:pt x="723" y="269"/>
                      <a:pt x="410" y="601"/>
                      <a:pt x="79" y="1011"/>
                    </a:cubicBezTo>
                    <a:cubicBezTo>
                      <a:pt x="1" y="1089"/>
                      <a:pt x="1" y="1167"/>
                      <a:pt x="79" y="1342"/>
                    </a:cubicBezTo>
                    <a:cubicBezTo>
                      <a:pt x="235" y="1498"/>
                      <a:pt x="410" y="1654"/>
                      <a:pt x="567" y="1830"/>
                    </a:cubicBezTo>
                    <a:cubicBezTo>
                      <a:pt x="723" y="1908"/>
                      <a:pt x="976" y="2064"/>
                      <a:pt x="1132" y="2220"/>
                    </a:cubicBezTo>
                    <a:lnTo>
                      <a:pt x="1288" y="2220"/>
                    </a:lnTo>
                    <a:cubicBezTo>
                      <a:pt x="1386" y="2142"/>
                      <a:pt x="1386" y="2064"/>
                      <a:pt x="1288" y="2064"/>
                    </a:cubicBezTo>
                    <a:cubicBezTo>
                      <a:pt x="1210" y="1830"/>
                      <a:pt x="1054" y="1654"/>
                      <a:pt x="898" y="1498"/>
                    </a:cubicBezTo>
                    <a:cubicBezTo>
                      <a:pt x="777" y="1390"/>
                      <a:pt x="664" y="1273"/>
                      <a:pt x="555" y="1159"/>
                    </a:cubicBezTo>
                    <a:lnTo>
                      <a:pt x="555" y="1159"/>
                    </a:lnTo>
                    <a:cubicBezTo>
                      <a:pt x="822" y="829"/>
                      <a:pt x="1090" y="538"/>
                      <a:pt x="1288" y="191"/>
                    </a:cubicBezTo>
                    <a:cubicBezTo>
                      <a:pt x="1386" y="113"/>
                      <a:pt x="1386" y="113"/>
                      <a:pt x="1288" y="35"/>
                    </a:cubicBezTo>
                    <a:cubicBezTo>
                      <a:pt x="1288" y="35"/>
                      <a:pt x="1254" y="0"/>
                      <a:pt x="12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56"/>
              <p:cNvSpPr/>
              <p:nvPr/>
            </p:nvSpPr>
            <p:spPr>
              <a:xfrm>
                <a:off x="7542794" y="1326937"/>
                <a:ext cx="45466" cy="7193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18" extrusionOk="0">
                    <a:moveTo>
                      <a:pt x="98" y="0"/>
                    </a:moveTo>
                    <a:cubicBezTo>
                      <a:pt x="1" y="0"/>
                      <a:pt x="1" y="78"/>
                      <a:pt x="98" y="156"/>
                    </a:cubicBezTo>
                    <a:cubicBezTo>
                      <a:pt x="297" y="505"/>
                      <a:pt x="624" y="797"/>
                      <a:pt x="921" y="1128"/>
                    </a:cubicBezTo>
                    <a:lnTo>
                      <a:pt x="921" y="1128"/>
                    </a:lnTo>
                    <a:cubicBezTo>
                      <a:pt x="624" y="1424"/>
                      <a:pt x="297" y="1759"/>
                      <a:pt x="98" y="2107"/>
                    </a:cubicBezTo>
                    <a:cubicBezTo>
                      <a:pt x="1" y="2185"/>
                      <a:pt x="1" y="2185"/>
                      <a:pt x="98" y="2283"/>
                    </a:cubicBezTo>
                    <a:cubicBezTo>
                      <a:pt x="98" y="2283"/>
                      <a:pt x="133" y="2318"/>
                      <a:pt x="179" y="2318"/>
                    </a:cubicBezTo>
                    <a:cubicBezTo>
                      <a:pt x="202" y="2318"/>
                      <a:pt x="228" y="2309"/>
                      <a:pt x="254" y="2283"/>
                    </a:cubicBezTo>
                    <a:cubicBezTo>
                      <a:pt x="664" y="1951"/>
                      <a:pt x="1074" y="1619"/>
                      <a:pt x="1386" y="1307"/>
                    </a:cubicBezTo>
                    <a:cubicBezTo>
                      <a:pt x="1464" y="1132"/>
                      <a:pt x="1464" y="1054"/>
                      <a:pt x="1386" y="976"/>
                    </a:cubicBezTo>
                    <a:cubicBezTo>
                      <a:pt x="1074" y="566"/>
                      <a:pt x="664" y="234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56"/>
              <p:cNvSpPr/>
              <p:nvPr/>
            </p:nvSpPr>
            <p:spPr>
              <a:xfrm>
                <a:off x="7578516" y="1236097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9" y="0"/>
                    </a:moveTo>
                    <a:cubicBezTo>
                      <a:pt x="1" y="78"/>
                      <a:pt x="1" y="156"/>
                      <a:pt x="79" y="156"/>
                    </a:cubicBezTo>
                    <a:cubicBezTo>
                      <a:pt x="79" y="156"/>
                      <a:pt x="489" y="722"/>
                      <a:pt x="1211" y="1464"/>
                    </a:cubicBezTo>
                    <a:cubicBezTo>
                      <a:pt x="1620" y="1873"/>
                      <a:pt x="2030" y="2283"/>
                      <a:pt x="2518" y="2771"/>
                    </a:cubicBezTo>
                    <a:cubicBezTo>
                      <a:pt x="2928" y="3259"/>
                      <a:pt x="3416" y="3747"/>
                      <a:pt x="3903" y="4234"/>
                    </a:cubicBezTo>
                    <a:cubicBezTo>
                      <a:pt x="4391" y="4722"/>
                      <a:pt x="4879" y="5210"/>
                      <a:pt x="5367" y="5600"/>
                    </a:cubicBezTo>
                    <a:cubicBezTo>
                      <a:pt x="5601" y="5854"/>
                      <a:pt x="5855" y="6088"/>
                      <a:pt x="6011" y="6264"/>
                    </a:cubicBezTo>
                    <a:cubicBezTo>
                      <a:pt x="6264" y="6498"/>
                      <a:pt x="6498" y="6673"/>
                      <a:pt x="6655" y="6907"/>
                    </a:cubicBezTo>
                    <a:cubicBezTo>
                      <a:pt x="7064" y="7239"/>
                      <a:pt x="7396" y="7551"/>
                      <a:pt x="7552" y="7727"/>
                    </a:cubicBezTo>
                    <a:cubicBezTo>
                      <a:pt x="7806" y="7961"/>
                      <a:pt x="7962" y="8039"/>
                      <a:pt x="7962" y="8039"/>
                    </a:cubicBezTo>
                    <a:cubicBezTo>
                      <a:pt x="7962" y="8088"/>
                      <a:pt x="7981" y="8112"/>
                      <a:pt x="8011" y="8112"/>
                    </a:cubicBezTo>
                    <a:cubicBezTo>
                      <a:pt x="8040" y="8112"/>
                      <a:pt x="8079" y="8088"/>
                      <a:pt x="8118" y="8039"/>
                    </a:cubicBezTo>
                    <a:lnTo>
                      <a:pt x="8118" y="7883"/>
                    </a:lnTo>
                    <a:cubicBezTo>
                      <a:pt x="8118" y="7883"/>
                      <a:pt x="7962" y="7805"/>
                      <a:pt x="7806" y="7551"/>
                    </a:cubicBezTo>
                    <a:cubicBezTo>
                      <a:pt x="7552" y="7317"/>
                      <a:pt x="7318" y="6985"/>
                      <a:pt x="6908" y="6673"/>
                    </a:cubicBezTo>
                    <a:cubicBezTo>
                      <a:pt x="6752" y="6420"/>
                      <a:pt x="6498" y="6264"/>
                      <a:pt x="6342" y="6010"/>
                    </a:cubicBezTo>
                    <a:cubicBezTo>
                      <a:pt x="6089" y="5776"/>
                      <a:pt x="5933" y="5600"/>
                      <a:pt x="5679" y="5366"/>
                    </a:cubicBezTo>
                    <a:cubicBezTo>
                      <a:pt x="5191" y="4878"/>
                      <a:pt x="4703" y="4390"/>
                      <a:pt x="4216" y="3903"/>
                    </a:cubicBezTo>
                    <a:lnTo>
                      <a:pt x="2752" y="2439"/>
                    </a:lnTo>
                    <a:cubicBezTo>
                      <a:pt x="2362" y="1951"/>
                      <a:pt x="1874" y="1542"/>
                      <a:pt x="1464" y="1210"/>
                    </a:cubicBez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56"/>
              <p:cNvSpPr/>
              <p:nvPr/>
            </p:nvSpPr>
            <p:spPr>
              <a:xfrm>
                <a:off x="778260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254" y="1"/>
                    </a:moveTo>
                    <a:cubicBezTo>
                      <a:pt x="79" y="1"/>
                      <a:pt x="0" y="176"/>
                      <a:pt x="0" y="254"/>
                    </a:cubicBezTo>
                    <a:lnTo>
                      <a:pt x="0" y="976"/>
                    </a:lnTo>
                    <a:cubicBezTo>
                      <a:pt x="79" y="1308"/>
                      <a:pt x="79" y="1562"/>
                      <a:pt x="176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cubicBezTo>
                      <a:pt x="332" y="1874"/>
                      <a:pt x="332" y="1874"/>
                      <a:pt x="410" y="1796"/>
                    </a:cubicBezTo>
                    <a:cubicBezTo>
                      <a:pt x="410" y="1562"/>
                      <a:pt x="410" y="1308"/>
                      <a:pt x="488" y="976"/>
                    </a:cubicBezTo>
                    <a:lnTo>
                      <a:pt x="488" y="488"/>
                    </a:lnTo>
                    <a:lnTo>
                      <a:pt x="976" y="488"/>
                    </a:lnTo>
                    <a:cubicBezTo>
                      <a:pt x="1230" y="410"/>
                      <a:pt x="1542" y="410"/>
                      <a:pt x="1796" y="410"/>
                    </a:cubicBezTo>
                    <a:cubicBezTo>
                      <a:pt x="1796" y="410"/>
                      <a:pt x="1874" y="332"/>
                      <a:pt x="1874" y="254"/>
                    </a:cubicBezTo>
                    <a:lnTo>
                      <a:pt x="1796" y="176"/>
                    </a:lnTo>
                    <a:cubicBezTo>
                      <a:pt x="1542" y="98"/>
                      <a:pt x="1230" y="98"/>
                      <a:pt x="976" y="98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56"/>
              <p:cNvSpPr/>
              <p:nvPr/>
            </p:nvSpPr>
            <p:spPr>
              <a:xfrm>
                <a:off x="7565822" y="1224801"/>
                <a:ext cx="60580" cy="56732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1828" extrusionOk="0">
                    <a:moveTo>
                      <a:pt x="1604" y="0"/>
                    </a:moveTo>
                    <a:cubicBezTo>
                      <a:pt x="1581" y="0"/>
                      <a:pt x="1542" y="55"/>
                      <a:pt x="1542" y="111"/>
                    </a:cubicBezTo>
                    <a:cubicBezTo>
                      <a:pt x="1476" y="522"/>
                      <a:pt x="1466" y="933"/>
                      <a:pt x="1464" y="1344"/>
                    </a:cubicBezTo>
                    <a:lnTo>
                      <a:pt x="1464" y="1344"/>
                    </a:lnTo>
                    <a:cubicBezTo>
                      <a:pt x="995" y="1362"/>
                      <a:pt x="576" y="1429"/>
                      <a:pt x="156" y="1496"/>
                    </a:cubicBezTo>
                    <a:cubicBezTo>
                      <a:pt x="78" y="1496"/>
                      <a:pt x="78" y="1496"/>
                      <a:pt x="0" y="1574"/>
                    </a:cubicBezTo>
                    <a:cubicBezTo>
                      <a:pt x="0" y="1672"/>
                      <a:pt x="78" y="1750"/>
                      <a:pt x="156" y="1750"/>
                    </a:cubicBezTo>
                    <a:cubicBezTo>
                      <a:pt x="644" y="1828"/>
                      <a:pt x="1132" y="1828"/>
                      <a:pt x="1698" y="1828"/>
                    </a:cubicBezTo>
                    <a:cubicBezTo>
                      <a:pt x="1795" y="1828"/>
                      <a:pt x="1951" y="1750"/>
                      <a:pt x="1951" y="1574"/>
                    </a:cubicBezTo>
                    <a:cubicBezTo>
                      <a:pt x="1873" y="1086"/>
                      <a:pt x="1873" y="598"/>
                      <a:pt x="1795" y="111"/>
                    </a:cubicBezTo>
                    <a:cubicBezTo>
                      <a:pt x="1795" y="33"/>
                      <a:pt x="1698" y="33"/>
                      <a:pt x="1620" y="33"/>
                    </a:cubicBezTo>
                    <a:cubicBezTo>
                      <a:pt x="1620" y="10"/>
                      <a:pt x="1613" y="0"/>
                      <a:pt x="16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56"/>
              <p:cNvSpPr/>
              <p:nvPr/>
            </p:nvSpPr>
            <p:spPr>
              <a:xfrm>
                <a:off x="7628792" y="1283922"/>
                <a:ext cx="148999" cy="152413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1" extrusionOk="0">
                    <a:moveTo>
                      <a:pt x="1652" y="462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55" y="503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571" y="1464"/>
                    </a:cubicBezTo>
                    <a:lnTo>
                      <a:pt x="4215" y="1683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3"/>
                    </a:cubicBezTo>
                    <a:lnTo>
                      <a:pt x="4145" y="3123"/>
                    </a:lnTo>
                    <a:lnTo>
                      <a:pt x="4145" y="3123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493"/>
                    </a:cubicBezTo>
                    <a:cubicBezTo>
                      <a:pt x="3207" y="3765"/>
                      <a:pt x="3147" y="4003"/>
                      <a:pt x="3112" y="4251"/>
                    </a:cubicBezTo>
                    <a:lnTo>
                      <a:pt x="3112" y="4251"/>
                    </a:lnTo>
                    <a:lnTo>
                      <a:pt x="2517" y="3825"/>
                    </a:lnTo>
                    <a:cubicBezTo>
                      <a:pt x="2478" y="3786"/>
                      <a:pt x="2439" y="3766"/>
                      <a:pt x="2400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56" y="4239"/>
                    </a:lnTo>
                    <a:lnTo>
                      <a:pt x="1656" y="4239"/>
                    </a:lnTo>
                    <a:lnTo>
                      <a:pt x="1718" y="3415"/>
                    </a:lnTo>
                    <a:cubicBezTo>
                      <a:pt x="1718" y="3259"/>
                      <a:pt x="1542" y="3181"/>
                      <a:pt x="1464" y="3181"/>
                    </a:cubicBezTo>
                    <a:lnTo>
                      <a:pt x="582" y="3234"/>
                    </a:lnTo>
                    <a:lnTo>
                      <a:pt x="582" y="3234"/>
                    </a:lnTo>
                    <a:lnTo>
                      <a:pt x="1054" y="2596"/>
                    </a:lnTo>
                    <a:lnTo>
                      <a:pt x="1054" y="2362"/>
                    </a:lnTo>
                    <a:lnTo>
                      <a:pt x="414" y="1644"/>
                    </a:lnTo>
                    <a:lnTo>
                      <a:pt x="1308" y="1386"/>
                    </a:lnTo>
                    <a:cubicBezTo>
                      <a:pt x="1308" y="1386"/>
                      <a:pt x="1386" y="1386"/>
                      <a:pt x="1386" y="1308"/>
                    </a:cubicBezTo>
                    <a:lnTo>
                      <a:pt x="1652" y="462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157" y="1386"/>
                    </a:lnTo>
                    <a:lnTo>
                      <a:pt x="79" y="1386"/>
                    </a:lnTo>
                    <a:cubicBezTo>
                      <a:pt x="0" y="1464"/>
                      <a:pt x="0" y="1542"/>
                      <a:pt x="0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0" y="3337"/>
                    </a:lnTo>
                    <a:lnTo>
                      <a:pt x="0" y="3493"/>
                    </a:lnTo>
                    <a:cubicBezTo>
                      <a:pt x="0" y="3571"/>
                      <a:pt x="79" y="3669"/>
                      <a:pt x="157" y="3669"/>
                    </a:cubicBezTo>
                    <a:lnTo>
                      <a:pt x="254" y="3669"/>
                    </a:lnTo>
                    <a:lnTo>
                      <a:pt x="1297" y="3585"/>
                    </a:lnTo>
                    <a:lnTo>
                      <a:pt x="1230" y="4644"/>
                    </a:lnTo>
                    <a:cubicBezTo>
                      <a:pt x="1230" y="4723"/>
                      <a:pt x="1230" y="4801"/>
                      <a:pt x="1308" y="4801"/>
                    </a:cubicBezTo>
                    <a:cubicBezTo>
                      <a:pt x="1308" y="4856"/>
                      <a:pt x="1386" y="4911"/>
                      <a:pt x="1459" y="4911"/>
                    </a:cubicBezTo>
                    <a:cubicBezTo>
                      <a:pt x="1489" y="4911"/>
                      <a:pt x="1519" y="4901"/>
                      <a:pt x="1542" y="4879"/>
                    </a:cubicBezTo>
                    <a:lnTo>
                      <a:pt x="2442" y="4284"/>
                    </a:lnTo>
                    <a:lnTo>
                      <a:pt x="3181" y="4879"/>
                    </a:lnTo>
                    <a:lnTo>
                      <a:pt x="3259" y="4879"/>
                    </a:lnTo>
                    <a:cubicBezTo>
                      <a:pt x="3280" y="4900"/>
                      <a:pt x="3306" y="4909"/>
                      <a:pt x="3334" y="4909"/>
                    </a:cubicBezTo>
                    <a:cubicBezTo>
                      <a:pt x="3409" y="4909"/>
                      <a:pt x="3493" y="4837"/>
                      <a:pt x="3493" y="4723"/>
                    </a:cubicBezTo>
                    <a:cubicBezTo>
                      <a:pt x="3562" y="4361"/>
                      <a:pt x="3646" y="4060"/>
                      <a:pt x="3719" y="3712"/>
                    </a:cubicBezTo>
                    <a:lnTo>
                      <a:pt x="3719" y="3712"/>
                    </a:lnTo>
                    <a:lnTo>
                      <a:pt x="4644" y="3493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084"/>
                    </a:cubicBezTo>
                    <a:lnTo>
                      <a:pt x="4126" y="2503"/>
                    </a:lnTo>
                    <a:lnTo>
                      <a:pt x="4126" y="2503"/>
                    </a:lnTo>
                    <a:lnTo>
                      <a:pt x="4722" y="1718"/>
                    </a:lnTo>
                    <a:lnTo>
                      <a:pt x="4800" y="1718"/>
                    </a:lnTo>
                    <a:cubicBezTo>
                      <a:pt x="4800" y="1542"/>
                      <a:pt x="4800" y="1464"/>
                      <a:pt x="4644" y="1386"/>
                    </a:cubicBezTo>
                    <a:lnTo>
                      <a:pt x="3804" y="1100"/>
                    </a:lnTo>
                    <a:lnTo>
                      <a:pt x="3804" y="1100"/>
                    </a:lnTo>
                    <a:lnTo>
                      <a:pt x="3669" y="254"/>
                    </a:lnTo>
                    <a:lnTo>
                      <a:pt x="3669" y="157"/>
                    </a:lnTo>
                    <a:cubicBezTo>
                      <a:pt x="3571" y="79"/>
                      <a:pt x="3493" y="79"/>
                      <a:pt x="3415" y="79"/>
                    </a:cubicBezTo>
                    <a:lnTo>
                      <a:pt x="2446" y="528"/>
                    </a:lnTo>
                    <a:lnTo>
                      <a:pt x="1620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56"/>
              <p:cNvSpPr/>
              <p:nvPr/>
            </p:nvSpPr>
            <p:spPr>
              <a:xfrm>
                <a:off x="7275769" y="2674259"/>
                <a:ext cx="15145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376" extrusionOk="0">
                    <a:moveTo>
                      <a:pt x="234" y="0"/>
                    </a:moveTo>
                    <a:cubicBezTo>
                      <a:pt x="156" y="0"/>
                      <a:pt x="156" y="0"/>
                      <a:pt x="156" y="79"/>
                    </a:cubicBezTo>
                    <a:cubicBezTo>
                      <a:pt x="156" y="79"/>
                      <a:pt x="156" y="235"/>
                      <a:pt x="78" y="566"/>
                    </a:cubicBezTo>
                    <a:lnTo>
                      <a:pt x="78" y="1874"/>
                    </a:lnTo>
                    <a:lnTo>
                      <a:pt x="78" y="2674"/>
                    </a:lnTo>
                    <a:lnTo>
                      <a:pt x="78" y="3571"/>
                    </a:lnTo>
                    <a:cubicBezTo>
                      <a:pt x="0" y="4313"/>
                      <a:pt x="0" y="4956"/>
                      <a:pt x="0" y="5698"/>
                    </a:cubicBezTo>
                    <a:cubicBezTo>
                      <a:pt x="0" y="6342"/>
                      <a:pt x="0" y="7064"/>
                      <a:pt x="78" y="7727"/>
                    </a:cubicBezTo>
                    <a:lnTo>
                      <a:pt x="78" y="9503"/>
                    </a:lnTo>
                    <a:cubicBezTo>
                      <a:pt x="78" y="10576"/>
                      <a:pt x="156" y="11220"/>
                      <a:pt x="156" y="11220"/>
                    </a:cubicBezTo>
                    <a:cubicBezTo>
                      <a:pt x="156" y="11298"/>
                      <a:pt x="156" y="11376"/>
                      <a:pt x="234" y="11376"/>
                    </a:cubicBezTo>
                    <a:cubicBezTo>
                      <a:pt x="312" y="11376"/>
                      <a:pt x="410" y="11298"/>
                      <a:pt x="410" y="11220"/>
                    </a:cubicBezTo>
                    <a:lnTo>
                      <a:pt x="410" y="9503"/>
                    </a:lnTo>
                    <a:cubicBezTo>
                      <a:pt x="488" y="8937"/>
                      <a:pt x="488" y="8371"/>
                      <a:pt x="488" y="7727"/>
                    </a:cubicBezTo>
                    <a:lnTo>
                      <a:pt x="488" y="5698"/>
                    </a:lnTo>
                    <a:lnTo>
                      <a:pt x="488" y="3571"/>
                    </a:lnTo>
                    <a:lnTo>
                      <a:pt x="488" y="2674"/>
                    </a:lnTo>
                    <a:cubicBezTo>
                      <a:pt x="488" y="2361"/>
                      <a:pt x="488" y="2108"/>
                      <a:pt x="410" y="1874"/>
                    </a:cubicBezTo>
                    <a:lnTo>
                      <a:pt x="410" y="566"/>
                    </a:lnTo>
                    <a:lnTo>
                      <a:pt x="410" y="79"/>
                    </a:lnTo>
                    <a:cubicBezTo>
                      <a:pt x="410" y="0"/>
                      <a:pt x="312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56"/>
              <p:cNvSpPr/>
              <p:nvPr/>
            </p:nvSpPr>
            <p:spPr>
              <a:xfrm>
                <a:off x="7247900" y="2691825"/>
                <a:ext cx="73305" cy="4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367" extrusionOk="0">
                    <a:moveTo>
                      <a:pt x="79" y="0"/>
                    </a:moveTo>
                    <a:cubicBezTo>
                      <a:pt x="1" y="78"/>
                      <a:pt x="1" y="156"/>
                      <a:pt x="1" y="156"/>
                    </a:cubicBezTo>
                    <a:cubicBezTo>
                      <a:pt x="157" y="410"/>
                      <a:pt x="332" y="566"/>
                      <a:pt x="488" y="742"/>
                    </a:cubicBezTo>
                    <a:cubicBezTo>
                      <a:pt x="644" y="976"/>
                      <a:pt x="820" y="1132"/>
                      <a:pt x="976" y="1308"/>
                    </a:cubicBezTo>
                    <a:cubicBezTo>
                      <a:pt x="1015" y="1347"/>
                      <a:pt x="1074" y="1366"/>
                      <a:pt x="1135" y="1366"/>
                    </a:cubicBezTo>
                    <a:cubicBezTo>
                      <a:pt x="1196" y="1366"/>
                      <a:pt x="1259" y="1347"/>
                      <a:pt x="1308" y="1308"/>
                    </a:cubicBezTo>
                    <a:cubicBezTo>
                      <a:pt x="1464" y="1132"/>
                      <a:pt x="1698" y="976"/>
                      <a:pt x="1874" y="742"/>
                    </a:cubicBezTo>
                    <a:cubicBezTo>
                      <a:pt x="2030" y="566"/>
                      <a:pt x="2186" y="410"/>
                      <a:pt x="2361" y="156"/>
                    </a:cubicBezTo>
                    <a:lnTo>
                      <a:pt x="2361" y="78"/>
                    </a:lnTo>
                    <a:cubicBezTo>
                      <a:pt x="2283" y="0"/>
                      <a:pt x="2186" y="0"/>
                      <a:pt x="2186" y="0"/>
                    </a:cubicBezTo>
                    <a:cubicBezTo>
                      <a:pt x="1952" y="156"/>
                      <a:pt x="1796" y="332"/>
                      <a:pt x="1542" y="488"/>
                    </a:cubicBezTo>
                    <a:cubicBezTo>
                      <a:pt x="1436" y="594"/>
                      <a:pt x="1286" y="708"/>
                      <a:pt x="1152" y="820"/>
                    </a:cubicBezTo>
                    <a:lnTo>
                      <a:pt x="1152" y="820"/>
                    </a:lnTo>
                    <a:lnTo>
                      <a:pt x="820" y="488"/>
                    </a:lnTo>
                    <a:cubicBezTo>
                      <a:pt x="566" y="332"/>
                      <a:pt x="410" y="156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56"/>
              <p:cNvSpPr/>
              <p:nvPr/>
            </p:nvSpPr>
            <p:spPr>
              <a:xfrm>
                <a:off x="7247900" y="2965150"/>
                <a:ext cx="73305" cy="44597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437" extrusionOk="0">
                    <a:moveTo>
                      <a:pt x="1166" y="0"/>
                    </a:moveTo>
                    <a:cubicBezTo>
                      <a:pt x="1094" y="0"/>
                      <a:pt x="1022" y="38"/>
                      <a:pt x="976" y="130"/>
                    </a:cubicBezTo>
                    <a:cubicBezTo>
                      <a:pt x="820" y="305"/>
                      <a:pt x="644" y="461"/>
                      <a:pt x="488" y="617"/>
                    </a:cubicBezTo>
                    <a:cubicBezTo>
                      <a:pt x="332" y="871"/>
                      <a:pt x="157" y="1027"/>
                      <a:pt x="1" y="1281"/>
                    </a:cubicBezTo>
                    <a:lnTo>
                      <a:pt x="1" y="1437"/>
                    </a:lnTo>
                    <a:lnTo>
                      <a:pt x="235" y="1437"/>
                    </a:lnTo>
                    <a:cubicBezTo>
                      <a:pt x="410" y="1281"/>
                      <a:pt x="566" y="1105"/>
                      <a:pt x="820" y="949"/>
                    </a:cubicBezTo>
                    <a:cubicBezTo>
                      <a:pt x="925" y="844"/>
                      <a:pt x="1029" y="731"/>
                      <a:pt x="1140" y="597"/>
                    </a:cubicBezTo>
                    <a:lnTo>
                      <a:pt x="1140" y="597"/>
                    </a:lnTo>
                    <a:cubicBezTo>
                      <a:pt x="1475" y="879"/>
                      <a:pt x="1765" y="1151"/>
                      <a:pt x="2186" y="1437"/>
                    </a:cubicBezTo>
                    <a:lnTo>
                      <a:pt x="2283" y="1437"/>
                    </a:lnTo>
                    <a:cubicBezTo>
                      <a:pt x="2361" y="1359"/>
                      <a:pt x="2361" y="1359"/>
                      <a:pt x="2361" y="1281"/>
                    </a:cubicBezTo>
                    <a:cubicBezTo>
                      <a:pt x="2030" y="871"/>
                      <a:pt x="1698" y="461"/>
                      <a:pt x="1308" y="130"/>
                    </a:cubicBezTo>
                    <a:lnTo>
                      <a:pt x="1308" y="52"/>
                    </a:lnTo>
                    <a:cubicBezTo>
                      <a:pt x="1267" y="19"/>
                      <a:pt x="1217" y="0"/>
                      <a:pt x="1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56"/>
              <p:cNvSpPr/>
              <p:nvPr/>
            </p:nvSpPr>
            <p:spPr>
              <a:xfrm>
                <a:off x="7157060" y="27227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8013" y="0"/>
                    </a:moveTo>
                    <a:cubicBezTo>
                      <a:pt x="7981" y="0"/>
                      <a:pt x="7962" y="20"/>
                      <a:pt x="7962" y="59"/>
                    </a:cubicBezTo>
                    <a:cubicBezTo>
                      <a:pt x="7962" y="59"/>
                      <a:pt x="7806" y="137"/>
                      <a:pt x="7552" y="391"/>
                    </a:cubicBezTo>
                    <a:cubicBezTo>
                      <a:pt x="7396" y="547"/>
                      <a:pt x="7064" y="878"/>
                      <a:pt x="6674" y="1210"/>
                    </a:cubicBezTo>
                    <a:cubicBezTo>
                      <a:pt x="6498" y="1444"/>
                      <a:pt x="6264" y="1600"/>
                      <a:pt x="6088" y="1854"/>
                    </a:cubicBezTo>
                    <a:cubicBezTo>
                      <a:pt x="5854" y="2010"/>
                      <a:pt x="5601" y="2264"/>
                      <a:pt x="5367" y="2498"/>
                    </a:cubicBezTo>
                    <a:cubicBezTo>
                      <a:pt x="4957" y="2908"/>
                      <a:pt x="4391" y="3395"/>
                      <a:pt x="3903" y="3883"/>
                    </a:cubicBezTo>
                    <a:cubicBezTo>
                      <a:pt x="3415" y="4371"/>
                      <a:pt x="2928" y="4937"/>
                      <a:pt x="2518" y="5347"/>
                    </a:cubicBezTo>
                    <a:lnTo>
                      <a:pt x="1211" y="6654"/>
                    </a:lnTo>
                    <a:cubicBezTo>
                      <a:pt x="567" y="7376"/>
                      <a:pt x="79" y="7942"/>
                      <a:pt x="79" y="7942"/>
                    </a:cubicBezTo>
                    <a:cubicBezTo>
                      <a:pt x="1" y="7942"/>
                      <a:pt x="1" y="8039"/>
                      <a:pt x="79" y="8117"/>
                    </a:cubicBezTo>
                    <a:lnTo>
                      <a:pt x="235" y="8117"/>
                    </a:lnTo>
                    <a:cubicBezTo>
                      <a:pt x="235" y="8117"/>
                      <a:pt x="723" y="7629"/>
                      <a:pt x="1542" y="6888"/>
                    </a:cubicBezTo>
                    <a:cubicBezTo>
                      <a:pt x="1874" y="6576"/>
                      <a:pt x="2362" y="6166"/>
                      <a:pt x="2771" y="5678"/>
                    </a:cubicBezTo>
                    <a:lnTo>
                      <a:pt x="4235" y="4215"/>
                    </a:lnTo>
                    <a:lnTo>
                      <a:pt x="5698" y="2752"/>
                    </a:lnTo>
                    <a:cubicBezTo>
                      <a:pt x="5932" y="2576"/>
                      <a:pt x="6088" y="2342"/>
                      <a:pt x="6342" y="2088"/>
                    </a:cubicBezTo>
                    <a:cubicBezTo>
                      <a:pt x="6576" y="1854"/>
                      <a:pt x="6752" y="1698"/>
                      <a:pt x="6908" y="1522"/>
                    </a:cubicBezTo>
                    <a:cubicBezTo>
                      <a:pt x="7318" y="1113"/>
                      <a:pt x="7552" y="800"/>
                      <a:pt x="7806" y="547"/>
                    </a:cubicBezTo>
                    <a:lnTo>
                      <a:pt x="8137" y="235"/>
                    </a:lnTo>
                    <a:lnTo>
                      <a:pt x="8137" y="59"/>
                    </a:lnTo>
                    <a:cubicBezTo>
                      <a:pt x="8088" y="20"/>
                      <a:pt x="8045" y="0"/>
                      <a:pt x="8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56"/>
              <p:cNvSpPr/>
              <p:nvPr/>
            </p:nvSpPr>
            <p:spPr>
              <a:xfrm>
                <a:off x="7364157" y="2714822"/>
                <a:ext cx="57570" cy="55149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777" extrusionOk="0">
                    <a:moveTo>
                      <a:pt x="235" y="1"/>
                    </a:moveTo>
                    <a:cubicBezTo>
                      <a:pt x="157" y="1"/>
                      <a:pt x="79" y="1"/>
                      <a:pt x="79" y="79"/>
                    </a:cubicBezTo>
                    <a:cubicBezTo>
                      <a:pt x="79" y="313"/>
                      <a:pt x="1" y="567"/>
                      <a:pt x="1" y="801"/>
                    </a:cubicBezTo>
                    <a:lnTo>
                      <a:pt x="1" y="1542"/>
                    </a:lnTo>
                    <a:cubicBezTo>
                      <a:pt x="1" y="1620"/>
                      <a:pt x="79" y="1776"/>
                      <a:pt x="235" y="1776"/>
                    </a:cubicBezTo>
                    <a:lnTo>
                      <a:pt x="976" y="1776"/>
                    </a:lnTo>
                    <a:cubicBezTo>
                      <a:pt x="1211" y="1776"/>
                      <a:pt x="1464" y="1698"/>
                      <a:pt x="1698" y="1698"/>
                    </a:cubicBezTo>
                    <a:cubicBezTo>
                      <a:pt x="1776" y="1698"/>
                      <a:pt x="1776" y="1620"/>
                      <a:pt x="1776" y="1620"/>
                    </a:cubicBezTo>
                    <a:cubicBezTo>
                      <a:pt x="1854" y="1542"/>
                      <a:pt x="1776" y="1464"/>
                      <a:pt x="1698" y="1464"/>
                    </a:cubicBezTo>
                    <a:cubicBezTo>
                      <a:pt x="1464" y="1367"/>
                      <a:pt x="1211" y="1367"/>
                      <a:pt x="976" y="1367"/>
                    </a:cubicBezTo>
                    <a:cubicBezTo>
                      <a:pt x="800" y="1312"/>
                      <a:pt x="633" y="1296"/>
                      <a:pt x="463" y="1291"/>
                    </a:cubicBezTo>
                    <a:lnTo>
                      <a:pt x="463" y="1291"/>
                    </a:lnTo>
                    <a:cubicBezTo>
                      <a:pt x="434" y="1128"/>
                      <a:pt x="391" y="969"/>
                      <a:pt x="391" y="801"/>
                    </a:cubicBezTo>
                    <a:cubicBezTo>
                      <a:pt x="391" y="567"/>
                      <a:pt x="391" y="313"/>
                      <a:pt x="313" y="79"/>
                    </a:cubicBezTo>
                    <a:cubicBezTo>
                      <a:pt x="313" y="1"/>
                      <a:pt x="313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56"/>
              <p:cNvSpPr/>
              <p:nvPr/>
            </p:nvSpPr>
            <p:spPr>
              <a:xfrm>
                <a:off x="7146788" y="2929181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1"/>
                    </a:moveTo>
                    <a:cubicBezTo>
                      <a:pt x="1151" y="1"/>
                      <a:pt x="566" y="79"/>
                      <a:pt x="78" y="157"/>
                    </a:cubicBezTo>
                    <a:lnTo>
                      <a:pt x="0" y="235"/>
                    </a:lnTo>
                    <a:cubicBezTo>
                      <a:pt x="0" y="313"/>
                      <a:pt x="78" y="411"/>
                      <a:pt x="78" y="411"/>
                    </a:cubicBezTo>
                    <a:cubicBezTo>
                      <a:pt x="562" y="475"/>
                      <a:pt x="980" y="486"/>
                      <a:pt x="1386" y="488"/>
                    </a:cubicBezTo>
                    <a:lnTo>
                      <a:pt x="1386" y="488"/>
                    </a:lnTo>
                    <a:cubicBezTo>
                      <a:pt x="1388" y="912"/>
                      <a:pt x="1399" y="1371"/>
                      <a:pt x="1463" y="1776"/>
                    </a:cubicBezTo>
                    <a:cubicBezTo>
                      <a:pt x="1463" y="1874"/>
                      <a:pt x="1542" y="1874"/>
                      <a:pt x="1639" y="1874"/>
                    </a:cubicBezTo>
                    <a:cubicBezTo>
                      <a:pt x="1639" y="1874"/>
                      <a:pt x="1717" y="1874"/>
                      <a:pt x="1717" y="1776"/>
                    </a:cubicBezTo>
                    <a:cubicBezTo>
                      <a:pt x="1795" y="1289"/>
                      <a:pt x="1873" y="723"/>
                      <a:pt x="1873" y="235"/>
                    </a:cubicBezTo>
                    <a:cubicBezTo>
                      <a:pt x="1873" y="79"/>
                      <a:pt x="1717" y="1"/>
                      <a:pt x="16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56"/>
              <p:cNvSpPr/>
              <p:nvPr/>
            </p:nvSpPr>
            <p:spPr>
              <a:xfrm>
                <a:off x="7109235" y="2843214"/>
                <a:ext cx="353054" cy="12724"/>
              </a:xfrm>
              <a:custGeom>
                <a:avLst/>
                <a:gdLst/>
                <a:ahLst/>
                <a:cxnLst/>
                <a:rect l="l" t="t" r="r" b="b"/>
                <a:pathLst>
                  <a:path w="11376" h="410" extrusionOk="0">
                    <a:moveTo>
                      <a:pt x="1874" y="0"/>
                    </a:moveTo>
                    <a:cubicBezTo>
                      <a:pt x="800" y="78"/>
                      <a:pt x="78" y="78"/>
                      <a:pt x="78" y="78"/>
                    </a:cubicBezTo>
                    <a:cubicBezTo>
                      <a:pt x="0" y="78"/>
                      <a:pt x="0" y="156"/>
                      <a:pt x="0" y="254"/>
                    </a:cubicBezTo>
                    <a:cubicBezTo>
                      <a:pt x="0" y="254"/>
                      <a:pt x="0" y="332"/>
                      <a:pt x="78" y="332"/>
                    </a:cubicBezTo>
                    <a:cubicBezTo>
                      <a:pt x="78" y="332"/>
                      <a:pt x="800" y="410"/>
                      <a:pt x="1874" y="410"/>
                    </a:cubicBezTo>
                    <a:lnTo>
                      <a:pt x="9503" y="410"/>
                    </a:lnTo>
                    <a:cubicBezTo>
                      <a:pt x="9990" y="410"/>
                      <a:pt x="10478" y="332"/>
                      <a:pt x="10732" y="332"/>
                    </a:cubicBezTo>
                    <a:lnTo>
                      <a:pt x="11220" y="332"/>
                    </a:lnTo>
                    <a:cubicBezTo>
                      <a:pt x="11298" y="332"/>
                      <a:pt x="11376" y="254"/>
                      <a:pt x="11376" y="254"/>
                    </a:cubicBezTo>
                    <a:cubicBezTo>
                      <a:pt x="11376" y="156"/>
                      <a:pt x="11298" y="78"/>
                      <a:pt x="11220" y="78"/>
                    </a:cubicBezTo>
                    <a:lnTo>
                      <a:pt x="10732" y="78"/>
                    </a:lnTo>
                    <a:cubicBezTo>
                      <a:pt x="10478" y="78"/>
                      <a:pt x="9990" y="0"/>
                      <a:pt x="95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56"/>
              <p:cNvSpPr/>
              <p:nvPr/>
            </p:nvSpPr>
            <p:spPr>
              <a:xfrm>
                <a:off x="7399288" y="2814289"/>
                <a:ext cx="45435" cy="69518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240" extrusionOk="0">
                    <a:moveTo>
                      <a:pt x="1299" y="0"/>
                    </a:moveTo>
                    <a:cubicBezTo>
                      <a:pt x="1273" y="0"/>
                      <a:pt x="1243" y="9"/>
                      <a:pt x="1210" y="35"/>
                    </a:cubicBezTo>
                    <a:cubicBezTo>
                      <a:pt x="820" y="288"/>
                      <a:pt x="488" y="601"/>
                      <a:pt x="79" y="932"/>
                    </a:cubicBezTo>
                    <a:lnTo>
                      <a:pt x="79" y="1010"/>
                    </a:lnTo>
                    <a:cubicBezTo>
                      <a:pt x="1" y="1088"/>
                      <a:pt x="1" y="1186"/>
                      <a:pt x="79" y="1264"/>
                    </a:cubicBezTo>
                    <a:lnTo>
                      <a:pt x="79" y="1342"/>
                    </a:lnTo>
                    <a:cubicBezTo>
                      <a:pt x="332" y="1498"/>
                      <a:pt x="488" y="1674"/>
                      <a:pt x="644" y="1752"/>
                    </a:cubicBezTo>
                    <a:cubicBezTo>
                      <a:pt x="820" y="1908"/>
                      <a:pt x="1054" y="2064"/>
                      <a:pt x="1210" y="2240"/>
                    </a:cubicBezTo>
                    <a:lnTo>
                      <a:pt x="1386" y="2240"/>
                    </a:lnTo>
                    <a:cubicBezTo>
                      <a:pt x="1386" y="2161"/>
                      <a:pt x="1464" y="2064"/>
                      <a:pt x="1386" y="2064"/>
                    </a:cubicBezTo>
                    <a:cubicBezTo>
                      <a:pt x="1210" y="1830"/>
                      <a:pt x="1132" y="1674"/>
                      <a:pt x="976" y="1498"/>
                    </a:cubicBezTo>
                    <a:cubicBezTo>
                      <a:pt x="868" y="1389"/>
                      <a:pt x="749" y="1234"/>
                      <a:pt x="609" y="1096"/>
                    </a:cubicBezTo>
                    <a:lnTo>
                      <a:pt x="609" y="1096"/>
                    </a:lnTo>
                    <a:cubicBezTo>
                      <a:pt x="923" y="819"/>
                      <a:pt x="1175" y="535"/>
                      <a:pt x="1386" y="210"/>
                    </a:cubicBezTo>
                    <a:lnTo>
                      <a:pt x="1386" y="35"/>
                    </a:lnTo>
                    <a:cubicBezTo>
                      <a:pt x="1386" y="35"/>
                      <a:pt x="1351" y="0"/>
                      <a:pt x="12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56"/>
              <p:cNvSpPr/>
              <p:nvPr/>
            </p:nvSpPr>
            <p:spPr>
              <a:xfrm>
                <a:off x="7124380" y="2813544"/>
                <a:ext cx="45435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377" extrusionOk="0">
                    <a:moveTo>
                      <a:pt x="117" y="0"/>
                    </a:moveTo>
                    <a:cubicBezTo>
                      <a:pt x="98" y="0"/>
                      <a:pt x="78" y="20"/>
                      <a:pt x="78" y="59"/>
                    </a:cubicBezTo>
                    <a:cubicBezTo>
                      <a:pt x="0" y="59"/>
                      <a:pt x="0" y="137"/>
                      <a:pt x="0" y="234"/>
                    </a:cubicBezTo>
                    <a:cubicBezTo>
                      <a:pt x="262" y="562"/>
                      <a:pt x="594" y="849"/>
                      <a:pt x="889" y="1175"/>
                    </a:cubicBezTo>
                    <a:lnTo>
                      <a:pt x="889" y="1175"/>
                    </a:lnTo>
                    <a:cubicBezTo>
                      <a:pt x="553" y="1478"/>
                      <a:pt x="270" y="1832"/>
                      <a:pt x="0" y="2185"/>
                    </a:cubicBezTo>
                    <a:lnTo>
                      <a:pt x="0" y="2342"/>
                    </a:lnTo>
                    <a:cubicBezTo>
                      <a:pt x="52" y="2342"/>
                      <a:pt x="104" y="2376"/>
                      <a:pt x="133" y="2376"/>
                    </a:cubicBezTo>
                    <a:cubicBezTo>
                      <a:pt x="148" y="2376"/>
                      <a:pt x="156" y="2368"/>
                      <a:pt x="156" y="2342"/>
                    </a:cubicBezTo>
                    <a:cubicBezTo>
                      <a:pt x="644" y="2010"/>
                      <a:pt x="976" y="1698"/>
                      <a:pt x="1386" y="1366"/>
                    </a:cubicBezTo>
                    <a:cubicBezTo>
                      <a:pt x="1464" y="1210"/>
                      <a:pt x="1464" y="1112"/>
                      <a:pt x="1386" y="1034"/>
                    </a:cubicBezTo>
                    <a:cubicBezTo>
                      <a:pt x="976" y="625"/>
                      <a:pt x="644" y="312"/>
                      <a:pt x="156" y="59"/>
                    </a:cubicBezTo>
                    <a:cubicBezTo>
                      <a:pt x="156" y="20"/>
                      <a:pt x="137" y="0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56"/>
              <p:cNvSpPr/>
              <p:nvPr/>
            </p:nvSpPr>
            <p:spPr>
              <a:xfrm>
                <a:off x="7159481" y="27245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79" y="1"/>
                    </a:moveTo>
                    <a:cubicBezTo>
                      <a:pt x="1" y="79"/>
                      <a:pt x="1" y="177"/>
                      <a:pt x="1" y="177"/>
                    </a:cubicBezTo>
                    <a:cubicBezTo>
                      <a:pt x="1" y="177"/>
                      <a:pt x="489" y="742"/>
                      <a:pt x="1230" y="1464"/>
                    </a:cubicBezTo>
                    <a:cubicBezTo>
                      <a:pt x="1620" y="1874"/>
                      <a:pt x="2030" y="2284"/>
                      <a:pt x="2440" y="2772"/>
                    </a:cubicBezTo>
                    <a:lnTo>
                      <a:pt x="3903" y="4235"/>
                    </a:lnTo>
                    <a:cubicBezTo>
                      <a:pt x="4391" y="4723"/>
                      <a:pt x="4879" y="5211"/>
                      <a:pt x="5367" y="5620"/>
                    </a:cubicBezTo>
                    <a:lnTo>
                      <a:pt x="6010" y="6264"/>
                    </a:lnTo>
                    <a:cubicBezTo>
                      <a:pt x="6264" y="6518"/>
                      <a:pt x="6420" y="6674"/>
                      <a:pt x="6674" y="6908"/>
                    </a:cubicBezTo>
                    <a:cubicBezTo>
                      <a:pt x="6986" y="7240"/>
                      <a:pt x="7318" y="7571"/>
                      <a:pt x="7571" y="7728"/>
                    </a:cubicBezTo>
                    <a:lnTo>
                      <a:pt x="7884" y="8059"/>
                    </a:lnTo>
                    <a:cubicBezTo>
                      <a:pt x="7923" y="8098"/>
                      <a:pt x="7967" y="8118"/>
                      <a:pt x="8001" y="8118"/>
                    </a:cubicBezTo>
                    <a:cubicBezTo>
                      <a:pt x="8035" y="8118"/>
                      <a:pt x="8059" y="8098"/>
                      <a:pt x="8059" y="8059"/>
                    </a:cubicBezTo>
                    <a:cubicBezTo>
                      <a:pt x="8137" y="8059"/>
                      <a:pt x="8137" y="7981"/>
                      <a:pt x="8059" y="7884"/>
                    </a:cubicBezTo>
                    <a:cubicBezTo>
                      <a:pt x="8059" y="7884"/>
                      <a:pt x="7962" y="7806"/>
                      <a:pt x="7806" y="7571"/>
                    </a:cubicBezTo>
                    <a:cubicBezTo>
                      <a:pt x="7571" y="7318"/>
                      <a:pt x="7240" y="7006"/>
                      <a:pt x="6908" y="6596"/>
                    </a:cubicBezTo>
                    <a:cubicBezTo>
                      <a:pt x="6752" y="6420"/>
                      <a:pt x="6498" y="6264"/>
                      <a:pt x="6342" y="6030"/>
                    </a:cubicBezTo>
                    <a:lnTo>
                      <a:pt x="5698" y="5367"/>
                    </a:lnTo>
                    <a:lnTo>
                      <a:pt x="4235" y="3903"/>
                    </a:lnTo>
                    <a:lnTo>
                      <a:pt x="2772" y="2440"/>
                    </a:lnTo>
                    <a:cubicBezTo>
                      <a:pt x="2284" y="1952"/>
                      <a:pt x="1874" y="1542"/>
                      <a:pt x="1464" y="1230"/>
                    </a:cubicBezTo>
                    <a:lnTo>
                      <a:pt x="2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56"/>
              <p:cNvSpPr/>
              <p:nvPr/>
            </p:nvSpPr>
            <p:spPr>
              <a:xfrm>
                <a:off x="7364157" y="2929181"/>
                <a:ext cx="5757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74" extrusionOk="0">
                    <a:moveTo>
                      <a:pt x="235" y="1"/>
                    </a:moveTo>
                    <a:cubicBezTo>
                      <a:pt x="79" y="1"/>
                      <a:pt x="1" y="157"/>
                      <a:pt x="1" y="235"/>
                    </a:cubicBezTo>
                    <a:lnTo>
                      <a:pt x="1" y="976"/>
                    </a:lnTo>
                    <a:cubicBezTo>
                      <a:pt x="1" y="1211"/>
                      <a:pt x="79" y="1542"/>
                      <a:pt x="79" y="1776"/>
                    </a:cubicBezTo>
                    <a:cubicBezTo>
                      <a:pt x="157" y="1776"/>
                      <a:pt x="157" y="1874"/>
                      <a:pt x="235" y="1874"/>
                    </a:cubicBezTo>
                    <a:lnTo>
                      <a:pt x="313" y="1776"/>
                    </a:lnTo>
                    <a:cubicBezTo>
                      <a:pt x="391" y="1542"/>
                      <a:pt x="391" y="1211"/>
                      <a:pt x="391" y="976"/>
                    </a:cubicBezTo>
                    <a:cubicBezTo>
                      <a:pt x="455" y="809"/>
                      <a:pt x="477" y="650"/>
                      <a:pt x="485" y="489"/>
                    </a:cubicBezTo>
                    <a:lnTo>
                      <a:pt x="976" y="489"/>
                    </a:lnTo>
                    <a:cubicBezTo>
                      <a:pt x="1211" y="411"/>
                      <a:pt x="1464" y="411"/>
                      <a:pt x="1698" y="411"/>
                    </a:cubicBezTo>
                    <a:lnTo>
                      <a:pt x="1854" y="235"/>
                    </a:lnTo>
                    <a:cubicBezTo>
                      <a:pt x="1854" y="235"/>
                      <a:pt x="1776" y="157"/>
                      <a:pt x="1698" y="157"/>
                    </a:cubicBezTo>
                    <a:cubicBezTo>
                      <a:pt x="1464" y="79"/>
                      <a:pt x="1211" y="79"/>
                      <a:pt x="976" y="79"/>
                    </a:cubicBezTo>
                    <a:cubicBezTo>
                      <a:pt x="723" y="1"/>
                      <a:pt x="489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56"/>
              <p:cNvSpPr/>
              <p:nvPr/>
            </p:nvSpPr>
            <p:spPr>
              <a:xfrm>
                <a:off x="7146788" y="271181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0"/>
                    </a:moveTo>
                    <a:cubicBezTo>
                      <a:pt x="1542" y="0"/>
                      <a:pt x="1542" y="98"/>
                      <a:pt x="1542" y="176"/>
                    </a:cubicBezTo>
                    <a:cubicBezTo>
                      <a:pt x="1477" y="580"/>
                      <a:pt x="1412" y="985"/>
                      <a:pt x="1436" y="1390"/>
                    </a:cubicBezTo>
                    <a:lnTo>
                      <a:pt x="1436" y="1390"/>
                    </a:lnTo>
                    <a:cubicBezTo>
                      <a:pt x="1014" y="1407"/>
                      <a:pt x="583" y="1477"/>
                      <a:pt x="78" y="1561"/>
                    </a:cubicBezTo>
                    <a:cubicBezTo>
                      <a:pt x="78" y="1561"/>
                      <a:pt x="0" y="1561"/>
                      <a:pt x="0" y="1639"/>
                    </a:cubicBezTo>
                    <a:cubicBezTo>
                      <a:pt x="0" y="1717"/>
                      <a:pt x="78" y="1795"/>
                      <a:pt x="78" y="1795"/>
                    </a:cubicBezTo>
                    <a:cubicBezTo>
                      <a:pt x="664" y="1873"/>
                      <a:pt x="1151" y="1873"/>
                      <a:pt x="1639" y="1873"/>
                    </a:cubicBezTo>
                    <a:lnTo>
                      <a:pt x="1717" y="1873"/>
                    </a:lnTo>
                    <a:cubicBezTo>
                      <a:pt x="1795" y="1873"/>
                      <a:pt x="1873" y="1795"/>
                      <a:pt x="1873" y="1639"/>
                    </a:cubicBezTo>
                    <a:cubicBezTo>
                      <a:pt x="1873" y="1151"/>
                      <a:pt x="1873" y="664"/>
                      <a:pt x="1717" y="176"/>
                    </a:cubicBezTo>
                    <a:cubicBezTo>
                      <a:pt x="1717" y="98"/>
                      <a:pt x="1717" y="98"/>
                      <a:pt x="16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56"/>
              <p:cNvSpPr/>
              <p:nvPr/>
            </p:nvSpPr>
            <p:spPr>
              <a:xfrm>
                <a:off x="7209758" y="2772361"/>
                <a:ext cx="148999" cy="152630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8" extrusionOk="0">
                    <a:moveTo>
                      <a:pt x="1588" y="418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00" y="533"/>
                    </a:lnTo>
                    <a:lnTo>
                      <a:pt x="3300" y="533"/>
                    </a:lnTo>
                    <a:lnTo>
                      <a:pt x="3415" y="1308"/>
                    </a:lnTo>
                    <a:cubicBezTo>
                      <a:pt x="3415" y="1386"/>
                      <a:pt x="3512" y="1386"/>
                      <a:pt x="3512" y="1464"/>
                    </a:cubicBezTo>
                    <a:lnTo>
                      <a:pt x="4202" y="1698"/>
                    </a:lnTo>
                    <a:lnTo>
                      <a:pt x="4202" y="1698"/>
                    </a:lnTo>
                    <a:lnTo>
                      <a:pt x="3669" y="2361"/>
                    </a:lnTo>
                    <a:cubicBezTo>
                      <a:pt x="3590" y="2439"/>
                      <a:pt x="3590" y="2615"/>
                      <a:pt x="3669" y="2693"/>
                    </a:cubicBezTo>
                    <a:lnTo>
                      <a:pt x="4110" y="3135"/>
                    </a:lnTo>
                    <a:lnTo>
                      <a:pt x="4110" y="3135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512"/>
                    </a:cubicBezTo>
                    <a:cubicBezTo>
                      <a:pt x="3207" y="3772"/>
                      <a:pt x="3155" y="4005"/>
                      <a:pt x="3103" y="4253"/>
                    </a:cubicBezTo>
                    <a:lnTo>
                      <a:pt x="3103" y="4253"/>
                    </a:lnTo>
                    <a:lnTo>
                      <a:pt x="2537" y="3825"/>
                    </a:lnTo>
                    <a:cubicBezTo>
                      <a:pt x="2488" y="3786"/>
                      <a:pt x="2444" y="3766"/>
                      <a:pt x="2403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65" y="4245"/>
                    </a:lnTo>
                    <a:lnTo>
                      <a:pt x="1665" y="4245"/>
                    </a:lnTo>
                    <a:lnTo>
                      <a:pt x="1717" y="3415"/>
                    </a:lnTo>
                    <a:lnTo>
                      <a:pt x="1717" y="3337"/>
                    </a:lnTo>
                    <a:cubicBezTo>
                      <a:pt x="1639" y="3259"/>
                      <a:pt x="1561" y="3181"/>
                      <a:pt x="1464" y="3181"/>
                    </a:cubicBezTo>
                    <a:lnTo>
                      <a:pt x="567" y="3235"/>
                    </a:lnTo>
                    <a:lnTo>
                      <a:pt x="567" y="3235"/>
                    </a:lnTo>
                    <a:lnTo>
                      <a:pt x="976" y="2615"/>
                    </a:lnTo>
                    <a:cubicBezTo>
                      <a:pt x="1073" y="2537"/>
                      <a:pt x="1073" y="2439"/>
                      <a:pt x="976" y="2361"/>
                    </a:cubicBezTo>
                    <a:lnTo>
                      <a:pt x="360" y="1595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88" y="418"/>
                    </a:lnTo>
                    <a:close/>
                    <a:moveTo>
                      <a:pt x="1561" y="0"/>
                    </a:moveTo>
                    <a:cubicBezTo>
                      <a:pt x="1464" y="0"/>
                      <a:pt x="1386" y="98"/>
                      <a:pt x="1386" y="176"/>
                    </a:cubicBezTo>
                    <a:lnTo>
                      <a:pt x="1152" y="1230"/>
                    </a:lnTo>
                    <a:lnTo>
                      <a:pt x="98" y="1386"/>
                    </a:lnTo>
                    <a:cubicBezTo>
                      <a:pt x="0" y="1464"/>
                      <a:pt x="0" y="1561"/>
                      <a:pt x="0" y="1639"/>
                    </a:cubicBezTo>
                    <a:lnTo>
                      <a:pt x="645" y="2488"/>
                    </a:lnTo>
                    <a:lnTo>
                      <a:pt x="0" y="3337"/>
                    </a:lnTo>
                    <a:lnTo>
                      <a:pt x="0" y="3512"/>
                    </a:lnTo>
                    <a:cubicBezTo>
                      <a:pt x="0" y="3591"/>
                      <a:pt x="98" y="3669"/>
                      <a:pt x="176" y="3669"/>
                    </a:cubicBezTo>
                    <a:lnTo>
                      <a:pt x="1230" y="3605"/>
                    </a:lnTo>
                    <a:lnTo>
                      <a:pt x="1230" y="3605"/>
                    </a:lnTo>
                    <a:lnTo>
                      <a:pt x="1230" y="4644"/>
                    </a:lnTo>
                    <a:lnTo>
                      <a:pt x="1230" y="4800"/>
                    </a:lnTo>
                    <a:cubicBezTo>
                      <a:pt x="1308" y="4878"/>
                      <a:pt x="1464" y="4878"/>
                      <a:pt x="1561" y="4878"/>
                    </a:cubicBezTo>
                    <a:lnTo>
                      <a:pt x="2399" y="4258"/>
                    </a:lnTo>
                    <a:lnTo>
                      <a:pt x="2399" y="4258"/>
                    </a:lnTo>
                    <a:lnTo>
                      <a:pt x="3103" y="4878"/>
                    </a:lnTo>
                    <a:lnTo>
                      <a:pt x="3259" y="4878"/>
                    </a:lnTo>
                    <a:cubicBezTo>
                      <a:pt x="3280" y="4905"/>
                      <a:pt x="3309" y="4917"/>
                      <a:pt x="3340" y="4917"/>
                    </a:cubicBezTo>
                    <a:cubicBezTo>
                      <a:pt x="3421" y="4917"/>
                      <a:pt x="3512" y="4835"/>
                      <a:pt x="3512" y="4722"/>
                    </a:cubicBezTo>
                    <a:cubicBezTo>
                      <a:pt x="3583" y="4350"/>
                      <a:pt x="3654" y="4059"/>
                      <a:pt x="3667" y="3701"/>
                    </a:cubicBezTo>
                    <a:lnTo>
                      <a:pt x="3667" y="3701"/>
                    </a:lnTo>
                    <a:lnTo>
                      <a:pt x="4644" y="3415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103"/>
                    </a:cubicBezTo>
                    <a:lnTo>
                      <a:pt x="4108" y="2547"/>
                    </a:lnTo>
                    <a:lnTo>
                      <a:pt x="4722" y="1717"/>
                    </a:lnTo>
                    <a:lnTo>
                      <a:pt x="4800" y="1639"/>
                    </a:lnTo>
                    <a:cubicBezTo>
                      <a:pt x="4800" y="1561"/>
                      <a:pt x="4722" y="1464"/>
                      <a:pt x="4644" y="1386"/>
                    </a:cubicBezTo>
                    <a:lnTo>
                      <a:pt x="3807" y="1118"/>
                    </a:lnTo>
                    <a:lnTo>
                      <a:pt x="3807" y="1118"/>
                    </a:lnTo>
                    <a:lnTo>
                      <a:pt x="3669" y="254"/>
                    </a:lnTo>
                    <a:lnTo>
                      <a:pt x="3669" y="176"/>
                    </a:lnTo>
                    <a:cubicBezTo>
                      <a:pt x="3614" y="121"/>
                      <a:pt x="3559" y="57"/>
                      <a:pt x="3498" y="57"/>
                    </a:cubicBezTo>
                    <a:cubicBezTo>
                      <a:pt x="3472" y="57"/>
                      <a:pt x="3444" y="69"/>
                      <a:pt x="3415" y="98"/>
                    </a:cubicBezTo>
                    <a:lnTo>
                      <a:pt x="2375" y="546"/>
                    </a:lnTo>
                    <a:lnTo>
                      <a:pt x="2375" y="546"/>
                    </a:lnTo>
                    <a:lnTo>
                      <a:pt x="1639" y="98"/>
                    </a:lnTo>
                    <a:lnTo>
                      <a:pt x="1561" y="98"/>
                    </a:lnTo>
                    <a:lnTo>
                      <a:pt x="156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56"/>
              <p:cNvSpPr/>
              <p:nvPr/>
            </p:nvSpPr>
            <p:spPr>
              <a:xfrm>
                <a:off x="1199675" y="1382645"/>
                <a:ext cx="15176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1376" extrusionOk="0">
                    <a:moveTo>
                      <a:pt x="255" y="0"/>
                    </a:moveTo>
                    <a:cubicBezTo>
                      <a:pt x="177" y="0"/>
                      <a:pt x="177" y="0"/>
                      <a:pt x="177" y="78"/>
                    </a:cubicBezTo>
                    <a:cubicBezTo>
                      <a:pt x="177" y="78"/>
                      <a:pt x="177" y="234"/>
                      <a:pt x="98" y="566"/>
                    </a:cubicBezTo>
                    <a:lnTo>
                      <a:pt x="98" y="1854"/>
                    </a:lnTo>
                    <a:lnTo>
                      <a:pt x="98" y="2673"/>
                    </a:lnTo>
                    <a:lnTo>
                      <a:pt x="98" y="3571"/>
                    </a:lnTo>
                    <a:cubicBezTo>
                      <a:pt x="1" y="4293"/>
                      <a:pt x="1" y="4956"/>
                      <a:pt x="1" y="5678"/>
                    </a:cubicBezTo>
                    <a:cubicBezTo>
                      <a:pt x="1" y="6341"/>
                      <a:pt x="1" y="7063"/>
                      <a:pt x="98" y="7707"/>
                    </a:cubicBezTo>
                    <a:lnTo>
                      <a:pt x="98" y="9502"/>
                    </a:lnTo>
                    <a:cubicBezTo>
                      <a:pt x="98" y="10556"/>
                      <a:pt x="177" y="11219"/>
                      <a:pt x="177" y="11219"/>
                    </a:cubicBezTo>
                    <a:cubicBezTo>
                      <a:pt x="177" y="11297"/>
                      <a:pt x="177" y="11375"/>
                      <a:pt x="255" y="11375"/>
                    </a:cubicBezTo>
                    <a:cubicBezTo>
                      <a:pt x="333" y="11375"/>
                      <a:pt x="411" y="11297"/>
                      <a:pt x="411" y="11219"/>
                    </a:cubicBezTo>
                    <a:lnTo>
                      <a:pt x="411" y="9502"/>
                    </a:lnTo>
                    <a:cubicBezTo>
                      <a:pt x="489" y="8936"/>
                      <a:pt x="489" y="8371"/>
                      <a:pt x="489" y="7707"/>
                    </a:cubicBezTo>
                    <a:lnTo>
                      <a:pt x="489" y="5678"/>
                    </a:lnTo>
                    <a:lnTo>
                      <a:pt x="489" y="3571"/>
                    </a:lnTo>
                    <a:lnTo>
                      <a:pt x="489" y="2673"/>
                    </a:lnTo>
                    <a:cubicBezTo>
                      <a:pt x="489" y="2341"/>
                      <a:pt x="489" y="2107"/>
                      <a:pt x="411" y="1854"/>
                    </a:cubicBezTo>
                    <a:lnTo>
                      <a:pt x="411" y="566"/>
                    </a:lnTo>
                    <a:lnTo>
                      <a:pt x="411" y="78"/>
                    </a:lnTo>
                    <a:cubicBezTo>
                      <a:pt x="411" y="0"/>
                      <a:pt x="333" y="0"/>
                      <a:pt x="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56"/>
              <p:cNvSpPr/>
              <p:nvPr/>
            </p:nvSpPr>
            <p:spPr>
              <a:xfrm>
                <a:off x="1172426" y="1400179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1" y="157"/>
                    </a:cubicBezTo>
                    <a:cubicBezTo>
                      <a:pt x="157" y="411"/>
                      <a:pt x="313" y="567"/>
                      <a:pt x="489" y="723"/>
                    </a:cubicBezTo>
                    <a:cubicBezTo>
                      <a:pt x="645" y="977"/>
                      <a:pt x="801" y="1133"/>
                      <a:pt x="976" y="1289"/>
                    </a:cubicBezTo>
                    <a:cubicBezTo>
                      <a:pt x="1015" y="1337"/>
                      <a:pt x="1074" y="1362"/>
                      <a:pt x="1133" y="1362"/>
                    </a:cubicBezTo>
                    <a:cubicBezTo>
                      <a:pt x="1191" y="1362"/>
                      <a:pt x="1250" y="1337"/>
                      <a:pt x="1289" y="1289"/>
                    </a:cubicBezTo>
                    <a:cubicBezTo>
                      <a:pt x="1464" y="1133"/>
                      <a:pt x="1698" y="977"/>
                      <a:pt x="1855" y="723"/>
                    </a:cubicBezTo>
                    <a:cubicBezTo>
                      <a:pt x="2030" y="567"/>
                      <a:pt x="2186" y="411"/>
                      <a:pt x="2342" y="157"/>
                    </a:cubicBezTo>
                    <a:lnTo>
                      <a:pt x="2342" y="79"/>
                    </a:lnTo>
                    <a:cubicBezTo>
                      <a:pt x="2264" y="1"/>
                      <a:pt x="2186" y="1"/>
                      <a:pt x="2186" y="1"/>
                    </a:cubicBezTo>
                    <a:cubicBezTo>
                      <a:pt x="1952" y="157"/>
                      <a:pt x="1776" y="313"/>
                      <a:pt x="1542" y="489"/>
                    </a:cubicBezTo>
                    <a:cubicBezTo>
                      <a:pt x="1420" y="598"/>
                      <a:pt x="1268" y="707"/>
                      <a:pt x="1135" y="823"/>
                    </a:cubicBezTo>
                    <a:lnTo>
                      <a:pt x="1135" y="823"/>
                    </a:lnTo>
                    <a:lnTo>
                      <a:pt x="801" y="489"/>
                    </a:lnTo>
                    <a:cubicBezTo>
                      <a:pt x="567" y="313"/>
                      <a:pt x="391" y="157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56"/>
              <p:cNvSpPr/>
              <p:nvPr/>
            </p:nvSpPr>
            <p:spPr>
              <a:xfrm>
                <a:off x="1172426" y="1673505"/>
                <a:ext cx="72715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38" extrusionOk="0">
                    <a:moveTo>
                      <a:pt x="1163" y="1"/>
                    </a:moveTo>
                    <a:cubicBezTo>
                      <a:pt x="1095" y="1"/>
                      <a:pt x="1022" y="39"/>
                      <a:pt x="976" y="130"/>
                    </a:cubicBezTo>
                    <a:lnTo>
                      <a:pt x="489" y="618"/>
                    </a:lnTo>
                    <a:cubicBezTo>
                      <a:pt x="313" y="872"/>
                      <a:pt x="157" y="1028"/>
                      <a:pt x="1" y="1262"/>
                    </a:cubicBezTo>
                    <a:lnTo>
                      <a:pt x="1" y="1438"/>
                    </a:lnTo>
                    <a:lnTo>
                      <a:pt x="235" y="1438"/>
                    </a:lnTo>
                    <a:cubicBezTo>
                      <a:pt x="391" y="1262"/>
                      <a:pt x="567" y="1106"/>
                      <a:pt x="801" y="950"/>
                    </a:cubicBezTo>
                    <a:cubicBezTo>
                      <a:pt x="919" y="832"/>
                      <a:pt x="1028" y="722"/>
                      <a:pt x="1135" y="592"/>
                    </a:cubicBezTo>
                    <a:lnTo>
                      <a:pt x="1135" y="592"/>
                    </a:lnTo>
                    <a:cubicBezTo>
                      <a:pt x="1461" y="865"/>
                      <a:pt x="1766" y="1152"/>
                      <a:pt x="2186" y="1438"/>
                    </a:cubicBezTo>
                    <a:lnTo>
                      <a:pt x="2264" y="1438"/>
                    </a:lnTo>
                    <a:cubicBezTo>
                      <a:pt x="2342" y="1360"/>
                      <a:pt x="2342" y="1360"/>
                      <a:pt x="2342" y="1262"/>
                    </a:cubicBezTo>
                    <a:cubicBezTo>
                      <a:pt x="2030" y="872"/>
                      <a:pt x="1698" y="462"/>
                      <a:pt x="1289" y="130"/>
                    </a:cubicBezTo>
                    <a:lnTo>
                      <a:pt x="1289" y="52"/>
                    </a:lnTo>
                    <a:cubicBezTo>
                      <a:pt x="1256" y="20"/>
                      <a:pt x="1211" y="1"/>
                      <a:pt x="1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56"/>
              <p:cNvSpPr/>
              <p:nvPr/>
            </p:nvSpPr>
            <p:spPr>
              <a:xfrm>
                <a:off x="1081618" y="1431090"/>
                <a:ext cx="251942" cy="251321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098" extrusionOk="0">
                    <a:moveTo>
                      <a:pt x="8010" y="0"/>
                    </a:moveTo>
                    <a:cubicBezTo>
                      <a:pt x="7980" y="0"/>
                      <a:pt x="7961" y="20"/>
                      <a:pt x="7961" y="59"/>
                    </a:cubicBezTo>
                    <a:cubicBezTo>
                      <a:pt x="7961" y="59"/>
                      <a:pt x="7805" y="137"/>
                      <a:pt x="7551" y="390"/>
                    </a:cubicBezTo>
                    <a:cubicBezTo>
                      <a:pt x="7395" y="546"/>
                      <a:pt x="7063" y="878"/>
                      <a:pt x="6654" y="1190"/>
                    </a:cubicBezTo>
                    <a:cubicBezTo>
                      <a:pt x="6498" y="1444"/>
                      <a:pt x="6244" y="1600"/>
                      <a:pt x="6088" y="1854"/>
                    </a:cubicBezTo>
                    <a:cubicBezTo>
                      <a:pt x="5854" y="2010"/>
                      <a:pt x="5600" y="2244"/>
                      <a:pt x="5366" y="2498"/>
                    </a:cubicBezTo>
                    <a:cubicBezTo>
                      <a:pt x="4956" y="2907"/>
                      <a:pt x="4390" y="3395"/>
                      <a:pt x="3902" y="3883"/>
                    </a:cubicBezTo>
                    <a:cubicBezTo>
                      <a:pt x="3415" y="4371"/>
                      <a:pt x="2927" y="4936"/>
                      <a:pt x="2517" y="5346"/>
                    </a:cubicBezTo>
                    <a:cubicBezTo>
                      <a:pt x="2029" y="5834"/>
                      <a:pt x="1620" y="6244"/>
                      <a:pt x="1210" y="6634"/>
                    </a:cubicBezTo>
                    <a:cubicBezTo>
                      <a:pt x="566" y="7375"/>
                      <a:pt x="78" y="7941"/>
                      <a:pt x="78" y="7941"/>
                    </a:cubicBezTo>
                    <a:cubicBezTo>
                      <a:pt x="0" y="7941"/>
                      <a:pt x="0" y="8019"/>
                      <a:pt x="78" y="8097"/>
                    </a:cubicBezTo>
                    <a:lnTo>
                      <a:pt x="234" y="8097"/>
                    </a:lnTo>
                    <a:cubicBezTo>
                      <a:pt x="234" y="8097"/>
                      <a:pt x="722" y="7610"/>
                      <a:pt x="1542" y="6888"/>
                    </a:cubicBezTo>
                    <a:cubicBezTo>
                      <a:pt x="1854" y="6556"/>
                      <a:pt x="2342" y="6146"/>
                      <a:pt x="2751" y="5658"/>
                    </a:cubicBezTo>
                    <a:lnTo>
                      <a:pt x="4215" y="4195"/>
                    </a:lnTo>
                    <a:lnTo>
                      <a:pt x="5678" y="2732"/>
                    </a:lnTo>
                    <a:cubicBezTo>
                      <a:pt x="5932" y="2576"/>
                      <a:pt x="6088" y="2341"/>
                      <a:pt x="6341" y="2088"/>
                    </a:cubicBezTo>
                    <a:lnTo>
                      <a:pt x="6907" y="1522"/>
                    </a:lnTo>
                    <a:cubicBezTo>
                      <a:pt x="7317" y="1112"/>
                      <a:pt x="7551" y="780"/>
                      <a:pt x="7805" y="546"/>
                    </a:cubicBezTo>
                    <a:cubicBezTo>
                      <a:pt x="7961" y="390"/>
                      <a:pt x="8117" y="215"/>
                      <a:pt x="8117" y="215"/>
                    </a:cubicBezTo>
                    <a:lnTo>
                      <a:pt x="8117" y="59"/>
                    </a:lnTo>
                    <a:cubicBezTo>
                      <a:pt x="8078" y="20"/>
                      <a:pt x="8039" y="0"/>
                      <a:pt x="8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56"/>
              <p:cNvSpPr/>
              <p:nvPr/>
            </p:nvSpPr>
            <p:spPr>
              <a:xfrm>
                <a:off x="1288094" y="1422587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79" y="1"/>
                      <a:pt x="79" y="79"/>
                    </a:cubicBezTo>
                    <a:cubicBezTo>
                      <a:pt x="79" y="333"/>
                      <a:pt x="1" y="567"/>
                      <a:pt x="1" y="820"/>
                    </a:cubicBezTo>
                    <a:lnTo>
                      <a:pt x="1" y="1542"/>
                    </a:lnTo>
                    <a:cubicBezTo>
                      <a:pt x="1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18"/>
                      <a:pt x="1718" y="1718"/>
                    </a:cubicBezTo>
                    <a:cubicBezTo>
                      <a:pt x="1796" y="1718"/>
                      <a:pt x="1796" y="1640"/>
                      <a:pt x="1796" y="1640"/>
                    </a:cubicBezTo>
                    <a:cubicBezTo>
                      <a:pt x="1874" y="1542"/>
                      <a:pt x="1796" y="1464"/>
                      <a:pt x="1718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2" y="1332"/>
                      <a:pt x="639" y="1315"/>
                      <a:pt x="469" y="1310"/>
                    </a:cubicBezTo>
                    <a:lnTo>
                      <a:pt x="469" y="1310"/>
                    </a:lnTo>
                    <a:cubicBezTo>
                      <a:pt x="446" y="1146"/>
                      <a:pt x="410" y="979"/>
                      <a:pt x="410" y="820"/>
                    </a:cubicBezTo>
                    <a:cubicBezTo>
                      <a:pt x="410" y="567"/>
                      <a:pt x="410" y="333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56"/>
              <p:cNvSpPr/>
              <p:nvPr/>
            </p:nvSpPr>
            <p:spPr>
              <a:xfrm>
                <a:off x="1071314" y="16369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1620" y="1"/>
                    </a:moveTo>
                    <a:cubicBezTo>
                      <a:pt x="1132" y="1"/>
                      <a:pt x="566" y="99"/>
                      <a:pt x="78" y="177"/>
                    </a:cubicBezTo>
                    <a:lnTo>
                      <a:pt x="0" y="255"/>
                    </a:lnTo>
                    <a:cubicBezTo>
                      <a:pt x="0" y="333"/>
                      <a:pt x="78" y="411"/>
                      <a:pt x="78" y="411"/>
                    </a:cubicBezTo>
                    <a:cubicBezTo>
                      <a:pt x="554" y="476"/>
                      <a:pt x="974" y="487"/>
                      <a:pt x="1386" y="488"/>
                    </a:cubicBezTo>
                    <a:lnTo>
                      <a:pt x="1386" y="488"/>
                    </a:lnTo>
                    <a:cubicBezTo>
                      <a:pt x="1388" y="917"/>
                      <a:pt x="1398" y="1385"/>
                      <a:pt x="1464" y="1796"/>
                    </a:cubicBezTo>
                    <a:cubicBezTo>
                      <a:pt x="1464" y="1874"/>
                      <a:pt x="1542" y="1874"/>
                      <a:pt x="1620" y="1874"/>
                    </a:cubicBezTo>
                    <a:cubicBezTo>
                      <a:pt x="1620" y="1874"/>
                      <a:pt x="1698" y="1874"/>
                      <a:pt x="1698" y="1796"/>
                    </a:cubicBezTo>
                    <a:cubicBezTo>
                      <a:pt x="1796" y="1308"/>
                      <a:pt x="1874" y="742"/>
                      <a:pt x="1874" y="255"/>
                    </a:cubicBezTo>
                    <a:cubicBezTo>
                      <a:pt x="1874" y="99"/>
                      <a:pt x="1698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56"/>
              <p:cNvSpPr/>
              <p:nvPr/>
            </p:nvSpPr>
            <p:spPr>
              <a:xfrm>
                <a:off x="1033172" y="1551568"/>
                <a:ext cx="353675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1396" h="411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0" y="79"/>
                      <a:pt x="0" y="157"/>
                      <a:pt x="0" y="235"/>
                    </a:cubicBezTo>
                    <a:cubicBezTo>
                      <a:pt x="0" y="235"/>
                      <a:pt x="0" y="313"/>
                      <a:pt x="98" y="313"/>
                    </a:cubicBezTo>
                    <a:cubicBezTo>
                      <a:pt x="98" y="313"/>
                      <a:pt x="820" y="411"/>
                      <a:pt x="1873" y="411"/>
                    </a:cubicBezTo>
                    <a:lnTo>
                      <a:pt x="9522" y="411"/>
                    </a:lnTo>
                    <a:cubicBezTo>
                      <a:pt x="10010" y="411"/>
                      <a:pt x="10498" y="313"/>
                      <a:pt x="10732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732" y="79"/>
                    </a:lnTo>
                    <a:cubicBezTo>
                      <a:pt x="10498" y="79"/>
                      <a:pt x="10010" y="1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56"/>
              <p:cNvSpPr/>
              <p:nvPr/>
            </p:nvSpPr>
            <p:spPr>
              <a:xfrm>
                <a:off x="1323815" y="1522644"/>
                <a:ext cx="4546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221" extrusionOk="0">
                    <a:moveTo>
                      <a:pt x="1286" y="1"/>
                    </a:moveTo>
                    <a:cubicBezTo>
                      <a:pt x="1263" y="1"/>
                      <a:pt x="1237" y="9"/>
                      <a:pt x="1211" y="35"/>
                    </a:cubicBezTo>
                    <a:cubicBezTo>
                      <a:pt x="801" y="269"/>
                      <a:pt x="489" y="601"/>
                      <a:pt x="79" y="933"/>
                    </a:cubicBezTo>
                    <a:lnTo>
                      <a:pt x="79" y="1011"/>
                    </a:lnTo>
                    <a:cubicBezTo>
                      <a:pt x="1" y="1089"/>
                      <a:pt x="1" y="1167"/>
                      <a:pt x="79" y="1245"/>
                    </a:cubicBezTo>
                    <a:lnTo>
                      <a:pt x="79" y="1343"/>
                    </a:lnTo>
                    <a:cubicBezTo>
                      <a:pt x="313" y="1499"/>
                      <a:pt x="489" y="1655"/>
                      <a:pt x="645" y="1733"/>
                    </a:cubicBezTo>
                    <a:cubicBezTo>
                      <a:pt x="801" y="1908"/>
                      <a:pt x="1054" y="2065"/>
                      <a:pt x="1211" y="2221"/>
                    </a:cubicBezTo>
                    <a:lnTo>
                      <a:pt x="1367" y="2221"/>
                    </a:lnTo>
                    <a:cubicBezTo>
                      <a:pt x="1367" y="2143"/>
                      <a:pt x="1464" y="2065"/>
                      <a:pt x="1367" y="2065"/>
                    </a:cubicBezTo>
                    <a:cubicBezTo>
                      <a:pt x="1211" y="1830"/>
                      <a:pt x="1133" y="1655"/>
                      <a:pt x="976" y="1499"/>
                    </a:cubicBezTo>
                    <a:cubicBezTo>
                      <a:pt x="851" y="1388"/>
                      <a:pt x="736" y="1227"/>
                      <a:pt x="589" y="1087"/>
                    </a:cubicBezTo>
                    <a:lnTo>
                      <a:pt x="589" y="1087"/>
                    </a:lnTo>
                    <a:cubicBezTo>
                      <a:pt x="908" y="820"/>
                      <a:pt x="1171" y="533"/>
                      <a:pt x="1367" y="191"/>
                    </a:cubicBezTo>
                    <a:lnTo>
                      <a:pt x="1367" y="35"/>
                    </a:lnTo>
                    <a:cubicBezTo>
                      <a:pt x="1367" y="35"/>
                      <a:pt x="1332" y="1"/>
                      <a:pt x="12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56"/>
              <p:cNvSpPr/>
              <p:nvPr/>
            </p:nvSpPr>
            <p:spPr>
              <a:xfrm>
                <a:off x="1048286" y="1521899"/>
                <a:ext cx="45466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77" extrusionOk="0">
                    <a:moveTo>
                      <a:pt x="138" y="1"/>
                    </a:moveTo>
                    <a:cubicBezTo>
                      <a:pt x="118" y="1"/>
                      <a:pt x="99" y="20"/>
                      <a:pt x="99" y="59"/>
                    </a:cubicBezTo>
                    <a:cubicBezTo>
                      <a:pt x="1" y="59"/>
                      <a:pt x="1" y="137"/>
                      <a:pt x="1" y="215"/>
                    </a:cubicBezTo>
                    <a:cubicBezTo>
                      <a:pt x="280" y="559"/>
                      <a:pt x="613" y="849"/>
                      <a:pt x="909" y="1175"/>
                    </a:cubicBezTo>
                    <a:lnTo>
                      <a:pt x="909" y="1175"/>
                    </a:lnTo>
                    <a:cubicBezTo>
                      <a:pt x="573" y="1474"/>
                      <a:pt x="287" y="1813"/>
                      <a:pt x="1" y="2167"/>
                    </a:cubicBezTo>
                    <a:lnTo>
                      <a:pt x="1" y="2342"/>
                    </a:lnTo>
                    <a:cubicBezTo>
                      <a:pt x="66" y="2342"/>
                      <a:pt x="122" y="2377"/>
                      <a:pt x="153" y="2377"/>
                    </a:cubicBezTo>
                    <a:cubicBezTo>
                      <a:pt x="168" y="2377"/>
                      <a:pt x="177" y="2368"/>
                      <a:pt x="177" y="2342"/>
                    </a:cubicBezTo>
                    <a:cubicBezTo>
                      <a:pt x="664" y="2010"/>
                      <a:pt x="977" y="1679"/>
                      <a:pt x="1386" y="1367"/>
                    </a:cubicBezTo>
                    <a:cubicBezTo>
                      <a:pt x="1464" y="1191"/>
                      <a:pt x="1464" y="1113"/>
                      <a:pt x="1386" y="1035"/>
                    </a:cubicBezTo>
                    <a:cubicBezTo>
                      <a:pt x="977" y="625"/>
                      <a:pt x="664" y="293"/>
                      <a:pt x="177" y="59"/>
                    </a:cubicBezTo>
                    <a:cubicBezTo>
                      <a:pt x="177" y="20"/>
                      <a:pt x="15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56"/>
              <p:cNvSpPr/>
              <p:nvPr/>
            </p:nvSpPr>
            <p:spPr>
              <a:xfrm>
                <a:off x="1084038" y="1432890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8" y="1"/>
                    </a:moveTo>
                    <a:cubicBezTo>
                      <a:pt x="0" y="79"/>
                      <a:pt x="0" y="157"/>
                      <a:pt x="0" y="157"/>
                    </a:cubicBezTo>
                    <a:cubicBezTo>
                      <a:pt x="0" y="157"/>
                      <a:pt x="488" y="722"/>
                      <a:pt x="1210" y="1464"/>
                    </a:cubicBezTo>
                    <a:cubicBezTo>
                      <a:pt x="1620" y="1874"/>
                      <a:pt x="2029" y="2283"/>
                      <a:pt x="2439" y="2771"/>
                    </a:cubicBezTo>
                    <a:lnTo>
                      <a:pt x="3903" y="4235"/>
                    </a:lnTo>
                    <a:cubicBezTo>
                      <a:pt x="4390" y="4722"/>
                      <a:pt x="4878" y="5210"/>
                      <a:pt x="5366" y="5600"/>
                    </a:cubicBezTo>
                    <a:cubicBezTo>
                      <a:pt x="5600" y="5854"/>
                      <a:pt x="5854" y="6088"/>
                      <a:pt x="6010" y="6264"/>
                    </a:cubicBezTo>
                    <a:lnTo>
                      <a:pt x="6654" y="6908"/>
                    </a:lnTo>
                    <a:cubicBezTo>
                      <a:pt x="6985" y="7239"/>
                      <a:pt x="7317" y="7552"/>
                      <a:pt x="7551" y="7727"/>
                    </a:cubicBezTo>
                    <a:lnTo>
                      <a:pt x="7883" y="8039"/>
                    </a:lnTo>
                    <a:cubicBezTo>
                      <a:pt x="7922" y="8088"/>
                      <a:pt x="7961" y="8113"/>
                      <a:pt x="7990" y="8113"/>
                    </a:cubicBezTo>
                    <a:cubicBezTo>
                      <a:pt x="8020" y="8113"/>
                      <a:pt x="8039" y="8088"/>
                      <a:pt x="8039" y="8039"/>
                    </a:cubicBezTo>
                    <a:cubicBezTo>
                      <a:pt x="8117" y="8039"/>
                      <a:pt x="8117" y="7961"/>
                      <a:pt x="8039" y="7883"/>
                    </a:cubicBezTo>
                    <a:cubicBezTo>
                      <a:pt x="8039" y="7883"/>
                      <a:pt x="7961" y="7805"/>
                      <a:pt x="7805" y="7552"/>
                    </a:cubicBezTo>
                    <a:cubicBezTo>
                      <a:pt x="7551" y="7317"/>
                      <a:pt x="7239" y="6986"/>
                      <a:pt x="6907" y="6576"/>
                    </a:cubicBezTo>
                    <a:cubicBezTo>
                      <a:pt x="6751" y="6420"/>
                      <a:pt x="6498" y="6264"/>
                      <a:pt x="6341" y="6010"/>
                    </a:cubicBezTo>
                    <a:lnTo>
                      <a:pt x="5678" y="5366"/>
                    </a:lnTo>
                    <a:lnTo>
                      <a:pt x="4215" y="3903"/>
                    </a:lnTo>
                    <a:lnTo>
                      <a:pt x="2751" y="2440"/>
                    </a:lnTo>
                    <a:cubicBezTo>
                      <a:pt x="2264" y="1952"/>
                      <a:pt x="1873" y="1542"/>
                      <a:pt x="1464" y="1210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56"/>
              <p:cNvSpPr/>
              <p:nvPr/>
            </p:nvSpPr>
            <p:spPr>
              <a:xfrm>
                <a:off x="1288094" y="16369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254" y="1"/>
                    </a:moveTo>
                    <a:cubicBezTo>
                      <a:pt x="79" y="1"/>
                      <a:pt x="1" y="177"/>
                      <a:pt x="1" y="255"/>
                    </a:cubicBezTo>
                    <a:lnTo>
                      <a:pt x="1" y="977"/>
                    </a:lnTo>
                    <a:cubicBezTo>
                      <a:pt x="1" y="1230"/>
                      <a:pt x="79" y="1562"/>
                      <a:pt x="79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lnTo>
                      <a:pt x="332" y="1796"/>
                    </a:lnTo>
                    <a:cubicBezTo>
                      <a:pt x="410" y="1562"/>
                      <a:pt x="410" y="1230"/>
                      <a:pt x="410" y="977"/>
                    </a:cubicBezTo>
                    <a:cubicBezTo>
                      <a:pt x="463" y="819"/>
                      <a:pt x="480" y="652"/>
                      <a:pt x="486" y="489"/>
                    </a:cubicBezTo>
                    <a:lnTo>
                      <a:pt x="976" y="489"/>
                    </a:lnTo>
                    <a:cubicBezTo>
                      <a:pt x="1230" y="411"/>
                      <a:pt x="1464" y="411"/>
                      <a:pt x="1718" y="411"/>
                    </a:cubicBezTo>
                    <a:cubicBezTo>
                      <a:pt x="1796" y="333"/>
                      <a:pt x="1796" y="333"/>
                      <a:pt x="1874" y="255"/>
                    </a:cubicBezTo>
                    <a:cubicBezTo>
                      <a:pt x="1874" y="255"/>
                      <a:pt x="1796" y="177"/>
                      <a:pt x="1718" y="177"/>
                    </a:cubicBezTo>
                    <a:cubicBezTo>
                      <a:pt x="1464" y="99"/>
                      <a:pt x="1230" y="99"/>
                      <a:pt x="976" y="99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56"/>
              <p:cNvSpPr/>
              <p:nvPr/>
            </p:nvSpPr>
            <p:spPr>
              <a:xfrm>
                <a:off x="1071314" y="1420166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542" y="1"/>
                      <a:pt x="1542" y="79"/>
                      <a:pt x="1542" y="157"/>
                    </a:cubicBezTo>
                    <a:cubicBezTo>
                      <a:pt x="1476" y="568"/>
                      <a:pt x="1410" y="979"/>
                      <a:pt x="1438" y="1390"/>
                    </a:cubicBezTo>
                    <a:lnTo>
                      <a:pt x="1438" y="1390"/>
                    </a:lnTo>
                    <a:cubicBezTo>
                      <a:pt x="1010" y="1406"/>
                      <a:pt x="574" y="1474"/>
                      <a:pt x="78" y="1542"/>
                    </a:cubicBezTo>
                    <a:cubicBezTo>
                      <a:pt x="78" y="1542"/>
                      <a:pt x="0" y="1542"/>
                      <a:pt x="0" y="1620"/>
                    </a:cubicBezTo>
                    <a:cubicBezTo>
                      <a:pt x="0" y="1718"/>
                      <a:pt x="78" y="1796"/>
                      <a:pt x="78" y="1796"/>
                    </a:cubicBezTo>
                    <a:cubicBezTo>
                      <a:pt x="644" y="1874"/>
                      <a:pt x="1132" y="1874"/>
                      <a:pt x="1620" y="1874"/>
                    </a:cubicBezTo>
                    <a:lnTo>
                      <a:pt x="1698" y="1874"/>
                    </a:lnTo>
                    <a:cubicBezTo>
                      <a:pt x="1796" y="1874"/>
                      <a:pt x="1874" y="1796"/>
                      <a:pt x="1874" y="1620"/>
                    </a:cubicBezTo>
                    <a:cubicBezTo>
                      <a:pt x="1874" y="1132"/>
                      <a:pt x="1874" y="645"/>
                      <a:pt x="1698" y="157"/>
                    </a:cubicBezTo>
                    <a:cubicBezTo>
                      <a:pt x="1698" y="79"/>
                      <a:pt x="1698" y="79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56"/>
              <p:cNvSpPr/>
              <p:nvPr/>
            </p:nvSpPr>
            <p:spPr>
              <a:xfrm>
                <a:off x="1134284" y="1480715"/>
                <a:ext cx="148999" cy="152382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0" extrusionOk="0">
                    <a:moveTo>
                      <a:pt x="1574" y="409"/>
                    </a:moveTo>
                    <a:lnTo>
                      <a:pt x="2284" y="899"/>
                    </a:lnTo>
                    <a:lnTo>
                      <a:pt x="2440" y="899"/>
                    </a:lnTo>
                    <a:lnTo>
                      <a:pt x="3300" y="528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493" y="1464"/>
                    </a:cubicBezTo>
                    <a:lnTo>
                      <a:pt x="4198" y="1704"/>
                    </a:lnTo>
                    <a:lnTo>
                      <a:pt x="4198" y="1704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4"/>
                    </a:cubicBezTo>
                    <a:lnTo>
                      <a:pt x="4098" y="3123"/>
                    </a:lnTo>
                    <a:lnTo>
                      <a:pt x="4098" y="3123"/>
                    </a:lnTo>
                    <a:lnTo>
                      <a:pt x="3415" y="3337"/>
                    </a:lnTo>
                    <a:cubicBezTo>
                      <a:pt x="3337" y="3337"/>
                      <a:pt x="3259" y="3416"/>
                      <a:pt x="3259" y="3494"/>
                    </a:cubicBezTo>
                    <a:cubicBezTo>
                      <a:pt x="3208" y="3760"/>
                      <a:pt x="3149" y="3994"/>
                      <a:pt x="3093" y="4238"/>
                    </a:cubicBezTo>
                    <a:lnTo>
                      <a:pt x="3093" y="4238"/>
                    </a:lnTo>
                    <a:lnTo>
                      <a:pt x="2518" y="3825"/>
                    </a:lnTo>
                    <a:cubicBezTo>
                      <a:pt x="2479" y="3786"/>
                      <a:pt x="2440" y="3767"/>
                      <a:pt x="2401" y="3767"/>
                    </a:cubicBezTo>
                    <a:cubicBezTo>
                      <a:pt x="2362" y="3767"/>
                      <a:pt x="2323" y="3786"/>
                      <a:pt x="2284" y="3825"/>
                    </a:cubicBezTo>
                    <a:lnTo>
                      <a:pt x="1652" y="4242"/>
                    </a:lnTo>
                    <a:lnTo>
                      <a:pt x="1718" y="3416"/>
                    </a:lnTo>
                    <a:lnTo>
                      <a:pt x="1718" y="3337"/>
                    </a:lnTo>
                    <a:cubicBezTo>
                      <a:pt x="1620" y="3259"/>
                      <a:pt x="1542" y="3181"/>
                      <a:pt x="1464" y="3181"/>
                    </a:cubicBezTo>
                    <a:lnTo>
                      <a:pt x="554" y="3236"/>
                    </a:lnTo>
                    <a:lnTo>
                      <a:pt x="554" y="3236"/>
                    </a:lnTo>
                    <a:lnTo>
                      <a:pt x="976" y="2596"/>
                    </a:lnTo>
                    <a:cubicBezTo>
                      <a:pt x="1054" y="2518"/>
                      <a:pt x="1054" y="2440"/>
                      <a:pt x="976" y="2362"/>
                    </a:cubicBezTo>
                    <a:lnTo>
                      <a:pt x="347" y="1579"/>
                    </a:lnTo>
                    <a:lnTo>
                      <a:pt x="347" y="1579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74" y="409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79" y="1386"/>
                    </a:lnTo>
                    <a:cubicBezTo>
                      <a:pt x="1" y="1464"/>
                      <a:pt x="1" y="1542"/>
                      <a:pt x="1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1" y="3337"/>
                    </a:lnTo>
                    <a:lnTo>
                      <a:pt x="1" y="3494"/>
                    </a:lnTo>
                    <a:cubicBezTo>
                      <a:pt x="1" y="3572"/>
                      <a:pt x="79" y="3669"/>
                      <a:pt x="157" y="3669"/>
                    </a:cubicBezTo>
                    <a:lnTo>
                      <a:pt x="1230" y="3589"/>
                    </a:lnTo>
                    <a:lnTo>
                      <a:pt x="1230" y="3589"/>
                    </a:lnTo>
                    <a:lnTo>
                      <a:pt x="1230" y="4645"/>
                    </a:lnTo>
                    <a:lnTo>
                      <a:pt x="1230" y="4801"/>
                    </a:lnTo>
                    <a:cubicBezTo>
                      <a:pt x="1308" y="4879"/>
                      <a:pt x="1464" y="4879"/>
                      <a:pt x="1542" y="4879"/>
                    </a:cubicBezTo>
                    <a:lnTo>
                      <a:pt x="2389" y="4252"/>
                    </a:lnTo>
                    <a:lnTo>
                      <a:pt x="2389" y="4252"/>
                    </a:lnTo>
                    <a:lnTo>
                      <a:pt x="3084" y="4879"/>
                    </a:lnTo>
                    <a:lnTo>
                      <a:pt x="3259" y="4879"/>
                    </a:lnTo>
                    <a:cubicBezTo>
                      <a:pt x="3280" y="4900"/>
                      <a:pt x="3307" y="4910"/>
                      <a:pt x="3334" y="4910"/>
                    </a:cubicBezTo>
                    <a:cubicBezTo>
                      <a:pt x="3410" y="4910"/>
                      <a:pt x="3493" y="4837"/>
                      <a:pt x="3493" y="4723"/>
                    </a:cubicBezTo>
                    <a:cubicBezTo>
                      <a:pt x="3563" y="4356"/>
                      <a:pt x="3649" y="4051"/>
                      <a:pt x="3666" y="3698"/>
                    </a:cubicBezTo>
                    <a:lnTo>
                      <a:pt x="3666" y="3698"/>
                    </a:lnTo>
                    <a:lnTo>
                      <a:pt x="4644" y="3416"/>
                    </a:lnTo>
                    <a:lnTo>
                      <a:pt x="4722" y="3416"/>
                    </a:lnTo>
                    <a:cubicBezTo>
                      <a:pt x="4801" y="3337"/>
                      <a:pt x="4801" y="3181"/>
                      <a:pt x="4722" y="3084"/>
                    </a:cubicBezTo>
                    <a:lnTo>
                      <a:pt x="4101" y="2536"/>
                    </a:lnTo>
                    <a:lnTo>
                      <a:pt x="4101" y="2536"/>
                    </a:lnTo>
                    <a:lnTo>
                      <a:pt x="4722" y="1718"/>
                    </a:lnTo>
                    <a:lnTo>
                      <a:pt x="4801" y="1620"/>
                    </a:lnTo>
                    <a:cubicBezTo>
                      <a:pt x="4801" y="1542"/>
                      <a:pt x="4722" y="1464"/>
                      <a:pt x="4644" y="1386"/>
                    </a:cubicBezTo>
                    <a:lnTo>
                      <a:pt x="3804" y="1101"/>
                    </a:lnTo>
                    <a:lnTo>
                      <a:pt x="3804" y="1101"/>
                    </a:lnTo>
                    <a:lnTo>
                      <a:pt x="3669" y="255"/>
                    </a:lnTo>
                    <a:lnTo>
                      <a:pt x="3669" y="157"/>
                    </a:lnTo>
                    <a:cubicBezTo>
                      <a:pt x="3600" y="102"/>
                      <a:pt x="3541" y="47"/>
                      <a:pt x="3484" y="47"/>
                    </a:cubicBezTo>
                    <a:cubicBezTo>
                      <a:pt x="3461" y="47"/>
                      <a:pt x="3438" y="56"/>
                      <a:pt x="3415" y="79"/>
                    </a:cubicBezTo>
                    <a:lnTo>
                      <a:pt x="2374" y="528"/>
                    </a:lnTo>
                    <a:lnTo>
                      <a:pt x="2374" y="528"/>
                    </a:lnTo>
                    <a:lnTo>
                      <a:pt x="1620" y="79"/>
                    </a:lnTo>
                    <a:lnTo>
                      <a:pt x="1542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56"/>
              <p:cNvSpPr/>
              <p:nvPr/>
            </p:nvSpPr>
            <p:spPr>
              <a:xfrm>
                <a:off x="2418668" y="1041042"/>
                <a:ext cx="33921" cy="27063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872" extrusionOk="0">
                    <a:moveTo>
                      <a:pt x="525" y="0"/>
                    </a:moveTo>
                    <a:cubicBezTo>
                      <a:pt x="488" y="0"/>
                      <a:pt x="449" y="7"/>
                      <a:pt x="410" y="22"/>
                    </a:cubicBezTo>
                    <a:cubicBezTo>
                      <a:pt x="375" y="11"/>
                      <a:pt x="343" y="7"/>
                      <a:pt x="312" y="7"/>
                    </a:cubicBezTo>
                    <a:cubicBezTo>
                      <a:pt x="118" y="7"/>
                      <a:pt x="11" y="202"/>
                      <a:pt x="78" y="354"/>
                    </a:cubicBezTo>
                    <a:lnTo>
                      <a:pt x="0" y="432"/>
                    </a:lnTo>
                    <a:cubicBezTo>
                      <a:pt x="0" y="510"/>
                      <a:pt x="78" y="588"/>
                      <a:pt x="156" y="666"/>
                    </a:cubicBezTo>
                    <a:cubicBezTo>
                      <a:pt x="214" y="795"/>
                      <a:pt x="367" y="872"/>
                      <a:pt x="537" y="872"/>
                    </a:cubicBezTo>
                    <a:cubicBezTo>
                      <a:pt x="598" y="872"/>
                      <a:pt x="660" y="862"/>
                      <a:pt x="722" y="842"/>
                    </a:cubicBezTo>
                    <a:cubicBezTo>
                      <a:pt x="1092" y="612"/>
                      <a:pt x="873" y="0"/>
                      <a:pt x="5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56"/>
              <p:cNvSpPr/>
              <p:nvPr/>
            </p:nvSpPr>
            <p:spPr>
              <a:xfrm>
                <a:off x="2153411" y="1798638"/>
                <a:ext cx="33363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055" extrusionOk="0">
                    <a:moveTo>
                      <a:pt x="586" y="1"/>
                    </a:moveTo>
                    <a:cubicBezTo>
                      <a:pt x="333" y="1"/>
                      <a:pt x="177" y="157"/>
                      <a:pt x="99" y="410"/>
                    </a:cubicBezTo>
                    <a:lnTo>
                      <a:pt x="99" y="488"/>
                    </a:lnTo>
                    <a:cubicBezTo>
                      <a:pt x="1" y="742"/>
                      <a:pt x="255" y="1054"/>
                      <a:pt x="586" y="1054"/>
                    </a:cubicBezTo>
                    <a:cubicBezTo>
                      <a:pt x="899" y="1054"/>
                      <a:pt x="1074" y="742"/>
                      <a:pt x="977" y="488"/>
                    </a:cubicBezTo>
                    <a:lnTo>
                      <a:pt x="977" y="410"/>
                    </a:lnTo>
                    <a:cubicBezTo>
                      <a:pt x="977" y="157"/>
                      <a:pt x="820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56"/>
              <p:cNvSpPr/>
              <p:nvPr/>
            </p:nvSpPr>
            <p:spPr>
              <a:xfrm>
                <a:off x="2050468" y="1917874"/>
                <a:ext cx="32742" cy="2638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50" extrusionOk="0">
                    <a:moveTo>
                      <a:pt x="424" y="0"/>
                    </a:moveTo>
                    <a:cubicBezTo>
                      <a:pt x="212" y="0"/>
                      <a:pt x="1" y="149"/>
                      <a:pt x="1" y="393"/>
                    </a:cubicBezTo>
                    <a:cubicBezTo>
                      <a:pt x="1" y="640"/>
                      <a:pt x="245" y="850"/>
                      <a:pt x="473" y="850"/>
                    </a:cubicBezTo>
                    <a:cubicBezTo>
                      <a:pt x="533" y="850"/>
                      <a:pt x="592" y="835"/>
                      <a:pt x="645" y="802"/>
                    </a:cubicBezTo>
                    <a:lnTo>
                      <a:pt x="723" y="802"/>
                    </a:lnTo>
                    <a:cubicBezTo>
                      <a:pt x="1055" y="705"/>
                      <a:pt x="1055" y="139"/>
                      <a:pt x="723" y="61"/>
                    </a:cubicBezTo>
                    <a:lnTo>
                      <a:pt x="645" y="61"/>
                    </a:lnTo>
                    <a:cubicBezTo>
                      <a:pt x="578" y="20"/>
                      <a:pt x="501" y="0"/>
                      <a:pt x="4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56"/>
              <p:cNvSpPr/>
              <p:nvPr/>
            </p:nvSpPr>
            <p:spPr>
              <a:xfrm>
                <a:off x="2547028" y="1061681"/>
                <a:ext cx="35752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21" extrusionOk="0">
                    <a:moveTo>
                      <a:pt x="586" y="1"/>
                    </a:moveTo>
                    <a:cubicBezTo>
                      <a:pt x="1" y="1"/>
                      <a:pt x="1" y="820"/>
                      <a:pt x="586" y="820"/>
                    </a:cubicBezTo>
                    <a:cubicBezTo>
                      <a:pt x="1152" y="820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56"/>
              <p:cNvSpPr/>
              <p:nvPr/>
            </p:nvSpPr>
            <p:spPr>
              <a:xfrm>
                <a:off x="2501624" y="830377"/>
                <a:ext cx="25449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723" extrusionOk="0">
                    <a:moveTo>
                      <a:pt x="381" y="0"/>
                    </a:moveTo>
                    <a:cubicBezTo>
                      <a:pt x="351" y="0"/>
                      <a:pt x="332" y="20"/>
                      <a:pt x="332" y="59"/>
                    </a:cubicBezTo>
                    <a:cubicBezTo>
                      <a:pt x="254" y="59"/>
                      <a:pt x="176" y="137"/>
                      <a:pt x="176" y="235"/>
                    </a:cubicBezTo>
                    <a:cubicBezTo>
                      <a:pt x="0" y="469"/>
                      <a:pt x="176" y="722"/>
                      <a:pt x="410" y="722"/>
                    </a:cubicBezTo>
                    <a:cubicBezTo>
                      <a:pt x="664" y="722"/>
                      <a:pt x="820" y="469"/>
                      <a:pt x="664" y="235"/>
                    </a:cubicBezTo>
                    <a:cubicBezTo>
                      <a:pt x="664" y="137"/>
                      <a:pt x="586" y="59"/>
                      <a:pt x="488" y="59"/>
                    </a:cubicBezTo>
                    <a:cubicBezTo>
                      <a:pt x="449" y="20"/>
                      <a:pt x="410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56"/>
              <p:cNvSpPr/>
              <p:nvPr/>
            </p:nvSpPr>
            <p:spPr>
              <a:xfrm>
                <a:off x="3218595" y="552427"/>
                <a:ext cx="30290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01" extrusionOk="0">
                    <a:moveTo>
                      <a:pt x="488" y="1"/>
                    </a:moveTo>
                    <a:cubicBezTo>
                      <a:pt x="234" y="1"/>
                      <a:pt x="0" y="79"/>
                      <a:pt x="0" y="410"/>
                    </a:cubicBezTo>
                    <a:cubicBezTo>
                      <a:pt x="0" y="723"/>
                      <a:pt x="234" y="801"/>
                      <a:pt x="488" y="801"/>
                    </a:cubicBezTo>
                    <a:lnTo>
                      <a:pt x="644" y="801"/>
                    </a:lnTo>
                    <a:cubicBezTo>
                      <a:pt x="976" y="723"/>
                      <a:pt x="976" y="79"/>
                      <a:pt x="6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56"/>
              <p:cNvSpPr/>
              <p:nvPr/>
            </p:nvSpPr>
            <p:spPr>
              <a:xfrm>
                <a:off x="3344535" y="885495"/>
                <a:ext cx="35163" cy="2786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98" extrusionOk="0">
                    <a:moveTo>
                      <a:pt x="488" y="0"/>
                    </a:moveTo>
                    <a:cubicBezTo>
                      <a:pt x="1" y="0"/>
                      <a:pt x="1" y="898"/>
                      <a:pt x="488" y="898"/>
                    </a:cubicBezTo>
                    <a:lnTo>
                      <a:pt x="645" y="898"/>
                    </a:lnTo>
                    <a:cubicBezTo>
                      <a:pt x="1132" y="800"/>
                      <a:pt x="1132" y="78"/>
                      <a:pt x="645" y="78"/>
                    </a:cubicBezTo>
                    <a:cubicBezTo>
                      <a:pt x="566" y="0"/>
                      <a:pt x="566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56"/>
              <p:cNvSpPr/>
              <p:nvPr/>
            </p:nvSpPr>
            <p:spPr>
              <a:xfrm>
                <a:off x="3065468" y="1122106"/>
                <a:ext cx="38670" cy="2818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8" extrusionOk="0">
                    <a:moveTo>
                      <a:pt x="690" y="0"/>
                    </a:moveTo>
                    <a:cubicBezTo>
                      <a:pt x="668" y="0"/>
                      <a:pt x="646" y="2"/>
                      <a:pt x="622" y="5"/>
                    </a:cubicBezTo>
                    <a:lnTo>
                      <a:pt x="466" y="5"/>
                    </a:lnTo>
                    <a:cubicBezTo>
                      <a:pt x="1" y="173"/>
                      <a:pt x="50" y="908"/>
                      <a:pt x="547" y="908"/>
                    </a:cubicBezTo>
                    <a:cubicBezTo>
                      <a:pt x="571" y="908"/>
                      <a:pt x="596" y="906"/>
                      <a:pt x="622" y="903"/>
                    </a:cubicBezTo>
                    <a:lnTo>
                      <a:pt x="778" y="903"/>
                    </a:lnTo>
                    <a:cubicBezTo>
                      <a:pt x="1246" y="828"/>
                      <a:pt x="1193" y="0"/>
                      <a:pt x="6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56"/>
              <p:cNvSpPr/>
              <p:nvPr/>
            </p:nvSpPr>
            <p:spPr>
              <a:xfrm>
                <a:off x="3809005" y="1258505"/>
                <a:ext cx="3755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20" extrusionOk="0">
                    <a:moveTo>
                      <a:pt x="566" y="0"/>
                    </a:moveTo>
                    <a:cubicBezTo>
                      <a:pt x="0" y="0"/>
                      <a:pt x="0" y="820"/>
                      <a:pt x="566" y="820"/>
                    </a:cubicBezTo>
                    <a:lnTo>
                      <a:pt x="644" y="820"/>
                    </a:lnTo>
                    <a:cubicBezTo>
                      <a:pt x="1210" y="820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56"/>
              <p:cNvSpPr/>
              <p:nvPr/>
            </p:nvSpPr>
            <p:spPr>
              <a:xfrm>
                <a:off x="3798701" y="1541296"/>
                <a:ext cx="3516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0" extrusionOk="0">
                    <a:moveTo>
                      <a:pt x="566" y="0"/>
                    </a:moveTo>
                    <a:cubicBezTo>
                      <a:pt x="0" y="0"/>
                      <a:pt x="0" y="820"/>
                      <a:pt x="566" y="820"/>
                    </a:cubicBezTo>
                    <a:cubicBezTo>
                      <a:pt x="1132" y="820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56"/>
              <p:cNvSpPr/>
              <p:nvPr/>
            </p:nvSpPr>
            <p:spPr>
              <a:xfrm>
                <a:off x="2738980" y="1528571"/>
                <a:ext cx="3516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0" extrusionOk="0">
                    <a:moveTo>
                      <a:pt x="567" y="0"/>
                    </a:moveTo>
                    <a:cubicBezTo>
                      <a:pt x="1" y="0"/>
                      <a:pt x="1" y="820"/>
                      <a:pt x="567" y="820"/>
                    </a:cubicBezTo>
                    <a:cubicBezTo>
                      <a:pt x="1133" y="820"/>
                      <a:pt x="1133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56"/>
              <p:cNvSpPr/>
              <p:nvPr/>
            </p:nvSpPr>
            <p:spPr>
              <a:xfrm>
                <a:off x="3932524" y="660833"/>
                <a:ext cx="3032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977" h="645" extrusionOk="0">
                    <a:moveTo>
                      <a:pt x="488" y="0"/>
                    </a:moveTo>
                    <a:cubicBezTo>
                      <a:pt x="1" y="0"/>
                      <a:pt x="1" y="644"/>
                      <a:pt x="488" y="644"/>
                    </a:cubicBezTo>
                    <a:cubicBezTo>
                      <a:pt x="976" y="644"/>
                      <a:pt x="976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56"/>
              <p:cNvSpPr/>
              <p:nvPr/>
            </p:nvSpPr>
            <p:spPr>
              <a:xfrm>
                <a:off x="4121465" y="648108"/>
                <a:ext cx="3333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20" extrusionOk="0">
                    <a:moveTo>
                      <a:pt x="586" y="0"/>
                    </a:moveTo>
                    <a:cubicBezTo>
                      <a:pt x="0" y="0"/>
                      <a:pt x="0" y="820"/>
                      <a:pt x="586" y="820"/>
                    </a:cubicBezTo>
                    <a:cubicBezTo>
                      <a:pt x="1073" y="820"/>
                      <a:pt x="1073" y="0"/>
                      <a:pt x="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56"/>
              <p:cNvSpPr/>
              <p:nvPr/>
            </p:nvSpPr>
            <p:spPr>
              <a:xfrm>
                <a:off x="5002518" y="648108"/>
                <a:ext cx="3758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820" extrusionOk="0">
                    <a:moveTo>
                      <a:pt x="567" y="0"/>
                    </a:moveTo>
                    <a:cubicBezTo>
                      <a:pt x="1" y="0"/>
                      <a:pt x="1" y="820"/>
                      <a:pt x="567" y="820"/>
                    </a:cubicBezTo>
                    <a:lnTo>
                      <a:pt x="645" y="820"/>
                    </a:lnTo>
                    <a:cubicBezTo>
                      <a:pt x="1211" y="820"/>
                      <a:pt x="1211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56"/>
              <p:cNvSpPr/>
              <p:nvPr/>
            </p:nvSpPr>
            <p:spPr>
              <a:xfrm>
                <a:off x="5149685" y="385614"/>
                <a:ext cx="27869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03" extrusionOk="0">
                    <a:moveTo>
                      <a:pt x="449" y="0"/>
                    </a:moveTo>
                    <a:cubicBezTo>
                      <a:pt x="225" y="0"/>
                      <a:pt x="0" y="166"/>
                      <a:pt x="39" y="498"/>
                    </a:cubicBezTo>
                    <a:lnTo>
                      <a:pt x="39" y="654"/>
                    </a:lnTo>
                    <a:cubicBezTo>
                      <a:pt x="88" y="820"/>
                      <a:pt x="273" y="903"/>
                      <a:pt x="447" y="903"/>
                    </a:cubicBezTo>
                    <a:cubicBezTo>
                      <a:pt x="620" y="903"/>
                      <a:pt x="781" y="820"/>
                      <a:pt x="781" y="654"/>
                    </a:cubicBezTo>
                    <a:cubicBezTo>
                      <a:pt x="781" y="576"/>
                      <a:pt x="859" y="576"/>
                      <a:pt x="859" y="498"/>
                    </a:cubicBezTo>
                    <a:cubicBezTo>
                      <a:pt x="898" y="166"/>
                      <a:pt x="673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56"/>
              <p:cNvSpPr/>
              <p:nvPr/>
            </p:nvSpPr>
            <p:spPr>
              <a:xfrm>
                <a:off x="5526947" y="271002"/>
                <a:ext cx="29669" cy="24549"/>
              </a:xfrm>
              <a:custGeom>
                <a:avLst/>
                <a:gdLst/>
                <a:ahLst/>
                <a:cxnLst/>
                <a:rect l="l" t="t" r="r" b="b"/>
                <a:pathLst>
                  <a:path w="956" h="791" extrusionOk="0">
                    <a:moveTo>
                      <a:pt x="487" y="1"/>
                    </a:moveTo>
                    <a:cubicBezTo>
                      <a:pt x="393" y="1"/>
                      <a:pt x="305" y="36"/>
                      <a:pt x="254" y="113"/>
                    </a:cubicBezTo>
                    <a:cubicBezTo>
                      <a:pt x="0" y="288"/>
                      <a:pt x="176" y="776"/>
                      <a:pt x="488" y="776"/>
                    </a:cubicBezTo>
                    <a:cubicBezTo>
                      <a:pt x="520" y="786"/>
                      <a:pt x="553" y="791"/>
                      <a:pt x="584" y="791"/>
                    </a:cubicBezTo>
                    <a:cubicBezTo>
                      <a:pt x="795" y="791"/>
                      <a:pt x="956" y="581"/>
                      <a:pt x="820" y="444"/>
                    </a:cubicBezTo>
                    <a:lnTo>
                      <a:pt x="898" y="366"/>
                    </a:lnTo>
                    <a:cubicBezTo>
                      <a:pt x="898" y="144"/>
                      <a:pt x="679" y="1"/>
                      <a:pt x="48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56"/>
              <p:cNvSpPr/>
              <p:nvPr/>
            </p:nvSpPr>
            <p:spPr>
              <a:xfrm>
                <a:off x="5688608" y="587559"/>
                <a:ext cx="30321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489" y="0"/>
                    </a:moveTo>
                    <a:cubicBezTo>
                      <a:pt x="1" y="0"/>
                      <a:pt x="1" y="820"/>
                      <a:pt x="489" y="820"/>
                    </a:cubicBezTo>
                    <a:cubicBezTo>
                      <a:pt x="976" y="82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56"/>
              <p:cNvSpPr/>
              <p:nvPr/>
            </p:nvSpPr>
            <p:spPr>
              <a:xfrm>
                <a:off x="5519654" y="927206"/>
                <a:ext cx="32742" cy="23711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764" extrusionOk="0">
                    <a:moveTo>
                      <a:pt x="566" y="0"/>
                    </a:moveTo>
                    <a:cubicBezTo>
                      <a:pt x="511" y="0"/>
                      <a:pt x="457" y="12"/>
                      <a:pt x="411" y="41"/>
                    </a:cubicBezTo>
                    <a:cubicBezTo>
                      <a:pt x="157" y="119"/>
                      <a:pt x="1" y="354"/>
                      <a:pt x="157" y="529"/>
                    </a:cubicBezTo>
                    <a:lnTo>
                      <a:pt x="157" y="607"/>
                    </a:lnTo>
                    <a:cubicBezTo>
                      <a:pt x="235" y="685"/>
                      <a:pt x="313" y="763"/>
                      <a:pt x="489" y="763"/>
                    </a:cubicBezTo>
                    <a:cubicBezTo>
                      <a:pt x="567" y="763"/>
                      <a:pt x="645" y="685"/>
                      <a:pt x="645" y="685"/>
                    </a:cubicBezTo>
                    <a:cubicBezTo>
                      <a:pt x="723" y="685"/>
                      <a:pt x="723" y="685"/>
                      <a:pt x="801" y="607"/>
                    </a:cubicBezTo>
                    <a:cubicBezTo>
                      <a:pt x="977" y="607"/>
                      <a:pt x="1055" y="275"/>
                      <a:pt x="898" y="119"/>
                    </a:cubicBezTo>
                    <a:cubicBezTo>
                      <a:pt x="830" y="65"/>
                      <a:pt x="695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56"/>
              <p:cNvSpPr/>
              <p:nvPr/>
            </p:nvSpPr>
            <p:spPr>
              <a:xfrm>
                <a:off x="5350730" y="1159782"/>
                <a:ext cx="24859" cy="21259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85" extrusionOk="0">
                    <a:moveTo>
                      <a:pt x="357" y="0"/>
                    </a:moveTo>
                    <a:cubicBezTo>
                      <a:pt x="159" y="0"/>
                      <a:pt x="0" y="143"/>
                      <a:pt x="0" y="352"/>
                    </a:cubicBezTo>
                    <a:cubicBezTo>
                      <a:pt x="0" y="545"/>
                      <a:pt x="159" y="685"/>
                      <a:pt x="356" y="685"/>
                    </a:cubicBezTo>
                    <a:cubicBezTo>
                      <a:pt x="399" y="685"/>
                      <a:pt x="443" y="678"/>
                      <a:pt x="488" y="664"/>
                    </a:cubicBezTo>
                    <a:lnTo>
                      <a:pt x="566" y="664"/>
                    </a:lnTo>
                    <a:cubicBezTo>
                      <a:pt x="800" y="586"/>
                      <a:pt x="800" y="98"/>
                      <a:pt x="566" y="20"/>
                    </a:cubicBezTo>
                    <a:lnTo>
                      <a:pt x="488" y="20"/>
                    </a:lnTo>
                    <a:cubicBezTo>
                      <a:pt x="443" y="7"/>
                      <a:pt x="399" y="0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56"/>
              <p:cNvSpPr/>
              <p:nvPr/>
            </p:nvSpPr>
            <p:spPr>
              <a:xfrm>
                <a:off x="5680756" y="1996796"/>
                <a:ext cx="25449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820" h="870" extrusionOk="0">
                    <a:moveTo>
                      <a:pt x="410" y="1"/>
                    </a:moveTo>
                    <a:cubicBezTo>
                      <a:pt x="205" y="1"/>
                      <a:pt x="0" y="123"/>
                      <a:pt x="0" y="367"/>
                    </a:cubicBezTo>
                    <a:lnTo>
                      <a:pt x="0" y="445"/>
                    </a:lnTo>
                    <a:cubicBezTo>
                      <a:pt x="0" y="728"/>
                      <a:pt x="205" y="869"/>
                      <a:pt x="410" y="869"/>
                    </a:cubicBezTo>
                    <a:cubicBezTo>
                      <a:pt x="615" y="869"/>
                      <a:pt x="820" y="728"/>
                      <a:pt x="820" y="445"/>
                    </a:cubicBezTo>
                    <a:lnTo>
                      <a:pt x="820" y="367"/>
                    </a:lnTo>
                    <a:cubicBezTo>
                      <a:pt x="820" y="123"/>
                      <a:pt x="615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56"/>
              <p:cNvSpPr/>
              <p:nvPr/>
            </p:nvSpPr>
            <p:spPr>
              <a:xfrm>
                <a:off x="5522074" y="2093284"/>
                <a:ext cx="29359" cy="2814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907" extrusionOk="0">
                    <a:moveTo>
                      <a:pt x="628" y="0"/>
                    </a:moveTo>
                    <a:cubicBezTo>
                      <a:pt x="583" y="0"/>
                      <a:pt x="536" y="9"/>
                      <a:pt x="489" y="28"/>
                    </a:cubicBezTo>
                    <a:cubicBezTo>
                      <a:pt x="411" y="28"/>
                      <a:pt x="411" y="106"/>
                      <a:pt x="333" y="184"/>
                    </a:cubicBezTo>
                    <a:cubicBezTo>
                      <a:pt x="235" y="184"/>
                      <a:pt x="235" y="184"/>
                      <a:pt x="235" y="262"/>
                    </a:cubicBezTo>
                    <a:cubicBezTo>
                      <a:pt x="1" y="516"/>
                      <a:pt x="157" y="906"/>
                      <a:pt x="489" y="906"/>
                    </a:cubicBezTo>
                    <a:cubicBezTo>
                      <a:pt x="723" y="906"/>
                      <a:pt x="899" y="594"/>
                      <a:pt x="820" y="340"/>
                    </a:cubicBezTo>
                    <a:lnTo>
                      <a:pt x="820" y="262"/>
                    </a:lnTo>
                    <a:cubicBezTo>
                      <a:pt x="945" y="138"/>
                      <a:pt x="808" y="0"/>
                      <a:pt x="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56"/>
              <p:cNvSpPr/>
              <p:nvPr/>
            </p:nvSpPr>
            <p:spPr>
              <a:xfrm>
                <a:off x="5665611" y="2278222"/>
                <a:ext cx="33332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01" extrusionOk="0">
                    <a:moveTo>
                      <a:pt x="586" y="1"/>
                    </a:moveTo>
                    <a:cubicBezTo>
                      <a:pt x="0" y="1"/>
                      <a:pt x="0" y="801"/>
                      <a:pt x="586" y="801"/>
                    </a:cubicBezTo>
                    <a:cubicBezTo>
                      <a:pt x="1073" y="801"/>
                      <a:pt x="1073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56"/>
              <p:cNvSpPr/>
              <p:nvPr/>
            </p:nvSpPr>
            <p:spPr>
              <a:xfrm>
                <a:off x="6735915" y="2295943"/>
                <a:ext cx="35163" cy="22283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718" extrusionOk="0">
                    <a:moveTo>
                      <a:pt x="566" y="1"/>
                    </a:moveTo>
                    <a:cubicBezTo>
                      <a:pt x="283" y="1"/>
                      <a:pt x="0" y="162"/>
                      <a:pt x="244" y="483"/>
                    </a:cubicBezTo>
                    <a:lnTo>
                      <a:pt x="244" y="562"/>
                    </a:lnTo>
                    <a:cubicBezTo>
                      <a:pt x="322" y="718"/>
                      <a:pt x="478" y="718"/>
                      <a:pt x="556" y="718"/>
                    </a:cubicBezTo>
                    <a:cubicBezTo>
                      <a:pt x="634" y="718"/>
                      <a:pt x="732" y="718"/>
                      <a:pt x="810" y="562"/>
                    </a:cubicBezTo>
                    <a:lnTo>
                      <a:pt x="888" y="483"/>
                    </a:lnTo>
                    <a:cubicBezTo>
                      <a:pt x="1132" y="162"/>
                      <a:pt x="849" y="1"/>
                      <a:pt x="5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56"/>
              <p:cNvSpPr/>
              <p:nvPr/>
            </p:nvSpPr>
            <p:spPr>
              <a:xfrm>
                <a:off x="6841590" y="2259787"/>
                <a:ext cx="30290" cy="28832"/>
              </a:xfrm>
              <a:custGeom>
                <a:avLst/>
                <a:gdLst/>
                <a:ahLst/>
                <a:cxnLst/>
                <a:rect l="l" t="t" r="r" b="b"/>
                <a:pathLst>
                  <a:path w="976" h="929" extrusionOk="0">
                    <a:moveTo>
                      <a:pt x="591" y="1"/>
                    </a:moveTo>
                    <a:cubicBezTo>
                      <a:pt x="554" y="1"/>
                      <a:pt x="519" y="9"/>
                      <a:pt x="488" y="29"/>
                    </a:cubicBezTo>
                    <a:cubicBezTo>
                      <a:pt x="410" y="29"/>
                      <a:pt x="332" y="107"/>
                      <a:pt x="254" y="185"/>
                    </a:cubicBezTo>
                    <a:cubicBezTo>
                      <a:pt x="78" y="263"/>
                      <a:pt x="0" y="419"/>
                      <a:pt x="78" y="595"/>
                    </a:cubicBezTo>
                    <a:cubicBezTo>
                      <a:pt x="78" y="727"/>
                      <a:pt x="260" y="929"/>
                      <a:pt x="457" y="929"/>
                    </a:cubicBezTo>
                    <a:cubicBezTo>
                      <a:pt x="493" y="929"/>
                      <a:pt x="530" y="922"/>
                      <a:pt x="566" y="907"/>
                    </a:cubicBezTo>
                    <a:cubicBezTo>
                      <a:pt x="820" y="751"/>
                      <a:pt x="976" y="595"/>
                      <a:pt x="898" y="263"/>
                    </a:cubicBezTo>
                    <a:cubicBezTo>
                      <a:pt x="898" y="138"/>
                      <a:pt x="735" y="1"/>
                      <a:pt x="5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56"/>
              <p:cNvSpPr/>
              <p:nvPr/>
            </p:nvSpPr>
            <p:spPr>
              <a:xfrm>
                <a:off x="6867007" y="2366640"/>
                <a:ext cx="2485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45" extrusionOk="0">
                    <a:moveTo>
                      <a:pt x="410" y="1"/>
                    </a:moveTo>
                    <a:cubicBezTo>
                      <a:pt x="1" y="1"/>
                      <a:pt x="1" y="644"/>
                      <a:pt x="410" y="644"/>
                    </a:cubicBezTo>
                    <a:cubicBezTo>
                      <a:pt x="801" y="644"/>
                      <a:pt x="801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56"/>
              <p:cNvSpPr/>
              <p:nvPr/>
            </p:nvSpPr>
            <p:spPr>
              <a:xfrm>
                <a:off x="6917905" y="1858815"/>
                <a:ext cx="39818" cy="30166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972" extrusionOk="0">
                    <a:moveTo>
                      <a:pt x="648" y="1"/>
                    </a:moveTo>
                    <a:cubicBezTo>
                      <a:pt x="562" y="1"/>
                      <a:pt x="473" y="28"/>
                      <a:pt x="390" y="91"/>
                    </a:cubicBezTo>
                    <a:cubicBezTo>
                      <a:pt x="390" y="169"/>
                      <a:pt x="312" y="169"/>
                      <a:pt x="312" y="266"/>
                    </a:cubicBezTo>
                    <a:cubicBezTo>
                      <a:pt x="1" y="563"/>
                      <a:pt x="252" y="972"/>
                      <a:pt x="571" y="972"/>
                    </a:cubicBezTo>
                    <a:cubicBezTo>
                      <a:pt x="672" y="972"/>
                      <a:pt x="779" y="931"/>
                      <a:pt x="878" y="832"/>
                    </a:cubicBezTo>
                    <a:lnTo>
                      <a:pt x="956" y="754"/>
                    </a:lnTo>
                    <a:cubicBezTo>
                      <a:pt x="1283" y="427"/>
                      <a:pt x="988" y="1"/>
                      <a:pt x="6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56"/>
              <p:cNvSpPr/>
              <p:nvPr/>
            </p:nvSpPr>
            <p:spPr>
              <a:xfrm>
                <a:off x="6934819" y="937975"/>
                <a:ext cx="27900" cy="31718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22" extrusionOk="0">
                    <a:moveTo>
                      <a:pt x="535" y="1"/>
                    </a:moveTo>
                    <a:cubicBezTo>
                      <a:pt x="463" y="1"/>
                      <a:pt x="391" y="26"/>
                      <a:pt x="333" y="85"/>
                    </a:cubicBezTo>
                    <a:cubicBezTo>
                      <a:pt x="79" y="260"/>
                      <a:pt x="1" y="670"/>
                      <a:pt x="177" y="904"/>
                    </a:cubicBezTo>
                    <a:cubicBezTo>
                      <a:pt x="216" y="982"/>
                      <a:pt x="294" y="1021"/>
                      <a:pt x="362" y="1021"/>
                    </a:cubicBezTo>
                    <a:cubicBezTo>
                      <a:pt x="430" y="1021"/>
                      <a:pt x="489" y="982"/>
                      <a:pt x="489" y="904"/>
                    </a:cubicBezTo>
                    <a:cubicBezTo>
                      <a:pt x="489" y="826"/>
                      <a:pt x="489" y="826"/>
                      <a:pt x="567" y="748"/>
                    </a:cubicBezTo>
                    <a:cubicBezTo>
                      <a:pt x="567" y="748"/>
                      <a:pt x="664" y="748"/>
                      <a:pt x="742" y="670"/>
                    </a:cubicBezTo>
                    <a:cubicBezTo>
                      <a:pt x="899" y="572"/>
                      <a:pt x="899" y="338"/>
                      <a:pt x="820" y="182"/>
                    </a:cubicBezTo>
                    <a:cubicBezTo>
                      <a:pt x="772" y="72"/>
                      <a:pt x="654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56"/>
              <p:cNvSpPr/>
              <p:nvPr/>
            </p:nvSpPr>
            <p:spPr>
              <a:xfrm>
                <a:off x="6972992" y="1152520"/>
                <a:ext cx="30290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99" extrusionOk="0">
                    <a:moveTo>
                      <a:pt x="566" y="1"/>
                    </a:moveTo>
                    <a:cubicBezTo>
                      <a:pt x="234" y="1"/>
                      <a:pt x="0" y="176"/>
                      <a:pt x="0" y="488"/>
                    </a:cubicBezTo>
                    <a:cubicBezTo>
                      <a:pt x="0" y="664"/>
                      <a:pt x="78" y="820"/>
                      <a:pt x="312" y="898"/>
                    </a:cubicBezTo>
                    <a:lnTo>
                      <a:pt x="566" y="898"/>
                    </a:lnTo>
                    <a:lnTo>
                      <a:pt x="644" y="820"/>
                    </a:lnTo>
                    <a:cubicBezTo>
                      <a:pt x="800" y="742"/>
                      <a:pt x="976" y="586"/>
                      <a:pt x="976" y="410"/>
                    </a:cubicBezTo>
                    <a:cubicBezTo>
                      <a:pt x="976" y="176"/>
                      <a:pt x="800" y="1"/>
                      <a:pt x="5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56"/>
              <p:cNvSpPr/>
              <p:nvPr/>
            </p:nvSpPr>
            <p:spPr>
              <a:xfrm>
                <a:off x="6802051" y="1040763"/>
                <a:ext cx="34728" cy="26411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51" extrusionOk="0">
                    <a:moveTo>
                      <a:pt x="573" y="1"/>
                    </a:moveTo>
                    <a:cubicBezTo>
                      <a:pt x="279" y="1"/>
                      <a:pt x="1" y="394"/>
                      <a:pt x="221" y="597"/>
                    </a:cubicBezTo>
                    <a:cubicBezTo>
                      <a:pt x="299" y="772"/>
                      <a:pt x="455" y="851"/>
                      <a:pt x="708" y="851"/>
                    </a:cubicBezTo>
                    <a:cubicBezTo>
                      <a:pt x="942" y="851"/>
                      <a:pt x="1118" y="675"/>
                      <a:pt x="1118" y="441"/>
                    </a:cubicBezTo>
                    <a:cubicBezTo>
                      <a:pt x="1118" y="221"/>
                      <a:pt x="986" y="16"/>
                      <a:pt x="799" y="16"/>
                    </a:cubicBezTo>
                    <a:cubicBezTo>
                      <a:pt x="770" y="16"/>
                      <a:pt x="740" y="21"/>
                      <a:pt x="708" y="31"/>
                    </a:cubicBezTo>
                    <a:cubicBezTo>
                      <a:pt x="664" y="10"/>
                      <a:pt x="618" y="1"/>
                      <a:pt x="5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56"/>
              <p:cNvSpPr/>
              <p:nvPr/>
            </p:nvSpPr>
            <p:spPr>
              <a:xfrm>
                <a:off x="6268746" y="1055194"/>
                <a:ext cx="40594" cy="21662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698" extrusionOk="0">
                    <a:moveTo>
                      <a:pt x="654" y="0"/>
                    </a:moveTo>
                    <a:cubicBezTo>
                      <a:pt x="327" y="0"/>
                      <a:pt x="0" y="181"/>
                      <a:pt x="410" y="542"/>
                    </a:cubicBezTo>
                    <a:lnTo>
                      <a:pt x="410" y="620"/>
                    </a:lnTo>
                    <a:cubicBezTo>
                      <a:pt x="488" y="698"/>
                      <a:pt x="566" y="698"/>
                      <a:pt x="566" y="698"/>
                    </a:cubicBezTo>
                    <a:lnTo>
                      <a:pt x="663" y="698"/>
                    </a:lnTo>
                    <a:cubicBezTo>
                      <a:pt x="741" y="698"/>
                      <a:pt x="820" y="698"/>
                      <a:pt x="820" y="620"/>
                    </a:cubicBezTo>
                    <a:lnTo>
                      <a:pt x="898" y="542"/>
                    </a:lnTo>
                    <a:cubicBezTo>
                      <a:pt x="1307" y="181"/>
                      <a:pt x="980" y="0"/>
                      <a:pt x="6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56"/>
              <p:cNvSpPr/>
              <p:nvPr/>
            </p:nvSpPr>
            <p:spPr>
              <a:xfrm>
                <a:off x="6266294" y="919602"/>
                <a:ext cx="25480" cy="17162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53" extrusionOk="0">
                    <a:moveTo>
                      <a:pt x="431" y="0"/>
                    </a:moveTo>
                    <a:cubicBezTo>
                      <a:pt x="324" y="0"/>
                      <a:pt x="226" y="56"/>
                      <a:pt x="157" y="111"/>
                    </a:cubicBezTo>
                    <a:cubicBezTo>
                      <a:pt x="1" y="189"/>
                      <a:pt x="1" y="364"/>
                      <a:pt x="157" y="442"/>
                    </a:cubicBezTo>
                    <a:cubicBezTo>
                      <a:pt x="226" y="498"/>
                      <a:pt x="324" y="553"/>
                      <a:pt x="431" y="553"/>
                    </a:cubicBezTo>
                    <a:cubicBezTo>
                      <a:pt x="475" y="553"/>
                      <a:pt x="521" y="543"/>
                      <a:pt x="567" y="520"/>
                    </a:cubicBezTo>
                    <a:cubicBezTo>
                      <a:pt x="645" y="442"/>
                      <a:pt x="742" y="442"/>
                      <a:pt x="820" y="364"/>
                    </a:cubicBezTo>
                    <a:lnTo>
                      <a:pt x="820" y="189"/>
                    </a:lnTo>
                    <a:cubicBezTo>
                      <a:pt x="742" y="111"/>
                      <a:pt x="645" y="111"/>
                      <a:pt x="567" y="33"/>
                    </a:cubicBezTo>
                    <a:cubicBezTo>
                      <a:pt x="521" y="10"/>
                      <a:pt x="475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56"/>
              <p:cNvSpPr/>
              <p:nvPr/>
            </p:nvSpPr>
            <p:spPr>
              <a:xfrm>
                <a:off x="3640050" y="1823404"/>
                <a:ext cx="37304" cy="3218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37" extrusionOk="0">
                    <a:moveTo>
                      <a:pt x="582" y="0"/>
                    </a:moveTo>
                    <a:cubicBezTo>
                      <a:pt x="492" y="0"/>
                      <a:pt x="399" y="30"/>
                      <a:pt x="313" y="100"/>
                    </a:cubicBezTo>
                    <a:cubicBezTo>
                      <a:pt x="313" y="178"/>
                      <a:pt x="235" y="256"/>
                      <a:pt x="156" y="256"/>
                    </a:cubicBezTo>
                    <a:cubicBezTo>
                      <a:pt x="0" y="432"/>
                      <a:pt x="0" y="744"/>
                      <a:pt x="156" y="920"/>
                    </a:cubicBezTo>
                    <a:cubicBezTo>
                      <a:pt x="235" y="998"/>
                      <a:pt x="356" y="1037"/>
                      <a:pt x="478" y="1037"/>
                    </a:cubicBezTo>
                    <a:cubicBezTo>
                      <a:pt x="600" y="1037"/>
                      <a:pt x="722" y="998"/>
                      <a:pt x="800" y="920"/>
                    </a:cubicBezTo>
                    <a:cubicBezTo>
                      <a:pt x="800" y="822"/>
                      <a:pt x="878" y="744"/>
                      <a:pt x="878" y="744"/>
                    </a:cubicBezTo>
                    <a:cubicBezTo>
                      <a:pt x="1202" y="421"/>
                      <a:pt x="918" y="0"/>
                      <a:pt x="5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56"/>
              <p:cNvSpPr/>
              <p:nvPr/>
            </p:nvSpPr>
            <p:spPr>
              <a:xfrm>
                <a:off x="2883106" y="1406790"/>
                <a:ext cx="35287" cy="29763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959" extrusionOk="0">
                    <a:moveTo>
                      <a:pt x="588" y="1"/>
                    </a:moveTo>
                    <a:cubicBezTo>
                      <a:pt x="499" y="1"/>
                      <a:pt x="404" y="31"/>
                      <a:pt x="313" y="100"/>
                    </a:cubicBezTo>
                    <a:lnTo>
                      <a:pt x="157" y="276"/>
                    </a:lnTo>
                    <a:cubicBezTo>
                      <a:pt x="1" y="432"/>
                      <a:pt x="1" y="685"/>
                      <a:pt x="157" y="842"/>
                    </a:cubicBezTo>
                    <a:cubicBezTo>
                      <a:pt x="235" y="920"/>
                      <a:pt x="337" y="959"/>
                      <a:pt x="440" y="959"/>
                    </a:cubicBezTo>
                    <a:cubicBezTo>
                      <a:pt x="542" y="959"/>
                      <a:pt x="645" y="920"/>
                      <a:pt x="723" y="842"/>
                    </a:cubicBezTo>
                    <a:cubicBezTo>
                      <a:pt x="801" y="764"/>
                      <a:pt x="801" y="764"/>
                      <a:pt x="879" y="685"/>
                    </a:cubicBezTo>
                    <a:cubicBezTo>
                      <a:pt x="1137" y="367"/>
                      <a:pt x="899" y="1"/>
                      <a:pt x="5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56"/>
              <p:cNvSpPr/>
              <p:nvPr/>
            </p:nvSpPr>
            <p:spPr>
              <a:xfrm>
                <a:off x="3566776" y="2413876"/>
                <a:ext cx="27869" cy="2672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861" extrusionOk="0">
                    <a:moveTo>
                      <a:pt x="433" y="0"/>
                    </a:moveTo>
                    <a:cubicBezTo>
                      <a:pt x="215" y="0"/>
                      <a:pt x="0" y="155"/>
                      <a:pt x="0" y="430"/>
                    </a:cubicBezTo>
                    <a:cubicBezTo>
                      <a:pt x="0" y="695"/>
                      <a:pt x="189" y="861"/>
                      <a:pt x="408" y="861"/>
                    </a:cubicBezTo>
                    <a:cubicBezTo>
                      <a:pt x="512" y="861"/>
                      <a:pt x="622" y="823"/>
                      <a:pt x="722" y="742"/>
                    </a:cubicBezTo>
                    <a:cubicBezTo>
                      <a:pt x="898" y="586"/>
                      <a:pt x="898" y="332"/>
                      <a:pt x="722" y="176"/>
                    </a:cubicBezTo>
                    <a:cubicBezTo>
                      <a:pt x="722" y="98"/>
                      <a:pt x="644" y="20"/>
                      <a:pt x="566" y="20"/>
                    </a:cubicBezTo>
                    <a:cubicBezTo>
                      <a:pt x="523" y="7"/>
                      <a:pt x="478" y="0"/>
                      <a:pt x="4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56"/>
              <p:cNvSpPr/>
              <p:nvPr/>
            </p:nvSpPr>
            <p:spPr>
              <a:xfrm>
                <a:off x="3730889" y="2358757"/>
                <a:ext cx="30290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21" extrusionOk="0">
                    <a:moveTo>
                      <a:pt x="488" y="1"/>
                    </a:moveTo>
                    <a:cubicBezTo>
                      <a:pt x="0" y="1"/>
                      <a:pt x="0" y="820"/>
                      <a:pt x="488" y="820"/>
                    </a:cubicBezTo>
                    <a:cubicBezTo>
                      <a:pt x="976" y="820"/>
                      <a:pt x="976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56"/>
              <p:cNvSpPr/>
              <p:nvPr/>
            </p:nvSpPr>
            <p:spPr>
              <a:xfrm>
                <a:off x="2191584" y="2369061"/>
                <a:ext cx="35132" cy="30911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996" extrusionOk="0">
                    <a:moveTo>
                      <a:pt x="410" y="1"/>
                    </a:moveTo>
                    <a:cubicBezTo>
                      <a:pt x="156" y="1"/>
                      <a:pt x="0" y="235"/>
                      <a:pt x="0" y="488"/>
                    </a:cubicBezTo>
                    <a:cubicBezTo>
                      <a:pt x="65" y="830"/>
                      <a:pt x="253" y="996"/>
                      <a:pt x="540" y="996"/>
                    </a:cubicBezTo>
                    <a:cubicBezTo>
                      <a:pt x="597" y="996"/>
                      <a:pt x="658" y="989"/>
                      <a:pt x="722" y="976"/>
                    </a:cubicBezTo>
                    <a:cubicBezTo>
                      <a:pt x="976" y="976"/>
                      <a:pt x="1132" y="723"/>
                      <a:pt x="1054" y="488"/>
                    </a:cubicBezTo>
                    <a:cubicBezTo>
                      <a:pt x="1054" y="410"/>
                      <a:pt x="976" y="235"/>
                      <a:pt x="898" y="157"/>
                    </a:cubicBezTo>
                    <a:cubicBezTo>
                      <a:pt x="820" y="79"/>
                      <a:pt x="566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56"/>
              <p:cNvSpPr/>
              <p:nvPr/>
            </p:nvSpPr>
            <p:spPr>
              <a:xfrm>
                <a:off x="2277551" y="2430231"/>
                <a:ext cx="40004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035" extrusionOk="0">
                    <a:moveTo>
                      <a:pt x="645" y="0"/>
                    </a:moveTo>
                    <a:cubicBezTo>
                      <a:pt x="586" y="0"/>
                      <a:pt x="528" y="20"/>
                      <a:pt x="489" y="59"/>
                    </a:cubicBezTo>
                    <a:cubicBezTo>
                      <a:pt x="391" y="137"/>
                      <a:pt x="391" y="137"/>
                      <a:pt x="313" y="215"/>
                    </a:cubicBezTo>
                    <a:cubicBezTo>
                      <a:pt x="1" y="469"/>
                      <a:pt x="235" y="1034"/>
                      <a:pt x="645" y="1034"/>
                    </a:cubicBezTo>
                    <a:cubicBezTo>
                      <a:pt x="1055" y="1034"/>
                      <a:pt x="1289" y="469"/>
                      <a:pt x="976" y="215"/>
                    </a:cubicBezTo>
                    <a:cubicBezTo>
                      <a:pt x="879" y="137"/>
                      <a:pt x="879" y="137"/>
                      <a:pt x="801" y="59"/>
                    </a:cubicBezTo>
                    <a:cubicBezTo>
                      <a:pt x="762" y="20"/>
                      <a:pt x="703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56"/>
              <p:cNvSpPr/>
              <p:nvPr/>
            </p:nvSpPr>
            <p:spPr>
              <a:xfrm>
                <a:off x="3703020" y="1681450"/>
                <a:ext cx="30321" cy="31221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006" extrusionOk="0">
                    <a:moveTo>
                      <a:pt x="495" y="0"/>
                    </a:moveTo>
                    <a:cubicBezTo>
                      <a:pt x="439" y="0"/>
                      <a:pt x="380" y="10"/>
                      <a:pt x="313" y="30"/>
                    </a:cubicBezTo>
                    <a:cubicBezTo>
                      <a:pt x="79" y="206"/>
                      <a:pt x="1" y="518"/>
                      <a:pt x="157" y="772"/>
                    </a:cubicBezTo>
                    <a:cubicBezTo>
                      <a:pt x="235" y="850"/>
                      <a:pt x="313" y="928"/>
                      <a:pt x="488" y="1006"/>
                    </a:cubicBezTo>
                    <a:lnTo>
                      <a:pt x="723" y="1006"/>
                    </a:lnTo>
                    <a:cubicBezTo>
                      <a:pt x="801" y="1006"/>
                      <a:pt x="898" y="928"/>
                      <a:pt x="976" y="850"/>
                    </a:cubicBezTo>
                    <a:lnTo>
                      <a:pt x="976" y="772"/>
                    </a:lnTo>
                    <a:lnTo>
                      <a:pt x="976" y="616"/>
                    </a:lnTo>
                    <a:lnTo>
                      <a:pt x="976" y="440"/>
                    </a:lnTo>
                    <a:cubicBezTo>
                      <a:pt x="976" y="362"/>
                      <a:pt x="976" y="284"/>
                      <a:pt x="898" y="206"/>
                    </a:cubicBezTo>
                    <a:cubicBezTo>
                      <a:pt x="769" y="77"/>
                      <a:pt x="650" y="0"/>
                      <a:pt x="4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56"/>
              <p:cNvSpPr/>
              <p:nvPr/>
            </p:nvSpPr>
            <p:spPr>
              <a:xfrm>
                <a:off x="5529368" y="2424179"/>
                <a:ext cx="3575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20" extrusionOk="0">
                    <a:moveTo>
                      <a:pt x="585" y="0"/>
                    </a:moveTo>
                    <a:cubicBezTo>
                      <a:pt x="0" y="0"/>
                      <a:pt x="0" y="820"/>
                      <a:pt x="585" y="820"/>
                    </a:cubicBezTo>
                    <a:cubicBezTo>
                      <a:pt x="1151" y="820"/>
                      <a:pt x="1151" y="0"/>
                      <a:pt x="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56"/>
              <p:cNvSpPr/>
              <p:nvPr/>
            </p:nvSpPr>
            <p:spPr>
              <a:xfrm>
                <a:off x="6902139" y="2626434"/>
                <a:ext cx="30290" cy="30476"/>
              </a:xfrm>
              <a:custGeom>
                <a:avLst/>
                <a:gdLst/>
                <a:ahLst/>
                <a:cxnLst/>
                <a:rect l="l" t="t" r="r" b="b"/>
                <a:pathLst>
                  <a:path w="976" h="982" extrusionOk="0">
                    <a:moveTo>
                      <a:pt x="566" y="0"/>
                    </a:moveTo>
                    <a:cubicBezTo>
                      <a:pt x="488" y="0"/>
                      <a:pt x="332" y="0"/>
                      <a:pt x="254" y="78"/>
                    </a:cubicBezTo>
                    <a:cubicBezTo>
                      <a:pt x="78" y="78"/>
                      <a:pt x="0" y="312"/>
                      <a:pt x="0" y="410"/>
                    </a:cubicBezTo>
                    <a:cubicBezTo>
                      <a:pt x="0" y="644"/>
                      <a:pt x="156" y="800"/>
                      <a:pt x="332" y="898"/>
                    </a:cubicBezTo>
                    <a:cubicBezTo>
                      <a:pt x="390" y="956"/>
                      <a:pt x="463" y="982"/>
                      <a:pt x="538" y="982"/>
                    </a:cubicBezTo>
                    <a:cubicBezTo>
                      <a:pt x="664" y="982"/>
                      <a:pt x="800" y="910"/>
                      <a:pt x="898" y="800"/>
                    </a:cubicBezTo>
                    <a:cubicBezTo>
                      <a:pt x="976" y="644"/>
                      <a:pt x="976" y="488"/>
                      <a:pt x="898" y="312"/>
                    </a:cubicBezTo>
                    <a:cubicBezTo>
                      <a:pt x="898" y="156"/>
                      <a:pt x="742" y="78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56"/>
              <p:cNvSpPr/>
              <p:nvPr/>
            </p:nvSpPr>
            <p:spPr>
              <a:xfrm>
                <a:off x="1058590" y="1052618"/>
                <a:ext cx="3274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79" extrusionOk="0">
                    <a:moveTo>
                      <a:pt x="410" y="0"/>
                    </a:moveTo>
                    <a:cubicBezTo>
                      <a:pt x="352" y="0"/>
                      <a:pt x="293" y="20"/>
                      <a:pt x="254" y="59"/>
                    </a:cubicBezTo>
                    <a:cubicBezTo>
                      <a:pt x="157" y="137"/>
                      <a:pt x="157" y="137"/>
                      <a:pt x="157" y="215"/>
                    </a:cubicBezTo>
                    <a:cubicBezTo>
                      <a:pt x="89" y="215"/>
                      <a:pt x="80" y="405"/>
                      <a:pt x="79" y="405"/>
                    </a:cubicBezTo>
                    <a:cubicBezTo>
                      <a:pt x="79" y="405"/>
                      <a:pt x="79" y="401"/>
                      <a:pt x="79" y="390"/>
                    </a:cubicBezTo>
                    <a:lnTo>
                      <a:pt x="79" y="390"/>
                    </a:lnTo>
                    <a:cubicBezTo>
                      <a:pt x="1" y="625"/>
                      <a:pt x="157" y="781"/>
                      <a:pt x="410" y="878"/>
                    </a:cubicBezTo>
                    <a:lnTo>
                      <a:pt x="645" y="878"/>
                    </a:lnTo>
                    <a:cubicBezTo>
                      <a:pt x="820" y="878"/>
                      <a:pt x="1054" y="703"/>
                      <a:pt x="1054" y="469"/>
                    </a:cubicBezTo>
                    <a:cubicBezTo>
                      <a:pt x="1054" y="293"/>
                      <a:pt x="820" y="59"/>
                      <a:pt x="645" y="59"/>
                    </a:cubicBezTo>
                    <a:lnTo>
                      <a:pt x="567" y="59"/>
                    </a:lnTo>
                    <a:cubicBezTo>
                      <a:pt x="527" y="20"/>
                      <a:pt x="469" y="0"/>
                      <a:pt x="4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56"/>
              <p:cNvSpPr/>
              <p:nvPr/>
            </p:nvSpPr>
            <p:spPr>
              <a:xfrm>
                <a:off x="1578147" y="1195504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6" y="1"/>
                    </a:moveTo>
                    <a:cubicBezTo>
                      <a:pt x="1" y="1"/>
                      <a:pt x="1" y="899"/>
                      <a:pt x="586" y="899"/>
                    </a:cubicBezTo>
                    <a:cubicBezTo>
                      <a:pt x="1152" y="899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56"/>
              <p:cNvSpPr/>
              <p:nvPr/>
            </p:nvSpPr>
            <p:spPr>
              <a:xfrm>
                <a:off x="2017168" y="852784"/>
                <a:ext cx="33332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01" extrusionOk="0">
                    <a:moveTo>
                      <a:pt x="489" y="0"/>
                    </a:moveTo>
                    <a:cubicBezTo>
                      <a:pt x="1" y="0"/>
                      <a:pt x="1" y="800"/>
                      <a:pt x="489" y="800"/>
                    </a:cubicBezTo>
                    <a:cubicBezTo>
                      <a:pt x="1074" y="800"/>
                      <a:pt x="1074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56"/>
              <p:cNvSpPr/>
              <p:nvPr/>
            </p:nvSpPr>
            <p:spPr>
              <a:xfrm>
                <a:off x="1810692" y="1733247"/>
                <a:ext cx="32711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95" extrusionOk="0">
                    <a:moveTo>
                      <a:pt x="488" y="0"/>
                    </a:moveTo>
                    <a:cubicBezTo>
                      <a:pt x="234" y="0"/>
                      <a:pt x="78" y="234"/>
                      <a:pt x="0" y="488"/>
                    </a:cubicBezTo>
                    <a:cubicBezTo>
                      <a:pt x="0" y="824"/>
                      <a:pt x="211" y="1095"/>
                      <a:pt x="512" y="1095"/>
                    </a:cubicBezTo>
                    <a:cubicBezTo>
                      <a:pt x="578" y="1095"/>
                      <a:pt x="649" y="1082"/>
                      <a:pt x="722" y="1054"/>
                    </a:cubicBezTo>
                    <a:cubicBezTo>
                      <a:pt x="898" y="1054"/>
                      <a:pt x="1054" y="898"/>
                      <a:pt x="1054" y="644"/>
                    </a:cubicBezTo>
                    <a:cubicBezTo>
                      <a:pt x="1054" y="488"/>
                      <a:pt x="976" y="410"/>
                      <a:pt x="898" y="313"/>
                    </a:cubicBezTo>
                    <a:cubicBezTo>
                      <a:pt x="800" y="156"/>
                      <a:pt x="644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56"/>
              <p:cNvSpPr/>
              <p:nvPr/>
            </p:nvSpPr>
            <p:spPr>
              <a:xfrm>
                <a:off x="1104025" y="2265528"/>
                <a:ext cx="27869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2" extrusionOk="0">
                    <a:moveTo>
                      <a:pt x="488" y="0"/>
                    </a:moveTo>
                    <a:cubicBezTo>
                      <a:pt x="254" y="0"/>
                      <a:pt x="0" y="156"/>
                      <a:pt x="0" y="410"/>
                    </a:cubicBezTo>
                    <a:lnTo>
                      <a:pt x="0" y="722"/>
                    </a:lnTo>
                    <a:cubicBezTo>
                      <a:pt x="78" y="820"/>
                      <a:pt x="78" y="898"/>
                      <a:pt x="156" y="976"/>
                    </a:cubicBezTo>
                    <a:lnTo>
                      <a:pt x="254" y="976"/>
                    </a:lnTo>
                    <a:cubicBezTo>
                      <a:pt x="293" y="1093"/>
                      <a:pt x="371" y="1151"/>
                      <a:pt x="461" y="1151"/>
                    </a:cubicBezTo>
                    <a:cubicBezTo>
                      <a:pt x="551" y="1151"/>
                      <a:pt x="654" y="1093"/>
                      <a:pt x="742" y="976"/>
                    </a:cubicBezTo>
                    <a:cubicBezTo>
                      <a:pt x="820" y="898"/>
                      <a:pt x="898" y="820"/>
                      <a:pt x="898" y="722"/>
                    </a:cubicBezTo>
                    <a:lnTo>
                      <a:pt x="898" y="410"/>
                    </a:lnTo>
                    <a:cubicBezTo>
                      <a:pt x="898" y="156"/>
                      <a:pt x="74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56"/>
              <p:cNvSpPr/>
              <p:nvPr/>
            </p:nvSpPr>
            <p:spPr>
              <a:xfrm>
                <a:off x="1523060" y="2830489"/>
                <a:ext cx="375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99" extrusionOk="0">
                    <a:moveTo>
                      <a:pt x="644" y="0"/>
                    </a:moveTo>
                    <a:cubicBezTo>
                      <a:pt x="0" y="0"/>
                      <a:pt x="0" y="898"/>
                      <a:pt x="644" y="898"/>
                    </a:cubicBezTo>
                    <a:cubicBezTo>
                      <a:pt x="1210" y="898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56"/>
              <p:cNvSpPr/>
              <p:nvPr/>
            </p:nvSpPr>
            <p:spPr>
              <a:xfrm>
                <a:off x="1858517" y="2456425"/>
                <a:ext cx="27900" cy="31811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25" extrusionOk="0">
                    <a:moveTo>
                      <a:pt x="420" y="0"/>
                    </a:moveTo>
                    <a:cubicBezTo>
                      <a:pt x="206" y="0"/>
                      <a:pt x="1" y="142"/>
                      <a:pt x="1" y="425"/>
                    </a:cubicBezTo>
                    <a:lnTo>
                      <a:pt x="1" y="600"/>
                    </a:lnTo>
                    <a:cubicBezTo>
                      <a:pt x="1" y="883"/>
                      <a:pt x="225" y="1025"/>
                      <a:pt x="450" y="1025"/>
                    </a:cubicBezTo>
                    <a:cubicBezTo>
                      <a:pt x="674" y="1025"/>
                      <a:pt x="898" y="883"/>
                      <a:pt x="898" y="600"/>
                    </a:cubicBezTo>
                    <a:lnTo>
                      <a:pt x="898" y="425"/>
                    </a:lnTo>
                    <a:cubicBezTo>
                      <a:pt x="859" y="142"/>
                      <a:pt x="635" y="0"/>
                      <a:pt x="4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56"/>
              <p:cNvSpPr/>
              <p:nvPr/>
            </p:nvSpPr>
            <p:spPr>
              <a:xfrm>
                <a:off x="3614601" y="2681521"/>
                <a:ext cx="37149" cy="28521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919" extrusionOk="0">
                    <a:moveTo>
                      <a:pt x="411" y="1"/>
                    </a:moveTo>
                    <a:cubicBezTo>
                      <a:pt x="157" y="1"/>
                      <a:pt x="1" y="254"/>
                      <a:pt x="1" y="488"/>
                    </a:cubicBezTo>
                    <a:cubicBezTo>
                      <a:pt x="1" y="742"/>
                      <a:pt x="157" y="898"/>
                      <a:pt x="411" y="898"/>
                    </a:cubicBezTo>
                    <a:lnTo>
                      <a:pt x="723" y="898"/>
                    </a:lnTo>
                    <a:cubicBezTo>
                      <a:pt x="755" y="912"/>
                      <a:pt x="792" y="919"/>
                      <a:pt x="830" y="919"/>
                    </a:cubicBezTo>
                    <a:cubicBezTo>
                      <a:pt x="1000" y="919"/>
                      <a:pt x="1196" y="791"/>
                      <a:pt x="1133" y="664"/>
                    </a:cubicBezTo>
                    <a:cubicBezTo>
                      <a:pt x="1055" y="586"/>
                      <a:pt x="1055" y="488"/>
                      <a:pt x="1055" y="488"/>
                    </a:cubicBezTo>
                    <a:cubicBezTo>
                      <a:pt x="1055" y="332"/>
                      <a:pt x="976" y="176"/>
                      <a:pt x="820" y="98"/>
                    </a:cubicBezTo>
                    <a:cubicBezTo>
                      <a:pt x="723" y="98"/>
                      <a:pt x="567" y="1"/>
                      <a:pt x="4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56"/>
              <p:cNvSpPr/>
              <p:nvPr/>
            </p:nvSpPr>
            <p:spPr>
              <a:xfrm>
                <a:off x="3712703" y="2861649"/>
                <a:ext cx="25480" cy="25852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33" extrusionOk="0">
                    <a:moveTo>
                      <a:pt x="434" y="0"/>
                    </a:moveTo>
                    <a:cubicBezTo>
                      <a:pt x="314" y="0"/>
                      <a:pt x="192" y="42"/>
                      <a:pt x="98" y="148"/>
                    </a:cubicBezTo>
                    <a:cubicBezTo>
                      <a:pt x="1" y="226"/>
                      <a:pt x="1" y="460"/>
                      <a:pt x="1" y="635"/>
                    </a:cubicBezTo>
                    <a:cubicBezTo>
                      <a:pt x="43" y="771"/>
                      <a:pt x="158" y="833"/>
                      <a:pt x="276" y="833"/>
                    </a:cubicBezTo>
                    <a:cubicBezTo>
                      <a:pt x="429" y="833"/>
                      <a:pt x="586" y="726"/>
                      <a:pt x="586" y="538"/>
                    </a:cubicBezTo>
                    <a:lnTo>
                      <a:pt x="664" y="538"/>
                    </a:lnTo>
                    <a:cubicBezTo>
                      <a:pt x="820" y="460"/>
                      <a:pt x="820" y="148"/>
                      <a:pt x="664" y="50"/>
                    </a:cubicBezTo>
                    <a:cubicBezTo>
                      <a:pt x="594" y="19"/>
                      <a:pt x="514" y="0"/>
                      <a:pt x="4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56"/>
              <p:cNvSpPr/>
              <p:nvPr/>
            </p:nvSpPr>
            <p:spPr>
              <a:xfrm>
                <a:off x="7333898" y="1921723"/>
                <a:ext cx="30290" cy="3621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167" extrusionOk="0">
                    <a:moveTo>
                      <a:pt x="488" y="0"/>
                    </a:moveTo>
                    <a:cubicBezTo>
                      <a:pt x="244" y="0"/>
                      <a:pt x="0" y="142"/>
                      <a:pt x="0" y="425"/>
                    </a:cubicBezTo>
                    <a:lnTo>
                      <a:pt x="0" y="678"/>
                    </a:lnTo>
                    <a:cubicBezTo>
                      <a:pt x="0" y="991"/>
                      <a:pt x="234" y="1166"/>
                      <a:pt x="488" y="1166"/>
                    </a:cubicBezTo>
                    <a:cubicBezTo>
                      <a:pt x="722" y="1166"/>
                      <a:pt x="976" y="991"/>
                      <a:pt x="976" y="678"/>
                    </a:cubicBezTo>
                    <a:lnTo>
                      <a:pt x="976" y="425"/>
                    </a:lnTo>
                    <a:cubicBezTo>
                      <a:pt x="976" y="142"/>
                      <a:pt x="73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56"/>
              <p:cNvSpPr/>
              <p:nvPr/>
            </p:nvSpPr>
            <p:spPr>
              <a:xfrm>
                <a:off x="7330856" y="2190424"/>
                <a:ext cx="3575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79" extrusionOk="0">
                    <a:moveTo>
                      <a:pt x="576" y="1"/>
                    </a:moveTo>
                    <a:cubicBezTo>
                      <a:pt x="513" y="1"/>
                      <a:pt x="449" y="20"/>
                      <a:pt x="410" y="59"/>
                    </a:cubicBezTo>
                    <a:lnTo>
                      <a:pt x="332" y="59"/>
                    </a:lnTo>
                    <a:cubicBezTo>
                      <a:pt x="1" y="313"/>
                      <a:pt x="98" y="879"/>
                      <a:pt x="586" y="879"/>
                    </a:cubicBezTo>
                    <a:cubicBezTo>
                      <a:pt x="1074" y="879"/>
                      <a:pt x="1152" y="313"/>
                      <a:pt x="820" y="59"/>
                    </a:cubicBezTo>
                    <a:lnTo>
                      <a:pt x="742" y="59"/>
                    </a:lnTo>
                    <a:cubicBezTo>
                      <a:pt x="703" y="20"/>
                      <a:pt x="640" y="1"/>
                      <a:pt x="5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56"/>
              <p:cNvSpPr/>
              <p:nvPr/>
            </p:nvSpPr>
            <p:spPr>
              <a:xfrm>
                <a:off x="7974553" y="1746561"/>
                <a:ext cx="35163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957" extrusionOk="0">
                    <a:moveTo>
                      <a:pt x="408" y="1"/>
                    </a:moveTo>
                    <a:cubicBezTo>
                      <a:pt x="328" y="1"/>
                      <a:pt x="245" y="20"/>
                      <a:pt x="157" y="59"/>
                    </a:cubicBezTo>
                    <a:cubicBezTo>
                      <a:pt x="79" y="137"/>
                      <a:pt x="1" y="293"/>
                      <a:pt x="1" y="469"/>
                    </a:cubicBezTo>
                    <a:cubicBezTo>
                      <a:pt x="1" y="703"/>
                      <a:pt x="235" y="957"/>
                      <a:pt x="488" y="957"/>
                    </a:cubicBezTo>
                    <a:cubicBezTo>
                      <a:pt x="567" y="957"/>
                      <a:pt x="723" y="957"/>
                      <a:pt x="820" y="859"/>
                    </a:cubicBezTo>
                    <a:cubicBezTo>
                      <a:pt x="1132" y="625"/>
                      <a:pt x="976" y="215"/>
                      <a:pt x="645" y="59"/>
                    </a:cubicBezTo>
                    <a:cubicBezTo>
                      <a:pt x="567" y="20"/>
                      <a:pt x="488" y="1"/>
                      <a:pt x="4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56"/>
              <p:cNvSpPr/>
              <p:nvPr/>
            </p:nvSpPr>
            <p:spPr>
              <a:xfrm>
                <a:off x="8145960" y="2305874"/>
                <a:ext cx="38142" cy="27497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886" extrusionOk="0">
                    <a:moveTo>
                      <a:pt x="488" y="1"/>
                    </a:moveTo>
                    <a:cubicBezTo>
                      <a:pt x="1" y="1"/>
                      <a:pt x="26" y="885"/>
                      <a:pt x="565" y="885"/>
                    </a:cubicBezTo>
                    <a:lnTo>
                      <a:pt x="741" y="885"/>
                    </a:lnTo>
                    <a:cubicBezTo>
                      <a:pt x="975" y="885"/>
                      <a:pt x="1229" y="651"/>
                      <a:pt x="1229" y="398"/>
                    </a:cubicBezTo>
                    <a:cubicBezTo>
                      <a:pt x="1229" y="163"/>
                      <a:pt x="975" y="7"/>
                      <a:pt x="741" y="7"/>
                    </a:cubicBezTo>
                    <a:lnTo>
                      <a:pt x="565" y="7"/>
                    </a:lnTo>
                    <a:cubicBezTo>
                      <a:pt x="538" y="3"/>
                      <a:pt x="513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56"/>
              <p:cNvSpPr/>
              <p:nvPr/>
            </p:nvSpPr>
            <p:spPr>
              <a:xfrm>
                <a:off x="8012106" y="2619420"/>
                <a:ext cx="45435" cy="4962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599" extrusionOk="0">
                    <a:moveTo>
                      <a:pt x="734" y="0"/>
                    </a:moveTo>
                    <a:cubicBezTo>
                      <a:pt x="673" y="0"/>
                      <a:pt x="617" y="19"/>
                      <a:pt x="586" y="50"/>
                    </a:cubicBezTo>
                    <a:cubicBezTo>
                      <a:pt x="0" y="382"/>
                      <a:pt x="332" y="1124"/>
                      <a:pt x="664" y="1436"/>
                    </a:cubicBezTo>
                    <a:cubicBezTo>
                      <a:pt x="735" y="1551"/>
                      <a:pt x="826" y="1598"/>
                      <a:pt x="920" y="1598"/>
                    </a:cubicBezTo>
                    <a:cubicBezTo>
                      <a:pt x="1031" y="1598"/>
                      <a:pt x="1145" y="1531"/>
                      <a:pt x="1230" y="1436"/>
                    </a:cubicBezTo>
                    <a:cubicBezTo>
                      <a:pt x="1464" y="1280"/>
                      <a:pt x="1386" y="1026"/>
                      <a:pt x="1230" y="870"/>
                    </a:cubicBezTo>
                    <a:cubicBezTo>
                      <a:pt x="1152" y="792"/>
                      <a:pt x="1152" y="714"/>
                      <a:pt x="1152" y="538"/>
                    </a:cubicBezTo>
                    <a:cubicBezTo>
                      <a:pt x="1152" y="382"/>
                      <a:pt x="1074" y="304"/>
                      <a:pt x="976" y="148"/>
                    </a:cubicBezTo>
                    <a:cubicBezTo>
                      <a:pt x="929" y="43"/>
                      <a:pt x="826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56"/>
              <p:cNvSpPr/>
              <p:nvPr/>
            </p:nvSpPr>
            <p:spPr>
              <a:xfrm>
                <a:off x="7869252" y="2628669"/>
                <a:ext cx="32059" cy="27466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885" extrusionOk="0">
                    <a:moveTo>
                      <a:pt x="551" y="0"/>
                    </a:moveTo>
                    <a:cubicBezTo>
                      <a:pt x="121" y="0"/>
                      <a:pt x="0" y="659"/>
                      <a:pt x="389" y="826"/>
                    </a:cubicBezTo>
                    <a:cubicBezTo>
                      <a:pt x="428" y="865"/>
                      <a:pt x="486" y="884"/>
                      <a:pt x="557" y="884"/>
                    </a:cubicBezTo>
                    <a:cubicBezTo>
                      <a:pt x="628" y="884"/>
                      <a:pt x="711" y="865"/>
                      <a:pt x="799" y="826"/>
                    </a:cubicBezTo>
                    <a:cubicBezTo>
                      <a:pt x="877" y="728"/>
                      <a:pt x="1033" y="650"/>
                      <a:pt x="1033" y="416"/>
                    </a:cubicBezTo>
                    <a:cubicBezTo>
                      <a:pt x="1033" y="240"/>
                      <a:pt x="877" y="6"/>
                      <a:pt x="623" y="6"/>
                    </a:cubicBezTo>
                    <a:cubicBezTo>
                      <a:pt x="598" y="2"/>
                      <a:pt x="574" y="0"/>
                      <a:pt x="5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56"/>
              <p:cNvSpPr/>
              <p:nvPr/>
            </p:nvSpPr>
            <p:spPr>
              <a:xfrm>
                <a:off x="7929149" y="2929181"/>
                <a:ext cx="254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45" extrusionOk="0">
                    <a:moveTo>
                      <a:pt x="410" y="1"/>
                    </a:moveTo>
                    <a:cubicBezTo>
                      <a:pt x="0" y="1"/>
                      <a:pt x="0" y="645"/>
                      <a:pt x="410" y="645"/>
                    </a:cubicBezTo>
                    <a:cubicBezTo>
                      <a:pt x="820" y="645"/>
                      <a:pt x="820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56"/>
              <p:cNvSpPr/>
              <p:nvPr/>
            </p:nvSpPr>
            <p:spPr>
              <a:xfrm>
                <a:off x="7924308" y="2923750"/>
                <a:ext cx="35132" cy="27869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98" extrusionOk="0">
                    <a:moveTo>
                      <a:pt x="566" y="0"/>
                    </a:moveTo>
                    <a:cubicBezTo>
                      <a:pt x="0" y="0"/>
                      <a:pt x="0" y="898"/>
                      <a:pt x="566" y="898"/>
                    </a:cubicBezTo>
                    <a:cubicBezTo>
                      <a:pt x="1132" y="898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56"/>
              <p:cNvSpPr/>
              <p:nvPr/>
            </p:nvSpPr>
            <p:spPr>
              <a:xfrm>
                <a:off x="7689342" y="1794262"/>
                <a:ext cx="30321" cy="3286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059" extrusionOk="0">
                    <a:moveTo>
                      <a:pt x="721" y="1"/>
                    </a:moveTo>
                    <a:cubicBezTo>
                      <a:pt x="669" y="1"/>
                      <a:pt x="616" y="20"/>
                      <a:pt x="566" y="64"/>
                    </a:cubicBezTo>
                    <a:lnTo>
                      <a:pt x="332" y="298"/>
                    </a:lnTo>
                    <a:cubicBezTo>
                      <a:pt x="79" y="473"/>
                      <a:pt x="1" y="883"/>
                      <a:pt x="332" y="1039"/>
                    </a:cubicBezTo>
                    <a:cubicBezTo>
                      <a:pt x="372" y="1052"/>
                      <a:pt x="415" y="1059"/>
                      <a:pt x="458" y="1059"/>
                    </a:cubicBezTo>
                    <a:cubicBezTo>
                      <a:pt x="670" y="1059"/>
                      <a:pt x="898" y="905"/>
                      <a:pt x="898" y="629"/>
                    </a:cubicBezTo>
                    <a:cubicBezTo>
                      <a:pt x="898" y="551"/>
                      <a:pt x="898" y="395"/>
                      <a:pt x="976" y="298"/>
                    </a:cubicBezTo>
                    <a:cubicBezTo>
                      <a:pt x="976" y="129"/>
                      <a:pt x="855" y="1"/>
                      <a:pt x="7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56"/>
              <p:cNvSpPr/>
              <p:nvPr/>
            </p:nvSpPr>
            <p:spPr>
              <a:xfrm>
                <a:off x="7376292" y="978724"/>
                <a:ext cx="33332" cy="2876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27" extrusionOk="0">
                    <a:moveTo>
                      <a:pt x="488" y="1"/>
                    </a:moveTo>
                    <a:cubicBezTo>
                      <a:pt x="254" y="1"/>
                      <a:pt x="0" y="333"/>
                      <a:pt x="98" y="567"/>
                    </a:cubicBezTo>
                    <a:cubicBezTo>
                      <a:pt x="157" y="821"/>
                      <a:pt x="355" y="926"/>
                      <a:pt x="558" y="926"/>
                    </a:cubicBezTo>
                    <a:cubicBezTo>
                      <a:pt x="620" y="926"/>
                      <a:pt x="682" y="917"/>
                      <a:pt x="742" y="898"/>
                    </a:cubicBezTo>
                    <a:cubicBezTo>
                      <a:pt x="898" y="820"/>
                      <a:pt x="1073" y="645"/>
                      <a:pt x="1073" y="411"/>
                    </a:cubicBezTo>
                    <a:cubicBezTo>
                      <a:pt x="976" y="333"/>
                      <a:pt x="976" y="235"/>
                      <a:pt x="898" y="157"/>
                    </a:cubicBezTo>
                    <a:cubicBezTo>
                      <a:pt x="898" y="1"/>
                      <a:pt x="663" y="1"/>
                      <a:pt x="5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56"/>
              <p:cNvSpPr/>
              <p:nvPr/>
            </p:nvSpPr>
            <p:spPr>
              <a:xfrm>
                <a:off x="7525229" y="884285"/>
                <a:ext cx="35783" cy="2908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37" extrusionOk="0">
                    <a:moveTo>
                      <a:pt x="606" y="0"/>
                    </a:moveTo>
                    <a:cubicBezTo>
                      <a:pt x="513" y="0"/>
                      <a:pt x="411" y="39"/>
                      <a:pt x="333" y="117"/>
                    </a:cubicBezTo>
                    <a:lnTo>
                      <a:pt x="333" y="195"/>
                    </a:lnTo>
                    <a:cubicBezTo>
                      <a:pt x="1" y="449"/>
                      <a:pt x="255" y="937"/>
                      <a:pt x="567" y="937"/>
                    </a:cubicBezTo>
                    <a:cubicBezTo>
                      <a:pt x="977" y="937"/>
                      <a:pt x="1152" y="449"/>
                      <a:pt x="899" y="195"/>
                    </a:cubicBezTo>
                    <a:cubicBezTo>
                      <a:pt x="820" y="195"/>
                      <a:pt x="899" y="195"/>
                      <a:pt x="820" y="117"/>
                    </a:cubicBezTo>
                    <a:cubicBezTo>
                      <a:pt x="781" y="39"/>
                      <a:pt x="699" y="0"/>
                      <a:pt x="6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56"/>
              <p:cNvSpPr/>
              <p:nvPr/>
            </p:nvSpPr>
            <p:spPr>
              <a:xfrm>
                <a:off x="7409592" y="757848"/>
                <a:ext cx="27280" cy="26535"/>
              </a:xfrm>
              <a:custGeom>
                <a:avLst/>
                <a:gdLst/>
                <a:ahLst/>
                <a:cxnLst/>
                <a:rect l="l" t="t" r="r" b="b"/>
                <a:pathLst>
                  <a:path w="879" h="855" extrusionOk="0">
                    <a:moveTo>
                      <a:pt x="410" y="1"/>
                    </a:moveTo>
                    <a:cubicBezTo>
                      <a:pt x="337" y="1"/>
                      <a:pt x="273" y="45"/>
                      <a:pt x="234" y="133"/>
                    </a:cubicBezTo>
                    <a:cubicBezTo>
                      <a:pt x="234" y="133"/>
                      <a:pt x="156" y="133"/>
                      <a:pt x="156" y="211"/>
                    </a:cubicBezTo>
                    <a:cubicBezTo>
                      <a:pt x="78" y="211"/>
                      <a:pt x="78" y="289"/>
                      <a:pt x="78" y="367"/>
                    </a:cubicBezTo>
                    <a:cubicBezTo>
                      <a:pt x="0" y="620"/>
                      <a:pt x="156" y="777"/>
                      <a:pt x="312" y="855"/>
                    </a:cubicBezTo>
                    <a:cubicBezTo>
                      <a:pt x="488" y="855"/>
                      <a:pt x="644" y="777"/>
                      <a:pt x="800" y="620"/>
                    </a:cubicBezTo>
                    <a:cubicBezTo>
                      <a:pt x="878" y="445"/>
                      <a:pt x="800" y="211"/>
                      <a:pt x="644" y="133"/>
                    </a:cubicBezTo>
                    <a:cubicBezTo>
                      <a:pt x="566" y="45"/>
                      <a:pt x="483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56"/>
              <p:cNvSpPr/>
              <p:nvPr/>
            </p:nvSpPr>
            <p:spPr>
              <a:xfrm>
                <a:off x="7310870" y="428908"/>
                <a:ext cx="32742" cy="29421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948" extrusionOk="0">
                    <a:moveTo>
                      <a:pt x="489" y="0"/>
                    </a:moveTo>
                    <a:cubicBezTo>
                      <a:pt x="254" y="78"/>
                      <a:pt x="157" y="234"/>
                      <a:pt x="157" y="488"/>
                    </a:cubicBezTo>
                    <a:cubicBezTo>
                      <a:pt x="79" y="566"/>
                      <a:pt x="1" y="800"/>
                      <a:pt x="254" y="878"/>
                    </a:cubicBezTo>
                    <a:cubicBezTo>
                      <a:pt x="340" y="926"/>
                      <a:pt x="426" y="948"/>
                      <a:pt x="509" y="948"/>
                    </a:cubicBezTo>
                    <a:cubicBezTo>
                      <a:pt x="729" y="948"/>
                      <a:pt x="920" y="793"/>
                      <a:pt x="976" y="566"/>
                    </a:cubicBezTo>
                    <a:cubicBezTo>
                      <a:pt x="1054" y="234"/>
                      <a:pt x="820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56"/>
              <p:cNvSpPr/>
              <p:nvPr/>
            </p:nvSpPr>
            <p:spPr>
              <a:xfrm>
                <a:off x="7152219" y="577255"/>
                <a:ext cx="3032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1" extrusionOk="0">
                    <a:moveTo>
                      <a:pt x="489" y="1"/>
                    </a:moveTo>
                    <a:cubicBezTo>
                      <a:pt x="1" y="1"/>
                      <a:pt x="1" y="820"/>
                      <a:pt x="489" y="820"/>
                    </a:cubicBezTo>
                    <a:cubicBezTo>
                      <a:pt x="976" y="820"/>
                      <a:pt x="976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56"/>
              <p:cNvSpPr/>
              <p:nvPr/>
            </p:nvSpPr>
            <p:spPr>
              <a:xfrm>
                <a:off x="8115638" y="1104850"/>
                <a:ext cx="25480" cy="360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162" extrusionOk="0">
                    <a:moveTo>
                      <a:pt x="457" y="0"/>
                    </a:moveTo>
                    <a:cubicBezTo>
                      <a:pt x="294" y="0"/>
                      <a:pt x="128" y="83"/>
                      <a:pt x="79" y="249"/>
                    </a:cubicBezTo>
                    <a:cubicBezTo>
                      <a:pt x="1" y="405"/>
                      <a:pt x="1" y="561"/>
                      <a:pt x="1" y="737"/>
                    </a:cubicBezTo>
                    <a:cubicBezTo>
                      <a:pt x="1" y="1020"/>
                      <a:pt x="206" y="1161"/>
                      <a:pt x="411" y="1161"/>
                    </a:cubicBezTo>
                    <a:cubicBezTo>
                      <a:pt x="616" y="1161"/>
                      <a:pt x="820" y="1020"/>
                      <a:pt x="820" y="737"/>
                    </a:cubicBezTo>
                    <a:lnTo>
                      <a:pt x="820" y="249"/>
                    </a:lnTo>
                    <a:cubicBezTo>
                      <a:pt x="781" y="83"/>
                      <a:pt x="620" y="0"/>
                      <a:pt x="4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56"/>
              <p:cNvSpPr/>
              <p:nvPr/>
            </p:nvSpPr>
            <p:spPr>
              <a:xfrm>
                <a:off x="7951556" y="1437732"/>
                <a:ext cx="33332" cy="2985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62" extrusionOk="0">
                    <a:moveTo>
                      <a:pt x="488" y="1"/>
                    </a:moveTo>
                    <a:cubicBezTo>
                      <a:pt x="332" y="1"/>
                      <a:pt x="176" y="176"/>
                      <a:pt x="98" y="332"/>
                    </a:cubicBezTo>
                    <a:cubicBezTo>
                      <a:pt x="98" y="410"/>
                      <a:pt x="0" y="566"/>
                      <a:pt x="0" y="664"/>
                    </a:cubicBezTo>
                    <a:cubicBezTo>
                      <a:pt x="80" y="792"/>
                      <a:pt x="199" y="919"/>
                      <a:pt x="324" y="919"/>
                    </a:cubicBezTo>
                    <a:cubicBezTo>
                      <a:pt x="353" y="919"/>
                      <a:pt x="381" y="913"/>
                      <a:pt x="410" y="898"/>
                    </a:cubicBezTo>
                    <a:lnTo>
                      <a:pt x="488" y="898"/>
                    </a:lnTo>
                    <a:cubicBezTo>
                      <a:pt x="537" y="942"/>
                      <a:pt x="604" y="961"/>
                      <a:pt x="676" y="961"/>
                    </a:cubicBezTo>
                    <a:cubicBezTo>
                      <a:pt x="861" y="961"/>
                      <a:pt x="1073" y="833"/>
                      <a:pt x="1073" y="664"/>
                    </a:cubicBezTo>
                    <a:lnTo>
                      <a:pt x="1073" y="566"/>
                    </a:lnTo>
                    <a:lnTo>
                      <a:pt x="1073" y="488"/>
                    </a:lnTo>
                    <a:cubicBezTo>
                      <a:pt x="1073" y="332"/>
                      <a:pt x="976" y="176"/>
                      <a:pt x="820" y="79"/>
                    </a:cubicBezTo>
                    <a:cubicBezTo>
                      <a:pt x="742" y="1"/>
                      <a:pt x="664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56"/>
              <p:cNvSpPr/>
              <p:nvPr/>
            </p:nvSpPr>
            <p:spPr>
              <a:xfrm>
                <a:off x="7949136" y="2124412"/>
                <a:ext cx="32711" cy="3417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01" extrusionOk="0">
                    <a:moveTo>
                      <a:pt x="488" y="1"/>
                    </a:moveTo>
                    <a:cubicBezTo>
                      <a:pt x="410" y="79"/>
                      <a:pt x="332" y="79"/>
                      <a:pt x="254" y="157"/>
                    </a:cubicBezTo>
                    <a:cubicBezTo>
                      <a:pt x="78" y="235"/>
                      <a:pt x="0" y="391"/>
                      <a:pt x="0" y="645"/>
                    </a:cubicBezTo>
                    <a:lnTo>
                      <a:pt x="0" y="723"/>
                    </a:lnTo>
                    <a:lnTo>
                      <a:pt x="78" y="801"/>
                    </a:lnTo>
                    <a:cubicBezTo>
                      <a:pt x="78" y="879"/>
                      <a:pt x="176" y="976"/>
                      <a:pt x="254" y="1055"/>
                    </a:cubicBezTo>
                    <a:cubicBezTo>
                      <a:pt x="282" y="1082"/>
                      <a:pt x="329" y="1100"/>
                      <a:pt x="379" y="1100"/>
                    </a:cubicBezTo>
                    <a:cubicBezTo>
                      <a:pt x="469" y="1100"/>
                      <a:pt x="566" y="1042"/>
                      <a:pt x="566" y="879"/>
                    </a:cubicBezTo>
                    <a:lnTo>
                      <a:pt x="664" y="879"/>
                    </a:lnTo>
                    <a:lnTo>
                      <a:pt x="664" y="801"/>
                    </a:lnTo>
                    <a:lnTo>
                      <a:pt x="742" y="801"/>
                    </a:lnTo>
                    <a:cubicBezTo>
                      <a:pt x="898" y="801"/>
                      <a:pt x="1054" y="489"/>
                      <a:pt x="976" y="313"/>
                    </a:cubicBezTo>
                    <a:cubicBezTo>
                      <a:pt x="898" y="79"/>
                      <a:pt x="742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56"/>
              <p:cNvSpPr/>
              <p:nvPr/>
            </p:nvSpPr>
            <p:spPr>
              <a:xfrm>
                <a:off x="1318384" y="708037"/>
                <a:ext cx="25449" cy="20421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58" extrusionOk="0">
                    <a:moveTo>
                      <a:pt x="456" y="0"/>
                    </a:moveTo>
                    <a:cubicBezTo>
                      <a:pt x="415" y="0"/>
                      <a:pt x="373" y="7"/>
                      <a:pt x="332" y="21"/>
                    </a:cubicBezTo>
                    <a:cubicBezTo>
                      <a:pt x="254" y="99"/>
                      <a:pt x="254" y="99"/>
                      <a:pt x="176" y="177"/>
                    </a:cubicBezTo>
                    <a:cubicBezTo>
                      <a:pt x="0" y="274"/>
                      <a:pt x="0" y="430"/>
                      <a:pt x="176" y="508"/>
                    </a:cubicBezTo>
                    <a:cubicBezTo>
                      <a:pt x="254" y="508"/>
                      <a:pt x="254" y="586"/>
                      <a:pt x="332" y="586"/>
                    </a:cubicBezTo>
                    <a:cubicBezTo>
                      <a:pt x="398" y="636"/>
                      <a:pt x="466" y="658"/>
                      <a:pt x="530" y="658"/>
                    </a:cubicBezTo>
                    <a:cubicBezTo>
                      <a:pt x="689" y="658"/>
                      <a:pt x="820" y="520"/>
                      <a:pt x="820" y="352"/>
                    </a:cubicBezTo>
                    <a:cubicBezTo>
                      <a:pt x="820" y="143"/>
                      <a:pt x="647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56"/>
              <p:cNvSpPr/>
              <p:nvPr/>
            </p:nvSpPr>
            <p:spPr>
              <a:xfrm>
                <a:off x="1043445" y="1964116"/>
                <a:ext cx="27900" cy="3255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49" extrusionOk="0">
                    <a:moveTo>
                      <a:pt x="459" y="0"/>
                    </a:moveTo>
                    <a:cubicBezTo>
                      <a:pt x="264" y="0"/>
                      <a:pt x="79" y="122"/>
                      <a:pt x="79" y="366"/>
                    </a:cubicBezTo>
                    <a:cubicBezTo>
                      <a:pt x="79" y="522"/>
                      <a:pt x="1" y="600"/>
                      <a:pt x="79" y="776"/>
                    </a:cubicBezTo>
                    <a:cubicBezTo>
                      <a:pt x="79" y="854"/>
                      <a:pt x="157" y="854"/>
                      <a:pt x="255" y="932"/>
                    </a:cubicBezTo>
                    <a:cubicBezTo>
                      <a:pt x="294" y="1010"/>
                      <a:pt x="372" y="1049"/>
                      <a:pt x="450" y="1049"/>
                    </a:cubicBezTo>
                    <a:cubicBezTo>
                      <a:pt x="528" y="1049"/>
                      <a:pt x="606" y="1010"/>
                      <a:pt x="645" y="932"/>
                    </a:cubicBezTo>
                    <a:cubicBezTo>
                      <a:pt x="742" y="854"/>
                      <a:pt x="820" y="854"/>
                      <a:pt x="820" y="776"/>
                    </a:cubicBezTo>
                    <a:cubicBezTo>
                      <a:pt x="898" y="600"/>
                      <a:pt x="898" y="522"/>
                      <a:pt x="898" y="366"/>
                    </a:cubicBezTo>
                    <a:cubicBezTo>
                      <a:pt x="859" y="122"/>
                      <a:pt x="655" y="0"/>
                      <a:pt x="4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56"/>
              <p:cNvSpPr/>
              <p:nvPr/>
            </p:nvSpPr>
            <p:spPr>
              <a:xfrm>
                <a:off x="915984" y="2833065"/>
                <a:ext cx="27900" cy="25759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30" extrusionOk="0">
                    <a:moveTo>
                      <a:pt x="449" y="0"/>
                    </a:moveTo>
                    <a:cubicBezTo>
                      <a:pt x="308" y="0"/>
                      <a:pt x="166" y="83"/>
                      <a:pt x="127" y="249"/>
                    </a:cubicBezTo>
                    <a:lnTo>
                      <a:pt x="127" y="405"/>
                    </a:lnTo>
                    <a:cubicBezTo>
                      <a:pt x="1" y="688"/>
                      <a:pt x="225" y="830"/>
                      <a:pt x="449" y="830"/>
                    </a:cubicBezTo>
                    <a:cubicBezTo>
                      <a:pt x="674" y="830"/>
                      <a:pt x="898" y="688"/>
                      <a:pt x="771" y="405"/>
                    </a:cubicBezTo>
                    <a:lnTo>
                      <a:pt x="771" y="249"/>
                    </a:lnTo>
                    <a:cubicBezTo>
                      <a:pt x="732" y="83"/>
                      <a:pt x="591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56"/>
              <p:cNvSpPr/>
              <p:nvPr/>
            </p:nvSpPr>
            <p:spPr>
              <a:xfrm>
                <a:off x="1268107" y="2669418"/>
                <a:ext cx="35163" cy="2665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59" extrusionOk="0">
                    <a:moveTo>
                      <a:pt x="567" y="0"/>
                    </a:moveTo>
                    <a:cubicBezTo>
                      <a:pt x="235" y="0"/>
                      <a:pt x="1" y="488"/>
                      <a:pt x="332" y="722"/>
                    </a:cubicBezTo>
                    <a:lnTo>
                      <a:pt x="410" y="800"/>
                    </a:lnTo>
                    <a:cubicBezTo>
                      <a:pt x="489" y="839"/>
                      <a:pt x="547" y="859"/>
                      <a:pt x="596" y="859"/>
                    </a:cubicBezTo>
                    <a:cubicBezTo>
                      <a:pt x="645" y="859"/>
                      <a:pt x="684" y="839"/>
                      <a:pt x="723" y="800"/>
                    </a:cubicBezTo>
                    <a:cubicBezTo>
                      <a:pt x="820" y="800"/>
                      <a:pt x="820" y="722"/>
                      <a:pt x="898" y="722"/>
                    </a:cubicBezTo>
                    <a:cubicBezTo>
                      <a:pt x="1132" y="488"/>
                      <a:pt x="898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56"/>
              <p:cNvSpPr/>
              <p:nvPr/>
            </p:nvSpPr>
            <p:spPr>
              <a:xfrm>
                <a:off x="1151850" y="2792937"/>
                <a:ext cx="27900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899" h="723" extrusionOk="0">
                    <a:moveTo>
                      <a:pt x="410" y="1"/>
                    </a:moveTo>
                    <a:cubicBezTo>
                      <a:pt x="0" y="1"/>
                      <a:pt x="0" y="723"/>
                      <a:pt x="410" y="723"/>
                    </a:cubicBezTo>
                    <a:cubicBezTo>
                      <a:pt x="898" y="723"/>
                      <a:pt x="898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56"/>
              <p:cNvSpPr/>
              <p:nvPr/>
            </p:nvSpPr>
            <p:spPr>
              <a:xfrm>
                <a:off x="1484886" y="3087645"/>
                <a:ext cx="24983" cy="32059"/>
              </a:xfrm>
              <a:custGeom>
                <a:avLst/>
                <a:gdLst/>
                <a:ahLst/>
                <a:cxnLst/>
                <a:rect l="l" t="t" r="r" b="b"/>
                <a:pathLst>
                  <a:path w="805" h="1033" extrusionOk="0">
                    <a:moveTo>
                      <a:pt x="309" y="1"/>
                    </a:moveTo>
                    <a:cubicBezTo>
                      <a:pt x="257" y="1"/>
                      <a:pt x="206" y="27"/>
                      <a:pt x="177" y="85"/>
                    </a:cubicBezTo>
                    <a:cubicBezTo>
                      <a:pt x="1" y="417"/>
                      <a:pt x="177" y="826"/>
                      <a:pt x="411" y="983"/>
                    </a:cubicBezTo>
                    <a:cubicBezTo>
                      <a:pt x="461" y="1018"/>
                      <a:pt x="508" y="1032"/>
                      <a:pt x="550" y="1032"/>
                    </a:cubicBezTo>
                    <a:cubicBezTo>
                      <a:pt x="717" y="1032"/>
                      <a:pt x="805" y="795"/>
                      <a:pt x="742" y="670"/>
                    </a:cubicBezTo>
                    <a:cubicBezTo>
                      <a:pt x="567" y="495"/>
                      <a:pt x="489" y="339"/>
                      <a:pt x="489" y="183"/>
                    </a:cubicBezTo>
                    <a:cubicBezTo>
                      <a:pt x="489" y="73"/>
                      <a:pt x="397" y="1"/>
                      <a:pt x="3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56"/>
              <p:cNvSpPr/>
              <p:nvPr/>
            </p:nvSpPr>
            <p:spPr>
              <a:xfrm>
                <a:off x="801247" y="287202"/>
                <a:ext cx="12355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342" extrusionOk="0">
                    <a:moveTo>
                      <a:pt x="1464" y="1"/>
                    </a:moveTo>
                    <a:cubicBezTo>
                      <a:pt x="820" y="566"/>
                      <a:pt x="0" y="2205"/>
                      <a:pt x="254" y="3415"/>
                    </a:cubicBezTo>
                    <a:cubicBezTo>
                      <a:pt x="566" y="4956"/>
                      <a:pt x="1873" y="6342"/>
                      <a:pt x="2283" y="6342"/>
                    </a:cubicBezTo>
                    <a:cubicBezTo>
                      <a:pt x="2595" y="6342"/>
                      <a:pt x="3981" y="4391"/>
                      <a:pt x="3903" y="2927"/>
                    </a:cubicBezTo>
                    <a:cubicBezTo>
                      <a:pt x="3824" y="1874"/>
                      <a:pt x="3259" y="566"/>
                      <a:pt x="2439" y="79"/>
                    </a:cubicBezTo>
                    <a:lnTo>
                      <a:pt x="1795" y="79"/>
                    </a:lnTo>
                    <a:lnTo>
                      <a:pt x="146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56"/>
              <p:cNvSpPr/>
              <p:nvPr/>
            </p:nvSpPr>
            <p:spPr>
              <a:xfrm flipH="1">
                <a:off x="-33257" y="579286"/>
                <a:ext cx="27280" cy="17379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600" extrusionOk="0">
                    <a:moveTo>
                      <a:pt x="234" y="0"/>
                    </a:moveTo>
                    <a:cubicBezTo>
                      <a:pt x="0" y="1054"/>
                      <a:pt x="234" y="2029"/>
                      <a:pt x="312" y="3005"/>
                    </a:cubicBezTo>
                    <a:cubicBezTo>
                      <a:pt x="312" y="3571"/>
                      <a:pt x="312" y="4058"/>
                      <a:pt x="390" y="4624"/>
                    </a:cubicBezTo>
                    <a:cubicBezTo>
                      <a:pt x="390" y="4878"/>
                      <a:pt x="390" y="5268"/>
                      <a:pt x="566" y="5522"/>
                    </a:cubicBezTo>
                    <a:cubicBezTo>
                      <a:pt x="566" y="5600"/>
                      <a:pt x="566" y="5600"/>
                      <a:pt x="644" y="5600"/>
                    </a:cubicBezTo>
                    <a:cubicBezTo>
                      <a:pt x="878" y="5522"/>
                      <a:pt x="800" y="5268"/>
                      <a:pt x="800" y="5112"/>
                    </a:cubicBezTo>
                    <a:cubicBezTo>
                      <a:pt x="722" y="4624"/>
                      <a:pt x="722" y="4058"/>
                      <a:pt x="644" y="3571"/>
                    </a:cubicBezTo>
                    <a:cubicBezTo>
                      <a:pt x="566" y="2341"/>
                      <a:pt x="390" y="1210"/>
                      <a:pt x="312" y="78"/>
                    </a:cubicBezTo>
                    <a:cubicBezTo>
                      <a:pt x="312" y="0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56"/>
              <p:cNvSpPr/>
              <p:nvPr/>
            </p:nvSpPr>
            <p:spPr>
              <a:xfrm flipH="1">
                <a:off x="-81703" y="609545"/>
                <a:ext cx="113898" cy="97729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49" extrusionOk="0">
                    <a:moveTo>
                      <a:pt x="3669" y="1"/>
                    </a:moveTo>
                    <a:lnTo>
                      <a:pt x="3669" y="1"/>
                    </a:lnTo>
                    <a:cubicBezTo>
                      <a:pt x="2850" y="391"/>
                      <a:pt x="2206" y="1210"/>
                      <a:pt x="1464" y="1698"/>
                    </a:cubicBezTo>
                    <a:cubicBezTo>
                      <a:pt x="898" y="2030"/>
                      <a:pt x="255" y="2342"/>
                      <a:pt x="1" y="2927"/>
                    </a:cubicBezTo>
                    <a:cubicBezTo>
                      <a:pt x="1" y="3038"/>
                      <a:pt x="128" y="3148"/>
                      <a:pt x="230" y="3148"/>
                    </a:cubicBezTo>
                    <a:cubicBezTo>
                      <a:pt x="272" y="3148"/>
                      <a:pt x="310" y="3129"/>
                      <a:pt x="333" y="3083"/>
                    </a:cubicBezTo>
                    <a:cubicBezTo>
                      <a:pt x="820" y="2518"/>
                      <a:pt x="1464" y="2186"/>
                      <a:pt x="2108" y="1698"/>
                    </a:cubicBezTo>
                    <a:cubicBezTo>
                      <a:pt x="2693" y="1288"/>
                      <a:pt x="3337" y="645"/>
                      <a:pt x="36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56"/>
              <p:cNvSpPr/>
              <p:nvPr/>
            </p:nvSpPr>
            <p:spPr>
              <a:xfrm flipH="1">
                <a:off x="-96817" y="635800"/>
                <a:ext cx="141706" cy="64615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2082" extrusionOk="0">
                    <a:moveTo>
                      <a:pt x="29" y="1"/>
                    </a:moveTo>
                    <a:cubicBezTo>
                      <a:pt x="0" y="1"/>
                      <a:pt x="0" y="61"/>
                      <a:pt x="0" y="130"/>
                    </a:cubicBezTo>
                    <a:cubicBezTo>
                      <a:pt x="566" y="696"/>
                      <a:pt x="1385" y="1008"/>
                      <a:pt x="2127" y="1262"/>
                    </a:cubicBezTo>
                    <a:cubicBezTo>
                      <a:pt x="2849" y="1496"/>
                      <a:pt x="3668" y="1984"/>
                      <a:pt x="4390" y="2081"/>
                    </a:cubicBezTo>
                    <a:cubicBezTo>
                      <a:pt x="4468" y="2081"/>
                      <a:pt x="4566" y="1906"/>
                      <a:pt x="4468" y="1906"/>
                    </a:cubicBezTo>
                    <a:cubicBezTo>
                      <a:pt x="3824" y="1594"/>
                      <a:pt x="3181" y="1262"/>
                      <a:pt x="2517" y="1008"/>
                    </a:cubicBezTo>
                    <a:cubicBezTo>
                      <a:pt x="1717" y="696"/>
                      <a:pt x="898" y="208"/>
                      <a:pt x="78" y="33"/>
                    </a:cubicBezTo>
                    <a:cubicBezTo>
                      <a:pt x="56" y="10"/>
                      <a:pt x="40" y="1"/>
                      <a:pt x="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56"/>
              <p:cNvSpPr/>
              <p:nvPr/>
            </p:nvSpPr>
            <p:spPr>
              <a:xfrm flipH="1">
                <a:off x="-36267" y="594400"/>
                <a:ext cx="48477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035" extrusionOk="0">
                    <a:moveTo>
                      <a:pt x="1464" y="1"/>
                    </a:moveTo>
                    <a:cubicBezTo>
                      <a:pt x="1230" y="157"/>
                      <a:pt x="976" y="391"/>
                      <a:pt x="820" y="645"/>
                    </a:cubicBezTo>
                    <a:cubicBezTo>
                      <a:pt x="629" y="517"/>
                      <a:pt x="424" y="272"/>
                      <a:pt x="175" y="272"/>
                    </a:cubicBezTo>
                    <a:cubicBezTo>
                      <a:pt x="119" y="272"/>
                      <a:pt x="61" y="285"/>
                      <a:pt x="1" y="313"/>
                    </a:cubicBezTo>
                    <a:lnTo>
                      <a:pt x="1" y="391"/>
                    </a:lnTo>
                    <a:cubicBezTo>
                      <a:pt x="98" y="489"/>
                      <a:pt x="254" y="567"/>
                      <a:pt x="410" y="723"/>
                    </a:cubicBezTo>
                    <a:cubicBezTo>
                      <a:pt x="586" y="801"/>
                      <a:pt x="664" y="879"/>
                      <a:pt x="820" y="976"/>
                    </a:cubicBezTo>
                    <a:cubicBezTo>
                      <a:pt x="859" y="1015"/>
                      <a:pt x="898" y="1035"/>
                      <a:pt x="928" y="1035"/>
                    </a:cubicBezTo>
                    <a:cubicBezTo>
                      <a:pt x="957" y="1035"/>
                      <a:pt x="976" y="1015"/>
                      <a:pt x="976" y="976"/>
                    </a:cubicBezTo>
                    <a:cubicBezTo>
                      <a:pt x="1230" y="723"/>
                      <a:pt x="1464" y="391"/>
                      <a:pt x="1562" y="79"/>
                    </a:cubicBezTo>
                    <a:cubicBezTo>
                      <a:pt x="1562" y="1"/>
                      <a:pt x="1464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56"/>
              <p:cNvSpPr/>
              <p:nvPr/>
            </p:nvSpPr>
            <p:spPr>
              <a:xfrm flipH="1">
                <a:off x="-86544" y="604703"/>
                <a:ext cx="40625" cy="430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86" extrusionOk="0">
                    <a:moveTo>
                      <a:pt x="294" y="1"/>
                    </a:moveTo>
                    <a:cubicBezTo>
                      <a:pt x="274" y="1"/>
                      <a:pt x="255" y="20"/>
                      <a:pt x="255" y="59"/>
                    </a:cubicBezTo>
                    <a:cubicBezTo>
                      <a:pt x="176" y="391"/>
                      <a:pt x="1" y="722"/>
                      <a:pt x="1" y="1132"/>
                    </a:cubicBezTo>
                    <a:cubicBezTo>
                      <a:pt x="1" y="1210"/>
                      <a:pt x="1" y="1288"/>
                      <a:pt x="79" y="1288"/>
                    </a:cubicBezTo>
                    <a:cubicBezTo>
                      <a:pt x="245" y="1327"/>
                      <a:pt x="513" y="1386"/>
                      <a:pt x="759" y="1386"/>
                    </a:cubicBezTo>
                    <a:cubicBezTo>
                      <a:pt x="1006" y="1386"/>
                      <a:pt x="1230" y="1327"/>
                      <a:pt x="1308" y="1132"/>
                    </a:cubicBezTo>
                    <a:cubicBezTo>
                      <a:pt x="1308" y="1035"/>
                      <a:pt x="1308" y="957"/>
                      <a:pt x="1230" y="957"/>
                    </a:cubicBezTo>
                    <a:cubicBezTo>
                      <a:pt x="1204" y="931"/>
                      <a:pt x="1167" y="922"/>
                      <a:pt x="1124" y="922"/>
                    </a:cubicBezTo>
                    <a:cubicBezTo>
                      <a:pt x="1037" y="922"/>
                      <a:pt x="924" y="957"/>
                      <a:pt x="820" y="957"/>
                    </a:cubicBezTo>
                    <a:lnTo>
                      <a:pt x="333" y="957"/>
                    </a:lnTo>
                    <a:cubicBezTo>
                      <a:pt x="333" y="644"/>
                      <a:pt x="489" y="391"/>
                      <a:pt x="333" y="59"/>
                    </a:cubicBezTo>
                    <a:cubicBezTo>
                      <a:pt x="333" y="20"/>
                      <a:pt x="313" y="1"/>
                      <a:pt x="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56"/>
              <p:cNvSpPr/>
              <p:nvPr/>
            </p:nvSpPr>
            <p:spPr>
              <a:xfrm flipH="1">
                <a:off x="6716" y="619848"/>
                <a:ext cx="43015" cy="4788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43" extrusionOk="0">
                    <a:moveTo>
                      <a:pt x="771" y="0"/>
                    </a:moveTo>
                    <a:cubicBezTo>
                      <a:pt x="746" y="0"/>
                      <a:pt x="722" y="20"/>
                      <a:pt x="722" y="59"/>
                    </a:cubicBezTo>
                    <a:cubicBezTo>
                      <a:pt x="566" y="313"/>
                      <a:pt x="722" y="644"/>
                      <a:pt x="898" y="878"/>
                    </a:cubicBezTo>
                    <a:cubicBezTo>
                      <a:pt x="722" y="956"/>
                      <a:pt x="566" y="1034"/>
                      <a:pt x="410" y="1132"/>
                    </a:cubicBezTo>
                    <a:cubicBezTo>
                      <a:pt x="332" y="1132"/>
                      <a:pt x="156" y="1132"/>
                      <a:pt x="78" y="1288"/>
                    </a:cubicBezTo>
                    <a:cubicBezTo>
                      <a:pt x="0" y="1366"/>
                      <a:pt x="78" y="1444"/>
                      <a:pt x="78" y="1444"/>
                    </a:cubicBezTo>
                    <a:cubicBezTo>
                      <a:pt x="142" y="1517"/>
                      <a:pt x="210" y="1543"/>
                      <a:pt x="279" y="1543"/>
                    </a:cubicBezTo>
                    <a:cubicBezTo>
                      <a:pt x="376" y="1543"/>
                      <a:pt x="474" y="1490"/>
                      <a:pt x="566" y="1444"/>
                    </a:cubicBezTo>
                    <a:cubicBezTo>
                      <a:pt x="820" y="1366"/>
                      <a:pt x="1054" y="1210"/>
                      <a:pt x="1210" y="1132"/>
                    </a:cubicBezTo>
                    <a:cubicBezTo>
                      <a:pt x="1307" y="1132"/>
                      <a:pt x="1385" y="956"/>
                      <a:pt x="1307" y="878"/>
                    </a:cubicBezTo>
                    <a:cubicBezTo>
                      <a:pt x="1210" y="722"/>
                      <a:pt x="1132" y="644"/>
                      <a:pt x="1054" y="469"/>
                    </a:cubicBezTo>
                    <a:cubicBezTo>
                      <a:pt x="976" y="313"/>
                      <a:pt x="898" y="156"/>
                      <a:pt x="820" y="59"/>
                    </a:cubicBezTo>
                    <a:cubicBezTo>
                      <a:pt x="820" y="20"/>
                      <a:pt x="795" y="0"/>
                      <a:pt x="7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56"/>
              <p:cNvSpPr/>
              <p:nvPr/>
            </p:nvSpPr>
            <p:spPr>
              <a:xfrm flipH="1">
                <a:off x="1875" y="674935"/>
                <a:ext cx="43015" cy="43046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387" extrusionOk="0">
                    <a:moveTo>
                      <a:pt x="664" y="1"/>
                    </a:moveTo>
                    <a:cubicBezTo>
                      <a:pt x="488" y="1"/>
                      <a:pt x="254" y="1"/>
                      <a:pt x="78" y="79"/>
                    </a:cubicBezTo>
                    <a:cubicBezTo>
                      <a:pt x="0" y="157"/>
                      <a:pt x="0" y="235"/>
                      <a:pt x="78" y="235"/>
                    </a:cubicBezTo>
                    <a:cubicBezTo>
                      <a:pt x="176" y="333"/>
                      <a:pt x="332" y="333"/>
                      <a:pt x="410" y="333"/>
                    </a:cubicBezTo>
                    <a:cubicBezTo>
                      <a:pt x="566" y="333"/>
                      <a:pt x="742" y="333"/>
                      <a:pt x="898" y="411"/>
                    </a:cubicBezTo>
                    <a:cubicBezTo>
                      <a:pt x="976" y="489"/>
                      <a:pt x="898" y="723"/>
                      <a:pt x="898" y="820"/>
                    </a:cubicBezTo>
                    <a:cubicBezTo>
                      <a:pt x="820" y="976"/>
                      <a:pt x="820" y="1133"/>
                      <a:pt x="820" y="1308"/>
                    </a:cubicBezTo>
                    <a:cubicBezTo>
                      <a:pt x="820" y="1386"/>
                      <a:pt x="976" y="1386"/>
                      <a:pt x="976" y="1386"/>
                    </a:cubicBezTo>
                    <a:cubicBezTo>
                      <a:pt x="1307" y="1133"/>
                      <a:pt x="1385" y="411"/>
                      <a:pt x="1151" y="157"/>
                    </a:cubicBezTo>
                    <a:cubicBezTo>
                      <a:pt x="976" y="1"/>
                      <a:pt x="820" y="1"/>
                      <a:pt x="6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56"/>
              <p:cNvSpPr/>
              <p:nvPr/>
            </p:nvSpPr>
            <p:spPr>
              <a:xfrm flipH="1">
                <a:off x="-53833" y="712488"/>
                <a:ext cx="55739" cy="33332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74" extrusionOk="0">
                    <a:moveTo>
                      <a:pt x="898" y="1"/>
                    </a:moveTo>
                    <a:cubicBezTo>
                      <a:pt x="742" y="1"/>
                      <a:pt x="566" y="176"/>
                      <a:pt x="410" y="332"/>
                    </a:cubicBezTo>
                    <a:cubicBezTo>
                      <a:pt x="332" y="410"/>
                      <a:pt x="254" y="488"/>
                      <a:pt x="157" y="586"/>
                    </a:cubicBezTo>
                    <a:cubicBezTo>
                      <a:pt x="157" y="664"/>
                      <a:pt x="157" y="742"/>
                      <a:pt x="78" y="742"/>
                    </a:cubicBezTo>
                    <a:lnTo>
                      <a:pt x="0" y="820"/>
                    </a:lnTo>
                    <a:lnTo>
                      <a:pt x="0" y="976"/>
                    </a:lnTo>
                    <a:cubicBezTo>
                      <a:pt x="78" y="976"/>
                      <a:pt x="78" y="1074"/>
                      <a:pt x="157" y="1074"/>
                    </a:cubicBezTo>
                    <a:cubicBezTo>
                      <a:pt x="488" y="976"/>
                      <a:pt x="566" y="410"/>
                      <a:pt x="898" y="332"/>
                    </a:cubicBezTo>
                    <a:cubicBezTo>
                      <a:pt x="920" y="327"/>
                      <a:pt x="941" y="325"/>
                      <a:pt x="961" y="325"/>
                    </a:cubicBezTo>
                    <a:cubicBezTo>
                      <a:pt x="1197" y="325"/>
                      <a:pt x="1345" y="643"/>
                      <a:pt x="1559" y="643"/>
                    </a:cubicBezTo>
                    <a:cubicBezTo>
                      <a:pt x="1608" y="643"/>
                      <a:pt x="1660" y="627"/>
                      <a:pt x="1717" y="586"/>
                    </a:cubicBezTo>
                    <a:cubicBezTo>
                      <a:pt x="1717" y="586"/>
                      <a:pt x="1796" y="488"/>
                      <a:pt x="1717" y="410"/>
                    </a:cubicBezTo>
                    <a:cubicBezTo>
                      <a:pt x="1620" y="332"/>
                      <a:pt x="1464" y="254"/>
                      <a:pt x="1308" y="176"/>
                    </a:cubicBezTo>
                    <a:cubicBezTo>
                      <a:pt x="1230" y="1"/>
                      <a:pt x="1054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56"/>
              <p:cNvSpPr/>
              <p:nvPr/>
            </p:nvSpPr>
            <p:spPr>
              <a:xfrm flipH="1">
                <a:off x="-88965" y="667084"/>
                <a:ext cx="40625" cy="46304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2" extrusionOk="0">
                    <a:moveTo>
                      <a:pt x="1152" y="0"/>
                    </a:moveTo>
                    <a:cubicBezTo>
                      <a:pt x="1074" y="0"/>
                      <a:pt x="977" y="0"/>
                      <a:pt x="898" y="98"/>
                    </a:cubicBezTo>
                    <a:lnTo>
                      <a:pt x="664" y="98"/>
                    </a:lnTo>
                    <a:cubicBezTo>
                      <a:pt x="489" y="176"/>
                      <a:pt x="333" y="254"/>
                      <a:pt x="255" y="410"/>
                    </a:cubicBezTo>
                    <a:cubicBezTo>
                      <a:pt x="1" y="820"/>
                      <a:pt x="411" y="1308"/>
                      <a:pt x="742" y="1464"/>
                    </a:cubicBezTo>
                    <a:cubicBezTo>
                      <a:pt x="774" y="1483"/>
                      <a:pt x="806" y="1492"/>
                      <a:pt x="836" y="1492"/>
                    </a:cubicBezTo>
                    <a:cubicBezTo>
                      <a:pt x="958" y="1492"/>
                      <a:pt x="1055" y="1354"/>
                      <a:pt x="977" y="1229"/>
                    </a:cubicBezTo>
                    <a:cubicBezTo>
                      <a:pt x="898" y="1073"/>
                      <a:pt x="664" y="976"/>
                      <a:pt x="586" y="820"/>
                    </a:cubicBezTo>
                    <a:cubicBezTo>
                      <a:pt x="411" y="586"/>
                      <a:pt x="664" y="488"/>
                      <a:pt x="898" y="410"/>
                    </a:cubicBezTo>
                    <a:cubicBezTo>
                      <a:pt x="1074" y="332"/>
                      <a:pt x="1308" y="176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56"/>
              <p:cNvSpPr/>
              <p:nvPr/>
            </p:nvSpPr>
            <p:spPr>
              <a:xfrm flipH="1">
                <a:off x="115121" y="1932287"/>
                <a:ext cx="53318" cy="348399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1226" extrusionOk="0">
                    <a:moveTo>
                      <a:pt x="469" y="0"/>
                    </a:moveTo>
                    <a:cubicBezTo>
                      <a:pt x="437" y="0"/>
                      <a:pt x="410" y="19"/>
                      <a:pt x="410" y="52"/>
                    </a:cubicBezTo>
                    <a:cubicBezTo>
                      <a:pt x="1" y="2003"/>
                      <a:pt x="489" y="4032"/>
                      <a:pt x="567" y="5983"/>
                    </a:cubicBezTo>
                    <a:cubicBezTo>
                      <a:pt x="645" y="7134"/>
                      <a:pt x="645" y="8188"/>
                      <a:pt x="820" y="9242"/>
                    </a:cubicBezTo>
                    <a:cubicBezTo>
                      <a:pt x="820" y="9807"/>
                      <a:pt x="820" y="10549"/>
                      <a:pt x="1054" y="11115"/>
                    </a:cubicBezTo>
                    <a:cubicBezTo>
                      <a:pt x="1054" y="11170"/>
                      <a:pt x="1093" y="11225"/>
                      <a:pt x="1151" y="11225"/>
                    </a:cubicBezTo>
                    <a:cubicBezTo>
                      <a:pt x="1174" y="11225"/>
                      <a:pt x="1201" y="11216"/>
                      <a:pt x="1230" y="11193"/>
                    </a:cubicBezTo>
                    <a:cubicBezTo>
                      <a:pt x="1718" y="11037"/>
                      <a:pt x="1542" y="10627"/>
                      <a:pt x="1542" y="10295"/>
                    </a:cubicBezTo>
                    <a:cubicBezTo>
                      <a:pt x="1464" y="9242"/>
                      <a:pt x="1386" y="8188"/>
                      <a:pt x="1308" y="7134"/>
                    </a:cubicBezTo>
                    <a:cubicBezTo>
                      <a:pt x="1132" y="4773"/>
                      <a:pt x="820" y="2413"/>
                      <a:pt x="567" y="130"/>
                    </a:cubicBezTo>
                    <a:cubicBezTo>
                      <a:pt x="567" y="38"/>
                      <a:pt x="513" y="0"/>
                      <a:pt x="4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56"/>
              <p:cNvSpPr/>
              <p:nvPr/>
            </p:nvSpPr>
            <p:spPr>
              <a:xfrm flipH="1">
                <a:off x="17020" y="1994419"/>
                <a:ext cx="230590" cy="194931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6281" extrusionOk="0">
                    <a:moveTo>
                      <a:pt x="7430" y="1"/>
                    </a:moveTo>
                    <a:lnTo>
                      <a:pt x="7430" y="1"/>
                    </a:lnTo>
                    <a:cubicBezTo>
                      <a:pt x="5732" y="820"/>
                      <a:pt x="4503" y="2440"/>
                      <a:pt x="2961" y="3415"/>
                    </a:cubicBezTo>
                    <a:cubicBezTo>
                      <a:pt x="1908" y="3981"/>
                      <a:pt x="601" y="4723"/>
                      <a:pt x="113" y="5854"/>
                    </a:cubicBezTo>
                    <a:cubicBezTo>
                      <a:pt x="1" y="6093"/>
                      <a:pt x="221" y="6281"/>
                      <a:pt x="441" y="6281"/>
                    </a:cubicBezTo>
                    <a:cubicBezTo>
                      <a:pt x="527" y="6281"/>
                      <a:pt x="613" y="6252"/>
                      <a:pt x="679" y="6186"/>
                    </a:cubicBezTo>
                    <a:cubicBezTo>
                      <a:pt x="1654" y="4957"/>
                      <a:pt x="2961" y="4313"/>
                      <a:pt x="4269" y="3415"/>
                    </a:cubicBezTo>
                    <a:cubicBezTo>
                      <a:pt x="5478" y="2518"/>
                      <a:pt x="6708" y="1308"/>
                      <a:pt x="74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56"/>
              <p:cNvSpPr/>
              <p:nvPr/>
            </p:nvSpPr>
            <p:spPr>
              <a:xfrm flipH="1">
                <a:off x="-10850" y="2046838"/>
                <a:ext cx="284250" cy="126871"/>
              </a:xfrm>
              <a:custGeom>
                <a:avLst/>
                <a:gdLst/>
                <a:ahLst/>
                <a:cxnLst/>
                <a:rect l="l" t="t" r="r" b="b"/>
                <a:pathLst>
                  <a:path w="9159" h="4088" extrusionOk="0">
                    <a:moveTo>
                      <a:pt x="157" y="0"/>
                    </a:moveTo>
                    <a:cubicBezTo>
                      <a:pt x="73" y="0"/>
                      <a:pt x="1" y="123"/>
                      <a:pt x="124" y="185"/>
                    </a:cubicBezTo>
                    <a:cubicBezTo>
                      <a:pt x="1275" y="1317"/>
                      <a:pt x="2895" y="1980"/>
                      <a:pt x="4358" y="2546"/>
                    </a:cubicBezTo>
                    <a:cubicBezTo>
                      <a:pt x="5822" y="3034"/>
                      <a:pt x="7363" y="3931"/>
                      <a:pt x="8905" y="4087"/>
                    </a:cubicBezTo>
                    <a:cubicBezTo>
                      <a:pt x="9158" y="4087"/>
                      <a:pt x="9158" y="3834"/>
                      <a:pt x="9002" y="3756"/>
                    </a:cubicBezTo>
                    <a:cubicBezTo>
                      <a:pt x="7773" y="3112"/>
                      <a:pt x="6388" y="2546"/>
                      <a:pt x="5100" y="1980"/>
                    </a:cubicBezTo>
                    <a:cubicBezTo>
                      <a:pt x="3461" y="1317"/>
                      <a:pt x="1919" y="341"/>
                      <a:pt x="222" y="29"/>
                    </a:cubicBezTo>
                    <a:cubicBezTo>
                      <a:pt x="202" y="9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56"/>
              <p:cNvSpPr/>
              <p:nvPr/>
            </p:nvSpPr>
            <p:spPr>
              <a:xfrm flipH="1">
                <a:off x="108542" y="1963136"/>
                <a:ext cx="97450" cy="63405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043" extrusionOk="0">
                    <a:moveTo>
                      <a:pt x="3009" y="1"/>
                    </a:moveTo>
                    <a:cubicBezTo>
                      <a:pt x="2980" y="1"/>
                      <a:pt x="2951" y="10"/>
                      <a:pt x="2928" y="33"/>
                    </a:cubicBezTo>
                    <a:cubicBezTo>
                      <a:pt x="2440" y="287"/>
                      <a:pt x="2030" y="775"/>
                      <a:pt x="1699" y="1262"/>
                    </a:cubicBezTo>
                    <a:cubicBezTo>
                      <a:pt x="1309" y="935"/>
                      <a:pt x="870" y="509"/>
                      <a:pt x="421" y="509"/>
                    </a:cubicBezTo>
                    <a:cubicBezTo>
                      <a:pt x="307" y="509"/>
                      <a:pt x="193" y="536"/>
                      <a:pt x="79" y="599"/>
                    </a:cubicBezTo>
                    <a:cubicBezTo>
                      <a:pt x="1" y="599"/>
                      <a:pt x="1" y="775"/>
                      <a:pt x="1" y="775"/>
                    </a:cubicBezTo>
                    <a:cubicBezTo>
                      <a:pt x="235" y="1009"/>
                      <a:pt x="567" y="1165"/>
                      <a:pt x="801" y="1419"/>
                    </a:cubicBezTo>
                    <a:cubicBezTo>
                      <a:pt x="1055" y="1575"/>
                      <a:pt x="1289" y="1828"/>
                      <a:pt x="1620" y="1984"/>
                    </a:cubicBezTo>
                    <a:cubicBezTo>
                      <a:pt x="1659" y="2023"/>
                      <a:pt x="1742" y="2043"/>
                      <a:pt x="1825" y="2043"/>
                    </a:cubicBezTo>
                    <a:cubicBezTo>
                      <a:pt x="1908" y="2043"/>
                      <a:pt x="1991" y="2023"/>
                      <a:pt x="2030" y="1984"/>
                    </a:cubicBezTo>
                    <a:cubicBezTo>
                      <a:pt x="2440" y="1419"/>
                      <a:pt x="2928" y="775"/>
                      <a:pt x="3084" y="111"/>
                    </a:cubicBezTo>
                    <a:cubicBezTo>
                      <a:pt x="3139" y="56"/>
                      <a:pt x="3077" y="1"/>
                      <a:pt x="30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56"/>
              <p:cNvSpPr/>
              <p:nvPr/>
            </p:nvSpPr>
            <p:spPr>
              <a:xfrm flipH="1">
                <a:off x="6716" y="1984892"/>
                <a:ext cx="83608" cy="8407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709" extrusionOk="0">
                    <a:moveTo>
                      <a:pt x="654" y="1"/>
                    </a:moveTo>
                    <a:cubicBezTo>
                      <a:pt x="610" y="1"/>
                      <a:pt x="567" y="25"/>
                      <a:pt x="567" y="74"/>
                    </a:cubicBezTo>
                    <a:cubicBezTo>
                      <a:pt x="410" y="796"/>
                      <a:pt x="1" y="1439"/>
                      <a:pt x="1" y="2181"/>
                    </a:cubicBezTo>
                    <a:cubicBezTo>
                      <a:pt x="1" y="2337"/>
                      <a:pt x="79" y="2513"/>
                      <a:pt x="254" y="2513"/>
                    </a:cubicBezTo>
                    <a:cubicBezTo>
                      <a:pt x="546" y="2619"/>
                      <a:pt x="1004" y="2708"/>
                      <a:pt x="1450" y="2708"/>
                    </a:cubicBezTo>
                    <a:cubicBezTo>
                      <a:pt x="1990" y="2708"/>
                      <a:pt x="2512" y="2576"/>
                      <a:pt x="2693" y="2181"/>
                    </a:cubicBezTo>
                    <a:cubicBezTo>
                      <a:pt x="2693" y="2103"/>
                      <a:pt x="2615" y="1927"/>
                      <a:pt x="2518" y="1927"/>
                    </a:cubicBezTo>
                    <a:cubicBezTo>
                      <a:pt x="2419" y="1861"/>
                      <a:pt x="2302" y="1837"/>
                      <a:pt x="2177" y="1837"/>
                    </a:cubicBezTo>
                    <a:cubicBezTo>
                      <a:pt x="2007" y="1837"/>
                      <a:pt x="1820" y="1882"/>
                      <a:pt x="1640" y="1927"/>
                    </a:cubicBezTo>
                    <a:cubicBezTo>
                      <a:pt x="1308" y="1927"/>
                      <a:pt x="1054" y="1927"/>
                      <a:pt x="742" y="1849"/>
                    </a:cubicBezTo>
                    <a:cubicBezTo>
                      <a:pt x="742" y="1283"/>
                      <a:pt x="976" y="640"/>
                      <a:pt x="742" y="74"/>
                    </a:cubicBezTo>
                    <a:cubicBezTo>
                      <a:pt x="742" y="25"/>
                      <a:pt x="698" y="1"/>
                      <a:pt x="6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56"/>
              <p:cNvSpPr/>
              <p:nvPr/>
            </p:nvSpPr>
            <p:spPr>
              <a:xfrm flipH="1">
                <a:off x="196247" y="2015182"/>
                <a:ext cx="82988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36" extrusionOk="0">
                    <a:moveTo>
                      <a:pt x="1463" y="0"/>
                    </a:moveTo>
                    <a:cubicBezTo>
                      <a:pt x="1424" y="0"/>
                      <a:pt x="1385" y="24"/>
                      <a:pt x="1385" y="73"/>
                    </a:cubicBezTo>
                    <a:cubicBezTo>
                      <a:pt x="1132" y="639"/>
                      <a:pt x="1463" y="1283"/>
                      <a:pt x="1776" y="1771"/>
                    </a:cubicBezTo>
                    <a:cubicBezTo>
                      <a:pt x="1463" y="1927"/>
                      <a:pt x="1132" y="2024"/>
                      <a:pt x="800" y="2181"/>
                    </a:cubicBezTo>
                    <a:cubicBezTo>
                      <a:pt x="566" y="2259"/>
                      <a:pt x="234" y="2259"/>
                      <a:pt x="78" y="2590"/>
                    </a:cubicBezTo>
                    <a:cubicBezTo>
                      <a:pt x="0" y="2746"/>
                      <a:pt x="78" y="2824"/>
                      <a:pt x="156" y="2902"/>
                    </a:cubicBezTo>
                    <a:cubicBezTo>
                      <a:pt x="281" y="2998"/>
                      <a:pt x="404" y="3036"/>
                      <a:pt x="525" y="3036"/>
                    </a:cubicBezTo>
                    <a:cubicBezTo>
                      <a:pt x="726" y="3036"/>
                      <a:pt x="925" y="2934"/>
                      <a:pt x="1132" y="2824"/>
                    </a:cubicBezTo>
                    <a:cubicBezTo>
                      <a:pt x="1541" y="2668"/>
                      <a:pt x="2029" y="2415"/>
                      <a:pt x="2439" y="2259"/>
                    </a:cubicBezTo>
                    <a:cubicBezTo>
                      <a:pt x="2595" y="2181"/>
                      <a:pt x="2673" y="1849"/>
                      <a:pt x="2595" y="1771"/>
                    </a:cubicBezTo>
                    <a:cubicBezTo>
                      <a:pt x="2439" y="1439"/>
                      <a:pt x="2185" y="1205"/>
                      <a:pt x="2029" y="873"/>
                    </a:cubicBezTo>
                    <a:cubicBezTo>
                      <a:pt x="1873" y="639"/>
                      <a:pt x="1698" y="307"/>
                      <a:pt x="1541" y="73"/>
                    </a:cubicBezTo>
                    <a:cubicBezTo>
                      <a:pt x="1541" y="24"/>
                      <a:pt x="1502" y="0"/>
                      <a:pt x="14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56"/>
              <p:cNvSpPr/>
              <p:nvPr/>
            </p:nvSpPr>
            <p:spPr>
              <a:xfrm flipH="1">
                <a:off x="183554" y="2125822"/>
                <a:ext cx="88419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705" extrusionOk="0">
                    <a:moveTo>
                      <a:pt x="1307" y="1"/>
                    </a:moveTo>
                    <a:cubicBezTo>
                      <a:pt x="976" y="1"/>
                      <a:pt x="410" y="1"/>
                      <a:pt x="176" y="157"/>
                    </a:cubicBezTo>
                    <a:cubicBezTo>
                      <a:pt x="0" y="235"/>
                      <a:pt x="0" y="489"/>
                      <a:pt x="176" y="489"/>
                    </a:cubicBezTo>
                    <a:cubicBezTo>
                      <a:pt x="332" y="645"/>
                      <a:pt x="664" y="645"/>
                      <a:pt x="898" y="645"/>
                    </a:cubicBezTo>
                    <a:cubicBezTo>
                      <a:pt x="1025" y="645"/>
                      <a:pt x="1186" y="625"/>
                      <a:pt x="1347" y="625"/>
                    </a:cubicBezTo>
                    <a:cubicBezTo>
                      <a:pt x="1507" y="625"/>
                      <a:pt x="1668" y="645"/>
                      <a:pt x="1795" y="723"/>
                    </a:cubicBezTo>
                    <a:cubicBezTo>
                      <a:pt x="1951" y="898"/>
                      <a:pt x="1873" y="1386"/>
                      <a:pt x="1795" y="1542"/>
                    </a:cubicBezTo>
                    <a:cubicBezTo>
                      <a:pt x="1717" y="1874"/>
                      <a:pt x="1639" y="2186"/>
                      <a:pt x="1717" y="2518"/>
                    </a:cubicBezTo>
                    <a:cubicBezTo>
                      <a:pt x="1717" y="2632"/>
                      <a:pt x="1843" y="2705"/>
                      <a:pt x="1941" y="2705"/>
                    </a:cubicBezTo>
                    <a:cubicBezTo>
                      <a:pt x="1976" y="2705"/>
                      <a:pt x="2009" y="2695"/>
                      <a:pt x="2029" y="2674"/>
                    </a:cubicBezTo>
                    <a:cubicBezTo>
                      <a:pt x="2693" y="2186"/>
                      <a:pt x="2849" y="801"/>
                      <a:pt x="2283" y="235"/>
                    </a:cubicBezTo>
                    <a:cubicBezTo>
                      <a:pt x="2029" y="1"/>
                      <a:pt x="1639" y="1"/>
                      <a:pt x="1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56"/>
              <p:cNvSpPr/>
              <p:nvPr/>
            </p:nvSpPr>
            <p:spPr>
              <a:xfrm flipH="1">
                <a:off x="75148" y="2200895"/>
                <a:ext cx="108436" cy="63653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2051" extrusionOk="0">
                    <a:moveTo>
                      <a:pt x="1962" y="0"/>
                    </a:moveTo>
                    <a:cubicBezTo>
                      <a:pt x="1909" y="0"/>
                      <a:pt x="1853" y="6"/>
                      <a:pt x="1796" y="21"/>
                    </a:cubicBezTo>
                    <a:cubicBezTo>
                      <a:pt x="1386" y="21"/>
                      <a:pt x="1055" y="333"/>
                      <a:pt x="820" y="587"/>
                    </a:cubicBezTo>
                    <a:cubicBezTo>
                      <a:pt x="645" y="743"/>
                      <a:pt x="489" y="918"/>
                      <a:pt x="333" y="1152"/>
                    </a:cubicBezTo>
                    <a:cubicBezTo>
                      <a:pt x="333" y="1231"/>
                      <a:pt x="255" y="1406"/>
                      <a:pt x="157" y="1484"/>
                    </a:cubicBezTo>
                    <a:cubicBezTo>
                      <a:pt x="79" y="1484"/>
                      <a:pt x="1" y="1562"/>
                      <a:pt x="1" y="1640"/>
                    </a:cubicBezTo>
                    <a:lnTo>
                      <a:pt x="1" y="1894"/>
                    </a:lnTo>
                    <a:cubicBezTo>
                      <a:pt x="79" y="1972"/>
                      <a:pt x="157" y="2050"/>
                      <a:pt x="255" y="2050"/>
                    </a:cubicBezTo>
                    <a:cubicBezTo>
                      <a:pt x="977" y="1972"/>
                      <a:pt x="1055" y="743"/>
                      <a:pt x="1796" y="587"/>
                    </a:cubicBezTo>
                    <a:cubicBezTo>
                      <a:pt x="1816" y="584"/>
                      <a:pt x="1836" y="582"/>
                      <a:pt x="1856" y="582"/>
                    </a:cubicBezTo>
                    <a:cubicBezTo>
                      <a:pt x="2282" y="582"/>
                      <a:pt x="2579" y="1204"/>
                      <a:pt x="3002" y="1204"/>
                    </a:cubicBezTo>
                    <a:cubicBezTo>
                      <a:pt x="3105" y="1204"/>
                      <a:pt x="3216" y="1167"/>
                      <a:pt x="3337" y="1074"/>
                    </a:cubicBezTo>
                    <a:cubicBezTo>
                      <a:pt x="3415" y="1074"/>
                      <a:pt x="3494" y="918"/>
                      <a:pt x="3415" y="821"/>
                    </a:cubicBezTo>
                    <a:cubicBezTo>
                      <a:pt x="3259" y="587"/>
                      <a:pt x="2850" y="509"/>
                      <a:pt x="2596" y="255"/>
                    </a:cubicBezTo>
                    <a:cubicBezTo>
                      <a:pt x="2405" y="127"/>
                      <a:pt x="2201" y="0"/>
                      <a:pt x="19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56"/>
              <p:cNvSpPr/>
              <p:nvPr/>
            </p:nvSpPr>
            <p:spPr>
              <a:xfrm flipH="1">
                <a:off x="1875" y="2108287"/>
                <a:ext cx="82988" cy="9450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45" extrusionOk="0">
                    <a:moveTo>
                      <a:pt x="2342" y="0"/>
                    </a:moveTo>
                    <a:cubicBezTo>
                      <a:pt x="2186" y="0"/>
                      <a:pt x="2030" y="78"/>
                      <a:pt x="1854" y="156"/>
                    </a:cubicBezTo>
                    <a:cubicBezTo>
                      <a:pt x="1698" y="234"/>
                      <a:pt x="1542" y="234"/>
                      <a:pt x="1366" y="234"/>
                    </a:cubicBezTo>
                    <a:cubicBezTo>
                      <a:pt x="976" y="312"/>
                      <a:pt x="644" y="566"/>
                      <a:pt x="488" y="878"/>
                    </a:cubicBezTo>
                    <a:cubicBezTo>
                      <a:pt x="0" y="1619"/>
                      <a:pt x="878" y="2595"/>
                      <a:pt x="1542" y="3005"/>
                    </a:cubicBezTo>
                    <a:cubicBezTo>
                      <a:pt x="1583" y="3032"/>
                      <a:pt x="1627" y="3045"/>
                      <a:pt x="1671" y="3045"/>
                    </a:cubicBezTo>
                    <a:cubicBezTo>
                      <a:pt x="1878" y="3045"/>
                      <a:pt x="2080" y="2774"/>
                      <a:pt x="1952" y="2517"/>
                    </a:cubicBezTo>
                    <a:cubicBezTo>
                      <a:pt x="1776" y="2185"/>
                      <a:pt x="1366" y="1951"/>
                      <a:pt x="1210" y="1619"/>
                    </a:cubicBezTo>
                    <a:cubicBezTo>
                      <a:pt x="878" y="1132"/>
                      <a:pt x="1366" y="976"/>
                      <a:pt x="1776" y="800"/>
                    </a:cubicBezTo>
                    <a:cubicBezTo>
                      <a:pt x="2108" y="722"/>
                      <a:pt x="2673" y="390"/>
                      <a:pt x="24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56"/>
              <p:cNvSpPr/>
              <p:nvPr/>
            </p:nvSpPr>
            <p:spPr>
              <a:xfrm flipH="1">
                <a:off x="515194" y="2794347"/>
                <a:ext cx="46832" cy="267056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8605" extrusionOk="0">
                    <a:moveTo>
                      <a:pt x="0" y="1"/>
                    </a:moveTo>
                    <a:cubicBezTo>
                      <a:pt x="0" y="723"/>
                      <a:pt x="156" y="1386"/>
                      <a:pt x="156" y="2108"/>
                    </a:cubicBezTo>
                    <a:cubicBezTo>
                      <a:pt x="254" y="2771"/>
                      <a:pt x="254" y="3493"/>
                      <a:pt x="332" y="4137"/>
                    </a:cubicBezTo>
                    <a:cubicBezTo>
                      <a:pt x="410" y="4879"/>
                      <a:pt x="644" y="5601"/>
                      <a:pt x="742" y="6264"/>
                    </a:cubicBezTo>
                    <a:cubicBezTo>
                      <a:pt x="898" y="6986"/>
                      <a:pt x="898" y="7805"/>
                      <a:pt x="1054" y="8449"/>
                    </a:cubicBezTo>
                    <a:cubicBezTo>
                      <a:pt x="1087" y="8557"/>
                      <a:pt x="1180" y="8605"/>
                      <a:pt x="1270" y="8605"/>
                    </a:cubicBezTo>
                    <a:cubicBezTo>
                      <a:pt x="1392" y="8605"/>
                      <a:pt x="1508" y="8517"/>
                      <a:pt x="1463" y="8371"/>
                    </a:cubicBezTo>
                    <a:lnTo>
                      <a:pt x="1385" y="8215"/>
                    </a:lnTo>
                    <a:lnTo>
                      <a:pt x="1385" y="8137"/>
                    </a:lnTo>
                    <a:cubicBezTo>
                      <a:pt x="1229" y="7552"/>
                      <a:pt x="1229" y="6986"/>
                      <a:pt x="1132" y="6420"/>
                    </a:cubicBezTo>
                    <a:cubicBezTo>
                      <a:pt x="1054" y="5698"/>
                      <a:pt x="820" y="5035"/>
                      <a:pt x="742" y="4313"/>
                    </a:cubicBezTo>
                    <a:cubicBezTo>
                      <a:pt x="566" y="3571"/>
                      <a:pt x="566" y="2849"/>
                      <a:pt x="488" y="2108"/>
                    </a:cubicBezTo>
                    <a:cubicBezTo>
                      <a:pt x="410" y="1386"/>
                      <a:pt x="156" y="723"/>
                      <a:pt x="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56"/>
              <p:cNvSpPr/>
              <p:nvPr/>
            </p:nvSpPr>
            <p:spPr>
              <a:xfrm flipH="1">
                <a:off x="438910" y="2821564"/>
                <a:ext cx="188538" cy="193286"/>
              </a:xfrm>
              <a:custGeom>
                <a:avLst/>
                <a:gdLst/>
                <a:ahLst/>
                <a:cxnLst/>
                <a:rect l="l" t="t" r="r" b="b"/>
                <a:pathLst>
                  <a:path w="6075" h="6228" extrusionOk="0">
                    <a:moveTo>
                      <a:pt x="5832" y="1"/>
                    </a:moveTo>
                    <a:cubicBezTo>
                      <a:pt x="5810" y="1"/>
                      <a:pt x="5791" y="7"/>
                      <a:pt x="5776" y="21"/>
                    </a:cubicBezTo>
                    <a:cubicBezTo>
                      <a:pt x="4801" y="1075"/>
                      <a:pt x="3903" y="2050"/>
                      <a:pt x="2850" y="2948"/>
                    </a:cubicBezTo>
                    <a:cubicBezTo>
                      <a:pt x="2264" y="3514"/>
                      <a:pt x="1698" y="4002"/>
                      <a:pt x="1132" y="4567"/>
                    </a:cubicBezTo>
                    <a:cubicBezTo>
                      <a:pt x="723" y="5055"/>
                      <a:pt x="157" y="5543"/>
                      <a:pt x="1" y="6109"/>
                    </a:cubicBezTo>
                    <a:cubicBezTo>
                      <a:pt x="1" y="6164"/>
                      <a:pt x="39" y="6228"/>
                      <a:pt x="89" y="6228"/>
                    </a:cubicBezTo>
                    <a:cubicBezTo>
                      <a:pt x="110" y="6228"/>
                      <a:pt x="134" y="6216"/>
                      <a:pt x="157" y="6187"/>
                    </a:cubicBezTo>
                    <a:cubicBezTo>
                      <a:pt x="1054" y="4899"/>
                      <a:pt x="2440" y="3924"/>
                      <a:pt x="3571" y="2870"/>
                    </a:cubicBezTo>
                    <a:cubicBezTo>
                      <a:pt x="4137" y="2285"/>
                      <a:pt x="4801" y="1719"/>
                      <a:pt x="5367" y="1153"/>
                    </a:cubicBezTo>
                    <a:cubicBezTo>
                      <a:pt x="5523" y="919"/>
                      <a:pt x="6010" y="509"/>
                      <a:pt x="6010" y="255"/>
                    </a:cubicBezTo>
                    <a:cubicBezTo>
                      <a:pt x="6074" y="128"/>
                      <a:pt x="5930" y="1"/>
                      <a:pt x="58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56"/>
              <p:cNvSpPr/>
              <p:nvPr/>
            </p:nvSpPr>
            <p:spPr>
              <a:xfrm flipH="1">
                <a:off x="411599" y="2879848"/>
                <a:ext cx="235276" cy="10434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3362" extrusionOk="0">
                    <a:moveTo>
                      <a:pt x="160" y="1"/>
                    </a:moveTo>
                    <a:cubicBezTo>
                      <a:pt x="76" y="1"/>
                      <a:pt x="0" y="75"/>
                      <a:pt x="61" y="172"/>
                    </a:cubicBezTo>
                    <a:cubicBezTo>
                      <a:pt x="217" y="582"/>
                      <a:pt x="627" y="816"/>
                      <a:pt x="1037" y="992"/>
                    </a:cubicBezTo>
                    <a:cubicBezTo>
                      <a:pt x="1602" y="1304"/>
                      <a:pt x="2168" y="1480"/>
                      <a:pt x="2812" y="1714"/>
                    </a:cubicBezTo>
                    <a:cubicBezTo>
                      <a:pt x="3222" y="1870"/>
                      <a:pt x="3632" y="2046"/>
                      <a:pt x="4119" y="2202"/>
                    </a:cubicBezTo>
                    <a:cubicBezTo>
                      <a:pt x="4529" y="2280"/>
                      <a:pt x="5017" y="2358"/>
                      <a:pt x="5427" y="2533"/>
                    </a:cubicBezTo>
                    <a:cubicBezTo>
                      <a:pt x="5661" y="2689"/>
                      <a:pt x="5914" y="2943"/>
                      <a:pt x="6227" y="3021"/>
                    </a:cubicBezTo>
                    <a:cubicBezTo>
                      <a:pt x="6480" y="3099"/>
                      <a:pt x="6968" y="3099"/>
                      <a:pt x="7124" y="3333"/>
                    </a:cubicBezTo>
                    <a:cubicBezTo>
                      <a:pt x="7155" y="3353"/>
                      <a:pt x="7194" y="3361"/>
                      <a:pt x="7234" y="3361"/>
                    </a:cubicBezTo>
                    <a:cubicBezTo>
                      <a:pt x="7393" y="3361"/>
                      <a:pt x="7581" y="3224"/>
                      <a:pt x="7456" y="3099"/>
                    </a:cubicBezTo>
                    <a:cubicBezTo>
                      <a:pt x="7280" y="2689"/>
                      <a:pt x="6714" y="2768"/>
                      <a:pt x="6305" y="2611"/>
                    </a:cubicBezTo>
                    <a:cubicBezTo>
                      <a:pt x="5993" y="2455"/>
                      <a:pt x="5739" y="2202"/>
                      <a:pt x="5427" y="2124"/>
                    </a:cubicBezTo>
                    <a:cubicBezTo>
                      <a:pt x="5017" y="1968"/>
                      <a:pt x="4607" y="1870"/>
                      <a:pt x="4197" y="1792"/>
                    </a:cubicBezTo>
                    <a:cubicBezTo>
                      <a:pt x="3378" y="1558"/>
                      <a:pt x="2656" y="1226"/>
                      <a:pt x="1837" y="894"/>
                    </a:cubicBezTo>
                    <a:cubicBezTo>
                      <a:pt x="1349" y="738"/>
                      <a:pt x="627" y="504"/>
                      <a:pt x="295" y="94"/>
                    </a:cubicBezTo>
                    <a:cubicBezTo>
                      <a:pt x="266" y="28"/>
                      <a:pt x="211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56"/>
              <p:cNvSpPr/>
              <p:nvPr/>
            </p:nvSpPr>
            <p:spPr>
              <a:xfrm flipH="1">
                <a:off x="592284" y="2932359"/>
                <a:ext cx="35163" cy="13407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432" extrusionOk="0">
                    <a:moveTo>
                      <a:pt x="959" y="0"/>
                    </a:moveTo>
                    <a:cubicBezTo>
                      <a:pt x="829" y="0"/>
                      <a:pt x="691" y="100"/>
                      <a:pt x="567" y="100"/>
                    </a:cubicBezTo>
                    <a:cubicBezTo>
                      <a:pt x="411" y="100"/>
                      <a:pt x="157" y="100"/>
                      <a:pt x="1" y="178"/>
                    </a:cubicBezTo>
                    <a:lnTo>
                      <a:pt x="1" y="354"/>
                    </a:lnTo>
                    <a:cubicBezTo>
                      <a:pt x="157" y="432"/>
                      <a:pt x="411" y="432"/>
                      <a:pt x="645" y="432"/>
                    </a:cubicBezTo>
                    <a:cubicBezTo>
                      <a:pt x="801" y="354"/>
                      <a:pt x="1054" y="354"/>
                      <a:pt x="1132" y="178"/>
                    </a:cubicBezTo>
                    <a:cubicBezTo>
                      <a:pt x="1132" y="100"/>
                      <a:pt x="1132" y="22"/>
                      <a:pt x="1054" y="22"/>
                    </a:cubicBezTo>
                    <a:cubicBezTo>
                      <a:pt x="1023" y="6"/>
                      <a:pt x="991" y="0"/>
                      <a:pt x="9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56"/>
              <p:cNvSpPr/>
              <p:nvPr/>
            </p:nvSpPr>
            <p:spPr>
              <a:xfrm flipH="1">
                <a:off x="573012" y="2862189"/>
                <a:ext cx="32028" cy="39166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262" extrusionOk="0">
                    <a:moveTo>
                      <a:pt x="176" y="0"/>
                    </a:moveTo>
                    <a:cubicBezTo>
                      <a:pt x="1" y="254"/>
                      <a:pt x="176" y="488"/>
                      <a:pt x="332" y="663"/>
                    </a:cubicBezTo>
                    <a:cubicBezTo>
                      <a:pt x="410" y="820"/>
                      <a:pt x="664" y="1073"/>
                      <a:pt x="820" y="1229"/>
                    </a:cubicBezTo>
                    <a:cubicBezTo>
                      <a:pt x="843" y="1252"/>
                      <a:pt x="873" y="1262"/>
                      <a:pt x="901" y="1262"/>
                    </a:cubicBezTo>
                    <a:cubicBezTo>
                      <a:pt x="970" y="1262"/>
                      <a:pt x="1031" y="1206"/>
                      <a:pt x="976" y="1151"/>
                    </a:cubicBezTo>
                    <a:cubicBezTo>
                      <a:pt x="976" y="898"/>
                      <a:pt x="820" y="741"/>
                      <a:pt x="664" y="585"/>
                    </a:cubicBezTo>
                    <a:cubicBezTo>
                      <a:pt x="489" y="410"/>
                      <a:pt x="489" y="176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56"/>
              <p:cNvSpPr/>
              <p:nvPr/>
            </p:nvSpPr>
            <p:spPr>
              <a:xfrm flipH="1">
                <a:off x="514169" y="2837951"/>
                <a:ext cx="22438" cy="43511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402" extrusionOk="0">
                    <a:moveTo>
                      <a:pt x="615" y="1"/>
                    </a:moveTo>
                    <a:cubicBezTo>
                      <a:pt x="586" y="1"/>
                      <a:pt x="566" y="20"/>
                      <a:pt x="566" y="59"/>
                    </a:cubicBezTo>
                    <a:cubicBezTo>
                      <a:pt x="313" y="215"/>
                      <a:pt x="313" y="469"/>
                      <a:pt x="157" y="703"/>
                    </a:cubicBezTo>
                    <a:cubicBezTo>
                      <a:pt x="79" y="957"/>
                      <a:pt x="1" y="1113"/>
                      <a:pt x="79" y="1366"/>
                    </a:cubicBezTo>
                    <a:cubicBezTo>
                      <a:pt x="79" y="1366"/>
                      <a:pt x="113" y="1401"/>
                      <a:pt x="136" y="1401"/>
                    </a:cubicBezTo>
                    <a:cubicBezTo>
                      <a:pt x="148" y="1401"/>
                      <a:pt x="157" y="1392"/>
                      <a:pt x="157" y="1366"/>
                    </a:cubicBezTo>
                    <a:cubicBezTo>
                      <a:pt x="313" y="1191"/>
                      <a:pt x="410" y="957"/>
                      <a:pt x="488" y="703"/>
                    </a:cubicBezTo>
                    <a:cubicBezTo>
                      <a:pt x="644" y="547"/>
                      <a:pt x="722" y="293"/>
                      <a:pt x="722" y="59"/>
                    </a:cubicBezTo>
                    <a:cubicBezTo>
                      <a:pt x="683" y="20"/>
                      <a:pt x="644" y="1"/>
                      <a:pt x="6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56"/>
              <p:cNvSpPr/>
              <p:nvPr/>
            </p:nvSpPr>
            <p:spPr>
              <a:xfrm flipH="1">
                <a:off x="466344" y="2902752"/>
                <a:ext cx="35132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567" extrusionOk="0">
                    <a:moveTo>
                      <a:pt x="1054" y="0"/>
                    </a:moveTo>
                    <a:cubicBezTo>
                      <a:pt x="898" y="0"/>
                      <a:pt x="742" y="78"/>
                      <a:pt x="566" y="156"/>
                    </a:cubicBezTo>
                    <a:cubicBezTo>
                      <a:pt x="410" y="156"/>
                      <a:pt x="254" y="254"/>
                      <a:pt x="156" y="332"/>
                    </a:cubicBezTo>
                    <a:cubicBezTo>
                      <a:pt x="0" y="410"/>
                      <a:pt x="78" y="566"/>
                      <a:pt x="254" y="566"/>
                    </a:cubicBezTo>
                    <a:cubicBezTo>
                      <a:pt x="488" y="488"/>
                      <a:pt x="1132" y="488"/>
                      <a:pt x="1132" y="156"/>
                    </a:cubicBezTo>
                    <a:cubicBezTo>
                      <a:pt x="1132" y="78"/>
                      <a:pt x="1132" y="0"/>
                      <a:pt x="10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56"/>
              <p:cNvSpPr/>
              <p:nvPr/>
            </p:nvSpPr>
            <p:spPr>
              <a:xfrm flipH="1">
                <a:off x="617733" y="2858682"/>
                <a:ext cx="39973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831" extrusionOk="0">
                    <a:moveTo>
                      <a:pt x="725" y="0"/>
                    </a:moveTo>
                    <a:cubicBezTo>
                      <a:pt x="679" y="0"/>
                      <a:pt x="644" y="35"/>
                      <a:pt x="644" y="35"/>
                    </a:cubicBezTo>
                    <a:cubicBezTo>
                      <a:pt x="566" y="289"/>
                      <a:pt x="722" y="523"/>
                      <a:pt x="800" y="698"/>
                    </a:cubicBezTo>
                    <a:cubicBezTo>
                      <a:pt x="898" y="933"/>
                      <a:pt x="898" y="1186"/>
                      <a:pt x="976" y="1342"/>
                    </a:cubicBezTo>
                    <a:cubicBezTo>
                      <a:pt x="755" y="1342"/>
                      <a:pt x="534" y="1377"/>
                      <a:pt x="341" y="1377"/>
                    </a:cubicBezTo>
                    <a:cubicBezTo>
                      <a:pt x="245" y="1377"/>
                      <a:pt x="156" y="1368"/>
                      <a:pt x="78" y="1342"/>
                    </a:cubicBezTo>
                    <a:lnTo>
                      <a:pt x="0" y="1420"/>
                    </a:lnTo>
                    <a:cubicBezTo>
                      <a:pt x="156" y="1830"/>
                      <a:pt x="722" y="1674"/>
                      <a:pt x="1132" y="1752"/>
                    </a:cubicBezTo>
                    <a:cubicBezTo>
                      <a:pt x="1210" y="1752"/>
                      <a:pt x="1288" y="1674"/>
                      <a:pt x="1288" y="1576"/>
                    </a:cubicBezTo>
                    <a:cubicBezTo>
                      <a:pt x="1288" y="1264"/>
                      <a:pt x="1210" y="933"/>
                      <a:pt x="1132" y="698"/>
                    </a:cubicBezTo>
                    <a:cubicBezTo>
                      <a:pt x="1054" y="445"/>
                      <a:pt x="976" y="113"/>
                      <a:pt x="800" y="35"/>
                    </a:cubicBezTo>
                    <a:cubicBezTo>
                      <a:pt x="774" y="9"/>
                      <a:pt x="748" y="0"/>
                      <a:pt x="7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56"/>
              <p:cNvSpPr/>
              <p:nvPr/>
            </p:nvSpPr>
            <p:spPr>
              <a:xfrm flipH="1">
                <a:off x="534156" y="2816754"/>
                <a:ext cx="49780" cy="4484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445" extrusionOk="0">
                    <a:moveTo>
                      <a:pt x="1350" y="1"/>
                    </a:moveTo>
                    <a:cubicBezTo>
                      <a:pt x="1272" y="176"/>
                      <a:pt x="1194" y="332"/>
                      <a:pt x="1194" y="586"/>
                    </a:cubicBezTo>
                    <a:cubicBezTo>
                      <a:pt x="1116" y="664"/>
                      <a:pt x="1116" y="820"/>
                      <a:pt x="1038" y="976"/>
                    </a:cubicBezTo>
                    <a:cubicBezTo>
                      <a:pt x="784" y="664"/>
                      <a:pt x="550" y="176"/>
                      <a:pt x="140" y="98"/>
                    </a:cubicBezTo>
                    <a:cubicBezTo>
                      <a:pt x="124" y="78"/>
                      <a:pt x="108" y="69"/>
                      <a:pt x="93" y="69"/>
                    </a:cubicBezTo>
                    <a:cubicBezTo>
                      <a:pt x="36" y="69"/>
                      <a:pt x="0" y="192"/>
                      <a:pt x="62" y="254"/>
                    </a:cubicBezTo>
                    <a:cubicBezTo>
                      <a:pt x="472" y="488"/>
                      <a:pt x="628" y="1074"/>
                      <a:pt x="960" y="1386"/>
                    </a:cubicBezTo>
                    <a:cubicBezTo>
                      <a:pt x="999" y="1425"/>
                      <a:pt x="1057" y="1445"/>
                      <a:pt x="1116" y="1445"/>
                    </a:cubicBezTo>
                    <a:cubicBezTo>
                      <a:pt x="1174" y="1445"/>
                      <a:pt x="1233" y="1425"/>
                      <a:pt x="1272" y="1386"/>
                    </a:cubicBezTo>
                    <a:cubicBezTo>
                      <a:pt x="1350" y="1152"/>
                      <a:pt x="1448" y="898"/>
                      <a:pt x="1448" y="742"/>
                    </a:cubicBezTo>
                    <a:cubicBezTo>
                      <a:pt x="1526" y="488"/>
                      <a:pt x="1604" y="254"/>
                      <a:pt x="1526" y="98"/>
                    </a:cubicBezTo>
                    <a:cubicBezTo>
                      <a:pt x="1526" y="1"/>
                      <a:pt x="1448" y="1"/>
                      <a:pt x="1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56"/>
              <p:cNvSpPr/>
              <p:nvPr/>
            </p:nvSpPr>
            <p:spPr>
              <a:xfrm flipH="1">
                <a:off x="428171" y="2822806"/>
                <a:ext cx="58160" cy="5071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634" extrusionOk="0">
                    <a:moveTo>
                      <a:pt x="459" y="1"/>
                    </a:moveTo>
                    <a:cubicBezTo>
                      <a:pt x="429" y="1"/>
                      <a:pt x="410" y="20"/>
                      <a:pt x="410" y="59"/>
                    </a:cubicBezTo>
                    <a:cubicBezTo>
                      <a:pt x="254" y="547"/>
                      <a:pt x="0" y="1035"/>
                      <a:pt x="78" y="1523"/>
                    </a:cubicBezTo>
                    <a:cubicBezTo>
                      <a:pt x="78" y="1578"/>
                      <a:pt x="117" y="1633"/>
                      <a:pt x="174" y="1633"/>
                    </a:cubicBezTo>
                    <a:cubicBezTo>
                      <a:pt x="198" y="1633"/>
                      <a:pt x="225" y="1624"/>
                      <a:pt x="254" y="1601"/>
                    </a:cubicBezTo>
                    <a:cubicBezTo>
                      <a:pt x="376" y="1581"/>
                      <a:pt x="502" y="1576"/>
                      <a:pt x="631" y="1576"/>
                    </a:cubicBezTo>
                    <a:cubicBezTo>
                      <a:pt x="759" y="1576"/>
                      <a:pt x="888" y="1581"/>
                      <a:pt x="1015" y="1581"/>
                    </a:cubicBezTo>
                    <a:cubicBezTo>
                      <a:pt x="1268" y="1581"/>
                      <a:pt x="1512" y="1562"/>
                      <a:pt x="1717" y="1445"/>
                    </a:cubicBezTo>
                    <a:cubicBezTo>
                      <a:pt x="1873" y="1367"/>
                      <a:pt x="1795" y="1191"/>
                      <a:pt x="1620" y="1191"/>
                    </a:cubicBezTo>
                    <a:cubicBezTo>
                      <a:pt x="1229" y="1269"/>
                      <a:pt x="820" y="1269"/>
                      <a:pt x="410" y="1269"/>
                    </a:cubicBezTo>
                    <a:cubicBezTo>
                      <a:pt x="410" y="879"/>
                      <a:pt x="644" y="469"/>
                      <a:pt x="566" y="59"/>
                    </a:cubicBezTo>
                    <a:cubicBezTo>
                      <a:pt x="527" y="20"/>
                      <a:pt x="488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56"/>
              <p:cNvSpPr/>
              <p:nvPr/>
            </p:nvSpPr>
            <p:spPr>
              <a:xfrm flipH="1">
                <a:off x="440896" y="2900331"/>
                <a:ext cx="12755" cy="1030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2" extrusionOk="0">
                    <a:moveTo>
                      <a:pt x="254" y="0"/>
                    </a:moveTo>
                    <a:cubicBezTo>
                      <a:pt x="176" y="78"/>
                      <a:pt x="79" y="78"/>
                      <a:pt x="79" y="156"/>
                    </a:cubicBezTo>
                    <a:cubicBezTo>
                      <a:pt x="1" y="234"/>
                      <a:pt x="79" y="332"/>
                      <a:pt x="176" y="332"/>
                    </a:cubicBezTo>
                    <a:cubicBezTo>
                      <a:pt x="254" y="332"/>
                      <a:pt x="410" y="332"/>
                      <a:pt x="410" y="156"/>
                    </a:cubicBezTo>
                    <a:cubicBezTo>
                      <a:pt x="410" y="78"/>
                      <a:pt x="332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56"/>
              <p:cNvSpPr/>
              <p:nvPr/>
            </p:nvSpPr>
            <p:spPr>
              <a:xfrm flipH="1">
                <a:off x="640109" y="2937852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156" y="1"/>
                    </a:moveTo>
                    <a:cubicBezTo>
                      <a:pt x="0" y="1"/>
                      <a:pt x="0" y="333"/>
                      <a:pt x="156" y="333"/>
                    </a:cubicBezTo>
                    <a:cubicBezTo>
                      <a:pt x="410" y="333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56"/>
              <p:cNvSpPr/>
              <p:nvPr/>
            </p:nvSpPr>
            <p:spPr>
              <a:xfrm flipH="1">
                <a:off x="602588" y="2840371"/>
                <a:ext cx="7293" cy="7976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7" extrusionOk="0">
                    <a:moveTo>
                      <a:pt x="196" y="1"/>
                    </a:moveTo>
                    <a:cubicBezTo>
                      <a:pt x="176" y="1"/>
                      <a:pt x="157" y="20"/>
                      <a:pt x="157" y="59"/>
                    </a:cubicBezTo>
                    <a:cubicBezTo>
                      <a:pt x="1" y="59"/>
                      <a:pt x="1" y="137"/>
                      <a:pt x="79" y="215"/>
                    </a:cubicBezTo>
                    <a:cubicBezTo>
                      <a:pt x="102" y="244"/>
                      <a:pt x="125" y="256"/>
                      <a:pt x="147" y="256"/>
                    </a:cubicBezTo>
                    <a:cubicBezTo>
                      <a:pt x="196" y="256"/>
                      <a:pt x="235" y="192"/>
                      <a:pt x="235" y="137"/>
                    </a:cubicBezTo>
                    <a:lnTo>
                      <a:pt x="235" y="59"/>
                    </a:lnTo>
                    <a:cubicBezTo>
                      <a:pt x="235" y="20"/>
                      <a:pt x="215" y="1"/>
                      <a:pt x="1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56"/>
              <p:cNvSpPr/>
              <p:nvPr/>
            </p:nvSpPr>
            <p:spPr>
              <a:xfrm flipH="1">
                <a:off x="499024" y="2809492"/>
                <a:ext cx="971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35" extrusionOk="0">
                    <a:moveTo>
                      <a:pt x="156" y="1"/>
                    </a:moveTo>
                    <a:cubicBezTo>
                      <a:pt x="0" y="1"/>
                      <a:pt x="0" y="235"/>
                      <a:pt x="156" y="235"/>
                    </a:cubicBezTo>
                    <a:cubicBezTo>
                      <a:pt x="312" y="235"/>
                      <a:pt x="312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56"/>
              <p:cNvSpPr/>
              <p:nvPr/>
            </p:nvSpPr>
            <p:spPr>
              <a:xfrm flipH="1">
                <a:off x="420909" y="2939994"/>
                <a:ext cx="52728" cy="5847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884" extrusionOk="0">
                    <a:moveTo>
                      <a:pt x="1621" y="1"/>
                    </a:moveTo>
                    <a:cubicBezTo>
                      <a:pt x="1600" y="1"/>
                      <a:pt x="1575" y="9"/>
                      <a:pt x="1542" y="30"/>
                    </a:cubicBezTo>
                    <a:cubicBezTo>
                      <a:pt x="1054" y="186"/>
                      <a:pt x="567" y="342"/>
                      <a:pt x="157" y="595"/>
                    </a:cubicBezTo>
                    <a:cubicBezTo>
                      <a:pt x="1" y="595"/>
                      <a:pt x="1" y="673"/>
                      <a:pt x="1" y="751"/>
                    </a:cubicBezTo>
                    <a:cubicBezTo>
                      <a:pt x="79" y="1005"/>
                      <a:pt x="157" y="1239"/>
                      <a:pt x="332" y="1395"/>
                    </a:cubicBezTo>
                    <a:cubicBezTo>
                      <a:pt x="411" y="1571"/>
                      <a:pt x="489" y="1805"/>
                      <a:pt x="723" y="1883"/>
                    </a:cubicBezTo>
                    <a:lnTo>
                      <a:pt x="820" y="1805"/>
                    </a:lnTo>
                    <a:cubicBezTo>
                      <a:pt x="898" y="1571"/>
                      <a:pt x="820" y="1493"/>
                      <a:pt x="723" y="1317"/>
                    </a:cubicBezTo>
                    <a:cubicBezTo>
                      <a:pt x="567" y="1161"/>
                      <a:pt x="489" y="1005"/>
                      <a:pt x="411" y="830"/>
                    </a:cubicBezTo>
                    <a:cubicBezTo>
                      <a:pt x="820" y="673"/>
                      <a:pt x="1386" y="595"/>
                      <a:pt x="1698" y="186"/>
                    </a:cubicBezTo>
                    <a:cubicBezTo>
                      <a:pt x="1698" y="124"/>
                      <a:pt x="1698" y="1"/>
                      <a:pt x="16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56"/>
              <p:cNvSpPr/>
              <p:nvPr/>
            </p:nvSpPr>
            <p:spPr>
              <a:xfrm flipH="1">
                <a:off x="451199" y="1230245"/>
                <a:ext cx="15176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1376" extrusionOk="0">
                    <a:moveTo>
                      <a:pt x="255" y="0"/>
                    </a:moveTo>
                    <a:cubicBezTo>
                      <a:pt x="177" y="0"/>
                      <a:pt x="177" y="0"/>
                      <a:pt x="177" y="78"/>
                    </a:cubicBezTo>
                    <a:cubicBezTo>
                      <a:pt x="177" y="78"/>
                      <a:pt x="177" y="234"/>
                      <a:pt x="98" y="566"/>
                    </a:cubicBezTo>
                    <a:lnTo>
                      <a:pt x="98" y="1854"/>
                    </a:lnTo>
                    <a:lnTo>
                      <a:pt x="98" y="2673"/>
                    </a:lnTo>
                    <a:lnTo>
                      <a:pt x="98" y="3571"/>
                    </a:lnTo>
                    <a:cubicBezTo>
                      <a:pt x="1" y="4293"/>
                      <a:pt x="1" y="4956"/>
                      <a:pt x="1" y="5678"/>
                    </a:cubicBezTo>
                    <a:cubicBezTo>
                      <a:pt x="1" y="6341"/>
                      <a:pt x="1" y="7063"/>
                      <a:pt x="98" y="7707"/>
                    </a:cubicBezTo>
                    <a:lnTo>
                      <a:pt x="98" y="9502"/>
                    </a:lnTo>
                    <a:cubicBezTo>
                      <a:pt x="98" y="10556"/>
                      <a:pt x="177" y="11219"/>
                      <a:pt x="177" y="11219"/>
                    </a:cubicBezTo>
                    <a:cubicBezTo>
                      <a:pt x="177" y="11297"/>
                      <a:pt x="177" y="11375"/>
                      <a:pt x="255" y="11375"/>
                    </a:cubicBezTo>
                    <a:cubicBezTo>
                      <a:pt x="333" y="11375"/>
                      <a:pt x="411" y="11297"/>
                      <a:pt x="411" y="11219"/>
                    </a:cubicBezTo>
                    <a:lnTo>
                      <a:pt x="411" y="9502"/>
                    </a:lnTo>
                    <a:cubicBezTo>
                      <a:pt x="489" y="8936"/>
                      <a:pt x="489" y="8371"/>
                      <a:pt x="489" y="7707"/>
                    </a:cubicBezTo>
                    <a:lnTo>
                      <a:pt x="489" y="5678"/>
                    </a:lnTo>
                    <a:lnTo>
                      <a:pt x="489" y="3571"/>
                    </a:lnTo>
                    <a:lnTo>
                      <a:pt x="489" y="2673"/>
                    </a:lnTo>
                    <a:cubicBezTo>
                      <a:pt x="489" y="2341"/>
                      <a:pt x="489" y="2107"/>
                      <a:pt x="411" y="1854"/>
                    </a:cubicBezTo>
                    <a:lnTo>
                      <a:pt x="411" y="566"/>
                    </a:lnTo>
                    <a:lnTo>
                      <a:pt x="411" y="78"/>
                    </a:lnTo>
                    <a:cubicBezTo>
                      <a:pt x="411" y="0"/>
                      <a:pt x="333" y="0"/>
                      <a:pt x="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56"/>
              <p:cNvSpPr/>
              <p:nvPr/>
            </p:nvSpPr>
            <p:spPr>
              <a:xfrm flipH="1">
                <a:off x="420909" y="1247779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1" y="157"/>
                    </a:cubicBezTo>
                    <a:cubicBezTo>
                      <a:pt x="157" y="411"/>
                      <a:pt x="313" y="567"/>
                      <a:pt x="489" y="723"/>
                    </a:cubicBezTo>
                    <a:cubicBezTo>
                      <a:pt x="645" y="977"/>
                      <a:pt x="801" y="1133"/>
                      <a:pt x="976" y="1289"/>
                    </a:cubicBezTo>
                    <a:cubicBezTo>
                      <a:pt x="1015" y="1337"/>
                      <a:pt x="1074" y="1362"/>
                      <a:pt x="1133" y="1362"/>
                    </a:cubicBezTo>
                    <a:cubicBezTo>
                      <a:pt x="1191" y="1362"/>
                      <a:pt x="1250" y="1337"/>
                      <a:pt x="1289" y="1289"/>
                    </a:cubicBezTo>
                    <a:cubicBezTo>
                      <a:pt x="1464" y="1133"/>
                      <a:pt x="1698" y="977"/>
                      <a:pt x="1855" y="723"/>
                    </a:cubicBezTo>
                    <a:cubicBezTo>
                      <a:pt x="2030" y="567"/>
                      <a:pt x="2186" y="411"/>
                      <a:pt x="2342" y="157"/>
                    </a:cubicBezTo>
                    <a:lnTo>
                      <a:pt x="2342" y="79"/>
                    </a:lnTo>
                    <a:cubicBezTo>
                      <a:pt x="2264" y="1"/>
                      <a:pt x="2186" y="1"/>
                      <a:pt x="2186" y="1"/>
                    </a:cubicBezTo>
                    <a:cubicBezTo>
                      <a:pt x="1952" y="157"/>
                      <a:pt x="1776" y="313"/>
                      <a:pt x="1542" y="489"/>
                    </a:cubicBezTo>
                    <a:cubicBezTo>
                      <a:pt x="1420" y="598"/>
                      <a:pt x="1268" y="707"/>
                      <a:pt x="1135" y="823"/>
                    </a:cubicBezTo>
                    <a:lnTo>
                      <a:pt x="1135" y="823"/>
                    </a:lnTo>
                    <a:lnTo>
                      <a:pt x="801" y="489"/>
                    </a:lnTo>
                    <a:cubicBezTo>
                      <a:pt x="567" y="313"/>
                      <a:pt x="391" y="157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56"/>
              <p:cNvSpPr/>
              <p:nvPr/>
            </p:nvSpPr>
            <p:spPr>
              <a:xfrm flipH="1">
                <a:off x="420909" y="1521105"/>
                <a:ext cx="72715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38" extrusionOk="0">
                    <a:moveTo>
                      <a:pt x="1163" y="1"/>
                    </a:moveTo>
                    <a:cubicBezTo>
                      <a:pt x="1095" y="1"/>
                      <a:pt x="1022" y="39"/>
                      <a:pt x="976" y="130"/>
                    </a:cubicBezTo>
                    <a:lnTo>
                      <a:pt x="489" y="618"/>
                    </a:lnTo>
                    <a:cubicBezTo>
                      <a:pt x="313" y="872"/>
                      <a:pt x="157" y="1028"/>
                      <a:pt x="1" y="1262"/>
                    </a:cubicBezTo>
                    <a:lnTo>
                      <a:pt x="1" y="1438"/>
                    </a:lnTo>
                    <a:lnTo>
                      <a:pt x="235" y="1438"/>
                    </a:lnTo>
                    <a:cubicBezTo>
                      <a:pt x="391" y="1262"/>
                      <a:pt x="567" y="1106"/>
                      <a:pt x="801" y="950"/>
                    </a:cubicBezTo>
                    <a:cubicBezTo>
                      <a:pt x="919" y="832"/>
                      <a:pt x="1028" y="722"/>
                      <a:pt x="1135" y="592"/>
                    </a:cubicBezTo>
                    <a:lnTo>
                      <a:pt x="1135" y="592"/>
                    </a:lnTo>
                    <a:cubicBezTo>
                      <a:pt x="1461" y="865"/>
                      <a:pt x="1766" y="1152"/>
                      <a:pt x="2186" y="1438"/>
                    </a:cubicBezTo>
                    <a:lnTo>
                      <a:pt x="2264" y="1438"/>
                    </a:lnTo>
                    <a:cubicBezTo>
                      <a:pt x="2342" y="1360"/>
                      <a:pt x="2342" y="1360"/>
                      <a:pt x="2342" y="1262"/>
                    </a:cubicBezTo>
                    <a:cubicBezTo>
                      <a:pt x="2030" y="872"/>
                      <a:pt x="1698" y="462"/>
                      <a:pt x="1289" y="130"/>
                    </a:cubicBezTo>
                    <a:lnTo>
                      <a:pt x="1289" y="52"/>
                    </a:lnTo>
                    <a:cubicBezTo>
                      <a:pt x="1256" y="20"/>
                      <a:pt x="1211" y="1"/>
                      <a:pt x="1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56"/>
              <p:cNvSpPr/>
              <p:nvPr/>
            </p:nvSpPr>
            <p:spPr>
              <a:xfrm flipH="1">
                <a:off x="332490" y="1278690"/>
                <a:ext cx="251942" cy="251321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098" extrusionOk="0">
                    <a:moveTo>
                      <a:pt x="8010" y="0"/>
                    </a:moveTo>
                    <a:cubicBezTo>
                      <a:pt x="7980" y="0"/>
                      <a:pt x="7961" y="20"/>
                      <a:pt x="7961" y="59"/>
                    </a:cubicBezTo>
                    <a:cubicBezTo>
                      <a:pt x="7961" y="59"/>
                      <a:pt x="7805" y="137"/>
                      <a:pt x="7551" y="390"/>
                    </a:cubicBezTo>
                    <a:cubicBezTo>
                      <a:pt x="7395" y="546"/>
                      <a:pt x="7063" y="878"/>
                      <a:pt x="6654" y="1190"/>
                    </a:cubicBezTo>
                    <a:cubicBezTo>
                      <a:pt x="6498" y="1444"/>
                      <a:pt x="6244" y="1600"/>
                      <a:pt x="6088" y="1854"/>
                    </a:cubicBezTo>
                    <a:cubicBezTo>
                      <a:pt x="5854" y="2010"/>
                      <a:pt x="5600" y="2244"/>
                      <a:pt x="5366" y="2498"/>
                    </a:cubicBezTo>
                    <a:cubicBezTo>
                      <a:pt x="4956" y="2907"/>
                      <a:pt x="4390" y="3395"/>
                      <a:pt x="3902" y="3883"/>
                    </a:cubicBezTo>
                    <a:cubicBezTo>
                      <a:pt x="3415" y="4371"/>
                      <a:pt x="2927" y="4936"/>
                      <a:pt x="2517" y="5346"/>
                    </a:cubicBezTo>
                    <a:cubicBezTo>
                      <a:pt x="2029" y="5834"/>
                      <a:pt x="1620" y="6244"/>
                      <a:pt x="1210" y="6634"/>
                    </a:cubicBezTo>
                    <a:cubicBezTo>
                      <a:pt x="566" y="7375"/>
                      <a:pt x="78" y="7941"/>
                      <a:pt x="78" y="7941"/>
                    </a:cubicBezTo>
                    <a:cubicBezTo>
                      <a:pt x="0" y="7941"/>
                      <a:pt x="0" y="8019"/>
                      <a:pt x="78" y="8097"/>
                    </a:cubicBezTo>
                    <a:lnTo>
                      <a:pt x="234" y="8097"/>
                    </a:lnTo>
                    <a:cubicBezTo>
                      <a:pt x="234" y="8097"/>
                      <a:pt x="722" y="7610"/>
                      <a:pt x="1542" y="6888"/>
                    </a:cubicBezTo>
                    <a:cubicBezTo>
                      <a:pt x="1854" y="6556"/>
                      <a:pt x="2342" y="6146"/>
                      <a:pt x="2751" y="5658"/>
                    </a:cubicBezTo>
                    <a:lnTo>
                      <a:pt x="4215" y="4195"/>
                    </a:lnTo>
                    <a:lnTo>
                      <a:pt x="5678" y="2732"/>
                    </a:lnTo>
                    <a:cubicBezTo>
                      <a:pt x="5932" y="2576"/>
                      <a:pt x="6088" y="2341"/>
                      <a:pt x="6341" y="2088"/>
                    </a:cubicBezTo>
                    <a:lnTo>
                      <a:pt x="6907" y="1522"/>
                    </a:lnTo>
                    <a:cubicBezTo>
                      <a:pt x="7317" y="1112"/>
                      <a:pt x="7551" y="780"/>
                      <a:pt x="7805" y="546"/>
                    </a:cubicBezTo>
                    <a:cubicBezTo>
                      <a:pt x="7961" y="390"/>
                      <a:pt x="8117" y="215"/>
                      <a:pt x="8117" y="215"/>
                    </a:cubicBezTo>
                    <a:lnTo>
                      <a:pt x="8117" y="59"/>
                    </a:lnTo>
                    <a:cubicBezTo>
                      <a:pt x="8078" y="20"/>
                      <a:pt x="8039" y="0"/>
                      <a:pt x="8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56"/>
              <p:cNvSpPr/>
              <p:nvPr/>
            </p:nvSpPr>
            <p:spPr>
              <a:xfrm flipH="1">
                <a:off x="319797" y="1270187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79" y="1"/>
                      <a:pt x="79" y="79"/>
                    </a:cubicBezTo>
                    <a:cubicBezTo>
                      <a:pt x="79" y="333"/>
                      <a:pt x="1" y="567"/>
                      <a:pt x="1" y="820"/>
                    </a:cubicBezTo>
                    <a:lnTo>
                      <a:pt x="1" y="1542"/>
                    </a:lnTo>
                    <a:cubicBezTo>
                      <a:pt x="1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18"/>
                      <a:pt x="1718" y="1718"/>
                    </a:cubicBezTo>
                    <a:cubicBezTo>
                      <a:pt x="1796" y="1718"/>
                      <a:pt x="1796" y="1640"/>
                      <a:pt x="1796" y="1640"/>
                    </a:cubicBezTo>
                    <a:cubicBezTo>
                      <a:pt x="1874" y="1542"/>
                      <a:pt x="1796" y="1464"/>
                      <a:pt x="1718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2" y="1332"/>
                      <a:pt x="639" y="1315"/>
                      <a:pt x="469" y="1310"/>
                    </a:cubicBezTo>
                    <a:lnTo>
                      <a:pt x="469" y="1310"/>
                    </a:lnTo>
                    <a:cubicBezTo>
                      <a:pt x="446" y="1146"/>
                      <a:pt x="410" y="979"/>
                      <a:pt x="410" y="820"/>
                    </a:cubicBezTo>
                    <a:cubicBezTo>
                      <a:pt x="410" y="567"/>
                      <a:pt x="410" y="333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56"/>
              <p:cNvSpPr/>
              <p:nvPr/>
            </p:nvSpPr>
            <p:spPr>
              <a:xfrm flipH="1">
                <a:off x="536577" y="14845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1620" y="1"/>
                    </a:moveTo>
                    <a:cubicBezTo>
                      <a:pt x="1132" y="1"/>
                      <a:pt x="566" y="99"/>
                      <a:pt x="78" y="177"/>
                    </a:cubicBezTo>
                    <a:lnTo>
                      <a:pt x="0" y="255"/>
                    </a:lnTo>
                    <a:cubicBezTo>
                      <a:pt x="0" y="333"/>
                      <a:pt x="78" y="411"/>
                      <a:pt x="78" y="411"/>
                    </a:cubicBezTo>
                    <a:cubicBezTo>
                      <a:pt x="554" y="476"/>
                      <a:pt x="974" y="487"/>
                      <a:pt x="1386" y="488"/>
                    </a:cubicBezTo>
                    <a:lnTo>
                      <a:pt x="1386" y="488"/>
                    </a:lnTo>
                    <a:cubicBezTo>
                      <a:pt x="1388" y="917"/>
                      <a:pt x="1398" y="1385"/>
                      <a:pt x="1464" y="1796"/>
                    </a:cubicBezTo>
                    <a:cubicBezTo>
                      <a:pt x="1464" y="1874"/>
                      <a:pt x="1542" y="1874"/>
                      <a:pt x="1620" y="1874"/>
                    </a:cubicBezTo>
                    <a:cubicBezTo>
                      <a:pt x="1620" y="1874"/>
                      <a:pt x="1698" y="1874"/>
                      <a:pt x="1698" y="1796"/>
                    </a:cubicBezTo>
                    <a:cubicBezTo>
                      <a:pt x="1796" y="1308"/>
                      <a:pt x="1874" y="742"/>
                      <a:pt x="1874" y="255"/>
                    </a:cubicBezTo>
                    <a:cubicBezTo>
                      <a:pt x="1874" y="99"/>
                      <a:pt x="1698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56"/>
              <p:cNvSpPr/>
              <p:nvPr/>
            </p:nvSpPr>
            <p:spPr>
              <a:xfrm flipH="1">
                <a:off x="279203" y="1399168"/>
                <a:ext cx="353675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1396" h="411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0" y="79"/>
                      <a:pt x="0" y="157"/>
                      <a:pt x="0" y="235"/>
                    </a:cubicBezTo>
                    <a:cubicBezTo>
                      <a:pt x="0" y="235"/>
                      <a:pt x="0" y="313"/>
                      <a:pt x="98" y="313"/>
                    </a:cubicBezTo>
                    <a:cubicBezTo>
                      <a:pt x="98" y="313"/>
                      <a:pt x="820" y="411"/>
                      <a:pt x="1873" y="411"/>
                    </a:cubicBezTo>
                    <a:lnTo>
                      <a:pt x="9522" y="411"/>
                    </a:lnTo>
                    <a:cubicBezTo>
                      <a:pt x="10010" y="411"/>
                      <a:pt x="10498" y="313"/>
                      <a:pt x="10732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732" y="79"/>
                    </a:lnTo>
                    <a:cubicBezTo>
                      <a:pt x="10498" y="79"/>
                      <a:pt x="10010" y="1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56"/>
              <p:cNvSpPr/>
              <p:nvPr/>
            </p:nvSpPr>
            <p:spPr>
              <a:xfrm flipH="1">
                <a:off x="296769" y="1370244"/>
                <a:ext cx="4546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221" extrusionOk="0">
                    <a:moveTo>
                      <a:pt x="1286" y="1"/>
                    </a:moveTo>
                    <a:cubicBezTo>
                      <a:pt x="1263" y="1"/>
                      <a:pt x="1237" y="9"/>
                      <a:pt x="1211" y="35"/>
                    </a:cubicBezTo>
                    <a:cubicBezTo>
                      <a:pt x="801" y="269"/>
                      <a:pt x="489" y="601"/>
                      <a:pt x="79" y="933"/>
                    </a:cubicBezTo>
                    <a:lnTo>
                      <a:pt x="79" y="1011"/>
                    </a:lnTo>
                    <a:cubicBezTo>
                      <a:pt x="1" y="1089"/>
                      <a:pt x="1" y="1167"/>
                      <a:pt x="79" y="1245"/>
                    </a:cubicBezTo>
                    <a:lnTo>
                      <a:pt x="79" y="1343"/>
                    </a:lnTo>
                    <a:cubicBezTo>
                      <a:pt x="313" y="1499"/>
                      <a:pt x="489" y="1655"/>
                      <a:pt x="645" y="1733"/>
                    </a:cubicBezTo>
                    <a:cubicBezTo>
                      <a:pt x="801" y="1908"/>
                      <a:pt x="1054" y="2065"/>
                      <a:pt x="1211" y="2221"/>
                    </a:cubicBezTo>
                    <a:lnTo>
                      <a:pt x="1367" y="2221"/>
                    </a:lnTo>
                    <a:cubicBezTo>
                      <a:pt x="1367" y="2143"/>
                      <a:pt x="1464" y="2065"/>
                      <a:pt x="1367" y="2065"/>
                    </a:cubicBezTo>
                    <a:cubicBezTo>
                      <a:pt x="1211" y="1830"/>
                      <a:pt x="1133" y="1655"/>
                      <a:pt x="976" y="1499"/>
                    </a:cubicBezTo>
                    <a:cubicBezTo>
                      <a:pt x="851" y="1388"/>
                      <a:pt x="736" y="1227"/>
                      <a:pt x="589" y="1087"/>
                    </a:cubicBezTo>
                    <a:lnTo>
                      <a:pt x="589" y="1087"/>
                    </a:lnTo>
                    <a:cubicBezTo>
                      <a:pt x="908" y="820"/>
                      <a:pt x="1171" y="533"/>
                      <a:pt x="1367" y="191"/>
                    </a:cubicBezTo>
                    <a:lnTo>
                      <a:pt x="1367" y="35"/>
                    </a:lnTo>
                    <a:cubicBezTo>
                      <a:pt x="1367" y="35"/>
                      <a:pt x="1332" y="1"/>
                      <a:pt x="12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56"/>
              <p:cNvSpPr/>
              <p:nvPr/>
            </p:nvSpPr>
            <p:spPr>
              <a:xfrm flipH="1">
                <a:off x="572298" y="1369499"/>
                <a:ext cx="45466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77" extrusionOk="0">
                    <a:moveTo>
                      <a:pt x="138" y="1"/>
                    </a:moveTo>
                    <a:cubicBezTo>
                      <a:pt x="118" y="1"/>
                      <a:pt x="99" y="20"/>
                      <a:pt x="99" y="59"/>
                    </a:cubicBezTo>
                    <a:cubicBezTo>
                      <a:pt x="1" y="59"/>
                      <a:pt x="1" y="137"/>
                      <a:pt x="1" y="215"/>
                    </a:cubicBezTo>
                    <a:cubicBezTo>
                      <a:pt x="280" y="559"/>
                      <a:pt x="613" y="849"/>
                      <a:pt x="909" y="1175"/>
                    </a:cubicBezTo>
                    <a:lnTo>
                      <a:pt x="909" y="1175"/>
                    </a:lnTo>
                    <a:cubicBezTo>
                      <a:pt x="573" y="1474"/>
                      <a:pt x="287" y="1813"/>
                      <a:pt x="1" y="2167"/>
                    </a:cubicBezTo>
                    <a:lnTo>
                      <a:pt x="1" y="2342"/>
                    </a:lnTo>
                    <a:cubicBezTo>
                      <a:pt x="66" y="2342"/>
                      <a:pt x="122" y="2377"/>
                      <a:pt x="153" y="2377"/>
                    </a:cubicBezTo>
                    <a:cubicBezTo>
                      <a:pt x="168" y="2377"/>
                      <a:pt x="177" y="2368"/>
                      <a:pt x="177" y="2342"/>
                    </a:cubicBezTo>
                    <a:cubicBezTo>
                      <a:pt x="664" y="2010"/>
                      <a:pt x="977" y="1679"/>
                      <a:pt x="1386" y="1367"/>
                    </a:cubicBezTo>
                    <a:cubicBezTo>
                      <a:pt x="1464" y="1191"/>
                      <a:pt x="1464" y="1113"/>
                      <a:pt x="1386" y="1035"/>
                    </a:cubicBezTo>
                    <a:cubicBezTo>
                      <a:pt x="977" y="625"/>
                      <a:pt x="664" y="293"/>
                      <a:pt x="177" y="59"/>
                    </a:cubicBezTo>
                    <a:cubicBezTo>
                      <a:pt x="177" y="20"/>
                      <a:pt x="15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56"/>
              <p:cNvSpPr/>
              <p:nvPr/>
            </p:nvSpPr>
            <p:spPr>
              <a:xfrm flipH="1">
                <a:off x="330070" y="1280490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8" y="1"/>
                    </a:moveTo>
                    <a:cubicBezTo>
                      <a:pt x="0" y="79"/>
                      <a:pt x="0" y="157"/>
                      <a:pt x="0" y="157"/>
                    </a:cubicBezTo>
                    <a:cubicBezTo>
                      <a:pt x="0" y="157"/>
                      <a:pt x="488" y="722"/>
                      <a:pt x="1210" y="1464"/>
                    </a:cubicBezTo>
                    <a:cubicBezTo>
                      <a:pt x="1620" y="1874"/>
                      <a:pt x="2029" y="2283"/>
                      <a:pt x="2439" y="2771"/>
                    </a:cubicBezTo>
                    <a:lnTo>
                      <a:pt x="3903" y="4235"/>
                    </a:lnTo>
                    <a:cubicBezTo>
                      <a:pt x="4390" y="4722"/>
                      <a:pt x="4878" y="5210"/>
                      <a:pt x="5366" y="5600"/>
                    </a:cubicBezTo>
                    <a:cubicBezTo>
                      <a:pt x="5600" y="5854"/>
                      <a:pt x="5854" y="6088"/>
                      <a:pt x="6010" y="6264"/>
                    </a:cubicBezTo>
                    <a:lnTo>
                      <a:pt x="6654" y="6908"/>
                    </a:lnTo>
                    <a:cubicBezTo>
                      <a:pt x="6985" y="7239"/>
                      <a:pt x="7317" y="7552"/>
                      <a:pt x="7551" y="7727"/>
                    </a:cubicBezTo>
                    <a:lnTo>
                      <a:pt x="7883" y="8039"/>
                    </a:lnTo>
                    <a:cubicBezTo>
                      <a:pt x="7922" y="8088"/>
                      <a:pt x="7961" y="8113"/>
                      <a:pt x="7990" y="8113"/>
                    </a:cubicBezTo>
                    <a:cubicBezTo>
                      <a:pt x="8020" y="8113"/>
                      <a:pt x="8039" y="8088"/>
                      <a:pt x="8039" y="8039"/>
                    </a:cubicBezTo>
                    <a:cubicBezTo>
                      <a:pt x="8117" y="8039"/>
                      <a:pt x="8117" y="7961"/>
                      <a:pt x="8039" y="7883"/>
                    </a:cubicBezTo>
                    <a:cubicBezTo>
                      <a:pt x="8039" y="7883"/>
                      <a:pt x="7961" y="7805"/>
                      <a:pt x="7805" y="7552"/>
                    </a:cubicBezTo>
                    <a:cubicBezTo>
                      <a:pt x="7551" y="7317"/>
                      <a:pt x="7239" y="6986"/>
                      <a:pt x="6907" y="6576"/>
                    </a:cubicBezTo>
                    <a:cubicBezTo>
                      <a:pt x="6751" y="6420"/>
                      <a:pt x="6498" y="6264"/>
                      <a:pt x="6341" y="6010"/>
                    </a:cubicBezTo>
                    <a:lnTo>
                      <a:pt x="5678" y="5366"/>
                    </a:lnTo>
                    <a:lnTo>
                      <a:pt x="4215" y="3903"/>
                    </a:lnTo>
                    <a:lnTo>
                      <a:pt x="2751" y="2440"/>
                    </a:lnTo>
                    <a:cubicBezTo>
                      <a:pt x="2264" y="1952"/>
                      <a:pt x="1873" y="1542"/>
                      <a:pt x="1464" y="1210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56"/>
              <p:cNvSpPr/>
              <p:nvPr/>
            </p:nvSpPr>
            <p:spPr>
              <a:xfrm flipH="1">
                <a:off x="319797" y="14845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254" y="1"/>
                    </a:moveTo>
                    <a:cubicBezTo>
                      <a:pt x="79" y="1"/>
                      <a:pt x="1" y="177"/>
                      <a:pt x="1" y="255"/>
                    </a:cubicBezTo>
                    <a:lnTo>
                      <a:pt x="1" y="977"/>
                    </a:lnTo>
                    <a:cubicBezTo>
                      <a:pt x="1" y="1230"/>
                      <a:pt x="79" y="1562"/>
                      <a:pt x="79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lnTo>
                      <a:pt x="332" y="1796"/>
                    </a:lnTo>
                    <a:cubicBezTo>
                      <a:pt x="410" y="1562"/>
                      <a:pt x="410" y="1230"/>
                      <a:pt x="410" y="977"/>
                    </a:cubicBezTo>
                    <a:cubicBezTo>
                      <a:pt x="463" y="819"/>
                      <a:pt x="480" y="652"/>
                      <a:pt x="486" y="489"/>
                    </a:cubicBezTo>
                    <a:lnTo>
                      <a:pt x="976" y="489"/>
                    </a:lnTo>
                    <a:cubicBezTo>
                      <a:pt x="1230" y="411"/>
                      <a:pt x="1464" y="411"/>
                      <a:pt x="1718" y="411"/>
                    </a:cubicBezTo>
                    <a:cubicBezTo>
                      <a:pt x="1796" y="333"/>
                      <a:pt x="1796" y="333"/>
                      <a:pt x="1874" y="255"/>
                    </a:cubicBezTo>
                    <a:cubicBezTo>
                      <a:pt x="1874" y="255"/>
                      <a:pt x="1796" y="177"/>
                      <a:pt x="1718" y="177"/>
                    </a:cubicBezTo>
                    <a:cubicBezTo>
                      <a:pt x="1464" y="99"/>
                      <a:pt x="1230" y="99"/>
                      <a:pt x="976" y="99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56"/>
              <p:cNvSpPr/>
              <p:nvPr/>
            </p:nvSpPr>
            <p:spPr>
              <a:xfrm flipH="1">
                <a:off x="536577" y="1267766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542" y="1"/>
                      <a:pt x="1542" y="79"/>
                      <a:pt x="1542" y="157"/>
                    </a:cubicBezTo>
                    <a:cubicBezTo>
                      <a:pt x="1476" y="568"/>
                      <a:pt x="1410" y="979"/>
                      <a:pt x="1438" y="1390"/>
                    </a:cubicBezTo>
                    <a:lnTo>
                      <a:pt x="1438" y="1390"/>
                    </a:lnTo>
                    <a:cubicBezTo>
                      <a:pt x="1010" y="1406"/>
                      <a:pt x="574" y="1474"/>
                      <a:pt x="78" y="1542"/>
                    </a:cubicBezTo>
                    <a:cubicBezTo>
                      <a:pt x="78" y="1542"/>
                      <a:pt x="0" y="1542"/>
                      <a:pt x="0" y="1620"/>
                    </a:cubicBezTo>
                    <a:cubicBezTo>
                      <a:pt x="0" y="1718"/>
                      <a:pt x="78" y="1796"/>
                      <a:pt x="78" y="1796"/>
                    </a:cubicBezTo>
                    <a:cubicBezTo>
                      <a:pt x="644" y="1874"/>
                      <a:pt x="1132" y="1874"/>
                      <a:pt x="1620" y="1874"/>
                    </a:cubicBezTo>
                    <a:lnTo>
                      <a:pt x="1698" y="1874"/>
                    </a:lnTo>
                    <a:cubicBezTo>
                      <a:pt x="1796" y="1874"/>
                      <a:pt x="1874" y="1796"/>
                      <a:pt x="1874" y="1620"/>
                    </a:cubicBezTo>
                    <a:cubicBezTo>
                      <a:pt x="1874" y="1132"/>
                      <a:pt x="1874" y="645"/>
                      <a:pt x="1698" y="157"/>
                    </a:cubicBezTo>
                    <a:cubicBezTo>
                      <a:pt x="1698" y="79"/>
                      <a:pt x="1698" y="79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56"/>
              <p:cNvSpPr/>
              <p:nvPr/>
            </p:nvSpPr>
            <p:spPr>
              <a:xfrm flipH="1">
                <a:off x="382767" y="1328315"/>
                <a:ext cx="148999" cy="152382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0" extrusionOk="0">
                    <a:moveTo>
                      <a:pt x="1574" y="409"/>
                    </a:moveTo>
                    <a:lnTo>
                      <a:pt x="2284" y="899"/>
                    </a:lnTo>
                    <a:lnTo>
                      <a:pt x="2440" y="899"/>
                    </a:lnTo>
                    <a:lnTo>
                      <a:pt x="3300" y="528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493" y="1464"/>
                    </a:cubicBezTo>
                    <a:lnTo>
                      <a:pt x="4198" y="1704"/>
                    </a:lnTo>
                    <a:lnTo>
                      <a:pt x="4198" y="1704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4"/>
                    </a:cubicBezTo>
                    <a:lnTo>
                      <a:pt x="4098" y="3123"/>
                    </a:lnTo>
                    <a:lnTo>
                      <a:pt x="4098" y="3123"/>
                    </a:lnTo>
                    <a:lnTo>
                      <a:pt x="3415" y="3337"/>
                    </a:lnTo>
                    <a:cubicBezTo>
                      <a:pt x="3337" y="3337"/>
                      <a:pt x="3259" y="3416"/>
                      <a:pt x="3259" y="3494"/>
                    </a:cubicBezTo>
                    <a:cubicBezTo>
                      <a:pt x="3208" y="3760"/>
                      <a:pt x="3149" y="3994"/>
                      <a:pt x="3093" y="4238"/>
                    </a:cubicBezTo>
                    <a:lnTo>
                      <a:pt x="3093" y="4238"/>
                    </a:lnTo>
                    <a:lnTo>
                      <a:pt x="2518" y="3825"/>
                    </a:lnTo>
                    <a:cubicBezTo>
                      <a:pt x="2479" y="3786"/>
                      <a:pt x="2440" y="3767"/>
                      <a:pt x="2401" y="3767"/>
                    </a:cubicBezTo>
                    <a:cubicBezTo>
                      <a:pt x="2362" y="3767"/>
                      <a:pt x="2323" y="3786"/>
                      <a:pt x="2284" y="3825"/>
                    </a:cubicBezTo>
                    <a:lnTo>
                      <a:pt x="1652" y="4242"/>
                    </a:lnTo>
                    <a:lnTo>
                      <a:pt x="1718" y="3416"/>
                    </a:lnTo>
                    <a:lnTo>
                      <a:pt x="1718" y="3337"/>
                    </a:lnTo>
                    <a:cubicBezTo>
                      <a:pt x="1620" y="3259"/>
                      <a:pt x="1542" y="3181"/>
                      <a:pt x="1464" y="3181"/>
                    </a:cubicBezTo>
                    <a:lnTo>
                      <a:pt x="554" y="3236"/>
                    </a:lnTo>
                    <a:lnTo>
                      <a:pt x="554" y="3236"/>
                    </a:lnTo>
                    <a:lnTo>
                      <a:pt x="976" y="2596"/>
                    </a:lnTo>
                    <a:cubicBezTo>
                      <a:pt x="1054" y="2518"/>
                      <a:pt x="1054" y="2440"/>
                      <a:pt x="976" y="2362"/>
                    </a:cubicBezTo>
                    <a:lnTo>
                      <a:pt x="347" y="1579"/>
                    </a:lnTo>
                    <a:lnTo>
                      <a:pt x="347" y="1579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74" y="409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79" y="1386"/>
                    </a:lnTo>
                    <a:cubicBezTo>
                      <a:pt x="1" y="1464"/>
                      <a:pt x="1" y="1542"/>
                      <a:pt x="1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1" y="3337"/>
                    </a:lnTo>
                    <a:lnTo>
                      <a:pt x="1" y="3494"/>
                    </a:lnTo>
                    <a:cubicBezTo>
                      <a:pt x="1" y="3572"/>
                      <a:pt x="79" y="3669"/>
                      <a:pt x="157" y="3669"/>
                    </a:cubicBezTo>
                    <a:lnTo>
                      <a:pt x="1230" y="3589"/>
                    </a:lnTo>
                    <a:lnTo>
                      <a:pt x="1230" y="3589"/>
                    </a:lnTo>
                    <a:lnTo>
                      <a:pt x="1230" y="4645"/>
                    </a:lnTo>
                    <a:lnTo>
                      <a:pt x="1230" y="4801"/>
                    </a:lnTo>
                    <a:cubicBezTo>
                      <a:pt x="1308" y="4879"/>
                      <a:pt x="1464" y="4879"/>
                      <a:pt x="1542" y="4879"/>
                    </a:cubicBezTo>
                    <a:lnTo>
                      <a:pt x="2389" y="4252"/>
                    </a:lnTo>
                    <a:lnTo>
                      <a:pt x="2389" y="4252"/>
                    </a:lnTo>
                    <a:lnTo>
                      <a:pt x="3084" y="4879"/>
                    </a:lnTo>
                    <a:lnTo>
                      <a:pt x="3259" y="4879"/>
                    </a:lnTo>
                    <a:cubicBezTo>
                      <a:pt x="3280" y="4900"/>
                      <a:pt x="3307" y="4910"/>
                      <a:pt x="3334" y="4910"/>
                    </a:cubicBezTo>
                    <a:cubicBezTo>
                      <a:pt x="3410" y="4910"/>
                      <a:pt x="3493" y="4837"/>
                      <a:pt x="3493" y="4723"/>
                    </a:cubicBezTo>
                    <a:cubicBezTo>
                      <a:pt x="3563" y="4356"/>
                      <a:pt x="3649" y="4051"/>
                      <a:pt x="3666" y="3698"/>
                    </a:cubicBezTo>
                    <a:lnTo>
                      <a:pt x="3666" y="3698"/>
                    </a:lnTo>
                    <a:lnTo>
                      <a:pt x="4644" y="3416"/>
                    </a:lnTo>
                    <a:lnTo>
                      <a:pt x="4722" y="3416"/>
                    </a:lnTo>
                    <a:cubicBezTo>
                      <a:pt x="4801" y="3337"/>
                      <a:pt x="4801" y="3181"/>
                      <a:pt x="4722" y="3084"/>
                    </a:cubicBezTo>
                    <a:lnTo>
                      <a:pt x="4101" y="2536"/>
                    </a:lnTo>
                    <a:lnTo>
                      <a:pt x="4101" y="2536"/>
                    </a:lnTo>
                    <a:lnTo>
                      <a:pt x="4722" y="1718"/>
                    </a:lnTo>
                    <a:lnTo>
                      <a:pt x="4801" y="1620"/>
                    </a:lnTo>
                    <a:cubicBezTo>
                      <a:pt x="4801" y="1542"/>
                      <a:pt x="4722" y="1464"/>
                      <a:pt x="4644" y="1386"/>
                    </a:cubicBezTo>
                    <a:lnTo>
                      <a:pt x="3804" y="1101"/>
                    </a:lnTo>
                    <a:lnTo>
                      <a:pt x="3804" y="1101"/>
                    </a:lnTo>
                    <a:lnTo>
                      <a:pt x="3669" y="255"/>
                    </a:lnTo>
                    <a:lnTo>
                      <a:pt x="3669" y="157"/>
                    </a:lnTo>
                    <a:cubicBezTo>
                      <a:pt x="3600" y="102"/>
                      <a:pt x="3541" y="47"/>
                      <a:pt x="3484" y="47"/>
                    </a:cubicBezTo>
                    <a:cubicBezTo>
                      <a:pt x="3461" y="47"/>
                      <a:pt x="3438" y="56"/>
                      <a:pt x="3415" y="79"/>
                    </a:cubicBezTo>
                    <a:lnTo>
                      <a:pt x="2374" y="528"/>
                    </a:lnTo>
                    <a:lnTo>
                      <a:pt x="2374" y="528"/>
                    </a:lnTo>
                    <a:lnTo>
                      <a:pt x="1620" y="79"/>
                    </a:lnTo>
                    <a:lnTo>
                      <a:pt x="1542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56"/>
              <p:cNvSpPr/>
              <p:nvPr/>
            </p:nvSpPr>
            <p:spPr>
              <a:xfrm flipH="1">
                <a:off x="574719" y="900218"/>
                <a:ext cx="3274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79" extrusionOk="0">
                    <a:moveTo>
                      <a:pt x="410" y="0"/>
                    </a:moveTo>
                    <a:cubicBezTo>
                      <a:pt x="352" y="0"/>
                      <a:pt x="293" y="20"/>
                      <a:pt x="254" y="59"/>
                    </a:cubicBezTo>
                    <a:cubicBezTo>
                      <a:pt x="157" y="137"/>
                      <a:pt x="157" y="137"/>
                      <a:pt x="157" y="215"/>
                    </a:cubicBezTo>
                    <a:cubicBezTo>
                      <a:pt x="89" y="215"/>
                      <a:pt x="80" y="405"/>
                      <a:pt x="79" y="405"/>
                    </a:cubicBezTo>
                    <a:cubicBezTo>
                      <a:pt x="79" y="405"/>
                      <a:pt x="79" y="401"/>
                      <a:pt x="79" y="390"/>
                    </a:cubicBezTo>
                    <a:lnTo>
                      <a:pt x="79" y="390"/>
                    </a:lnTo>
                    <a:cubicBezTo>
                      <a:pt x="1" y="625"/>
                      <a:pt x="157" y="781"/>
                      <a:pt x="410" y="878"/>
                    </a:cubicBezTo>
                    <a:lnTo>
                      <a:pt x="645" y="878"/>
                    </a:lnTo>
                    <a:cubicBezTo>
                      <a:pt x="820" y="878"/>
                      <a:pt x="1054" y="703"/>
                      <a:pt x="1054" y="469"/>
                    </a:cubicBezTo>
                    <a:cubicBezTo>
                      <a:pt x="1054" y="293"/>
                      <a:pt x="820" y="59"/>
                      <a:pt x="645" y="59"/>
                    </a:cubicBezTo>
                    <a:lnTo>
                      <a:pt x="567" y="59"/>
                    </a:lnTo>
                    <a:cubicBezTo>
                      <a:pt x="527" y="20"/>
                      <a:pt x="469" y="0"/>
                      <a:pt x="4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56"/>
              <p:cNvSpPr/>
              <p:nvPr/>
            </p:nvSpPr>
            <p:spPr>
              <a:xfrm flipH="1">
                <a:off x="52151" y="1043104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6" y="1"/>
                    </a:moveTo>
                    <a:cubicBezTo>
                      <a:pt x="1" y="1"/>
                      <a:pt x="1" y="899"/>
                      <a:pt x="586" y="899"/>
                    </a:cubicBezTo>
                    <a:cubicBezTo>
                      <a:pt x="1152" y="899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56"/>
              <p:cNvSpPr/>
              <p:nvPr/>
            </p:nvSpPr>
            <p:spPr>
              <a:xfrm flipH="1">
                <a:off x="534156" y="2113128"/>
                <a:ext cx="27869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2" extrusionOk="0">
                    <a:moveTo>
                      <a:pt x="488" y="0"/>
                    </a:moveTo>
                    <a:cubicBezTo>
                      <a:pt x="254" y="0"/>
                      <a:pt x="0" y="156"/>
                      <a:pt x="0" y="410"/>
                    </a:cubicBezTo>
                    <a:lnTo>
                      <a:pt x="0" y="722"/>
                    </a:lnTo>
                    <a:cubicBezTo>
                      <a:pt x="78" y="820"/>
                      <a:pt x="78" y="898"/>
                      <a:pt x="156" y="976"/>
                    </a:cubicBezTo>
                    <a:lnTo>
                      <a:pt x="254" y="976"/>
                    </a:lnTo>
                    <a:cubicBezTo>
                      <a:pt x="293" y="1093"/>
                      <a:pt x="371" y="1151"/>
                      <a:pt x="461" y="1151"/>
                    </a:cubicBezTo>
                    <a:cubicBezTo>
                      <a:pt x="551" y="1151"/>
                      <a:pt x="654" y="1093"/>
                      <a:pt x="742" y="976"/>
                    </a:cubicBezTo>
                    <a:cubicBezTo>
                      <a:pt x="820" y="898"/>
                      <a:pt x="898" y="820"/>
                      <a:pt x="898" y="722"/>
                    </a:cubicBezTo>
                    <a:lnTo>
                      <a:pt x="898" y="410"/>
                    </a:lnTo>
                    <a:cubicBezTo>
                      <a:pt x="898" y="156"/>
                      <a:pt x="74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56"/>
              <p:cNvSpPr/>
              <p:nvPr/>
            </p:nvSpPr>
            <p:spPr>
              <a:xfrm flipH="1">
                <a:off x="105438" y="2678089"/>
                <a:ext cx="375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99" extrusionOk="0">
                    <a:moveTo>
                      <a:pt x="644" y="0"/>
                    </a:moveTo>
                    <a:cubicBezTo>
                      <a:pt x="0" y="0"/>
                      <a:pt x="0" y="898"/>
                      <a:pt x="644" y="898"/>
                    </a:cubicBezTo>
                    <a:cubicBezTo>
                      <a:pt x="1210" y="898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56"/>
              <p:cNvSpPr/>
              <p:nvPr/>
            </p:nvSpPr>
            <p:spPr>
              <a:xfrm flipH="1">
                <a:off x="322218" y="555637"/>
                <a:ext cx="25449" cy="20421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58" extrusionOk="0">
                    <a:moveTo>
                      <a:pt x="456" y="0"/>
                    </a:moveTo>
                    <a:cubicBezTo>
                      <a:pt x="415" y="0"/>
                      <a:pt x="373" y="7"/>
                      <a:pt x="332" y="21"/>
                    </a:cubicBezTo>
                    <a:cubicBezTo>
                      <a:pt x="254" y="99"/>
                      <a:pt x="254" y="99"/>
                      <a:pt x="176" y="177"/>
                    </a:cubicBezTo>
                    <a:cubicBezTo>
                      <a:pt x="0" y="274"/>
                      <a:pt x="0" y="430"/>
                      <a:pt x="176" y="508"/>
                    </a:cubicBezTo>
                    <a:cubicBezTo>
                      <a:pt x="254" y="508"/>
                      <a:pt x="254" y="586"/>
                      <a:pt x="332" y="586"/>
                    </a:cubicBezTo>
                    <a:cubicBezTo>
                      <a:pt x="398" y="636"/>
                      <a:pt x="466" y="658"/>
                      <a:pt x="530" y="658"/>
                    </a:cubicBezTo>
                    <a:cubicBezTo>
                      <a:pt x="689" y="658"/>
                      <a:pt x="820" y="520"/>
                      <a:pt x="820" y="352"/>
                    </a:cubicBezTo>
                    <a:cubicBezTo>
                      <a:pt x="820" y="143"/>
                      <a:pt x="647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56"/>
              <p:cNvSpPr/>
              <p:nvPr/>
            </p:nvSpPr>
            <p:spPr>
              <a:xfrm flipH="1">
                <a:off x="594705" y="1811716"/>
                <a:ext cx="27900" cy="3255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49" extrusionOk="0">
                    <a:moveTo>
                      <a:pt x="459" y="0"/>
                    </a:moveTo>
                    <a:cubicBezTo>
                      <a:pt x="264" y="0"/>
                      <a:pt x="79" y="122"/>
                      <a:pt x="79" y="366"/>
                    </a:cubicBezTo>
                    <a:cubicBezTo>
                      <a:pt x="79" y="522"/>
                      <a:pt x="1" y="600"/>
                      <a:pt x="79" y="776"/>
                    </a:cubicBezTo>
                    <a:cubicBezTo>
                      <a:pt x="79" y="854"/>
                      <a:pt x="157" y="854"/>
                      <a:pt x="255" y="932"/>
                    </a:cubicBezTo>
                    <a:cubicBezTo>
                      <a:pt x="294" y="1010"/>
                      <a:pt x="372" y="1049"/>
                      <a:pt x="450" y="1049"/>
                    </a:cubicBezTo>
                    <a:cubicBezTo>
                      <a:pt x="528" y="1049"/>
                      <a:pt x="606" y="1010"/>
                      <a:pt x="645" y="932"/>
                    </a:cubicBezTo>
                    <a:cubicBezTo>
                      <a:pt x="742" y="854"/>
                      <a:pt x="820" y="854"/>
                      <a:pt x="820" y="776"/>
                    </a:cubicBezTo>
                    <a:cubicBezTo>
                      <a:pt x="898" y="600"/>
                      <a:pt x="898" y="522"/>
                      <a:pt x="898" y="366"/>
                    </a:cubicBezTo>
                    <a:cubicBezTo>
                      <a:pt x="859" y="122"/>
                      <a:pt x="655" y="0"/>
                      <a:pt x="4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56"/>
              <p:cNvSpPr/>
              <p:nvPr/>
            </p:nvSpPr>
            <p:spPr>
              <a:xfrm flipH="1">
                <a:off x="722166" y="2680665"/>
                <a:ext cx="27900" cy="25759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30" extrusionOk="0">
                    <a:moveTo>
                      <a:pt x="449" y="0"/>
                    </a:moveTo>
                    <a:cubicBezTo>
                      <a:pt x="308" y="0"/>
                      <a:pt x="166" y="83"/>
                      <a:pt x="127" y="249"/>
                    </a:cubicBezTo>
                    <a:lnTo>
                      <a:pt x="127" y="405"/>
                    </a:lnTo>
                    <a:cubicBezTo>
                      <a:pt x="1" y="688"/>
                      <a:pt x="225" y="830"/>
                      <a:pt x="449" y="830"/>
                    </a:cubicBezTo>
                    <a:cubicBezTo>
                      <a:pt x="674" y="830"/>
                      <a:pt x="898" y="688"/>
                      <a:pt x="771" y="405"/>
                    </a:cubicBezTo>
                    <a:lnTo>
                      <a:pt x="771" y="249"/>
                    </a:lnTo>
                    <a:cubicBezTo>
                      <a:pt x="732" y="83"/>
                      <a:pt x="591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56"/>
              <p:cNvSpPr/>
              <p:nvPr/>
            </p:nvSpPr>
            <p:spPr>
              <a:xfrm flipH="1">
                <a:off x="362781" y="2517018"/>
                <a:ext cx="35163" cy="2665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59" extrusionOk="0">
                    <a:moveTo>
                      <a:pt x="567" y="0"/>
                    </a:moveTo>
                    <a:cubicBezTo>
                      <a:pt x="235" y="0"/>
                      <a:pt x="1" y="488"/>
                      <a:pt x="332" y="722"/>
                    </a:cubicBezTo>
                    <a:lnTo>
                      <a:pt x="410" y="800"/>
                    </a:lnTo>
                    <a:cubicBezTo>
                      <a:pt x="489" y="839"/>
                      <a:pt x="547" y="859"/>
                      <a:pt x="596" y="859"/>
                    </a:cubicBezTo>
                    <a:cubicBezTo>
                      <a:pt x="645" y="859"/>
                      <a:pt x="684" y="839"/>
                      <a:pt x="723" y="800"/>
                    </a:cubicBezTo>
                    <a:cubicBezTo>
                      <a:pt x="820" y="800"/>
                      <a:pt x="820" y="722"/>
                      <a:pt x="898" y="722"/>
                    </a:cubicBezTo>
                    <a:cubicBezTo>
                      <a:pt x="1132" y="488"/>
                      <a:pt x="898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56"/>
              <p:cNvSpPr/>
              <p:nvPr/>
            </p:nvSpPr>
            <p:spPr>
              <a:xfrm flipH="1">
                <a:off x="486300" y="2640537"/>
                <a:ext cx="27900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899" h="723" extrusionOk="0">
                    <a:moveTo>
                      <a:pt x="410" y="1"/>
                    </a:moveTo>
                    <a:cubicBezTo>
                      <a:pt x="0" y="1"/>
                      <a:pt x="0" y="723"/>
                      <a:pt x="410" y="723"/>
                    </a:cubicBezTo>
                    <a:cubicBezTo>
                      <a:pt x="898" y="723"/>
                      <a:pt x="898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56"/>
              <p:cNvSpPr/>
              <p:nvPr/>
            </p:nvSpPr>
            <p:spPr>
              <a:xfrm flipH="1">
                <a:off x="156181" y="2935245"/>
                <a:ext cx="24983" cy="32059"/>
              </a:xfrm>
              <a:custGeom>
                <a:avLst/>
                <a:gdLst/>
                <a:ahLst/>
                <a:cxnLst/>
                <a:rect l="l" t="t" r="r" b="b"/>
                <a:pathLst>
                  <a:path w="805" h="1033" extrusionOk="0">
                    <a:moveTo>
                      <a:pt x="309" y="1"/>
                    </a:moveTo>
                    <a:cubicBezTo>
                      <a:pt x="257" y="1"/>
                      <a:pt x="206" y="27"/>
                      <a:pt x="177" y="85"/>
                    </a:cubicBezTo>
                    <a:cubicBezTo>
                      <a:pt x="1" y="417"/>
                      <a:pt x="177" y="826"/>
                      <a:pt x="411" y="983"/>
                    </a:cubicBezTo>
                    <a:cubicBezTo>
                      <a:pt x="461" y="1018"/>
                      <a:pt x="508" y="1032"/>
                      <a:pt x="550" y="1032"/>
                    </a:cubicBezTo>
                    <a:cubicBezTo>
                      <a:pt x="717" y="1032"/>
                      <a:pt x="805" y="795"/>
                      <a:pt x="742" y="670"/>
                    </a:cubicBezTo>
                    <a:cubicBezTo>
                      <a:pt x="567" y="495"/>
                      <a:pt x="489" y="339"/>
                      <a:pt x="489" y="183"/>
                    </a:cubicBezTo>
                    <a:cubicBezTo>
                      <a:pt x="489" y="73"/>
                      <a:pt x="397" y="1"/>
                      <a:pt x="3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56"/>
              <p:cNvSpPr/>
              <p:nvPr/>
            </p:nvSpPr>
            <p:spPr>
              <a:xfrm>
                <a:off x="9006253" y="669771"/>
                <a:ext cx="24828" cy="17382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601" extrusionOk="0">
                    <a:moveTo>
                      <a:pt x="176" y="1"/>
                    </a:moveTo>
                    <a:cubicBezTo>
                      <a:pt x="165" y="1"/>
                      <a:pt x="156" y="11"/>
                      <a:pt x="156" y="44"/>
                    </a:cubicBezTo>
                    <a:cubicBezTo>
                      <a:pt x="0" y="1019"/>
                      <a:pt x="156" y="1995"/>
                      <a:pt x="234" y="3049"/>
                    </a:cubicBezTo>
                    <a:cubicBezTo>
                      <a:pt x="312" y="3536"/>
                      <a:pt x="312" y="4102"/>
                      <a:pt x="312" y="4668"/>
                    </a:cubicBezTo>
                    <a:cubicBezTo>
                      <a:pt x="390" y="4922"/>
                      <a:pt x="312" y="5312"/>
                      <a:pt x="488" y="5566"/>
                    </a:cubicBezTo>
                    <a:cubicBezTo>
                      <a:pt x="488" y="5566"/>
                      <a:pt x="523" y="5600"/>
                      <a:pt x="546" y="5600"/>
                    </a:cubicBezTo>
                    <a:cubicBezTo>
                      <a:pt x="557" y="5600"/>
                      <a:pt x="566" y="5592"/>
                      <a:pt x="566" y="5566"/>
                    </a:cubicBezTo>
                    <a:cubicBezTo>
                      <a:pt x="800" y="5488"/>
                      <a:pt x="722" y="5312"/>
                      <a:pt x="722" y="5156"/>
                    </a:cubicBezTo>
                    <a:cubicBezTo>
                      <a:pt x="722" y="4590"/>
                      <a:pt x="644" y="4102"/>
                      <a:pt x="644" y="3536"/>
                    </a:cubicBezTo>
                    <a:cubicBezTo>
                      <a:pt x="566" y="2385"/>
                      <a:pt x="312" y="1254"/>
                      <a:pt x="234" y="44"/>
                    </a:cubicBezTo>
                    <a:cubicBezTo>
                      <a:pt x="234" y="44"/>
                      <a:pt x="199" y="1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56"/>
              <p:cNvSpPr/>
              <p:nvPr/>
            </p:nvSpPr>
            <p:spPr>
              <a:xfrm>
                <a:off x="8966373" y="701395"/>
                <a:ext cx="115574" cy="97698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3148" extrusionOk="0">
                    <a:moveTo>
                      <a:pt x="3626" y="0"/>
                    </a:moveTo>
                    <a:cubicBezTo>
                      <a:pt x="2826" y="391"/>
                      <a:pt x="2261" y="1210"/>
                      <a:pt x="1441" y="1698"/>
                    </a:cubicBezTo>
                    <a:cubicBezTo>
                      <a:pt x="875" y="2030"/>
                      <a:pt x="309" y="2342"/>
                      <a:pt x="56" y="2927"/>
                    </a:cubicBezTo>
                    <a:cubicBezTo>
                      <a:pt x="1" y="3038"/>
                      <a:pt x="101" y="3148"/>
                      <a:pt x="200" y="3148"/>
                    </a:cubicBezTo>
                    <a:cubicBezTo>
                      <a:pt x="241" y="3148"/>
                      <a:pt x="281" y="3129"/>
                      <a:pt x="309" y="3083"/>
                    </a:cubicBezTo>
                    <a:cubicBezTo>
                      <a:pt x="797" y="2439"/>
                      <a:pt x="1441" y="2186"/>
                      <a:pt x="2085" y="1698"/>
                    </a:cubicBezTo>
                    <a:cubicBezTo>
                      <a:pt x="2651" y="1210"/>
                      <a:pt x="3314" y="644"/>
                      <a:pt x="37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56"/>
              <p:cNvSpPr/>
              <p:nvPr/>
            </p:nvSpPr>
            <p:spPr>
              <a:xfrm>
                <a:off x="8952935" y="726223"/>
                <a:ext cx="141147" cy="63001"/>
              </a:xfrm>
              <a:custGeom>
                <a:avLst/>
                <a:gdLst/>
                <a:ahLst/>
                <a:cxnLst/>
                <a:rect l="l" t="t" r="r" b="b"/>
                <a:pathLst>
                  <a:path w="4548" h="2030" extrusionOk="0">
                    <a:moveTo>
                      <a:pt x="79" y="0"/>
                    </a:moveTo>
                    <a:cubicBezTo>
                      <a:pt x="1" y="0"/>
                      <a:pt x="1" y="79"/>
                      <a:pt x="1" y="79"/>
                    </a:cubicBezTo>
                    <a:cubicBezTo>
                      <a:pt x="567" y="664"/>
                      <a:pt x="1464" y="976"/>
                      <a:pt x="2206" y="1308"/>
                    </a:cubicBezTo>
                    <a:cubicBezTo>
                      <a:pt x="2928" y="1542"/>
                      <a:pt x="3669" y="1952"/>
                      <a:pt x="4469" y="2030"/>
                    </a:cubicBezTo>
                    <a:cubicBezTo>
                      <a:pt x="4547" y="2030"/>
                      <a:pt x="4547" y="1952"/>
                      <a:pt x="4469" y="1874"/>
                    </a:cubicBezTo>
                    <a:cubicBezTo>
                      <a:pt x="3825" y="1542"/>
                      <a:pt x="3181" y="1308"/>
                      <a:pt x="2518" y="976"/>
                    </a:cubicBezTo>
                    <a:cubicBezTo>
                      <a:pt x="1718" y="742"/>
                      <a:pt x="899" y="176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56"/>
              <p:cNvSpPr/>
              <p:nvPr/>
            </p:nvSpPr>
            <p:spPr>
              <a:xfrm>
                <a:off x="8985645" y="686250"/>
                <a:ext cx="47887" cy="31376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011" extrusionOk="0">
                    <a:moveTo>
                      <a:pt x="1464" y="1"/>
                    </a:moveTo>
                    <a:cubicBezTo>
                      <a:pt x="1230" y="79"/>
                      <a:pt x="1054" y="391"/>
                      <a:pt x="898" y="567"/>
                    </a:cubicBezTo>
                    <a:cubicBezTo>
                      <a:pt x="696" y="415"/>
                      <a:pt x="421" y="219"/>
                      <a:pt x="136" y="219"/>
                    </a:cubicBezTo>
                    <a:cubicBezTo>
                      <a:pt x="91" y="219"/>
                      <a:pt x="46" y="224"/>
                      <a:pt x="1" y="235"/>
                    </a:cubicBezTo>
                    <a:lnTo>
                      <a:pt x="1" y="391"/>
                    </a:lnTo>
                    <a:cubicBezTo>
                      <a:pt x="79" y="488"/>
                      <a:pt x="332" y="567"/>
                      <a:pt x="410" y="645"/>
                    </a:cubicBezTo>
                    <a:cubicBezTo>
                      <a:pt x="566" y="801"/>
                      <a:pt x="664" y="879"/>
                      <a:pt x="820" y="976"/>
                    </a:cubicBezTo>
                    <a:cubicBezTo>
                      <a:pt x="846" y="1002"/>
                      <a:pt x="872" y="1011"/>
                      <a:pt x="898" y="1011"/>
                    </a:cubicBezTo>
                    <a:cubicBezTo>
                      <a:pt x="950" y="1011"/>
                      <a:pt x="1002" y="976"/>
                      <a:pt x="1054" y="976"/>
                    </a:cubicBezTo>
                    <a:cubicBezTo>
                      <a:pt x="1230" y="723"/>
                      <a:pt x="1464" y="391"/>
                      <a:pt x="1542" y="79"/>
                    </a:cubicBezTo>
                    <a:cubicBezTo>
                      <a:pt x="1542" y="1"/>
                      <a:pt x="1542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56"/>
              <p:cNvSpPr/>
              <p:nvPr/>
            </p:nvSpPr>
            <p:spPr>
              <a:xfrm>
                <a:off x="9043774" y="696554"/>
                <a:ext cx="40625" cy="41928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51" extrusionOk="0">
                    <a:moveTo>
                      <a:pt x="332" y="0"/>
                    </a:moveTo>
                    <a:cubicBezTo>
                      <a:pt x="313" y="0"/>
                      <a:pt x="293" y="20"/>
                      <a:pt x="254" y="59"/>
                    </a:cubicBezTo>
                    <a:cubicBezTo>
                      <a:pt x="157" y="391"/>
                      <a:pt x="1" y="722"/>
                      <a:pt x="1" y="1035"/>
                    </a:cubicBezTo>
                    <a:cubicBezTo>
                      <a:pt x="1" y="1132"/>
                      <a:pt x="79" y="1210"/>
                      <a:pt x="157" y="1288"/>
                    </a:cubicBezTo>
                    <a:cubicBezTo>
                      <a:pt x="290" y="1319"/>
                      <a:pt x="472" y="1351"/>
                      <a:pt x="655" y="1351"/>
                    </a:cubicBezTo>
                    <a:cubicBezTo>
                      <a:pt x="929" y="1351"/>
                      <a:pt x="1203" y="1280"/>
                      <a:pt x="1308" y="1035"/>
                    </a:cubicBezTo>
                    <a:lnTo>
                      <a:pt x="1308" y="956"/>
                    </a:lnTo>
                    <a:cubicBezTo>
                      <a:pt x="1250" y="930"/>
                      <a:pt x="1193" y="922"/>
                      <a:pt x="1138" y="922"/>
                    </a:cubicBezTo>
                    <a:cubicBezTo>
                      <a:pt x="1028" y="922"/>
                      <a:pt x="924" y="956"/>
                      <a:pt x="820" y="956"/>
                    </a:cubicBezTo>
                    <a:lnTo>
                      <a:pt x="332" y="956"/>
                    </a:lnTo>
                    <a:cubicBezTo>
                      <a:pt x="410" y="644"/>
                      <a:pt x="489" y="313"/>
                      <a:pt x="410" y="59"/>
                    </a:cubicBezTo>
                    <a:cubicBezTo>
                      <a:pt x="371" y="20"/>
                      <a:pt x="352" y="0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56"/>
              <p:cNvSpPr/>
              <p:nvPr/>
            </p:nvSpPr>
            <p:spPr>
              <a:xfrm>
                <a:off x="8950514" y="711078"/>
                <a:ext cx="40625" cy="46459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7" extrusionOk="0">
                    <a:moveTo>
                      <a:pt x="723" y="1"/>
                    </a:moveTo>
                    <a:cubicBezTo>
                      <a:pt x="723" y="1"/>
                      <a:pt x="645" y="1"/>
                      <a:pt x="645" y="79"/>
                    </a:cubicBezTo>
                    <a:cubicBezTo>
                      <a:pt x="489" y="332"/>
                      <a:pt x="723" y="664"/>
                      <a:pt x="820" y="898"/>
                    </a:cubicBezTo>
                    <a:cubicBezTo>
                      <a:pt x="723" y="976"/>
                      <a:pt x="567" y="1054"/>
                      <a:pt x="411" y="1054"/>
                    </a:cubicBezTo>
                    <a:cubicBezTo>
                      <a:pt x="235" y="1152"/>
                      <a:pt x="79" y="1152"/>
                      <a:pt x="1" y="1308"/>
                    </a:cubicBezTo>
                    <a:cubicBezTo>
                      <a:pt x="1" y="1386"/>
                      <a:pt x="1" y="1386"/>
                      <a:pt x="79" y="1464"/>
                    </a:cubicBezTo>
                    <a:cubicBezTo>
                      <a:pt x="102" y="1487"/>
                      <a:pt x="140" y="1496"/>
                      <a:pt x="184" y="1496"/>
                    </a:cubicBezTo>
                    <a:cubicBezTo>
                      <a:pt x="291" y="1496"/>
                      <a:pt x="434" y="1441"/>
                      <a:pt x="489" y="1386"/>
                    </a:cubicBezTo>
                    <a:cubicBezTo>
                      <a:pt x="723" y="1308"/>
                      <a:pt x="977" y="1230"/>
                      <a:pt x="1211" y="1152"/>
                    </a:cubicBezTo>
                    <a:cubicBezTo>
                      <a:pt x="1308" y="1054"/>
                      <a:pt x="1308" y="976"/>
                      <a:pt x="1211" y="898"/>
                    </a:cubicBezTo>
                    <a:cubicBezTo>
                      <a:pt x="1133" y="742"/>
                      <a:pt x="1055" y="567"/>
                      <a:pt x="977" y="488"/>
                    </a:cubicBezTo>
                    <a:cubicBezTo>
                      <a:pt x="898" y="332"/>
                      <a:pt x="820" y="176"/>
                      <a:pt x="7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56"/>
              <p:cNvSpPr/>
              <p:nvPr/>
            </p:nvSpPr>
            <p:spPr>
              <a:xfrm>
                <a:off x="8952935" y="766786"/>
                <a:ext cx="43046" cy="41587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340" extrusionOk="0">
                    <a:moveTo>
                      <a:pt x="645" y="1"/>
                    </a:moveTo>
                    <a:cubicBezTo>
                      <a:pt x="489" y="1"/>
                      <a:pt x="255" y="1"/>
                      <a:pt x="79" y="79"/>
                    </a:cubicBezTo>
                    <a:cubicBezTo>
                      <a:pt x="1" y="79"/>
                      <a:pt x="1" y="235"/>
                      <a:pt x="79" y="235"/>
                    </a:cubicBezTo>
                    <a:cubicBezTo>
                      <a:pt x="157" y="332"/>
                      <a:pt x="333" y="332"/>
                      <a:pt x="489" y="332"/>
                    </a:cubicBezTo>
                    <a:cubicBezTo>
                      <a:pt x="541" y="332"/>
                      <a:pt x="671" y="289"/>
                      <a:pt x="775" y="289"/>
                    </a:cubicBezTo>
                    <a:cubicBezTo>
                      <a:pt x="827" y="289"/>
                      <a:pt x="873" y="300"/>
                      <a:pt x="899" y="332"/>
                    </a:cubicBezTo>
                    <a:cubicBezTo>
                      <a:pt x="977" y="410"/>
                      <a:pt x="899" y="645"/>
                      <a:pt x="899" y="820"/>
                    </a:cubicBezTo>
                    <a:cubicBezTo>
                      <a:pt x="899" y="976"/>
                      <a:pt x="820" y="1054"/>
                      <a:pt x="820" y="1210"/>
                    </a:cubicBezTo>
                    <a:cubicBezTo>
                      <a:pt x="876" y="1280"/>
                      <a:pt x="932" y="1340"/>
                      <a:pt x="988" y="1340"/>
                    </a:cubicBezTo>
                    <a:cubicBezTo>
                      <a:pt x="1010" y="1340"/>
                      <a:pt x="1032" y="1330"/>
                      <a:pt x="1055" y="1308"/>
                    </a:cubicBezTo>
                    <a:cubicBezTo>
                      <a:pt x="1308" y="1132"/>
                      <a:pt x="1386" y="410"/>
                      <a:pt x="1133" y="157"/>
                    </a:cubicBezTo>
                    <a:cubicBezTo>
                      <a:pt x="1055" y="1"/>
                      <a:pt x="820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56"/>
              <p:cNvSpPr/>
              <p:nvPr/>
            </p:nvSpPr>
            <p:spPr>
              <a:xfrm>
                <a:off x="8995949" y="803345"/>
                <a:ext cx="55739" cy="31314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09" extrusionOk="0">
                    <a:moveTo>
                      <a:pt x="1030" y="1"/>
                    </a:moveTo>
                    <a:cubicBezTo>
                      <a:pt x="987" y="1"/>
                      <a:pt x="942" y="10"/>
                      <a:pt x="898" y="32"/>
                    </a:cubicBezTo>
                    <a:cubicBezTo>
                      <a:pt x="722" y="32"/>
                      <a:pt x="566" y="208"/>
                      <a:pt x="410" y="286"/>
                    </a:cubicBezTo>
                    <a:cubicBezTo>
                      <a:pt x="332" y="364"/>
                      <a:pt x="234" y="520"/>
                      <a:pt x="234" y="618"/>
                    </a:cubicBezTo>
                    <a:cubicBezTo>
                      <a:pt x="156" y="618"/>
                      <a:pt x="156" y="696"/>
                      <a:pt x="156" y="774"/>
                    </a:cubicBezTo>
                    <a:cubicBezTo>
                      <a:pt x="78" y="774"/>
                      <a:pt x="78" y="774"/>
                      <a:pt x="0" y="852"/>
                    </a:cubicBezTo>
                    <a:cubicBezTo>
                      <a:pt x="0" y="930"/>
                      <a:pt x="0" y="930"/>
                      <a:pt x="78" y="930"/>
                    </a:cubicBezTo>
                    <a:cubicBezTo>
                      <a:pt x="78" y="1008"/>
                      <a:pt x="156" y="1008"/>
                      <a:pt x="156" y="1008"/>
                    </a:cubicBezTo>
                    <a:cubicBezTo>
                      <a:pt x="566" y="1008"/>
                      <a:pt x="566" y="364"/>
                      <a:pt x="976" y="364"/>
                    </a:cubicBezTo>
                    <a:cubicBezTo>
                      <a:pt x="993" y="358"/>
                      <a:pt x="1011" y="356"/>
                      <a:pt x="1028" y="356"/>
                    </a:cubicBezTo>
                    <a:cubicBezTo>
                      <a:pt x="1206" y="356"/>
                      <a:pt x="1356" y="649"/>
                      <a:pt x="1575" y="649"/>
                    </a:cubicBezTo>
                    <a:cubicBezTo>
                      <a:pt x="1613" y="649"/>
                      <a:pt x="1654" y="640"/>
                      <a:pt x="1698" y="618"/>
                    </a:cubicBezTo>
                    <a:cubicBezTo>
                      <a:pt x="1795" y="520"/>
                      <a:pt x="1795" y="520"/>
                      <a:pt x="1795" y="442"/>
                    </a:cubicBezTo>
                    <a:cubicBezTo>
                      <a:pt x="1620" y="286"/>
                      <a:pt x="1464" y="286"/>
                      <a:pt x="1308" y="130"/>
                    </a:cubicBezTo>
                    <a:cubicBezTo>
                      <a:pt x="1238" y="60"/>
                      <a:pt x="1138" y="1"/>
                      <a:pt x="10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56"/>
              <p:cNvSpPr/>
              <p:nvPr/>
            </p:nvSpPr>
            <p:spPr>
              <a:xfrm>
                <a:off x="9046195" y="756514"/>
                <a:ext cx="43046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570" extrusionOk="0">
                    <a:moveTo>
                      <a:pt x="1230" y="0"/>
                    </a:moveTo>
                    <a:cubicBezTo>
                      <a:pt x="1054" y="0"/>
                      <a:pt x="1054" y="78"/>
                      <a:pt x="976" y="78"/>
                    </a:cubicBezTo>
                    <a:cubicBezTo>
                      <a:pt x="898" y="176"/>
                      <a:pt x="820" y="176"/>
                      <a:pt x="664" y="176"/>
                    </a:cubicBezTo>
                    <a:cubicBezTo>
                      <a:pt x="489" y="254"/>
                      <a:pt x="332" y="332"/>
                      <a:pt x="254" y="488"/>
                    </a:cubicBezTo>
                    <a:cubicBezTo>
                      <a:pt x="1" y="898"/>
                      <a:pt x="489" y="1307"/>
                      <a:pt x="742" y="1541"/>
                    </a:cubicBezTo>
                    <a:cubicBezTo>
                      <a:pt x="773" y="1561"/>
                      <a:pt x="805" y="1570"/>
                      <a:pt x="834" y="1570"/>
                    </a:cubicBezTo>
                    <a:cubicBezTo>
                      <a:pt x="951" y="1570"/>
                      <a:pt x="1039" y="1432"/>
                      <a:pt x="976" y="1307"/>
                    </a:cubicBezTo>
                    <a:cubicBezTo>
                      <a:pt x="898" y="1151"/>
                      <a:pt x="742" y="976"/>
                      <a:pt x="567" y="820"/>
                    </a:cubicBezTo>
                    <a:cubicBezTo>
                      <a:pt x="411" y="566"/>
                      <a:pt x="742" y="488"/>
                      <a:pt x="898" y="410"/>
                    </a:cubicBezTo>
                    <a:cubicBezTo>
                      <a:pt x="1054" y="410"/>
                      <a:pt x="1386" y="254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56"/>
              <p:cNvSpPr/>
              <p:nvPr/>
            </p:nvSpPr>
            <p:spPr>
              <a:xfrm>
                <a:off x="8274137" y="1506754"/>
                <a:ext cx="30290" cy="198065"/>
              </a:xfrm>
              <a:custGeom>
                <a:avLst/>
                <a:gdLst/>
                <a:ahLst/>
                <a:cxnLst/>
                <a:rect l="l" t="t" r="r" b="b"/>
                <a:pathLst>
                  <a:path w="976" h="6382" extrusionOk="0">
                    <a:moveTo>
                      <a:pt x="293" y="1"/>
                    </a:moveTo>
                    <a:cubicBezTo>
                      <a:pt x="273" y="1"/>
                      <a:pt x="254" y="21"/>
                      <a:pt x="254" y="60"/>
                    </a:cubicBezTo>
                    <a:cubicBezTo>
                      <a:pt x="0" y="1191"/>
                      <a:pt x="254" y="2342"/>
                      <a:pt x="332" y="3396"/>
                    </a:cubicBezTo>
                    <a:cubicBezTo>
                      <a:pt x="410" y="4040"/>
                      <a:pt x="410" y="4684"/>
                      <a:pt x="410" y="5269"/>
                    </a:cubicBezTo>
                    <a:cubicBezTo>
                      <a:pt x="488" y="5581"/>
                      <a:pt x="410" y="5991"/>
                      <a:pt x="566" y="6323"/>
                    </a:cubicBezTo>
                    <a:cubicBezTo>
                      <a:pt x="566" y="6362"/>
                      <a:pt x="591" y="6381"/>
                      <a:pt x="625" y="6381"/>
                    </a:cubicBezTo>
                    <a:cubicBezTo>
                      <a:pt x="659" y="6381"/>
                      <a:pt x="703" y="6362"/>
                      <a:pt x="742" y="6323"/>
                    </a:cubicBezTo>
                    <a:cubicBezTo>
                      <a:pt x="976" y="6245"/>
                      <a:pt x="898" y="6069"/>
                      <a:pt x="898" y="5835"/>
                    </a:cubicBezTo>
                    <a:cubicBezTo>
                      <a:pt x="820" y="5269"/>
                      <a:pt x="820" y="4606"/>
                      <a:pt x="742" y="4040"/>
                    </a:cubicBezTo>
                    <a:cubicBezTo>
                      <a:pt x="664" y="2733"/>
                      <a:pt x="488" y="1367"/>
                      <a:pt x="332" y="60"/>
                    </a:cubicBezTo>
                    <a:cubicBezTo>
                      <a:pt x="332" y="21"/>
                      <a:pt x="312" y="1"/>
                      <a:pt x="2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56"/>
              <p:cNvSpPr/>
              <p:nvPr/>
            </p:nvSpPr>
            <p:spPr>
              <a:xfrm>
                <a:off x="8229354" y="1541296"/>
                <a:ext cx="130781" cy="112005"/>
              </a:xfrm>
              <a:custGeom>
                <a:avLst/>
                <a:gdLst/>
                <a:ahLst/>
                <a:cxnLst/>
                <a:rect l="l" t="t" r="r" b="b"/>
                <a:pathLst>
                  <a:path w="4214" h="3609" extrusionOk="0">
                    <a:moveTo>
                      <a:pt x="4214" y="0"/>
                    </a:moveTo>
                    <a:cubicBezTo>
                      <a:pt x="3238" y="488"/>
                      <a:pt x="2594" y="1385"/>
                      <a:pt x="1697" y="1951"/>
                    </a:cubicBezTo>
                    <a:cubicBezTo>
                      <a:pt x="1034" y="2283"/>
                      <a:pt x="312" y="2693"/>
                      <a:pt x="58" y="3337"/>
                    </a:cubicBezTo>
                    <a:cubicBezTo>
                      <a:pt x="0" y="3510"/>
                      <a:pt x="124" y="3608"/>
                      <a:pt x="256" y="3608"/>
                    </a:cubicBezTo>
                    <a:cubicBezTo>
                      <a:pt x="302" y="3608"/>
                      <a:pt x="349" y="3596"/>
                      <a:pt x="390" y="3571"/>
                    </a:cubicBezTo>
                    <a:cubicBezTo>
                      <a:pt x="955" y="2849"/>
                      <a:pt x="1697" y="2439"/>
                      <a:pt x="2419" y="1951"/>
                    </a:cubicBezTo>
                    <a:cubicBezTo>
                      <a:pt x="3082" y="1464"/>
                      <a:pt x="3804" y="742"/>
                      <a:pt x="4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56"/>
              <p:cNvSpPr/>
              <p:nvPr/>
            </p:nvSpPr>
            <p:spPr>
              <a:xfrm>
                <a:off x="8213588" y="1571555"/>
                <a:ext cx="161599" cy="71536"/>
              </a:xfrm>
              <a:custGeom>
                <a:avLst/>
                <a:gdLst/>
                <a:ahLst/>
                <a:cxnLst/>
                <a:rect l="l" t="t" r="r" b="b"/>
                <a:pathLst>
                  <a:path w="5207" h="2305" extrusionOk="0">
                    <a:moveTo>
                      <a:pt x="176" y="1"/>
                    </a:moveTo>
                    <a:cubicBezTo>
                      <a:pt x="78" y="1"/>
                      <a:pt x="0" y="79"/>
                      <a:pt x="78" y="79"/>
                    </a:cubicBezTo>
                    <a:cubicBezTo>
                      <a:pt x="742" y="742"/>
                      <a:pt x="1717" y="1132"/>
                      <a:pt x="2517" y="1464"/>
                    </a:cubicBezTo>
                    <a:cubicBezTo>
                      <a:pt x="3337" y="1718"/>
                      <a:pt x="4234" y="2206"/>
                      <a:pt x="5132" y="2284"/>
                    </a:cubicBezTo>
                    <a:cubicBezTo>
                      <a:pt x="5146" y="2298"/>
                      <a:pt x="5158" y="2305"/>
                      <a:pt x="5168" y="2305"/>
                    </a:cubicBezTo>
                    <a:cubicBezTo>
                      <a:pt x="5207" y="2305"/>
                      <a:pt x="5195" y="2187"/>
                      <a:pt x="5132" y="2108"/>
                    </a:cubicBezTo>
                    <a:cubicBezTo>
                      <a:pt x="4468" y="1796"/>
                      <a:pt x="3668" y="1464"/>
                      <a:pt x="2927" y="1132"/>
                    </a:cubicBezTo>
                    <a:cubicBezTo>
                      <a:pt x="2029" y="742"/>
                      <a:pt x="1054" y="157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56"/>
              <p:cNvSpPr/>
              <p:nvPr/>
            </p:nvSpPr>
            <p:spPr>
              <a:xfrm>
                <a:off x="8251730" y="1523730"/>
                <a:ext cx="55118" cy="36963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91" extrusionOk="0">
                    <a:moveTo>
                      <a:pt x="1698" y="0"/>
                    </a:moveTo>
                    <a:cubicBezTo>
                      <a:pt x="1386" y="156"/>
                      <a:pt x="1210" y="488"/>
                      <a:pt x="1054" y="722"/>
                    </a:cubicBezTo>
                    <a:cubicBezTo>
                      <a:pt x="787" y="534"/>
                      <a:pt x="533" y="283"/>
                      <a:pt x="271" y="283"/>
                    </a:cubicBezTo>
                    <a:cubicBezTo>
                      <a:pt x="208" y="283"/>
                      <a:pt x="143" y="298"/>
                      <a:pt x="78" y="332"/>
                    </a:cubicBezTo>
                    <a:cubicBezTo>
                      <a:pt x="0" y="410"/>
                      <a:pt x="0" y="410"/>
                      <a:pt x="78" y="488"/>
                    </a:cubicBezTo>
                    <a:cubicBezTo>
                      <a:pt x="156" y="566"/>
                      <a:pt x="410" y="644"/>
                      <a:pt x="488" y="820"/>
                    </a:cubicBezTo>
                    <a:cubicBezTo>
                      <a:pt x="644" y="898"/>
                      <a:pt x="800" y="1054"/>
                      <a:pt x="976" y="1132"/>
                    </a:cubicBezTo>
                    <a:cubicBezTo>
                      <a:pt x="1015" y="1171"/>
                      <a:pt x="1054" y="1191"/>
                      <a:pt x="1093" y="1191"/>
                    </a:cubicBezTo>
                    <a:cubicBezTo>
                      <a:pt x="1132" y="1191"/>
                      <a:pt x="1171" y="1171"/>
                      <a:pt x="1210" y="1132"/>
                    </a:cubicBezTo>
                    <a:cubicBezTo>
                      <a:pt x="1464" y="820"/>
                      <a:pt x="1698" y="488"/>
                      <a:pt x="1776" y="78"/>
                    </a:cubicBezTo>
                    <a:cubicBezTo>
                      <a:pt x="1776" y="0"/>
                      <a:pt x="1776" y="0"/>
                      <a:pt x="16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56"/>
              <p:cNvSpPr/>
              <p:nvPr/>
            </p:nvSpPr>
            <p:spPr>
              <a:xfrm>
                <a:off x="8319541" y="1537044"/>
                <a:ext cx="45466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532" extrusionOk="0">
                    <a:moveTo>
                      <a:pt x="362" y="1"/>
                    </a:moveTo>
                    <a:cubicBezTo>
                      <a:pt x="332" y="1"/>
                      <a:pt x="293" y="20"/>
                      <a:pt x="254" y="59"/>
                    </a:cubicBezTo>
                    <a:cubicBezTo>
                      <a:pt x="176" y="469"/>
                      <a:pt x="1" y="781"/>
                      <a:pt x="1" y="1191"/>
                    </a:cubicBezTo>
                    <a:cubicBezTo>
                      <a:pt x="1" y="1366"/>
                      <a:pt x="1" y="1444"/>
                      <a:pt x="79" y="1444"/>
                    </a:cubicBezTo>
                    <a:cubicBezTo>
                      <a:pt x="265" y="1480"/>
                      <a:pt x="535" y="1531"/>
                      <a:pt x="790" y="1531"/>
                    </a:cubicBezTo>
                    <a:cubicBezTo>
                      <a:pt x="1096" y="1531"/>
                      <a:pt x="1379" y="1457"/>
                      <a:pt x="1464" y="1191"/>
                    </a:cubicBezTo>
                    <a:cubicBezTo>
                      <a:pt x="1464" y="1191"/>
                      <a:pt x="1464" y="1113"/>
                      <a:pt x="1386" y="1113"/>
                    </a:cubicBezTo>
                    <a:cubicBezTo>
                      <a:pt x="1308" y="1035"/>
                      <a:pt x="1225" y="1015"/>
                      <a:pt x="1142" y="1015"/>
                    </a:cubicBezTo>
                    <a:cubicBezTo>
                      <a:pt x="1059" y="1015"/>
                      <a:pt x="976" y="1035"/>
                      <a:pt x="898" y="1035"/>
                    </a:cubicBezTo>
                    <a:cubicBezTo>
                      <a:pt x="846" y="1061"/>
                      <a:pt x="792" y="1069"/>
                      <a:pt x="737" y="1069"/>
                    </a:cubicBezTo>
                    <a:cubicBezTo>
                      <a:pt x="627" y="1069"/>
                      <a:pt x="514" y="1035"/>
                      <a:pt x="410" y="1035"/>
                    </a:cubicBezTo>
                    <a:cubicBezTo>
                      <a:pt x="410" y="703"/>
                      <a:pt x="488" y="391"/>
                      <a:pt x="410" y="59"/>
                    </a:cubicBezTo>
                    <a:cubicBezTo>
                      <a:pt x="410" y="20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56"/>
              <p:cNvSpPr/>
              <p:nvPr/>
            </p:nvSpPr>
            <p:spPr>
              <a:xfrm>
                <a:off x="8211167" y="1553989"/>
                <a:ext cx="45435" cy="53349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719" extrusionOk="0">
                    <a:moveTo>
                      <a:pt x="898" y="1"/>
                    </a:moveTo>
                    <a:cubicBezTo>
                      <a:pt x="898" y="1"/>
                      <a:pt x="820" y="1"/>
                      <a:pt x="742" y="79"/>
                    </a:cubicBezTo>
                    <a:cubicBezTo>
                      <a:pt x="644" y="411"/>
                      <a:pt x="820" y="723"/>
                      <a:pt x="976" y="976"/>
                    </a:cubicBezTo>
                    <a:cubicBezTo>
                      <a:pt x="820" y="1055"/>
                      <a:pt x="644" y="1133"/>
                      <a:pt x="488" y="1211"/>
                    </a:cubicBezTo>
                    <a:cubicBezTo>
                      <a:pt x="332" y="1308"/>
                      <a:pt x="78" y="1308"/>
                      <a:pt x="0" y="1464"/>
                    </a:cubicBezTo>
                    <a:cubicBezTo>
                      <a:pt x="0" y="1542"/>
                      <a:pt x="0" y="1620"/>
                      <a:pt x="78" y="1620"/>
                    </a:cubicBezTo>
                    <a:cubicBezTo>
                      <a:pt x="151" y="1693"/>
                      <a:pt x="233" y="1719"/>
                      <a:pt x="316" y="1719"/>
                    </a:cubicBezTo>
                    <a:cubicBezTo>
                      <a:pt x="434" y="1719"/>
                      <a:pt x="552" y="1666"/>
                      <a:pt x="644" y="1620"/>
                    </a:cubicBezTo>
                    <a:cubicBezTo>
                      <a:pt x="898" y="1464"/>
                      <a:pt x="1132" y="1386"/>
                      <a:pt x="1385" y="1211"/>
                    </a:cubicBezTo>
                    <a:cubicBezTo>
                      <a:pt x="1463" y="1211"/>
                      <a:pt x="1463" y="1055"/>
                      <a:pt x="1463" y="976"/>
                    </a:cubicBezTo>
                    <a:cubicBezTo>
                      <a:pt x="1385" y="820"/>
                      <a:pt x="1229" y="645"/>
                      <a:pt x="1132" y="489"/>
                    </a:cubicBezTo>
                    <a:cubicBezTo>
                      <a:pt x="1054" y="333"/>
                      <a:pt x="976" y="157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56"/>
              <p:cNvSpPr/>
              <p:nvPr/>
            </p:nvSpPr>
            <p:spPr>
              <a:xfrm>
                <a:off x="8216008" y="1616990"/>
                <a:ext cx="48477" cy="46428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496" extrusionOk="0">
                    <a:moveTo>
                      <a:pt x="742" y="0"/>
                    </a:moveTo>
                    <a:cubicBezTo>
                      <a:pt x="488" y="0"/>
                      <a:pt x="254" y="0"/>
                      <a:pt x="98" y="78"/>
                    </a:cubicBezTo>
                    <a:cubicBezTo>
                      <a:pt x="0" y="156"/>
                      <a:pt x="0" y="254"/>
                      <a:pt x="98" y="254"/>
                    </a:cubicBezTo>
                    <a:cubicBezTo>
                      <a:pt x="176" y="332"/>
                      <a:pt x="332" y="332"/>
                      <a:pt x="488" y="332"/>
                    </a:cubicBezTo>
                    <a:cubicBezTo>
                      <a:pt x="664" y="332"/>
                      <a:pt x="898" y="332"/>
                      <a:pt x="976" y="410"/>
                    </a:cubicBezTo>
                    <a:cubicBezTo>
                      <a:pt x="1151" y="488"/>
                      <a:pt x="1073" y="742"/>
                      <a:pt x="976" y="898"/>
                    </a:cubicBezTo>
                    <a:cubicBezTo>
                      <a:pt x="976" y="1054"/>
                      <a:pt x="898" y="1229"/>
                      <a:pt x="898" y="1385"/>
                    </a:cubicBezTo>
                    <a:cubicBezTo>
                      <a:pt x="953" y="1441"/>
                      <a:pt x="1018" y="1496"/>
                      <a:pt x="1079" y="1496"/>
                    </a:cubicBezTo>
                    <a:cubicBezTo>
                      <a:pt x="1104" y="1496"/>
                      <a:pt x="1128" y="1486"/>
                      <a:pt x="1151" y="1463"/>
                    </a:cubicBezTo>
                    <a:cubicBezTo>
                      <a:pt x="1464" y="1229"/>
                      <a:pt x="1561" y="488"/>
                      <a:pt x="1307" y="156"/>
                    </a:cubicBezTo>
                    <a:cubicBezTo>
                      <a:pt x="1151" y="0"/>
                      <a:pt x="898" y="0"/>
                      <a:pt x="7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56"/>
              <p:cNvSpPr/>
              <p:nvPr/>
            </p:nvSpPr>
            <p:spPr>
              <a:xfrm>
                <a:off x="8264454" y="1659011"/>
                <a:ext cx="63001" cy="36125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164" extrusionOk="0">
                    <a:moveTo>
                      <a:pt x="1180" y="1"/>
                    </a:moveTo>
                    <a:cubicBezTo>
                      <a:pt x="1137" y="1"/>
                      <a:pt x="1096" y="11"/>
                      <a:pt x="1054" y="31"/>
                    </a:cubicBezTo>
                    <a:cubicBezTo>
                      <a:pt x="800" y="31"/>
                      <a:pt x="644" y="188"/>
                      <a:pt x="488" y="363"/>
                    </a:cubicBezTo>
                    <a:cubicBezTo>
                      <a:pt x="390" y="441"/>
                      <a:pt x="312" y="519"/>
                      <a:pt x="234" y="675"/>
                    </a:cubicBezTo>
                    <a:lnTo>
                      <a:pt x="156" y="851"/>
                    </a:lnTo>
                    <a:cubicBezTo>
                      <a:pt x="78" y="851"/>
                      <a:pt x="78" y="929"/>
                      <a:pt x="0" y="929"/>
                    </a:cubicBezTo>
                    <a:cubicBezTo>
                      <a:pt x="0" y="1007"/>
                      <a:pt x="0" y="1007"/>
                      <a:pt x="78" y="1085"/>
                    </a:cubicBezTo>
                    <a:cubicBezTo>
                      <a:pt x="78" y="1163"/>
                      <a:pt x="156" y="1163"/>
                      <a:pt x="156" y="1163"/>
                    </a:cubicBezTo>
                    <a:cubicBezTo>
                      <a:pt x="566" y="1163"/>
                      <a:pt x="644" y="441"/>
                      <a:pt x="1054" y="363"/>
                    </a:cubicBezTo>
                    <a:cubicBezTo>
                      <a:pt x="1075" y="356"/>
                      <a:pt x="1097" y="353"/>
                      <a:pt x="1118" y="353"/>
                    </a:cubicBezTo>
                    <a:cubicBezTo>
                      <a:pt x="1340" y="353"/>
                      <a:pt x="1535" y="691"/>
                      <a:pt x="1758" y="691"/>
                    </a:cubicBezTo>
                    <a:cubicBezTo>
                      <a:pt x="1820" y="691"/>
                      <a:pt x="1884" y="665"/>
                      <a:pt x="1951" y="597"/>
                    </a:cubicBezTo>
                    <a:cubicBezTo>
                      <a:pt x="2029" y="597"/>
                      <a:pt x="2029" y="519"/>
                      <a:pt x="2029" y="519"/>
                    </a:cubicBezTo>
                    <a:cubicBezTo>
                      <a:pt x="1854" y="363"/>
                      <a:pt x="1698" y="266"/>
                      <a:pt x="1542" y="188"/>
                    </a:cubicBezTo>
                    <a:cubicBezTo>
                      <a:pt x="1413" y="73"/>
                      <a:pt x="1295" y="1"/>
                      <a:pt x="1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56"/>
              <p:cNvSpPr/>
              <p:nvPr/>
            </p:nvSpPr>
            <p:spPr>
              <a:xfrm>
                <a:off x="8321962" y="1606686"/>
                <a:ext cx="48477" cy="5397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39" extrusionOk="0">
                    <a:moveTo>
                      <a:pt x="1308" y="0"/>
                    </a:moveTo>
                    <a:cubicBezTo>
                      <a:pt x="1230" y="0"/>
                      <a:pt x="1152" y="98"/>
                      <a:pt x="1074" y="98"/>
                    </a:cubicBezTo>
                    <a:cubicBezTo>
                      <a:pt x="976" y="98"/>
                      <a:pt x="898" y="98"/>
                      <a:pt x="742" y="176"/>
                    </a:cubicBezTo>
                    <a:cubicBezTo>
                      <a:pt x="586" y="176"/>
                      <a:pt x="332" y="332"/>
                      <a:pt x="254" y="488"/>
                    </a:cubicBezTo>
                    <a:cubicBezTo>
                      <a:pt x="1" y="898"/>
                      <a:pt x="489" y="1464"/>
                      <a:pt x="820" y="1717"/>
                    </a:cubicBezTo>
                    <a:cubicBezTo>
                      <a:pt x="849" y="1732"/>
                      <a:pt x="878" y="1738"/>
                      <a:pt x="906" y="1738"/>
                    </a:cubicBezTo>
                    <a:cubicBezTo>
                      <a:pt x="1032" y="1738"/>
                      <a:pt x="1138" y="1607"/>
                      <a:pt x="1074" y="1464"/>
                    </a:cubicBezTo>
                    <a:cubicBezTo>
                      <a:pt x="976" y="1230"/>
                      <a:pt x="742" y="1152"/>
                      <a:pt x="664" y="898"/>
                    </a:cubicBezTo>
                    <a:cubicBezTo>
                      <a:pt x="489" y="664"/>
                      <a:pt x="820" y="586"/>
                      <a:pt x="976" y="488"/>
                    </a:cubicBezTo>
                    <a:cubicBezTo>
                      <a:pt x="1152" y="410"/>
                      <a:pt x="1562" y="254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56"/>
              <p:cNvSpPr/>
              <p:nvPr/>
            </p:nvSpPr>
            <p:spPr>
              <a:xfrm>
                <a:off x="8715579" y="2182696"/>
                <a:ext cx="33332" cy="326612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524" extrusionOk="0">
                    <a:moveTo>
                      <a:pt x="937" y="1"/>
                    </a:moveTo>
                    <a:cubicBezTo>
                      <a:pt x="917" y="1"/>
                      <a:pt x="898" y="25"/>
                      <a:pt x="898" y="74"/>
                    </a:cubicBezTo>
                    <a:cubicBezTo>
                      <a:pt x="664" y="874"/>
                      <a:pt x="742" y="1694"/>
                      <a:pt x="586" y="2513"/>
                    </a:cubicBezTo>
                    <a:cubicBezTo>
                      <a:pt x="488" y="3313"/>
                      <a:pt x="332" y="4132"/>
                      <a:pt x="254" y="5030"/>
                    </a:cubicBezTo>
                    <a:lnTo>
                      <a:pt x="254" y="7625"/>
                    </a:lnTo>
                    <a:cubicBezTo>
                      <a:pt x="254" y="8523"/>
                      <a:pt x="0" y="9420"/>
                      <a:pt x="98" y="10318"/>
                    </a:cubicBezTo>
                    <a:cubicBezTo>
                      <a:pt x="134" y="10463"/>
                      <a:pt x="242" y="10524"/>
                      <a:pt x="347" y="10524"/>
                    </a:cubicBezTo>
                    <a:cubicBezTo>
                      <a:pt x="468" y="10524"/>
                      <a:pt x="586" y="10443"/>
                      <a:pt x="586" y="10318"/>
                    </a:cubicBezTo>
                    <a:lnTo>
                      <a:pt x="586" y="9986"/>
                    </a:lnTo>
                    <a:cubicBezTo>
                      <a:pt x="586" y="9245"/>
                      <a:pt x="664" y="8601"/>
                      <a:pt x="742" y="7879"/>
                    </a:cubicBezTo>
                    <a:cubicBezTo>
                      <a:pt x="742" y="6981"/>
                      <a:pt x="664" y="6162"/>
                      <a:pt x="664" y="5264"/>
                    </a:cubicBezTo>
                    <a:cubicBezTo>
                      <a:pt x="664" y="4367"/>
                      <a:pt x="820" y="3489"/>
                      <a:pt x="898" y="2591"/>
                    </a:cubicBezTo>
                    <a:cubicBezTo>
                      <a:pt x="1074" y="1772"/>
                      <a:pt x="898" y="874"/>
                      <a:pt x="976" y="74"/>
                    </a:cubicBezTo>
                    <a:cubicBezTo>
                      <a:pt x="976" y="25"/>
                      <a:pt x="956" y="1"/>
                      <a:pt x="9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56"/>
              <p:cNvSpPr/>
              <p:nvPr/>
            </p:nvSpPr>
            <p:spPr>
              <a:xfrm>
                <a:off x="8613319" y="2241011"/>
                <a:ext cx="265877" cy="187203"/>
              </a:xfrm>
              <a:custGeom>
                <a:avLst/>
                <a:gdLst/>
                <a:ahLst/>
                <a:cxnLst/>
                <a:rect l="l" t="t" r="r" b="b"/>
                <a:pathLst>
                  <a:path w="8567" h="6032" extrusionOk="0">
                    <a:moveTo>
                      <a:pt x="8369" y="1"/>
                    </a:moveTo>
                    <a:cubicBezTo>
                      <a:pt x="8338" y="1"/>
                      <a:pt x="8304" y="15"/>
                      <a:pt x="8271" y="49"/>
                    </a:cubicBezTo>
                    <a:cubicBezTo>
                      <a:pt x="6886" y="1024"/>
                      <a:pt x="5578" y="2000"/>
                      <a:pt x="4193" y="2819"/>
                    </a:cubicBezTo>
                    <a:cubicBezTo>
                      <a:pt x="3295" y="3307"/>
                      <a:pt x="2495" y="3873"/>
                      <a:pt x="1676" y="4361"/>
                    </a:cubicBezTo>
                    <a:cubicBezTo>
                      <a:pt x="1110" y="4770"/>
                      <a:pt x="291" y="5258"/>
                      <a:pt x="56" y="5902"/>
                    </a:cubicBezTo>
                    <a:cubicBezTo>
                      <a:pt x="1" y="5972"/>
                      <a:pt x="64" y="6032"/>
                      <a:pt x="134" y="6032"/>
                    </a:cubicBezTo>
                    <a:cubicBezTo>
                      <a:pt x="162" y="6032"/>
                      <a:pt x="190" y="6022"/>
                      <a:pt x="213" y="6000"/>
                    </a:cubicBezTo>
                    <a:cubicBezTo>
                      <a:pt x="1520" y="4692"/>
                      <a:pt x="3393" y="3873"/>
                      <a:pt x="5012" y="2897"/>
                    </a:cubicBezTo>
                    <a:cubicBezTo>
                      <a:pt x="5832" y="2332"/>
                      <a:pt x="6710" y="1844"/>
                      <a:pt x="7529" y="1278"/>
                    </a:cubicBezTo>
                    <a:cubicBezTo>
                      <a:pt x="7783" y="1024"/>
                      <a:pt x="8427" y="712"/>
                      <a:pt x="8505" y="380"/>
                    </a:cubicBezTo>
                    <a:cubicBezTo>
                      <a:pt x="8566" y="196"/>
                      <a:pt x="8483" y="1"/>
                      <a:pt x="83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56"/>
              <p:cNvSpPr/>
              <p:nvPr/>
            </p:nvSpPr>
            <p:spPr>
              <a:xfrm>
                <a:off x="8620829" y="2265311"/>
                <a:ext cx="255604" cy="175472"/>
              </a:xfrm>
              <a:custGeom>
                <a:avLst/>
                <a:gdLst/>
                <a:ahLst/>
                <a:cxnLst/>
                <a:rect l="l" t="t" r="r" b="b"/>
                <a:pathLst>
                  <a:path w="8236" h="5654" extrusionOk="0">
                    <a:moveTo>
                      <a:pt x="217" y="0"/>
                    </a:moveTo>
                    <a:cubicBezTo>
                      <a:pt x="109" y="0"/>
                      <a:pt x="0" y="67"/>
                      <a:pt x="49" y="163"/>
                    </a:cubicBezTo>
                    <a:cubicBezTo>
                      <a:pt x="127" y="651"/>
                      <a:pt x="614" y="1061"/>
                      <a:pt x="1024" y="1392"/>
                    </a:cubicBezTo>
                    <a:cubicBezTo>
                      <a:pt x="1590" y="1880"/>
                      <a:pt x="2253" y="2290"/>
                      <a:pt x="2897" y="2680"/>
                    </a:cubicBezTo>
                    <a:cubicBezTo>
                      <a:pt x="3385" y="3012"/>
                      <a:pt x="3873" y="3266"/>
                      <a:pt x="4361" y="3500"/>
                    </a:cubicBezTo>
                    <a:cubicBezTo>
                      <a:pt x="4848" y="3753"/>
                      <a:pt x="5414" y="3909"/>
                      <a:pt x="5824" y="4241"/>
                    </a:cubicBezTo>
                    <a:cubicBezTo>
                      <a:pt x="6156" y="4475"/>
                      <a:pt x="6390" y="4807"/>
                      <a:pt x="6722" y="4963"/>
                    </a:cubicBezTo>
                    <a:cubicBezTo>
                      <a:pt x="6956" y="5119"/>
                      <a:pt x="7541" y="5295"/>
                      <a:pt x="7697" y="5529"/>
                    </a:cubicBezTo>
                    <a:cubicBezTo>
                      <a:pt x="7751" y="5617"/>
                      <a:pt x="7836" y="5653"/>
                      <a:pt x="7921" y="5653"/>
                    </a:cubicBezTo>
                    <a:cubicBezTo>
                      <a:pt x="8079" y="5653"/>
                      <a:pt x="8236" y="5526"/>
                      <a:pt x="8185" y="5373"/>
                    </a:cubicBezTo>
                    <a:cubicBezTo>
                      <a:pt x="7931" y="4885"/>
                      <a:pt x="7287" y="4807"/>
                      <a:pt x="6878" y="4553"/>
                    </a:cubicBezTo>
                    <a:cubicBezTo>
                      <a:pt x="6565" y="4319"/>
                      <a:pt x="6312" y="3987"/>
                      <a:pt x="5902" y="3753"/>
                    </a:cubicBezTo>
                    <a:cubicBezTo>
                      <a:pt x="5492" y="3422"/>
                      <a:pt x="5005" y="3266"/>
                      <a:pt x="4614" y="3090"/>
                    </a:cubicBezTo>
                    <a:cubicBezTo>
                      <a:pt x="3717" y="2602"/>
                      <a:pt x="2819" y="2036"/>
                      <a:pt x="2000" y="1549"/>
                    </a:cubicBezTo>
                    <a:cubicBezTo>
                      <a:pt x="1512" y="1139"/>
                      <a:pt x="614" y="729"/>
                      <a:pt x="380" y="85"/>
                    </a:cubicBezTo>
                    <a:cubicBezTo>
                      <a:pt x="350" y="26"/>
                      <a:pt x="284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56"/>
              <p:cNvSpPr/>
              <p:nvPr/>
            </p:nvSpPr>
            <p:spPr>
              <a:xfrm>
                <a:off x="8627781" y="2337716"/>
                <a:ext cx="45435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445" extrusionOk="0">
                    <a:moveTo>
                      <a:pt x="315" y="0"/>
                    </a:moveTo>
                    <a:cubicBezTo>
                      <a:pt x="236" y="0"/>
                      <a:pt x="156" y="9"/>
                      <a:pt x="78" y="35"/>
                    </a:cubicBezTo>
                    <a:cubicBezTo>
                      <a:pt x="78" y="35"/>
                      <a:pt x="0" y="113"/>
                      <a:pt x="78" y="191"/>
                    </a:cubicBezTo>
                    <a:cubicBezTo>
                      <a:pt x="234" y="347"/>
                      <a:pt x="566" y="347"/>
                      <a:pt x="800" y="445"/>
                    </a:cubicBezTo>
                    <a:cubicBezTo>
                      <a:pt x="976" y="445"/>
                      <a:pt x="1288" y="445"/>
                      <a:pt x="1464" y="269"/>
                    </a:cubicBezTo>
                    <a:cubicBezTo>
                      <a:pt x="1464" y="191"/>
                      <a:pt x="1464" y="113"/>
                      <a:pt x="1366" y="35"/>
                    </a:cubicBezTo>
                    <a:cubicBezTo>
                      <a:pt x="1314" y="9"/>
                      <a:pt x="1253" y="0"/>
                      <a:pt x="1186" y="0"/>
                    </a:cubicBezTo>
                    <a:cubicBezTo>
                      <a:pt x="1052" y="0"/>
                      <a:pt x="891" y="35"/>
                      <a:pt x="722" y="35"/>
                    </a:cubicBezTo>
                    <a:cubicBezTo>
                      <a:pt x="618" y="35"/>
                      <a:pt x="471" y="0"/>
                      <a:pt x="3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56"/>
              <p:cNvSpPr/>
              <p:nvPr/>
            </p:nvSpPr>
            <p:spPr>
              <a:xfrm>
                <a:off x="8693172" y="2382375"/>
                <a:ext cx="22438" cy="4034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300" extrusionOk="0">
                    <a:moveTo>
                      <a:pt x="596" y="1"/>
                    </a:moveTo>
                    <a:cubicBezTo>
                      <a:pt x="566" y="1"/>
                      <a:pt x="527" y="20"/>
                      <a:pt x="488" y="59"/>
                    </a:cubicBezTo>
                    <a:cubicBezTo>
                      <a:pt x="410" y="215"/>
                      <a:pt x="332" y="372"/>
                      <a:pt x="157" y="547"/>
                    </a:cubicBezTo>
                    <a:cubicBezTo>
                      <a:pt x="78" y="781"/>
                      <a:pt x="0" y="957"/>
                      <a:pt x="0" y="1113"/>
                    </a:cubicBezTo>
                    <a:cubicBezTo>
                      <a:pt x="0" y="1227"/>
                      <a:pt x="84" y="1300"/>
                      <a:pt x="198" y="1300"/>
                    </a:cubicBezTo>
                    <a:cubicBezTo>
                      <a:pt x="239" y="1300"/>
                      <a:pt x="285" y="1290"/>
                      <a:pt x="332" y="1269"/>
                    </a:cubicBezTo>
                    <a:cubicBezTo>
                      <a:pt x="410" y="1113"/>
                      <a:pt x="488" y="859"/>
                      <a:pt x="566" y="625"/>
                    </a:cubicBezTo>
                    <a:cubicBezTo>
                      <a:pt x="644" y="469"/>
                      <a:pt x="722" y="294"/>
                      <a:pt x="644" y="59"/>
                    </a:cubicBezTo>
                    <a:cubicBezTo>
                      <a:pt x="644" y="20"/>
                      <a:pt x="625" y="1"/>
                      <a:pt x="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56"/>
              <p:cNvSpPr/>
              <p:nvPr/>
            </p:nvSpPr>
            <p:spPr>
              <a:xfrm>
                <a:off x="8690751" y="2412045"/>
                <a:ext cx="1517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14" extrusionOk="0">
                    <a:moveTo>
                      <a:pt x="235" y="1"/>
                    </a:moveTo>
                    <a:cubicBezTo>
                      <a:pt x="78" y="1"/>
                      <a:pt x="0" y="313"/>
                      <a:pt x="235" y="313"/>
                    </a:cubicBezTo>
                    <a:cubicBezTo>
                      <a:pt x="410" y="313"/>
                      <a:pt x="488" y="79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56"/>
              <p:cNvSpPr/>
              <p:nvPr/>
            </p:nvSpPr>
            <p:spPr>
              <a:xfrm>
                <a:off x="8673185" y="2254138"/>
                <a:ext cx="30321" cy="5201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676" extrusionOk="0">
                    <a:moveTo>
                      <a:pt x="310" y="1"/>
                    </a:moveTo>
                    <a:cubicBezTo>
                      <a:pt x="287" y="1"/>
                      <a:pt x="261" y="9"/>
                      <a:pt x="235" y="35"/>
                    </a:cubicBezTo>
                    <a:cubicBezTo>
                      <a:pt x="1" y="289"/>
                      <a:pt x="157" y="601"/>
                      <a:pt x="235" y="855"/>
                    </a:cubicBezTo>
                    <a:cubicBezTo>
                      <a:pt x="391" y="1089"/>
                      <a:pt x="566" y="1343"/>
                      <a:pt x="722" y="1577"/>
                    </a:cubicBezTo>
                    <a:cubicBezTo>
                      <a:pt x="753" y="1646"/>
                      <a:pt x="799" y="1676"/>
                      <a:pt x="843" y="1676"/>
                    </a:cubicBezTo>
                    <a:cubicBezTo>
                      <a:pt x="912" y="1676"/>
                      <a:pt x="976" y="1605"/>
                      <a:pt x="976" y="1499"/>
                    </a:cubicBezTo>
                    <a:cubicBezTo>
                      <a:pt x="976" y="1265"/>
                      <a:pt x="801" y="1011"/>
                      <a:pt x="722" y="777"/>
                    </a:cubicBezTo>
                    <a:cubicBezTo>
                      <a:pt x="566" y="523"/>
                      <a:pt x="566" y="289"/>
                      <a:pt x="391" y="35"/>
                    </a:cubicBezTo>
                    <a:cubicBezTo>
                      <a:pt x="391" y="35"/>
                      <a:pt x="356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56"/>
              <p:cNvSpPr/>
              <p:nvPr/>
            </p:nvSpPr>
            <p:spPr>
              <a:xfrm>
                <a:off x="8753721" y="2244269"/>
                <a:ext cx="32742" cy="47794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540" extrusionOk="0">
                    <a:moveTo>
                      <a:pt x="966" y="0"/>
                    </a:moveTo>
                    <a:cubicBezTo>
                      <a:pt x="945" y="0"/>
                      <a:pt x="922" y="12"/>
                      <a:pt x="898" y="41"/>
                    </a:cubicBezTo>
                    <a:cubicBezTo>
                      <a:pt x="644" y="197"/>
                      <a:pt x="488" y="529"/>
                      <a:pt x="332" y="763"/>
                    </a:cubicBezTo>
                    <a:cubicBezTo>
                      <a:pt x="157" y="1017"/>
                      <a:pt x="1" y="1173"/>
                      <a:pt x="1" y="1505"/>
                    </a:cubicBezTo>
                    <a:cubicBezTo>
                      <a:pt x="1" y="1505"/>
                      <a:pt x="35" y="1539"/>
                      <a:pt x="82" y="1539"/>
                    </a:cubicBezTo>
                    <a:cubicBezTo>
                      <a:pt x="105" y="1539"/>
                      <a:pt x="131" y="1531"/>
                      <a:pt x="157" y="1505"/>
                    </a:cubicBezTo>
                    <a:cubicBezTo>
                      <a:pt x="332" y="1329"/>
                      <a:pt x="488" y="1095"/>
                      <a:pt x="723" y="841"/>
                    </a:cubicBezTo>
                    <a:cubicBezTo>
                      <a:pt x="898" y="607"/>
                      <a:pt x="1054" y="431"/>
                      <a:pt x="1054" y="119"/>
                    </a:cubicBezTo>
                    <a:cubicBezTo>
                      <a:pt x="1054" y="65"/>
                      <a:pt x="1016" y="0"/>
                      <a:pt x="9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56"/>
              <p:cNvSpPr/>
              <p:nvPr/>
            </p:nvSpPr>
            <p:spPr>
              <a:xfrm>
                <a:off x="8784011" y="2333340"/>
                <a:ext cx="47856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526" extrusionOk="0">
                    <a:moveTo>
                      <a:pt x="1386" y="0"/>
                    </a:moveTo>
                    <a:cubicBezTo>
                      <a:pt x="1210" y="0"/>
                      <a:pt x="976" y="98"/>
                      <a:pt x="820" y="98"/>
                    </a:cubicBezTo>
                    <a:lnTo>
                      <a:pt x="234" y="98"/>
                    </a:lnTo>
                    <a:cubicBezTo>
                      <a:pt x="0" y="176"/>
                      <a:pt x="78" y="488"/>
                      <a:pt x="332" y="488"/>
                    </a:cubicBezTo>
                    <a:cubicBezTo>
                      <a:pt x="476" y="488"/>
                      <a:pt x="695" y="526"/>
                      <a:pt x="904" y="526"/>
                    </a:cubicBezTo>
                    <a:cubicBezTo>
                      <a:pt x="1148" y="526"/>
                      <a:pt x="1380" y="475"/>
                      <a:pt x="1464" y="254"/>
                    </a:cubicBezTo>
                    <a:cubicBezTo>
                      <a:pt x="1542" y="98"/>
                      <a:pt x="1464" y="98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56"/>
              <p:cNvSpPr/>
              <p:nvPr/>
            </p:nvSpPr>
            <p:spPr>
              <a:xfrm>
                <a:off x="8756142" y="2391468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254" y="1"/>
                    </a:moveTo>
                    <a:cubicBezTo>
                      <a:pt x="1" y="1"/>
                      <a:pt x="1" y="254"/>
                      <a:pt x="157" y="332"/>
                    </a:cubicBezTo>
                    <a:cubicBezTo>
                      <a:pt x="332" y="332"/>
                      <a:pt x="410" y="79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56"/>
              <p:cNvSpPr/>
              <p:nvPr/>
            </p:nvSpPr>
            <p:spPr>
              <a:xfrm>
                <a:off x="8754559" y="2390320"/>
                <a:ext cx="24642" cy="41742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345" extrusionOk="0">
                    <a:moveTo>
                      <a:pt x="261" y="1"/>
                    </a:moveTo>
                    <a:cubicBezTo>
                      <a:pt x="125" y="1"/>
                      <a:pt x="0" y="125"/>
                      <a:pt x="52" y="291"/>
                    </a:cubicBezTo>
                    <a:cubicBezTo>
                      <a:pt x="130" y="603"/>
                      <a:pt x="208" y="1345"/>
                      <a:pt x="617" y="1345"/>
                    </a:cubicBezTo>
                    <a:cubicBezTo>
                      <a:pt x="696" y="1345"/>
                      <a:pt x="793" y="1267"/>
                      <a:pt x="793" y="1267"/>
                    </a:cubicBezTo>
                    <a:cubicBezTo>
                      <a:pt x="793" y="1013"/>
                      <a:pt x="696" y="857"/>
                      <a:pt x="617" y="701"/>
                    </a:cubicBezTo>
                    <a:cubicBezTo>
                      <a:pt x="539" y="525"/>
                      <a:pt x="461" y="369"/>
                      <a:pt x="461" y="116"/>
                    </a:cubicBezTo>
                    <a:cubicBezTo>
                      <a:pt x="408" y="35"/>
                      <a:pt x="333" y="1"/>
                      <a:pt x="2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56"/>
              <p:cNvSpPr/>
              <p:nvPr/>
            </p:nvSpPr>
            <p:spPr>
              <a:xfrm>
                <a:off x="8693172" y="2461701"/>
                <a:ext cx="75725" cy="5158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662" extrusionOk="0">
                    <a:moveTo>
                      <a:pt x="1054" y="1"/>
                    </a:moveTo>
                    <a:cubicBezTo>
                      <a:pt x="996" y="1"/>
                      <a:pt x="937" y="20"/>
                      <a:pt x="898" y="98"/>
                    </a:cubicBezTo>
                    <a:cubicBezTo>
                      <a:pt x="566" y="508"/>
                      <a:pt x="78" y="996"/>
                      <a:pt x="0" y="1484"/>
                    </a:cubicBezTo>
                    <a:cubicBezTo>
                      <a:pt x="0" y="1562"/>
                      <a:pt x="0" y="1562"/>
                      <a:pt x="78" y="1562"/>
                    </a:cubicBezTo>
                    <a:cubicBezTo>
                      <a:pt x="488" y="1328"/>
                      <a:pt x="722" y="918"/>
                      <a:pt x="1054" y="508"/>
                    </a:cubicBezTo>
                    <a:cubicBezTo>
                      <a:pt x="1210" y="742"/>
                      <a:pt x="1464" y="918"/>
                      <a:pt x="1620" y="1152"/>
                    </a:cubicBezTo>
                    <a:cubicBezTo>
                      <a:pt x="1796" y="1328"/>
                      <a:pt x="1952" y="1562"/>
                      <a:pt x="2186" y="1640"/>
                    </a:cubicBezTo>
                    <a:cubicBezTo>
                      <a:pt x="2204" y="1655"/>
                      <a:pt x="2225" y="1661"/>
                      <a:pt x="2247" y="1661"/>
                    </a:cubicBezTo>
                    <a:cubicBezTo>
                      <a:pt x="2337" y="1661"/>
                      <a:pt x="2439" y="1547"/>
                      <a:pt x="2439" y="1484"/>
                    </a:cubicBezTo>
                    <a:cubicBezTo>
                      <a:pt x="2283" y="1152"/>
                      <a:pt x="2030" y="918"/>
                      <a:pt x="1874" y="742"/>
                    </a:cubicBezTo>
                    <a:cubicBezTo>
                      <a:pt x="1620" y="508"/>
                      <a:pt x="1464" y="255"/>
                      <a:pt x="1210" y="20"/>
                    </a:cubicBezTo>
                    <a:cubicBezTo>
                      <a:pt x="1171" y="20"/>
                      <a:pt x="1113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56"/>
              <p:cNvSpPr/>
              <p:nvPr/>
            </p:nvSpPr>
            <p:spPr>
              <a:xfrm>
                <a:off x="8597491" y="2384206"/>
                <a:ext cx="57570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98" extrusionOk="0">
                    <a:moveTo>
                      <a:pt x="1542" y="0"/>
                    </a:moveTo>
                    <a:cubicBezTo>
                      <a:pt x="1054" y="0"/>
                      <a:pt x="644" y="488"/>
                      <a:pt x="157" y="488"/>
                    </a:cubicBezTo>
                    <a:cubicBezTo>
                      <a:pt x="1" y="566"/>
                      <a:pt x="1" y="800"/>
                      <a:pt x="157" y="800"/>
                    </a:cubicBezTo>
                    <a:cubicBezTo>
                      <a:pt x="208" y="813"/>
                      <a:pt x="259" y="818"/>
                      <a:pt x="308" y="818"/>
                    </a:cubicBezTo>
                    <a:cubicBezTo>
                      <a:pt x="647" y="818"/>
                      <a:pt x="930" y="556"/>
                      <a:pt x="1288" y="488"/>
                    </a:cubicBezTo>
                    <a:lnTo>
                      <a:pt x="1288" y="488"/>
                    </a:lnTo>
                    <a:cubicBezTo>
                      <a:pt x="1210" y="722"/>
                      <a:pt x="1210" y="976"/>
                      <a:pt x="1210" y="1210"/>
                    </a:cubicBezTo>
                    <a:cubicBezTo>
                      <a:pt x="1210" y="1288"/>
                      <a:pt x="1132" y="1698"/>
                      <a:pt x="1366" y="1698"/>
                    </a:cubicBezTo>
                    <a:cubicBezTo>
                      <a:pt x="1620" y="1698"/>
                      <a:pt x="1620" y="1464"/>
                      <a:pt x="1620" y="1288"/>
                    </a:cubicBezTo>
                    <a:cubicBezTo>
                      <a:pt x="1620" y="976"/>
                      <a:pt x="1698" y="566"/>
                      <a:pt x="1776" y="235"/>
                    </a:cubicBezTo>
                    <a:cubicBezTo>
                      <a:pt x="1854" y="78"/>
                      <a:pt x="1698" y="0"/>
                      <a:pt x="1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56"/>
              <p:cNvSpPr/>
              <p:nvPr/>
            </p:nvSpPr>
            <p:spPr>
              <a:xfrm>
                <a:off x="8604753" y="2240700"/>
                <a:ext cx="47887" cy="67843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86" extrusionOk="0">
                    <a:moveTo>
                      <a:pt x="1106" y="0"/>
                    </a:moveTo>
                    <a:cubicBezTo>
                      <a:pt x="1074" y="0"/>
                      <a:pt x="1054" y="20"/>
                      <a:pt x="1054" y="59"/>
                    </a:cubicBezTo>
                    <a:cubicBezTo>
                      <a:pt x="898" y="312"/>
                      <a:pt x="976" y="644"/>
                      <a:pt x="1054" y="878"/>
                    </a:cubicBezTo>
                    <a:cubicBezTo>
                      <a:pt x="1054" y="1210"/>
                      <a:pt x="1132" y="1444"/>
                      <a:pt x="1054" y="1698"/>
                    </a:cubicBezTo>
                    <a:cubicBezTo>
                      <a:pt x="742" y="1620"/>
                      <a:pt x="332" y="1620"/>
                      <a:pt x="1" y="1522"/>
                    </a:cubicBezTo>
                    <a:lnTo>
                      <a:pt x="1" y="1522"/>
                    </a:lnTo>
                    <a:cubicBezTo>
                      <a:pt x="79" y="2010"/>
                      <a:pt x="820" y="2010"/>
                      <a:pt x="1230" y="2185"/>
                    </a:cubicBezTo>
                    <a:cubicBezTo>
                      <a:pt x="1308" y="2185"/>
                      <a:pt x="1464" y="2185"/>
                      <a:pt x="1464" y="2010"/>
                    </a:cubicBezTo>
                    <a:cubicBezTo>
                      <a:pt x="1542" y="1698"/>
                      <a:pt x="1542" y="1288"/>
                      <a:pt x="1464" y="956"/>
                    </a:cubicBezTo>
                    <a:cubicBezTo>
                      <a:pt x="1464" y="644"/>
                      <a:pt x="1464" y="234"/>
                      <a:pt x="1230" y="59"/>
                    </a:cubicBezTo>
                    <a:cubicBezTo>
                      <a:pt x="1181" y="20"/>
                      <a:pt x="1137" y="0"/>
                      <a:pt x="1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56"/>
              <p:cNvSpPr/>
              <p:nvPr/>
            </p:nvSpPr>
            <p:spPr>
              <a:xfrm>
                <a:off x="8708782" y="2206717"/>
                <a:ext cx="57694" cy="58222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76" extrusionOk="0">
                    <a:moveTo>
                      <a:pt x="168" y="1"/>
                    </a:moveTo>
                    <a:cubicBezTo>
                      <a:pt x="90" y="1"/>
                      <a:pt x="0" y="115"/>
                      <a:pt x="63" y="178"/>
                    </a:cubicBezTo>
                    <a:cubicBezTo>
                      <a:pt x="473" y="666"/>
                      <a:pt x="551" y="1329"/>
                      <a:pt x="883" y="1817"/>
                    </a:cubicBezTo>
                    <a:cubicBezTo>
                      <a:pt x="922" y="1856"/>
                      <a:pt x="980" y="1876"/>
                      <a:pt x="1039" y="1876"/>
                    </a:cubicBezTo>
                    <a:cubicBezTo>
                      <a:pt x="1097" y="1876"/>
                      <a:pt x="1156" y="1856"/>
                      <a:pt x="1195" y="1817"/>
                    </a:cubicBezTo>
                    <a:cubicBezTo>
                      <a:pt x="1371" y="1641"/>
                      <a:pt x="1527" y="1407"/>
                      <a:pt x="1605" y="1076"/>
                    </a:cubicBezTo>
                    <a:cubicBezTo>
                      <a:pt x="1683" y="841"/>
                      <a:pt x="1858" y="588"/>
                      <a:pt x="1858" y="354"/>
                    </a:cubicBezTo>
                    <a:cubicBezTo>
                      <a:pt x="1858" y="276"/>
                      <a:pt x="1780" y="276"/>
                      <a:pt x="1683" y="276"/>
                    </a:cubicBezTo>
                    <a:cubicBezTo>
                      <a:pt x="1527" y="432"/>
                      <a:pt x="1449" y="666"/>
                      <a:pt x="1371" y="841"/>
                    </a:cubicBezTo>
                    <a:cubicBezTo>
                      <a:pt x="1293" y="998"/>
                      <a:pt x="1195" y="1154"/>
                      <a:pt x="1117" y="1329"/>
                    </a:cubicBezTo>
                    <a:cubicBezTo>
                      <a:pt x="883" y="841"/>
                      <a:pt x="707" y="276"/>
                      <a:pt x="219" y="22"/>
                    </a:cubicBezTo>
                    <a:cubicBezTo>
                      <a:pt x="204" y="7"/>
                      <a:pt x="187" y="1"/>
                      <a:pt x="1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56"/>
              <p:cNvSpPr/>
              <p:nvPr/>
            </p:nvSpPr>
            <p:spPr>
              <a:xfrm>
                <a:off x="8816691" y="2238280"/>
                <a:ext cx="68463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062" extrusionOk="0">
                    <a:moveTo>
                      <a:pt x="820" y="0"/>
                    </a:moveTo>
                    <a:cubicBezTo>
                      <a:pt x="781" y="0"/>
                      <a:pt x="742" y="20"/>
                      <a:pt x="742" y="59"/>
                    </a:cubicBezTo>
                    <a:cubicBezTo>
                      <a:pt x="411" y="546"/>
                      <a:pt x="1" y="1112"/>
                      <a:pt x="1" y="1698"/>
                    </a:cubicBezTo>
                    <a:cubicBezTo>
                      <a:pt x="1" y="1776"/>
                      <a:pt x="79" y="1854"/>
                      <a:pt x="157" y="1854"/>
                    </a:cubicBezTo>
                    <a:cubicBezTo>
                      <a:pt x="681" y="1854"/>
                      <a:pt x="1145" y="2061"/>
                      <a:pt x="1634" y="2061"/>
                    </a:cubicBezTo>
                    <a:cubicBezTo>
                      <a:pt x="1764" y="2061"/>
                      <a:pt x="1895" y="2047"/>
                      <a:pt x="2030" y="2010"/>
                    </a:cubicBezTo>
                    <a:cubicBezTo>
                      <a:pt x="2206" y="1932"/>
                      <a:pt x="2108" y="1698"/>
                      <a:pt x="1952" y="1698"/>
                    </a:cubicBezTo>
                    <a:cubicBezTo>
                      <a:pt x="1464" y="1600"/>
                      <a:pt x="898" y="1522"/>
                      <a:pt x="411" y="1522"/>
                    </a:cubicBezTo>
                    <a:cubicBezTo>
                      <a:pt x="567" y="1034"/>
                      <a:pt x="898" y="546"/>
                      <a:pt x="898" y="59"/>
                    </a:cubicBezTo>
                    <a:cubicBezTo>
                      <a:pt x="898" y="20"/>
                      <a:pt x="859" y="0"/>
                      <a:pt x="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56"/>
              <p:cNvSpPr/>
              <p:nvPr/>
            </p:nvSpPr>
            <p:spPr>
              <a:xfrm>
                <a:off x="8784011" y="2447176"/>
                <a:ext cx="12662" cy="785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53" extrusionOk="0">
                    <a:moveTo>
                      <a:pt x="234" y="1"/>
                    </a:moveTo>
                    <a:cubicBezTo>
                      <a:pt x="78" y="1"/>
                      <a:pt x="0" y="235"/>
                      <a:pt x="234" y="235"/>
                    </a:cubicBezTo>
                    <a:cubicBezTo>
                      <a:pt x="257" y="247"/>
                      <a:pt x="276" y="253"/>
                      <a:pt x="293" y="253"/>
                    </a:cubicBezTo>
                    <a:cubicBezTo>
                      <a:pt x="407" y="253"/>
                      <a:pt x="387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56"/>
              <p:cNvSpPr/>
              <p:nvPr/>
            </p:nvSpPr>
            <p:spPr>
              <a:xfrm>
                <a:off x="8678027" y="2442335"/>
                <a:ext cx="12755" cy="971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13" extrusionOk="0">
                    <a:moveTo>
                      <a:pt x="235" y="1"/>
                    </a:moveTo>
                    <a:cubicBezTo>
                      <a:pt x="157" y="1"/>
                      <a:pt x="1" y="79"/>
                      <a:pt x="1" y="157"/>
                    </a:cubicBezTo>
                    <a:cubicBezTo>
                      <a:pt x="1" y="235"/>
                      <a:pt x="79" y="313"/>
                      <a:pt x="157" y="313"/>
                    </a:cubicBezTo>
                    <a:cubicBezTo>
                      <a:pt x="332" y="235"/>
                      <a:pt x="410" y="79"/>
                      <a:pt x="235" y="79"/>
                    </a:cubicBez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56"/>
              <p:cNvSpPr/>
              <p:nvPr/>
            </p:nvSpPr>
            <p:spPr>
              <a:xfrm>
                <a:off x="8844560" y="2336350"/>
                <a:ext cx="15176" cy="10738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46" extrusionOk="0">
                    <a:moveTo>
                      <a:pt x="332" y="1"/>
                    </a:moveTo>
                    <a:cubicBezTo>
                      <a:pt x="156" y="1"/>
                      <a:pt x="78" y="79"/>
                      <a:pt x="78" y="157"/>
                    </a:cubicBezTo>
                    <a:cubicBezTo>
                      <a:pt x="0" y="235"/>
                      <a:pt x="78" y="313"/>
                      <a:pt x="156" y="313"/>
                    </a:cubicBezTo>
                    <a:cubicBezTo>
                      <a:pt x="179" y="336"/>
                      <a:pt x="211" y="345"/>
                      <a:pt x="245" y="345"/>
                    </a:cubicBezTo>
                    <a:cubicBezTo>
                      <a:pt x="329" y="345"/>
                      <a:pt x="433" y="290"/>
                      <a:pt x="488" y="235"/>
                    </a:cubicBezTo>
                    <a:cubicBezTo>
                      <a:pt x="488" y="157"/>
                      <a:pt x="410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56"/>
              <p:cNvSpPr/>
              <p:nvPr/>
            </p:nvSpPr>
            <p:spPr>
              <a:xfrm>
                <a:off x="8597491" y="2330919"/>
                <a:ext cx="16914" cy="1303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20" extrusionOk="0">
                    <a:moveTo>
                      <a:pt x="313" y="0"/>
                    </a:moveTo>
                    <a:cubicBezTo>
                      <a:pt x="79" y="0"/>
                      <a:pt x="1" y="410"/>
                      <a:pt x="235" y="410"/>
                    </a:cubicBezTo>
                    <a:cubicBezTo>
                      <a:pt x="257" y="417"/>
                      <a:pt x="277" y="420"/>
                      <a:pt x="296" y="420"/>
                    </a:cubicBezTo>
                    <a:cubicBezTo>
                      <a:pt x="499" y="420"/>
                      <a:pt x="545" y="72"/>
                      <a:pt x="3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56"/>
              <p:cNvSpPr/>
              <p:nvPr/>
            </p:nvSpPr>
            <p:spPr>
              <a:xfrm>
                <a:off x="8673185" y="2227355"/>
                <a:ext cx="9714" cy="9497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6" extrusionOk="0">
                    <a:moveTo>
                      <a:pt x="235" y="1"/>
                    </a:moveTo>
                    <a:cubicBezTo>
                      <a:pt x="79" y="1"/>
                      <a:pt x="1" y="176"/>
                      <a:pt x="79" y="255"/>
                    </a:cubicBezTo>
                    <a:cubicBezTo>
                      <a:pt x="111" y="287"/>
                      <a:pt x="157" y="306"/>
                      <a:pt x="199" y="306"/>
                    </a:cubicBezTo>
                    <a:cubicBezTo>
                      <a:pt x="259" y="306"/>
                      <a:pt x="313" y="268"/>
                      <a:pt x="313" y="176"/>
                    </a:cubicBezTo>
                    <a:lnTo>
                      <a:pt x="313" y="98"/>
                    </a:lnTo>
                    <a:cubicBezTo>
                      <a:pt x="313" y="1"/>
                      <a:pt x="235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56"/>
              <p:cNvSpPr/>
              <p:nvPr/>
            </p:nvSpPr>
            <p:spPr>
              <a:xfrm>
                <a:off x="8799125" y="2212241"/>
                <a:ext cx="14338" cy="1070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45" extrusionOk="0">
                    <a:moveTo>
                      <a:pt x="235" y="0"/>
                    </a:moveTo>
                    <a:cubicBezTo>
                      <a:pt x="79" y="0"/>
                      <a:pt x="1" y="332"/>
                      <a:pt x="235" y="332"/>
                    </a:cubicBezTo>
                    <a:cubicBezTo>
                      <a:pt x="254" y="340"/>
                      <a:pt x="272" y="344"/>
                      <a:pt x="289" y="344"/>
                    </a:cubicBezTo>
                    <a:cubicBezTo>
                      <a:pt x="424" y="344"/>
                      <a:pt x="461" y="87"/>
                      <a:pt x="2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56"/>
              <p:cNvSpPr/>
              <p:nvPr/>
            </p:nvSpPr>
            <p:spPr>
              <a:xfrm>
                <a:off x="8806418" y="2386627"/>
                <a:ext cx="68432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062" extrusionOk="0">
                    <a:moveTo>
                      <a:pt x="2049" y="0"/>
                    </a:moveTo>
                    <a:cubicBezTo>
                      <a:pt x="1464" y="157"/>
                      <a:pt x="820" y="235"/>
                      <a:pt x="254" y="332"/>
                    </a:cubicBezTo>
                    <a:cubicBezTo>
                      <a:pt x="98" y="410"/>
                      <a:pt x="0" y="488"/>
                      <a:pt x="0" y="566"/>
                    </a:cubicBezTo>
                    <a:cubicBezTo>
                      <a:pt x="0" y="898"/>
                      <a:pt x="98" y="1132"/>
                      <a:pt x="254" y="1464"/>
                    </a:cubicBezTo>
                    <a:cubicBezTo>
                      <a:pt x="332" y="1620"/>
                      <a:pt x="410" y="1874"/>
                      <a:pt x="585" y="2030"/>
                    </a:cubicBezTo>
                    <a:cubicBezTo>
                      <a:pt x="608" y="2053"/>
                      <a:pt x="631" y="2062"/>
                      <a:pt x="654" y="2062"/>
                    </a:cubicBezTo>
                    <a:cubicBezTo>
                      <a:pt x="709" y="2062"/>
                      <a:pt x="764" y="2007"/>
                      <a:pt x="820" y="1952"/>
                    </a:cubicBezTo>
                    <a:cubicBezTo>
                      <a:pt x="898" y="1796"/>
                      <a:pt x="820" y="1620"/>
                      <a:pt x="742" y="1386"/>
                    </a:cubicBezTo>
                    <a:cubicBezTo>
                      <a:pt x="664" y="1210"/>
                      <a:pt x="488" y="976"/>
                      <a:pt x="488" y="722"/>
                    </a:cubicBezTo>
                    <a:cubicBezTo>
                      <a:pt x="976" y="644"/>
                      <a:pt x="1717" y="644"/>
                      <a:pt x="2127" y="332"/>
                    </a:cubicBezTo>
                    <a:cubicBezTo>
                      <a:pt x="2205" y="235"/>
                      <a:pt x="2205" y="0"/>
                      <a:pt x="20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56"/>
              <p:cNvSpPr/>
              <p:nvPr/>
            </p:nvSpPr>
            <p:spPr>
              <a:xfrm>
                <a:off x="8764025" y="1185821"/>
                <a:ext cx="12135" cy="35308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1377" extrusionOk="0">
                    <a:moveTo>
                      <a:pt x="234" y="1"/>
                    </a:moveTo>
                    <a:cubicBezTo>
                      <a:pt x="156" y="1"/>
                      <a:pt x="78" y="1"/>
                      <a:pt x="78" y="79"/>
                    </a:cubicBezTo>
                    <a:lnTo>
                      <a:pt x="78" y="567"/>
                    </a:lnTo>
                    <a:cubicBezTo>
                      <a:pt x="78" y="879"/>
                      <a:pt x="0" y="1289"/>
                      <a:pt x="0" y="1854"/>
                    </a:cubicBezTo>
                    <a:lnTo>
                      <a:pt x="0" y="2674"/>
                    </a:lnTo>
                    <a:lnTo>
                      <a:pt x="0" y="3649"/>
                    </a:lnTo>
                    <a:lnTo>
                      <a:pt x="0" y="5679"/>
                    </a:lnTo>
                    <a:lnTo>
                      <a:pt x="0" y="7708"/>
                    </a:lnTo>
                    <a:lnTo>
                      <a:pt x="0" y="9503"/>
                    </a:lnTo>
                    <a:cubicBezTo>
                      <a:pt x="78" y="10557"/>
                      <a:pt x="78" y="11220"/>
                      <a:pt x="78" y="11220"/>
                    </a:cubicBezTo>
                    <a:cubicBezTo>
                      <a:pt x="78" y="11298"/>
                      <a:pt x="156" y="11376"/>
                      <a:pt x="156" y="11376"/>
                    </a:cubicBezTo>
                    <a:cubicBezTo>
                      <a:pt x="234" y="11376"/>
                      <a:pt x="312" y="11298"/>
                      <a:pt x="312" y="11220"/>
                    </a:cubicBezTo>
                    <a:cubicBezTo>
                      <a:pt x="312" y="11220"/>
                      <a:pt x="312" y="10557"/>
                      <a:pt x="391" y="9503"/>
                    </a:cubicBezTo>
                    <a:lnTo>
                      <a:pt x="391" y="7708"/>
                    </a:lnTo>
                    <a:lnTo>
                      <a:pt x="391" y="5679"/>
                    </a:lnTo>
                    <a:lnTo>
                      <a:pt x="391" y="3649"/>
                    </a:lnTo>
                    <a:lnTo>
                      <a:pt x="391" y="2674"/>
                    </a:lnTo>
                    <a:lnTo>
                      <a:pt x="391" y="1854"/>
                    </a:lnTo>
                    <a:cubicBezTo>
                      <a:pt x="391" y="1289"/>
                      <a:pt x="312" y="879"/>
                      <a:pt x="312" y="567"/>
                    </a:cubicBezTo>
                    <a:lnTo>
                      <a:pt x="312" y="79"/>
                    </a:lnTo>
                    <a:cubicBezTo>
                      <a:pt x="312" y="1"/>
                      <a:pt x="234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56"/>
              <p:cNvSpPr/>
              <p:nvPr/>
            </p:nvSpPr>
            <p:spPr>
              <a:xfrm>
                <a:off x="8733734" y="1203386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79" y="157"/>
                    </a:cubicBezTo>
                    <a:cubicBezTo>
                      <a:pt x="157" y="410"/>
                      <a:pt x="313" y="566"/>
                      <a:pt x="489" y="723"/>
                    </a:cubicBezTo>
                    <a:cubicBezTo>
                      <a:pt x="645" y="976"/>
                      <a:pt x="801" y="1132"/>
                      <a:pt x="976" y="1288"/>
                    </a:cubicBezTo>
                    <a:cubicBezTo>
                      <a:pt x="1015" y="1337"/>
                      <a:pt x="1074" y="1362"/>
                      <a:pt x="1132" y="1362"/>
                    </a:cubicBezTo>
                    <a:cubicBezTo>
                      <a:pt x="1191" y="1362"/>
                      <a:pt x="1249" y="1337"/>
                      <a:pt x="1288" y="1288"/>
                    </a:cubicBezTo>
                    <a:cubicBezTo>
                      <a:pt x="1542" y="1132"/>
                      <a:pt x="1698" y="976"/>
                      <a:pt x="1854" y="801"/>
                    </a:cubicBezTo>
                    <a:cubicBezTo>
                      <a:pt x="2030" y="566"/>
                      <a:pt x="2186" y="410"/>
                      <a:pt x="2342" y="157"/>
                    </a:cubicBezTo>
                    <a:lnTo>
                      <a:pt x="2342" y="79"/>
                    </a:lnTo>
                    <a:cubicBezTo>
                      <a:pt x="2342" y="1"/>
                      <a:pt x="2264" y="1"/>
                      <a:pt x="2186" y="1"/>
                    </a:cubicBezTo>
                    <a:cubicBezTo>
                      <a:pt x="1952" y="157"/>
                      <a:pt x="1776" y="313"/>
                      <a:pt x="1542" y="488"/>
                    </a:cubicBezTo>
                    <a:cubicBezTo>
                      <a:pt x="1414" y="602"/>
                      <a:pt x="1296" y="717"/>
                      <a:pt x="1150" y="838"/>
                    </a:cubicBezTo>
                    <a:lnTo>
                      <a:pt x="1150" y="838"/>
                    </a:lnTo>
                    <a:lnTo>
                      <a:pt x="801" y="488"/>
                    </a:lnTo>
                    <a:cubicBezTo>
                      <a:pt x="645" y="313"/>
                      <a:pt x="391" y="157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56"/>
              <p:cNvSpPr/>
              <p:nvPr/>
            </p:nvSpPr>
            <p:spPr>
              <a:xfrm>
                <a:off x="8733734" y="1477084"/>
                <a:ext cx="72715" cy="44256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26" extrusionOk="0">
                    <a:moveTo>
                      <a:pt x="1181" y="1"/>
                    </a:moveTo>
                    <a:cubicBezTo>
                      <a:pt x="1132" y="1"/>
                      <a:pt x="1093" y="40"/>
                      <a:pt x="1054" y="118"/>
                    </a:cubicBezTo>
                    <a:lnTo>
                      <a:pt x="976" y="118"/>
                    </a:lnTo>
                    <a:cubicBezTo>
                      <a:pt x="801" y="274"/>
                      <a:pt x="645" y="450"/>
                      <a:pt x="489" y="684"/>
                    </a:cubicBezTo>
                    <a:cubicBezTo>
                      <a:pt x="313" y="859"/>
                      <a:pt x="157" y="1016"/>
                      <a:pt x="79" y="1250"/>
                    </a:cubicBezTo>
                    <a:cubicBezTo>
                      <a:pt x="1" y="1250"/>
                      <a:pt x="1" y="1347"/>
                      <a:pt x="79" y="1425"/>
                    </a:cubicBezTo>
                    <a:lnTo>
                      <a:pt x="235" y="1425"/>
                    </a:lnTo>
                    <a:cubicBezTo>
                      <a:pt x="391" y="1250"/>
                      <a:pt x="645" y="1094"/>
                      <a:pt x="801" y="937"/>
                    </a:cubicBezTo>
                    <a:cubicBezTo>
                      <a:pt x="928" y="810"/>
                      <a:pt x="1045" y="693"/>
                      <a:pt x="1188" y="579"/>
                    </a:cubicBezTo>
                    <a:lnTo>
                      <a:pt x="1188" y="579"/>
                    </a:lnTo>
                    <a:cubicBezTo>
                      <a:pt x="1479" y="853"/>
                      <a:pt x="1833" y="1139"/>
                      <a:pt x="2186" y="1425"/>
                    </a:cubicBezTo>
                    <a:lnTo>
                      <a:pt x="2342" y="1425"/>
                    </a:lnTo>
                    <a:lnTo>
                      <a:pt x="2342" y="1250"/>
                    </a:lnTo>
                    <a:cubicBezTo>
                      <a:pt x="2030" y="859"/>
                      <a:pt x="1698" y="450"/>
                      <a:pt x="1367" y="118"/>
                    </a:cubicBezTo>
                    <a:cubicBezTo>
                      <a:pt x="1288" y="40"/>
                      <a:pt x="1230" y="1"/>
                      <a:pt x="1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56"/>
              <p:cNvSpPr/>
              <p:nvPr/>
            </p:nvSpPr>
            <p:spPr>
              <a:xfrm>
                <a:off x="8645316" y="1234266"/>
                <a:ext cx="251942" cy="2526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42" extrusionOk="0">
                    <a:moveTo>
                      <a:pt x="7991" y="1"/>
                    </a:moveTo>
                    <a:cubicBezTo>
                      <a:pt x="7962" y="1"/>
                      <a:pt x="7923" y="20"/>
                      <a:pt x="7884" y="59"/>
                    </a:cubicBezTo>
                    <a:cubicBezTo>
                      <a:pt x="7884" y="59"/>
                      <a:pt x="7728" y="137"/>
                      <a:pt x="7552" y="391"/>
                    </a:cubicBezTo>
                    <a:cubicBezTo>
                      <a:pt x="7318" y="625"/>
                      <a:pt x="6986" y="879"/>
                      <a:pt x="6576" y="1269"/>
                    </a:cubicBezTo>
                    <a:cubicBezTo>
                      <a:pt x="6420" y="1445"/>
                      <a:pt x="6167" y="1601"/>
                      <a:pt x="6011" y="1854"/>
                    </a:cubicBezTo>
                    <a:cubicBezTo>
                      <a:pt x="5776" y="2010"/>
                      <a:pt x="5523" y="2245"/>
                      <a:pt x="5289" y="2498"/>
                    </a:cubicBezTo>
                    <a:cubicBezTo>
                      <a:pt x="4879" y="2908"/>
                      <a:pt x="4391" y="3396"/>
                      <a:pt x="3903" y="3884"/>
                    </a:cubicBezTo>
                    <a:cubicBezTo>
                      <a:pt x="3416" y="4449"/>
                      <a:pt x="2850" y="4937"/>
                      <a:pt x="2440" y="5347"/>
                    </a:cubicBezTo>
                    <a:cubicBezTo>
                      <a:pt x="1952" y="5835"/>
                      <a:pt x="1542" y="6323"/>
                      <a:pt x="1211" y="6635"/>
                    </a:cubicBezTo>
                    <a:cubicBezTo>
                      <a:pt x="489" y="7454"/>
                      <a:pt x="1" y="7942"/>
                      <a:pt x="1" y="7942"/>
                    </a:cubicBezTo>
                    <a:lnTo>
                      <a:pt x="1" y="8098"/>
                    </a:lnTo>
                    <a:cubicBezTo>
                      <a:pt x="53" y="8098"/>
                      <a:pt x="70" y="8141"/>
                      <a:pt x="99" y="8141"/>
                    </a:cubicBezTo>
                    <a:cubicBezTo>
                      <a:pt x="114" y="8141"/>
                      <a:pt x="131" y="8131"/>
                      <a:pt x="157" y="8098"/>
                    </a:cubicBezTo>
                    <a:cubicBezTo>
                      <a:pt x="157" y="8098"/>
                      <a:pt x="645" y="7610"/>
                      <a:pt x="1464" y="6888"/>
                    </a:cubicBezTo>
                    <a:cubicBezTo>
                      <a:pt x="1777" y="6557"/>
                      <a:pt x="2264" y="6147"/>
                      <a:pt x="2752" y="5659"/>
                    </a:cubicBezTo>
                    <a:cubicBezTo>
                      <a:pt x="3162" y="5269"/>
                      <a:pt x="3650" y="4684"/>
                      <a:pt x="4216" y="4196"/>
                    </a:cubicBezTo>
                    <a:cubicBezTo>
                      <a:pt x="4703" y="3708"/>
                      <a:pt x="5191" y="3220"/>
                      <a:pt x="5601" y="2830"/>
                    </a:cubicBezTo>
                    <a:cubicBezTo>
                      <a:pt x="5855" y="2576"/>
                      <a:pt x="6089" y="2342"/>
                      <a:pt x="6264" y="2088"/>
                    </a:cubicBezTo>
                    <a:cubicBezTo>
                      <a:pt x="6498" y="1932"/>
                      <a:pt x="6655" y="1679"/>
                      <a:pt x="6830" y="1523"/>
                    </a:cubicBezTo>
                    <a:cubicBezTo>
                      <a:pt x="7240" y="1113"/>
                      <a:pt x="7552" y="781"/>
                      <a:pt x="7728" y="547"/>
                    </a:cubicBezTo>
                    <a:cubicBezTo>
                      <a:pt x="7962" y="391"/>
                      <a:pt x="8040" y="215"/>
                      <a:pt x="8040" y="215"/>
                    </a:cubicBezTo>
                    <a:cubicBezTo>
                      <a:pt x="8118" y="137"/>
                      <a:pt x="8118" y="137"/>
                      <a:pt x="8040" y="59"/>
                    </a:cubicBezTo>
                    <a:cubicBezTo>
                      <a:pt x="8040" y="20"/>
                      <a:pt x="8020" y="1"/>
                      <a:pt x="79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56"/>
              <p:cNvSpPr/>
              <p:nvPr/>
            </p:nvSpPr>
            <p:spPr>
              <a:xfrm>
                <a:off x="8849402" y="1225794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176" y="1"/>
                      <a:pt x="79" y="79"/>
                    </a:cubicBezTo>
                    <a:cubicBezTo>
                      <a:pt x="79" y="332"/>
                      <a:pt x="79" y="566"/>
                      <a:pt x="0" y="820"/>
                    </a:cubicBezTo>
                    <a:lnTo>
                      <a:pt x="0" y="1542"/>
                    </a:lnTo>
                    <a:cubicBezTo>
                      <a:pt x="0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96"/>
                      <a:pt x="1718" y="1718"/>
                    </a:cubicBezTo>
                    <a:cubicBezTo>
                      <a:pt x="1796" y="1718"/>
                      <a:pt x="1874" y="1718"/>
                      <a:pt x="1874" y="1640"/>
                    </a:cubicBezTo>
                    <a:cubicBezTo>
                      <a:pt x="1874" y="1542"/>
                      <a:pt x="1796" y="1464"/>
                      <a:pt x="1796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7" y="1333"/>
                      <a:pt x="650" y="1316"/>
                      <a:pt x="486" y="1310"/>
                    </a:cubicBezTo>
                    <a:lnTo>
                      <a:pt x="486" y="1310"/>
                    </a:lnTo>
                    <a:cubicBezTo>
                      <a:pt x="480" y="1146"/>
                      <a:pt x="463" y="979"/>
                      <a:pt x="410" y="820"/>
                    </a:cubicBezTo>
                    <a:cubicBezTo>
                      <a:pt x="410" y="566"/>
                      <a:pt x="410" y="332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56"/>
              <p:cNvSpPr/>
              <p:nvPr/>
            </p:nvSpPr>
            <p:spPr>
              <a:xfrm>
                <a:off x="863262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132" y="1"/>
                      <a:pt x="644" y="98"/>
                      <a:pt x="78" y="176"/>
                    </a:cubicBezTo>
                    <a:lnTo>
                      <a:pt x="0" y="254"/>
                    </a:lnTo>
                    <a:cubicBezTo>
                      <a:pt x="0" y="332"/>
                      <a:pt x="78" y="410"/>
                      <a:pt x="156" y="410"/>
                    </a:cubicBezTo>
                    <a:cubicBezTo>
                      <a:pt x="568" y="476"/>
                      <a:pt x="979" y="487"/>
                      <a:pt x="1391" y="488"/>
                    </a:cubicBezTo>
                    <a:lnTo>
                      <a:pt x="1391" y="488"/>
                    </a:lnTo>
                    <a:cubicBezTo>
                      <a:pt x="1410" y="917"/>
                      <a:pt x="1476" y="1384"/>
                      <a:pt x="1542" y="1796"/>
                    </a:cubicBezTo>
                    <a:cubicBezTo>
                      <a:pt x="1542" y="1874"/>
                      <a:pt x="1542" y="1874"/>
                      <a:pt x="1620" y="1874"/>
                    </a:cubicBezTo>
                    <a:cubicBezTo>
                      <a:pt x="1698" y="1874"/>
                      <a:pt x="1698" y="1874"/>
                      <a:pt x="1795" y="1796"/>
                    </a:cubicBezTo>
                    <a:cubicBezTo>
                      <a:pt x="1873" y="1308"/>
                      <a:pt x="1873" y="742"/>
                      <a:pt x="1873" y="254"/>
                    </a:cubicBezTo>
                    <a:cubicBezTo>
                      <a:pt x="1873" y="98"/>
                      <a:pt x="1795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56"/>
              <p:cNvSpPr/>
              <p:nvPr/>
            </p:nvSpPr>
            <p:spPr>
              <a:xfrm>
                <a:off x="8594480" y="1354775"/>
                <a:ext cx="353644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489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98" y="79"/>
                      <a:pt x="0" y="157"/>
                      <a:pt x="0" y="235"/>
                    </a:cubicBezTo>
                    <a:lnTo>
                      <a:pt x="98" y="313"/>
                    </a:lnTo>
                    <a:cubicBezTo>
                      <a:pt x="98" y="313"/>
                      <a:pt x="820" y="410"/>
                      <a:pt x="1873" y="410"/>
                    </a:cubicBezTo>
                    <a:lnTo>
                      <a:pt x="3668" y="410"/>
                    </a:lnTo>
                    <a:cubicBezTo>
                      <a:pt x="4312" y="410"/>
                      <a:pt x="4976" y="410"/>
                      <a:pt x="5697" y="488"/>
                    </a:cubicBezTo>
                    <a:cubicBezTo>
                      <a:pt x="6439" y="410"/>
                      <a:pt x="7083" y="410"/>
                      <a:pt x="7727" y="410"/>
                    </a:cubicBezTo>
                    <a:lnTo>
                      <a:pt x="9522" y="410"/>
                    </a:lnTo>
                    <a:cubicBezTo>
                      <a:pt x="10010" y="410"/>
                      <a:pt x="10497" y="313"/>
                      <a:pt x="10829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829" y="79"/>
                    </a:lnTo>
                    <a:cubicBezTo>
                      <a:pt x="10497" y="79"/>
                      <a:pt x="10010" y="79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56"/>
              <p:cNvSpPr/>
              <p:nvPr/>
            </p:nvSpPr>
            <p:spPr>
              <a:xfrm>
                <a:off x="8887544" y="1325851"/>
                <a:ext cx="4304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2221" extrusionOk="0">
                    <a:moveTo>
                      <a:pt x="1208" y="0"/>
                    </a:moveTo>
                    <a:cubicBezTo>
                      <a:pt x="1184" y="0"/>
                      <a:pt x="1158" y="9"/>
                      <a:pt x="1132" y="35"/>
                    </a:cubicBezTo>
                    <a:cubicBezTo>
                      <a:pt x="723" y="269"/>
                      <a:pt x="410" y="601"/>
                      <a:pt x="79" y="1011"/>
                    </a:cubicBezTo>
                    <a:cubicBezTo>
                      <a:pt x="1" y="1089"/>
                      <a:pt x="1" y="1167"/>
                      <a:pt x="79" y="1342"/>
                    </a:cubicBezTo>
                    <a:cubicBezTo>
                      <a:pt x="235" y="1498"/>
                      <a:pt x="410" y="1654"/>
                      <a:pt x="567" y="1830"/>
                    </a:cubicBezTo>
                    <a:cubicBezTo>
                      <a:pt x="723" y="1908"/>
                      <a:pt x="976" y="2064"/>
                      <a:pt x="1132" y="2220"/>
                    </a:cubicBezTo>
                    <a:lnTo>
                      <a:pt x="1288" y="2220"/>
                    </a:lnTo>
                    <a:cubicBezTo>
                      <a:pt x="1386" y="2142"/>
                      <a:pt x="1386" y="2064"/>
                      <a:pt x="1288" y="2064"/>
                    </a:cubicBezTo>
                    <a:cubicBezTo>
                      <a:pt x="1210" y="1830"/>
                      <a:pt x="1054" y="1654"/>
                      <a:pt x="898" y="1498"/>
                    </a:cubicBezTo>
                    <a:cubicBezTo>
                      <a:pt x="777" y="1390"/>
                      <a:pt x="664" y="1273"/>
                      <a:pt x="555" y="1159"/>
                    </a:cubicBezTo>
                    <a:lnTo>
                      <a:pt x="555" y="1159"/>
                    </a:lnTo>
                    <a:cubicBezTo>
                      <a:pt x="822" y="829"/>
                      <a:pt x="1090" y="538"/>
                      <a:pt x="1288" y="191"/>
                    </a:cubicBezTo>
                    <a:cubicBezTo>
                      <a:pt x="1386" y="113"/>
                      <a:pt x="1386" y="113"/>
                      <a:pt x="1288" y="35"/>
                    </a:cubicBezTo>
                    <a:cubicBezTo>
                      <a:pt x="1288" y="35"/>
                      <a:pt x="1254" y="0"/>
                      <a:pt x="12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56"/>
              <p:cNvSpPr/>
              <p:nvPr/>
            </p:nvSpPr>
            <p:spPr>
              <a:xfrm>
                <a:off x="8609594" y="1326937"/>
                <a:ext cx="45466" cy="7193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18" extrusionOk="0">
                    <a:moveTo>
                      <a:pt x="98" y="0"/>
                    </a:moveTo>
                    <a:cubicBezTo>
                      <a:pt x="1" y="0"/>
                      <a:pt x="1" y="78"/>
                      <a:pt x="98" y="156"/>
                    </a:cubicBezTo>
                    <a:cubicBezTo>
                      <a:pt x="297" y="505"/>
                      <a:pt x="624" y="797"/>
                      <a:pt x="921" y="1128"/>
                    </a:cubicBezTo>
                    <a:lnTo>
                      <a:pt x="921" y="1128"/>
                    </a:lnTo>
                    <a:cubicBezTo>
                      <a:pt x="624" y="1424"/>
                      <a:pt x="297" y="1759"/>
                      <a:pt x="98" y="2107"/>
                    </a:cubicBezTo>
                    <a:cubicBezTo>
                      <a:pt x="1" y="2185"/>
                      <a:pt x="1" y="2185"/>
                      <a:pt x="98" y="2283"/>
                    </a:cubicBezTo>
                    <a:cubicBezTo>
                      <a:pt x="98" y="2283"/>
                      <a:pt x="133" y="2318"/>
                      <a:pt x="179" y="2318"/>
                    </a:cubicBezTo>
                    <a:cubicBezTo>
                      <a:pt x="202" y="2318"/>
                      <a:pt x="228" y="2309"/>
                      <a:pt x="254" y="2283"/>
                    </a:cubicBezTo>
                    <a:cubicBezTo>
                      <a:pt x="664" y="1951"/>
                      <a:pt x="1074" y="1619"/>
                      <a:pt x="1386" y="1307"/>
                    </a:cubicBezTo>
                    <a:cubicBezTo>
                      <a:pt x="1464" y="1132"/>
                      <a:pt x="1464" y="1054"/>
                      <a:pt x="1386" y="976"/>
                    </a:cubicBezTo>
                    <a:cubicBezTo>
                      <a:pt x="1074" y="566"/>
                      <a:pt x="664" y="234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56"/>
              <p:cNvSpPr/>
              <p:nvPr/>
            </p:nvSpPr>
            <p:spPr>
              <a:xfrm>
                <a:off x="8645316" y="1236097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9" y="0"/>
                    </a:moveTo>
                    <a:cubicBezTo>
                      <a:pt x="1" y="78"/>
                      <a:pt x="1" y="156"/>
                      <a:pt x="79" y="156"/>
                    </a:cubicBezTo>
                    <a:cubicBezTo>
                      <a:pt x="79" y="156"/>
                      <a:pt x="489" y="722"/>
                      <a:pt x="1211" y="1464"/>
                    </a:cubicBezTo>
                    <a:cubicBezTo>
                      <a:pt x="1620" y="1873"/>
                      <a:pt x="2030" y="2283"/>
                      <a:pt x="2518" y="2771"/>
                    </a:cubicBezTo>
                    <a:cubicBezTo>
                      <a:pt x="2928" y="3259"/>
                      <a:pt x="3416" y="3747"/>
                      <a:pt x="3903" y="4234"/>
                    </a:cubicBezTo>
                    <a:cubicBezTo>
                      <a:pt x="4391" y="4722"/>
                      <a:pt x="4879" y="5210"/>
                      <a:pt x="5367" y="5600"/>
                    </a:cubicBezTo>
                    <a:cubicBezTo>
                      <a:pt x="5601" y="5854"/>
                      <a:pt x="5855" y="6088"/>
                      <a:pt x="6011" y="6264"/>
                    </a:cubicBezTo>
                    <a:cubicBezTo>
                      <a:pt x="6264" y="6498"/>
                      <a:pt x="6498" y="6673"/>
                      <a:pt x="6655" y="6907"/>
                    </a:cubicBezTo>
                    <a:cubicBezTo>
                      <a:pt x="7064" y="7239"/>
                      <a:pt x="7396" y="7551"/>
                      <a:pt x="7552" y="7727"/>
                    </a:cubicBezTo>
                    <a:cubicBezTo>
                      <a:pt x="7806" y="7961"/>
                      <a:pt x="7962" y="8039"/>
                      <a:pt x="7962" y="8039"/>
                    </a:cubicBezTo>
                    <a:cubicBezTo>
                      <a:pt x="7962" y="8088"/>
                      <a:pt x="7981" y="8112"/>
                      <a:pt x="8011" y="8112"/>
                    </a:cubicBezTo>
                    <a:cubicBezTo>
                      <a:pt x="8040" y="8112"/>
                      <a:pt x="8079" y="8088"/>
                      <a:pt x="8118" y="8039"/>
                    </a:cubicBezTo>
                    <a:lnTo>
                      <a:pt x="8118" y="7883"/>
                    </a:lnTo>
                    <a:cubicBezTo>
                      <a:pt x="8118" y="7883"/>
                      <a:pt x="7962" y="7805"/>
                      <a:pt x="7806" y="7551"/>
                    </a:cubicBezTo>
                    <a:cubicBezTo>
                      <a:pt x="7552" y="7317"/>
                      <a:pt x="7318" y="6985"/>
                      <a:pt x="6908" y="6673"/>
                    </a:cubicBezTo>
                    <a:cubicBezTo>
                      <a:pt x="6752" y="6420"/>
                      <a:pt x="6498" y="6264"/>
                      <a:pt x="6342" y="6010"/>
                    </a:cubicBezTo>
                    <a:cubicBezTo>
                      <a:pt x="6089" y="5776"/>
                      <a:pt x="5933" y="5600"/>
                      <a:pt x="5679" y="5366"/>
                    </a:cubicBezTo>
                    <a:cubicBezTo>
                      <a:pt x="5191" y="4878"/>
                      <a:pt x="4703" y="4390"/>
                      <a:pt x="4216" y="3903"/>
                    </a:cubicBezTo>
                    <a:lnTo>
                      <a:pt x="2752" y="2439"/>
                    </a:lnTo>
                    <a:cubicBezTo>
                      <a:pt x="2362" y="1951"/>
                      <a:pt x="1874" y="1542"/>
                      <a:pt x="1464" y="1210"/>
                    </a:cubicBez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56"/>
              <p:cNvSpPr/>
              <p:nvPr/>
            </p:nvSpPr>
            <p:spPr>
              <a:xfrm>
                <a:off x="884940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254" y="1"/>
                    </a:moveTo>
                    <a:cubicBezTo>
                      <a:pt x="79" y="1"/>
                      <a:pt x="0" y="176"/>
                      <a:pt x="0" y="254"/>
                    </a:cubicBezTo>
                    <a:lnTo>
                      <a:pt x="0" y="976"/>
                    </a:lnTo>
                    <a:cubicBezTo>
                      <a:pt x="79" y="1308"/>
                      <a:pt x="79" y="1562"/>
                      <a:pt x="176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cubicBezTo>
                      <a:pt x="332" y="1874"/>
                      <a:pt x="332" y="1874"/>
                      <a:pt x="410" y="1796"/>
                    </a:cubicBezTo>
                    <a:cubicBezTo>
                      <a:pt x="410" y="1562"/>
                      <a:pt x="410" y="1308"/>
                      <a:pt x="488" y="976"/>
                    </a:cubicBezTo>
                    <a:lnTo>
                      <a:pt x="488" y="488"/>
                    </a:lnTo>
                    <a:lnTo>
                      <a:pt x="976" y="488"/>
                    </a:lnTo>
                    <a:cubicBezTo>
                      <a:pt x="1230" y="410"/>
                      <a:pt x="1542" y="410"/>
                      <a:pt x="1796" y="410"/>
                    </a:cubicBezTo>
                    <a:cubicBezTo>
                      <a:pt x="1796" y="410"/>
                      <a:pt x="1874" y="332"/>
                      <a:pt x="1874" y="254"/>
                    </a:cubicBezTo>
                    <a:lnTo>
                      <a:pt x="1796" y="176"/>
                    </a:lnTo>
                    <a:cubicBezTo>
                      <a:pt x="1542" y="98"/>
                      <a:pt x="1230" y="98"/>
                      <a:pt x="976" y="98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56"/>
              <p:cNvSpPr/>
              <p:nvPr/>
            </p:nvSpPr>
            <p:spPr>
              <a:xfrm>
                <a:off x="8632622" y="1224801"/>
                <a:ext cx="60580" cy="56732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1828" extrusionOk="0">
                    <a:moveTo>
                      <a:pt x="1604" y="0"/>
                    </a:moveTo>
                    <a:cubicBezTo>
                      <a:pt x="1581" y="0"/>
                      <a:pt x="1542" y="55"/>
                      <a:pt x="1542" y="111"/>
                    </a:cubicBezTo>
                    <a:cubicBezTo>
                      <a:pt x="1476" y="522"/>
                      <a:pt x="1466" y="933"/>
                      <a:pt x="1464" y="1344"/>
                    </a:cubicBezTo>
                    <a:lnTo>
                      <a:pt x="1464" y="1344"/>
                    </a:lnTo>
                    <a:cubicBezTo>
                      <a:pt x="995" y="1362"/>
                      <a:pt x="576" y="1429"/>
                      <a:pt x="156" y="1496"/>
                    </a:cubicBezTo>
                    <a:cubicBezTo>
                      <a:pt x="78" y="1496"/>
                      <a:pt x="78" y="1496"/>
                      <a:pt x="0" y="1574"/>
                    </a:cubicBezTo>
                    <a:cubicBezTo>
                      <a:pt x="0" y="1672"/>
                      <a:pt x="78" y="1750"/>
                      <a:pt x="156" y="1750"/>
                    </a:cubicBezTo>
                    <a:cubicBezTo>
                      <a:pt x="644" y="1828"/>
                      <a:pt x="1132" y="1828"/>
                      <a:pt x="1698" y="1828"/>
                    </a:cubicBezTo>
                    <a:cubicBezTo>
                      <a:pt x="1795" y="1828"/>
                      <a:pt x="1951" y="1750"/>
                      <a:pt x="1951" y="1574"/>
                    </a:cubicBezTo>
                    <a:cubicBezTo>
                      <a:pt x="1873" y="1086"/>
                      <a:pt x="1873" y="598"/>
                      <a:pt x="1795" y="111"/>
                    </a:cubicBezTo>
                    <a:cubicBezTo>
                      <a:pt x="1795" y="33"/>
                      <a:pt x="1698" y="33"/>
                      <a:pt x="1620" y="33"/>
                    </a:cubicBezTo>
                    <a:cubicBezTo>
                      <a:pt x="1620" y="10"/>
                      <a:pt x="1613" y="0"/>
                      <a:pt x="16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56"/>
              <p:cNvSpPr/>
              <p:nvPr/>
            </p:nvSpPr>
            <p:spPr>
              <a:xfrm>
                <a:off x="8695592" y="1283922"/>
                <a:ext cx="148999" cy="152413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1" extrusionOk="0">
                    <a:moveTo>
                      <a:pt x="1652" y="462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55" y="503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571" y="1464"/>
                    </a:cubicBezTo>
                    <a:lnTo>
                      <a:pt x="4215" y="1683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3"/>
                    </a:cubicBezTo>
                    <a:lnTo>
                      <a:pt x="4145" y="3123"/>
                    </a:lnTo>
                    <a:lnTo>
                      <a:pt x="4145" y="3123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493"/>
                    </a:cubicBezTo>
                    <a:cubicBezTo>
                      <a:pt x="3207" y="3765"/>
                      <a:pt x="3147" y="4003"/>
                      <a:pt x="3112" y="4251"/>
                    </a:cubicBezTo>
                    <a:lnTo>
                      <a:pt x="3112" y="4251"/>
                    </a:lnTo>
                    <a:lnTo>
                      <a:pt x="2517" y="3825"/>
                    </a:lnTo>
                    <a:cubicBezTo>
                      <a:pt x="2478" y="3786"/>
                      <a:pt x="2439" y="3766"/>
                      <a:pt x="2400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56" y="4239"/>
                    </a:lnTo>
                    <a:lnTo>
                      <a:pt x="1656" y="4239"/>
                    </a:lnTo>
                    <a:lnTo>
                      <a:pt x="1718" y="3415"/>
                    </a:lnTo>
                    <a:cubicBezTo>
                      <a:pt x="1718" y="3259"/>
                      <a:pt x="1542" y="3181"/>
                      <a:pt x="1464" y="3181"/>
                    </a:cubicBezTo>
                    <a:lnTo>
                      <a:pt x="582" y="3234"/>
                    </a:lnTo>
                    <a:lnTo>
                      <a:pt x="582" y="3234"/>
                    </a:lnTo>
                    <a:lnTo>
                      <a:pt x="1054" y="2596"/>
                    </a:lnTo>
                    <a:lnTo>
                      <a:pt x="1054" y="2362"/>
                    </a:lnTo>
                    <a:lnTo>
                      <a:pt x="414" y="1644"/>
                    </a:lnTo>
                    <a:lnTo>
                      <a:pt x="1308" y="1386"/>
                    </a:lnTo>
                    <a:cubicBezTo>
                      <a:pt x="1308" y="1386"/>
                      <a:pt x="1386" y="1386"/>
                      <a:pt x="1386" y="1308"/>
                    </a:cubicBezTo>
                    <a:lnTo>
                      <a:pt x="1652" y="462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157" y="1386"/>
                    </a:lnTo>
                    <a:lnTo>
                      <a:pt x="79" y="1386"/>
                    </a:lnTo>
                    <a:cubicBezTo>
                      <a:pt x="0" y="1464"/>
                      <a:pt x="0" y="1542"/>
                      <a:pt x="0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0" y="3337"/>
                    </a:lnTo>
                    <a:lnTo>
                      <a:pt x="0" y="3493"/>
                    </a:lnTo>
                    <a:cubicBezTo>
                      <a:pt x="0" y="3571"/>
                      <a:pt x="79" y="3669"/>
                      <a:pt x="157" y="3669"/>
                    </a:cubicBezTo>
                    <a:lnTo>
                      <a:pt x="254" y="3669"/>
                    </a:lnTo>
                    <a:lnTo>
                      <a:pt x="1297" y="3585"/>
                    </a:lnTo>
                    <a:lnTo>
                      <a:pt x="1230" y="4644"/>
                    </a:lnTo>
                    <a:cubicBezTo>
                      <a:pt x="1230" y="4723"/>
                      <a:pt x="1230" y="4801"/>
                      <a:pt x="1308" y="4801"/>
                    </a:cubicBezTo>
                    <a:cubicBezTo>
                      <a:pt x="1308" y="4856"/>
                      <a:pt x="1386" y="4911"/>
                      <a:pt x="1459" y="4911"/>
                    </a:cubicBezTo>
                    <a:cubicBezTo>
                      <a:pt x="1489" y="4911"/>
                      <a:pt x="1519" y="4901"/>
                      <a:pt x="1542" y="4879"/>
                    </a:cubicBezTo>
                    <a:lnTo>
                      <a:pt x="2442" y="4284"/>
                    </a:lnTo>
                    <a:lnTo>
                      <a:pt x="3181" y="4879"/>
                    </a:lnTo>
                    <a:lnTo>
                      <a:pt x="3259" y="4879"/>
                    </a:lnTo>
                    <a:cubicBezTo>
                      <a:pt x="3280" y="4900"/>
                      <a:pt x="3306" y="4909"/>
                      <a:pt x="3334" y="4909"/>
                    </a:cubicBezTo>
                    <a:cubicBezTo>
                      <a:pt x="3409" y="4909"/>
                      <a:pt x="3493" y="4837"/>
                      <a:pt x="3493" y="4723"/>
                    </a:cubicBezTo>
                    <a:cubicBezTo>
                      <a:pt x="3562" y="4361"/>
                      <a:pt x="3646" y="4060"/>
                      <a:pt x="3719" y="3712"/>
                    </a:cubicBezTo>
                    <a:lnTo>
                      <a:pt x="3719" y="3712"/>
                    </a:lnTo>
                    <a:lnTo>
                      <a:pt x="4644" y="3493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084"/>
                    </a:cubicBezTo>
                    <a:lnTo>
                      <a:pt x="4126" y="2503"/>
                    </a:lnTo>
                    <a:lnTo>
                      <a:pt x="4126" y="2503"/>
                    </a:lnTo>
                    <a:lnTo>
                      <a:pt x="4722" y="1718"/>
                    </a:lnTo>
                    <a:lnTo>
                      <a:pt x="4800" y="1718"/>
                    </a:lnTo>
                    <a:cubicBezTo>
                      <a:pt x="4800" y="1542"/>
                      <a:pt x="4800" y="1464"/>
                      <a:pt x="4644" y="1386"/>
                    </a:cubicBezTo>
                    <a:lnTo>
                      <a:pt x="3804" y="1100"/>
                    </a:lnTo>
                    <a:lnTo>
                      <a:pt x="3804" y="1100"/>
                    </a:lnTo>
                    <a:lnTo>
                      <a:pt x="3669" y="254"/>
                    </a:lnTo>
                    <a:lnTo>
                      <a:pt x="3669" y="157"/>
                    </a:lnTo>
                    <a:cubicBezTo>
                      <a:pt x="3571" y="79"/>
                      <a:pt x="3493" y="79"/>
                      <a:pt x="3415" y="79"/>
                    </a:cubicBezTo>
                    <a:lnTo>
                      <a:pt x="2446" y="528"/>
                    </a:lnTo>
                    <a:lnTo>
                      <a:pt x="1620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56"/>
              <p:cNvSpPr/>
              <p:nvPr/>
            </p:nvSpPr>
            <p:spPr>
              <a:xfrm>
                <a:off x="8342569" y="2674259"/>
                <a:ext cx="15145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376" extrusionOk="0">
                    <a:moveTo>
                      <a:pt x="234" y="0"/>
                    </a:moveTo>
                    <a:cubicBezTo>
                      <a:pt x="156" y="0"/>
                      <a:pt x="156" y="0"/>
                      <a:pt x="156" y="79"/>
                    </a:cubicBezTo>
                    <a:cubicBezTo>
                      <a:pt x="156" y="79"/>
                      <a:pt x="156" y="235"/>
                      <a:pt x="78" y="566"/>
                    </a:cubicBezTo>
                    <a:lnTo>
                      <a:pt x="78" y="1874"/>
                    </a:lnTo>
                    <a:lnTo>
                      <a:pt x="78" y="2674"/>
                    </a:lnTo>
                    <a:lnTo>
                      <a:pt x="78" y="3571"/>
                    </a:lnTo>
                    <a:cubicBezTo>
                      <a:pt x="0" y="4313"/>
                      <a:pt x="0" y="4956"/>
                      <a:pt x="0" y="5698"/>
                    </a:cubicBezTo>
                    <a:cubicBezTo>
                      <a:pt x="0" y="6342"/>
                      <a:pt x="0" y="7064"/>
                      <a:pt x="78" y="7727"/>
                    </a:cubicBezTo>
                    <a:lnTo>
                      <a:pt x="78" y="9503"/>
                    </a:lnTo>
                    <a:cubicBezTo>
                      <a:pt x="78" y="10576"/>
                      <a:pt x="156" y="11220"/>
                      <a:pt x="156" y="11220"/>
                    </a:cubicBezTo>
                    <a:cubicBezTo>
                      <a:pt x="156" y="11298"/>
                      <a:pt x="156" y="11376"/>
                      <a:pt x="234" y="11376"/>
                    </a:cubicBezTo>
                    <a:cubicBezTo>
                      <a:pt x="312" y="11376"/>
                      <a:pt x="410" y="11298"/>
                      <a:pt x="410" y="11220"/>
                    </a:cubicBezTo>
                    <a:lnTo>
                      <a:pt x="410" y="9503"/>
                    </a:lnTo>
                    <a:cubicBezTo>
                      <a:pt x="488" y="8937"/>
                      <a:pt x="488" y="8371"/>
                      <a:pt x="488" y="7727"/>
                    </a:cubicBezTo>
                    <a:lnTo>
                      <a:pt x="488" y="5698"/>
                    </a:lnTo>
                    <a:lnTo>
                      <a:pt x="488" y="3571"/>
                    </a:lnTo>
                    <a:lnTo>
                      <a:pt x="488" y="2674"/>
                    </a:lnTo>
                    <a:cubicBezTo>
                      <a:pt x="488" y="2361"/>
                      <a:pt x="488" y="2108"/>
                      <a:pt x="410" y="1874"/>
                    </a:cubicBezTo>
                    <a:lnTo>
                      <a:pt x="410" y="566"/>
                    </a:lnTo>
                    <a:lnTo>
                      <a:pt x="410" y="79"/>
                    </a:lnTo>
                    <a:cubicBezTo>
                      <a:pt x="410" y="0"/>
                      <a:pt x="312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56"/>
              <p:cNvSpPr/>
              <p:nvPr/>
            </p:nvSpPr>
            <p:spPr>
              <a:xfrm>
                <a:off x="8314700" y="2691825"/>
                <a:ext cx="73305" cy="4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367" extrusionOk="0">
                    <a:moveTo>
                      <a:pt x="79" y="0"/>
                    </a:moveTo>
                    <a:cubicBezTo>
                      <a:pt x="1" y="78"/>
                      <a:pt x="1" y="156"/>
                      <a:pt x="1" y="156"/>
                    </a:cubicBezTo>
                    <a:cubicBezTo>
                      <a:pt x="157" y="410"/>
                      <a:pt x="332" y="566"/>
                      <a:pt x="488" y="742"/>
                    </a:cubicBezTo>
                    <a:cubicBezTo>
                      <a:pt x="644" y="976"/>
                      <a:pt x="820" y="1132"/>
                      <a:pt x="976" y="1308"/>
                    </a:cubicBezTo>
                    <a:cubicBezTo>
                      <a:pt x="1015" y="1347"/>
                      <a:pt x="1074" y="1366"/>
                      <a:pt x="1135" y="1366"/>
                    </a:cubicBezTo>
                    <a:cubicBezTo>
                      <a:pt x="1196" y="1366"/>
                      <a:pt x="1259" y="1347"/>
                      <a:pt x="1308" y="1308"/>
                    </a:cubicBezTo>
                    <a:cubicBezTo>
                      <a:pt x="1464" y="1132"/>
                      <a:pt x="1698" y="976"/>
                      <a:pt x="1874" y="742"/>
                    </a:cubicBezTo>
                    <a:cubicBezTo>
                      <a:pt x="2030" y="566"/>
                      <a:pt x="2186" y="410"/>
                      <a:pt x="2361" y="156"/>
                    </a:cubicBezTo>
                    <a:lnTo>
                      <a:pt x="2361" y="78"/>
                    </a:lnTo>
                    <a:cubicBezTo>
                      <a:pt x="2283" y="0"/>
                      <a:pt x="2186" y="0"/>
                      <a:pt x="2186" y="0"/>
                    </a:cubicBezTo>
                    <a:cubicBezTo>
                      <a:pt x="1952" y="156"/>
                      <a:pt x="1796" y="332"/>
                      <a:pt x="1542" y="488"/>
                    </a:cubicBezTo>
                    <a:cubicBezTo>
                      <a:pt x="1436" y="594"/>
                      <a:pt x="1286" y="708"/>
                      <a:pt x="1152" y="820"/>
                    </a:cubicBezTo>
                    <a:lnTo>
                      <a:pt x="1152" y="820"/>
                    </a:lnTo>
                    <a:lnTo>
                      <a:pt x="820" y="488"/>
                    </a:lnTo>
                    <a:cubicBezTo>
                      <a:pt x="566" y="332"/>
                      <a:pt x="410" y="156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56"/>
              <p:cNvSpPr/>
              <p:nvPr/>
            </p:nvSpPr>
            <p:spPr>
              <a:xfrm>
                <a:off x="8314700" y="2965150"/>
                <a:ext cx="73305" cy="44597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437" extrusionOk="0">
                    <a:moveTo>
                      <a:pt x="1166" y="0"/>
                    </a:moveTo>
                    <a:cubicBezTo>
                      <a:pt x="1094" y="0"/>
                      <a:pt x="1022" y="38"/>
                      <a:pt x="976" y="130"/>
                    </a:cubicBezTo>
                    <a:cubicBezTo>
                      <a:pt x="820" y="305"/>
                      <a:pt x="644" y="461"/>
                      <a:pt x="488" y="617"/>
                    </a:cubicBezTo>
                    <a:cubicBezTo>
                      <a:pt x="332" y="871"/>
                      <a:pt x="157" y="1027"/>
                      <a:pt x="1" y="1281"/>
                    </a:cubicBezTo>
                    <a:lnTo>
                      <a:pt x="1" y="1437"/>
                    </a:lnTo>
                    <a:lnTo>
                      <a:pt x="235" y="1437"/>
                    </a:lnTo>
                    <a:cubicBezTo>
                      <a:pt x="410" y="1281"/>
                      <a:pt x="566" y="1105"/>
                      <a:pt x="820" y="949"/>
                    </a:cubicBezTo>
                    <a:cubicBezTo>
                      <a:pt x="925" y="844"/>
                      <a:pt x="1029" y="731"/>
                      <a:pt x="1140" y="597"/>
                    </a:cubicBezTo>
                    <a:lnTo>
                      <a:pt x="1140" y="597"/>
                    </a:lnTo>
                    <a:cubicBezTo>
                      <a:pt x="1475" y="879"/>
                      <a:pt x="1765" y="1151"/>
                      <a:pt x="2186" y="1437"/>
                    </a:cubicBezTo>
                    <a:lnTo>
                      <a:pt x="2283" y="1437"/>
                    </a:lnTo>
                    <a:cubicBezTo>
                      <a:pt x="2361" y="1359"/>
                      <a:pt x="2361" y="1359"/>
                      <a:pt x="2361" y="1281"/>
                    </a:cubicBezTo>
                    <a:cubicBezTo>
                      <a:pt x="2030" y="871"/>
                      <a:pt x="1698" y="461"/>
                      <a:pt x="1308" y="130"/>
                    </a:cubicBezTo>
                    <a:lnTo>
                      <a:pt x="1308" y="52"/>
                    </a:lnTo>
                    <a:cubicBezTo>
                      <a:pt x="1267" y="19"/>
                      <a:pt x="1217" y="0"/>
                      <a:pt x="1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56"/>
              <p:cNvSpPr/>
              <p:nvPr/>
            </p:nvSpPr>
            <p:spPr>
              <a:xfrm>
                <a:off x="8223860" y="27227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8013" y="0"/>
                    </a:moveTo>
                    <a:cubicBezTo>
                      <a:pt x="7981" y="0"/>
                      <a:pt x="7962" y="20"/>
                      <a:pt x="7962" y="59"/>
                    </a:cubicBezTo>
                    <a:cubicBezTo>
                      <a:pt x="7962" y="59"/>
                      <a:pt x="7806" y="137"/>
                      <a:pt x="7552" y="391"/>
                    </a:cubicBezTo>
                    <a:cubicBezTo>
                      <a:pt x="7396" y="547"/>
                      <a:pt x="7064" y="878"/>
                      <a:pt x="6674" y="1210"/>
                    </a:cubicBezTo>
                    <a:cubicBezTo>
                      <a:pt x="6498" y="1444"/>
                      <a:pt x="6264" y="1600"/>
                      <a:pt x="6088" y="1854"/>
                    </a:cubicBezTo>
                    <a:cubicBezTo>
                      <a:pt x="5854" y="2010"/>
                      <a:pt x="5601" y="2264"/>
                      <a:pt x="5367" y="2498"/>
                    </a:cubicBezTo>
                    <a:cubicBezTo>
                      <a:pt x="4957" y="2908"/>
                      <a:pt x="4391" y="3395"/>
                      <a:pt x="3903" y="3883"/>
                    </a:cubicBezTo>
                    <a:cubicBezTo>
                      <a:pt x="3415" y="4371"/>
                      <a:pt x="2928" y="4937"/>
                      <a:pt x="2518" y="5347"/>
                    </a:cubicBezTo>
                    <a:lnTo>
                      <a:pt x="1211" y="6654"/>
                    </a:lnTo>
                    <a:cubicBezTo>
                      <a:pt x="567" y="7376"/>
                      <a:pt x="79" y="7942"/>
                      <a:pt x="79" y="7942"/>
                    </a:cubicBezTo>
                    <a:cubicBezTo>
                      <a:pt x="1" y="7942"/>
                      <a:pt x="1" y="8039"/>
                      <a:pt x="79" y="8117"/>
                    </a:cubicBezTo>
                    <a:lnTo>
                      <a:pt x="235" y="8117"/>
                    </a:lnTo>
                    <a:cubicBezTo>
                      <a:pt x="235" y="8117"/>
                      <a:pt x="723" y="7629"/>
                      <a:pt x="1542" y="6888"/>
                    </a:cubicBezTo>
                    <a:cubicBezTo>
                      <a:pt x="1874" y="6576"/>
                      <a:pt x="2362" y="6166"/>
                      <a:pt x="2771" y="5678"/>
                    </a:cubicBezTo>
                    <a:lnTo>
                      <a:pt x="4235" y="4215"/>
                    </a:lnTo>
                    <a:lnTo>
                      <a:pt x="5698" y="2752"/>
                    </a:lnTo>
                    <a:cubicBezTo>
                      <a:pt x="5932" y="2576"/>
                      <a:pt x="6088" y="2342"/>
                      <a:pt x="6342" y="2088"/>
                    </a:cubicBezTo>
                    <a:cubicBezTo>
                      <a:pt x="6576" y="1854"/>
                      <a:pt x="6752" y="1698"/>
                      <a:pt x="6908" y="1522"/>
                    </a:cubicBezTo>
                    <a:cubicBezTo>
                      <a:pt x="7318" y="1113"/>
                      <a:pt x="7552" y="800"/>
                      <a:pt x="7806" y="547"/>
                    </a:cubicBezTo>
                    <a:lnTo>
                      <a:pt x="8137" y="235"/>
                    </a:lnTo>
                    <a:lnTo>
                      <a:pt x="8137" y="59"/>
                    </a:lnTo>
                    <a:cubicBezTo>
                      <a:pt x="8088" y="20"/>
                      <a:pt x="8045" y="0"/>
                      <a:pt x="8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56"/>
              <p:cNvSpPr/>
              <p:nvPr/>
            </p:nvSpPr>
            <p:spPr>
              <a:xfrm>
                <a:off x="8430957" y="2714822"/>
                <a:ext cx="57570" cy="55149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777" extrusionOk="0">
                    <a:moveTo>
                      <a:pt x="235" y="1"/>
                    </a:moveTo>
                    <a:cubicBezTo>
                      <a:pt x="157" y="1"/>
                      <a:pt x="79" y="1"/>
                      <a:pt x="79" y="79"/>
                    </a:cubicBezTo>
                    <a:cubicBezTo>
                      <a:pt x="79" y="313"/>
                      <a:pt x="1" y="567"/>
                      <a:pt x="1" y="801"/>
                    </a:cubicBezTo>
                    <a:lnTo>
                      <a:pt x="1" y="1542"/>
                    </a:lnTo>
                    <a:cubicBezTo>
                      <a:pt x="1" y="1620"/>
                      <a:pt x="79" y="1776"/>
                      <a:pt x="235" y="1776"/>
                    </a:cubicBezTo>
                    <a:lnTo>
                      <a:pt x="976" y="1776"/>
                    </a:lnTo>
                    <a:cubicBezTo>
                      <a:pt x="1211" y="1776"/>
                      <a:pt x="1464" y="1698"/>
                      <a:pt x="1698" y="1698"/>
                    </a:cubicBezTo>
                    <a:cubicBezTo>
                      <a:pt x="1776" y="1698"/>
                      <a:pt x="1776" y="1620"/>
                      <a:pt x="1776" y="1620"/>
                    </a:cubicBezTo>
                    <a:cubicBezTo>
                      <a:pt x="1854" y="1542"/>
                      <a:pt x="1776" y="1464"/>
                      <a:pt x="1698" y="1464"/>
                    </a:cubicBezTo>
                    <a:cubicBezTo>
                      <a:pt x="1464" y="1367"/>
                      <a:pt x="1211" y="1367"/>
                      <a:pt x="976" y="1367"/>
                    </a:cubicBezTo>
                    <a:cubicBezTo>
                      <a:pt x="800" y="1312"/>
                      <a:pt x="633" y="1296"/>
                      <a:pt x="463" y="1291"/>
                    </a:cubicBezTo>
                    <a:lnTo>
                      <a:pt x="463" y="1291"/>
                    </a:lnTo>
                    <a:cubicBezTo>
                      <a:pt x="434" y="1128"/>
                      <a:pt x="391" y="969"/>
                      <a:pt x="391" y="801"/>
                    </a:cubicBezTo>
                    <a:cubicBezTo>
                      <a:pt x="391" y="567"/>
                      <a:pt x="391" y="313"/>
                      <a:pt x="313" y="79"/>
                    </a:cubicBezTo>
                    <a:cubicBezTo>
                      <a:pt x="313" y="1"/>
                      <a:pt x="313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56"/>
              <p:cNvSpPr/>
              <p:nvPr/>
            </p:nvSpPr>
            <p:spPr>
              <a:xfrm>
                <a:off x="8213588" y="2929181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1"/>
                    </a:moveTo>
                    <a:cubicBezTo>
                      <a:pt x="1151" y="1"/>
                      <a:pt x="566" y="79"/>
                      <a:pt x="78" y="157"/>
                    </a:cubicBezTo>
                    <a:lnTo>
                      <a:pt x="0" y="235"/>
                    </a:lnTo>
                    <a:cubicBezTo>
                      <a:pt x="0" y="313"/>
                      <a:pt x="78" y="411"/>
                      <a:pt x="78" y="411"/>
                    </a:cubicBezTo>
                    <a:cubicBezTo>
                      <a:pt x="562" y="475"/>
                      <a:pt x="980" y="486"/>
                      <a:pt x="1386" y="488"/>
                    </a:cubicBezTo>
                    <a:lnTo>
                      <a:pt x="1386" y="488"/>
                    </a:lnTo>
                    <a:cubicBezTo>
                      <a:pt x="1388" y="912"/>
                      <a:pt x="1399" y="1371"/>
                      <a:pt x="1463" y="1776"/>
                    </a:cubicBezTo>
                    <a:cubicBezTo>
                      <a:pt x="1463" y="1874"/>
                      <a:pt x="1542" y="1874"/>
                      <a:pt x="1639" y="1874"/>
                    </a:cubicBezTo>
                    <a:cubicBezTo>
                      <a:pt x="1639" y="1874"/>
                      <a:pt x="1717" y="1874"/>
                      <a:pt x="1717" y="1776"/>
                    </a:cubicBezTo>
                    <a:cubicBezTo>
                      <a:pt x="1795" y="1289"/>
                      <a:pt x="1873" y="723"/>
                      <a:pt x="1873" y="235"/>
                    </a:cubicBezTo>
                    <a:cubicBezTo>
                      <a:pt x="1873" y="79"/>
                      <a:pt x="1717" y="1"/>
                      <a:pt x="16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56"/>
              <p:cNvSpPr/>
              <p:nvPr/>
            </p:nvSpPr>
            <p:spPr>
              <a:xfrm>
                <a:off x="8176035" y="2843214"/>
                <a:ext cx="353054" cy="12724"/>
              </a:xfrm>
              <a:custGeom>
                <a:avLst/>
                <a:gdLst/>
                <a:ahLst/>
                <a:cxnLst/>
                <a:rect l="l" t="t" r="r" b="b"/>
                <a:pathLst>
                  <a:path w="11376" h="410" extrusionOk="0">
                    <a:moveTo>
                      <a:pt x="1874" y="0"/>
                    </a:moveTo>
                    <a:cubicBezTo>
                      <a:pt x="800" y="78"/>
                      <a:pt x="78" y="78"/>
                      <a:pt x="78" y="78"/>
                    </a:cubicBezTo>
                    <a:cubicBezTo>
                      <a:pt x="0" y="78"/>
                      <a:pt x="0" y="156"/>
                      <a:pt x="0" y="254"/>
                    </a:cubicBezTo>
                    <a:cubicBezTo>
                      <a:pt x="0" y="254"/>
                      <a:pt x="0" y="332"/>
                      <a:pt x="78" y="332"/>
                    </a:cubicBezTo>
                    <a:cubicBezTo>
                      <a:pt x="78" y="332"/>
                      <a:pt x="800" y="410"/>
                      <a:pt x="1874" y="410"/>
                    </a:cubicBezTo>
                    <a:lnTo>
                      <a:pt x="9503" y="410"/>
                    </a:lnTo>
                    <a:cubicBezTo>
                      <a:pt x="9990" y="410"/>
                      <a:pt x="10478" y="332"/>
                      <a:pt x="10732" y="332"/>
                    </a:cubicBezTo>
                    <a:lnTo>
                      <a:pt x="11220" y="332"/>
                    </a:lnTo>
                    <a:cubicBezTo>
                      <a:pt x="11298" y="332"/>
                      <a:pt x="11376" y="254"/>
                      <a:pt x="11376" y="254"/>
                    </a:cubicBezTo>
                    <a:cubicBezTo>
                      <a:pt x="11376" y="156"/>
                      <a:pt x="11298" y="78"/>
                      <a:pt x="11220" y="78"/>
                    </a:cubicBezTo>
                    <a:lnTo>
                      <a:pt x="10732" y="78"/>
                    </a:lnTo>
                    <a:cubicBezTo>
                      <a:pt x="10478" y="78"/>
                      <a:pt x="9990" y="0"/>
                      <a:pt x="95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56"/>
              <p:cNvSpPr/>
              <p:nvPr/>
            </p:nvSpPr>
            <p:spPr>
              <a:xfrm>
                <a:off x="8466089" y="2814289"/>
                <a:ext cx="45435" cy="69518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240" extrusionOk="0">
                    <a:moveTo>
                      <a:pt x="1299" y="0"/>
                    </a:moveTo>
                    <a:cubicBezTo>
                      <a:pt x="1273" y="0"/>
                      <a:pt x="1243" y="9"/>
                      <a:pt x="1210" y="35"/>
                    </a:cubicBezTo>
                    <a:cubicBezTo>
                      <a:pt x="820" y="288"/>
                      <a:pt x="488" y="601"/>
                      <a:pt x="79" y="932"/>
                    </a:cubicBezTo>
                    <a:lnTo>
                      <a:pt x="79" y="1010"/>
                    </a:lnTo>
                    <a:cubicBezTo>
                      <a:pt x="1" y="1088"/>
                      <a:pt x="1" y="1186"/>
                      <a:pt x="79" y="1264"/>
                    </a:cubicBezTo>
                    <a:lnTo>
                      <a:pt x="79" y="1342"/>
                    </a:lnTo>
                    <a:cubicBezTo>
                      <a:pt x="332" y="1498"/>
                      <a:pt x="488" y="1674"/>
                      <a:pt x="644" y="1752"/>
                    </a:cubicBezTo>
                    <a:cubicBezTo>
                      <a:pt x="820" y="1908"/>
                      <a:pt x="1054" y="2064"/>
                      <a:pt x="1210" y="2240"/>
                    </a:cubicBezTo>
                    <a:lnTo>
                      <a:pt x="1386" y="2240"/>
                    </a:lnTo>
                    <a:cubicBezTo>
                      <a:pt x="1386" y="2161"/>
                      <a:pt x="1464" y="2064"/>
                      <a:pt x="1386" y="2064"/>
                    </a:cubicBezTo>
                    <a:cubicBezTo>
                      <a:pt x="1210" y="1830"/>
                      <a:pt x="1132" y="1674"/>
                      <a:pt x="976" y="1498"/>
                    </a:cubicBezTo>
                    <a:cubicBezTo>
                      <a:pt x="868" y="1389"/>
                      <a:pt x="749" y="1234"/>
                      <a:pt x="609" y="1096"/>
                    </a:cubicBezTo>
                    <a:lnTo>
                      <a:pt x="609" y="1096"/>
                    </a:lnTo>
                    <a:cubicBezTo>
                      <a:pt x="923" y="819"/>
                      <a:pt x="1175" y="535"/>
                      <a:pt x="1386" y="210"/>
                    </a:cubicBezTo>
                    <a:lnTo>
                      <a:pt x="1386" y="35"/>
                    </a:lnTo>
                    <a:cubicBezTo>
                      <a:pt x="1386" y="35"/>
                      <a:pt x="1351" y="0"/>
                      <a:pt x="12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56"/>
              <p:cNvSpPr/>
              <p:nvPr/>
            </p:nvSpPr>
            <p:spPr>
              <a:xfrm>
                <a:off x="8191180" y="2813544"/>
                <a:ext cx="45435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377" extrusionOk="0">
                    <a:moveTo>
                      <a:pt x="117" y="0"/>
                    </a:moveTo>
                    <a:cubicBezTo>
                      <a:pt x="98" y="0"/>
                      <a:pt x="78" y="20"/>
                      <a:pt x="78" y="59"/>
                    </a:cubicBezTo>
                    <a:cubicBezTo>
                      <a:pt x="0" y="59"/>
                      <a:pt x="0" y="137"/>
                      <a:pt x="0" y="234"/>
                    </a:cubicBezTo>
                    <a:cubicBezTo>
                      <a:pt x="262" y="562"/>
                      <a:pt x="594" y="849"/>
                      <a:pt x="889" y="1175"/>
                    </a:cubicBezTo>
                    <a:lnTo>
                      <a:pt x="889" y="1175"/>
                    </a:lnTo>
                    <a:cubicBezTo>
                      <a:pt x="553" y="1478"/>
                      <a:pt x="270" y="1832"/>
                      <a:pt x="0" y="2185"/>
                    </a:cubicBezTo>
                    <a:lnTo>
                      <a:pt x="0" y="2342"/>
                    </a:lnTo>
                    <a:cubicBezTo>
                      <a:pt x="52" y="2342"/>
                      <a:pt x="104" y="2376"/>
                      <a:pt x="133" y="2376"/>
                    </a:cubicBezTo>
                    <a:cubicBezTo>
                      <a:pt x="148" y="2376"/>
                      <a:pt x="156" y="2368"/>
                      <a:pt x="156" y="2342"/>
                    </a:cubicBezTo>
                    <a:cubicBezTo>
                      <a:pt x="644" y="2010"/>
                      <a:pt x="976" y="1698"/>
                      <a:pt x="1386" y="1366"/>
                    </a:cubicBezTo>
                    <a:cubicBezTo>
                      <a:pt x="1464" y="1210"/>
                      <a:pt x="1464" y="1112"/>
                      <a:pt x="1386" y="1034"/>
                    </a:cubicBezTo>
                    <a:cubicBezTo>
                      <a:pt x="976" y="625"/>
                      <a:pt x="644" y="312"/>
                      <a:pt x="156" y="59"/>
                    </a:cubicBezTo>
                    <a:cubicBezTo>
                      <a:pt x="156" y="20"/>
                      <a:pt x="137" y="0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56"/>
              <p:cNvSpPr/>
              <p:nvPr/>
            </p:nvSpPr>
            <p:spPr>
              <a:xfrm>
                <a:off x="8226281" y="27245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79" y="1"/>
                    </a:moveTo>
                    <a:cubicBezTo>
                      <a:pt x="1" y="79"/>
                      <a:pt x="1" y="177"/>
                      <a:pt x="1" y="177"/>
                    </a:cubicBezTo>
                    <a:cubicBezTo>
                      <a:pt x="1" y="177"/>
                      <a:pt x="489" y="742"/>
                      <a:pt x="1230" y="1464"/>
                    </a:cubicBezTo>
                    <a:cubicBezTo>
                      <a:pt x="1620" y="1874"/>
                      <a:pt x="2030" y="2284"/>
                      <a:pt x="2440" y="2772"/>
                    </a:cubicBezTo>
                    <a:lnTo>
                      <a:pt x="3903" y="4235"/>
                    </a:lnTo>
                    <a:cubicBezTo>
                      <a:pt x="4391" y="4723"/>
                      <a:pt x="4879" y="5211"/>
                      <a:pt x="5367" y="5620"/>
                    </a:cubicBezTo>
                    <a:lnTo>
                      <a:pt x="6010" y="6264"/>
                    </a:lnTo>
                    <a:cubicBezTo>
                      <a:pt x="6264" y="6518"/>
                      <a:pt x="6420" y="6674"/>
                      <a:pt x="6674" y="6908"/>
                    </a:cubicBezTo>
                    <a:cubicBezTo>
                      <a:pt x="6986" y="7240"/>
                      <a:pt x="7318" y="7571"/>
                      <a:pt x="7571" y="7728"/>
                    </a:cubicBezTo>
                    <a:lnTo>
                      <a:pt x="7884" y="8059"/>
                    </a:lnTo>
                    <a:cubicBezTo>
                      <a:pt x="7923" y="8098"/>
                      <a:pt x="7967" y="8118"/>
                      <a:pt x="8001" y="8118"/>
                    </a:cubicBezTo>
                    <a:cubicBezTo>
                      <a:pt x="8035" y="8118"/>
                      <a:pt x="8059" y="8098"/>
                      <a:pt x="8059" y="8059"/>
                    </a:cubicBezTo>
                    <a:cubicBezTo>
                      <a:pt x="8137" y="8059"/>
                      <a:pt x="8137" y="7981"/>
                      <a:pt x="8059" y="7884"/>
                    </a:cubicBezTo>
                    <a:cubicBezTo>
                      <a:pt x="8059" y="7884"/>
                      <a:pt x="7962" y="7806"/>
                      <a:pt x="7806" y="7571"/>
                    </a:cubicBezTo>
                    <a:cubicBezTo>
                      <a:pt x="7571" y="7318"/>
                      <a:pt x="7240" y="7006"/>
                      <a:pt x="6908" y="6596"/>
                    </a:cubicBezTo>
                    <a:cubicBezTo>
                      <a:pt x="6752" y="6420"/>
                      <a:pt x="6498" y="6264"/>
                      <a:pt x="6342" y="6030"/>
                    </a:cubicBezTo>
                    <a:lnTo>
                      <a:pt x="5698" y="5367"/>
                    </a:lnTo>
                    <a:lnTo>
                      <a:pt x="4235" y="3903"/>
                    </a:lnTo>
                    <a:lnTo>
                      <a:pt x="2772" y="2440"/>
                    </a:lnTo>
                    <a:cubicBezTo>
                      <a:pt x="2284" y="1952"/>
                      <a:pt x="1874" y="1542"/>
                      <a:pt x="1464" y="1230"/>
                    </a:cubicBezTo>
                    <a:lnTo>
                      <a:pt x="2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56"/>
              <p:cNvSpPr/>
              <p:nvPr/>
            </p:nvSpPr>
            <p:spPr>
              <a:xfrm>
                <a:off x="8430957" y="2929181"/>
                <a:ext cx="5757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74" extrusionOk="0">
                    <a:moveTo>
                      <a:pt x="235" y="1"/>
                    </a:moveTo>
                    <a:cubicBezTo>
                      <a:pt x="79" y="1"/>
                      <a:pt x="1" y="157"/>
                      <a:pt x="1" y="235"/>
                    </a:cubicBezTo>
                    <a:lnTo>
                      <a:pt x="1" y="976"/>
                    </a:lnTo>
                    <a:cubicBezTo>
                      <a:pt x="1" y="1211"/>
                      <a:pt x="79" y="1542"/>
                      <a:pt x="79" y="1776"/>
                    </a:cubicBezTo>
                    <a:cubicBezTo>
                      <a:pt x="157" y="1776"/>
                      <a:pt x="157" y="1874"/>
                      <a:pt x="235" y="1874"/>
                    </a:cubicBezTo>
                    <a:lnTo>
                      <a:pt x="313" y="1776"/>
                    </a:lnTo>
                    <a:cubicBezTo>
                      <a:pt x="391" y="1542"/>
                      <a:pt x="391" y="1211"/>
                      <a:pt x="391" y="976"/>
                    </a:cubicBezTo>
                    <a:cubicBezTo>
                      <a:pt x="455" y="809"/>
                      <a:pt x="477" y="650"/>
                      <a:pt x="485" y="489"/>
                    </a:cubicBezTo>
                    <a:lnTo>
                      <a:pt x="976" y="489"/>
                    </a:lnTo>
                    <a:cubicBezTo>
                      <a:pt x="1211" y="411"/>
                      <a:pt x="1464" y="411"/>
                      <a:pt x="1698" y="411"/>
                    </a:cubicBezTo>
                    <a:lnTo>
                      <a:pt x="1854" y="235"/>
                    </a:lnTo>
                    <a:cubicBezTo>
                      <a:pt x="1854" y="235"/>
                      <a:pt x="1776" y="157"/>
                      <a:pt x="1698" y="157"/>
                    </a:cubicBezTo>
                    <a:cubicBezTo>
                      <a:pt x="1464" y="79"/>
                      <a:pt x="1211" y="79"/>
                      <a:pt x="976" y="79"/>
                    </a:cubicBezTo>
                    <a:cubicBezTo>
                      <a:pt x="723" y="1"/>
                      <a:pt x="489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56"/>
              <p:cNvSpPr/>
              <p:nvPr/>
            </p:nvSpPr>
            <p:spPr>
              <a:xfrm>
                <a:off x="8213588" y="271181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0"/>
                    </a:moveTo>
                    <a:cubicBezTo>
                      <a:pt x="1542" y="0"/>
                      <a:pt x="1542" y="98"/>
                      <a:pt x="1542" y="176"/>
                    </a:cubicBezTo>
                    <a:cubicBezTo>
                      <a:pt x="1477" y="580"/>
                      <a:pt x="1412" y="985"/>
                      <a:pt x="1436" y="1390"/>
                    </a:cubicBezTo>
                    <a:lnTo>
                      <a:pt x="1436" y="1390"/>
                    </a:lnTo>
                    <a:cubicBezTo>
                      <a:pt x="1014" y="1407"/>
                      <a:pt x="583" y="1477"/>
                      <a:pt x="78" y="1561"/>
                    </a:cubicBezTo>
                    <a:cubicBezTo>
                      <a:pt x="78" y="1561"/>
                      <a:pt x="0" y="1561"/>
                      <a:pt x="0" y="1639"/>
                    </a:cubicBezTo>
                    <a:cubicBezTo>
                      <a:pt x="0" y="1717"/>
                      <a:pt x="78" y="1795"/>
                      <a:pt x="78" y="1795"/>
                    </a:cubicBezTo>
                    <a:cubicBezTo>
                      <a:pt x="664" y="1873"/>
                      <a:pt x="1151" y="1873"/>
                      <a:pt x="1639" y="1873"/>
                    </a:cubicBezTo>
                    <a:lnTo>
                      <a:pt x="1717" y="1873"/>
                    </a:lnTo>
                    <a:cubicBezTo>
                      <a:pt x="1795" y="1873"/>
                      <a:pt x="1873" y="1795"/>
                      <a:pt x="1873" y="1639"/>
                    </a:cubicBezTo>
                    <a:cubicBezTo>
                      <a:pt x="1873" y="1151"/>
                      <a:pt x="1873" y="664"/>
                      <a:pt x="1717" y="176"/>
                    </a:cubicBezTo>
                    <a:cubicBezTo>
                      <a:pt x="1717" y="98"/>
                      <a:pt x="1717" y="98"/>
                      <a:pt x="16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56"/>
              <p:cNvSpPr/>
              <p:nvPr/>
            </p:nvSpPr>
            <p:spPr>
              <a:xfrm>
                <a:off x="8276558" y="2772361"/>
                <a:ext cx="148999" cy="152630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8" extrusionOk="0">
                    <a:moveTo>
                      <a:pt x="1588" y="418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00" y="533"/>
                    </a:lnTo>
                    <a:lnTo>
                      <a:pt x="3300" y="533"/>
                    </a:lnTo>
                    <a:lnTo>
                      <a:pt x="3415" y="1308"/>
                    </a:lnTo>
                    <a:cubicBezTo>
                      <a:pt x="3415" y="1386"/>
                      <a:pt x="3512" y="1386"/>
                      <a:pt x="3512" y="1464"/>
                    </a:cubicBezTo>
                    <a:lnTo>
                      <a:pt x="4202" y="1698"/>
                    </a:lnTo>
                    <a:lnTo>
                      <a:pt x="4202" y="1698"/>
                    </a:lnTo>
                    <a:lnTo>
                      <a:pt x="3669" y="2361"/>
                    </a:lnTo>
                    <a:cubicBezTo>
                      <a:pt x="3590" y="2439"/>
                      <a:pt x="3590" y="2615"/>
                      <a:pt x="3669" y="2693"/>
                    </a:cubicBezTo>
                    <a:lnTo>
                      <a:pt x="4110" y="3135"/>
                    </a:lnTo>
                    <a:lnTo>
                      <a:pt x="4110" y="3135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512"/>
                    </a:cubicBezTo>
                    <a:cubicBezTo>
                      <a:pt x="3207" y="3772"/>
                      <a:pt x="3155" y="4005"/>
                      <a:pt x="3103" y="4253"/>
                    </a:cubicBezTo>
                    <a:lnTo>
                      <a:pt x="3103" y="4253"/>
                    </a:lnTo>
                    <a:lnTo>
                      <a:pt x="2537" y="3825"/>
                    </a:lnTo>
                    <a:cubicBezTo>
                      <a:pt x="2488" y="3786"/>
                      <a:pt x="2444" y="3766"/>
                      <a:pt x="2403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65" y="4245"/>
                    </a:lnTo>
                    <a:lnTo>
                      <a:pt x="1665" y="4245"/>
                    </a:lnTo>
                    <a:lnTo>
                      <a:pt x="1717" y="3415"/>
                    </a:lnTo>
                    <a:lnTo>
                      <a:pt x="1717" y="3337"/>
                    </a:lnTo>
                    <a:cubicBezTo>
                      <a:pt x="1639" y="3259"/>
                      <a:pt x="1561" y="3181"/>
                      <a:pt x="1464" y="3181"/>
                    </a:cubicBezTo>
                    <a:lnTo>
                      <a:pt x="567" y="3235"/>
                    </a:lnTo>
                    <a:lnTo>
                      <a:pt x="567" y="3235"/>
                    </a:lnTo>
                    <a:lnTo>
                      <a:pt x="976" y="2615"/>
                    </a:lnTo>
                    <a:cubicBezTo>
                      <a:pt x="1073" y="2537"/>
                      <a:pt x="1073" y="2439"/>
                      <a:pt x="976" y="2361"/>
                    </a:cubicBezTo>
                    <a:lnTo>
                      <a:pt x="360" y="1595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88" y="418"/>
                    </a:lnTo>
                    <a:close/>
                    <a:moveTo>
                      <a:pt x="1561" y="0"/>
                    </a:moveTo>
                    <a:cubicBezTo>
                      <a:pt x="1464" y="0"/>
                      <a:pt x="1386" y="98"/>
                      <a:pt x="1386" y="176"/>
                    </a:cubicBezTo>
                    <a:lnTo>
                      <a:pt x="1152" y="1230"/>
                    </a:lnTo>
                    <a:lnTo>
                      <a:pt x="98" y="1386"/>
                    </a:lnTo>
                    <a:cubicBezTo>
                      <a:pt x="0" y="1464"/>
                      <a:pt x="0" y="1561"/>
                      <a:pt x="0" y="1639"/>
                    </a:cubicBezTo>
                    <a:lnTo>
                      <a:pt x="645" y="2488"/>
                    </a:lnTo>
                    <a:lnTo>
                      <a:pt x="0" y="3337"/>
                    </a:lnTo>
                    <a:lnTo>
                      <a:pt x="0" y="3512"/>
                    </a:lnTo>
                    <a:cubicBezTo>
                      <a:pt x="0" y="3591"/>
                      <a:pt x="98" y="3669"/>
                      <a:pt x="176" y="3669"/>
                    </a:cubicBezTo>
                    <a:lnTo>
                      <a:pt x="1230" y="3605"/>
                    </a:lnTo>
                    <a:lnTo>
                      <a:pt x="1230" y="3605"/>
                    </a:lnTo>
                    <a:lnTo>
                      <a:pt x="1230" y="4644"/>
                    </a:lnTo>
                    <a:lnTo>
                      <a:pt x="1230" y="4800"/>
                    </a:lnTo>
                    <a:cubicBezTo>
                      <a:pt x="1308" y="4878"/>
                      <a:pt x="1464" y="4878"/>
                      <a:pt x="1561" y="4878"/>
                    </a:cubicBezTo>
                    <a:lnTo>
                      <a:pt x="2399" y="4258"/>
                    </a:lnTo>
                    <a:lnTo>
                      <a:pt x="2399" y="4258"/>
                    </a:lnTo>
                    <a:lnTo>
                      <a:pt x="3103" y="4878"/>
                    </a:lnTo>
                    <a:lnTo>
                      <a:pt x="3259" y="4878"/>
                    </a:lnTo>
                    <a:cubicBezTo>
                      <a:pt x="3280" y="4905"/>
                      <a:pt x="3309" y="4917"/>
                      <a:pt x="3340" y="4917"/>
                    </a:cubicBezTo>
                    <a:cubicBezTo>
                      <a:pt x="3421" y="4917"/>
                      <a:pt x="3512" y="4835"/>
                      <a:pt x="3512" y="4722"/>
                    </a:cubicBezTo>
                    <a:cubicBezTo>
                      <a:pt x="3583" y="4350"/>
                      <a:pt x="3654" y="4059"/>
                      <a:pt x="3667" y="3701"/>
                    </a:cubicBezTo>
                    <a:lnTo>
                      <a:pt x="3667" y="3701"/>
                    </a:lnTo>
                    <a:lnTo>
                      <a:pt x="4644" y="3415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103"/>
                    </a:cubicBezTo>
                    <a:lnTo>
                      <a:pt x="4108" y="2547"/>
                    </a:lnTo>
                    <a:lnTo>
                      <a:pt x="4722" y="1717"/>
                    </a:lnTo>
                    <a:lnTo>
                      <a:pt x="4800" y="1639"/>
                    </a:lnTo>
                    <a:cubicBezTo>
                      <a:pt x="4800" y="1561"/>
                      <a:pt x="4722" y="1464"/>
                      <a:pt x="4644" y="1386"/>
                    </a:cubicBezTo>
                    <a:lnTo>
                      <a:pt x="3807" y="1118"/>
                    </a:lnTo>
                    <a:lnTo>
                      <a:pt x="3807" y="1118"/>
                    </a:lnTo>
                    <a:lnTo>
                      <a:pt x="3669" y="254"/>
                    </a:lnTo>
                    <a:lnTo>
                      <a:pt x="3669" y="176"/>
                    </a:lnTo>
                    <a:cubicBezTo>
                      <a:pt x="3614" y="121"/>
                      <a:pt x="3559" y="57"/>
                      <a:pt x="3498" y="57"/>
                    </a:cubicBezTo>
                    <a:cubicBezTo>
                      <a:pt x="3472" y="57"/>
                      <a:pt x="3444" y="69"/>
                      <a:pt x="3415" y="98"/>
                    </a:cubicBezTo>
                    <a:lnTo>
                      <a:pt x="2375" y="546"/>
                    </a:lnTo>
                    <a:lnTo>
                      <a:pt x="2375" y="546"/>
                    </a:lnTo>
                    <a:lnTo>
                      <a:pt x="1639" y="98"/>
                    </a:lnTo>
                    <a:lnTo>
                      <a:pt x="1561" y="98"/>
                    </a:lnTo>
                    <a:lnTo>
                      <a:pt x="156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56"/>
              <p:cNvSpPr/>
              <p:nvPr/>
            </p:nvSpPr>
            <p:spPr>
              <a:xfrm>
                <a:off x="8400698" y="1921723"/>
                <a:ext cx="30290" cy="3621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167" extrusionOk="0">
                    <a:moveTo>
                      <a:pt x="488" y="0"/>
                    </a:moveTo>
                    <a:cubicBezTo>
                      <a:pt x="244" y="0"/>
                      <a:pt x="0" y="142"/>
                      <a:pt x="0" y="425"/>
                    </a:cubicBezTo>
                    <a:lnTo>
                      <a:pt x="0" y="678"/>
                    </a:lnTo>
                    <a:cubicBezTo>
                      <a:pt x="0" y="991"/>
                      <a:pt x="234" y="1166"/>
                      <a:pt x="488" y="1166"/>
                    </a:cubicBezTo>
                    <a:cubicBezTo>
                      <a:pt x="722" y="1166"/>
                      <a:pt x="976" y="991"/>
                      <a:pt x="976" y="678"/>
                    </a:cubicBezTo>
                    <a:lnTo>
                      <a:pt x="976" y="425"/>
                    </a:lnTo>
                    <a:cubicBezTo>
                      <a:pt x="976" y="142"/>
                      <a:pt x="73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56"/>
              <p:cNvSpPr/>
              <p:nvPr/>
            </p:nvSpPr>
            <p:spPr>
              <a:xfrm>
                <a:off x="8397656" y="2190424"/>
                <a:ext cx="3575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79" extrusionOk="0">
                    <a:moveTo>
                      <a:pt x="576" y="1"/>
                    </a:moveTo>
                    <a:cubicBezTo>
                      <a:pt x="513" y="1"/>
                      <a:pt x="449" y="20"/>
                      <a:pt x="410" y="59"/>
                    </a:cubicBezTo>
                    <a:lnTo>
                      <a:pt x="332" y="59"/>
                    </a:lnTo>
                    <a:cubicBezTo>
                      <a:pt x="1" y="313"/>
                      <a:pt x="98" y="879"/>
                      <a:pt x="586" y="879"/>
                    </a:cubicBezTo>
                    <a:cubicBezTo>
                      <a:pt x="1074" y="879"/>
                      <a:pt x="1152" y="313"/>
                      <a:pt x="820" y="59"/>
                    </a:cubicBezTo>
                    <a:lnTo>
                      <a:pt x="742" y="59"/>
                    </a:lnTo>
                    <a:cubicBezTo>
                      <a:pt x="703" y="20"/>
                      <a:pt x="640" y="1"/>
                      <a:pt x="5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56"/>
              <p:cNvSpPr/>
              <p:nvPr/>
            </p:nvSpPr>
            <p:spPr>
              <a:xfrm>
                <a:off x="9041353" y="1746561"/>
                <a:ext cx="35163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957" extrusionOk="0">
                    <a:moveTo>
                      <a:pt x="408" y="1"/>
                    </a:moveTo>
                    <a:cubicBezTo>
                      <a:pt x="328" y="1"/>
                      <a:pt x="245" y="20"/>
                      <a:pt x="157" y="59"/>
                    </a:cubicBezTo>
                    <a:cubicBezTo>
                      <a:pt x="79" y="137"/>
                      <a:pt x="1" y="293"/>
                      <a:pt x="1" y="469"/>
                    </a:cubicBezTo>
                    <a:cubicBezTo>
                      <a:pt x="1" y="703"/>
                      <a:pt x="235" y="957"/>
                      <a:pt x="488" y="957"/>
                    </a:cubicBezTo>
                    <a:cubicBezTo>
                      <a:pt x="567" y="957"/>
                      <a:pt x="723" y="957"/>
                      <a:pt x="820" y="859"/>
                    </a:cubicBezTo>
                    <a:cubicBezTo>
                      <a:pt x="1132" y="625"/>
                      <a:pt x="976" y="215"/>
                      <a:pt x="645" y="59"/>
                    </a:cubicBezTo>
                    <a:cubicBezTo>
                      <a:pt x="567" y="20"/>
                      <a:pt x="488" y="1"/>
                      <a:pt x="4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56"/>
              <p:cNvSpPr/>
              <p:nvPr/>
            </p:nvSpPr>
            <p:spPr>
              <a:xfrm>
                <a:off x="9078906" y="2619420"/>
                <a:ext cx="45435" cy="4962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599" extrusionOk="0">
                    <a:moveTo>
                      <a:pt x="734" y="0"/>
                    </a:moveTo>
                    <a:cubicBezTo>
                      <a:pt x="673" y="0"/>
                      <a:pt x="617" y="19"/>
                      <a:pt x="586" y="50"/>
                    </a:cubicBezTo>
                    <a:cubicBezTo>
                      <a:pt x="0" y="382"/>
                      <a:pt x="332" y="1124"/>
                      <a:pt x="664" y="1436"/>
                    </a:cubicBezTo>
                    <a:cubicBezTo>
                      <a:pt x="735" y="1551"/>
                      <a:pt x="826" y="1598"/>
                      <a:pt x="920" y="1598"/>
                    </a:cubicBezTo>
                    <a:cubicBezTo>
                      <a:pt x="1031" y="1598"/>
                      <a:pt x="1145" y="1531"/>
                      <a:pt x="1230" y="1436"/>
                    </a:cubicBezTo>
                    <a:cubicBezTo>
                      <a:pt x="1464" y="1280"/>
                      <a:pt x="1386" y="1026"/>
                      <a:pt x="1230" y="870"/>
                    </a:cubicBezTo>
                    <a:cubicBezTo>
                      <a:pt x="1152" y="792"/>
                      <a:pt x="1152" y="714"/>
                      <a:pt x="1152" y="538"/>
                    </a:cubicBezTo>
                    <a:cubicBezTo>
                      <a:pt x="1152" y="382"/>
                      <a:pt x="1074" y="304"/>
                      <a:pt x="976" y="148"/>
                    </a:cubicBezTo>
                    <a:cubicBezTo>
                      <a:pt x="929" y="43"/>
                      <a:pt x="826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56"/>
              <p:cNvSpPr/>
              <p:nvPr/>
            </p:nvSpPr>
            <p:spPr>
              <a:xfrm>
                <a:off x="8936052" y="2628669"/>
                <a:ext cx="32059" cy="27466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885" extrusionOk="0">
                    <a:moveTo>
                      <a:pt x="551" y="0"/>
                    </a:moveTo>
                    <a:cubicBezTo>
                      <a:pt x="121" y="0"/>
                      <a:pt x="0" y="659"/>
                      <a:pt x="389" y="826"/>
                    </a:cubicBezTo>
                    <a:cubicBezTo>
                      <a:pt x="428" y="865"/>
                      <a:pt x="486" y="884"/>
                      <a:pt x="557" y="884"/>
                    </a:cubicBezTo>
                    <a:cubicBezTo>
                      <a:pt x="628" y="884"/>
                      <a:pt x="711" y="865"/>
                      <a:pt x="799" y="826"/>
                    </a:cubicBezTo>
                    <a:cubicBezTo>
                      <a:pt x="877" y="728"/>
                      <a:pt x="1033" y="650"/>
                      <a:pt x="1033" y="416"/>
                    </a:cubicBezTo>
                    <a:cubicBezTo>
                      <a:pt x="1033" y="240"/>
                      <a:pt x="877" y="6"/>
                      <a:pt x="623" y="6"/>
                    </a:cubicBezTo>
                    <a:cubicBezTo>
                      <a:pt x="598" y="2"/>
                      <a:pt x="574" y="0"/>
                      <a:pt x="5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56"/>
              <p:cNvSpPr/>
              <p:nvPr/>
            </p:nvSpPr>
            <p:spPr>
              <a:xfrm>
                <a:off x="8995949" y="2929181"/>
                <a:ext cx="254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45" extrusionOk="0">
                    <a:moveTo>
                      <a:pt x="410" y="1"/>
                    </a:moveTo>
                    <a:cubicBezTo>
                      <a:pt x="0" y="1"/>
                      <a:pt x="0" y="645"/>
                      <a:pt x="410" y="645"/>
                    </a:cubicBezTo>
                    <a:cubicBezTo>
                      <a:pt x="820" y="645"/>
                      <a:pt x="820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56"/>
              <p:cNvSpPr/>
              <p:nvPr/>
            </p:nvSpPr>
            <p:spPr>
              <a:xfrm>
                <a:off x="8991108" y="2923750"/>
                <a:ext cx="35132" cy="27869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98" extrusionOk="0">
                    <a:moveTo>
                      <a:pt x="566" y="0"/>
                    </a:moveTo>
                    <a:cubicBezTo>
                      <a:pt x="0" y="0"/>
                      <a:pt x="0" y="898"/>
                      <a:pt x="566" y="898"/>
                    </a:cubicBezTo>
                    <a:cubicBezTo>
                      <a:pt x="1132" y="898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56"/>
              <p:cNvSpPr/>
              <p:nvPr/>
            </p:nvSpPr>
            <p:spPr>
              <a:xfrm>
                <a:off x="8756142" y="1794262"/>
                <a:ext cx="30321" cy="3286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059" extrusionOk="0">
                    <a:moveTo>
                      <a:pt x="721" y="1"/>
                    </a:moveTo>
                    <a:cubicBezTo>
                      <a:pt x="669" y="1"/>
                      <a:pt x="616" y="20"/>
                      <a:pt x="566" y="64"/>
                    </a:cubicBezTo>
                    <a:lnTo>
                      <a:pt x="332" y="298"/>
                    </a:lnTo>
                    <a:cubicBezTo>
                      <a:pt x="79" y="473"/>
                      <a:pt x="1" y="883"/>
                      <a:pt x="332" y="1039"/>
                    </a:cubicBezTo>
                    <a:cubicBezTo>
                      <a:pt x="372" y="1052"/>
                      <a:pt x="415" y="1059"/>
                      <a:pt x="458" y="1059"/>
                    </a:cubicBezTo>
                    <a:cubicBezTo>
                      <a:pt x="670" y="1059"/>
                      <a:pt x="898" y="905"/>
                      <a:pt x="898" y="629"/>
                    </a:cubicBezTo>
                    <a:cubicBezTo>
                      <a:pt x="898" y="551"/>
                      <a:pt x="898" y="395"/>
                      <a:pt x="976" y="298"/>
                    </a:cubicBezTo>
                    <a:cubicBezTo>
                      <a:pt x="976" y="129"/>
                      <a:pt x="855" y="1"/>
                      <a:pt x="7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56"/>
              <p:cNvSpPr/>
              <p:nvPr/>
            </p:nvSpPr>
            <p:spPr>
              <a:xfrm>
                <a:off x="8443092" y="978724"/>
                <a:ext cx="33332" cy="2876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27" extrusionOk="0">
                    <a:moveTo>
                      <a:pt x="488" y="1"/>
                    </a:moveTo>
                    <a:cubicBezTo>
                      <a:pt x="254" y="1"/>
                      <a:pt x="0" y="333"/>
                      <a:pt x="98" y="567"/>
                    </a:cubicBezTo>
                    <a:cubicBezTo>
                      <a:pt x="157" y="821"/>
                      <a:pt x="355" y="926"/>
                      <a:pt x="558" y="926"/>
                    </a:cubicBezTo>
                    <a:cubicBezTo>
                      <a:pt x="620" y="926"/>
                      <a:pt x="682" y="917"/>
                      <a:pt x="742" y="898"/>
                    </a:cubicBezTo>
                    <a:cubicBezTo>
                      <a:pt x="898" y="820"/>
                      <a:pt x="1073" y="645"/>
                      <a:pt x="1073" y="411"/>
                    </a:cubicBezTo>
                    <a:cubicBezTo>
                      <a:pt x="976" y="333"/>
                      <a:pt x="976" y="235"/>
                      <a:pt x="898" y="157"/>
                    </a:cubicBezTo>
                    <a:cubicBezTo>
                      <a:pt x="898" y="1"/>
                      <a:pt x="663" y="1"/>
                      <a:pt x="5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56"/>
              <p:cNvSpPr/>
              <p:nvPr/>
            </p:nvSpPr>
            <p:spPr>
              <a:xfrm>
                <a:off x="8466089" y="1006594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56"/>
              <p:cNvSpPr/>
              <p:nvPr/>
            </p:nvSpPr>
            <p:spPr>
              <a:xfrm>
                <a:off x="8592029" y="884285"/>
                <a:ext cx="35783" cy="2908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37" extrusionOk="0">
                    <a:moveTo>
                      <a:pt x="606" y="0"/>
                    </a:moveTo>
                    <a:cubicBezTo>
                      <a:pt x="513" y="0"/>
                      <a:pt x="411" y="39"/>
                      <a:pt x="333" y="117"/>
                    </a:cubicBezTo>
                    <a:lnTo>
                      <a:pt x="333" y="195"/>
                    </a:lnTo>
                    <a:cubicBezTo>
                      <a:pt x="1" y="449"/>
                      <a:pt x="255" y="937"/>
                      <a:pt x="567" y="937"/>
                    </a:cubicBezTo>
                    <a:cubicBezTo>
                      <a:pt x="977" y="937"/>
                      <a:pt x="1152" y="449"/>
                      <a:pt x="899" y="195"/>
                    </a:cubicBezTo>
                    <a:cubicBezTo>
                      <a:pt x="820" y="195"/>
                      <a:pt x="899" y="195"/>
                      <a:pt x="820" y="117"/>
                    </a:cubicBezTo>
                    <a:cubicBezTo>
                      <a:pt x="781" y="39"/>
                      <a:pt x="699" y="0"/>
                      <a:pt x="6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56"/>
              <p:cNvSpPr/>
              <p:nvPr/>
            </p:nvSpPr>
            <p:spPr>
              <a:xfrm>
                <a:off x="8476392" y="757848"/>
                <a:ext cx="27280" cy="26535"/>
              </a:xfrm>
              <a:custGeom>
                <a:avLst/>
                <a:gdLst/>
                <a:ahLst/>
                <a:cxnLst/>
                <a:rect l="l" t="t" r="r" b="b"/>
                <a:pathLst>
                  <a:path w="879" h="855" extrusionOk="0">
                    <a:moveTo>
                      <a:pt x="410" y="1"/>
                    </a:moveTo>
                    <a:cubicBezTo>
                      <a:pt x="337" y="1"/>
                      <a:pt x="273" y="45"/>
                      <a:pt x="234" y="133"/>
                    </a:cubicBezTo>
                    <a:cubicBezTo>
                      <a:pt x="234" y="133"/>
                      <a:pt x="156" y="133"/>
                      <a:pt x="156" y="211"/>
                    </a:cubicBezTo>
                    <a:cubicBezTo>
                      <a:pt x="78" y="211"/>
                      <a:pt x="78" y="289"/>
                      <a:pt x="78" y="367"/>
                    </a:cubicBezTo>
                    <a:cubicBezTo>
                      <a:pt x="0" y="620"/>
                      <a:pt x="156" y="777"/>
                      <a:pt x="312" y="855"/>
                    </a:cubicBezTo>
                    <a:cubicBezTo>
                      <a:pt x="488" y="855"/>
                      <a:pt x="644" y="777"/>
                      <a:pt x="800" y="620"/>
                    </a:cubicBezTo>
                    <a:cubicBezTo>
                      <a:pt x="878" y="445"/>
                      <a:pt x="800" y="211"/>
                      <a:pt x="644" y="133"/>
                    </a:cubicBezTo>
                    <a:cubicBezTo>
                      <a:pt x="566" y="45"/>
                      <a:pt x="483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56"/>
              <p:cNvSpPr/>
              <p:nvPr/>
            </p:nvSpPr>
            <p:spPr>
              <a:xfrm>
                <a:off x="8219019" y="577255"/>
                <a:ext cx="3032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1" extrusionOk="0">
                    <a:moveTo>
                      <a:pt x="489" y="1"/>
                    </a:moveTo>
                    <a:cubicBezTo>
                      <a:pt x="1" y="1"/>
                      <a:pt x="1" y="820"/>
                      <a:pt x="489" y="820"/>
                    </a:cubicBezTo>
                    <a:cubicBezTo>
                      <a:pt x="976" y="820"/>
                      <a:pt x="976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56"/>
              <p:cNvSpPr/>
              <p:nvPr/>
            </p:nvSpPr>
            <p:spPr>
              <a:xfrm>
                <a:off x="9182438" y="1104850"/>
                <a:ext cx="25480" cy="360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162" extrusionOk="0">
                    <a:moveTo>
                      <a:pt x="457" y="0"/>
                    </a:moveTo>
                    <a:cubicBezTo>
                      <a:pt x="294" y="0"/>
                      <a:pt x="128" y="83"/>
                      <a:pt x="79" y="249"/>
                    </a:cubicBezTo>
                    <a:cubicBezTo>
                      <a:pt x="1" y="405"/>
                      <a:pt x="1" y="561"/>
                      <a:pt x="1" y="737"/>
                    </a:cubicBezTo>
                    <a:cubicBezTo>
                      <a:pt x="1" y="1020"/>
                      <a:pt x="206" y="1161"/>
                      <a:pt x="411" y="1161"/>
                    </a:cubicBezTo>
                    <a:cubicBezTo>
                      <a:pt x="616" y="1161"/>
                      <a:pt x="820" y="1020"/>
                      <a:pt x="820" y="737"/>
                    </a:cubicBezTo>
                    <a:lnTo>
                      <a:pt x="820" y="249"/>
                    </a:lnTo>
                    <a:cubicBezTo>
                      <a:pt x="781" y="83"/>
                      <a:pt x="620" y="0"/>
                      <a:pt x="4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56"/>
              <p:cNvSpPr/>
              <p:nvPr/>
            </p:nvSpPr>
            <p:spPr>
              <a:xfrm>
                <a:off x="9018356" y="1437732"/>
                <a:ext cx="33332" cy="2985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62" extrusionOk="0">
                    <a:moveTo>
                      <a:pt x="488" y="1"/>
                    </a:moveTo>
                    <a:cubicBezTo>
                      <a:pt x="332" y="1"/>
                      <a:pt x="176" y="176"/>
                      <a:pt x="98" y="332"/>
                    </a:cubicBezTo>
                    <a:cubicBezTo>
                      <a:pt x="98" y="410"/>
                      <a:pt x="0" y="566"/>
                      <a:pt x="0" y="664"/>
                    </a:cubicBezTo>
                    <a:cubicBezTo>
                      <a:pt x="80" y="792"/>
                      <a:pt x="199" y="919"/>
                      <a:pt x="324" y="919"/>
                    </a:cubicBezTo>
                    <a:cubicBezTo>
                      <a:pt x="353" y="919"/>
                      <a:pt x="381" y="913"/>
                      <a:pt x="410" y="898"/>
                    </a:cubicBezTo>
                    <a:lnTo>
                      <a:pt x="488" y="898"/>
                    </a:lnTo>
                    <a:cubicBezTo>
                      <a:pt x="537" y="942"/>
                      <a:pt x="604" y="961"/>
                      <a:pt x="676" y="961"/>
                    </a:cubicBezTo>
                    <a:cubicBezTo>
                      <a:pt x="861" y="961"/>
                      <a:pt x="1073" y="833"/>
                      <a:pt x="1073" y="664"/>
                    </a:cubicBezTo>
                    <a:lnTo>
                      <a:pt x="1073" y="566"/>
                    </a:lnTo>
                    <a:lnTo>
                      <a:pt x="1073" y="488"/>
                    </a:lnTo>
                    <a:cubicBezTo>
                      <a:pt x="1073" y="332"/>
                      <a:pt x="976" y="176"/>
                      <a:pt x="820" y="79"/>
                    </a:cubicBezTo>
                    <a:cubicBezTo>
                      <a:pt x="742" y="1"/>
                      <a:pt x="664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56"/>
              <p:cNvSpPr/>
              <p:nvPr/>
            </p:nvSpPr>
            <p:spPr>
              <a:xfrm>
                <a:off x="9015936" y="2124412"/>
                <a:ext cx="32711" cy="3417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01" extrusionOk="0">
                    <a:moveTo>
                      <a:pt x="488" y="1"/>
                    </a:moveTo>
                    <a:cubicBezTo>
                      <a:pt x="410" y="79"/>
                      <a:pt x="332" y="79"/>
                      <a:pt x="254" y="157"/>
                    </a:cubicBezTo>
                    <a:cubicBezTo>
                      <a:pt x="78" y="235"/>
                      <a:pt x="0" y="391"/>
                      <a:pt x="0" y="645"/>
                    </a:cubicBezTo>
                    <a:lnTo>
                      <a:pt x="0" y="723"/>
                    </a:lnTo>
                    <a:lnTo>
                      <a:pt x="78" y="801"/>
                    </a:lnTo>
                    <a:cubicBezTo>
                      <a:pt x="78" y="879"/>
                      <a:pt x="176" y="976"/>
                      <a:pt x="254" y="1055"/>
                    </a:cubicBezTo>
                    <a:cubicBezTo>
                      <a:pt x="282" y="1082"/>
                      <a:pt x="329" y="1100"/>
                      <a:pt x="379" y="1100"/>
                    </a:cubicBezTo>
                    <a:cubicBezTo>
                      <a:pt x="469" y="1100"/>
                      <a:pt x="566" y="1042"/>
                      <a:pt x="566" y="879"/>
                    </a:cubicBezTo>
                    <a:lnTo>
                      <a:pt x="664" y="879"/>
                    </a:lnTo>
                    <a:lnTo>
                      <a:pt x="664" y="801"/>
                    </a:lnTo>
                    <a:lnTo>
                      <a:pt x="742" y="801"/>
                    </a:lnTo>
                    <a:cubicBezTo>
                      <a:pt x="898" y="801"/>
                      <a:pt x="1054" y="489"/>
                      <a:pt x="976" y="313"/>
                    </a:cubicBezTo>
                    <a:cubicBezTo>
                      <a:pt x="898" y="79"/>
                      <a:pt x="742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583" name="Google Shape;8583;p56"/>
          <p:cNvSpPr/>
          <p:nvPr/>
        </p:nvSpPr>
        <p:spPr>
          <a:xfrm>
            <a:off x="-95250" y="3140100"/>
            <a:ext cx="9239782" cy="2003404"/>
          </a:xfrm>
          <a:custGeom>
            <a:avLst/>
            <a:gdLst/>
            <a:ahLst/>
            <a:cxnLst/>
            <a:rect l="l" t="t" r="r" b="b"/>
            <a:pathLst>
              <a:path w="247566" h="49351" extrusionOk="0">
                <a:moveTo>
                  <a:pt x="134276" y="0"/>
                </a:moveTo>
                <a:cubicBezTo>
                  <a:pt x="113378" y="0"/>
                  <a:pt x="99608" y="7556"/>
                  <a:pt x="99608" y="7556"/>
                </a:cubicBezTo>
                <a:cubicBezTo>
                  <a:pt x="88961" y="3608"/>
                  <a:pt x="74854" y="2269"/>
                  <a:pt x="60616" y="2269"/>
                </a:cubicBezTo>
                <a:cubicBezTo>
                  <a:pt x="30600" y="2269"/>
                  <a:pt x="0" y="8220"/>
                  <a:pt x="0" y="8220"/>
                </a:cubicBezTo>
                <a:lnTo>
                  <a:pt x="410" y="49350"/>
                </a:lnTo>
                <a:lnTo>
                  <a:pt x="247566" y="49350"/>
                </a:lnTo>
                <a:lnTo>
                  <a:pt x="247566" y="4805"/>
                </a:lnTo>
                <a:cubicBezTo>
                  <a:pt x="232292" y="2701"/>
                  <a:pt x="219505" y="1961"/>
                  <a:pt x="208928" y="1961"/>
                </a:cubicBezTo>
                <a:cubicBezTo>
                  <a:pt x="183814" y="1961"/>
                  <a:pt x="171155" y="6134"/>
                  <a:pt x="167222" y="6134"/>
                </a:cubicBezTo>
                <a:cubicBezTo>
                  <a:pt x="166851" y="6134"/>
                  <a:pt x="166557" y="6096"/>
                  <a:pt x="166338" y="6015"/>
                </a:cubicBezTo>
                <a:cubicBezTo>
                  <a:pt x="154605" y="1541"/>
                  <a:pt x="143713" y="0"/>
                  <a:pt x="1342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4" name="Google Shape;8584;p56"/>
          <p:cNvSpPr txBox="1">
            <a:spLocks noGrp="1"/>
          </p:cNvSpPr>
          <p:nvPr>
            <p:ph type="title"/>
          </p:nvPr>
        </p:nvSpPr>
        <p:spPr>
          <a:xfrm>
            <a:off x="952500" y="3626850"/>
            <a:ext cx="7219800" cy="54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MERRY CHRISTMAS!</a:t>
            </a:r>
            <a:endParaRPr sz="4000" dirty="0"/>
          </a:p>
        </p:txBody>
      </p:sp>
      <p:sp>
        <p:nvSpPr>
          <p:cNvPr id="1132" name="Google Shape;6368;p54">
            <a:extLst>
              <a:ext uri="{FF2B5EF4-FFF2-40B4-BE49-F238E27FC236}">
                <a16:creationId xmlns:a16="http://schemas.microsoft.com/office/drawing/2014/main" id="{69F4CF45-C35A-4951-AA7B-F12FE6D4E7E1}"/>
              </a:ext>
            </a:extLst>
          </p:cNvPr>
          <p:cNvSpPr txBox="1">
            <a:spLocks/>
          </p:cNvSpPr>
          <p:nvPr/>
        </p:nvSpPr>
        <p:spPr>
          <a:xfrm>
            <a:off x="1141449" y="4321309"/>
            <a:ext cx="6697547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latin typeface="Comic Sans MS" panose="030F0702030302020204" pitchFamily="66" charset="0"/>
              </a:rPr>
              <a:t>And all the best this wonderful holiday has to offer </a:t>
            </a:r>
            <a:r>
              <a:rPr lang="en-US" sz="2000" dirty="0">
                <a:latin typeface="Comic Sans MS" panose="030F0702030302020204" pitchFamily="66" charset="0"/>
                <a:sym typeface="Wingdings" panose="05000000000000000000" pitchFamily="2" charset="2"/>
              </a:rPr>
              <a:t></a:t>
            </a:r>
            <a:endParaRPr lang="en-US" sz="20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12206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7" name="Google Shape;11907;p70"/>
          <p:cNvSpPr txBox="1">
            <a:spLocks noGrp="1"/>
          </p:cNvSpPr>
          <p:nvPr>
            <p:ph type="ctrTitle"/>
          </p:nvPr>
        </p:nvSpPr>
        <p:spPr>
          <a:xfrm>
            <a:off x="3069728" y="532903"/>
            <a:ext cx="5418300" cy="1751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sp>
        <p:nvSpPr>
          <p:cNvPr id="11908" name="Google Shape;11908;p70"/>
          <p:cNvSpPr txBox="1">
            <a:spLocks noGrp="1"/>
          </p:cNvSpPr>
          <p:nvPr>
            <p:ph type="subTitle" idx="1"/>
          </p:nvPr>
        </p:nvSpPr>
        <p:spPr>
          <a:xfrm>
            <a:off x="4124400" y="2199078"/>
            <a:ext cx="3333600" cy="94406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dirty="0"/>
              <a:t>Do you have any questions?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2000" dirty="0"/>
              <a:t>A</a:t>
            </a:r>
            <a:r>
              <a:rPr lang="en" sz="2000" dirty="0"/>
              <a:t>sk me anytime at Line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dirty="0">
                <a:solidFill>
                  <a:schemeClr val="bg1"/>
                </a:solidFill>
              </a:rPr>
              <a:t>T.Chadapon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 dirty="0"/>
          </a:p>
        </p:txBody>
      </p:sp>
      <p:sp>
        <p:nvSpPr>
          <p:cNvPr id="11909" name="Google Shape;11909;p70"/>
          <p:cNvSpPr txBox="1"/>
          <p:nvPr/>
        </p:nvSpPr>
        <p:spPr>
          <a:xfrm>
            <a:off x="4042200" y="4288675"/>
            <a:ext cx="34980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chemeClr val="lt1"/>
              </a:solidFill>
              <a:latin typeface="Henny Penny"/>
              <a:ea typeface="Henny Penny"/>
              <a:cs typeface="Henny Penny"/>
              <a:sym typeface="Henny Penny"/>
            </a:endParaRPr>
          </a:p>
        </p:txBody>
      </p:sp>
      <p:grpSp>
        <p:nvGrpSpPr>
          <p:cNvPr id="11910" name="Google Shape;11910;p70"/>
          <p:cNvGrpSpPr/>
          <p:nvPr/>
        </p:nvGrpSpPr>
        <p:grpSpPr>
          <a:xfrm>
            <a:off x="-484708" y="1686022"/>
            <a:ext cx="4230168" cy="3719678"/>
            <a:chOff x="-408508" y="1686022"/>
            <a:chExt cx="4230168" cy="3719678"/>
          </a:xfrm>
        </p:grpSpPr>
        <p:sp>
          <p:nvSpPr>
            <p:cNvPr id="11911" name="Google Shape;11911;p70"/>
            <p:cNvSpPr/>
            <p:nvPr/>
          </p:nvSpPr>
          <p:spPr>
            <a:xfrm>
              <a:off x="3066922" y="2967612"/>
              <a:ext cx="262065" cy="99122"/>
            </a:xfrm>
            <a:custGeom>
              <a:avLst/>
              <a:gdLst/>
              <a:ahLst/>
              <a:cxnLst/>
              <a:rect l="l" t="t" r="r" b="b"/>
              <a:pathLst>
                <a:path w="10980" h="4153" extrusionOk="0">
                  <a:moveTo>
                    <a:pt x="4332" y="0"/>
                  </a:moveTo>
                  <a:cubicBezTo>
                    <a:pt x="4252" y="0"/>
                    <a:pt x="4172" y="80"/>
                    <a:pt x="4172" y="80"/>
                  </a:cubicBezTo>
                  <a:cubicBezTo>
                    <a:pt x="2995" y="1078"/>
                    <a:pt x="1338" y="2575"/>
                    <a:pt x="599" y="3574"/>
                  </a:cubicBezTo>
                  <a:cubicBezTo>
                    <a:pt x="419" y="3494"/>
                    <a:pt x="260" y="3494"/>
                    <a:pt x="180" y="3414"/>
                  </a:cubicBezTo>
                  <a:cubicBezTo>
                    <a:pt x="100" y="3574"/>
                    <a:pt x="100" y="3653"/>
                    <a:pt x="0" y="3833"/>
                  </a:cubicBezTo>
                  <a:cubicBezTo>
                    <a:pt x="1757" y="4073"/>
                    <a:pt x="3494" y="4153"/>
                    <a:pt x="5250" y="4153"/>
                  </a:cubicBezTo>
                  <a:cubicBezTo>
                    <a:pt x="6543" y="4153"/>
                    <a:pt x="7891" y="4078"/>
                    <a:pt x="9187" y="3929"/>
                  </a:cubicBezTo>
                  <a:lnTo>
                    <a:pt x="9187" y="3929"/>
                  </a:lnTo>
                  <a:cubicBezTo>
                    <a:pt x="9096" y="3976"/>
                    <a:pt x="9001" y="4024"/>
                    <a:pt x="8904" y="4073"/>
                  </a:cubicBezTo>
                  <a:cubicBezTo>
                    <a:pt x="9083" y="3993"/>
                    <a:pt x="9163" y="3993"/>
                    <a:pt x="9323" y="3913"/>
                  </a:cubicBezTo>
                  <a:lnTo>
                    <a:pt x="9323" y="3913"/>
                  </a:lnTo>
                  <a:cubicBezTo>
                    <a:pt x="9277" y="3918"/>
                    <a:pt x="9232" y="3924"/>
                    <a:pt x="9187" y="3929"/>
                  </a:cubicBezTo>
                  <a:lnTo>
                    <a:pt x="9187" y="3929"/>
                  </a:lnTo>
                  <a:cubicBezTo>
                    <a:pt x="10028" y="3495"/>
                    <a:pt x="10580" y="3147"/>
                    <a:pt x="10580" y="3075"/>
                  </a:cubicBezTo>
                  <a:cubicBezTo>
                    <a:pt x="10900" y="2915"/>
                    <a:pt x="10980" y="2496"/>
                    <a:pt x="10740" y="2156"/>
                  </a:cubicBezTo>
                  <a:cubicBezTo>
                    <a:pt x="10580" y="1997"/>
                    <a:pt x="10401" y="1917"/>
                    <a:pt x="10241" y="1917"/>
                  </a:cubicBezTo>
                  <a:cubicBezTo>
                    <a:pt x="10081" y="1917"/>
                    <a:pt x="9902" y="1997"/>
                    <a:pt x="9822" y="2076"/>
                  </a:cubicBezTo>
                  <a:cubicBezTo>
                    <a:pt x="9742" y="2076"/>
                    <a:pt x="9243" y="2496"/>
                    <a:pt x="8325" y="2915"/>
                  </a:cubicBezTo>
                  <a:cubicBezTo>
                    <a:pt x="8484" y="2496"/>
                    <a:pt x="8664" y="1997"/>
                    <a:pt x="8904" y="1577"/>
                  </a:cubicBezTo>
                  <a:cubicBezTo>
                    <a:pt x="8983" y="1418"/>
                    <a:pt x="8904" y="1158"/>
                    <a:pt x="8744" y="1078"/>
                  </a:cubicBezTo>
                  <a:lnTo>
                    <a:pt x="8584" y="1078"/>
                  </a:lnTo>
                  <a:cubicBezTo>
                    <a:pt x="8484" y="1078"/>
                    <a:pt x="8325" y="1158"/>
                    <a:pt x="8245" y="1238"/>
                  </a:cubicBezTo>
                  <a:cubicBezTo>
                    <a:pt x="7826" y="2236"/>
                    <a:pt x="7666" y="2835"/>
                    <a:pt x="7486" y="3234"/>
                  </a:cubicBezTo>
                  <a:cubicBezTo>
                    <a:pt x="6668" y="3574"/>
                    <a:pt x="5670" y="3833"/>
                    <a:pt x="4492" y="3913"/>
                  </a:cubicBezTo>
                  <a:cubicBezTo>
                    <a:pt x="4831" y="3494"/>
                    <a:pt x="5410" y="2835"/>
                    <a:pt x="6089" y="2236"/>
                  </a:cubicBezTo>
                  <a:cubicBezTo>
                    <a:pt x="6169" y="2156"/>
                    <a:pt x="6169" y="1917"/>
                    <a:pt x="6089" y="1837"/>
                  </a:cubicBezTo>
                  <a:cubicBezTo>
                    <a:pt x="5989" y="1737"/>
                    <a:pt x="5909" y="1657"/>
                    <a:pt x="5829" y="1657"/>
                  </a:cubicBezTo>
                  <a:cubicBezTo>
                    <a:pt x="5749" y="1657"/>
                    <a:pt x="5670" y="1737"/>
                    <a:pt x="5590" y="1737"/>
                  </a:cubicBezTo>
                  <a:cubicBezTo>
                    <a:pt x="4492" y="2835"/>
                    <a:pt x="3913" y="3494"/>
                    <a:pt x="3673" y="3993"/>
                  </a:cubicBezTo>
                  <a:lnTo>
                    <a:pt x="3593" y="3993"/>
                  </a:lnTo>
                  <a:cubicBezTo>
                    <a:pt x="2835" y="3993"/>
                    <a:pt x="2096" y="3913"/>
                    <a:pt x="1338" y="3733"/>
                  </a:cubicBezTo>
                  <a:cubicBezTo>
                    <a:pt x="1996" y="2995"/>
                    <a:pt x="3334" y="1737"/>
                    <a:pt x="4592" y="579"/>
                  </a:cubicBezTo>
                  <a:cubicBezTo>
                    <a:pt x="4751" y="499"/>
                    <a:pt x="4751" y="240"/>
                    <a:pt x="4592" y="160"/>
                  </a:cubicBezTo>
                  <a:cubicBezTo>
                    <a:pt x="4492" y="80"/>
                    <a:pt x="4412" y="0"/>
                    <a:pt x="4332" y="0"/>
                  </a:cubicBezTo>
                  <a:close/>
                </a:path>
              </a:pathLst>
            </a:custGeom>
            <a:solidFill>
              <a:srgbClr val="1B5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0"/>
            <p:cNvSpPr/>
            <p:nvPr/>
          </p:nvSpPr>
          <p:spPr>
            <a:xfrm>
              <a:off x="3063103" y="3059096"/>
              <a:ext cx="260180" cy="114850"/>
            </a:xfrm>
            <a:custGeom>
              <a:avLst/>
              <a:gdLst/>
              <a:ahLst/>
              <a:cxnLst/>
              <a:rect l="l" t="t" r="r" b="b"/>
              <a:pathLst>
                <a:path w="10901" h="4812" extrusionOk="0">
                  <a:moveTo>
                    <a:pt x="160" y="0"/>
                  </a:moveTo>
                  <a:cubicBezTo>
                    <a:pt x="160" y="240"/>
                    <a:pt x="80" y="579"/>
                    <a:pt x="0" y="898"/>
                  </a:cubicBezTo>
                  <a:cubicBezTo>
                    <a:pt x="160" y="898"/>
                    <a:pt x="340" y="998"/>
                    <a:pt x="499" y="998"/>
                  </a:cubicBezTo>
                  <a:cubicBezTo>
                    <a:pt x="919" y="1897"/>
                    <a:pt x="2077" y="3394"/>
                    <a:pt x="3075" y="4651"/>
                  </a:cubicBezTo>
                  <a:cubicBezTo>
                    <a:pt x="3075" y="4731"/>
                    <a:pt x="3254" y="4811"/>
                    <a:pt x="3334" y="4811"/>
                  </a:cubicBezTo>
                  <a:cubicBezTo>
                    <a:pt x="3414" y="4811"/>
                    <a:pt x="3414" y="4811"/>
                    <a:pt x="3494" y="4731"/>
                  </a:cubicBezTo>
                  <a:cubicBezTo>
                    <a:pt x="3574" y="4651"/>
                    <a:pt x="3654" y="4572"/>
                    <a:pt x="3654" y="4492"/>
                  </a:cubicBezTo>
                  <a:cubicBezTo>
                    <a:pt x="3654" y="4392"/>
                    <a:pt x="3574" y="4312"/>
                    <a:pt x="3574" y="4232"/>
                  </a:cubicBezTo>
                  <a:cubicBezTo>
                    <a:pt x="2755" y="3234"/>
                    <a:pt x="1837" y="1996"/>
                    <a:pt x="1418" y="1238"/>
                  </a:cubicBezTo>
                  <a:lnTo>
                    <a:pt x="1418" y="1238"/>
                  </a:lnTo>
                  <a:cubicBezTo>
                    <a:pt x="2256" y="1398"/>
                    <a:pt x="2995" y="1497"/>
                    <a:pt x="3753" y="1497"/>
                  </a:cubicBezTo>
                  <a:cubicBezTo>
                    <a:pt x="3913" y="1497"/>
                    <a:pt x="4073" y="1497"/>
                    <a:pt x="4252" y="1398"/>
                  </a:cubicBezTo>
                  <a:cubicBezTo>
                    <a:pt x="4991" y="1996"/>
                    <a:pt x="6249" y="2735"/>
                    <a:pt x="6488" y="2895"/>
                  </a:cubicBezTo>
                  <a:cubicBezTo>
                    <a:pt x="6568" y="2995"/>
                    <a:pt x="6648" y="2995"/>
                    <a:pt x="6648" y="2995"/>
                  </a:cubicBezTo>
                  <a:cubicBezTo>
                    <a:pt x="6828" y="2995"/>
                    <a:pt x="6908" y="2895"/>
                    <a:pt x="6987" y="2815"/>
                  </a:cubicBezTo>
                  <a:lnTo>
                    <a:pt x="6987" y="2655"/>
                  </a:lnTo>
                  <a:cubicBezTo>
                    <a:pt x="6987" y="2575"/>
                    <a:pt x="6987" y="2396"/>
                    <a:pt x="6828" y="2396"/>
                  </a:cubicBezTo>
                  <a:cubicBezTo>
                    <a:pt x="6329" y="2076"/>
                    <a:pt x="5750" y="1657"/>
                    <a:pt x="5251" y="1318"/>
                  </a:cubicBezTo>
                  <a:cubicBezTo>
                    <a:pt x="6408" y="1238"/>
                    <a:pt x="7407" y="898"/>
                    <a:pt x="8245" y="579"/>
                  </a:cubicBezTo>
                  <a:cubicBezTo>
                    <a:pt x="8644" y="819"/>
                    <a:pt x="9323" y="1078"/>
                    <a:pt x="10401" y="1577"/>
                  </a:cubicBezTo>
                  <a:lnTo>
                    <a:pt x="10561" y="1577"/>
                  </a:lnTo>
                  <a:cubicBezTo>
                    <a:pt x="10641" y="1577"/>
                    <a:pt x="10820" y="1497"/>
                    <a:pt x="10820" y="1318"/>
                  </a:cubicBezTo>
                  <a:cubicBezTo>
                    <a:pt x="10900" y="1318"/>
                    <a:pt x="10900" y="1238"/>
                    <a:pt x="10900" y="1238"/>
                  </a:cubicBezTo>
                  <a:cubicBezTo>
                    <a:pt x="10900" y="1078"/>
                    <a:pt x="10820" y="998"/>
                    <a:pt x="10641" y="898"/>
                  </a:cubicBezTo>
                  <a:cubicBezTo>
                    <a:pt x="10142" y="739"/>
                    <a:pt x="9563" y="499"/>
                    <a:pt x="9064" y="240"/>
                  </a:cubicBezTo>
                  <a:cubicBezTo>
                    <a:pt x="9243" y="160"/>
                    <a:pt x="9323" y="160"/>
                    <a:pt x="9483" y="80"/>
                  </a:cubicBezTo>
                  <a:lnTo>
                    <a:pt x="9483" y="80"/>
                  </a:lnTo>
                  <a:cubicBezTo>
                    <a:pt x="8145" y="240"/>
                    <a:pt x="6748" y="320"/>
                    <a:pt x="5410" y="320"/>
                  </a:cubicBezTo>
                  <a:cubicBezTo>
                    <a:pt x="3654" y="320"/>
                    <a:pt x="1917" y="240"/>
                    <a:pt x="160" y="0"/>
                  </a:cubicBezTo>
                  <a:close/>
                </a:path>
              </a:pathLst>
            </a:custGeom>
            <a:solidFill>
              <a:srgbClr val="184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0"/>
            <p:cNvSpPr/>
            <p:nvPr/>
          </p:nvSpPr>
          <p:spPr>
            <a:xfrm>
              <a:off x="2394145" y="2358203"/>
              <a:ext cx="275884" cy="216335"/>
            </a:xfrm>
            <a:custGeom>
              <a:avLst/>
              <a:gdLst/>
              <a:ahLst/>
              <a:cxnLst/>
              <a:rect l="l" t="t" r="r" b="b"/>
              <a:pathLst>
                <a:path w="11559" h="9064" extrusionOk="0">
                  <a:moveTo>
                    <a:pt x="3334" y="1"/>
                  </a:moveTo>
                  <a:cubicBezTo>
                    <a:pt x="3075" y="1"/>
                    <a:pt x="2995" y="160"/>
                    <a:pt x="2995" y="320"/>
                  </a:cubicBezTo>
                  <a:cubicBezTo>
                    <a:pt x="2995" y="1238"/>
                    <a:pt x="2995" y="2237"/>
                    <a:pt x="2915" y="2995"/>
                  </a:cubicBezTo>
                  <a:cubicBezTo>
                    <a:pt x="1837" y="1817"/>
                    <a:pt x="1338" y="919"/>
                    <a:pt x="1238" y="919"/>
                  </a:cubicBezTo>
                  <a:cubicBezTo>
                    <a:pt x="1158" y="739"/>
                    <a:pt x="919" y="580"/>
                    <a:pt x="739" y="580"/>
                  </a:cubicBezTo>
                  <a:cubicBezTo>
                    <a:pt x="579" y="580"/>
                    <a:pt x="499" y="659"/>
                    <a:pt x="340" y="739"/>
                  </a:cubicBezTo>
                  <a:cubicBezTo>
                    <a:pt x="304" y="764"/>
                    <a:pt x="272" y="793"/>
                    <a:pt x="243" y="825"/>
                  </a:cubicBezTo>
                  <a:lnTo>
                    <a:pt x="243" y="825"/>
                  </a:lnTo>
                  <a:cubicBezTo>
                    <a:pt x="242" y="823"/>
                    <a:pt x="241" y="821"/>
                    <a:pt x="240" y="819"/>
                  </a:cubicBezTo>
                  <a:cubicBezTo>
                    <a:pt x="0" y="1079"/>
                    <a:pt x="0" y="1418"/>
                    <a:pt x="160" y="1578"/>
                  </a:cubicBezTo>
                  <a:cubicBezTo>
                    <a:pt x="22" y="1354"/>
                    <a:pt x="63" y="1026"/>
                    <a:pt x="243" y="825"/>
                  </a:cubicBezTo>
                  <a:lnTo>
                    <a:pt x="243" y="825"/>
                  </a:lnTo>
                  <a:cubicBezTo>
                    <a:pt x="2000" y="3577"/>
                    <a:pt x="4913" y="5651"/>
                    <a:pt x="7566" y="7307"/>
                  </a:cubicBezTo>
                  <a:cubicBezTo>
                    <a:pt x="8824" y="8066"/>
                    <a:pt x="10062" y="8565"/>
                    <a:pt x="11479" y="9064"/>
                  </a:cubicBezTo>
                  <a:cubicBezTo>
                    <a:pt x="11479" y="8904"/>
                    <a:pt x="11479" y="8804"/>
                    <a:pt x="11559" y="8645"/>
                  </a:cubicBezTo>
                  <a:cubicBezTo>
                    <a:pt x="11060" y="8485"/>
                    <a:pt x="10641" y="8305"/>
                    <a:pt x="10221" y="8146"/>
                  </a:cubicBezTo>
                  <a:cubicBezTo>
                    <a:pt x="10321" y="6489"/>
                    <a:pt x="9982" y="2815"/>
                    <a:pt x="9902" y="1997"/>
                  </a:cubicBezTo>
                  <a:cubicBezTo>
                    <a:pt x="9822" y="1817"/>
                    <a:pt x="9722" y="1658"/>
                    <a:pt x="9563" y="1658"/>
                  </a:cubicBezTo>
                  <a:lnTo>
                    <a:pt x="9483" y="1658"/>
                  </a:lnTo>
                  <a:cubicBezTo>
                    <a:pt x="9323" y="1737"/>
                    <a:pt x="9143" y="1917"/>
                    <a:pt x="9223" y="2077"/>
                  </a:cubicBezTo>
                  <a:cubicBezTo>
                    <a:pt x="9403" y="3913"/>
                    <a:pt x="9563" y="6568"/>
                    <a:pt x="9563" y="7806"/>
                  </a:cubicBezTo>
                  <a:cubicBezTo>
                    <a:pt x="8564" y="7307"/>
                    <a:pt x="7646" y="6808"/>
                    <a:pt x="6828" y="6229"/>
                  </a:cubicBezTo>
                  <a:cubicBezTo>
                    <a:pt x="6987" y="4812"/>
                    <a:pt x="6568" y="2077"/>
                    <a:pt x="6408" y="739"/>
                  </a:cubicBezTo>
                  <a:cubicBezTo>
                    <a:pt x="6329" y="580"/>
                    <a:pt x="6229" y="500"/>
                    <a:pt x="6069" y="500"/>
                  </a:cubicBezTo>
                  <a:lnTo>
                    <a:pt x="5989" y="500"/>
                  </a:lnTo>
                  <a:cubicBezTo>
                    <a:pt x="5830" y="500"/>
                    <a:pt x="5650" y="659"/>
                    <a:pt x="5730" y="819"/>
                  </a:cubicBezTo>
                  <a:cubicBezTo>
                    <a:pt x="5989" y="2656"/>
                    <a:pt x="6229" y="4732"/>
                    <a:pt x="6229" y="5810"/>
                  </a:cubicBezTo>
                  <a:cubicBezTo>
                    <a:pt x="5151" y="5071"/>
                    <a:pt x="4233" y="4233"/>
                    <a:pt x="3574" y="3574"/>
                  </a:cubicBezTo>
                  <a:cubicBezTo>
                    <a:pt x="3654" y="2736"/>
                    <a:pt x="3654" y="1498"/>
                    <a:pt x="3654" y="320"/>
                  </a:cubicBezTo>
                  <a:cubicBezTo>
                    <a:pt x="3654" y="160"/>
                    <a:pt x="3494" y="1"/>
                    <a:pt x="3334" y="1"/>
                  </a:cubicBezTo>
                  <a:close/>
                </a:path>
              </a:pathLst>
            </a:custGeom>
            <a:solidFill>
              <a:srgbClr val="1B5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0"/>
            <p:cNvSpPr/>
            <p:nvPr/>
          </p:nvSpPr>
          <p:spPr>
            <a:xfrm>
              <a:off x="2397963" y="2395842"/>
              <a:ext cx="24" cy="1933"/>
            </a:xfrm>
            <a:custGeom>
              <a:avLst/>
              <a:gdLst/>
              <a:ahLst/>
              <a:cxnLst/>
              <a:rect l="l" t="t" r="r" b="b"/>
              <a:pathLst>
                <a:path w="1" h="81" extrusionOk="0"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1"/>
                  </a:moveTo>
                  <a:lnTo>
                    <a:pt x="0" y="8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0"/>
            <p:cNvSpPr/>
            <p:nvPr/>
          </p:nvSpPr>
          <p:spPr>
            <a:xfrm>
              <a:off x="2362210" y="2377750"/>
              <a:ext cx="305934" cy="270180"/>
            </a:xfrm>
            <a:custGeom>
              <a:avLst/>
              <a:gdLst/>
              <a:ahLst/>
              <a:cxnLst/>
              <a:rect l="l" t="t" r="r" b="b"/>
              <a:pathLst>
                <a:path w="12818" h="11320" extrusionOk="0">
                  <a:moveTo>
                    <a:pt x="1578" y="0"/>
                  </a:moveTo>
                  <a:cubicBezTo>
                    <a:pt x="1338" y="260"/>
                    <a:pt x="1338" y="599"/>
                    <a:pt x="1498" y="759"/>
                  </a:cubicBezTo>
                  <a:lnTo>
                    <a:pt x="1498" y="839"/>
                  </a:lnTo>
                  <a:cubicBezTo>
                    <a:pt x="1578" y="918"/>
                    <a:pt x="2177" y="1757"/>
                    <a:pt x="3175" y="2915"/>
                  </a:cubicBezTo>
                  <a:cubicBezTo>
                    <a:pt x="2416" y="2915"/>
                    <a:pt x="1338" y="2755"/>
                    <a:pt x="340" y="2595"/>
                  </a:cubicBezTo>
                  <a:cubicBezTo>
                    <a:pt x="181" y="2595"/>
                    <a:pt x="1" y="2675"/>
                    <a:pt x="1" y="2835"/>
                  </a:cubicBezTo>
                  <a:lnTo>
                    <a:pt x="1" y="2915"/>
                  </a:lnTo>
                  <a:cubicBezTo>
                    <a:pt x="1" y="2995"/>
                    <a:pt x="81" y="3174"/>
                    <a:pt x="260" y="3254"/>
                  </a:cubicBezTo>
                  <a:cubicBezTo>
                    <a:pt x="2077" y="3593"/>
                    <a:pt x="3175" y="3673"/>
                    <a:pt x="3754" y="3673"/>
                  </a:cubicBezTo>
                  <a:lnTo>
                    <a:pt x="3834" y="3673"/>
                  </a:lnTo>
                  <a:cubicBezTo>
                    <a:pt x="4572" y="4332"/>
                    <a:pt x="5491" y="5171"/>
                    <a:pt x="6489" y="5909"/>
                  </a:cubicBezTo>
                  <a:cubicBezTo>
                    <a:pt x="5411" y="6169"/>
                    <a:pt x="3494" y="6488"/>
                    <a:pt x="1758" y="6748"/>
                  </a:cubicBezTo>
                  <a:cubicBezTo>
                    <a:pt x="1578" y="6748"/>
                    <a:pt x="1418" y="6907"/>
                    <a:pt x="1418" y="7087"/>
                  </a:cubicBezTo>
                  <a:cubicBezTo>
                    <a:pt x="1498" y="7247"/>
                    <a:pt x="1578" y="7406"/>
                    <a:pt x="1758" y="7406"/>
                  </a:cubicBezTo>
                  <a:lnTo>
                    <a:pt x="1837" y="7406"/>
                  </a:lnTo>
                  <a:cubicBezTo>
                    <a:pt x="3175" y="7247"/>
                    <a:pt x="5910" y="6827"/>
                    <a:pt x="7247" y="6408"/>
                  </a:cubicBezTo>
                  <a:cubicBezTo>
                    <a:pt x="8166" y="7087"/>
                    <a:pt x="9164" y="7666"/>
                    <a:pt x="10242" y="8245"/>
                  </a:cubicBezTo>
                  <a:cubicBezTo>
                    <a:pt x="9324" y="8824"/>
                    <a:pt x="7327" y="9822"/>
                    <a:pt x="5571" y="10660"/>
                  </a:cubicBezTo>
                  <a:cubicBezTo>
                    <a:pt x="5411" y="10740"/>
                    <a:pt x="5331" y="10820"/>
                    <a:pt x="5331" y="10980"/>
                  </a:cubicBezTo>
                  <a:cubicBezTo>
                    <a:pt x="5331" y="10980"/>
                    <a:pt x="5331" y="11080"/>
                    <a:pt x="5411" y="11080"/>
                  </a:cubicBezTo>
                  <a:cubicBezTo>
                    <a:pt x="5411" y="11239"/>
                    <a:pt x="5571" y="11319"/>
                    <a:pt x="5670" y="11319"/>
                  </a:cubicBezTo>
                  <a:cubicBezTo>
                    <a:pt x="5750" y="11319"/>
                    <a:pt x="5750" y="11239"/>
                    <a:pt x="5830" y="11239"/>
                  </a:cubicBezTo>
                  <a:cubicBezTo>
                    <a:pt x="6828" y="10820"/>
                    <a:pt x="9743" y="9483"/>
                    <a:pt x="10980" y="8484"/>
                  </a:cubicBezTo>
                  <a:cubicBezTo>
                    <a:pt x="11480" y="8744"/>
                    <a:pt x="11979" y="8983"/>
                    <a:pt x="12558" y="9163"/>
                  </a:cubicBezTo>
                  <a:cubicBezTo>
                    <a:pt x="12657" y="8824"/>
                    <a:pt x="12737" y="8484"/>
                    <a:pt x="12817" y="8245"/>
                  </a:cubicBezTo>
                  <a:cubicBezTo>
                    <a:pt x="11400" y="7746"/>
                    <a:pt x="10162" y="7247"/>
                    <a:pt x="8904" y="6488"/>
                  </a:cubicBezTo>
                  <a:cubicBezTo>
                    <a:pt x="6249" y="4831"/>
                    <a:pt x="3335" y="2755"/>
                    <a:pt x="1578" y="0"/>
                  </a:cubicBezTo>
                  <a:close/>
                </a:path>
              </a:pathLst>
            </a:custGeom>
            <a:solidFill>
              <a:srgbClr val="184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0"/>
            <p:cNvSpPr/>
            <p:nvPr/>
          </p:nvSpPr>
          <p:spPr>
            <a:xfrm>
              <a:off x="2674898" y="3975560"/>
              <a:ext cx="1146762" cy="1429997"/>
            </a:xfrm>
            <a:custGeom>
              <a:avLst/>
              <a:gdLst/>
              <a:ahLst/>
              <a:cxnLst/>
              <a:rect l="l" t="t" r="r" b="b"/>
              <a:pathLst>
                <a:path w="48047" h="59914" extrusionOk="0">
                  <a:moveTo>
                    <a:pt x="31941" y="0"/>
                  </a:moveTo>
                  <a:cubicBezTo>
                    <a:pt x="26087" y="0"/>
                    <a:pt x="20508" y="3695"/>
                    <a:pt x="16764" y="8515"/>
                  </a:cubicBezTo>
                  <a:cubicBezTo>
                    <a:pt x="13408" y="12789"/>
                    <a:pt x="16053" y="17440"/>
                    <a:pt x="19492" y="17440"/>
                  </a:cubicBezTo>
                  <a:cubicBezTo>
                    <a:pt x="20389" y="17440"/>
                    <a:pt x="21341" y="17123"/>
                    <a:pt x="22254" y="16400"/>
                  </a:cubicBezTo>
                  <a:cubicBezTo>
                    <a:pt x="25412" y="14028"/>
                    <a:pt x="28181" y="11605"/>
                    <a:pt x="30415" y="11605"/>
                  </a:cubicBezTo>
                  <a:cubicBezTo>
                    <a:pt x="31303" y="11605"/>
                    <a:pt x="32105" y="11988"/>
                    <a:pt x="32815" y="12907"/>
                  </a:cubicBezTo>
                  <a:cubicBezTo>
                    <a:pt x="35071" y="15742"/>
                    <a:pt x="31397" y="19894"/>
                    <a:pt x="23592" y="29376"/>
                  </a:cubicBezTo>
                  <a:cubicBezTo>
                    <a:pt x="15766" y="38779"/>
                    <a:pt x="6703" y="46105"/>
                    <a:pt x="3130" y="50677"/>
                  </a:cubicBezTo>
                  <a:cubicBezTo>
                    <a:pt x="0" y="54711"/>
                    <a:pt x="2412" y="59913"/>
                    <a:pt x="7129" y="59913"/>
                  </a:cubicBezTo>
                  <a:cubicBezTo>
                    <a:pt x="8551" y="59913"/>
                    <a:pt x="10182" y="59441"/>
                    <a:pt x="11933" y="58322"/>
                  </a:cubicBezTo>
                  <a:cubicBezTo>
                    <a:pt x="19599" y="53511"/>
                    <a:pt x="37885" y="32291"/>
                    <a:pt x="42976" y="23487"/>
                  </a:cubicBezTo>
                  <a:cubicBezTo>
                    <a:pt x="48046" y="14584"/>
                    <a:pt x="44972" y="3524"/>
                    <a:pt x="36228" y="689"/>
                  </a:cubicBezTo>
                  <a:cubicBezTo>
                    <a:pt x="34798" y="218"/>
                    <a:pt x="33362" y="0"/>
                    <a:pt x="31941" y="0"/>
                  </a:cubicBezTo>
                  <a:close/>
                </a:path>
              </a:pathLst>
            </a:custGeom>
            <a:solidFill>
              <a:srgbClr val="FD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0"/>
            <p:cNvSpPr/>
            <p:nvPr/>
          </p:nvSpPr>
          <p:spPr>
            <a:xfrm>
              <a:off x="2952095" y="4831544"/>
              <a:ext cx="534131" cy="145329"/>
            </a:xfrm>
            <a:custGeom>
              <a:avLst/>
              <a:gdLst/>
              <a:ahLst/>
              <a:cxnLst/>
              <a:rect l="l" t="t" r="r" b="b"/>
              <a:pathLst>
                <a:path w="22379" h="6089" extrusionOk="0">
                  <a:moveTo>
                    <a:pt x="22379" y="0"/>
                  </a:moveTo>
                  <a:lnTo>
                    <a:pt x="22379" y="0"/>
                  </a:lnTo>
                  <a:cubicBezTo>
                    <a:pt x="16709" y="180"/>
                    <a:pt x="11139" y="419"/>
                    <a:pt x="5490" y="599"/>
                  </a:cubicBezTo>
                  <a:cubicBezTo>
                    <a:pt x="3573" y="2595"/>
                    <a:pt x="1737" y="4412"/>
                    <a:pt x="0" y="6089"/>
                  </a:cubicBezTo>
                  <a:cubicBezTo>
                    <a:pt x="5809" y="6089"/>
                    <a:pt x="11718" y="5909"/>
                    <a:pt x="17547" y="5670"/>
                  </a:cubicBezTo>
                  <a:cubicBezTo>
                    <a:pt x="19204" y="3753"/>
                    <a:pt x="20781" y="1837"/>
                    <a:pt x="2237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0"/>
            <p:cNvSpPr/>
            <p:nvPr/>
          </p:nvSpPr>
          <p:spPr>
            <a:xfrm>
              <a:off x="3214137" y="4563751"/>
              <a:ext cx="456490" cy="152991"/>
            </a:xfrm>
            <a:custGeom>
              <a:avLst/>
              <a:gdLst/>
              <a:ahLst/>
              <a:cxnLst/>
              <a:rect l="l" t="t" r="r" b="b"/>
              <a:pathLst>
                <a:path w="19126" h="6410" extrusionOk="0">
                  <a:moveTo>
                    <a:pt x="4912" y="1"/>
                  </a:moveTo>
                  <a:cubicBezTo>
                    <a:pt x="3734" y="1418"/>
                    <a:pt x="2416" y="2916"/>
                    <a:pt x="999" y="4732"/>
                  </a:cubicBezTo>
                  <a:cubicBezTo>
                    <a:pt x="659" y="5072"/>
                    <a:pt x="320" y="5491"/>
                    <a:pt x="1" y="5830"/>
                  </a:cubicBezTo>
                  <a:cubicBezTo>
                    <a:pt x="5071" y="6070"/>
                    <a:pt x="10142" y="6229"/>
                    <a:pt x="15133" y="6409"/>
                  </a:cubicBezTo>
                  <a:cubicBezTo>
                    <a:pt x="16710" y="4333"/>
                    <a:pt x="18047" y="2496"/>
                    <a:pt x="19125" y="839"/>
                  </a:cubicBezTo>
                  <a:cubicBezTo>
                    <a:pt x="14394" y="580"/>
                    <a:pt x="9643" y="241"/>
                    <a:pt x="4912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0"/>
            <p:cNvSpPr/>
            <p:nvPr/>
          </p:nvSpPr>
          <p:spPr>
            <a:xfrm>
              <a:off x="3440472" y="4252161"/>
              <a:ext cx="321638" cy="172490"/>
            </a:xfrm>
            <a:custGeom>
              <a:avLst/>
              <a:gdLst/>
              <a:ahLst/>
              <a:cxnLst/>
              <a:rect l="l" t="t" r="r" b="b"/>
              <a:pathLst>
                <a:path w="13476" h="7227" extrusionOk="0">
                  <a:moveTo>
                    <a:pt x="13056" y="0"/>
                  </a:moveTo>
                  <a:cubicBezTo>
                    <a:pt x="9143" y="919"/>
                    <a:pt x="5230" y="1917"/>
                    <a:pt x="1417" y="3075"/>
                  </a:cubicBezTo>
                  <a:cubicBezTo>
                    <a:pt x="1417" y="4153"/>
                    <a:pt x="998" y="5310"/>
                    <a:pt x="0" y="6907"/>
                  </a:cubicBezTo>
                  <a:cubicBezTo>
                    <a:pt x="4232" y="6987"/>
                    <a:pt x="8484" y="7067"/>
                    <a:pt x="12796" y="7227"/>
                  </a:cubicBezTo>
                  <a:cubicBezTo>
                    <a:pt x="13395" y="4731"/>
                    <a:pt x="13475" y="2316"/>
                    <a:pt x="13056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0"/>
            <p:cNvSpPr/>
            <p:nvPr/>
          </p:nvSpPr>
          <p:spPr>
            <a:xfrm>
              <a:off x="3315144" y="3975321"/>
              <a:ext cx="339754" cy="300683"/>
            </a:xfrm>
            <a:custGeom>
              <a:avLst/>
              <a:gdLst/>
              <a:ahLst/>
              <a:cxnLst/>
              <a:rect l="l" t="t" r="r" b="b"/>
              <a:pathLst>
                <a:path w="14235" h="12598" extrusionOk="0">
                  <a:moveTo>
                    <a:pt x="5164" y="1"/>
                  </a:moveTo>
                  <a:cubicBezTo>
                    <a:pt x="3404" y="1"/>
                    <a:pt x="1662" y="341"/>
                    <a:pt x="1" y="939"/>
                  </a:cubicBezTo>
                  <a:cubicBezTo>
                    <a:pt x="500" y="4612"/>
                    <a:pt x="1079" y="8345"/>
                    <a:pt x="1758" y="12018"/>
                  </a:cubicBezTo>
                  <a:cubicBezTo>
                    <a:pt x="2414" y="11769"/>
                    <a:pt x="3029" y="11624"/>
                    <a:pt x="3601" y="11624"/>
                  </a:cubicBezTo>
                  <a:cubicBezTo>
                    <a:pt x="4403" y="11624"/>
                    <a:pt x="5121" y="11910"/>
                    <a:pt x="5750" y="12597"/>
                  </a:cubicBezTo>
                  <a:cubicBezTo>
                    <a:pt x="8745" y="9763"/>
                    <a:pt x="11480" y="6688"/>
                    <a:pt x="14234" y="3534"/>
                  </a:cubicBezTo>
                  <a:cubicBezTo>
                    <a:pt x="12897" y="2277"/>
                    <a:pt x="11320" y="1278"/>
                    <a:pt x="9403" y="699"/>
                  </a:cubicBezTo>
                  <a:cubicBezTo>
                    <a:pt x="7999" y="220"/>
                    <a:pt x="6576" y="1"/>
                    <a:pt x="5164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0"/>
            <p:cNvSpPr/>
            <p:nvPr/>
          </p:nvSpPr>
          <p:spPr>
            <a:xfrm>
              <a:off x="2994914" y="4133038"/>
              <a:ext cx="254977" cy="258795"/>
            </a:xfrm>
            <a:custGeom>
              <a:avLst/>
              <a:gdLst/>
              <a:ahLst/>
              <a:cxnLst/>
              <a:rect l="l" t="t" r="r" b="b"/>
              <a:pathLst>
                <a:path w="10683" h="10843" extrusionOk="0">
                  <a:moveTo>
                    <a:pt x="5013" y="1"/>
                  </a:moveTo>
                  <a:cubicBezTo>
                    <a:pt x="4434" y="579"/>
                    <a:pt x="3856" y="1238"/>
                    <a:pt x="3356" y="1917"/>
                  </a:cubicBezTo>
                  <a:cubicBezTo>
                    <a:pt x="0" y="6191"/>
                    <a:pt x="2645" y="10842"/>
                    <a:pt x="6084" y="10842"/>
                  </a:cubicBezTo>
                  <a:cubicBezTo>
                    <a:pt x="6981" y="10842"/>
                    <a:pt x="7933" y="10525"/>
                    <a:pt x="8846" y="9802"/>
                  </a:cubicBezTo>
                  <a:cubicBezTo>
                    <a:pt x="9505" y="9403"/>
                    <a:pt x="10104" y="8904"/>
                    <a:pt x="10683" y="8485"/>
                  </a:cubicBezTo>
                  <a:cubicBezTo>
                    <a:pt x="8766" y="5570"/>
                    <a:pt x="6850" y="2815"/>
                    <a:pt x="5013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0"/>
            <p:cNvSpPr/>
            <p:nvPr/>
          </p:nvSpPr>
          <p:spPr>
            <a:xfrm>
              <a:off x="2745307" y="4035849"/>
              <a:ext cx="1014440" cy="1369851"/>
            </a:xfrm>
            <a:custGeom>
              <a:avLst/>
              <a:gdLst/>
              <a:ahLst/>
              <a:cxnLst/>
              <a:rect l="l" t="t" r="r" b="b"/>
              <a:pathLst>
                <a:path w="42503" h="57394" extrusionOk="0">
                  <a:moveTo>
                    <a:pt x="36932" y="0"/>
                  </a:moveTo>
                  <a:lnTo>
                    <a:pt x="36932" y="80"/>
                  </a:lnTo>
                  <a:cubicBezTo>
                    <a:pt x="37183" y="224"/>
                    <a:pt x="37435" y="404"/>
                    <a:pt x="37670" y="598"/>
                  </a:cubicBezTo>
                  <a:lnTo>
                    <a:pt x="37670" y="598"/>
                  </a:lnTo>
                  <a:cubicBezTo>
                    <a:pt x="37432" y="390"/>
                    <a:pt x="37186" y="191"/>
                    <a:pt x="36932" y="0"/>
                  </a:cubicBezTo>
                  <a:close/>
                  <a:moveTo>
                    <a:pt x="37670" y="598"/>
                  </a:moveTo>
                  <a:cubicBezTo>
                    <a:pt x="37819" y="729"/>
                    <a:pt x="37965" y="863"/>
                    <a:pt x="38108" y="1000"/>
                  </a:cubicBezTo>
                  <a:lnTo>
                    <a:pt x="38108" y="1000"/>
                  </a:lnTo>
                  <a:cubicBezTo>
                    <a:pt x="38109" y="999"/>
                    <a:pt x="38109" y="999"/>
                    <a:pt x="38109" y="998"/>
                  </a:cubicBezTo>
                  <a:cubicBezTo>
                    <a:pt x="37974" y="863"/>
                    <a:pt x="37826" y="727"/>
                    <a:pt x="37670" y="598"/>
                  </a:cubicBezTo>
                  <a:close/>
                  <a:moveTo>
                    <a:pt x="38108" y="1000"/>
                  </a:moveTo>
                  <a:lnTo>
                    <a:pt x="38108" y="1000"/>
                  </a:lnTo>
                  <a:cubicBezTo>
                    <a:pt x="37849" y="1318"/>
                    <a:pt x="37610" y="1577"/>
                    <a:pt x="37431" y="1817"/>
                  </a:cubicBezTo>
                  <a:cubicBezTo>
                    <a:pt x="38030" y="4572"/>
                    <a:pt x="37930" y="7386"/>
                    <a:pt x="37111" y="10301"/>
                  </a:cubicBezTo>
                  <a:cubicBezTo>
                    <a:pt x="38768" y="9882"/>
                    <a:pt x="40525" y="9482"/>
                    <a:pt x="42182" y="9063"/>
                  </a:cubicBezTo>
                  <a:lnTo>
                    <a:pt x="42182" y="9063"/>
                  </a:lnTo>
                  <a:cubicBezTo>
                    <a:pt x="42360" y="10047"/>
                    <a:pt x="42448" y="11048"/>
                    <a:pt x="42444" y="12066"/>
                  </a:cubicBezTo>
                  <a:lnTo>
                    <a:pt x="42444" y="12066"/>
                  </a:lnTo>
                  <a:cubicBezTo>
                    <a:pt x="42503" y="7792"/>
                    <a:pt x="40989" y="3763"/>
                    <a:pt x="38108" y="1000"/>
                  </a:cubicBezTo>
                  <a:close/>
                  <a:moveTo>
                    <a:pt x="42444" y="12066"/>
                  </a:moveTo>
                  <a:cubicBezTo>
                    <a:pt x="42425" y="13459"/>
                    <a:pt x="42239" y="14879"/>
                    <a:pt x="41879" y="16288"/>
                  </a:cubicBezTo>
                  <a:lnTo>
                    <a:pt x="41879" y="16288"/>
                  </a:lnTo>
                  <a:cubicBezTo>
                    <a:pt x="39498" y="16209"/>
                    <a:pt x="37097" y="16130"/>
                    <a:pt x="34696" y="16050"/>
                  </a:cubicBezTo>
                  <a:cubicBezTo>
                    <a:pt x="33538" y="18286"/>
                    <a:pt x="32121" y="20462"/>
                    <a:pt x="30543" y="22458"/>
                  </a:cubicBezTo>
                  <a:cubicBezTo>
                    <a:pt x="33278" y="22618"/>
                    <a:pt x="36033" y="22778"/>
                    <a:pt x="38768" y="22957"/>
                  </a:cubicBezTo>
                  <a:cubicBezTo>
                    <a:pt x="37690" y="24614"/>
                    <a:pt x="36353" y="26451"/>
                    <a:pt x="34776" y="28527"/>
                  </a:cubicBezTo>
                  <a:cubicBezTo>
                    <a:pt x="31861" y="28447"/>
                    <a:pt x="28867" y="28347"/>
                    <a:pt x="25952" y="28188"/>
                  </a:cubicBezTo>
                  <a:cubicBezTo>
                    <a:pt x="24375" y="30024"/>
                    <a:pt x="22798" y="31841"/>
                    <a:pt x="21301" y="33677"/>
                  </a:cubicBezTo>
                  <a:cubicBezTo>
                    <a:pt x="24544" y="33598"/>
                    <a:pt x="27767" y="33439"/>
                    <a:pt x="31010" y="33339"/>
                  </a:cubicBezTo>
                  <a:lnTo>
                    <a:pt x="31010" y="33339"/>
                  </a:lnTo>
                  <a:cubicBezTo>
                    <a:pt x="30822" y="33570"/>
                    <a:pt x="30632" y="33803"/>
                    <a:pt x="30440" y="34035"/>
                  </a:cubicBezTo>
                  <a:lnTo>
                    <a:pt x="30440" y="34035"/>
                  </a:lnTo>
                  <a:cubicBezTo>
                    <a:pt x="30641" y="33802"/>
                    <a:pt x="30842" y="33569"/>
                    <a:pt x="31043" y="33338"/>
                  </a:cubicBezTo>
                  <a:lnTo>
                    <a:pt x="31043" y="33338"/>
                  </a:lnTo>
                  <a:cubicBezTo>
                    <a:pt x="31032" y="33338"/>
                    <a:pt x="31021" y="33339"/>
                    <a:pt x="31010" y="33339"/>
                  </a:cubicBezTo>
                  <a:lnTo>
                    <a:pt x="31010" y="33339"/>
                  </a:lnTo>
                  <a:cubicBezTo>
                    <a:pt x="34935" y="28524"/>
                    <a:pt x="38268" y="24002"/>
                    <a:pt x="40026" y="20961"/>
                  </a:cubicBezTo>
                  <a:lnTo>
                    <a:pt x="40026" y="20861"/>
                  </a:lnTo>
                  <a:lnTo>
                    <a:pt x="40106" y="20861"/>
                  </a:lnTo>
                  <a:lnTo>
                    <a:pt x="40106" y="20781"/>
                  </a:lnTo>
                  <a:lnTo>
                    <a:pt x="40106" y="20702"/>
                  </a:lnTo>
                  <a:cubicBezTo>
                    <a:pt x="40186" y="20702"/>
                    <a:pt x="40186" y="20622"/>
                    <a:pt x="40186" y="20622"/>
                  </a:cubicBezTo>
                  <a:lnTo>
                    <a:pt x="40186" y="20542"/>
                  </a:lnTo>
                  <a:cubicBezTo>
                    <a:pt x="40265" y="20542"/>
                    <a:pt x="40265" y="20462"/>
                    <a:pt x="40265" y="20462"/>
                  </a:cubicBezTo>
                  <a:cubicBezTo>
                    <a:pt x="40983" y="19104"/>
                    <a:pt x="41518" y="17701"/>
                    <a:pt x="41879" y="16288"/>
                  </a:cubicBezTo>
                  <a:lnTo>
                    <a:pt x="41879" y="16288"/>
                  </a:lnTo>
                  <a:cubicBezTo>
                    <a:pt x="41894" y="16289"/>
                    <a:pt x="41908" y="16289"/>
                    <a:pt x="41922" y="16290"/>
                  </a:cubicBezTo>
                  <a:cubicBezTo>
                    <a:pt x="42267" y="14854"/>
                    <a:pt x="42440" y="13445"/>
                    <a:pt x="42444" y="12066"/>
                  </a:cubicBezTo>
                  <a:close/>
                  <a:moveTo>
                    <a:pt x="30440" y="34035"/>
                  </a:moveTo>
                  <a:cubicBezTo>
                    <a:pt x="29047" y="35657"/>
                    <a:pt x="27660" y="37332"/>
                    <a:pt x="26211" y="39008"/>
                  </a:cubicBezTo>
                  <a:cubicBezTo>
                    <a:pt x="22878" y="39167"/>
                    <a:pt x="19564" y="39247"/>
                    <a:pt x="16230" y="39327"/>
                  </a:cubicBezTo>
                  <a:cubicBezTo>
                    <a:pt x="15571" y="40086"/>
                    <a:pt x="14813" y="40824"/>
                    <a:pt x="14154" y="41583"/>
                  </a:cubicBezTo>
                  <a:cubicBezTo>
                    <a:pt x="13655" y="42082"/>
                    <a:pt x="13156" y="42661"/>
                    <a:pt x="12577" y="43240"/>
                  </a:cubicBezTo>
                  <a:cubicBezTo>
                    <a:pt x="12816" y="45316"/>
                    <a:pt x="12816" y="46653"/>
                    <a:pt x="12736" y="46913"/>
                  </a:cubicBezTo>
                  <a:cubicBezTo>
                    <a:pt x="12657" y="46993"/>
                    <a:pt x="11239" y="46993"/>
                    <a:pt x="8904" y="47073"/>
                  </a:cubicBezTo>
                  <a:cubicBezTo>
                    <a:pt x="5989" y="49907"/>
                    <a:pt x="2995" y="52802"/>
                    <a:pt x="0" y="55557"/>
                  </a:cubicBezTo>
                  <a:cubicBezTo>
                    <a:pt x="998" y="56635"/>
                    <a:pt x="2416" y="57393"/>
                    <a:pt x="4172" y="57393"/>
                  </a:cubicBezTo>
                  <a:cubicBezTo>
                    <a:pt x="5670" y="57393"/>
                    <a:pt x="7247" y="56974"/>
                    <a:pt x="8983" y="55796"/>
                  </a:cubicBezTo>
                  <a:cubicBezTo>
                    <a:pt x="13874" y="52727"/>
                    <a:pt x="23088" y="42978"/>
                    <a:pt x="30440" y="340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0"/>
            <p:cNvSpPr/>
            <p:nvPr/>
          </p:nvSpPr>
          <p:spPr>
            <a:xfrm>
              <a:off x="3132653" y="4831544"/>
              <a:ext cx="353573" cy="142942"/>
            </a:xfrm>
            <a:custGeom>
              <a:avLst/>
              <a:gdLst/>
              <a:ahLst/>
              <a:cxnLst/>
              <a:rect l="l" t="t" r="r" b="b"/>
              <a:pathLst>
                <a:path w="14814" h="5989" extrusionOk="0">
                  <a:moveTo>
                    <a:pt x="14814" y="0"/>
                  </a:moveTo>
                  <a:lnTo>
                    <a:pt x="14814" y="0"/>
                  </a:lnTo>
                  <a:cubicBezTo>
                    <a:pt x="11560" y="100"/>
                    <a:pt x="8326" y="260"/>
                    <a:pt x="5072" y="339"/>
                  </a:cubicBezTo>
                  <a:cubicBezTo>
                    <a:pt x="3415" y="2256"/>
                    <a:pt x="1658" y="4172"/>
                    <a:pt x="1" y="5989"/>
                  </a:cubicBezTo>
                  <a:cubicBezTo>
                    <a:pt x="3335" y="5909"/>
                    <a:pt x="6649" y="5829"/>
                    <a:pt x="9982" y="5670"/>
                  </a:cubicBezTo>
                  <a:cubicBezTo>
                    <a:pt x="11639" y="3753"/>
                    <a:pt x="13216" y="1837"/>
                    <a:pt x="14814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0"/>
            <p:cNvSpPr/>
            <p:nvPr/>
          </p:nvSpPr>
          <p:spPr>
            <a:xfrm>
              <a:off x="3364693" y="4571866"/>
              <a:ext cx="305934" cy="144876"/>
            </a:xfrm>
            <a:custGeom>
              <a:avLst/>
              <a:gdLst/>
              <a:ahLst/>
              <a:cxnLst/>
              <a:rect l="l" t="t" r="r" b="b"/>
              <a:pathLst>
                <a:path w="12818" h="6070" extrusionOk="0">
                  <a:moveTo>
                    <a:pt x="4592" y="0"/>
                  </a:moveTo>
                  <a:cubicBezTo>
                    <a:pt x="3494" y="1398"/>
                    <a:pt x="2416" y="2815"/>
                    <a:pt x="1338" y="4153"/>
                  </a:cubicBezTo>
                  <a:cubicBezTo>
                    <a:pt x="839" y="4652"/>
                    <a:pt x="420" y="5231"/>
                    <a:pt x="1" y="5730"/>
                  </a:cubicBezTo>
                  <a:cubicBezTo>
                    <a:pt x="2916" y="5889"/>
                    <a:pt x="5910" y="5989"/>
                    <a:pt x="8825" y="6069"/>
                  </a:cubicBezTo>
                  <a:cubicBezTo>
                    <a:pt x="10402" y="3993"/>
                    <a:pt x="11739" y="2156"/>
                    <a:pt x="12817" y="499"/>
                  </a:cubicBezTo>
                  <a:cubicBezTo>
                    <a:pt x="10082" y="320"/>
                    <a:pt x="7327" y="160"/>
                    <a:pt x="4592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0"/>
            <p:cNvSpPr/>
            <p:nvPr/>
          </p:nvSpPr>
          <p:spPr>
            <a:xfrm>
              <a:off x="3229865" y="4031553"/>
              <a:ext cx="95327" cy="65779"/>
            </a:xfrm>
            <a:custGeom>
              <a:avLst/>
              <a:gdLst/>
              <a:ahLst/>
              <a:cxnLst/>
              <a:rect l="l" t="t" r="r" b="b"/>
              <a:pathLst>
                <a:path w="3994" h="2756" extrusionOk="0">
                  <a:moveTo>
                    <a:pt x="3753" y="0"/>
                  </a:moveTo>
                  <a:cubicBezTo>
                    <a:pt x="2655" y="340"/>
                    <a:pt x="1657" y="839"/>
                    <a:pt x="659" y="1498"/>
                  </a:cubicBezTo>
                  <a:cubicBezTo>
                    <a:pt x="0" y="1837"/>
                    <a:pt x="420" y="2755"/>
                    <a:pt x="999" y="2755"/>
                  </a:cubicBezTo>
                  <a:cubicBezTo>
                    <a:pt x="1158" y="2755"/>
                    <a:pt x="1258" y="2755"/>
                    <a:pt x="1338" y="2675"/>
                  </a:cubicBezTo>
                  <a:cubicBezTo>
                    <a:pt x="2156" y="2176"/>
                    <a:pt x="3075" y="1757"/>
                    <a:pt x="3993" y="1418"/>
                  </a:cubicBezTo>
                  <a:cubicBezTo>
                    <a:pt x="3913" y="919"/>
                    <a:pt x="3833" y="420"/>
                    <a:pt x="3753" y="0"/>
                  </a:cubicBezTo>
                  <a:close/>
                </a:path>
              </a:pathLst>
            </a:custGeom>
            <a:solidFill>
              <a:srgbClr val="FDF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0"/>
            <p:cNvSpPr/>
            <p:nvPr/>
          </p:nvSpPr>
          <p:spPr>
            <a:xfrm>
              <a:off x="3319440" y="4007734"/>
              <a:ext cx="148671" cy="57664"/>
            </a:xfrm>
            <a:custGeom>
              <a:avLst/>
              <a:gdLst/>
              <a:ahLst/>
              <a:cxnLst/>
              <a:rect l="l" t="t" r="r" b="b"/>
              <a:pathLst>
                <a:path w="6229" h="2416" extrusionOk="0">
                  <a:moveTo>
                    <a:pt x="5311" y="0"/>
                  </a:moveTo>
                  <a:cubicBezTo>
                    <a:pt x="3494" y="0"/>
                    <a:pt x="1657" y="340"/>
                    <a:pt x="0" y="998"/>
                  </a:cubicBezTo>
                  <a:cubicBezTo>
                    <a:pt x="80" y="1418"/>
                    <a:pt x="160" y="1917"/>
                    <a:pt x="240" y="2416"/>
                  </a:cubicBezTo>
                  <a:cubicBezTo>
                    <a:pt x="1817" y="1757"/>
                    <a:pt x="3574" y="1418"/>
                    <a:pt x="5311" y="1338"/>
                  </a:cubicBezTo>
                  <a:cubicBezTo>
                    <a:pt x="6149" y="1338"/>
                    <a:pt x="6229" y="0"/>
                    <a:pt x="5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0"/>
            <p:cNvSpPr/>
            <p:nvPr/>
          </p:nvSpPr>
          <p:spPr>
            <a:xfrm>
              <a:off x="3493816" y="4017734"/>
              <a:ext cx="71507" cy="53869"/>
            </a:xfrm>
            <a:custGeom>
              <a:avLst/>
              <a:gdLst/>
              <a:ahLst/>
              <a:cxnLst/>
              <a:rect l="l" t="t" r="r" b="b"/>
              <a:pathLst>
                <a:path w="2996" h="2257" extrusionOk="0">
                  <a:moveTo>
                    <a:pt x="760" y="0"/>
                  </a:moveTo>
                  <a:cubicBezTo>
                    <a:pt x="580" y="0"/>
                    <a:pt x="500" y="80"/>
                    <a:pt x="420" y="80"/>
                  </a:cubicBezTo>
                  <a:cubicBezTo>
                    <a:pt x="260" y="160"/>
                    <a:pt x="81" y="340"/>
                    <a:pt x="81" y="500"/>
                  </a:cubicBezTo>
                  <a:cubicBezTo>
                    <a:pt x="1" y="759"/>
                    <a:pt x="1" y="919"/>
                    <a:pt x="181" y="1078"/>
                  </a:cubicBezTo>
                  <a:cubicBezTo>
                    <a:pt x="260" y="1258"/>
                    <a:pt x="340" y="1338"/>
                    <a:pt x="580" y="1418"/>
                  </a:cubicBezTo>
                  <a:cubicBezTo>
                    <a:pt x="680" y="1418"/>
                    <a:pt x="839" y="1498"/>
                    <a:pt x="999" y="1498"/>
                  </a:cubicBezTo>
                  <a:cubicBezTo>
                    <a:pt x="1259" y="1657"/>
                    <a:pt x="1498" y="1757"/>
                    <a:pt x="1678" y="1917"/>
                  </a:cubicBezTo>
                  <a:cubicBezTo>
                    <a:pt x="1758" y="1997"/>
                    <a:pt x="1758" y="1997"/>
                    <a:pt x="1838" y="2077"/>
                  </a:cubicBezTo>
                  <a:cubicBezTo>
                    <a:pt x="1997" y="2156"/>
                    <a:pt x="2177" y="2256"/>
                    <a:pt x="2337" y="2256"/>
                  </a:cubicBezTo>
                  <a:cubicBezTo>
                    <a:pt x="2496" y="2256"/>
                    <a:pt x="2676" y="2156"/>
                    <a:pt x="2836" y="2077"/>
                  </a:cubicBezTo>
                  <a:cubicBezTo>
                    <a:pt x="2916" y="1917"/>
                    <a:pt x="2995" y="1757"/>
                    <a:pt x="2995" y="1578"/>
                  </a:cubicBezTo>
                  <a:cubicBezTo>
                    <a:pt x="2995" y="1418"/>
                    <a:pt x="2995" y="1158"/>
                    <a:pt x="2836" y="1078"/>
                  </a:cubicBezTo>
                  <a:cubicBezTo>
                    <a:pt x="2257" y="579"/>
                    <a:pt x="1678" y="26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0"/>
            <p:cNvSpPr/>
            <p:nvPr/>
          </p:nvSpPr>
          <p:spPr>
            <a:xfrm>
              <a:off x="3066922" y="4244046"/>
              <a:ext cx="71483" cy="85326"/>
            </a:xfrm>
            <a:custGeom>
              <a:avLst/>
              <a:gdLst/>
              <a:ahLst/>
              <a:cxnLst/>
              <a:rect l="l" t="t" r="r" b="b"/>
              <a:pathLst>
                <a:path w="2995" h="3575" extrusionOk="0">
                  <a:moveTo>
                    <a:pt x="998" y="1"/>
                  </a:moveTo>
                  <a:cubicBezTo>
                    <a:pt x="679" y="1"/>
                    <a:pt x="419" y="161"/>
                    <a:pt x="339" y="500"/>
                  </a:cubicBezTo>
                  <a:cubicBezTo>
                    <a:pt x="0" y="1837"/>
                    <a:pt x="759" y="3155"/>
                    <a:pt x="1996" y="3574"/>
                  </a:cubicBezTo>
                  <a:lnTo>
                    <a:pt x="2256" y="3574"/>
                  </a:lnTo>
                  <a:cubicBezTo>
                    <a:pt x="2495" y="3574"/>
                    <a:pt x="2835" y="3415"/>
                    <a:pt x="2915" y="3075"/>
                  </a:cubicBezTo>
                  <a:cubicBezTo>
                    <a:pt x="2995" y="2656"/>
                    <a:pt x="2755" y="2337"/>
                    <a:pt x="2416" y="2257"/>
                  </a:cubicBezTo>
                  <a:cubicBezTo>
                    <a:pt x="2416" y="2257"/>
                    <a:pt x="2336" y="2257"/>
                    <a:pt x="2336" y="2157"/>
                  </a:cubicBezTo>
                  <a:cubicBezTo>
                    <a:pt x="2256" y="2157"/>
                    <a:pt x="2176" y="2077"/>
                    <a:pt x="2096" y="2077"/>
                  </a:cubicBezTo>
                  <a:cubicBezTo>
                    <a:pt x="1996" y="1997"/>
                    <a:pt x="1996" y="1917"/>
                    <a:pt x="1917" y="1837"/>
                  </a:cubicBezTo>
                  <a:cubicBezTo>
                    <a:pt x="1837" y="1758"/>
                    <a:pt x="1757" y="1658"/>
                    <a:pt x="1757" y="1578"/>
                  </a:cubicBezTo>
                  <a:cubicBezTo>
                    <a:pt x="1677" y="1498"/>
                    <a:pt x="1677" y="1338"/>
                    <a:pt x="1677" y="1259"/>
                  </a:cubicBezTo>
                  <a:lnTo>
                    <a:pt x="1677" y="999"/>
                  </a:lnTo>
                  <a:lnTo>
                    <a:pt x="1677" y="919"/>
                  </a:lnTo>
                  <a:cubicBezTo>
                    <a:pt x="1757" y="500"/>
                    <a:pt x="1597" y="8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0"/>
            <p:cNvSpPr/>
            <p:nvPr/>
          </p:nvSpPr>
          <p:spPr>
            <a:xfrm>
              <a:off x="617400" y="1856317"/>
              <a:ext cx="1661464" cy="967302"/>
            </a:xfrm>
            <a:custGeom>
              <a:avLst/>
              <a:gdLst/>
              <a:ahLst/>
              <a:cxnLst/>
              <a:rect l="l" t="t" r="r" b="b"/>
              <a:pathLst>
                <a:path w="69612" h="40528" extrusionOk="0">
                  <a:moveTo>
                    <a:pt x="28368" y="0"/>
                  </a:moveTo>
                  <a:cubicBezTo>
                    <a:pt x="19801" y="0"/>
                    <a:pt x="12577" y="7600"/>
                    <a:pt x="6568" y="18693"/>
                  </a:cubicBezTo>
                  <a:cubicBezTo>
                    <a:pt x="80" y="30751"/>
                    <a:pt x="0" y="37817"/>
                    <a:pt x="2416" y="40233"/>
                  </a:cubicBezTo>
                  <a:cubicBezTo>
                    <a:pt x="2610" y="40435"/>
                    <a:pt x="3091" y="40528"/>
                    <a:pt x="3811" y="40528"/>
                  </a:cubicBezTo>
                  <a:cubicBezTo>
                    <a:pt x="11701" y="40528"/>
                    <a:pt x="48231" y="29391"/>
                    <a:pt x="48231" y="28934"/>
                  </a:cubicBezTo>
                  <a:cubicBezTo>
                    <a:pt x="48231" y="27773"/>
                    <a:pt x="53441" y="25051"/>
                    <a:pt x="56907" y="25051"/>
                  </a:cubicBezTo>
                  <a:cubicBezTo>
                    <a:pt x="57911" y="25051"/>
                    <a:pt x="58768" y="25279"/>
                    <a:pt x="59310" y="25840"/>
                  </a:cubicBezTo>
                  <a:cubicBezTo>
                    <a:pt x="61806" y="28335"/>
                    <a:pt x="60468" y="29752"/>
                    <a:pt x="61546" y="30930"/>
                  </a:cubicBezTo>
                  <a:cubicBezTo>
                    <a:pt x="61814" y="31166"/>
                    <a:pt x="62099" y="31249"/>
                    <a:pt x="62382" y="31249"/>
                  </a:cubicBezTo>
                  <a:cubicBezTo>
                    <a:pt x="62793" y="31249"/>
                    <a:pt x="63199" y="31072"/>
                    <a:pt x="63543" y="30930"/>
                  </a:cubicBezTo>
                  <a:cubicBezTo>
                    <a:pt x="63840" y="30746"/>
                    <a:pt x="64047" y="30572"/>
                    <a:pt x="64142" y="30572"/>
                  </a:cubicBezTo>
                  <a:cubicBezTo>
                    <a:pt x="64181" y="30572"/>
                    <a:pt x="64201" y="30601"/>
                    <a:pt x="64201" y="30671"/>
                  </a:cubicBezTo>
                  <a:cubicBezTo>
                    <a:pt x="64201" y="31090"/>
                    <a:pt x="60708" y="35502"/>
                    <a:pt x="67296" y="37917"/>
                  </a:cubicBezTo>
                  <a:lnTo>
                    <a:pt x="68294" y="36420"/>
                  </a:lnTo>
                  <a:cubicBezTo>
                    <a:pt x="68294" y="36420"/>
                    <a:pt x="69611" y="33505"/>
                    <a:pt x="68793" y="32667"/>
                  </a:cubicBezTo>
                  <a:cubicBezTo>
                    <a:pt x="68601" y="32475"/>
                    <a:pt x="68337" y="32408"/>
                    <a:pt x="68052" y="32408"/>
                  </a:cubicBezTo>
                  <a:cubicBezTo>
                    <a:pt x="67715" y="32408"/>
                    <a:pt x="67349" y="32501"/>
                    <a:pt x="67036" y="32587"/>
                  </a:cubicBezTo>
                  <a:cubicBezTo>
                    <a:pt x="66723" y="32674"/>
                    <a:pt x="66433" y="32766"/>
                    <a:pt x="66220" y="32766"/>
                  </a:cubicBezTo>
                  <a:cubicBezTo>
                    <a:pt x="66040" y="32766"/>
                    <a:pt x="65915" y="32700"/>
                    <a:pt x="65878" y="32507"/>
                  </a:cubicBezTo>
                  <a:cubicBezTo>
                    <a:pt x="65798" y="31829"/>
                    <a:pt x="67875" y="28096"/>
                    <a:pt x="66457" y="25341"/>
                  </a:cubicBezTo>
                  <a:cubicBezTo>
                    <a:pt x="65619" y="23684"/>
                    <a:pt x="64800" y="23684"/>
                    <a:pt x="64042" y="23684"/>
                  </a:cubicBezTo>
                  <a:cubicBezTo>
                    <a:pt x="63543" y="23684"/>
                    <a:pt x="63123" y="23684"/>
                    <a:pt x="62804" y="23344"/>
                  </a:cubicBezTo>
                  <a:cubicBezTo>
                    <a:pt x="61806" y="22346"/>
                    <a:pt x="62624" y="13363"/>
                    <a:pt x="58632" y="12285"/>
                  </a:cubicBezTo>
                  <a:cubicBezTo>
                    <a:pt x="58375" y="12221"/>
                    <a:pt x="58133" y="12191"/>
                    <a:pt x="57903" y="12191"/>
                  </a:cubicBezTo>
                  <a:cubicBezTo>
                    <a:pt x="56338" y="12191"/>
                    <a:pt x="55329" y="13568"/>
                    <a:pt x="54320" y="14960"/>
                  </a:cubicBezTo>
                  <a:cubicBezTo>
                    <a:pt x="53344" y="16290"/>
                    <a:pt x="52384" y="17684"/>
                    <a:pt x="50964" y="17684"/>
                  </a:cubicBezTo>
                  <a:cubicBezTo>
                    <a:pt x="50786" y="17684"/>
                    <a:pt x="50601" y="17662"/>
                    <a:pt x="50407" y="17615"/>
                  </a:cubicBezTo>
                  <a:cubicBezTo>
                    <a:pt x="46734" y="16697"/>
                    <a:pt x="39847" y="1485"/>
                    <a:pt x="30444" y="147"/>
                  </a:cubicBezTo>
                  <a:cubicBezTo>
                    <a:pt x="29743" y="49"/>
                    <a:pt x="29051" y="0"/>
                    <a:pt x="28368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0"/>
            <p:cNvSpPr/>
            <p:nvPr/>
          </p:nvSpPr>
          <p:spPr>
            <a:xfrm>
              <a:off x="639311" y="1856007"/>
              <a:ext cx="708531" cy="837654"/>
            </a:xfrm>
            <a:custGeom>
              <a:avLst/>
              <a:gdLst/>
              <a:ahLst/>
              <a:cxnLst/>
              <a:rect l="l" t="t" r="r" b="b"/>
              <a:pathLst>
                <a:path w="29686" h="35096" extrusionOk="0">
                  <a:moveTo>
                    <a:pt x="29686" y="240"/>
                  </a:moveTo>
                  <a:lnTo>
                    <a:pt x="29686" y="240"/>
                  </a:lnTo>
                  <a:lnTo>
                    <a:pt x="29686" y="240"/>
                  </a:lnTo>
                  <a:close/>
                  <a:moveTo>
                    <a:pt x="29686" y="240"/>
                  </a:moveTo>
                  <a:lnTo>
                    <a:pt x="29686" y="240"/>
                  </a:lnTo>
                  <a:lnTo>
                    <a:pt x="29686" y="240"/>
                  </a:lnTo>
                  <a:close/>
                  <a:moveTo>
                    <a:pt x="29686" y="240"/>
                  </a:moveTo>
                  <a:lnTo>
                    <a:pt x="29686" y="240"/>
                  </a:lnTo>
                  <a:lnTo>
                    <a:pt x="29686" y="240"/>
                  </a:lnTo>
                  <a:close/>
                  <a:moveTo>
                    <a:pt x="29686" y="160"/>
                  </a:moveTo>
                  <a:lnTo>
                    <a:pt x="29686" y="160"/>
                  </a:lnTo>
                  <a:lnTo>
                    <a:pt x="29686" y="160"/>
                  </a:lnTo>
                  <a:close/>
                  <a:moveTo>
                    <a:pt x="29606" y="160"/>
                  </a:moveTo>
                  <a:lnTo>
                    <a:pt x="29606" y="160"/>
                  </a:lnTo>
                  <a:lnTo>
                    <a:pt x="29606" y="160"/>
                  </a:lnTo>
                  <a:close/>
                  <a:moveTo>
                    <a:pt x="29606" y="160"/>
                  </a:moveTo>
                  <a:lnTo>
                    <a:pt x="29606" y="160"/>
                  </a:lnTo>
                  <a:lnTo>
                    <a:pt x="29606" y="160"/>
                  </a:lnTo>
                  <a:close/>
                  <a:moveTo>
                    <a:pt x="29606" y="160"/>
                  </a:moveTo>
                  <a:lnTo>
                    <a:pt x="29606" y="160"/>
                  </a:lnTo>
                  <a:lnTo>
                    <a:pt x="29606" y="160"/>
                  </a:lnTo>
                  <a:close/>
                  <a:moveTo>
                    <a:pt x="29606" y="160"/>
                  </a:moveTo>
                  <a:lnTo>
                    <a:pt x="29606" y="160"/>
                  </a:lnTo>
                  <a:lnTo>
                    <a:pt x="29606" y="160"/>
                  </a:lnTo>
                  <a:close/>
                  <a:moveTo>
                    <a:pt x="29526" y="160"/>
                  </a:moveTo>
                  <a:lnTo>
                    <a:pt x="29526" y="160"/>
                  </a:lnTo>
                  <a:lnTo>
                    <a:pt x="29526" y="160"/>
                  </a:lnTo>
                  <a:close/>
                  <a:moveTo>
                    <a:pt x="29526" y="160"/>
                  </a:moveTo>
                  <a:lnTo>
                    <a:pt x="29526" y="160"/>
                  </a:lnTo>
                  <a:lnTo>
                    <a:pt x="29526" y="160"/>
                  </a:lnTo>
                  <a:close/>
                  <a:moveTo>
                    <a:pt x="29526" y="160"/>
                  </a:moveTo>
                  <a:lnTo>
                    <a:pt x="29526" y="160"/>
                  </a:lnTo>
                  <a:lnTo>
                    <a:pt x="29526" y="160"/>
                  </a:lnTo>
                  <a:close/>
                  <a:moveTo>
                    <a:pt x="27450" y="1"/>
                  </a:moveTo>
                  <a:cubicBezTo>
                    <a:pt x="18866" y="1"/>
                    <a:pt x="11639" y="7567"/>
                    <a:pt x="5650" y="18706"/>
                  </a:cubicBezTo>
                  <a:cubicBezTo>
                    <a:pt x="1738" y="25953"/>
                    <a:pt x="160" y="31343"/>
                    <a:pt x="1" y="35096"/>
                  </a:cubicBezTo>
                  <a:lnTo>
                    <a:pt x="1" y="35096"/>
                  </a:lnTo>
                  <a:cubicBezTo>
                    <a:pt x="160" y="31343"/>
                    <a:pt x="1738" y="25953"/>
                    <a:pt x="5650" y="18706"/>
                  </a:cubicBezTo>
                  <a:cubicBezTo>
                    <a:pt x="11639" y="7567"/>
                    <a:pt x="18866" y="1"/>
                    <a:pt x="27450" y="1"/>
                  </a:cubicBezTo>
                  <a:cubicBezTo>
                    <a:pt x="28109" y="1"/>
                    <a:pt x="28767" y="81"/>
                    <a:pt x="29526" y="160"/>
                  </a:cubicBezTo>
                  <a:lnTo>
                    <a:pt x="29526" y="160"/>
                  </a:lnTo>
                  <a:lnTo>
                    <a:pt x="29526" y="160"/>
                  </a:lnTo>
                  <a:cubicBezTo>
                    <a:pt x="28767" y="81"/>
                    <a:pt x="28109" y="1"/>
                    <a:pt x="27450" y="1"/>
                  </a:cubicBezTo>
                  <a:close/>
                </a:path>
              </a:pathLst>
            </a:custGeom>
            <a:solidFill>
              <a:srgbClr val="221B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0"/>
            <p:cNvSpPr/>
            <p:nvPr/>
          </p:nvSpPr>
          <p:spPr>
            <a:xfrm>
              <a:off x="639311" y="1856007"/>
              <a:ext cx="831472" cy="837654"/>
            </a:xfrm>
            <a:custGeom>
              <a:avLst/>
              <a:gdLst/>
              <a:ahLst/>
              <a:cxnLst/>
              <a:rect l="l" t="t" r="r" b="b"/>
              <a:pathLst>
                <a:path w="34837" h="35096" extrusionOk="0">
                  <a:moveTo>
                    <a:pt x="21860" y="3574"/>
                  </a:moveTo>
                  <a:cubicBezTo>
                    <a:pt x="22120" y="3574"/>
                    <a:pt x="22359" y="3814"/>
                    <a:pt x="22359" y="4073"/>
                  </a:cubicBezTo>
                  <a:cubicBezTo>
                    <a:pt x="22359" y="4492"/>
                    <a:pt x="21780" y="4732"/>
                    <a:pt x="21461" y="4992"/>
                  </a:cubicBezTo>
                  <a:cubicBezTo>
                    <a:pt x="21361" y="4992"/>
                    <a:pt x="21281" y="5071"/>
                    <a:pt x="21201" y="5071"/>
                  </a:cubicBezTo>
                  <a:cubicBezTo>
                    <a:pt x="21042" y="5151"/>
                    <a:pt x="20862" y="5231"/>
                    <a:pt x="20782" y="5231"/>
                  </a:cubicBezTo>
                  <a:cubicBezTo>
                    <a:pt x="20622" y="5231"/>
                    <a:pt x="20463" y="5151"/>
                    <a:pt x="20363" y="4992"/>
                  </a:cubicBezTo>
                  <a:cubicBezTo>
                    <a:pt x="20283" y="4812"/>
                    <a:pt x="20363" y="4572"/>
                    <a:pt x="20463" y="4393"/>
                  </a:cubicBezTo>
                  <a:cubicBezTo>
                    <a:pt x="20862" y="4073"/>
                    <a:pt x="21281" y="3814"/>
                    <a:pt x="21700" y="3654"/>
                  </a:cubicBezTo>
                  <a:cubicBezTo>
                    <a:pt x="21780" y="3574"/>
                    <a:pt x="21780" y="3574"/>
                    <a:pt x="21860" y="3574"/>
                  </a:cubicBezTo>
                  <a:close/>
                  <a:moveTo>
                    <a:pt x="21361" y="6389"/>
                  </a:moveTo>
                  <a:cubicBezTo>
                    <a:pt x="21700" y="6389"/>
                    <a:pt x="22040" y="6728"/>
                    <a:pt x="21860" y="7068"/>
                  </a:cubicBezTo>
                  <a:cubicBezTo>
                    <a:pt x="21780" y="7307"/>
                    <a:pt x="21541" y="7387"/>
                    <a:pt x="21281" y="7567"/>
                  </a:cubicBezTo>
                  <a:cubicBezTo>
                    <a:pt x="21122" y="7726"/>
                    <a:pt x="20962" y="7886"/>
                    <a:pt x="20782" y="8066"/>
                  </a:cubicBezTo>
                  <a:cubicBezTo>
                    <a:pt x="20622" y="8146"/>
                    <a:pt x="20543" y="8225"/>
                    <a:pt x="20463" y="8225"/>
                  </a:cubicBezTo>
                  <a:cubicBezTo>
                    <a:pt x="20044" y="8225"/>
                    <a:pt x="19704" y="7647"/>
                    <a:pt x="20044" y="7307"/>
                  </a:cubicBezTo>
                  <a:cubicBezTo>
                    <a:pt x="20363" y="6988"/>
                    <a:pt x="20702" y="6728"/>
                    <a:pt x="21122" y="6489"/>
                  </a:cubicBezTo>
                  <a:cubicBezTo>
                    <a:pt x="21201" y="6489"/>
                    <a:pt x="21281" y="6389"/>
                    <a:pt x="21361" y="6389"/>
                  </a:cubicBezTo>
                  <a:close/>
                  <a:moveTo>
                    <a:pt x="19045" y="5650"/>
                  </a:moveTo>
                  <a:cubicBezTo>
                    <a:pt x="19205" y="5650"/>
                    <a:pt x="19285" y="5730"/>
                    <a:pt x="19465" y="5810"/>
                  </a:cubicBezTo>
                  <a:cubicBezTo>
                    <a:pt x="19624" y="5990"/>
                    <a:pt x="19624" y="6309"/>
                    <a:pt x="19465" y="6569"/>
                  </a:cubicBezTo>
                  <a:cubicBezTo>
                    <a:pt x="18367" y="7567"/>
                    <a:pt x="17289" y="8565"/>
                    <a:pt x="16211" y="9563"/>
                  </a:cubicBezTo>
                  <a:cubicBezTo>
                    <a:pt x="16131" y="9643"/>
                    <a:pt x="16051" y="9723"/>
                    <a:pt x="15871" y="9723"/>
                  </a:cubicBezTo>
                  <a:cubicBezTo>
                    <a:pt x="15791" y="9723"/>
                    <a:pt x="15632" y="9643"/>
                    <a:pt x="15552" y="9563"/>
                  </a:cubicBezTo>
                  <a:cubicBezTo>
                    <a:pt x="15372" y="9383"/>
                    <a:pt x="15372" y="9064"/>
                    <a:pt x="15552" y="8884"/>
                  </a:cubicBezTo>
                  <a:cubicBezTo>
                    <a:pt x="16630" y="7806"/>
                    <a:pt x="17628" y="6808"/>
                    <a:pt x="18706" y="5810"/>
                  </a:cubicBezTo>
                  <a:cubicBezTo>
                    <a:pt x="18786" y="5730"/>
                    <a:pt x="18966" y="5650"/>
                    <a:pt x="19045" y="5650"/>
                  </a:cubicBezTo>
                  <a:close/>
                  <a:moveTo>
                    <a:pt x="27450" y="1"/>
                  </a:moveTo>
                  <a:cubicBezTo>
                    <a:pt x="18866" y="1"/>
                    <a:pt x="11639" y="7567"/>
                    <a:pt x="5650" y="18706"/>
                  </a:cubicBezTo>
                  <a:cubicBezTo>
                    <a:pt x="1738" y="25953"/>
                    <a:pt x="160" y="31343"/>
                    <a:pt x="1" y="35096"/>
                  </a:cubicBezTo>
                  <a:cubicBezTo>
                    <a:pt x="5730" y="30344"/>
                    <a:pt x="15213" y="27270"/>
                    <a:pt x="24116" y="25354"/>
                  </a:cubicBezTo>
                  <a:cubicBezTo>
                    <a:pt x="25274" y="16630"/>
                    <a:pt x="28528" y="8225"/>
                    <a:pt x="34836" y="2396"/>
                  </a:cubicBezTo>
                  <a:cubicBezTo>
                    <a:pt x="33179" y="1318"/>
                    <a:pt x="31522" y="500"/>
                    <a:pt x="29686" y="240"/>
                  </a:cubicBezTo>
                  <a:lnTo>
                    <a:pt x="29686" y="160"/>
                  </a:lnTo>
                  <a:lnTo>
                    <a:pt x="29526" y="160"/>
                  </a:lnTo>
                  <a:cubicBezTo>
                    <a:pt x="28767" y="81"/>
                    <a:pt x="28109" y="1"/>
                    <a:pt x="27450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0"/>
            <p:cNvSpPr/>
            <p:nvPr/>
          </p:nvSpPr>
          <p:spPr>
            <a:xfrm>
              <a:off x="2135564" y="2689866"/>
              <a:ext cx="286386" cy="193756"/>
            </a:xfrm>
            <a:custGeom>
              <a:avLst/>
              <a:gdLst/>
              <a:ahLst/>
              <a:cxnLst/>
              <a:rect l="l" t="t" r="r" b="b"/>
              <a:pathLst>
                <a:path w="11999" h="8118" extrusionOk="0">
                  <a:moveTo>
                    <a:pt x="6037" y="0"/>
                  </a:moveTo>
                  <a:cubicBezTo>
                    <a:pt x="5061" y="0"/>
                    <a:pt x="4059" y="366"/>
                    <a:pt x="3189" y="1237"/>
                  </a:cubicBezTo>
                  <a:cubicBezTo>
                    <a:pt x="1" y="4424"/>
                    <a:pt x="3040" y="8117"/>
                    <a:pt x="6267" y="8117"/>
                  </a:cubicBezTo>
                  <a:cubicBezTo>
                    <a:pt x="7345" y="8117"/>
                    <a:pt x="8443" y="7706"/>
                    <a:pt x="9337" y="6726"/>
                  </a:cubicBezTo>
                  <a:cubicBezTo>
                    <a:pt x="11999" y="3746"/>
                    <a:pt x="9157" y="0"/>
                    <a:pt x="60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70"/>
            <p:cNvSpPr/>
            <p:nvPr/>
          </p:nvSpPr>
          <p:spPr>
            <a:xfrm>
              <a:off x="2140648" y="2727457"/>
              <a:ext cx="239701" cy="156308"/>
            </a:xfrm>
            <a:custGeom>
              <a:avLst/>
              <a:gdLst/>
              <a:ahLst/>
              <a:cxnLst/>
              <a:rect l="l" t="t" r="r" b="b"/>
              <a:pathLst>
                <a:path w="10043" h="6549" extrusionOk="0">
                  <a:moveTo>
                    <a:pt x="2716" y="1"/>
                  </a:moveTo>
                  <a:cubicBezTo>
                    <a:pt x="1" y="3087"/>
                    <a:pt x="2932" y="6548"/>
                    <a:pt x="6050" y="6548"/>
                  </a:cubicBezTo>
                  <a:cubicBezTo>
                    <a:pt x="7128" y="6548"/>
                    <a:pt x="8227" y="6135"/>
                    <a:pt x="9124" y="5151"/>
                  </a:cubicBezTo>
                  <a:cubicBezTo>
                    <a:pt x="9623" y="4572"/>
                    <a:pt x="9863" y="3994"/>
                    <a:pt x="10042" y="3415"/>
                  </a:cubicBezTo>
                  <a:lnTo>
                    <a:pt x="10042" y="3415"/>
                  </a:lnTo>
                  <a:cubicBezTo>
                    <a:pt x="9623" y="3574"/>
                    <a:pt x="9124" y="3654"/>
                    <a:pt x="8625" y="3654"/>
                  </a:cubicBezTo>
                  <a:cubicBezTo>
                    <a:pt x="8483" y="3662"/>
                    <a:pt x="8341" y="3667"/>
                    <a:pt x="8201" y="3667"/>
                  </a:cubicBezTo>
                  <a:cubicBezTo>
                    <a:pt x="5634" y="3667"/>
                    <a:pt x="3511" y="2291"/>
                    <a:pt x="2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70"/>
            <p:cNvSpPr/>
            <p:nvPr/>
          </p:nvSpPr>
          <p:spPr>
            <a:xfrm>
              <a:off x="1006202" y="1990858"/>
              <a:ext cx="101508" cy="97212"/>
            </a:xfrm>
            <a:custGeom>
              <a:avLst/>
              <a:gdLst/>
              <a:ahLst/>
              <a:cxnLst/>
              <a:rect l="l" t="t" r="r" b="b"/>
              <a:pathLst>
                <a:path w="4253" h="4073" extrusionOk="0">
                  <a:moveTo>
                    <a:pt x="3673" y="0"/>
                  </a:moveTo>
                  <a:cubicBezTo>
                    <a:pt x="3594" y="0"/>
                    <a:pt x="3414" y="80"/>
                    <a:pt x="3334" y="160"/>
                  </a:cubicBezTo>
                  <a:cubicBezTo>
                    <a:pt x="2256" y="1158"/>
                    <a:pt x="1258" y="2156"/>
                    <a:pt x="180" y="3234"/>
                  </a:cubicBezTo>
                  <a:cubicBezTo>
                    <a:pt x="0" y="3414"/>
                    <a:pt x="0" y="3733"/>
                    <a:pt x="180" y="3913"/>
                  </a:cubicBezTo>
                  <a:cubicBezTo>
                    <a:pt x="260" y="3993"/>
                    <a:pt x="419" y="4073"/>
                    <a:pt x="499" y="4073"/>
                  </a:cubicBezTo>
                  <a:cubicBezTo>
                    <a:pt x="679" y="4073"/>
                    <a:pt x="759" y="3993"/>
                    <a:pt x="839" y="3913"/>
                  </a:cubicBezTo>
                  <a:cubicBezTo>
                    <a:pt x="1917" y="2915"/>
                    <a:pt x="2995" y="1917"/>
                    <a:pt x="4093" y="919"/>
                  </a:cubicBezTo>
                  <a:cubicBezTo>
                    <a:pt x="4252" y="659"/>
                    <a:pt x="4252" y="340"/>
                    <a:pt x="4093" y="160"/>
                  </a:cubicBezTo>
                  <a:cubicBezTo>
                    <a:pt x="3913" y="80"/>
                    <a:pt x="3833" y="0"/>
                    <a:pt x="3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70"/>
            <p:cNvSpPr/>
            <p:nvPr/>
          </p:nvSpPr>
          <p:spPr>
            <a:xfrm>
              <a:off x="1123415" y="1941309"/>
              <a:ext cx="49573" cy="39572"/>
            </a:xfrm>
            <a:custGeom>
              <a:avLst/>
              <a:gdLst/>
              <a:ahLst/>
              <a:cxnLst/>
              <a:rect l="l" t="t" r="r" b="b"/>
              <a:pathLst>
                <a:path w="2077" h="1658" extrusionOk="0">
                  <a:moveTo>
                    <a:pt x="1577" y="0"/>
                  </a:moveTo>
                  <a:cubicBezTo>
                    <a:pt x="1497" y="0"/>
                    <a:pt x="1497" y="0"/>
                    <a:pt x="1417" y="80"/>
                  </a:cubicBezTo>
                  <a:cubicBezTo>
                    <a:pt x="998" y="240"/>
                    <a:pt x="579" y="499"/>
                    <a:pt x="180" y="819"/>
                  </a:cubicBezTo>
                  <a:cubicBezTo>
                    <a:pt x="80" y="998"/>
                    <a:pt x="0" y="1238"/>
                    <a:pt x="80" y="1418"/>
                  </a:cubicBezTo>
                  <a:cubicBezTo>
                    <a:pt x="180" y="1577"/>
                    <a:pt x="339" y="1657"/>
                    <a:pt x="499" y="1657"/>
                  </a:cubicBezTo>
                  <a:cubicBezTo>
                    <a:pt x="579" y="1657"/>
                    <a:pt x="759" y="1577"/>
                    <a:pt x="918" y="1497"/>
                  </a:cubicBezTo>
                  <a:cubicBezTo>
                    <a:pt x="998" y="1497"/>
                    <a:pt x="1078" y="1418"/>
                    <a:pt x="1178" y="1418"/>
                  </a:cubicBezTo>
                  <a:cubicBezTo>
                    <a:pt x="1497" y="1158"/>
                    <a:pt x="2076" y="918"/>
                    <a:pt x="2076" y="499"/>
                  </a:cubicBezTo>
                  <a:cubicBezTo>
                    <a:pt x="2076" y="240"/>
                    <a:pt x="1837" y="0"/>
                    <a:pt x="1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70"/>
            <p:cNvSpPr/>
            <p:nvPr/>
          </p:nvSpPr>
          <p:spPr>
            <a:xfrm>
              <a:off x="1109596" y="2008472"/>
              <a:ext cx="55754" cy="43868"/>
            </a:xfrm>
            <a:custGeom>
              <a:avLst/>
              <a:gdLst/>
              <a:ahLst/>
              <a:cxnLst/>
              <a:rect l="l" t="t" r="r" b="b"/>
              <a:pathLst>
                <a:path w="2336" h="1838" extrusionOk="0">
                  <a:moveTo>
                    <a:pt x="1657" y="1"/>
                  </a:moveTo>
                  <a:cubicBezTo>
                    <a:pt x="1577" y="1"/>
                    <a:pt x="1497" y="101"/>
                    <a:pt x="1418" y="101"/>
                  </a:cubicBezTo>
                  <a:cubicBezTo>
                    <a:pt x="998" y="340"/>
                    <a:pt x="659" y="600"/>
                    <a:pt x="340" y="919"/>
                  </a:cubicBezTo>
                  <a:cubicBezTo>
                    <a:pt x="0" y="1259"/>
                    <a:pt x="340" y="1837"/>
                    <a:pt x="759" y="1837"/>
                  </a:cubicBezTo>
                  <a:cubicBezTo>
                    <a:pt x="839" y="1837"/>
                    <a:pt x="918" y="1758"/>
                    <a:pt x="1078" y="1678"/>
                  </a:cubicBezTo>
                  <a:cubicBezTo>
                    <a:pt x="1258" y="1498"/>
                    <a:pt x="1418" y="1338"/>
                    <a:pt x="1577" y="1179"/>
                  </a:cubicBezTo>
                  <a:cubicBezTo>
                    <a:pt x="1837" y="999"/>
                    <a:pt x="2076" y="919"/>
                    <a:pt x="2156" y="680"/>
                  </a:cubicBezTo>
                  <a:cubicBezTo>
                    <a:pt x="2336" y="340"/>
                    <a:pt x="1996" y="1"/>
                    <a:pt x="16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0"/>
            <p:cNvSpPr/>
            <p:nvPr/>
          </p:nvSpPr>
          <p:spPr>
            <a:xfrm>
              <a:off x="1566038" y="2078046"/>
              <a:ext cx="149172" cy="176787"/>
            </a:xfrm>
            <a:custGeom>
              <a:avLst/>
              <a:gdLst/>
              <a:ahLst/>
              <a:cxnLst/>
              <a:rect l="l" t="t" r="r" b="b"/>
              <a:pathLst>
                <a:path w="6250" h="7407" extrusionOk="0">
                  <a:moveTo>
                    <a:pt x="919" y="0"/>
                  </a:moveTo>
                  <a:cubicBezTo>
                    <a:pt x="420" y="0"/>
                    <a:pt x="1" y="500"/>
                    <a:pt x="340" y="999"/>
                  </a:cubicBezTo>
                  <a:cubicBezTo>
                    <a:pt x="1678" y="3254"/>
                    <a:pt x="3255" y="5251"/>
                    <a:pt x="4991" y="7167"/>
                  </a:cubicBezTo>
                  <a:cubicBezTo>
                    <a:pt x="5171" y="7327"/>
                    <a:pt x="5331" y="7407"/>
                    <a:pt x="5491" y="7407"/>
                  </a:cubicBezTo>
                  <a:cubicBezTo>
                    <a:pt x="5670" y="7407"/>
                    <a:pt x="5830" y="7327"/>
                    <a:pt x="5990" y="7167"/>
                  </a:cubicBezTo>
                  <a:cubicBezTo>
                    <a:pt x="6249" y="6908"/>
                    <a:pt x="6249" y="6488"/>
                    <a:pt x="5990" y="6169"/>
                  </a:cubicBezTo>
                  <a:cubicBezTo>
                    <a:pt x="4333" y="4332"/>
                    <a:pt x="2835" y="2416"/>
                    <a:pt x="1498" y="340"/>
                  </a:cubicBezTo>
                  <a:cubicBezTo>
                    <a:pt x="1338" y="80"/>
                    <a:pt x="11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0"/>
            <p:cNvSpPr/>
            <p:nvPr/>
          </p:nvSpPr>
          <p:spPr>
            <a:xfrm>
              <a:off x="1725186" y="2274834"/>
              <a:ext cx="59573" cy="49573"/>
            </a:xfrm>
            <a:custGeom>
              <a:avLst/>
              <a:gdLst/>
              <a:ahLst/>
              <a:cxnLst/>
              <a:rect l="l" t="t" r="r" b="b"/>
              <a:pathLst>
                <a:path w="2496" h="2077" extrusionOk="0">
                  <a:moveTo>
                    <a:pt x="739" y="0"/>
                  </a:moveTo>
                  <a:cubicBezTo>
                    <a:pt x="579" y="0"/>
                    <a:pt x="320" y="80"/>
                    <a:pt x="240" y="160"/>
                  </a:cubicBezTo>
                  <a:cubicBezTo>
                    <a:pt x="80" y="320"/>
                    <a:pt x="0" y="499"/>
                    <a:pt x="0" y="659"/>
                  </a:cubicBezTo>
                  <a:cubicBezTo>
                    <a:pt x="0" y="819"/>
                    <a:pt x="80" y="1078"/>
                    <a:pt x="240" y="1158"/>
                  </a:cubicBezTo>
                  <a:cubicBezTo>
                    <a:pt x="420" y="1318"/>
                    <a:pt x="659" y="1497"/>
                    <a:pt x="919" y="1657"/>
                  </a:cubicBezTo>
                  <a:cubicBezTo>
                    <a:pt x="1078" y="1817"/>
                    <a:pt x="1318" y="1917"/>
                    <a:pt x="1577" y="1996"/>
                  </a:cubicBezTo>
                  <a:cubicBezTo>
                    <a:pt x="1657" y="2076"/>
                    <a:pt x="1737" y="2076"/>
                    <a:pt x="1737" y="2076"/>
                  </a:cubicBezTo>
                  <a:lnTo>
                    <a:pt x="1917" y="2076"/>
                  </a:lnTo>
                  <a:cubicBezTo>
                    <a:pt x="1997" y="2076"/>
                    <a:pt x="2076" y="1996"/>
                    <a:pt x="2156" y="1996"/>
                  </a:cubicBezTo>
                  <a:cubicBezTo>
                    <a:pt x="2316" y="1917"/>
                    <a:pt x="2416" y="1737"/>
                    <a:pt x="2496" y="1577"/>
                  </a:cubicBezTo>
                  <a:cubicBezTo>
                    <a:pt x="2496" y="1318"/>
                    <a:pt x="2496" y="1158"/>
                    <a:pt x="2416" y="998"/>
                  </a:cubicBezTo>
                  <a:cubicBezTo>
                    <a:pt x="2316" y="998"/>
                    <a:pt x="2316" y="918"/>
                    <a:pt x="2316" y="819"/>
                  </a:cubicBezTo>
                  <a:cubicBezTo>
                    <a:pt x="2236" y="739"/>
                    <a:pt x="2076" y="739"/>
                    <a:pt x="1997" y="659"/>
                  </a:cubicBezTo>
                  <a:cubicBezTo>
                    <a:pt x="1737" y="579"/>
                    <a:pt x="1498" y="419"/>
                    <a:pt x="1318" y="320"/>
                  </a:cubicBezTo>
                  <a:cubicBezTo>
                    <a:pt x="1238" y="240"/>
                    <a:pt x="1238" y="240"/>
                    <a:pt x="1238" y="160"/>
                  </a:cubicBezTo>
                  <a:cubicBezTo>
                    <a:pt x="1078" y="80"/>
                    <a:pt x="919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0"/>
            <p:cNvSpPr/>
            <p:nvPr/>
          </p:nvSpPr>
          <p:spPr>
            <a:xfrm>
              <a:off x="2001047" y="2199078"/>
              <a:ext cx="61507" cy="119123"/>
            </a:xfrm>
            <a:custGeom>
              <a:avLst/>
              <a:gdLst/>
              <a:ahLst/>
              <a:cxnLst/>
              <a:rect l="l" t="t" r="r" b="b"/>
              <a:pathLst>
                <a:path w="2577" h="4991" extrusionOk="0">
                  <a:moveTo>
                    <a:pt x="580" y="0"/>
                  </a:moveTo>
                  <a:cubicBezTo>
                    <a:pt x="240" y="100"/>
                    <a:pt x="1" y="499"/>
                    <a:pt x="161" y="839"/>
                  </a:cubicBezTo>
                  <a:cubicBezTo>
                    <a:pt x="500" y="2096"/>
                    <a:pt x="839" y="3334"/>
                    <a:pt x="1159" y="4492"/>
                  </a:cubicBezTo>
                  <a:cubicBezTo>
                    <a:pt x="1159" y="4831"/>
                    <a:pt x="1498" y="4991"/>
                    <a:pt x="1838" y="4991"/>
                  </a:cubicBezTo>
                  <a:lnTo>
                    <a:pt x="1997" y="4991"/>
                  </a:lnTo>
                  <a:cubicBezTo>
                    <a:pt x="2337" y="4911"/>
                    <a:pt x="2576" y="4492"/>
                    <a:pt x="2496" y="4172"/>
                  </a:cubicBezTo>
                  <a:cubicBezTo>
                    <a:pt x="2157" y="2915"/>
                    <a:pt x="1838" y="1677"/>
                    <a:pt x="1498" y="499"/>
                  </a:cubicBezTo>
                  <a:cubicBezTo>
                    <a:pt x="1418" y="180"/>
                    <a:pt x="1079" y="0"/>
                    <a:pt x="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0"/>
            <p:cNvSpPr/>
            <p:nvPr/>
          </p:nvSpPr>
          <p:spPr>
            <a:xfrm>
              <a:off x="2036800" y="2336293"/>
              <a:ext cx="37663" cy="53392"/>
            </a:xfrm>
            <a:custGeom>
              <a:avLst/>
              <a:gdLst/>
              <a:ahLst/>
              <a:cxnLst/>
              <a:rect l="l" t="t" r="r" b="b"/>
              <a:pathLst>
                <a:path w="1578" h="2237" extrusionOk="0">
                  <a:moveTo>
                    <a:pt x="739" y="0"/>
                  </a:moveTo>
                  <a:cubicBezTo>
                    <a:pt x="499" y="0"/>
                    <a:pt x="340" y="0"/>
                    <a:pt x="240" y="160"/>
                  </a:cubicBezTo>
                  <a:cubicBezTo>
                    <a:pt x="80" y="340"/>
                    <a:pt x="0" y="499"/>
                    <a:pt x="0" y="659"/>
                  </a:cubicBezTo>
                  <a:cubicBezTo>
                    <a:pt x="0" y="919"/>
                    <a:pt x="80" y="1078"/>
                    <a:pt x="80" y="1338"/>
                  </a:cubicBezTo>
                  <a:cubicBezTo>
                    <a:pt x="160" y="1498"/>
                    <a:pt x="240" y="1737"/>
                    <a:pt x="340" y="1917"/>
                  </a:cubicBezTo>
                  <a:cubicBezTo>
                    <a:pt x="340" y="1997"/>
                    <a:pt x="419" y="2077"/>
                    <a:pt x="499" y="2077"/>
                  </a:cubicBezTo>
                  <a:cubicBezTo>
                    <a:pt x="579" y="2156"/>
                    <a:pt x="659" y="2156"/>
                    <a:pt x="739" y="2236"/>
                  </a:cubicBezTo>
                  <a:lnTo>
                    <a:pt x="998" y="2236"/>
                  </a:lnTo>
                  <a:cubicBezTo>
                    <a:pt x="1078" y="2236"/>
                    <a:pt x="1158" y="2156"/>
                    <a:pt x="1238" y="2156"/>
                  </a:cubicBezTo>
                  <a:cubicBezTo>
                    <a:pt x="1418" y="2077"/>
                    <a:pt x="1577" y="1917"/>
                    <a:pt x="1577" y="1737"/>
                  </a:cubicBezTo>
                  <a:lnTo>
                    <a:pt x="1577" y="1577"/>
                  </a:lnTo>
                  <a:cubicBezTo>
                    <a:pt x="1577" y="1418"/>
                    <a:pt x="1577" y="1338"/>
                    <a:pt x="1497" y="1158"/>
                  </a:cubicBezTo>
                  <a:cubicBezTo>
                    <a:pt x="1497" y="1078"/>
                    <a:pt x="1418" y="919"/>
                    <a:pt x="1418" y="839"/>
                  </a:cubicBezTo>
                  <a:lnTo>
                    <a:pt x="1418" y="659"/>
                  </a:lnTo>
                  <a:cubicBezTo>
                    <a:pt x="1418" y="499"/>
                    <a:pt x="1338" y="340"/>
                    <a:pt x="1238" y="160"/>
                  </a:cubicBezTo>
                  <a:cubicBezTo>
                    <a:pt x="1158" y="80"/>
                    <a:pt x="1078" y="80"/>
                    <a:pt x="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0"/>
            <p:cNvSpPr/>
            <p:nvPr/>
          </p:nvSpPr>
          <p:spPr>
            <a:xfrm>
              <a:off x="-37739" y="2203112"/>
              <a:ext cx="3216169" cy="2956014"/>
            </a:xfrm>
            <a:custGeom>
              <a:avLst/>
              <a:gdLst/>
              <a:ahLst/>
              <a:cxnLst/>
              <a:rect l="l" t="t" r="r" b="b"/>
              <a:pathLst>
                <a:path w="134751" h="123851" extrusionOk="0">
                  <a:moveTo>
                    <a:pt x="121994" y="0"/>
                  </a:moveTo>
                  <a:cubicBezTo>
                    <a:pt x="118218" y="0"/>
                    <a:pt x="114848" y="141"/>
                    <a:pt x="114708" y="510"/>
                  </a:cubicBezTo>
                  <a:cubicBezTo>
                    <a:pt x="114448" y="1009"/>
                    <a:pt x="116025" y="15143"/>
                    <a:pt x="109038" y="25623"/>
                  </a:cubicBezTo>
                  <a:cubicBezTo>
                    <a:pt x="101971" y="36104"/>
                    <a:pt x="90333" y="37761"/>
                    <a:pt x="89754" y="38260"/>
                  </a:cubicBezTo>
                  <a:cubicBezTo>
                    <a:pt x="89255" y="38859"/>
                    <a:pt x="30105" y="53911"/>
                    <a:pt x="26950" y="55328"/>
                  </a:cubicBezTo>
                  <a:cubicBezTo>
                    <a:pt x="23876" y="56825"/>
                    <a:pt x="15212" y="65629"/>
                    <a:pt x="7646" y="90662"/>
                  </a:cubicBezTo>
                  <a:cubicBezTo>
                    <a:pt x="0" y="115716"/>
                    <a:pt x="2655" y="122104"/>
                    <a:pt x="3154" y="122523"/>
                  </a:cubicBezTo>
                  <a:cubicBezTo>
                    <a:pt x="3563" y="122932"/>
                    <a:pt x="87569" y="123850"/>
                    <a:pt x="118272" y="123850"/>
                  </a:cubicBezTo>
                  <a:cubicBezTo>
                    <a:pt x="125043" y="123850"/>
                    <a:pt x="129221" y="123805"/>
                    <a:pt x="129340" y="123701"/>
                  </a:cubicBezTo>
                  <a:cubicBezTo>
                    <a:pt x="129919" y="123022"/>
                    <a:pt x="127005" y="99246"/>
                    <a:pt x="121774" y="86011"/>
                  </a:cubicBezTo>
                  <a:cubicBezTo>
                    <a:pt x="116444" y="72875"/>
                    <a:pt x="111713" y="68044"/>
                    <a:pt x="111713" y="67625"/>
                  </a:cubicBezTo>
                  <a:cubicBezTo>
                    <a:pt x="111713" y="67206"/>
                    <a:pt x="125847" y="54070"/>
                    <a:pt x="130259" y="35265"/>
                  </a:cubicBezTo>
                  <a:cubicBezTo>
                    <a:pt x="134750" y="16480"/>
                    <a:pt x="133074" y="1009"/>
                    <a:pt x="132574" y="510"/>
                  </a:cubicBezTo>
                  <a:cubicBezTo>
                    <a:pt x="132295" y="230"/>
                    <a:pt x="126813" y="0"/>
                    <a:pt x="121994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0"/>
            <p:cNvSpPr/>
            <p:nvPr/>
          </p:nvSpPr>
          <p:spPr>
            <a:xfrm>
              <a:off x="3049284" y="5155522"/>
              <a:ext cx="24" cy="2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8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0"/>
            <p:cNvSpPr/>
            <p:nvPr/>
          </p:nvSpPr>
          <p:spPr>
            <a:xfrm>
              <a:off x="273875" y="3592725"/>
              <a:ext cx="2783523" cy="1566639"/>
            </a:xfrm>
            <a:custGeom>
              <a:avLst/>
              <a:gdLst/>
              <a:ahLst/>
              <a:cxnLst/>
              <a:rect l="l" t="t" r="r" b="b"/>
              <a:pathLst>
                <a:path w="116624" h="65639" extrusionOk="0">
                  <a:moveTo>
                    <a:pt x="79593" y="5411"/>
                  </a:moveTo>
                  <a:cubicBezTo>
                    <a:pt x="79193" y="6828"/>
                    <a:pt x="78435" y="8405"/>
                    <a:pt x="77357" y="10162"/>
                  </a:cubicBezTo>
                  <a:cubicBezTo>
                    <a:pt x="76598" y="11320"/>
                    <a:pt x="75700" y="12398"/>
                    <a:pt x="74861" y="13236"/>
                  </a:cubicBezTo>
                  <a:cubicBezTo>
                    <a:pt x="76937" y="17388"/>
                    <a:pt x="78095" y="22139"/>
                    <a:pt x="78694" y="26212"/>
                  </a:cubicBezTo>
                  <a:cubicBezTo>
                    <a:pt x="83086" y="24954"/>
                    <a:pt x="86919" y="23717"/>
                    <a:pt x="90333" y="22639"/>
                  </a:cubicBezTo>
                  <a:cubicBezTo>
                    <a:pt x="86260" y="17149"/>
                    <a:pt x="82767" y="11399"/>
                    <a:pt x="79593" y="5411"/>
                  </a:cubicBezTo>
                  <a:close/>
                  <a:moveTo>
                    <a:pt x="10401" y="1"/>
                  </a:moveTo>
                  <a:cubicBezTo>
                    <a:pt x="7646" y="2995"/>
                    <a:pt x="3913" y="8405"/>
                    <a:pt x="0" y="17468"/>
                  </a:cubicBezTo>
                  <a:cubicBezTo>
                    <a:pt x="160" y="18307"/>
                    <a:pt x="240" y="18965"/>
                    <a:pt x="240" y="18965"/>
                  </a:cubicBezTo>
                  <a:cubicBezTo>
                    <a:pt x="240" y="18965"/>
                    <a:pt x="4332" y="14893"/>
                    <a:pt x="6728" y="14893"/>
                  </a:cubicBezTo>
                  <a:cubicBezTo>
                    <a:pt x="7147" y="14893"/>
                    <a:pt x="7486" y="15073"/>
                    <a:pt x="7726" y="15312"/>
                  </a:cubicBezTo>
                  <a:cubicBezTo>
                    <a:pt x="9642" y="17229"/>
                    <a:pt x="6328" y="20962"/>
                    <a:pt x="6328" y="20962"/>
                  </a:cubicBezTo>
                  <a:cubicBezTo>
                    <a:pt x="6328" y="20962"/>
                    <a:pt x="7327" y="20722"/>
                    <a:pt x="8484" y="20722"/>
                  </a:cubicBezTo>
                  <a:cubicBezTo>
                    <a:pt x="10061" y="20722"/>
                    <a:pt x="11978" y="21301"/>
                    <a:pt x="11479" y="23876"/>
                  </a:cubicBezTo>
                  <a:cubicBezTo>
                    <a:pt x="11060" y="26132"/>
                    <a:pt x="7406" y="27370"/>
                    <a:pt x="3574" y="27949"/>
                  </a:cubicBezTo>
                  <a:cubicBezTo>
                    <a:pt x="6408" y="28707"/>
                    <a:pt x="9063" y="29546"/>
                    <a:pt x="11479" y="30284"/>
                  </a:cubicBezTo>
                  <a:cubicBezTo>
                    <a:pt x="12397" y="24555"/>
                    <a:pt x="13635" y="18885"/>
                    <a:pt x="15392" y="13316"/>
                  </a:cubicBezTo>
                  <a:cubicBezTo>
                    <a:pt x="15212" y="12657"/>
                    <a:pt x="15212" y="11898"/>
                    <a:pt x="15212" y="11240"/>
                  </a:cubicBezTo>
                  <a:cubicBezTo>
                    <a:pt x="14972" y="10481"/>
                    <a:pt x="14893" y="9663"/>
                    <a:pt x="14893" y="8824"/>
                  </a:cubicBezTo>
                  <a:cubicBezTo>
                    <a:pt x="14893" y="7986"/>
                    <a:pt x="14972" y="7167"/>
                    <a:pt x="15132" y="6409"/>
                  </a:cubicBezTo>
                  <a:lnTo>
                    <a:pt x="14713" y="6409"/>
                  </a:lnTo>
                  <a:cubicBezTo>
                    <a:pt x="13395" y="6409"/>
                    <a:pt x="11479" y="5670"/>
                    <a:pt x="10640" y="2097"/>
                  </a:cubicBezTo>
                  <a:cubicBezTo>
                    <a:pt x="10481" y="1418"/>
                    <a:pt x="10401" y="759"/>
                    <a:pt x="10401" y="1"/>
                  </a:cubicBezTo>
                  <a:close/>
                  <a:moveTo>
                    <a:pt x="108539" y="44019"/>
                  </a:moveTo>
                  <a:cubicBezTo>
                    <a:pt x="108878" y="44019"/>
                    <a:pt x="109038" y="44178"/>
                    <a:pt x="109038" y="44518"/>
                  </a:cubicBezTo>
                  <a:cubicBezTo>
                    <a:pt x="109138" y="44917"/>
                    <a:pt x="109218" y="45336"/>
                    <a:pt x="109218" y="45676"/>
                  </a:cubicBezTo>
                  <a:cubicBezTo>
                    <a:pt x="109138" y="46095"/>
                    <a:pt x="109038" y="46414"/>
                    <a:pt x="108639" y="46414"/>
                  </a:cubicBezTo>
                  <a:cubicBezTo>
                    <a:pt x="108539" y="46414"/>
                    <a:pt x="108379" y="46414"/>
                    <a:pt x="108299" y="46334"/>
                  </a:cubicBezTo>
                  <a:cubicBezTo>
                    <a:pt x="108140" y="46095"/>
                    <a:pt x="108140" y="45756"/>
                    <a:pt x="108140" y="45516"/>
                  </a:cubicBezTo>
                  <a:cubicBezTo>
                    <a:pt x="108140" y="45177"/>
                    <a:pt x="108140" y="44917"/>
                    <a:pt x="108040" y="44598"/>
                  </a:cubicBezTo>
                  <a:cubicBezTo>
                    <a:pt x="107960" y="44258"/>
                    <a:pt x="108219" y="44099"/>
                    <a:pt x="108459" y="44019"/>
                  </a:cubicBezTo>
                  <a:close/>
                  <a:moveTo>
                    <a:pt x="110874" y="45097"/>
                  </a:moveTo>
                  <a:cubicBezTo>
                    <a:pt x="110954" y="45097"/>
                    <a:pt x="111134" y="45177"/>
                    <a:pt x="111214" y="45336"/>
                  </a:cubicBezTo>
                  <a:cubicBezTo>
                    <a:pt x="111374" y="45516"/>
                    <a:pt x="111453" y="45835"/>
                    <a:pt x="111533" y="46095"/>
                  </a:cubicBezTo>
                  <a:cubicBezTo>
                    <a:pt x="111533" y="46514"/>
                    <a:pt x="111453" y="46913"/>
                    <a:pt x="111214" y="47093"/>
                  </a:cubicBezTo>
                  <a:cubicBezTo>
                    <a:pt x="111134" y="47093"/>
                    <a:pt x="111034" y="47173"/>
                    <a:pt x="110954" y="47173"/>
                  </a:cubicBezTo>
                  <a:cubicBezTo>
                    <a:pt x="110874" y="47173"/>
                    <a:pt x="110874" y="47173"/>
                    <a:pt x="110795" y="47093"/>
                  </a:cubicBezTo>
                  <a:cubicBezTo>
                    <a:pt x="110535" y="47093"/>
                    <a:pt x="110455" y="46754"/>
                    <a:pt x="110455" y="46414"/>
                  </a:cubicBezTo>
                  <a:cubicBezTo>
                    <a:pt x="110455" y="46095"/>
                    <a:pt x="110136" y="45516"/>
                    <a:pt x="110535" y="45177"/>
                  </a:cubicBezTo>
                  <a:cubicBezTo>
                    <a:pt x="110635" y="45177"/>
                    <a:pt x="110715" y="45097"/>
                    <a:pt x="110874" y="45097"/>
                  </a:cubicBezTo>
                  <a:close/>
                  <a:moveTo>
                    <a:pt x="101053" y="35355"/>
                  </a:moveTo>
                  <a:cubicBezTo>
                    <a:pt x="96561" y="37611"/>
                    <a:pt x="90333" y="40026"/>
                    <a:pt x="82507" y="42262"/>
                  </a:cubicBezTo>
                  <a:cubicBezTo>
                    <a:pt x="86080" y="53401"/>
                    <a:pt x="83086" y="64561"/>
                    <a:pt x="82846" y="65559"/>
                  </a:cubicBezTo>
                  <a:cubicBezTo>
                    <a:pt x="90912" y="65639"/>
                    <a:pt x="98158" y="65639"/>
                    <a:pt x="103887" y="65639"/>
                  </a:cubicBezTo>
                  <a:cubicBezTo>
                    <a:pt x="111374" y="65639"/>
                    <a:pt x="116125" y="65559"/>
                    <a:pt x="116284" y="65479"/>
                  </a:cubicBezTo>
                  <a:cubicBezTo>
                    <a:pt x="116624" y="64980"/>
                    <a:pt x="115706" y="56396"/>
                    <a:pt x="113869" y="46754"/>
                  </a:cubicBezTo>
                  <a:cubicBezTo>
                    <a:pt x="109297" y="43260"/>
                    <a:pt x="105045" y="39527"/>
                    <a:pt x="101053" y="35355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0"/>
            <p:cNvSpPr/>
            <p:nvPr/>
          </p:nvSpPr>
          <p:spPr>
            <a:xfrm>
              <a:off x="547826" y="3910521"/>
              <a:ext cx="976777" cy="1240752"/>
            </a:xfrm>
            <a:custGeom>
              <a:avLst/>
              <a:gdLst/>
              <a:ahLst/>
              <a:cxnLst/>
              <a:rect l="l" t="t" r="r" b="b"/>
              <a:pathLst>
                <a:path w="40925" h="51985" extrusionOk="0">
                  <a:moveTo>
                    <a:pt x="3914" y="1"/>
                  </a:moveTo>
                  <a:cubicBezTo>
                    <a:pt x="2157" y="5570"/>
                    <a:pt x="919" y="11240"/>
                    <a:pt x="1" y="16969"/>
                  </a:cubicBezTo>
                  <a:cubicBezTo>
                    <a:pt x="4652" y="18307"/>
                    <a:pt x="8485" y="19624"/>
                    <a:pt x="10561" y="20463"/>
                  </a:cubicBezTo>
                  <a:cubicBezTo>
                    <a:pt x="12318" y="20543"/>
                    <a:pt x="14314" y="20543"/>
                    <a:pt x="16470" y="20543"/>
                  </a:cubicBezTo>
                  <a:cubicBezTo>
                    <a:pt x="20962" y="20543"/>
                    <a:pt x="26452" y="20303"/>
                    <a:pt x="33099" y="19545"/>
                  </a:cubicBezTo>
                  <a:cubicBezTo>
                    <a:pt x="32441" y="17129"/>
                    <a:pt x="31862" y="14554"/>
                    <a:pt x="31443" y="12138"/>
                  </a:cubicBezTo>
                  <a:lnTo>
                    <a:pt x="29526" y="12138"/>
                  </a:lnTo>
                  <a:cubicBezTo>
                    <a:pt x="17808" y="11479"/>
                    <a:pt x="15712" y="3754"/>
                    <a:pt x="15712" y="3754"/>
                  </a:cubicBezTo>
                  <a:cubicBezTo>
                    <a:pt x="15712" y="3754"/>
                    <a:pt x="14214" y="5491"/>
                    <a:pt x="11320" y="5491"/>
                  </a:cubicBezTo>
                  <a:cubicBezTo>
                    <a:pt x="10062" y="5491"/>
                    <a:pt x="8565" y="5151"/>
                    <a:pt x="6908" y="4153"/>
                  </a:cubicBezTo>
                  <a:cubicBezTo>
                    <a:pt x="5071" y="3155"/>
                    <a:pt x="4233" y="1658"/>
                    <a:pt x="3914" y="1"/>
                  </a:cubicBezTo>
                  <a:close/>
                  <a:moveTo>
                    <a:pt x="7327" y="34776"/>
                  </a:moveTo>
                  <a:cubicBezTo>
                    <a:pt x="6988" y="36194"/>
                    <a:pt x="6649" y="37771"/>
                    <a:pt x="6329" y="39587"/>
                  </a:cubicBezTo>
                  <a:cubicBezTo>
                    <a:pt x="5491" y="43260"/>
                    <a:pt x="4413" y="47572"/>
                    <a:pt x="3415" y="51565"/>
                  </a:cubicBezTo>
                  <a:cubicBezTo>
                    <a:pt x="14314" y="51745"/>
                    <a:pt x="27610" y="51904"/>
                    <a:pt x="40925" y="51984"/>
                  </a:cubicBezTo>
                  <a:cubicBezTo>
                    <a:pt x="38010" y="45995"/>
                    <a:pt x="37012" y="39587"/>
                    <a:pt x="36673" y="35016"/>
                  </a:cubicBezTo>
                  <a:cubicBezTo>
                    <a:pt x="31942" y="35435"/>
                    <a:pt x="27370" y="35595"/>
                    <a:pt x="23198" y="35595"/>
                  </a:cubicBezTo>
                  <a:cubicBezTo>
                    <a:pt x="18127" y="35595"/>
                    <a:pt x="13636" y="35355"/>
                    <a:pt x="9982" y="34856"/>
                  </a:cubicBezTo>
                  <a:lnTo>
                    <a:pt x="9902" y="34936"/>
                  </a:lnTo>
                  <a:lnTo>
                    <a:pt x="9823" y="34936"/>
                  </a:lnTo>
                  <a:lnTo>
                    <a:pt x="9823" y="35016"/>
                  </a:lnTo>
                  <a:lnTo>
                    <a:pt x="9643" y="35016"/>
                  </a:lnTo>
                  <a:cubicBezTo>
                    <a:pt x="9643" y="35096"/>
                    <a:pt x="9483" y="35096"/>
                    <a:pt x="9403" y="35096"/>
                  </a:cubicBezTo>
                  <a:cubicBezTo>
                    <a:pt x="8984" y="35096"/>
                    <a:pt x="8325" y="34936"/>
                    <a:pt x="7327" y="34776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0"/>
            <p:cNvSpPr/>
            <p:nvPr/>
          </p:nvSpPr>
          <p:spPr>
            <a:xfrm>
              <a:off x="3065012" y="2356293"/>
              <a:ext cx="28140" cy="132966"/>
            </a:xfrm>
            <a:custGeom>
              <a:avLst/>
              <a:gdLst/>
              <a:ahLst/>
              <a:cxnLst/>
              <a:rect l="l" t="t" r="r" b="b"/>
              <a:pathLst>
                <a:path w="1179" h="5571" extrusionOk="0">
                  <a:moveTo>
                    <a:pt x="499" y="1"/>
                  </a:moveTo>
                  <a:cubicBezTo>
                    <a:pt x="260" y="1"/>
                    <a:pt x="0" y="240"/>
                    <a:pt x="0" y="500"/>
                  </a:cubicBezTo>
                  <a:cubicBezTo>
                    <a:pt x="180" y="2077"/>
                    <a:pt x="180" y="3574"/>
                    <a:pt x="180" y="5071"/>
                  </a:cubicBezTo>
                  <a:cubicBezTo>
                    <a:pt x="180" y="5391"/>
                    <a:pt x="419" y="5570"/>
                    <a:pt x="679" y="5570"/>
                  </a:cubicBezTo>
                  <a:cubicBezTo>
                    <a:pt x="919" y="5570"/>
                    <a:pt x="1178" y="5391"/>
                    <a:pt x="1178" y="5071"/>
                  </a:cubicBezTo>
                  <a:cubicBezTo>
                    <a:pt x="1178" y="3574"/>
                    <a:pt x="1178" y="2077"/>
                    <a:pt x="998" y="500"/>
                  </a:cubicBezTo>
                  <a:cubicBezTo>
                    <a:pt x="998" y="240"/>
                    <a:pt x="7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0"/>
            <p:cNvSpPr/>
            <p:nvPr/>
          </p:nvSpPr>
          <p:spPr>
            <a:xfrm>
              <a:off x="3063103" y="2536875"/>
              <a:ext cx="23844" cy="59597"/>
            </a:xfrm>
            <a:custGeom>
              <a:avLst/>
              <a:gdLst/>
              <a:ahLst/>
              <a:cxnLst/>
              <a:rect l="l" t="t" r="r" b="b"/>
              <a:pathLst>
                <a:path w="999" h="2497" extrusionOk="0">
                  <a:moveTo>
                    <a:pt x="499" y="1"/>
                  </a:moveTo>
                  <a:cubicBezTo>
                    <a:pt x="260" y="1"/>
                    <a:pt x="0" y="160"/>
                    <a:pt x="0" y="500"/>
                  </a:cubicBezTo>
                  <a:lnTo>
                    <a:pt x="0" y="1997"/>
                  </a:lnTo>
                  <a:cubicBezTo>
                    <a:pt x="0" y="2237"/>
                    <a:pt x="260" y="2496"/>
                    <a:pt x="499" y="2496"/>
                  </a:cubicBezTo>
                  <a:cubicBezTo>
                    <a:pt x="759" y="2496"/>
                    <a:pt x="999" y="2237"/>
                    <a:pt x="999" y="1997"/>
                  </a:cubicBezTo>
                  <a:lnTo>
                    <a:pt x="999" y="500"/>
                  </a:lnTo>
                  <a:cubicBezTo>
                    <a:pt x="999" y="240"/>
                    <a:pt x="7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0"/>
            <p:cNvSpPr/>
            <p:nvPr/>
          </p:nvSpPr>
          <p:spPr>
            <a:xfrm>
              <a:off x="3013554" y="2491145"/>
              <a:ext cx="31935" cy="69574"/>
            </a:xfrm>
            <a:custGeom>
              <a:avLst/>
              <a:gdLst/>
              <a:ahLst/>
              <a:cxnLst/>
              <a:rect l="l" t="t" r="r" b="b"/>
              <a:pathLst>
                <a:path w="1338" h="2915" extrusionOk="0">
                  <a:moveTo>
                    <a:pt x="839" y="0"/>
                  </a:moveTo>
                  <a:cubicBezTo>
                    <a:pt x="499" y="0"/>
                    <a:pt x="419" y="240"/>
                    <a:pt x="340" y="499"/>
                  </a:cubicBezTo>
                  <a:cubicBezTo>
                    <a:pt x="340" y="579"/>
                    <a:pt x="240" y="659"/>
                    <a:pt x="240" y="739"/>
                  </a:cubicBezTo>
                  <a:cubicBezTo>
                    <a:pt x="240" y="1238"/>
                    <a:pt x="160" y="1737"/>
                    <a:pt x="80" y="2236"/>
                  </a:cubicBezTo>
                  <a:cubicBezTo>
                    <a:pt x="0" y="2496"/>
                    <a:pt x="160" y="2835"/>
                    <a:pt x="419" y="2915"/>
                  </a:cubicBezTo>
                  <a:lnTo>
                    <a:pt x="499" y="2915"/>
                  </a:lnTo>
                  <a:cubicBezTo>
                    <a:pt x="739" y="2915"/>
                    <a:pt x="998" y="2735"/>
                    <a:pt x="998" y="2496"/>
                  </a:cubicBezTo>
                  <a:cubicBezTo>
                    <a:pt x="1158" y="1837"/>
                    <a:pt x="1238" y="1158"/>
                    <a:pt x="1338" y="499"/>
                  </a:cubicBezTo>
                  <a:cubicBezTo>
                    <a:pt x="1338" y="240"/>
                    <a:pt x="1078" y="0"/>
                    <a:pt x="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0"/>
            <p:cNvSpPr/>
            <p:nvPr/>
          </p:nvSpPr>
          <p:spPr>
            <a:xfrm>
              <a:off x="2862497" y="4492292"/>
              <a:ext cx="59597" cy="131056"/>
            </a:xfrm>
            <a:custGeom>
              <a:avLst/>
              <a:gdLst/>
              <a:ahLst/>
              <a:cxnLst/>
              <a:rect l="l" t="t" r="r" b="b"/>
              <a:pathLst>
                <a:path w="2497" h="5491" extrusionOk="0">
                  <a:moveTo>
                    <a:pt x="680" y="1"/>
                  </a:moveTo>
                  <a:cubicBezTo>
                    <a:pt x="340" y="1"/>
                    <a:pt x="1" y="240"/>
                    <a:pt x="181" y="579"/>
                  </a:cubicBezTo>
                  <a:cubicBezTo>
                    <a:pt x="580" y="2157"/>
                    <a:pt x="999" y="3654"/>
                    <a:pt x="1498" y="5151"/>
                  </a:cubicBezTo>
                  <a:cubicBezTo>
                    <a:pt x="1498" y="5410"/>
                    <a:pt x="1758" y="5490"/>
                    <a:pt x="1917" y="5490"/>
                  </a:cubicBezTo>
                  <a:cubicBezTo>
                    <a:pt x="2257" y="5490"/>
                    <a:pt x="2496" y="5231"/>
                    <a:pt x="2416" y="4911"/>
                  </a:cubicBezTo>
                  <a:cubicBezTo>
                    <a:pt x="1997" y="3414"/>
                    <a:pt x="1578" y="1837"/>
                    <a:pt x="1079" y="340"/>
                  </a:cubicBezTo>
                  <a:cubicBezTo>
                    <a:pt x="999" y="80"/>
                    <a:pt x="839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0"/>
            <p:cNvSpPr/>
            <p:nvPr/>
          </p:nvSpPr>
          <p:spPr>
            <a:xfrm>
              <a:off x="2902522" y="4669054"/>
              <a:ext cx="33391" cy="49573"/>
            </a:xfrm>
            <a:custGeom>
              <a:avLst/>
              <a:gdLst/>
              <a:ahLst/>
              <a:cxnLst/>
              <a:rect l="l" t="t" r="r" b="b"/>
              <a:pathLst>
                <a:path w="1399" h="2077" extrusionOk="0">
                  <a:moveTo>
                    <a:pt x="739" y="1"/>
                  </a:moveTo>
                  <a:cubicBezTo>
                    <a:pt x="580" y="1"/>
                    <a:pt x="500" y="81"/>
                    <a:pt x="400" y="81"/>
                  </a:cubicBezTo>
                  <a:cubicBezTo>
                    <a:pt x="1" y="420"/>
                    <a:pt x="320" y="999"/>
                    <a:pt x="320" y="1318"/>
                  </a:cubicBezTo>
                  <a:cubicBezTo>
                    <a:pt x="320" y="1658"/>
                    <a:pt x="400" y="1997"/>
                    <a:pt x="660" y="1997"/>
                  </a:cubicBezTo>
                  <a:cubicBezTo>
                    <a:pt x="739" y="2077"/>
                    <a:pt x="739" y="2077"/>
                    <a:pt x="819" y="2077"/>
                  </a:cubicBezTo>
                  <a:cubicBezTo>
                    <a:pt x="899" y="2077"/>
                    <a:pt x="999" y="1997"/>
                    <a:pt x="1079" y="1997"/>
                  </a:cubicBezTo>
                  <a:cubicBezTo>
                    <a:pt x="1318" y="1817"/>
                    <a:pt x="1398" y="1418"/>
                    <a:pt x="1398" y="999"/>
                  </a:cubicBezTo>
                  <a:cubicBezTo>
                    <a:pt x="1318" y="739"/>
                    <a:pt x="1239" y="420"/>
                    <a:pt x="1079" y="240"/>
                  </a:cubicBezTo>
                  <a:cubicBezTo>
                    <a:pt x="999" y="81"/>
                    <a:pt x="819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0"/>
            <p:cNvSpPr/>
            <p:nvPr/>
          </p:nvSpPr>
          <p:spPr>
            <a:xfrm>
              <a:off x="2850587" y="4643325"/>
              <a:ext cx="30049" cy="57210"/>
            </a:xfrm>
            <a:custGeom>
              <a:avLst/>
              <a:gdLst/>
              <a:ahLst/>
              <a:cxnLst/>
              <a:rect l="l" t="t" r="r" b="b"/>
              <a:pathLst>
                <a:path w="1259" h="2397" extrusionOk="0">
                  <a:moveTo>
                    <a:pt x="500" y="1"/>
                  </a:moveTo>
                  <a:cubicBezTo>
                    <a:pt x="260" y="81"/>
                    <a:pt x="1" y="240"/>
                    <a:pt x="81" y="580"/>
                  </a:cubicBezTo>
                  <a:cubicBezTo>
                    <a:pt x="181" y="899"/>
                    <a:pt x="181" y="1159"/>
                    <a:pt x="181" y="1498"/>
                  </a:cubicBezTo>
                  <a:cubicBezTo>
                    <a:pt x="181" y="1738"/>
                    <a:pt x="181" y="2077"/>
                    <a:pt x="340" y="2316"/>
                  </a:cubicBezTo>
                  <a:cubicBezTo>
                    <a:pt x="420" y="2396"/>
                    <a:pt x="580" y="2396"/>
                    <a:pt x="680" y="2396"/>
                  </a:cubicBezTo>
                  <a:cubicBezTo>
                    <a:pt x="1079" y="2396"/>
                    <a:pt x="1179" y="2077"/>
                    <a:pt x="1259" y="1658"/>
                  </a:cubicBezTo>
                  <a:cubicBezTo>
                    <a:pt x="1259" y="1318"/>
                    <a:pt x="1179" y="899"/>
                    <a:pt x="1079" y="500"/>
                  </a:cubicBezTo>
                  <a:cubicBezTo>
                    <a:pt x="1079" y="160"/>
                    <a:pt x="919" y="1"/>
                    <a:pt x="5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0"/>
            <p:cNvSpPr/>
            <p:nvPr/>
          </p:nvSpPr>
          <p:spPr>
            <a:xfrm>
              <a:off x="2661914" y="2368203"/>
              <a:ext cx="109623" cy="373097"/>
            </a:xfrm>
            <a:custGeom>
              <a:avLst/>
              <a:gdLst/>
              <a:ahLst/>
              <a:cxnLst/>
              <a:rect l="l" t="t" r="r" b="b"/>
              <a:pathLst>
                <a:path w="4593" h="15632" extrusionOk="0">
                  <a:moveTo>
                    <a:pt x="3913" y="1"/>
                  </a:moveTo>
                  <a:cubicBezTo>
                    <a:pt x="3594" y="1"/>
                    <a:pt x="3175" y="240"/>
                    <a:pt x="3175" y="660"/>
                  </a:cubicBezTo>
                  <a:cubicBezTo>
                    <a:pt x="2676" y="5491"/>
                    <a:pt x="1757" y="10222"/>
                    <a:pt x="260" y="14793"/>
                  </a:cubicBezTo>
                  <a:cubicBezTo>
                    <a:pt x="1" y="15292"/>
                    <a:pt x="500" y="15632"/>
                    <a:pt x="919" y="15632"/>
                  </a:cubicBezTo>
                  <a:cubicBezTo>
                    <a:pt x="1178" y="15632"/>
                    <a:pt x="1418" y="15472"/>
                    <a:pt x="1598" y="15133"/>
                  </a:cubicBezTo>
                  <a:cubicBezTo>
                    <a:pt x="3095" y="10481"/>
                    <a:pt x="4093" y="5571"/>
                    <a:pt x="4492" y="660"/>
                  </a:cubicBezTo>
                  <a:cubicBezTo>
                    <a:pt x="4592" y="240"/>
                    <a:pt x="4253" y="1"/>
                    <a:pt x="3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0"/>
            <p:cNvSpPr/>
            <p:nvPr/>
          </p:nvSpPr>
          <p:spPr>
            <a:xfrm>
              <a:off x="2616661" y="2777030"/>
              <a:ext cx="55277" cy="75302"/>
            </a:xfrm>
            <a:custGeom>
              <a:avLst/>
              <a:gdLst/>
              <a:ahLst/>
              <a:cxnLst/>
              <a:rect l="l" t="t" r="r" b="b"/>
              <a:pathLst>
                <a:path w="2316" h="3155" extrusionOk="0">
                  <a:moveTo>
                    <a:pt x="1577" y="0"/>
                  </a:moveTo>
                  <a:cubicBezTo>
                    <a:pt x="1238" y="0"/>
                    <a:pt x="998" y="160"/>
                    <a:pt x="898" y="499"/>
                  </a:cubicBezTo>
                  <a:cubicBezTo>
                    <a:pt x="819" y="739"/>
                    <a:pt x="739" y="918"/>
                    <a:pt x="659" y="1158"/>
                  </a:cubicBezTo>
                  <a:cubicBezTo>
                    <a:pt x="499" y="1497"/>
                    <a:pt x="319" y="1737"/>
                    <a:pt x="160" y="2076"/>
                  </a:cubicBezTo>
                  <a:cubicBezTo>
                    <a:pt x="0" y="2416"/>
                    <a:pt x="80" y="2835"/>
                    <a:pt x="399" y="2995"/>
                  </a:cubicBezTo>
                  <a:cubicBezTo>
                    <a:pt x="579" y="3074"/>
                    <a:pt x="659" y="3154"/>
                    <a:pt x="739" y="3154"/>
                  </a:cubicBezTo>
                  <a:cubicBezTo>
                    <a:pt x="998" y="3154"/>
                    <a:pt x="1238" y="2995"/>
                    <a:pt x="1397" y="2735"/>
                  </a:cubicBezTo>
                  <a:cubicBezTo>
                    <a:pt x="1737" y="2156"/>
                    <a:pt x="1996" y="1497"/>
                    <a:pt x="2236" y="839"/>
                  </a:cubicBezTo>
                  <a:cubicBezTo>
                    <a:pt x="2316" y="499"/>
                    <a:pt x="2076" y="80"/>
                    <a:pt x="17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0"/>
            <p:cNvSpPr/>
            <p:nvPr/>
          </p:nvSpPr>
          <p:spPr>
            <a:xfrm>
              <a:off x="2582817" y="3870973"/>
              <a:ext cx="91031" cy="122965"/>
            </a:xfrm>
            <a:custGeom>
              <a:avLst/>
              <a:gdLst/>
              <a:ahLst/>
              <a:cxnLst/>
              <a:rect l="l" t="t" r="r" b="b"/>
              <a:pathLst>
                <a:path w="3814" h="5152" extrusionOk="0">
                  <a:moveTo>
                    <a:pt x="819" y="1"/>
                  </a:moveTo>
                  <a:cubicBezTo>
                    <a:pt x="659" y="1"/>
                    <a:pt x="580" y="1"/>
                    <a:pt x="500" y="81"/>
                  </a:cubicBezTo>
                  <a:cubicBezTo>
                    <a:pt x="160" y="240"/>
                    <a:pt x="1" y="660"/>
                    <a:pt x="240" y="999"/>
                  </a:cubicBezTo>
                  <a:cubicBezTo>
                    <a:pt x="919" y="2317"/>
                    <a:pt x="1658" y="3574"/>
                    <a:pt x="2416" y="4812"/>
                  </a:cubicBezTo>
                  <a:cubicBezTo>
                    <a:pt x="2496" y="4992"/>
                    <a:pt x="2736" y="5151"/>
                    <a:pt x="2995" y="5151"/>
                  </a:cubicBezTo>
                  <a:cubicBezTo>
                    <a:pt x="3155" y="5151"/>
                    <a:pt x="3235" y="5151"/>
                    <a:pt x="3315" y="5071"/>
                  </a:cubicBezTo>
                  <a:cubicBezTo>
                    <a:pt x="3654" y="4812"/>
                    <a:pt x="3814" y="4413"/>
                    <a:pt x="3574" y="4073"/>
                  </a:cubicBezTo>
                  <a:cubicBezTo>
                    <a:pt x="2915" y="2816"/>
                    <a:pt x="2157" y="1578"/>
                    <a:pt x="1418" y="320"/>
                  </a:cubicBezTo>
                  <a:cubicBezTo>
                    <a:pt x="1318" y="81"/>
                    <a:pt x="1079" y="1"/>
                    <a:pt x="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0"/>
            <p:cNvSpPr/>
            <p:nvPr/>
          </p:nvSpPr>
          <p:spPr>
            <a:xfrm>
              <a:off x="2713850" y="5135521"/>
              <a:ext cx="504129" cy="148671"/>
            </a:xfrm>
            <a:custGeom>
              <a:avLst/>
              <a:gdLst/>
              <a:ahLst/>
              <a:cxnLst/>
              <a:rect l="l" t="t" r="r" b="b"/>
              <a:pathLst>
                <a:path w="21122" h="6229" extrusionOk="0">
                  <a:moveTo>
                    <a:pt x="21121" y="0"/>
                  </a:moveTo>
                  <a:lnTo>
                    <a:pt x="21121" y="0"/>
                  </a:lnTo>
                  <a:cubicBezTo>
                    <a:pt x="14973" y="340"/>
                    <a:pt x="8804" y="579"/>
                    <a:pt x="2656" y="659"/>
                  </a:cubicBezTo>
                  <a:cubicBezTo>
                    <a:pt x="2236" y="1158"/>
                    <a:pt x="1817" y="1657"/>
                    <a:pt x="1498" y="2077"/>
                  </a:cubicBezTo>
                  <a:cubicBezTo>
                    <a:pt x="420" y="3414"/>
                    <a:pt x="1" y="4911"/>
                    <a:pt x="80" y="6229"/>
                  </a:cubicBezTo>
                  <a:cubicBezTo>
                    <a:pt x="5231" y="6069"/>
                    <a:pt x="10301" y="5830"/>
                    <a:pt x="15392" y="5650"/>
                  </a:cubicBezTo>
                  <a:cubicBezTo>
                    <a:pt x="17209" y="3993"/>
                    <a:pt x="19125" y="2077"/>
                    <a:pt x="21121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0"/>
            <p:cNvSpPr/>
            <p:nvPr/>
          </p:nvSpPr>
          <p:spPr>
            <a:xfrm>
              <a:off x="1258720" y="3685618"/>
              <a:ext cx="1109719" cy="1473747"/>
            </a:xfrm>
            <a:custGeom>
              <a:avLst/>
              <a:gdLst/>
              <a:ahLst/>
              <a:cxnLst/>
              <a:rect l="l" t="t" r="r" b="b"/>
              <a:pathLst>
                <a:path w="46495" h="61747" extrusionOk="0">
                  <a:moveTo>
                    <a:pt x="19807" y="1"/>
                  </a:moveTo>
                  <a:cubicBezTo>
                    <a:pt x="10324" y="1"/>
                    <a:pt x="1" y="7491"/>
                    <a:pt x="1" y="10003"/>
                  </a:cubicBezTo>
                  <a:cubicBezTo>
                    <a:pt x="1" y="10003"/>
                    <a:pt x="1658" y="29227"/>
                    <a:pt x="6888" y="37791"/>
                  </a:cubicBezTo>
                  <a:cubicBezTo>
                    <a:pt x="6888" y="37791"/>
                    <a:pt x="5650" y="50348"/>
                    <a:pt x="11300" y="61747"/>
                  </a:cubicBezTo>
                  <a:lnTo>
                    <a:pt x="41583" y="61747"/>
                  </a:lnTo>
                  <a:cubicBezTo>
                    <a:pt x="41583" y="61747"/>
                    <a:pt x="46494" y="45018"/>
                    <a:pt x="38090" y="31383"/>
                  </a:cubicBezTo>
                  <a:cubicBezTo>
                    <a:pt x="38090" y="31383"/>
                    <a:pt x="38589" y="10681"/>
                    <a:pt x="28268" y="2696"/>
                  </a:cubicBezTo>
                  <a:cubicBezTo>
                    <a:pt x="25776" y="764"/>
                    <a:pt x="22834" y="1"/>
                    <a:pt x="198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0"/>
            <p:cNvSpPr/>
            <p:nvPr/>
          </p:nvSpPr>
          <p:spPr>
            <a:xfrm>
              <a:off x="1258720" y="3709939"/>
              <a:ext cx="690893" cy="1449426"/>
            </a:xfrm>
            <a:custGeom>
              <a:avLst/>
              <a:gdLst/>
              <a:ahLst/>
              <a:cxnLst/>
              <a:rect l="l" t="t" r="r" b="b"/>
              <a:pathLst>
                <a:path w="28947" h="60728" extrusionOk="0">
                  <a:moveTo>
                    <a:pt x="13296" y="0"/>
                  </a:moveTo>
                  <a:cubicBezTo>
                    <a:pt x="6149" y="2176"/>
                    <a:pt x="1" y="7067"/>
                    <a:pt x="1" y="8984"/>
                  </a:cubicBezTo>
                  <a:cubicBezTo>
                    <a:pt x="1" y="8984"/>
                    <a:pt x="1658" y="28208"/>
                    <a:pt x="6888" y="36772"/>
                  </a:cubicBezTo>
                  <a:cubicBezTo>
                    <a:pt x="6888" y="36772"/>
                    <a:pt x="5650" y="49329"/>
                    <a:pt x="11300" y="60728"/>
                  </a:cubicBezTo>
                  <a:lnTo>
                    <a:pt x="28947" y="60728"/>
                  </a:lnTo>
                  <a:cubicBezTo>
                    <a:pt x="27849" y="49908"/>
                    <a:pt x="26112" y="39108"/>
                    <a:pt x="23118" y="28707"/>
                  </a:cubicBezTo>
                  <a:cubicBezTo>
                    <a:pt x="20363" y="18965"/>
                    <a:pt x="16789" y="9483"/>
                    <a:pt x="13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0"/>
            <p:cNvSpPr/>
            <p:nvPr/>
          </p:nvSpPr>
          <p:spPr>
            <a:xfrm>
              <a:off x="522097" y="3583202"/>
              <a:ext cx="1933" cy="9547"/>
            </a:xfrm>
            <a:custGeom>
              <a:avLst/>
              <a:gdLst/>
              <a:ahLst/>
              <a:cxnLst/>
              <a:rect l="l" t="t" r="r" b="b"/>
              <a:pathLst>
                <a:path w="81" h="400" extrusionOk="0">
                  <a:moveTo>
                    <a:pt x="1" y="0"/>
                  </a:moveTo>
                  <a:lnTo>
                    <a:pt x="1" y="400"/>
                  </a:lnTo>
                  <a:cubicBezTo>
                    <a:pt x="81" y="400"/>
                    <a:pt x="81" y="320"/>
                    <a:pt x="81" y="320"/>
                  </a:cubicBezTo>
                  <a:cubicBezTo>
                    <a:pt x="81" y="240"/>
                    <a:pt x="81" y="80"/>
                    <a:pt x="1" y="0"/>
                  </a:cubicBezTo>
                  <a:close/>
                </a:path>
              </a:pathLst>
            </a:custGeom>
            <a:solidFill>
              <a:srgbClr val="1E1B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0"/>
            <p:cNvSpPr/>
            <p:nvPr/>
          </p:nvSpPr>
          <p:spPr>
            <a:xfrm>
              <a:off x="2094440" y="3146284"/>
              <a:ext cx="248270" cy="575589"/>
            </a:xfrm>
            <a:custGeom>
              <a:avLst/>
              <a:gdLst/>
              <a:ahLst/>
              <a:cxnLst/>
              <a:rect l="l" t="t" r="r" b="b"/>
              <a:pathLst>
                <a:path w="10402" h="24116" extrusionOk="0">
                  <a:moveTo>
                    <a:pt x="9224" y="0"/>
                  </a:moveTo>
                  <a:lnTo>
                    <a:pt x="9224" y="0"/>
                  </a:lnTo>
                  <a:cubicBezTo>
                    <a:pt x="9303" y="6728"/>
                    <a:pt x="3913" y="8405"/>
                    <a:pt x="819" y="8405"/>
                  </a:cubicBezTo>
                  <a:lnTo>
                    <a:pt x="1" y="8405"/>
                  </a:lnTo>
                  <a:cubicBezTo>
                    <a:pt x="1" y="8405"/>
                    <a:pt x="1159" y="9323"/>
                    <a:pt x="2157" y="11140"/>
                  </a:cubicBezTo>
                  <a:cubicBezTo>
                    <a:pt x="5490" y="10820"/>
                    <a:pt x="10401" y="8485"/>
                    <a:pt x="9403" y="1078"/>
                  </a:cubicBezTo>
                  <a:cubicBezTo>
                    <a:pt x="9303" y="659"/>
                    <a:pt x="9303" y="340"/>
                    <a:pt x="9224" y="0"/>
                  </a:cubicBezTo>
                  <a:close/>
                  <a:moveTo>
                    <a:pt x="3654" y="17049"/>
                  </a:moveTo>
                  <a:cubicBezTo>
                    <a:pt x="3654" y="18706"/>
                    <a:pt x="3315" y="20542"/>
                    <a:pt x="2576" y="22538"/>
                  </a:cubicBezTo>
                  <a:cubicBezTo>
                    <a:pt x="2815" y="23117"/>
                    <a:pt x="3075" y="23616"/>
                    <a:pt x="3315" y="24116"/>
                  </a:cubicBezTo>
                  <a:cubicBezTo>
                    <a:pt x="4153" y="21381"/>
                    <a:pt x="4153" y="19045"/>
                    <a:pt x="3654" y="17049"/>
                  </a:cubicBezTo>
                  <a:close/>
                </a:path>
              </a:pathLst>
            </a:custGeom>
            <a:solidFill>
              <a:srgbClr val="DC3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0"/>
            <p:cNvSpPr/>
            <p:nvPr/>
          </p:nvSpPr>
          <p:spPr>
            <a:xfrm>
              <a:off x="522097" y="3590816"/>
              <a:ext cx="1651464" cy="319729"/>
            </a:xfrm>
            <a:custGeom>
              <a:avLst/>
              <a:gdLst/>
              <a:ahLst/>
              <a:cxnLst/>
              <a:rect l="l" t="t" r="r" b="b"/>
              <a:pathLst>
                <a:path w="69193" h="13396" extrusionOk="0">
                  <a:moveTo>
                    <a:pt x="81" y="1"/>
                  </a:moveTo>
                  <a:cubicBezTo>
                    <a:pt x="81" y="1"/>
                    <a:pt x="81" y="81"/>
                    <a:pt x="1" y="81"/>
                  </a:cubicBezTo>
                  <a:cubicBezTo>
                    <a:pt x="1" y="839"/>
                    <a:pt x="81" y="1498"/>
                    <a:pt x="240" y="2177"/>
                  </a:cubicBezTo>
                  <a:cubicBezTo>
                    <a:pt x="1079" y="5750"/>
                    <a:pt x="2995" y="6489"/>
                    <a:pt x="4313" y="6489"/>
                  </a:cubicBezTo>
                  <a:lnTo>
                    <a:pt x="4732" y="6489"/>
                  </a:lnTo>
                  <a:cubicBezTo>
                    <a:pt x="5071" y="4672"/>
                    <a:pt x="5650" y="3335"/>
                    <a:pt x="5650" y="3335"/>
                  </a:cubicBezTo>
                  <a:lnTo>
                    <a:pt x="5650" y="3335"/>
                  </a:lnTo>
                  <a:cubicBezTo>
                    <a:pt x="5650" y="3335"/>
                    <a:pt x="4912" y="3674"/>
                    <a:pt x="3993" y="3674"/>
                  </a:cubicBezTo>
                  <a:cubicBezTo>
                    <a:pt x="2656" y="3674"/>
                    <a:pt x="999" y="2995"/>
                    <a:pt x="81" y="1"/>
                  </a:cubicBezTo>
                  <a:close/>
                  <a:moveTo>
                    <a:pt x="68454" y="3913"/>
                  </a:moveTo>
                  <a:cubicBezTo>
                    <a:pt x="67955" y="5071"/>
                    <a:pt x="67376" y="6169"/>
                    <a:pt x="66617" y="7407"/>
                  </a:cubicBezTo>
                  <a:lnTo>
                    <a:pt x="66617" y="7487"/>
                  </a:lnTo>
                  <a:cubicBezTo>
                    <a:pt x="65539" y="9064"/>
                    <a:pt x="64461" y="10322"/>
                    <a:pt x="63303" y="11320"/>
                  </a:cubicBezTo>
                  <a:cubicBezTo>
                    <a:pt x="63703" y="11899"/>
                    <a:pt x="64042" y="12657"/>
                    <a:pt x="64461" y="13316"/>
                  </a:cubicBezTo>
                  <a:cubicBezTo>
                    <a:pt x="65300" y="12478"/>
                    <a:pt x="66198" y="11400"/>
                    <a:pt x="66957" y="10242"/>
                  </a:cubicBezTo>
                  <a:cubicBezTo>
                    <a:pt x="68035" y="8485"/>
                    <a:pt x="68793" y="6908"/>
                    <a:pt x="69193" y="5491"/>
                  </a:cubicBezTo>
                  <a:cubicBezTo>
                    <a:pt x="68953" y="4991"/>
                    <a:pt x="68693" y="4492"/>
                    <a:pt x="68454" y="3913"/>
                  </a:cubicBezTo>
                  <a:close/>
                  <a:moveTo>
                    <a:pt x="4812" y="11320"/>
                  </a:moveTo>
                  <a:cubicBezTo>
                    <a:pt x="4812" y="11978"/>
                    <a:pt x="4812" y="12737"/>
                    <a:pt x="4992" y="13396"/>
                  </a:cubicBezTo>
                  <a:cubicBezTo>
                    <a:pt x="5071" y="13056"/>
                    <a:pt x="5151" y="12737"/>
                    <a:pt x="5231" y="12398"/>
                  </a:cubicBezTo>
                  <a:cubicBezTo>
                    <a:pt x="5071" y="12058"/>
                    <a:pt x="4912" y="11739"/>
                    <a:pt x="4812" y="11320"/>
                  </a:cubicBezTo>
                  <a:close/>
                </a:path>
              </a:pathLst>
            </a:custGeom>
            <a:solidFill>
              <a:srgbClr val="D83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0"/>
            <p:cNvSpPr/>
            <p:nvPr/>
          </p:nvSpPr>
          <p:spPr>
            <a:xfrm>
              <a:off x="641220" y="3886701"/>
              <a:ext cx="657072" cy="313547"/>
            </a:xfrm>
            <a:custGeom>
              <a:avLst/>
              <a:gdLst/>
              <a:ahLst/>
              <a:cxnLst/>
              <a:rect l="l" t="t" r="r" b="b"/>
              <a:pathLst>
                <a:path w="27530" h="13137" extrusionOk="0">
                  <a:moveTo>
                    <a:pt x="240" y="1"/>
                  </a:moveTo>
                  <a:cubicBezTo>
                    <a:pt x="160" y="340"/>
                    <a:pt x="80" y="659"/>
                    <a:pt x="1" y="999"/>
                  </a:cubicBezTo>
                  <a:cubicBezTo>
                    <a:pt x="320" y="2656"/>
                    <a:pt x="1158" y="4153"/>
                    <a:pt x="2995" y="5151"/>
                  </a:cubicBezTo>
                  <a:cubicBezTo>
                    <a:pt x="4652" y="6149"/>
                    <a:pt x="6149" y="6489"/>
                    <a:pt x="7407" y="6489"/>
                  </a:cubicBezTo>
                  <a:cubicBezTo>
                    <a:pt x="10301" y="6489"/>
                    <a:pt x="11799" y="4752"/>
                    <a:pt x="11799" y="4752"/>
                  </a:cubicBezTo>
                  <a:cubicBezTo>
                    <a:pt x="11799" y="4752"/>
                    <a:pt x="13895" y="12477"/>
                    <a:pt x="25613" y="13136"/>
                  </a:cubicBezTo>
                  <a:lnTo>
                    <a:pt x="27530" y="13136"/>
                  </a:lnTo>
                  <a:cubicBezTo>
                    <a:pt x="27370" y="12138"/>
                    <a:pt x="27190" y="11240"/>
                    <a:pt x="27030" y="10322"/>
                  </a:cubicBezTo>
                  <a:lnTo>
                    <a:pt x="25274" y="10322"/>
                  </a:lnTo>
                  <a:cubicBezTo>
                    <a:pt x="13555" y="9643"/>
                    <a:pt x="11479" y="1917"/>
                    <a:pt x="11479" y="1917"/>
                  </a:cubicBezTo>
                  <a:cubicBezTo>
                    <a:pt x="11479" y="1997"/>
                    <a:pt x="9902" y="3654"/>
                    <a:pt x="7067" y="3654"/>
                  </a:cubicBezTo>
                  <a:cubicBezTo>
                    <a:pt x="5910" y="3654"/>
                    <a:pt x="4412" y="3334"/>
                    <a:pt x="2736" y="2416"/>
                  </a:cubicBezTo>
                  <a:lnTo>
                    <a:pt x="2656" y="2416"/>
                  </a:lnTo>
                  <a:cubicBezTo>
                    <a:pt x="1498" y="1757"/>
                    <a:pt x="739" y="919"/>
                    <a:pt x="240" y="1"/>
                  </a:cubicBezTo>
                  <a:close/>
                </a:path>
              </a:pathLst>
            </a:custGeom>
            <a:solidFill>
              <a:srgbClr val="D02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0"/>
            <p:cNvSpPr/>
            <p:nvPr/>
          </p:nvSpPr>
          <p:spPr>
            <a:xfrm>
              <a:off x="1651818" y="3860972"/>
              <a:ext cx="408826" cy="144876"/>
            </a:xfrm>
            <a:custGeom>
              <a:avLst/>
              <a:gdLst/>
              <a:ahLst/>
              <a:cxnLst/>
              <a:rect l="l" t="t" r="r" b="b"/>
              <a:pathLst>
                <a:path w="17129" h="6070" extrusionOk="0">
                  <a:moveTo>
                    <a:pt x="15970" y="1"/>
                  </a:moveTo>
                  <a:cubicBezTo>
                    <a:pt x="12876" y="2496"/>
                    <a:pt x="9383" y="3235"/>
                    <a:pt x="6308" y="3235"/>
                  </a:cubicBezTo>
                  <a:cubicBezTo>
                    <a:pt x="3733" y="3235"/>
                    <a:pt x="1497" y="2736"/>
                    <a:pt x="0" y="2157"/>
                  </a:cubicBezTo>
                  <a:lnTo>
                    <a:pt x="0" y="2157"/>
                  </a:lnTo>
                  <a:cubicBezTo>
                    <a:pt x="319" y="3235"/>
                    <a:pt x="739" y="4233"/>
                    <a:pt x="1078" y="5231"/>
                  </a:cubicBezTo>
                  <a:cubicBezTo>
                    <a:pt x="2575" y="5650"/>
                    <a:pt x="4492" y="6069"/>
                    <a:pt x="6648" y="6069"/>
                  </a:cubicBezTo>
                  <a:cubicBezTo>
                    <a:pt x="10061" y="6069"/>
                    <a:pt x="13874" y="5151"/>
                    <a:pt x="17128" y="1997"/>
                  </a:cubicBezTo>
                  <a:cubicBezTo>
                    <a:pt x="16709" y="1338"/>
                    <a:pt x="16370" y="580"/>
                    <a:pt x="15970" y="1"/>
                  </a:cubicBezTo>
                  <a:close/>
                </a:path>
              </a:pathLst>
            </a:custGeom>
            <a:solidFill>
              <a:srgbClr val="D9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0"/>
            <p:cNvSpPr/>
            <p:nvPr/>
          </p:nvSpPr>
          <p:spPr>
            <a:xfrm>
              <a:off x="1286359" y="3896702"/>
              <a:ext cx="391212" cy="303547"/>
            </a:xfrm>
            <a:custGeom>
              <a:avLst/>
              <a:gdLst/>
              <a:ahLst/>
              <a:cxnLst/>
              <a:rect l="l" t="t" r="r" b="b"/>
              <a:pathLst>
                <a:path w="16391" h="12718" extrusionOk="0">
                  <a:moveTo>
                    <a:pt x="13635" y="1"/>
                  </a:moveTo>
                  <a:cubicBezTo>
                    <a:pt x="13555" y="161"/>
                    <a:pt x="10142" y="9483"/>
                    <a:pt x="0" y="9903"/>
                  </a:cubicBezTo>
                  <a:cubicBezTo>
                    <a:pt x="160" y="10821"/>
                    <a:pt x="340" y="11719"/>
                    <a:pt x="500" y="12717"/>
                  </a:cubicBezTo>
                  <a:cubicBezTo>
                    <a:pt x="10641" y="12138"/>
                    <a:pt x="13975" y="2736"/>
                    <a:pt x="13975" y="2736"/>
                  </a:cubicBezTo>
                  <a:cubicBezTo>
                    <a:pt x="14314" y="2995"/>
                    <a:pt x="15212" y="3415"/>
                    <a:pt x="16390" y="3734"/>
                  </a:cubicBezTo>
                  <a:cubicBezTo>
                    <a:pt x="16051" y="2736"/>
                    <a:pt x="15631" y="1738"/>
                    <a:pt x="15312" y="660"/>
                  </a:cubicBezTo>
                  <a:cubicBezTo>
                    <a:pt x="14553" y="420"/>
                    <a:pt x="13975" y="161"/>
                    <a:pt x="13635" y="1"/>
                  </a:cubicBezTo>
                  <a:close/>
                </a:path>
              </a:pathLst>
            </a:custGeom>
            <a:solidFill>
              <a:srgbClr val="D6C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0"/>
            <p:cNvSpPr/>
            <p:nvPr/>
          </p:nvSpPr>
          <p:spPr>
            <a:xfrm>
              <a:off x="422522" y="2850924"/>
              <a:ext cx="542246" cy="531696"/>
            </a:xfrm>
            <a:custGeom>
              <a:avLst/>
              <a:gdLst/>
              <a:ahLst/>
              <a:cxnLst/>
              <a:rect l="l" t="t" r="r" b="b"/>
              <a:pathLst>
                <a:path w="22719" h="22277" extrusionOk="0">
                  <a:moveTo>
                    <a:pt x="12166" y="0"/>
                  </a:moveTo>
                  <a:cubicBezTo>
                    <a:pt x="8642" y="0"/>
                    <a:pt x="4818" y="5350"/>
                    <a:pt x="5251" y="8383"/>
                  </a:cubicBezTo>
                  <a:cubicBezTo>
                    <a:pt x="5251" y="8383"/>
                    <a:pt x="1" y="9880"/>
                    <a:pt x="1338" y="15789"/>
                  </a:cubicBezTo>
                  <a:cubicBezTo>
                    <a:pt x="2596" y="21698"/>
                    <a:pt x="8585" y="22277"/>
                    <a:pt x="8585" y="22277"/>
                  </a:cubicBezTo>
                  <a:cubicBezTo>
                    <a:pt x="8585" y="22277"/>
                    <a:pt x="22718" y="5388"/>
                    <a:pt x="13735" y="398"/>
                  </a:cubicBezTo>
                  <a:cubicBezTo>
                    <a:pt x="13230" y="124"/>
                    <a:pt x="12701" y="0"/>
                    <a:pt x="12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0"/>
            <p:cNvSpPr/>
            <p:nvPr/>
          </p:nvSpPr>
          <p:spPr>
            <a:xfrm>
              <a:off x="1619859" y="2522340"/>
              <a:ext cx="532269" cy="368061"/>
            </a:xfrm>
            <a:custGeom>
              <a:avLst/>
              <a:gdLst/>
              <a:ahLst/>
              <a:cxnLst/>
              <a:rect l="l" t="t" r="r" b="b"/>
              <a:pathLst>
                <a:path w="22301" h="15421" extrusionOk="0">
                  <a:moveTo>
                    <a:pt x="9161" y="0"/>
                  </a:moveTo>
                  <a:cubicBezTo>
                    <a:pt x="7248" y="0"/>
                    <a:pt x="5491" y="690"/>
                    <a:pt x="5491" y="690"/>
                  </a:cubicBezTo>
                  <a:cubicBezTo>
                    <a:pt x="0" y="8551"/>
                    <a:pt x="10026" y="15421"/>
                    <a:pt x="15071" y="15421"/>
                  </a:cubicBezTo>
                  <a:cubicBezTo>
                    <a:pt x="16060" y="15421"/>
                    <a:pt x="16858" y="15157"/>
                    <a:pt x="17309" y="14584"/>
                  </a:cubicBezTo>
                  <a:cubicBezTo>
                    <a:pt x="20124" y="11090"/>
                    <a:pt x="22300" y="6678"/>
                    <a:pt x="19206" y="4263"/>
                  </a:cubicBezTo>
                  <a:cubicBezTo>
                    <a:pt x="18010" y="3330"/>
                    <a:pt x="16910" y="3050"/>
                    <a:pt x="16020" y="3050"/>
                  </a:cubicBezTo>
                  <a:cubicBezTo>
                    <a:pt x="14680" y="3050"/>
                    <a:pt x="13816" y="3684"/>
                    <a:pt x="13816" y="3684"/>
                  </a:cubicBezTo>
                  <a:cubicBezTo>
                    <a:pt x="13259" y="729"/>
                    <a:pt x="11128" y="0"/>
                    <a:pt x="9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0"/>
            <p:cNvSpPr/>
            <p:nvPr/>
          </p:nvSpPr>
          <p:spPr>
            <a:xfrm>
              <a:off x="474458" y="2562962"/>
              <a:ext cx="1568095" cy="789990"/>
            </a:xfrm>
            <a:custGeom>
              <a:avLst/>
              <a:gdLst/>
              <a:ahLst/>
              <a:cxnLst/>
              <a:rect l="l" t="t" r="r" b="b"/>
              <a:pathLst>
                <a:path w="65700" h="33099" extrusionOk="0">
                  <a:moveTo>
                    <a:pt x="51211" y="1"/>
                  </a:moveTo>
                  <a:cubicBezTo>
                    <a:pt x="44409" y="1"/>
                    <a:pt x="10580" y="9373"/>
                    <a:pt x="9723" y="11704"/>
                  </a:cubicBezTo>
                  <a:cubicBezTo>
                    <a:pt x="9223" y="13301"/>
                    <a:pt x="8645" y="16874"/>
                    <a:pt x="8485" y="20687"/>
                  </a:cubicBezTo>
                  <a:cubicBezTo>
                    <a:pt x="3494" y="20787"/>
                    <a:pt x="1" y="27275"/>
                    <a:pt x="7487" y="30669"/>
                  </a:cubicBezTo>
                  <a:cubicBezTo>
                    <a:pt x="8225" y="31008"/>
                    <a:pt x="8904" y="31268"/>
                    <a:pt x="9483" y="31347"/>
                  </a:cubicBezTo>
                  <a:cubicBezTo>
                    <a:pt x="10226" y="32604"/>
                    <a:pt x="12095" y="33098"/>
                    <a:pt x="14614" y="33098"/>
                  </a:cubicBezTo>
                  <a:cubicBezTo>
                    <a:pt x="21099" y="33098"/>
                    <a:pt x="31890" y="29824"/>
                    <a:pt x="38848" y="27854"/>
                  </a:cubicBezTo>
                  <a:cubicBezTo>
                    <a:pt x="48910" y="24939"/>
                    <a:pt x="60708" y="17533"/>
                    <a:pt x="61546" y="15617"/>
                  </a:cubicBezTo>
                  <a:cubicBezTo>
                    <a:pt x="61706" y="15198"/>
                    <a:pt x="61546" y="14379"/>
                    <a:pt x="61127" y="13301"/>
                  </a:cubicBezTo>
                  <a:cubicBezTo>
                    <a:pt x="61546" y="12962"/>
                    <a:pt x="61886" y="12463"/>
                    <a:pt x="62305" y="11884"/>
                  </a:cubicBezTo>
                  <a:cubicBezTo>
                    <a:pt x="65700" y="6483"/>
                    <a:pt x="62546" y="3170"/>
                    <a:pt x="58985" y="3170"/>
                  </a:cubicBezTo>
                  <a:cubicBezTo>
                    <a:pt x="57939" y="3170"/>
                    <a:pt x="56858" y="3455"/>
                    <a:pt x="55897" y="4058"/>
                  </a:cubicBezTo>
                  <a:cubicBezTo>
                    <a:pt x="54479" y="2142"/>
                    <a:pt x="53142" y="565"/>
                    <a:pt x="52224" y="145"/>
                  </a:cubicBezTo>
                  <a:cubicBezTo>
                    <a:pt x="52034" y="47"/>
                    <a:pt x="51689" y="1"/>
                    <a:pt x="51211" y="1"/>
                  </a:cubicBezTo>
                  <a:close/>
                </a:path>
              </a:pathLst>
            </a:custGeom>
            <a:solidFill>
              <a:srgbClr val="FFB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0"/>
            <p:cNvSpPr/>
            <p:nvPr/>
          </p:nvSpPr>
          <p:spPr>
            <a:xfrm>
              <a:off x="549736" y="2709365"/>
              <a:ext cx="758557" cy="585589"/>
            </a:xfrm>
            <a:custGeom>
              <a:avLst/>
              <a:gdLst/>
              <a:ahLst/>
              <a:cxnLst/>
              <a:rect l="l" t="t" r="r" b="b"/>
              <a:pathLst>
                <a:path w="31782" h="24535" extrusionOk="0">
                  <a:moveTo>
                    <a:pt x="27949" y="0"/>
                  </a:moveTo>
                  <a:cubicBezTo>
                    <a:pt x="24216" y="1078"/>
                    <a:pt x="21042" y="2256"/>
                    <a:pt x="18387" y="3334"/>
                  </a:cubicBezTo>
                  <a:cubicBezTo>
                    <a:pt x="23717" y="3753"/>
                    <a:pt x="27869" y="8165"/>
                    <a:pt x="27869" y="13655"/>
                  </a:cubicBezTo>
                  <a:lnTo>
                    <a:pt x="27869" y="13895"/>
                  </a:lnTo>
                  <a:cubicBezTo>
                    <a:pt x="28707" y="12817"/>
                    <a:pt x="30285" y="12058"/>
                    <a:pt x="31782" y="11898"/>
                  </a:cubicBezTo>
                  <a:cubicBezTo>
                    <a:pt x="30285" y="8065"/>
                    <a:pt x="29027" y="3993"/>
                    <a:pt x="27949" y="0"/>
                  </a:cubicBezTo>
                  <a:close/>
                  <a:moveTo>
                    <a:pt x="27450" y="16550"/>
                  </a:moveTo>
                  <a:cubicBezTo>
                    <a:pt x="26951" y="18147"/>
                    <a:pt x="26112" y="19544"/>
                    <a:pt x="25034" y="20722"/>
                  </a:cubicBezTo>
                  <a:cubicBezTo>
                    <a:pt x="25294" y="20722"/>
                    <a:pt x="25453" y="20802"/>
                    <a:pt x="25713" y="20802"/>
                  </a:cubicBezTo>
                  <a:cubicBezTo>
                    <a:pt x="25713" y="20882"/>
                    <a:pt x="25793" y="20882"/>
                    <a:pt x="25793" y="20882"/>
                  </a:cubicBezTo>
                  <a:cubicBezTo>
                    <a:pt x="25793" y="20882"/>
                    <a:pt x="26292" y="18726"/>
                    <a:pt x="28448" y="17807"/>
                  </a:cubicBezTo>
                  <a:cubicBezTo>
                    <a:pt x="28029" y="17548"/>
                    <a:pt x="27609" y="17148"/>
                    <a:pt x="27450" y="16550"/>
                  </a:cubicBezTo>
                  <a:close/>
                  <a:moveTo>
                    <a:pt x="8824" y="8065"/>
                  </a:moveTo>
                  <a:lnTo>
                    <a:pt x="8824" y="8065"/>
                  </a:lnTo>
                  <a:cubicBezTo>
                    <a:pt x="7487" y="8824"/>
                    <a:pt x="6489" y="9323"/>
                    <a:pt x="5750" y="9483"/>
                  </a:cubicBezTo>
                  <a:cubicBezTo>
                    <a:pt x="5570" y="10980"/>
                    <a:pt x="5411" y="12737"/>
                    <a:pt x="5331" y="14553"/>
                  </a:cubicBezTo>
                  <a:cubicBezTo>
                    <a:pt x="2416" y="14653"/>
                    <a:pt x="1" y="16809"/>
                    <a:pt x="1" y="19384"/>
                  </a:cubicBezTo>
                  <a:cubicBezTo>
                    <a:pt x="1" y="20882"/>
                    <a:pt x="839" y="22459"/>
                    <a:pt x="2835" y="23716"/>
                  </a:cubicBezTo>
                  <a:cubicBezTo>
                    <a:pt x="4253" y="22299"/>
                    <a:pt x="5990" y="21301"/>
                    <a:pt x="7906" y="21041"/>
                  </a:cubicBezTo>
                  <a:cubicBezTo>
                    <a:pt x="8485" y="20961"/>
                    <a:pt x="8984" y="20961"/>
                    <a:pt x="9403" y="20961"/>
                  </a:cubicBezTo>
                  <a:lnTo>
                    <a:pt x="10322" y="20961"/>
                  </a:lnTo>
                  <a:cubicBezTo>
                    <a:pt x="8405" y="19145"/>
                    <a:pt x="7247" y="16470"/>
                    <a:pt x="7247" y="13655"/>
                  </a:cubicBezTo>
                  <a:lnTo>
                    <a:pt x="7247" y="13555"/>
                  </a:lnTo>
                  <a:cubicBezTo>
                    <a:pt x="7247" y="11479"/>
                    <a:pt x="7826" y="9662"/>
                    <a:pt x="8824" y="8065"/>
                  </a:cubicBezTo>
                  <a:close/>
                  <a:moveTo>
                    <a:pt x="16390" y="23876"/>
                  </a:moveTo>
                  <a:cubicBezTo>
                    <a:pt x="16810" y="24215"/>
                    <a:pt x="16969" y="24535"/>
                    <a:pt x="16969" y="24535"/>
                  </a:cubicBezTo>
                  <a:cubicBezTo>
                    <a:pt x="16969" y="24535"/>
                    <a:pt x="17049" y="24295"/>
                    <a:pt x="17229" y="23876"/>
                  </a:cubicBezTo>
                  <a:close/>
                </a:path>
              </a:pathLst>
            </a:custGeom>
            <a:solidFill>
              <a:srgbClr val="FFA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0"/>
            <p:cNvSpPr/>
            <p:nvPr/>
          </p:nvSpPr>
          <p:spPr>
            <a:xfrm>
              <a:off x="1185136" y="2992959"/>
              <a:ext cx="225739" cy="152657"/>
            </a:xfrm>
            <a:custGeom>
              <a:avLst/>
              <a:gdLst/>
              <a:ahLst/>
              <a:cxnLst/>
              <a:rect l="l" t="t" r="r" b="b"/>
              <a:pathLst>
                <a:path w="9458" h="6396" extrusionOk="0">
                  <a:moveTo>
                    <a:pt x="5767" y="0"/>
                  </a:moveTo>
                  <a:cubicBezTo>
                    <a:pt x="3163" y="0"/>
                    <a:pt x="1" y="1902"/>
                    <a:pt x="748" y="4428"/>
                  </a:cubicBezTo>
                  <a:cubicBezTo>
                    <a:pt x="1158" y="5814"/>
                    <a:pt x="2414" y="6396"/>
                    <a:pt x="3822" y="6396"/>
                  </a:cubicBezTo>
                  <a:cubicBezTo>
                    <a:pt x="6388" y="6396"/>
                    <a:pt x="9458" y="4460"/>
                    <a:pt x="8813" y="1933"/>
                  </a:cubicBezTo>
                  <a:cubicBezTo>
                    <a:pt x="8459" y="574"/>
                    <a:pt x="7197" y="0"/>
                    <a:pt x="5767" y="0"/>
                  </a:cubicBezTo>
                  <a:close/>
                </a:path>
              </a:pathLst>
            </a:custGeom>
            <a:solidFill>
              <a:srgbClr val="FFB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0"/>
            <p:cNvSpPr/>
            <p:nvPr/>
          </p:nvSpPr>
          <p:spPr>
            <a:xfrm>
              <a:off x="2620456" y="1853620"/>
              <a:ext cx="99146" cy="71507"/>
            </a:xfrm>
            <a:custGeom>
              <a:avLst/>
              <a:gdLst/>
              <a:ahLst/>
              <a:cxnLst/>
              <a:rect l="l" t="t" r="r" b="b"/>
              <a:pathLst>
                <a:path w="4154" h="2996" extrusionOk="0">
                  <a:moveTo>
                    <a:pt x="4153" y="1179"/>
                  </a:moveTo>
                  <a:lnTo>
                    <a:pt x="4153" y="1179"/>
                  </a:lnTo>
                  <a:lnTo>
                    <a:pt x="4153" y="1179"/>
                  </a:lnTo>
                  <a:close/>
                  <a:moveTo>
                    <a:pt x="1837" y="1"/>
                  </a:moveTo>
                  <a:cubicBezTo>
                    <a:pt x="1418" y="1"/>
                    <a:pt x="1079" y="181"/>
                    <a:pt x="660" y="500"/>
                  </a:cubicBezTo>
                  <a:cubicBezTo>
                    <a:pt x="240" y="999"/>
                    <a:pt x="1" y="1838"/>
                    <a:pt x="1" y="2995"/>
                  </a:cubicBezTo>
                  <a:cubicBezTo>
                    <a:pt x="1" y="1838"/>
                    <a:pt x="240" y="999"/>
                    <a:pt x="660" y="500"/>
                  </a:cubicBezTo>
                  <a:cubicBezTo>
                    <a:pt x="1079" y="181"/>
                    <a:pt x="1418" y="1"/>
                    <a:pt x="1837" y="1"/>
                  </a:cubicBezTo>
                  <a:cubicBezTo>
                    <a:pt x="2416" y="1"/>
                    <a:pt x="2915" y="340"/>
                    <a:pt x="3335" y="680"/>
                  </a:cubicBezTo>
                  <a:cubicBezTo>
                    <a:pt x="3734" y="999"/>
                    <a:pt x="4073" y="1338"/>
                    <a:pt x="4153" y="1338"/>
                  </a:cubicBezTo>
                  <a:lnTo>
                    <a:pt x="4153" y="1259"/>
                  </a:lnTo>
                  <a:lnTo>
                    <a:pt x="4153" y="1179"/>
                  </a:lnTo>
                  <a:lnTo>
                    <a:pt x="4153" y="1259"/>
                  </a:lnTo>
                  <a:lnTo>
                    <a:pt x="4153" y="1338"/>
                  </a:lnTo>
                  <a:cubicBezTo>
                    <a:pt x="4073" y="1338"/>
                    <a:pt x="3734" y="999"/>
                    <a:pt x="3335" y="680"/>
                  </a:cubicBezTo>
                  <a:cubicBezTo>
                    <a:pt x="2915" y="340"/>
                    <a:pt x="2416" y="1"/>
                    <a:pt x="1837" y="1"/>
                  </a:cubicBezTo>
                  <a:close/>
                </a:path>
              </a:pathLst>
            </a:custGeom>
            <a:solidFill>
              <a:srgbClr val="221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0"/>
            <p:cNvSpPr/>
            <p:nvPr/>
          </p:nvSpPr>
          <p:spPr>
            <a:xfrm>
              <a:off x="486368" y="2800635"/>
              <a:ext cx="1851712" cy="1332976"/>
            </a:xfrm>
            <a:custGeom>
              <a:avLst/>
              <a:gdLst/>
              <a:ahLst/>
              <a:cxnLst/>
              <a:rect l="l" t="t" r="r" b="b"/>
              <a:pathLst>
                <a:path w="77583" h="55849" extrusionOk="0">
                  <a:moveTo>
                    <a:pt x="62450" y="0"/>
                  </a:moveTo>
                  <a:cubicBezTo>
                    <a:pt x="61162" y="0"/>
                    <a:pt x="59875" y="214"/>
                    <a:pt x="58632" y="668"/>
                  </a:cubicBezTo>
                  <a:cubicBezTo>
                    <a:pt x="51146" y="3503"/>
                    <a:pt x="52324" y="9492"/>
                    <a:pt x="52324" y="9492"/>
                  </a:cubicBezTo>
                  <a:cubicBezTo>
                    <a:pt x="50987" y="8788"/>
                    <a:pt x="49791" y="8514"/>
                    <a:pt x="48739" y="8514"/>
                  </a:cubicBezTo>
                  <a:cubicBezTo>
                    <a:pt x="45076" y="8514"/>
                    <a:pt x="43161" y="11827"/>
                    <a:pt x="43161" y="11827"/>
                  </a:cubicBezTo>
                  <a:cubicBezTo>
                    <a:pt x="42056" y="11420"/>
                    <a:pt x="41078" y="11258"/>
                    <a:pt x="40220" y="11258"/>
                  </a:cubicBezTo>
                  <a:cubicBezTo>
                    <a:pt x="36873" y="11258"/>
                    <a:pt x="35355" y="13724"/>
                    <a:pt x="35355" y="13724"/>
                  </a:cubicBezTo>
                  <a:cubicBezTo>
                    <a:pt x="34680" y="13592"/>
                    <a:pt x="34070" y="13533"/>
                    <a:pt x="33517" y="13533"/>
                  </a:cubicBezTo>
                  <a:cubicBezTo>
                    <a:pt x="29231" y="13533"/>
                    <a:pt x="28448" y="17058"/>
                    <a:pt x="28448" y="17058"/>
                  </a:cubicBezTo>
                  <a:cubicBezTo>
                    <a:pt x="27422" y="16776"/>
                    <a:pt x="26508" y="16656"/>
                    <a:pt x="25693" y="16656"/>
                  </a:cubicBezTo>
                  <a:cubicBezTo>
                    <a:pt x="20961" y="16656"/>
                    <a:pt x="19624" y="20711"/>
                    <a:pt x="19624" y="20711"/>
                  </a:cubicBezTo>
                  <a:cubicBezTo>
                    <a:pt x="19624" y="20711"/>
                    <a:pt x="17193" y="17114"/>
                    <a:pt x="12087" y="17114"/>
                  </a:cubicBezTo>
                  <a:cubicBezTo>
                    <a:pt x="11603" y="17114"/>
                    <a:pt x="11094" y="17146"/>
                    <a:pt x="10561" y="17217"/>
                  </a:cubicBezTo>
                  <a:cubicBezTo>
                    <a:pt x="4492" y="17976"/>
                    <a:pt x="1" y="26460"/>
                    <a:pt x="1418" y="32529"/>
                  </a:cubicBezTo>
                  <a:cubicBezTo>
                    <a:pt x="2243" y="36066"/>
                    <a:pt x="4092" y="36790"/>
                    <a:pt x="5467" y="36790"/>
                  </a:cubicBezTo>
                  <a:cubicBezTo>
                    <a:pt x="6421" y="36790"/>
                    <a:pt x="7147" y="36442"/>
                    <a:pt x="7147" y="36442"/>
                  </a:cubicBezTo>
                  <a:lnTo>
                    <a:pt x="7147" y="36442"/>
                  </a:lnTo>
                  <a:cubicBezTo>
                    <a:pt x="7147" y="36442"/>
                    <a:pt x="3494" y="44766"/>
                    <a:pt x="9144" y="47920"/>
                  </a:cubicBezTo>
                  <a:cubicBezTo>
                    <a:pt x="10843" y="48845"/>
                    <a:pt x="12318" y="49168"/>
                    <a:pt x="13551" y="49168"/>
                  </a:cubicBezTo>
                  <a:cubicBezTo>
                    <a:pt x="16415" y="49168"/>
                    <a:pt x="17967" y="47421"/>
                    <a:pt x="17967" y="47421"/>
                  </a:cubicBezTo>
                  <a:cubicBezTo>
                    <a:pt x="17967" y="47421"/>
                    <a:pt x="20043" y="55147"/>
                    <a:pt x="31762" y="55826"/>
                  </a:cubicBezTo>
                  <a:cubicBezTo>
                    <a:pt x="32075" y="55841"/>
                    <a:pt x="32383" y="55849"/>
                    <a:pt x="32685" y="55849"/>
                  </a:cubicBezTo>
                  <a:cubicBezTo>
                    <a:pt x="43618" y="55849"/>
                    <a:pt x="47153" y="45924"/>
                    <a:pt x="47153" y="45924"/>
                  </a:cubicBezTo>
                  <a:cubicBezTo>
                    <a:pt x="48032" y="46440"/>
                    <a:pt x="51287" y="47719"/>
                    <a:pt x="55200" y="47719"/>
                  </a:cubicBezTo>
                  <a:cubicBezTo>
                    <a:pt x="59465" y="47719"/>
                    <a:pt x="64512" y="46199"/>
                    <a:pt x="68114" y="40514"/>
                  </a:cubicBezTo>
                  <a:cubicBezTo>
                    <a:pt x="75101" y="29614"/>
                    <a:pt x="67376" y="22887"/>
                    <a:pt x="67376" y="22887"/>
                  </a:cubicBezTo>
                  <a:lnTo>
                    <a:pt x="67376" y="22887"/>
                  </a:lnTo>
                  <a:cubicBezTo>
                    <a:pt x="67603" y="22911"/>
                    <a:pt x="67855" y="22924"/>
                    <a:pt x="68127" y="22924"/>
                  </a:cubicBezTo>
                  <a:cubicBezTo>
                    <a:pt x="71431" y="22924"/>
                    <a:pt x="77583" y="20953"/>
                    <a:pt x="76439" y="12726"/>
                  </a:cubicBezTo>
                  <a:cubicBezTo>
                    <a:pt x="75390" y="5384"/>
                    <a:pt x="68913" y="0"/>
                    <a:pt x="6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0"/>
            <p:cNvSpPr/>
            <p:nvPr/>
          </p:nvSpPr>
          <p:spPr>
            <a:xfrm>
              <a:off x="1163441" y="3134374"/>
              <a:ext cx="65278" cy="73393"/>
            </a:xfrm>
            <a:custGeom>
              <a:avLst/>
              <a:gdLst/>
              <a:ahLst/>
              <a:cxnLst/>
              <a:rect l="l" t="t" r="r" b="b"/>
              <a:pathLst>
                <a:path w="2735" h="3075" extrusionOk="0">
                  <a:moveTo>
                    <a:pt x="2735" y="0"/>
                  </a:moveTo>
                  <a:cubicBezTo>
                    <a:pt x="579" y="919"/>
                    <a:pt x="80" y="3075"/>
                    <a:pt x="80" y="3075"/>
                  </a:cubicBezTo>
                  <a:cubicBezTo>
                    <a:pt x="80" y="3075"/>
                    <a:pt x="0" y="3075"/>
                    <a:pt x="0" y="2995"/>
                  </a:cubicBezTo>
                  <a:cubicBezTo>
                    <a:pt x="0" y="3075"/>
                    <a:pt x="80" y="3075"/>
                    <a:pt x="80" y="3075"/>
                  </a:cubicBezTo>
                  <a:cubicBezTo>
                    <a:pt x="80" y="3075"/>
                    <a:pt x="579" y="919"/>
                    <a:pt x="2735" y="0"/>
                  </a:cubicBezTo>
                  <a:close/>
                </a:path>
              </a:pathLst>
            </a:custGeom>
            <a:solidFill>
              <a:srgbClr val="FB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0"/>
            <p:cNvSpPr/>
            <p:nvPr/>
          </p:nvSpPr>
          <p:spPr>
            <a:xfrm>
              <a:off x="774162" y="3209652"/>
              <a:ext cx="186787" cy="85302"/>
            </a:xfrm>
            <a:custGeom>
              <a:avLst/>
              <a:gdLst/>
              <a:ahLst/>
              <a:cxnLst/>
              <a:rect l="l" t="t" r="r" b="b"/>
              <a:pathLst>
                <a:path w="7826" h="3574" extrusionOk="0">
                  <a:moveTo>
                    <a:pt x="7826" y="2915"/>
                  </a:moveTo>
                  <a:cubicBezTo>
                    <a:pt x="7646" y="3334"/>
                    <a:pt x="7566" y="3574"/>
                    <a:pt x="7566" y="3574"/>
                  </a:cubicBezTo>
                  <a:lnTo>
                    <a:pt x="7566" y="3574"/>
                  </a:lnTo>
                  <a:lnTo>
                    <a:pt x="7566" y="3574"/>
                  </a:lnTo>
                  <a:cubicBezTo>
                    <a:pt x="7566" y="3574"/>
                    <a:pt x="7646" y="3334"/>
                    <a:pt x="7826" y="2915"/>
                  </a:cubicBezTo>
                  <a:lnTo>
                    <a:pt x="7826" y="291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0"/>
            <p:cNvSpPr/>
            <p:nvPr/>
          </p:nvSpPr>
          <p:spPr>
            <a:xfrm>
              <a:off x="617400" y="3209652"/>
              <a:ext cx="156786" cy="65779"/>
            </a:xfrm>
            <a:custGeom>
              <a:avLst/>
              <a:gdLst/>
              <a:ahLst/>
              <a:cxnLst/>
              <a:rect l="l" t="t" r="r" b="b"/>
              <a:pathLst>
                <a:path w="6569" h="2756" extrusionOk="0">
                  <a:moveTo>
                    <a:pt x="6568" y="0"/>
                  </a:moveTo>
                  <a:cubicBezTo>
                    <a:pt x="6149" y="0"/>
                    <a:pt x="5650" y="0"/>
                    <a:pt x="5071" y="80"/>
                  </a:cubicBezTo>
                  <a:cubicBezTo>
                    <a:pt x="3155" y="340"/>
                    <a:pt x="1418" y="1338"/>
                    <a:pt x="0" y="2755"/>
                  </a:cubicBezTo>
                  <a:lnTo>
                    <a:pt x="0" y="2755"/>
                  </a:lnTo>
                  <a:cubicBezTo>
                    <a:pt x="1418" y="1338"/>
                    <a:pt x="3155" y="340"/>
                    <a:pt x="5071" y="80"/>
                  </a:cubicBezTo>
                  <a:cubicBezTo>
                    <a:pt x="5650" y="0"/>
                    <a:pt x="6149" y="0"/>
                    <a:pt x="6568" y="0"/>
                  </a:cubicBezTo>
                  <a:close/>
                </a:path>
              </a:pathLst>
            </a:custGeom>
            <a:solidFill>
              <a:srgbClr val="FB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0"/>
            <p:cNvSpPr/>
            <p:nvPr/>
          </p:nvSpPr>
          <p:spPr>
            <a:xfrm>
              <a:off x="617400" y="3670390"/>
              <a:ext cx="1494702" cy="190606"/>
            </a:xfrm>
            <a:custGeom>
              <a:avLst/>
              <a:gdLst/>
              <a:ahLst/>
              <a:cxnLst/>
              <a:rect l="l" t="t" r="r" b="b"/>
              <a:pathLst>
                <a:path w="62625" h="7986" extrusionOk="0">
                  <a:moveTo>
                    <a:pt x="62624" y="4153"/>
                  </a:moveTo>
                  <a:cubicBezTo>
                    <a:pt x="61546" y="5730"/>
                    <a:pt x="60468" y="6988"/>
                    <a:pt x="59310" y="7986"/>
                  </a:cubicBezTo>
                  <a:lnTo>
                    <a:pt x="59310" y="7986"/>
                  </a:lnTo>
                  <a:cubicBezTo>
                    <a:pt x="60468" y="6988"/>
                    <a:pt x="61546" y="5730"/>
                    <a:pt x="62624" y="4153"/>
                  </a:cubicBezTo>
                  <a:close/>
                  <a:moveTo>
                    <a:pt x="62624" y="4073"/>
                  </a:moveTo>
                  <a:lnTo>
                    <a:pt x="62624" y="4073"/>
                  </a:lnTo>
                  <a:lnTo>
                    <a:pt x="62624" y="4073"/>
                  </a:lnTo>
                  <a:close/>
                  <a:moveTo>
                    <a:pt x="0" y="340"/>
                  </a:moveTo>
                  <a:lnTo>
                    <a:pt x="0" y="340"/>
                  </a:lnTo>
                  <a:lnTo>
                    <a:pt x="0" y="340"/>
                  </a:lnTo>
                  <a:lnTo>
                    <a:pt x="0" y="340"/>
                  </a:lnTo>
                  <a:close/>
                  <a:moveTo>
                    <a:pt x="1657" y="1"/>
                  </a:moveTo>
                  <a:cubicBezTo>
                    <a:pt x="1657" y="1"/>
                    <a:pt x="919" y="340"/>
                    <a:pt x="0" y="340"/>
                  </a:cubicBezTo>
                  <a:cubicBezTo>
                    <a:pt x="919" y="340"/>
                    <a:pt x="1657" y="1"/>
                    <a:pt x="1657" y="1"/>
                  </a:cubicBezTo>
                  <a:close/>
                </a:path>
              </a:pathLst>
            </a:custGeom>
            <a:solidFill>
              <a:srgbClr val="D52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0"/>
            <p:cNvSpPr/>
            <p:nvPr/>
          </p:nvSpPr>
          <p:spPr>
            <a:xfrm>
              <a:off x="1802374" y="3860972"/>
              <a:ext cx="230632" cy="77211"/>
            </a:xfrm>
            <a:custGeom>
              <a:avLst/>
              <a:gdLst/>
              <a:ahLst/>
              <a:cxnLst/>
              <a:rect l="l" t="t" r="r" b="b"/>
              <a:pathLst>
                <a:path w="9663" h="3235" extrusionOk="0">
                  <a:moveTo>
                    <a:pt x="9662" y="1"/>
                  </a:moveTo>
                  <a:cubicBezTo>
                    <a:pt x="6568" y="2496"/>
                    <a:pt x="3075" y="3235"/>
                    <a:pt x="0" y="3235"/>
                  </a:cubicBezTo>
                  <a:cubicBezTo>
                    <a:pt x="3075" y="3235"/>
                    <a:pt x="6568" y="2496"/>
                    <a:pt x="9662" y="1"/>
                  </a:cubicBezTo>
                  <a:close/>
                </a:path>
              </a:pathLst>
            </a:custGeom>
            <a:solidFill>
              <a:srgbClr val="D6C1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0"/>
            <p:cNvSpPr/>
            <p:nvPr/>
          </p:nvSpPr>
          <p:spPr>
            <a:xfrm>
              <a:off x="1268243" y="4133038"/>
              <a:ext cx="18139" cy="24"/>
            </a:xfrm>
            <a:custGeom>
              <a:avLst/>
              <a:gdLst/>
              <a:ahLst/>
              <a:cxnLst/>
              <a:rect l="l" t="t" r="r" b="b"/>
              <a:pathLst>
                <a:path w="760" h="1" extrusionOk="0">
                  <a:moveTo>
                    <a:pt x="759" y="1"/>
                  </a:moveTo>
                  <a:lnTo>
                    <a:pt x="1" y="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0"/>
            <p:cNvSpPr/>
            <p:nvPr/>
          </p:nvSpPr>
          <p:spPr>
            <a:xfrm>
              <a:off x="1286359" y="3896702"/>
              <a:ext cx="325457" cy="236360"/>
            </a:xfrm>
            <a:custGeom>
              <a:avLst/>
              <a:gdLst/>
              <a:ahLst/>
              <a:cxnLst/>
              <a:rect l="l" t="t" r="r" b="b"/>
              <a:pathLst>
                <a:path w="13636" h="9903" extrusionOk="0">
                  <a:moveTo>
                    <a:pt x="13635" y="1"/>
                  </a:moveTo>
                  <a:lnTo>
                    <a:pt x="13635" y="1"/>
                  </a:lnTo>
                  <a:lnTo>
                    <a:pt x="13635" y="1"/>
                  </a:lnTo>
                  <a:close/>
                  <a:moveTo>
                    <a:pt x="13635" y="1"/>
                  </a:moveTo>
                  <a:lnTo>
                    <a:pt x="13635" y="1"/>
                  </a:lnTo>
                  <a:lnTo>
                    <a:pt x="13635" y="1"/>
                  </a:lnTo>
                  <a:close/>
                  <a:moveTo>
                    <a:pt x="13635" y="1"/>
                  </a:moveTo>
                  <a:cubicBezTo>
                    <a:pt x="13555" y="161"/>
                    <a:pt x="10142" y="9483"/>
                    <a:pt x="0" y="9903"/>
                  </a:cubicBezTo>
                  <a:lnTo>
                    <a:pt x="0" y="9903"/>
                  </a:lnTo>
                  <a:cubicBezTo>
                    <a:pt x="10142" y="9483"/>
                    <a:pt x="13555" y="161"/>
                    <a:pt x="13635" y="1"/>
                  </a:cubicBezTo>
                  <a:close/>
                </a:path>
              </a:pathLst>
            </a:custGeom>
            <a:solidFill>
              <a:srgbClr val="D3BA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0"/>
            <p:cNvSpPr/>
            <p:nvPr/>
          </p:nvSpPr>
          <p:spPr>
            <a:xfrm>
              <a:off x="809892" y="3932455"/>
              <a:ext cx="105327" cy="41458"/>
            </a:xfrm>
            <a:custGeom>
              <a:avLst/>
              <a:gdLst/>
              <a:ahLst/>
              <a:cxnLst/>
              <a:rect l="l" t="t" r="r" b="b"/>
              <a:pathLst>
                <a:path w="4413" h="1737" extrusionOk="0">
                  <a:moveTo>
                    <a:pt x="4412" y="0"/>
                  </a:moveTo>
                  <a:cubicBezTo>
                    <a:pt x="4412" y="80"/>
                    <a:pt x="2835" y="1737"/>
                    <a:pt x="0" y="1737"/>
                  </a:cubicBezTo>
                  <a:cubicBezTo>
                    <a:pt x="2835" y="1737"/>
                    <a:pt x="4412" y="80"/>
                    <a:pt x="4412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0"/>
            <p:cNvSpPr/>
            <p:nvPr/>
          </p:nvSpPr>
          <p:spPr>
            <a:xfrm>
              <a:off x="514006" y="3124373"/>
              <a:ext cx="1621916" cy="1008688"/>
            </a:xfrm>
            <a:custGeom>
              <a:avLst/>
              <a:gdLst/>
              <a:ahLst/>
              <a:cxnLst/>
              <a:rect l="l" t="t" r="r" b="b"/>
              <a:pathLst>
                <a:path w="67955" h="42262" extrusionOk="0">
                  <a:moveTo>
                    <a:pt x="26372" y="35274"/>
                  </a:moveTo>
                  <a:cubicBezTo>
                    <a:pt x="26451" y="35274"/>
                    <a:pt x="26531" y="35274"/>
                    <a:pt x="26611" y="35354"/>
                  </a:cubicBezTo>
                  <a:lnTo>
                    <a:pt x="26711" y="35354"/>
                  </a:lnTo>
                  <a:lnTo>
                    <a:pt x="26791" y="35434"/>
                  </a:lnTo>
                  <a:cubicBezTo>
                    <a:pt x="26871" y="35434"/>
                    <a:pt x="26950" y="35434"/>
                    <a:pt x="27030" y="35514"/>
                  </a:cubicBezTo>
                  <a:cubicBezTo>
                    <a:pt x="27210" y="35514"/>
                    <a:pt x="27370" y="35594"/>
                    <a:pt x="27529" y="35594"/>
                  </a:cubicBezTo>
                  <a:cubicBezTo>
                    <a:pt x="27609" y="35694"/>
                    <a:pt x="27709" y="35694"/>
                    <a:pt x="27789" y="35694"/>
                  </a:cubicBezTo>
                  <a:lnTo>
                    <a:pt x="27949" y="35694"/>
                  </a:lnTo>
                  <a:cubicBezTo>
                    <a:pt x="28108" y="35694"/>
                    <a:pt x="28288" y="35774"/>
                    <a:pt x="28448" y="35774"/>
                  </a:cubicBezTo>
                  <a:cubicBezTo>
                    <a:pt x="28707" y="35774"/>
                    <a:pt x="28947" y="35933"/>
                    <a:pt x="28947" y="36273"/>
                  </a:cubicBezTo>
                  <a:cubicBezTo>
                    <a:pt x="28947" y="36512"/>
                    <a:pt x="28707" y="36772"/>
                    <a:pt x="28448" y="36772"/>
                  </a:cubicBezTo>
                  <a:cubicBezTo>
                    <a:pt x="27609" y="36692"/>
                    <a:pt x="26871" y="36512"/>
                    <a:pt x="26112" y="36193"/>
                  </a:cubicBezTo>
                  <a:cubicBezTo>
                    <a:pt x="25872" y="36093"/>
                    <a:pt x="25872" y="35774"/>
                    <a:pt x="25952" y="35514"/>
                  </a:cubicBezTo>
                  <a:cubicBezTo>
                    <a:pt x="26032" y="35434"/>
                    <a:pt x="26112" y="35354"/>
                    <a:pt x="26292" y="35274"/>
                  </a:cubicBezTo>
                  <a:close/>
                  <a:moveTo>
                    <a:pt x="22219" y="35853"/>
                  </a:moveTo>
                  <a:cubicBezTo>
                    <a:pt x="22379" y="35853"/>
                    <a:pt x="22459" y="35853"/>
                    <a:pt x="22619" y="35933"/>
                  </a:cubicBezTo>
                  <a:cubicBezTo>
                    <a:pt x="23617" y="36772"/>
                    <a:pt x="24794" y="37351"/>
                    <a:pt x="26032" y="37690"/>
                  </a:cubicBezTo>
                  <a:cubicBezTo>
                    <a:pt x="26372" y="37770"/>
                    <a:pt x="26451" y="38089"/>
                    <a:pt x="26451" y="38349"/>
                  </a:cubicBezTo>
                  <a:cubicBezTo>
                    <a:pt x="26372" y="38508"/>
                    <a:pt x="26112" y="38688"/>
                    <a:pt x="25952" y="38688"/>
                  </a:cubicBezTo>
                  <a:lnTo>
                    <a:pt x="25793" y="38688"/>
                  </a:lnTo>
                  <a:cubicBezTo>
                    <a:pt x="24375" y="38269"/>
                    <a:pt x="23038" y="37590"/>
                    <a:pt x="21880" y="36692"/>
                  </a:cubicBezTo>
                  <a:cubicBezTo>
                    <a:pt x="21720" y="36512"/>
                    <a:pt x="21720" y="36193"/>
                    <a:pt x="21880" y="35933"/>
                  </a:cubicBezTo>
                  <a:cubicBezTo>
                    <a:pt x="21960" y="35853"/>
                    <a:pt x="22119" y="35853"/>
                    <a:pt x="22219" y="35853"/>
                  </a:cubicBezTo>
                  <a:close/>
                  <a:moveTo>
                    <a:pt x="30025" y="38349"/>
                  </a:moveTo>
                  <a:cubicBezTo>
                    <a:pt x="30284" y="38349"/>
                    <a:pt x="30444" y="38508"/>
                    <a:pt x="30524" y="38768"/>
                  </a:cubicBezTo>
                  <a:cubicBezTo>
                    <a:pt x="30604" y="39008"/>
                    <a:pt x="30444" y="39267"/>
                    <a:pt x="30204" y="39347"/>
                  </a:cubicBezTo>
                  <a:cubicBezTo>
                    <a:pt x="29865" y="39427"/>
                    <a:pt x="29606" y="39507"/>
                    <a:pt x="29286" y="39507"/>
                  </a:cubicBezTo>
                  <a:cubicBezTo>
                    <a:pt x="29027" y="39507"/>
                    <a:pt x="28707" y="39427"/>
                    <a:pt x="28448" y="39347"/>
                  </a:cubicBezTo>
                  <a:cubicBezTo>
                    <a:pt x="28208" y="39267"/>
                    <a:pt x="28028" y="39008"/>
                    <a:pt x="28108" y="38768"/>
                  </a:cubicBezTo>
                  <a:cubicBezTo>
                    <a:pt x="28108" y="38508"/>
                    <a:pt x="28368" y="38349"/>
                    <a:pt x="28607" y="38349"/>
                  </a:cubicBezTo>
                  <a:lnTo>
                    <a:pt x="28707" y="38429"/>
                  </a:lnTo>
                  <a:cubicBezTo>
                    <a:pt x="28787" y="38429"/>
                    <a:pt x="28867" y="38429"/>
                    <a:pt x="29027" y="38508"/>
                  </a:cubicBezTo>
                  <a:lnTo>
                    <a:pt x="29526" y="38508"/>
                  </a:lnTo>
                  <a:cubicBezTo>
                    <a:pt x="29705" y="38429"/>
                    <a:pt x="29785" y="38429"/>
                    <a:pt x="29865" y="38429"/>
                  </a:cubicBezTo>
                  <a:cubicBezTo>
                    <a:pt x="29945" y="38349"/>
                    <a:pt x="30025" y="38349"/>
                    <a:pt x="30025" y="38349"/>
                  </a:cubicBezTo>
                  <a:close/>
                  <a:moveTo>
                    <a:pt x="35095" y="0"/>
                  </a:moveTo>
                  <a:cubicBezTo>
                    <a:pt x="34097" y="579"/>
                    <a:pt x="32939" y="918"/>
                    <a:pt x="31941" y="918"/>
                  </a:cubicBezTo>
                  <a:cubicBezTo>
                    <a:pt x="31442" y="918"/>
                    <a:pt x="31023" y="838"/>
                    <a:pt x="30704" y="759"/>
                  </a:cubicBezTo>
                  <a:cubicBezTo>
                    <a:pt x="30444" y="659"/>
                    <a:pt x="30204" y="579"/>
                    <a:pt x="29945" y="419"/>
                  </a:cubicBezTo>
                  <a:cubicBezTo>
                    <a:pt x="27789" y="1338"/>
                    <a:pt x="27290" y="3494"/>
                    <a:pt x="27290" y="3494"/>
                  </a:cubicBezTo>
                  <a:cubicBezTo>
                    <a:pt x="27290" y="3494"/>
                    <a:pt x="27210" y="3494"/>
                    <a:pt x="27210" y="3414"/>
                  </a:cubicBezTo>
                  <a:cubicBezTo>
                    <a:pt x="26950" y="3414"/>
                    <a:pt x="26791" y="3334"/>
                    <a:pt x="26531" y="3334"/>
                  </a:cubicBezTo>
                  <a:cubicBezTo>
                    <a:pt x="24615" y="5330"/>
                    <a:pt x="21960" y="6488"/>
                    <a:pt x="19045" y="6488"/>
                  </a:cubicBezTo>
                  <a:lnTo>
                    <a:pt x="18726" y="6488"/>
                  </a:lnTo>
                  <a:cubicBezTo>
                    <a:pt x="18546" y="6907"/>
                    <a:pt x="18466" y="7147"/>
                    <a:pt x="18466" y="7147"/>
                  </a:cubicBezTo>
                  <a:cubicBezTo>
                    <a:pt x="18466" y="7147"/>
                    <a:pt x="18307" y="6827"/>
                    <a:pt x="17887" y="6488"/>
                  </a:cubicBezTo>
                  <a:cubicBezTo>
                    <a:pt x="15552" y="6248"/>
                    <a:pt x="13396" y="5150"/>
                    <a:pt x="11819" y="3573"/>
                  </a:cubicBezTo>
                  <a:lnTo>
                    <a:pt x="10900" y="3573"/>
                  </a:lnTo>
                  <a:cubicBezTo>
                    <a:pt x="10481" y="3573"/>
                    <a:pt x="9982" y="3573"/>
                    <a:pt x="9403" y="3653"/>
                  </a:cubicBezTo>
                  <a:cubicBezTo>
                    <a:pt x="7487" y="3913"/>
                    <a:pt x="5750" y="4911"/>
                    <a:pt x="4332" y="6328"/>
                  </a:cubicBezTo>
                  <a:cubicBezTo>
                    <a:pt x="1657" y="8903"/>
                    <a:pt x="0" y="12896"/>
                    <a:pt x="0" y="16549"/>
                  </a:cubicBezTo>
                  <a:cubicBezTo>
                    <a:pt x="0" y="17388"/>
                    <a:pt x="80" y="18226"/>
                    <a:pt x="260" y="18965"/>
                  </a:cubicBezTo>
                  <a:cubicBezTo>
                    <a:pt x="340" y="18965"/>
                    <a:pt x="340" y="19045"/>
                    <a:pt x="340" y="19125"/>
                  </a:cubicBezTo>
                  <a:cubicBezTo>
                    <a:pt x="1158" y="22538"/>
                    <a:pt x="2995" y="23217"/>
                    <a:pt x="4332" y="23217"/>
                  </a:cubicBezTo>
                  <a:cubicBezTo>
                    <a:pt x="5251" y="23217"/>
                    <a:pt x="5989" y="22878"/>
                    <a:pt x="5989" y="22878"/>
                  </a:cubicBezTo>
                  <a:lnTo>
                    <a:pt x="5989" y="22878"/>
                  </a:lnTo>
                  <a:cubicBezTo>
                    <a:pt x="5989" y="22878"/>
                    <a:pt x="4832" y="25533"/>
                    <a:pt x="4832" y="28447"/>
                  </a:cubicBezTo>
                  <a:cubicBezTo>
                    <a:pt x="4832" y="30603"/>
                    <a:pt x="5490" y="32939"/>
                    <a:pt x="7986" y="34356"/>
                  </a:cubicBezTo>
                  <a:lnTo>
                    <a:pt x="8066" y="34356"/>
                  </a:lnTo>
                  <a:cubicBezTo>
                    <a:pt x="9742" y="35274"/>
                    <a:pt x="11240" y="35594"/>
                    <a:pt x="12397" y="35594"/>
                  </a:cubicBezTo>
                  <a:cubicBezTo>
                    <a:pt x="15232" y="35594"/>
                    <a:pt x="16809" y="33937"/>
                    <a:pt x="16809" y="33857"/>
                  </a:cubicBezTo>
                  <a:cubicBezTo>
                    <a:pt x="16809" y="33857"/>
                    <a:pt x="18885" y="41583"/>
                    <a:pt x="30604" y="42262"/>
                  </a:cubicBezTo>
                  <a:lnTo>
                    <a:pt x="32360" y="42262"/>
                  </a:lnTo>
                  <a:cubicBezTo>
                    <a:pt x="42502" y="41842"/>
                    <a:pt x="45915" y="32520"/>
                    <a:pt x="45995" y="32360"/>
                  </a:cubicBezTo>
                  <a:cubicBezTo>
                    <a:pt x="46913" y="32859"/>
                    <a:pt x="50167" y="34097"/>
                    <a:pt x="53980" y="34097"/>
                  </a:cubicBezTo>
                  <a:cubicBezTo>
                    <a:pt x="57055" y="34097"/>
                    <a:pt x="60548" y="33358"/>
                    <a:pt x="63642" y="30863"/>
                  </a:cubicBezTo>
                  <a:cubicBezTo>
                    <a:pt x="64800" y="29865"/>
                    <a:pt x="65878" y="28607"/>
                    <a:pt x="66956" y="27030"/>
                  </a:cubicBezTo>
                  <a:lnTo>
                    <a:pt x="66956" y="26950"/>
                  </a:lnTo>
                  <a:cubicBezTo>
                    <a:pt x="67376" y="26371"/>
                    <a:pt x="67635" y="25792"/>
                    <a:pt x="67954" y="25293"/>
                  </a:cubicBezTo>
                  <a:cubicBezTo>
                    <a:pt x="61307" y="24115"/>
                    <a:pt x="54978" y="21620"/>
                    <a:pt x="49569" y="17727"/>
                  </a:cubicBezTo>
                  <a:cubicBezTo>
                    <a:pt x="43180" y="13136"/>
                    <a:pt x="38509" y="6907"/>
                    <a:pt x="350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70"/>
            <p:cNvSpPr/>
            <p:nvPr/>
          </p:nvSpPr>
          <p:spPr>
            <a:xfrm>
              <a:off x="2193538" y="2959497"/>
              <a:ext cx="59597" cy="93417"/>
            </a:xfrm>
            <a:custGeom>
              <a:avLst/>
              <a:gdLst/>
              <a:ahLst/>
              <a:cxnLst/>
              <a:rect l="l" t="t" r="r" b="b"/>
              <a:pathLst>
                <a:path w="2497" h="3914" extrusionOk="0">
                  <a:moveTo>
                    <a:pt x="500" y="1"/>
                  </a:moveTo>
                  <a:cubicBezTo>
                    <a:pt x="420" y="1"/>
                    <a:pt x="340" y="1"/>
                    <a:pt x="260" y="81"/>
                  </a:cubicBezTo>
                  <a:cubicBezTo>
                    <a:pt x="81" y="260"/>
                    <a:pt x="1" y="500"/>
                    <a:pt x="81" y="759"/>
                  </a:cubicBezTo>
                  <a:cubicBezTo>
                    <a:pt x="340" y="1259"/>
                    <a:pt x="580" y="1678"/>
                    <a:pt x="839" y="2177"/>
                  </a:cubicBezTo>
                  <a:cubicBezTo>
                    <a:pt x="919" y="2416"/>
                    <a:pt x="999" y="2676"/>
                    <a:pt x="1159" y="2915"/>
                  </a:cubicBezTo>
                  <a:cubicBezTo>
                    <a:pt x="1159" y="2995"/>
                    <a:pt x="1259" y="3075"/>
                    <a:pt x="1338" y="3255"/>
                  </a:cubicBezTo>
                  <a:cubicBezTo>
                    <a:pt x="1338" y="3415"/>
                    <a:pt x="1338" y="3415"/>
                    <a:pt x="1418" y="3574"/>
                  </a:cubicBezTo>
                  <a:cubicBezTo>
                    <a:pt x="1498" y="3754"/>
                    <a:pt x="1658" y="3914"/>
                    <a:pt x="1917" y="3914"/>
                  </a:cubicBezTo>
                  <a:lnTo>
                    <a:pt x="2077" y="3914"/>
                  </a:lnTo>
                  <a:cubicBezTo>
                    <a:pt x="2257" y="3834"/>
                    <a:pt x="2496" y="3574"/>
                    <a:pt x="2416" y="3255"/>
                  </a:cubicBezTo>
                  <a:cubicBezTo>
                    <a:pt x="1997" y="2257"/>
                    <a:pt x="1498" y="1259"/>
                    <a:pt x="999" y="260"/>
                  </a:cubicBezTo>
                  <a:cubicBezTo>
                    <a:pt x="919" y="81"/>
                    <a:pt x="760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70"/>
            <p:cNvSpPr/>
            <p:nvPr/>
          </p:nvSpPr>
          <p:spPr>
            <a:xfrm>
              <a:off x="2244997" y="3084825"/>
              <a:ext cx="28140" cy="49573"/>
            </a:xfrm>
            <a:custGeom>
              <a:avLst/>
              <a:gdLst/>
              <a:ahLst/>
              <a:cxnLst/>
              <a:rect l="l" t="t" r="r" b="b"/>
              <a:pathLst>
                <a:path w="1179" h="2077" extrusionOk="0">
                  <a:moveTo>
                    <a:pt x="500" y="0"/>
                  </a:moveTo>
                  <a:cubicBezTo>
                    <a:pt x="420" y="0"/>
                    <a:pt x="260" y="0"/>
                    <a:pt x="181" y="160"/>
                  </a:cubicBezTo>
                  <a:cubicBezTo>
                    <a:pt x="101" y="240"/>
                    <a:pt x="1" y="320"/>
                    <a:pt x="1" y="499"/>
                  </a:cubicBezTo>
                  <a:cubicBezTo>
                    <a:pt x="101" y="819"/>
                    <a:pt x="101" y="1238"/>
                    <a:pt x="181" y="1577"/>
                  </a:cubicBezTo>
                  <a:cubicBezTo>
                    <a:pt x="181" y="1737"/>
                    <a:pt x="181" y="1917"/>
                    <a:pt x="340" y="1996"/>
                  </a:cubicBezTo>
                  <a:cubicBezTo>
                    <a:pt x="420" y="2076"/>
                    <a:pt x="500" y="2076"/>
                    <a:pt x="680" y="2076"/>
                  </a:cubicBezTo>
                  <a:cubicBezTo>
                    <a:pt x="760" y="2076"/>
                    <a:pt x="919" y="2076"/>
                    <a:pt x="999" y="1996"/>
                  </a:cubicBezTo>
                  <a:cubicBezTo>
                    <a:pt x="1099" y="1917"/>
                    <a:pt x="1179" y="1737"/>
                    <a:pt x="1179" y="1577"/>
                  </a:cubicBezTo>
                  <a:cubicBezTo>
                    <a:pt x="1099" y="1238"/>
                    <a:pt x="1099" y="819"/>
                    <a:pt x="999" y="499"/>
                  </a:cubicBezTo>
                  <a:cubicBezTo>
                    <a:pt x="999" y="320"/>
                    <a:pt x="999" y="240"/>
                    <a:pt x="919" y="160"/>
                  </a:cubicBezTo>
                  <a:cubicBezTo>
                    <a:pt x="839" y="80"/>
                    <a:pt x="680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0"/>
            <p:cNvSpPr/>
            <p:nvPr/>
          </p:nvSpPr>
          <p:spPr>
            <a:xfrm>
              <a:off x="2197357" y="3060981"/>
              <a:ext cx="28140" cy="47687"/>
            </a:xfrm>
            <a:custGeom>
              <a:avLst/>
              <a:gdLst/>
              <a:ahLst/>
              <a:cxnLst/>
              <a:rect l="l" t="t" r="r" b="b"/>
              <a:pathLst>
                <a:path w="1179" h="1998" extrusionOk="0">
                  <a:moveTo>
                    <a:pt x="500" y="1"/>
                  </a:moveTo>
                  <a:cubicBezTo>
                    <a:pt x="420" y="1"/>
                    <a:pt x="420" y="81"/>
                    <a:pt x="340" y="81"/>
                  </a:cubicBezTo>
                  <a:cubicBezTo>
                    <a:pt x="260" y="81"/>
                    <a:pt x="100" y="161"/>
                    <a:pt x="100" y="241"/>
                  </a:cubicBezTo>
                  <a:cubicBezTo>
                    <a:pt x="1" y="420"/>
                    <a:pt x="1" y="580"/>
                    <a:pt x="1" y="660"/>
                  </a:cubicBezTo>
                  <a:cubicBezTo>
                    <a:pt x="100" y="819"/>
                    <a:pt x="100" y="999"/>
                    <a:pt x="180" y="1239"/>
                  </a:cubicBezTo>
                  <a:lnTo>
                    <a:pt x="180" y="1498"/>
                  </a:lnTo>
                  <a:cubicBezTo>
                    <a:pt x="180" y="1578"/>
                    <a:pt x="260" y="1738"/>
                    <a:pt x="340" y="1818"/>
                  </a:cubicBezTo>
                  <a:cubicBezTo>
                    <a:pt x="420" y="1917"/>
                    <a:pt x="500" y="1997"/>
                    <a:pt x="679" y="1997"/>
                  </a:cubicBezTo>
                  <a:cubicBezTo>
                    <a:pt x="839" y="1997"/>
                    <a:pt x="919" y="1917"/>
                    <a:pt x="999" y="1818"/>
                  </a:cubicBezTo>
                  <a:cubicBezTo>
                    <a:pt x="1099" y="1738"/>
                    <a:pt x="1178" y="1658"/>
                    <a:pt x="1178" y="1498"/>
                  </a:cubicBezTo>
                  <a:cubicBezTo>
                    <a:pt x="1178" y="1159"/>
                    <a:pt x="1099" y="740"/>
                    <a:pt x="999" y="420"/>
                  </a:cubicBezTo>
                  <a:cubicBezTo>
                    <a:pt x="919" y="241"/>
                    <a:pt x="839" y="161"/>
                    <a:pt x="759" y="81"/>
                  </a:cubicBezTo>
                  <a:cubicBezTo>
                    <a:pt x="679" y="81"/>
                    <a:pt x="600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0"/>
            <p:cNvSpPr/>
            <p:nvPr/>
          </p:nvSpPr>
          <p:spPr>
            <a:xfrm>
              <a:off x="1032408" y="3980095"/>
              <a:ext cx="112941" cy="67688"/>
            </a:xfrm>
            <a:custGeom>
              <a:avLst/>
              <a:gdLst/>
              <a:ahLst/>
              <a:cxnLst/>
              <a:rect l="l" t="t" r="r" b="b"/>
              <a:pathLst>
                <a:path w="4732" h="2836" extrusionOk="0">
                  <a:moveTo>
                    <a:pt x="499" y="0"/>
                  </a:moveTo>
                  <a:cubicBezTo>
                    <a:pt x="399" y="0"/>
                    <a:pt x="240" y="0"/>
                    <a:pt x="160" y="80"/>
                  </a:cubicBezTo>
                  <a:cubicBezTo>
                    <a:pt x="0" y="340"/>
                    <a:pt x="0" y="659"/>
                    <a:pt x="160" y="839"/>
                  </a:cubicBezTo>
                  <a:cubicBezTo>
                    <a:pt x="1318" y="1737"/>
                    <a:pt x="2655" y="2416"/>
                    <a:pt x="4073" y="2835"/>
                  </a:cubicBezTo>
                  <a:lnTo>
                    <a:pt x="4232" y="2835"/>
                  </a:lnTo>
                  <a:cubicBezTo>
                    <a:pt x="4392" y="2835"/>
                    <a:pt x="4652" y="2655"/>
                    <a:pt x="4731" y="2496"/>
                  </a:cubicBezTo>
                  <a:cubicBezTo>
                    <a:pt x="4731" y="2236"/>
                    <a:pt x="4652" y="1917"/>
                    <a:pt x="4312" y="1837"/>
                  </a:cubicBezTo>
                  <a:cubicBezTo>
                    <a:pt x="3074" y="1498"/>
                    <a:pt x="1897" y="919"/>
                    <a:pt x="899" y="80"/>
                  </a:cubicBezTo>
                  <a:cubicBezTo>
                    <a:pt x="739" y="0"/>
                    <a:pt x="659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0"/>
            <p:cNvSpPr/>
            <p:nvPr/>
          </p:nvSpPr>
          <p:spPr>
            <a:xfrm>
              <a:off x="1182965" y="4039644"/>
              <a:ext cx="61483" cy="27662"/>
            </a:xfrm>
            <a:custGeom>
              <a:avLst/>
              <a:gdLst/>
              <a:ahLst/>
              <a:cxnLst/>
              <a:rect l="l" t="t" r="r" b="b"/>
              <a:pathLst>
                <a:path w="2576" h="1159" extrusionOk="0">
                  <a:moveTo>
                    <a:pt x="579" y="1"/>
                  </a:moveTo>
                  <a:cubicBezTo>
                    <a:pt x="340" y="1"/>
                    <a:pt x="80" y="160"/>
                    <a:pt x="80" y="420"/>
                  </a:cubicBezTo>
                  <a:cubicBezTo>
                    <a:pt x="0" y="660"/>
                    <a:pt x="180" y="919"/>
                    <a:pt x="420" y="999"/>
                  </a:cubicBezTo>
                  <a:cubicBezTo>
                    <a:pt x="679" y="1079"/>
                    <a:pt x="999" y="1159"/>
                    <a:pt x="1258" y="1159"/>
                  </a:cubicBezTo>
                  <a:cubicBezTo>
                    <a:pt x="1578" y="1159"/>
                    <a:pt x="1837" y="1079"/>
                    <a:pt x="2176" y="999"/>
                  </a:cubicBezTo>
                  <a:cubicBezTo>
                    <a:pt x="2416" y="919"/>
                    <a:pt x="2576" y="660"/>
                    <a:pt x="2496" y="420"/>
                  </a:cubicBezTo>
                  <a:cubicBezTo>
                    <a:pt x="2416" y="160"/>
                    <a:pt x="2256" y="1"/>
                    <a:pt x="1997" y="1"/>
                  </a:cubicBezTo>
                  <a:cubicBezTo>
                    <a:pt x="1997" y="1"/>
                    <a:pt x="1917" y="1"/>
                    <a:pt x="1837" y="81"/>
                  </a:cubicBezTo>
                  <a:cubicBezTo>
                    <a:pt x="1757" y="81"/>
                    <a:pt x="1677" y="81"/>
                    <a:pt x="1498" y="160"/>
                  </a:cubicBezTo>
                  <a:lnTo>
                    <a:pt x="999" y="160"/>
                  </a:lnTo>
                  <a:cubicBezTo>
                    <a:pt x="839" y="81"/>
                    <a:pt x="759" y="81"/>
                    <a:pt x="679" y="81"/>
                  </a:cubicBezTo>
                  <a:lnTo>
                    <a:pt x="5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0"/>
            <p:cNvSpPr/>
            <p:nvPr/>
          </p:nvSpPr>
          <p:spPr>
            <a:xfrm>
              <a:off x="1131506" y="3966276"/>
              <a:ext cx="73393" cy="35754"/>
            </a:xfrm>
            <a:custGeom>
              <a:avLst/>
              <a:gdLst/>
              <a:ahLst/>
              <a:cxnLst/>
              <a:rect l="l" t="t" r="r" b="b"/>
              <a:pathLst>
                <a:path w="3075" h="1498" extrusionOk="0">
                  <a:moveTo>
                    <a:pt x="420" y="0"/>
                  </a:moveTo>
                  <a:cubicBezTo>
                    <a:pt x="240" y="80"/>
                    <a:pt x="160" y="160"/>
                    <a:pt x="80" y="240"/>
                  </a:cubicBezTo>
                  <a:cubicBezTo>
                    <a:pt x="0" y="500"/>
                    <a:pt x="0" y="819"/>
                    <a:pt x="240" y="919"/>
                  </a:cubicBezTo>
                  <a:cubicBezTo>
                    <a:pt x="999" y="1238"/>
                    <a:pt x="1737" y="1418"/>
                    <a:pt x="2576" y="1498"/>
                  </a:cubicBezTo>
                  <a:cubicBezTo>
                    <a:pt x="2835" y="1498"/>
                    <a:pt x="3075" y="1238"/>
                    <a:pt x="3075" y="999"/>
                  </a:cubicBezTo>
                  <a:cubicBezTo>
                    <a:pt x="3075" y="659"/>
                    <a:pt x="2835" y="500"/>
                    <a:pt x="2576" y="500"/>
                  </a:cubicBezTo>
                  <a:cubicBezTo>
                    <a:pt x="2416" y="500"/>
                    <a:pt x="2236" y="420"/>
                    <a:pt x="2077" y="420"/>
                  </a:cubicBezTo>
                  <a:lnTo>
                    <a:pt x="1917" y="420"/>
                  </a:lnTo>
                  <a:cubicBezTo>
                    <a:pt x="1837" y="420"/>
                    <a:pt x="1737" y="420"/>
                    <a:pt x="1657" y="320"/>
                  </a:cubicBezTo>
                  <a:cubicBezTo>
                    <a:pt x="1498" y="320"/>
                    <a:pt x="1338" y="240"/>
                    <a:pt x="1158" y="240"/>
                  </a:cubicBezTo>
                  <a:cubicBezTo>
                    <a:pt x="1078" y="160"/>
                    <a:pt x="999" y="160"/>
                    <a:pt x="919" y="160"/>
                  </a:cubicBezTo>
                  <a:lnTo>
                    <a:pt x="839" y="80"/>
                  </a:lnTo>
                  <a:lnTo>
                    <a:pt x="739" y="80"/>
                  </a:lnTo>
                  <a:cubicBezTo>
                    <a:pt x="659" y="0"/>
                    <a:pt x="579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70"/>
            <p:cNvSpPr/>
            <p:nvPr/>
          </p:nvSpPr>
          <p:spPr>
            <a:xfrm>
              <a:off x="1881948" y="2840398"/>
              <a:ext cx="222517" cy="65779"/>
            </a:xfrm>
            <a:custGeom>
              <a:avLst/>
              <a:gdLst/>
              <a:ahLst/>
              <a:cxnLst/>
              <a:rect l="l" t="t" r="r" b="b"/>
              <a:pathLst>
                <a:path w="9323" h="2756" extrusionOk="0">
                  <a:moveTo>
                    <a:pt x="3653" y="0"/>
                  </a:moveTo>
                  <a:cubicBezTo>
                    <a:pt x="2575" y="0"/>
                    <a:pt x="1577" y="180"/>
                    <a:pt x="579" y="499"/>
                  </a:cubicBezTo>
                  <a:cubicBezTo>
                    <a:pt x="160" y="679"/>
                    <a:pt x="0" y="998"/>
                    <a:pt x="80" y="1338"/>
                  </a:cubicBezTo>
                  <a:cubicBezTo>
                    <a:pt x="160" y="1677"/>
                    <a:pt x="419" y="1917"/>
                    <a:pt x="739" y="1917"/>
                  </a:cubicBezTo>
                  <a:cubicBezTo>
                    <a:pt x="839" y="1917"/>
                    <a:pt x="839" y="1837"/>
                    <a:pt x="918" y="1837"/>
                  </a:cubicBezTo>
                  <a:cubicBezTo>
                    <a:pt x="1837" y="1497"/>
                    <a:pt x="2735" y="1418"/>
                    <a:pt x="3653" y="1418"/>
                  </a:cubicBezTo>
                  <a:cubicBezTo>
                    <a:pt x="5151" y="1418"/>
                    <a:pt x="6648" y="1837"/>
                    <a:pt x="7985" y="2675"/>
                  </a:cubicBezTo>
                  <a:cubicBezTo>
                    <a:pt x="8145" y="2755"/>
                    <a:pt x="8225" y="2755"/>
                    <a:pt x="8405" y="2755"/>
                  </a:cubicBezTo>
                  <a:cubicBezTo>
                    <a:pt x="8984" y="2755"/>
                    <a:pt x="9323" y="1837"/>
                    <a:pt x="8724" y="1497"/>
                  </a:cubicBezTo>
                  <a:cubicBezTo>
                    <a:pt x="7227" y="499"/>
                    <a:pt x="5410" y="0"/>
                    <a:pt x="3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70"/>
            <p:cNvSpPr/>
            <p:nvPr/>
          </p:nvSpPr>
          <p:spPr>
            <a:xfrm>
              <a:off x="2122079" y="2901857"/>
              <a:ext cx="47663" cy="47663"/>
            </a:xfrm>
            <a:custGeom>
              <a:avLst/>
              <a:gdLst/>
              <a:ahLst/>
              <a:cxnLst/>
              <a:rect l="l" t="t" r="r" b="b"/>
              <a:pathLst>
                <a:path w="1997" h="1997" extrusionOk="0">
                  <a:moveTo>
                    <a:pt x="420" y="0"/>
                  </a:moveTo>
                  <a:cubicBezTo>
                    <a:pt x="340" y="100"/>
                    <a:pt x="260" y="100"/>
                    <a:pt x="160" y="180"/>
                  </a:cubicBezTo>
                  <a:cubicBezTo>
                    <a:pt x="160" y="260"/>
                    <a:pt x="160" y="260"/>
                    <a:pt x="80" y="340"/>
                  </a:cubicBezTo>
                  <a:cubicBezTo>
                    <a:pt x="1" y="420"/>
                    <a:pt x="1" y="599"/>
                    <a:pt x="1" y="679"/>
                  </a:cubicBezTo>
                  <a:lnTo>
                    <a:pt x="1" y="839"/>
                  </a:lnTo>
                  <a:cubicBezTo>
                    <a:pt x="80" y="999"/>
                    <a:pt x="80" y="1098"/>
                    <a:pt x="160" y="1178"/>
                  </a:cubicBezTo>
                  <a:cubicBezTo>
                    <a:pt x="420" y="1418"/>
                    <a:pt x="579" y="1597"/>
                    <a:pt x="839" y="1837"/>
                  </a:cubicBezTo>
                  <a:cubicBezTo>
                    <a:pt x="839" y="1917"/>
                    <a:pt x="919" y="1917"/>
                    <a:pt x="999" y="1997"/>
                  </a:cubicBezTo>
                  <a:lnTo>
                    <a:pt x="1578" y="1997"/>
                  </a:lnTo>
                  <a:cubicBezTo>
                    <a:pt x="1657" y="1917"/>
                    <a:pt x="1757" y="1917"/>
                    <a:pt x="1757" y="1837"/>
                  </a:cubicBezTo>
                  <a:lnTo>
                    <a:pt x="1917" y="1677"/>
                  </a:lnTo>
                  <a:cubicBezTo>
                    <a:pt x="1997" y="1597"/>
                    <a:pt x="1997" y="1418"/>
                    <a:pt x="1997" y="1338"/>
                  </a:cubicBezTo>
                  <a:lnTo>
                    <a:pt x="1997" y="1178"/>
                  </a:lnTo>
                  <a:cubicBezTo>
                    <a:pt x="1917" y="999"/>
                    <a:pt x="1837" y="919"/>
                    <a:pt x="1757" y="839"/>
                  </a:cubicBezTo>
                  <a:cubicBezTo>
                    <a:pt x="1578" y="599"/>
                    <a:pt x="1418" y="420"/>
                    <a:pt x="1158" y="180"/>
                  </a:cubicBezTo>
                  <a:cubicBezTo>
                    <a:pt x="1158" y="100"/>
                    <a:pt x="1079" y="100"/>
                    <a:pt x="9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0"/>
            <p:cNvSpPr/>
            <p:nvPr/>
          </p:nvSpPr>
          <p:spPr>
            <a:xfrm>
              <a:off x="2036800" y="3368801"/>
              <a:ext cx="89121" cy="150580"/>
            </a:xfrm>
            <a:custGeom>
              <a:avLst/>
              <a:gdLst/>
              <a:ahLst/>
              <a:cxnLst/>
              <a:rect l="l" t="t" r="r" b="b"/>
              <a:pathLst>
                <a:path w="3734" h="6309" extrusionOk="0">
                  <a:moveTo>
                    <a:pt x="839" y="0"/>
                  </a:moveTo>
                  <a:cubicBezTo>
                    <a:pt x="659" y="0"/>
                    <a:pt x="579" y="0"/>
                    <a:pt x="499" y="80"/>
                  </a:cubicBezTo>
                  <a:cubicBezTo>
                    <a:pt x="160" y="240"/>
                    <a:pt x="0" y="739"/>
                    <a:pt x="240" y="1078"/>
                  </a:cubicBezTo>
                  <a:cubicBezTo>
                    <a:pt x="1238" y="2495"/>
                    <a:pt x="1917" y="4072"/>
                    <a:pt x="2336" y="5729"/>
                  </a:cubicBezTo>
                  <a:cubicBezTo>
                    <a:pt x="2336" y="6069"/>
                    <a:pt x="2655" y="6308"/>
                    <a:pt x="2995" y="6308"/>
                  </a:cubicBezTo>
                  <a:cubicBezTo>
                    <a:pt x="3074" y="6308"/>
                    <a:pt x="3074" y="6308"/>
                    <a:pt x="3154" y="6228"/>
                  </a:cubicBezTo>
                  <a:cubicBezTo>
                    <a:pt x="3574" y="6149"/>
                    <a:pt x="3733" y="5729"/>
                    <a:pt x="3653" y="5390"/>
                  </a:cubicBezTo>
                  <a:cubicBezTo>
                    <a:pt x="3234" y="3573"/>
                    <a:pt x="2496" y="1817"/>
                    <a:pt x="1418" y="319"/>
                  </a:cubicBezTo>
                  <a:cubicBezTo>
                    <a:pt x="1238" y="160"/>
                    <a:pt x="1078" y="0"/>
                    <a:pt x="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0"/>
            <p:cNvSpPr/>
            <p:nvPr/>
          </p:nvSpPr>
          <p:spPr>
            <a:xfrm>
              <a:off x="2096350" y="3563177"/>
              <a:ext cx="37663" cy="61507"/>
            </a:xfrm>
            <a:custGeom>
              <a:avLst/>
              <a:gdLst/>
              <a:ahLst/>
              <a:cxnLst/>
              <a:rect l="l" t="t" r="r" b="b"/>
              <a:pathLst>
                <a:path w="1578" h="2577" extrusionOk="0">
                  <a:moveTo>
                    <a:pt x="839" y="1"/>
                  </a:moveTo>
                  <a:cubicBezTo>
                    <a:pt x="659" y="1"/>
                    <a:pt x="500" y="1"/>
                    <a:pt x="420" y="161"/>
                  </a:cubicBezTo>
                  <a:cubicBezTo>
                    <a:pt x="340" y="240"/>
                    <a:pt x="340" y="240"/>
                    <a:pt x="240" y="340"/>
                  </a:cubicBezTo>
                  <a:cubicBezTo>
                    <a:pt x="160" y="420"/>
                    <a:pt x="160" y="580"/>
                    <a:pt x="160" y="660"/>
                  </a:cubicBezTo>
                  <a:cubicBezTo>
                    <a:pt x="160" y="1079"/>
                    <a:pt x="80" y="1418"/>
                    <a:pt x="1" y="1837"/>
                  </a:cubicBezTo>
                  <a:cubicBezTo>
                    <a:pt x="1" y="1917"/>
                    <a:pt x="80" y="1997"/>
                    <a:pt x="80" y="2077"/>
                  </a:cubicBezTo>
                  <a:cubicBezTo>
                    <a:pt x="160" y="2157"/>
                    <a:pt x="160" y="2237"/>
                    <a:pt x="240" y="2337"/>
                  </a:cubicBezTo>
                  <a:cubicBezTo>
                    <a:pt x="340" y="2416"/>
                    <a:pt x="579" y="2576"/>
                    <a:pt x="739" y="2576"/>
                  </a:cubicBezTo>
                  <a:cubicBezTo>
                    <a:pt x="919" y="2496"/>
                    <a:pt x="1079" y="2496"/>
                    <a:pt x="1238" y="2337"/>
                  </a:cubicBezTo>
                  <a:cubicBezTo>
                    <a:pt x="1238" y="2337"/>
                    <a:pt x="1338" y="2237"/>
                    <a:pt x="1338" y="2157"/>
                  </a:cubicBezTo>
                  <a:cubicBezTo>
                    <a:pt x="1418" y="2077"/>
                    <a:pt x="1418" y="1997"/>
                    <a:pt x="1418" y="1837"/>
                  </a:cubicBezTo>
                  <a:cubicBezTo>
                    <a:pt x="1498" y="1418"/>
                    <a:pt x="1498" y="1079"/>
                    <a:pt x="1578" y="660"/>
                  </a:cubicBezTo>
                  <a:cubicBezTo>
                    <a:pt x="1578" y="580"/>
                    <a:pt x="1578" y="500"/>
                    <a:pt x="1498" y="420"/>
                  </a:cubicBezTo>
                  <a:cubicBezTo>
                    <a:pt x="1498" y="340"/>
                    <a:pt x="1418" y="240"/>
                    <a:pt x="1338" y="161"/>
                  </a:cubicBezTo>
                  <a:cubicBezTo>
                    <a:pt x="1238" y="81"/>
                    <a:pt x="1079" y="1"/>
                    <a:pt x="9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0"/>
            <p:cNvSpPr/>
            <p:nvPr/>
          </p:nvSpPr>
          <p:spPr>
            <a:xfrm>
              <a:off x="2108260" y="3199652"/>
              <a:ext cx="152967" cy="103418"/>
            </a:xfrm>
            <a:custGeom>
              <a:avLst/>
              <a:gdLst/>
              <a:ahLst/>
              <a:cxnLst/>
              <a:rect l="l" t="t" r="r" b="b"/>
              <a:pathLst>
                <a:path w="6409" h="4333" extrusionOk="0">
                  <a:moveTo>
                    <a:pt x="5650" y="0"/>
                  </a:moveTo>
                  <a:cubicBezTo>
                    <a:pt x="5411" y="0"/>
                    <a:pt x="5151" y="180"/>
                    <a:pt x="5071" y="340"/>
                  </a:cubicBezTo>
                  <a:cubicBezTo>
                    <a:pt x="4911" y="599"/>
                    <a:pt x="4832" y="759"/>
                    <a:pt x="4732" y="998"/>
                  </a:cubicBezTo>
                  <a:cubicBezTo>
                    <a:pt x="4652" y="1098"/>
                    <a:pt x="4572" y="1258"/>
                    <a:pt x="4492" y="1258"/>
                  </a:cubicBezTo>
                  <a:lnTo>
                    <a:pt x="4492" y="1338"/>
                  </a:lnTo>
                  <a:lnTo>
                    <a:pt x="4412" y="1338"/>
                  </a:lnTo>
                  <a:cubicBezTo>
                    <a:pt x="4412" y="1418"/>
                    <a:pt x="4333" y="1418"/>
                    <a:pt x="4333" y="1497"/>
                  </a:cubicBezTo>
                  <a:cubicBezTo>
                    <a:pt x="3993" y="1917"/>
                    <a:pt x="3654" y="2096"/>
                    <a:pt x="3235" y="2336"/>
                  </a:cubicBezTo>
                  <a:cubicBezTo>
                    <a:pt x="3155" y="2416"/>
                    <a:pt x="3075" y="2496"/>
                    <a:pt x="2995" y="2496"/>
                  </a:cubicBezTo>
                  <a:cubicBezTo>
                    <a:pt x="2915" y="2595"/>
                    <a:pt x="2835" y="2595"/>
                    <a:pt x="2835" y="2595"/>
                  </a:cubicBezTo>
                  <a:lnTo>
                    <a:pt x="2736" y="2595"/>
                  </a:lnTo>
                  <a:lnTo>
                    <a:pt x="2736" y="2675"/>
                  </a:lnTo>
                  <a:cubicBezTo>
                    <a:pt x="2496" y="2755"/>
                    <a:pt x="2336" y="2755"/>
                    <a:pt x="2077" y="2835"/>
                  </a:cubicBezTo>
                  <a:cubicBezTo>
                    <a:pt x="1917" y="2835"/>
                    <a:pt x="1837" y="2915"/>
                    <a:pt x="1737" y="2915"/>
                  </a:cubicBezTo>
                  <a:lnTo>
                    <a:pt x="659" y="2915"/>
                  </a:lnTo>
                  <a:cubicBezTo>
                    <a:pt x="240" y="2915"/>
                    <a:pt x="1" y="3254"/>
                    <a:pt x="1" y="3593"/>
                  </a:cubicBezTo>
                  <a:cubicBezTo>
                    <a:pt x="1" y="3993"/>
                    <a:pt x="340" y="4252"/>
                    <a:pt x="659" y="4332"/>
                  </a:cubicBezTo>
                  <a:lnTo>
                    <a:pt x="1158" y="4332"/>
                  </a:lnTo>
                  <a:cubicBezTo>
                    <a:pt x="3334" y="4332"/>
                    <a:pt x="5411" y="2995"/>
                    <a:pt x="6229" y="1098"/>
                  </a:cubicBezTo>
                  <a:cubicBezTo>
                    <a:pt x="6409" y="759"/>
                    <a:pt x="6329" y="340"/>
                    <a:pt x="5989" y="100"/>
                  </a:cubicBezTo>
                  <a:cubicBezTo>
                    <a:pt x="5910" y="100"/>
                    <a:pt x="5730" y="0"/>
                    <a:pt x="5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0"/>
            <p:cNvSpPr/>
            <p:nvPr/>
          </p:nvSpPr>
          <p:spPr>
            <a:xfrm>
              <a:off x="1405481" y="2728865"/>
              <a:ext cx="210225" cy="80982"/>
            </a:xfrm>
            <a:custGeom>
              <a:avLst/>
              <a:gdLst/>
              <a:ahLst/>
              <a:cxnLst/>
              <a:rect l="l" t="t" r="r" b="b"/>
              <a:pathLst>
                <a:path w="8808" h="3393" extrusionOk="0">
                  <a:moveTo>
                    <a:pt x="2522" y="0"/>
                  </a:moveTo>
                  <a:cubicBezTo>
                    <a:pt x="2301" y="0"/>
                    <a:pt x="2097" y="7"/>
                    <a:pt x="1917" y="22"/>
                  </a:cubicBezTo>
                  <a:cubicBezTo>
                    <a:pt x="340" y="181"/>
                    <a:pt x="0" y="3016"/>
                    <a:pt x="2156" y="3256"/>
                  </a:cubicBezTo>
                  <a:cubicBezTo>
                    <a:pt x="2693" y="3344"/>
                    <a:pt x="3370" y="3393"/>
                    <a:pt x="4083" y="3393"/>
                  </a:cubicBezTo>
                  <a:cubicBezTo>
                    <a:pt x="6127" y="3393"/>
                    <a:pt x="8467" y="2989"/>
                    <a:pt x="8644" y="1938"/>
                  </a:cubicBezTo>
                  <a:cubicBezTo>
                    <a:pt x="8808" y="721"/>
                    <a:pt x="4758" y="0"/>
                    <a:pt x="2522" y="0"/>
                  </a:cubicBezTo>
                  <a:close/>
                </a:path>
              </a:pathLst>
            </a:custGeom>
            <a:solidFill>
              <a:srgbClr val="F7E6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0"/>
            <p:cNvSpPr/>
            <p:nvPr/>
          </p:nvSpPr>
          <p:spPr>
            <a:xfrm>
              <a:off x="1433120" y="2865674"/>
              <a:ext cx="79574" cy="64323"/>
            </a:xfrm>
            <a:custGeom>
              <a:avLst/>
              <a:gdLst/>
              <a:ahLst/>
              <a:cxnLst/>
              <a:rect l="l" t="t" r="r" b="b"/>
              <a:pathLst>
                <a:path w="3334" h="2695" extrusionOk="0">
                  <a:moveTo>
                    <a:pt x="1272" y="1"/>
                  </a:moveTo>
                  <a:cubicBezTo>
                    <a:pt x="1209" y="1"/>
                    <a:pt x="1144" y="7"/>
                    <a:pt x="1078" y="19"/>
                  </a:cubicBezTo>
                  <a:cubicBezTo>
                    <a:pt x="0" y="279"/>
                    <a:pt x="0" y="1616"/>
                    <a:pt x="180" y="2435"/>
                  </a:cubicBezTo>
                  <a:cubicBezTo>
                    <a:pt x="180" y="2614"/>
                    <a:pt x="339" y="2694"/>
                    <a:pt x="499" y="2694"/>
                  </a:cubicBezTo>
                  <a:lnTo>
                    <a:pt x="579" y="2694"/>
                  </a:lnTo>
                  <a:cubicBezTo>
                    <a:pt x="759" y="2614"/>
                    <a:pt x="838" y="2435"/>
                    <a:pt x="838" y="2275"/>
                  </a:cubicBezTo>
                  <a:cubicBezTo>
                    <a:pt x="838" y="2275"/>
                    <a:pt x="579" y="858"/>
                    <a:pt x="1258" y="698"/>
                  </a:cubicBezTo>
                  <a:cubicBezTo>
                    <a:pt x="1275" y="695"/>
                    <a:pt x="1293" y="694"/>
                    <a:pt x="1311" y="694"/>
                  </a:cubicBezTo>
                  <a:cubicBezTo>
                    <a:pt x="1797" y="694"/>
                    <a:pt x="2348" y="1722"/>
                    <a:pt x="2675" y="2435"/>
                  </a:cubicBezTo>
                  <a:cubicBezTo>
                    <a:pt x="2755" y="2614"/>
                    <a:pt x="2915" y="2694"/>
                    <a:pt x="3074" y="2694"/>
                  </a:cubicBezTo>
                  <a:cubicBezTo>
                    <a:pt x="3254" y="2614"/>
                    <a:pt x="3334" y="2355"/>
                    <a:pt x="3254" y="2195"/>
                  </a:cubicBezTo>
                  <a:cubicBezTo>
                    <a:pt x="3178" y="1949"/>
                    <a:pt x="2422" y="1"/>
                    <a:pt x="1272" y="1"/>
                  </a:cubicBezTo>
                  <a:close/>
                </a:path>
              </a:pathLst>
            </a:custGeom>
            <a:solidFill>
              <a:srgbClr val="2E2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0"/>
            <p:cNvSpPr/>
            <p:nvPr/>
          </p:nvSpPr>
          <p:spPr>
            <a:xfrm>
              <a:off x="867532" y="2875125"/>
              <a:ext cx="203470" cy="135567"/>
            </a:xfrm>
            <a:custGeom>
              <a:avLst/>
              <a:gdLst/>
              <a:ahLst/>
              <a:cxnLst/>
              <a:rect l="l" t="t" r="r" b="b"/>
              <a:pathLst>
                <a:path w="8525" h="5680" extrusionOk="0">
                  <a:moveTo>
                    <a:pt x="6173" y="0"/>
                  </a:moveTo>
                  <a:cubicBezTo>
                    <a:pt x="5997" y="0"/>
                    <a:pt x="5821" y="38"/>
                    <a:pt x="5651" y="122"/>
                  </a:cubicBezTo>
                  <a:cubicBezTo>
                    <a:pt x="3734" y="1120"/>
                    <a:pt x="1" y="4294"/>
                    <a:pt x="919" y="5372"/>
                  </a:cubicBezTo>
                  <a:cubicBezTo>
                    <a:pt x="1098" y="5587"/>
                    <a:pt x="1386" y="5680"/>
                    <a:pt x="1746" y="5680"/>
                  </a:cubicBezTo>
                  <a:cubicBezTo>
                    <a:pt x="3198" y="5680"/>
                    <a:pt x="5820" y="4172"/>
                    <a:pt x="7148" y="3037"/>
                  </a:cubicBezTo>
                  <a:cubicBezTo>
                    <a:pt x="8524" y="1800"/>
                    <a:pt x="7376" y="0"/>
                    <a:pt x="6173" y="0"/>
                  </a:cubicBezTo>
                  <a:close/>
                </a:path>
              </a:pathLst>
            </a:custGeom>
            <a:solidFill>
              <a:srgbClr val="F7E6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0"/>
            <p:cNvSpPr/>
            <p:nvPr/>
          </p:nvSpPr>
          <p:spPr>
            <a:xfrm>
              <a:off x="1038113" y="2998067"/>
              <a:ext cx="79598" cy="80577"/>
            </a:xfrm>
            <a:custGeom>
              <a:avLst/>
              <a:gdLst/>
              <a:ahLst/>
              <a:cxnLst/>
              <a:rect l="l" t="t" r="r" b="b"/>
              <a:pathLst>
                <a:path w="3335" h="3376" extrusionOk="0">
                  <a:moveTo>
                    <a:pt x="1616" y="1"/>
                  </a:moveTo>
                  <a:cubicBezTo>
                    <a:pt x="1501" y="1"/>
                    <a:pt x="1382" y="20"/>
                    <a:pt x="1258" y="62"/>
                  </a:cubicBezTo>
                  <a:cubicBezTo>
                    <a:pt x="1" y="461"/>
                    <a:pt x="420" y="2797"/>
                    <a:pt x="500" y="3056"/>
                  </a:cubicBezTo>
                  <a:cubicBezTo>
                    <a:pt x="500" y="3216"/>
                    <a:pt x="660" y="3376"/>
                    <a:pt x="839" y="3376"/>
                  </a:cubicBezTo>
                  <a:lnTo>
                    <a:pt x="919" y="3376"/>
                  </a:lnTo>
                  <a:cubicBezTo>
                    <a:pt x="1079" y="3296"/>
                    <a:pt x="1159" y="3136"/>
                    <a:pt x="1159" y="2956"/>
                  </a:cubicBezTo>
                  <a:cubicBezTo>
                    <a:pt x="999" y="2138"/>
                    <a:pt x="999" y="880"/>
                    <a:pt x="1418" y="721"/>
                  </a:cubicBezTo>
                  <a:cubicBezTo>
                    <a:pt x="1476" y="698"/>
                    <a:pt x="1533" y="687"/>
                    <a:pt x="1589" y="687"/>
                  </a:cubicBezTo>
                  <a:cubicBezTo>
                    <a:pt x="2162" y="687"/>
                    <a:pt x="2583" y="1799"/>
                    <a:pt x="2656" y="1799"/>
                  </a:cubicBezTo>
                  <a:cubicBezTo>
                    <a:pt x="2656" y="1914"/>
                    <a:pt x="2792" y="1998"/>
                    <a:pt x="2927" y="1998"/>
                  </a:cubicBezTo>
                  <a:cubicBezTo>
                    <a:pt x="2979" y="1998"/>
                    <a:pt x="3031" y="1986"/>
                    <a:pt x="3075" y="1958"/>
                  </a:cubicBezTo>
                  <a:cubicBezTo>
                    <a:pt x="3255" y="1958"/>
                    <a:pt x="3335" y="1719"/>
                    <a:pt x="3255" y="1559"/>
                  </a:cubicBezTo>
                  <a:cubicBezTo>
                    <a:pt x="3027" y="964"/>
                    <a:pt x="2432" y="1"/>
                    <a:pt x="1616" y="1"/>
                  </a:cubicBezTo>
                  <a:close/>
                </a:path>
              </a:pathLst>
            </a:custGeom>
            <a:solidFill>
              <a:srgbClr val="2E2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0"/>
            <p:cNvSpPr/>
            <p:nvPr/>
          </p:nvSpPr>
          <p:spPr>
            <a:xfrm>
              <a:off x="1284449" y="3180104"/>
              <a:ext cx="160604" cy="97236"/>
            </a:xfrm>
            <a:custGeom>
              <a:avLst/>
              <a:gdLst/>
              <a:ahLst/>
              <a:cxnLst/>
              <a:rect l="l" t="t" r="r" b="b"/>
              <a:pathLst>
                <a:path w="6729" h="4074" extrusionOk="0">
                  <a:moveTo>
                    <a:pt x="6149" y="1"/>
                  </a:moveTo>
                  <a:cubicBezTo>
                    <a:pt x="5910" y="1"/>
                    <a:pt x="5650" y="240"/>
                    <a:pt x="5650" y="500"/>
                  </a:cubicBezTo>
                  <a:cubicBezTo>
                    <a:pt x="5650" y="580"/>
                    <a:pt x="5730" y="2576"/>
                    <a:pt x="3913" y="2995"/>
                  </a:cubicBezTo>
                  <a:cubicBezTo>
                    <a:pt x="3628" y="3070"/>
                    <a:pt x="3364" y="3101"/>
                    <a:pt x="3122" y="3101"/>
                  </a:cubicBezTo>
                  <a:cubicBezTo>
                    <a:pt x="1742" y="3101"/>
                    <a:pt x="1067" y="2065"/>
                    <a:pt x="999" y="1997"/>
                  </a:cubicBezTo>
                  <a:cubicBezTo>
                    <a:pt x="890" y="1888"/>
                    <a:pt x="759" y="1816"/>
                    <a:pt x="615" y="1816"/>
                  </a:cubicBezTo>
                  <a:cubicBezTo>
                    <a:pt x="521" y="1816"/>
                    <a:pt x="422" y="1846"/>
                    <a:pt x="320" y="1917"/>
                  </a:cubicBezTo>
                  <a:cubicBezTo>
                    <a:pt x="80" y="2077"/>
                    <a:pt x="1" y="2316"/>
                    <a:pt x="160" y="2576"/>
                  </a:cubicBezTo>
                  <a:cubicBezTo>
                    <a:pt x="240" y="2656"/>
                    <a:pt x="1238" y="4073"/>
                    <a:pt x="3155" y="4073"/>
                  </a:cubicBezTo>
                  <a:cubicBezTo>
                    <a:pt x="3494" y="4073"/>
                    <a:pt x="3814" y="4073"/>
                    <a:pt x="4153" y="3993"/>
                  </a:cubicBezTo>
                  <a:cubicBezTo>
                    <a:pt x="6229" y="3494"/>
                    <a:pt x="6728" y="1498"/>
                    <a:pt x="6648" y="500"/>
                  </a:cubicBezTo>
                  <a:cubicBezTo>
                    <a:pt x="6648" y="160"/>
                    <a:pt x="6489" y="1"/>
                    <a:pt x="6149" y="1"/>
                  </a:cubicBezTo>
                  <a:close/>
                </a:path>
              </a:pathLst>
            </a:custGeom>
            <a:solidFill>
              <a:srgbClr val="2E2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0"/>
            <p:cNvSpPr/>
            <p:nvPr/>
          </p:nvSpPr>
          <p:spPr>
            <a:xfrm>
              <a:off x="1860014" y="2710153"/>
              <a:ext cx="67688" cy="87737"/>
            </a:xfrm>
            <a:custGeom>
              <a:avLst/>
              <a:gdLst/>
              <a:ahLst/>
              <a:cxnLst/>
              <a:rect l="l" t="t" r="r" b="b"/>
              <a:pathLst>
                <a:path w="2836" h="3676" extrusionOk="0">
                  <a:moveTo>
                    <a:pt x="2429" y="0"/>
                  </a:moveTo>
                  <a:cubicBezTo>
                    <a:pt x="2371" y="0"/>
                    <a:pt x="2314" y="19"/>
                    <a:pt x="2257" y="47"/>
                  </a:cubicBezTo>
                  <a:cubicBezTo>
                    <a:pt x="919" y="646"/>
                    <a:pt x="81" y="1964"/>
                    <a:pt x="1" y="3301"/>
                  </a:cubicBezTo>
                  <a:cubicBezTo>
                    <a:pt x="1" y="3551"/>
                    <a:pt x="191" y="3675"/>
                    <a:pt x="380" y="3675"/>
                  </a:cubicBezTo>
                  <a:cubicBezTo>
                    <a:pt x="570" y="3675"/>
                    <a:pt x="759" y="3551"/>
                    <a:pt x="759" y="3301"/>
                  </a:cubicBezTo>
                  <a:cubicBezTo>
                    <a:pt x="839" y="2882"/>
                    <a:pt x="919" y="2543"/>
                    <a:pt x="1079" y="2143"/>
                  </a:cubicBezTo>
                  <a:lnTo>
                    <a:pt x="1159" y="2143"/>
                  </a:lnTo>
                  <a:cubicBezTo>
                    <a:pt x="1338" y="2143"/>
                    <a:pt x="1578" y="2143"/>
                    <a:pt x="1758" y="2223"/>
                  </a:cubicBezTo>
                  <a:cubicBezTo>
                    <a:pt x="1917" y="2223"/>
                    <a:pt x="2077" y="2223"/>
                    <a:pt x="2257" y="2303"/>
                  </a:cubicBezTo>
                  <a:cubicBezTo>
                    <a:pt x="2286" y="2318"/>
                    <a:pt x="2317" y="2324"/>
                    <a:pt x="2350" y="2324"/>
                  </a:cubicBezTo>
                  <a:cubicBezTo>
                    <a:pt x="2496" y="2324"/>
                    <a:pt x="2656" y="2190"/>
                    <a:pt x="2656" y="2043"/>
                  </a:cubicBezTo>
                  <a:cubicBezTo>
                    <a:pt x="2756" y="1804"/>
                    <a:pt x="2656" y="1644"/>
                    <a:pt x="2416" y="1544"/>
                  </a:cubicBezTo>
                  <a:cubicBezTo>
                    <a:pt x="2157" y="1465"/>
                    <a:pt x="1837" y="1465"/>
                    <a:pt x="1578" y="1385"/>
                  </a:cubicBezTo>
                  <a:cubicBezTo>
                    <a:pt x="1837" y="1145"/>
                    <a:pt x="2157" y="886"/>
                    <a:pt x="2576" y="726"/>
                  </a:cubicBezTo>
                  <a:cubicBezTo>
                    <a:pt x="2756" y="646"/>
                    <a:pt x="2836" y="307"/>
                    <a:pt x="2756" y="227"/>
                  </a:cubicBezTo>
                  <a:cubicBezTo>
                    <a:pt x="2640" y="60"/>
                    <a:pt x="2533" y="0"/>
                    <a:pt x="2429" y="0"/>
                  </a:cubicBezTo>
                  <a:close/>
                </a:path>
              </a:pathLst>
            </a:custGeom>
            <a:solidFill>
              <a:srgbClr val="2E2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0"/>
            <p:cNvSpPr/>
            <p:nvPr/>
          </p:nvSpPr>
          <p:spPr>
            <a:xfrm>
              <a:off x="611195" y="3145186"/>
              <a:ext cx="107547" cy="48928"/>
            </a:xfrm>
            <a:custGeom>
              <a:avLst/>
              <a:gdLst/>
              <a:ahLst/>
              <a:cxnLst/>
              <a:rect l="l" t="t" r="r" b="b"/>
              <a:pathLst>
                <a:path w="4506" h="2050" extrusionOk="0">
                  <a:moveTo>
                    <a:pt x="1721" y="0"/>
                  </a:moveTo>
                  <a:cubicBezTo>
                    <a:pt x="1257" y="0"/>
                    <a:pt x="790" y="91"/>
                    <a:pt x="340" y="286"/>
                  </a:cubicBezTo>
                  <a:cubicBezTo>
                    <a:pt x="181" y="386"/>
                    <a:pt x="1" y="545"/>
                    <a:pt x="81" y="705"/>
                  </a:cubicBezTo>
                  <a:cubicBezTo>
                    <a:pt x="162" y="852"/>
                    <a:pt x="284" y="986"/>
                    <a:pt x="457" y="986"/>
                  </a:cubicBezTo>
                  <a:cubicBezTo>
                    <a:pt x="495" y="986"/>
                    <a:pt x="536" y="979"/>
                    <a:pt x="580" y="965"/>
                  </a:cubicBezTo>
                  <a:cubicBezTo>
                    <a:pt x="919" y="785"/>
                    <a:pt x="1338" y="705"/>
                    <a:pt x="1758" y="705"/>
                  </a:cubicBezTo>
                  <a:cubicBezTo>
                    <a:pt x="1578" y="965"/>
                    <a:pt x="1418" y="1204"/>
                    <a:pt x="1338" y="1464"/>
                  </a:cubicBezTo>
                  <a:cubicBezTo>
                    <a:pt x="1179" y="1703"/>
                    <a:pt x="1259" y="1883"/>
                    <a:pt x="1418" y="1963"/>
                  </a:cubicBezTo>
                  <a:cubicBezTo>
                    <a:pt x="1479" y="2024"/>
                    <a:pt x="1555" y="2050"/>
                    <a:pt x="1629" y="2050"/>
                  </a:cubicBezTo>
                  <a:cubicBezTo>
                    <a:pt x="1750" y="2050"/>
                    <a:pt x="1868" y="1982"/>
                    <a:pt x="1917" y="1883"/>
                  </a:cubicBezTo>
                  <a:cubicBezTo>
                    <a:pt x="1997" y="1703"/>
                    <a:pt x="2077" y="1544"/>
                    <a:pt x="2257" y="1384"/>
                  </a:cubicBezTo>
                  <a:cubicBezTo>
                    <a:pt x="2337" y="1204"/>
                    <a:pt x="2416" y="1124"/>
                    <a:pt x="2576" y="965"/>
                  </a:cubicBezTo>
                  <a:lnTo>
                    <a:pt x="2676" y="885"/>
                  </a:lnTo>
                  <a:cubicBezTo>
                    <a:pt x="3075" y="1044"/>
                    <a:pt x="3415" y="1204"/>
                    <a:pt x="3674" y="1544"/>
                  </a:cubicBezTo>
                  <a:cubicBezTo>
                    <a:pt x="3758" y="1615"/>
                    <a:pt x="3846" y="1644"/>
                    <a:pt x="3929" y="1644"/>
                  </a:cubicBezTo>
                  <a:cubicBezTo>
                    <a:pt x="4246" y="1644"/>
                    <a:pt x="4506" y="1217"/>
                    <a:pt x="4253" y="965"/>
                  </a:cubicBezTo>
                  <a:cubicBezTo>
                    <a:pt x="3537" y="355"/>
                    <a:pt x="2637" y="0"/>
                    <a:pt x="1721" y="0"/>
                  </a:cubicBezTo>
                  <a:close/>
                </a:path>
              </a:pathLst>
            </a:custGeom>
            <a:solidFill>
              <a:srgbClr val="2E2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0"/>
            <p:cNvSpPr/>
            <p:nvPr/>
          </p:nvSpPr>
          <p:spPr>
            <a:xfrm>
              <a:off x="1212990" y="2993341"/>
              <a:ext cx="184400" cy="85302"/>
            </a:xfrm>
            <a:custGeom>
              <a:avLst/>
              <a:gdLst/>
              <a:ahLst/>
              <a:cxnLst/>
              <a:rect l="l" t="t" r="r" b="b"/>
              <a:pathLst>
                <a:path w="7726" h="3574" extrusionOk="0">
                  <a:moveTo>
                    <a:pt x="5230" y="499"/>
                  </a:moveTo>
                  <a:cubicBezTo>
                    <a:pt x="5310" y="499"/>
                    <a:pt x="5490" y="659"/>
                    <a:pt x="5490" y="759"/>
                  </a:cubicBezTo>
                  <a:cubicBezTo>
                    <a:pt x="5490" y="839"/>
                    <a:pt x="5410" y="919"/>
                    <a:pt x="5410" y="919"/>
                  </a:cubicBezTo>
                  <a:cubicBezTo>
                    <a:pt x="5310" y="998"/>
                    <a:pt x="5310" y="998"/>
                    <a:pt x="5230" y="998"/>
                  </a:cubicBezTo>
                  <a:lnTo>
                    <a:pt x="4811" y="998"/>
                  </a:lnTo>
                  <a:lnTo>
                    <a:pt x="4731" y="1078"/>
                  </a:lnTo>
                  <a:lnTo>
                    <a:pt x="4652" y="1078"/>
                  </a:lnTo>
                  <a:lnTo>
                    <a:pt x="4572" y="998"/>
                  </a:lnTo>
                  <a:cubicBezTo>
                    <a:pt x="4492" y="998"/>
                    <a:pt x="4492" y="919"/>
                    <a:pt x="4492" y="839"/>
                  </a:cubicBezTo>
                  <a:cubicBezTo>
                    <a:pt x="4412" y="839"/>
                    <a:pt x="4492" y="759"/>
                    <a:pt x="4492" y="659"/>
                  </a:cubicBezTo>
                  <a:cubicBezTo>
                    <a:pt x="4492" y="659"/>
                    <a:pt x="4572" y="579"/>
                    <a:pt x="4652" y="579"/>
                  </a:cubicBezTo>
                  <a:cubicBezTo>
                    <a:pt x="4811" y="499"/>
                    <a:pt x="4991" y="499"/>
                    <a:pt x="5151" y="499"/>
                  </a:cubicBezTo>
                  <a:close/>
                  <a:moveTo>
                    <a:pt x="3813" y="659"/>
                  </a:moveTo>
                  <a:cubicBezTo>
                    <a:pt x="3913" y="659"/>
                    <a:pt x="4073" y="659"/>
                    <a:pt x="4073" y="839"/>
                  </a:cubicBezTo>
                  <a:cubicBezTo>
                    <a:pt x="4073" y="919"/>
                    <a:pt x="4073" y="1078"/>
                    <a:pt x="3913" y="1078"/>
                  </a:cubicBezTo>
                  <a:cubicBezTo>
                    <a:pt x="3234" y="1258"/>
                    <a:pt x="2575" y="1418"/>
                    <a:pt x="1996" y="1757"/>
                  </a:cubicBezTo>
                  <a:lnTo>
                    <a:pt x="1817" y="1757"/>
                  </a:lnTo>
                  <a:cubicBezTo>
                    <a:pt x="1737" y="1757"/>
                    <a:pt x="1737" y="1657"/>
                    <a:pt x="1657" y="1577"/>
                  </a:cubicBezTo>
                  <a:cubicBezTo>
                    <a:pt x="1577" y="1497"/>
                    <a:pt x="1657" y="1338"/>
                    <a:pt x="1737" y="1258"/>
                  </a:cubicBezTo>
                  <a:cubicBezTo>
                    <a:pt x="2416" y="998"/>
                    <a:pt x="3074" y="759"/>
                    <a:pt x="3733" y="659"/>
                  </a:cubicBezTo>
                  <a:close/>
                  <a:moveTo>
                    <a:pt x="4572" y="0"/>
                  </a:moveTo>
                  <a:cubicBezTo>
                    <a:pt x="2915" y="0"/>
                    <a:pt x="998" y="759"/>
                    <a:pt x="80" y="1997"/>
                  </a:cubicBezTo>
                  <a:cubicBezTo>
                    <a:pt x="80" y="2256"/>
                    <a:pt x="0" y="2416"/>
                    <a:pt x="0" y="2655"/>
                  </a:cubicBezTo>
                  <a:cubicBezTo>
                    <a:pt x="1657" y="2915"/>
                    <a:pt x="3314" y="3075"/>
                    <a:pt x="4911" y="3075"/>
                  </a:cubicBezTo>
                  <a:cubicBezTo>
                    <a:pt x="5900" y="3075"/>
                    <a:pt x="6792" y="2996"/>
                    <a:pt x="7702" y="2917"/>
                  </a:cubicBezTo>
                  <a:lnTo>
                    <a:pt x="7702" y="2917"/>
                  </a:lnTo>
                  <a:cubicBezTo>
                    <a:pt x="7717" y="2804"/>
                    <a:pt x="7726" y="2690"/>
                    <a:pt x="7726" y="2575"/>
                  </a:cubicBezTo>
                  <a:cubicBezTo>
                    <a:pt x="7726" y="2416"/>
                    <a:pt x="7726" y="2156"/>
                    <a:pt x="7646" y="1917"/>
                  </a:cubicBezTo>
                  <a:cubicBezTo>
                    <a:pt x="7307" y="579"/>
                    <a:pt x="5989" y="0"/>
                    <a:pt x="4572" y="0"/>
                  </a:cubicBezTo>
                  <a:close/>
                  <a:moveTo>
                    <a:pt x="7726" y="2915"/>
                  </a:moveTo>
                  <a:lnTo>
                    <a:pt x="7726" y="2915"/>
                  </a:lnTo>
                  <a:cubicBezTo>
                    <a:pt x="7718" y="2916"/>
                    <a:pt x="7710" y="2916"/>
                    <a:pt x="7702" y="2917"/>
                  </a:cubicBezTo>
                  <a:lnTo>
                    <a:pt x="7702" y="2917"/>
                  </a:lnTo>
                  <a:cubicBezTo>
                    <a:pt x="7672" y="3141"/>
                    <a:pt x="7619" y="3362"/>
                    <a:pt x="7566" y="3574"/>
                  </a:cubicBezTo>
                  <a:cubicBezTo>
                    <a:pt x="7646" y="3414"/>
                    <a:pt x="7646" y="3154"/>
                    <a:pt x="7726" y="2915"/>
                  </a:cubicBezTo>
                  <a:close/>
                </a:path>
              </a:pathLst>
            </a:custGeom>
            <a:solidFill>
              <a:srgbClr val="FF8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0"/>
            <p:cNvSpPr/>
            <p:nvPr/>
          </p:nvSpPr>
          <p:spPr>
            <a:xfrm>
              <a:off x="1351636" y="3078619"/>
              <a:ext cx="41959" cy="45778"/>
            </a:xfrm>
            <a:custGeom>
              <a:avLst/>
              <a:gdLst/>
              <a:ahLst/>
              <a:cxnLst/>
              <a:rect l="l" t="t" r="r" b="b"/>
              <a:pathLst>
                <a:path w="1758" h="1918" extrusionOk="0">
                  <a:moveTo>
                    <a:pt x="1757" y="1"/>
                  </a:moveTo>
                  <a:lnTo>
                    <a:pt x="1757" y="1"/>
                  </a:lnTo>
                  <a:cubicBezTo>
                    <a:pt x="1418" y="759"/>
                    <a:pt x="759" y="1418"/>
                    <a:pt x="0" y="1917"/>
                  </a:cubicBezTo>
                  <a:lnTo>
                    <a:pt x="0" y="1917"/>
                  </a:lnTo>
                  <a:cubicBezTo>
                    <a:pt x="759" y="1418"/>
                    <a:pt x="1418" y="759"/>
                    <a:pt x="1757" y="1"/>
                  </a:cubicBezTo>
                  <a:close/>
                </a:path>
              </a:pathLst>
            </a:custGeom>
            <a:solidFill>
              <a:srgbClr val="FD9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0"/>
            <p:cNvSpPr/>
            <p:nvPr/>
          </p:nvSpPr>
          <p:spPr>
            <a:xfrm>
              <a:off x="1246810" y="3124373"/>
              <a:ext cx="104850" cy="21934"/>
            </a:xfrm>
            <a:custGeom>
              <a:avLst/>
              <a:gdLst/>
              <a:ahLst/>
              <a:cxnLst/>
              <a:rect l="l" t="t" r="r" b="b"/>
              <a:pathLst>
                <a:path w="4393" h="919" extrusionOk="0">
                  <a:moveTo>
                    <a:pt x="4392" y="0"/>
                  </a:moveTo>
                  <a:cubicBezTo>
                    <a:pt x="3394" y="579"/>
                    <a:pt x="2236" y="918"/>
                    <a:pt x="1238" y="918"/>
                  </a:cubicBezTo>
                  <a:cubicBezTo>
                    <a:pt x="739" y="918"/>
                    <a:pt x="320" y="838"/>
                    <a:pt x="1" y="759"/>
                  </a:cubicBezTo>
                  <a:cubicBezTo>
                    <a:pt x="320" y="838"/>
                    <a:pt x="739" y="918"/>
                    <a:pt x="1238" y="918"/>
                  </a:cubicBezTo>
                  <a:cubicBezTo>
                    <a:pt x="2236" y="918"/>
                    <a:pt x="3394" y="579"/>
                    <a:pt x="4392" y="0"/>
                  </a:cubicBezTo>
                  <a:close/>
                </a:path>
              </a:pathLst>
            </a:custGeom>
            <a:solidFill>
              <a:srgbClr val="FC9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0"/>
            <p:cNvSpPr/>
            <p:nvPr/>
          </p:nvSpPr>
          <p:spPr>
            <a:xfrm>
              <a:off x="1204875" y="3104349"/>
              <a:ext cx="23844" cy="30049"/>
            </a:xfrm>
            <a:custGeom>
              <a:avLst/>
              <a:gdLst/>
              <a:ahLst/>
              <a:cxnLst/>
              <a:rect l="l" t="t" r="r" b="b"/>
              <a:pathLst>
                <a:path w="999" h="1259" extrusionOk="0">
                  <a:moveTo>
                    <a:pt x="1" y="1"/>
                  </a:moveTo>
                  <a:lnTo>
                    <a:pt x="1" y="1"/>
                  </a:lnTo>
                  <a:cubicBezTo>
                    <a:pt x="160" y="599"/>
                    <a:pt x="580" y="999"/>
                    <a:pt x="999" y="1258"/>
                  </a:cubicBezTo>
                  <a:lnTo>
                    <a:pt x="999" y="1258"/>
                  </a:lnTo>
                  <a:cubicBezTo>
                    <a:pt x="580" y="999"/>
                    <a:pt x="160" y="599"/>
                    <a:pt x="1" y="1"/>
                  </a:cubicBezTo>
                  <a:close/>
                </a:path>
              </a:pathLst>
            </a:custGeom>
            <a:solidFill>
              <a:srgbClr val="FF9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0"/>
            <p:cNvSpPr/>
            <p:nvPr/>
          </p:nvSpPr>
          <p:spPr>
            <a:xfrm>
              <a:off x="1228695" y="3134374"/>
              <a:ext cx="24" cy="2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8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0"/>
            <p:cNvSpPr/>
            <p:nvPr/>
          </p:nvSpPr>
          <p:spPr>
            <a:xfrm>
              <a:off x="1228695" y="3134374"/>
              <a:ext cx="18139" cy="8115"/>
            </a:xfrm>
            <a:custGeom>
              <a:avLst/>
              <a:gdLst/>
              <a:ahLst/>
              <a:cxnLst/>
              <a:rect l="l" t="t" r="r" b="b"/>
              <a:pathLst>
                <a:path w="760" h="340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260" y="160"/>
                    <a:pt x="500" y="240"/>
                    <a:pt x="760" y="340"/>
                  </a:cubicBezTo>
                  <a:cubicBezTo>
                    <a:pt x="500" y="240"/>
                    <a:pt x="260" y="160"/>
                    <a:pt x="1" y="0"/>
                  </a:cubicBezTo>
                  <a:close/>
                </a:path>
              </a:pathLst>
            </a:custGeom>
            <a:solidFill>
              <a:srgbClr val="F3BA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0"/>
            <p:cNvSpPr/>
            <p:nvPr/>
          </p:nvSpPr>
          <p:spPr>
            <a:xfrm>
              <a:off x="1204875" y="3056709"/>
              <a:ext cx="192515" cy="77689"/>
            </a:xfrm>
            <a:custGeom>
              <a:avLst/>
              <a:gdLst/>
              <a:ahLst/>
              <a:cxnLst/>
              <a:rect l="l" t="t" r="r" b="b"/>
              <a:pathLst>
                <a:path w="8066" h="3255" extrusionOk="0">
                  <a:moveTo>
                    <a:pt x="340" y="0"/>
                  </a:moveTo>
                  <a:cubicBezTo>
                    <a:pt x="260" y="679"/>
                    <a:pt x="160" y="1338"/>
                    <a:pt x="1" y="1997"/>
                  </a:cubicBezTo>
                  <a:cubicBezTo>
                    <a:pt x="160" y="2595"/>
                    <a:pt x="580" y="2995"/>
                    <a:pt x="999" y="3254"/>
                  </a:cubicBezTo>
                  <a:cubicBezTo>
                    <a:pt x="1658" y="2995"/>
                    <a:pt x="2496" y="2835"/>
                    <a:pt x="3494" y="2835"/>
                  </a:cubicBezTo>
                  <a:cubicBezTo>
                    <a:pt x="3993" y="2835"/>
                    <a:pt x="4572" y="2835"/>
                    <a:pt x="5251" y="2995"/>
                  </a:cubicBezTo>
                  <a:cubicBezTo>
                    <a:pt x="5251" y="2915"/>
                    <a:pt x="6149" y="1677"/>
                    <a:pt x="7906" y="919"/>
                  </a:cubicBezTo>
                  <a:cubicBezTo>
                    <a:pt x="7986" y="759"/>
                    <a:pt x="7986" y="499"/>
                    <a:pt x="8066" y="260"/>
                  </a:cubicBezTo>
                  <a:lnTo>
                    <a:pt x="8066" y="260"/>
                  </a:lnTo>
                  <a:cubicBezTo>
                    <a:pt x="7148" y="340"/>
                    <a:pt x="6249" y="420"/>
                    <a:pt x="5251" y="420"/>
                  </a:cubicBezTo>
                  <a:cubicBezTo>
                    <a:pt x="3654" y="420"/>
                    <a:pt x="1997" y="260"/>
                    <a:pt x="340" y="0"/>
                  </a:cubicBezTo>
                  <a:close/>
                </a:path>
              </a:pathLst>
            </a:custGeom>
            <a:solidFill>
              <a:srgbClr val="FF7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0"/>
            <p:cNvSpPr/>
            <p:nvPr/>
          </p:nvSpPr>
          <p:spPr>
            <a:xfrm>
              <a:off x="1330203" y="3078619"/>
              <a:ext cx="63392" cy="49573"/>
            </a:xfrm>
            <a:custGeom>
              <a:avLst/>
              <a:gdLst/>
              <a:ahLst/>
              <a:cxnLst/>
              <a:rect l="l" t="t" r="r" b="b"/>
              <a:pathLst>
                <a:path w="2656" h="2077" extrusionOk="0">
                  <a:moveTo>
                    <a:pt x="579" y="1338"/>
                  </a:moveTo>
                  <a:cubicBezTo>
                    <a:pt x="518" y="1414"/>
                    <a:pt x="460" y="1486"/>
                    <a:pt x="406" y="1554"/>
                  </a:cubicBezTo>
                  <a:lnTo>
                    <a:pt x="406" y="1554"/>
                  </a:lnTo>
                  <a:cubicBezTo>
                    <a:pt x="464" y="1492"/>
                    <a:pt x="529" y="1427"/>
                    <a:pt x="599" y="1359"/>
                  </a:cubicBezTo>
                  <a:lnTo>
                    <a:pt x="599" y="1359"/>
                  </a:lnTo>
                  <a:cubicBezTo>
                    <a:pt x="593" y="1352"/>
                    <a:pt x="586" y="1345"/>
                    <a:pt x="579" y="1338"/>
                  </a:cubicBezTo>
                  <a:close/>
                  <a:moveTo>
                    <a:pt x="2655" y="1"/>
                  </a:moveTo>
                  <a:lnTo>
                    <a:pt x="2655" y="1"/>
                  </a:lnTo>
                  <a:cubicBezTo>
                    <a:pt x="1730" y="400"/>
                    <a:pt x="1042" y="933"/>
                    <a:pt x="599" y="1359"/>
                  </a:cubicBezTo>
                  <a:lnTo>
                    <a:pt x="599" y="1359"/>
                  </a:lnTo>
                  <a:cubicBezTo>
                    <a:pt x="746" y="1520"/>
                    <a:pt x="822" y="1764"/>
                    <a:pt x="898" y="1917"/>
                  </a:cubicBezTo>
                  <a:cubicBezTo>
                    <a:pt x="1657" y="1418"/>
                    <a:pt x="2316" y="759"/>
                    <a:pt x="2655" y="1"/>
                  </a:cubicBezTo>
                  <a:close/>
                  <a:moveTo>
                    <a:pt x="406" y="1554"/>
                  </a:moveTo>
                  <a:cubicBezTo>
                    <a:pt x="136" y="1839"/>
                    <a:pt x="0" y="2046"/>
                    <a:pt x="0" y="2077"/>
                  </a:cubicBezTo>
                  <a:cubicBezTo>
                    <a:pt x="0" y="2077"/>
                    <a:pt x="161" y="1862"/>
                    <a:pt x="406" y="1554"/>
                  </a:cubicBezTo>
                  <a:close/>
                </a:path>
              </a:pathLst>
            </a:custGeom>
            <a:solidFill>
              <a:srgbClr val="F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0"/>
            <p:cNvSpPr/>
            <p:nvPr/>
          </p:nvSpPr>
          <p:spPr>
            <a:xfrm>
              <a:off x="1228695" y="3124373"/>
              <a:ext cx="101532" cy="10024"/>
            </a:xfrm>
            <a:custGeom>
              <a:avLst/>
              <a:gdLst/>
              <a:ahLst/>
              <a:cxnLst/>
              <a:rect l="l" t="t" r="r" b="b"/>
              <a:pathLst>
                <a:path w="4254" h="420" extrusionOk="0">
                  <a:moveTo>
                    <a:pt x="4253" y="160"/>
                  </a:moveTo>
                  <a:lnTo>
                    <a:pt x="4253" y="160"/>
                  </a:lnTo>
                  <a:lnTo>
                    <a:pt x="4253" y="160"/>
                  </a:lnTo>
                  <a:lnTo>
                    <a:pt x="4253" y="160"/>
                  </a:lnTo>
                  <a:lnTo>
                    <a:pt x="4253" y="160"/>
                  </a:lnTo>
                  <a:close/>
                  <a:moveTo>
                    <a:pt x="4253" y="160"/>
                  </a:moveTo>
                  <a:lnTo>
                    <a:pt x="4253" y="160"/>
                  </a:lnTo>
                  <a:lnTo>
                    <a:pt x="4253" y="160"/>
                  </a:lnTo>
                  <a:close/>
                  <a:moveTo>
                    <a:pt x="2496" y="0"/>
                  </a:moveTo>
                  <a:cubicBezTo>
                    <a:pt x="1498" y="0"/>
                    <a:pt x="660" y="160"/>
                    <a:pt x="1" y="419"/>
                  </a:cubicBezTo>
                  <a:lnTo>
                    <a:pt x="1" y="419"/>
                  </a:lnTo>
                  <a:cubicBezTo>
                    <a:pt x="660" y="160"/>
                    <a:pt x="1498" y="0"/>
                    <a:pt x="2496" y="0"/>
                  </a:cubicBezTo>
                  <a:close/>
                </a:path>
              </a:pathLst>
            </a:custGeom>
            <a:solidFill>
              <a:srgbClr val="FE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0"/>
            <p:cNvSpPr/>
            <p:nvPr/>
          </p:nvSpPr>
          <p:spPr>
            <a:xfrm>
              <a:off x="1228695" y="3110554"/>
              <a:ext cx="122965" cy="35754"/>
            </a:xfrm>
            <a:custGeom>
              <a:avLst/>
              <a:gdLst/>
              <a:ahLst/>
              <a:cxnLst/>
              <a:rect l="l" t="t" r="r" b="b"/>
              <a:pathLst>
                <a:path w="5152" h="1498" extrusionOk="0">
                  <a:moveTo>
                    <a:pt x="4832" y="0"/>
                  </a:moveTo>
                  <a:cubicBezTo>
                    <a:pt x="4493" y="419"/>
                    <a:pt x="4253" y="739"/>
                    <a:pt x="4253" y="739"/>
                  </a:cubicBezTo>
                  <a:cubicBezTo>
                    <a:pt x="3574" y="579"/>
                    <a:pt x="2995" y="579"/>
                    <a:pt x="2496" y="579"/>
                  </a:cubicBezTo>
                  <a:cubicBezTo>
                    <a:pt x="1498" y="579"/>
                    <a:pt x="660" y="739"/>
                    <a:pt x="1" y="998"/>
                  </a:cubicBezTo>
                  <a:cubicBezTo>
                    <a:pt x="260" y="1158"/>
                    <a:pt x="500" y="1238"/>
                    <a:pt x="760" y="1338"/>
                  </a:cubicBezTo>
                  <a:cubicBezTo>
                    <a:pt x="1079" y="1417"/>
                    <a:pt x="1498" y="1497"/>
                    <a:pt x="1997" y="1497"/>
                  </a:cubicBezTo>
                  <a:cubicBezTo>
                    <a:pt x="2995" y="1497"/>
                    <a:pt x="4153" y="1158"/>
                    <a:pt x="5151" y="579"/>
                  </a:cubicBezTo>
                  <a:cubicBezTo>
                    <a:pt x="5072" y="419"/>
                    <a:pt x="4992" y="160"/>
                    <a:pt x="4832" y="0"/>
                  </a:cubicBezTo>
                  <a:close/>
                </a:path>
              </a:pathLst>
            </a:custGeom>
            <a:solidFill>
              <a:srgbClr val="FC81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0"/>
            <p:cNvSpPr/>
            <p:nvPr/>
          </p:nvSpPr>
          <p:spPr>
            <a:xfrm>
              <a:off x="1250629" y="3009070"/>
              <a:ext cx="59573" cy="26207"/>
            </a:xfrm>
            <a:custGeom>
              <a:avLst/>
              <a:gdLst/>
              <a:ahLst/>
              <a:cxnLst/>
              <a:rect l="l" t="t" r="r" b="b"/>
              <a:pathLst>
                <a:path w="2496" h="1098" extrusionOk="0">
                  <a:moveTo>
                    <a:pt x="2156" y="0"/>
                  </a:moveTo>
                  <a:cubicBezTo>
                    <a:pt x="1497" y="100"/>
                    <a:pt x="839" y="339"/>
                    <a:pt x="160" y="599"/>
                  </a:cubicBezTo>
                  <a:cubicBezTo>
                    <a:pt x="80" y="679"/>
                    <a:pt x="0" y="838"/>
                    <a:pt x="80" y="918"/>
                  </a:cubicBezTo>
                  <a:cubicBezTo>
                    <a:pt x="160" y="998"/>
                    <a:pt x="160" y="1098"/>
                    <a:pt x="240" y="1098"/>
                  </a:cubicBezTo>
                  <a:lnTo>
                    <a:pt x="419" y="1098"/>
                  </a:lnTo>
                  <a:cubicBezTo>
                    <a:pt x="998" y="759"/>
                    <a:pt x="1657" y="599"/>
                    <a:pt x="2336" y="419"/>
                  </a:cubicBezTo>
                  <a:cubicBezTo>
                    <a:pt x="2496" y="419"/>
                    <a:pt x="2496" y="260"/>
                    <a:pt x="2496" y="180"/>
                  </a:cubicBezTo>
                  <a:cubicBezTo>
                    <a:pt x="2496" y="0"/>
                    <a:pt x="2336" y="0"/>
                    <a:pt x="2236" y="0"/>
                  </a:cubicBezTo>
                  <a:close/>
                </a:path>
              </a:pathLst>
            </a:custGeom>
            <a:solidFill>
              <a:srgbClr val="FFA2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0"/>
            <p:cNvSpPr/>
            <p:nvPr/>
          </p:nvSpPr>
          <p:spPr>
            <a:xfrm>
              <a:off x="2598546" y="1686022"/>
              <a:ext cx="615614" cy="519142"/>
            </a:xfrm>
            <a:custGeom>
              <a:avLst/>
              <a:gdLst/>
              <a:ahLst/>
              <a:cxnLst/>
              <a:rect l="l" t="t" r="r" b="b"/>
              <a:pathLst>
                <a:path w="25793" h="21751" extrusionOk="0">
                  <a:moveTo>
                    <a:pt x="13669" y="1"/>
                  </a:moveTo>
                  <a:cubicBezTo>
                    <a:pt x="6436" y="1"/>
                    <a:pt x="5071" y="7830"/>
                    <a:pt x="5071" y="8281"/>
                  </a:cubicBezTo>
                  <a:cubicBezTo>
                    <a:pt x="5071" y="8331"/>
                    <a:pt x="5057" y="8353"/>
                    <a:pt x="5031" y="8353"/>
                  </a:cubicBezTo>
                  <a:cubicBezTo>
                    <a:pt x="4930" y="8353"/>
                    <a:pt x="4648" y="8033"/>
                    <a:pt x="4253" y="7702"/>
                  </a:cubicBezTo>
                  <a:cubicBezTo>
                    <a:pt x="3842" y="7351"/>
                    <a:pt x="3314" y="7030"/>
                    <a:pt x="2741" y="7030"/>
                  </a:cubicBezTo>
                  <a:cubicBezTo>
                    <a:pt x="2366" y="7030"/>
                    <a:pt x="1972" y="7167"/>
                    <a:pt x="1578" y="7522"/>
                  </a:cubicBezTo>
                  <a:cubicBezTo>
                    <a:pt x="0" y="9199"/>
                    <a:pt x="1338" y="15926"/>
                    <a:pt x="5151" y="19759"/>
                  </a:cubicBezTo>
                  <a:cubicBezTo>
                    <a:pt x="6633" y="21241"/>
                    <a:pt x="9371" y="21750"/>
                    <a:pt x="12202" y="21750"/>
                  </a:cubicBezTo>
                  <a:cubicBezTo>
                    <a:pt x="16692" y="21750"/>
                    <a:pt x="21414" y="20469"/>
                    <a:pt x="21720" y="19759"/>
                  </a:cubicBezTo>
                  <a:cubicBezTo>
                    <a:pt x="22299" y="18342"/>
                    <a:pt x="25793" y="2292"/>
                    <a:pt x="16230" y="295"/>
                  </a:cubicBezTo>
                  <a:cubicBezTo>
                    <a:pt x="15304" y="93"/>
                    <a:pt x="14452" y="1"/>
                    <a:pt x="13669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0"/>
            <p:cNvSpPr/>
            <p:nvPr/>
          </p:nvSpPr>
          <p:spPr>
            <a:xfrm>
              <a:off x="1318269" y="3005251"/>
              <a:ext cx="25753" cy="13843"/>
            </a:xfrm>
            <a:custGeom>
              <a:avLst/>
              <a:gdLst/>
              <a:ahLst/>
              <a:cxnLst/>
              <a:rect l="l" t="t" r="r" b="b"/>
              <a:pathLst>
                <a:path w="1079" h="580" extrusionOk="0">
                  <a:moveTo>
                    <a:pt x="740" y="0"/>
                  </a:moveTo>
                  <a:cubicBezTo>
                    <a:pt x="580" y="0"/>
                    <a:pt x="400" y="0"/>
                    <a:pt x="241" y="80"/>
                  </a:cubicBezTo>
                  <a:cubicBezTo>
                    <a:pt x="161" y="80"/>
                    <a:pt x="81" y="160"/>
                    <a:pt x="81" y="160"/>
                  </a:cubicBezTo>
                  <a:cubicBezTo>
                    <a:pt x="81" y="260"/>
                    <a:pt x="1" y="340"/>
                    <a:pt x="81" y="340"/>
                  </a:cubicBezTo>
                  <a:cubicBezTo>
                    <a:pt x="81" y="420"/>
                    <a:pt x="81" y="499"/>
                    <a:pt x="161" y="499"/>
                  </a:cubicBezTo>
                  <a:lnTo>
                    <a:pt x="241" y="579"/>
                  </a:lnTo>
                  <a:lnTo>
                    <a:pt x="320" y="579"/>
                  </a:lnTo>
                  <a:lnTo>
                    <a:pt x="400" y="499"/>
                  </a:lnTo>
                  <a:lnTo>
                    <a:pt x="819" y="499"/>
                  </a:lnTo>
                  <a:cubicBezTo>
                    <a:pt x="899" y="499"/>
                    <a:pt x="899" y="499"/>
                    <a:pt x="999" y="420"/>
                  </a:cubicBezTo>
                  <a:cubicBezTo>
                    <a:pt x="999" y="420"/>
                    <a:pt x="1079" y="340"/>
                    <a:pt x="1079" y="260"/>
                  </a:cubicBezTo>
                  <a:cubicBezTo>
                    <a:pt x="1079" y="160"/>
                    <a:pt x="899" y="0"/>
                    <a:pt x="819" y="0"/>
                  </a:cubicBezTo>
                  <a:close/>
                </a:path>
              </a:pathLst>
            </a:custGeom>
            <a:solidFill>
              <a:srgbClr val="FFA2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0"/>
            <p:cNvSpPr/>
            <p:nvPr/>
          </p:nvSpPr>
          <p:spPr>
            <a:xfrm>
              <a:off x="2620456" y="1693063"/>
              <a:ext cx="430761" cy="512220"/>
            </a:xfrm>
            <a:custGeom>
              <a:avLst/>
              <a:gdLst/>
              <a:ahLst/>
              <a:cxnLst/>
              <a:rect l="l" t="t" r="r" b="b"/>
              <a:pathLst>
                <a:path w="18048" h="21461" extrusionOk="0">
                  <a:moveTo>
                    <a:pt x="10322" y="0"/>
                  </a:moveTo>
                  <a:cubicBezTo>
                    <a:pt x="5491" y="1498"/>
                    <a:pt x="4333" y="6987"/>
                    <a:pt x="4153" y="7906"/>
                  </a:cubicBezTo>
                  <a:lnTo>
                    <a:pt x="4153" y="7986"/>
                  </a:lnTo>
                  <a:lnTo>
                    <a:pt x="4153" y="8065"/>
                  </a:lnTo>
                  <a:cubicBezTo>
                    <a:pt x="4073" y="8065"/>
                    <a:pt x="3734" y="7726"/>
                    <a:pt x="3335" y="7407"/>
                  </a:cubicBezTo>
                  <a:cubicBezTo>
                    <a:pt x="2915" y="7067"/>
                    <a:pt x="2416" y="6728"/>
                    <a:pt x="1837" y="6728"/>
                  </a:cubicBezTo>
                  <a:cubicBezTo>
                    <a:pt x="1418" y="6728"/>
                    <a:pt x="1079" y="6908"/>
                    <a:pt x="660" y="7227"/>
                  </a:cubicBezTo>
                  <a:cubicBezTo>
                    <a:pt x="240" y="7726"/>
                    <a:pt x="1" y="8565"/>
                    <a:pt x="1" y="9722"/>
                  </a:cubicBezTo>
                  <a:cubicBezTo>
                    <a:pt x="1" y="12477"/>
                    <a:pt x="1498" y="16709"/>
                    <a:pt x="4233" y="19464"/>
                  </a:cubicBezTo>
                  <a:cubicBezTo>
                    <a:pt x="5650" y="20962"/>
                    <a:pt x="8405" y="21461"/>
                    <a:pt x="11220" y="21461"/>
                  </a:cubicBezTo>
                  <a:cubicBezTo>
                    <a:pt x="13715" y="21461"/>
                    <a:pt x="16211" y="21041"/>
                    <a:pt x="18047" y="20622"/>
                  </a:cubicBezTo>
                  <a:cubicBezTo>
                    <a:pt x="16810" y="19205"/>
                    <a:pt x="15712" y="17807"/>
                    <a:pt x="14713" y="16210"/>
                  </a:cubicBezTo>
                  <a:cubicBezTo>
                    <a:pt x="11639" y="11220"/>
                    <a:pt x="10322" y="5730"/>
                    <a:pt x="10322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0"/>
            <p:cNvSpPr/>
            <p:nvPr/>
          </p:nvSpPr>
          <p:spPr>
            <a:xfrm>
              <a:off x="2991620" y="1746431"/>
              <a:ext cx="73416" cy="53869"/>
            </a:xfrm>
            <a:custGeom>
              <a:avLst/>
              <a:gdLst/>
              <a:ahLst/>
              <a:cxnLst/>
              <a:rect l="l" t="t" r="r" b="b"/>
              <a:pathLst>
                <a:path w="3076" h="2257" extrusionOk="0">
                  <a:moveTo>
                    <a:pt x="580" y="0"/>
                  </a:moveTo>
                  <a:cubicBezTo>
                    <a:pt x="340" y="0"/>
                    <a:pt x="161" y="180"/>
                    <a:pt x="81" y="420"/>
                  </a:cubicBezTo>
                  <a:cubicBezTo>
                    <a:pt x="1" y="679"/>
                    <a:pt x="161" y="919"/>
                    <a:pt x="420" y="998"/>
                  </a:cubicBezTo>
                  <a:cubicBezTo>
                    <a:pt x="839" y="1098"/>
                    <a:pt x="1159" y="1258"/>
                    <a:pt x="1498" y="1498"/>
                  </a:cubicBezTo>
                  <a:cubicBezTo>
                    <a:pt x="1758" y="1677"/>
                    <a:pt x="1997" y="2176"/>
                    <a:pt x="2337" y="2256"/>
                  </a:cubicBezTo>
                  <a:lnTo>
                    <a:pt x="2496" y="2256"/>
                  </a:lnTo>
                  <a:cubicBezTo>
                    <a:pt x="2576" y="2256"/>
                    <a:pt x="2656" y="2256"/>
                    <a:pt x="2756" y="2176"/>
                  </a:cubicBezTo>
                  <a:cubicBezTo>
                    <a:pt x="2916" y="2096"/>
                    <a:pt x="3075" y="1757"/>
                    <a:pt x="2916" y="1498"/>
                  </a:cubicBezTo>
                  <a:cubicBezTo>
                    <a:pt x="2337" y="759"/>
                    <a:pt x="1578" y="260"/>
                    <a:pt x="7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0"/>
            <p:cNvSpPr/>
            <p:nvPr/>
          </p:nvSpPr>
          <p:spPr>
            <a:xfrm>
              <a:off x="3065012" y="1827891"/>
              <a:ext cx="30025" cy="53869"/>
            </a:xfrm>
            <a:custGeom>
              <a:avLst/>
              <a:gdLst/>
              <a:ahLst/>
              <a:cxnLst/>
              <a:rect l="l" t="t" r="r" b="b"/>
              <a:pathLst>
                <a:path w="1258" h="2257" extrusionOk="0">
                  <a:moveTo>
                    <a:pt x="499" y="1"/>
                  </a:moveTo>
                  <a:cubicBezTo>
                    <a:pt x="340" y="1"/>
                    <a:pt x="260" y="81"/>
                    <a:pt x="180" y="260"/>
                  </a:cubicBezTo>
                  <a:cubicBezTo>
                    <a:pt x="0" y="500"/>
                    <a:pt x="80" y="839"/>
                    <a:pt x="180" y="1079"/>
                  </a:cubicBezTo>
                  <a:cubicBezTo>
                    <a:pt x="260" y="1338"/>
                    <a:pt x="260" y="1678"/>
                    <a:pt x="340" y="1917"/>
                  </a:cubicBezTo>
                  <a:cubicBezTo>
                    <a:pt x="340" y="2177"/>
                    <a:pt x="499" y="2257"/>
                    <a:pt x="759" y="2257"/>
                  </a:cubicBezTo>
                  <a:lnTo>
                    <a:pt x="919" y="2257"/>
                  </a:lnTo>
                  <a:cubicBezTo>
                    <a:pt x="1258" y="2077"/>
                    <a:pt x="1258" y="1917"/>
                    <a:pt x="1258" y="1678"/>
                  </a:cubicBezTo>
                  <a:lnTo>
                    <a:pt x="1258" y="1338"/>
                  </a:lnTo>
                  <a:cubicBezTo>
                    <a:pt x="1258" y="999"/>
                    <a:pt x="1178" y="680"/>
                    <a:pt x="1078" y="420"/>
                  </a:cubicBezTo>
                  <a:cubicBezTo>
                    <a:pt x="998" y="181"/>
                    <a:pt x="7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0"/>
            <p:cNvSpPr/>
            <p:nvPr/>
          </p:nvSpPr>
          <p:spPr>
            <a:xfrm>
              <a:off x="3007348" y="1820277"/>
              <a:ext cx="33868" cy="41482"/>
            </a:xfrm>
            <a:custGeom>
              <a:avLst/>
              <a:gdLst/>
              <a:ahLst/>
              <a:cxnLst/>
              <a:rect l="l" t="t" r="r" b="b"/>
              <a:pathLst>
                <a:path w="1419" h="1738" extrusionOk="0">
                  <a:moveTo>
                    <a:pt x="600" y="1"/>
                  </a:moveTo>
                  <a:cubicBezTo>
                    <a:pt x="1" y="240"/>
                    <a:pt x="340" y="999"/>
                    <a:pt x="420" y="1318"/>
                  </a:cubicBezTo>
                  <a:cubicBezTo>
                    <a:pt x="500" y="1578"/>
                    <a:pt x="679" y="1737"/>
                    <a:pt x="919" y="1737"/>
                  </a:cubicBezTo>
                  <a:cubicBezTo>
                    <a:pt x="1099" y="1737"/>
                    <a:pt x="1258" y="1657"/>
                    <a:pt x="1338" y="1498"/>
                  </a:cubicBezTo>
                  <a:cubicBezTo>
                    <a:pt x="1418" y="1318"/>
                    <a:pt x="1418" y="1238"/>
                    <a:pt x="1418" y="1079"/>
                  </a:cubicBezTo>
                  <a:cubicBezTo>
                    <a:pt x="1338" y="819"/>
                    <a:pt x="1258" y="579"/>
                    <a:pt x="1258" y="320"/>
                  </a:cubicBezTo>
                  <a:cubicBezTo>
                    <a:pt x="1179" y="160"/>
                    <a:pt x="919" y="1"/>
                    <a:pt x="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0"/>
            <p:cNvSpPr/>
            <p:nvPr/>
          </p:nvSpPr>
          <p:spPr>
            <a:xfrm>
              <a:off x="563555" y="2406009"/>
              <a:ext cx="1246934" cy="530049"/>
            </a:xfrm>
            <a:custGeom>
              <a:avLst/>
              <a:gdLst/>
              <a:ahLst/>
              <a:cxnLst/>
              <a:rect l="l" t="t" r="r" b="b"/>
              <a:pathLst>
                <a:path w="52244" h="22208" extrusionOk="0">
                  <a:moveTo>
                    <a:pt x="45815" y="1"/>
                  </a:moveTo>
                  <a:cubicBezTo>
                    <a:pt x="37016" y="1"/>
                    <a:pt x="12047" y="3513"/>
                    <a:pt x="2077" y="13050"/>
                  </a:cubicBezTo>
                  <a:cubicBezTo>
                    <a:pt x="1" y="14966"/>
                    <a:pt x="2416" y="21873"/>
                    <a:pt x="4672" y="22193"/>
                  </a:cubicBezTo>
                  <a:cubicBezTo>
                    <a:pt x="4734" y="22203"/>
                    <a:pt x="4799" y="22207"/>
                    <a:pt x="4867" y="22207"/>
                  </a:cubicBezTo>
                  <a:cubicBezTo>
                    <a:pt x="7153" y="22207"/>
                    <a:pt x="12766" y="16760"/>
                    <a:pt x="27869" y="12630"/>
                  </a:cubicBezTo>
                  <a:cubicBezTo>
                    <a:pt x="40346" y="9137"/>
                    <a:pt x="49748" y="9716"/>
                    <a:pt x="50906" y="8558"/>
                  </a:cubicBezTo>
                  <a:cubicBezTo>
                    <a:pt x="52164" y="7300"/>
                    <a:pt x="52244" y="1411"/>
                    <a:pt x="48590" y="234"/>
                  </a:cubicBezTo>
                  <a:cubicBezTo>
                    <a:pt x="48108" y="81"/>
                    <a:pt x="47146" y="1"/>
                    <a:pt x="45815" y="1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0"/>
            <p:cNvSpPr/>
            <p:nvPr/>
          </p:nvSpPr>
          <p:spPr>
            <a:xfrm>
              <a:off x="599285" y="2501145"/>
              <a:ext cx="1203113" cy="434914"/>
            </a:xfrm>
            <a:custGeom>
              <a:avLst/>
              <a:gdLst/>
              <a:ahLst/>
              <a:cxnLst/>
              <a:rect l="l" t="t" r="r" b="b"/>
              <a:pathLst>
                <a:path w="50408" h="18222" extrusionOk="0">
                  <a:moveTo>
                    <a:pt x="50088" y="1"/>
                  </a:moveTo>
                  <a:lnTo>
                    <a:pt x="50088" y="1"/>
                  </a:lnTo>
                  <a:cubicBezTo>
                    <a:pt x="32860" y="500"/>
                    <a:pt x="14734" y="3913"/>
                    <a:pt x="1" y="13216"/>
                  </a:cubicBezTo>
                  <a:cubicBezTo>
                    <a:pt x="500" y="15632"/>
                    <a:pt x="1837" y="18047"/>
                    <a:pt x="3175" y="18207"/>
                  </a:cubicBezTo>
                  <a:cubicBezTo>
                    <a:pt x="3237" y="18217"/>
                    <a:pt x="3302" y="18221"/>
                    <a:pt x="3370" y="18221"/>
                  </a:cubicBezTo>
                  <a:cubicBezTo>
                    <a:pt x="5656" y="18221"/>
                    <a:pt x="11269" y="12774"/>
                    <a:pt x="26372" y="8644"/>
                  </a:cubicBezTo>
                  <a:cubicBezTo>
                    <a:pt x="38849" y="5151"/>
                    <a:pt x="48251" y="5730"/>
                    <a:pt x="49409" y="4572"/>
                  </a:cubicBezTo>
                  <a:cubicBezTo>
                    <a:pt x="50088" y="3913"/>
                    <a:pt x="50407" y="1917"/>
                    <a:pt x="50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0"/>
            <p:cNvSpPr/>
            <p:nvPr/>
          </p:nvSpPr>
          <p:spPr>
            <a:xfrm>
              <a:off x="2632366" y="2078118"/>
              <a:ext cx="544155" cy="189866"/>
            </a:xfrm>
            <a:custGeom>
              <a:avLst/>
              <a:gdLst/>
              <a:ahLst/>
              <a:cxnLst/>
              <a:rect l="l" t="t" r="r" b="b"/>
              <a:pathLst>
                <a:path w="22799" h="7955" extrusionOk="0">
                  <a:moveTo>
                    <a:pt x="14962" y="1"/>
                  </a:moveTo>
                  <a:cubicBezTo>
                    <a:pt x="9333" y="1"/>
                    <a:pt x="1715" y="200"/>
                    <a:pt x="1338" y="576"/>
                  </a:cubicBezTo>
                  <a:cubicBezTo>
                    <a:pt x="1" y="1834"/>
                    <a:pt x="660" y="6905"/>
                    <a:pt x="2157" y="7404"/>
                  </a:cubicBezTo>
                  <a:cubicBezTo>
                    <a:pt x="3006" y="7751"/>
                    <a:pt x="9384" y="7954"/>
                    <a:pt x="14573" y="7954"/>
                  </a:cubicBezTo>
                  <a:cubicBezTo>
                    <a:pt x="18043" y="7954"/>
                    <a:pt x="20981" y="7863"/>
                    <a:pt x="21381" y="7663"/>
                  </a:cubicBezTo>
                  <a:cubicBezTo>
                    <a:pt x="22799" y="6905"/>
                    <a:pt x="22619" y="756"/>
                    <a:pt x="20882" y="177"/>
                  </a:cubicBezTo>
                  <a:cubicBezTo>
                    <a:pt x="20442" y="58"/>
                    <a:pt x="17990" y="1"/>
                    <a:pt x="14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0"/>
            <p:cNvSpPr/>
            <p:nvPr/>
          </p:nvSpPr>
          <p:spPr>
            <a:xfrm>
              <a:off x="2642391" y="2133801"/>
              <a:ext cx="522221" cy="134183"/>
            </a:xfrm>
            <a:custGeom>
              <a:avLst/>
              <a:gdLst/>
              <a:ahLst/>
              <a:cxnLst/>
              <a:rect l="l" t="t" r="r" b="b"/>
              <a:pathLst>
                <a:path w="21880" h="5622" extrusionOk="0">
                  <a:moveTo>
                    <a:pt x="240" y="0"/>
                  </a:moveTo>
                  <a:lnTo>
                    <a:pt x="240" y="0"/>
                  </a:lnTo>
                  <a:cubicBezTo>
                    <a:pt x="0" y="1917"/>
                    <a:pt x="659" y="4652"/>
                    <a:pt x="1737" y="5071"/>
                  </a:cubicBezTo>
                  <a:cubicBezTo>
                    <a:pt x="2586" y="5418"/>
                    <a:pt x="8964" y="5621"/>
                    <a:pt x="14153" y="5621"/>
                  </a:cubicBezTo>
                  <a:cubicBezTo>
                    <a:pt x="17623" y="5621"/>
                    <a:pt x="20561" y="5530"/>
                    <a:pt x="20961" y="5330"/>
                  </a:cubicBezTo>
                  <a:cubicBezTo>
                    <a:pt x="21540" y="4991"/>
                    <a:pt x="21879" y="3733"/>
                    <a:pt x="21879" y="2416"/>
                  </a:cubicBezTo>
                  <a:cubicBezTo>
                    <a:pt x="14633" y="2236"/>
                    <a:pt x="7307" y="1737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0"/>
            <p:cNvSpPr/>
            <p:nvPr/>
          </p:nvSpPr>
          <p:spPr>
            <a:xfrm>
              <a:off x="458777" y="4001671"/>
              <a:ext cx="2492674" cy="759082"/>
            </a:xfrm>
            <a:custGeom>
              <a:avLst/>
              <a:gdLst/>
              <a:ahLst/>
              <a:cxnLst/>
              <a:rect l="l" t="t" r="r" b="b"/>
              <a:pathLst>
                <a:path w="104438" h="31804" extrusionOk="0">
                  <a:moveTo>
                    <a:pt x="97061" y="1"/>
                  </a:moveTo>
                  <a:cubicBezTo>
                    <a:pt x="96777" y="1"/>
                    <a:pt x="96496" y="56"/>
                    <a:pt x="96220" y="174"/>
                  </a:cubicBezTo>
                  <a:cubicBezTo>
                    <a:pt x="93485" y="1432"/>
                    <a:pt x="77435" y="8499"/>
                    <a:pt x="53639" y="13150"/>
                  </a:cubicBezTo>
                  <a:cubicBezTo>
                    <a:pt x="38600" y="16030"/>
                    <a:pt x="27885" y="16731"/>
                    <a:pt x="20143" y="16731"/>
                  </a:cubicBezTo>
                  <a:cubicBezTo>
                    <a:pt x="15595" y="16731"/>
                    <a:pt x="12072" y="16489"/>
                    <a:pt x="9302" y="16304"/>
                  </a:cubicBezTo>
                  <a:cubicBezTo>
                    <a:pt x="9179" y="16296"/>
                    <a:pt x="9057" y="16292"/>
                    <a:pt x="8937" y="16292"/>
                  </a:cubicBezTo>
                  <a:cubicBezTo>
                    <a:pt x="3251" y="16292"/>
                    <a:pt x="1" y="25359"/>
                    <a:pt x="4810" y="28701"/>
                  </a:cubicBezTo>
                  <a:cubicBezTo>
                    <a:pt x="7459" y="30543"/>
                    <a:pt x="15839" y="31803"/>
                    <a:pt x="27033" y="31803"/>
                  </a:cubicBezTo>
                  <a:cubicBezTo>
                    <a:pt x="36592" y="31803"/>
                    <a:pt x="48203" y="30884"/>
                    <a:pt x="60047" y="28622"/>
                  </a:cubicBezTo>
                  <a:cubicBezTo>
                    <a:pt x="85660" y="23711"/>
                    <a:pt x="100393" y="15306"/>
                    <a:pt x="102129" y="12312"/>
                  </a:cubicBezTo>
                  <a:cubicBezTo>
                    <a:pt x="104438" y="8471"/>
                    <a:pt x="100562" y="1"/>
                    <a:pt x="9706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0"/>
            <p:cNvSpPr/>
            <p:nvPr/>
          </p:nvSpPr>
          <p:spPr>
            <a:xfrm>
              <a:off x="1881948" y="4640938"/>
              <a:ext cx="214426" cy="45778"/>
            </a:xfrm>
            <a:custGeom>
              <a:avLst/>
              <a:gdLst/>
              <a:ahLst/>
              <a:cxnLst/>
              <a:rect l="l" t="t" r="r" b="b"/>
              <a:pathLst>
                <a:path w="8984" h="1918" extrusionOk="0">
                  <a:moveTo>
                    <a:pt x="8984" y="1"/>
                  </a:moveTo>
                  <a:cubicBezTo>
                    <a:pt x="8644" y="1"/>
                    <a:pt x="8325" y="101"/>
                    <a:pt x="7985" y="181"/>
                  </a:cubicBezTo>
                  <a:cubicBezTo>
                    <a:pt x="8065" y="181"/>
                    <a:pt x="8225" y="181"/>
                    <a:pt x="8405" y="101"/>
                  </a:cubicBezTo>
                  <a:cubicBezTo>
                    <a:pt x="8564" y="101"/>
                    <a:pt x="8724" y="1"/>
                    <a:pt x="8984" y="1"/>
                  </a:cubicBezTo>
                  <a:close/>
                  <a:moveTo>
                    <a:pt x="80" y="1838"/>
                  </a:moveTo>
                  <a:cubicBezTo>
                    <a:pt x="80" y="1851"/>
                    <a:pt x="78" y="1862"/>
                    <a:pt x="74" y="1871"/>
                  </a:cubicBezTo>
                  <a:lnTo>
                    <a:pt x="74" y="1871"/>
                  </a:lnTo>
                  <a:cubicBezTo>
                    <a:pt x="161" y="1838"/>
                    <a:pt x="285" y="1838"/>
                    <a:pt x="419" y="1838"/>
                  </a:cubicBezTo>
                  <a:close/>
                  <a:moveTo>
                    <a:pt x="74" y="1871"/>
                  </a:moveTo>
                  <a:lnTo>
                    <a:pt x="74" y="1871"/>
                  </a:lnTo>
                  <a:cubicBezTo>
                    <a:pt x="45" y="1882"/>
                    <a:pt x="20" y="1897"/>
                    <a:pt x="0" y="1917"/>
                  </a:cubicBezTo>
                  <a:cubicBezTo>
                    <a:pt x="0" y="1917"/>
                    <a:pt x="56" y="1917"/>
                    <a:pt x="74" y="1871"/>
                  </a:cubicBezTo>
                  <a:close/>
                </a:path>
              </a:pathLst>
            </a:custGeom>
            <a:solidFill>
              <a:srgbClr val="C0B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0"/>
            <p:cNvSpPr/>
            <p:nvPr/>
          </p:nvSpPr>
          <p:spPr>
            <a:xfrm>
              <a:off x="1596063" y="4686692"/>
              <a:ext cx="285909" cy="43845"/>
            </a:xfrm>
            <a:custGeom>
              <a:avLst/>
              <a:gdLst/>
              <a:ahLst/>
              <a:cxnLst/>
              <a:rect l="l" t="t" r="r" b="b"/>
              <a:pathLst>
                <a:path w="11979" h="1837" extrusionOk="0">
                  <a:moveTo>
                    <a:pt x="11639" y="0"/>
                  </a:moveTo>
                  <a:lnTo>
                    <a:pt x="11560" y="79"/>
                  </a:lnTo>
                  <a:lnTo>
                    <a:pt x="11560" y="79"/>
                  </a:lnTo>
                  <a:cubicBezTo>
                    <a:pt x="11698" y="54"/>
                    <a:pt x="11838" y="28"/>
                    <a:pt x="11978" y="0"/>
                  </a:cubicBezTo>
                  <a:close/>
                  <a:moveTo>
                    <a:pt x="11560" y="79"/>
                  </a:moveTo>
                  <a:lnTo>
                    <a:pt x="11560" y="79"/>
                  </a:lnTo>
                  <a:cubicBezTo>
                    <a:pt x="11558" y="79"/>
                    <a:pt x="11556" y="80"/>
                    <a:pt x="11554" y="80"/>
                  </a:cubicBezTo>
                  <a:lnTo>
                    <a:pt x="11559" y="80"/>
                  </a:lnTo>
                  <a:lnTo>
                    <a:pt x="11560" y="79"/>
                  </a:lnTo>
                  <a:close/>
                  <a:moveTo>
                    <a:pt x="11319" y="80"/>
                  </a:moveTo>
                  <a:cubicBezTo>
                    <a:pt x="11001" y="155"/>
                    <a:pt x="10684" y="222"/>
                    <a:pt x="10371" y="284"/>
                  </a:cubicBezTo>
                  <a:lnTo>
                    <a:pt x="10371" y="284"/>
                  </a:lnTo>
                  <a:cubicBezTo>
                    <a:pt x="10759" y="219"/>
                    <a:pt x="11152" y="153"/>
                    <a:pt x="11554" y="80"/>
                  </a:cubicBezTo>
                  <a:close/>
                  <a:moveTo>
                    <a:pt x="10371" y="284"/>
                  </a:moveTo>
                  <a:cubicBezTo>
                    <a:pt x="9620" y="408"/>
                    <a:pt x="8886" y="526"/>
                    <a:pt x="8145" y="679"/>
                  </a:cubicBezTo>
                  <a:cubicBezTo>
                    <a:pt x="8854" y="552"/>
                    <a:pt x="9603" y="434"/>
                    <a:pt x="10371" y="284"/>
                  </a:cubicBezTo>
                  <a:close/>
                  <a:moveTo>
                    <a:pt x="1078" y="1677"/>
                  </a:moveTo>
                  <a:cubicBezTo>
                    <a:pt x="973" y="1677"/>
                    <a:pt x="860" y="1712"/>
                    <a:pt x="749" y="1735"/>
                  </a:cubicBezTo>
                  <a:lnTo>
                    <a:pt x="749" y="1735"/>
                  </a:lnTo>
                  <a:cubicBezTo>
                    <a:pt x="859" y="1721"/>
                    <a:pt x="968" y="1703"/>
                    <a:pt x="1078" y="1677"/>
                  </a:cubicBezTo>
                  <a:close/>
                  <a:moveTo>
                    <a:pt x="749" y="1735"/>
                  </a:moveTo>
                  <a:cubicBezTo>
                    <a:pt x="690" y="1743"/>
                    <a:pt x="630" y="1750"/>
                    <a:pt x="569" y="1757"/>
                  </a:cubicBezTo>
                  <a:lnTo>
                    <a:pt x="579" y="1757"/>
                  </a:lnTo>
                  <a:cubicBezTo>
                    <a:pt x="634" y="1757"/>
                    <a:pt x="691" y="1748"/>
                    <a:pt x="749" y="1735"/>
                  </a:cubicBezTo>
                  <a:close/>
                  <a:moveTo>
                    <a:pt x="420" y="1757"/>
                  </a:moveTo>
                  <a:cubicBezTo>
                    <a:pt x="240" y="1757"/>
                    <a:pt x="160" y="1757"/>
                    <a:pt x="0" y="1837"/>
                  </a:cubicBezTo>
                  <a:cubicBezTo>
                    <a:pt x="210" y="1797"/>
                    <a:pt x="395" y="1777"/>
                    <a:pt x="569" y="1757"/>
                  </a:cubicBezTo>
                  <a:close/>
                </a:path>
              </a:pathLst>
            </a:custGeom>
            <a:solidFill>
              <a:srgbClr val="BEB1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0"/>
            <p:cNvSpPr/>
            <p:nvPr/>
          </p:nvSpPr>
          <p:spPr>
            <a:xfrm>
              <a:off x="2896341" y="4293618"/>
              <a:ext cx="1933" cy="1909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0" y="80"/>
                  </a:moveTo>
                  <a:lnTo>
                    <a:pt x="0" y="80"/>
                  </a:lnTo>
                  <a:lnTo>
                    <a:pt x="0" y="80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0" y="80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0" y="80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0" y="80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0" y="80"/>
                  </a:lnTo>
                  <a:close/>
                  <a:moveTo>
                    <a:pt x="80" y="80"/>
                  </a:moveTo>
                  <a:lnTo>
                    <a:pt x="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1B1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0"/>
            <p:cNvSpPr/>
            <p:nvPr/>
          </p:nvSpPr>
          <p:spPr>
            <a:xfrm>
              <a:off x="2685734" y="4323620"/>
              <a:ext cx="186811" cy="112941"/>
            </a:xfrm>
            <a:custGeom>
              <a:avLst/>
              <a:gdLst/>
              <a:ahLst/>
              <a:cxnLst/>
              <a:rect l="l" t="t" r="r" b="b"/>
              <a:pathLst>
                <a:path w="7827" h="4732" extrusionOk="0">
                  <a:moveTo>
                    <a:pt x="7826" y="1"/>
                  </a:moveTo>
                  <a:cubicBezTo>
                    <a:pt x="6409" y="1238"/>
                    <a:pt x="3754" y="2915"/>
                    <a:pt x="1" y="4732"/>
                  </a:cubicBezTo>
                  <a:lnTo>
                    <a:pt x="1" y="4732"/>
                  </a:lnTo>
                  <a:cubicBezTo>
                    <a:pt x="3754" y="2915"/>
                    <a:pt x="6409" y="1238"/>
                    <a:pt x="7826" y="1"/>
                  </a:cubicBezTo>
                  <a:close/>
                </a:path>
              </a:pathLst>
            </a:custGeom>
            <a:solidFill>
              <a:srgbClr val="C33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0"/>
            <p:cNvSpPr/>
            <p:nvPr/>
          </p:nvSpPr>
          <p:spPr>
            <a:xfrm>
              <a:off x="2243111" y="4436537"/>
              <a:ext cx="442647" cy="164901"/>
            </a:xfrm>
            <a:custGeom>
              <a:avLst/>
              <a:gdLst/>
              <a:ahLst/>
              <a:cxnLst/>
              <a:rect l="l" t="t" r="r" b="b"/>
              <a:pathLst>
                <a:path w="18546" h="6909" extrusionOk="0">
                  <a:moveTo>
                    <a:pt x="18546" y="1"/>
                  </a:moveTo>
                  <a:cubicBezTo>
                    <a:pt x="14054" y="2257"/>
                    <a:pt x="7826" y="4672"/>
                    <a:pt x="0" y="6908"/>
                  </a:cubicBezTo>
                  <a:lnTo>
                    <a:pt x="0" y="6908"/>
                  </a:lnTo>
                  <a:cubicBezTo>
                    <a:pt x="7826" y="4672"/>
                    <a:pt x="14054" y="2257"/>
                    <a:pt x="18546" y="1"/>
                  </a:cubicBezTo>
                  <a:close/>
                </a:path>
              </a:pathLst>
            </a:custGeom>
            <a:solidFill>
              <a:srgbClr val="C02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0"/>
            <p:cNvSpPr/>
            <p:nvPr/>
          </p:nvSpPr>
          <p:spPr>
            <a:xfrm>
              <a:off x="2181628" y="4601414"/>
              <a:ext cx="61507" cy="15729"/>
            </a:xfrm>
            <a:custGeom>
              <a:avLst/>
              <a:gdLst/>
              <a:ahLst/>
              <a:cxnLst/>
              <a:rect l="l" t="t" r="r" b="b"/>
              <a:pathLst>
                <a:path w="2577" h="659" extrusionOk="0">
                  <a:moveTo>
                    <a:pt x="2576" y="0"/>
                  </a:moveTo>
                  <a:cubicBezTo>
                    <a:pt x="1758" y="260"/>
                    <a:pt x="919" y="499"/>
                    <a:pt x="1" y="659"/>
                  </a:cubicBezTo>
                  <a:lnTo>
                    <a:pt x="1" y="659"/>
                  </a:lnTo>
                  <a:cubicBezTo>
                    <a:pt x="919" y="499"/>
                    <a:pt x="1758" y="260"/>
                    <a:pt x="2576" y="0"/>
                  </a:cubicBezTo>
                  <a:close/>
                </a:path>
              </a:pathLst>
            </a:custGeom>
            <a:solidFill>
              <a:srgbClr val="C0B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0"/>
            <p:cNvSpPr/>
            <p:nvPr/>
          </p:nvSpPr>
          <p:spPr>
            <a:xfrm>
              <a:off x="1101481" y="4746242"/>
              <a:ext cx="321638" cy="13843"/>
            </a:xfrm>
            <a:custGeom>
              <a:avLst/>
              <a:gdLst/>
              <a:ahLst/>
              <a:cxnLst/>
              <a:rect l="l" t="t" r="r" b="b"/>
              <a:pathLst>
                <a:path w="13476" h="580" extrusionOk="0">
                  <a:moveTo>
                    <a:pt x="13476" y="1"/>
                  </a:moveTo>
                  <a:cubicBezTo>
                    <a:pt x="8745" y="420"/>
                    <a:pt x="4173" y="580"/>
                    <a:pt x="1" y="580"/>
                  </a:cubicBezTo>
                  <a:lnTo>
                    <a:pt x="1" y="580"/>
                  </a:lnTo>
                  <a:cubicBezTo>
                    <a:pt x="4173" y="580"/>
                    <a:pt x="8745" y="420"/>
                    <a:pt x="13476" y="1"/>
                  </a:cubicBezTo>
                  <a:close/>
                </a:path>
              </a:pathLst>
            </a:custGeom>
            <a:solidFill>
              <a:srgbClr val="B91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0"/>
            <p:cNvSpPr/>
            <p:nvPr/>
          </p:nvSpPr>
          <p:spPr>
            <a:xfrm>
              <a:off x="1423095" y="4740537"/>
              <a:ext cx="79598" cy="5728"/>
            </a:xfrm>
            <a:custGeom>
              <a:avLst/>
              <a:gdLst/>
              <a:ahLst/>
              <a:cxnLst/>
              <a:rect l="l" t="t" r="r" b="b"/>
              <a:pathLst>
                <a:path w="3335" h="240" extrusionOk="0">
                  <a:moveTo>
                    <a:pt x="3335" y="0"/>
                  </a:moveTo>
                  <a:cubicBezTo>
                    <a:pt x="2257" y="80"/>
                    <a:pt x="1099" y="160"/>
                    <a:pt x="1" y="240"/>
                  </a:cubicBezTo>
                  <a:lnTo>
                    <a:pt x="1" y="240"/>
                  </a:lnTo>
                  <a:cubicBezTo>
                    <a:pt x="1099" y="160"/>
                    <a:pt x="2257" y="80"/>
                    <a:pt x="3335" y="0"/>
                  </a:cubicBezTo>
                  <a:close/>
                </a:path>
              </a:pathLst>
            </a:custGeom>
            <a:solidFill>
              <a:srgbClr val="BEB1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0"/>
            <p:cNvSpPr/>
            <p:nvPr/>
          </p:nvSpPr>
          <p:spPr>
            <a:xfrm>
              <a:off x="786072" y="4228341"/>
              <a:ext cx="2126021" cy="531744"/>
            </a:xfrm>
            <a:custGeom>
              <a:avLst/>
              <a:gdLst/>
              <a:ahLst/>
              <a:cxnLst/>
              <a:rect l="l" t="t" r="r" b="b"/>
              <a:pathLst>
                <a:path w="89076" h="22279" extrusionOk="0">
                  <a:moveTo>
                    <a:pt x="89075" y="0"/>
                  </a:moveTo>
                  <a:lnTo>
                    <a:pt x="89075" y="0"/>
                  </a:lnTo>
                  <a:cubicBezTo>
                    <a:pt x="81689" y="3234"/>
                    <a:pt x="73863" y="5410"/>
                    <a:pt x="65958" y="7067"/>
                  </a:cubicBezTo>
                  <a:cubicBezTo>
                    <a:pt x="63223" y="7646"/>
                    <a:pt x="60468" y="8225"/>
                    <a:pt x="57733" y="8804"/>
                  </a:cubicBezTo>
                  <a:cubicBezTo>
                    <a:pt x="58232" y="11479"/>
                    <a:pt x="58472" y="14214"/>
                    <a:pt x="58472" y="16290"/>
                  </a:cubicBezTo>
                  <a:cubicBezTo>
                    <a:pt x="59390" y="16130"/>
                    <a:pt x="60229" y="15891"/>
                    <a:pt x="61047" y="15631"/>
                  </a:cubicBezTo>
                  <a:cubicBezTo>
                    <a:pt x="68873" y="13395"/>
                    <a:pt x="75101" y="10980"/>
                    <a:pt x="79593" y="8724"/>
                  </a:cubicBezTo>
                  <a:cubicBezTo>
                    <a:pt x="83346" y="6907"/>
                    <a:pt x="86001" y="5230"/>
                    <a:pt x="87418" y="3993"/>
                  </a:cubicBezTo>
                  <a:cubicBezTo>
                    <a:pt x="87917" y="3573"/>
                    <a:pt x="88257" y="3154"/>
                    <a:pt x="88416" y="2815"/>
                  </a:cubicBezTo>
                  <a:lnTo>
                    <a:pt x="88496" y="2815"/>
                  </a:lnTo>
                  <a:lnTo>
                    <a:pt x="88496" y="2735"/>
                  </a:lnTo>
                  <a:cubicBezTo>
                    <a:pt x="88915" y="1996"/>
                    <a:pt x="89075" y="998"/>
                    <a:pt x="89075" y="0"/>
                  </a:cubicBezTo>
                  <a:close/>
                  <a:moveTo>
                    <a:pt x="53821" y="9482"/>
                  </a:moveTo>
                  <a:cubicBezTo>
                    <a:pt x="47652" y="10640"/>
                    <a:pt x="41423" y="11559"/>
                    <a:pt x="35175" y="12297"/>
                  </a:cubicBezTo>
                  <a:cubicBezTo>
                    <a:pt x="34097" y="12477"/>
                    <a:pt x="33019" y="12557"/>
                    <a:pt x="31941" y="12716"/>
                  </a:cubicBezTo>
                  <a:cubicBezTo>
                    <a:pt x="31941" y="13136"/>
                    <a:pt x="32021" y="13475"/>
                    <a:pt x="32101" y="13894"/>
                  </a:cubicBezTo>
                  <a:cubicBezTo>
                    <a:pt x="32680" y="17048"/>
                    <a:pt x="33937" y="21041"/>
                    <a:pt x="33937" y="21041"/>
                  </a:cubicBezTo>
                  <a:cubicBezTo>
                    <a:pt x="34357" y="20961"/>
                    <a:pt x="34676" y="20961"/>
                    <a:pt x="35015" y="20881"/>
                  </a:cubicBezTo>
                  <a:lnTo>
                    <a:pt x="35355" y="20881"/>
                  </a:lnTo>
                  <a:lnTo>
                    <a:pt x="35435" y="20781"/>
                  </a:lnTo>
                  <a:lnTo>
                    <a:pt x="35514" y="20781"/>
                  </a:lnTo>
                  <a:cubicBezTo>
                    <a:pt x="37351" y="20622"/>
                    <a:pt x="39267" y="20282"/>
                    <a:pt x="41164" y="20043"/>
                  </a:cubicBezTo>
                  <a:cubicBezTo>
                    <a:pt x="41164" y="19963"/>
                    <a:pt x="41264" y="19963"/>
                    <a:pt x="41344" y="19963"/>
                  </a:cubicBezTo>
                  <a:lnTo>
                    <a:pt x="41663" y="19963"/>
                  </a:lnTo>
                  <a:lnTo>
                    <a:pt x="41763" y="19883"/>
                  </a:lnTo>
                  <a:lnTo>
                    <a:pt x="42082" y="19883"/>
                  </a:lnTo>
                  <a:cubicBezTo>
                    <a:pt x="43340" y="19624"/>
                    <a:pt x="44578" y="19464"/>
                    <a:pt x="45915" y="19204"/>
                  </a:cubicBezTo>
                  <a:cubicBezTo>
                    <a:pt x="45995" y="19125"/>
                    <a:pt x="46155" y="19125"/>
                    <a:pt x="46334" y="19125"/>
                  </a:cubicBezTo>
                  <a:cubicBezTo>
                    <a:pt x="46414" y="19125"/>
                    <a:pt x="46494" y="19045"/>
                    <a:pt x="46574" y="19045"/>
                  </a:cubicBezTo>
                  <a:cubicBezTo>
                    <a:pt x="49069" y="18546"/>
                    <a:pt x="51565" y="18047"/>
                    <a:pt x="53900" y="17468"/>
                  </a:cubicBezTo>
                  <a:cubicBezTo>
                    <a:pt x="54240" y="17388"/>
                    <a:pt x="54559" y="17288"/>
                    <a:pt x="54899" y="17288"/>
                  </a:cubicBezTo>
                  <a:cubicBezTo>
                    <a:pt x="54899" y="17208"/>
                    <a:pt x="54819" y="16290"/>
                    <a:pt x="54639" y="14892"/>
                  </a:cubicBezTo>
                  <a:cubicBezTo>
                    <a:pt x="54559" y="13715"/>
                    <a:pt x="54320" y="12217"/>
                    <a:pt x="54060" y="10640"/>
                  </a:cubicBezTo>
                  <a:cubicBezTo>
                    <a:pt x="53980" y="10301"/>
                    <a:pt x="53900" y="9902"/>
                    <a:pt x="53821" y="9482"/>
                  </a:cubicBezTo>
                  <a:close/>
                  <a:moveTo>
                    <a:pt x="27789" y="13136"/>
                  </a:moveTo>
                  <a:cubicBezTo>
                    <a:pt x="21201" y="13715"/>
                    <a:pt x="14633" y="14054"/>
                    <a:pt x="8065" y="14054"/>
                  </a:cubicBezTo>
                  <a:cubicBezTo>
                    <a:pt x="6329" y="14054"/>
                    <a:pt x="4572" y="13974"/>
                    <a:pt x="2735" y="13974"/>
                  </a:cubicBezTo>
                  <a:cubicBezTo>
                    <a:pt x="2236" y="17208"/>
                    <a:pt x="1158" y="20702"/>
                    <a:pt x="0" y="21540"/>
                  </a:cubicBezTo>
                  <a:cubicBezTo>
                    <a:pt x="3654" y="22039"/>
                    <a:pt x="8145" y="22279"/>
                    <a:pt x="13216" y="22279"/>
                  </a:cubicBezTo>
                  <a:cubicBezTo>
                    <a:pt x="17388" y="22279"/>
                    <a:pt x="21960" y="22119"/>
                    <a:pt x="26691" y="21700"/>
                  </a:cubicBezTo>
                  <a:cubicBezTo>
                    <a:pt x="27789" y="21620"/>
                    <a:pt x="28947" y="21540"/>
                    <a:pt x="30025" y="21460"/>
                  </a:cubicBezTo>
                  <a:cubicBezTo>
                    <a:pt x="29026" y="19125"/>
                    <a:pt x="28288" y="16130"/>
                    <a:pt x="27789" y="13136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0"/>
            <p:cNvSpPr/>
            <p:nvPr/>
          </p:nvSpPr>
          <p:spPr>
            <a:xfrm>
              <a:off x="2437965" y="4138766"/>
              <a:ext cx="144876" cy="59573"/>
            </a:xfrm>
            <a:custGeom>
              <a:avLst/>
              <a:gdLst/>
              <a:ahLst/>
              <a:cxnLst/>
              <a:rect l="l" t="t" r="r" b="b"/>
              <a:pathLst>
                <a:path w="6070" h="2496" extrusionOk="0">
                  <a:moveTo>
                    <a:pt x="5391" y="0"/>
                  </a:moveTo>
                  <a:cubicBezTo>
                    <a:pt x="3814" y="579"/>
                    <a:pt x="2237" y="1078"/>
                    <a:pt x="580" y="1497"/>
                  </a:cubicBezTo>
                  <a:cubicBezTo>
                    <a:pt x="1" y="1677"/>
                    <a:pt x="161" y="2495"/>
                    <a:pt x="740" y="2495"/>
                  </a:cubicBezTo>
                  <a:lnTo>
                    <a:pt x="819" y="2495"/>
                  </a:lnTo>
                  <a:cubicBezTo>
                    <a:pt x="2496" y="2076"/>
                    <a:pt x="4073" y="1577"/>
                    <a:pt x="5650" y="998"/>
                  </a:cubicBezTo>
                  <a:cubicBezTo>
                    <a:pt x="5890" y="918"/>
                    <a:pt x="6070" y="679"/>
                    <a:pt x="5990" y="419"/>
                  </a:cubicBezTo>
                  <a:cubicBezTo>
                    <a:pt x="5990" y="180"/>
                    <a:pt x="5730" y="0"/>
                    <a:pt x="5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70"/>
            <p:cNvSpPr/>
            <p:nvPr/>
          </p:nvSpPr>
          <p:spPr>
            <a:xfrm>
              <a:off x="2608546" y="4107309"/>
              <a:ext cx="55778" cy="33367"/>
            </a:xfrm>
            <a:custGeom>
              <a:avLst/>
              <a:gdLst/>
              <a:ahLst/>
              <a:cxnLst/>
              <a:rect l="l" t="t" r="r" b="b"/>
              <a:pathLst>
                <a:path w="2337" h="1398" extrusionOk="0">
                  <a:moveTo>
                    <a:pt x="1578" y="1"/>
                  </a:moveTo>
                  <a:cubicBezTo>
                    <a:pt x="1338" y="80"/>
                    <a:pt x="999" y="240"/>
                    <a:pt x="659" y="320"/>
                  </a:cubicBezTo>
                  <a:cubicBezTo>
                    <a:pt x="500" y="500"/>
                    <a:pt x="160" y="500"/>
                    <a:pt x="81" y="819"/>
                  </a:cubicBezTo>
                  <a:cubicBezTo>
                    <a:pt x="1" y="999"/>
                    <a:pt x="81" y="1238"/>
                    <a:pt x="340" y="1398"/>
                  </a:cubicBezTo>
                  <a:lnTo>
                    <a:pt x="659" y="1398"/>
                  </a:lnTo>
                  <a:cubicBezTo>
                    <a:pt x="999" y="1318"/>
                    <a:pt x="1238" y="1158"/>
                    <a:pt x="1498" y="1079"/>
                  </a:cubicBezTo>
                  <a:cubicBezTo>
                    <a:pt x="1917" y="899"/>
                    <a:pt x="2336" y="739"/>
                    <a:pt x="2157" y="320"/>
                  </a:cubicBezTo>
                  <a:cubicBezTo>
                    <a:pt x="2157" y="160"/>
                    <a:pt x="1917" y="1"/>
                    <a:pt x="1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0"/>
            <p:cNvSpPr/>
            <p:nvPr/>
          </p:nvSpPr>
          <p:spPr>
            <a:xfrm>
              <a:off x="2580908" y="4184496"/>
              <a:ext cx="39572" cy="25753"/>
            </a:xfrm>
            <a:custGeom>
              <a:avLst/>
              <a:gdLst/>
              <a:ahLst/>
              <a:cxnLst/>
              <a:rect l="l" t="t" r="r" b="b"/>
              <a:pathLst>
                <a:path w="1658" h="1079" extrusionOk="0">
                  <a:moveTo>
                    <a:pt x="999" y="0"/>
                  </a:moveTo>
                  <a:cubicBezTo>
                    <a:pt x="819" y="80"/>
                    <a:pt x="739" y="80"/>
                    <a:pt x="580" y="80"/>
                  </a:cubicBezTo>
                  <a:cubicBezTo>
                    <a:pt x="1" y="260"/>
                    <a:pt x="161" y="1078"/>
                    <a:pt x="739" y="1078"/>
                  </a:cubicBezTo>
                  <a:lnTo>
                    <a:pt x="819" y="1078"/>
                  </a:lnTo>
                  <a:cubicBezTo>
                    <a:pt x="1159" y="999"/>
                    <a:pt x="1658" y="919"/>
                    <a:pt x="1658" y="500"/>
                  </a:cubicBezTo>
                  <a:cubicBezTo>
                    <a:pt x="1658" y="160"/>
                    <a:pt x="1398" y="0"/>
                    <a:pt x="1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0"/>
            <p:cNvSpPr/>
            <p:nvPr/>
          </p:nvSpPr>
          <p:spPr>
            <a:xfrm>
              <a:off x="1395457" y="4151511"/>
              <a:ext cx="818130" cy="687718"/>
            </a:xfrm>
            <a:custGeom>
              <a:avLst/>
              <a:gdLst/>
              <a:ahLst/>
              <a:cxnLst/>
              <a:rect l="l" t="t" r="r" b="b"/>
              <a:pathLst>
                <a:path w="34278" h="28814" extrusionOk="0">
                  <a:moveTo>
                    <a:pt x="26113" y="4217"/>
                  </a:moveTo>
                  <a:cubicBezTo>
                    <a:pt x="26113" y="4217"/>
                    <a:pt x="27450" y="8130"/>
                    <a:pt x="28209" y="12282"/>
                  </a:cubicBezTo>
                  <a:cubicBezTo>
                    <a:pt x="29027" y="16514"/>
                    <a:pt x="29367" y="20507"/>
                    <a:pt x="29367" y="20507"/>
                  </a:cubicBezTo>
                  <a:cubicBezTo>
                    <a:pt x="26612" y="21106"/>
                    <a:pt x="23797" y="21765"/>
                    <a:pt x="20802" y="22344"/>
                  </a:cubicBezTo>
                  <a:cubicBezTo>
                    <a:pt x="16630" y="23102"/>
                    <a:pt x="12478" y="23761"/>
                    <a:pt x="8405" y="24260"/>
                  </a:cubicBezTo>
                  <a:cubicBezTo>
                    <a:pt x="8405" y="24260"/>
                    <a:pt x="7148" y="20267"/>
                    <a:pt x="6569" y="17113"/>
                  </a:cubicBezTo>
                  <a:cubicBezTo>
                    <a:pt x="5910" y="13859"/>
                    <a:pt x="5750" y="8370"/>
                    <a:pt x="5750" y="8370"/>
                  </a:cubicBezTo>
                  <a:cubicBezTo>
                    <a:pt x="8485" y="7950"/>
                    <a:pt x="11320" y="7451"/>
                    <a:pt x="14394" y="6872"/>
                  </a:cubicBezTo>
                  <a:cubicBezTo>
                    <a:pt x="18547" y="6034"/>
                    <a:pt x="22459" y="5136"/>
                    <a:pt x="26113" y="4217"/>
                  </a:cubicBezTo>
                  <a:close/>
                  <a:moveTo>
                    <a:pt x="25212" y="1"/>
                  </a:moveTo>
                  <a:cubicBezTo>
                    <a:pt x="18884" y="1"/>
                    <a:pt x="4446" y="3062"/>
                    <a:pt x="3075" y="4796"/>
                  </a:cubicBezTo>
                  <a:cubicBezTo>
                    <a:pt x="1" y="8529"/>
                    <a:pt x="2995" y="27095"/>
                    <a:pt x="7647" y="28492"/>
                  </a:cubicBezTo>
                  <a:cubicBezTo>
                    <a:pt x="8419" y="28713"/>
                    <a:pt x="9546" y="28814"/>
                    <a:pt x="10902" y="28814"/>
                  </a:cubicBezTo>
                  <a:cubicBezTo>
                    <a:pt x="17750" y="28814"/>
                    <a:pt x="30411" y="26247"/>
                    <a:pt x="32361" y="23681"/>
                  </a:cubicBezTo>
                  <a:cubicBezTo>
                    <a:pt x="34277" y="21006"/>
                    <a:pt x="31363" y="1462"/>
                    <a:pt x="27450" y="225"/>
                  </a:cubicBezTo>
                  <a:cubicBezTo>
                    <a:pt x="26937" y="70"/>
                    <a:pt x="26167" y="1"/>
                    <a:pt x="25212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0"/>
            <p:cNvSpPr/>
            <p:nvPr/>
          </p:nvSpPr>
          <p:spPr>
            <a:xfrm>
              <a:off x="2042505" y="4333620"/>
              <a:ext cx="28140" cy="121056"/>
            </a:xfrm>
            <a:custGeom>
              <a:avLst/>
              <a:gdLst/>
              <a:ahLst/>
              <a:cxnLst/>
              <a:rect l="l" t="t" r="r" b="b"/>
              <a:pathLst>
                <a:path w="1179" h="5072" extrusionOk="0">
                  <a:moveTo>
                    <a:pt x="1099" y="4652"/>
                  </a:moveTo>
                  <a:cubicBezTo>
                    <a:pt x="1179" y="4812"/>
                    <a:pt x="1179" y="4992"/>
                    <a:pt x="1179" y="5071"/>
                  </a:cubicBezTo>
                  <a:lnTo>
                    <a:pt x="1179" y="5071"/>
                  </a:lnTo>
                  <a:cubicBezTo>
                    <a:pt x="1179" y="4992"/>
                    <a:pt x="1179" y="4812"/>
                    <a:pt x="1099" y="4652"/>
                  </a:cubicBezTo>
                  <a:close/>
                  <a:moveTo>
                    <a:pt x="1" y="1"/>
                  </a:moveTo>
                  <a:cubicBezTo>
                    <a:pt x="420" y="1398"/>
                    <a:pt x="759" y="2995"/>
                    <a:pt x="1099" y="4652"/>
                  </a:cubicBezTo>
                  <a:cubicBezTo>
                    <a:pt x="759" y="2995"/>
                    <a:pt x="420" y="1398"/>
                    <a:pt x="1" y="1"/>
                  </a:cubicBezTo>
                  <a:close/>
                </a:path>
              </a:pathLst>
            </a:custGeom>
            <a:solidFill>
              <a:srgbClr val="634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0"/>
            <p:cNvSpPr/>
            <p:nvPr/>
          </p:nvSpPr>
          <p:spPr>
            <a:xfrm>
              <a:off x="2070621" y="4454652"/>
              <a:ext cx="5752" cy="27662"/>
            </a:xfrm>
            <a:custGeom>
              <a:avLst/>
              <a:gdLst/>
              <a:ahLst/>
              <a:cxnLst/>
              <a:rect l="l" t="t" r="r" b="b"/>
              <a:pathLst>
                <a:path w="241" h="1159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420"/>
                    <a:pt x="160" y="819"/>
                    <a:pt x="240" y="1158"/>
                  </a:cubicBezTo>
                  <a:lnTo>
                    <a:pt x="240" y="1158"/>
                  </a:lnTo>
                  <a:cubicBezTo>
                    <a:pt x="160" y="819"/>
                    <a:pt x="80" y="420"/>
                    <a:pt x="1" y="0"/>
                  </a:cubicBezTo>
                  <a:close/>
                </a:path>
              </a:pathLst>
            </a:custGeom>
            <a:solidFill>
              <a:srgbClr val="543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0"/>
            <p:cNvSpPr/>
            <p:nvPr/>
          </p:nvSpPr>
          <p:spPr>
            <a:xfrm>
              <a:off x="2042505" y="4333620"/>
              <a:ext cx="135353" cy="198243"/>
            </a:xfrm>
            <a:custGeom>
              <a:avLst/>
              <a:gdLst/>
              <a:ahLst/>
              <a:cxnLst/>
              <a:rect l="l" t="t" r="r" b="b"/>
              <a:pathLst>
                <a:path w="5671" h="8306" extrusionOk="0">
                  <a:moveTo>
                    <a:pt x="1" y="1"/>
                  </a:moveTo>
                  <a:lnTo>
                    <a:pt x="1" y="1"/>
                  </a:lnTo>
                  <a:cubicBezTo>
                    <a:pt x="420" y="1398"/>
                    <a:pt x="759" y="2995"/>
                    <a:pt x="1099" y="4652"/>
                  </a:cubicBezTo>
                  <a:cubicBezTo>
                    <a:pt x="1179" y="4812"/>
                    <a:pt x="1179" y="4992"/>
                    <a:pt x="1179" y="5071"/>
                  </a:cubicBezTo>
                  <a:cubicBezTo>
                    <a:pt x="1258" y="5491"/>
                    <a:pt x="1338" y="5890"/>
                    <a:pt x="1418" y="6229"/>
                  </a:cubicBezTo>
                  <a:cubicBezTo>
                    <a:pt x="2835" y="6988"/>
                    <a:pt x="4253" y="7647"/>
                    <a:pt x="5670" y="8305"/>
                  </a:cubicBezTo>
                  <a:cubicBezTo>
                    <a:pt x="5491" y="6569"/>
                    <a:pt x="5171" y="4572"/>
                    <a:pt x="4832" y="2656"/>
                  </a:cubicBezTo>
                  <a:cubicBezTo>
                    <a:pt x="3175" y="1818"/>
                    <a:pt x="1598" y="899"/>
                    <a:pt x="1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0"/>
            <p:cNvSpPr/>
            <p:nvPr/>
          </p:nvSpPr>
          <p:spPr>
            <a:xfrm>
              <a:off x="1786645" y="4172586"/>
              <a:ext cx="1933" cy="1933"/>
            </a:xfrm>
            <a:custGeom>
              <a:avLst/>
              <a:gdLst/>
              <a:ahLst/>
              <a:cxnLst/>
              <a:rect l="l" t="t" r="r" b="b"/>
              <a:pathLst>
                <a:path w="81" h="81" extrusionOk="0">
                  <a:moveTo>
                    <a:pt x="80" y="0"/>
                  </a:moveTo>
                  <a:cubicBezTo>
                    <a:pt x="80" y="80"/>
                    <a:pt x="1" y="80"/>
                    <a:pt x="1" y="80"/>
                  </a:cubicBezTo>
                  <a:cubicBezTo>
                    <a:pt x="1" y="80"/>
                    <a:pt x="80" y="80"/>
                    <a:pt x="80" y="0"/>
                  </a:cubicBezTo>
                  <a:close/>
                </a:path>
              </a:pathLst>
            </a:custGeom>
            <a:solidFill>
              <a:srgbClr val="FDF7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0"/>
            <p:cNvSpPr/>
            <p:nvPr/>
          </p:nvSpPr>
          <p:spPr>
            <a:xfrm>
              <a:off x="1625611" y="4172586"/>
              <a:ext cx="315910" cy="134851"/>
            </a:xfrm>
            <a:custGeom>
              <a:avLst/>
              <a:gdLst/>
              <a:ahLst/>
              <a:cxnLst/>
              <a:rect l="l" t="t" r="r" b="b"/>
              <a:pathLst>
                <a:path w="13236" h="5650" extrusionOk="0">
                  <a:moveTo>
                    <a:pt x="6827" y="0"/>
                  </a:moveTo>
                  <a:cubicBezTo>
                    <a:pt x="6827" y="80"/>
                    <a:pt x="6748" y="80"/>
                    <a:pt x="6748" y="80"/>
                  </a:cubicBezTo>
                  <a:cubicBezTo>
                    <a:pt x="4412" y="420"/>
                    <a:pt x="2096" y="919"/>
                    <a:pt x="0" y="1418"/>
                  </a:cubicBezTo>
                  <a:cubicBezTo>
                    <a:pt x="2176" y="2835"/>
                    <a:pt x="4252" y="4253"/>
                    <a:pt x="6328" y="5650"/>
                  </a:cubicBezTo>
                  <a:cubicBezTo>
                    <a:pt x="8744" y="5151"/>
                    <a:pt x="11080" y="4652"/>
                    <a:pt x="13236" y="4153"/>
                  </a:cubicBezTo>
                  <a:cubicBezTo>
                    <a:pt x="11159" y="2755"/>
                    <a:pt x="8983" y="1338"/>
                    <a:pt x="6827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0"/>
            <p:cNvSpPr/>
            <p:nvPr/>
          </p:nvSpPr>
          <p:spPr>
            <a:xfrm>
              <a:off x="1532695" y="4351258"/>
              <a:ext cx="7638" cy="127238"/>
            </a:xfrm>
            <a:custGeom>
              <a:avLst/>
              <a:gdLst/>
              <a:ahLst/>
              <a:cxnLst/>
              <a:rect l="l" t="t" r="r" b="b"/>
              <a:pathLst>
                <a:path w="320" h="5331" extrusionOk="0">
                  <a:moveTo>
                    <a:pt x="160" y="2077"/>
                  </a:moveTo>
                  <a:cubicBezTo>
                    <a:pt x="160" y="2995"/>
                    <a:pt x="240" y="4153"/>
                    <a:pt x="320" y="5331"/>
                  </a:cubicBezTo>
                  <a:lnTo>
                    <a:pt x="320" y="5331"/>
                  </a:lnTo>
                  <a:cubicBezTo>
                    <a:pt x="240" y="4153"/>
                    <a:pt x="160" y="2995"/>
                    <a:pt x="160" y="2077"/>
                  </a:cubicBezTo>
                  <a:close/>
                  <a:moveTo>
                    <a:pt x="160" y="2077"/>
                  </a:moveTo>
                  <a:lnTo>
                    <a:pt x="160" y="2077"/>
                  </a:lnTo>
                  <a:lnTo>
                    <a:pt x="160" y="2077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16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71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0"/>
            <p:cNvSpPr/>
            <p:nvPr/>
          </p:nvSpPr>
          <p:spPr>
            <a:xfrm>
              <a:off x="1439301" y="4265980"/>
              <a:ext cx="170605" cy="212516"/>
            </a:xfrm>
            <a:custGeom>
              <a:avLst/>
              <a:gdLst/>
              <a:ahLst/>
              <a:cxnLst/>
              <a:rect l="l" t="t" r="r" b="b"/>
              <a:pathLst>
                <a:path w="7148" h="8904" extrusionOk="0">
                  <a:moveTo>
                    <a:pt x="1238" y="0"/>
                  </a:moveTo>
                  <a:cubicBezTo>
                    <a:pt x="320" y="1078"/>
                    <a:pt x="1" y="3494"/>
                    <a:pt x="1" y="6328"/>
                  </a:cubicBezTo>
                  <a:cubicBezTo>
                    <a:pt x="1418" y="7147"/>
                    <a:pt x="2815" y="8065"/>
                    <a:pt x="4233" y="8904"/>
                  </a:cubicBezTo>
                  <a:cubicBezTo>
                    <a:pt x="4153" y="7726"/>
                    <a:pt x="4073" y="6568"/>
                    <a:pt x="4073" y="5650"/>
                  </a:cubicBezTo>
                  <a:cubicBezTo>
                    <a:pt x="3993" y="4572"/>
                    <a:pt x="3993" y="3833"/>
                    <a:pt x="3913" y="3574"/>
                  </a:cubicBezTo>
                  <a:lnTo>
                    <a:pt x="4073" y="3574"/>
                  </a:lnTo>
                  <a:cubicBezTo>
                    <a:pt x="5071" y="3414"/>
                    <a:pt x="6069" y="3234"/>
                    <a:pt x="7147" y="3074"/>
                  </a:cubicBezTo>
                  <a:cubicBezTo>
                    <a:pt x="5151" y="1996"/>
                    <a:pt x="3155" y="998"/>
                    <a:pt x="1238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0"/>
            <p:cNvSpPr/>
            <p:nvPr/>
          </p:nvSpPr>
          <p:spPr>
            <a:xfrm>
              <a:off x="2090144" y="4583776"/>
              <a:ext cx="6229" cy="57187"/>
            </a:xfrm>
            <a:custGeom>
              <a:avLst/>
              <a:gdLst/>
              <a:ahLst/>
              <a:cxnLst/>
              <a:rect l="l" t="t" r="r" b="b"/>
              <a:pathLst>
                <a:path w="261" h="2396" extrusionOk="0">
                  <a:moveTo>
                    <a:pt x="261" y="2396"/>
                  </a:moveTo>
                  <a:lnTo>
                    <a:pt x="261" y="2396"/>
                  </a:lnTo>
                  <a:lnTo>
                    <a:pt x="261" y="2396"/>
                  </a:lnTo>
                  <a:close/>
                  <a:moveTo>
                    <a:pt x="1" y="0"/>
                  </a:moveTo>
                  <a:cubicBezTo>
                    <a:pt x="181" y="1398"/>
                    <a:pt x="261" y="2316"/>
                    <a:pt x="261" y="2396"/>
                  </a:cubicBezTo>
                  <a:cubicBezTo>
                    <a:pt x="261" y="2316"/>
                    <a:pt x="181" y="1398"/>
                    <a:pt x="1" y="0"/>
                  </a:cubicBezTo>
                  <a:close/>
                </a:path>
              </a:pathLst>
            </a:custGeom>
            <a:solidFill>
              <a:srgbClr val="1E12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0"/>
            <p:cNvSpPr/>
            <p:nvPr/>
          </p:nvSpPr>
          <p:spPr>
            <a:xfrm>
              <a:off x="1897653" y="4640938"/>
              <a:ext cx="198721" cy="41959"/>
            </a:xfrm>
            <a:custGeom>
              <a:avLst/>
              <a:gdLst/>
              <a:ahLst/>
              <a:cxnLst/>
              <a:rect l="l" t="t" r="r" b="b"/>
              <a:pathLst>
                <a:path w="8326" h="1758" extrusionOk="0">
                  <a:moveTo>
                    <a:pt x="8326" y="1"/>
                  </a:moveTo>
                  <a:cubicBezTo>
                    <a:pt x="8066" y="1"/>
                    <a:pt x="7906" y="101"/>
                    <a:pt x="7747" y="101"/>
                  </a:cubicBezTo>
                  <a:cubicBezTo>
                    <a:pt x="6717" y="340"/>
                    <a:pt x="5674" y="578"/>
                    <a:pt x="4616" y="812"/>
                  </a:cubicBezTo>
                  <a:lnTo>
                    <a:pt x="4616" y="812"/>
                  </a:lnTo>
                  <a:cubicBezTo>
                    <a:pt x="5877" y="544"/>
                    <a:pt x="7112" y="275"/>
                    <a:pt x="8326" y="1"/>
                  </a:cubicBezTo>
                  <a:close/>
                  <a:moveTo>
                    <a:pt x="4616" y="812"/>
                  </a:moveTo>
                  <a:cubicBezTo>
                    <a:pt x="3118" y="1129"/>
                    <a:pt x="1583" y="1443"/>
                    <a:pt x="1" y="1758"/>
                  </a:cubicBezTo>
                  <a:cubicBezTo>
                    <a:pt x="1572" y="1465"/>
                    <a:pt x="3109" y="1144"/>
                    <a:pt x="4616" y="812"/>
                  </a:cubicBezTo>
                  <a:close/>
                </a:path>
              </a:pathLst>
            </a:custGeom>
            <a:solidFill>
              <a:srgbClr val="FBC1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0"/>
            <p:cNvSpPr/>
            <p:nvPr/>
          </p:nvSpPr>
          <p:spPr>
            <a:xfrm>
              <a:off x="1897653" y="4643325"/>
              <a:ext cx="184902" cy="39572"/>
            </a:xfrm>
            <a:custGeom>
              <a:avLst/>
              <a:gdLst/>
              <a:ahLst/>
              <a:cxnLst/>
              <a:rect l="l" t="t" r="r" b="b"/>
              <a:pathLst>
                <a:path w="7747" h="1658" extrusionOk="0">
                  <a:moveTo>
                    <a:pt x="7747" y="1"/>
                  </a:moveTo>
                  <a:lnTo>
                    <a:pt x="7747" y="1"/>
                  </a:lnTo>
                  <a:cubicBezTo>
                    <a:pt x="7634" y="27"/>
                    <a:pt x="7522" y="53"/>
                    <a:pt x="7409" y="79"/>
                  </a:cubicBezTo>
                  <a:lnTo>
                    <a:pt x="7409" y="79"/>
                  </a:lnTo>
                  <a:cubicBezTo>
                    <a:pt x="7495" y="75"/>
                    <a:pt x="7616" y="59"/>
                    <a:pt x="7747" y="1"/>
                  </a:cubicBezTo>
                  <a:close/>
                  <a:moveTo>
                    <a:pt x="7409" y="79"/>
                  </a:moveTo>
                  <a:cubicBezTo>
                    <a:pt x="7377" y="81"/>
                    <a:pt x="7349" y="81"/>
                    <a:pt x="7327" y="81"/>
                  </a:cubicBezTo>
                  <a:cubicBezTo>
                    <a:pt x="4992" y="660"/>
                    <a:pt x="2496" y="1159"/>
                    <a:pt x="1" y="1658"/>
                  </a:cubicBezTo>
                  <a:cubicBezTo>
                    <a:pt x="2555" y="1181"/>
                    <a:pt x="5019" y="632"/>
                    <a:pt x="7409" y="79"/>
                  </a:cubicBezTo>
                  <a:close/>
                </a:path>
              </a:pathLst>
            </a:custGeom>
            <a:solidFill>
              <a:srgbClr val="C09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0"/>
            <p:cNvSpPr/>
            <p:nvPr/>
          </p:nvSpPr>
          <p:spPr>
            <a:xfrm>
              <a:off x="1897653" y="4645234"/>
              <a:ext cx="174901" cy="37663"/>
            </a:xfrm>
            <a:custGeom>
              <a:avLst/>
              <a:gdLst/>
              <a:ahLst/>
              <a:cxnLst/>
              <a:rect l="l" t="t" r="r" b="b"/>
              <a:pathLst>
                <a:path w="7328" h="1578" extrusionOk="0">
                  <a:moveTo>
                    <a:pt x="7327" y="1"/>
                  </a:moveTo>
                  <a:cubicBezTo>
                    <a:pt x="4992" y="580"/>
                    <a:pt x="2496" y="1079"/>
                    <a:pt x="1" y="1578"/>
                  </a:cubicBezTo>
                  <a:lnTo>
                    <a:pt x="1" y="1578"/>
                  </a:lnTo>
                  <a:cubicBezTo>
                    <a:pt x="2496" y="1079"/>
                    <a:pt x="4992" y="580"/>
                    <a:pt x="7327" y="1"/>
                  </a:cubicBezTo>
                  <a:close/>
                </a:path>
              </a:pathLst>
            </a:custGeom>
            <a:solidFill>
              <a:srgbClr val="1E12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0"/>
            <p:cNvSpPr/>
            <p:nvPr/>
          </p:nvSpPr>
          <p:spPr>
            <a:xfrm>
              <a:off x="2159718" y="4714808"/>
              <a:ext cx="10024" cy="9547"/>
            </a:xfrm>
            <a:custGeom>
              <a:avLst/>
              <a:gdLst/>
              <a:ahLst/>
              <a:cxnLst/>
              <a:rect l="l" t="t" r="r" b="b"/>
              <a:pathLst>
                <a:path w="420" h="400" extrusionOk="0">
                  <a:moveTo>
                    <a:pt x="1" y="399"/>
                  </a:moveTo>
                  <a:lnTo>
                    <a:pt x="1" y="399"/>
                  </a:lnTo>
                  <a:lnTo>
                    <a:pt x="1" y="399"/>
                  </a:lnTo>
                  <a:close/>
                  <a:moveTo>
                    <a:pt x="1" y="399"/>
                  </a:moveTo>
                  <a:lnTo>
                    <a:pt x="1" y="399"/>
                  </a:lnTo>
                  <a:lnTo>
                    <a:pt x="1" y="399"/>
                  </a:lnTo>
                  <a:close/>
                  <a:moveTo>
                    <a:pt x="1" y="399"/>
                  </a:moveTo>
                  <a:lnTo>
                    <a:pt x="1" y="399"/>
                  </a:lnTo>
                  <a:lnTo>
                    <a:pt x="1" y="399"/>
                  </a:lnTo>
                  <a:close/>
                  <a:moveTo>
                    <a:pt x="1" y="399"/>
                  </a:moveTo>
                  <a:lnTo>
                    <a:pt x="1" y="399"/>
                  </a:lnTo>
                  <a:lnTo>
                    <a:pt x="1" y="399"/>
                  </a:lnTo>
                  <a:close/>
                  <a:moveTo>
                    <a:pt x="1" y="399"/>
                  </a:moveTo>
                  <a:lnTo>
                    <a:pt x="1" y="399"/>
                  </a:lnTo>
                  <a:lnTo>
                    <a:pt x="1" y="399"/>
                  </a:lnTo>
                  <a:close/>
                  <a:moveTo>
                    <a:pt x="80" y="399"/>
                  </a:moveTo>
                  <a:lnTo>
                    <a:pt x="80" y="399"/>
                  </a:lnTo>
                  <a:lnTo>
                    <a:pt x="80" y="399"/>
                  </a:lnTo>
                  <a:close/>
                  <a:moveTo>
                    <a:pt x="80" y="320"/>
                  </a:moveTo>
                  <a:lnTo>
                    <a:pt x="80" y="399"/>
                  </a:lnTo>
                  <a:lnTo>
                    <a:pt x="80" y="320"/>
                  </a:lnTo>
                  <a:close/>
                  <a:moveTo>
                    <a:pt x="80" y="320"/>
                  </a:moveTo>
                  <a:lnTo>
                    <a:pt x="80" y="320"/>
                  </a:lnTo>
                  <a:lnTo>
                    <a:pt x="80" y="320"/>
                  </a:lnTo>
                  <a:close/>
                  <a:moveTo>
                    <a:pt x="80" y="320"/>
                  </a:moveTo>
                  <a:lnTo>
                    <a:pt x="80" y="320"/>
                  </a:lnTo>
                  <a:lnTo>
                    <a:pt x="80" y="320"/>
                  </a:lnTo>
                  <a:close/>
                  <a:moveTo>
                    <a:pt x="80" y="320"/>
                  </a:moveTo>
                  <a:lnTo>
                    <a:pt x="80" y="320"/>
                  </a:lnTo>
                  <a:lnTo>
                    <a:pt x="80" y="320"/>
                  </a:lnTo>
                  <a:close/>
                  <a:moveTo>
                    <a:pt x="260" y="80"/>
                  </a:moveTo>
                  <a:cubicBezTo>
                    <a:pt x="260" y="160"/>
                    <a:pt x="180" y="240"/>
                    <a:pt x="80" y="320"/>
                  </a:cubicBezTo>
                  <a:cubicBezTo>
                    <a:pt x="180" y="240"/>
                    <a:pt x="260" y="160"/>
                    <a:pt x="260" y="80"/>
                  </a:cubicBezTo>
                  <a:close/>
                  <a:moveTo>
                    <a:pt x="340" y="80"/>
                  </a:moveTo>
                  <a:lnTo>
                    <a:pt x="340" y="80"/>
                  </a:lnTo>
                  <a:lnTo>
                    <a:pt x="340" y="80"/>
                  </a:lnTo>
                  <a:close/>
                  <a:moveTo>
                    <a:pt x="340" y="80"/>
                  </a:moveTo>
                  <a:lnTo>
                    <a:pt x="340" y="80"/>
                  </a:lnTo>
                  <a:lnTo>
                    <a:pt x="340" y="80"/>
                  </a:lnTo>
                  <a:close/>
                  <a:moveTo>
                    <a:pt x="340" y="80"/>
                  </a:moveTo>
                  <a:lnTo>
                    <a:pt x="340" y="80"/>
                  </a:lnTo>
                  <a:lnTo>
                    <a:pt x="340" y="80"/>
                  </a:lnTo>
                  <a:close/>
                  <a:moveTo>
                    <a:pt x="340" y="80"/>
                  </a:moveTo>
                  <a:lnTo>
                    <a:pt x="340" y="80"/>
                  </a:lnTo>
                  <a:lnTo>
                    <a:pt x="340" y="80"/>
                  </a:lnTo>
                  <a:close/>
                  <a:moveTo>
                    <a:pt x="340" y="80"/>
                  </a:moveTo>
                  <a:lnTo>
                    <a:pt x="340" y="80"/>
                  </a:lnTo>
                  <a:lnTo>
                    <a:pt x="340" y="80"/>
                  </a:lnTo>
                  <a:close/>
                  <a:moveTo>
                    <a:pt x="340" y="80"/>
                  </a:moveTo>
                  <a:lnTo>
                    <a:pt x="340" y="80"/>
                  </a:lnTo>
                  <a:lnTo>
                    <a:pt x="340" y="80"/>
                  </a:lnTo>
                  <a:close/>
                  <a:moveTo>
                    <a:pt x="340" y="80"/>
                  </a:moveTo>
                  <a:lnTo>
                    <a:pt x="340" y="80"/>
                  </a:lnTo>
                  <a:lnTo>
                    <a:pt x="340" y="80"/>
                  </a:lnTo>
                  <a:close/>
                  <a:moveTo>
                    <a:pt x="340" y="80"/>
                  </a:moveTo>
                  <a:lnTo>
                    <a:pt x="340" y="80"/>
                  </a:lnTo>
                  <a:lnTo>
                    <a:pt x="340" y="80"/>
                  </a:lnTo>
                  <a:close/>
                  <a:moveTo>
                    <a:pt x="340" y="0"/>
                  </a:moveTo>
                  <a:lnTo>
                    <a:pt x="340" y="80"/>
                  </a:lnTo>
                  <a:lnTo>
                    <a:pt x="340" y="0"/>
                  </a:lnTo>
                  <a:close/>
                  <a:moveTo>
                    <a:pt x="340" y="0"/>
                  </a:moveTo>
                  <a:lnTo>
                    <a:pt x="340" y="0"/>
                  </a:lnTo>
                  <a:lnTo>
                    <a:pt x="340" y="0"/>
                  </a:lnTo>
                  <a:close/>
                  <a:moveTo>
                    <a:pt x="340" y="0"/>
                  </a:moveTo>
                  <a:lnTo>
                    <a:pt x="340" y="0"/>
                  </a:lnTo>
                  <a:lnTo>
                    <a:pt x="340" y="0"/>
                  </a:lnTo>
                  <a:close/>
                  <a:moveTo>
                    <a:pt x="340" y="0"/>
                  </a:moveTo>
                  <a:lnTo>
                    <a:pt x="340" y="0"/>
                  </a:lnTo>
                  <a:lnTo>
                    <a:pt x="340" y="0"/>
                  </a:lnTo>
                  <a:close/>
                  <a:moveTo>
                    <a:pt x="340" y="0"/>
                  </a:moveTo>
                  <a:lnTo>
                    <a:pt x="340" y="0"/>
                  </a:lnTo>
                  <a:lnTo>
                    <a:pt x="340" y="0"/>
                  </a:lnTo>
                  <a:close/>
                  <a:moveTo>
                    <a:pt x="420" y="0"/>
                  </a:moveTo>
                  <a:lnTo>
                    <a:pt x="340" y="0"/>
                  </a:lnTo>
                  <a:lnTo>
                    <a:pt x="420" y="0"/>
                  </a:lnTo>
                  <a:close/>
                  <a:moveTo>
                    <a:pt x="420" y="0"/>
                  </a:moveTo>
                  <a:lnTo>
                    <a:pt x="420" y="0"/>
                  </a:lnTo>
                  <a:lnTo>
                    <a:pt x="420" y="0"/>
                  </a:lnTo>
                  <a:close/>
                  <a:moveTo>
                    <a:pt x="420" y="0"/>
                  </a:moveTo>
                  <a:lnTo>
                    <a:pt x="420" y="0"/>
                  </a:lnTo>
                  <a:lnTo>
                    <a:pt x="420" y="0"/>
                  </a:lnTo>
                  <a:close/>
                  <a:moveTo>
                    <a:pt x="420" y="0"/>
                  </a:moveTo>
                  <a:lnTo>
                    <a:pt x="420" y="0"/>
                  </a:lnTo>
                  <a:close/>
                </a:path>
              </a:pathLst>
            </a:custGeom>
            <a:solidFill>
              <a:srgbClr val="FBC1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0"/>
            <p:cNvSpPr/>
            <p:nvPr/>
          </p:nvSpPr>
          <p:spPr>
            <a:xfrm>
              <a:off x="1897653" y="4583776"/>
              <a:ext cx="283999" cy="186310"/>
            </a:xfrm>
            <a:custGeom>
              <a:avLst/>
              <a:gdLst/>
              <a:ahLst/>
              <a:cxnLst/>
              <a:rect l="l" t="t" r="r" b="b"/>
              <a:pathLst>
                <a:path w="11899" h="7806" extrusionOk="0">
                  <a:moveTo>
                    <a:pt x="8066" y="0"/>
                  </a:moveTo>
                  <a:lnTo>
                    <a:pt x="8066" y="0"/>
                  </a:lnTo>
                  <a:cubicBezTo>
                    <a:pt x="8246" y="1398"/>
                    <a:pt x="8326" y="2316"/>
                    <a:pt x="8326" y="2396"/>
                  </a:cubicBezTo>
                  <a:cubicBezTo>
                    <a:pt x="5670" y="2995"/>
                    <a:pt x="2916" y="3574"/>
                    <a:pt x="1" y="4153"/>
                  </a:cubicBezTo>
                  <a:cubicBezTo>
                    <a:pt x="2337" y="5390"/>
                    <a:pt x="4672" y="6648"/>
                    <a:pt x="7068" y="7806"/>
                  </a:cubicBezTo>
                  <a:cubicBezTo>
                    <a:pt x="8904" y="7227"/>
                    <a:pt x="10242" y="6568"/>
                    <a:pt x="10981" y="5889"/>
                  </a:cubicBezTo>
                  <a:lnTo>
                    <a:pt x="11060" y="5889"/>
                  </a:lnTo>
                  <a:lnTo>
                    <a:pt x="11060" y="5810"/>
                  </a:lnTo>
                  <a:cubicBezTo>
                    <a:pt x="11160" y="5730"/>
                    <a:pt x="11240" y="5650"/>
                    <a:pt x="11240" y="5570"/>
                  </a:cubicBezTo>
                  <a:lnTo>
                    <a:pt x="11320" y="5570"/>
                  </a:lnTo>
                  <a:lnTo>
                    <a:pt x="11320" y="5490"/>
                  </a:lnTo>
                  <a:lnTo>
                    <a:pt x="11400" y="5490"/>
                  </a:lnTo>
                  <a:cubicBezTo>
                    <a:pt x="11739" y="4811"/>
                    <a:pt x="11899" y="3574"/>
                    <a:pt x="11899" y="1897"/>
                  </a:cubicBezTo>
                  <a:cubicBezTo>
                    <a:pt x="10661" y="1318"/>
                    <a:pt x="9324" y="659"/>
                    <a:pt x="8066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0"/>
            <p:cNvSpPr/>
            <p:nvPr/>
          </p:nvSpPr>
          <p:spPr>
            <a:xfrm>
              <a:off x="964744" y="2788940"/>
              <a:ext cx="8115" cy="24"/>
            </a:xfrm>
            <a:custGeom>
              <a:avLst/>
              <a:gdLst/>
              <a:ahLst/>
              <a:cxnLst/>
              <a:rect l="l" t="t" r="r" b="b"/>
              <a:pathLst>
                <a:path w="340" h="1" extrusionOk="0">
                  <a:moveTo>
                    <a:pt x="240" y="0"/>
                  </a:moveTo>
                  <a:lnTo>
                    <a:pt x="340" y="0"/>
                  </a:lnTo>
                  <a:lnTo>
                    <a:pt x="240" y="0"/>
                  </a:lnTo>
                  <a:close/>
                  <a:moveTo>
                    <a:pt x="80" y="0"/>
                  </a:moveTo>
                  <a:lnTo>
                    <a:pt x="0" y="0"/>
                  </a:lnTo>
                  <a:lnTo>
                    <a:pt x="80" y="0"/>
                  </a:lnTo>
                  <a:close/>
                  <a:moveTo>
                    <a:pt x="240" y="0"/>
                  </a:moveTo>
                  <a:lnTo>
                    <a:pt x="240" y="0"/>
                  </a:lnTo>
                  <a:lnTo>
                    <a:pt x="24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240" y="0"/>
                  </a:moveTo>
                  <a:lnTo>
                    <a:pt x="240" y="0"/>
                  </a:lnTo>
                  <a:lnTo>
                    <a:pt x="24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160" y="0"/>
                  </a:moveTo>
                  <a:lnTo>
                    <a:pt x="240" y="0"/>
                  </a:lnTo>
                  <a:lnTo>
                    <a:pt x="16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160" y="0"/>
                  </a:moveTo>
                  <a:lnTo>
                    <a:pt x="160" y="0"/>
                  </a:lnTo>
                  <a:lnTo>
                    <a:pt x="160" y="0"/>
                  </a:lnTo>
                  <a:close/>
                  <a:moveTo>
                    <a:pt x="160" y="0"/>
                  </a:moveTo>
                  <a:lnTo>
                    <a:pt x="160" y="0"/>
                  </a:lnTo>
                  <a:lnTo>
                    <a:pt x="160" y="0"/>
                  </a:lnTo>
                  <a:close/>
                  <a:moveTo>
                    <a:pt x="16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F7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0"/>
            <p:cNvSpPr/>
            <p:nvPr/>
          </p:nvSpPr>
          <p:spPr>
            <a:xfrm>
              <a:off x="722704" y="2788940"/>
              <a:ext cx="492196" cy="490286"/>
            </a:xfrm>
            <a:custGeom>
              <a:avLst/>
              <a:gdLst/>
              <a:ahLst/>
              <a:cxnLst/>
              <a:rect l="l" t="t" r="r" b="b"/>
              <a:pathLst>
                <a:path w="20622" h="20542" extrusionOk="0">
                  <a:moveTo>
                    <a:pt x="6149" y="2336"/>
                  </a:moveTo>
                  <a:cubicBezTo>
                    <a:pt x="4232" y="3234"/>
                    <a:pt x="2815" y="4073"/>
                    <a:pt x="1577" y="4731"/>
                  </a:cubicBezTo>
                  <a:cubicBezTo>
                    <a:pt x="579" y="6328"/>
                    <a:pt x="0" y="8145"/>
                    <a:pt x="0" y="10221"/>
                  </a:cubicBezTo>
                  <a:cubicBezTo>
                    <a:pt x="0" y="8904"/>
                    <a:pt x="240" y="7726"/>
                    <a:pt x="659" y="6648"/>
                  </a:cubicBezTo>
                  <a:cubicBezTo>
                    <a:pt x="2735" y="7227"/>
                    <a:pt x="4811" y="7826"/>
                    <a:pt x="6887" y="8405"/>
                  </a:cubicBezTo>
                  <a:cubicBezTo>
                    <a:pt x="7147" y="7067"/>
                    <a:pt x="9982" y="4731"/>
                    <a:pt x="11559" y="3833"/>
                  </a:cubicBezTo>
                  <a:cubicBezTo>
                    <a:pt x="9722" y="3334"/>
                    <a:pt x="7886" y="2835"/>
                    <a:pt x="6149" y="2336"/>
                  </a:cubicBezTo>
                  <a:close/>
                  <a:moveTo>
                    <a:pt x="11140" y="0"/>
                  </a:moveTo>
                  <a:cubicBezTo>
                    <a:pt x="14972" y="340"/>
                    <a:pt x="18206" y="2735"/>
                    <a:pt x="19704" y="6069"/>
                  </a:cubicBezTo>
                  <a:cubicBezTo>
                    <a:pt x="17628" y="5570"/>
                    <a:pt x="15631" y="4991"/>
                    <a:pt x="13555" y="4412"/>
                  </a:cubicBezTo>
                  <a:lnTo>
                    <a:pt x="13555" y="4412"/>
                  </a:lnTo>
                  <a:cubicBezTo>
                    <a:pt x="13974" y="5071"/>
                    <a:pt x="14054" y="5989"/>
                    <a:pt x="13216" y="6648"/>
                  </a:cubicBezTo>
                  <a:cubicBezTo>
                    <a:pt x="12218" y="7486"/>
                    <a:pt x="10481" y="8564"/>
                    <a:pt x="9063" y="8983"/>
                  </a:cubicBezTo>
                  <a:cubicBezTo>
                    <a:pt x="10561" y="9483"/>
                    <a:pt x="12138" y="9902"/>
                    <a:pt x="13635" y="10321"/>
                  </a:cubicBezTo>
                  <a:cubicBezTo>
                    <a:pt x="13635" y="9642"/>
                    <a:pt x="13875" y="9063"/>
                    <a:pt x="14473" y="8824"/>
                  </a:cubicBezTo>
                  <a:cubicBezTo>
                    <a:pt x="14553" y="8824"/>
                    <a:pt x="14713" y="8724"/>
                    <a:pt x="14793" y="8724"/>
                  </a:cubicBezTo>
                  <a:cubicBezTo>
                    <a:pt x="15631" y="8724"/>
                    <a:pt x="16210" y="9722"/>
                    <a:pt x="16470" y="10321"/>
                  </a:cubicBezTo>
                  <a:cubicBezTo>
                    <a:pt x="16550" y="10481"/>
                    <a:pt x="16470" y="10720"/>
                    <a:pt x="16290" y="10720"/>
                  </a:cubicBezTo>
                  <a:cubicBezTo>
                    <a:pt x="16210" y="10820"/>
                    <a:pt x="16210" y="10820"/>
                    <a:pt x="16130" y="10820"/>
                  </a:cubicBezTo>
                  <a:cubicBezTo>
                    <a:pt x="16050" y="10820"/>
                    <a:pt x="15871" y="10720"/>
                    <a:pt x="15871" y="10561"/>
                  </a:cubicBezTo>
                  <a:cubicBezTo>
                    <a:pt x="15791" y="10561"/>
                    <a:pt x="15372" y="9403"/>
                    <a:pt x="14793" y="9403"/>
                  </a:cubicBezTo>
                  <a:cubicBezTo>
                    <a:pt x="14793" y="9403"/>
                    <a:pt x="14713" y="9483"/>
                    <a:pt x="14633" y="9483"/>
                  </a:cubicBezTo>
                  <a:cubicBezTo>
                    <a:pt x="14374" y="9562"/>
                    <a:pt x="14294" y="9982"/>
                    <a:pt x="14294" y="10481"/>
                  </a:cubicBezTo>
                  <a:cubicBezTo>
                    <a:pt x="16210" y="10980"/>
                    <a:pt x="18127" y="11559"/>
                    <a:pt x="19963" y="12058"/>
                  </a:cubicBezTo>
                  <a:cubicBezTo>
                    <a:pt x="20043" y="11479"/>
                    <a:pt x="20283" y="10980"/>
                    <a:pt x="20622" y="10561"/>
                  </a:cubicBezTo>
                  <a:lnTo>
                    <a:pt x="20622" y="10321"/>
                  </a:lnTo>
                  <a:cubicBezTo>
                    <a:pt x="20622" y="4831"/>
                    <a:pt x="16470" y="419"/>
                    <a:pt x="11140" y="0"/>
                  </a:cubicBezTo>
                  <a:close/>
                  <a:moveTo>
                    <a:pt x="20203" y="13216"/>
                  </a:moveTo>
                  <a:cubicBezTo>
                    <a:pt x="20127" y="13457"/>
                    <a:pt x="20044" y="13694"/>
                    <a:pt x="19954" y="13926"/>
                  </a:cubicBezTo>
                  <a:lnTo>
                    <a:pt x="19954" y="13926"/>
                  </a:lnTo>
                  <a:cubicBezTo>
                    <a:pt x="20049" y="13695"/>
                    <a:pt x="20133" y="13459"/>
                    <a:pt x="20203" y="13216"/>
                  </a:cubicBezTo>
                  <a:close/>
                  <a:moveTo>
                    <a:pt x="0" y="10321"/>
                  </a:moveTo>
                  <a:cubicBezTo>
                    <a:pt x="0" y="13136"/>
                    <a:pt x="1158" y="15811"/>
                    <a:pt x="3075" y="17627"/>
                  </a:cubicBezTo>
                  <a:cubicBezTo>
                    <a:pt x="6229" y="17887"/>
                    <a:pt x="8225" y="19544"/>
                    <a:pt x="9143" y="20542"/>
                  </a:cubicBezTo>
                  <a:lnTo>
                    <a:pt x="9982" y="20542"/>
                  </a:lnTo>
                  <a:cubicBezTo>
                    <a:pt x="10561" y="19464"/>
                    <a:pt x="12218" y="17128"/>
                    <a:pt x="15791" y="17128"/>
                  </a:cubicBezTo>
                  <a:cubicBezTo>
                    <a:pt x="16370" y="17128"/>
                    <a:pt x="17049" y="17208"/>
                    <a:pt x="17787" y="17388"/>
                  </a:cubicBezTo>
                  <a:cubicBezTo>
                    <a:pt x="18702" y="16388"/>
                    <a:pt x="19445" y="15230"/>
                    <a:pt x="19954" y="13926"/>
                  </a:cubicBezTo>
                  <a:lnTo>
                    <a:pt x="19954" y="13926"/>
                  </a:lnTo>
                  <a:cubicBezTo>
                    <a:pt x="19720" y="14492"/>
                    <a:pt x="19423" y="15027"/>
                    <a:pt x="19125" y="15551"/>
                  </a:cubicBezTo>
                  <a:cubicBezTo>
                    <a:pt x="17208" y="15052"/>
                    <a:pt x="15372" y="14553"/>
                    <a:pt x="13475" y="13974"/>
                  </a:cubicBezTo>
                  <a:lnTo>
                    <a:pt x="13475" y="13974"/>
                  </a:lnTo>
                  <a:cubicBezTo>
                    <a:pt x="14134" y="15312"/>
                    <a:pt x="13875" y="17048"/>
                    <a:pt x="12058" y="17807"/>
                  </a:cubicBezTo>
                  <a:cubicBezTo>
                    <a:pt x="11479" y="18047"/>
                    <a:pt x="10880" y="18126"/>
                    <a:pt x="10481" y="18126"/>
                  </a:cubicBezTo>
                  <a:cubicBezTo>
                    <a:pt x="7646" y="18126"/>
                    <a:pt x="6728" y="14473"/>
                    <a:pt x="9143" y="12816"/>
                  </a:cubicBezTo>
                  <a:cubicBezTo>
                    <a:pt x="6069" y="11978"/>
                    <a:pt x="3075" y="11139"/>
                    <a:pt x="0" y="10321"/>
                  </a:cubicBezTo>
                  <a:close/>
                </a:path>
              </a:pathLst>
            </a:custGeom>
            <a:solidFill>
              <a:srgbClr val="FFB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0"/>
            <p:cNvSpPr/>
            <p:nvPr/>
          </p:nvSpPr>
          <p:spPr>
            <a:xfrm>
              <a:off x="796072" y="3197742"/>
              <a:ext cx="351186" cy="81484"/>
            </a:xfrm>
            <a:custGeom>
              <a:avLst/>
              <a:gdLst/>
              <a:ahLst/>
              <a:cxnLst/>
              <a:rect l="l" t="t" r="r" b="b"/>
              <a:pathLst>
                <a:path w="14714" h="3414" extrusionOk="0">
                  <a:moveTo>
                    <a:pt x="1" y="499"/>
                  </a:moveTo>
                  <a:lnTo>
                    <a:pt x="1" y="499"/>
                  </a:lnTo>
                  <a:cubicBezTo>
                    <a:pt x="3155" y="759"/>
                    <a:pt x="5151" y="2416"/>
                    <a:pt x="6069" y="3414"/>
                  </a:cubicBezTo>
                  <a:lnTo>
                    <a:pt x="6069" y="3414"/>
                  </a:lnTo>
                  <a:cubicBezTo>
                    <a:pt x="5151" y="2416"/>
                    <a:pt x="3155" y="759"/>
                    <a:pt x="1" y="499"/>
                  </a:cubicBezTo>
                  <a:close/>
                  <a:moveTo>
                    <a:pt x="12717" y="0"/>
                  </a:moveTo>
                  <a:cubicBezTo>
                    <a:pt x="13296" y="0"/>
                    <a:pt x="13975" y="80"/>
                    <a:pt x="14713" y="260"/>
                  </a:cubicBezTo>
                  <a:lnTo>
                    <a:pt x="14713" y="260"/>
                  </a:lnTo>
                  <a:cubicBezTo>
                    <a:pt x="13975" y="80"/>
                    <a:pt x="13296" y="0"/>
                    <a:pt x="12717" y="0"/>
                  </a:cubicBezTo>
                  <a:close/>
                  <a:moveTo>
                    <a:pt x="12717" y="0"/>
                  </a:moveTo>
                  <a:lnTo>
                    <a:pt x="12717" y="0"/>
                  </a:lnTo>
                  <a:lnTo>
                    <a:pt x="12717" y="0"/>
                  </a:lnTo>
                  <a:close/>
                </a:path>
              </a:pathLst>
            </a:custGeom>
            <a:solidFill>
              <a:srgbClr val="F4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0"/>
            <p:cNvSpPr/>
            <p:nvPr/>
          </p:nvSpPr>
          <p:spPr>
            <a:xfrm>
              <a:off x="960925" y="3197742"/>
              <a:ext cx="138670" cy="81484"/>
            </a:xfrm>
            <a:custGeom>
              <a:avLst/>
              <a:gdLst/>
              <a:ahLst/>
              <a:cxnLst/>
              <a:rect l="l" t="t" r="r" b="b"/>
              <a:pathLst>
                <a:path w="5810" h="3414" extrusionOk="0">
                  <a:moveTo>
                    <a:pt x="5810" y="0"/>
                  </a:moveTo>
                  <a:cubicBezTo>
                    <a:pt x="2237" y="0"/>
                    <a:pt x="580" y="2336"/>
                    <a:pt x="1" y="3414"/>
                  </a:cubicBezTo>
                  <a:lnTo>
                    <a:pt x="1" y="3414"/>
                  </a:lnTo>
                  <a:cubicBezTo>
                    <a:pt x="580" y="2336"/>
                    <a:pt x="2237" y="0"/>
                    <a:pt x="5810" y="0"/>
                  </a:cubicBezTo>
                  <a:close/>
                  <a:moveTo>
                    <a:pt x="5810" y="0"/>
                  </a:moveTo>
                  <a:lnTo>
                    <a:pt x="5810" y="0"/>
                  </a:lnTo>
                  <a:lnTo>
                    <a:pt x="5810" y="0"/>
                  </a:lnTo>
                  <a:close/>
                </a:path>
              </a:pathLst>
            </a:custGeom>
            <a:solidFill>
              <a:srgbClr val="F9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0"/>
            <p:cNvSpPr/>
            <p:nvPr/>
          </p:nvSpPr>
          <p:spPr>
            <a:xfrm>
              <a:off x="796072" y="3197742"/>
              <a:ext cx="351186" cy="81484"/>
            </a:xfrm>
            <a:custGeom>
              <a:avLst/>
              <a:gdLst/>
              <a:ahLst/>
              <a:cxnLst/>
              <a:rect l="l" t="t" r="r" b="b"/>
              <a:pathLst>
                <a:path w="14714" h="3414" extrusionOk="0">
                  <a:moveTo>
                    <a:pt x="1" y="499"/>
                  </a:moveTo>
                  <a:cubicBezTo>
                    <a:pt x="1578" y="2076"/>
                    <a:pt x="3734" y="3174"/>
                    <a:pt x="6069" y="3414"/>
                  </a:cubicBezTo>
                  <a:cubicBezTo>
                    <a:pt x="5151" y="2416"/>
                    <a:pt x="3155" y="759"/>
                    <a:pt x="1" y="499"/>
                  </a:cubicBezTo>
                  <a:close/>
                  <a:moveTo>
                    <a:pt x="12717" y="0"/>
                  </a:moveTo>
                  <a:cubicBezTo>
                    <a:pt x="9144" y="0"/>
                    <a:pt x="7487" y="2336"/>
                    <a:pt x="6908" y="3414"/>
                  </a:cubicBezTo>
                  <a:lnTo>
                    <a:pt x="7227" y="3414"/>
                  </a:lnTo>
                  <a:cubicBezTo>
                    <a:pt x="10142" y="3414"/>
                    <a:pt x="12797" y="2256"/>
                    <a:pt x="14713" y="260"/>
                  </a:cubicBezTo>
                  <a:cubicBezTo>
                    <a:pt x="13975" y="80"/>
                    <a:pt x="13296" y="0"/>
                    <a:pt x="12717" y="0"/>
                  </a:cubicBezTo>
                  <a:close/>
                </a:path>
              </a:pathLst>
            </a:custGeom>
            <a:solidFill>
              <a:srgbClr val="EFE5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0"/>
            <p:cNvSpPr/>
            <p:nvPr/>
          </p:nvSpPr>
          <p:spPr>
            <a:xfrm>
              <a:off x="887079" y="2880424"/>
              <a:ext cx="171082" cy="122941"/>
            </a:xfrm>
            <a:custGeom>
              <a:avLst/>
              <a:gdLst/>
              <a:ahLst/>
              <a:cxnLst/>
              <a:rect l="l" t="t" r="r" b="b"/>
              <a:pathLst>
                <a:path w="7168" h="5151" extrusionOk="0">
                  <a:moveTo>
                    <a:pt x="4672" y="0"/>
                  </a:moveTo>
                  <a:cubicBezTo>
                    <a:pt x="3095" y="898"/>
                    <a:pt x="260" y="3234"/>
                    <a:pt x="0" y="4572"/>
                  </a:cubicBezTo>
                  <a:cubicBezTo>
                    <a:pt x="679" y="4731"/>
                    <a:pt x="1418" y="4991"/>
                    <a:pt x="2176" y="5150"/>
                  </a:cubicBezTo>
                  <a:cubicBezTo>
                    <a:pt x="3594" y="4731"/>
                    <a:pt x="5331" y="3653"/>
                    <a:pt x="6329" y="2815"/>
                  </a:cubicBezTo>
                  <a:cubicBezTo>
                    <a:pt x="7167" y="2156"/>
                    <a:pt x="7087" y="1238"/>
                    <a:pt x="6668" y="579"/>
                  </a:cubicBezTo>
                  <a:cubicBezTo>
                    <a:pt x="5989" y="399"/>
                    <a:pt x="5331" y="160"/>
                    <a:pt x="4672" y="0"/>
                  </a:cubicBezTo>
                  <a:close/>
                </a:path>
              </a:pathLst>
            </a:custGeom>
            <a:solidFill>
              <a:srgbClr val="F4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0"/>
            <p:cNvSpPr/>
            <p:nvPr/>
          </p:nvSpPr>
          <p:spPr>
            <a:xfrm>
              <a:off x="883260" y="3094826"/>
              <a:ext cx="176810" cy="126760"/>
            </a:xfrm>
            <a:custGeom>
              <a:avLst/>
              <a:gdLst/>
              <a:ahLst/>
              <a:cxnLst/>
              <a:rect l="l" t="t" r="r" b="b"/>
              <a:pathLst>
                <a:path w="7408" h="5311" extrusionOk="0">
                  <a:moveTo>
                    <a:pt x="2416" y="0"/>
                  </a:moveTo>
                  <a:lnTo>
                    <a:pt x="2416" y="0"/>
                  </a:lnTo>
                  <a:cubicBezTo>
                    <a:pt x="1" y="1657"/>
                    <a:pt x="919" y="5310"/>
                    <a:pt x="3754" y="5310"/>
                  </a:cubicBezTo>
                  <a:cubicBezTo>
                    <a:pt x="4153" y="5310"/>
                    <a:pt x="4752" y="5231"/>
                    <a:pt x="5331" y="4991"/>
                  </a:cubicBezTo>
                  <a:cubicBezTo>
                    <a:pt x="7148" y="4232"/>
                    <a:pt x="7407" y="2496"/>
                    <a:pt x="6748" y="1158"/>
                  </a:cubicBezTo>
                  <a:cubicBezTo>
                    <a:pt x="5331" y="819"/>
                    <a:pt x="3834" y="400"/>
                    <a:pt x="2416" y="0"/>
                  </a:cubicBezTo>
                  <a:close/>
                </a:path>
              </a:pathLst>
            </a:custGeom>
            <a:solidFill>
              <a:srgbClr val="FFA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0"/>
            <p:cNvSpPr/>
            <p:nvPr/>
          </p:nvSpPr>
          <p:spPr>
            <a:xfrm>
              <a:off x="1048113" y="2997136"/>
              <a:ext cx="69598" cy="50074"/>
            </a:xfrm>
            <a:custGeom>
              <a:avLst/>
              <a:gdLst/>
              <a:ahLst/>
              <a:cxnLst/>
              <a:rect l="l" t="t" r="r" b="b"/>
              <a:pathLst>
                <a:path w="2916" h="2098" extrusionOk="0">
                  <a:moveTo>
                    <a:pt x="1159" y="1"/>
                  </a:moveTo>
                  <a:cubicBezTo>
                    <a:pt x="1079" y="1"/>
                    <a:pt x="919" y="101"/>
                    <a:pt x="839" y="101"/>
                  </a:cubicBezTo>
                  <a:cubicBezTo>
                    <a:pt x="241" y="340"/>
                    <a:pt x="1" y="919"/>
                    <a:pt x="1" y="1598"/>
                  </a:cubicBezTo>
                  <a:cubicBezTo>
                    <a:pt x="161" y="1678"/>
                    <a:pt x="420" y="1678"/>
                    <a:pt x="660" y="1758"/>
                  </a:cubicBezTo>
                  <a:cubicBezTo>
                    <a:pt x="660" y="1259"/>
                    <a:pt x="740" y="839"/>
                    <a:pt x="999" y="760"/>
                  </a:cubicBezTo>
                  <a:cubicBezTo>
                    <a:pt x="1079" y="760"/>
                    <a:pt x="1159" y="680"/>
                    <a:pt x="1159" y="680"/>
                  </a:cubicBezTo>
                  <a:cubicBezTo>
                    <a:pt x="1738" y="680"/>
                    <a:pt x="2157" y="1838"/>
                    <a:pt x="2237" y="1838"/>
                  </a:cubicBezTo>
                  <a:cubicBezTo>
                    <a:pt x="2237" y="1997"/>
                    <a:pt x="2416" y="2097"/>
                    <a:pt x="2496" y="2097"/>
                  </a:cubicBezTo>
                  <a:cubicBezTo>
                    <a:pt x="2576" y="2097"/>
                    <a:pt x="2576" y="2097"/>
                    <a:pt x="2656" y="1997"/>
                  </a:cubicBezTo>
                  <a:cubicBezTo>
                    <a:pt x="2836" y="1997"/>
                    <a:pt x="2916" y="1758"/>
                    <a:pt x="2836" y="1598"/>
                  </a:cubicBezTo>
                  <a:cubicBezTo>
                    <a:pt x="2576" y="999"/>
                    <a:pt x="1997" y="1"/>
                    <a:pt x="1159" y="1"/>
                  </a:cubicBezTo>
                  <a:close/>
                </a:path>
              </a:pathLst>
            </a:custGeom>
            <a:solidFill>
              <a:srgbClr val="1F43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0"/>
            <p:cNvSpPr/>
            <p:nvPr/>
          </p:nvSpPr>
          <p:spPr>
            <a:xfrm>
              <a:off x="1199171" y="3040980"/>
              <a:ext cx="15729" cy="35754"/>
            </a:xfrm>
            <a:custGeom>
              <a:avLst/>
              <a:gdLst/>
              <a:ahLst/>
              <a:cxnLst/>
              <a:rect l="l" t="t" r="r" b="b"/>
              <a:pathLst>
                <a:path w="659" h="1498" extrusionOk="0">
                  <a:moveTo>
                    <a:pt x="659" y="1"/>
                  </a:moveTo>
                  <a:lnTo>
                    <a:pt x="659" y="1"/>
                  </a:lnTo>
                  <a:cubicBezTo>
                    <a:pt x="514" y="179"/>
                    <a:pt x="388" y="372"/>
                    <a:pt x="284" y="580"/>
                  </a:cubicBezTo>
                  <a:lnTo>
                    <a:pt x="284" y="580"/>
                  </a:lnTo>
                  <a:cubicBezTo>
                    <a:pt x="270" y="579"/>
                    <a:pt x="255" y="579"/>
                    <a:pt x="240" y="579"/>
                  </a:cubicBezTo>
                  <a:cubicBezTo>
                    <a:pt x="213" y="666"/>
                    <a:pt x="187" y="758"/>
                    <a:pt x="163" y="856"/>
                  </a:cubicBezTo>
                  <a:lnTo>
                    <a:pt x="163" y="856"/>
                  </a:lnTo>
                  <a:cubicBezTo>
                    <a:pt x="199" y="761"/>
                    <a:pt x="240" y="669"/>
                    <a:pt x="284" y="580"/>
                  </a:cubicBezTo>
                  <a:lnTo>
                    <a:pt x="284" y="580"/>
                  </a:lnTo>
                  <a:cubicBezTo>
                    <a:pt x="419" y="580"/>
                    <a:pt x="507" y="587"/>
                    <a:pt x="579" y="659"/>
                  </a:cubicBezTo>
                  <a:cubicBezTo>
                    <a:pt x="579" y="420"/>
                    <a:pt x="659" y="260"/>
                    <a:pt x="659" y="1"/>
                  </a:cubicBezTo>
                  <a:close/>
                  <a:moveTo>
                    <a:pt x="163" y="856"/>
                  </a:moveTo>
                  <a:cubicBezTo>
                    <a:pt x="87" y="1058"/>
                    <a:pt x="31" y="1272"/>
                    <a:pt x="0" y="1498"/>
                  </a:cubicBezTo>
                  <a:lnTo>
                    <a:pt x="80" y="1498"/>
                  </a:lnTo>
                  <a:cubicBezTo>
                    <a:pt x="80" y="1271"/>
                    <a:pt x="116" y="1053"/>
                    <a:pt x="163" y="856"/>
                  </a:cubicBezTo>
                  <a:close/>
                </a:path>
              </a:pathLst>
            </a:custGeom>
            <a:solidFill>
              <a:srgbClr val="FFA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0"/>
            <p:cNvSpPr/>
            <p:nvPr/>
          </p:nvSpPr>
          <p:spPr>
            <a:xfrm>
              <a:off x="1204875" y="3104349"/>
              <a:ext cx="24" cy="2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0"/>
            <p:cNvSpPr/>
            <p:nvPr/>
          </p:nvSpPr>
          <p:spPr>
            <a:xfrm>
              <a:off x="1201080" y="3054800"/>
              <a:ext cx="11934" cy="49573"/>
            </a:xfrm>
            <a:custGeom>
              <a:avLst/>
              <a:gdLst/>
              <a:ahLst/>
              <a:cxnLst/>
              <a:rect l="l" t="t" r="r" b="b"/>
              <a:pathLst>
                <a:path w="500" h="2077" extrusionOk="0">
                  <a:moveTo>
                    <a:pt x="160" y="0"/>
                  </a:moveTo>
                  <a:cubicBezTo>
                    <a:pt x="80" y="260"/>
                    <a:pt x="0" y="579"/>
                    <a:pt x="0" y="919"/>
                  </a:cubicBezTo>
                  <a:cubicBezTo>
                    <a:pt x="73" y="919"/>
                    <a:pt x="213" y="986"/>
                    <a:pt x="374" y="997"/>
                  </a:cubicBezTo>
                  <a:lnTo>
                    <a:pt x="374" y="997"/>
                  </a:lnTo>
                  <a:cubicBezTo>
                    <a:pt x="422" y="694"/>
                    <a:pt x="463" y="389"/>
                    <a:pt x="499" y="80"/>
                  </a:cubicBezTo>
                  <a:cubicBezTo>
                    <a:pt x="419" y="0"/>
                    <a:pt x="319" y="0"/>
                    <a:pt x="160" y="0"/>
                  </a:cubicBezTo>
                  <a:close/>
                  <a:moveTo>
                    <a:pt x="374" y="997"/>
                  </a:moveTo>
                  <a:cubicBezTo>
                    <a:pt x="316" y="1359"/>
                    <a:pt x="247" y="1718"/>
                    <a:pt x="160" y="2077"/>
                  </a:cubicBezTo>
                  <a:cubicBezTo>
                    <a:pt x="240" y="1757"/>
                    <a:pt x="319" y="1338"/>
                    <a:pt x="419" y="999"/>
                  </a:cubicBezTo>
                  <a:cubicBezTo>
                    <a:pt x="404" y="999"/>
                    <a:pt x="389" y="998"/>
                    <a:pt x="374" y="997"/>
                  </a:cubicBezTo>
                  <a:close/>
                </a:path>
              </a:pathLst>
            </a:custGeom>
            <a:solidFill>
              <a:srgbClr val="FF9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0"/>
            <p:cNvSpPr/>
            <p:nvPr/>
          </p:nvSpPr>
          <p:spPr>
            <a:xfrm>
              <a:off x="760343" y="2788940"/>
              <a:ext cx="204425" cy="112941"/>
            </a:xfrm>
            <a:custGeom>
              <a:avLst/>
              <a:gdLst/>
              <a:ahLst/>
              <a:cxnLst/>
              <a:rect l="l" t="t" r="r" b="b"/>
              <a:pathLst>
                <a:path w="8565" h="4732" extrusionOk="0">
                  <a:moveTo>
                    <a:pt x="8564" y="0"/>
                  </a:moveTo>
                  <a:lnTo>
                    <a:pt x="8564" y="0"/>
                  </a:lnTo>
                  <a:cubicBezTo>
                    <a:pt x="4991" y="0"/>
                    <a:pt x="1817" y="1917"/>
                    <a:pt x="0" y="4731"/>
                  </a:cubicBezTo>
                  <a:lnTo>
                    <a:pt x="0" y="4731"/>
                  </a:lnTo>
                  <a:cubicBezTo>
                    <a:pt x="1238" y="4073"/>
                    <a:pt x="2655" y="3234"/>
                    <a:pt x="4572" y="2336"/>
                  </a:cubicBezTo>
                  <a:cubicBezTo>
                    <a:pt x="3993" y="2156"/>
                    <a:pt x="3414" y="1996"/>
                    <a:pt x="2815" y="1837"/>
                  </a:cubicBezTo>
                  <a:cubicBezTo>
                    <a:pt x="4492" y="659"/>
                    <a:pt x="6488" y="0"/>
                    <a:pt x="8564" y="0"/>
                  </a:cubicBezTo>
                  <a:close/>
                </a:path>
              </a:pathLst>
            </a:custGeom>
            <a:solidFill>
              <a:srgbClr val="F7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0"/>
            <p:cNvSpPr/>
            <p:nvPr/>
          </p:nvSpPr>
          <p:spPr>
            <a:xfrm>
              <a:off x="722704" y="3032889"/>
              <a:ext cx="24" cy="2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B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0"/>
            <p:cNvSpPr/>
            <p:nvPr/>
          </p:nvSpPr>
          <p:spPr>
            <a:xfrm>
              <a:off x="964744" y="2788940"/>
              <a:ext cx="10024" cy="24"/>
            </a:xfrm>
            <a:custGeom>
              <a:avLst/>
              <a:gdLst/>
              <a:ahLst/>
              <a:cxnLst/>
              <a:rect l="l" t="t" r="r" b="b"/>
              <a:pathLst>
                <a:path w="420" h="1" extrusionOk="0">
                  <a:moveTo>
                    <a:pt x="420" y="0"/>
                  </a:moveTo>
                  <a:lnTo>
                    <a:pt x="420" y="0"/>
                  </a:lnTo>
                  <a:lnTo>
                    <a:pt x="420" y="0"/>
                  </a:lnTo>
                  <a:close/>
                  <a:moveTo>
                    <a:pt x="420" y="0"/>
                  </a:moveTo>
                  <a:lnTo>
                    <a:pt x="420" y="0"/>
                  </a:lnTo>
                  <a:lnTo>
                    <a:pt x="420" y="0"/>
                  </a:lnTo>
                  <a:close/>
                  <a:moveTo>
                    <a:pt x="420" y="0"/>
                  </a:moveTo>
                  <a:lnTo>
                    <a:pt x="420" y="0"/>
                  </a:lnTo>
                  <a:lnTo>
                    <a:pt x="420" y="0"/>
                  </a:lnTo>
                  <a:close/>
                  <a:moveTo>
                    <a:pt x="340" y="0"/>
                  </a:moveTo>
                  <a:lnTo>
                    <a:pt x="340" y="0"/>
                  </a:lnTo>
                  <a:lnTo>
                    <a:pt x="340" y="0"/>
                  </a:lnTo>
                  <a:close/>
                  <a:moveTo>
                    <a:pt x="340" y="0"/>
                  </a:moveTo>
                  <a:lnTo>
                    <a:pt x="340" y="0"/>
                  </a:lnTo>
                  <a:lnTo>
                    <a:pt x="340" y="0"/>
                  </a:lnTo>
                  <a:close/>
                  <a:moveTo>
                    <a:pt x="340" y="0"/>
                  </a:moveTo>
                  <a:lnTo>
                    <a:pt x="340" y="0"/>
                  </a:lnTo>
                  <a:lnTo>
                    <a:pt x="340" y="0"/>
                  </a:lnTo>
                  <a:close/>
                  <a:moveTo>
                    <a:pt x="340" y="0"/>
                  </a:moveTo>
                  <a:lnTo>
                    <a:pt x="340" y="0"/>
                  </a:lnTo>
                  <a:lnTo>
                    <a:pt x="34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40" y="0"/>
                  </a:moveTo>
                  <a:lnTo>
                    <a:pt x="240" y="0"/>
                  </a:lnTo>
                  <a:lnTo>
                    <a:pt x="24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240" y="0"/>
                  </a:moveTo>
                  <a:lnTo>
                    <a:pt x="240" y="0"/>
                  </a:lnTo>
                  <a:lnTo>
                    <a:pt x="24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240" y="0"/>
                  </a:moveTo>
                  <a:lnTo>
                    <a:pt x="240" y="0"/>
                  </a:lnTo>
                  <a:lnTo>
                    <a:pt x="24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160" y="0"/>
                  </a:moveTo>
                  <a:lnTo>
                    <a:pt x="160" y="0"/>
                  </a:lnTo>
                  <a:lnTo>
                    <a:pt x="16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160" y="0"/>
                  </a:moveTo>
                  <a:lnTo>
                    <a:pt x="160" y="0"/>
                  </a:lnTo>
                  <a:close/>
                </a:path>
              </a:pathLst>
            </a:custGeom>
            <a:solidFill>
              <a:srgbClr val="F7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0"/>
            <p:cNvSpPr/>
            <p:nvPr/>
          </p:nvSpPr>
          <p:spPr>
            <a:xfrm>
              <a:off x="869441" y="2788940"/>
              <a:ext cx="323548" cy="144852"/>
            </a:xfrm>
            <a:custGeom>
              <a:avLst/>
              <a:gdLst/>
              <a:ahLst/>
              <a:cxnLst/>
              <a:rect l="l" t="t" r="r" b="b"/>
              <a:pathLst>
                <a:path w="13556" h="6069" extrusionOk="0">
                  <a:moveTo>
                    <a:pt x="4992" y="0"/>
                  </a:moveTo>
                  <a:cubicBezTo>
                    <a:pt x="3075" y="839"/>
                    <a:pt x="1418" y="1577"/>
                    <a:pt x="1" y="2336"/>
                  </a:cubicBezTo>
                  <a:cubicBezTo>
                    <a:pt x="1738" y="2835"/>
                    <a:pt x="3574" y="3334"/>
                    <a:pt x="5411" y="3833"/>
                  </a:cubicBezTo>
                  <a:cubicBezTo>
                    <a:pt x="5491" y="3833"/>
                    <a:pt x="5491" y="3833"/>
                    <a:pt x="5571" y="3733"/>
                  </a:cubicBezTo>
                  <a:cubicBezTo>
                    <a:pt x="5730" y="3653"/>
                    <a:pt x="5910" y="3653"/>
                    <a:pt x="6070" y="3653"/>
                  </a:cubicBezTo>
                  <a:cubicBezTo>
                    <a:pt x="6649" y="3653"/>
                    <a:pt x="7068" y="3993"/>
                    <a:pt x="7407" y="4412"/>
                  </a:cubicBezTo>
                  <a:cubicBezTo>
                    <a:pt x="9483" y="4991"/>
                    <a:pt x="11480" y="5570"/>
                    <a:pt x="13556" y="6069"/>
                  </a:cubicBezTo>
                  <a:cubicBezTo>
                    <a:pt x="12058" y="2735"/>
                    <a:pt x="8824" y="340"/>
                    <a:pt x="4992" y="0"/>
                  </a:cubicBezTo>
                  <a:close/>
                </a:path>
              </a:pathLst>
            </a:custGeom>
            <a:solidFill>
              <a:srgbClr val="FF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0"/>
            <p:cNvSpPr/>
            <p:nvPr/>
          </p:nvSpPr>
          <p:spPr>
            <a:xfrm>
              <a:off x="998564" y="2876128"/>
              <a:ext cx="47687" cy="18115"/>
            </a:xfrm>
            <a:custGeom>
              <a:avLst/>
              <a:gdLst/>
              <a:ahLst/>
              <a:cxnLst/>
              <a:rect l="l" t="t" r="r" b="b"/>
              <a:pathLst>
                <a:path w="1998" h="759" extrusionOk="0">
                  <a:moveTo>
                    <a:pt x="660" y="0"/>
                  </a:moveTo>
                  <a:cubicBezTo>
                    <a:pt x="500" y="0"/>
                    <a:pt x="320" y="0"/>
                    <a:pt x="161" y="80"/>
                  </a:cubicBezTo>
                  <a:cubicBezTo>
                    <a:pt x="81" y="180"/>
                    <a:pt x="81" y="180"/>
                    <a:pt x="1" y="180"/>
                  </a:cubicBezTo>
                  <a:cubicBezTo>
                    <a:pt x="660" y="340"/>
                    <a:pt x="1318" y="579"/>
                    <a:pt x="1997" y="759"/>
                  </a:cubicBezTo>
                  <a:cubicBezTo>
                    <a:pt x="1658" y="340"/>
                    <a:pt x="1239" y="0"/>
                    <a:pt x="660" y="0"/>
                  </a:cubicBezTo>
                  <a:close/>
                </a:path>
              </a:pathLst>
            </a:custGeom>
            <a:solidFill>
              <a:srgbClr val="EFF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0"/>
            <p:cNvSpPr/>
            <p:nvPr/>
          </p:nvSpPr>
          <p:spPr>
            <a:xfrm>
              <a:off x="827530" y="2788940"/>
              <a:ext cx="161058" cy="55754"/>
            </a:xfrm>
            <a:custGeom>
              <a:avLst/>
              <a:gdLst/>
              <a:ahLst/>
              <a:cxnLst/>
              <a:rect l="l" t="t" r="r" b="b"/>
              <a:pathLst>
                <a:path w="6748" h="2336" extrusionOk="0">
                  <a:moveTo>
                    <a:pt x="5749" y="0"/>
                  </a:moveTo>
                  <a:cubicBezTo>
                    <a:pt x="3673" y="0"/>
                    <a:pt x="1677" y="659"/>
                    <a:pt x="0" y="1837"/>
                  </a:cubicBezTo>
                  <a:cubicBezTo>
                    <a:pt x="599" y="1996"/>
                    <a:pt x="1178" y="2156"/>
                    <a:pt x="1757" y="2336"/>
                  </a:cubicBezTo>
                  <a:cubicBezTo>
                    <a:pt x="3174" y="1577"/>
                    <a:pt x="4831" y="839"/>
                    <a:pt x="6748" y="0"/>
                  </a:cubicBezTo>
                  <a:close/>
                </a:path>
              </a:pathLst>
            </a:custGeom>
            <a:solidFill>
              <a:srgbClr val="F4F4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0"/>
            <p:cNvSpPr/>
            <p:nvPr/>
          </p:nvSpPr>
          <p:spPr>
            <a:xfrm>
              <a:off x="722704" y="3032889"/>
              <a:ext cx="24" cy="2387"/>
            </a:xfrm>
            <a:custGeom>
              <a:avLst/>
              <a:gdLst/>
              <a:ahLst/>
              <a:cxnLst/>
              <a:rect l="l" t="t" r="r" b="b"/>
              <a:pathLst>
                <a:path w="1" h="100" extrusionOk="0">
                  <a:moveTo>
                    <a:pt x="0" y="0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B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0"/>
            <p:cNvSpPr/>
            <p:nvPr/>
          </p:nvSpPr>
          <p:spPr>
            <a:xfrm>
              <a:off x="722704" y="2947587"/>
              <a:ext cx="482195" cy="212540"/>
            </a:xfrm>
            <a:custGeom>
              <a:avLst/>
              <a:gdLst/>
              <a:ahLst/>
              <a:cxnLst/>
              <a:rect l="l" t="t" r="r" b="b"/>
              <a:pathLst>
                <a:path w="20203" h="8905" extrusionOk="0">
                  <a:moveTo>
                    <a:pt x="659" y="1"/>
                  </a:moveTo>
                  <a:cubicBezTo>
                    <a:pt x="240" y="1079"/>
                    <a:pt x="0" y="2257"/>
                    <a:pt x="0" y="3574"/>
                  </a:cubicBezTo>
                  <a:lnTo>
                    <a:pt x="0" y="3674"/>
                  </a:lnTo>
                  <a:cubicBezTo>
                    <a:pt x="3075" y="4492"/>
                    <a:pt x="6069" y="5331"/>
                    <a:pt x="9143" y="6169"/>
                  </a:cubicBezTo>
                  <a:cubicBezTo>
                    <a:pt x="9223" y="6169"/>
                    <a:pt x="9303" y="6070"/>
                    <a:pt x="9303" y="6070"/>
                  </a:cubicBezTo>
                  <a:cubicBezTo>
                    <a:pt x="9882" y="5750"/>
                    <a:pt x="10381" y="5670"/>
                    <a:pt x="10880" y="5670"/>
                  </a:cubicBezTo>
                  <a:cubicBezTo>
                    <a:pt x="12058" y="5670"/>
                    <a:pt x="12976" y="6409"/>
                    <a:pt x="13475" y="7327"/>
                  </a:cubicBezTo>
                  <a:cubicBezTo>
                    <a:pt x="15372" y="7906"/>
                    <a:pt x="17208" y="8405"/>
                    <a:pt x="19125" y="8904"/>
                  </a:cubicBezTo>
                  <a:cubicBezTo>
                    <a:pt x="19544" y="8166"/>
                    <a:pt x="19963" y="7407"/>
                    <a:pt x="20203" y="6569"/>
                  </a:cubicBezTo>
                  <a:cubicBezTo>
                    <a:pt x="20123" y="6489"/>
                    <a:pt x="20123" y="6409"/>
                    <a:pt x="20123" y="6329"/>
                  </a:cubicBezTo>
                  <a:cubicBezTo>
                    <a:pt x="20043" y="6070"/>
                    <a:pt x="19963" y="5830"/>
                    <a:pt x="19963" y="5570"/>
                  </a:cubicBezTo>
                  <a:lnTo>
                    <a:pt x="19963" y="5411"/>
                  </a:lnTo>
                  <a:cubicBezTo>
                    <a:pt x="18127" y="4912"/>
                    <a:pt x="16210" y="4333"/>
                    <a:pt x="14294" y="3834"/>
                  </a:cubicBezTo>
                  <a:lnTo>
                    <a:pt x="14294" y="3834"/>
                  </a:lnTo>
                  <a:cubicBezTo>
                    <a:pt x="14214" y="4253"/>
                    <a:pt x="14294" y="4672"/>
                    <a:pt x="14374" y="5071"/>
                  </a:cubicBezTo>
                  <a:cubicBezTo>
                    <a:pt x="14374" y="5251"/>
                    <a:pt x="14294" y="5411"/>
                    <a:pt x="14134" y="5491"/>
                  </a:cubicBezTo>
                  <a:lnTo>
                    <a:pt x="14054" y="5491"/>
                  </a:lnTo>
                  <a:cubicBezTo>
                    <a:pt x="13875" y="5491"/>
                    <a:pt x="13715" y="5331"/>
                    <a:pt x="13715" y="5171"/>
                  </a:cubicBezTo>
                  <a:cubicBezTo>
                    <a:pt x="13715" y="5071"/>
                    <a:pt x="13555" y="4333"/>
                    <a:pt x="13635" y="3674"/>
                  </a:cubicBezTo>
                  <a:cubicBezTo>
                    <a:pt x="12138" y="3255"/>
                    <a:pt x="10561" y="2836"/>
                    <a:pt x="9063" y="2336"/>
                  </a:cubicBezTo>
                  <a:cubicBezTo>
                    <a:pt x="8564" y="2496"/>
                    <a:pt x="8145" y="2676"/>
                    <a:pt x="7806" y="2676"/>
                  </a:cubicBezTo>
                  <a:cubicBezTo>
                    <a:pt x="7387" y="2676"/>
                    <a:pt x="7147" y="2576"/>
                    <a:pt x="6987" y="2336"/>
                  </a:cubicBezTo>
                  <a:cubicBezTo>
                    <a:pt x="6808" y="2177"/>
                    <a:pt x="6808" y="1997"/>
                    <a:pt x="6887" y="1758"/>
                  </a:cubicBezTo>
                  <a:cubicBezTo>
                    <a:pt x="4811" y="1179"/>
                    <a:pt x="2735" y="580"/>
                    <a:pt x="659" y="1"/>
                  </a:cubicBezTo>
                  <a:close/>
                </a:path>
              </a:pathLst>
            </a:custGeom>
            <a:solidFill>
              <a:srgbClr val="FF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0"/>
            <p:cNvSpPr/>
            <p:nvPr/>
          </p:nvSpPr>
          <p:spPr>
            <a:xfrm>
              <a:off x="885170" y="2989522"/>
              <a:ext cx="53869" cy="21934"/>
            </a:xfrm>
            <a:custGeom>
              <a:avLst/>
              <a:gdLst/>
              <a:ahLst/>
              <a:cxnLst/>
              <a:rect l="l" t="t" r="r" b="b"/>
              <a:pathLst>
                <a:path w="2257" h="919" extrusionOk="0">
                  <a:moveTo>
                    <a:pt x="80" y="1"/>
                  </a:moveTo>
                  <a:cubicBezTo>
                    <a:pt x="1" y="240"/>
                    <a:pt x="1" y="420"/>
                    <a:pt x="180" y="579"/>
                  </a:cubicBezTo>
                  <a:cubicBezTo>
                    <a:pt x="340" y="819"/>
                    <a:pt x="580" y="919"/>
                    <a:pt x="999" y="919"/>
                  </a:cubicBezTo>
                  <a:cubicBezTo>
                    <a:pt x="1338" y="919"/>
                    <a:pt x="1757" y="739"/>
                    <a:pt x="2256" y="579"/>
                  </a:cubicBezTo>
                  <a:cubicBezTo>
                    <a:pt x="1498" y="420"/>
                    <a:pt x="759" y="160"/>
                    <a:pt x="80" y="1"/>
                  </a:cubicBezTo>
                  <a:close/>
                </a:path>
              </a:pathLst>
            </a:custGeom>
            <a:solidFill>
              <a:srgbClr val="EFF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0"/>
            <p:cNvSpPr/>
            <p:nvPr/>
          </p:nvSpPr>
          <p:spPr>
            <a:xfrm>
              <a:off x="940924" y="3082916"/>
              <a:ext cx="103418" cy="39572"/>
            </a:xfrm>
            <a:custGeom>
              <a:avLst/>
              <a:gdLst/>
              <a:ahLst/>
              <a:cxnLst/>
              <a:rect l="l" t="t" r="r" b="b"/>
              <a:pathLst>
                <a:path w="4333" h="1658" extrusionOk="0">
                  <a:moveTo>
                    <a:pt x="1737" y="0"/>
                  </a:moveTo>
                  <a:cubicBezTo>
                    <a:pt x="1238" y="0"/>
                    <a:pt x="739" y="80"/>
                    <a:pt x="160" y="400"/>
                  </a:cubicBezTo>
                  <a:cubicBezTo>
                    <a:pt x="160" y="400"/>
                    <a:pt x="80" y="499"/>
                    <a:pt x="0" y="499"/>
                  </a:cubicBezTo>
                  <a:cubicBezTo>
                    <a:pt x="1418" y="899"/>
                    <a:pt x="2915" y="1318"/>
                    <a:pt x="4332" y="1657"/>
                  </a:cubicBezTo>
                  <a:cubicBezTo>
                    <a:pt x="3833" y="739"/>
                    <a:pt x="2915" y="0"/>
                    <a:pt x="1737" y="0"/>
                  </a:cubicBezTo>
                  <a:close/>
                </a:path>
              </a:pathLst>
            </a:custGeom>
            <a:solidFill>
              <a:srgbClr val="FFB9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0"/>
            <p:cNvSpPr/>
            <p:nvPr/>
          </p:nvSpPr>
          <p:spPr>
            <a:xfrm>
              <a:off x="1046228" y="3035252"/>
              <a:ext cx="19547" cy="43391"/>
            </a:xfrm>
            <a:custGeom>
              <a:avLst/>
              <a:gdLst/>
              <a:ahLst/>
              <a:cxnLst/>
              <a:rect l="l" t="t" r="r" b="b"/>
              <a:pathLst>
                <a:path w="819" h="1818" extrusionOk="0">
                  <a:moveTo>
                    <a:pt x="80" y="1"/>
                  </a:moveTo>
                  <a:lnTo>
                    <a:pt x="80" y="1"/>
                  </a:lnTo>
                  <a:cubicBezTo>
                    <a:pt x="0" y="660"/>
                    <a:pt x="160" y="1398"/>
                    <a:pt x="160" y="1498"/>
                  </a:cubicBezTo>
                  <a:cubicBezTo>
                    <a:pt x="160" y="1658"/>
                    <a:pt x="320" y="1818"/>
                    <a:pt x="499" y="1818"/>
                  </a:cubicBezTo>
                  <a:lnTo>
                    <a:pt x="579" y="1818"/>
                  </a:lnTo>
                  <a:cubicBezTo>
                    <a:pt x="739" y="1738"/>
                    <a:pt x="819" y="1578"/>
                    <a:pt x="819" y="1398"/>
                  </a:cubicBezTo>
                  <a:cubicBezTo>
                    <a:pt x="739" y="999"/>
                    <a:pt x="659" y="580"/>
                    <a:pt x="739" y="161"/>
                  </a:cubicBezTo>
                  <a:cubicBezTo>
                    <a:pt x="499" y="81"/>
                    <a:pt x="240" y="81"/>
                    <a:pt x="80" y="1"/>
                  </a:cubicBezTo>
                  <a:close/>
                </a:path>
              </a:pathLst>
            </a:custGeom>
            <a:solidFill>
              <a:srgbClr val="156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0"/>
            <p:cNvSpPr/>
            <p:nvPr/>
          </p:nvSpPr>
          <p:spPr>
            <a:xfrm>
              <a:off x="1199171" y="3076710"/>
              <a:ext cx="3819" cy="21958"/>
            </a:xfrm>
            <a:custGeom>
              <a:avLst/>
              <a:gdLst/>
              <a:ahLst/>
              <a:cxnLst/>
              <a:rect l="l" t="t" r="r" b="b"/>
              <a:pathLst>
                <a:path w="160" h="920" extrusionOk="0">
                  <a:moveTo>
                    <a:pt x="0" y="1"/>
                  </a:moveTo>
                  <a:lnTo>
                    <a:pt x="0" y="160"/>
                  </a:lnTo>
                  <a:cubicBezTo>
                    <a:pt x="0" y="420"/>
                    <a:pt x="80" y="660"/>
                    <a:pt x="160" y="919"/>
                  </a:cubicBezTo>
                  <a:cubicBezTo>
                    <a:pt x="80" y="580"/>
                    <a:pt x="0" y="260"/>
                    <a:pt x="80" y="1"/>
                  </a:cubicBezTo>
                  <a:close/>
                </a:path>
              </a:pathLst>
            </a:custGeom>
            <a:solidFill>
              <a:srgbClr val="FFB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0"/>
            <p:cNvSpPr/>
            <p:nvPr/>
          </p:nvSpPr>
          <p:spPr>
            <a:xfrm>
              <a:off x="1199171" y="3076710"/>
              <a:ext cx="11934" cy="27662"/>
            </a:xfrm>
            <a:custGeom>
              <a:avLst/>
              <a:gdLst/>
              <a:ahLst/>
              <a:cxnLst/>
              <a:rect l="l" t="t" r="r" b="b"/>
              <a:pathLst>
                <a:path w="500" h="1159" extrusionOk="0">
                  <a:moveTo>
                    <a:pt x="80" y="1"/>
                  </a:moveTo>
                  <a:cubicBezTo>
                    <a:pt x="0" y="260"/>
                    <a:pt x="80" y="580"/>
                    <a:pt x="160" y="919"/>
                  </a:cubicBezTo>
                  <a:cubicBezTo>
                    <a:pt x="160" y="999"/>
                    <a:pt x="160" y="1079"/>
                    <a:pt x="240" y="1159"/>
                  </a:cubicBezTo>
                  <a:cubicBezTo>
                    <a:pt x="320" y="839"/>
                    <a:pt x="399" y="420"/>
                    <a:pt x="499" y="81"/>
                  </a:cubicBezTo>
                  <a:cubicBezTo>
                    <a:pt x="320" y="81"/>
                    <a:pt x="160" y="1"/>
                    <a:pt x="80" y="1"/>
                  </a:cubicBezTo>
                  <a:close/>
                </a:path>
              </a:pathLst>
            </a:custGeom>
            <a:solidFill>
              <a:srgbClr val="FFAE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0"/>
            <p:cNvSpPr/>
            <p:nvPr/>
          </p:nvSpPr>
          <p:spPr>
            <a:xfrm>
              <a:off x="1570334" y="2600243"/>
              <a:ext cx="5728" cy="24"/>
            </a:xfrm>
            <a:custGeom>
              <a:avLst/>
              <a:gdLst/>
              <a:ahLst/>
              <a:cxnLst/>
              <a:rect l="l" t="t" r="r" b="b"/>
              <a:pathLst>
                <a:path w="240" h="1" extrusionOk="0">
                  <a:moveTo>
                    <a:pt x="240" y="1"/>
                  </a:moveTo>
                  <a:lnTo>
                    <a:pt x="240" y="1"/>
                  </a:lnTo>
                  <a:lnTo>
                    <a:pt x="240" y="1"/>
                  </a:lnTo>
                  <a:close/>
                  <a:moveTo>
                    <a:pt x="160" y="1"/>
                  </a:moveTo>
                  <a:lnTo>
                    <a:pt x="240" y="1"/>
                  </a:lnTo>
                  <a:lnTo>
                    <a:pt x="16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160" y="1"/>
                  </a:moveTo>
                  <a:lnTo>
                    <a:pt x="160" y="1"/>
                  </a:lnTo>
                  <a:lnTo>
                    <a:pt x="160" y="1"/>
                  </a:lnTo>
                  <a:close/>
                  <a:moveTo>
                    <a:pt x="80" y="1"/>
                  </a:moveTo>
                  <a:lnTo>
                    <a:pt x="0" y="1"/>
                  </a:lnTo>
                  <a:lnTo>
                    <a:pt x="80" y="1"/>
                  </a:lnTo>
                  <a:close/>
                  <a:moveTo>
                    <a:pt x="160" y="1"/>
                  </a:moveTo>
                  <a:lnTo>
                    <a:pt x="160" y="1"/>
                  </a:lnTo>
                  <a:lnTo>
                    <a:pt x="160" y="1"/>
                  </a:lnTo>
                  <a:close/>
                  <a:moveTo>
                    <a:pt x="80" y="1"/>
                  </a:moveTo>
                  <a:lnTo>
                    <a:pt x="80" y="1"/>
                  </a:lnTo>
                  <a:lnTo>
                    <a:pt x="80" y="1"/>
                  </a:lnTo>
                  <a:close/>
                  <a:moveTo>
                    <a:pt x="160" y="1"/>
                  </a:moveTo>
                  <a:lnTo>
                    <a:pt x="160" y="1"/>
                  </a:lnTo>
                  <a:lnTo>
                    <a:pt x="160" y="1"/>
                  </a:lnTo>
                  <a:close/>
                  <a:moveTo>
                    <a:pt x="80" y="1"/>
                  </a:moveTo>
                  <a:lnTo>
                    <a:pt x="80" y="1"/>
                  </a:lnTo>
                  <a:lnTo>
                    <a:pt x="80" y="1"/>
                  </a:lnTo>
                  <a:close/>
                  <a:moveTo>
                    <a:pt x="80" y="1"/>
                  </a:moveTo>
                  <a:lnTo>
                    <a:pt x="80" y="1"/>
                  </a:lnTo>
                  <a:close/>
                </a:path>
              </a:pathLst>
            </a:custGeom>
            <a:solidFill>
              <a:srgbClr val="F7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0"/>
            <p:cNvSpPr/>
            <p:nvPr/>
          </p:nvSpPr>
          <p:spPr>
            <a:xfrm>
              <a:off x="1325907" y="2630269"/>
              <a:ext cx="492697" cy="452671"/>
            </a:xfrm>
            <a:custGeom>
              <a:avLst/>
              <a:gdLst/>
              <a:ahLst/>
              <a:cxnLst/>
              <a:rect l="l" t="t" r="r" b="b"/>
              <a:pathLst>
                <a:path w="20643" h="18966" extrusionOk="0">
                  <a:moveTo>
                    <a:pt x="15152" y="1"/>
                  </a:moveTo>
                  <a:cubicBezTo>
                    <a:pt x="16077" y="481"/>
                    <a:pt x="16903" y="1092"/>
                    <a:pt x="17623" y="1805"/>
                  </a:cubicBezTo>
                  <a:lnTo>
                    <a:pt x="17623" y="1805"/>
                  </a:lnTo>
                  <a:cubicBezTo>
                    <a:pt x="16896" y="1079"/>
                    <a:pt x="16063" y="467"/>
                    <a:pt x="15152" y="1"/>
                  </a:cubicBezTo>
                  <a:close/>
                  <a:moveTo>
                    <a:pt x="679" y="5390"/>
                  </a:moveTo>
                  <a:cubicBezTo>
                    <a:pt x="260" y="6568"/>
                    <a:pt x="0" y="7726"/>
                    <a:pt x="0" y="8984"/>
                  </a:cubicBezTo>
                  <a:cubicBezTo>
                    <a:pt x="35" y="7732"/>
                    <a:pt x="286" y="6524"/>
                    <a:pt x="721" y="5403"/>
                  </a:cubicBezTo>
                  <a:lnTo>
                    <a:pt x="721" y="5403"/>
                  </a:lnTo>
                  <a:cubicBezTo>
                    <a:pt x="707" y="5399"/>
                    <a:pt x="693" y="5395"/>
                    <a:pt x="679" y="5390"/>
                  </a:cubicBezTo>
                  <a:close/>
                  <a:moveTo>
                    <a:pt x="0" y="9064"/>
                  </a:moveTo>
                  <a:lnTo>
                    <a:pt x="0" y="9144"/>
                  </a:lnTo>
                  <a:cubicBezTo>
                    <a:pt x="0" y="9144"/>
                    <a:pt x="1" y="9144"/>
                    <a:pt x="1" y="9144"/>
                  </a:cubicBezTo>
                  <a:lnTo>
                    <a:pt x="1" y="9144"/>
                  </a:lnTo>
                  <a:cubicBezTo>
                    <a:pt x="0" y="9117"/>
                    <a:pt x="0" y="9090"/>
                    <a:pt x="0" y="9064"/>
                  </a:cubicBezTo>
                  <a:close/>
                  <a:moveTo>
                    <a:pt x="5989" y="1078"/>
                  </a:moveTo>
                  <a:cubicBezTo>
                    <a:pt x="5171" y="1158"/>
                    <a:pt x="4252" y="1318"/>
                    <a:pt x="3334" y="1498"/>
                  </a:cubicBezTo>
                  <a:cubicBezTo>
                    <a:pt x="2196" y="2579"/>
                    <a:pt x="1297" y="3914"/>
                    <a:pt x="721" y="5403"/>
                  </a:cubicBezTo>
                  <a:lnTo>
                    <a:pt x="721" y="5403"/>
                  </a:lnTo>
                  <a:cubicBezTo>
                    <a:pt x="1863" y="5738"/>
                    <a:pt x="2929" y="6073"/>
                    <a:pt x="4073" y="6389"/>
                  </a:cubicBezTo>
                  <a:cubicBezTo>
                    <a:pt x="3753" y="5490"/>
                    <a:pt x="4173" y="4233"/>
                    <a:pt x="5251" y="4153"/>
                  </a:cubicBezTo>
                  <a:lnTo>
                    <a:pt x="5909" y="4153"/>
                  </a:lnTo>
                  <a:cubicBezTo>
                    <a:pt x="8165" y="4153"/>
                    <a:pt x="12158" y="4812"/>
                    <a:pt x="11978" y="6069"/>
                  </a:cubicBezTo>
                  <a:cubicBezTo>
                    <a:pt x="11818" y="6988"/>
                    <a:pt x="9902" y="7387"/>
                    <a:pt x="7986" y="7487"/>
                  </a:cubicBezTo>
                  <a:cubicBezTo>
                    <a:pt x="11739" y="8565"/>
                    <a:pt x="15392" y="9563"/>
                    <a:pt x="19145" y="10561"/>
                  </a:cubicBezTo>
                  <a:cubicBezTo>
                    <a:pt x="19544" y="10142"/>
                    <a:pt x="20043" y="9643"/>
                    <a:pt x="20642" y="9223"/>
                  </a:cubicBezTo>
                  <a:lnTo>
                    <a:pt x="20642" y="9064"/>
                  </a:lnTo>
                  <a:cubicBezTo>
                    <a:pt x="20642" y="7581"/>
                    <a:pt x="20318" y="6159"/>
                    <a:pt x="19740" y="4875"/>
                  </a:cubicBezTo>
                  <a:lnTo>
                    <a:pt x="19740" y="4875"/>
                  </a:lnTo>
                  <a:cubicBezTo>
                    <a:pt x="19761" y="4880"/>
                    <a:pt x="19783" y="4886"/>
                    <a:pt x="19804" y="4891"/>
                  </a:cubicBezTo>
                  <a:cubicBezTo>
                    <a:pt x="19250" y="3740"/>
                    <a:pt x="18519" y="2693"/>
                    <a:pt x="17623" y="1805"/>
                  </a:cubicBezTo>
                  <a:lnTo>
                    <a:pt x="17623" y="1805"/>
                  </a:lnTo>
                  <a:cubicBezTo>
                    <a:pt x="18500" y="2681"/>
                    <a:pt x="19222" y="3723"/>
                    <a:pt x="19740" y="4875"/>
                  </a:cubicBezTo>
                  <a:lnTo>
                    <a:pt x="19740" y="4875"/>
                  </a:lnTo>
                  <a:cubicBezTo>
                    <a:pt x="15111" y="3642"/>
                    <a:pt x="10540" y="2311"/>
                    <a:pt x="5989" y="1078"/>
                  </a:cubicBezTo>
                  <a:close/>
                  <a:moveTo>
                    <a:pt x="15152" y="13296"/>
                  </a:moveTo>
                  <a:cubicBezTo>
                    <a:pt x="15232" y="14134"/>
                    <a:pt x="14893" y="15053"/>
                    <a:pt x="13974" y="15631"/>
                  </a:cubicBezTo>
                  <a:cubicBezTo>
                    <a:pt x="14893" y="15711"/>
                    <a:pt x="15971" y="16051"/>
                    <a:pt x="17149" y="16630"/>
                  </a:cubicBezTo>
                  <a:cubicBezTo>
                    <a:pt x="17149" y="16630"/>
                    <a:pt x="16889" y="15472"/>
                    <a:pt x="17308" y="13875"/>
                  </a:cubicBezTo>
                  <a:cubicBezTo>
                    <a:pt x="16550" y="13635"/>
                    <a:pt x="15891" y="13475"/>
                    <a:pt x="15152" y="13296"/>
                  </a:cubicBezTo>
                  <a:close/>
                  <a:moveTo>
                    <a:pt x="1" y="9144"/>
                  </a:moveTo>
                  <a:cubicBezTo>
                    <a:pt x="32" y="13341"/>
                    <a:pt x="2519" y="16879"/>
                    <a:pt x="6169" y="18466"/>
                  </a:cubicBezTo>
                  <a:cubicBezTo>
                    <a:pt x="6668" y="18626"/>
                    <a:pt x="7327" y="18706"/>
                    <a:pt x="7986" y="18965"/>
                  </a:cubicBezTo>
                  <a:cubicBezTo>
                    <a:pt x="7986" y="18965"/>
                    <a:pt x="8984" y="17129"/>
                    <a:pt x="11060" y="16210"/>
                  </a:cubicBezTo>
                  <a:cubicBezTo>
                    <a:pt x="9163" y="15711"/>
                    <a:pt x="8664" y="13296"/>
                    <a:pt x="9662" y="11719"/>
                  </a:cubicBezTo>
                  <a:cubicBezTo>
                    <a:pt x="8824" y="11559"/>
                    <a:pt x="8065" y="11300"/>
                    <a:pt x="7327" y="11140"/>
                  </a:cubicBezTo>
                  <a:lnTo>
                    <a:pt x="7327" y="11140"/>
                  </a:lnTo>
                  <a:cubicBezTo>
                    <a:pt x="7566" y="11559"/>
                    <a:pt x="7746" y="11978"/>
                    <a:pt x="7746" y="12058"/>
                  </a:cubicBezTo>
                  <a:cubicBezTo>
                    <a:pt x="7826" y="12218"/>
                    <a:pt x="7746" y="12477"/>
                    <a:pt x="7566" y="12557"/>
                  </a:cubicBezTo>
                  <a:lnTo>
                    <a:pt x="7486" y="12557"/>
                  </a:lnTo>
                  <a:cubicBezTo>
                    <a:pt x="7327" y="12557"/>
                    <a:pt x="7247" y="12477"/>
                    <a:pt x="7167" y="12298"/>
                  </a:cubicBezTo>
                  <a:cubicBezTo>
                    <a:pt x="6987" y="11799"/>
                    <a:pt x="6568" y="11140"/>
                    <a:pt x="6249" y="10800"/>
                  </a:cubicBezTo>
                  <a:cubicBezTo>
                    <a:pt x="5989" y="10721"/>
                    <a:pt x="5830" y="10721"/>
                    <a:pt x="5570" y="10641"/>
                  </a:cubicBezTo>
                  <a:cubicBezTo>
                    <a:pt x="5071" y="10980"/>
                    <a:pt x="5330" y="12138"/>
                    <a:pt x="5330" y="12138"/>
                  </a:cubicBezTo>
                  <a:cubicBezTo>
                    <a:pt x="5330" y="12298"/>
                    <a:pt x="5251" y="12477"/>
                    <a:pt x="5071" y="12557"/>
                  </a:cubicBezTo>
                  <a:lnTo>
                    <a:pt x="4991" y="12557"/>
                  </a:lnTo>
                  <a:cubicBezTo>
                    <a:pt x="4831" y="12557"/>
                    <a:pt x="4672" y="12477"/>
                    <a:pt x="4672" y="12298"/>
                  </a:cubicBezTo>
                  <a:cubicBezTo>
                    <a:pt x="4572" y="11719"/>
                    <a:pt x="4492" y="10980"/>
                    <a:pt x="4831" y="10481"/>
                  </a:cubicBezTo>
                  <a:cubicBezTo>
                    <a:pt x="3254" y="9982"/>
                    <a:pt x="1677" y="9563"/>
                    <a:pt x="1" y="9144"/>
                  </a:cubicBezTo>
                  <a:close/>
                </a:path>
              </a:pathLst>
            </a:custGeom>
            <a:solidFill>
              <a:srgbClr val="FFCA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0"/>
            <p:cNvSpPr/>
            <p:nvPr/>
          </p:nvSpPr>
          <p:spPr>
            <a:xfrm>
              <a:off x="1473122" y="2850398"/>
              <a:ext cx="345482" cy="242064"/>
            </a:xfrm>
            <a:custGeom>
              <a:avLst/>
              <a:gdLst/>
              <a:ahLst/>
              <a:cxnLst/>
              <a:rect l="l" t="t" r="r" b="b"/>
              <a:pathLst>
                <a:path w="14475" h="10142" extrusionOk="0">
                  <a:moveTo>
                    <a:pt x="14474" y="0"/>
                  </a:moveTo>
                  <a:cubicBezTo>
                    <a:pt x="13875" y="420"/>
                    <a:pt x="13376" y="919"/>
                    <a:pt x="12977" y="1338"/>
                  </a:cubicBezTo>
                  <a:cubicBezTo>
                    <a:pt x="13376" y="1498"/>
                    <a:pt x="13875" y="1577"/>
                    <a:pt x="14294" y="1757"/>
                  </a:cubicBezTo>
                  <a:cubicBezTo>
                    <a:pt x="14205" y="2220"/>
                    <a:pt x="14090" y="2661"/>
                    <a:pt x="13951" y="3087"/>
                  </a:cubicBezTo>
                  <a:lnTo>
                    <a:pt x="13951" y="3087"/>
                  </a:lnTo>
                  <a:cubicBezTo>
                    <a:pt x="14273" y="2116"/>
                    <a:pt x="14455" y="1079"/>
                    <a:pt x="14474" y="0"/>
                  </a:cubicBezTo>
                  <a:close/>
                  <a:moveTo>
                    <a:pt x="13951" y="3087"/>
                  </a:moveTo>
                  <a:cubicBezTo>
                    <a:pt x="13712" y="3811"/>
                    <a:pt x="13395" y="4498"/>
                    <a:pt x="13010" y="5140"/>
                  </a:cubicBezTo>
                  <a:lnTo>
                    <a:pt x="13010" y="5140"/>
                  </a:lnTo>
                  <a:cubicBezTo>
                    <a:pt x="13025" y="5143"/>
                    <a:pt x="13041" y="5147"/>
                    <a:pt x="13057" y="5151"/>
                  </a:cubicBezTo>
                  <a:cubicBezTo>
                    <a:pt x="13419" y="4476"/>
                    <a:pt x="13719" y="3801"/>
                    <a:pt x="13951" y="3087"/>
                  </a:cubicBezTo>
                  <a:close/>
                  <a:moveTo>
                    <a:pt x="11140" y="4652"/>
                  </a:moveTo>
                  <a:cubicBezTo>
                    <a:pt x="10721" y="6249"/>
                    <a:pt x="10981" y="7407"/>
                    <a:pt x="10981" y="7407"/>
                  </a:cubicBezTo>
                  <a:cubicBezTo>
                    <a:pt x="9803" y="6828"/>
                    <a:pt x="8725" y="6488"/>
                    <a:pt x="7806" y="6408"/>
                  </a:cubicBezTo>
                  <a:cubicBezTo>
                    <a:pt x="7387" y="6748"/>
                    <a:pt x="6808" y="6908"/>
                    <a:pt x="6229" y="6987"/>
                  </a:cubicBezTo>
                  <a:cubicBezTo>
                    <a:pt x="5990" y="7067"/>
                    <a:pt x="5810" y="7067"/>
                    <a:pt x="5571" y="7067"/>
                  </a:cubicBezTo>
                  <a:cubicBezTo>
                    <a:pt x="5311" y="7067"/>
                    <a:pt x="5151" y="7067"/>
                    <a:pt x="4892" y="6987"/>
                  </a:cubicBezTo>
                  <a:cubicBezTo>
                    <a:pt x="2816" y="7906"/>
                    <a:pt x="1818" y="9742"/>
                    <a:pt x="1818" y="9742"/>
                  </a:cubicBezTo>
                  <a:cubicBezTo>
                    <a:pt x="1159" y="9483"/>
                    <a:pt x="500" y="9403"/>
                    <a:pt x="1" y="9243"/>
                  </a:cubicBezTo>
                  <a:lnTo>
                    <a:pt x="1" y="9243"/>
                  </a:lnTo>
                  <a:cubicBezTo>
                    <a:pt x="1239" y="9822"/>
                    <a:pt x="2656" y="10142"/>
                    <a:pt x="4153" y="10142"/>
                  </a:cubicBezTo>
                  <a:cubicBezTo>
                    <a:pt x="7920" y="10142"/>
                    <a:pt x="11207" y="8145"/>
                    <a:pt x="13010" y="5140"/>
                  </a:cubicBezTo>
                  <a:lnTo>
                    <a:pt x="13010" y="5140"/>
                  </a:lnTo>
                  <a:cubicBezTo>
                    <a:pt x="12351" y="4984"/>
                    <a:pt x="11784" y="4827"/>
                    <a:pt x="11140" y="4652"/>
                  </a:cubicBezTo>
                  <a:close/>
                </a:path>
              </a:pathLst>
            </a:custGeom>
            <a:solidFill>
              <a:srgbClr val="F4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0"/>
            <p:cNvSpPr/>
            <p:nvPr/>
          </p:nvSpPr>
          <p:spPr>
            <a:xfrm>
              <a:off x="1415482" y="2729366"/>
              <a:ext cx="200606" cy="79598"/>
            </a:xfrm>
            <a:custGeom>
              <a:avLst/>
              <a:gdLst/>
              <a:ahLst/>
              <a:cxnLst/>
              <a:rect l="l" t="t" r="r" b="b"/>
              <a:pathLst>
                <a:path w="8405" h="3335" extrusionOk="0">
                  <a:moveTo>
                    <a:pt x="1498" y="1"/>
                  </a:moveTo>
                  <a:cubicBezTo>
                    <a:pt x="420" y="81"/>
                    <a:pt x="0" y="1338"/>
                    <a:pt x="320" y="2237"/>
                  </a:cubicBezTo>
                  <a:cubicBezTo>
                    <a:pt x="1657" y="2576"/>
                    <a:pt x="2995" y="2995"/>
                    <a:pt x="4233" y="3335"/>
                  </a:cubicBezTo>
                  <a:cubicBezTo>
                    <a:pt x="6149" y="3235"/>
                    <a:pt x="8065" y="2836"/>
                    <a:pt x="8225" y="1917"/>
                  </a:cubicBezTo>
                  <a:cubicBezTo>
                    <a:pt x="8405" y="660"/>
                    <a:pt x="4412" y="1"/>
                    <a:pt x="2156" y="1"/>
                  </a:cubicBezTo>
                  <a:close/>
                </a:path>
              </a:pathLst>
            </a:custGeom>
            <a:solidFill>
              <a:srgbClr val="F4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0"/>
            <p:cNvSpPr/>
            <p:nvPr/>
          </p:nvSpPr>
          <p:spPr>
            <a:xfrm>
              <a:off x="1532695" y="2909948"/>
              <a:ext cx="156786" cy="107237"/>
            </a:xfrm>
            <a:custGeom>
              <a:avLst/>
              <a:gdLst/>
              <a:ahLst/>
              <a:cxnLst/>
              <a:rect l="l" t="t" r="r" b="b"/>
              <a:pathLst>
                <a:path w="6569" h="4493" extrusionOk="0">
                  <a:moveTo>
                    <a:pt x="998" y="1"/>
                  </a:moveTo>
                  <a:cubicBezTo>
                    <a:pt x="0" y="1578"/>
                    <a:pt x="499" y="3993"/>
                    <a:pt x="2396" y="4492"/>
                  </a:cubicBezTo>
                  <a:cubicBezTo>
                    <a:pt x="3154" y="4153"/>
                    <a:pt x="3993" y="3913"/>
                    <a:pt x="4891" y="3913"/>
                  </a:cubicBezTo>
                  <a:lnTo>
                    <a:pt x="5310" y="3913"/>
                  </a:lnTo>
                  <a:cubicBezTo>
                    <a:pt x="6229" y="3335"/>
                    <a:pt x="6568" y="2416"/>
                    <a:pt x="6488" y="1578"/>
                  </a:cubicBezTo>
                  <a:cubicBezTo>
                    <a:pt x="4652" y="1079"/>
                    <a:pt x="2815" y="500"/>
                    <a:pt x="998" y="1"/>
                  </a:cubicBezTo>
                  <a:close/>
                </a:path>
              </a:pathLst>
            </a:custGeom>
            <a:solidFill>
              <a:srgbClr val="FFA6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0"/>
            <p:cNvSpPr/>
            <p:nvPr/>
          </p:nvSpPr>
          <p:spPr>
            <a:xfrm>
              <a:off x="1589858" y="3003341"/>
              <a:ext cx="69598" cy="15753"/>
            </a:xfrm>
            <a:custGeom>
              <a:avLst/>
              <a:gdLst/>
              <a:ahLst/>
              <a:cxnLst/>
              <a:rect l="l" t="t" r="r" b="b"/>
              <a:pathLst>
                <a:path w="2916" h="660" extrusionOk="0">
                  <a:moveTo>
                    <a:pt x="2496" y="0"/>
                  </a:moveTo>
                  <a:cubicBezTo>
                    <a:pt x="1598" y="0"/>
                    <a:pt x="759" y="240"/>
                    <a:pt x="1" y="579"/>
                  </a:cubicBezTo>
                  <a:cubicBezTo>
                    <a:pt x="260" y="659"/>
                    <a:pt x="420" y="659"/>
                    <a:pt x="680" y="659"/>
                  </a:cubicBezTo>
                  <a:cubicBezTo>
                    <a:pt x="919" y="659"/>
                    <a:pt x="1099" y="659"/>
                    <a:pt x="1338" y="579"/>
                  </a:cubicBezTo>
                  <a:cubicBezTo>
                    <a:pt x="1917" y="500"/>
                    <a:pt x="2496" y="340"/>
                    <a:pt x="2915" y="0"/>
                  </a:cubicBezTo>
                  <a:close/>
                </a:path>
              </a:pathLst>
            </a:custGeom>
            <a:solidFill>
              <a:srgbClr val="FCA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0"/>
            <p:cNvSpPr/>
            <p:nvPr/>
          </p:nvSpPr>
          <p:spPr>
            <a:xfrm>
              <a:off x="1433120" y="2880424"/>
              <a:ext cx="79574" cy="49573"/>
            </a:xfrm>
            <a:custGeom>
              <a:avLst/>
              <a:gdLst/>
              <a:ahLst/>
              <a:cxnLst/>
              <a:rect l="l" t="t" r="r" b="b"/>
              <a:pathLst>
                <a:path w="3334" h="2077" extrusionOk="0">
                  <a:moveTo>
                    <a:pt x="339" y="0"/>
                  </a:moveTo>
                  <a:cubicBezTo>
                    <a:pt x="0" y="499"/>
                    <a:pt x="80" y="1238"/>
                    <a:pt x="180" y="1817"/>
                  </a:cubicBezTo>
                  <a:cubicBezTo>
                    <a:pt x="180" y="1996"/>
                    <a:pt x="339" y="2076"/>
                    <a:pt x="499" y="2076"/>
                  </a:cubicBezTo>
                  <a:lnTo>
                    <a:pt x="579" y="2076"/>
                  </a:lnTo>
                  <a:cubicBezTo>
                    <a:pt x="759" y="1996"/>
                    <a:pt x="838" y="1817"/>
                    <a:pt x="838" y="1657"/>
                  </a:cubicBezTo>
                  <a:cubicBezTo>
                    <a:pt x="838" y="1657"/>
                    <a:pt x="579" y="499"/>
                    <a:pt x="1078" y="160"/>
                  </a:cubicBezTo>
                  <a:cubicBezTo>
                    <a:pt x="838" y="80"/>
                    <a:pt x="579" y="0"/>
                    <a:pt x="339" y="0"/>
                  </a:cubicBezTo>
                  <a:close/>
                  <a:moveTo>
                    <a:pt x="1757" y="319"/>
                  </a:moveTo>
                  <a:lnTo>
                    <a:pt x="1757" y="319"/>
                  </a:lnTo>
                  <a:cubicBezTo>
                    <a:pt x="2076" y="659"/>
                    <a:pt x="2495" y="1318"/>
                    <a:pt x="2675" y="1817"/>
                  </a:cubicBezTo>
                  <a:cubicBezTo>
                    <a:pt x="2755" y="1996"/>
                    <a:pt x="2835" y="2076"/>
                    <a:pt x="2994" y="2076"/>
                  </a:cubicBezTo>
                  <a:lnTo>
                    <a:pt x="3074" y="2076"/>
                  </a:lnTo>
                  <a:cubicBezTo>
                    <a:pt x="3254" y="1996"/>
                    <a:pt x="3334" y="1737"/>
                    <a:pt x="3254" y="1577"/>
                  </a:cubicBezTo>
                  <a:cubicBezTo>
                    <a:pt x="3254" y="1497"/>
                    <a:pt x="3074" y="1078"/>
                    <a:pt x="2835" y="659"/>
                  </a:cubicBezTo>
                  <a:cubicBezTo>
                    <a:pt x="2495" y="579"/>
                    <a:pt x="2076" y="399"/>
                    <a:pt x="1757" y="319"/>
                  </a:cubicBezTo>
                  <a:close/>
                </a:path>
              </a:pathLst>
            </a:custGeom>
            <a:solidFill>
              <a:srgbClr val="1F43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0"/>
            <p:cNvSpPr/>
            <p:nvPr/>
          </p:nvSpPr>
          <p:spPr>
            <a:xfrm>
              <a:off x="1405481" y="2600243"/>
              <a:ext cx="164877" cy="65779"/>
            </a:xfrm>
            <a:custGeom>
              <a:avLst/>
              <a:gdLst/>
              <a:ahLst/>
              <a:cxnLst/>
              <a:rect l="l" t="t" r="r" b="b"/>
              <a:pathLst>
                <a:path w="6908" h="2756" extrusionOk="0">
                  <a:moveTo>
                    <a:pt x="6907" y="1"/>
                  </a:moveTo>
                  <a:cubicBezTo>
                    <a:pt x="4232" y="81"/>
                    <a:pt x="1837" y="1079"/>
                    <a:pt x="0" y="2756"/>
                  </a:cubicBezTo>
                  <a:cubicBezTo>
                    <a:pt x="918" y="2576"/>
                    <a:pt x="1837" y="2416"/>
                    <a:pt x="2655" y="2336"/>
                  </a:cubicBezTo>
                  <a:cubicBezTo>
                    <a:pt x="2156" y="2157"/>
                    <a:pt x="1657" y="1997"/>
                    <a:pt x="1078" y="1917"/>
                  </a:cubicBezTo>
                  <a:cubicBezTo>
                    <a:pt x="2735" y="759"/>
                    <a:pt x="4731" y="81"/>
                    <a:pt x="6907" y="1"/>
                  </a:cubicBezTo>
                  <a:close/>
                </a:path>
              </a:pathLst>
            </a:custGeom>
            <a:solidFill>
              <a:srgbClr val="F7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0"/>
            <p:cNvSpPr/>
            <p:nvPr/>
          </p:nvSpPr>
          <p:spPr>
            <a:xfrm>
              <a:off x="1325907" y="2844670"/>
              <a:ext cx="24" cy="1933"/>
            </a:xfrm>
            <a:custGeom>
              <a:avLst/>
              <a:gdLst/>
              <a:ahLst/>
              <a:cxnLst/>
              <a:rect l="l" t="t" r="r" b="b"/>
              <a:pathLst>
                <a:path w="1" h="81" extrusionOk="0"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1"/>
                  </a:moveTo>
                  <a:lnTo>
                    <a:pt x="0" y="8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A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0"/>
            <p:cNvSpPr/>
            <p:nvPr/>
          </p:nvSpPr>
          <p:spPr>
            <a:xfrm>
              <a:off x="1570334" y="2600243"/>
              <a:ext cx="7638" cy="24"/>
            </a:xfrm>
            <a:custGeom>
              <a:avLst/>
              <a:gdLst/>
              <a:ahLst/>
              <a:cxnLst/>
              <a:rect l="l" t="t" r="r" b="b"/>
              <a:pathLst>
                <a:path w="320" h="1" extrusionOk="0">
                  <a:moveTo>
                    <a:pt x="320" y="1"/>
                  </a:moveTo>
                  <a:lnTo>
                    <a:pt x="320" y="1"/>
                  </a:lnTo>
                  <a:lnTo>
                    <a:pt x="320" y="1"/>
                  </a:lnTo>
                  <a:close/>
                  <a:moveTo>
                    <a:pt x="320" y="1"/>
                  </a:moveTo>
                  <a:lnTo>
                    <a:pt x="320" y="1"/>
                  </a:lnTo>
                  <a:lnTo>
                    <a:pt x="320" y="1"/>
                  </a:lnTo>
                  <a:close/>
                  <a:moveTo>
                    <a:pt x="320" y="1"/>
                  </a:moveTo>
                  <a:lnTo>
                    <a:pt x="320" y="1"/>
                  </a:lnTo>
                  <a:lnTo>
                    <a:pt x="320" y="1"/>
                  </a:lnTo>
                  <a:close/>
                  <a:moveTo>
                    <a:pt x="320" y="1"/>
                  </a:moveTo>
                  <a:lnTo>
                    <a:pt x="320" y="1"/>
                  </a:lnTo>
                  <a:lnTo>
                    <a:pt x="320" y="1"/>
                  </a:lnTo>
                  <a:close/>
                  <a:moveTo>
                    <a:pt x="240" y="1"/>
                  </a:moveTo>
                  <a:lnTo>
                    <a:pt x="240" y="1"/>
                  </a:lnTo>
                  <a:lnTo>
                    <a:pt x="240" y="1"/>
                  </a:lnTo>
                  <a:close/>
                  <a:moveTo>
                    <a:pt x="240" y="1"/>
                  </a:moveTo>
                  <a:lnTo>
                    <a:pt x="240" y="1"/>
                  </a:lnTo>
                  <a:lnTo>
                    <a:pt x="24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240" y="1"/>
                  </a:moveTo>
                  <a:lnTo>
                    <a:pt x="240" y="1"/>
                  </a:lnTo>
                  <a:lnTo>
                    <a:pt x="240" y="1"/>
                  </a:lnTo>
                  <a:close/>
                  <a:moveTo>
                    <a:pt x="160" y="1"/>
                  </a:moveTo>
                  <a:lnTo>
                    <a:pt x="160" y="1"/>
                  </a:lnTo>
                  <a:lnTo>
                    <a:pt x="16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160" y="1"/>
                  </a:moveTo>
                  <a:lnTo>
                    <a:pt x="160" y="1"/>
                  </a:lnTo>
                  <a:lnTo>
                    <a:pt x="160" y="1"/>
                  </a:lnTo>
                  <a:close/>
                  <a:moveTo>
                    <a:pt x="80" y="1"/>
                  </a:moveTo>
                  <a:lnTo>
                    <a:pt x="80" y="1"/>
                  </a:lnTo>
                  <a:lnTo>
                    <a:pt x="80" y="1"/>
                  </a:lnTo>
                  <a:close/>
                  <a:moveTo>
                    <a:pt x="160" y="1"/>
                  </a:moveTo>
                  <a:lnTo>
                    <a:pt x="160" y="1"/>
                  </a:lnTo>
                  <a:lnTo>
                    <a:pt x="160" y="1"/>
                  </a:lnTo>
                  <a:close/>
                  <a:moveTo>
                    <a:pt x="80" y="1"/>
                  </a:moveTo>
                  <a:lnTo>
                    <a:pt x="80" y="1"/>
                  </a:lnTo>
                  <a:lnTo>
                    <a:pt x="80" y="1"/>
                  </a:lnTo>
                  <a:close/>
                  <a:moveTo>
                    <a:pt x="80" y="1"/>
                  </a:moveTo>
                  <a:lnTo>
                    <a:pt x="160" y="1"/>
                  </a:lnTo>
                  <a:close/>
                </a:path>
              </a:pathLst>
            </a:custGeom>
            <a:solidFill>
              <a:srgbClr val="F7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0"/>
            <p:cNvSpPr/>
            <p:nvPr/>
          </p:nvSpPr>
          <p:spPr>
            <a:xfrm>
              <a:off x="1468849" y="2630269"/>
              <a:ext cx="329730" cy="116760"/>
            </a:xfrm>
            <a:custGeom>
              <a:avLst/>
              <a:gdLst/>
              <a:ahLst/>
              <a:cxnLst/>
              <a:rect l="l" t="t" r="r" b="b"/>
              <a:pathLst>
                <a:path w="13815" h="4892" extrusionOk="0">
                  <a:moveTo>
                    <a:pt x="9163" y="1"/>
                  </a:moveTo>
                  <a:cubicBezTo>
                    <a:pt x="6907" y="240"/>
                    <a:pt x="3753" y="500"/>
                    <a:pt x="0" y="1078"/>
                  </a:cubicBezTo>
                  <a:cubicBezTo>
                    <a:pt x="4572" y="2316"/>
                    <a:pt x="9163" y="3654"/>
                    <a:pt x="13815" y="4891"/>
                  </a:cubicBezTo>
                  <a:cubicBezTo>
                    <a:pt x="12816" y="2815"/>
                    <a:pt x="11239" y="1078"/>
                    <a:pt x="9163" y="1"/>
                  </a:cubicBezTo>
                  <a:close/>
                </a:path>
              </a:pathLst>
            </a:custGeom>
            <a:solidFill>
              <a:srgbClr val="FF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0"/>
            <p:cNvSpPr/>
            <p:nvPr/>
          </p:nvSpPr>
          <p:spPr>
            <a:xfrm>
              <a:off x="1431210" y="2600243"/>
              <a:ext cx="256361" cy="55778"/>
            </a:xfrm>
            <a:custGeom>
              <a:avLst/>
              <a:gdLst/>
              <a:ahLst/>
              <a:cxnLst/>
              <a:rect l="l" t="t" r="r" b="b"/>
              <a:pathLst>
                <a:path w="10741" h="2337" extrusionOk="0">
                  <a:moveTo>
                    <a:pt x="5829" y="1"/>
                  </a:moveTo>
                  <a:cubicBezTo>
                    <a:pt x="3653" y="81"/>
                    <a:pt x="1657" y="759"/>
                    <a:pt x="0" y="1917"/>
                  </a:cubicBezTo>
                  <a:cubicBezTo>
                    <a:pt x="579" y="1997"/>
                    <a:pt x="1078" y="2157"/>
                    <a:pt x="1577" y="2336"/>
                  </a:cubicBezTo>
                  <a:cubicBezTo>
                    <a:pt x="5330" y="1758"/>
                    <a:pt x="8484" y="1498"/>
                    <a:pt x="10740" y="1259"/>
                  </a:cubicBezTo>
                  <a:cubicBezTo>
                    <a:pt x="9403" y="500"/>
                    <a:pt x="7826" y="81"/>
                    <a:pt x="6149" y="1"/>
                  </a:cubicBezTo>
                  <a:close/>
                </a:path>
              </a:pathLst>
            </a:custGeom>
            <a:solidFill>
              <a:srgbClr val="F4F4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0"/>
            <p:cNvSpPr/>
            <p:nvPr/>
          </p:nvSpPr>
          <p:spPr>
            <a:xfrm>
              <a:off x="1325907" y="2844670"/>
              <a:ext cx="24" cy="1933"/>
            </a:xfrm>
            <a:custGeom>
              <a:avLst/>
              <a:gdLst/>
              <a:ahLst/>
              <a:cxnLst/>
              <a:rect l="l" t="t" r="r" b="b"/>
              <a:pathLst>
                <a:path w="1" h="81" extrusionOk="0"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81"/>
                  </a:moveTo>
                  <a:lnTo>
                    <a:pt x="0" y="81"/>
                  </a:lnTo>
                  <a:lnTo>
                    <a:pt x="0" y="8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A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0"/>
            <p:cNvSpPr/>
            <p:nvPr/>
          </p:nvSpPr>
          <p:spPr>
            <a:xfrm>
              <a:off x="1325907" y="2758914"/>
              <a:ext cx="456943" cy="202516"/>
            </a:xfrm>
            <a:custGeom>
              <a:avLst/>
              <a:gdLst/>
              <a:ahLst/>
              <a:cxnLst/>
              <a:rect l="l" t="t" r="r" b="b"/>
              <a:pathLst>
                <a:path w="19145" h="8485" extrusionOk="0">
                  <a:moveTo>
                    <a:pt x="5750" y="5171"/>
                  </a:moveTo>
                  <a:cubicBezTo>
                    <a:pt x="5670" y="5171"/>
                    <a:pt x="5570" y="5251"/>
                    <a:pt x="5570" y="5251"/>
                  </a:cubicBezTo>
                  <a:cubicBezTo>
                    <a:pt x="5830" y="5331"/>
                    <a:pt x="5989" y="5331"/>
                    <a:pt x="6249" y="5410"/>
                  </a:cubicBezTo>
                  <a:cubicBezTo>
                    <a:pt x="6069" y="5251"/>
                    <a:pt x="5909" y="5171"/>
                    <a:pt x="5750" y="5171"/>
                  </a:cubicBezTo>
                  <a:close/>
                  <a:moveTo>
                    <a:pt x="679" y="0"/>
                  </a:moveTo>
                  <a:cubicBezTo>
                    <a:pt x="260" y="1178"/>
                    <a:pt x="0" y="2336"/>
                    <a:pt x="0" y="3594"/>
                  </a:cubicBezTo>
                  <a:lnTo>
                    <a:pt x="0" y="3674"/>
                  </a:lnTo>
                  <a:lnTo>
                    <a:pt x="0" y="3754"/>
                  </a:lnTo>
                  <a:cubicBezTo>
                    <a:pt x="1677" y="4173"/>
                    <a:pt x="3254" y="4592"/>
                    <a:pt x="4831" y="5091"/>
                  </a:cubicBezTo>
                  <a:cubicBezTo>
                    <a:pt x="4991" y="4832"/>
                    <a:pt x="5251" y="4592"/>
                    <a:pt x="5570" y="4492"/>
                  </a:cubicBezTo>
                  <a:lnTo>
                    <a:pt x="5750" y="4492"/>
                  </a:lnTo>
                  <a:cubicBezTo>
                    <a:pt x="6408" y="4492"/>
                    <a:pt x="6908" y="5171"/>
                    <a:pt x="7327" y="5750"/>
                  </a:cubicBezTo>
                  <a:cubicBezTo>
                    <a:pt x="8065" y="5910"/>
                    <a:pt x="8824" y="6169"/>
                    <a:pt x="9662" y="6329"/>
                  </a:cubicBezTo>
                  <a:cubicBezTo>
                    <a:pt x="10062" y="5670"/>
                    <a:pt x="10820" y="5171"/>
                    <a:pt x="11978" y="5091"/>
                  </a:cubicBezTo>
                  <a:lnTo>
                    <a:pt x="12058" y="5091"/>
                  </a:lnTo>
                  <a:cubicBezTo>
                    <a:pt x="13895" y="5091"/>
                    <a:pt x="15052" y="6488"/>
                    <a:pt x="15152" y="7906"/>
                  </a:cubicBezTo>
                  <a:cubicBezTo>
                    <a:pt x="15891" y="8085"/>
                    <a:pt x="16550" y="8245"/>
                    <a:pt x="17308" y="8485"/>
                  </a:cubicBezTo>
                  <a:cubicBezTo>
                    <a:pt x="17548" y="7487"/>
                    <a:pt x="18047" y="6329"/>
                    <a:pt x="19145" y="5171"/>
                  </a:cubicBezTo>
                  <a:cubicBezTo>
                    <a:pt x="15392" y="4173"/>
                    <a:pt x="11739" y="3175"/>
                    <a:pt x="7986" y="2097"/>
                  </a:cubicBezTo>
                  <a:cubicBezTo>
                    <a:pt x="7746" y="2176"/>
                    <a:pt x="7486" y="2176"/>
                    <a:pt x="7247" y="2176"/>
                  </a:cubicBezTo>
                  <a:cubicBezTo>
                    <a:pt x="6568" y="2176"/>
                    <a:pt x="5989" y="2097"/>
                    <a:pt x="5490" y="1997"/>
                  </a:cubicBezTo>
                  <a:cubicBezTo>
                    <a:pt x="4752" y="1917"/>
                    <a:pt x="4252" y="1498"/>
                    <a:pt x="4073" y="999"/>
                  </a:cubicBezTo>
                  <a:cubicBezTo>
                    <a:pt x="2915" y="679"/>
                    <a:pt x="1837" y="340"/>
                    <a:pt x="679" y="0"/>
                  </a:cubicBezTo>
                  <a:close/>
                </a:path>
              </a:pathLst>
            </a:custGeom>
            <a:solidFill>
              <a:srgbClr val="FF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0"/>
            <p:cNvSpPr/>
            <p:nvPr/>
          </p:nvSpPr>
          <p:spPr>
            <a:xfrm>
              <a:off x="1739006" y="2882309"/>
              <a:ext cx="75302" cy="91031"/>
            </a:xfrm>
            <a:custGeom>
              <a:avLst/>
              <a:gdLst/>
              <a:ahLst/>
              <a:cxnLst/>
              <a:rect l="l" t="t" r="r" b="b"/>
              <a:pathLst>
                <a:path w="3155" h="3814" extrusionOk="0">
                  <a:moveTo>
                    <a:pt x="1837" y="1"/>
                  </a:moveTo>
                  <a:cubicBezTo>
                    <a:pt x="739" y="1159"/>
                    <a:pt x="240" y="2317"/>
                    <a:pt x="0" y="3315"/>
                  </a:cubicBezTo>
                  <a:cubicBezTo>
                    <a:pt x="659" y="3494"/>
                    <a:pt x="1238" y="3654"/>
                    <a:pt x="1917" y="3814"/>
                  </a:cubicBezTo>
                  <a:cubicBezTo>
                    <a:pt x="2496" y="2736"/>
                    <a:pt x="2915" y="1658"/>
                    <a:pt x="3154" y="420"/>
                  </a:cubicBezTo>
                  <a:cubicBezTo>
                    <a:pt x="2735" y="240"/>
                    <a:pt x="2236" y="161"/>
                    <a:pt x="1837" y="1"/>
                  </a:cubicBezTo>
                  <a:close/>
                </a:path>
              </a:pathLst>
            </a:custGeom>
            <a:solidFill>
              <a:srgbClr val="EFF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0"/>
            <p:cNvSpPr/>
            <p:nvPr/>
          </p:nvSpPr>
          <p:spPr>
            <a:xfrm>
              <a:off x="1423095" y="2782734"/>
              <a:ext cx="93417" cy="28140"/>
            </a:xfrm>
            <a:custGeom>
              <a:avLst/>
              <a:gdLst/>
              <a:ahLst/>
              <a:cxnLst/>
              <a:rect l="l" t="t" r="r" b="b"/>
              <a:pathLst>
                <a:path w="3914" h="1179" extrusionOk="0">
                  <a:moveTo>
                    <a:pt x="1" y="1"/>
                  </a:moveTo>
                  <a:cubicBezTo>
                    <a:pt x="180" y="500"/>
                    <a:pt x="680" y="919"/>
                    <a:pt x="1418" y="999"/>
                  </a:cubicBezTo>
                  <a:cubicBezTo>
                    <a:pt x="1917" y="1099"/>
                    <a:pt x="2496" y="1178"/>
                    <a:pt x="3175" y="1178"/>
                  </a:cubicBezTo>
                  <a:cubicBezTo>
                    <a:pt x="3414" y="1178"/>
                    <a:pt x="3674" y="1178"/>
                    <a:pt x="3914" y="1099"/>
                  </a:cubicBezTo>
                  <a:cubicBezTo>
                    <a:pt x="2676" y="759"/>
                    <a:pt x="1338" y="340"/>
                    <a:pt x="1" y="1"/>
                  </a:cubicBezTo>
                  <a:close/>
                </a:path>
              </a:pathLst>
            </a:custGeom>
            <a:solidFill>
              <a:srgbClr val="EFF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0"/>
            <p:cNvSpPr/>
            <p:nvPr/>
          </p:nvSpPr>
          <p:spPr>
            <a:xfrm>
              <a:off x="1556515" y="2880424"/>
              <a:ext cx="131056" cy="67187"/>
            </a:xfrm>
            <a:custGeom>
              <a:avLst/>
              <a:gdLst/>
              <a:ahLst/>
              <a:cxnLst/>
              <a:rect l="l" t="t" r="r" b="b"/>
              <a:pathLst>
                <a:path w="5491" h="2815" extrusionOk="0">
                  <a:moveTo>
                    <a:pt x="2316" y="0"/>
                  </a:moveTo>
                  <a:cubicBezTo>
                    <a:pt x="1158" y="80"/>
                    <a:pt x="400" y="579"/>
                    <a:pt x="0" y="1238"/>
                  </a:cubicBezTo>
                  <a:cubicBezTo>
                    <a:pt x="1817" y="1737"/>
                    <a:pt x="3654" y="2316"/>
                    <a:pt x="5490" y="2815"/>
                  </a:cubicBezTo>
                  <a:cubicBezTo>
                    <a:pt x="5390" y="1397"/>
                    <a:pt x="4233" y="0"/>
                    <a:pt x="2396" y="0"/>
                  </a:cubicBezTo>
                  <a:close/>
                </a:path>
              </a:pathLst>
            </a:custGeom>
            <a:solidFill>
              <a:srgbClr val="FFB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0"/>
            <p:cNvSpPr/>
            <p:nvPr/>
          </p:nvSpPr>
          <p:spPr>
            <a:xfrm>
              <a:off x="1441211" y="2866127"/>
              <a:ext cx="59573" cy="30025"/>
            </a:xfrm>
            <a:custGeom>
              <a:avLst/>
              <a:gdLst/>
              <a:ahLst/>
              <a:cxnLst/>
              <a:rect l="l" t="t" r="r" b="b"/>
              <a:pathLst>
                <a:path w="2496" h="1258" extrusionOk="0">
                  <a:moveTo>
                    <a:pt x="739" y="0"/>
                  </a:moveTo>
                  <a:cubicBezTo>
                    <a:pt x="420" y="100"/>
                    <a:pt x="160" y="340"/>
                    <a:pt x="0" y="599"/>
                  </a:cubicBezTo>
                  <a:cubicBezTo>
                    <a:pt x="240" y="599"/>
                    <a:pt x="499" y="679"/>
                    <a:pt x="739" y="759"/>
                  </a:cubicBezTo>
                  <a:cubicBezTo>
                    <a:pt x="739" y="759"/>
                    <a:pt x="839" y="679"/>
                    <a:pt x="919" y="679"/>
                  </a:cubicBezTo>
                  <a:cubicBezTo>
                    <a:pt x="1078" y="679"/>
                    <a:pt x="1238" y="759"/>
                    <a:pt x="1418" y="918"/>
                  </a:cubicBezTo>
                  <a:cubicBezTo>
                    <a:pt x="1737" y="998"/>
                    <a:pt x="2156" y="1178"/>
                    <a:pt x="2496" y="1258"/>
                  </a:cubicBezTo>
                  <a:cubicBezTo>
                    <a:pt x="2077" y="679"/>
                    <a:pt x="1577" y="0"/>
                    <a:pt x="919" y="0"/>
                  </a:cubicBezTo>
                  <a:close/>
                </a:path>
              </a:pathLst>
            </a:custGeom>
            <a:solidFill>
              <a:srgbClr val="156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0"/>
            <p:cNvSpPr/>
            <p:nvPr/>
          </p:nvSpPr>
          <p:spPr>
            <a:xfrm>
              <a:off x="680768" y="2588333"/>
              <a:ext cx="1153540" cy="709008"/>
            </a:xfrm>
            <a:custGeom>
              <a:avLst/>
              <a:gdLst/>
              <a:ahLst/>
              <a:cxnLst/>
              <a:rect l="l" t="t" r="r" b="b"/>
              <a:pathLst>
                <a:path w="48331" h="29706" extrusionOk="0">
                  <a:moveTo>
                    <a:pt x="37271" y="999"/>
                  </a:moveTo>
                  <a:cubicBezTo>
                    <a:pt x="41923" y="999"/>
                    <a:pt x="46993" y="3913"/>
                    <a:pt x="47253" y="10401"/>
                  </a:cubicBezTo>
                  <a:cubicBezTo>
                    <a:pt x="47333" y="15053"/>
                    <a:pt x="44418" y="20223"/>
                    <a:pt x="37591" y="20622"/>
                  </a:cubicBezTo>
                  <a:cubicBezTo>
                    <a:pt x="37319" y="20642"/>
                    <a:pt x="37050" y="20651"/>
                    <a:pt x="36785" y="20651"/>
                  </a:cubicBezTo>
                  <a:cubicBezTo>
                    <a:pt x="33498" y="20651"/>
                    <a:pt x="30806" y="19173"/>
                    <a:pt x="29107" y="16550"/>
                  </a:cubicBezTo>
                  <a:cubicBezTo>
                    <a:pt x="27110" y="13316"/>
                    <a:pt x="26951" y="8984"/>
                    <a:pt x="28787" y="5650"/>
                  </a:cubicBezTo>
                  <a:cubicBezTo>
                    <a:pt x="30444" y="2656"/>
                    <a:pt x="33438" y="999"/>
                    <a:pt x="37271" y="999"/>
                  </a:cubicBezTo>
                  <a:close/>
                  <a:moveTo>
                    <a:pt x="12301" y="8717"/>
                  </a:moveTo>
                  <a:cubicBezTo>
                    <a:pt x="13734" y="8717"/>
                    <a:pt x="15143" y="9079"/>
                    <a:pt x="16470" y="9823"/>
                  </a:cubicBezTo>
                  <a:cubicBezTo>
                    <a:pt x="19804" y="11639"/>
                    <a:pt x="22040" y="15472"/>
                    <a:pt x="22040" y="19225"/>
                  </a:cubicBezTo>
                  <a:cubicBezTo>
                    <a:pt x="22040" y="22619"/>
                    <a:pt x="20223" y="25453"/>
                    <a:pt x="17049" y="27210"/>
                  </a:cubicBezTo>
                  <a:cubicBezTo>
                    <a:pt x="15226" y="28219"/>
                    <a:pt x="13474" y="28650"/>
                    <a:pt x="11850" y="28650"/>
                  </a:cubicBezTo>
                  <a:cubicBezTo>
                    <a:pt x="8137" y="28650"/>
                    <a:pt x="5095" y="26394"/>
                    <a:pt x="3414" y="23617"/>
                  </a:cubicBezTo>
                  <a:cubicBezTo>
                    <a:pt x="160" y="18047"/>
                    <a:pt x="2915" y="12897"/>
                    <a:pt x="6908" y="10401"/>
                  </a:cubicBezTo>
                  <a:cubicBezTo>
                    <a:pt x="8664" y="9290"/>
                    <a:pt x="10501" y="8717"/>
                    <a:pt x="12301" y="8717"/>
                  </a:cubicBezTo>
                  <a:close/>
                  <a:moveTo>
                    <a:pt x="37271" y="1"/>
                  </a:moveTo>
                  <a:cubicBezTo>
                    <a:pt x="33099" y="1"/>
                    <a:pt x="29785" y="1837"/>
                    <a:pt x="27949" y="5151"/>
                  </a:cubicBezTo>
                  <a:cubicBezTo>
                    <a:pt x="26871" y="7068"/>
                    <a:pt x="26372" y="9323"/>
                    <a:pt x="26531" y="11559"/>
                  </a:cubicBezTo>
                  <a:cubicBezTo>
                    <a:pt x="25861" y="11327"/>
                    <a:pt x="25243" y="11229"/>
                    <a:pt x="24679" y="11229"/>
                  </a:cubicBezTo>
                  <a:cubicBezTo>
                    <a:pt x="23008" y="11229"/>
                    <a:pt x="21808" y="12091"/>
                    <a:pt x="21121" y="12897"/>
                  </a:cubicBezTo>
                  <a:cubicBezTo>
                    <a:pt x="20123" y="11320"/>
                    <a:pt x="18726" y="9902"/>
                    <a:pt x="16969" y="8984"/>
                  </a:cubicBezTo>
                  <a:cubicBezTo>
                    <a:pt x="15470" y="8122"/>
                    <a:pt x="13890" y="7701"/>
                    <a:pt x="12281" y="7701"/>
                  </a:cubicBezTo>
                  <a:cubicBezTo>
                    <a:pt x="10310" y="7701"/>
                    <a:pt x="8295" y="8332"/>
                    <a:pt x="6329" y="9563"/>
                  </a:cubicBezTo>
                  <a:cubicBezTo>
                    <a:pt x="160" y="13476"/>
                    <a:pt x="1" y="19804"/>
                    <a:pt x="2576" y="24116"/>
                  </a:cubicBezTo>
                  <a:cubicBezTo>
                    <a:pt x="4412" y="27210"/>
                    <a:pt x="7746" y="29706"/>
                    <a:pt x="11819" y="29706"/>
                  </a:cubicBezTo>
                  <a:cubicBezTo>
                    <a:pt x="13555" y="29706"/>
                    <a:pt x="15472" y="29206"/>
                    <a:pt x="17548" y="28109"/>
                  </a:cubicBezTo>
                  <a:cubicBezTo>
                    <a:pt x="21041" y="26112"/>
                    <a:pt x="23038" y="23038"/>
                    <a:pt x="23038" y="19225"/>
                  </a:cubicBezTo>
                  <a:cubicBezTo>
                    <a:pt x="23038" y="17388"/>
                    <a:pt x="22539" y="15552"/>
                    <a:pt x="21720" y="13895"/>
                  </a:cubicBezTo>
                  <a:cubicBezTo>
                    <a:pt x="22028" y="13388"/>
                    <a:pt x="22985" y="12183"/>
                    <a:pt x="24739" y="12183"/>
                  </a:cubicBezTo>
                  <a:cubicBezTo>
                    <a:pt x="25264" y="12183"/>
                    <a:pt x="25860" y="12291"/>
                    <a:pt x="26531" y="12557"/>
                  </a:cubicBezTo>
                  <a:cubicBezTo>
                    <a:pt x="26531" y="12637"/>
                    <a:pt x="26611" y="12637"/>
                    <a:pt x="26611" y="12637"/>
                  </a:cubicBezTo>
                  <a:cubicBezTo>
                    <a:pt x="26871" y="14234"/>
                    <a:pt x="27450" y="15732"/>
                    <a:pt x="28288" y="17049"/>
                  </a:cubicBezTo>
                  <a:cubicBezTo>
                    <a:pt x="30204" y="20044"/>
                    <a:pt x="33199" y="21720"/>
                    <a:pt x="36852" y="21720"/>
                  </a:cubicBezTo>
                  <a:cubicBezTo>
                    <a:pt x="37092" y="21720"/>
                    <a:pt x="37431" y="21621"/>
                    <a:pt x="37691" y="21621"/>
                  </a:cubicBezTo>
                  <a:cubicBezTo>
                    <a:pt x="45177" y="21221"/>
                    <a:pt x="48331" y="15472"/>
                    <a:pt x="48251" y="10322"/>
                  </a:cubicBezTo>
                  <a:cubicBezTo>
                    <a:pt x="48171" y="7567"/>
                    <a:pt x="47073" y="5071"/>
                    <a:pt x="45336" y="3255"/>
                  </a:cubicBezTo>
                  <a:cubicBezTo>
                    <a:pt x="43340" y="1079"/>
                    <a:pt x="40585" y="1"/>
                    <a:pt x="37271" y="1"/>
                  </a:cubicBezTo>
                  <a:close/>
                </a:path>
              </a:pathLst>
            </a:custGeom>
            <a:solidFill>
              <a:srgbClr val="5A3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0"/>
            <p:cNvSpPr/>
            <p:nvPr/>
          </p:nvSpPr>
          <p:spPr>
            <a:xfrm>
              <a:off x="698884" y="4740537"/>
              <a:ext cx="23844" cy="114850"/>
            </a:xfrm>
            <a:custGeom>
              <a:avLst/>
              <a:gdLst/>
              <a:ahLst/>
              <a:cxnLst/>
              <a:rect l="l" t="t" r="r" b="b"/>
              <a:pathLst>
                <a:path w="999" h="4812" extrusionOk="0">
                  <a:moveTo>
                    <a:pt x="0" y="4811"/>
                  </a:moveTo>
                  <a:lnTo>
                    <a:pt x="0" y="4811"/>
                  </a:lnTo>
                  <a:lnTo>
                    <a:pt x="0" y="4811"/>
                  </a:lnTo>
                  <a:close/>
                  <a:moveTo>
                    <a:pt x="998" y="0"/>
                  </a:moveTo>
                  <a:cubicBezTo>
                    <a:pt x="659" y="1418"/>
                    <a:pt x="320" y="2995"/>
                    <a:pt x="0" y="4811"/>
                  </a:cubicBezTo>
                  <a:cubicBezTo>
                    <a:pt x="320" y="2995"/>
                    <a:pt x="659" y="1418"/>
                    <a:pt x="998" y="0"/>
                  </a:cubicBezTo>
                  <a:close/>
                </a:path>
              </a:pathLst>
            </a:custGeom>
            <a:solidFill>
              <a:srgbClr val="B224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0"/>
            <p:cNvSpPr/>
            <p:nvPr/>
          </p:nvSpPr>
          <p:spPr>
            <a:xfrm>
              <a:off x="-3919" y="3942456"/>
              <a:ext cx="126760" cy="119147"/>
            </a:xfrm>
            <a:custGeom>
              <a:avLst/>
              <a:gdLst/>
              <a:ahLst/>
              <a:cxnLst/>
              <a:rect l="l" t="t" r="r" b="b"/>
              <a:pathLst>
                <a:path w="5311" h="4992" extrusionOk="0">
                  <a:moveTo>
                    <a:pt x="1" y="0"/>
                  </a:moveTo>
                  <a:lnTo>
                    <a:pt x="1" y="0"/>
                  </a:lnTo>
                  <a:cubicBezTo>
                    <a:pt x="2576" y="0"/>
                    <a:pt x="5311" y="4991"/>
                    <a:pt x="5311" y="4991"/>
                  </a:cubicBezTo>
                  <a:cubicBezTo>
                    <a:pt x="5311" y="4911"/>
                    <a:pt x="2576" y="0"/>
                    <a:pt x="1" y="0"/>
                  </a:cubicBezTo>
                  <a:close/>
                </a:path>
              </a:pathLst>
            </a:custGeom>
            <a:solidFill>
              <a:srgbClr val="231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0"/>
            <p:cNvSpPr/>
            <p:nvPr/>
          </p:nvSpPr>
          <p:spPr>
            <a:xfrm>
              <a:off x="777957" y="4744332"/>
              <a:ext cx="6229" cy="1933"/>
            </a:xfrm>
            <a:custGeom>
              <a:avLst/>
              <a:gdLst/>
              <a:ahLst/>
              <a:cxnLst/>
              <a:rect l="l" t="t" r="r" b="b"/>
              <a:pathLst>
                <a:path w="261" h="81" extrusionOk="0">
                  <a:moveTo>
                    <a:pt x="1" y="81"/>
                  </a:moveTo>
                  <a:lnTo>
                    <a:pt x="1" y="81"/>
                  </a:lnTo>
                  <a:lnTo>
                    <a:pt x="1" y="81"/>
                  </a:lnTo>
                  <a:close/>
                  <a:moveTo>
                    <a:pt x="1" y="81"/>
                  </a:moveTo>
                  <a:lnTo>
                    <a:pt x="1" y="81"/>
                  </a:lnTo>
                  <a:lnTo>
                    <a:pt x="1" y="81"/>
                  </a:lnTo>
                  <a:close/>
                  <a:moveTo>
                    <a:pt x="81" y="81"/>
                  </a:moveTo>
                  <a:lnTo>
                    <a:pt x="1" y="81"/>
                  </a:lnTo>
                  <a:lnTo>
                    <a:pt x="81" y="81"/>
                  </a:lnTo>
                  <a:close/>
                  <a:moveTo>
                    <a:pt x="181" y="81"/>
                  </a:moveTo>
                  <a:lnTo>
                    <a:pt x="81" y="81"/>
                  </a:lnTo>
                  <a:lnTo>
                    <a:pt x="181" y="81"/>
                  </a:lnTo>
                  <a:close/>
                  <a:moveTo>
                    <a:pt x="181" y="81"/>
                  </a:moveTo>
                  <a:lnTo>
                    <a:pt x="181" y="81"/>
                  </a:lnTo>
                  <a:lnTo>
                    <a:pt x="181" y="81"/>
                  </a:lnTo>
                  <a:close/>
                  <a:moveTo>
                    <a:pt x="181" y="81"/>
                  </a:moveTo>
                  <a:lnTo>
                    <a:pt x="181" y="81"/>
                  </a:lnTo>
                  <a:lnTo>
                    <a:pt x="181" y="81"/>
                  </a:lnTo>
                  <a:close/>
                  <a:moveTo>
                    <a:pt x="181" y="81"/>
                  </a:moveTo>
                  <a:lnTo>
                    <a:pt x="181" y="81"/>
                  </a:lnTo>
                  <a:lnTo>
                    <a:pt x="181" y="81"/>
                  </a:lnTo>
                  <a:close/>
                  <a:moveTo>
                    <a:pt x="181" y="1"/>
                  </a:moveTo>
                  <a:lnTo>
                    <a:pt x="181" y="81"/>
                  </a:lnTo>
                  <a:lnTo>
                    <a:pt x="181" y="1"/>
                  </a:lnTo>
                  <a:close/>
                  <a:moveTo>
                    <a:pt x="181" y="1"/>
                  </a:moveTo>
                  <a:lnTo>
                    <a:pt x="181" y="1"/>
                  </a:lnTo>
                  <a:lnTo>
                    <a:pt x="181" y="1"/>
                  </a:lnTo>
                  <a:close/>
                  <a:moveTo>
                    <a:pt x="181" y="1"/>
                  </a:moveTo>
                  <a:lnTo>
                    <a:pt x="181" y="1"/>
                  </a:lnTo>
                  <a:lnTo>
                    <a:pt x="181" y="1"/>
                  </a:lnTo>
                  <a:close/>
                  <a:moveTo>
                    <a:pt x="181" y="1"/>
                  </a:moveTo>
                  <a:lnTo>
                    <a:pt x="181" y="1"/>
                  </a:lnTo>
                  <a:lnTo>
                    <a:pt x="181" y="1"/>
                  </a:lnTo>
                  <a:close/>
                  <a:moveTo>
                    <a:pt x="181" y="1"/>
                  </a:moveTo>
                  <a:lnTo>
                    <a:pt x="181" y="1"/>
                  </a:lnTo>
                  <a:lnTo>
                    <a:pt x="181" y="1"/>
                  </a:lnTo>
                  <a:close/>
                  <a:moveTo>
                    <a:pt x="260" y="1"/>
                  </a:moveTo>
                  <a:lnTo>
                    <a:pt x="260" y="1"/>
                  </a:lnTo>
                  <a:close/>
                </a:path>
              </a:pathLst>
            </a:custGeom>
            <a:solidFill>
              <a:srgbClr val="D427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0"/>
            <p:cNvSpPr/>
            <p:nvPr/>
          </p:nvSpPr>
          <p:spPr>
            <a:xfrm>
              <a:off x="210507" y="4319348"/>
              <a:ext cx="17638" cy="10024"/>
            </a:xfrm>
            <a:custGeom>
              <a:avLst/>
              <a:gdLst/>
              <a:ahLst/>
              <a:cxnLst/>
              <a:rect l="l" t="t" r="r" b="b"/>
              <a:pathLst>
                <a:path w="739" h="420" extrusionOk="0">
                  <a:moveTo>
                    <a:pt x="739" y="419"/>
                  </a:moveTo>
                  <a:lnTo>
                    <a:pt x="739" y="419"/>
                  </a:lnTo>
                  <a:lnTo>
                    <a:pt x="739" y="419"/>
                  </a:lnTo>
                  <a:close/>
                  <a:moveTo>
                    <a:pt x="399" y="260"/>
                  </a:moveTo>
                  <a:cubicBezTo>
                    <a:pt x="499" y="339"/>
                    <a:pt x="579" y="339"/>
                    <a:pt x="739" y="419"/>
                  </a:cubicBezTo>
                  <a:cubicBezTo>
                    <a:pt x="579" y="339"/>
                    <a:pt x="499" y="339"/>
                    <a:pt x="399" y="260"/>
                  </a:cubicBezTo>
                  <a:close/>
                  <a:moveTo>
                    <a:pt x="399" y="260"/>
                  </a:moveTo>
                  <a:lnTo>
                    <a:pt x="399" y="260"/>
                  </a:lnTo>
                  <a:lnTo>
                    <a:pt x="399" y="260"/>
                  </a:lnTo>
                  <a:close/>
                  <a:moveTo>
                    <a:pt x="399" y="260"/>
                  </a:moveTo>
                  <a:lnTo>
                    <a:pt x="399" y="260"/>
                  </a:lnTo>
                  <a:lnTo>
                    <a:pt x="399" y="260"/>
                  </a:lnTo>
                  <a:close/>
                  <a:moveTo>
                    <a:pt x="319" y="260"/>
                  </a:moveTo>
                  <a:lnTo>
                    <a:pt x="319" y="260"/>
                  </a:lnTo>
                  <a:lnTo>
                    <a:pt x="319" y="260"/>
                  </a:lnTo>
                  <a:close/>
                  <a:moveTo>
                    <a:pt x="319" y="180"/>
                  </a:moveTo>
                  <a:lnTo>
                    <a:pt x="319" y="260"/>
                  </a:lnTo>
                  <a:lnTo>
                    <a:pt x="319" y="180"/>
                  </a:lnTo>
                  <a:close/>
                  <a:moveTo>
                    <a:pt x="319" y="180"/>
                  </a:moveTo>
                  <a:lnTo>
                    <a:pt x="319" y="180"/>
                  </a:lnTo>
                  <a:lnTo>
                    <a:pt x="319" y="180"/>
                  </a:lnTo>
                  <a:close/>
                  <a:moveTo>
                    <a:pt x="319" y="180"/>
                  </a:moveTo>
                  <a:lnTo>
                    <a:pt x="319" y="180"/>
                  </a:lnTo>
                  <a:lnTo>
                    <a:pt x="319" y="180"/>
                  </a:lnTo>
                  <a:close/>
                  <a:moveTo>
                    <a:pt x="319" y="180"/>
                  </a:moveTo>
                  <a:lnTo>
                    <a:pt x="319" y="180"/>
                  </a:lnTo>
                  <a:lnTo>
                    <a:pt x="319" y="180"/>
                  </a:lnTo>
                  <a:close/>
                  <a:moveTo>
                    <a:pt x="319" y="180"/>
                  </a:moveTo>
                  <a:lnTo>
                    <a:pt x="319" y="180"/>
                  </a:lnTo>
                  <a:lnTo>
                    <a:pt x="319" y="180"/>
                  </a:lnTo>
                  <a:close/>
                  <a:moveTo>
                    <a:pt x="240" y="180"/>
                  </a:moveTo>
                  <a:lnTo>
                    <a:pt x="319" y="180"/>
                  </a:lnTo>
                  <a:lnTo>
                    <a:pt x="240" y="180"/>
                  </a:lnTo>
                  <a:close/>
                  <a:moveTo>
                    <a:pt x="240" y="180"/>
                  </a:moveTo>
                  <a:lnTo>
                    <a:pt x="240" y="180"/>
                  </a:lnTo>
                  <a:lnTo>
                    <a:pt x="240" y="180"/>
                  </a:lnTo>
                  <a:close/>
                  <a:moveTo>
                    <a:pt x="240" y="180"/>
                  </a:moveTo>
                  <a:lnTo>
                    <a:pt x="240" y="180"/>
                  </a:lnTo>
                  <a:lnTo>
                    <a:pt x="240" y="180"/>
                  </a:lnTo>
                  <a:close/>
                  <a:moveTo>
                    <a:pt x="240" y="180"/>
                  </a:moveTo>
                  <a:lnTo>
                    <a:pt x="240" y="180"/>
                  </a:lnTo>
                  <a:lnTo>
                    <a:pt x="240" y="180"/>
                  </a:lnTo>
                  <a:close/>
                  <a:moveTo>
                    <a:pt x="240" y="100"/>
                  </a:moveTo>
                  <a:lnTo>
                    <a:pt x="240" y="100"/>
                  </a:lnTo>
                  <a:lnTo>
                    <a:pt x="240" y="100"/>
                  </a:lnTo>
                  <a:close/>
                  <a:moveTo>
                    <a:pt x="240" y="100"/>
                  </a:moveTo>
                  <a:lnTo>
                    <a:pt x="240" y="100"/>
                  </a:lnTo>
                  <a:lnTo>
                    <a:pt x="240" y="100"/>
                  </a:lnTo>
                  <a:close/>
                  <a:moveTo>
                    <a:pt x="160" y="100"/>
                  </a:moveTo>
                  <a:lnTo>
                    <a:pt x="160" y="100"/>
                  </a:lnTo>
                  <a:lnTo>
                    <a:pt x="160" y="100"/>
                  </a:lnTo>
                  <a:close/>
                  <a:moveTo>
                    <a:pt x="160" y="100"/>
                  </a:moveTo>
                  <a:lnTo>
                    <a:pt x="160" y="100"/>
                  </a:lnTo>
                  <a:lnTo>
                    <a:pt x="160" y="100"/>
                  </a:lnTo>
                  <a:close/>
                  <a:moveTo>
                    <a:pt x="160" y="100"/>
                  </a:moveTo>
                  <a:lnTo>
                    <a:pt x="160" y="100"/>
                  </a:lnTo>
                  <a:lnTo>
                    <a:pt x="160" y="100"/>
                  </a:lnTo>
                  <a:close/>
                  <a:moveTo>
                    <a:pt x="160" y="100"/>
                  </a:moveTo>
                  <a:lnTo>
                    <a:pt x="160" y="100"/>
                  </a:lnTo>
                  <a:lnTo>
                    <a:pt x="16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58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0"/>
            <p:cNvSpPr/>
            <p:nvPr/>
          </p:nvSpPr>
          <p:spPr>
            <a:xfrm>
              <a:off x="71360" y="4242160"/>
              <a:ext cx="37663" cy="23844"/>
            </a:xfrm>
            <a:custGeom>
              <a:avLst/>
              <a:gdLst/>
              <a:ahLst/>
              <a:cxnLst/>
              <a:rect l="l" t="t" r="r" b="b"/>
              <a:pathLst>
                <a:path w="1578" h="999" extrusionOk="0">
                  <a:moveTo>
                    <a:pt x="1578" y="998"/>
                  </a:moveTo>
                  <a:lnTo>
                    <a:pt x="1578" y="998"/>
                  </a:lnTo>
                  <a:lnTo>
                    <a:pt x="1578" y="998"/>
                  </a:lnTo>
                  <a:close/>
                  <a:moveTo>
                    <a:pt x="1578" y="998"/>
                  </a:moveTo>
                  <a:lnTo>
                    <a:pt x="1578" y="998"/>
                  </a:lnTo>
                  <a:lnTo>
                    <a:pt x="1578" y="998"/>
                  </a:lnTo>
                  <a:close/>
                  <a:moveTo>
                    <a:pt x="1578" y="998"/>
                  </a:moveTo>
                  <a:lnTo>
                    <a:pt x="1578" y="998"/>
                  </a:lnTo>
                  <a:lnTo>
                    <a:pt x="1578" y="998"/>
                  </a:lnTo>
                  <a:close/>
                  <a:moveTo>
                    <a:pt x="1578" y="998"/>
                  </a:moveTo>
                  <a:lnTo>
                    <a:pt x="1578" y="998"/>
                  </a:lnTo>
                  <a:lnTo>
                    <a:pt x="1578" y="998"/>
                  </a:lnTo>
                  <a:close/>
                  <a:moveTo>
                    <a:pt x="1578" y="998"/>
                  </a:moveTo>
                  <a:lnTo>
                    <a:pt x="1578" y="998"/>
                  </a:lnTo>
                  <a:lnTo>
                    <a:pt x="1578" y="998"/>
                  </a:lnTo>
                  <a:close/>
                  <a:moveTo>
                    <a:pt x="1578" y="998"/>
                  </a:moveTo>
                  <a:lnTo>
                    <a:pt x="1578" y="998"/>
                  </a:lnTo>
                  <a:lnTo>
                    <a:pt x="1578" y="998"/>
                  </a:lnTo>
                  <a:close/>
                  <a:moveTo>
                    <a:pt x="1498" y="998"/>
                  </a:moveTo>
                  <a:lnTo>
                    <a:pt x="1498" y="998"/>
                  </a:lnTo>
                  <a:lnTo>
                    <a:pt x="1498" y="998"/>
                  </a:lnTo>
                  <a:close/>
                  <a:moveTo>
                    <a:pt x="1498" y="998"/>
                  </a:moveTo>
                  <a:lnTo>
                    <a:pt x="1498" y="998"/>
                  </a:lnTo>
                  <a:lnTo>
                    <a:pt x="1498" y="998"/>
                  </a:lnTo>
                  <a:close/>
                  <a:moveTo>
                    <a:pt x="1498" y="998"/>
                  </a:moveTo>
                  <a:lnTo>
                    <a:pt x="1498" y="998"/>
                  </a:lnTo>
                  <a:lnTo>
                    <a:pt x="1498" y="998"/>
                  </a:lnTo>
                  <a:close/>
                  <a:moveTo>
                    <a:pt x="1498" y="998"/>
                  </a:moveTo>
                  <a:lnTo>
                    <a:pt x="1498" y="998"/>
                  </a:lnTo>
                  <a:lnTo>
                    <a:pt x="1498" y="998"/>
                  </a:lnTo>
                  <a:close/>
                  <a:moveTo>
                    <a:pt x="1498" y="998"/>
                  </a:moveTo>
                  <a:lnTo>
                    <a:pt x="1498" y="998"/>
                  </a:lnTo>
                  <a:lnTo>
                    <a:pt x="1498" y="998"/>
                  </a:lnTo>
                  <a:close/>
                  <a:moveTo>
                    <a:pt x="1" y="80"/>
                  </a:moveTo>
                  <a:cubicBezTo>
                    <a:pt x="340" y="499"/>
                    <a:pt x="839" y="838"/>
                    <a:pt x="1498" y="998"/>
                  </a:cubicBezTo>
                  <a:cubicBezTo>
                    <a:pt x="839" y="838"/>
                    <a:pt x="340" y="499"/>
                    <a:pt x="1" y="80"/>
                  </a:cubicBezTo>
                  <a:close/>
                  <a:moveTo>
                    <a:pt x="1" y="0"/>
                  </a:moveTo>
                  <a:lnTo>
                    <a:pt x="1" y="8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58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93" name="Google Shape;12093;p70"/>
            <p:cNvGrpSpPr/>
            <p:nvPr/>
          </p:nvGrpSpPr>
          <p:grpSpPr>
            <a:xfrm>
              <a:off x="-408508" y="3919629"/>
              <a:ext cx="1262891" cy="1351151"/>
              <a:chOff x="-1940008" y="3639529"/>
              <a:chExt cx="1262891" cy="1351151"/>
            </a:xfrm>
          </p:grpSpPr>
          <p:grpSp>
            <p:nvGrpSpPr>
              <p:cNvPr id="12094" name="Google Shape;12094;p70"/>
              <p:cNvGrpSpPr/>
              <p:nvPr/>
            </p:nvGrpSpPr>
            <p:grpSpPr>
              <a:xfrm rot="136454">
                <a:off x="-1919370" y="3902448"/>
                <a:ext cx="1221615" cy="1064413"/>
                <a:chOff x="173650" y="366050"/>
                <a:chExt cx="901050" cy="785100"/>
              </a:xfrm>
            </p:grpSpPr>
            <p:sp>
              <p:nvSpPr>
                <p:cNvPr id="12095" name="Google Shape;12095;p70"/>
                <p:cNvSpPr/>
                <p:nvPr/>
              </p:nvSpPr>
              <p:spPr>
                <a:xfrm>
                  <a:off x="173650" y="539825"/>
                  <a:ext cx="801200" cy="6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8" h="24453" extrusionOk="0">
                      <a:moveTo>
                        <a:pt x="3904" y="1"/>
                      </a:moveTo>
                      <a:cubicBezTo>
                        <a:pt x="2374" y="5137"/>
                        <a:pt x="1324" y="12555"/>
                        <a:pt x="274" y="17873"/>
                      </a:cubicBezTo>
                      <a:cubicBezTo>
                        <a:pt x="0" y="19676"/>
                        <a:pt x="2648" y="20156"/>
                        <a:pt x="11984" y="21867"/>
                      </a:cubicBezTo>
                      <a:cubicBezTo>
                        <a:pt x="16640" y="22735"/>
                        <a:pt x="22050" y="23762"/>
                        <a:pt x="27482" y="24447"/>
                      </a:cubicBezTo>
                      <a:cubicBezTo>
                        <a:pt x="27527" y="24451"/>
                        <a:pt x="27570" y="24453"/>
                        <a:pt x="27612" y="24453"/>
                      </a:cubicBezTo>
                      <a:cubicBezTo>
                        <a:pt x="29469" y="24453"/>
                        <a:pt x="29526" y="20469"/>
                        <a:pt x="32047" y="5228"/>
                      </a:cubicBezTo>
                      <a:lnTo>
                        <a:pt x="3904" y="1"/>
                      </a:lnTo>
                      <a:close/>
                    </a:path>
                  </a:pathLst>
                </a:custGeom>
                <a:solidFill>
                  <a:srgbClr val="2C326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6" name="Google Shape;12096;p70"/>
                <p:cNvSpPr/>
                <p:nvPr/>
              </p:nvSpPr>
              <p:spPr>
                <a:xfrm>
                  <a:off x="209025" y="366050"/>
                  <a:ext cx="865675" cy="35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27" h="14340" extrusionOk="0">
                      <a:moveTo>
                        <a:pt x="4555" y="1"/>
                      </a:moveTo>
                      <a:cubicBezTo>
                        <a:pt x="2868" y="1"/>
                        <a:pt x="1676" y="426"/>
                        <a:pt x="1530" y="1611"/>
                      </a:cubicBezTo>
                      <a:cubicBezTo>
                        <a:pt x="1347" y="2661"/>
                        <a:pt x="868" y="4373"/>
                        <a:pt x="663" y="5902"/>
                      </a:cubicBezTo>
                      <a:cubicBezTo>
                        <a:pt x="389" y="8938"/>
                        <a:pt x="1" y="8938"/>
                        <a:pt x="3151" y="9508"/>
                      </a:cubicBezTo>
                      <a:cubicBezTo>
                        <a:pt x="10375" y="11076"/>
                        <a:pt x="25189" y="14339"/>
                        <a:pt x="30494" y="14339"/>
                      </a:cubicBezTo>
                      <a:cubicBezTo>
                        <a:pt x="31676" y="14339"/>
                        <a:pt x="32386" y="14178"/>
                        <a:pt x="32435" y="13799"/>
                      </a:cubicBezTo>
                      <a:cubicBezTo>
                        <a:pt x="34627" y="2569"/>
                        <a:pt x="33965" y="5902"/>
                        <a:pt x="17325" y="2661"/>
                      </a:cubicBezTo>
                      <a:cubicBezTo>
                        <a:pt x="14804" y="2201"/>
                        <a:pt x="8395" y="1"/>
                        <a:pt x="4555" y="1"/>
                      </a:cubicBezTo>
                      <a:close/>
                    </a:path>
                  </a:pathLst>
                </a:custGeom>
                <a:solidFill>
                  <a:srgbClr val="F8BD5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7" name="Google Shape;12097;p70"/>
                <p:cNvSpPr/>
                <p:nvPr/>
              </p:nvSpPr>
              <p:spPr>
                <a:xfrm>
                  <a:off x="709000" y="883550"/>
                  <a:ext cx="93800" cy="6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2" h="2712" extrusionOk="0">
                      <a:moveTo>
                        <a:pt x="1648" y="1"/>
                      </a:moveTo>
                      <a:cubicBezTo>
                        <a:pt x="149" y="1"/>
                        <a:pt x="0" y="2432"/>
                        <a:pt x="1686" y="2709"/>
                      </a:cubicBezTo>
                      <a:cubicBezTo>
                        <a:pt x="1713" y="2711"/>
                        <a:pt x="1740" y="2711"/>
                        <a:pt x="1766" y="2711"/>
                      </a:cubicBezTo>
                      <a:cubicBezTo>
                        <a:pt x="3148" y="2711"/>
                        <a:pt x="3752" y="419"/>
                        <a:pt x="1982" y="38"/>
                      </a:cubicBezTo>
                      <a:cubicBezTo>
                        <a:pt x="1864" y="13"/>
                        <a:pt x="1753" y="1"/>
                        <a:pt x="164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8" name="Google Shape;12098;p70"/>
                <p:cNvSpPr/>
                <p:nvPr/>
              </p:nvSpPr>
              <p:spPr>
                <a:xfrm>
                  <a:off x="231925" y="907100"/>
                  <a:ext cx="94775" cy="6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1" h="2622" extrusionOk="0">
                      <a:moveTo>
                        <a:pt x="1637" y="1"/>
                      </a:moveTo>
                      <a:cubicBezTo>
                        <a:pt x="182" y="1"/>
                        <a:pt x="0" y="2443"/>
                        <a:pt x="1664" y="2611"/>
                      </a:cubicBezTo>
                      <a:cubicBezTo>
                        <a:pt x="1714" y="2618"/>
                        <a:pt x="1764" y="2621"/>
                        <a:pt x="1813" y="2621"/>
                      </a:cubicBezTo>
                      <a:cubicBezTo>
                        <a:pt x="3131" y="2621"/>
                        <a:pt x="3790" y="319"/>
                        <a:pt x="2029" y="55"/>
                      </a:cubicBezTo>
                      <a:cubicBezTo>
                        <a:pt x="1890" y="18"/>
                        <a:pt x="1759" y="1"/>
                        <a:pt x="163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9" name="Google Shape;12099;p70"/>
                <p:cNvSpPr/>
                <p:nvPr/>
              </p:nvSpPr>
              <p:spPr>
                <a:xfrm>
                  <a:off x="456625" y="752875"/>
                  <a:ext cx="93025" cy="6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1" h="2699" extrusionOk="0">
                      <a:moveTo>
                        <a:pt x="1654" y="1"/>
                      </a:moveTo>
                      <a:cubicBezTo>
                        <a:pt x="155" y="1"/>
                        <a:pt x="1" y="2430"/>
                        <a:pt x="1601" y="2686"/>
                      </a:cubicBezTo>
                      <a:cubicBezTo>
                        <a:pt x="1661" y="2694"/>
                        <a:pt x="1720" y="2698"/>
                        <a:pt x="1778" y="2698"/>
                      </a:cubicBezTo>
                      <a:cubicBezTo>
                        <a:pt x="3178" y="2698"/>
                        <a:pt x="3721" y="389"/>
                        <a:pt x="1989" y="38"/>
                      </a:cubicBezTo>
                      <a:cubicBezTo>
                        <a:pt x="1871" y="13"/>
                        <a:pt x="1759" y="1"/>
                        <a:pt x="16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0" name="Google Shape;12100;p70"/>
                <p:cNvSpPr/>
                <p:nvPr/>
              </p:nvSpPr>
              <p:spPr>
                <a:xfrm>
                  <a:off x="645550" y="752425"/>
                  <a:ext cx="91825" cy="6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3" h="2625" extrusionOk="0">
                      <a:moveTo>
                        <a:pt x="1540" y="1"/>
                      </a:moveTo>
                      <a:cubicBezTo>
                        <a:pt x="107" y="1"/>
                        <a:pt x="0" y="2361"/>
                        <a:pt x="1576" y="2613"/>
                      </a:cubicBezTo>
                      <a:cubicBezTo>
                        <a:pt x="1636" y="2621"/>
                        <a:pt x="1694" y="2625"/>
                        <a:pt x="1751" y="2625"/>
                      </a:cubicBezTo>
                      <a:cubicBezTo>
                        <a:pt x="3131" y="2625"/>
                        <a:pt x="3673" y="319"/>
                        <a:pt x="1941" y="56"/>
                      </a:cubicBezTo>
                      <a:cubicBezTo>
                        <a:pt x="1798" y="18"/>
                        <a:pt x="1664" y="1"/>
                        <a:pt x="15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1" name="Google Shape;12101;p70"/>
                <p:cNvSpPr/>
                <p:nvPr/>
              </p:nvSpPr>
              <p:spPr>
                <a:xfrm>
                  <a:off x="602675" y="975700"/>
                  <a:ext cx="92025" cy="6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1" h="2640" extrusionOk="0">
                      <a:moveTo>
                        <a:pt x="1570" y="1"/>
                      </a:moveTo>
                      <a:cubicBezTo>
                        <a:pt x="112" y="1"/>
                        <a:pt x="0" y="2460"/>
                        <a:pt x="1670" y="2629"/>
                      </a:cubicBezTo>
                      <a:cubicBezTo>
                        <a:pt x="1723" y="2636"/>
                        <a:pt x="1774" y="2639"/>
                        <a:pt x="1824" y="2639"/>
                      </a:cubicBezTo>
                      <a:cubicBezTo>
                        <a:pt x="3131" y="2639"/>
                        <a:pt x="3681" y="424"/>
                        <a:pt x="1944" y="50"/>
                      </a:cubicBezTo>
                      <a:cubicBezTo>
                        <a:pt x="1811" y="16"/>
                        <a:pt x="1686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2" name="Google Shape;12102;p70"/>
                <p:cNvSpPr/>
                <p:nvPr/>
              </p:nvSpPr>
              <p:spPr>
                <a:xfrm>
                  <a:off x="768350" y="1040475"/>
                  <a:ext cx="93800" cy="6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2" h="2712" extrusionOk="0">
                      <a:moveTo>
                        <a:pt x="1648" y="1"/>
                      </a:moveTo>
                      <a:cubicBezTo>
                        <a:pt x="149" y="1"/>
                        <a:pt x="0" y="2431"/>
                        <a:pt x="1686" y="2709"/>
                      </a:cubicBezTo>
                      <a:cubicBezTo>
                        <a:pt x="1713" y="2710"/>
                        <a:pt x="1739" y="2711"/>
                        <a:pt x="1766" y="2711"/>
                      </a:cubicBezTo>
                      <a:cubicBezTo>
                        <a:pt x="3148" y="2711"/>
                        <a:pt x="3751" y="419"/>
                        <a:pt x="1982" y="38"/>
                      </a:cubicBezTo>
                      <a:cubicBezTo>
                        <a:pt x="1864" y="13"/>
                        <a:pt x="1753" y="1"/>
                        <a:pt x="164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3" name="Google Shape;12103;p70"/>
                <p:cNvSpPr/>
                <p:nvPr/>
              </p:nvSpPr>
              <p:spPr>
                <a:xfrm>
                  <a:off x="280850" y="648000"/>
                  <a:ext cx="93225" cy="6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9" h="2714" extrusionOk="0">
                      <a:moveTo>
                        <a:pt x="1672" y="0"/>
                      </a:moveTo>
                      <a:cubicBezTo>
                        <a:pt x="158" y="0"/>
                        <a:pt x="1" y="2447"/>
                        <a:pt x="1693" y="2704"/>
                      </a:cubicBezTo>
                      <a:cubicBezTo>
                        <a:pt x="1744" y="2711"/>
                        <a:pt x="1794" y="2714"/>
                        <a:pt x="1843" y="2714"/>
                      </a:cubicBezTo>
                      <a:cubicBezTo>
                        <a:pt x="3175" y="2714"/>
                        <a:pt x="3728" y="408"/>
                        <a:pt x="1989" y="33"/>
                      </a:cubicBezTo>
                      <a:cubicBezTo>
                        <a:pt x="1878" y="11"/>
                        <a:pt x="1772" y="0"/>
                        <a:pt x="167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4" name="Google Shape;12104;p70"/>
                <p:cNvSpPr/>
                <p:nvPr/>
              </p:nvSpPr>
              <p:spPr>
                <a:xfrm>
                  <a:off x="835100" y="828775"/>
                  <a:ext cx="96100" cy="6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4" h="2712" extrusionOk="0">
                      <a:moveTo>
                        <a:pt x="1739" y="1"/>
                      </a:moveTo>
                      <a:cubicBezTo>
                        <a:pt x="230" y="1"/>
                        <a:pt x="1" y="2431"/>
                        <a:pt x="1686" y="2709"/>
                      </a:cubicBezTo>
                      <a:cubicBezTo>
                        <a:pt x="1715" y="2710"/>
                        <a:pt x="1743" y="2711"/>
                        <a:pt x="1772" y="2711"/>
                      </a:cubicBezTo>
                      <a:cubicBezTo>
                        <a:pt x="3239" y="2711"/>
                        <a:pt x="3843" y="419"/>
                        <a:pt x="2074" y="38"/>
                      </a:cubicBezTo>
                      <a:cubicBezTo>
                        <a:pt x="1956" y="13"/>
                        <a:pt x="1844" y="1"/>
                        <a:pt x="173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5" name="Google Shape;12105;p70"/>
                <p:cNvSpPr/>
                <p:nvPr/>
              </p:nvSpPr>
              <p:spPr>
                <a:xfrm>
                  <a:off x="402575" y="971450"/>
                  <a:ext cx="95300" cy="6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2" h="2718" extrusionOk="0">
                      <a:moveTo>
                        <a:pt x="1716" y="0"/>
                      </a:moveTo>
                      <a:cubicBezTo>
                        <a:pt x="209" y="0"/>
                        <a:pt x="0" y="2431"/>
                        <a:pt x="1685" y="2708"/>
                      </a:cubicBezTo>
                      <a:cubicBezTo>
                        <a:pt x="1736" y="2714"/>
                        <a:pt x="1785" y="2718"/>
                        <a:pt x="1834" y="2718"/>
                      </a:cubicBezTo>
                      <a:cubicBezTo>
                        <a:pt x="3153" y="2718"/>
                        <a:pt x="3812" y="412"/>
                        <a:pt x="2051" y="37"/>
                      </a:cubicBezTo>
                      <a:cubicBezTo>
                        <a:pt x="1933" y="12"/>
                        <a:pt x="1821" y="0"/>
                        <a:pt x="171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6" name="Google Shape;12106;p70"/>
                <p:cNvSpPr/>
                <p:nvPr/>
              </p:nvSpPr>
              <p:spPr>
                <a:xfrm>
                  <a:off x="328750" y="811800"/>
                  <a:ext cx="92425" cy="6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7" h="2625" extrusionOk="0">
                      <a:moveTo>
                        <a:pt x="1577" y="1"/>
                      </a:moveTo>
                      <a:cubicBezTo>
                        <a:pt x="131" y="1"/>
                        <a:pt x="0" y="2443"/>
                        <a:pt x="1580" y="2612"/>
                      </a:cubicBezTo>
                      <a:cubicBezTo>
                        <a:pt x="1643" y="2620"/>
                        <a:pt x="1705" y="2624"/>
                        <a:pt x="1765" y="2624"/>
                      </a:cubicBezTo>
                      <a:cubicBezTo>
                        <a:pt x="3160" y="2624"/>
                        <a:pt x="3697" y="427"/>
                        <a:pt x="1968" y="55"/>
                      </a:cubicBezTo>
                      <a:cubicBezTo>
                        <a:pt x="1829" y="18"/>
                        <a:pt x="1698" y="1"/>
                        <a:pt x="15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07" name="Google Shape;12107;p70"/>
              <p:cNvGrpSpPr/>
              <p:nvPr/>
            </p:nvGrpSpPr>
            <p:grpSpPr>
              <a:xfrm>
                <a:off x="-1585278" y="3639529"/>
                <a:ext cx="665187" cy="462934"/>
                <a:chOff x="-105403" y="3874529"/>
                <a:chExt cx="665187" cy="462934"/>
              </a:xfrm>
            </p:grpSpPr>
            <p:sp>
              <p:nvSpPr>
                <p:cNvPr id="12108" name="Google Shape;12108;p70"/>
                <p:cNvSpPr/>
                <p:nvPr/>
              </p:nvSpPr>
              <p:spPr>
                <a:xfrm>
                  <a:off x="-105403" y="3874529"/>
                  <a:ext cx="665187" cy="395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0" h="16559" extrusionOk="0">
                      <a:moveTo>
                        <a:pt x="12583" y="0"/>
                      </a:moveTo>
                      <a:cubicBezTo>
                        <a:pt x="12522" y="0"/>
                        <a:pt x="12460" y="4"/>
                        <a:pt x="12398" y="12"/>
                      </a:cubicBezTo>
                      <a:cubicBezTo>
                        <a:pt x="9243" y="351"/>
                        <a:pt x="9563" y="7837"/>
                        <a:pt x="9563" y="7837"/>
                      </a:cubicBezTo>
                      <a:cubicBezTo>
                        <a:pt x="9563" y="7837"/>
                        <a:pt x="6854" y="2833"/>
                        <a:pt x="4240" y="2833"/>
                      </a:cubicBezTo>
                      <a:cubicBezTo>
                        <a:pt x="3819" y="2833"/>
                        <a:pt x="3400" y="2963"/>
                        <a:pt x="2995" y="3266"/>
                      </a:cubicBezTo>
                      <a:cubicBezTo>
                        <a:pt x="1" y="5422"/>
                        <a:pt x="7147" y="15563"/>
                        <a:pt x="11060" y="16401"/>
                      </a:cubicBezTo>
                      <a:cubicBezTo>
                        <a:pt x="11533" y="16499"/>
                        <a:pt x="12416" y="16558"/>
                        <a:pt x="13536" y="16558"/>
                      </a:cubicBezTo>
                      <a:cubicBezTo>
                        <a:pt x="18142" y="16558"/>
                        <a:pt x="26760" y="15554"/>
                        <a:pt x="27370" y="12069"/>
                      </a:cubicBezTo>
                      <a:cubicBezTo>
                        <a:pt x="27869" y="9441"/>
                        <a:pt x="25946" y="8910"/>
                        <a:pt x="24309" y="8910"/>
                      </a:cubicBezTo>
                      <a:cubicBezTo>
                        <a:pt x="23198" y="8910"/>
                        <a:pt x="22219" y="9155"/>
                        <a:pt x="22219" y="9155"/>
                      </a:cubicBezTo>
                      <a:cubicBezTo>
                        <a:pt x="22219" y="9155"/>
                        <a:pt x="25533" y="5422"/>
                        <a:pt x="23617" y="3505"/>
                      </a:cubicBezTo>
                      <a:cubicBezTo>
                        <a:pt x="23350" y="3224"/>
                        <a:pt x="23000" y="3104"/>
                        <a:pt x="22598" y="3104"/>
                      </a:cubicBezTo>
                      <a:cubicBezTo>
                        <a:pt x="20258" y="3104"/>
                        <a:pt x="16131" y="7158"/>
                        <a:pt x="16131" y="7158"/>
                      </a:cubicBezTo>
                      <a:cubicBezTo>
                        <a:pt x="16131" y="7158"/>
                        <a:pt x="15272" y="0"/>
                        <a:pt x="12583" y="0"/>
                      </a:cubicBezTo>
                      <a:close/>
                    </a:path>
                  </a:pathLst>
                </a:custGeom>
                <a:solidFill>
                  <a:srgbClr val="2C326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9" name="Google Shape;12109;p70"/>
                <p:cNvSpPr/>
                <p:nvPr/>
              </p:nvSpPr>
              <p:spPr>
                <a:xfrm>
                  <a:off x="-51558" y="3874792"/>
                  <a:ext cx="250155" cy="335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1" h="14055" extrusionOk="0">
                      <a:moveTo>
                        <a:pt x="10142" y="1"/>
                      </a:moveTo>
                      <a:lnTo>
                        <a:pt x="10142" y="1"/>
                      </a:lnTo>
                      <a:cubicBezTo>
                        <a:pt x="6987" y="420"/>
                        <a:pt x="7307" y="7826"/>
                        <a:pt x="7307" y="7826"/>
                      </a:cubicBezTo>
                      <a:cubicBezTo>
                        <a:pt x="7307" y="7826"/>
                        <a:pt x="4572" y="2835"/>
                        <a:pt x="1997" y="2835"/>
                      </a:cubicBezTo>
                      <a:cubicBezTo>
                        <a:pt x="1657" y="2835"/>
                        <a:pt x="1238" y="2915"/>
                        <a:pt x="899" y="3075"/>
                      </a:cubicBezTo>
                      <a:cubicBezTo>
                        <a:pt x="819" y="3155"/>
                        <a:pt x="819" y="3155"/>
                        <a:pt x="739" y="3255"/>
                      </a:cubicBezTo>
                      <a:cubicBezTo>
                        <a:pt x="240" y="3574"/>
                        <a:pt x="0" y="4153"/>
                        <a:pt x="0" y="4911"/>
                      </a:cubicBezTo>
                      <a:cubicBezTo>
                        <a:pt x="0" y="6908"/>
                        <a:pt x="1657" y="9902"/>
                        <a:pt x="3654" y="12398"/>
                      </a:cubicBezTo>
                      <a:cubicBezTo>
                        <a:pt x="4073" y="12477"/>
                        <a:pt x="4492" y="12557"/>
                        <a:pt x="4811" y="12737"/>
                      </a:cubicBezTo>
                      <a:cubicBezTo>
                        <a:pt x="5231" y="11739"/>
                        <a:pt x="6069" y="10980"/>
                        <a:pt x="7147" y="10980"/>
                      </a:cubicBezTo>
                      <a:cubicBezTo>
                        <a:pt x="7307" y="10980"/>
                        <a:pt x="7487" y="10980"/>
                        <a:pt x="7646" y="11060"/>
                      </a:cubicBezTo>
                      <a:cubicBezTo>
                        <a:pt x="7886" y="11060"/>
                        <a:pt x="8145" y="11140"/>
                        <a:pt x="8305" y="11240"/>
                      </a:cubicBezTo>
                      <a:cubicBezTo>
                        <a:pt x="8225" y="10142"/>
                        <a:pt x="8884" y="9064"/>
                        <a:pt x="9882" y="8824"/>
                      </a:cubicBezTo>
                      <a:cubicBezTo>
                        <a:pt x="9643" y="5910"/>
                        <a:pt x="9722" y="2915"/>
                        <a:pt x="10142" y="1"/>
                      </a:cubicBezTo>
                      <a:close/>
                      <a:moveTo>
                        <a:pt x="10062" y="13236"/>
                      </a:moveTo>
                      <a:cubicBezTo>
                        <a:pt x="10142" y="13476"/>
                        <a:pt x="10142" y="13815"/>
                        <a:pt x="10062" y="14054"/>
                      </a:cubicBezTo>
                      <a:cubicBezTo>
                        <a:pt x="10221" y="13895"/>
                        <a:pt x="10301" y="13635"/>
                        <a:pt x="10481" y="13476"/>
                      </a:cubicBezTo>
                      <a:cubicBezTo>
                        <a:pt x="10481" y="13396"/>
                        <a:pt x="10481" y="13316"/>
                        <a:pt x="10381" y="13236"/>
                      </a:cubicBezTo>
                      <a:close/>
                    </a:path>
                  </a:pathLst>
                </a:custGeom>
                <a:solidFill>
                  <a:srgbClr val="2C326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0" name="Google Shape;12110;p70"/>
                <p:cNvSpPr/>
                <p:nvPr/>
              </p:nvSpPr>
              <p:spPr>
                <a:xfrm>
                  <a:off x="301490" y="3997733"/>
                  <a:ext cx="97236" cy="6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4" h="2915" extrusionOk="0">
                      <a:moveTo>
                        <a:pt x="3335" y="0"/>
                      </a:moveTo>
                      <a:cubicBezTo>
                        <a:pt x="2177" y="419"/>
                        <a:pt x="1079" y="1098"/>
                        <a:pt x="261" y="1996"/>
                      </a:cubicBezTo>
                      <a:cubicBezTo>
                        <a:pt x="1" y="2176"/>
                        <a:pt x="1" y="2595"/>
                        <a:pt x="261" y="2755"/>
                      </a:cubicBezTo>
                      <a:cubicBezTo>
                        <a:pt x="340" y="2835"/>
                        <a:pt x="500" y="2915"/>
                        <a:pt x="580" y="2915"/>
                      </a:cubicBezTo>
                      <a:cubicBezTo>
                        <a:pt x="760" y="2915"/>
                        <a:pt x="919" y="2835"/>
                        <a:pt x="999" y="2755"/>
                      </a:cubicBezTo>
                      <a:lnTo>
                        <a:pt x="1578" y="2176"/>
                      </a:lnTo>
                      <a:cubicBezTo>
                        <a:pt x="1678" y="2176"/>
                        <a:pt x="1678" y="2176"/>
                        <a:pt x="1678" y="2096"/>
                      </a:cubicBezTo>
                      <a:lnTo>
                        <a:pt x="1758" y="2096"/>
                      </a:lnTo>
                      <a:lnTo>
                        <a:pt x="1838" y="1996"/>
                      </a:lnTo>
                      <a:cubicBezTo>
                        <a:pt x="1997" y="1916"/>
                        <a:pt x="2077" y="1837"/>
                        <a:pt x="2177" y="1757"/>
                      </a:cubicBezTo>
                      <a:cubicBezTo>
                        <a:pt x="2417" y="1597"/>
                        <a:pt x="2676" y="1497"/>
                        <a:pt x="2916" y="1338"/>
                      </a:cubicBezTo>
                      <a:cubicBezTo>
                        <a:pt x="2995" y="1258"/>
                        <a:pt x="3175" y="1258"/>
                        <a:pt x="3255" y="1178"/>
                      </a:cubicBezTo>
                      <a:cubicBezTo>
                        <a:pt x="3335" y="1178"/>
                        <a:pt x="3415" y="1098"/>
                        <a:pt x="3415" y="1098"/>
                      </a:cubicBezTo>
                      <a:lnTo>
                        <a:pt x="3495" y="1098"/>
                      </a:lnTo>
                      <a:cubicBezTo>
                        <a:pt x="3495" y="1098"/>
                        <a:pt x="3574" y="1098"/>
                        <a:pt x="3574" y="998"/>
                      </a:cubicBezTo>
                      <a:cubicBezTo>
                        <a:pt x="3834" y="918"/>
                        <a:pt x="4073" y="679"/>
                        <a:pt x="3914" y="419"/>
                      </a:cubicBezTo>
                      <a:cubicBezTo>
                        <a:pt x="3914" y="180"/>
                        <a:pt x="3674" y="0"/>
                        <a:pt x="341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1" name="Google Shape;12111;p70"/>
                <p:cNvSpPr/>
                <p:nvPr/>
              </p:nvSpPr>
              <p:spPr>
                <a:xfrm>
                  <a:off x="408703" y="3978186"/>
                  <a:ext cx="35754" cy="29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" h="1239" extrusionOk="0">
                      <a:moveTo>
                        <a:pt x="839" y="1"/>
                      </a:moveTo>
                      <a:cubicBezTo>
                        <a:pt x="679" y="80"/>
                        <a:pt x="580" y="80"/>
                        <a:pt x="420" y="160"/>
                      </a:cubicBezTo>
                      <a:cubicBezTo>
                        <a:pt x="340" y="160"/>
                        <a:pt x="260" y="240"/>
                        <a:pt x="260" y="240"/>
                      </a:cubicBezTo>
                      <a:cubicBezTo>
                        <a:pt x="180" y="320"/>
                        <a:pt x="180" y="320"/>
                        <a:pt x="81" y="420"/>
                      </a:cubicBezTo>
                      <a:cubicBezTo>
                        <a:pt x="81" y="500"/>
                        <a:pt x="1" y="579"/>
                        <a:pt x="1" y="659"/>
                      </a:cubicBezTo>
                      <a:cubicBezTo>
                        <a:pt x="1" y="659"/>
                        <a:pt x="1" y="739"/>
                        <a:pt x="81" y="819"/>
                      </a:cubicBezTo>
                      <a:lnTo>
                        <a:pt x="81" y="999"/>
                      </a:lnTo>
                      <a:cubicBezTo>
                        <a:pt x="180" y="1079"/>
                        <a:pt x="260" y="1079"/>
                        <a:pt x="260" y="1158"/>
                      </a:cubicBezTo>
                      <a:cubicBezTo>
                        <a:pt x="340" y="1158"/>
                        <a:pt x="420" y="1158"/>
                        <a:pt x="420" y="1238"/>
                      </a:cubicBezTo>
                      <a:lnTo>
                        <a:pt x="679" y="1238"/>
                      </a:lnTo>
                      <a:cubicBezTo>
                        <a:pt x="839" y="1158"/>
                        <a:pt x="999" y="1079"/>
                        <a:pt x="1079" y="1079"/>
                      </a:cubicBezTo>
                      <a:cubicBezTo>
                        <a:pt x="1178" y="999"/>
                        <a:pt x="1258" y="999"/>
                        <a:pt x="1338" y="919"/>
                      </a:cubicBezTo>
                      <a:lnTo>
                        <a:pt x="1418" y="819"/>
                      </a:lnTo>
                      <a:cubicBezTo>
                        <a:pt x="1498" y="739"/>
                        <a:pt x="1498" y="659"/>
                        <a:pt x="1498" y="579"/>
                      </a:cubicBezTo>
                      <a:lnTo>
                        <a:pt x="1498" y="420"/>
                      </a:lnTo>
                      <a:cubicBezTo>
                        <a:pt x="1498" y="320"/>
                        <a:pt x="1498" y="320"/>
                        <a:pt x="1418" y="240"/>
                      </a:cubicBezTo>
                      <a:cubicBezTo>
                        <a:pt x="1418" y="160"/>
                        <a:pt x="1338" y="80"/>
                        <a:pt x="1258" y="80"/>
                      </a:cubicBezTo>
                      <a:cubicBezTo>
                        <a:pt x="1178" y="80"/>
                        <a:pt x="1178" y="1"/>
                        <a:pt x="107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2" name="Google Shape;12112;p70"/>
                <p:cNvSpPr/>
                <p:nvPr/>
              </p:nvSpPr>
              <p:spPr>
                <a:xfrm>
                  <a:off x="200483" y="3934341"/>
                  <a:ext cx="37663" cy="67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8" h="2836" extrusionOk="0">
                      <a:moveTo>
                        <a:pt x="580" y="1"/>
                      </a:moveTo>
                      <a:cubicBezTo>
                        <a:pt x="500" y="1"/>
                        <a:pt x="500" y="81"/>
                        <a:pt x="420" y="81"/>
                      </a:cubicBezTo>
                      <a:cubicBezTo>
                        <a:pt x="161" y="161"/>
                        <a:pt x="1" y="420"/>
                        <a:pt x="81" y="760"/>
                      </a:cubicBezTo>
                      <a:cubicBezTo>
                        <a:pt x="240" y="1259"/>
                        <a:pt x="420" y="1838"/>
                        <a:pt x="500" y="2416"/>
                      </a:cubicBezTo>
                      <a:cubicBezTo>
                        <a:pt x="580" y="2576"/>
                        <a:pt x="660" y="2656"/>
                        <a:pt x="739" y="2756"/>
                      </a:cubicBezTo>
                      <a:cubicBezTo>
                        <a:pt x="819" y="2756"/>
                        <a:pt x="919" y="2836"/>
                        <a:pt x="1079" y="2836"/>
                      </a:cubicBezTo>
                      <a:lnTo>
                        <a:pt x="1159" y="2836"/>
                      </a:lnTo>
                      <a:cubicBezTo>
                        <a:pt x="1318" y="2756"/>
                        <a:pt x="1418" y="2656"/>
                        <a:pt x="1498" y="2576"/>
                      </a:cubicBezTo>
                      <a:cubicBezTo>
                        <a:pt x="1578" y="2416"/>
                        <a:pt x="1578" y="2257"/>
                        <a:pt x="1578" y="2157"/>
                      </a:cubicBezTo>
                      <a:cubicBezTo>
                        <a:pt x="1418" y="1578"/>
                        <a:pt x="1318" y="999"/>
                        <a:pt x="1079" y="420"/>
                      </a:cubicBezTo>
                      <a:cubicBezTo>
                        <a:pt x="1079" y="340"/>
                        <a:pt x="999" y="161"/>
                        <a:pt x="819" y="81"/>
                      </a:cubicBezTo>
                      <a:cubicBezTo>
                        <a:pt x="739" y="81"/>
                        <a:pt x="660" y="1"/>
                        <a:pt x="58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3" name="Google Shape;12113;p70"/>
                <p:cNvSpPr/>
                <p:nvPr/>
              </p:nvSpPr>
              <p:spPr>
                <a:xfrm>
                  <a:off x="440638" y="4114922"/>
                  <a:ext cx="61483" cy="28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6" h="1179" extrusionOk="0">
                      <a:moveTo>
                        <a:pt x="419" y="1"/>
                      </a:moveTo>
                      <a:cubicBezTo>
                        <a:pt x="340" y="81"/>
                        <a:pt x="160" y="181"/>
                        <a:pt x="80" y="260"/>
                      </a:cubicBezTo>
                      <a:cubicBezTo>
                        <a:pt x="0" y="420"/>
                        <a:pt x="0" y="580"/>
                        <a:pt x="0" y="680"/>
                      </a:cubicBezTo>
                      <a:cubicBezTo>
                        <a:pt x="80" y="839"/>
                        <a:pt x="160" y="919"/>
                        <a:pt x="240" y="999"/>
                      </a:cubicBezTo>
                      <a:cubicBezTo>
                        <a:pt x="340" y="999"/>
                        <a:pt x="340" y="1079"/>
                        <a:pt x="419" y="1079"/>
                      </a:cubicBezTo>
                      <a:lnTo>
                        <a:pt x="1837" y="1079"/>
                      </a:lnTo>
                      <a:cubicBezTo>
                        <a:pt x="1917" y="1179"/>
                        <a:pt x="1996" y="1179"/>
                        <a:pt x="1996" y="1179"/>
                      </a:cubicBezTo>
                      <a:cubicBezTo>
                        <a:pt x="2076" y="1179"/>
                        <a:pt x="2156" y="1079"/>
                        <a:pt x="2236" y="1079"/>
                      </a:cubicBezTo>
                      <a:cubicBezTo>
                        <a:pt x="2416" y="999"/>
                        <a:pt x="2496" y="839"/>
                        <a:pt x="2496" y="760"/>
                      </a:cubicBezTo>
                      <a:cubicBezTo>
                        <a:pt x="2575" y="500"/>
                        <a:pt x="2416" y="181"/>
                        <a:pt x="2156" y="81"/>
                      </a:cubicBezTo>
                      <a:cubicBezTo>
                        <a:pt x="1837" y="1"/>
                        <a:pt x="1577" y="1"/>
                        <a:pt x="12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4" name="Google Shape;12114;p70"/>
                <p:cNvSpPr/>
                <p:nvPr/>
              </p:nvSpPr>
              <p:spPr>
                <a:xfrm>
                  <a:off x="124727" y="4084396"/>
                  <a:ext cx="160485" cy="105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4" h="4427" extrusionOk="0">
                      <a:moveTo>
                        <a:pt x="2927" y="1"/>
                      </a:moveTo>
                      <a:cubicBezTo>
                        <a:pt x="739" y="1"/>
                        <a:pt x="1" y="3733"/>
                        <a:pt x="2676" y="4354"/>
                      </a:cubicBezTo>
                      <a:cubicBezTo>
                        <a:pt x="2856" y="4403"/>
                        <a:pt x="3033" y="4426"/>
                        <a:pt x="3204" y="4426"/>
                      </a:cubicBezTo>
                      <a:cubicBezTo>
                        <a:pt x="5405" y="4426"/>
                        <a:pt x="6724" y="653"/>
                        <a:pt x="3335" y="42"/>
                      </a:cubicBezTo>
                      <a:cubicBezTo>
                        <a:pt x="3194" y="14"/>
                        <a:pt x="3058" y="1"/>
                        <a:pt x="2927" y="1"/>
                      </a:cubicBezTo>
                      <a:close/>
                    </a:path>
                  </a:pathLst>
                </a:custGeom>
                <a:solidFill>
                  <a:srgbClr val="FE32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5" name="Google Shape;12115;p70"/>
                <p:cNvSpPr/>
                <p:nvPr/>
              </p:nvSpPr>
              <p:spPr>
                <a:xfrm>
                  <a:off x="144752" y="4091103"/>
                  <a:ext cx="95303" cy="99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4174" extrusionOk="0">
                      <a:moveTo>
                        <a:pt x="1158" y="1"/>
                      </a:moveTo>
                      <a:cubicBezTo>
                        <a:pt x="419" y="420"/>
                        <a:pt x="0" y="1338"/>
                        <a:pt x="80" y="2177"/>
                      </a:cubicBezTo>
                      <a:cubicBezTo>
                        <a:pt x="1258" y="2576"/>
                        <a:pt x="1757" y="3335"/>
                        <a:pt x="1837" y="4173"/>
                      </a:cubicBezTo>
                      <a:lnTo>
                        <a:pt x="2416" y="4173"/>
                      </a:lnTo>
                      <a:cubicBezTo>
                        <a:pt x="2835" y="3754"/>
                        <a:pt x="3414" y="3414"/>
                        <a:pt x="3993" y="3175"/>
                      </a:cubicBezTo>
                      <a:cubicBezTo>
                        <a:pt x="2496" y="2836"/>
                        <a:pt x="1338" y="1578"/>
                        <a:pt x="1158" y="1"/>
                      </a:cubicBezTo>
                      <a:close/>
                    </a:path>
                  </a:pathLst>
                </a:custGeom>
                <a:solidFill>
                  <a:srgbClr val="FE32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6" name="Google Shape;12116;p70"/>
                <p:cNvSpPr/>
                <p:nvPr/>
              </p:nvSpPr>
              <p:spPr>
                <a:xfrm>
                  <a:off x="202392" y="4103013"/>
                  <a:ext cx="31959" cy="35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9" h="1499" extrusionOk="0">
                      <a:moveTo>
                        <a:pt x="420" y="1"/>
                      </a:moveTo>
                      <a:cubicBezTo>
                        <a:pt x="420" y="1"/>
                        <a:pt x="340" y="1"/>
                        <a:pt x="340" y="81"/>
                      </a:cubicBezTo>
                      <a:cubicBezTo>
                        <a:pt x="240" y="81"/>
                        <a:pt x="160" y="181"/>
                        <a:pt x="81" y="260"/>
                      </a:cubicBezTo>
                      <a:lnTo>
                        <a:pt x="81" y="340"/>
                      </a:lnTo>
                      <a:cubicBezTo>
                        <a:pt x="1" y="500"/>
                        <a:pt x="1" y="580"/>
                        <a:pt x="81" y="680"/>
                      </a:cubicBezTo>
                      <a:cubicBezTo>
                        <a:pt x="81" y="839"/>
                        <a:pt x="160" y="999"/>
                        <a:pt x="240" y="1179"/>
                      </a:cubicBezTo>
                      <a:cubicBezTo>
                        <a:pt x="240" y="1179"/>
                        <a:pt x="340" y="1259"/>
                        <a:pt x="340" y="1338"/>
                      </a:cubicBezTo>
                      <a:cubicBezTo>
                        <a:pt x="420" y="1418"/>
                        <a:pt x="420" y="1418"/>
                        <a:pt x="500" y="1498"/>
                      </a:cubicBezTo>
                      <a:lnTo>
                        <a:pt x="999" y="1498"/>
                      </a:lnTo>
                      <a:lnTo>
                        <a:pt x="1238" y="1259"/>
                      </a:lnTo>
                      <a:lnTo>
                        <a:pt x="1238" y="1179"/>
                      </a:lnTo>
                      <a:cubicBezTo>
                        <a:pt x="1338" y="1079"/>
                        <a:pt x="1338" y="919"/>
                        <a:pt x="1238" y="839"/>
                      </a:cubicBezTo>
                      <a:cubicBezTo>
                        <a:pt x="1238" y="680"/>
                        <a:pt x="1159" y="500"/>
                        <a:pt x="1079" y="340"/>
                      </a:cubicBezTo>
                      <a:cubicBezTo>
                        <a:pt x="1079" y="340"/>
                        <a:pt x="1079" y="260"/>
                        <a:pt x="999" y="181"/>
                      </a:cubicBezTo>
                      <a:cubicBezTo>
                        <a:pt x="999" y="181"/>
                        <a:pt x="919" y="81"/>
                        <a:pt x="839" y="81"/>
                      </a:cubicBezTo>
                      <a:cubicBezTo>
                        <a:pt x="739" y="1"/>
                        <a:pt x="739" y="1"/>
                        <a:pt x="6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7" name="Google Shape;12117;p70"/>
                <p:cNvSpPr/>
                <p:nvPr/>
              </p:nvSpPr>
              <p:spPr>
                <a:xfrm>
                  <a:off x="137663" y="4163612"/>
                  <a:ext cx="262304" cy="173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0" h="7259" extrusionOk="0">
                      <a:moveTo>
                        <a:pt x="5157" y="0"/>
                      </a:moveTo>
                      <a:cubicBezTo>
                        <a:pt x="2142" y="0"/>
                        <a:pt x="1" y="4697"/>
                        <a:pt x="3451" y="6785"/>
                      </a:cubicBezTo>
                      <a:cubicBezTo>
                        <a:pt x="4000" y="7114"/>
                        <a:pt x="4575" y="7259"/>
                        <a:pt x="5137" y="7259"/>
                      </a:cubicBezTo>
                      <a:cubicBezTo>
                        <a:pt x="8259" y="7259"/>
                        <a:pt x="10990" y="2778"/>
                        <a:pt x="6625" y="376"/>
                      </a:cubicBezTo>
                      <a:cubicBezTo>
                        <a:pt x="6127" y="116"/>
                        <a:pt x="5631" y="0"/>
                        <a:pt x="5157" y="0"/>
                      </a:cubicBezTo>
                      <a:close/>
                    </a:path>
                  </a:pathLst>
                </a:custGeom>
                <a:solidFill>
                  <a:srgbClr val="FE32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8" name="Google Shape;12118;p70"/>
                <p:cNvSpPr/>
                <p:nvPr/>
              </p:nvSpPr>
              <p:spPr>
                <a:xfrm>
                  <a:off x="172391" y="4190702"/>
                  <a:ext cx="157239" cy="146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8" h="6149" extrusionOk="0">
                      <a:moveTo>
                        <a:pt x="1258" y="0"/>
                      </a:moveTo>
                      <a:cubicBezTo>
                        <a:pt x="1098" y="240"/>
                        <a:pt x="838" y="579"/>
                        <a:pt x="679" y="818"/>
                      </a:cubicBezTo>
                      <a:cubicBezTo>
                        <a:pt x="599" y="1158"/>
                        <a:pt x="499" y="1497"/>
                        <a:pt x="339" y="1817"/>
                      </a:cubicBezTo>
                      <a:cubicBezTo>
                        <a:pt x="0" y="3074"/>
                        <a:pt x="339" y="4392"/>
                        <a:pt x="1597" y="5390"/>
                      </a:cubicBezTo>
                      <a:lnTo>
                        <a:pt x="1677" y="5390"/>
                      </a:lnTo>
                      <a:lnTo>
                        <a:pt x="1677" y="5490"/>
                      </a:lnTo>
                      <a:lnTo>
                        <a:pt x="1837" y="5490"/>
                      </a:lnTo>
                      <a:lnTo>
                        <a:pt x="1837" y="5570"/>
                      </a:lnTo>
                      <a:lnTo>
                        <a:pt x="1916" y="5570"/>
                      </a:lnTo>
                      <a:lnTo>
                        <a:pt x="1916" y="5650"/>
                      </a:lnTo>
                      <a:lnTo>
                        <a:pt x="1996" y="5650"/>
                      </a:lnTo>
                      <a:cubicBezTo>
                        <a:pt x="2096" y="5729"/>
                        <a:pt x="2176" y="5729"/>
                        <a:pt x="2336" y="5809"/>
                      </a:cubicBezTo>
                      <a:cubicBezTo>
                        <a:pt x="2755" y="6069"/>
                        <a:pt x="3254" y="6149"/>
                        <a:pt x="3673" y="6149"/>
                      </a:cubicBezTo>
                      <a:cubicBezTo>
                        <a:pt x="4831" y="6149"/>
                        <a:pt x="5909" y="5570"/>
                        <a:pt x="6588" y="4651"/>
                      </a:cubicBezTo>
                      <a:cubicBezTo>
                        <a:pt x="5410" y="4572"/>
                        <a:pt x="4252" y="4232"/>
                        <a:pt x="3334" y="3573"/>
                      </a:cubicBezTo>
                      <a:cubicBezTo>
                        <a:pt x="1916" y="2655"/>
                        <a:pt x="1338" y="1397"/>
                        <a:pt x="1258" y="0"/>
                      </a:cubicBezTo>
                      <a:close/>
                    </a:path>
                  </a:pathLst>
                </a:custGeom>
                <a:solidFill>
                  <a:srgbClr val="FE32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9" name="Google Shape;12119;p70"/>
                <p:cNvSpPr/>
                <p:nvPr/>
              </p:nvSpPr>
              <p:spPr>
                <a:xfrm>
                  <a:off x="241941" y="4188315"/>
                  <a:ext cx="55778" cy="38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7" h="1598" extrusionOk="0">
                      <a:moveTo>
                        <a:pt x="500" y="0"/>
                      </a:moveTo>
                      <a:cubicBezTo>
                        <a:pt x="420" y="0"/>
                        <a:pt x="260" y="100"/>
                        <a:pt x="180" y="180"/>
                      </a:cubicBezTo>
                      <a:cubicBezTo>
                        <a:pt x="80" y="260"/>
                        <a:pt x="1" y="419"/>
                        <a:pt x="1" y="599"/>
                      </a:cubicBezTo>
                      <a:cubicBezTo>
                        <a:pt x="1" y="679"/>
                        <a:pt x="80" y="839"/>
                        <a:pt x="180" y="918"/>
                      </a:cubicBezTo>
                      <a:cubicBezTo>
                        <a:pt x="180" y="998"/>
                        <a:pt x="260" y="998"/>
                        <a:pt x="260" y="998"/>
                      </a:cubicBezTo>
                      <a:cubicBezTo>
                        <a:pt x="340" y="1098"/>
                        <a:pt x="420" y="1098"/>
                        <a:pt x="500" y="1098"/>
                      </a:cubicBezTo>
                      <a:cubicBezTo>
                        <a:pt x="679" y="1098"/>
                        <a:pt x="839" y="1178"/>
                        <a:pt x="999" y="1258"/>
                      </a:cubicBezTo>
                      <a:cubicBezTo>
                        <a:pt x="1178" y="1338"/>
                        <a:pt x="1338" y="1418"/>
                        <a:pt x="1498" y="1497"/>
                      </a:cubicBezTo>
                      <a:cubicBezTo>
                        <a:pt x="1578" y="1597"/>
                        <a:pt x="1678" y="1597"/>
                        <a:pt x="1757" y="1597"/>
                      </a:cubicBezTo>
                      <a:lnTo>
                        <a:pt x="1917" y="1597"/>
                      </a:lnTo>
                      <a:cubicBezTo>
                        <a:pt x="2077" y="1497"/>
                        <a:pt x="2177" y="1418"/>
                        <a:pt x="2256" y="1338"/>
                      </a:cubicBezTo>
                      <a:cubicBezTo>
                        <a:pt x="2336" y="1178"/>
                        <a:pt x="2336" y="1098"/>
                        <a:pt x="2336" y="918"/>
                      </a:cubicBezTo>
                      <a:cubicBezTo>
                        <a:pt x="2256" y="839"/>
                        <a:pt x="2256" y="839"/>
                        <a:pt x="2256" y="759"/>
                      </a:cubicBezTo>
                      <a:cubicBezTo>
                        <a:pt x="2177" y="679"/>
                        <a:pt x="2177" y="679"/>
                        <a:pt x="2077" y="599"/>
                      </a:cubicBezTo>
                      <a:cubicBezTo>
                        <a:pt x="1837" y="419"/>
                        <a:pt x="1578" y="340"/>
                        <a:pt x="1338" y="260"/>
                      </a:cubicBezTo>
                      <a:cubicBezTo>
                        <a:pt x="1079" y="100"/>
                        <a:pt x="839" y="100"/>
                        <a:pt x="5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0" name="Google Shape;12120;p70"/>
                <p:cNvSpPr/>
                <p:nvPr/>
              </p:nvSpPr>
              <p:spPr>
                <a:xfrm>
                  <a:off x="297695" y="4234045"/>
                  <a:ext cx="25753" cy="31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9" h="1339" extrusionOk="0">
                      <a:moveTo>
                        <a:pt x="420" y="1"/>
                      </a:moveTo>
                      <a:cubicBezTo>
                        <a:pt x="340" y="1"/>
                        <a:pt x="340" y="1"/>
                        <a:pt x="240" y="80"/>
                      </a:cubicBezTo>
                      <a:cubicBezTo>
                        <a:pt x="160" y="80"/>
                        <a:pt x="80" y="180"/>
                        <a:pt x="80" y="260"/>
                      </a:cubicBezTo>
                      <a:lnTo>
                        <a:pt x="0" y="340"/>
                      </a:lnTo>
                      <a:lnTo>
                        <a:pt x="0" y="679"/>
                      </a:lnTo>
                      <a:cubicBezTo>
                        <a:pt x="0" y="759"/>
                        <a:pt x="80" y="839"/>
                        <a:pt x="80" y="919"/>
                      </a:cubicBezTo>
                      <a:cubicBezTo>
                        <a:pt x="80" y="999"/>
                        <a:pt x="80" y="1079"/>
                        <a:pt x="160" y="1178"/>
                      </a:cubicBezTo>
                      <a:cubicBezTo>
                        <a:pt x="160" y="1178"/>
                        <a:pt x="240" y="1258"/>
                        <a:pt x="340" y="1258"/>
                      </a:cubicBezTo>
                      <a:cubicBezTo>
                        <a:pt x="340" y="1338"/>
                        <a:pt x="420" y="1338"/>
                        <a:pt x="499" y="1338"/>
                      </a:cubicBezTo>
                      <a:lnTo>
                        <a:pt x="739" y="1338"/>
                      </a:lnTo>
                      <a:lnTo>
                        <a:pt x="839" y="1258"/>
                      </a:lnTo>
                      <a:cubicBezTo>
                        <a:pt x="919" y="1258"/>
                        <a:pt x="998" y="1178"/>
                        <a:pt x="998" y="1079"/>
                      </a:cubicBezTo>
                      <a:cubicBezTo>
                        <a:pt x="1078" y="999"/>
                        <a:pt x="1078" y="999"/>
                        <a:pt x="1078" y="919"/>
                      </a:cubicBezTo>
                      <a:lnTo>
                        <a:pt x="1078" y="679"/>
                      </a:lnTo>
                      <a:lnTo>
                        <a:pt x="1078" y="340"/>
                      </a:lnTo>
                      <a:cubicBezTo>
                        <a:pt x="998" y="340"/>
                        <a:pt x="998" y="260"/>
                        <a:pt x="919" y="180"/>
                      </a:cubicBezTo>
                      <a:lnTo>
                        <a:pt x="839" y="80"/>
                      </a:lnTo>
                      <a:cubicBezTo>
                        <a:pt x="739" y="1"/>
                        <a:pt x="659" y="1"/>
                        <a:pt x="57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1" name="Google Shape;12121;p70"/>
                <p:cNvSpPr/>
                <p:nvPr/>
              </p:nvSpPr>
              <p:spPr>
                <a:xfrm>
                  <a:off x="30618" y="4137382"/>
                  <a:ext cx="198005" cy="1307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6" h="5478" extrusionOk="0">
                      <a:moveTo>
                        <a:pt x="3671" y="0"/>
                      </a:moveTo>
                      <a:cubicBezTo>
                        <a:pt x="986" y="0"/>
                        <a:pt x="0" y="4600"/>
                        <a:pt x="3285" y="5388"/>
                      </a:cubicBezTo>
                      <a:cubicBezTo>
                        <a:pt x="3514" y="5449"/>
                        <a:pt x="3737" y="5477"/>
                        <a:pt x="3953" y="5477"/>
                      </a:cubicBezTo>
                      <a:cubicBezTo>
                        <a:pt x="6720" y="5477"/>
                        <a:pt x="8295" y="836"/>
                        <a:pt x="4203" y="58"/>
                      </a:cubicBezTo>
                      <a:cubicBezTo>
                        <a:pt x="4019" y="19"/>
                        <a:pt x="3842" y="0"/>
                        <a:pt x="3671" y="0"/>
                      </a:cubicBezTo>
                      <a:close/>
                    </a:path>
                  </a:pathLst>
                </a:custGeom>
                <a:solidFill>
                  <a:srgbClr val="FE32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2" name="Google Shape;12122;p70"/>
                <p:cNvSpPr/>
                <p:nvPr/>
              </p:nvSpPr>
              <p:spPr>
                <a:xfrm>
                  <a:off x="47540" y="4140652"/>
                  <a:ext cx="124875" cy="127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5331" extrusionOk="0">
                      <a:moveTo>
                        <a:pt x="2077" y="1"/>
                      </a:moveTo>
                      <a:lnTo>
                        <a:pt x="2077" y="1"/>
                      </a:lnTo>
                      <a:cubicBezTo>
                        <a:pt x="580" y="680"/>
                        <a:pt x="1" y="2915"/>
                        <a:pt x="999" y="4253"/>
                      </a:cubicBezTo>
                      <a:lnTo>
                        <a:pt x="999" y="4333"/>
                      </a:lnTo>
                      <a:cubicBezTo>
                        <a:pt x="1338" y="4752"/>
                        <a:pt x="1837" y="5091"/>
                        <a:pt x="2496" y="5251"/>
                      </a:cubicBezTo>
                      <a:lnTo>
                        <a:pt x="2576" y="5251"/>
                      </a:lnTo>
                      <a:cubicBezTo>
                        <a:pt x="2835" y="5331"/>
                        <a:pt x="2995" y="5331"/>
                        <a:pt x="3235" y="5331"/>
                      </a:cubicBezTo>
                      <a:cubicBezTo>
                        <a:pt x="3993" y="5331"/>
                        <a:pt x="4732" y="4992"/>
                        <a:pt x="5231" y="4413"/>
                      </a:cubicBezTo>
                      <a:cubicBezTo>
                        <a:pt x="4492" y="4413"/>
                        <a:pt x="3734" y="4173"/>
                        <a:pt x="3075" y="3594"/>
                      </a:cubicBezTo>
                      <a:cubicBezTo>
                        <a:pt x="2157" y="2756"/>
                        <a:pt x="1837" y="1338"/>
                        <a:pt x="2077" y="1"/>
                      </a:cubicBezTo>
                      <a:close/>
                    </a:path>
                  </a:pathLst>
                </a:custGeom>
                <a:solidFill>
                  <a:srgbClr val="FE32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3" name="Google Shape;12123;p70"/>
                <p:cNvSpPr/>
                <p:nvPr/>
              </p:nvSpPr>
              <p:spPr>
                <a:xfrm>
                  <a:off x="129023" y="4162586"/>
                  <a:ext cx="37663" cy="49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8" h="2077" extrusionOk="0">
                      <a:moveTo>
                        <a:pt x="499" y="0"/>
                      </a:moveTo>
                      <a:cubicBezTo>
                        <a:pt x="320" y="0"/>
                        <a:pt x="240" y="80"/>
                        <a:pt x="160" y="180"/>
                      </a:cubicBezTo>
                      <a:cubicBezTo>
                        <a:pt x="0" y="260"/>
                        <a:pt x="0" y="419"/>
                        <a:pt x="0" y="499"/>
                      </a:cubicBezTo>
                      <a:cubicBezTo>
                        <a:pt x="0" y="679"/>
                        <a:pt x="0" y="839"/>
                        <a:pt x="160" y="918"/>
                      </a:cubicBezTo>
                      <a:cubicBezTo>
                        <a:pt x="160" y="998"/>
                        <a:pt x="240" y="998"/>
                        <a:pt x="240" y="1078"/>
                      </a:cubicBezTo>
                      <a:cubicBezTo>
                        <a:pt x="320" y="1178"/>
                        <a:pt x="320" y="1258"/>
                        <a:pt x="420" y="1338"/>
                      </a:cubicBezTo>
                      <a:cubicBezTo>
                        <a:pt x="420" y="1418"/>
                        <a:pt x="499" y="1497"/>
                        <a:pt x="499" y="1577"/>
                      </a:cubicBezTo>
                      <a:cubicBezTo>
                        <a:pt x="499" y="1757"/>
                        <a:pt x="499" y="1837"/>
                        <a:pt x="659" y="1917"/>
                      </a:cubicBezTo>
                      <a:cubicBezTo>
                        <a:pt x="739" y="2076"/>
                        <a:pt x="819" y="2076"/>
                        <a:pt x="999" y="2076"/>
                      </a:cubicBezTo>
                      <a:cubicBezTo>
                        <a:pt x="1158" y="2076"/>
                        <a:pt x="1318" y="2076"/>
                        <a:pt x="1418" y="1917"/>
                      </a:cubicBezTo>
                      <a:cubicBezTo>
                        <a:pt x="1498" y="1837"/>
                        <a:pt x="1577" y="1757"/>
                        <a:pt x="1577" y="1577"/>
                      </a:cubicBezTo>
                      <a:cubicBezTo>
                        <a:pt x="1498" y="1418"/>
                        <a:pt x="1498" y="1258"/>
                        <a:pt x="1498" y="1178"/>
                      </a:cubicBezTo>
                      <a:cubicBezTo>
                        <a:pt x="1418" y="998"/>
                        <a:pt x="1418" y="839"/>
                        <a:pt x="1318" y="759"/>
                      </a:cubicBezTo>
                      <a:cubicBezTo>
                        <a:pt x="1238" y="679"/>
                        <a:pt x="1238" y="579"/>
                        <a:pt x="1158" y="499"/>
                      </a:cubicBezTo>
                      <a:cubicBezTo>
                        <a:pt x="1078" y="340"/>
                        <a:pt x="999" y="260"/>
                        <a:pt x="919" y="180"/>
                      </a:cubicBezTo>
                      <a:cubicBezTo>
                        <a:pt x="739" y="80"/>
                        <a:pt x="659" y="0"/>
                        <a:pt x="4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2124" name="Google Shape;12124;p70"/>
          <p:cNvGrpSpPr/>
          <p:nvPr/>
        </p:nvGrpSpPr>
        <p:grpSpPr>
          <a:xfrm>
            <a:off x="2507813" y="563150"/>
            <a:ext cx="717875" cy="906750"/>
            <a:chOff x="2560288" y="563150"/>
            <a:chExt cx="717875" cy="906750"/>
          </a:xfrm>
        </p:grpSpPr>
        <p:grpSp>
          <p:nvGrpSpPr>
            <p:cNvPr id="12125" name="Google Shape;12125;p70"/>
            <p:cNvGrpSpPr/>
            <p:nvPr/>
          </p:nvGrpSpPr>
          <p:grpSpPr>
            <a:xfrm>
              <a:off x="2560288" y="563150"/>
              <a:ext cx="717875" cy="906750"/>
              <a:chOff x="3034838" y="493300"/>
              <a:chExt cx="717875" cy="906750"/>
            </a:xfrm>
          </p:grpSpPr>
          <p:sp>
            <p:nvSpPr>
              <p:cNvPr id="12126" name="Google Shape;12126;p70"/>
              <p:cNvSpPr/>
              <p:nvPr/>
            </p:nvSpPr>
            <p:spPr>
              <a:xfrm>
                <a:off x="3498638" y="493300"/>
                <a:ext cx="158775" cy="242175"/>
              </a:xfrm>
              <a:custGeom>
                <a:avLst/>
                <a:gdLst/>
                <a:ahLst/>
                <a:cxnLst/>
                <a:rect l="l" t="t" r="r" b="b"/>
                <a:pathLst>
                  <a:path w="6351" h="9687" extrusionOk="0">
                    <a:moveTo>
                      <a:pt x="3049" y="676"/>
                    </a:moveTo>
                    <a:cubicBezTo>
                      <a:pt x="4210" y="676"/>
                      <a:pt x="2826" y="4641"/>
                      <a:pt x="2653" y="5095"/>
                    </a:cubicBezTo>
                    <a:cubicBezTo>
                      <a:pt x="2218" y="6297"/>
                      <a:pt x="1632" y="7518"/>
                      <a:pt x="1033" y="8723"/>
                    </a:cubicBezTo>
                    <a:lnTo>
                      <a:pt x="1033" y="8723"/>
                    </a:lnTo>
                    <a:cubicBezTo>
                      <a:pt x="1034" y="7613"/>
                      <a:pt x="1051" y="6500"/>
                      <a:pt x="1215" y="5369"/>
                    </a:cubicBezTo>
                    <a:cubicBezTo>
                      <a:pt x="1329" y="4137"/>
                      <a:pt x="1420" y="1283"/>
                      <a:pt x="2836" y="713"/>
                    </a:cubicBezTo>
                    <a:cubicBezTo>
                      <a:pt x="2915" y="688"/>
                      <a:pt x="2986" y="676"/>
                      <a:pt x="3049" y="676"/>
                    </a:cubicBezTo>
                    <a:close/>
                    <a:moveTo>
                      <a:pt x="2963" y="0"/>
                    </a:moveTo>
                    <a:cubicBezTo>
                      <a:pt x="1" y="0"/>
                      <a:pt x="192" y="7281"/>
                      <a:pt x="279" y="9090"/>
                    </a:cubicBezTo>
                    <a:cubicBezTo>
                      <a:pt x="279" y="9329"/>
                      <a:pt x="490" y="9449"/>
                      <a:pt x="690" y="9449"/>
                    </a:cubicBezTo>
                    <a:cubicBezTo>
                      <a:pt x="743" y="9449"/>
                      <a:pt x="796" y="9441"/>
                      <a:pt x="844" y="9423"/>
                    </a:cubicBezTo>
                    <a:lnTo>
                      <a:pt x="844" y="9423"/>
                    </a:lnTo>
                    <a:cubicBezTo>
                      <a:pt x="911" y="9581"/>
                      <a:pt x="1073" y="9687"/>
                      <a:pt x="1225" y="9687"/>
                    </a:cubicBezTo>
                    <a:cubicBezTo>
                      <a:pt x="1342" y="9687"/>
                      <a:pt x="1453" y="9625"/>
                      <a:pt x="1512" y="9478"/>
                    </a:cubicBezTo>
                    <a:cubicBezTo>
                      <a:pt x="2174" y="8131"/>
                      <a:pt x="6351" y="622"/>
                      <a:pt x="3406" y="51"/>
                    </a:cubicBezTo>
                    <a:cubicBezTo>
                      <a:pt x="3251" y="17"/>
                      <a:pt x="3104" y="0"/>
                      <a:pt x="29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70"/>
              <p:cNvSpPr/>
              <p:nvPr/>
            </p:nvSpPr>
            <p:spPr>
              <a:xfrm>
                <a:off x="3410313" y="706275"/>
                <a:ext cx="175775" cy="180900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7236" extrusionOk="0">
                    <a:moveTo>
                      <a:pt x="1621" y="0"/>
                    </a:moveTo>
                    <a:cubicBezTo>
                      <a:pt x="1233" y="1324"/>
                      <a:pt x="297" y="4474"/>
                      <a:pt x="0" y="5410"/>
                    </a:cubicBezTo>
                    <a:lnTo>
                      <a:pt x="5615" y="7236"/>
                    </a:lnTo>
                    <a:cubicBezTo>
                      <a:pt x="6186" y="5044"/>
                      <a:pt x="6574" y="3812"/>
                      <a:pt x="7031" y="1529"/>
                    </a:cubicBezTo>
                    <a:cubicBezTo>
                      <a:pt x="7031" y="1529"/>
                      <a:pt x="4565" y="274"/>
                      <a:pt x="1621" y="0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70"/>
              <p:cNvSpPr/>
              <p:nvPr/>
            </p:nvSpPr>
            <p:spPr>
              <a:xfrm>
                <a:off x="3034838" y="802550"/>
                <a:ext cx="717875" cy="597500"/>
              </a:xfrm>
              <a:custGeom>
                <a:avLst/>
                <a:gdLst/>
                <a:ahLst/>
                <a:cxnLst/>
                <a:rect l="l" t="t" r="r" b="b"/>
                <a:pathLst>
                  <a:path w="28715" h="23900" extrusionOk="0">
                    <a:moveTo>
                      <a:pt x="12533" y="0"/>
                    </a:moveTo>
                    <a:cubicBezTo>
                      <a:pt x="7927" y="0"/>
                      <a:pt x="4475" y="2910"/>
                      <a:pt x="2648" y="7653"/>
                    </a:cubicBezTo>
                    <a:cubicBezTo>
                      <a:pt x="0" y="14683"/>
                      <a:pt x="4360" y="20595"/>
                      <a:pt x="11025" y="22877"/>
                    </a:cubicBezTo>
                    <a:cubicBezTo>
                      <a:pt x="13020" y="23559"/>
                      <a:pt x="14889" y="23899"/>
                      <a:pt x="16603" y="23899"/>
                    </a:cubicBezTo>
                    <a:cubicBezTo>
                      <a:pt x="21830" y="23899"/>
                      <a:pt x="25621" y="20740"/>
                      <a:pt x="27185" y="14501"/>
                    </a:cubicBezTo>
                    <a:cubicBezTo>
                      <a:pt x="28715" y="7744"/>
                      <a:pt x="24332" y="2609"/>
                      <a:pt x="17964" y="1193"/>
                    </a:cubicBezTo>
                    <a:cubicBezTo>
                      <a:pt x="16017" y="381"/>
                      <a:pt x="14200" y="0"/>
                      <a:pt x="12533" y="0"/>
                    </a:cubicBezTo>
                    <a:close/>
                  </a:path>
                </a:pathLst>
              </a:custGeom>
              <a:solidFill>
                <a:srgbClr val="F8BD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70"/>
              <p:cNvSpPr/>
              <p:nvPr/>
            </p:nvSpPr>
            <p:spPr>
              <a:xfrm>
                <a:off x="3245663" y="840843"/>
                <a:ext cx="439730" cy="152382"/>
              </a:xfrm>
              <a:custGeom>
                <a:avLst/>
                <a:gdLst/>
                <a:ahLst/>
                <a:cxnLst/>
                <a:rect l="l" t="t" r="r" b="b"/>
                <a:pathLst>
                  <a:path w="26998" h="9509" extrusionOk="0">
                    <a:moveTo>
                      <a:pt x="859" y="0"/>
                    </a:moveTo>
                    <a:cubicBezTo>
                      <a:pt x="336" y="0"/>
                      <a:pt x="0" y="814"/>
                      <a:pt x="567" y="1126"/>
                    </a:cubicBezTo>
                    <a:cubicBezTo>
                      <a:pt x="8464" y="5326"/>
                      <a:pt x="17298" y="8453"/>
                      <a:pt x="26336" y="9503"/>
                    </a:cubicBezTo>
                    <a:cubicBezTo>
                      <a:pt x="26362" y="9507"/>
                      <a:pt x="26386" y="9508"/>
                      <a:pt x="26410" y="9508"/>
                    </a:cubicBezTo>
                    <a:cubicBezTo>
                      <a:pt x="26997" y="9508"/>
                      <a:pt x="26973" y="8450"/>
                      <a:pt x="26336" y="8362"/>
                    </a:cubicBezTo>
                    <a:cubicBezTo>
                      <a:pt x="17503" y="7312"/>
                      <a:pt x="8852" y="4185"/>
                      <a:pt x="1137" y="76"/>
                    </a:cubicBezTo>
                    <a:cubicBezTo>
                      <a:pt x="1042" y="24"/>
                      <a:pt x="948" y="0"/>
                      <a:pt x="8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70"/>
              <p:cNvSpPr/>
              <p:nvPr/>
            </p:nvSpPr>
            <p:spPr>
              <a:xfrm>
                <a:off x="3274286" y="814306"/>
                <a:ext cx="379178" cy="127961"/>
              </a:xfrm>
              <a:custGeom>
                <a:avLst/>
                <a:gdLst/>
                <a:ahLst/>
                <a:cxnLst/>
                <a:rect l="l" t="t" r="r" b="b"/>
                <a:pathLst>
                  <a:path w="26581" h="9163" extrusionOk="0">
                    <a:moveTo>
                      <a:pt x="670" y="1"/>
                    </a:moveTo>
                    <a:cubicBezTo>
                      <a:pt x="322" y="1"/>
                      <a:pt x="1" y="534"/>
                      <a:pt x="423" y="694"/>
                    </a:cubicBezTo>
                    <a:cubicBezTo>
                      <a:pt x="8412" y="4894"/>
                      <a:pt x="17154" y="8021"/>
                      <a:pt x="26102" y="9163"/>
                    </a:cubicBezTo>
                    <a:cubicBezTo>
                      <a:pt x="26581" y="9163"/>
                      <a:pt x="26581" y="8409"/>
                      <a:pt x="26102" y="8318"/>
                    </a:cubicBezTo>
                    <a:cubicBezTo>
                      <a:pt x="17359" y="7268"/>
                      <a:pt x="8594" y="4118"/>
                      <a:pt x="811" y="33"/>
                    </a:cubicBezTo>
                    <a:cubicBezTo>
                      <a:pt x="765" y="11"/>
                      <a:pt x="717" y="1"/>
                      <a:pt x="670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70"/>
              <p:cNvSpPr/>
              <p:nvPr/>
            </p:nvSpPr>
            <p:spPr>
              <a:xfrm>
                <a:off x="3203231" y="867582"/>
                <a:ext cx="482217" cy="173638"/>
              </a:xfrm>
              <a:custGeom>
                <a:avLst/>
                <a:gdLst/>
                <a:ahLst/>
                <a:cxnLst/>
                <a:rect l="l" t="t" r="r" b="b"/>
                <a:pathLst>
                  <a:path w="27654" h="9908" extrusionOk="0">
                    <a:moveTo>
                      <a:pt x="1145" y="1"/>
                    </a:moveTo>
                    <a:cubicBezTo>
                      <a:pt x="453" y="1"/>
                      <a:pt x="0" y="1111"/>
                      <a:pt x="746" y="1444"/>
                    </a:cubicBezTo>
                    <a:cubicBezTo>
                      <a:pt x="8735" y="5713"/>
                      <a:pt x="17660" y="8863"/>
                      <a:pt x="26607" y="9890"/>
                    </a:cubicBezTo>
                    <a:cubicBezTo>
                      <a:pt x="26670" y="9902"/>
                      <a:pt x="26728" y="9908"/>
                      <a:pt x="26784" y="9908"/>
                    </a:cubicBezTo>
                    <a:cubicBezTo>
                      <a:pt x="27653" y="9908"/>
                      <a:pt x="27595" y="8469"/>
                      <a:pt x="26607" y="8383"/>
                    </a:cubicBezTo>
                    <a:cubicBezTo>
                      <a:pt x="17956" y="7333"/>
                      <a:pt x="9306" y="4183"/>
                      <a:pt x="1499" y="98"/>
                    </a:cubicBezTo>
                    <a:cubicBezTo>
                      <a:pt x="1378" y="30"/>
                      <a:pt x="1258" y="1"/>
                      <a:pt x="1145" y="1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132" name="Google Shape;12132;p70"/>
              <p:cNvGrpSpPr/>
              <p:nvPr/>
            </p:nvGrpSpPr>
            <p:grpSpPr>
              <a:xfrm rot="899920">
                <a:off x="3184417" y="855369"/>
                <a:ext cx="442640" cy="442184"/>
                <a:chOff x="3941909" y="3079307"/>
                <a:chExt cx="356865" cy="356498"/>
              </a:xfrm>
            </p:grpSpPr>
            <p:sp>
              <p:nvSpPr>
                <p:cNvPr id="12133" name="Google Shape;12133;p70"/>
                <p:cNvSpPr/>
                <p:nvPr/>
              </p:nvSpPr>
              <p:spPr>
                <a:xfrm>
                  <a:off x="3941909" y="3079307"/>
                  <a:ext cx="356865" cy="356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3" h="13599" extrusionOk="0">
                      <a:moveTo>
                        <a:pt x="6799" y="0"/>
                      </a:moveTo>
                      <a:cubicBezTo>
                        <a:pt x="3046" y="0"/>
                        <a:pt x="0" y="3046"/>
                        <a:pt x="0" y="6799"/>
                      </a:cubicBezTo>
                      <a:cubicBezTo>
                        <a:pt x="0" y="10552"/>
                        <a:pt x="3046" y="13598"/>
                        <a:pt x="6799" y="13598"/>
                      </a:cubicBezTo>
                      <a:cubicBezTo>
                        <a:pt x="10567" y="13598"/>
                        <a:pt x="13613" y="10552"/>
                        <a:pt x="13613" y="6799"/>
                      </a:cubicBezTo>
                      <a:cubicBezTo>
                        <a:pt x="13613" y="3046"/>
                        <a:pt x="10567" y="0"/>
                        <a:pt x="67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4" name="Google Shape;12134;p70"/>
                <p:cNvSpPr/>
                <p:nvPr/>
              </p:nvSpPr>
              <p:spPr>
                <a:xfrm>
                  <a:off x="4018802" y="3189017"/>
                  <a:ext cx="168843" cy="243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07" h="10668" extrusionOk="0">
                      <a:moveTo>
                        <a:pt x="6208" y="0"/>
                      </a:moveTo>
                      <a:cubicBezTo>
                        <a:pt x="4086" y="14"/>
                        <a:pt x="2079" y="1732"/>
                        <a:pt x="2079" y="3854"/>
                      </a:cubicBezTo>
                      <a:lnTo>
                        <a:pt x="2079" y="4114"/>
                      </a:lnTo>
                      <a:cubicBezTo>
                        <a:pt x="2079" y="4129"/>
                        <a:pt x="2051" y="4157"/>
                        <a:pt x="2036" y="4157"/>
                      </a:cubicBezTo>
                      <a:lnTo>
                        <a:pt x="174" y="4157"/>
                      </a:lnTo>
                      <a:cubicBezTo>
                        <a:pt x="73" y="4157"/>
                        <a:pt x="1" y="4230"/>
                        <a:pt x="1" y="4331"/>
                      </a:cubicBezTo>
                      <a:lnTo>
                        <a:pt x="1" y="6048"/>
                      </a:lnTo>
                      <a:cubicBezTo>
                        <a:pt x="1" y="6149"/>
                        <a:pt x="73" y="6236"/>
                        <a:pt x="174" y="6236"/>
                      </a:cubicBezTo>
                      <a:lnTo>
                        <a:pt x="2036" y="6236"/>
                      </a:lnTo>
                      <a:cubicBezTo>
                        <a:pt x="2051" y="6236"/>
                        <a:pt x="2079" y="6251"/>
                        <a:pt x="2079" y="6279"/>
                      </a:cubicBezTo>
                      <a:lnTo>
                        <a:pt x="2079" y="10220"/>
                      </a:lnTo>
                      <a:cubicBezTo>
                        <a:pt x="2079" y="10235"/>
                        <a:pt x="2079" y="10249"/>
                        <a:pt x="2108" y="10264"/>
                      </a:cubicBezTo>
                      <a:cubicBezTo>
                        <a:pt x="2743" y="10495"/>
                        <a:pt x="3422" y="10624"/>
                        <a:pt x="4100" y="10668"/>
                      </a:cubicBezTo>
                      <a:cubicBezTo>
                        <a:pt x="4129" y="10668"/>
                        <a:pt x="4144" y="10639"/>
                        <a:pt x="4144" y="10624"/>
                      </a:cubicBezTo>
                      <a:lnTo>
                        <a:pt x="4144" y="6279"/>
                      </a:lnTo>
                      <a:cubicBezTo>
                        <a:pt x="4144" y="6251"/>
                        <a:pt x="4158" y="6236"/>
                        <a:pt x="4187" y="6236"/>
                      </a:cubicBezTo>
                      <a:lnTo>
                        <a:pt x="7218" y="6236"/>
                      </a:lnTo>
                      <a:cubicBezTo>
                        <a:pt x="7319" y="6236"/>
                        <a:pt x="7406" y="6149"/>
                        <a:pt x="7406" y="6048"/>
                      </a:cubicBezTo>
                      <a:lnTo>
                        <a:pt x="7406" y="4331"/>
                      </a:lnTo>
                      <a:cubicBezTo>
                        <a:pt x="7406" y="4230"/>
                        <a:pt x="7319" y="4143"/>
                        <a:pt x="7218" y="4143"/>
                      </a:cubicBezTo>
                      <a:lnTo>
                        <a:pt x="4187" y="4143"/>
                      </a:lnTo>
                      <a:cubicBezTo>
                        <a:pt x="4158" y="4143"/>
                        <a:pt x="4144" y="4129"/>
                        <a:pt x="4144" y="4100"/>
                      </a:cubicBezTo>
                      <a:lnTo>
                        <a:pt x="4144" y="3854"/>
                      </a:lnTo>
                      <a:cubicBezTo>
                        <a:pt x="4144" y="2714"/>
                        <a:pt x="5068" y="2079"/>
                        <a:pt x="6208" y="2079"/>
                      </a:cubicBezTo>
                      <a:lnTo>
                        <a:pt x="7218" y="2079"/>
                      </a:lnTo>
                      <a:cubicBezTo>
                        <a:pt x="7319" y="2079"/>
                        <a:pt x="7406" y="1992"/>
                        <a:pt x="7406" y="1891"/>
                      </a:cubicBezTo>
                      <a:lnTo>
                        <a:pt x="7406" y="173"/>
                      </a:lnTo>
                      <a:cubicBezTo>
                        <a:pt x="7406" y="72"/>
                        <a:pt x="7319" y="0"/>
                        <a:pt x="721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135" name="Google Shape;12135;p70"/>
              <p:cNvSpPr/>
              <p:nvPr/>
            </p:nvSpPr>
            <p:spPr>
              <a:xfrm>
                <a:off x="3127335" y="1245875"/>
                <a:ext cx="442623" cy="127514"/>
              </a:xfrm>
              <a:custGeom>
                <a:avLst/>
                <a:gdLst/>
                <a:ahLst/>
                <a:cxnLst/>
                <a:rect l="l" t="t" r="r" b="b"/>
                <a:pathLst>
                  <a:path w="26572" h="9113" extrusionOk="0">
                    <a:moveTo>
                      <a:pt x="562" y="1"/>
                    </a:moveTo>
                    <a:cubicBezTo>
                      <a:pt x="217" y="1"/>
                      <a:pt x="0" y="499"/>
                      <a:pt x="324" y="728"/>
                    </a:cubicBezTo>
                    <a:cubicBezTo>
                      <a:pt x="8313" y="4927"/>
                      <a:pt x="17055" y="8054"/>
                      <a:pt x="26002" y="9104"/>
                    </a:cubicBezTo>
                    <a:cubicBezTo>
                      <a:pt x="26035" y="9110"/>
                      <a:pt x="26066" y="9112"/>
                      <a:pt x="26094" y="9112"/>
                    </a:cubicBezTo>
                    <a:cubicBezTo>
                      <a:pt x="26571" y="9112"/>
                      <a:pt x="26541" y="8437"/>
                      <a:pt x="26002" y="8351"/>
                    </a:cubicBezTo>
                    <a:cubicBezTo>
                      <a:pt x="17238" y="7301"/>
                      <a:pt x="8587" y="4151"/>
                      <a:pt x="781" y="66"/>
                    </a:cubicBezTo>
                    <a:cubicBezTo>
                      <a:pt x="705" y="20"/>
                      <a:pt x="631" y="1"/>
                      <a:pt x="562" y="1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36" name="Google Shape;12136;p70"/>
            <p:cNvSpPr/>
            <p:nvPr/>
          </p:nvSpPr>
          <p:spPr>
            <a:xfrm>
              <a:off x="2711419" y="1372236"/>
              <a:ext cx="305977" cy="88145"/>
            </a:xfrm>
            <a:custGeom>
              <a:avLst/>
              <a:gdLst/>
              <a:ahLst/>
              <a:cxnLst/>
              <a:rect l="l" t="t" r="r" b="b"/>
              <a:pathLst>
                <a:path w="26572" h="9113" extrusionOk="0">
                  <a:moveTo>
                    <a:pt x="562" y="1"/>
                  </a:moveTo>
                  <a:cubicBezTo>
                    <a:pt x="217" y="1"/>
                    <a:pt x="0" y="499"/>
                    <a:pt x="324" y="728"/>
                  </a:cubicBezTo>
                  <a:cubicBezTo>
                    <a:pt x="8313" y="4927"/>
                    <a:pt x="17055" y="8054"/>
                    <a:pt x="26002" y="9104"/>
                  </a:cubicBezTo>
                  <a:cubicBezTo>
                    <a:pt x="26035" y="9110"/>
                    <a:pt x="26066" y="9112"/>
                    <a:pt x="26094" y="9112"/>
                  </a:cubicBezTo>
                  <a:cubicBezTo>
                    <a:pt x="26571" y="9112"/>
                    <a:pt x="26541" y="8437"/>
                    <a:pt x="26002" y="8351"/>
                  </a:cubicBezTo>
                  <a:cubicBezTo>
                    <a:pt x="17238" y="7301"/>
                    <a:pt x="8587" y="4151"/>
                    <a:pt x="781" y="66"/>
                  </a:cubicBezTo>
                  <a:cubicBezTo>
                    <a:pt x="705" y="20"/>
                    <a:pt x="631" y="1"/>
                    <a:pt x="56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7" name="Google Shape;12137;p70"/>
          <p:cNvGrpSpPr/>
          <p:nvPr/>
        </p:nvGrpSpPr>
        <p:grpSpPr>
          <a:xfrm rot="1339237">
            <a:off x="7800210" y="243260"/>
            <a:ext cx="878898" cy="1064962"/>
            <a:chOff x="7799876" y="776781"/>
            <a:chExt cx="878872" cy="1064931"/>
          </a:xfrm>
        </p:grpSpPr>
        <p:sp>
          <p:nvSpPr>
            <p:cNvPr id="12138" name="Google Shape;12138;p70"/>
            <p:cNvSpPr/>
            <p:nvPr/>
          </p:nvSpPr>
          <p:spPr>
            <a:xfrm rot="-1199603">
              <a:off x="8166591" y="796626"/>
              <a:ext cx="158770" cy="242167"/>
            </a:xfrm>
            <a:custGeom>
              <a:avLst/>
              <a:gdLst/>
              <a:ahLst/>
              <a:cxnLst/>
              <a:rect l="l" t="t" r="r" b="b"/>
              <a:pathLst>
                <a:path w="6351" h="9687" extrusionOk="0">
                  <a:moveTo>
                    <a:pt x="3049" y="676"/>
                  </a:moveTo>
                  <a:cubicBezTo>
                    <a:pt x="4210" y="676"/>
                    <a:pt x="2826" y="4641"/>
                    <a:pt x="2653" y="5095"/>
                  </a:cubicBezTo>
                  <a:cubicBezTo>
                    <a:pt x="2218" y="6297"/>
                    <a:pt x="1632" y="7518"/>
                    <a:pt x="1033" y="8723"/>
                  </a:cubicBezTo>
                  <a:lnTo>
                    <a:pt x="1033" y="8723"/>
                  </a:lnTo>
                  <a:cubicBezTo>
                    <a:pt x="1034" y="7613"/>
                    <a:pt x="1051" y="6500"/>
                    <a:pt x="1215" y="5369"/>
                  </a:cubicBezTo>
                  <a:cubicBezTo>
                    <a:pt x="1329" y="4137"/>
                    <a:pt x="1420" y="1283"/>
                    <a:pt x="2836" y="713"/>
                  </a:cubicBezTo>
                  <a:cubicBezTo>
                    <a:pt x="2915" y="688"/>
                    <a:pt x="2986" y="676"/>
                    <a:pt x="3049" y="676"/>
                  </a:cubicBezTo>
                  <a:close/>
                  <a:moveTo>
                    <a:pt x="2963" y="0"/>
                  </a:moveTo>
                  <a:cubicBezTo>
                    <a:pt x="1" y="0"/>
                    <a:pt x="192" y="7281"/>
                    <a:pt x="279" y="9090"/>
                  </a:cubicBezTo>
                  <a:cubicBezTo>
                    <a:pt x="279" y="9329"/>
                    <a:pt x="490" y="9449"/>
                    <a:pt x="690" y="9449"/>
                  </a:cubicBezTo>
                  <a:cubicBezTo>
                    <a:pt x="743" y="9449"/>
                    <a:pt x="796" y="9441"/>
                    <a:pt x="844" y="9423"/>
                  </a:cubicBezTo>
                  <a:lnTo>
                    <a:pt x="844" y="9423"/>
                  </a:lnTo>
                  <a:cubicBezTo>
                    <a:pt x="911" y="9581"/>
                    <a:pt x="1073" y="9687"/>
                    <a:pt x="1225" y="9687"/>
                  </a:cubicBezTo>
                  <a:cubicBezTo>
                    <a:pt x="1342" y="9687"/>
                    <a:pt x="1453" y="9625"/>
                    <a:pt x="1512" y="9478"/>
                  </a:cubicBezTo>
                  <a:cubicBezTo>
                    <a:pt x="2174" y="8131"/>
                    <a:pt x="6351" y="622"/>
                    <a:pt x="3406" y="51"/>
                  </a:cubicBezTo>
                  <a:cubicBezTo>
                    <a:pt x="3251" y="17"/>
                    <a:pt x="3104" y="0"/>
                    <a:pt x="2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0"/>
            <p:cNvSpPr/>
            <p:nvPr/>
          </p:nvSpPr>
          <p:spPr>
            <a:xfrm rot="-1199603">
              <a:off x="8145421" y="1025897"/>
              <a:ext cx="175769" cy="180894"/>
            </a:xfrm>
            <a:custGeom>
              <a:avLst/>
              <a:gdLst/>
              <a:ahLst/>
              <a:cxnLst/>
              <a:rect l="l" t="t" r="r" b="b"/>
              <a:pathLst>
                <a:path w="7031" h="7236" extrusionOk="0">
                  <a:moveTo>
                    <a:pt x="1621" y="0"/>
                  </a:moveTo>
                  <a:cubicBezTo>
                    <a:pt x="1233" y="1324"/>
                    <a:pt x="297" y="4474"/>
                    <a:pt x="0" y="5410"/>
                  </a:cubicBezTo>
                  <a:lnTo>
                    <a:pt x="5615" y="7236"/>
                  </a:lnTo>
                  <a:cubicBezTo>
                    <a:pt x="6186" y="5044"/>
                    <a:pt x="6574" y="3812"/>
                    <a:pt x="7031" y="1529"/>
                  </a:cubicBezTo>
                  <a:cubicBezTo>
                    <a:pt x="7031" y="1529"/>
                    <a:pt x="4565" y="274"/>
                    <a:pt x="162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0"/>
            <p:cNvSpPr/>
            <p:nvPr/>
          </p:nvSpPr>
          <p:spPr>
            <a:xfrm rot="-1199603">
              <a:off x="7880386" y="1139516"/>
              <a:ext cx="717850" cy="597480"/>
            </a:xfrm>
            <a:custGeom>
              <a:avLst/>
              <a:gdLst/>
              <a:ahLst/>
              <a:cxnLst/>
              <a:rect l="l" t="t" r="r" b="b"/>
              <a:pathLst>
                <a:path w="28715" h="23900" extrusionOk="0">
                  <a:moveTo>
                    <a:pt x="12533" y="0"/>
                  </a:moveTo>
                  <a:cubicBezTo>
                    <a:pt x="7927" y="0"/>
                    <a:pt x="4475" y="2910"/>
                    <a:pt x="2648" y="7653"/>
                  </a:cubicBezTo>
                  <a:cubicBezTo>
                    <a:pt x="0" y="14683"/>
                    <a:pt x="4360" y="20595"/>
                    <a:pt x="11025" y="22877"/>
                  </a:cubicBezTo>
                  <a:cubicBezTo>
                    <a:pt x="13020" y="23559"/>
                    <a:pt x="14889" y="23899"/>
                    <a:pt x="16603" y="23899"/>
                  </a:cubicBezTo>
                  <a:cubicBezTo>
                    <a:pt x="21830" y="23899"/>
                    <a:pt x="25621" y="20740"/>
                    <a:pt x="27185" y="14501"/>
                  </a:cubicBezTo>
                  <a:cubicBezTo>
                    <a:pt x="28715" y="7744"/>
                    <a:pt x="24332" y="2609"/>
                    <a:pt x="17964" y="1193"/>
                  </a:cubicBezTo>
                  <a:cubicBezTo>
                    <a:pt x="16017" y="381"/>
                    <a:pt x="14200" y="0"/>
                    <a:pt x="12533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0"/>
            <p:cNvSpPr/>
            <p:nvPr/>
          </p:nvSpPr>
          <p:spPr>
            <a:xfrm rot="-1199603">
              <a:off x="8039354" y="1140745"/>
              <a:ext cx="379165" cy="127957"/>
            </a:xfrm>
            <a:custGeom>
              <a:avLst/>
              <a:gdLst/>
              <a:ahLst/>
              <a:cxnLst/>
              <a:rect l="l" t="t" r="r" b="b"/>
              <a:pathLst>
                <a:path w="26581" h="9163" extrusionOk="0">
                  <a:moveTo>
                    <a:pt x="670" y="1"/>
                  </a:moveTo>
                  <a:cubicBezTo>
                    <a:pt x="322" y="1"/>
                    <a:pt x="1" y="534"/>
                    <a:pt x="423" y="694"/>
                  </a:cubicBezTo>
                  <a:cubicBezTo>
                    <a:pt x="8412" y="4894"/>
                    <a:pt x="17154" y="8021"/>
                    <a:pt x="26102" y="9163"/>
                  </a:cubicBezTo>
                  <a:cubicBezTo>
                    <a:pt x="26581" y="9163"/>
                    <a:pt x="26581" y="8409"/>
                    <a:pt x="26102" y="8318"/>
                  </a:cubicBezTo>
                  <a:cubicBezTo>
                    <a:pt x="17359" y="7268"/>
                    <a:pt x="8594" y="4118"/>
                    <a:pt x="811" y="33"/>
                  </a:cubicBezTo>
                  <a:cubicBezTo>
                    <a:pt x="765" y="11"/>
                    <a:pt x="717" y="1"/>
                    <a:pt x="67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0"/>
            <p:cNvSpPr/>
            <p:nvPr/>
          </p:nvSpPr>
          <p:spPr>
            <a:xfrm rot="-1199603">
              <a:off x="7995502" y="1196111"/>
              <a:ext cx="482200" cy="173632"/>
            </a:xfrm>
            <a:custGeom>
              <a:avLst/>
              <a:gdLst/>
              <a:ahLst/>
              <a:cxnLst/>
              <a:rect l="l" t="t" r="r" b="b"/>
              <a:pathLst>
                <a:path w="27654" h="9908" extrusionOk="0">
                  <a:moveTo>
                    <a:pt x="1145" y="1"/>
                  </a:moveTo>
                  <a:cubicBezTo>
                    <a:pt x="453" y="1"/>
                    <a:pt x="0" y="1111"/>
                    <a:pt x="746" y="1444"/>
                  </a:cubicBezTo>
                  <a:cubicBezTo>
                    <a:pt x="8735" y="5713"/>
                    <a:pt x="17660" y="8863"/>
                    <a:pt x="26607" y="9890"/>
                  </a:cubicBezTo>
                  <a:cubicBezTo>
                    <a:pt x="26670" y="9902"/>
                    <a:pt x="26728" y="9908"/>
                    <a:pt x="26784" y="9908"/>
                  </a:cubicBezTo>
                  <a:cubicBezTo>
                    <a:pt x="27653" y="9908"/>
                    <a:pt x="27595" y="8469"/>
                    <a:pt x="26607" y="8383"/>
                  </a:cubicBezTo>
                  <a:cubicBezTo>
                    <a:pt x="17956" y="7333"/>
                    <a:pt x="9306" y="4183"/>
                    <a:pt x="1499" y="98"/>
                  </a:cubicBezTo>
                  <a:cubicBezTo>
                    <a:pt x="1378" y="30"/>
                    <a:pt x="1258" y="1"/>
                    <a:pt x="114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0"/>
            <p:cNvSpPr/>
            <p:nvPr/>
          </p:nvSpPr>
          <p:spPr>
            <a:xfrm rot="-299683">
              <a:off x="8020748" y="1189741"/>
              <a:ext cx="442625" cy="442169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0"/>
            <p:cNvSpPr/>
            <p:nvPr/>
          </p:nvSpPr>
          <p:spPr>
            <a:xfrm rot="-1199603">
              <a:off x="8118636" y="1643302"/>
              <a:ext cx="305966" cy="88142"/>
            </a:xfrm>
            <a:custGeom>
              <a:avLst/>
              <a:gdLst/>
              <a:ahLst/>
              <a:cxnLst/>
              <a:rect l="l" t="t" r="r" b="b"/>
              <a:pathLst>
                <a:path w="26572" h="9113" extrusionOk="0">
                  <a:moveTo>
                    <a:pt x="562" y="1"/>
                  </a:moveTo>
                  <a:cubicBezTo>
                    <a:pt x="217" y="1"/>
                    <a:pt x="0" y="499"/>
                    <a:pt x="324" y="728"/>
                  </a:cubicBezTo>
                  <a:cubicBezTo>
                    <a:pt x="8313" y="4927"/>
                    <a:pt x="17055" y="8054"/>
                    <a:pt x="26002" y="9104"/>
                  </a:cubicBezTo>
                  <a:cubicBezTo>
                    <a:pt x="26035" y="9110"/>
                    <a:pt x="26066" y="9112"/>
                    <a:pt x="26094" y="9112"/>
                  </a:cubicBezTo>
                  <a:cubicBezTo>
                    <a:pt x="26571" y="9112"/>
                    <a:pt x="26541" y="8437"/>
                    <a:pt x="26002" y="8351"/>
                  </a:cubicBezTo>
                  <a:cubicBezTo>
                    <a:pt x="17238" y="7301"/>
                    <a:pt x="8587" y="4151"/>
                    <a:pt x="781" y="66"/>
                  </a:cubicBezTo>
                  <a:cubicBezTo>
                    <a:pt x="705" y="20"/>
                    <a:pt x="631" y="1"/>
                    <a:pt x="56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45" name="Google Shape;12145;p70"/>
            <p:cNvGrpSpPr/>
            <p:nvPr/>
          </p:nvGrpSpPr>
          <p:grpSpPr>
            <a:xfrm rot="-197236">
              <a:off x="8041890" y="1249868"/>
              <a:ext cx="421338" cy="417412"/>
              <a:chOff x="3763184" y="3817357"/>
              <a:chExt cx="363314" cy="356576"/>
            </a:xfrm>
          </p:grpSpPr>
          <p:sp>
            <p:nvSpPr>
              <p:cNvPr id="12146" name="Google Shape;12146;p70"/>
              <p:cNvSpPr/>
              <p:nvPr/>
            </p:nvSpPr>
            <p:spPr>
              <a:xfrm>
                <a:off x="3763184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70"/>
              <p:cNvSpPr/>
              <p:nvPr/>
            </p:nvSpPr>
            <p:spPr>
              <a:xfrm>
                <a:off x="3918324" y="3817357"/>
                <a:ext cx="208173" cy="356576"/>
              </a:xfrm>
              <a:custGeom>
                <a:avLst/>
                <a:gdLst/>
                <a:ahLst/>
                <a:cxnLst/>
                <a:rect l="l" t="t" r="r" b="b"/>
                <a:pathLst>
                  <a:path w="7941" h="13602" extrusionOk="0">
                    <a:moveTo>
                      <a:pt x="896" y="0"/>
                    </a:moveTo>
                    <a:cubicBezTo>
                      <a:pt x="593" y="0"/>
                      <a:pt x="304" y="15"/>
                      <a:pt x="1" y="58"/>
                    </a:cubicBezTo>
                    <a:cubicBezTo>
                      <a:pt x="3393" y="505"/>
                      <a:pt x="5919" y="3378"/>
                      <a:pt x="5919" y="6799"/>
                    </a:cubicBezTo>
                    <a:cubicBezTo>
                      <a:pt x="5919" y="10220"/>
                      <a:pt x="3393" y="13093"/>
                      <a:pt x="1" y="13541"/>
                    </a:cubicBezTo>
                    <a:cubicBezTo>
                      <a:pt x="306" y="13581"/>
                      <a:pt x="610" y="13601"/>
                      <a:pt x="909" y="13601"/>
                    </a:cubicBezTo>
                    <a:cubicBezTo>
                      <a:pt x="4431" y="13601"/>
                      <a:pt x="7441" y="10865"/>
                      <a:pt x="7681" y="7247"/>
                    </a:cubicBezTo>
                    <a:cubicBezTo>
                      <a:pt x="7940" y="3320"/>
                      <a:pt x="4822" y="0"/>
                      <a:pt x="896" y="0"/>
                    </a:cubicBezTo>
                    <a:close/>
                  </a:path>
                </a:pathLst>
              </a:custGeom>
              <a:solidFill>
                <a:srgbClr val="FE3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70"/>
              <p:cNvSpPr/>
              <p:nvPr/>
            </p:nvSpPr>
            <p:spPr>
              <a:xfrm>
                <a:off x="3848330" y="3964188"/>
                <a:ext cx="39375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4461" extrusionOk="0">
                    <a:moveTo>
                      <a:pt x="58" y="0"/>
                    </a:moveTo>
                    <a:cubicBezTo>
                      <a:pt x="29" y="0"/>
                      <a:pt x="0" y="29"/>
                      <a:pt x="0" y="58"/>
                    </a:cubicBezTo>
                    <a:lnTo>
                      <a:pt x="0" y="4403"/>
                    </a:lnTo>
                    <a:cubicBezTo>
                      <a:pt x="0" y="4432"/>
                      <a:pt x="29" y="4461"/>
                      <a:pt x="58" y="4461"/>
                    </a:cubicBezTo>
                    <a:lnTo>
                      <a:pt x="1444" y="4461"/>
                    </a:lnTo>
                    <a:cubicBezTo>
                      <a:pt x="1473" y="4461"/>
                      <a:pt x="1502" y="4446"/>
                      <a:pt x="1502" y="4403"/>
                    </a:cubicBezTo>
                    <a:lnTo>
                      <a:pt x="1502" y="58"/>
                    </a:lnTo>
                    <a:cubicBezTo>
                      <a:pt x="1502" y="29"/>
                      <a:pt x="1473" y="0"/>
                      <a:pt x="14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70"/>
              <p:cNvSpPr/>
              <p:nvPr/>
            </p:nvSpPr>
            <p:spPr>
              <a:xfrm>
                <a:off x="3832418" y="3894403"/>
                <a:ext cx="55287" cy="474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811" extrusionOk="0">
                    <a:moveTo>
                      <a:pt x="1208" y="0"/>
                    </a:moveTo>
                    <a:cubicBezTo>
                      <a:pt x="987" y="0"/>
                      <a:pt x="761" y="83"/>
                      <a:pt x="578" y="266"/>
                    </a:cubicBezTo>
                    <a:cubicBezTo>
                      <a:pt x="1" y="829"/>
                      <a:pt x="405" y="1810"/>
                      <a:pt x="1214" y="1810"/>
                    </a:cubicBezTo>
                    <a:cubicBezTo>
                      <a:pt x="1704" y="1810"/>
                      <a:pt x="2109" y="1406"/>
                      <a:pt x="2109" y="901"/>
                    </a:cubicBezTo>
                    <a:cubicBezTo>
                      <a:pt x="2109" y="355"/>
                      <a:pt x="1668" y="0"/>
                      <a:pt x="12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70"/>
              <p:cNvSpPr/>
              <p:nvPr/>
            </p:nvSpPr>
            <p:spPr>
              <a:xfrm>
                <a:off x="3925901" y="3964161"/>
                <a:ext cx="124914" cy="11736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477" extrusionOk="0">
                    <a:moveTo>
                      <a:pt x="2716" y="1"/>
                    </a:moveTo>
                    <a:cubicBezTo>
                      <a:pt x="2701" y="1"/>
                      <a:pt x="2686" y="1"/>
                      <a:pt x="2671" y="1"/>
                    </a:cubicBezTo>
                    <a:cubicBezTo>
                      <a:pt x="2180" y="1"/>
                      <a:pt x="1718" y="145"/>
                      <a:pt x="1314" y="434"/>
                    </a:cubicBezTo>
                    <a:cubicBezTo>
                      <a:pt x="1304" y="441"/>
                      <a:pt x="1294" y="444"/>
                      <a:pt x="1284" y="444"/>
                    </a:cubicBezTo>
                    <a:cubicBezTo>
                      <a:pt x="1248" y="444"/>
                      <a:pt x="1213" y="410"/>
                      <a:pt x="1213" y="376"/>
                    </a:cubicBezTo>
                    <a:lnTo>
                      <a:pt x="1213" y="59"/>
                    </a:lnTo>
                    <a:cubicBezTo>
                      <a:pt x="1213" y="30"/>
                      <a:pt x="1170" y="1"/>
                      <a:pt x="1141" y="1"/>
                    </a:cubicBezTo>
                    <a:lnTo>
                      <a:pt x="58" y="1"/>
                    </a:lnTo>
                    <a:cubicBezTo>
                      <a:pt x="29" y="1"/>
                      <a:pt x="1" y="30"/>
                      <a:pt x="1" y="59"/>
                    </a:cubicBezTo>
                    <a:lnTo>
                      <a:pt x="1" y="4389"/>
                    </a:lnTo>
                    <a:cubicBezTo>
                      <a:pt x="1" y="4433"/>
                      <a:pt x="29" y="4462"/>
                      <a:pt x="58" y="4462"/>
                    </a:cubicBezTo>
                    <a:lnTo>
                      <a:pt x="1430" y="4462"/>
                    </a:lnTo>
                    <a:cubicBezTo>
                      <a:pt x="1473" y="4462"/>
                      <a:pt x="1502" y="4433"/>
                      <a:pt x="1502" y="4389"/>
                    </a:cubicBezTo>
                    <a:lnTo>
                      <a:pt x="1502" y="2859"/>
                    </a:lnTo>
                    <a:cubicBezTo>
                      <a:pt x="1502" y="2354"/>
                      <a:pt x="1617" y="1502"/>
                      <a:pt x="2382" y="1502"/>
                    </a:cubicBezTo>
                    <a:cubicBezTo>
                      <a:pt x="3133" y="1502"/>
                      <a:pt x="3249" y="2354"/>
                      <a:pt x="3249" y="2859"/>
                    </a:cubicBezTo>
                    <a:lnTo>
                      <a:pt x="3249" y="4404"/>
                    </a:lnTo>
                    <a:cubicBezTo>
                      <a:pt x="3249" y="4433"/>
                      <a:pt x="3277" y="4462"/>
                      <a:pt x="3321" y="4462"/>
                    </a:cubicBezTo>
                    <a:lnTo>
                      <a:pt x="3321" y="4476"/>
                    </a:lnTo>
                    <a:lnTo>
                      <a:pt x="4692" y="4476"/>
                    </a:lnTo>
                    <a:cubicBezTo>
                      <a:pt x="4721" y="4476"/>
                      <a:pt x="4750" y="4433"/>
                      <a:pt x="4750" y="4404"/>
                    </a:cubicBezTo>
                    <a:lnTo>
                      <a:pt x="4750" y="2383"/>
                    </a:lnTo>
                    <a:cubicBezTo>
                      <a:pt x="4764" y="1806"/>
                      <a:pt x="4591" y="1243"/>
                      <a:pt x="4259" y="766"/>
                    </a:cubicBezTo>
                    <a:cubicBezTo>
                      <a:pt x="3893" y="287"/>
                      <a:pt x="3320" y="1"/>
                      <a:pt x="27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51" name="Google Shape;12151;p70"/>
            <p:cNvSpPr/>
            <p:nvPr/>
          </p:nvSpPr>
          <p:spPr>
            <a:xfrm rot="-1199392">
              <a:off x="8023890" y="1164394"/>
              <a:ext cx="439695" cy="152369"/>
            </a:xfrm>
            <a:custGeom>
              <a:avLst/>
              <a:gdLst/>
              <a:ahLst/>
              <a:cxnLst/>
              <a:rect l="l" t="t" r="r" b="b"/>
              <a:pathLst>
                <a:path w="26998" h="9509" extrusionOk="0">
                  <a:moveTo>
                    <a:pt x="859" y="0"/>
                  </a:moveTo>
                  <a:cubicBezTo>
                    <a:pt x="336" y="0"/>
                    <a:pt x="0" y="814"/>
                    <a:pt x="567" y="1126"/>
                  </a:cubicBezTo>
                  <a:cubicBezTo>
                    <a:pt x="8464" y="5326"/>
                    <a:pt x="17298" y="8453"/>
                    <a:pt x="26336" y="9503"/>
                  </a:cubicBezTo>
                  <a:cubicBezTo>
                    <a:pt x="26362" y="9507"/>
                    <a:pt x="26386" y="9508"/>
                    <a:pt x="26410" y="9508"/>
                  </a:cubicBezTo>
                  <a:cubicBezTo>
                    <a:pt x="26997" y="9508"/>
                    <a:pt x="26973" y="8450"/>
                    <a:pt x="26336" y="8362"/>
                  </a:cubicBezTo>
                  <a:cubicBezTo>
                    <a:pt x="17503" y="7312"/>
                    <a:pt x="8852" y="4185"/>
                    <a:pt x="1137" y="76"/>
                  </a:cubicBezTo>
                  <a:cubicBezTo>
                    <a:pt x="1042" y="24"/>
                    <a:pt x="948" y="0"/>
                    <a:pt x="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0"/>
            <p:cNvSpPr/>
            <p:nvPr/>
          </p:nvSpPr>
          <p:spPr>
            <a:xfrm rot="-1199603">
              <a:off x="8046829" y="1585700"/>
              <a:ext cx="442608" cy="127509"/>
            </a:xfrm>
            <a:custGeom>
              <a:avLst/>
              <a:gdLst/>
              <a:ahLst/>
              <a:cxnLst/>
              <a:rect l="l" t="t" r="r" b="b"/>
              <a:pathLst>
                <a:path w="26572" h="9113" extrusionOk="0">
                  <a:moveTo>
                    <a:pt x="562" y="1"/>
                  </a:moveTo>
                  <a:cubicBezTo>
                    <a:pt x="217" y="1"/>
                    <a:pt x="0" y="499"/>
                    <a:pt x="324" y="728"/>
                  </a:cubicBezTo>
                  <a:cubicBezTo>
                    <a:pt x="8313" y="4927"/>
                    <a:pt x="17055" y="8054"/>
                    <a:pt x="26002" y="9104"/>
                  </a:cubicBezTo>
                  <a:cubicBezTo>
                    <a:pt x="26035" y="9110"/>
                    <a:pt x="26066" y="9112"/>
                    <a:pt x="26094" y="9112"/>
                  </a:cubicBezTo>
                  <a:cubicBezTo>
                    <a:pt x="26571" y="9112"/>
                    <a:pt x="26541" y="8437"/>
                    <a:pt x="26002" y="8351"/>
                  </a:cubicBezTo>
                  <a:cubicBezTo>
                    <a:pt x="17238" y="7301"/>
                    <a:pt x="8587" y="4151"/>
                    <a:pt x="781" y="66"/>
                  </a:cubicBezTo>
                  <a:cubicBezTo>
                    <a:pt x="705" y="20"/>
                    <a:pt x="631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3" name="Google Shape;12153;p70"/>
          <p:cNvGrpSpPr/>
          <p:nvPr/>
        </p:nvGrpSpPr>
        <p:grpSpPr>
          <a:xfrm>
            <a:off x="3322490" y="-118065"/>
            <a:ext cx="916174" cy="1094052"/>
            <a:chOff x="3322490" y="-118065"/>
            <a:chExt cx="916174" cy="1094052"/>
          </a:xfrm>
        </p:grpSpPr>
        <p:sp>
          <p:nvSpPr>
            <p:cNvPr id="12154" name="Google Shape;12154;p70"/>
            <p:cNvSpPr/>
            <p:nvPr/>
          </p:nvSpPr>
          <p:spPr>
            <a:xfrm rot="-1713692">
              <a:off x="3630224" y="-94845"/>
              <a:ext cx="158774" cy="242174"/>
            </a:xfrm>
            <a:custGeom>
              <a:avLst/>
              <a:gdLst/>
              <a:ahLst/>
              <a:cxnLst/>
              <a:rect l="l" t="t" r="r" b="b"/>
              <a:pathLst>
                <a:path w="6351" h="9687" extrusionOk="0">
                  <a:moveTo>
                    <a:pt x="3049" y="676"/>
                  </a:moveTo>
                  <a:cubicBezTo>
                    <a:pt x="4210" y="676"/>
                    <a:pt x="2826" y="4641"/>
                    <a:pt x="2653" y="5095"/>
                  </a:cubicBezTo>
                  <a:cubicBezTo>
                    <a:pt x="2218" y="6297"/>
                    <a:pt x="1632" y="7518"/>
                    <a:pt x="1033" y="8723"/>
                  </a:cubicBezTo>
                  <a:lnTo>
                    <a:pt x="1033" y="8723"/>
                  </a:lnTo>
                  <a:cubicBezTo>
                    <a:pt x="1034" y="7613"/>
                    <a:pt x="1051" y="6500"/>
                    <a:pt x="1215" y="5369"/>
                  </a:cubicBezTo>
                  <a:cubicBezTo>
                    <a:pt x="1329" y="4137"/>
                    <a:pt x="1420" y="1283"/>
                    <a:pt x="2836" y="713"/>
                  </a:cubicBezTo>
                  <a:cubicBezTo>
                    <a:pt x="2915" y="688"/>
                    <a:pt x="2986" y="676"/>
                    <a:pt x="3049" y="676"/>
                  </a:cubicBezTo>
                  <a:close/>
                  <a:moveTo>
                    <a:pt x="2963" y="0"/>
                  </a:moveTo>
                  <a:cubicBezTo>
                    <a:pt x="1" y="0"/>
                    <a:pt x="192" y="7281"/>
                    <a:pt x="279" y="9090"/>
                  </a:cubicBezTo>
                  <a:cubicBezTo>
                    <a:pt x="279" y="9329"/>
                    <a:pt x="490" y="9449"/>
                    <a:pt x="690" y="9449"/>
                  </a:cubicBezTo>
                  <a:cubicBezTo>
                    <a:pt x="743" y="9449"/>
                    <a:pt x="796" y="9441"/>
                    <a:pt x="844" y="9423"/>
                  </a:cubicBezTo>
                  <a:lnTo>
                    <a:pt x="844" y="9423"/>
                  </a:lnTo>
                  <a:cubicBezTo>
                    <a:pt x="911" y="9581"/>
                    <a:pt x="1073" y="9687"/>
                    <a:pt x="1225" y="9687"/>
                  </a:cubicBezTo>
                  <a:cubicBezTo>
                    <a:pt x="1342" y="9687"/>
                    <a:pt x="1453" y="9625"/>
                    <a:pt x="1512" y="9478"/>
                  </a:cubicBezTo>
                  <a:cubicBezTo>
                    <a:pt x="2174" y="8131"/>
                    <a:pt x="6351" y="622"/>
                    <a:pt x="3406" y="51"/>
                  </a:cubicBezTo>
                  <a:cubicBezTo>
                    <a:pt x="3251" y="17"/>
                    <a:pt x="3104" y="0"/>
                    <a:pt x="2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0"/>
            <p:cNvSpPr/>
            <p:nvPr/>
          </p:nvSpPr>
          <p:spPr>
            <a:xfrm rot="-1713692">
              <a:off x="3638789" y="134103"/>
              <a:ext cx="175774" cy="180899"/>
            </a:xfrm>
            <a:custGeom>
              <a:avLst/>
              <a:gdLst/>
              <a:ahLst/>
              <a:cxnLst/>
              <a:rect l="l" t="t" r="r" b="b"/>
              <a:pathLst>
                <a:path w="7031" h="7236" extrusionOk="0">
                  <a:moveTo>
                    <a:pt x="1621" y="0"/>
                  </a:moveTo>
                  <a:cubicBezTo>
                    <a:pt x="1233" y="1324"/>
                    <a:pt x="297" y="4474"/>
                    <a:pt x="0" y="5410"/>
                  </a:cubicBezTo>
                  <a:lnTo>
                    <a:pt x="5615" y="7236"/>
                  </a:lnTo>
                  <a:cubicBezTo>
                    <a:pt x="6186" y="5044"/>
                    <a:pt x="6574" y="3812"/>
                    <a:pt x="7031" y="1529"/>
                  </a:cubicBezTo>
                  <a:cubicBezTo>
                    <a:pt x="7031" y="1529"/>
                    <a:pt x="4565" y="274"/>
                    <a:pt x="162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0"/>
            <p:cNvSpPr/>
            <p:nvPr/>
          </p:nvSpPr>
          <p:spPr>
            <a:xfrm rot="-1713692">
              <a:off x="3421641" y="243238"/>
              <a:ext cx="717872" cy="597497"/>
            </a:xfrm>
            <a:custGeom>
              <a:avLst/>
              <a:gdLst/>
              <a:ahLst/>
              <a:cxnLst/>
              <a:rect l="l" t="t" r="r" b="b"/>
              <a:pathLst>
                <a:path w="28715" h="23900" extrusionOk="0">
                  <a:moveTo>
                    <a:pt x="12533" y="0"/>
                  </a:moveTo>
                  <a:cubicBezTo>
                    <a:pt x="7927" y="0"/>
                    <a:pt x="4475" y="2910"/>
                    <a:pt x="2648" y="7653"/>
                  </a:cubicBezTo>
                  <a:cubicBezTo>
                    <a:pt x="0" y="14683"/>
                    <a:pt x="4360" y="20595"/>
                    <a:pt x="11025" y="22877"/>
                  </a:cubicBezTo>
                  <a:cubicBezTo>
                    <a:pt x="13020" y="23559"/>
                    <a:pt x="14889" y="23899"/>
                    <a:pt x="16603" y="23899"/>
                  </a:cubicBezTo>
                  <a:cubicBezTo>
                    <a:pt x="21830" y="23899"/>
                    <a:pt x="25621" y="20740"/>
                    <a:pt x="27185" y="14501"/>
                  </a:cubicBezTo>
                  <a:cubicBezTo>
                    <a:pt x="28715" y="7744"/>
                    <a:pt x="24332" y="2609"/>
                    <a:pt x="17964" y="1193"/>
                  </a:cubicBezTo>
                  <a:cubicBezTo>
                    <a:pt x="16017" y="381"/>
                    <a:pt x="14200" y="0"/>
                    <a:pt x="1253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0"/>
            <p:cNvSpPr/>
            <p:nvPr/>
          </p:nvSpPr>
          <p:spPr>
            <a:xfrm rot="-1713692">
              <a:off x="3545935" y="248619"/>
              <a:ext cx="379176" cy="127961"/>
            </a:xfrm>
            <a:custGeom>
              <a:avLst/>
              <a:gdLst/>
              <a:ahLst/>
              <a:cxnLst/>
              <a:rect l="l" t="t" r="r" b="b"/>
              <a:pathLst>
                <a:path w="26581" h="9163" extrusionOk="0">
                  <a:moveTo>
                    <a:pt x="670" y="1"/>
                  </a:moveTo>
                  <a:cubicBezTo>
                    <a:pt x="322" y="1"/>
                    <a:pt x="1" y="534"/>
                    <a:pt x="423" y="694"/>
                  </a:cubicBezTo>
                  <a:cubicBezTo>
                    <a:pt x="8412" y="4894"/>
                    <a:pt x="17154" y="8021"/>
                    <a:pt x="26102" y="9163"/>
                  </a:cubicBezTo>
                  <a:cubicBezTo>
                    <a:pt x="26581" y="9163"/>
                    <a:pt x="26581" y="8409"/>
                    <a:pt x="26102" y="8318"/>
                  </a:cubicBezTo>
                  <a:cubicBezTo>
                    <a:pt x="17359" y="7268"/>
                    <a:pt x="8594" y="4118"/>
                    <a:pt x="811" y="33"/>
                  </a:cubicBezTo>
                  <a:cubicBezTo>
                    <a:pt x="765" y="11"/>
                    <a:pt x="717" y="1"/>
                    <a:pt x="67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0"/>
            <p:cNvSpPr/>
            <p:nvPr/>
          </p:nvSpPr>
          <p:spPr>
            <a:xfrm rot="-813772">
              <a:off x="3557889" y="293361"/>
              <a:ext cx="442638" cy="442182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59" name="Google Shape;12159;p70"/>
            <p:cNvGrpSpPr/>
            <p:nvPr/>
          </p:nvGrpSpPr>
          <p:grpSpPr>
            <a:xfrm rot="-782328">
              <a:off x="3575912" y="355777"/>
              <a:ext cx="444460" cy="444497"/>
              <a:chOff x="3314750" y="3817357"/>
              <a:chExt cx="362920" cy="356865"/>
            </a:xfrm>
          </p:grpSpPr>
          <p:sp>
            <p:nvSpPr>
              <p:cNvPr id="12160" name="Google Shape;12160;p70"/>
              <p:cNvSpPr/>
              <p:nvPr/>
            </p:nvSpPr>
            <p:spPr>
              <a:xfrm>
                <a:off x="3314750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70"/>
              <p:cNvSpPr/>
              <p:nvPr/>
            </p:nvSpPr>
            <p:spPr>
              <a:xfrm>
                <a:off x="3469891" y="3817357"/>
                <a:ext cx="207780" cy="356865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13" extrusionOk="0">
                    <a:moveTo>
                      <a:pt x="881" y="0"/>
                    </a:moveTo>
                    <a:cubicBezTo>
                      <a:pt x="884" y="0"/>
                      <a:pt x="886" y="0"/>
                      <a:pt x="888" y="0"/>
                    </a:cubicBezTo>
                    <a:lnTo>
                      <a:pt x="888" y="0"/>
                    </a:lnTo>
                    <a:cubicBezTo>
                      <a:pt x="891" y="0"/>
                      <a:pt x="893" y="0"/>
                      <a:pt x="896" y="0"/>
                    </a:cubicBezTo>
                    <a:close/>
                    <a:moveTo>
                      <a:pt x="888" y="0"/>
                    </a:moveTo>
                    <a:lnTo>
                      <a:pt x="888" y="0"/>
                    </a:lnTo>
                    <a:cubicBezTo>
                      <a:pt x="588" y="0"/>
                      <a:pt x="301" y="15"/>
                      <a:pt x="1" y="58"/>
                    </a:cubicBezTo>
                    <a:cubicBezTo>
                      <a:pt x="3393" y="491"/>
                      <a:pt x="5934" y="3378"/>
                      <a:pt x="5934" y="6799"/>
                    </a:cubicBezTo>
                    <a:cubicBezTo>
                      <a:pt x="5934" y="10220"/>
                      <a:pt x="3393" y="13107"/>
                      <a:pt x="1" y="13555"/>
                    </a:cubicBezTo>
                    <a:cubicBezTo>
                      <a:pt x="299" y="13594"/>
                      <a:pt x="595" y="13612"/>
                      <a:pt x="887" y="13612"/>
                    </a:cubicBezTo>
                    <a:cubicBezTo>
                      <a:pt x="4418" y="13612"/>
                      <a:pt x="7441" y="10873"/>
                      <a:pt x="7680" y="7247"/>
                    </a:cubicBezTo>
                    <a:cubicBezTo>
                      <a:pt x="7926" y="3323"/>
                      <a:pt x="4826" y="4"/>
                      <a:pt x="888" y="0"/>
                    </a:cubicBezTo>
                    <a:close/>
                  </a:path>
                </a:pathLst>
              </a:custGeom>
              <a:solidFill>
                <a:srgbClr val="2C32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70"/>
              <p:cNvSpPr/>
              <p:nvPr/>
            </p:nvSpPr>
            <p:spPr>
              <a:xfrm>
                <a:off x="3379082" y="3881296"/>
                <a:ext cx="228595" cy="228595"/>
              </a:xfrm>
              <a:custGeom>
                <a:avLst/>
                <a:gdLst/>
                <a:ahLst/>
                <a:cxnLst/>
                <a:rect l="l" t="t" r="r" b="b"/>
                <a:pathLst>
                  <a:path w="8720" h="8720" extrusionOk="0">
                    <a:moveTo>
                      <a:pt x="6886" y="448"/>
                    </a:moveTo>
                    <a:cubicBezTo>
                      <a:pt x="7651" y="448"/>
                      <a:pt x="8272" y="1069"/>
                      <a:pt x="8272" y="1834"/>
                    </a:cubicBezTo>
                    <a:lnTo>
                      <a:pt x="8272" y="6872"/>
                    </a:lnTo>
                    <a:lnTo>
                      <a:pt x="8272" y="6886"/>
                    </a:lnTo>
                    <a:cubicBezTo>
                      <a:pt x="8272" y="7652"/>
                      <a:pt x="7651" y="8272"/>
                      <a:pt x="6872" y="8272"/>
                    </a:cubicBezTo>
                    <a:lnTo>
                      <a:pt x="1848" y="8272"/>
                    </a:lnTo>
                    <a:cubicBezTo>
                      <a:pt x="1069" y="8272"/>
                      <a:pt x="448" y="7652"/>
                      <a:pt x="448" y="6886"/>
                    </a:cubicBezTo>
                    <a:lnTo>
                      <a:pt x="448" y="1834"/>
                    </a:lnTo>
                    <a:cubicBezTo>
                      <a:pt x="448" y="1069"/>
                      <a:pt x="1069" y="448"/>
                      <a:pt x="1848" y="448"/>
                    </a:cubicBezTo>
                    <a:close/>
                    <a:moveTo>
                      <a:pt x="1848" y="1"/>
                    </a:moveTo>
                    <a:cubicBezTo>
                      <a:pt x="823" y="1"/>
                      <a:pt x="0" y="824"/>
                      <a:pt x="0" y="1834"/>
                    </a:cubicBezTo>
                    <a:lnTo>
                      <a:pt x="0" y="6872"/>
                    </a:lnTo>
                    <a:cubicBezTo>
                      <a:pt x="0" y="7897"/>
                      <a:pt x="823" y="8720"/>
                      <a:pt x="1848" y="8720"/>
                    </a:cubicBezTo>
                    <a:lnTo>
                      <a:pt x="6886" y="8720"/>
                    </a:lnTo>
                    <a:cubicBezTo>
                      <a:pt x="7897" y="8720"/>
                      <a:pt x="8719" y="7897"/>
                      <a:pt x="8719" y="6886"/>
                    </a:cubicBezTo>
                    <a:lnTo>
                      <a:pt x="8719" y="1834"/>
                    </a:lnTo>
                    <a:cubicBezTo>
                      <a:pt x="8719" y="824"/>
                      <a:pt x="7897" y="1"/>
                      <a:pt x="6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70"/>
              <p:cNvSpPr/>
              <p:nvPr/>
            </p:nvSpPr>
            <p:spPr>
              <a:xfrm>
                <a:off x="3412768" y="3935430"/>
                <a:ext cx="140408" cy="120274"/>
              </a:xfrm>
              <a:custGeom>
                <a:avLst/>
                <a:gdLst/>
                <a:ahLst/>
                <a:cxnLst/>
                <a:rect l="l" t="t" r="r" b="b"/>
                <a:pathLst>
                  <a:path w="5356" h="4588" extrusionOk="0">
                    <a:moveTo>
                      <a:pt x="3063" y="447"/>
                    </a:moveTo>
                    <a:cubicBezTo>
                      <a:pt x="4013" y="447"/>
                      <a:pt x="4923" y="1183"/>
                      <a:pt x="4923" y="2295"/>
                    </a:cubicBezTo>
                    <a:cubicBezTo>
                      <a:pt x="4908" y="3320"/>
                      <a:pt x="4085" y="4143"/>
                      <a:pt x="3075" y="4143"/>
                    </a:cubicBezTo>
                    <a:cubicBezTo>
                      <a:pt x="1429" y="4143"/>
                      <a:pt x="592" y="2151"/>
                      <a:pt x="1761" y="996"/>
                    </a:cubicBezTo>
                    <a:cubicBezTo>
                      <a:pt x="2140" y="617"/>
                      <a:pt x="2606" y="447"/>
                      <a:pt x="3063" y="447"/>
                    </a:cubicBezTo>
                    <a:close/>
                    <a:moveTo>
                      <a:pt x="3075" y="0"/>
                    </a:moveTo>
                    <a:cubicBezTo>
                      <a:pt x="1025" y="0"/>
                      <a:pt x="0" y="2468"/>
                      <a:pt x="1444" y="3912"/>
                    </a:cubicBezTo>
                    <a:cubicBezTo>
                      <a:pt x="1910" y="4379"/>
                      <a:pt x="2484" y="4587"/>
                      <a:pt x="3047" y="4587"/>
                    </a:cubicBezTo>
                    <a:cubicBezTo>
                      <a:pt x="4225" y="4587"/>
                      <a:pt x="5356" y="3673"/>
                      <a:pt x="5356" y="2295"/>
                    </a:cubicBezTo>
                    <a:cubicBezTo>
                      <a:pt x="5356" y="1025"/>
                      <a:pt x="4331" y="0"/>
                      <a:pt x="30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70"/>
              <p:cNvSpPr/>
              <p:nvPr/>
            </p:nvSpPr>
            <p:spPr>
              <a:xfrm>
                <a:off x="3539518" y="3910447"/>
                <a:ext cx="31065" cy="31039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84" extrusionOk="0">
                    <a:moveTo>
                      <a:pt x="593" y="0"/>
                    </a:moveTo>
                    <a:cubicBezTo>
                      <a:pt x="275" y="0"/>
                      <a:pt x="1" y="260"/>
                      <a:pt x="1" y="592"/>
                    </a:cubicBezTo>
                    <a:cubicBezTo>
                      <a:pt x="1" y="910"/>
                      <a:pt x="275" y="1184"/>
                      <a:pt x="593" y="1184"/>
                    </a:cubicBezTo>
                    <a:cubicBezTo>
                      <a:pt x="925" y="1184"/>
                      <a:pt x="1185" y="910"/>
                      <a:pt x="1185" y="592"/>
                    </a:cubicBezTo>
                    <a:cubicBezTo>
                      <a:pt x="1185" y="260"/>
                      <a:pt x="925" y="0"/>
                      <a:pt x="5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65" name="Google Shape;12165;p70"/>
            <p:cNvSpPr/>
            <p:nvPr/>
          </p:nvSpPr>
          <p:spPr>
            <a:xfrm rot="-1713692">
              <a:off x="3513648" y="301971"/>
              <a:ext cx="482214" cy="173637"/>
            </a:xfrm>
            <a:custGeom>
              <a:avLst/>
              <a:gdLst/>
              <a:ahLst/>
              <a:cxnLst/>
              <a:rect l="l" t="t" r="r" b="b"/>
              <a:pathLst>
                <a:path w="27654" h="9908" extrusionOk="0">
                  <a:moveTo>
                    <a:pt x="1145" y="1"/>
                  </a:moveTo>
                  <a:cubicBezTo>
                    <a:pt x="453" y="1"/>
                    <a:pt x="0" y="1111"/>
                    <a:pt x="746" y="1444"/>
                  </a:cubicBezTo>
                  <a:cubicBezTo>
                    <a:pt x="8735" y="5713"/>
                    <a:pt x="17660" y="8863"/>
                    <a:pt x="26607" y="9890"/>
                  </a:cubicBezTo>
                  <a:cubicBezTo>
                    <a:pt x="26670" y="9902"/>
                    <a:pt x="26728" y="9908"/>
                    <a:pt x="26784" y="9908"/>
                  </a:cubicBezTo>
                  <a:cubicBezTo>
                    <a:pt x="27653" y="9908"/>
                    <a:pt x="27595" y="8469"/>
                    <a:pt x="26607" y="8383"/>
                  </a:cubicBezTo>
                  <a:cubicBezTo>
                    <a:pt x="17956" y="7333"/>
                    <a:pt x="9306" y="4183"/>
                    <a:pt x="1499" y="98"/>
                  </a:cubicBezTo>
                  <a:cubicBezTo>
                    <a:pt x="1378" y="30"/>
                    <a:pt x="1258" y="1"/>
                    <a:pt x="114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0"/>
            <p:cNvSpPr/>
            <p:nvPr/>
          </p:nvSpPr>
          <p:spPr>
            <a:xfrm rot="-1713692">
              <a:off x="3619234" y="682784"/>
              <a:ext cx="442621" cy="127513"/>
            </a:xfrm>
            <a:custGeom>
              <a:avLst/>
              <a:gdLst/>
              <a:ahLst/>
              <a:cxnLst/>
              <a:rect l="l" t="t" r="r" b="b"/>
              <a:pathLst>
                <a:path w="26572" h="9113" extrusionOk="0">
                  <a:moveTo>
                    <a:pt x="562" y="1"/>
                  </a:moveTo>
                  <a:cubicBezTo>
                    <a:pt x="217" y="1"/>
                    <a:pt x="0" y="499"/>
                    <a:pt x="324" y="728"/>
                  </a:cubicBezTo>
                  <a:cubicBezTo>
                    <a:pt x="8313" y="4927"/>
                    <a:pt x="17055" y="8054"/>
                    <a:pt x="26002" y="9104"/>
                  </a:cubicBezTo>
                  <a:cubicBezTo>
                    <a:pt x="26035" y="9110"/>
                    <a:pt x="26066" y="9112"/>
                    <a:pt x="26094" y="9112"/>
                  </a:cubicBezTo>
                  <a:cubicBezTo>
                    <a:pt x="26571" y="9112"/>
                    <a:pt x="26541" y="8437"/>
                    <a:pt x="26002" y="8351"/>
                  </a:cubicBezTo>
                  <a:cubicBezTo>
                    <a:pt x="17238" y="7301"/>
                    <a:pt x="8587" y="4151"/>
                    <a:pt x="781" y="66"/>
                  </a:cubicBezTo>
                  <a:cubicBezTo>
                    <a:pt x="705" y="20"/>
                    <a:pt x="631" y="1"/>
                    <a:pt x="562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0"/>
            <p:cNvSpPr/>
            <p:nvPr/>
          </p:nvSpPr>
          <p:spPr>
            <a:xfrm rot="-1713692">
              <a:off x="3535636" y="269650"/>
              <a:ext cx="439728" cy="152381"/>
            </a:xfrm>
            <a:custGeom>
              <a:avLst/>
              <a:gdLst/>
              <a:ahLst/>
              <a:cxnLst/>
              <a:rect l="l" t="t" r="r" b="b"/>
              <a:pathLst>
                <a:path w="26998" h="9509" extrusionOk="0">
                  <a:moveTo>
                    <a:pt x="859" y="0"/>
                  </a:moveTo>
                  <a:cubicBezTo>
                    <a:pt x="336" y="0"/>
                    <a:pt x="0" y="814"/>
                    <a:pt x="567" y="1126"/>
                  </a:cubicBezTo>
                  <a:cubicBezTo>
                    <a:pt x="8464" y="5326"/>
                    <a:pt x="17298" y="8453"/>
                    <a:pt x="26336" y="9503"/>
                  </a:cubicBezTo>
                  <a:cubicBezTo>
                    <a:pt x="26362" y="9507"/>
                    <a:pt x="26386" y="9508"/>
                    <a:pt x="26410" y="9508"/>
                  </a:cubicBezTo>
                  <a:cubicBezTo>
                    <a:pt x="26997" y="9508"/>
                    <a:pt x="26973" y="8450"/>
                    <a:pt x="26336" y="8362"/>
                  </a:cubicBezTo>
                  <a:cubicBezTo>
                    <a:pt x="17503" y="7312"/>
                    <a:pt x="8852" y="4185"/>
                    <a:pt x="1137" y="76"/>
                  </a:cubicBezTo>
                  <a:cubicBezTo>
                    <a:pt x="1042" y="24"/>
                    <a:pt x="948" y="0"/>
                    <a:pt x="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0"/>
            <p:cNvSpPr/>
            <p:nvPr/>
          </p:nvSpPr>
          <p:spPr>
            <a:xfrm rot="-1713692">
              <a:off x="3696653" y="739445"/>
              <a:ext cx="305975" cy="88145"/>
            </a:xfrm>
            <a:custGeom>
              <a:avLst/>
              <a:gdLst/>
              <a:ahLst/>
              <a:cxnLst/>
              <a:rect l="l" t="t" r="r" b="b"/>
              <a:pathLst>
                <a:path w="26572" h="9113" extrusionOk="0">
                  <a:moveTo>
                    <a:pt x="562" y="1"/>
                  </a:moveTo>
                  <a:cubicBezTo>
                    <a:pt x="217" y="1"/>
                    <a:pt x="0" y="499"/>
                    <a:pt x="324" y="728"/>
                  </a:cubicBezTo>
                  <a:cubicBezTo>
                    <a:pt x="8313" y="4927"/>
                    <a:pt x="17055" y="8054"/>
                    <a:pt x="26002" y="9104"/>
                  </a:cubicBezTo>
                  <a:cubicBezTo>
                    <a:pt x="26035" y="9110"/>
                    <a:pt x="26066" y="9112"/>
                    <a:pt x="26094" y="9112"/>
                  </a:cubicBezTo>
                  <a:cubicBezTo>
                    <a:pt x="26571" y="9112"/>
                    <a:pt x="26541" y="8437"/>
                    <a:pt x="26002" y="8351"/>
                  </a:cubicBezTo>
                  <a:cubicBezTo>
                    <a:pt x="17238" y="7301"/>
                    <a:pt x="8587" y="4151"/>
                    <a:pt x="781" y="66"/>
                  </a:cubicBezTo>
                  <a:cubicBezTo>
                    <a:pt x="705" y="20"/>
                    <a:pt x="631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p48"/>
          <p:cNvSpPr txBox="1">
            <a:spLocks noGrp="1"/>
          </p:cNvSpPr>
          <p:nvPr>
            <p:ph type="title"/>
          </p:nvPr>
        </p:nvSpPr>
        <p:spPr>
          <a:xfrm>
            <a:off x="733354" y="916270"/>
            <a:ext cx="5723200" cy="8743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dirty="0"/>
              <a:t>Warm-hearted</a:t>
            </a:r>
            <a:endParaRPr sz="6600" dirty="0"/>
          </a:p>
        </p:txBody>
      </p:sp>
      <p:grpSp>
        <p:nvGrpSpPr>
          <p:cNvPr id="4766" name="Google Shape;4766;p48"/>
          <p:cNvGrpSpPr/>
          <p:nvPr/>
        </p:nvGrpSpPr>
        <p:grpSpPr>
          <a:xfrm rot="3458214">
            <a:off x="469457" y="3893617"/>
            <a:ext cx="581442" cy="575420"/>
            <a:chOff x="6072860" y="3978716"/>
            <a:chExt cx="581423" cy="575401"/>
          </a:xfrm>
        </p:grpSpPr>
        <p:sp>
          <p:nvSpPr>
            <p:cNvPr id="4767" name="Google Shape;4767;p48"/>
            <p:cNvSpPr/>
            <p:nvPr/>
          </p:nvSpPr>
          <p:spPr>
            <a:xfrm>
              <a:off x="6113676" y="4007859"/>
              <a:ext cx="160306" cy="168510"/>
            </a:xfrm>
            <a:custGeom>
              <a:avLst/>
              <a:gdLst/>
              <a:ahLst/>
              <a:cxnLst/>
              <a:rect l="l" t="t" r="r" b="b"/>
              <a:pathLst>
                <a:path w="5589" h="5875" extrusionOk="0">
                  <a:moveTo>
                    <a:pt x="2744" y="1"/>
                  </a:moveTo>
                  <a:cubicBezTo>
                    <a:pt x="2083" y="81"/>
                    <a:pt x="1502" y="501"/>
                    <a:pt x="1001" y="1002"/>
                  </a:cubicBezTo>
                  <a:cubicBezTo>
                    <a:pt x="581" y="1403"/>
                    <a:pt x="160" y="1823"/>
                    <a:pt x="80" y="2324"/>
                  </a:cubicBezTo>
                  <a:cubicBezTo>
                    <a:pt x="0" y="2905"/>
                    <a:pt x="240" y="3586"/>
                    <a:pt x="501" y="4086"/>
                  </a:cubicBezTo>
                  <a:cubicBezTo>
                    <a:pt x="773" y="4648"/>
                    <a:pt x="1060" y="5875"/>
                    <a:pt x="1754" y="5875"/>
                  </a:cubicBezTo>
                  <a:cubicBezTo>
                    <a:pt x="1877" y="5875"/>
                    <a:pt x="2013" y="5836"/>
                    <a:pt x="2163" y="5749"/>
                  </a:cubicBezTo>
                  <a:cubicBezTo>
                    <a:pt x="3084" y="5088"/>
                    <a:pt x="3906" y="4167"/>
                    <a:pt x="4747" y="3405"/>
                  </a:cubicBezTo>
                  <a:cubicBezTo>
                    <a:pt x="5167" y="3085"/>
                    <a:pt x="5588" y="2584"/>
                    <a:pt x="5508" y="2084"/>
                  </a:cubicBezTo>
                  <a:cubicBezTo>
                    <a:pt x="5508" y="1583"/>
                    <a:pt x="5167" y="1242"/>
                    <a:pt x="4747" y="1002"/>
                  </a:cubicBezTo>
                  <a:cubicBezTo>
                    <a:pt x="4166" y="501"/>
                    <a:pt x="3505" y="1"/>
                    <a:pt x="274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8"/>
            <p:cNvSpPr/>
            <p:nvPr/>
          </p:nvSpPr>
          <p:spPr>
            <a:xfrm>
              <a:off x="6072860" y="4033243"/>
              <a:ext cx="581423" cy="520874"/>
            </a:xfrm>
            <a:custGeom>
              <a:avLst/>
              <a:gdLst/>
              <a:ahLst/>
              <a:cxnLst/>
              <a:rect l="l" t="t" r="r" b="b"/>
              <a:pathLst>
                <a:path w="20271" h="18160" extrusionOk="0">
                  <a:moveTo>
                    <a:pt x="10148" y="0"/>
                  </a:moveTo>
                  <a:cubicBezTo>
                    <a:pt x="8036" y="0"/>
                    <a:pt x="5907" y="723"/>
                    <a:pt x="4167" y="2200"/>
                  </a:cubicBezTo>
                  <a:cubicBezTo>
                    <a:pt x="422" y="5445"/>
                    <a:pt x="1" y="11213"/>
                    <a:pt x="3246" y="15038"/>
                  </a:cubicBezTo>
                  <a:cubicBezTo>
                    <a:pt x="5077" y="17100"/>
                    <a:pt x="7606" y="18159"/>
                    <a:pt x="10150" y="18159"/>
                  </a:cubicBezTo>
                  <a:cubicBezTo>
                    <a:pt x="12252" y="18159"/>
                    <a:pt x="14364" y="17437"/>
                    <a:pt x="16104" y="15960"/>
                  </a:cubicBezTo>
                  <a:cubicBezTo>
                    <a:pt x="19849" y="12635"/>
                    <a:pt x="20270" y="6947"/>
                    <a:pt x="17025" y="3121"/>
                  </a:cubicBezTo>
                  <a:cubicBezTo>
                    <a:pt x="15238" y="1059"/>
                    <a:pt x="12705" y="0"/>
                    <a:pt x="1014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8"/>
            <p:cNvSpPr/>
            <p:nvPr/>
          </p:nvSpPr>
          <p:spPr>
            <a:xfrm>
              <a:off x="6120560" y="4057854"/>
              <a:ext cx="452696" cy="428574"/>
            </a:xfrm>
            <a:custGeom>
              <a:avLst/>
              <a:gdLst/>
              <a:ahLst/>
              <a:cxnLst/>
              <a:rect l="l" t="t" r="r" b="b"/>
              <a:pathLst>
                <a:path w="15783" h="14942" extrusionOk="0">
                  <a:moveTo>
                    <a:pt x="12518" y="0"/>
                  </a:moveTo>
                  <a:cubicBezTo>
                    <a:pt x="12018" y="1422"/>
                    <a:pt x="11277" y="2844"/>
                    <a:pt x="10175" y="4166"/>
                  </a:cubicBezTo>
                  <a:cubicBezTo>
                    <a:pt x="7671" y="7591"/>
                    <a:pt x="4006" y="10175"/>
                    <a:pt x="0" y="11517"/>
                  </a:cubicBezTo>
                  <a:cubicBezTo>
                    <a:pt x="421" y="12438"/>
                    <a:pt x="922" y="13359"/>
                    <a:pt x="1583" y="14180"/>
                  </a:cubicBezTo>
                  <a:lnTo>
                    <a:pt x="2344" y="14941"/>
                  </a:lnTo>
                  <a:cubicBezTo>
                    <a:pt x="5088" y="13940"/>
                    <a:pt x="7671" y="12358"/>
                    <a:pt x="9854" y="10435"/>
                  </a:cubicBezTo>
                  <a:cubicBezTo>
                    <a:pt x="11176" y="9353"/>
                    <a:pt x="12438" y="8012"/>
                    <a:pt x="13440" y="6590"/>
                  </a:cubicBezTo>
                  <a:cubicBezTo>
                    <a:pt x="14361" y="5348"/>
                    <a:pt x="15182" y="4086"/>
                    <a:pt x="15783" y="2764"/>
                  </a:cubicBezTo>
                  <a:cubicBezTo>
                    <a:pt x="15603" y="2584"/>
                    <a:pt x="15523" y="2424"/>
                    <a:pt x="15362" y="2263"/>
                  </a:cubicBezTo>
                  <a:cubicBezTo>
                    <a:pt x="14521" y="1342"/>
                    <a:pt x="13520" y="581"/>
                    <a:pt x="125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8"/>
            <p:cNvSpPr/>
            <p:nvPr/>
          </p:nvSpPr>
          <p:spPr>
            <a:xfrm>
              <a:off x="6178013" y="4387282"/>
              <a:ext cx="62069" cy="59889"/>
            </a:xfrm>
            <a:custGeom>
              <a:avLst/>
              <a:gdLst/>
              <a:ahLst/>
              <a:cxnLst/>
              <a:rect l="l" t="t" r="r" b="b"/>
              <a:pathLst>
                <a:path w="2164" h="2088" extrusionOk="0">
                  <a:moveTo>
                    <a:pt x="792" y="0"/>
                  </a:moveTo>
                  <a:cubicBezTo>
                    <a:pt x="678" y="0"/>
                    <a:pt x="581" y="75"/>
                    <a:pt x="581" y="192"/>
                  </a:cubicBezTo>
                  <a:lnTo>
                    <a:pt x="581" y="612"/>
                  </a:lnTo>
                  <a:cubicBezTo>
                    <a:pt x="581" y="693"/>
                    <a:pt x="581" y="693"/>
                    <a:pt x="501" y="793"/>
                  </a:cubicBezTo>
                  <a:lnTo>
                    <a:pt x="160" y="1033"/>
                  </a:lnTo>
                  <a:cubicBezTo>
                    <a:pt x="0" y="1033"/>
                    <a:pt x="0" y="1293"/>
                    <a:pt x="160" y="1293"/>
                  </a:cubicBezTo>
                  <a:lnTo>
                    <a:pt x="581" y="1454"/>
                  </a:lnTo>
                  <a:cubicBezTo>
                    <a:pt x="661" y="1454"/>
                    <a:pt x="661" y="1534"/>
                    <a:pt x="661" y="1534"/>
                  </a:cubicBezTo>
                  <a:lnTo>
                    <a:pt x="841" y="1954"/>
                  </a:lnTo>
                  <a:cubicBezTo>
                    <a:pt x="841" y="2048"/>
                    <a:pt x="896" y="2087"/>
                    <a:pt x="958" y="2087"/>
                  </a:cubicBezTo>
                  <a:cubicBezTo>
                    <a:pt x="1002" y="2087"/>
                    <a:pt x="1049" y="2068"/>
                    <a:pt x="1082" y="2034"/>
                  </a:cubicBezTo>
                  <a:lnTo>
                    <a:pt x="1342" y="1694"/>
                  </a:lnTo>
                  <a:cubicBezTo>
                    <a:pt x="1422" y="1694"/>
                    <a:pt x="1422" y="1614"/>
                    <a:pt x="1502" y="1614"/>
                  </a:cubicBezTo>
                  <a:lnTo>
                    <a:pt x="1923" y="1694"/>
                  </a:lnTo>
                  <a:cubicBezTo>
                    <a:pt x="2083" y="1694"/>
                    <a:pt x="2163" y="1534"/>
                    <a:pt x="2083" y="1374"/>
                  </a:cubicBezTo>
                  <a:lnTo>
                    <a:pt x="1843" y="1033"/>
                  </a:lnTo>
                  <a:lnTo>
                    <a:pt x="1843" y="873"/>
                  </a:lnTo>
                  <a:lnTo>
                    <a:pt x="2003" y="452"/>
                  </a:lnTo>
                  <a:cubicBezTo>
                    <a:pt x="2003" y="389"/>
                    <a:pt x="1953" y="262"/>
                    <a:pt x="1852" y="262"/>
                  </a:cubicBezTo>
                  <a:cubicBezTo>
                    <a:pt x="1826" y="262"/>
                    <a:pt x="1796" y="271"/>
                    <a:pt x="1763" y="292"/>
                  </a:cubicBezTo>
                  <a:lnTo>
                    <a:pt x="1342" y="372"/>
                  </a:lnTo>
                  <a:lnTo>
                    <a:pt x="1162" y="372"/>
                  </a:lnTo>
                  <a:lnTo>
                    <a:pt x="922" y="32"/>
                  </a:lnTo>
                  <a:cubicBezTo>
                    <a:pt x="879" y="10"/>
                    <a:pt x="834" y="0"/>
                    <a:pt x="79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8"/>
            <p:cNvSpPr/>
            <p:nvPr/>
          </p:nvSpPr>
          <p:spPr>
            <a:xfrm>
              <a:off x="6276253" y="4329772"/>
              <a:ext cx="62069" cy="57652"/>
            </a:xfrm>
            <a:custGeom>
              <a:avLst/>
              <a:gdLst/>
              <a:ahLst/>
              <a:cxnLst/>
              <a:rect l="l" t="t" r="r" b="b"/>
              <a:pathLst>
                <a:path w="2164" h="2010" extrusionOk="0">
                  <a:moveTo>
                    <a:pt x="1507" y="1"/>
                  </a:moveTo>
                  <a:cubicBezTo>
                    <a:pt x="1476" y="1"/>
                    <a:pt x="1446" y="10"/>
                    <a:pt x="1422" y="34"/>
                  </a:cubicBezTo>
                  <a:lnTo>
                    <a:pt x="1002" y="194"/>
                  </a:lnTo>
                  <a:cubicBezTo>
                    <a:pt x="1002" y="294"/>
                    <a:pt x="921" y="294"/>
                    <a:pt x="841" y="294"/>
                  </a:cubicBezTo>
                  <a:lnTo>
                    <a:pt x="501" y="114"/>
                  </a:lnTo>
                  <a:cubicBezTo>
                    <a:pt x="471" y="99"/>
                    <a:pt x="440" y="92"/>
                    <a:pt x="410" y="92"/>
                  </a:cubicBezTo>
                  <a:cubicBezTo>
                    <a:pt x="282" y="92"/>
                    <a:pt x="176" y="213"/>
                    <a:pt x="240" y="294"/>
                  </a:cubicBezTo>
                  <a:lnTo>
                    <a:pt x="341" y="695"/>
                  </a:lnTo>
                  <a:lnTo>
                    <a:pt x="341" y="875"/>
                  </a:lnTo>
                  <a:lnTo>
                    <a:pt x="80" y="1195"/>
                  </a:lnTo>
                  <a:cubicBezTo>
                    <a:pt x="0" y="1296"/>
                    <a:pt x="0" y="1456"/>
                    <a:pt x="160" y="1456"/>
                  </a:cubicBezTo>
                  <a:lnTo>
                    <a:pt x="581" y="1536"/>
                  </a:lnTo>
                  <a:cubicBezTo>
                    <a:pt x="661" y="1536"/>
                    <a:pt x="741" y="1536"/>
                    <a:pt x="741" y="1616"/>
                  </a:cubicBezTo>
                  <a:lnTo>
                    <a:pt x="1002" y="1956"/>
                  </a:lnTo>
                  <a:cubicBezTo>
                    <a:pt x="1035" y="1990"/>
                    <a:pt x="1082" y="2009"/>
                    <a:pt x="1125" y="2009"/>
                  </a:cubicBezTo>
                  <a:cubicBezTo>
                    <a:pt x="1187" y="2009"/>
                    <a:pt x="1242" y="1970"/>
                    <a:pt x="1242" y="1876"/>
                  </a:cubicBezTo>
                  <a:lnTo>
                    <a:pt x="1422" y="1536"/>
                  </a:lnTo>
                  <a:cubicBezTo>
                    <a:pt x="1422" y="1456"/>
                    <a:pt x="1502" y="1376"/>
                    <a:pt x="1582" y="1376"/>
                  </a:cubicBezTo>
                  <a:lnTo>
                    <a:pt x="2003" y="1296"/>
                  </a:lnTo>
                  <a:cubicBezTo>
                    <a:pt x="2083" y="1296"/>
                    <a:pt x="2163" y="1035"/>
                    <a:pt x="2003" y="955"/>
                  </a:cubicBezTo>
                  <a:lnTo>
                    <a:pt x="1663" y="695"/>
                  </a:lnTo>
                  <a:cubicBezTo>
                    <a:pt x="1663" y="695"/>
                    <a:pt x="1582" y="615"/>
                    <a:pt x="1582" y="534"/>
                  </a:cubicBezTo>
                  <a:lnTo>
                    <a:pt x="1663" y="114"/>
                  </a:lnTo>
                  <a:cubicBezTo>
                    <a:pt x="1663" y="57"/>
                    <a:pt x="1582" y="1"/>
                    <a:pt x="15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8"/>
            <p:cNvSpPr/>
            <p:nvPr/>
          </p:nvSpPr>
          <p:spPr>
            <a:xfrm>
              <a:off x="6354960" y="4270340"/>
              <a:ext cx="62643" cy="59631"/>
            </a:xfrm>
            <a:custGeom>
              <a:avLst/>
              <a:gdLst/>
              <a:ahLst/>
              <a:cxnLst/>
              <a:rect l="l" t="t" r="r" b="b"/>
              <a:pathLst>
                <a:path w="2184" h="2079" extrusionOk="0">
                  <a:moveTo>
                    <a:pt x="1477" y="1"/>
                  </a:moveTo>
                  <a:cubicBezTo>
                    <a:pt x="1456" y="1"/>
                    <a:pt x="1437" y="7"/>
                    <a:pt x="1422" y="23"/>
                  </a:cubicBezTo>
                  <a:lnTo>
                    <a:pt x="1002" y="263"/>
                  </a:lnTo>
                  <a:cubicBezTo>
                    <a:pt x="1002" y="313"/>
                    <a:pt x="981" y="338"/>
                    <a:pt x="951" y="338"/>
                  </a:cubicBezTo>
                  <a:cubicBezTo>
                    <a:pt x="921" y="338"/>
                    <a:pt x="881" y="313"/>
                    <a:pt x="841" y="263"/>
                  </a:cubicBezTo>
                  <a:lnTo>
                    <a:pt x="501" y="183"/>
                  </a:lnTo>
                  <a:cubicBezTo>
                    <a:pt x="459" y="162"/>
                    <a:pt x="417" y="152"/>
                    <a:pt x="379" y="152"/>
                  </a:cubicBezTo>
                  <a:cubicBezTo>
                    <a:pt x="273" y="152"/>
                    <a:pt x="201" y="230"/>
                    <a:pt x="260" y="363"/>
                  </a:cubicBezTo>
                  <a:lnTo>
                    <a:pt x="341" y="764"/>
                  </a:lnTo>
                  <a:lnTo>
                    <a:pt x="341" y="944"/>
                  </a:lnTo>
                  <a:lnTo>
                    <a:pt x="100" y="1264"/>
                  </a:lnTo>
                  <a:cubicBezTo>
                    <a:pt x="0" y="1365"/>
                    <a:pt x="0" y="1525"/>
                    <a:pt x="180" y="1525"/>
                  </a:cubicBezTo>
                  <a:lnTo>
                    <a:pt x="601" y="1525"/>
                  </a:lnTo>
                  <a:cubicBezTo>
                    <a:pt x="681" y="1525"/>
                    <a:pt x="761" y="1605"/>
                    <a:pt x="761" y="1605"/>
                  </a:cubicBezTo>
                  <a:lnTo>
                    <a:pt x="1002" y="2026"/>
                  </a:lnTo>
                  <a:cubicBezTo>
                    <a:pt x="1043" y="2059"/>
                    <a:pt x="1095" y="2078"/>
                    <a:pt x="1141" y="2078"/>
                  </a:cubicBezTo>
                  <a:cubicBezTo>
                    <a:pt x="1207" y="2078"/>
                    <a:pt x="1262" y="2039"/>
                    <a:pt x="1262" y="1945"/>
                  </a:cubicBezTo>
                  <a:lnTo>
                    <a:pt x="1422" y="1605"/>
                  </a:lnTo>
                  <a:cubicBezTo>
                    <a:pt x="1422" y="1525"/>
                    <a:pt x="1502" y="1445"/>
                    <a:pt x="1602" y="1445"/>
                  </a:cubicBezTo>
                  <a:lnTo>
                    <a:pt x="2003" y="1365"/>
                  </a:lnTo>
                  <a:cubicBezTo>
                    <a:pt x="2103" y="1264"/>
                    <a:pt x="2183" y="1104"/>
                    <a:pt x="2003" y="1024"/>
                  </a:cubicBezTo>
                  <a:lnTo>
                    <a:pt x="1682" y="764"/>
                  </a:lnTo>
                  <a:cubicBezTo>
                    <a:pt x="1682" y="764"/>
                    <a:pt x="1602" y="684"/>
                    <a:pt x="1602" y="604"/>
                  </a:cubicBezTo>
                  <a:lnTo>
                    <a:pt x="1682" y="183"/>
                  </a:lnTo>
                  <a:cubicBezTo>
                    <a:pt x="1682" y="118"/>
                    <a:pt x="1565" y="1"/>
                    <a:pt x="147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8"/>
            <p:cNvSpPr/>
            <p:nvPr/>
          </p:nvSpPr>
          <p:spPr>
            <a:xfrm>
              <a:off x="6429623" y="4185581"/>
              <a:ext cx="59774" cy="59946"/>
            </a:xfrm>
            <a:custGeom>
              <a:avLst/>
              <a:gdLst/>
              <a:ahLst/>
              <a:cxnLst/>
              <a:rect l="l" t="t" r="r" b="b"/>
              <a:pathLst>
                <a:path w="2084" h="2090" extrusionOk="0">
                  <a:moveTo>
                    <a:pt x="1212" y="1"/>
                  </a:moveTo>
                  <a:cubicBezTo>
                    <a:pt x="1162" y="1"/>
                    <a:pt x="1116" y="20"/>
                    <a:pt x="1082" y="54"/>
                  </a:cubicBezTo>
                  <a:lnTo>
                    <a:pt x="822" y="394"/>
                  </a:lnTo>
                  <a:cubicBezTo>
                    <a:pt x="769" y="394"/>
                    <a:pt x="715" y="430"/>
                    <a:pt x="686" y="430"/>
                  </a:cubicBezTo>
                  <a:cubicBezTo>
                    <a:pt x="671" y="430"/>
                    <a:pt x="662" y="421"/>
                    <a:pt x="662" y="394"/>
                  </a:cubicBezTo>
                  <a:lnTo>
                    <a:pt x="241" y="394"/>
                  </a:lnTo>
                  <a:cubicBezTo>
                    <a:pt x="81" y="394"/>
                    <a:pt x="1" y="474"/>
                    <a:pt x="81" y="634"/>
                  </a:cubicBezTo>
                  <a:lnTo>
                    <a:pt x="241" y="975"/>
                  </a:lnTo>
                  <a:lnTo>
                    <a:pt x="241" y="1135"/>
                  </a:lnTo>
                  <a:lnTo>
                    <a:pt x="81" y="1556"/>
                  </a:lnTo>
                  <a:cubicBezTo>
                    <a:pt x="1" y="1636"/>
                    <a:pt x="81" y="1816"/>
                    <a:pt x="241" y="1816"/>
                  </a:cubicBezTo>
                  <a:lnTo>
                    <a:pt x="662" y="1716"/>
                  </a:lnTo>
                  <a:lnTo>
                    <a:pt x="822" y="1716"/>
                  </a:lnTo>
                  <a:lnTo>
                    <a:pt x="1162" y="2056"/>
                  </a:lnTo>
                  <a:cubicBezTo>
                    <a:pt x="1186" y="2080"/>
                    <a:pt x="1216" y="2090"/>
                    <a:pt x="1247" y="2090"/>
                  </a:cubicBezTo>
                  <a:cubicBezTo>
                    <a:pt x="1323" y="2090"/>
                    <a:pt x="1403" y="2033"/>
                    <a:pt x="1403" y="1976"/>
                  </a:cubicBezTo>
                  <a:lnTo>
                    <a:pt x="1503" y="1556"/>
                  </a:lnTo>
                  <a:cubicBezTo>
                    <a:pt x="1503" y="1476"/>
                    <a:pt x="1503" y="1395"/>
                    <a:pt x="1583" y="1395"/>
                  </a:cubicBezTo>
                  <a:lnTo>
                    <a:pt x="1904" y="1215"/>
                  </a:lnTo>
                  <a:cubicBezTo>
                    <a:pt x="2084" y="1135"/>
                    <a:pt x="2084" y="975"/>
                    <a:pt x="1904" y="895"/>
                  </a:cubicBezTo>
                  <a:lnTo>
                    <a:pt x="1583" y="714"/>
                  </a:lnTo>
                  <a:cubicBezTo>
                    <a:pt x="1503" y="634"/>
                    <a:pt x="1503" y="634"/>
                    <a:pt x="1403" y="554"/>
                  </a:cubicBezTo>
                  <a:lnTo>
                    <a:pt x="1403" y="134"/>
                  </a:lnTo>
                  <a:cubicBezTo>
                    <a:pt x="1356" y="40"/>
                    <a:pt x="1281" y="1"/>
                    <a:pt x="121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8"/>
            <p:cNvSpPr/>
            <p:nvPr/>
          </p:nvSpPr>
          <p:spPr>
            <a:xfrm>
              <a:off x="6479618" y="4111491"/>
              <a:ext cx="59774" cy="59918"/>
            </a:xfrm>
            <a:custGeom>
              <a:avLst/>
              <a:gdLst/>
              <a:ahLst/>
              <a:cxnLst/>
              <a:rect l="l" t="t" r="r" b="b"/>
              <a:pathLst>
                <a:path w="2084" h="2089" extrusionOk="0">
                  <a:moveTo>
                    <a:pt x="1219" y="0"/>
                  </a:moveTo>
                  <a:cubicBezTo>
                    <a:pt x="1165" y="0"/>
                    <a:pt x="1115" y="20"/>
                    <a:pt x="1082" y="53"/>
                  </a:cubicBezTo>
                  <a:lnTo>
                    <a:pt x="842" y="393"/>
                  </a:lnTo>
                  <a:cubicBezTo>
                    <a:pt x="788" y="393"/>
                    <a:pt x="726" y="429"/>
                    <a:pt x="690" y="429"/>
                  </a:cubicBezTo>
                  <a:cubicBezTo>
                    <a:pt x="672" y="429"/>
                    <a:pt x="661" y="420"/>
                    <a:pt x="661" y="393"/>
                  </a:cubicBezTo>
                  <a:lnTo>
                    <a:pt x="261" y="393"/>
                  </a:lnTo>
                  <a:cubicBezTo>
                    <a:pt x="225" y="373"/>
                    <a:pt x="193" y="364"/>
                    <a:pt x="165" y="364"/>
                  </a:cubicBezTo>
                  <a:cubicBezTo>
                    <a:pt x="55" y="364"/>
                    <a:pt x="16" y="505"/>
                    <a:pt x="80" y="634"/>
                  </a:cubicBezTo>
                  <a:lnTo>
                    <a:pt x="261" y="974"/>
                  </a:lnTo>
                  <a:lnTo>
                    <a:pt x="261" y="1134"/>
                  </a:lnTo>
                  <a:lnTo>
                    <a:pt x="80" y="1555"/>
                  </a:lnTo>
                  <a:cubicBezTo>
                    <a:pt x="0" y="1635"/>
                    <a:pt x="80" y="1795"/>
                    <a:pt x="261" y="1795"/>
                  </a:cubicBezTo>
                  <a:lnTo>
                    <a:pt x="661" y="1715"/>
                  </a:lnTo>
                  <a:lnTo>
                    <a:pt x="842" y="1715"/>
                  </a:lnTo>
                  <a:lnTo>
                    <a:pt x="1162" y="2056"/>
                  </a:lnTo>
                  <a:cubicBezTo>
                    <a:pt x="1191" y="2079"/>
                    <a:pt x="1226" y="2089"/>
                    <a:pt x="1260" y="2089"/>
                  </a:cubicBezTo>
                  <a:cubicBezTo>
                    <a:pt x="1342" y="2089"/>
                    <a:pt x="1422" y="2032"/>
                    <a:pt x="1422" y="1976"/>
                  </a:cubicBezTo>
                  <a:lnTo>
                    <a:pt x="1502" y="1475"/>
                  </a:lnTo>
                  <a:cubicBezTo>
                    <a:pt x="1502" y="1475"/>
                    <a:pt x="1502" y="1395"/>
                    <a:pt x="1583" y="1395"/>
                  </a:cubicBezTo>
                  <a:lnTo>
                    <a:pt x="1923" y="1214"/>
                  </a:lnTo>
                  <a:cubicBezTo>
                    <a:pt x="2083" y="1134"/>
                    <a:pt x="2083" y="894"/>
                    <a:pt x="1923" y="894"/>
                  </a:cubicBezTo>
                  <a:lnTo>
                    <a:pt x="1583" y="714"/>
                  </a:lnTo>
                  <a:lnTo>
                    <a:pt x="1422" y="554"/>
                  </a:lnTo>
                  <a:lnTo>
                    <a:pt x="1422" y="133"/>
                  </a:lnTo>
                  <a:cubicBezTo>
                    <a:pt x="1375" y="39"/>
                    <a:pt x="1294" y="0"/>
                    <a:pt x="121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8"/>
            <p:cNvSpPr/>
            <p:nvPr/>
          </p:nvSpPr>
          <p:spPr>
            <a:xfrm>
              <a:off x="6138630" y="4334132"/>
              <a:ext cx="19504" cy="12219"/>
            </a:xfrm>
            <a:custGeom>
              <a:avLst/>
              <a:gdLst/>
              <a:ahLst/>
              <a:cxnLst/>
              <a:rect l="l" t="t" r="r" b="b"/>
              <a:pathLst>
                <a:path w="680" h="426" extrusionOk="0">
                  <a:moveTo>
                    <a:pt x="342" y="0"/>
                  </a:moveTo>
                  <a:cubicBezTo>
                    <a:pt x="300" y="0"/>
                    <a:pt x="255" y="13"/>
                    <a:pt x="212" y="42"/>
                  </a:cubicBezTo>
                  <a:cubicBezTo>
                    <a:pt x="1" y="188"/>
                    <a:pt x="184" y="426"/>
                    <a:pt x="389" y="426"/>
                  </a:cubicBezTo>
                  <a:cubicBezTo>
                    <a:pt x="437" y="426"/>
                    <a:pt x="486" y="413"/>
                    <a:pt x="532" y="382"/>
                  </a:cubicBezTo>
                  <a:cubicBezTo>
                    <a:pt x="679" y="251"/>
                    <a:pt x="532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8"/>
            <p:cNvSpPr/>
            <p:nvPr/>
          </p:nvSpPr>
          <p:spPr>
            <a:xfrm>
              <a:off x="6218198" y="4300744"/>
              <a:ext cx="18701" cy="13481"/>
            </a:xfrm>
            <a:custGeom>
              <a:avLst/>
              <a:gdLst/>
              <a:ahLst/>
              <a:cxnLst/>
              <a:rect l="l" t="t" r="r" b="b"/>
              <a:pathLst>
                <a:path w="652" h="470" extrusionOk="0">
                  <a:moveTo>
                    <a:pt x="325" y="1"/>
                  </a:moveTo>
                  <a:cubicBezTo>
                    <a:pt x="280" y="1"/>
                    <a:pt x="231" y="14"/>
                    <a:pt x="181" y="44"/>
                  </a:cubicBezTo>
                  <a:cubicBezTo>
                    <a:pt x="1" y="240"/>
                    <a:pt x="137" y="470"/>
                    <a:pt x="326" y="470"/>
                  </a:cubicBezTo>
                  <a:cubicBezTo>
                    <a:pt x="389" y="470"/>
                    <a:pt x="457" y="444"/>
                    <a:pt x="522" y="385"/>
                  </a:cubicBezTo>
                  <a:cubicBezTo>
                    <a:pt x="652" y="239"/>
                    <a:pt x="519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8"/>
            <p:cNvSpPr/>
            <p:nvPr/>
          </p:nvSpPr>
          <p:spPr>
            <a:xfrm>
              <a:off x="6309124" y="4231273"/>
              <a:ext cx="19045" cy="13452"/>
            </a:xfrm>
            <a:custGeom>
              <a:avLst/>
              <a:gdLst/>
              <a:ahLst/>
              <a:cxnLst/>
              <a:rect l="l" t="t" r="r" b="b"/>
              <a:pathLst>
                <a:path w="664" h="469" extrusionOk="0">
                  <a:moveTo>
                    <a:pt x="327" y="1"/>
                  </a:moveTo>
                  <a:cubicBezTo>
                    <a:pt x="285" y="1"/>
                    <a:pt x="240" y="14"/>
                    <a:pt x="196" y="43"/>
                  </a:cubicBezTo>
                  <a:cubicBezTo>
                    <a:pt x="0" y="238"/>
                    <a:pt x="144" y="468"/>
                    <a:pt x="296" y="468"/>
                  </a:cubicBezTo>
                  <a:cubicBezTo>
                    <a:pt x="346" y="468"/>
                    <a:pt x="397" y="443"/>
                    <a:pt x="436" y="383"/>
                  </a:cubicBezTo>
                  <a:lnTo>
                    <a:pt x="517" y="383"/>
                  </a:lnTo>
                  <a:cubicBezTo>
                    <a:pt x="664" y="252"/>
                    <a:pt x="51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8"/>
            <p:cNvSpPr/>
            <p:nvPr/>
          </p:nvSpPr>
          <p:spPr>
            <a:xfrm>
              <a:off x="6370736" y="4161773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2" y="0"/>
                  </a:moveTo>
                  <a:cubicBezTo>
                    <a:pt x="276" y="0"/>
                    <a:pt x="240" y="13"/>
                    <a:pt x="211" y="42"/>
                  </a:cubicBezTo>
                  <a:cubicBezTo>
                    <a:pt x="0" y="188"/>
                    <a:pt x="184" y="426"/>
                    <a:pt x="346" y="426"/>
                  </a:cubicBezTo>
                  <a:cubicBezTo>
                    <a:pt x="384" y="426"/>
                    <a:pt x="421" y="413"/>
                    <a:pt x="452" y="383"/>
                  </a:cubicBezTo>
                  <a:cubicBezTo>
                    <a:pt x="664" y="252"/>
                    <a:pt x="476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8"/>
            <p:cNvSpPr/>
            <p:nvPr/>
          </p:nvSpPr>
          <p:spPr>
            <a:xfrm>
              <a:off x="6412011" y="4078190"/>
              <a:ext cx="18902" cy="13395"/>
            </a:xfrm>
            <a:custGeom>
              <a:avLst/>
              <a:gdLst/>
              <a:ahLst/>
              <a:cxnLst/>
              <a:rect l="l" t="t" r="r" b="b"/>
              <a:pathLst>
                <a:path w="659" h="467" extrusionOk="0">
                  <a:moveTo>
                    <a:pt x="337" y="1"/>
                  </a:moveTo>
                  <a:cubicBezTo>
                    <a:pt x="291" y="1"/>
                    <a:pt x="242" y="16"/>
                    <a:pt x="194" y="52"/>
                  </a:cubicBezTo>
                  <a:cubicBezTo>
                    <a:pt x="0" y="231"/>
                    <a:pt x="140" y="466"/>
                    <a:pt x="323" y="466"/>
                  </a:cubicBezTo>
                  <a:cubicBezTo>
                    <a:pt x="386" y="466"/>
                    <a:pt x="454" y="439"/>
                    <a:pt x="515" y="373"/>
                  </a:cubicBezTo>
                  <a:cubicBezTo>
                    <a:pt x="659" y="244"/>
                    <a:pt x="52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8"/>
            <p:cNvSpPr/>
            <p:nvPr/>
          </p:nvSpPr>
          <p:spPr>
            <a:xfrm>
              <a:off x="6263202" y="4477749"/>
              <a:ext cx="18701" cy="12247"/>
            </a:xfrm>
            <a:custGeom>
              <a:avLst/>
              <a:gdLst/>
              <a:ahLst/>
              <a:cxnLst/>
              <a:rect l="l" t="t" r="r" b="b"/>
              <a:pathLst>
                <a:path w="652" h="427" extrusionOk="0">
                  <a:moveTo>
                    <a:pt x="303" y="0"/>
                  </a:moveTo>
                  <a:cubicBezTo>
                    <a:pt x="265" y="0"/>
                    <a:pt x="228" y="13"/>
                    <a:pt x="195" y="42"/>
                  </a:cubicBezTo>
                  <a:cubicBezTo>
                    <a:pt x="0" y="188"/>
                    <a:pt x="187" y="426"/>
                    <a:pt x="350" y="426"/>
                  </a:cubicBezTo>
                  <a:cubicBezTo>
                    <a:pt x="388" y="426"/>
                    <a:pt x="425" y="413"/>
                    <a:pt x="455" y="383"/>
                  </a:cubicBezTo>
                  <a:cubicBezTo>
                    <a:pt x="652" y="252"/>
                    <a:pt x="473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8"/>
            <p:cNvSpPr/>
            <p:nvPr/>
          </p:nvSpPr>
          <p:spPr>
            <a:xfrm>
              <a:off x="6344720" y="4429102"/>
              <a:ext cx="19016" cy="1316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362" y="1"/>
                  </a:moveTo>
                  <a:cubicBezTo>
                    <a:pt x="310" y="1"/>
                    <a:pt x="254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lnTo>
                    <a:pt x="537" y="416"/>
                  </a:lnTo>
                  <a:cubicBezTo>
                    <a:pt x="662" y="276"/>
                    <a:pt x="544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8"/>
            <p:cNvSpPr/>
            <p:nvPr/>
          </p:nvSpPr>
          <p:spPr>
            <a:xfrm>
              <a:off x="6416543" y="4368838"/>
              <a:ext cx="18844" cy="13682"/>
            </a:xfrm>
            <a:custGeom>
              <a:avLst/>
              <a:gdLst/>
              <a:ahLst/>
              <a:cxnLst/>
              <a:rect l="l" t="t" r="r" b="b"/>
              <a:pathLst>
                <a:path w="657" h="477" extrusionOk="0">
                  <a:moveTo>
                    <a:pt x="384" y="0"/>
                  </a:moveTo>
                  <a:cubicBezTo>
                    <a:pt x="327" y="0"/>
                    <a:pt x="262" y="28"/>
                    <a:pt x="196" y="94"/>
                  </a:cubicBezTo>
                  <a:cubicBezTo>
                    <a:pt x="0" y="225"/>
                    <a:pt x="178" y="476"/>
                    <a:pt x="392" y="476"/>
                  </a:cubicBezTo>
                  <a:cubicBezTo>
                    <a:pt x="440" y="476"/>
                    <a:pt x="489" y="464"/>
                    <a:pt x="537" y="434"/>
                  </a:cubicBezTo>
                  <a:cubicBezTo>
                    <a:pt x="657" y="240"/>
                    <a:pt x="553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8"/>
            <p:cNvSpPr/>
            <p:nvPr/>
          </p:nvSpPr>
          <p:spPr>
            <a:xfrm>
              <a:off x="6490632" y="4300744"/>
              <a:ext cx="19160" cy="12247"/>
            </a:xfrm>
            <a:custGeom>
              <a:avLst/>
              <a:gdLst/>
              <a:ahLst/>
              <a:cxnLst/>
              <a:rect l="l" t="t" r="r" b="b"/>
              <a:pathLst>
                <a:path w="668" h="427" extrusionOk="0">
                  <a:moveTo>
                    <a:pt x="341" y="1"/>
                  </a:moveTo>
                  <a:cubicBezTo>
                    <a:pt x="295" y="1"/>
                    <a:pt x="247" y="14"/>
                    <a:pt x="197" y="44"/>
                  </a:cubicBezTo>
                  <a:cubicBezTo>
                    <a:pt x="1" y="175"/>
                    <a:pt x="179" y="427"/>
                    <a:pt x="393" y="427"/>
                  </a:cubicBezTo>
                  <a:cubicBezTo>
                    <a:pt x="440" y="427"/>
                    <a:pt x="490" y="414"/>
                    <a:pt x="538" y="385"/>
                  </a:cubicBezTo>
                  <a:cubicBezTo>
                    <a:pt x="667" y="239"/>
                    <a:pt x="534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8"/>
            <p:cNvSpPr/>
            <p:nvPr/>
          </p:nvSpPr>
          <p:spPr>
            <a:xfrm>
              <a:off x="6545790" y="4228032"/>
              <a:ext cx="18500" cy="13137"/>
            </a:xfrm>
            <a:custGeom>
              <a:avLst/>
              <a:gdLst/>
              <a:ahLst/>
              <a:cxnLst/>
              <a:rect l="l" t="t" r="r" b="b"/>
              <a:pathLst>
                <a:path w="645" h="458" extrusionOk="0">
                  <a:moveTo>
                    <a:pt x="321" y="1"/>
                  </a:moveTo>
                  <a:cubicBezTo>
                    <a:pt x="276" y="1"/>
                    <a:pt x="232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cubicBezTo>
                    <a:pt x="645" y="276"/>
                    <a:pt x="479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8"/>
            <p:cNvSpPr/>
            <p:nvPr/>
          </p:nvSpPr>
          <p:spPr>
            <a:xfrm>
              <a:off x="6567159" y="4183544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8" y="1"/>
                  </a:moveTo>
                  <a:cubicBezTo>
                    <a:pt x="280" y="1"/>
                    <a:pt x="243" y="14"/>
                    <a:pt x="213" y="44"/>
                  </a:cubicBezTo>
                  <a:cubicBezTo>
                    <a:pt x="0" y="175"/>
                    <a:pt x="135" y="427"/>
                    <a:pt x="323" y="427"/>
                  </a:cubicBezTo>
                  <a:cubicBezTo>
                    <a:pt x="365" y="427"/>
                    <a:pt x="409" y="414"/>
                    <a:pt x="453" y="385"/>
                  </a:cubicBezTo>
                  <a:cubicBezTo>
                    <a:pt x="664" y="239"/>
                    <a:pt x="481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8"/>
            <p:cNvSpPr/>
            <p:nvPr/>
          </p:nvSpPr>
          <p:spPr>
            <a:xfrm>
              <a:off x="6125149" y="4146485"/>
              <a:ext cx="89088" cy="150956"/>
            </a:xfrm>
            <a:custGeom>
              <a:avLst/>
              <a:gdLst/>
              <a:ahLst/>
              <a:cxnLst/>
              <a:rect l="l" t="t" r="r" b="b"/>
              <a:pathLst>
                <a:path w="3106" h="5263" extrusionOk="0">
                  <a:moveTo>
                    <a:pt x="2328" y="0"/>
                  </a:moveTo>
                  <a:cubicBezTo>
                    <a:pt x="1953" y="0"/>
                    <a:pt x="1543" y="222"/>
                    <a:pt x="1343" y="575"/>
                  </a:cubicBezTo>
                  <a:cubicBezTo>
                    <a:pt x="682" y="1677"/>
                    <a:pt x="181" y="2758"/>
                    <a:pt x="101" y="3920"/>
                  </a:cubicBezTo>
                  <a:cubicBezTo>
                    <a:pt x="1" y="4261"/>
                    <a:pt x="1" y="4501"/>
                    <a:pt x="101" y="4841"/>
                  </a:cubicBezTo>
                  <a:cubicBezTo>
                    <a:pt x="261" y="5082"/>
                    <a:pt x="501" y="5262"/>
                    <a:pt x="762" y="5262"/>
                  </a:cubicBezTo>
                  <a:cubicBezTo>
                    <a:pt x="1102" y="5262"/>
                    <a:pt x="1343" y="4841"/>
                    <a:pt x="1503" y="4581"/>
                  </a:cubicBezTo>
                  <a:cubicBezTo>
                    <a:pt x="1843" y="3760"/>
                    <a:pt x="2264" y="2919"/>
                    <a:pt x="2684" y="2077"/>
                  </a:cubicBezTo>
                  <a:cubicBezTo>
                    <a:pt x="2925" y="1757"/>
                    <a:pt x="3105" y="1336"/>
                    <a:pt x="3105" y="916"/>
                  </a:cubicBezTo>
                  <a:cubicBezTo>
                    <a:pt x="3105" y="266"/>
                    <a:pt x="2738" y="0"/>
                    <a:pt x="2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8"/>
            <p:cNvSpPr/>
            <p:nvPr/>
          </p:nvSpPr>
          <p:spPr>
            <a:xfrm>
              <a:off x="6096437" y="3978716"/>
              <a:ext cx="83896" cy="91210"/>
            </a:xfrm>
            <a:custGeom>
              <a:avLst/>
              <a:gdLst/>
              <a:ahLst/>
              <a:cxnLst/>
              <a:rect l="l" t="t" r="r" b="b"/>
              <a:pathLst>
                <a:path w="2925" h="3180" extrusionOk="0">
                  <a:moveTo>
                    <a:pt x="1262" y="0"/>
                  </a:moveTo>
                  <a:cubicBezTo>
                    <a:pt x="967" y="0"/>
                    <a:pt x="671" y="85"/>
                    <a:pt x="421" y="255"/>
                  </a:cubicBezTo>
                  <a:cubicBezTo>
                    <a:pt x="180" y="416"/>
                    <a:pt x="0" y="836"/>
                    <a:pt x="0" y="1177"/>
                  </a:cubicBezTo>
                  <a:cubicBezTo>
                    <a:pt x="0" y="1517"/>
                    <a:pt x="180" y="1838"/>
                    <a:pt x="341" y="2098"/>
                  </a:cubicBezTo>
                  <a:lnTo>
                    <a:pt x="921" y="3180"/>
                  </a:lnTo>
                  <a:lnTo>
                    <a:pt x="1763" y="2679"/>
                  </a:lnTo>
                  <a:lnTo>
                    <a:pt x="1102" y="1597"/>
                  </a:lnTo>
                  <a:cubicBezTo>
                    <a:pt x="1002" y="1417"/>
                    <a:pt x="921" y="1257"/>
                    <a:pt x="921" y="1177"/>
                  </a:cubicBezTo>
                  <a:cubicBezTo>
                    <a:pt x="921" y="1097"/>
                    <a:pt x="921" y="1017"/>
                    <a:pt x="1002" y="916"/>
                  </a:cubicBezTo>
                  <a:cubicBezTo>
                    <a:pt x="1042" y="884"/>
                    <a:pt x="1104" y="865"/>
                    <a:pt x="1181" y="865"/>
                  </a:cubicBezTo>
                  <a:cubicBezTo>
                    <a:pt x="1297" y="865"/>
                    <a:pt x="1446" y="908"/>
                    <a:pt x="1602" y="1017"/>
                  </a:cubicBezTo>
                  <a:cubicBezTo>
                    <a:pt x="1843" y="1177"/>
                    <a:pt x="2003" y="1517"/>
                    <a:pt x="2183" y="1838"/>
                  </a:cubicBezTo>
                  <a:lnTo>
                    <a:pt x="2924" y="1337"/>
                  </a:lnTo>
                  <a:cubicBezTo>
                    <a:pt x="2764" y="1017"/>
                    <a:pt x="2504" y="596"/>
                    <a:pt x="2103" y="255"/>
                  </a:cubicBezTo>
                  <a:cubicBezTo>
                    <a:pt x="1853" y="85"/>
                    <a:pt x="1557" y="0"/>
                    <a:pt x="12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13331;p72">
            <a:extLst>
              <a:ext uri="{FF2B5EF4-FFF2-40B4-BE49-F238E27FC236}">
                <a16:creationId xmlns:a16="http://schemas.microsoft.com/office/drawing/2014/main" id="{3A48BC53-7D12-48FB-AE40-1CE285A788DE}"/>
              </a:ext>
            </a:extLst>
          </p:cNvPr>
          <p:cNvGrpSpPr/>
          <p:nvPr/>
        </p:nvGrpSpPr>
        <p:grpSpPr>
          <a:xfrm>
            <a:off x="6039547" y="1008664"/>
            <a:ext cx="2660203" cy="3572234"/>
            <a:chOff x="2438750" y="454900"/>
            <a:chExt cx="1738750" cy="2025725"/>
          </a:xfrm>
        </p:grpSpPr>
        <p:sp>
          <p:nvSpPr>
            <p:cNvPr id="203" name="Google Shape;13332;p72">
              <a:extLst>
                <a:ext uri="{FF2B5EF4-FFF2-40B4-BE49-F238E27FC236}">
                  <a16:creationId xmlns:a16="http://schemas.microsoft.com/office/drawing/2014/main" id="{88B45CC5-D9BD-47F6-92D8-7E9F8B260CF6}"/>
                </a:ext>
              </a:extLst>
            </p:cNvPr>
            <p:cNvSpPr/>
            <p:nvPr/>
          </p:nvSpPr>
          <p:spPr>
            <a:xfrm>
              <a:off x="3088500" y="2175475"/>
              <a:ext cx="431100" cy="305150"/>
            </a:xfrm>
            <a:custGeom>
              <a:avLst/>
              <a:gdLst/>
              <a:ahLst/>
              <a:cxnLst/>
              <a:rect l="l" t="t" r="r" b="b"/>
              <a:pathLst>
                <a:path w="17244" h="12206" extrusionOk="0">
                  <a:moveTo>
                    <a:pt x="9198" y="0"/>
                  </a:moveTo>
                  <a:cubicBezTo>
                    <a:pt x="9198" y="0"/>
                    <a:pt x="7451" y="2819"/>
                    <a:pt x="3956" y="2819"/>
                  </a:cubicBezTo>
                  <a:cubicBezTo>
                    <a:pt x="3826" y="2819"/>
                    <a:pt x="3694" y="2815"/>
                    <a:pt x="3559" y="2807"/>
                  </a:cubicBezTo>
                  <a:cubicBezTo>
                    <a:pt x="2607" y="2807"/>
                    <a:pt x="1679" y="2506"/>
                    <a:pt x="953" y="2181"/>
                  </a:cubicBezTo>
                  <a:cubicBezTo>
                    <a:pt x="953" y="2506"/>
                    <a:pt x="0" y="9073"/>
                    <a:pt x="226" y="9800"/>
                  </a:cubicBezTo>
                  <a:cubicBezTo>
                    <a:pt x="527" y="10552"/>
                    <a:pt x="3659" y="12206"/>
                    <a:pt x="8572" y="12206"/>
                  </a:cubicBezTo>
                  <a:cubicBezTo>
                    <a:pt x="12757" y="12206"/>
                    <a:pt x="16617" y="10852"/>
                    <a:pt x="16918" y="10226"/>
                  </a:cubicBezTo>
                  <a:cubicBezTo>
                    <a:pt x="17243" y="9699"/>
                    <a:pt x="15890" y="1153"/>
                    <a:pt x="15890" y="1153"/>
                  </a:cubicBezTo>
                  <a:lnTo>
                    <a:pt x="15564" y="526"/>
                  </a:lnTo>
                  <a:cubicBezTo>
                    <a:pt x="15138" y="727"/>
                    <a:pt x="14211" y="2181"/>
                    <a:pt x="13584" y="2281"/>
                  </a:cubicBezTo>
                  <a:cubicBezTo>
                    <a:pt x="13352" y="2326"/>
                    <a:pt x="13128" y="2347"/>
                    <a:pt x="12911" y="2347"/>
                  </a:cubicBezTo>
                  <a:cubicBezTo>
                    <a:pt x="10602" y="2347"/>
                    <a:pt x="9198" y="0"/>
                    <a:pt x="919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3333;p72">
              <a:extLst>
                <a:ext uri="{FF2B5EF4-FFF2-40B4-BE49-F238E27FC236}">
                  <a16:creationId xmlns:a16="http://schemas.microsoft.com/office/drawing/2014/main" id="{479B1DDC-B441-45FD-90E9-6F8337A21AE6}"/>
                </a:ext>
              </a:extLst>
            </p:cNvPr>
            <p:cNvSpPr/>
            <p:nvPr/>
          </p:nvSpPr>
          <p:spPr>
            <a:xfrm>
              <a:off x="2438750" y="1674200"/>
              <a:ext cx="1738750" cy="571775"/>
            </a:xfrm>
            <a:custGeom>
              <a:avLst/>
              <a:gdLst/>
              <a:ahLst/>
              <a:cxnLst/>
              <a:rect l="l" t="t" r="r" b="b"/>
              <a:pathLst>
                <a:path w="69550" h="22871" extrusionOk="0">
                  <a:moveTo>
                    <a:pt x="18471" y="1"/>
                  </a:moveTo>
                  <a:lnTo>
                    <a:pt x="18471" y="1"/>
                  </a:lnTo>
                  <a:cubicBezTo>
                    <a:pt x="16655" y="1128"/>
                    <a:pt x="14387" y="1612"/>
                    <a:pt x="12362" y="1612"/>
                  </a:cubicBezTo>
                  <a:cubicBezTo>
                    <a:pt x="11956" y="1612"/>
                    <a:pt x="11559" y="1593"/>
                    <a:pt x="11178" y="1555"/>
                  </a:cubicBezTo>
                  <a:lnTo>
                    <a:pt x="11178" y="1655"/>
                  </a:lnTo>
                  <a:cubicBezTo>
                    <a:pt x="5313" y="11054"/>
                    <a:pt x="526" y="13460"/>
                    <a:pt x="301" y="15039"/>
                  </a:cubicBezTo>
                  <a:cubicBezTo>
                    <a:pt x="0" y="16592"/>
                    <a:pt x="3133" y="18798"/>
                    <a:pt x="6166" y="19425"/>
                  </a:cubicBezTo>
                  <a:cubicBezTo>
                    <a:pt x="6555" y="19507"/>
                    <a:pt x="6941" y="19544"/>
                    <a:pt x="7319" y="19544"/>
                  </a:cubicBezTo>
                  <a:cubicBezTo>
                    <a:pt x="10273" y="19544"/>
                    <a:pt x="12755" y="17308"/>
                    <a:pt x="12932" y="17219"/>
                  </a:cubicBezTo>
                  <a:lnTo>
                    <a:pt x="12932" y="17219"/>
                  </a:lnTo>
                  <a:cubicBezTo>
                    <a:pt x="12832" y="17319"/>
                    <a:pt x="10652" y="19725"/>
                    <a:pt x="14712" y="21304"/>
                  </a:cubicBezTo>
                  <a:cubicBezTo>
                    <a:pt x="15757" y="21688"/>
                    <a:pt x="16755" y="21841"/>
                    <a:pt x="17681" y="21841"/>
                  </a:cubicBezTo>
                  <a:cubicBezTo>
                    <a:pt x="21287" y="21841"/>
                    <a:pt x="23810" y="19525"/>
                    <a:pt x="23810" y="19525"/>
                  </a:cubicBezTo>
                  <a:cubicBezTo>
                    <a:pt x="23810" y="19525"/>
                    <a:pt x="24837" y="21304"/>
                    <a:pt x="26943" y="22232"/>
                  </a:cubicBezTo>
                  <a:cubicBezTo>
                    <a:pt x="27669" y="22557"/>
                    <a:pt x="28597" y="22858"/>
                    <a:pt x="29549" y="22858"/>
                  </a:cubicBezTo>
                  <a:cubicBezTo>
                    <a:pt x="29684" y="22866"/>
                    <a:pt x="29816" y="22870"/>
                    <a:pt x="29946" y="22870"/>
                  </a:cubicBezTo>
                  <a:cubicBezTo>
                    <a:pt x="33441" y="22870"/>
                    <a:pt x="35188" y="20051"/>
                    <a:pt x="35188" y="20051"/>
                  </a:cubicBezTo>
                  <a:cubicBezTo>
                    <a:pt x="35188" y="20051"/>
                    <a:pt x="36592" y="22398"/>
                    <a:pt x="38901" y="22398"/>
                  </a:cubicBezTo>
                  <a:cubicBezTo>
                    <a:pt x="39118" y="22398"/>
                    <a:pt x="39342" y="22377"/>
                    <a:pt x="39574" y="22332"/>
                  </a:cubicBezTo>
                  <a:cubicBezTo>
                    <a:pt x="40201" y="22232"/>
                    <a:pt x="40727" y="22031"/>
                    <a:pt x="41028" y="21831"/>
                  </a:cubicBezTo>
                  <a:cubicBezTo>
                    <a:pt x="42507" y="20978"/>
                    <a:pt x="42807" y="19725"/>
                    <a:pt x="42807" y="19725"/>
                  </a:cubicBezTo>
                  <a:cubicBezTo>
                    <a:pt x="42807" y="19725"/>
                    <a:pt x="45888" y="22494"/>
                    <a:pt x="49624" y="22494"/>
                  </a:cubicBezTo>
                  <a:cubicBezTo>
                    <a:pt x="50124" y="22494"/>
                    <a:pt x="50636" y="22444"/>
                    <a:pt x="51153" y="22332"/>
                  </a:cubicBezTo>
                  <a:cubicBezTo>
                    <a:pt x="55664" y="21304"/>
                    <a:pt x="54512" y="18698"/>
                    <a:pt x="54512" y="18698"/>
                  </a:cubicBezTo>
                  <a:lnTo>
                    <a:pt x="54512" y="18698"/>
                  </a:lnTo>
                  <a:cubicBezTo>
                    <a:pt x="54512" y="18698"/>
                    <a:pt x="56422" y="19967"/>
                    <a:pt x="58693" y="19967"/>
                  </a:cubicBezTo>
                  <a:cubicBezTo>
                    <a:pt x="59467" y="19967"/>
                    <a:pt x="60282" y="19819"/>
                    <a:pt x="61078" y="19425"/>
                  </a:cubicBezTo>
                  <a:cubicBezTo>
                    <a:pt x="64211" y="17846"/>
                    <a:pt x="63183" y="15966"/>
                    <a:pt x="63183" y="15966"/>
                  </a:cubicBezTo>
                  <a:lnTo>
                    <a:pt x="63183" y="15966"/>
                  </a:lnTo>
                  <a:cubicBezTo>
                    <a:pt x="63184" y="15966"/>
                    <a:pt x="63841" y="16200"/>
                    <a:pt x="64705" y="16200"/>
                  </a:cubicBezTo>
                  <a:cubicBezTo>
                    <a:pt x="65758" y="16200"/>
                    <a:pt x="67117" y="15853"/>
                    <a:pt x="67970" y="14312"/>
                  </a:cubicBezTo>
                  <a:cubicBezTo>
                    <a:pt x="69549" y="11379"/>
                    <a:pt x="61805" y="12432"/>
                    <a:pt x="57319" y="2081"/>
                  </a:cubicBezTo>
                  <a:lnTo>
                    <a:pt x="57319" y="1981"/>
                  </a:lnTo>
                  <a:cubicBezTo>
                    <a:pt x="57018" y="2081"/>
                    <a:pt x="56692" y="2081"/>
                    <a:pt x="56291" y="2181"/>
                  </a:cubicBezTo>
                  <a:cubicBezTo>
                    <a:pt x="55985" y="2210"/>
                    <a:pt x="55682" y="2223"/>
                    <a:pt x="55383" y="2223"/>
                  </a:cubicBezTo>
                  <a:cubicBezTo>
                    <a:pt x="52303" y="2223"/>
                    <a:pt x="49700" y="828"/>
                    <a:pt x="49700" y="828"/>
                  </a:cubicBezTo>
                  <a:lnTo>
                    <a:pt x="49700" y="828"/>
                  </a:lnTo>
                  <a:cubicBezTo>
                    <a:pt x="49700" y="828"/>
                    <a:pt x="50426" y="4387"/>
                    <a:pt x="46366" y="4788"/>
                  </a:cubicBezTo>
                  <a:cubicBezTo>
                    <a:pt x="46144" y="4806"/>
                    <a:pt x="45924" y="4814"/>
                    <a:pt x="45707" y="4814"/>
                  </a:cubicBezTo>
                  <a:cubicBezTo>
                    <a:pt x="41928" y="4814"/>
                    <a:pt x="38948" y="2282"/>
                    <a:pt x="38948" y="2282"/>
                  </a:cubicBezTo>
                  <a:cubicBezTo>
                    <a:pt x="38948" y="2282"/>
                    <a:pt x="37641" y="5016"/>
                    <a:pt x="33934" y="5016"/>
                  </a:cubicBezTo>
                  <a:cubicBezTo>
                    <a:pt x="33868" y="5016"/>
                    <a:pt x="33802" y="5015"/>
                    <a:pt x="33735" y="5013"/>
                  </a:cubicBezTo>
                  <a:cubicBezTo>
                    <a:pt x="29975" y="4913"/>
                    <a:pt x="29449" y="1780"/>
                    <a:pt x="29449" y="1780"/>
                  </a:cubicBezTo>
                  <a:cubicBezTo>
                    <a:pt x="29449" y="1780"/>
                    <a:pt x="28771" y="4174"/>
                    <a:pt x="24922" y="4174"/>
                  </a:cubicBezTo>
                  <a:cubicBezTo>
                    <a:pt x="24457" y="4174"/>
                    <a:pt x="23946" y="4139"/>
                    <a:pt x="23384" y="4061"/>
                  </a:cubicBezTo>
                  <a:cubicBezTo>
                    <a:pt x="18271" y="3334"/>
                    <a:pt x="18471" y="1"/>
                    <a:pt x="18471" y="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3334;p72">
              <a:extLst>
                <a:ext uri="{FF2B5EF4-FFF2-40B4-BE49-F238E27FC236}">
                  <a16:creationId xmlns:a16="http://schemas.microsoft.com/office/drawing/2014/main" id="{386F9962-E88B-461F-9FA4-9021D4EA24FA}"/>
                </a:ext>
              </a:extLst>
            </p:cNvPr>
            <p:cNvSpPr/>
            <p:nvPr/>
          </p:nvSpPr>
          <p:spPr>
            <a:xfrm>
              <a:off x="2589750" y="1303275"/>
              <a:ext cx="1357800" cy="506400"/>
            </a:xfrm>
            <a:custGeom>
              <a:avLst/>
              <a:gdLst/>
              <a:ahLst/>
              <a:cxnLst/>
              <a:rect l="l" t="t" r="r" b="b"/>
              <a:pathLst>
                <a:path w="54312" h="20256" extrusionOk="0">
                  <a:moveTo>
                    <a:pt x="17344" y="1"/>
                  </a:moveTo>
                  <a:cubicBezTo>
                    <a:pt x="16261" y="1083"/>
                    <a:pt x="14595" y="1485"/>
                    <a:pt x="12998" y="1485"/>
                  </a:cubicBezTo>
                  <a:cubicBezTo>
                    <a:pt x="12450" y="1485"/>
                    <a:pt x="11910" y="1437"/>
                    <a:pt x="11404" y="1354"/>
                  </a:cubicBezTo>
                  <a:lnTo>
                    <a:pt x="11404" y="1454"/>
                  </a:lnTo>
                  <a:cubicBezTo>
                    <a:pt x="11404" y="1454"/>
                    <a:pt x="8998" y="5840"/>
                    <a:pt x="6266" y="8873"/>
                  </a:cubicBezTo>
                  <a:cubicBezTo>
                    <a:pt x="3359" y="12106"/>
                    <a:pt x="0" y="13685"/>
                    <a:pt x="752" y="14938"/>
                  </a:cubicBezTo>
                  <a:cubicBezTo>
                    <a:pt x="1153" y="15865"/>
                    <a:pt x="2933" y="16617"/>
                    <a:pt x="5138" y="16818"/>
                  </a:cubicBezTo>
                  <a:cubicBezTo>
                    <a:pt x="5500" y="16850"/>
                    <a:pt x="5876" y="16866"/>
                    <a:pt x="6261" y="16866"/>
                  </a:cubicBezTo>
                  <a:cubicBezTo>
                    <a:pt x="8302" y="16866"/>
                    <a:pt x="10597" y="16398"/>
                    <a:pt x="12431" y="15239"/>
                  </a:cubicBezTo>
                  <a:lnTo>
                    <a:pt x="12431" y="15239"/>
                  </a:lnTo>
                  <a:cubicBezTo>
                    <a:pt x="12431" y="15239"/>
                    <a:pt x="12231" y="18597"/>
                    <a:pt x="17344" y="19324"/>
                  </a:cubicBezTo>
                  <a:cubicBezTo>
                    <a:pt x="17902" y="19402"/>
                    <a:pt x="18409" y="19437"/>
                    <a:pt x="18872" y="19437"/>
                  </a:cubicBezTo>
                  <a:cubicBezTo>
                    <a:pt x="22729" y="19437"/>
                    <a:pt x="23409" y="17018"/>
                    <a:pt x="23409" y="17018"/>
                  </a:cubicBezTo>
                  <a:cubicBezTo>
                    <a:pt x="23409" y="17018"/>
                    <a:pt x="23935" y="20151"/>
                    <a:pt x="27695" y="20251"/>
                  </a:cubicBezTo>
                  <a:cubicBezTo>
                    <a:pt x="27778" y="20254"/>
                    <a:pt x="27861" y="20256"/>
                    <a:pt x="27942" y="20256"/>
                  </a:cubicBezTo>
                  <a:cubicBezTo>
                    <a:pt x="31612" y="20256"/>
                    <a:pt x="32908" y="17545"/>
                    <a:pt x="32908" y="17545"/>
                  </a:cubicBezTo>
                  <a:cubicBezTo>
                    <a:pt x="32908" y="17545"/>
                    <a:pt x="35888" y="20077"/>
                    <a:pt x="39667" y="20077"/>
                  </a:cubicBezTo>
                  <a:cubicBezTo>
                    <a:pt x="39884" y="20077"/>
                    <a:pt x="40104" y="20069"/>
                    <a:pt x="40326" y="20051"/>
                  </a:cubicBezTo>
                  <a:cubicBezTo>
                    <a:pt x="44386" y="19625"/>
                    <a:pt x="43660" y="16091"/>
                    <a:pt x="43660" y="16091"/>
                  </a:cubicBezTo>
                  <a:lnTo>
                    <a:pt x="43660" y="16091"/>
                  </a:lnTo>
                  <a:cubicBezTo>
                    <a:pt x="43660" y="16091"/>
                    <a:pt x="46292" y="17481"/>
                    <a:pt x="49395" y="17481"/>
                  </a:cubicBezTo>
                  <a:cubicBezTo>
                    <a:pt x="49677" y="17481"/>
                    <a:pt x="49963" y="17470"/>
                    <a:pt x="50251" y="17444"/>
                  </a:cubicBezTo>
                  <a:cubicBezTo>
                    <a:pt x="50652" y="17344"/>
                    <a:pt x="50978" y="17344"/>
                    <a:pt x="51279" y="17244"/>
                  </a:cubicBezTo>
                  <a:cubicBezTo>
                    <a:pt x="53785" y="16617"/>
                    <a:pt x="54211" y="14938"/>
                    <a:pt x="54211" y="14412"/>
                  </a:cubicBezTo>
                  <a:cubicBezTo>
                    <a:pt x="54311" y="13886"/>
                    <a:pt x="47745" y="10452"/>
                    <a:pt x="44712" y="1354"/>
                  </a:cubicBezTo>
                  <a:lnTo>
                    <a:pt x="44712" y="1254"/>
                  </a:lnTo>
                  <a:cubicBezTo>
                    <a:pt x="43133" y="1154"/>
                    <a:pt x="41579" y="327"/>
                    <a:pt x="41479" y="327"/>
                  </a:cubicBezTo>
                  <a:cubicBezTo>
                    <a:pt x="41479" y="327"/>
                    <a:pt x="41880" y="2206"/>
                    <a:pt x="39700" y="2833"/>
                  </a:cubicBezTo>
                  <a:cubicBezTo>
                    <a:pt x="39383" y="2899"/>
                    <a:pt x="39079" y="2927"/>
                    <a:pt x="38790" y="2927"/>
                  </a:cubicBezTo>
                  <a:cubicBezTo>
                    <a:pt x="36881" y="2927"/>
                    <a:pt x="35614" y="1680"/>
                    <a:pt x="35614" y="1680"/>
                  </a:cubicBezTo>
                  <a:cubicBezTo>
                    <a:pt x="35614" y="1680"/>
                    <a:pt x="34462" y="3134"/>
                    <a:pt x="32081" y="3459"/>
                  </a:cubicBezTo>
                  <a:cubicBezTo>
                    <a:pt x="31931" y="3484"/>
                    <a:pt x="31778" y="3496"/>
                    <a:pt x="31622" y="3496"/>
                  </a:cubicBezTo>
                  <a:cubicBezTo>
                    <a:pt x="29259" y="3496"/>
                    <a:pt x="26216" y="828"/>
                    <a:pt x="26216" y="828"/>
                  </a:cubicBezTo>
                  <a:cubicBezTo>
                    <a:pt x="26216" y="828"/>
                    <a:pt x="25815" y="2607"/>
                    <a:pt x="22456" y="2833"/>
                  </a:cubicBezTo>
                  <a:cubicBezTo>
                    <a:pt x="22353" y="2839"/>
                    <a:pt x="22251" y="2842"/>
                    <a:pt x="22150" y="2842"/>
                  </a:cubicBezTo>
                  <a:cubicBezTo>
                    <a:pt x="19105" y="2842"/>
                    <a:pt x="17344" y="1"/>
                    <a:pt x="17344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3335;p72">
              <a:extLst>
                <a:ext uri="{FF2B5EF4-FFF2-40B4-BE49-F238E27FC236}">
                  <a16:creationId xmlns:a16="http://schemas.microsoft.com/office/drawing/2014/main" id="{217C277B-4C94-46F0-B225-873DCBEEE147}"/>
                </a:ext>
              </a:extLst>
            </p:cNvPr>
            <p:cNvSpPr/>
            <p:nvPr/>
          </p:nvSpPr>
          <p:spPr>
            <a:xfrm>
              <a:off x="2783350" y="716175"/>
              <a:ext cx="1012575" cy="684650"/>
            </a:xfrm>
            <a:custGeom>
              <a:avLst/>
              <a:gdLst/>
              <a:ahLst/>
              <a:cxnLst/>
              <a:rect l="l" t="t" r="r" b="b"/>
              <a:pathLst>
                <a:path w="40503" h="27386" extrusionOk="0">
                  <a:moveTo>
                    <a:pt x="20878" y="1"/>
                  </a:moveTo>
                  <a:cubicBezTo>
                    <a:pt x="20878" y="1"/>
                    <a:pt x="20677" y="828"/>
                    <a:pt x="20051" y="928"/>
                  </a:cubicBezTo>
                  <a:cubicBezTo>
                    <a:pt x="19983" y="950"/>
                    <a:pt x="19919" y="960"/>
                    <a:pt x="19858" y="960"/>
                  </a:cubicBezTo>
                  <a:cubicBezTo>
                    <a:pt x="19358" y="960"/>
                    <a:pt x="19098" y="302"/>
                    <a:pt x="19098" y="302"/>
                  </a:cubicBezTo>
                  <a:cubicBezTo>
                    <a:pt x="19098" y="302"/>
                    <a:pt x="18950" y="318"/>
                    <a:pt x="18745" y="318"/>
                  </a:cubicBezTo>
                  <a:cubicBezTo>
                    <a:pt x="18437" y="318"/>
                    <a:pt x="18001" y="282"/>
                    <a:pt x="17745" y="101"/>
                  </a:cubicBezTo>
                  <a:cubicBezTo>
                    <a:pt x="17745" y="101"/>
                    <a:pt x="13259" y="7394"/>
                    <a:pt x="8873" y="13259"/>
                  </a:cubicBezTo>
                  <a:cubicBezTo>
                    <a:pt x="5113" y="18472"/>
                    <a:pt x="1" y="22131"/>
                    <a:pt x="1028" y="23811"/>
                  </a:cubicBezTo>
                  <a:cubicBezTo>
                    <a:pt x="1454" y="24537"/>
                    <a:pt x="2407" y="25064"/>
                    <a:pt x="3660" y="25264"/>
                  </a:cubicBezTo>
                  <a:cubicBezTo>
                    <a:pt x="4159" y="25340"/>
                    <a:pt x="4692" y="25384"/>
                    <a:pt x="5233" y="25384"/>
                  </a:cubicBezTo>
                  <a:cubicBezTo>
                    <a:pt x="6837" y="25384"/>
                    <a:pt x="8513" y="24998"/>
                    <a:pt x="9600" y="23911"/>
                  </a:cubicBezTo>
                  <a:cubicBezTo>
                    <a:pt x="9600" y="23911"/>
                    <a:pt x="11347" y="26730"/>
                    <a:pt x="14370" y="26730"/>
                  </a:cubicBezTo>
                  <a:cubicBezTo>
                    <a:pt x="14482" y="26730"/>
                    <a:pt x="14597" y="26726"/>
                    <a:pt x="14712" y="26718"/>
                  </a:cubicBezTo>
                  <a:cubicBezTo>
                    <a:pt x="18071" y="26517"/>
                    <a:pt x="18472" y="24738"/>
                    <a:pt x="18472" y="24738"/>
                  </a:cubicBezTo>
                  <a:cubicBezTo>
                    <a:pt x="18472" y="24738"/>
                    <a:pt x="21491" y="27385"/>
                    <a:pt x="23850" y="27385"/>
                  </a:cubicBezTo>
                  <a:cubicBezTo>
                    <a:pt x="24016" y="27385"/>
                    <a:pt x="24179" y="27372"/>
                    <a:pt x="24337" y="27344"/>
                  </a:cubicBezTo>
                  <a:cubicBezTo>
                    <a:pt x="26718" y="27044"/>
                    <a:pt x="27870" y="25565"/>
                    <a:pt x="27870" y="25565"/>
                  </a:cubicBezTo>
                  <a:cubicBezTo>
                    <a:pt x="27870" y="25565"/>
                    <a:pt x="29125" y="26820"/>
                    <a:pt x="31020" y="26820"/>
                  </a:cubicBezTo>
                  <a:cubicBezTo>
                    <a:pt x="31317" y="26820"/>
                    <a:pt x="31630" y="26789"/>
                    <a:pt x="31956" y="26718"/>
                  </a:cubicBezTo>
                  <a:cubicBezTo>
                    <a:pt x="34136" y="26091"/>
                    <a:pt x="33735" y="24212"/>
                    <a:pt x="33735" y="24212"/>
                  </a:cubicBezTo>
                  <a:cubicBezTo>
                    <a:pt x="33835" y="24212"/>
                    <a:pt x="35389" y="25064"/>
                    <a:pt x="36968" y="25164"/>
                  </a:cubicBezTo>
                  <a:cubicBezTo>
                    <a:pt x="37085" y="25173"/>
                    <a:pt x="37201" y="25178"/>
                    <a:pt x="37317" y="25178"/>
                  </a:cubicBezTo>
                  <a:cubicBezTo>
                    <a:pt x="38449" y="25178"/>
                    <a:pt x="39542" y="24722"/>
                    <a:pt x="40201" y="23585"/>
                  </a:cubicBezTo>
                  <a:cubicBezTo>
                    <a:pt x="40502" y="22858"/>
                    <a:pt x="35615" y="19099"/>
                    <a:pt x="29750" y="11154"/>
                  </a:cubicBezTo>
                  <a:cubicBezTo>
                    <a:pt x="24963" y="4587"/>
                    <a:pt x="22231" y="201"/>
                    <a:pt x="22231" y="201"/>
                  </a:cubicBezTo>
                  <a:cubicBezTo>
                    <a:pt x="22176" y="374"/>
                    <a:pt x="22049" y="436"/>
                    <a:pt x="21894" y="436"/>
                  </a:cubicBezTo>
                  <a:cubicBezTo>
                    <a:pt x="21484" y="436"/>
                    <a:pt x="20878" y="1"/>
                    <a:pt x="20878" y="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3336;p72">
              <a:extLst>
                <a:ext uri="{FF2B5EF4-FFF2-40B4-BE49-F238E27FC236}">
                  <a16:creationId xmlns:a16="http://schemas.microsoft.com/office/drawing/2014/main" id="{0E7C20A5-3661-46ED-A852-68752D1AC7AB}"/>
                </a:ext>
              </a:extLst>
            </p:cNvPr>
            <p:cNvSpPr/>
            <p:nvPr/>
          </p:nvSpPr>
          <p:spPr>
            <a:xfrm>
              <a:off x="3216325" y="582725"/>
              <a:ext cx="130975" cy="157450"/>
            </a:xfrm>
            <a:custGeom>
              <a:avLst/>
              <a:gdLst/>
              <a:ahLst/>
              <a:cxnLst/>
              <a:rect l="l" t="t" r="r" b="b"/>
              <a:pathLst>
                <a:path w="5239" h="6298" extrusionOk="0">
                  <a:moveTo>
                    <a:pt x="2632" y="1"/>
                  </a:moveTo>
                  <a:lnTo>
                    <a:pt x="2206" y="201"/>
                  </a:lnTo>
                  <a:cubicBezTo>
                    <a:pt x="2005" y="828"/>
                    <a:pt x="0" y="5214"/>
                    <a:pt x="426" y="5439"/>
                  </a:cubicBezTo>
                  <a:cubicBezTo>
                    <a:pt x="682" y="5620"/>
                    <a:pt x="1118" y="5656"/>
                    <a:pt x="1426" y="5656"/>
                  </a:cubicBezTo>
                  <a:cubicBezTo>
                    <a:pt x="1631" y="5656"/>
                    <a:pt x="1779" y="5640"/>
                    <a:pt x="1779" y="5640"/>
                  </a:cubicBezTo>
                  <a:cubicBezTo>
                    <a:pt x="1779" y="5640"/>
                    <a:pt x="2039" y="6298"/>
                    <a:pt x="2539" y="6298"/>
                  </a:cubicBezTo>
                  <a:cubicBezTo>
                    <a:pt x="2600" y="6298"/>
                    <a:pt x="2664" y="6288"/>
                    <a:pt x="2732" y="6266"/>
                  </a:cubicBezTo>
                  <a:cubicBezTo>
                    <a:pt x="3358" y="6166"/>
                    <a:pt x="3559" y="5339"/>
                    <a:pt x="3559" y="5339"/>
                  </a:cubicBezTo>
                  <a:cubicBezTo>
                    <a:pt x="3559" y="5339"/>
                    <a:pt x="4165" y="5774"/>
                    <a:pt x="4575" y="5774"/>
                  </a:cubicBezTo>
                  <a:cubicBezTo>
                    <a:pt x="4730" y="5774"/>
                    <a:pt x="4857" y="5712"/>
                    <a:pt x="4912" y="5539"/>
                  </a:cubicBezTo>
                  <a:cubicBezTo>
                    <a:pt x="5238" y="5013"/>
                    <a:pt x="3133" y="326"/>
                    <a:pt x="3133" y="326"/>
                  </a:cubicBezTo>
                  <a:lnTo>
                    <a:pt x="26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3337;p72">
              <a:extLst>
                <a:ext uri="{FF2B5EF4-FFF2-40B4-BE49-F238E27FC236}">
                  <a16:creationId xmlns:a16="http://schemas.microsoft.com/office/drawing/2014/main" id="{7B9389E6-4883-42E4-98AB-26A25AAAEC46}"/>
                </a:ext>
              </a:extLst>
            </p:cNvPr>
            <p:cNvSpPr/>
            <p:nvPr/>
          </p:nvSpPr>
          <p:spPr>
            <a:xfrm>
              <a:off x="3211300" y="454900"/>
              <a:ext cx="154150" cy="167325"/>
            </a:xfrm>
            <a:custGeom>
              <a:avLst/>
              <a:gdLst/>
              <a:ahLst/>
              <a:cxnLst/>
              <a:rect l="l" t="t" r="r" b="b"/>
              <a:pathLst>
                <a:path w="6166" h="6693" extrusionOk="0">
                  <a:moveTo>
                    <a:pt x="2933" y="1"/>
                  </a:moveTo>
                  <a:lnTo>
                    <a:pt x="1980" y="2507"/>
                  </a:lnTo>
                  <a:lnTo>
                    <a:pt x="1" y="2507"/>
                  </a:lnTo>
                  <a:lnTo>
                    <a:pt x="1454" y="4186"/>
                  </a:lnTo>
                  <a:lnTo>
                    <a:pt x="427" y="6467"/>
                  </a:lnTo>
                  <a:lnTo>
                    <a:pt x="2407" y="5314"/>
                  </a:lnTo>
                  <a:lnTo>
                    <a:pt x="2833" y="5114"/>
                  </a:lnTo>
                  <a:lnTo>
                    <a:pt x="3334" y="5439"/>
                  </a:lnTo>
                  <a:lnTo>
                    <a:pt x="5539" y="6692"/>
                  </a:lnTo>
                  <a:lnTo>
                    <a:pt x="4712" y="3760"/>
                  </a:lnTo>
                  <a:lnTo>
                    <a:pt x="6166" y="2407"/>
                  </a:lnTo>
                  <a:lnTo>
                    <a:pt x="4086" y="2307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3338;p72">
              <a:extLst>
                <a:ext uri="{FF2B5EF4-FFF2-40B4-BE49-F238E27FC236}">
                  <a16:creationId xmlns:a16="http://schemas.microsoft.com/office/drawing/2014/main" id="{5ACEAD12-1D11-4E8C-A43E-164F361FA005}"/>
                </a:ext>
              </a:extLst>
            </p:cNvPr>
            <p:cNvSpPr/>
            <p:nvPr/>
          </p:nvSpPr>
          <p:spPr>
            <a:xfrm>
              <a:off x="2984475" y="1050150"/>
              <a:ext cx="618450" cy="89000"/>
            </a:xfrm>
            <a:custGeom>
              <a:avLst/>
              <a:gdLst/>
              <a:ahLst/>
              <a:cxnLst/>
              <a:rect l="l" t="t" r="r" b="b"/>
              <a:pathLst>
                <a:path w="24738" h="3560" extrusionOk="0">
                  <a:moveTo>
                    <a:pt x="4080" y="211"/>
                  </a:moveTo>
                  <a:cubicBezTo>
                    <a:pt x="4313" y="211"/>
                    <a:pt x="4587" y="382"/>
                    <a:pt x="4587" y="627"/>
                  </a:cubicBezTo>
                  <a:cubicBezTo>
                    <a:pt x="4587" y="1001"/>
                    <a:pt x="4336" y="1356"/>
                    <a:pt x="4071" y="1590"/>
                  </a:cubicBezTo>
                  <a:lnTo>
                    <a:pt x="4071" y="1590"/>
                  </a:lnTo>
                  <a:cubicBezTo>
                    <a:pt x="3861" y="1260"/>
                    <a:pt x="3760" y="900"/>
                    <a:pt x="3760" y="527"/>
                  </a:cubicBezTo>
                  <a:cubicBezTo>
                    <a:pt x="3760" y="303"/>
                    <a:pt x="3909" y="211"/>
                    <a:pt x="4080" y="211"/>
                  </a:cubicBezTo>
                  <a:close/>
                  <a:moveTo>
                    <a:pt x="20452" y="301"/>
                  </a:moveTo>
                  <a:lnTo>
                    <a:pt x="20552" y="426"/>
                  </a:lnTo>
                  <a:cubicBezTo>
                    <a:pt x="20678" y="527"/>
                    <a:pt x="20678" y="527"/>
                    <a:pt x="20778" y="627"/>
                  </a:cubicBezTo>
                  <a:cubicBezTo>
                    <a:pt x="20940" y="1053"/>
                    <a:pt x="20971" y="1479"/>
                    <a:pt x="20817" y="1839"/>
                  </a:cubicBezTo>
                  <a:lnTo>
                    <a:pt x="20817" y="1839"/>
                  </a:lnTo>
                  <a:cubicBezTo>
                    <a:pt x="20527" y="1625"/>
                    <a:pt x="20345" y="1226"/>
                    <a:pt x="20252" y="827"/>
                  </a:cubicBezTo>
                  <a:lnTo>
                    <a:pt x="20252" y="527"/>
                  </a:lnTo>
                  <a:cubicBezTo>
                    <a:pt x="20252" y="527"/>
                    <a:pt x="20252" y="426"/>
                    <a:pt x="20352" y="426"/>
                  </a:cubicBezTo>
                  <a:lnTo>
                    <a:pt x="20452" y="301"/>
                  </a:lnTo>
                  <a:close/>
                  <a:moveTo>
                    <a:pt x="15765" y="727"/>
                  </a:moveTo>
                  <a:cubicBezTo>
                    <a:pt x="15966" y="727"/>
                    <a:pt x="16166" y="1053"/>
                    <a:pt x="16166" y="1354"/>
                  </a:cubicBezTo>
                  <a:cubicBezTo>
                    <a:pt x="16292" y="1680"/>
                    <a:pt x="16166" y="1980"/>
                    <a:pt x="15966" y="2181"/>
                  </a:cubicBezTo>
                  <a:cubicBezTo>
                    <a:pt x="15913" y="2246"/>
                    <a:pt x="15856" y="2307"/>
                    <a:pt x="15796" y="2366"/>
                  </a:cubicBezTo>
                  <a:lnTo>
                    <a:pt x="15796" y="2366"/>
                  </a:lnTo>
                  <a:cubicBezTo>
                    <a:pt x="15785" y="2346"/>
                    <a:pt x="15775" y="2326"/>
                    <a:pt x="15765" y="2306"/>
                  </a:cubicBezTo>
                  <a:cubicBezTo>
                    <a:pt x="15540" y="2081"/>
                    <a:pt x="15439" y="1780"/>
                    <a:pt x="15439" y="1454"/>
                  </a:cubicBezTo>
                  <a:cubicBezTo>
                    <a:pt x="15439" y="1254"/>
                    <a:pt x="15540" y="1153"/>
                    <a:pt x="15540" y="928"/>
                  </a:cubicBezTo>
                  <a:cubicBezTo>
                    <a:pt x="15665" y="827"/>
                    <a:pt x="15765" y="727"/>
                    <a:pt x="15765" y="727"/>
                  </a:cubicBezTo>
                  <a:close/>
                  <a:moveTo>
                    <a:pt x="9800" y="527"/>
                  </a:moveTo>
                  <a:cubicBezTo>
                    <a:pt x="10026" y="727"/>
                    <a:pt x="10226" y="1053"/>
                    <a:pt x="10226" y="1354"/>
                  </a:cubicBezTo>
                  <a:cubicBezTo>
                    <a:pt x="10327" y="1554"/>
                    <a:pt x="10327" y="1880"/>
                    <a:pt x="10226" y="2181"/>
                  </a:cubicBezTo>
                  <a:cubicBezTo>
                    <a:pt x="10176" y="2294"/>
                    <a:pt x="10069" y="2426"/>
                    <a:pt x="9949" y="2542"/>
                  </a:cubicBezTo>
                  <a:lnTo>
                    <a:pt x="9949" y="2542"/>
                  </a:lnTo>
                  <a:cubicBezTo>
                    <a:pt x="9468" y="2119"/>
                    <a:pt x="9179" y="1523"/>
                    <a:pt x="9274" y="928"/>
                  </a:cubicBezTo>
                  <a:cubicBezTo>
                    <a:pt x="9274" y="727"/>
                    <a:pt x="9399" y="627"/>
                    <a:pt x="9500" y="527"/>
                  </a:cubicBezTo>
                  <a:close/>
                  <a:moveTo>
                    <a:pt x="3961" y="0"/>
                  </a:moveTo>
                  <a:cubicBezTo>
                    <a:pt x="3860" y="0"/>
                    <a:pt x="3760" y="0"/>
                    <a:pt x="3760" y="101"/>
                  </a:cubicBezTo>
                  <a:cubicBezTo>
                    <a:pt x="3635" y="201"/>
                    <a:pt x="3535" y="426"/>
                    <a:pt x="3535" y="527"/>
                  </a:cubicBezTo>
                  <a:cubicBezTo>
                    <a:pt x="3463" y="976"/>
                    <a:pt x="3610" y="1374"/>
                    <a:pt x="3847" y="1748"/>
                  </a:cubicBezTo>
                  <a:lnTo>
                    <a:pt x="3847" y="1748"/>
                  </a:lnTo>
                  <a:cubicBezTo>
                    <a:pt x="3543" y="1923"/>
                    <a:pt x="3185" y="2081"/>
                    <a:pt x="2808" y="2081"/>
                  </a:cubicBezTo>
                  <a:cubicBezTo>
                    <a:pt x="2657" y="2131"/>
                    <a:pt x="2501" y="2156"/>
                    <a:pt x="2344" y="2156"/>
                  </a:cubicBezTo>
                  <a:cubicBezTo>
                    <a:pt x="2188" y="2156"/>
                    <a:pt x="2031" y="2131"/>
                    <a:pt x="1880" y="2081"/>
                  </a:cubicBezTo>
                  <a:cubicBezTo>
                    <a:pt x="1254" y="1980"/>
                    <a:pt x="828" y="1680"/>
                    <a:pt x="502" y="1454"/>
                  </a:cubicBezTo>
                  <a:cubicBezTo>
                    <a:pt x="201" y="1354"/>
                    <a:pt x="101" y="1153"/>
                    <a:pt x="101" y="1153"/>
                  </a:cubicBezTo>
                  <a:lnTo>
                    <a:pt x="1" y="1153"/>
                  </a:lnTo>
                  <a:lnTo>
                    <a:pt x="1" y="1254"/>
                  </a:lnTo>
                  <a:lnTo>
                    <a:pt x="1" y="1354"/>
                  </a:lnTo>
                  <a:cubicBezTo>
                    <a:pt x="1" y="1354"/>
                    <a:pt x="101" y="1454"/>
                    <a:pt x="402" y="1680"/>
                  </a:cubicBezTo>
                  <a:cubicBezTo>
                    <a:pt x="728" y="1880"/>
                    <a:pt x="1129" y="2181"/>
                    <a:pt x="1755" y="2306"/>
                  </a:cubicBezTo>
                  <a:cubicBezTo>
                    <a:pt x="1951" y="2369"/>
                    <a:pt x="2179" y="2402"/>
                    <a:pt x="2422" y="2402"/>
                  </a:cubicBezTo>
                  <a:cubicBezTo>
                    <a:pt x="2926" y="2402"/>
                    <a:pt x="3494" y="2259"/>
                    <a:pt x="3976" y="1939"/>
                  </a:cubicBezTo>
                  <a:lnTo>
                    <a:pt x="3976" y="1939"/>
                  </a:lnTo>
                  <a:cubicBezTo>
                    <a:pt x="4035" y="2020"/>
                    <a:pt x="4097" y="2101"/>
                    <a:pt x="4161" y="2181"/>
                  </a:cubicBezTo>
                  <a:cubicBezTo>
                    <a:pt x="4587" y="2607"/>
                    <a:pt x="5114" y="2933"/>
                    <a:pt x="5740" y="3133"/>
                  </a:cubicBezTo>
                  <a:cubicBezTo>
                    <a:pt x="6367" y="3334"/>
                    <a:pt x="6993" y="3434"/>
                    <a:pt x="7720" y="3434"/>
                  </a:cubicBezTo>
                  <a:cubicBezTo>
                    <a:pt x="8347" y="3434"/>
                    <a:pt x="9074" y="3434"/>
                    <a:pt x="9700" y="3133"/>
                  </a:cubicBezTo>
                  <a:cubicBezTo>
                    <a:pt x="9796" y="3111"/>
                    <a:pt x="9885" y="3077"/>
                    <a:pt x="9968" y="3034"/>
                  </a:cubicBezTo>
                  <a:lnTo>
                    <a:pt x="9968" y="3034"/>
                  </a:lnTo>
                  <a:cubicBezTo>
                    <a:pt x="10555" y="3372"/>
                    <a:pt x="11220" y="3559"/>
                    <a:pt x="11906" y="3559"/>
                  </a:cubicBezTo>
                  <a:lnTo>
                    <a:pt x="13033" y="3559"/>
                  </a:lnTo>
                  <a:lnTo>
                    <a:pt x="13560" y="3434"/>
                  </a:lnTo>
                  <a:cubicBezTo>
                    <a:pt x="13785" y="3434"/>
                    <a:pt x="13986" y="3334"/>
                    <a:pt x="14186" y="3334"/>
                  </a:cubicBezTo>
                  <a:cubicBezTo>
                    <a:pt x="14512" y="3233"/>
                    <a:pt x="14913" y="3133"/>
                    <a:pt x="15239" y="3033"/>
                  </a:cubicBezTo>
                  <a:cubicBezTo>
                    <a:pt x="15386" y="2984"/>
                    <a:pt x="15539" y="2905"/>
                    <a:pt x="15692" y="2802"/>
                  </a:cubicBezTo>
                  <a:lnTo>
                    <a:pt x="15692" y="2802"/>
                  </a:lnTo>
                  <a:cubicBezTo>
                    <a:pt x="16145" y="3228"/>
                    <a:pt x="16801" y="3434"/>
                    <a:pt x="17319" y="3434"/>
                  </a:cubicBezTo>
                  <a:cubicBezTo>
                    <a:pt x="17520" y="3469"/>
                    <a:pt x="17714" y="3484"/>
                    <a:pt x="17902" y="3484"/>
                  </a:cubicBezTo>
                  <a:cubicBezTo>
                    <a:pt x="18393" y="3484"/>
                    <a:pt x="18846" y="3378"/>
                    <a:pt x="19299" y="3233"/>
                  </a:cubicBezTo>
                  <a:cubicBezTo>
                    <a:pt x="19917" y="3135"/>
                    <a:pt x="20534" y="2817"/>
                    <a:pt x="20864" y="2328"/>
                  </a:cubicBezTo>
                  <a:lnTo>
                    <a:pt x="20864" y="2328"/>
                  </a:lnTo>
                  <a:cubicBezTo>
                    <a:pt x="21387" y="2704"/>
                    <a:pt x="21987" y="2851"/>
                    <a:pt x="22496" y="2851"/>
                  </a:cubicBezTo>
                  <a:cubicBezTo>
                    <a:pt x="22661" y="2851"/>
                    <a:pt x="22817" y="2836"/>
                    <a:pt x="22958" y="2807"/>
                  </a:cubicBezTo>
                  <a:cubicBezTo>
                    <a:pt x="23585" y="2707"/>
                    <a:pt x="24011" y="2306"/>
                    <a:pt x="24312" y="2181"/>
                  </a:cubicBezTo>
                  <a:cubicBezTo>
                    <a:pt x="24437" y="2081"/>
                    <a:pt x="24537" y="1980"/>
                    <a:pt x="24638" y="1880"/>
                  </a:cubicBezTo>
                  <a:lnTo>
                    <a:pt x="24738" y="1780"/>
                  </a:lnTo>
                  <a:lnTo>
                    <a:pt x="24738" y="1680"/>
                  </a:lnTo>
                  <a:lnTo>
                    <a:pt x="24638" y="1680"/>
                  </a:lnTo>
                  <a:lnTo>
                    <a:pt x="24537" y="1780"/>
                  </a:lnTo>
                  <a:cubicBezTo>
                    <a:pt x="24437" y="1780"/>
                    <a:pt x="24312" y="1880"/>
                    <a:pt x="24211" y="1980"/>
                  </a:cubicBezTo>
                  <a:cubicBezTo>
                    <a:pt x="23911" y="2181"/>
                    <a:pt x="23485" y="2406"/>
                    <a:pt x="22858" y="2507"/>
                  </a:cubicBezTo>
                  <a:cubicBezTo>
                    <a:pt x="22746" y="2528"/>
                    <a:pt x="22620" y="2540"/>
                    <a:pt x="22485" y="2540"/>
                  </a:cubicBezTo>
                  <a:cubicBezTo>
                    <a:pt x="22053" y="2540"/>
                    <a:pt x="21531" y="2414"/>
                    <a:pt x="21078" y="2057"/>
                  </a:cubicBezTo>
                  <a:lnTo>
                    <a:pt x="21078" y="2057"/>
                  </a:lnTo>
                  <a:cubicBezTo>
                    <a:pt x="21204" y="1877"/>
                    <a:pt x="21304" y="1671"/>
                    <a:pt x="21304" y="1454"/>
                  </a:cubicBezTo>
                  <a:cubicBezTo>
                    <a:pt x="21304" y="1153"/>
                    <a:pt x="21304" y="827"/>
                    <a:pt x="21079" y="527"/>
                  </a:cubicBezTo>
                  <a:cubicBezTo>
                    <a:pt x="21079" y="301"/>
                    <a:pt x="20978" y="201"/>
                    <a:pt x="20778" y="101"/>
                  </a:cubicBezTo>
                  <a:cubicBezTo>
                    <a:pt x="20778" y="101"/>
                    <a:pt x="20678" y="0"/>
                    <a:pt x="20552" y="0"/>
                  </a:cubicBezTo>
                  <a:lnTo>
                    <a:pt x="20252" y="0"/>
                  </a:lnTo>
                  <a:lnTo>
                    <a:pt x="20151" y="101"/>
                  </a:lnTo>
                  <a:cubicBezTo>
                    <a:pt x="20151" y="101"/>
                    <a:pt x="20051" y="101"/>
                    <a:pt x="20051" y="201"/>
                  </a:cubicBezTo>
                  <a:cubicBezTo>
                    <a:pt x="19926" y="301"/>
                    <a:pt x="19926" y="301"/>
                    <a:pt x="19926" y="426"/>
                  </a:cubicBezTo>
                  <a:cubicBezTo>
                    <a:pt x="19825" y="627"/>
                    <a:pt x="19825" y="727"/>
                    <a:pt x="19825" y="827"/>
                  </a:cubicBezTo>
                  <a:cubicBezTo>
                    <a:pt x="20042" y="1428"/>
                    <a:pt x="20327" y="1844"/>
                    <a:pt x="20637" y="2143"/>
                  </a:cubicBezTo>
                  <a:lnTo>
                    <a:pt x="20637" y="2143"/>
                  </a:lnTo>
                  <a:cubicBezTo>
                    <a:pt x="20309" y="2623"/>
                    <a:pt x="19800" y="2817"/>
                    <a:pt x="19199" y="3033"/>
                  </a:cubicBezTo>
                  <a:cubicBezTo>
                    <a:pt x="18572" y="3133"/>
                    <a:pt x="17946" y="3233"/>
                    <a:pt x="17319" y="3233"/>
                  </a:cubicBezTo>
                  <a:cubicBezTo>
                    <a:pt x="16804" y="3151"/>
                    <a:pt x="16289" y="3001"/>
                    <a:pt x="15955" y="2602"/>
                  </a:cubicBezTo>
                  <a:lnTo>
                    <a:pt x="15955" y="2602"/>
                  </a:lnTo>
                  <a:cubicBezTo>
                    <a:pt x="16026" y="2541"/>
                    <a:pt x="16097" y="2476"/>
                    <a:pt x="16166" y="2406"/>
                  </a:cubicBezTo>
                  <a:cubicBezTo>
                    <a:pt x="16492" y="2081"/>
                    <a:pt x="16592" y="1680"/>
                    <a:pt x="16592" y="1254"/>
                  </a:cubicBezTo>
                  <a:cubicBezTo>
                    <a:pt x="16592" y="1053"/>
                    <a:pt x="16492" y="928"/>
                    <a:pt x="16392" y="727"/>
                  </a:cubicBezTo>
                  <a:cubicBezTo>
                    <a:pt x="16292" y="527"/>
                    <a:pt x="15966" y="426"/>
                    <a:pt x="15765" y="426"/>
                  </a:cubicBezTo>
                  <a:cubicBezTo>
                    <a:pt x="15439" y="426"/>
                    <a:pt x="15339" y="727"/>
                    <a:pt x="15239" y="827"/>
                  </a:cubicBezTo>
                  <a:cubicBezTo>
                    <a:pt x="15139" y="1053"/>
                    <a:pt x="15139" y="1254"/>
                    <a:pt x="15139" y="1454"/>
                  </a:cubicBezTo>
                  <a:cubicBezTo>
                    <a:pt x="15139" y="1780"/>
                    <a:pt x="15239" y="2181"/>
                    <a:pt x="15439" y="2507"/>
                  </a:cubicBezTo>
                  <a:cubicBezTo>
                    <a:pt x="15461" y="2539"/>
                    <a:pt x="15484" y="2570"/>
                    <a:pt x="15508" y="2601"/>
                  </a:cubicBezTo>
                  <a:lnTo>
                    <a:pt x="15508" y="2601"/>
                  </a:lnTo>
                  <a:cubicBezTo>
                    <a:pt x="15103" y="2883"/>
                    <a:pt x="14594" y="3063"/>
                    <a:pt x="14086" y="3133"/>
                  </a:cubicBezTo>
                  <a:cubicBezTo>
                    <a:pt x="13886" y="3133"/>
                    <a:pt x="13785" y="3233"/>
                    <a:pt x="13560" y="3233"/>
                  </a:cubicBezTo>
                  <a:lnTo>
                    <a:pt x="13033" y="3334"/>
                  </a:lnTo>
                  <a:lnTo>
                    <a:pt x="12006" y="3334"/>
                  </a:lnTo>
                  <a:cubicBezTo>
                    <a:pt x="11396" y="3250"/>
                    <a:pt x="10768" y="3095"/>
                    <a:pt x="10286" y="2795"/>
                  </a:cubicBezTo>
                  <a:lnTo>
                    <a:pt x="10286" y="2795"/>
                  </a:lnTo>
                  <a:cubicBezTo>
                    <a:pt x="10401" y="2675"/>
                    <a:pt x="10483" y="2538"/>
                    <a:pt x="10527" y="2406"/>
                  </a:cubicBezTo>
                  <a:cubicBezTo>
                    <a:pt x="10753" y="1980"/>
                    <a:pt x="10753" y="1554"/>
                    <a:pt x="10652" y="1153"/>
                  </a:cubicBezTo>
                  <a:cubicBezTo>
                    <a:pt x="10527" y="827"/>
                    <a:pt x="10327" y="527"/>
                    <a:pt x="9901" y="201"/>
                  </a:cubicBezTo>
                  <a:cubicBezTo>
                    <a:pt x="9818" y="159"/>
                    <a:pt x="9734" y="135"/>
                    <a:pt x="9650" y="135"/>
                  </a:cubicBezTo>
                  <a:cubicBezTo>
                    <a:pt x="9530" y="135"/>
                    <a:pt x="9406" y="184"/>
                    <a:pt x="9274" y="301"/>
                  </a:cubicBezTo>
                  <a:cubicBezTo>
                    <a:pt x="9074" y="426"/>
                    <a:pt x="8973" y="627"/>
                    <a:pt x="8973" y="827"/>
                  </a:cubicBezTo>
                  <a:cubicBezTo>
                    <a:pt x="8791" y="1603"/>
                    <a:pt x="9107" y="2275"/>
                    <a:pt x="9638" y="2787"/>
                  </a:cubicBezTo>
                  <a:lnTo>
                    <a:pt x="9638" y="2787"/>
                  </a:lnTo>
                  <a:cubicBezTo>
                    <a:pt x="9625" y="2794"/>
                    <a:pt x="9612" y="2801"/>
                    <a:pt x="9600" y="2807"/>
                  </a:cubicBezTo>
                  <a:cubicBezTo>
                    <a:pt x="8973" y="3133"/>
                    <a:pt x="8347" y="3133"/>
                    <a:pt x="7720" y="3233"/>
                  </a:cubicBezTo>
                  <a:cubicBezTo>
                    <a:pt x="7094" y="3233"/>
                    <a:pt x="6367" y="3133"/>
                    <a:pt x="5840" y="2933"/>
                  </a:cubicBezTo>
                  <a:cubicBezTo>
                    <a:pt x="5214" y="2807"/>
                    <a:pt x="4688" y="2507"/>
                    <a:pt x="4387" y="1980"/>
                  </a:cubicBezTo>
                  <a:cubicBezTo>
                    <a:pt x="4323" y="1917"/>
                    <a:pt x="4265" y="1852"/>
                    <a:pt x="4212" y="1785"/>
                  </a:cubicBezTo>
                  <a:lnTo>
                    <a:pt x="4212" y="1785"/>
                  </a:lnTo>
                  <a:cubicBezTo>
                    <a:pt x="4365" y="1670"/>
                    <a:pt x="4512" y="1505"/>
                    <a:pt x="4587" y="1354"/>
                  </a:cubicBezTo>
                  <a:cubicBezTo>
                    <a:pt x="4788" y="1153"/>
                    <a:pt x="4888" y="928"/>
                    <a:pt x="4788" y="627"/>
                  </a:cubicBezTo>
                  <a:cubicBezTo>
                    <a:pt x="4788" y="426"/>
                    <a:pt x="4788" y="301"/>
                    <a:pt x="4587" y="201"/>
                  </a:cubicBezTo>
                  <a:cubicBezTo>
                    <a:pt x="4487" y="101"/>
                    <a:pt x="4387" y="0"/>
                    <a:pt x="4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3339;p72">
              <a:extLst>
                <a:ext uri="{FF2B5EF4-FFF2-40B4-BE49-F238E27FC236}">
                  <a16:creationId xmlns:a16="http://schemas.microsoft.com/office/drawing/2014/main" id="{466A6E99-88D3-4112-A7F3-F281EB2696BD}"/>
                </a:ext>
              </a:extLst>
            </p:cNvPr>
            <p:cNvSpPr/>
            <p:nvPr/>
          </p:nvSpPr>
          <p:spPr>
            <a:xfrm>
              <a:off x="2809050" y="1444250"/>
              <a:ext cx="974325" cy="226850"/>
            </a:xfrm>
            <a:custGeom>
              <a:avLst/>
              <a:gdLst/>
              <a:ahLst/>
              <a:cxnLst/>
              <a:rect l="l" t="t" r="r" b="b"/>
              <a:pathLst>
                <a:path w="38973" h="9074" extrusionOk="0">
                  <a:moveTo>
                    <a:pt x="32576" y="1372"/>
                  </a:moveTo>
                  <a:cubicBezTo>
                    <a:pt x="32662" y="1372"/>
                    <a:pt x="32742" y="1397"/>
                    <a:pt x="32807" y="1455"/>
                  </a:cubicBezTo>
                  <a:cubicBezTo>
                    <a:pt x="33008" y="1580"/>
                    <a:pt x="33108" y="2081"/>
                    <a:pt x="33108" y="2407"/>
                  </a:cubicBezTo>
                  <a:cubicBezTo>
                    <a:pt x="33150" y="2754"/>
                    <a:pt x="33122" y="3105"/>
                    <a:pt x="33043" y="3457"/>
                  </a:cubicBezTo>
                  <a:lnTo>
                    <a:pt x="33043" y="3457"/>
                  </a:lnTo>
                  <a:cubicBezTo>
                    <a:pt x="32883" y="3398"/>
                    <a:pt x="32729" y="3325"/>
                    <a:pt x="32582" y="3234"/>
                  </a:cubicBezTo>
                  <a:cubicBezTo>
                    <a:pt x="32281" y="3033"/>
                    <a:pt x="31955" y="2833"/>
                    <a:pt x="31855" y="2607"/>
                  </a:cubicBezTo>
                  <a:cubicBezTo>
                    <a:pt x="31655" y="2307"/>
                    <a:pt x="31755" y="1981"/>
                    <a:pt x="31955" y="1680"/>
                  </a:cubicBezTo>
                  <a:cubicBezTo>
                    <a:pt x="32116" y="1520"/>
                    <a:pt x="32365" y="1372"/>
                    <a:pt x="32576" y="1372"/>
                  </a:cubicBezTo>
                  <a:close/>
                  <a:moveTo>
                    <a:pt x="6792" y="2507"/>
                  </a:moveTo>
                  <a:cubicBezTo>
                    <a:pt x="6892" y="2507"/>
                    <a:pt x="7118" y="2607"/>
                    <a:pt x="7218" y="2833"/>
                  </a:cubicBezTo>
                  <a:cubicBezTo>
                    <a:pt x="7319" y="2933"/>
                    <a:pt x="7419" y="3033"/>
                    <a:pt x="7419" y="3234"/>
                  </a:cubicBezTo>
                  <a:cubicBezTo>
                    <a:pt x="7419" y="3334"/>
                    <a:pt x="7218" y="3560"/>
                    <a:pt x="7118" y="3660"/>
                  </a:cubicBezTo>
                  <a:cubicBezTo>
                    <a:pt x="7018" y="3760"/>
                    <a:pt x="6792" y="3861"/>
                    <a:pt x="6592" y="3961"/>
                  </a:cubicBezTo>
                  <a:cubicBezTo>
                    <a:pt x="6316" y="4060"/>
                    <a:pt x="6021" y="4135"/>
                    <a:pt x="5716" y="4188"/>
                  </a:cubicBezTo>
                  <a:lnTo>
                    <a:pt x="5716" y="4188"/>
                  </a:lnTo>
                  <a:cubicBezTo>
                    <a:pt x="5702" y="3850"/>
                    <a:pt x="5812" y="3483"/>
                    <a:pt x="5965" y="3234"/>
                  </a:cubicBezTo>
                  <a:cubicBezTo>
                    <a:pt x="6065" y="2833"/>
                    <a:pt x="6391" y="2507"/>
                    <a:pt x="6792" y="2507"/>
                  </a:cubicBezTo>
                  <a:close/>
                  <a:moveTo>
                    <a:pt x="25589" y="3234"/>
                  </a:moveTo>
                  <a:cubicBezTo>
                    <a:pt x="25815" y="3234"/>
                    <a:pt x="25915" y="3560"/>
                    <a:pt x="25915" y="3760"/>
                  </a:cubicBezTo>
                  <a:cubicBezTo>
                    <a:pt x="26116" y="4287"/>
                    <a:pt x="26015" y="4813"/>
                    <a:pt x="25915" y="5339"/>
                  </a:cubicBezTo>
                  <a:cubicBezTo>
                    <a:pt x="25876" y="5427"/>
                    <a:pt x="25837" y="5513"/>
                    <a:pt x="25798" y="5597"/>
                  </a:cubicBezTo>
                  <a:lnTo>
                    <a:pt x="25798" y="5597"/>
                  </a:lnTo>
                  <a:cubicBezTo>
                    <a:pt x="25562" y="5354"/>
                    <a:pt x="25356" y="5089"/>
                    <a:pt x="25188" y="4813"/>
                  </a:cubicBezTo>
                  <a:cubicBezTo>
                    <a:pt x="25063" y="4587"/>
                    <a:pt x="24963" y="4287"/>
                    <a:pt x="24963" y="4086"/>
                  </a:cubicBezTo>
                  <a:cubicBezTo>
                    <a:pt x="24862" y="3861"/>
                    <a:pt x="24963" y="3560"/>
                    <a:pt x="25063" y="3460"/>
                  </a:cubicBezTo>
                  <a:cubicBezTo>
                    <a:pt x="25063" y="3334"/>
                    <a:pt x="25063" y="3334"/>
                    <a:pt x="25188" y="3334"/>
                  </a:cubicBezTo>
                  <a:lnTo>
                    <a:pt x="25289" y="3234"/>
                  </a:lnTo>
                  <a:close/>
                  <a:moveTo>
                    <a:pt x="16517" y="4487"/>
                  </a:moveTo>
                  <a:cubicBezTo>
                    <a:pt x="16717" y="4487"/>
                    <a:pt x="16817" y="4713"/>
                    <a:pt x="16918" y="4913"/>
                  </a:cubicBezTo>
                  <a:cubicBezTo>
                    <a:pt x="16918" y="5114"/>
                    <a:pt x="16918" y="5440"/>
                    <a:pt x="16817" y="5640"/>
                  </a:cubicBezTo>
                  <a:cubicBezTo>
                    <a:pt x="16688" y="5979"/>
                    <a:pt x="16465" y="6225"/>
                    <a:pt x="16216" y="6471"/>
                  </a:cubicBezTo>
                  <a:lnTo>
                    <a:pt x="16216" y="6471"/>
                  </a:lnTo>
                  <a:cubicBezTo>
                    <a:pt x="15977" y="6083"/>
                    <a:pt x="15790" y="5734"/>
                    <a:pt x="15790" y="5339"/>
                  </a:cubicBezTo>
                  <a:cubicBezTo>
                    <a:pt x="15664" y="5013"/>
                    <a:pt x="15790" y="4813"/>
                    <a:pt x="15890" y="4587"/>
                  </a:cubicBezTo>
                  <a:cubicBezTo>
                    <a:pt x="15990" y="4487"/>
                    <a:pt x="16091" y="4487"/>
                    <a:pt x="16091" y="4487"/>
                  </a:cubicBezTo>
                  <a:close/>
                  <a:moveTo>
                    <a:pt x="126" y="1"/>
                  </a:moveTo>
                  <a:cubicBezTo>
                    <a:pt x="126" y="1"/>
                    <a:pt x="0" y="1"/>
                    <a:pt x="0" y="101"/>
                  </a:cubicBezTo>
                  <a:cubicBezTo>
                    <a:pt x="0" y="101"/>
                    <a:pt x="0" y="427"/>
                    <a:pt x="126" y="953"/>
                  </a:cubicBezTo>
                  <a:cubicBezTo>
                    <a:pt x="226" y="1455"/>
                    <a:pt x="527" y="2307"/>
                    <a:pt x="1253" y="3033"/>
                  </a:cubicBezTo>
                  <a:cubicBezTo>
                    <a:pt x="1579" y="3334"/>
                    <a:pt x="2005" y="3760"/>
                    <a:pt x="2506" y="3961"/>
                  </a:cubicBezTo>
                  <a:cubicBezTo>
                    <a:pt x="3133" y="4287"/>
                    <a:pt x="3760" y="4487"/>
                    <a:pt x="4511" y="4487"/>
                  </a:cubicBezTo>
                  <a:cubicBezTo>
                    <a:pt x="4693" y="4512"/>
                    <a:pt x="4875" y="4525"/>
                    <a:pt x="5057" y="4525"/>
                  </a:cubicBezTo>
                  <a:cubicBezTo>
                    <a:pt x="5185" y="4525"/>
                    <a:pt x="5313" y="4518"/>
                    <a:pt x="5441" y="4506"/>
                  </a:cubicBezTo>
                  <a:lnTo>
                    <a:pt x="5441" y="4506"/>
                  </a:lnTo>
                  <a:cubicBezTo>
                    <a:pt x="5546" y="5452"/>
                    <a:pt x="6071" y="6371"/>
                    <a:pt x="6892" y="6993"/>
                  </a:cubicBezTo>
                  <a:cubicBezTo>
                    <a:pt x="7745" y="7620"/>
                    <a:pt x="8672" y="7946"/>
                    <a:pt x="9725" y="8146"/>
                  </a:cubicBezTo>
                  <a:cubicBezTo>
                    <a:pt x="9925" y="8247"/>
                    <a:pt x="10251" y="8247"/>
                    <a:pt x="10552" y="8347"/>
                  </a:cubicBezTo>
                  <a:cubicBezTo>
                    <a:pt x="10777" y="8347"/>
                    <a:pt x="10978" y="8347"/>
                    <a:pt x="11278" y="8472"/>
                  </a:cubicBezTo>
                  <a:cubicBezTo>
                    <a:pt x="11805" y="8472"/>
                    <a:pt x="12331" y="8472"/>
                    <a:pt x="12958" y="8347"/>
                  </a:cubicBezTo>
                  <a:cubicBezTo>
                    <a:pt x="14010" y="8247"/>
                    <a:pt x="15163" y="7846"/>
                    <a:pt x="15990" y="7219"/>
                  </a:cubicBezTo>
                  <a:cubicBezTo>
                    <a:pt x="16086" y="7142"/>
                    <a:pt x="16177" y="7065"/>
                    <a:pt x="16264" y="6986"/>
                  </a:cubicBezTo>
                  <a:lnTo>
                    <a:pt x="16264" y="6986"/>
                  </a:lnTo>
                  <a:cubicBezTo>
                    <a:pt x="16987" y="7893"/>
                    <a:pt x="18005" y="8582"/>
                    <a:pt x="19023" y="8873"/>
                  </a:cubicBezTo>
                  <a:cubicBezTo>
                    <a:pt x="19513" y="9012"/>
                    <a:pt x="20020" y="9073"/>
                    <a:pt x="20529" y="9073"/>
                  </a:cubicBezTo>
                  <a:cubicBezTo>
                    <a:pt x="21218" y="9073"/>
                    <a:pt x="21908" y="8960"/>
                    <a:pt x="22557" y="8773"/>
                  </a:cubicBezTo>
                  <a:cubicBezTo>
                    <a:pt x="23609" y="8472"/>
                    <a:pt x="24662" y="7846"/>
                    <a:pt x="25389" y="6993"/>
                  </a:cubicBezTo>
                  <a:cubicBezTo>
                    <a:pt x="25636" y="6688"/>
                    <a:pt x="25808" y="6391"/>
                    <a:pt x="25947" y="6092"/>
                  </a:cubicBezTo>
                  <a:lnTo>
                    <a:pt x="25947" y="6092"/>
                  </a:lnTo>
                  <a:cubicBezTo>
                    <a:pt x="26384" y="6473"/>
                    <a:pt x="26880" y="6782"/>
                    <a:pt x="27369" y="6993"/>
                  </a:cubicBezTo>
                  <a:cubicBezTo>
                    <a:pt x="27895" y="7094"/>
                    <a:pt x="28421" y="7219"/>
                    <a:pt x="28948" y="7219"/>
                  </a:cubicBezTo>
                  <a:cubicBezTo>
                    <a:pt x="29449" y="7219"/>
                    <a:pt x="29975" y="7094"/>
                    <a:pt x="30502" y="6893"/>
                  </a:cubicBezTo>
                  <a:cubicBezTo>
                    <a:pt x="31891" y="6356"/>
                    <a:pt x="32937" y="5135"/>
                    <a:pt x="33349" y="3816"/>
                  </a:cubicBezTo>
                  <a:lnTo>
                    <a:pt x="33349" y="3816"/>
                  </a:lnTo>
                  <a:cubicBezTo>
                    <a:pt x="33696" y="3861"/>
                    <a:pt x="34029" y="3861"/>
                    <a:pt x="34361" y="3861"/>
                  </a:cubicBezTo>
                  <a:cubicBezTo>
                    <a:pt x="34988" y="3861"/>
                    <a:pt x="35514" y="3760"/>
                    <a:pt x="36040" y="3660"/>
                  </a:cubicBezTo>
                  <a:cubicBezTo>
                    <a:pt x="37093" y="3460"/>
                    <a:pt x="37720" y="3033"/>
                    <a:pt x="38221" y="2833"/>
                  </a:cubicBezTo>
                  <a:cubicBezTo>
                    <a:pt x="38447" y="2708"/>
                    <a:pt x="38647" y="2607"/>
                    <a:pt x="38747" y="2507"/>
                  </a:cubicBezTo>
                  <a:cubicBezTo>
                    <a:pt x="38848" y="2407"/>
                    <a:pt x="38973" y="2407"/>
                    <a:pt x="38973" y="2407"/>
                  </a:cubicBezTo>
                  <a:lnTo>
                    <a:pt x="38973" y="2307"/>
                  </a:lnTo>
                  <a:lnTo>
                    <a:pt x="38848" y="2307"/>
                  </a:lnTo>
                  <a:lnTo>
                    <a:pt x="38747" y="2407"/>
                  </a:lnTo>
                  <a:cubicBezTo>
                    <a:pt x="38547" y="2407"/>
                    <a:pt x="38447" y="2507"/>
                    <a:pt x="38121" y="2607"/>
                  </a:cubicBezTo>
                  <a:cubicBezTo>
                    <a:pt x="37720" y="2933"/>
                    <a:pt x="36968" y="3134"/>
                    <a:pt x="36040" y="3460"/>
                  </a:cubicBezTo>
                  <a:cubicBezTo>
                    <a:pt x="35514" y="3560"/>
                    <a:pt x="34988" y="3660"/>
                    <a:pt x="34361" y="3660"/>
                  </a:cubicBezTo>
                  <a:cubicBezTo>
                    <a:pt x="34043" y="3660"/>
                    <a:pt x="33724" y="3634"/>
                    <a:pt x="33419" y="3566"/>
                  </a:cubicBezTo>
                  <a:lnTo>
                    <a:pt x="33419" y="3566"/>
                  </a:lnTo>
                  <a:cubicBezTo>
                    <a:pt x="33515" y="3180"/>
                    <a:pt x="33556" y="2789"/>
                    <a:pt x="33534" y="2407"/>
                  </a:cubicBezTo>
                  <a:cubicBezTo>
                    <a:pt x="33534" y="2206"/>
                    <a:pt x="33434" y="1981"/>
                    <a:pt x="33434" y="1780"/>
                  </a:cubicBezTo>
                  <a:cubicBezTo>
                    <a:pt x="33334" y="1580"/>
                    <a:pt x="33208" y="1254"/>
                    <a:pt x="33008" y="1154"/>
                  </a:cubicBezTo>
                  <a:cubicBezTo>
                    <a:pt x="32890" y="1036"/>
                    <a:pt x="32730" y="988"/>
                    <a:pt x="32577" y="988"/>
                  </a:cubicBezTo>
                  <a:cubicBezTo>
                    <a:pt x="32469" y="988"/>
                    <a:pt x="32364" y="1012"/>
                    <a:pt x="32281" y="1054"/>
                  </a:cubicBezTo>
                  <a:cubicBezTo>
                    <a:pt x="32081" y="1154"/>
                    <a:pt x="32081" y="1154"/>
                    <a:pt x="31955" y="1254"/>
                  </a:cubicBezTo>
                  <a:cubicBezTo>
                    <a:pt x="31855" y="1254"/>
                    <a:pt x="31755" y="1354"/>
                    <a:pt x="31655" y="1455"/>
                  </a:cubicBezTo>
                  <a:cubicBezTo>
                    <a:pt x="31554" y="1680"/>
                    <a:pt x="31454" y="1881"/>
                    <a:pt x="31454" y="2081"/>
                  </a:cubicBezTo>
                  <a:cubicBezTo>
                    <a:pt x="31454" y="2307"/>
                    <a:pt x="31454" y="2507"/>
                    <a:pt x="31554" y="2708"/>
                  </a:cubicBezTo>
                  <a:cubicBezTo>
                    <a:pt x="31755" y="3134"/>
                    <a:pt x="32081" y="3334"/>
                    <a:pt x="32381" y="3560"/>
                  </a:cubicBezTo>
                  <a:cubicBezTo>
                    <a:pt x="32584" y="3644"/>
                    <a:pt x="32778" y="3704"/>
                    <a:pt x="32967" y="3748"/>
                  </a:cubicBezTo>
                  <a:lnTo>
                    <a:pt x="32967" y="3748"/>
                  </a:lnTo>
                  <a:cubicBezTo>
                    <a:pt x="32851" y="4138"/>
                    <a:pt x="32680" y="4528"/>
                    <a:pt x="32482" y="4913"/>
                  </a:cubicBezTo>
                  <a:cubicBezTo>
                    <a:pt x="31955" y="5640"/>
                    <a:pt x="31228" y="6267"/>
                    <a:pt x="30401" y="6592"/>
                  </a:cubicBezTo>
                  <a:cubicBezTo>
                    <a:pt x="29875" y="6793"/>
                    <a:pt x="29449" y="6893"/>
                    <a:pt x="28948" y="6993"/>
                  </a:cubicBezTo>
                  <a:cubicBezTo>
                    <a:pt x="28522" y="6993"/>
                    <a:pt x="27995" y="6893"/>
                    <a:pt x="27469" y="6693"/>
                  </a:cubicBezTo>
                  <a:cubicBezTo>
                    <a:pt x="26960" y="6514"/>
                    <a:pt x="26474" y="6214"/>
                    <a:pt x="26056" y="5844"/>
                  </a:cubicBezTo>
                  <a:lnTo>
                    <a:pt x="26056" y="5844"/>
                  </a:lnTo>
                  <a:cubicBezTo>
                    <a:pt x="26112" y="5710"/>
                    <a:pt x="26164" y="5576"/>
                    <a:pt x="26216" y="5440"/>
                  </a:cubicBezTo>
                  <a:cubicBezTo>
                    <a:pt x="26316" y="4813"/>
                    <a:pt x="26441" y="4287"/>
                    <a:pt x="26316" y="3660"/>
                  </a:cubicBezTo>
                  <a:cubicBezTo>
                    <a:pt x="26216" y="3334"/>
                    <a:pt x="26116" y="3033"/>
                    <a:pt x="25690" y="2933"/>
                  </a:cubicBezTo>
                  <a:cubicBezTo>
                    <a:pt x="25589" y="2883"/>
                    <a:pt x="25514" y="2858"/>
                    <a:pt x="25439" y="2858"/>
                  </a:cubicBezTo>
                  <a:cubicBezTo>
                    <a:pt x="25364" y="2858"/>
                    <a:pt x="25289" y="2883"/>
                    <a:pt x="25188" y="2933"/>
                  </a:cubicBezTo>
                  <a:cubicBezTo>
                    <a:pt x="25063" y="2933"/>
                    <a:pt x="25063" y="2933"/>
                    <a:pt x="24963" y="3033"/>
                  </a:cubicBezTo>
                  <a:lnTo>
                    <a:pt x="24762" y="3234"/>
                  </a:lnTo>
                  <a:cubicBezTo>
                    <a:pt x="24562" y="3460"/>
                    <a:pt x="24562" y="3861"/>
                    <a:pt x="24662" y="4186"/>
                  </a:cubicBezTo>
                  <a:cubicBezTo>
                    <a:pt x="24662" y="4387"/>
                    <a:pt x="24862" y="4713"/>
                    <a:pt x="24963" y="4913"/>
                  </a:cubicBezTo>
                  <a:cubicBezTo>
                    <a:pt x="25154" y="5250"/>
                    <a:pt x="25401" y="5563"/>
                    <a:pt x="25682" y="5845"/>
                  </a:cubicBezTo>
                  <a:lnTo>
                    <a:pt x="25682" y="5845"/>
                  </a:lnTo>
                  <a:cubicBezTo>
                    <a:pt x="25537" y="6151"/>
                    <a:pt x="25384" y="6451"/>
                    <a:pt x="25188" y="6793"/>
                  </a:cubicBezTo>
                  <a:cubicBezTo>
                    <a:pt x="24562" y="7620"/>
                    <a:pt x="23509" y="8247"/>
                    <a:pt x="22456" y="8572"/>
                  </a:cubicBezTo>
                  <a:cubicBezTo>
                    <a:pt x="21943" y="8723"/>
                    <a:pt x="21398" y="8798"/>
                    <a:pt x="20837" y="8798"/>
                  </a:cubicBezTo>
                  <a:cubicBezTo>
                    <a:pt x="20276" y="8798"/>
                    <a:pt x="19700" y="8723"/>
                    <a:pt x="19123" y="8572"/>
                  </a:cubicBezTo>
                  <a:cubicBezTo>
                    <a:pt x="18082" y="8250"/>
                    <a:pt x="17163" y="7633"/>
                    <a:pt x="16440" y="6819"/>
                  </a:cubicBezTo>
                  <a:lnTo>
                    <a:pt x="16440" y="6819"/>
                  </a:lnTo>
                  <a:cubicBezTo>
                    <a:pt x="16747" y="6511"/>
                    <a:pt x="16987" y="6174"/>
                    <a:pt x="17143" y="5740"/>
                  </a:cubicBezTo>
                  <a:cubicBezTo>
                    <a:pt x="17243" y="5540"/>
                    <a:pt x="17344" y="5214"/>
                    <a:pt x="17243" y="4913"/>
                  </a:cubicBezTo>
                  <a:cubicBezTo>
                    <a:pt x="17243" y="4487"/>
                    <a:pt x="16918" y="4186"/>
                    <a:pt x="16617" y="4186"/>
                  </a:cubicBezTo>
                  <a:cubicBezTo>
                    <a:pt x="16517" y="4086"/>
                    <a:pt x="16416" y="4086"/>
                    <a:pt x="16291" y="4086"/>
                  </a:cubicBezTo>
                  <a:cubicBezTo>
                    <a:pt x="16191" y="4086"/>
                    <a:pt x="16191" y="4186"/>
                    <a:pt x="16091" y="4186"/>
                  </a:cubicBezTo>
                  <a:cubicBezTo>
                    <a:pt x="15890" y="4186"/>
                    <a:pt x="15790" y="4287"/>
                    <a:pt x="15664" y="4387"/>
                  </a:cubicBezTo>
                  <a:cubicBezTo>
                    <a:pt x="15364" y="4713"/>
                    <a:pt x="15364" y="5013"/>
                    <a:pt x="15464" y="5339"/>
                  </a:cubicBezTo>
                  <a:cubicBezTo>
                    <a:pt x="15464" y="5864"/>
                    <a:pt x="15692" y="6300"/>
                    <a:pt x="16002" y="6679"/>
                  </a:cubicBezTo>
                  <a:lnTo>
                    <a:pt x="16002" y="6679"/>
                  </a:lnTo>
                  <a:cubicBezTo>
                    <a:pt x="15931" y="6748"/>
                    <a:pt x="15860" y="6818"/>
                    <a:pt x="15790" y="6893"/>
                  </a:cubicBezTo>
                  <a:cubicBezTo>
                    <a:pt x="14938" y="7520"/>
                    <a:pt x="13910" y="7846"/>
                    <a:pt x="12857" y="8046"/>
                  </a:cubicBezTo>
                  <a:cubicBezTo>
                    <a:pt x="12507" y="8046"/>
                    <a:pt x="12156" y="8091"/>
                    <a:pt x="11805" y="8091"/>
                  </a:cubicBezTo>
                  <a:cubicBezTo>
                    <a:pt x="11629" y="8091"/>
                    <a:pt x="11454" y="8079"/>
                    <a:pt x="11278" y="8046"/>
                  </a:cubicBezTo>
                  <a:lnTo>
                    <a:pt x="10552" y="8046"/>
                  </a:lnTo>
                  <a:cubicBezTo>
                    <a:pt x="10251" y="8046"/>
                    <a:pt x="10025" y="8046"/>
                    <a:pt x="9725" y="7946"/>
                  </a:cubicBezTo>
                  <a:cubicBezTo>
                    <a:pt x="9298" y="7846"/>
                    <a:pt x="8772" y="7720"/>
                    <a:pt x="8371" y="7520"/>
                  </a:cubicBezTo>
                  <a:cubicBezTo>
                    <a:pt x="7845" y="7319"/>
                    <a:pt x="7419" y="7094"/>
                    <a:pt x="7018" y="6793"/>
                  </a:cubicBezTo>
                  <a:cubicBezTo>
                    <a:pt x="6266" y="6267"/>
                    <a:pt x="5765" y="5440"/>
                    <a:pt x="5765" y="4487"/>
                  </a:cubicBezTo>
                  <a:cubicBezTo>
                    <a:pt x="5762" y="4479"/>
                    <a:pt x="5760" y="4471"/>
                    <a:pt x="5757" y="4463"/>
                  </a:cubicBezTo>
                  <a:lnTo>
                    <a:pt x="5757" y="4463"/>
                  </a:lnTo>
                  <a:cubicBezTo>
                    <a:pt x="6069" y="4407"/>
                    <a:pt x="6380" y="4315"/>
                    <a:pt x="6692" y="4186"/>
                  </a:cubicBezTo>
                  <a:cubicBezTo>
                    <a:pt x="6892" y="4086"/>
                    <a:pt x="7118" y="3961"/>
                    <a:pt x="7319" y="3861"/>
                  </a:cubicBezTo>
                  <a:cubicBezTo>
                    <a:pt x="7419" y="3660"/>
                    <a:pt x="7644" y="3560"/>
                    <a:pt x="7644" y="3234"/>
                  </a:cubicBezTo>
                  <a:cubicBezTo>
                    <a:pt x="7745" y="3033"/>
                    <a:pt x="7519" y="2708"/>
                    <a:pt x="7419" y="2607"/>
                  </a:cubicBezTo>
                  <a:cubicBezTo>
                    <a:pt x="7218" y="2407"/>
                    <a:pt x="7018" y="2307"/>
                    <a:pt x="6792" y="2307"/>
                  </a:cubicBezTo>
                  <a:cubicBezTo>
                    <a:pt x="6735" y="2288"/>
                    <a:pt x="6680" y="2279"/>
                    <a:pt x="6628" y="2279"/>
                  </a:cubicBezTo>
                  <a:cubicBezTo>
                    <a:pt x="6406" y="2279"/>
                    <a:pt x="6228" y="2426"/>
                    <a:pt x="6065" y="2507"/>
                  </a:cubicBezTo>
                  <a:cubicBezTo>
                    <a:pt x="5965" y="2708"/>
                    <a:pt x="5765" y="2933"/>
                    <a:pt x="5639" y="3134"/>
                  </a:cubicBezTo>
                  <a:cubicBezTo>
                    <a:pt x="5560" y="3473"/>
                    <a:pt x="5480" y="3875"/>
                    <a:pt x="5450" y="4228"/>
                  </a:cubicBezTo>
                  <a:lnTo>
                    <a:pt x="5450" y="4228"/>
                  </a:lnTo>
                  <a:cubicBezTo>
                    <a:pt x="5143" y="4268"/>
                    <a:pt x="4827" y="4287"/>
                    <a:pt x="4511" y="4287"/>
                  </a:cubicBezTo>
                  <a:cubicBezTo>
                    <a:pt x="3885" y="4186"/>
                    <a:pt x="3258" y="4086"/>
                    <a:pt x="2732" y="3760"/>
                  </a:cubicBezTo>
                  <a:cubicBezTo>
                    <a:pt x="2105" y="3560"/>
                    <a:pt x="1679" y="3234"/>
                    <a:pt x="1379" y="2833"/>
                  </a:cubicBezTo>
                  <a:cubicBezTo>
                    <a:pt x="627" y="2206"/>
                    <a:pt x="326" y="1354"/>
                    <a:pt x="226" y="953"/>
                  </a:cubicBezTo>
                  <a:lnTo>
                    <a:pt x="226" y="327"/>
                  </a:lnTo>
                  <a:lnTo>
                    <a:pt x="226" y="101"/>
                  </a:lnTo>
                  <a:cubicBezTo>
                    <a:pt x="226" y="101"/>
                    <a:pt x="22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3340;p72">
              <a:extLst>
                <a:ext uri="{FF2B5EF4-FFF2-40B4-BE49-F238E27FC236}">
                  <a16:creationId xmlns:a16="http://schemas.microsoft.com/office/drawing/2014/main" id="{28D6B1D8-D110-4706-BC3D-29E5E04874CC}"/>
                </a:ext>
              </a:extLst>
            </p:cNvPr>
            <p:cNvSpPr/>
            <p:nvPr/>
          </p:nvSpPr>
          <p:spPr>
            <a:xfrm>
              <a:off x="2592875" y="1835875"/>
              <a:ext cx="1357175" cy="248125"/>
            </a:xfrm>
            <a:custGeom>
              <a:avLst/>
              <a:gdLst/>
              <a:ahLst/>
              <a:cxnLst/>
              <a:rect l="l" t="t" r="r" b="b"/>
              <a:pathLst>
                <a:path w="54287" h="9925" extrusionOk="0">
                  <a:moveTo>
                    <a:pt x="8547" y="201"/>
                  </a:moveTo>
                  <a:cubicBezTo>
                    <a:pt x="8773" y="326"/>
                    <a:pt x="8973" y="426"/>
                    <a:pt x="9073" y="627"/>
                  </a:cubicBezTo>
                  <a:cubicBezTo>
                    <a:pt x="9174" y="727"/>
                    <a:pt x="9174" y="1053"/>
                    <a:pt x="9073" y="1253"/>
                  </a:cubicBezTo>
                  <a:cubicBezTo>
                    <a:pt x="8973" y="1579"/>
                    <a:pt x="8547" y="1880"/>
                    <a:pt x="8246" y="2206"/>
                  </a:cubicBezTo>
                  <a:cubicBezTo>
                    <a:pt x="8040" y="2319"/>
                    <a:pt x="7824" y="2419"/>
                    <a:pt x="7603" y="2508"/>
                  </a:cubicBezTo>
                  <a:lnTo>
                    <a:pt x="7603" y="2508"/>
                  </a:lnTo>
                  <a:cubicBezTo>
                    <a:pt x="7532" y="2017"/>
                    <a:pt x="7626" y="1546"/>
                    <a:pt x="7720" y="1053"/>
                  </a:cubicBezTo>
                  <a:cubicBezTo>
                    <a:pt x="7720" y="827"/>
                    <a:pt x="7820" y="526"/>
                    <a:pt x="8021" y="426"/>
                  </a:cubicBezTo>
                  <a:cubicBezTo>
                    <a:pt x="8021" y="326"/>
                    <a:pt x="8021" y="326"/>
                    <a:pt x="8146" y="326"/>
                  </a:cubicBezTo>
                  <a:cubicBezTo>
                    <a:pt x="8146" y="326"/>
                    <a:pt x="8146" y="201"/>
                    <a:pt x="8246" y="201"/>
                  </a:cubicBezTo>
                  <a:close/>
                  <a:moveTo>
                    <a:pt x="46567" y="2707"/>
                  </a:moveTo>
                  <a:cubicBezTo>
                    <a:pt x="46768" y="2832"/>
                    <a:pt x="46993" y="2932"/>
                    <a:pt x="47094" y="3133"/>
                  </a:cubicBezTo>
                  <a:cubicBezTo>
                    <a:pt x="47194" y="3333"/>
                    <a:pt x="47194" y="3559"/>
                    <a:pt x="47194" y="3860"/>
                  </a:cubicBezTo>
                  <a:cubicBezTo>
                    <a:pt x="47194" y="4038"/>
                    <a:pt x="47137" y="4233"/>
                    <a:pt x="47049" y="4439"/>
                  </a:cubicBezTo>
                  <a:lnTo>
                    <a:pt x="47049" y="4439"/>
                  </a:lnTo>
                  <a:cubicBezTo>
                    <a:pt x="46740" y="4199"/>
                    <a:pt x="46462" y="3906"/>
                    <a:pt x="46241" y="3559"/>
                  </a:cubicBezTo>
                  <a:cubicBezTo>
                    <a:pt x="46141" y="3333"/>
                    <a:pt x="46141" y="3133"/>
                    <a:pt x="46141" y="2932"/>
                  </a:cubicBezTo>
                  <a:cubicBezTo>
                    <a:pt x="46141" y="2707"/>
                    <a:pt x="46367" y="2707"/>
                    <a:pt x="46567" y="2707"/>
                  </a:cubicBezTo>
                  <a:close/>
                  <a:moveTo>
                    <a:pt x="14156" y="4371"/>
                  </a:moveTo>
                  <a:cubicBezTo>
                    <a:pt x="14166" y="4371"/>
                    <a:pt x="14176" y="4376"/>
                    <a:pt x="14186" y="4386"/>
                  </a:cubicBezTo>
                  <a:cubicBezTo>
                    <a:pt x="14512" y="4386"/>
                    <a:pt x="14612" y="4712"/>
                    <a:pt x="14712" y="5013"/>
                  </a:cubicBezTo>
                  <a:cubicBezTo>
                    <a:pt x="14712" y="5413"/>
                    <a:pt x="14589" y="5773"/>
                    <a:pt x="14363" y="6092"/>
                  </a:cubicBezTo>
                  <a:lnTo>
                    <a:pt x="14363" y="6092"/>
                  </a:lnTo>
                  <a:cubicBezTo>
                    <a:pt x="14180" y="5746"/>
                    <a:pt x="14044" y="5379"/>
                    <a:pt x="13986" y="5013"/>
                  </a:cubicBezTo>
                  <a:cubicBezTo>
                    <a:pt x="13986" y="4742"/>
                    <a:pt x="14066" y="4371"/>
                    <a:pt x="14156" y="4371"/>
                  </a:cubicBezTo>
                  <a:close/>
                  <a:moveTo>
                    <a:pt x="25264" y="4712"/>
                  </a:moveTo>
                  <a:cubicBezTo>
                    <a:pt x="25565" y="4712"/>
                    <a:pt x="25690" y="5113"/>
                    <a:pt x="25565" y="5439"/>
                  </a:cubicBezTo>
                  <a:cubicBezTo>
                    <a:pt x="25492" y="5890"/>
                    <a:pt x="25200" y="6340"/>
                    <a:pt x="24854" y="6754"/>
                  </a:cubicBezTo>
                  <a:lnTo>
                    <a:pt x="24854" y="6754"/>
                  </a:lnTo>
                  <a:cubicBezTo>
                    <a:pt x="24655" y="6279"/>
                    <a:pt x="24595" y="5784"/>
                    <a:pt x="24738" y="5338"/>
                  </a:cubicBezTo>
                  <a:cubicBezTo>
                    <a:pt x="24838" y="5013"/>
                    <a:pt x="25063" y="4712"/>
                    <a:pt x="25264" y="4712"/>
                  </a:cubicBezTo>
                  <a:close/>
                  <a:moveTo>
                    <a:pt x="38522" y="4486"/>
                  </a:moveTo>
                  <a:cubicBezTo>
                    <a:pt x="38622" y="4486"/>
                    <a:pt x="38723" y="4486"/>
                    <a:pt x="38848" y="4587"/>
                  </a:cubicBezTo>
                  <a:cubicBezTo>
                    <a:pt x="39149" y="4812"/>
                    <a:pt x="39249" y="5113"/>
                    <a:pt x="39249" y="5439"/>
                  </a:cubicBezTo>
                  <a:cubicBezTo>
                    <a:pt x="39324" y="5910"/>
                    <a:pt x="39286" y="6439"/>
                    <a:pt x="39092" y="6896"/>
                  </a:cubicBezTo>
                  <a:lnTo>
                    <a:pt x="39092" y="6896"/>
                  </a:lnTo>
                  <a:cubicBezTo>
                    <a:pt x="38948" y="6768"/>
                    <a:pt x="38822" y="6626"/>
                    <a:pt x="38723" y="6466"/>
                  </a:cubicBezTo>
                  <a:cubicBezTo>
                    <a:pt x="38522" y="6166"/>
                    <a:pt x="38322" y="5965"/>
                    <a:pt x="38221" y="5639"/>
                  </a:cubicBezTo>
                  <a:cubicBezTo>
                    <a:pt x="38096" y="5338"/>
                    <a:pt x="38096" y="5013"/>
                    <a:pt x="38221" y="4712"/>
                  </a:cubicBezTo>
                  <a:cubicBezTo>
                    <a:pt x="38322" y="4587"/>
                    <a:pt x="38422" y="4486"/>
                    <a:pt x="38522" y="4486"/>
                  </a:cubicBezTo>
                  <a:close/>
                  <a:moveTo>
                    <a:pt x="8246" y="0"/>
                  </a:moveTo>
                  <a:cubicBezTo>
                    <a:pt x="8146" y="0"/>
                    <a:pt x="8021" y="0"/>
                    <a:pt x="7920" y="100"/>
                  </a:cubicBezTo>
                  <a:lnTo>
                    <a:pt x="7820" y="201"/>
                  </a:lnTo>
                  <a:cubicBezTo>
                    <a:pt x="7620" y="426"/>
                    <a:pt x="7519" y="727"/>
                    <a:pt x="7394" y="953"/>
                  </a:cubicBezTo>
                  <a:cubicBezTo>
                    <a:pt x="7295" y="1572"/>
                    <a:pt x="7294" y="2070"/>
                    <a:pt x="7391" y="2590"/>
                  </a:cubicBezTo>
                  <a:lnTo>
                    <a:pt x="7391" y="2590"/>
                  </a:lnTo>
                  <a:cubicBezTo>
                    <a:pt x="6899" y="2772"/>
                    <a:pt x="6395" y="2907"/>
                    <a:pt x="5940" y="3033"/>
                  </a:cubicBezTo>
                  <a:cubicBezTo>
                    <a:pt x="5426" y="3104"/>
                    <a:pt x="4913" y="3174"/>
                    <a:pt x="4434" y="3174"/>
                  </a:cubicBezTo>
                  <a:cubicBezTo>
                    <a:pt x="4236" y="3174"/>
                    <a:pt x="4044" y="3162"/>
                    <a:pt x="3860" y="3133"/>
                  </a:cubicBezTo>
                  <a:cubicBezTo>
                    <a:pt x="2507" y="3033"/>
                    <a:pt x="1554" y="2707"/>
                    <a:pt x="928" y="2406"/>
                  </a:cubicBezTo>
                  <a:cubicBezTo>
                    <a:pt x="301" y="2080"/>
                    <a:pt x="101" y="1880"/>
                    <a:pt x="101" y="1880"/>
                  </a:cubicBezTo>
                  <a:lnTo>
                    <a:pt x="1" y="1880"/>
                  </a:lnTo>
                  <a:lnTo>
                    <a:pt x="1" y="1980"/>
                  </a:lnTo>
                  <a:cubicBezTo>
                    <a:pt x="1" y="1980"/>
                    <a:pt x="301" y="2206"/>
                    <a:pt x="828" y="2506"/>
                  </a:cubicBezTo>
                  <a:cubicBezTo>
                    <a:pt x="1454" y="2832"/>
                    <a:pt x="2507" y="3233"/>
                    <a:pt x="3760" y="3333"/>
                  </a:cubicBezTo>
                  <a:cubicBezTo>
                    <a:pt x="3977" y="3371"/>
                    <a:pt x="4195" y="3386"/>
                    <a:pt x="4412" y="3386"/>
                  </a:cubicBezTo>
                  <a:cubicBezTo>
                    <a:pt x="4922" y="3386"/>
                    <a:pt x="5431" y="3303"/>
                    <a:pt x="5940" y="3233"/>
                  </a:cubicBezTo>
                  <a:cubicBezTo>
                    <a:pt x="6439" y="3173"/>
                    <a:pt x="6947" y="3076"/>
                    <a:pt x="7431" y="2893"/>
                  </a:cubicBezTo>
                  <a:lnTo>
                    <a:pt x="7431" y="2893"/>
                  </a:lnTo>
                  <a:cubicBezTo>
                    <a:pt x="7588" y="3949"/>
                    <a:pt x="7981" y="4989"/>
                    <a:pt x="8647" y="5840"/>
                  </a:cubicBezTo>
                  <a:cubicBezTo>
                    <a:pt x="9073" y="6366"/>
                    <a:pt x="9600" y="6692"/>
                    <a:pt x="10226" y="6993"/>
                  </a:cubicBezTo>
                  <a:cubicBezTo>
                    <a:pt x="10853" y="7218"/>
                    <a:pt x="11479" y="7318"/>
                    <a:pt x="12106" y="7318"/>
                  </a:cubicBezTo>
                  <a:cubicBezTo>
                    <a:pt x="12732" y="7318"/>
                    <a:pt x="13459" y="7093"/>
                    <a:pt x="13986" y="6792"/>
                  </a:cubicBezTo>
                  <a:cubicBezTo>
                    <a:pt x="14064" y="6729"/>
                    <a:pt x="14140" y="6659"/>
                    <a:pt x="14212" y="6583"/>
                  </a:cubicBezTo>
                  <a:lnTo>
                    <a:pt x="14212" y="6583"/>
                  </a:lnTo>
                  <a:cubicBezTo>
                    <a:pt x="14308" y="6729"/>
                    <a:pt x="14410" y="6867"/>
                    <a:pt x="14512" y="6993"/>
                  </a:cubicBezTo>
                  <a:cubicBezTo>
                    <a:pt x="15439" y="8146"/>
                    <a:pt x="16918" y="8772"/>
                    <a:pt x="18372" y="8872"/>
                  </a:cubicBezTo>
                  <a:cubicBezTo>
                    <a:pt x="19098" y="8973"/>
                    <a:pt x="19825" y="8973"/>
                    <a:pt x="20552" y="8973"/>
                  </a:cubicBezTo>
                  <a:cubicBezTo>
                    <a:pt x="21304" y="8872"/>
                    <a:pt x="22031" y="8772"/>
                    <a:pt x="22657" y="8471"/>
                  </a:cubicBezTo>
                  <a:cubicBezTo>
                    <a:pt x="23384" y="8246"/>
                    <a:pt x="24111" y="7945"/>
                    <a:pt x="24637" y="7419"/>
                  </a:cubicBezTo>
                  <a:cubicBezTo>
                    <a:pt x="24704" y="7362"/>
                    <a:pt x="24769" y="7305"/>
                    <a:pt x="24831" y="7246"/>
                  </a:cubicBezTo>
                  <a:lnTo>
                    <a:pt x="24831" y="7246"/>
                  </a:lnTo>
                  <a:cubicBezTo>
                    <a:pt x="24866" y="7305"/>
                    <a:pt x="24902" y="7362"/>
                    <a:pt x="24938" y="7419"/>
                  </a:cubicBezTo>
                  <a:cubicBezTo>
                    <a:pt x="25364" y="8045"/>
                    <a:pt x="25991" y="8572"/>
                    <a:pt x="26717" y="8872"/>
                  </a:cubicBezTo>
                  <a:cubicBezTo>
                    <a:pt x="27344" y="9298"/>
                    <a:pt x="28071" y="9499"/>
                    <a:pt x="28823" y="9599"/>
                  </a:cubicBezTo>
                  <a:cubicBezTo>
                    <a:pt x="29550" y="9825"/>
                    <a:pt x="30276" y="9825"/>
                    <a:pt x="31003" y="9925"/>
                  </a:cubicBezTo>
                  <a:lnTo>
                    <a:pt x="33209" y="9925"/>
                  </a:lnTo>
                  <a:cubicBezTo>
                    <a:pt x="33936" y="9925"/>
                    <a:pt x="34662" y="9825"/>
                    <a:pt x="35389" y="9724"/>
                  </a:cubicBezTo>
                  <a:cubicBezTo>
                    <a:pt x="36116" y="9499"/>
                    <a:pt x="36843" y="9298"/>
                    <a:pt x="37469" y="8973"/>
                  </a:cubicBezTo>
                  <a:cubicBezTo>
                    <a:pt x="38096" y="8572"/>
                    <a:pt x="38723" y="8146"/>
                    <a:pt x="39149" y="7519"/>
                  </a:cubicBezTo>
                  <a:cubicBezTo>
                    <a:pt x="39181" y="7471"/>
                    <a:pt x="39213" y="7422"/>
                    <a:pt x="39242" y="7373"/>
                  </a:cubicBezTo>
                  <a:lnTo>
                    <a:pt x="39242" y="7373"/>
                  </a:lnTo>
                  <a:cubicBezTo>
                    <a:pt x="39504" y="7578"/>
                    <a:pt x="39790" y="7733"/>
                    <a:pt x="40101" y="7845"/>
                  </a:cubicBezTo>
                  <a:cubicBezTo>
                    <a:pt x="40560" y="7992"/>
                    <a:pt x="41072" y="8085"/>
                    <a:pt x="41560" y="8085"/>
                  </a:cubicBezTo>
                  <a:cubicBezTo>
                    <a:pt x="41738" y="8085"/>
                    <a:pt x="41913" y="8072"/>
                    <a:pt x="42081" y="8045"/>
                  </a:cubicBezTo>
                  <a:cubicBezTo>
                    <a:pt x="42382" y="8045"/>
                    <a:pt x="42708" y="7945"/>
                    <a:pt x="43008" y="7945"/>
                  </a:cubicBezTo>
                  <a:cubicBezTo>
                    <a:pt x="43334" y="7845"/>
                    <a:pt x="43635" y="7719"/>
                    <a:pt x="43961" y="7619"/>
                  </a:cubicBezTo>
                  <a:cubicBezTo>
                    <a:pt x="44587" y="7419"/>
                    <a:pt x="45114" y="7093"/>
                    <a:pt x="45615" y="6792"/>
                  </a:cubicBezTo>
                  <a:cubicBezTo>
                    <a:pt x="46305" y="6315"/>
                    <a:pt x="46856" y="5698"/>
                    <a:pt x="47216" y="5005"/>
                  </a:cubicBezTo>
                  <a:lnTo>
                    <a:pt x="47216" y="5005"/>
                  </a:lnTo>
                  <a:cubicBezTo>
                    <a:pt x="47572" y="5208"/>
                    <a:pt x="47957" y="5346"/>
                    <a:pt x="48347" y="5439"/>
                  </a:cubicBezTo>
                  <a:cubicBezTo>
                    <a:pt x="48765" y="5575"/>
                    <a:pt x="49169" y="5629"/>
                    <a:pt x="49561" y="5629"/>
                  </a:cubicBezTo>
                  <a:cubicBezTo>
                    <a:pt x="50038" y="5629"/>
                    <a:pt x="50499" y="5549"/>
                    <a:pt x="50953" y="5439"/>
                  </a:cubicBezTo>
                  <a:cubicBezTo>
                    <a:pt x="50953" y="5338"/>
                    <a:pt x="51053" y="5338"/>
                    <a:pt x="51154" y="5338"/>
                  </a:cubicBezTo>
                  <a:cubicBezTo>
                    <a:pt x="51254" y="5213"/>
                    <a:pt x="51379" y="5213"/>
                    <a:pt x="51480" y="5213"/>
                  </a:cubicBezTo>
                  <a:cubicBezTo>
                    <a:pt x="51580" y="5113"/>
                    <a:pt x="51780" y="5113"/>
                    <a:pt x="52006" y="5013"/>
                  </a:cubicBezTo>
                  <a:cubicBezTo>
                    <a:pt x="52106" y="4912"/>
                    <a:pt x="52307" y="4812"/>
                    <a:pt x="52407" y="4712"/>
                  </a:cubicBezTo>
                  <a:cubicBezTo>
                    <a:pt x="52632" y="4587"/>
                    <a:pt x="52733" y="4486"/>
                    <a:pt x="52833" y="4486"/>
                  </a:cubicBezTo>
                  <a:cubicBezTo>
                    <a:pt x="53459" y="4085"/>
                    <a:pt x="53760" y="3559"/>
                    <a:pt x="53986" y="3033"/>
                  </a:cubicBezTo>
                  <a:cubicBezTo>
                    <a:pt x="54186" y="2607"/>
                    <a:pt x="54287" y="2206"/>
                    <a:pt x="54287" y="1780"/>
                  </a:cubicBezTo>
                  <a:cubicBezTo>
                    <a:pt x="54287" y="1454"/>
                    <a:pt x="54186" y="1153"/>
                    <a:pt x="54186" y="953"/>
                  </a:cubicBezTo>
                  <a:cubicBezTo>
                    <a:pt x="54186" y="827"/>
                    <a:pt x="54086" y="727"/>
                    <a:pt x="54086" y="727"/>
                  </a:cubicBezTo>
                  <a:cubicBezTo>
                    <a:pt x="54086" y="727"/>
                    <a:pt x="54086" y="627"/>
                    <a:pt x="53986" y="627"/>
                  </a:cubicBezTo>
                  <a:lnTo>
                    <a:pt x="53986" y="727"/>
                  </a:lnTo>
                  <a:cubicBezTo>
                    <a:pt x="53986" y="727"/>
                    <a:pt x="53986" y="827"/>
                    <a:pt x="54086" y="1053"/>
                  </a:cubicBezTo>
                  <a:lnTo>
                    <a:pt x="54086" y="1780"/>
                  </a:lnTo>
                  <a:cubicBezTo>
                    <a:pt x="54086" y="2080"/>
                    <a:pt x="53986" y="2506"/>
                    <a:pt x="53760" y="3033"/>
                  </a:cubicBezTo>
                  <a:cubicBezTo>
                    <a:pt x="53560" y="3459"/>
                    <a:pt x="53259" y="3860"/>
                    <a:pt x="52733" y="4286"/>
                  </a:cubicBezTo>
                  <a:cubicBezTo>
                    <a:pt x="52632" y="4286"/>
                    <a:pt x="52407" y="4386"/>
                    <a:pt x="52307" y="4486"/>
                  </a:cubicBezTo>
                  <a:cubicBezTo>
                    <a:pt x="52206" y="4587"/>
                    <a:pt x="52006" y="4712"/>
                    <a:pt x="51881" y="4712"/>
                  </a:cubicBezTo>
                  <a:cubicBezTo>
                    <a:pt x="51680" y="4812"/>
                    <a:pt x="51580" y="4912"/>
                    <a:pt x="51379" y="4912"/>
                  </a:cubicBezTo>
                  <a:cubicBezTo>
                    <a:pt x="51254" y="5013"/>
                    <a:pt x="51154" y="5013"/>
                    <a:pt x="51053" y="5013"/>
                  </a:cubicBezTo>
                  <a:cubicBezTo>
                    <a:pt x="51053" y="5013"/>
                    <a:pt x="50953" y="5113"/>
                    <a:pt x="50853" y="5113"/>
                  </a:cubicBezTo>
                  <a:cubicBezTo>
                    <a:pt x="50457" y="5236"/>
                    <a:pt x="50024" y="5321"/>
                    <a:pt x="49579" y="5321"/>
                  </a:cubicBezTo>
                  <a:cubicBezTo>
                    <a:pt x="49206" y="5321"/>
                    <a:pt x="48824" y="5261"/>
                    <a:pt x="48447" y="5113"/>
                  </a:cubicBezTo>
                  <a:cubicBezTo>
                    <a:pt x="48085" y="5025"/>
                    <a:pt x="47718" y="4875"/>
                    <a:pt x="47375" y="4664"/>
                  </a:cubicBezTo>
                  <a:lnTo>
                    <a:pt x="47375" y="4664"/>
                  </a:lnTo>
                  <a:cubicBezTo>
                    <a:pt x="47484" y="4404"/>
                    <a:pt x="47566" y="4135"/>
                    <a:pt x="47620" y="3860"/>
                  </a:cubicBezTo>
                  <a:cubicBezTo>
                    <a:pt x="47620" y="3559"/>
                    <a:pt x="47495" y="3233"/>
                    <a:pt x="47394" y="2932"/>
                  </a:cubicBezTo>
                  <a:cubicBezTo>
                    <a:pt x="47294" y="2607"/>
                    <a:pt x="46993" y="2406"/>
                    <a:pt x="46667" y="2406"/>
                  </a:cubicBezTo>
                  <a:lnTo>
                    <a:pt x="46141" y="2406"/>
                  </a:lnTo>
                  <a:cubicBezTo>
                    <a:pt x="45941" y="2506"/>
                    <a:pt x="45840" y="2707"/>
                    <a:pt x="45840" y="2832"/>
                  </a:cubicBezTo>
                  <a:cubicBezTo>
                    <a:pt x="45740" y="3133"/>
                    <a:pt x="45840" y="3459"/>
                    <a:pt x="45941" y="3659"/>
                  </a:cubicBezTo>
                  <a:cubicBezTo>
                    <a:pt x="46182" y="4141"/>
                    <a:pt x="46507" y="4508"/>
                    <a:pt x="46880" y="4785"/>
                  </a:cubicBezTo>
                  <a:lnTo>
                    <a:pt x="46880" y="4785"/>
                  </a:lnTo>
                  <a:cubicBezTo>
                    <a:pt x="46783" y="4967"/>
                    <a:pt x="46673" y="5153"/>
                    <a:pt x="46567" y="5338"/>
                  </a:cubicBezTo>
                  <a:cubicBezTo>
                    <a:pt x="46367" y="5740"/>
                    <a:pt x="45941" y="6166"/>
                    <a:pt x="45414" y="6466"/>
                  </a:cubicBezTo>
                  <a:cubicBezTo>
                    <a:pt x="44988" y="6892"/>
                    <a:pt x="44487" y="7093"/>
                    <a:pt x="43860" y="7318"/>
                  </a:cubicBezTo>
                  <a:cubicBezTo>
                    <a:pt x="43535" y="7419"/>
                    <a:pt x="43334" y="7519"/>
                    <a:pt x="43008" y="7619"/>
                  </a:cubicBezTo>
                  <a:cubicBezTo>
                    <a:pt x="42708" y="7719"/>
                    <a:pt x="42382" y="7719"/>
                    <a:pt x="42081" y="7845"/>
                  </a:cubicBezTo>
                  <a:cubicBezTo>
                    <a:pt x="41454" y="7845"/>
                    <a:pt x="40828" y="7845"/>
                    <a:pt x="40201" y="7619"/>
                  </a:cubicBezTo>
                  <a:cubicBezTo>
                    <a:pt x="39936" y="7468"/>
                    <a:pt x="39645" y="7309"/>
                    <a:pt x="39380" y="7123"/>
                  </a:cubicBezTo>
                  <a:lnTo>
                    <a:pt x="39380" y="7123"/>
                  </a:lnTo>
                  <a:cubicBezTo>
                    <a:pt x="39640" y="6591"/>
                    <a:pt x="39734" y="5997"/>
                    <a:pt x="39575" y="5338"/>
                  </a:cubicBezTo>
                  <a:cubicBezTo>
                    <a:pt x="39575" y="5013"/>
                    <a:pt x="39349" y="4587"/>
                    <a:pt x="39048" y="4386"/>
                  </a:cubicBezTo>
                  <a:cubicBezTo>
                    <a:pt x="38948" y="4286"/>
                    <a:pt x="38622" y="4186"/>
                    <a:pt x="38422" y="4186"/>
                  </a:cubicBezTo>
                  <a:cubicBezTo>
                    <a:pt x="38221" y="4286"/>
                    <a:pt x="37996" y="4386"/>
                    <a:pt x="37996" y="4587"/>
                  </a:cubicBezTo>
                  <a:cubicBezTo>
                    <a:pt x="37795" y="5013"/>
                    <a:pt x="37895" y="5338"/>
                    <a:pt x="37996" y="5740"/>
                  </a:cubicBezTo>
                  <a:cubicBezTo>
                    <a:pt x="38096" y="6065"/>
                    <a:pt x="38322" y="6366"/>
                    <a:pt x="38522" y="6592"/>
                  </a:cubicBezTo>
                  <a:cubicBezTo>
                    <a:pt x="38661" y="6796"/>
                    <a:pt x="38811" y="6977"/>
                    <a:pt x="38971" y="7135"/>
                  </a:cubicBezTo>
                  <a:lnTo>
                    <a:pt x="38971" y="7135"/>
                  </a:lnTo>
                  <a:cubicBezTo>
                    <a:pt x="38934" y="7198"/>
                    <a:pt x="38893" y="7260"/>
                    <a:pt x="38848" y="7318"/>
                  </a:cubicBezTo>
                  <a:cubicBezTo>
                    <a:pt x="38422" y="7845"/>
                    <a:pt x="37895" y="8346"/>
                    <a:pt x="37269" y="8672"/>
                  </a:cubicBezTo>
                  <a:cubicBezTo>
                    <a:pt x="36016" y="9298"/>
                    <a:pt x="34662" y="9499"/>
                    <a:pt x="33209" y="9599"/>
                  </a:cubicBezTo>
                  <a:cubicBezTo>
                    <a:pt x="32457" y="9724"/>
                    <a:pt x="31730" y="9724"/>
                    <a:pt x="31003" y="9724"/>
                  </a:cubicBezTo>
                  <a:cubicBezTo>
                    <a:pt x="30276" y="9599"/>
                    <a:pt x="29550" y="9599"/>
                    <a:pt x="28823" y="9399"/>
                  </a:cubicBezTo>
                  <a:cubicBezTo>
                    <a:pt x="28071" y="9198"/>
                    <a:pt x="27444" y="8973"/>
                    <a:pt x="26818" y="8672"/>
                  </a:cubicBezTo>
                  <a:cubicBezTo>
                    <a:pt x="26091" y="8346"/>
                    <a:pt x="25565" y="7945"/>
                    <a:pt x="25164" y="7318"/>
                  </a:cubicBezTo>
                  <a:cubicBezTo>
                    <a:pt x="25108" y="7237"/>
                    <a:pt x="25056" y="7154"/>
                    <a:pt x="25009" y="7069"/>
                  </a:cubicBezTo>
                  <a:lnTo>
                    <a:pt x="25009" y="7069"/>
                  </a:lnTo>
                  <a:cubicBezTo>
                    <a:pt x="25435" y="6617"/>
                    <a:pt x="25732" y="6090"/>
                    <a:pt x="25890" y="5439"/>
                  </a:cubicBezTo>
                  <a:lnTo>
                    <a:pt x="25890" y="4912"/>
                  </a:lnTo>
                  <a:cubicBezTo>
                    <a:pt x="25790" y="4712"/>
                    <a:pt x="25565" y="4386"/>
                    <a:pt x="25364" y="4386"/>
                  </a:cubicBezTo>
                  <a:lnTo>
                    <a:pt x="25164" y="4386"/>
                  </a:lnTo>
                  <a:cubicBezTo>
                    <a:pt x="25164" y="4386"/>
                    <a:pt x="25063" y="4386"/>
                    <a:pt x="24938" y="4486"/>
                  </a:cubicBezTo>
                  <a:cubicBezTo>
                    <a:pt x="24838" y="4486"/>
                    <a:pt x="24838" y="4587"/>
                    <a:pt x="24738" y="4712"/>
                  </a:cubicBezTo>
                  <a:cubicBezTo>
                    <a:pt x="24537" y="4812"/>
                    <a:pt x="24537" y="5013"/>
                    <a:pt x="24437" y="5213"/>
                  </a:cubicBezTo>
                  <a:cubicBezTo>
                    <a:pt x="24264" y="5866"/>
                    <a:pt x="24415" y="6445"/>
                    <a:pt x="24675" y="6961"/>
                  </a:cubicBezTo>
                  <a:lnTo>
                    <a:pt x="24675" y="6961"/>
                  </a:lnTo>
                  <a:cubicBezTo>
                    <a:pt x="24596" y="7049"/>
                    <a:pt x="24516" y="7135"/>
                    <a:pt x="24437" y="7218"/>
                  </a:cubicBezTo>
                  <a:cubicBezTo>
                    <a:pt x="23910" y="7619"/>
                    <a:pt x="23284" y="7945"/>
                    <a:pt x="22557" y="8146"/>
                  </a:cubicBezTo>
                  <a:cubicBezTo>
                    <a:pt x="21930" y="8346"/>
                    <a:pt x="21179" y="8572"/>
                    <a:pt x="20452" y="8572"/>
                  </a:cubicBezTo>
                  <a:cubicBezTo>
                    <a:pt x="20243" y="8605"/>
                    <a:pt x="20023" y="8616"/>
                    <a:pt x="19795" y="8616"/>
                  </a:cubicBezTo>
                  <a:cubicBezTo>
                    <a:pt x="19341" y="8616"/>
                    <a:pt x="18856" y="8572"/>
                    <a:pt x="18372" y="8572"/>
                  </a:cubicBezTo>
                  <a:cubicBezTo>
                    <a:pt x="17018" y="8346"/>
                    <a:pt x="15665" y="7719"/>
                    <a:pt x="14813" y="6792"/>
                  </a:cubicBezTo>
                  <a:cubicBezTo>
                    <a:pt x="14687" y="6628"/>
                    <a:pt x="14569" y="6453"/>
                    <a:pt x="14463" y="6272"/>
                  </a:cubicBezTo>
                  <a:lnTo>
                    <a:pt x="14463" y="6272"/>
                  </a:lnTo>
                  <a:cubicBezTo>
                    <a:pt x="14736" y="5878"/>
                    <a:pt x="14913" y="5395"/>
                    <a:pt x="14913" y="4912"/>
                  </a:cubicBezTo>
                  <a:cubicBezTo>
                    <a:pt x="14913" y="4812"/>
                    <a:pt x="14813" y="4587"/>
                    <a:pt x="14712" y="4386"/>
                  </a:cubicBezTo>
                  <a:cubicBezTo>
                    <a:pt x="14612" y="4286"/>
                    <a:pt x="14512" y="4085"/>
                    <a:pt x="14286" y="4085"/>
                  </a:cubicBezTo>
                  <a:lnTo>
                    <a:pt x="14086" y="4085"/>
                  </a:lnTo>
                  <a:cubicBezTo>
                    <a:pt x="13986" y="4085"/>
                    <a:pt x="13986" y="4186"/>
                    <a:pt x="13885" y="4186"/>
                  </a:cubicBezTo>
                  <a:cubicBezTo>
                    <a:pt x="13785" y="4286"/>
                    <a:pt x="13785" y="4386"/>
                    <a:pt x="13785" y="4486"/>
                  </a:cubicBezTo>
                  <a:cubicBezTo>
                    <a:pt x="13660" y="4712"/>
                    <a:pt x="13660" y="4812"/>
                    <a:pt x="13660" y="5013"/>
                  </a:cubicBezTo>
                  <a:cubicBezTo>
                    <a:pt x="13660" y="5495"/>
                    <a:pt x="13847" y="5978"/>
                    <a:pt x="14098" y="6401"/>
                  </a:cubicBezTo>
                  <a:lnTo>
                    <a:pt x="14098" y="6401"/>
                  </a:lnTo>
                  <a:cubicBezTo>
                    <a:pt x="14032" y="6467"/>
                    <a:pt x="13961" y="6530"/>
                    <a:pt x="13885" y="6592"/>
                  </a:cubicBezTo>
                  <a:cubicBezTo>
                    <a:pt x="13359" y="6892"/>
                    <a:pt x="12732" y="7093"/>
                    <a:pt x="12106" y="7093"/>
                  </a:cubicBezTo>
                  <a:cubicBezTo>
                    <a:pt x="11479" y="7093"/>
                    <a:pt x="10853" y="6993"/>
                    <a:pt x="10326" y="6792"/>
                  </a:cubicBezTo>
                  <a:cubicBezTo>
                    <a:pt x="9700" y="6592"/>
                    <a:pt x="9274" y="6166"/>
                    <a:pt x="8873" y="5740"/>
                  </a:cubicBezTo>
                  <a:cubicBezTo>
                    <a:pt x="8188" y="4866"/>
                    <a:pt x="7771" y="3882"/>
                    <a:pt x="7641" y="2808"/>
                  </a:cubicBezTo>
                  <a:lnTo>
                    <a:pt x="7641" y="2808"/>
                  </a:lnTo>
                  <a:cubicBezTo>
                    <a:pt x="7885" y="2701"/>
                    <a:pt x="8122" y="2569"/>
                    <a:pt x="8346" y="2406"/>
                  </a:cubicBezTo>
                  <a:cubicBezTo>
                    <a:pt x="8773" y="2080"/>
                    <a:pt x="9174" y="1780"/>
                    <a:pt x="9399" y="1253"/>
                  </a:cubicBezTo>
                  <a:cubicBezTo>
                    <a:pt x="9399" y="1053"/>
                    <a:pt x="9399" y="727"/>
                    <a:pt x="9274" y="526"/>
                  </a:cubicBezTo>
                  <a:cubicBezTo>
                    <a:pt x="9174" y="201"/>
                    <a:pt x="8873" y="0"/>
                    <a:pt x="8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3341;p72">
              <a:extLst>
                <a:ext uri="{FF2B5EF4-FFF2-40B4-BE49-F238E27FC236}">
                  <a16:creationId xmlns:a16="http://schemas.microsoft.com/office/drawing/2014/main" id="{52BB6309-56AD-43C7-A354-4D18CDA4FAA3}"/>
                </a:ext>
              </a:extLst>
            </p:cNvPr>
            <p:cNvSpPr/>
            <p:nvPr/>
          </p:nvSpPr>
          <p:spPr>
            <a:xfrm>
              <a:off x="2968825" y="1112800"/>
              <a:ext cx="47000" cy="44525"/>
            </a:xfrm>
            <a:custGeom>
              <a:avLst/>
              <a:gdLst/>
              <a:ahLst/>
              <a:cxnLst/>
              <a:rect l="l" t="t" r="r" b="b"/>
              <a:pathLst>
                <a:path w="1880" h="1781" extrusionOk="0">
                  <a:moveTo>
                    <a:pt x="827" y="1"/>
                  </a:moveTo>
                  <a:cubicBezTo>
                    <a:pt x="301" y="1"/>
                    <a:pt x="0" y="527"/>
                    <a:pt x="0" y="928"/>
                  </a:cubicBezTo>
                  <a:cubicBezTo>
                    <a:pt x="100" y="1154"/>
                    <a:pt x="201" y="1454"/>
                    <a:pt x="301" y="1555"/>
                  </a:cubicBezTo>
                  <a:cubicBezTo>
                    <a:pt x="501" y="1780"/>
                    <a:pt x="727" y="1780"/>
                    <a:pt x="1028" y="1780"/>
                  </a:cubicBezTo>
                  <a:cubicBezTo>
                    <a:pt x="1454" y="1780"/>
                    <a:pt x="1880" y="1254"/>
                    <a:pt x="1755" y="828"/>
                  </a:cubicBezTo>
                  <a:cubicBezTo>
                    <a:pt x="1755" y="527"/>
                    <a:pt x="1654" y="301"/>
                    <a:pt x="1454" y="201"/>
                  </a:cubicBezTo>
                  <a:cubicBezTo>
                    <a:pt x="1253" y="1"/>
                    <a:pt x="1028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3342;p72">
              <a:extLst>
                <a:ext uri="{FF2B5EF4-FFF2-40B4-BE49-F238E27FC236}">
                  <a16:creationId xmlns:a16="http://schemas.microsoft.com/office/drawing/2014/main" id="{DE98C68D-2044-4A0F-BE26-580945370D26}"/>
                </a:ext>
              </a:extLst>
            </p:cNvPr>
            <p:cNvSpPr/>
            <p:nvPr/>
          </p:nvSpPr>
          <p:spPr>
            <a:xfrm>
              <a:off x="3041500" y="1128475"/>
              <a:ext cx="33850" cy="31725"/>
            </a:xfrm>
            <a:custGeom>
              <a:avLst/>
              <a:gdLst/>
              <a:ahLst/>
              <a:cxnLst/>
              <a:rect l="l" t="t" r="r" b="b"/>
              <a:pathLst>
                <a:path w="1354" h="1269" extrusionOk="0">
                  <a:moveTo>
                    <a:pt x="627" y="0"/>
                  </a:moveTo>
                  <a:cubicBezTo>
                    <a:pt x="326" y="0"/>
                    <a:pt x="0" y="426"/>
                    <a:pt x="0" y="727"/>
                  </a:cubicBezTo>
                  <a:cubicBezTo>
                    <a:pt x="0" y="827"/>
                    <a:pt x="101" y="1053"/>
                    <a:pt x="326" y="1153"/>
                  </a:cubicBezTo>
                  <a:cubicBezTo>
                    <a:pt x="427" y="1253"/>
                    <a:pt x="527" y="1253"/>
                    <a:pt x="727" y="1253"/>
                  </a:cubicBezTo>
                  <a:cubicBezTo>
                    <a:pt x="771" y="1264"/>
                    <a:pt x="812" y="1268"/>
                    <a:pt x="850" y="1268"/>
                  </a:cubicBezTo>
                  <a:cubicBezTo>
                    <a:pt x="1192" y="1268"/>
                    <a:pt x="1354" y="897"/>
                    <a:pt x="1354" y="627"/>
                  </a:cubicBezTo>
                  <a:cubicBezTo>
                    <a:pt x="1354" y="426"/>
                    <a:pt x="1254" y="201"/>
                    <a:pt x="1153" y="100"/>
                  </a:cubicBezTo>
                  <a:cubicBezTo>
                    <a:pt x="9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3343;p72">
              <a:extLst>
                <a:ext uri="{FF2B5EF4-FFF2-40B4-BE49-F238E27FC236}">
                  <a16:creationId xmlns:a16="http://schemas.microsoft.com/office/drawing/2014/main" id="{59D82263-BEB1-42B2-8240-AD9975251EE8}"/>
                </a:ext>
              </a:extLst>
            </p:cNvPr>
            <p:cNvSpPr/>
            <p:nvPr/>
          </p:nvSpPr>
          <p:spPr>
            <a:xfrm>
              <a:off x="3096650" y="1141625"/>
              <a:ext cx="47000" cy="44525"/>
            </a:xfrm>
            <a:custGeom>
              <a:avLst/>
              <a:gdLst/>
              <a:ahLst/>
              <a:cxnLst/>
              <a:rect l="l" t="t" r="r" b="b"/>
              <a:pathLst>
                <a:path w="1880" h="1781" extrusionOk="0">
                  <a:moveTo>
                    <a:pt x="927" y="1"/>
                  </a:moveTo>
                  <a:cubicBezTo>
                    <a:pt x="401" y="1"/>
                    <a:pt x="0" y="527"/>
                    <a:pt x="100" y="928"/>
                  </a:cubicBezTo>
                  <a:cubicBezTo>
                    <a:pt x="100" y="1153"/>
                    <a:pt x="201" y="1354"/>
                    <a:pt x="401" y="1554"/>
                  </a:cubicBezTo>
                  <a:cubicBezTo>
                    <a:pt x="627" y="1655"/>
                    <a:pt x="827" y="1780"/>
                    <a:pt x="1028" y="1780"/>
                  </a:cubicBezTo>
                  <a:cubicBezTo>
                    <a:pt x="1554" y="1780"/>
                    <a:pt x="1880" y="1254"/>
                    <a:pt x="1880" y="828"/>
                  </a:cubicBezTo>
                  <a:cubicBezTo>
                    <a:pt x="1880" y="527"/>
                    <a:pt x="1654" y="301"/>
                    <a:pt x="1554" y="201"/>
                  </a:cubicBezTo>
                  <a:cubicBezTo>
                    <a:pt x="1353" y="1"/>
                    <a:pt x="1153" y="1"/>
                    <a:pt x="9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3344;p72">
              <a:extLst>
                <a:ext uri="{FF2B5EF4-FFF2-40B4-BE49-F238E27FC236}">
                  <a16:creationId xmlns:a16="http://schemas.microsoft.com/office/drawing/2014/main" id="{4C1BD5C7-C56F-46D7-A22F-C12481CF9304}"/>
                </a:ext>
              </a:extLst>
            </p:cNvPr>
            <p:cNvSpPr/>
            <p:nvPr/>
          </p:nvSpPr>
          <p:spPr>
            <a:xfrm>
              <a:off x="2817200" y="1558925"/>
              <a:ext cx="47000" cy="44500"/>
            </a:xfrm>
            <a:custGeom>
              <a:avLst/>
              <a:gdLst/>
              <a:ahLst/>
              <a:cxnLst/>
              <a:rect l="l" t="t" r="r" b="b"/>
              <a:pathLst>
                <a:path w="1880" h="1780" extrusionOk="0">
                  <a:moveTo>
                    <a:pt x="827" y="0"/>
                  </a:moveTo>
                  <a:cubicBezTo>
                    <a:pt x="426" y="0"/>
                    <a:pt x="0" y="527"/>
                    <a:pt x="100" y="953"/>
                  </a:cubicBezTo>
                  <a:cubicBezTo>
                    <a:pt x="100" y="1153"/>
                    <a:pt x="201" y="1379"/>
                    <a:pt x="426" y="1579"/>
                  </a:cubicBezTo>
                  <a:cubicBezTo>
                    <a:pt x="627" y="1680"/>
                    <a:pt x="827" y="1780"/>
                    <a:pt x="1053" y="1780"/>
                  </a:cubicBezTo>
                  <a:cubicBezTo>
                    <a:pt x="1454" y="1780"/>
                    <a:pt x="1880" y="1254"/>
                    <a:pt x="1880" y="853"/>
                  </a:cubicBezTo>
                  <a:cubicBezTo>
                    <a:pt x="1779" y="527"/>
                    <a:pt x="1679" y="326"/>
                    <a:pt x="1554" y="226"/>
                  </a:cubicBezTo>
                  <a:cubicBezTo>
                    <a:pt x="1353" y="0"/>
                    <a:pt x="1153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3345;p72">
              <a:extLst>
                <a:ext uri="{FF2B5EF4-FFF2-40B4-BE49-F238E27FC236}">
                  <a16:creationId xmlns:a16="http://schemas.microsoft.com/office/drawing/2014/main" id="{3A3D0914-DE8E-4876-95DF-F2A9EADA645E}"/>
                </a:ext>
              </a:extLst>
            </p:cNvPr>
            <p:cNvSpPr/>
            <p:nvPr/>
          </p:nvSpPr>
          <p:spPr>
            <a:xfrm>
              <a:off x="3148825" y="1652650"/>
              <a:ext cx="46825" cy="44775"/>
            </a:xfrm>
            <a:custGeom>
              <a:avLst/>
              <a:gdLst/>
              <a:ahLst/>
              <a:cxnLst/>
              <a:rect l="l" t="t" r="r" b="b"/>
              <a:pathLst>
                <a:path w="1873" h="1791" extrusionOk="0">
                  <a:moveTo>
                    <a:pt x="733" y="0"/>
                  </a:moveTo>
                  <a:cubicBezTo>
                    <a:pt x="360" y="0"/>
                    <a:pt x="0" y="568"/>
                    <a:pt x="93" y="963"/>
                  </a:cubicBezTo>
                  <a:cubicBezTo>
                    <a:pt x="93" y="1164"/>
                    <a:pt x="194" y="1389"/>
                    <a:pt x="419" y="1590"/>
                  </a:cubicBezTo>
                  <a:cubicBezTo>
                    <a:pt x="620" y="1690"/>
                    <a:pt x="820" y="1790"/>
                    <a:pt x="1046" y="1790"/>
                  </a:cubicBezTo>
                  <a:cubicBezTo>
                    <a:pt x="1447" y="1790"/>
                    <a:pt x="1873" y="1264"/>
                    <a:pt x="1873" y="763"/>
                  </a:cubicBezTo>
                  <a:cubicBezTo>
                    <a:pt x="1773" y="537"/>
                    <a:pt x="1672" y="337"/>
                    <a:pt x="1572" y="136"/>
                  </a:cubicBezTo>
                  <a:cubicBezTo>
                    <a:pt x="1347" y="11"/>
                    <a:pt x="1146" y="11"/>
                    <a:pt x="820" y="11"/>
                  </a:cubicBezTo>
                  <a:cubicBezTo>
                    <a:pt x="791" y="4"/>
                    <a:pt x="762" y="0"/>
                    <a:pt x="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3346;p72">
              <a:extLst>
                <a:ext uri="{FF2B5EF4-FFF2-40B4-BE49-F238E27FC236}">
                  <a16:creationId xmlns:a16="http://schemas.microsoft.com/office/drawing/2014/main" id="{F3B7CE7E-0A70-45E0-A8C4-17C11FA48C18}"/>
                </a:ext>
              </a:extLst>
            </p:cNvPr>
            <p:cNvSpPr/>
            <p:nvPr/>
          </p:nvSpPr>
          <p:spPr>
            <a:xfrm>
              <a:off x="3289625" y="1681725"/>
              <a:ext cx="44500" cy="44525"/>
            </a:xfrm>
            <a:custGeom>
              <a:avLst/>
              <a:gdLst/>
              <a:ahLst/>
              <a:cxnLst/>
              <a:rect l="l" t="t" r="r" b="b"/>
              <a:pathLst>
                <a:path w="1780" h="1781" extrusionOk="0">
                  <a:moveTo>
                    <a:pt x="827" y="1"/>
                  </a:moveTo>
                  <a:cubicBezTo>
                    <a:pt x="326" y="1"/>
                    <a:pt x="0" y="527"/>
                    <a:pt x="0" y="953"/>
                  </a:cubicBezTo>
                  <a:cubicBezTo>
                    <a:pt x="0" y="1254"/>
                    <a:pt x="101" y="1479"/>
                    <a:pt x="326" y="1580"/>
                  </a:cubicBezTo>
                  <a:cubicBezTo>
                    <a:pt x="527" y="1780"/>
                    <a:pt x="727" y="1780"/>
                    <a:pt x="953" y="1780"/>
                  </a:cubicBezTo>
                  <a:cubicBezTo>
                    <a:pt x="1454" y="1780"/>
                    <a:pt x="1780" y="1254"/>
                    <a:pt x="1780" y="853"/>
                  </a:cubicBezTo>
                  <a:cubicBezTo>
                    <a:pt x="1780" y="627"/>
                    <a:pt x="1680" y="427"/>
                    <a:pt x="1454" y="226"/>
                  </a:cubicBezTo>
                  <a:cubicBezTo>
                    <a:pt x="1253" y="101"/>
                    <a:pt x="1053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3347;p72">
              <a:extLst>
                <a:ext uri="{FF2B5EF4-FFF2-40B4-BE49-F238E27FC236}">
                  <a16:creationId xmlns:a16="http://schemas.microsoft.com/office/drawing/2014/main" id="{EDBBBA9F-83CF-4EA3-9B41-0102D0554958}"/>
                </a:ext>
              </a:extLst>
            </p:cNvPr>
            <p:cNvSpPr/>
            <p:nvPr/>
          </p:nvSpPr>
          <p:spPr>
            <a:xfrm>
              <a:off x="3488250" y="1640375"/>
              <a:ext cx="54525" cy="52025"/>
            </a:xfrm>
            <a:custGeom>
              <a:avLst/>
              <a:gdLst/>
              <a:ahLst/>
              <a:cxnLst/>
              <a:rect l="l" t="t" r="r" b="b"/>
              <a:pathLst>
                <a:path w="2181" h="2081" extrusionOk="0">
                  <a:moveTo>
                    <a:pt x="1028" y="1"/>
                  </a:moveTo>
                  <a:cubicBezTo>
                    <a:pt x="401" y="1"/>
                    <a:pt x="0" y="627"/>
                    <a:pt x="101" y="1128"/>
                  </a:cubicBezTo>
                  <a:cubicBezTo>
                    <a:pt x="101" y="1354"/>
                    <a:pt x="201" y="1655"/>
                    <a:pt x="401" y="1880"/>
                  </a:cubicBezTo>
                  <a:cubicBezTo>
                    <a:pt x="627" y="1980"/>
                    <a:pt x="928" y="2081"/>
                    <a:pt x="1153" y="2081"/>
                  </a:cubicBezTo>
                  <a:cubicBezTo>
                    <a:pt x="1780" y="2081"/>
                    <a:pt x="2181" y="1454"/>
                    <a:pt x="2080" y="928"/>
                  </a:cubicBezTo>
                  <a:cubicBezTo>
                    <a:pt x="2080" y="627"/>
                    <a:pt x="1980" y="402"/>
                    <a:pt x="1780" y="201"/>
                  </a:cubicBezTo>
                  <a:cubicBezTo>
                    <a:pt x="1554" y="101"/>
                    <a:pt x="1253" y="1"/>
                    <a:pt x="1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3348;p72">
              <a:extLst>
                <a:ext uri="{FF2B5EF4-FFF2-40B4-BE49-F238E27FC236}">
                  <a16:creationId xmlns:a16="http://schemas.microsoft.com/office/drawing/2014/main" id="{EE63A614-7459-4046-BB95-27108F857DE9}"/>
                </a:ext>
              </a:extLst>
            </p:cNvPr>
            <p:cNvSpPr/>
            <p:nvPr/>
          </p:nvSpPr>
          <p:spPr>
            <a:xfrm>
              <a:off x="3681225" y="1546400"/>
              <a:ext cx="55175" cy="52025"/>
            </a:xfrm>
            <a:custGeom>
              <a:avLst/>
              <a:gdLst/>
              <a:ahLst/>
              <a:cxnLst/>
              <a:rect l="l" t="t" r="r" b="b"/>
              <a:pathLst>
                <a:path w="2207" h="2081" extrusionOk="0">
                  <a:moveTo>
                    <a:pt x="1053" y="0"/>
                  </a:moveTo>
                  <a:cubicBezTo>
                    <a:pt x="427" y="0"/>
                    <a:pt x="1" y="627"/>
                    <a:pt x="101" y="1128"/>
                  </a:cubicBezTo>
                  <a:cubicBezTo>
                    <a:pt x="101" y="1454"/>
                    <a:pt x="201" y="1654"/>
                    <a:pt x="427" y="1880"/>
                  </a:cubicBezTo>
                  <a:cubicBezTo>
                    <a:pt x="727" y="2080"/>
                    <a:pt x="953" y="2080"/>
                    <a:pt x="1153" y="2080"/>
                  </a:cubicBezTo>
                  <a:cubicBezTo>
                    <a:pt x="1780" y="2080"/>
                    <a:pt x="2206" y="1454"/>
                    <a:pt x="2081" y="927"/>
                  </a:cubicBezTo>
                  <a:cubicBezTo>
                    <a:pt x="2081" y="727"/>
                    <a:pt x="1981" y="401"/>
                    <a:pt x="1780" y="301"/>
                  </a:cubicBezTo>
                  <a:cubicBezTo>
                    <a:pt x="1580" y="100"/>
                    <a:pt x="1254" y="0"/>
                    <a:pt x="10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3349;p72">
              <a:extLst>
                <a:ext uri="{FF2B5EF4-FFF2-40B4-BE49-F238E27FC236}">
                  <a16:creationId xmlns:a16="http://schemas.microsoft.com/office/drawing/2014/main" id="{28085597-56EA-4147-917F-7B9B31B1A433}"/>
                </a:ext>
              </a:extLst>
            </p:cNvPr>
            <p:cNvSpPr/>
            <p:nvPr/>
          </p:nvSpPr>
          <p:spPr>
            <a:xfrm>
              <a:off x="3174950" y="1146650"/>
              <a:ext cx="33875" cy="33850"/>
            </a:xfrm>
            <a:custGeom>
              <a:avLst/>
              <a:gdLst/>
              <a:ahLst/>
              <a:cxnLst/>
              <a:rect l="l" t="t" r="r" b="b"/>
              <a:pathLst>
                <a:path w="1355" h="1354" extrusionOk="0">
                  <a:moveTo>
                    <a:pt x="627" y="0"/>
                  </a:moveTo>
                  <a:cubicBezTo>
                    <a:pt x="302" y="0"/>
                    <a:pt x="1" y="426"/>
                    <a:pt x="1" y="727"/>
                  </a:cubicBezTo>
                  <a:cubicBezTo>
                    <a:pt x="1" y="952"/>
                    <a:pt x="101" y="1053"/>
                    <a:pt x="302" y="1153"/>
                  </a:cubicBezTo>
                  <a:cubicBezTo>
                    <a:pt x="402" y="1353"/>
                    <a:pt x="527" y="1353"/>
                    <a:pt x="728" y="1353"/>
                  </a:cubicBezTo>
                  <a:cubicBezTo>
                    <a:pt x="1154" y="1353"/>
                    <a:pt x="1354" y="952"/>
                    <a:pt x="1354" y="627"/>
                  </a:cubicBezTo>
                  <a:cubicBezTo>
                    <a:pt x="1354" y="426"/>
                    <a:pt x="1254" y="326"/>
                    <a:pt x="1154" y="201"/>
                  </a:cubicBezTo>
                  <a:cubicBezTo>
                    <a:pt x="928" y="0"/>
                    <a:pt x="828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3350;p72">
              <a:extLst>
                <a:ext uri="{FF2B5EF4-FFF2-40B4-BE49-F238E27FC236}">
                  <a16:creationId xmlns:a16="http://schemas.microsoft.com/office/drawing/2014/main" id="{40A4DC07-56D7-4C8E-92C9-CC32B577317D}"/>
                </a:ext>
              </a:extLst>
            </p:cNvPr>
            <p:cNvSpPr/>
            <p:nvPr/>
          </p:nvSpPr>
          <p:spPr>
            <a:xfrm>
              <a:off x="3235100" y="1146650"/>
              <a:ext cx="28225" cy="26325"/>
            </a:xfrm>
            <a:custGeom>
              <a:avLst/>
              <a:gdLst/>
              <a:ahLst/>
              <a:cxnLst/>
              <a:rect l="l" t="t" r="r" b="b"/>
              <a:pathLst>
                <a:path w="1129" h="1053" extrusionOk="0">
                  <a:moveTo>
                    <a:pt x="502" y="0"/>
                  </a:moveTo>
                  <a:cubicBezTo>
                    <a:pt x="201" y="0"/>
                    <a:pt x="1" y="326"/>
                    <a:pt x="1" y="526"/>
                  </a:cubicBezTo>
                  <a:cubicBezTo>
                    <a:pt x="1" y="727"/>
                    <a:pt x="101" y="827"/>
                    <a:pt x="201" y="952"/>
                  </a:cubicBezTo>
                  <a:cubicBezTo>
                    <a:pt x="302" y="1053"/>
                    <a:pt x="402" y="1053"/>
                    <a:pt x="627" y="1053"/>
                  </a:cubicBezTo>
                  <a:cubicBezTo>
                    <a:pt x="928" y="1053"/>
                    <a:pt x="1129" y="727"/>
                    <a:pt x="1129" y="426"/>
                  </a:cubicBezTo>
                  <a:cubicBezTo>
                    <a:pt x="1028" y="326"/>
                    <a:pt x="1028" y="201"/>
                    <a:pt x="928" y="100"/>
                  </a:cubicBezTo>
                  <a:cubicBezTo>
                    <a:pt x="828" y="0"/>
                    <a:pt x="627" y="0"/>
                    <a:pt x="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3351;p72">
              <a:extLst>
                <a:ext uri="{FF2B5EF4-FFF2-40B4-BE49-F238E27FC236}">
                  <a16:creationId xmlns:a16="http://schemas.microsoft.com/office/drawing/2014/main" id="{8DCFD959-30DC-4ED4-9FD7-A2E205D2CABF}"/>
                </a:ext>
              </a:extLst>
            </p:cNvPr>
            <p:cNvSpPr/>
            <p:nvPr/>
          </p:nvSpPr>
          <p:spPr>
            <a:xfrm>
              <a:off x="3341625" y="1141625"/>
              <a:ext cx="34500" cy="33850"/>
            </a:xfrm>
            <a:custGeom>
              <a:avLst/>
              <a:gdLst/>
              <a:ahLst/>
              <a:cxnLst/>
              <a:rect l="l" t="t" r="r" b="b"/>
              <a:pathLst>
                <a:path w="1380" h="1354" extrusionOk="0">
                  <a:moveTo>
                    <a:pt x="627" y="1"/>
                  </a:moveTo>
                  <a:cubicBezTo>
                    <a:pt x="326" y="1"/>
                    <a:pt x="1" y="402"/>
                    <a:pt x="126" y="727"/>
                  </a:cubicBezTo>
                  <a:cubicBezTo>
                    <a:pt x="126" y="928"/>
                    <a:pt x="226" y="1028"/>
                    <a:pt x="326" y="1153"/>
                  </a:cubicBezTo>
                  <a:cubicBezTo>
                    <a:pt x="427" y="1254"/>
                    <a:pt x="627" y="1354"/>
                    <a:pt x="752" y="1354"/>
                  </a:cubicBezTo>
                  <a:cubicBezTo>
                    <a:pt x="1153" y="1354"/>
                    <a:pt x="1379" y="928"/>
                    <a:pt x="1379" y="627"/>
                  </a:cubicBezTo>
                  <a:cubicBezTo>
                    <a:pt x="1379" y="402"/>
                    <a:pt x="1254" y="301"/>
                    <a:pt x="1153" y="201"/>
                  </a:cubicBezTo>
                  <a:cubicBezTo>
                    <a:pt x="953" y="101"/>
                    <a:pt x="853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3352;p72">
              <a:extLst>
                <a:ext uri="{FF2B5EF4-FFF2-40B4-BE49-F238E27FC236}">
                  <a16:creationId xmlns:a16="http://schemas.microsoft.com/office/drawing/2014/main" id="{6D101125-5849-4416-BC83-5D21F80ACF4B}"/>
                </a:ext>
              </a:extLst>
            </p:cNvPr>
            <p:cNvSpPr/>
            <p:nvPr/>
          </p:nvSpPr>
          <p:spPr>
            <a:xfrm>
              <a:off x="3540250" y="113347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01" y="1"/>
                    <a:pt x="0" y="327"/>
                    <a:pt x="0" y="627"/>
                  </a:cubicBezTo>
                  <a:cubicBezTo>
                    <a:pt x="0" y="853"/>
                    <a:pt x="101" y="1053"/>
                    <a:pt x="201" y="1154"/>
                  </a:cubicBezTo>
                  <a:cubicBezTo>
                    <a:pt x="326" y="1254"/>
                    <a:pt x="527" y="1254"/>
                    <a:pt x="727" y="1254"/>
                  </a:cubicBezTo>
                  <a:cubicBezTo>
                    <a:pt x="1053" y="1254"/>
                    <a:pt x="1254" y="853"/>
                    <a:pt x="1254" y="527"/>
                  </a:cubicBezTo>
                  <a:cubicBezTo>
                    <a:pt x="1254" y="427"/>
                    <a:pt x="1153" y="226"/>
                    <a:pt x="1053" y="101"/>
                  </a:cubicBezTo>
                  <a:cubicBezTo>
                    <a:pt x="953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3353;p72">
              <a:extLst>
                <a:ext uri="{FF2B5EF4-FFF2-40B4-BE49-F238E27FC236}">
                  <a16:creationId xmlns:a16="http://schemas.microsoft.com/office/drawing/2014/main" id="{E3B0B050-E6D8-4C2A-B847-E7F745084DEB}"/>
                </a:ext>
              </a:extLst>
            </p:cNvPr>
            <p:cNvSpPr/>
            <p:nvPr/>
          </p:nvSpPr>
          <p:spPr>
            <a:xfrm>
              <a:off x="3396775" y="1144125"/>
              <a:ext cx="28825" cy="26725"/>
            </a:xfrm>
            <a:custGeom>
              <a:avLst/>
              <a:gdLst/>
              <a:ahLst/>
              <a:cxnLst/>
              <a:rect l="l" t="t" r="r" b="b"/>
              <a:pathLst>
                <a:path w="1153" h="1069" extrusionOk="0">
                  <a:moveTo>
                    <a:pt x="526" y="1"/>
                  </a:moveTo>
                  <a:cubicBezTo>
                    <a:pt x="201" y="1"/>
                    <a:pt x="0" y="302"/>
                    <a:pt x="0" y="627"/>
                  </a:cubicBezTo>
                  <a:cubicBezTo>
                    <a:pt x="100" y="728"/>
                    <a:pt x="100" y="828"/>
                    <a:pt x="201" y="928"/>
                  </a:cubicBezTo>
                  <a:cubicBezTo>
                    <a:pt x="301" y="1053"/>
                    <a:pt x="526" y="1053"/>
                    <a:pt x="627" y="1053"/>
                  </a:cubicBezTo>
                  <a:cubicBezTo>
                    <a:pt x="658" y="1064"/>
                    <a:pt x="688" y="1068"/>
                    <a:pt x="717" y="1068"/>
                  </a:cubicBezTo>
                  <a:cubicBezTo>
                    <a:pt x="971" y="1068"/>
                    <a:pt x="1153" y="707"/>
                    <a:pt x="1153" y="527"/>
                  </a:cubicBezTo>
                  <a:cubicBezTo>
                    <a:pt x="1153" y="427"/>
                    <a:pt x="1053" y="201"/>
                    <a:pt x="927" y="101"/>
                  </a:cubicBezTo>
                  <a:cubicBezTo>
                    <a:pt x="827" y="101"/>
                    <a:pt x="727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3354;p72">
              <a:extLst>
                <a:ext uri="{FF2B5EF4-FFF2-40B4-BE49-F238E27FC236}">
                  <a16:creationId xmlns:a16="http://schemas.microsoft.com/office/drawing/2014/main" id="{6F328A0E-A68A-44AA-AE5A-26C6C3871F39}"/>
                </a:ext>
              </a:extLst>
            </p:cNvPr>
            <p:cNvSpPr/>
            <p:nvPr/>
          </p:nvSpPr>
          <p:spPr>
            <a:xfrm>
              <a:off x="3587250" y="1115300"/>
              <a:ext cx="26325" cy="26350"/>
            </a:xfrm>
            <a:custGeom>
              <a:avLst/>
              <a:gdLst/>
              <a:ahLst/>
              <a:cxnLst/>
              <a:rect l="l" t="t" r="r" b="b"/>
              <a:pathLst>
                <a:path w="1053" h="1054" extrusionOk="0">
                  <a:moveTo>
                    <a:pt x="426" y="1"/>
                  </a:moveTo>
                  <a:cubicBezTo>
                    <a:pt x="201" y="1"/>
                    <a:pt x="0" y="327"/>
                    <a:pt x="0" y="527"/>
                  </a:cubicBezTo>
                  <a:cubicBezTo>
                    <a:pt x="0" y="728"/>
                    <a:pt x="100" y="828"/>
                    <a:pt x="201" y="953"/>
                  </a:cubicBezTo>
                  <a:cubicBezTo>
                    <a:pt x="326" y="1054"/>
                    <a:pt x="426" y="1054"/>
                    <a:pt x="527" y="1054"/>
                  </a:cubicBezTo>
                  <a:cubicBezTo>
                    <a:pt x="827" y="1054"/>
                    <a:pt x="1053" y="728"/>
                    <a:pt x="1053" y="527"/>
                  </a:cubicBezTo>
                  <a:cubicBezTo>
                    <a:pt x="1053" y="327"/>
                    <a:pt x="953" y="201"/>
                    <a:pt x="827" y="101"/>
                  </a:cubicBezTo>
                  <a:cubicBezTo>
                    <a:pt x="727" y="1"/>
                    <a:pt x="627" y="1"/>
                    <a:pt x="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3355;p72">
              <a:extLst>
                <a:ext uri="{FF2B5EF4-FFF2-40B4-BE49-F238E27FC236}">
                  <a16:creationId xmlns:a16="http://schemas.microsoft.com/office/drawing/2014/main" id="{0EC732CB-B1E3-4C82-9499-C807FC314F9F}"/>
                </a:ext>
              </a:extLst>
            </p:cNvPr>
            <p:cNvSpPr/>
            <p:nvPr/>
          </p:nvSpPr>
          <p:spPr>
            <a:xfrm>
              <a:off x="2780850" y="1522575"/>
              <a:ext cx="25700" cy="26350"/>
            </a:xfrm>
            <a:custGeom>
              <a:avLst/>
              <a:gdLst/>
              <a:ahLst/>
              <a:cxnLst/>
              <a:rect l="l" t="t" r="r" b="b"/>
              <a:pathLst>
                <a:path w="1028" h="1054" extrusionOk="0">
                  <a:moveTo>
                    <a:pt x="502" y="1"/>
                  </a:moveTo>
                  <a:cubicBezTo>
                    <a:pt x="201" y="1"/>
                    <a:pt x="0" y="327"/>
                    <a:pt x="0" y="627"/>
                  </a:cubicBezTo>
                  <a:cubicBezTo>
                    <a:pt x="0" y="728"/>
                    <a:pt x="101" y="828"/>
                    <a:pt x="201" y="953"/>
                  </a:cubicBezTo>
                  <a:cubicBezTo>
                    <a:pt x="301" y="1053"/>
                    <a:pt x="401" y="1053"/>
                    <a:pt x="627" y="1053"/>
                  </a:cubicBezTo>
                  <a:cubicBezTo>
                    <a:pt x="827" y="1053"/>
                    <a:pt x="1028" y="728"/>
                    <a:pt x="1028" y="527"/>
                  </a:cubicBezTo>
                  <a:cubicBezTo>
                    <a:pt x="1028" y="427"/>
                    <a:pt x="928" y="201"/>
                    <a:pt x="827" y="101"/>
                  </a:cubicBezTo>
                  <a:cubicBezTo>
                    <a:pt x="727" y="1"/>
                    <a:pt x="627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3356;p72">
              <a:extLst>
                <a:ext uri="{FF2B5EF4-FFF2-40B4-BE49-F238E27FC236}">
                  <a16:creationId xmlns:a16="http://schemas.microsoft.com/office/drawing/2014/main" id="{92D0B7AE-A19F-48DD-9B61-E34722184BD4}"/>
                </a:ext>
              </a:extLst>
            </p:cNvPr>
            <p:cNvSpPr/>
            <p:nvPr/>
          </p:nvSpPr>
          <p:spPr>
            <a:xfrm>
              <a:off x="2884850" y="1572075"/>
              <a:ext cx="28850" cy="28850"/>
            </a:xfrm>
            <a:custGeom>
              <a:avLst/>
              <a:gdLst/>
              <a:ahLst/>
              <a:cxnLst/>
              <a:rect l="l" t="t" r="r" b="b"/>
              <a:pathLst>
                <a:path w="1154" h="1154" extrusionOk="0">
                  <a:moveTo>
                    <a:pt x="527" y="1"/>
                  </a:moveTo>
                  <a:cubicBezTo>
                    <a:pt x="327" y="1"/>
                    <a:pt x="1" y="327"/>
                    <a:pt x="101" y="627"/>
                  </a:cubicBezTo>
                  <a:cubicBezTo>
                    <a:pt x="101" y="728"/>
                    <a:pt x="101" y="953"/>
                    <a:pt x="327" y="953"/>
                  </a:cubicBezTo>
                  <a:cubicBezTo>
                    <a:pt x="427" y="1053"/>
                    <a:pt x="527" y="1154"/>
                    <a:pt x="627" y="1154"/>
                  </a:cubicBezTo>
                  <a:cubicBezTo>
                    <a:pt x="953" y="1154"/>
                    <a:pt x="1154" y="853"/>
                    <a:pt x="1154" y="527"/>
                  </a:cubicBezTo>
                  <a:cubicBezTo>
                    <a:pt x="1154" y="427"/>
                    <a:pt x="1053" y="226"/>
                    <a:pt x="953" y="226"/>
                  </a:cubicBezTo>
                  <a:cubicBezTo>
                    <a:pt x="853" y="101"/>
                    <a:pt x="728" y="1"/>
                    <a:pt x="5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3357;p72">
              <a:extLst>
                <a:ext uri="{FF2B5EF4-FFF2-40B4-BE49-F238E27FC236}">
                  <a16:creationId xmlns:a16="http://schemas.microsoft.com/office/drawing/2014/main" id="{E2035B3C-557E-465F-A7C9-1DD16E2E3ACB}"/>
                </a:ext>
              </a:extLst>
            </p:cNvPr>
            <p:cNvSpPr/>
            <p:nvPr/>
          </p:nvSpPr>
          <p:spPr>
            <a:xfrm>
              <a:off x="2694375" y="1932350"/>
              <a:ext cx="33875" cy="33875"/>
            </a:xfrm>
            <a:custGeom>
              <a:avLst/>
              <a:gdLst/>
              <a:ahLst/>
              <a:cxnLst/>
              <a:rect l="l" t="t" r="r" b="b"/>
              <a:pathLst>
                <a:path w="1355" h="1355" extrusionOk="0">
                  <a:moveTo>
                    <a:pt x="627" y="1"/>
                  </a:moveTo>
                  <a:cubicBezTo>
                    <a:pt x="201" y="1"/>
                    <a:pt x="1" y="427"/>
                    <a:pt x="1" y="728"/>
                  </a:cubicBezTo>
                  <a:cubicBezTo>
                    <a:pt x="1" y="853"/>
                    <a:pt x="101" y="1053"/>
                    <a:pt x="201" y="1154"/>
                  </a:cubicBezTo>
                  <a:cubicBezTo>
                    <a:pt x="427" y="1254"/>
                    <a:pt x="527" y="1354"/>
                    <a:pt x="728" y="1354"/>
                  </a:cubicBezTo>
                  <a:cubicBezTo>
                    <a:pt x="1053" y="1354"/>
                    <a:pt x="1354" y="953"/>
                    <a:pt x="1354" y="627"/>
                  </a:cubicBezTo>
                  <a:cubicBezTo>
                    <a:pt x="1354" y="427"/>
                    <a:pt x="1254" y="226"/>
                    <a:pt x="1053" y="101"/>
                  </a:cubicBezTo>
                  <a:cubicBezTo>
                    <a:pt x="953" y="1"/>
                    <a:pt x="828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3358;p72">
              <a:extLst>
                <a:ext uri="{FF2B5EF4-FFF2-40B4-BE49-F238E27FC236}">
                  <a16:creationId xmlns:a16="http://schemas.microsoft.com/office/drawing/2014/main" id="{44C7331C-B098-4984-8CBD-B6674D3FBF9F}"/>
                </a:ext>
              </a:extLst>
            </p:cNvPr>
            <p:cNvSpPr/>
            <p:nvPr/>
          </p:nvSpPr>
          <p:spPr>
            <a:xfrm>
              <a:off x="2746375" y="1969325"/>
              <a:ext cx="42025" cy="41375"/>
            </a:xfrm>
            <a:custGeom>
              <a:avLst/>
              <a:gdLst/>
              <a:ahLst/>
              <a:cxnLst/>
              <a:rect l="l" t="t" r="r" b="b"/>
              <a:pathLst>
                <a:path w="1681" h="1655" extrusionOk="0">
                  <a:moveTo>
                    <a:pt x="753" y="0"/>
                  </a:moveTo>
                  <a:cubicBezTo>
                    <a:pt x="327" y="0"/>
                    <a:pt x="1" y="502"/>
                    <a:pt x="1" y="928"/>
                  </a:cubicBezTo>
                  <a:cubicBezTo>
                    <a:pt x="1" y="1128"/>
                    <a:pt x="126" y="1354"/>
                    <a:pt x="327" y="1454"/>
                  </a:cubicBezTo>
                  <a:cubicBezTo>
                    <a:pt x="527" y="1554"/>
                    <a:pt x="753" y="1655"/>
                    <a:pt x="953" y="1655"/>
                  </a:cubicBezTo>
                  <a:cubicBezTo>
                    <a:pt x="1379" y="1655"/>
                    <a:pt x="1680" y="1128"/>
                    <a:pt x="1680" y="727"/>
                  </a:cubicBezTo>
                  <a:cubicBezTo>
                    <a:pt x="1680" y="502"/>
                    <a:pt x="1580" y="301"/>
                    <a:pt x="1379" y="201"/>
                  </a:cubicBezTo>
                  <a:cubicBezTo>
                    <a:pt x="1154" y="0"/>
                    <a:pt x="1054" y="0"/>
                    <a:pt x="7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3359;p72">
              <a:extLst>
                <a:ext uri="{FF2B5EF4-FFF2-40B4-BE49-F238E27FC236}">
                  <a16:creationId xmlns:a16="http://schemas.microsoft.com/office/drawing/2014/main" id="{6769C000-6AED-4693-AF6C-3614FE4FA3CA}"/>
                </a:ext>
              </a:extLst>
            </p:cNvPr>
            <p:cNvSpPr/>
            <p:nvPr/>
          </p:nvSpPr>
          <p:spPr>
            <a:xfrm>
              <a:off x="2835350" y="2023825"/>
              <a:ext cx="42025" cy="42025"/>
            </a:xfrm>
            <a:custGeom>
              <a:avLst/>
              <a:gdLst/>
              <a:ahLst/>
              <a:cxnLst/>
              <a:rect l="l" t="t" r="r" b="b"/>
              <a:pathLst>
                <a:path w="1681" h="1681" extrusionOk="0">
                  <a:moveTo>
                    <a:pt x="728" y="1"/>
                  </a:moveTo>
                  <a:cubicBezTo>
                    <a:pt x="327" y="1"/>
                    <a:pt x="1" y="527"/>
                    <a:pt x="1" y="953"/>
                  </a:cubicBezTo>
                  <a:cubicBezTo>
                    <a:pt x="1" y="1154"/>
                    <a:pt x="101" y="1354"/>
                    <a:pt x="327" y="1455"/>
                  </a:cubicBezTo>
                  <a:cubicBezTo>
                    <a:pt x="527" y="1580"/>
                    <a:pt x="728" y="1680"/>
                    <a:pt x="953" y="1680"/>
                  </a:cubicBezTo>
                  <a:cubicBezTo>
                    <a:pt x="1354" y="1680"/>
                    <a:pt x="1680" y="1154"/>
                    <a:pt x="1680" y="728"/>
                  </a:cubicBezTo>
                  <a:cubicBezTo>
                    <a:pt x="1680" y="527"/>
                    <a:pt x="1580" y="327"/>
                    <a:pt x="1354" y="201"/>
                  </a:cubicBezTo>
                  <a:cubicBezTo>
                    <a:pt x="1154" y="1"/>
                    <a:pt x="1053" y="1"/>
                    <a:pt x="7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3360;p72">
              <a:extLst>
                <a:ext uri="{FF2B5EF4-FFF2-40B4-BE49-F238E27FC236}">
                  <a16:creationId xmlns:a16="http://schemas.microsoft.com/office/drawing/2014/main" id="{D9CEFC3D-6D44-4E9E-BE27-9D7DFDFF141E}"/>
                </a:ext>
              </a:extLst>
            </p:cNvPr>
            <p:cNvSpPr/>
            <p:nvPr/>
          </p:nvSpPr>
          <p:spPr>
            <a:xfrm>
              <a:off x="3023325" y="2068325"/>
              <a:ext cx="44525" cy="42000"/>
            </a:xfrm>
            <a:custGeom>
              <a:avLst/>
              <a:gdLst/>
              <a:ahLst/>
              <a:cxnLst/>
              <a:rect l="l" t="t" r="r" b="b"/>
              <a:pathLst>
                <a:path w="1781" h="1680" extrusionOk="0">
                  <a:moveTo>
                    <a:pt x="828" y="0"/>
                  </a:moveTo>
                  <a:cubicBezTo>
                    <a:pt x="427" y="0"/>
                    <a:pt x="1" y="527"/>
                    <a:pt x="101" y="928"/>
                  </a:cubicBezTo>
                  <a:cubicBezTo>
                    <a:pt x="101" y="1153"/>
                    <a:pt x="201" y="1354"/>
                    <a:pt x="427" y="1454"/>
                  </a:cubicBezTo>
                  <a:cubicBezTo>
                    <a:pt x="527" y="1680"/>
                    <a:pt x="727" y="1680"/>
                    <a:pt x="953" y="1680"/>
                  </a:cubicBezTo>
                  <a:cubicBezTo>
                    <a:pt x="1454" y="1680"/>
                    <a:pt x="1780" y="1153"/>
                    <a:pt x="1780" y="727"/>
                  </a:cubicBezTo>
                  <a:cubicBezTo>
                    <a:pt x="1680" y="527"/>
                    <a:pt x="1580" y="301"/>
                    <a:pt x="1454" y="201"/>
                  </a:cubicBezTo>
                  <a:cubicBezTo>
                    <a:pt x="1254" y="101"/>
                    <a:pt x="1053" y="0"/>
                    <a:pt x="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3361;p72">
              <a:extLst>
                <a:ext uri="{FF2B5EF4-FFF2-40B4-BE49-F238E27FC236}">
                  <a16:creationId xmlns:a16="http://schemas.microsoft.com/office/drawing/2014/main" id="{1F15DB47-E7D9-4B09-B2D5-AFECB2DE2A7A}"/>
                </a:ext>
              </a:extLst>
            </p:cNvPr>
            <p:cNvSpPr/>
            <p:nvPr/>
          </p:nvSpPr>
          <p:spPr>
            <a:xfrm>
              <a:off x="3182700" y="2041700"/>
              <a:ext cx="44300" cy="40125"/>
            </a:xfrm>
            <a:custGeom>
              <a:avLst/>
              <a:gdLst/>
              <a:ahLst/>
              <a:cxnLst/>
              <a:rect l="l" t="t" r="r" b="b"/>
              <a:pathLst>
                <a:path w="1772" h="1605" extrusionOk="0">
                  <a:moveTo>
                    <a:pt x="737" y="0"/>
                  </a:moveTo>
                  <a:cubicBezTo>
                    <a:pt x="350" y="0"/>
                    <a:pt x="0" y="475"/>
                    <a:pt x="92" y="865"/>
                  </a:cubicBezTo>
                  <a:cubicBezTo>
                    <a:pt x="92" y="1065"/>
                    <a:pt x="217" y="1266"/>
                    <a:pt x="418" y="1491"/>
                  </a:cubicBezTo>
                  <a:cubicBezTo>
                    <a:pt x="518" y="1592"/>
                    <a:pt x="718" y="1592"/>
                    <a:pt x="944" y="1592"/>
                  </a:cubicBezTo>
                  <a:cubicBezTo>
                    <a:pt x="988" y="1600"/>
                    <a:pt x="1031" y="1604"/>
                    <a:pt x="1072" y="1604"/>
                  </a:cubicBezTo>
                  <a:cubicBezTo>
                    <a:pt x="1519" y="1604"/>
                    <a:pt x="1771" y="1130"/>
                    <a:pt x="1771" y="740"/>
                  </a:cubicBezTo>
                  <a:cubicBezTo>
                    <a:pt x="1671" y="539"/>
                    <a:pt x="1571" y="339"/>
                    <a:pt x="1470" y="113"/>
                  </a:cubicBezTo>
                  <a:cubicBezTo>
                    <a:pt x="1245" y="13"/>
                    <a:pt x="1044" y="13"/>
                    <a:pt x="844" y="13"/>
                  </a:cubicBezTo>
                  <a:cubicBezTo>
                    <a:pt x="808" y="4"/>
                    <a:pt x="772" y="0"/>
                    <a:pt x="7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3362;p72">
              <a:extLst>
                <a:ext uri="{FF2B5EF4-FFF2-40B4-BE49-F238E27FC236}">
                  <a16:creationId xmlns:a16="http://schemas.microsoft.com/office/drawing/2014/main" id="{3721C287-52FD-4698-870E-EE5BA55A46E2}"/>
                </a:ext>
              </a:extLst>
            </p:cNvPr>
            <p:cNvSpPr/>
            <p:nvPr/>
          </p:nvSpPr>
          <p:spPr>
            <a:xfrm>
              <a:off x="3237625" y="1663550"/>
              <a:ext cx="31350" cy="33875"/>
            </a:xfrm>
            <a:custGeom>
              <a:avLst/>
              <a:gdLst/>
              <a:ahLst/>
              <a:cxnLst/>
              <a:rect l="l" t="t" r="r" b="b"/>
              <a:pathLst>
                <a:path w="12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53"/>
                    <a:pt x="100" y="1053"/>
                    <a:pt x="201" y="1154"/>
                  </a:cubicBezTo>
                  <a:cubicBezTo>
                    <a:pt x="301" y="1254"/>
                    <a:pt x="526" y="1354"/>
                    <a:pt x="727" y="1354"/>
                  </a:cubicBezTo>
                  <a:cubicBezTo>
                    <a:pt x="1028" y="1354"/>
                    <a:pt x="1253" y="953"/>
                    <a:pt x="1253" y="627"/>
                  </a:cubicBezTo>
                  <a:cubicBezTo>
                    <a:pt x="1253" y="427"/>
                    <a:pt x="1153" y="327"/>
                    <a:pt x="1028" y="201"/>
                  </a:cubicBezTo>
                  <a:cubicBezTo>
                    <a:pt x="927" y="10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3363;p72">
              <a:extLst>
                <a:ext uri="{FF2B5EF4-FFF2-40B4-BE49-F238E27FC236}">
                  <a16:creationId xmlns:a16="http://schemas.microsoft.com/office/drawing/2014/main" id="{9DC6580F-8733-4590-B4BE-6B4CC6742715}"/>
                </a:ext>
              </a:extLst>
            </p:cNvPr>
            <p:cNvSpPr/>
            <p:nvPr/>
          </p:nvSpPr>
          <p:spPr>
            <a:xfrm>
              <a:off x="3349775" y="1674200"/>
              <a:ext cx="36375" cy="36375"/>
            </a:xfrm>
            <a:custGeom>
              <a:avLst/>
              <a:gdLst/>
              <a:ahLst/>
              <a:cxnLst/>
              <a:rect l="l" t="t" r="r" b="b"/>
              <a:pathLst>
                <a:path w="1455" h="1455" extrusionOk="0">
                  <a:moveTo>
                    <a:pt x="727" y="1"/>
                  </a:moveTo>
                  <a:cubicBezTo>
                    <a:pt x="301" y="1"/>
                    <a:pt x="0" y="402"/>
                    <a:pt x="101" y="728"/>
                  </a:cubicBezTo>
                  <a:cubicBezTo>
                    <a:pt x="101" y="928"/>
                    <a:pt x="201" y="1154"/>
                    <a:pt x="301" y="1254"/>
                  </a:cubicBezTo>
                  <a:cubicBezTo>
                    <a:pt x="527" y="1354"/>
                    <a:pt x="627" y="1455"/>
                    <a:pt x="827" y="1455"/>
                  </a:cubicBezTo>
                  <a:cubicBezTo>
                    <a:pt x="1254" y="1455"/>
                    <a:pt x="1454" y="1028"/>
                    <a:pt x="1454" y="627"/>
                  </a:cubicBezTo>
                  <a:cubicBezTo>
                    <a:pt x="1454" y="527"/>
                    <a:pt x="1354" y="302"/>
                    <a:pt x="1254" y="201"/>
                  </a:cubicBezTo>
                  <a:cubicBezTo>
                    <a:pt x="1053" y="1"/>
                    <a:pt x="928" y="1"/>
                    <a:pt x="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3364;p72">
              <a:extLst>
                <a:ext uri="{FF2B5EF4-FFF2-40B4-BE49-F238E27FC236}">
                  <a16:creationId xmlns:a16="http://schemas.microsoft.com/office/drawing/2014/main" id="{5ABE628F-4BD8-4646-B46B-9C5E527759C1}"/>
                </a:ext>
              </a:extLst>
            </p:cNvPr>
            <p:cNvSpPr/>
            <p:nvPr/>
          </p:nvSpPr>
          <p:spPr>
            <a:xfrm>
              <a:off x="3746400" y="1530725"/>
              <a:ext cx="36975" cy="34225"/>
            </a:xfrm>
            <a:custGeom>
              <a:avLst/>
              <a:gdLst/>
              <a:ahLst/>
              <a:cxnLst/>
              <a:rect l="l" t="t" r="r" b="b"/>
              <a:pathLst>
                <a:path w="1479" h="1369" extrusionOk="0">
                  <a:moveTo>
                    <a:pt x="627" y="1"/>
                  </a:moveTo>
                  <a:cubicBezTo>
                    <a:pt x="326" y="1"/>
                    <a:pt x="0" y="402"/>
                    <a:pt x="0" y="727"/>
                  </a:cubicBezTo>
                  <a:cubicBezTo>
                    <a:pt x="0" y="928"/>
                    <a:pt x="100" y="1128"/>
                    <a:pt x="326" y="1254"/>
                  </a:cubicBezTo>
                  <a:cubicBezTo>
                    <a:pt x="426" y="1354"/>
                    <a:pt x="627" y="1354"/>
                    <a:pt x="727" y="1354"/>
                  </a:cubicBezTo>
                  <a:cubicBezTo>
                    <a:pt x="770" y="1364"/>
                    <a:pt x="812" y="1369"/>
                    <a:pt x="852" y="1369"/>
                  </a:cubicBezTo>
                  <a:cubicBezTo>
                    <a:pt x="1215" y="1369"/>
                    <a:pt x="1479" y="988"/>
                    <a:pt x="1479" y="627"/>
                  </a:cubicBezTo>
                  <a:cubicBezTo>
                    <a:pt x="1354" y="402"/>
                    <a:pt x="1354" y="301"/>
                    <a:pt x="1153" y="201"/>
                  </a:cubicBezTo>
                  <a:cubicBezTo>
                    <a:pt x="1053" y="1"/>
                    <a:pt x="852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3365;p72">
              <a:extLst>
                <a:ext uri="{FF2B5EF4-FFF2-40B4-BE49-F238E27FC236}">
                  <a16:creationId xmlns:a16="http://schemas.microsoft.com/office/drawing/2014/main" id="{9E9DF2D4-F767-43F1-88AD-564CF02B6661}"/>
                </a:ext>
              </a:extLst>
            </p:cNvPr>
            <p:cNvSpPr/>
            <p:nvPr/>
          </p:nvSpPr>
          <p:spPr>
            <a:xfrm>
              <a:off x="3566575" y="1632225"/>
              <a:ext cx="36350" cy="33875"/>
            </a:xfrm>
            <a:custGeom>
              <a:avLst/>
              <a:gdLst/>
              <a:ahLst/>
              <a:cxnLst/>
              <a:rect l="l" t="t" r="r" b="b"/>
              <a:pathLst>
                <a:path w="14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53"/>
                    <a:pt x="100" y="1053"/>
                    <a:pt x="201" y="1254"/>
                  </a:cubicBezTo>
                  <a:cubicBezTo>
                    <a:pt x="401" y="1354"/>
                    <a:pt x="526" y="1354"/>
                    <a:pt x="727" y="1354"/>
                  </a:cubicBezTo>
                  <a:cubicBezTo>
                    <a:pt x="1153" y="1354"/>
                    <a:pt x="1454" y="953"/>
                    <a:pt x="1354" y="627"/>
                  </a:cubicBezTo>
                  <a:cubicBezTo>
                    <a:pt x="1354" y="427"/>
                    <a:pt x="1253" y="201"/>
                    <a:pt x="1153" y="101"/>
                  </a:cubicBezTo>
                  <a:cubicBezTo>
                    <a:pt x="927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3366;p72">
              <a:extLst>
                <a:ext uri="{FF2B5EF4-FFF2-40B4-BE49-F238E27FC236}">
                  <a16:creationId xmlns:a16="http://schemas.microsoft.com/office/drawing/2014/main" id="{BBA7D5AC-95AF-4B75-B3D0-82CCBBD01FBD}"/>
                </a:ext>
              </a:extLst>
            </p:cNvPr>
            <p:cNvSpPr/>
            <p:nvPr/>
          </p:nvSpPr>
          <p:spPr>
            <a:xfrm>
              <a:off x="2926825" y="1609050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27" y="0"/>
                  </a:moveTo>
                  <a:cubicBezTo>
                    <a:pt x="101" y="0"/>
                    <a:pt x="1" y="301"/>
                    <a:pt x="1" y="502"/>
                  </a:cubicBezTo>
                  <a:cubicBezTo>
                    <a:pt x="1" y="627"/>
                    <a:pt x="1" y="727"/>
                    <a:pt x="101" y="827"/>
                  </a:cubicBezTo>
                  <a:cubicBezTo>
                    <a:pt x="202" y="928"/>
                    <a:pt x="302" y="928"/>
                    <a:pt x="527" y="928"/>
                  </a:cubicBezTo>
                  <a:cubicBezTo>
                    <a:pt x="728" y="928"/>
                    <a:pt x="928" y="627"/>
                    <a:pt x="928" y="401"/>
                  </a:cubicBezTo>
                  <a:cubicBezTo>
                    <a:pt x="828" y="301"/>
                    <a:pt x="828" y="201"/>
                    <a:pt x="728" y="101"/>
                  </a:cubicBezTo>
                  <a:cubicBezTo>
                    <a:pt x="628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3367;p72">
              <a:extLst>
                <a:ext uri="{FF2B5EF4-FFF2-40B4-BE49-F238E27FC236}">
                  <a16:creationId xmlns:a16="http://schemas.microsoft.com/office/drawing/2014/main" id="{3C336B50-AFFB-4E96-8EF2-4A1CBB281BA3}"/>
                </a:ext>
              </a:extLst>
            </p:cNvPr>
            <p:cNvSpPr/>
            <p:nvPr/>
          </p:nvSpPr>
          <p:spPr>
            <a:xfrm>
              <a:off x="2652400" y="19348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7" y="0"/>
                  </a:moveTo>
                  <a:cubicBezTo>
                    <a:pt x="226" y="0"/>
                    <a:pt x="0" y="226"/>
                    <a:pt x="0" y="426"/>
                  </a:cubicBezTo>
                  <a:cubicBezTo>
                    <a:pt x="0" y="627"/>
                    <a:pt x="126" y="752"/>
                    <a:pt x="226" y="852"/>
                  </a:cubicBezTo>
                  <a:cubicBezTo>
                    <a:pt x="326" y="852"/>
                    <a:pt x="427" y="852"/>
                    <a:pt x="527" y="952"/>
                  </a:cubicBezTo>
                  <a:cubicBezTo>
                    <a:pt x="752" y="952"/>
                    <a:pt x="953" y="627"/>
                    <a:pt x="953" y="426"/>
                  </a:cubicBezTo>
                  <a:cubicBezTo>
                    <a:pt x="953" y="326"/>
                    <a:pt x="853" y="125"/>
                    <a:pt x="752" y="125"/>
                  </a:cubicBezTo>
                  <a:cubicBezTo>
                    <a:pt x="627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3368;p72">
              <a:extLst>
                <a:ext uri="{FF2B5EF4-FFF2-40B4-BE49-F238E27FC236}">
                  <a16:creationId xmlns:a16="http://schemas.microsoft.com/office/drawing/2014/main" id="{8BCD0FA8-29C3-4E73-906D-30DDBA311BD6}"/>
                </a:ext>
              </a:extLst>
            </p:cNvPr>
            <p:cNvSpPr/>
            <p:nvPr/>
          </p:nvSpPr>
          <p:spPr>
            <a:xfrm>
              <a:off x="2799025" y="2003150"/>
              <a:ext cx="25700" cy="23225"/>
            </a:xfrm>
            <a:custGeom>
              <a:avLst/>
              <a:gdLst/>
              <a:ahLst/>
              <a:cxnLst/>
              <a:rect l="l" t="t" r="r" b="b"/>
              <a:pathLst>
                <a:path w="1028" h="929" extrusionOk="0">
                  <a:moveTo>
                    <a:pt x="527" y="1"/>
                  </a:moveTo>
                  <a:cubicBezTo>
                    <a:pt x="201" y="1"/>
                    <a:pt x="0" y="201"/>
                    <a:pt x="100" y="402"/>
                  </a:cubicBezTo>
                  <a:cubicBezTo>
                    <a:pt x="100" y="627"/>
                    <a:pt x="100" y="728"/>
                    <a:pt x="201" y="828"/>
                  </a:cubicBezTo>
                  <a:cubicBezTo>
                    <a:pt x="301" y="828"/>
                    <a:pt x="401" y="828"/>
                    <a:pt x="527" y="928"/>
                  </a:cubicBezTo>
                  <a:cubicBezTo>
                    <a:pt x="827" y="928"/>
                    <a:pt x="1028" y="627"/>
                    <a:pt x="928" y="402"/>
                  </a:cubicBezTo>
                  <a:cubicBezTo>
                    <a:pt x="928" y="302"/>
                    <a:pt x="928" y="101"/>
                    <a:pt x="827" y="101"/>
                  </a:cubicBezTo>
                  <a:cubicBezTo>
                    <a:pt x="727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3369;p72">
              <a:extLst>
                <a:ext uri="{FF2B5EF4-FFF2-40B4-BE49-F238E27FC236}">
                  <a16:creationId xmlns:a16="http://schemas.microsoft.com/office/drawing/2014/main" id="{BBF10F2E-BC8D-42AB-AD60-0DD2F9602F19}"/>
                </a:ext>
              </a:extLst>
            </p:cNvPr>
            <p:cNvSpPr/>
            <p:nvPr/>
          </p:nvSpPr>
          <p:spPr>
            <a:xfrm>
              <a:off x="2984475" y="2055175"/>
              <a:ext cx="23225" cy="23825"/>
            </a:xfrm>
            <a:custGeom>
              <a:avLst/>
              <a:gdLst/>
              <a:ahLst/>
              <a:cxnLst/>
              <a:rect l="l" t="t" r="r" b="b"/>
              <a:pathLst>
                <a:path w="929" h="953" extrusionOk="0">
                  <a:moveTo>
                    <a:pt x="402" y="0"/>
                  </a:moveTo>
                  <a:cubicBezTo>
                    <a:pt x="201" y="0"/>
                    <a:pt x="1" y="326"/>
                    <a:pt x="1" y="526"/>
                  </a:cubicBezTo>
                  <a:cubicBezTo>
                    <a:pt x="1" y="627"/>
                    <a:pt x="101" y="727"/>
                    <a:pt x="101" y="827"/>
                  </a:cubicBezTo>
                  <a:cubicBezTo>
                    <a:pt x="201" y="952"/>
                    <a:pt x="302" y="952"/>
                    <a:pt x="502" y="952"/>
                  </a:cubicBezTo>
                  <a:cubicBezTo>
                    <a:pt x="728" y="952"/>
                    <a:pt x="928" y="627"/>
                    <a:pt x="928" y="426"/>
                  </a:cubicBezTo>
                  <a:cubicBezTo>
                    <a:pt x="928" y="326"/>
                    <a:pt x="828" y="201"/>
                    <a:pt x="728" y="100"/>
                  </a:cubicBezTo>
                  <a:cubicBezTo>
                    <a:pt x="627" y="0"/>
                    <a:pt x="502" y="0"/>
                    <a:pt x="4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3370;p72">
              <a:extLst>
                <a:ext uri="{FF2B5EF4-FFF2-40B4-BE49-F238E27FC236}">
                  <a16:creationId xmlns:a16="http://schemas.microsoft.com/office/drawing/2014/main" id="{81716E96-AE85-410B-92E7-FBE899C49900}"/>
                </a:ext>
              </a:extLst>
            </p:cNvPr>
            <p:cNvSpPr/>
            <p:nvPr/>
          </p:nvSpPr>
          <p:spPr>
            <a:xfrm>
              <a:off x="3091000" y="2073325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27" y="1"/>
                  </a:moveTo>
                  <a:cubicBezTo>
                    <a:pt x="126" y="1"/>
                    <a:pt x="0" y="327"/>
                    <a:pt x="0" y="527"/>
                  </a:cubicBezTo>
                  <a:cubicBezTo>
                    <a:pt x="0" y="627"/>
                    <a:pt x="0" y="728"/>
                    <a:pt x="126" y="853"/>
                  </a:cubicBezTo>
                  <a:cubicBezTo>
                    <a:pt x="226" y="953"/>
                    <a:pt x="326" y="953"/>
                    <a:pt x="527" y="953"/>
                  </a:cubicBezTo>
                  <a:cubicBezTo>
                    <a:pt x="752" y="953"/>
                    <a:pt x="953" y="627"/>
                    <a:pt x="953" y="427"/>
                  </a:cubicBezTo>
                  <a:cubicBezTo>
                    <a:pt x="953" y="327"/>
                    <a:pt x="853" y="226"/>
                    <a:pt x="752" y="101"/>
                  </a:cubicBezTo>
                  <a:cubicBezTo>
                    <a:pt x="627" y="1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3371;p72">
              <a:extLst>
                <a:ext uri="{FF2B5EF4-FFF2-40B4-BE49-F238E27FC236}">
                  <a16:creationId xmlns:a16="http://schemas.microsoft.com/office/drawing/2014/main" id="{E40464C4-B565-4FCD-BB66-3705C59BFA9A}"/>
                </a:ext>
              </a:extLst>
            </p:cNvPr>
            <p:cNvSpPr/>
            <p:nvPr/>
          </p:nvSpPr>
          <p:spPr>
            <a:xfrm>
              <a:off x="3250775" y="2073325"/>
              <a:ext cx="23200" cy="23850"/>
            </a:xfrm>
            <a:custGeom>
              <a:avLst/>
              <a:gdLst/>
              <a:ahLst/>
              <a:cxnLst/>
              <a:rect l="l" t="t" r="r" b="b"/>
              <a:pathLst>
                <a:path w="928" h="954" extrusionOk="0">
                  <a:moveTo>
                    <a:pt x="401" y="1"/>
                  </a:moveTo>
                  <a:cubicBezTo>
                    <a:pt x="201" y="1"/>
                    <a:pt x="0" y="327"/>
                    <a:pt x="0" y="527"/>
                  </a:cubicBezTo>
                  <a:cubicBezTo>
                    <a:pt x="0" y="627"/>
                    <a:pt x="101" y="728"/>
                    <a:pt x="201" y="853"/>
                  </a:cubicBezTo>
                  <a:cubicBezTo>
                    <a:pt x="301" y="953"/>
                    <a:pt x="401" y="953"/>
                    <a:pt x="502" y="953"/>
                  </a:cubicBezTo>
                  <a:cubicBezTo>
                    <a:pt x="727" y="953"/>
                    <a:pt x="928" y="728"/>
                    <a:pt x="928" y="427"/>
                  </a:cubicBezTo>
                  <a:cubicBezTo>
                    <a:pt x="928" y="327"/>
                    <a:pt x="828" y="226"/>
                    <a:pt x="727" y="101"/>
                  </a:cubicBezTo>
                  <a:cubicBezTo>
                    <a:pt x="627" y="101"/>
                    <a:pt x="502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3372;p72">
              <a:extLst>
                <a:ext uri="{FF2B5EF4-FFF2-40B4-BE49-F238E27FC236}">
                  <a16:creationId xmlns:a16="http://schemas.microsoft.com/office/drawing/2014/main" id="{E90D1545-5767-43F4-A36A-747E2C5832ED}"/>
                </a:ext>
              </a:extLst>
            </p:cNvPr>
            <p:cNvSpPr/>
            <p:nvPr/>
          </p:nvSpPr>
          <p:spPr>
            <a:xfrm>
              <a:off x="3566575" y="2037000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8" h="928" extrusionOk="0">
                  <a:moveTo>
                    <a:pt x="401" y="0"/>
                  </a:moveTo>
                  <a:cubicBezTo>
                    <a:pt x="201" y="0"/>
                    <a:pt x="0" y="301"/>
                    <a:pt x="0" y="527"/>
                  </a:cubicBezTo>
                  <a:cubicBezTo>
                    <a:pt x="0" y="627"/>
                    <a:pt x="100" y="727"/>
                    <a:pt x="201" y="827"/>
                  </a:cubicBezTo>
                  <a:cubicBezTo>
                    <a:pt x="301" y="928"/>
                    <a:pt x="401" y="928"/>
                    <a:pt x="526" y="928"/>
                  </a:cubicBezTo>
                  <a:cubicBezTo>
                    <a:pt x="727" y="928"/>
                    <a:pt x="927" y="627"/>
                    <a:pt x="927" y="426"/>
                  </a:cubicBezTo>
                  <a:cubicBezTo>
                    <a:pt x="927" y="301"/>
                    <a:pt x="827" y="201"/>
                    <a:pt x="727" y="101"/>
                  </a:cubicBezTo>
                  <a:cubicBezTo>
                    <a:pt x="627" y="0"/>
                    <a:pt x="526" y="0"/>
                    <a:pt x="4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3373;p72">
              <a:extLst>
                <a:ext uri="{FF2B5EF4-FFF2-40B4-BE49-F238E27FC236}">
                  <a16:creationId xmlns:a16="http://schemas.microsoft.com/office/drawing/2014/main" id="{A187D624-810D-484B-B34D-342B963C3EAB}"/>
                </a:ext>
              </a:extLst>
            </p:cNvPr>
            <p:cNvSpPr/>
            <p:nvPr/>
          </p:nvSpPr>
          <p:spPr>
            <a:xfrm>
              <a:off x="3837875" y="1990000"/>
              <a:ext cx="23825" cy="23200"/>
            </a:xfrm>
            <a:custGeom>
              <a:avLst/>
              <a:gdLst/>
              <a:ahLst/>
              <a:cxnLst/>
              <a:rect l="l" t="t" r="r" b="b"/>
              <a:pathLst>
                <a:path w="953" h="928" extrusionOk="0">
                  <a:moveTo>
                    <a:pt x="426" y="1"/>
                  </a:moveTo>
                  <a:cubicBezTo>
                    <a:pt x="201" y="1"/>
                    <a:pt x="0" y="301"/>
                    <a:pt x="0" y="527"/>
                  </a:cubicBezTo>
                  <a:cubicBezTo>
                    <a:pt x="0" y="627"/>
                    <a:pt x="101" y="727"/>
                    <a:pt x="201" y="828"/>
                  </a:cubicBezTo>
                  <a:cubicBezTo>
                    <a:pt x="201" y="928"/>
                    <a:pt x="426" y="928"/>
                    <a:pt x="527" y="928"/>
                  </a:cubicBezTo>
                  <a:cubicBezTo>
                    <a:pt x="727" y="928"/>
                    <a:pt x="953" y="627"/>
                    <a:pt x="953" y="427"/>
                  </a:cubicBezTo>
                  <a:cubicBezTo>
                    <a:pt x="953" y="301"/>
                    <a:pt x="827" y="201"/>
                    <a:pt x="727" y="101"/>
                  </a:cubicBezTo>
                  <a:cubicBezTo>
                    <a:pt x="627" y="1"/>
                    <a:pt x="527" y="1"/>
                    <a:pt x="4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3374;p72">
              <a:extLst>
                <a:ext uri="{FF2B5EF4-FFF2-40B4-BE49-F238E27FC236}">
                  <a16:creationId xmlns:a16="http://schemas.microsoft.com/office/drawing/2014/main" id="{29935998-46F2-4AD7-B26B-1C095205FC40}"/>
                </a:ext>
              </a:extLst>
            </p:cNvPr>
            <p:cNvSpPr/>
            <p:nvPr/>
          </p:nvSpPr>
          <p:spPr>
            <a:xfrm>
              <a:off x="3720700" y="2021325"/>
              <a:ext cx="23200" cy="23225"/>
            </a:xfrm>
            <a:custGeom>
              <a:avLst/>
              <a:gdLst/>
              <a:ahLst/>
              <a:cxnLst/>
              <a:rect l="l" t="t" r="r" b="b"/>
              <a:pathLst>
                <a:path w="928" h="929" extrusionOk="0">
                  <a:moveTo>
                    <a:pt x="402" y="1"/>
                  </a:moveTo>
                  <a:cubicBezTo>
                    <a:pt x="101" y="1"/>
                    <a:pt x="1" y="301"/>
                    <a:pt x="1" y="527"/>
                  </a:cubicBezTo>
                  <a:cubicBezTo>
                    <a:pt x="1" y="627"/>
                    <a:pt x="1" y="728"/>
                    <a:pt x="101" y="828"/>
                  </a:cubicBezTo>
                  <a:cubicBezTo>
                    <a:pt x="201" y="928"/>
                    <a:pt x="301" y="928"/>
                    <a:pt x="502" y="928"/>
                  </a:cubicBezTo>
                  <a:cubicBezTo>
                    <a:pt x="727" y="928"/>
                    <a:pt x="928" y="627"/>
                    <a:pt x="928" y="427"/>
                  </a:cubicBezTo>
                  <a:cubicBezTo>
                    <a:pt x="928" y="301"/>
                    <a:pt x="828" y="201"/>
                    <a:pt x="727" y="101"/>
                  </a:cubicBezTo>
                  <a:cubicBezTo>
                    <a:pt x="627" y="1"/>
                    <a:pt x="502" y="1"/>
                    <a:pt x="402" y="1"/>
                  </a:cubicBezTo>
                  <a:close/>
                </a:path>
              </a:pathLst>
            </a:custGeom>
            <a:solidFill>
              <a:srgbClr val="F9E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3375;p72">
              <a:extLst>
                <a:ext uri="{FF2B5EF4-FFF2-40B4-BE49-F238E27FC236}">
                  <a16:creationId xmlns:a16="http://schemas.microsoft.com/office/drawing/2014/main" id="{F510DE16-C883-4C86-91D7-0CBA9A9142EE}"/>
                </a:ext>
              </a:extLst>
            </p:cNvPr>
            <p:cNvSpPr/>
            <p:nvPr/>
          </p:nvSpPr>
          <p:spPr>
            <a:xfrm>
              <a:off x="3419950" y="2097150"/>
              <a:ext cx="23825" cy="23200"/>
            </a:xfrm>
            <a:custGeom>
              <a:avLst/>
              <a:gdLst/>
              <a:ahLst/>
              <a:cxnLst/>
              <a:rect l="l" t="t" r="r" b="b"/>
              <a:pathLst>
                <a:path w="953" h="928" extrusionOk="0">
                  <a:moveTo>
                    <a:pt x="426" y="0"/>
                  </a:moveTo>
                  <a:cubicBezTo>
                    <a:pt x="126" y="0"/>
                    <a:pt x="0" y="201"/>
                    <a:pt x="0" y="527"/>
                  </a:cubicBezTo>
                  <a:cubicBezTo>
                    <a:pt x="0" y="627"/>
                    <a:pt x="0" y="727"/>
                    <a:pt x="126" y="827"/>
                  </a:cubicBezTo>
                  <a:cubicBezTo>
                    <a:pt x="226" y="827"/>
                    <a:pt x="326" y="928"/>
                    <a:pt x="527" y="928"/>
                  </a:cubicBezTo>
                  <a:cubicBezTo>
                    <a:pt x="752" y="928"/>
                    <a:pt x="953" y="627"/>
                    <a:pt x="953" y="401"/>
                  </a:cubicBezTo>
                  <a:cubicBezTo>
                    <a:pt x="953" y="301"/>
                    <a:pt x="853" y="101"/>
                    <a:pt x="752" y="101"/>
                  </a:cubicBezTo>
                  <a:cubicBezTo>
                    <a:pt x="627" y="0"/>
                    <a:pt x="527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3376;p72">
              <a:extLst>
                <a:ext uri="{FF2B5EF4-FFF2-40B4-BE49-F238E27FC236}">
                  <a16:creationId xmlns:a16="http://schemas.microsoft.com/office/drawing/2014/main" id="{33BE17CB-55D5-46EE-8D24-9B24124E63DB}"/>
                </a:ext>
              </a:extLst>
            </p:cNvPr>
            <p:cNvSpPr/>
            <p:nvPr/>
          </p:nvSpPr>
          <p:spPr>
            <a:xfrm>
              <a:off x="3127975" y="2063300"/>
              <a:ext cx="33850" cy="31725"/>
            </a:xfrm>
            <a:custGeom>
              <a:avLst/>
              <a:gdLst/>
              <a:ahLst/>
              <a:cxnLst/>
              <a:rect l="l" t="t" r="r" b="b"/>
              <a:pathLst>
                <a:path w="1354" h="1269" extrusionOk="0">
                  <a:moveTo>
                    <a:pt x="627" y="1"/>
                  </a:moveTo>
                  <a:cubicBezTo>
                    <a:pt x="301" y="1"/>
                    <a:pt x="0" y="402"/>
                    <a:pt x="0" y="728"/>
                  </a:cubicBezTo>
                  <a:cubicBezTo>
                    <a:pt x="100" y="828"/>
                    <a:pt x="100" y="1028"/>
                    <a:pt x="301" y="1129"/>
                  </a:cubicBezTo>
                  <a:cubicBezTo>
                    <a:pt x="401" y="1254"/>
                    <a:pt x="627" y="1254"/>
                    <a:pt x="727" y="1254"/>
                  </a:cubicBezTo>
                  <a:cubicBezTo>
                    <a:pt x="770" y="1264"/>
                    <a:pt x="811" y="1269"/>
                    <a:pt x="850" y="1269"/>
                  </a:cubicBezTo>
                  <a:cubicBezTo>
                    <a:pt x="1192" y="1269"/>
                    <a:pt x="1354" y="898"/>
                    <a:pt x="1354" y="627"/>
                  </a:cubicBezTo>
                  <a:cubicBezTo>
                    <a:pt x="1354" y="402"/>
                    <a:pt x="1253" y="201"/>
                    <a:pt x="1153" y="101"/>
                  </a:cubicBezTo>
                  <a:cubicBezTo>
                    <a:pt x="927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3377;p72">
              <a:extLst>
                <a:ext uri="{FF2B5EF4-FFF2-40B4-BE49-F238E27FC236}">
                  <a16:creationId xmlns:a16="http://schemas.microsoft.com/office/drawing/2014/main" id="{31BABAB7-DDAF-4C15-84E1-DC11A6B33FDA}"/>
                </a:ext>
              </a:extLst>
            </p:cNvPr>
            <p:cNvSpPr/>
            <p:nvPr/>
          </p:nvSpPr>
          <p:spPr>
            <a:xfrm>
              <a:off x="3287125" y="2083975"/>
              <a:ext cx="33850" cy="33875"/>
            </a:xfrm>
            <a:custGeom>
              <a:avLst/>
              <a:gdLst/>
              <a:ahLst/>
              <a:cxnLst/>
              <a:rect l="l" t="t" r="r" b="b"/>
              <a:pathLst>
                <a:path w="13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28"/>
                    <a:pt x="100" y="1054"/>
                    <a:pt x="201" y="1154"/>
                  </a:cubicBezTo>
                  <a:cubicBezTo>
                    <a:pt x="301" y="1254"/>
                    <a:pt x="526" y="1354"/>
                    <a:pt x="727" y="1354"/>
                  </a:cubicBezTo>
                  <a:cubicBezTo>
                    <a:pt x="1053" y="1354"/>
                    <a:pt x="1353" y="928"/>
                    <a:pt x="1253" y="628"/>
                  </a:cubicBezTo>
                  <a:cubicBezTo>
                    <a:pt x="1253" y="427"/>
                    <a:pt x="1153" y="302"/>
                    <a:pt x="1053" y="101"/>
                  </a:cubicBezTo>
                  <a:cubicBezTo>
                    <a:pt x="927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3378;p72">
              <a:extLst>
                <a:ext uri="{FF2B5EF4-FFF2-40B4-BE49-F238E27FC236}">
                  <a16:creationId xmlns:a16="http://schemas.microsoft.com/office/drawing/2014/main" id="{A74F2F90-E7D6-4F52-8692-5D55DDA47C57}"/>
                </a:ext>
              </a:extLst>
            </p:cNvPr>
            <p:cNvSpPr/>
            <p:nvPr/>
          </p:nvSpPr>
          <p:spPr>
            <a:xfrm>
              <a:off x="3529600" y="2068325"/>
              <a:ext cx="34475" cy="33850"/>
            </a:xfrm>
            <a:custGeom>
              <a:avLst/>
              <a:gdLst/>
              <a:ahLst/>
              <a:cxnLst/>
              <a:rect l="l" t="t" r="r" b="b"/>
              <a:pathLst>
                <a:path w="1379" h="1354" extrusionOk="0">
                  <a:moveTo>
                    <a:pt x="627" y="0"/>
                  </a:moveTo>
                  <a:cubicBezTo>
                    <a:pt x="226" y="0"/>
                    <a:pt x="0" y="426"/>
                    <a:pt x="0" y="727"/>
                  </a:cubicBezTo>
                  <a:cubicBezTo>
                    <a:pt x="0" y="928"/>
                    <a:pt x="126" y="1053"/>
                    <a:pt x="226" y="1153"/>
                  </a:cubicBezTo>
                  <a:cubicBezTo>
                    <a:pt x="426" y="1254"/>
                    <a:pt x="527" y="1354"/>
                    <a:pt x="752" y="1354"/>
                  </a:cubicBezTo>
                  <a:cubicBezTo>
                    <a:pt x="1053" y="1354"/>
                    <a:pt x="1379" y="928"/>
                    <a:pt x="1379" y="627"/>
                  </a:cubicBezTo>
                  <a:cubicBezTo>
                    <a:pt x="1379" y="426"/>
                    <a:pt x="1254" y="301"/>
                    <a:pt x="1053" y="201"/>
                  </a:cubicBezTo>
                  <a:cubicBezTo>
                    <a:pt x="9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3379;p72">
              <a:extLst>
                <a:ext uri="{FF2B5EF4-FFF2-40B4-BE49-F238E27FC236}">
                  <a16:creationId xmlns:a16="http://schemas.microsoft.com/office/drawing/2014/main" id="{ECC49E4B-926A-455A-8B6C-5C0D88A75E43}"/>
                </a:ext>
              </a:extLst>
            </p:cNvPr>
            <p:cNvSpPr/>
            <p:nvPr/>
          </p:nvSpPr>
          <p:spPr>
            <a:xfrm>
              <a:off x="3676225" y="2037000"/>
              <a:ext cx="36350" cy="33850"/>
            </a:xfrm>
            <a:custGeom>
              <a:avLst/>
              <a:gdLst/>
              <a:ahLst/>
              <a:cxnLst/>
              <a:rect l="l" t="t" r="r" b="b"/>
              <a:pathLst>
                <a:path w="1454" h="1354" extrusionOk="0">
                  <a:moveTo>
                    <a:pt x="627" y="0"/>
                  </a:moveTo>
                  <a:cubicBezTo>
                    <a:pt x="301" y="0"/>
                    <a:pt x="0" y="426"/>
                    <a:pt x="100" y="727"/>
                  </a:cubicBezTo>
                  <a:cubicBezTo>
                    <a:pt x="100" y="928"/>
                    <a:pt x="201" y="1053"/>
                    <a:pt x="301" y="1153"/>
                  </a:cubicBezTo>
                  <a:cubicBezTo>
                    <a:pt x="401" y="1354"/>
                    <a:pt x="627" y="1354"/>
                    <a:pt x="827" y="1354"/>
                  </a:cubicBezTo>
                  <a:cubicBezTo>
                    <a:pt x="1153" y="1354"/>
                    <a:pt x="1454" y="928"/>
                    <a:pt x="1353" y="627"/>
                  </a:cubicBezTo>
                  <a:cubicBezTo>
                    <a:pt x="1353" y="426"/>
                    <a:pt x="1253" y="301"/>
                    <a:pt x="1153" y="201"/>
                  </a:cubicBezTo>
                  <a:cubicBezTo>
                    <a:pt x="1028" y="101"/>
                    <a:pt x="827" y="0"/>
                    <a:pt x="6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3380;p72">
              <a:extLst>
                <a:ext uri="{FF2B5EF4-FFF2-40B4-BE49-F238E27FC236}">
                  <a16:creationId xmlns:a16="http://schemas.microsoft.com/office/drawing/2014/main" id="{585CA234-4493-4CFF-ABBB-828A10233A6A}"/>
                </a:ext>
              </a:extLst>
            </p:cNvPr>
            <p:cNvSpPr/>
            <p:nvPr/>
          </p:nvSpPr>
          <p:spPr>
            <a:xfrm>
              <a:off x="3877350" y="1971825"/>
              <a:ext cx="36100" cy="31725"/>
            </a:xfrm>
            <a:custGeom>
              <a:avLst/>
              <a:gdLst/>
              <a:ahLst/>
              <a:cxnLst/>
              <a:rect l="l" t="t" r="r" b="b"/>
              <a:pathLst>
                <a:path w="1444" h="1269" extrusionOk="0">
                  <a:moveTo>
                    <a:pt x="627" y="1"/>
                  </a:moveTo>
                  <a:cubicBezTo>
                    <a:pt x="301" y="1"/>
                    <a:pt x="0" y="402"/>
                    <a:pt x="101" y="728"/>
                  </a:cubicBezTo>
                  <a:cubicBezTo>
                    <a:pt x="101" y="828"/>
                    <a:pt x="201" y="1028"/>
                    <a:pt x="301" y="1154"/>
                  </a:cubicBezTo>
                  <a:cubicBezTo>
                    <a:pt x="401" y="1254"/>
                    <a:pt x="627" y="1254"/>
                    <a:pt x="827" y="1254"/>
                  </a:cubicBezTo>
                  <a:cubicBezTo>
                    <a:pt x="858" y="1264"/>
                    <a:pt x="889" y="1269"/>
                    <a:pt x="919" y="1269"/>
                  </a:cubicBezTo>
                  <a:cubicBezTo>
                    <a:pt x="1190" y="1269"/>
                    <a:pt x="1444" y="898"/>
                    <a:pt x="1354" y="627"/>
                  </a:cubicBezTo>
                  <a:cubicBezTo>
                    <a:pt x="1354" y="402"/>
                    <a:pt x="1253" y="201"/>
                    <a:pt x="1128" y="101"/>
                  </a:cubicBezTo>
                  <a:cubicBezTo>
                    <a:pt x="1028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3381;p72">
              <a:extLst>
                <a:ext uri="{FF2B5EF4-FFF2-40B4-BE49-F238E27FC236}">
                  <a16:creationId xmlns:a16="http://schemas.microsoft.com/office/drawing/2014/main" id="{1D21AE47-591E-43B1-AA8C-E1F24C9C3D49}"/>
                </a:ext>
              </a:extLst>
            </p:cNvPr>
            <p:cNvSpPr/>
            <p:nvPr/>
          </p:nvSpPr>
          <p:spPr>
            <a:xfrm>
              <a:off x="3952525" y="1898525"/>
              <a:ext cx="34500" cy="33850"/>
            </a:xfrm>
            <a:custGeom>
              <a:avLst/>
              <a:gdLst/>
              <a:ahLst/>
              <a:cxnLst/>
              <a:rect l="l" t="t" r="r" b="b"/>
              <a:pathLst>
                <a:path w="1380" h="1354" extrusionOk="0">
                  <a:moveTo>
                    <a:pt x="627" y="0"/>
                  </a:moveTo>
                  <a:cubicBezTo>
                    <a:pt x="327" y="0"/>
                    <a:pt x="1" y="426"/>
                    <a:pt x="126" y="727"/>
                  </a:cubicBezTo>
                  <a:cubicBezTo>
                    <a:pt x="126" y="953"/>
                    <a:pt x="226" y="1053"/>
                    <a:pt x="327" y="1153"/>
                  </a:cubicBezTo>
                  <a:cubicBezTo>
                    <a:pt x="427" y="1254"/>
                    <a:pt x="627" y="1354"/>
                    <a:pt x="753" y="1354"/>
                  </a:cubicBezTo>
                  <a:cubicBezTo>
                    <a:pt x="1154" y="1354"/>
                    <a:pt x="1379" y="953"/>
                    <a:pt x="1379" y="627"/>
                  </a:cubicBezTo>
                  <a:cubicBezTo>
                    <a:pt x="1379" y="426"/>
                    <a:pt x="1254" y="326"/>
                    <a:pt x="1154" y="101"/>
                  </a:cubicBezTo>
                  <a:cubicBezTo>
                    <a:pt x="10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3382;p72">
              <a:extLst>
                <a:ext uri="{FF2B5EF4-FFF2-40B4-BE49-F238E27FC236}">
                  <a16:creationId xmlns:a16="http://schemas.microsoft.com/office/drawing/2014/main" id="{8F6536C1-BA5B-4F07-918E-624DC58F5F4B}"/>
                </a:ext>
              </a:extLst>
            </p:cNvPr>
            <p:cNvSpPr/>
            <p:nvPr/>
          </p:nvSpPr>
          <p:spPr>
            <a:xfrm>
              <a:off x="2749525" y="1929350"/>
              <a:ext cx="23200" cy="21200"/>
            </a:xfrm>
            <a:custGeom>
              <a:avLst/>
              <a:gdLst/>
              <a:ahLst/>
              <a:cxnLst/>
              <a:rect l="l" t="t" r="r" b="b"/>
              <a:pathLst>
                <a:path w="928" h="848" extrusionOk="0">
                  <a:moveTo>
                    <a:pt x="320" y="1"/>
                  </a:moveTo>
                  <a:cubicBezTo>
                    <a:pt x="150" y="1"/>
                    <a:pt x="0" y="252"/>
                    <a:pt x="0" y="447"/>
                  </a:cubicBezTo>
                  <a:cubicBezTo>
                    <a:pt x="100" y="547"/>
                    <a:pt x="100" y="747"/>
                    <a:pt x="201" y="747"/>
                  </a:cubicBezTo>
                  <a:cubicBezTo>
                    <a:pt x="301" y="848"/>
                    <a:pt x="401" y="848"/>
                    <a:pt x="501" y="848"/>
                  </a:cubicBezTo>
                  <a:cubicBezTo>
                    <a:pt x="827" y="848"/>
                    <a:pt x="928" y="647"/>
                    <a:pt x="928" y="447"/>
                  </a:cubicBezTo>
                  <a:cubicBezTo>
                    <a:pt x="928" y="221"/>
                    <a:pt x="928" y="121"/>
                    <a:pt x="827" y="121"/>
                  </a:cubicBezTo>
                  <a:cubicBezTo>
                    <a:pt x="727" y="21"/>
                    <a:pt x="627" y="21"/>
                    <a:pt x="401" y="21"/>
                  </a:cubicBezTo>
                  <a:cubicBezTo>
                    <a:pt x="374" y="7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3383;p72">
              <a:extLst>
                <a:ext uri="{FF2B5EF4-FFF2-40B4-BE49-F238E27FC236}">
                  <a16:creationId xmlns:a16="http://schemas.microsoft.com/office/drawing/2014/main" id="{CF1A8BAA-25DF-44A4-97AC-AFCC4AF4375A}"/>
                </a:ext>
              </a:extLst>
            </p:cNvPr>
            <p:cNvSpPr/>
            <p:nvPr/>
          </p:nvSpPr>
          <p:spPr>
            <a:xfrm>
              <a:off x="3096650" y="1665600"/>
              <a:ext cx="23200" cy="21800"/>
            </a:xfrm>
            <a:custGeom>
              <a:avLst/>
              <a:gdLst/>
              <a:ahLst/>
              <a:cxnLst/>
              <a:rect l="l" t="t" r="r" b="b"/>
              <a:pathLst>
                <a:path w="928" h="872" extrusionOk="0">
                  <a:moveTo>
                    <a:pt x="324" y="0"/>
                  </a:moveTo>
                  <a:cubicBezTo>
                    <a:pt x="152" y="0"/>
                    <a:pt x="0" y="270"/>
                    <a:pt x="0" y="445"/>
                  </a:cubicBezTo>
                  <a:cubicBezTo>
                    <a:pt x="100" y="545"/>
                    <a:pt x="100" y="746"/>
                    <a:pt x="201" y="746"/>
                  </a:cubicBezTo>
                  <a:cubicBezTo>
                    <a:pt x="301" y="871"/>
                    <a:pt x="401" y="871"/>
                    <a:pt x="526" y="871"/>
                  </a:cubicBezTo>
                  <a:cubicBezTo>
                    <a:pt x="827" y="871"/>
                    <a:pt x="927" y="646"/>
                    <a:pt x="927" y="445"/>
                  </a:cubicBezTo>
                  <a:cubicBezTo>
                    <a:pt x="927" y="245"/>
                    <a:pt x="927" y="119"/>
                    <a:pt x="827" y="19"/>
                  </a:cubicBezTo>
                  <a:lnTo>
                    <a:pt x="401" y="19"/>
                  </a:lnTo>
                  <a:cubicBezTo>
                    <a:pt x="375" y="6"/>
                    <a:pt x="350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3384;p72">
              <a:extLst>
                <a:ext uri="{FF2B5EF4-FFF2-40B4-BE49-F238E27FC236}">
                  <a16:creationId xmlns:a16="http://schemas.microsoft.com/office/drawing/2014/main" id="{46EE35C7-F791-4005-935E-070DB36AB6DD}"/>
                </a:ext>
              </a:extLst>
            </p:cNvPr>
            <p:cNvSpPr/>
            <p:nvPr/>
          </p:nvSpPr>
          <p:spPr>
            <a:xfrm>
              <a:off x="3200650" y="1634725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27" y="1"/>
                  </a:moveTo>
                  <a:cubicBezTo>
                    <a:pt x="226" y="1"/>
                    <a:pt x="0" y="327"/>
                    <a:pt x="0" y="527"/>
                  </a:cubicBezTo>
                  <a:cubicBezTo>
                    <a:pt x="126" y="628"/>
                    <a:pt x="126" y="728"/>
                    <a:pt x="226" y="853"/>
                  </a:cubicBezTo>
                  <a:cubicBezTo>
                    <a:pt x="326" y="953"/>
                    <a:pt x="427" y="953"/>
                    <a:pt x="527" y="953"/>
                  </a:cubicBezTo>
                  <a:cubicBezTo>
                    <a:pt x="853" y="953"/>
                    <a:pt x="953" y="728"/>
                    <a:pt x="953" y="427"/>
                  </a:cubicBezTo>
                  <a:cubicBezTo>
                    <a:pt x="953" y="327"/>
                    <a:pt x="953" y="227"/>
                    <a:pt x="853" y="101"/>
                  </a:cubicBezTo>
                  <a:cubicBezTo>
                    <a:pt x="752" y="101"/>
                    <a:pt x="6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3385;p72">
              <a:extLst>
                <a:ext uri="{FF2B5EF4-FFF2-40B4-BE49-F238E27FC236}">
                  <a16:creationId xmlns:a16="http://schemas.microsoft.com/office/drawing/2014/main" id="{4A72AF36-D240-4EBD-949F-C5F8ED208F8C}"/>
                </a:ext>
              </a:extLst>
            </p:cNvPr>
            <p:cNvSpPr/>
            <p:nvPr/>
          </p:nvSpPr>
          <p:spPr>
            <a:xfrm>
              <a:off x="3448775" y="16190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6" y="0"/>
                  </a:moveTo>
                  <a:cubicBezTo>
                    <a:pt x="226" y="0"/>
                    <a:pt x="0" y="326"/>
                    <a:pt x="0" y="527"/>
                  </a:cubicBezTo>
                  <a:cubicBezTo>
                    <a:pt x="0" y="627"/>
                    <a:pt x="101" y="727"/>
                    <a:pt x="226" y="853"/>
                  </a:cubicBezTo>
                  <a:cubicBezTo>
                    <a:pt x="326" y="953"/>
                    <a:pt x="426" y="953"/>
                    <a:pt x="527" y="953"/>
                  </a:cubicBezTo>
                  <a:cubicBezTo>
                    <a:pt x="852" y="953"/>
                    <a:pt x="953" y="627"/>
                    <a:pt x="953" y="426"/>
                  </a:cubicBezTo>
                  <a:cubicBezTo>
                    <a:pt x="953" y="326"/>
                    <a:pt x="852" y="226"/>
                    <a:pt x="852" y="101"/>
                  </a:cubicBezTo>
                  <a:cubicBezTo>
                    <a:pt x="727" y="0"/>
                    <a:pt x="627" y="0"/>
                    <a:pt x="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3386;p72">
              <a:extLst>
                <a:ext uri="{FF2B5EF4-FFF2-40B4-BE49-F238E27FC236}">
                  <a16:creationId xmlns:a16="http://schemas.microsoft.com/office/drawing/2014/main" id="{69B14E06-5DE5-4BE9-AD0E-217870130E8D}"/>
                </a:ext>
              </a:extLst>
            </p:cNvPr>
            <p:cNvSpPr/>
            <p:nvPr/>
          </p:nvSpPr>
          <p:spPr>
            <a:xfrm>
              <a:off x="3642375" y="1551400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02" y="1"/>
                  </a:moveTo>
                  <a:cubicBezTo>
                    <a:pt x="201" y="1"/>
                    <a:pt x="1" y="301"/>
                    <a:pt x="1" y="527"/>
                  </a:cubicBezTo>
                  <a:cubicBezTo>
                    <a:pt x="1" y="627"/>
                    <a:pt x="101" y="727"/>
                    <a:pt x="201" y="828"/>
                  </a:cubicBezTo>
                  <a:cubicBezTo>
                    <a:pt x="301" y="928"/>
                    <a:pt x="402" y="928"/>
                    <a:pt x="502" y="928"/>
                  </a:cubicBezTo>
                  <a:cubicBezTo>
                    <a:pt x="728" y="928"/>
                    <a:pt x="928" y="627"/>
                    <a:pt x="928" y="427"/>
                  </a:cubicBezTo>
                  <a:cubicBezTo>
                    <a:pt x="928" y="301"/>
                    <a:pt x="828" y="201"/>
                    <a:pt x="728" y="101"/>
                  </a:cubicBezTo>
                  <a:cubicBezTo>
                    <a:pt x="627" y="1"/>
                    <a:pt x="502" y="1"/>
                    <a:pt x="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3387;p72">
              <a:extLst>
                <a:ext uri="{FF2B5EF4-FFF2-40B4-BE49-F238E27FC236}">
                  <a16:creationId xmlns:a16="http://schemas.microsoft.com/office/drawing/2014/main" id="{97A03DC5-DA3E-4DAD-B94D-7029D1F41618}"/>
                </a:ext>
              </a:extLst>
            </p:cNvPr>
            <p:cNvSpPr/>
            <p:nvPr/>
          </p:nvSpPr>
          <p:spPr>
            <a:xfrm>
              <a:off x="3404275" y="1661050"/>
              <a:ext cx="23850" cy="23200"/>
            </a:xfrm>
            <a:custGeom>
              <a:avLst/>
              <a:gdLst/>
              <a:ahLst/>
              <a:cxnLst/>
              <a:rect l="l" t="t" r="r" b="b"/>
              <a:pathLst>
                <a:path w="954" h="928" extrusionOk="0">
                  <a:moveTo>
                    <a:pt x="427" y="1"/>
                  </a:moveTo>
                  <a:cubicBezTo>
                    <a:pt x="226" y="1"/>
                    <a:pt x="1" y="201"/>
                    <a:pt x="1" y="427"/>
                  </a:cubicBezTo>
                  <a:cubicBezTo>
                    <a:pt x="1" y="627"/>
                    <a:pt x="126" y="727"/>
                    <a:pt x="226" y="828"/>
                  </a:cubicBezTo>
                  <a:cubicBezTo>
                    <a:pt x="327" y="828"/>
                    <a:pt x="427" y="828"/>
                    <a:pt x="527" y="928"/>
                  </a:cubicBezTo>
                  <a:cubicBezTo>
                    <a:pt x="753" y="928"/>
                    <a:pt x="953" y="627"/>
                    <a:pt x="953" y="427"/>
                  </a:cubicBezTo>
                  <a:cubicBezTo>
                    <a:pt x="953" y="301"/>
                    <a:pt x="853" y="101"/>
                    <a:pt x="753" y="101"/>
                  </a:cubicBezTo>
                  <a:cubicBezTo>
                    <a:pt x="627" y="1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3388;p72">
              <a:extLst>
                <a:ext uri="{FF2B5EF4-FFF2-40B4-BE49-F238E27FC236}">
                  <a16:creationId xmlns:a16="http://schemas.microsoft.com/office/drawing/2014/main" id="{266BD91A-685C-4555-B057-D6B4AAE7AE34}"/>
                </a:ext>
              </a:extLst>
            </p:cNvPr>
            <p:cNvSpPr/>
            <p:nvPr/>
          </p:nvSpPr>
          <p:spPr>
            <a:xfrm>
              <a:off x="3616075" y="1603400"/>
              <a:ext cx="23200" cy="23850"/>
            </a:xfrm>
            <a:custGeom>
              <a:avLst/>
              <a:gdLst/>
              <a:ahLst/>
              <a:cxnLst/>
              <a:rect l="l" t="t" r="r" b="b"/>
              <a:pathLst>
                <a:path w="928" h="954" extrusionOk="0">
                  <a:moveTo>
                    <a:pt x="426" y="1"/>
                  </a:moveTo>
                  <a:cubicBezTo>
                    <a:pt x="100" y="1"/>
                    <a:pt x="0" y="226"/>
                    <a:pt x="0" y="427"/>
                  </a:cubicBezTo>
                  <a:cubicBezTo>
                    <a:pt x="0" y="627"/>
                    <a:pt x="0" y="728"/>
                    <a:pt x="100" y="853"/>
                  </a:cubicBezTo>
                  <a:cubicBezTo>
                    <a:pt x="201" y="853"/>
                    <a:pt x="301" y="853"/>
                    <a:pt x="526" y="953"/>
                  </a:cubicBezTo>
                  <a:cubicBezTo>
                    <a:pt x="727" y="953"/>
                    <a:pt x="927" y="627"/>
                    <a:pt x="927" y="427"/>
                  </a:cubicBezTo>
                  <a:cubicBezTo>
                    <a:pt x="927" y="327"/>
                    <a:pt x="827" y="101"/>
                    <a:pt x="727" y="101"/>
                  </a:cubicBezTo>
                  <a:cubicBezTo>
                    <a:pt x="627" y="1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3389;p72">
              <a:extLst>
                <a:ext uri="{FF2B5EF4-FFF2-40B4-BE49-F238E27FC236}">
                  <a16:creationId xmlns:a16="http://schemas.microsoft.com/office/drawing/2014/main" id="{2775F02F-E560-4886-9C30-3576D43C3F6A}"/>
                </a:ext>
              </a:extLst>
            </p:cNvPr>
            <p:cNvSpPr/>
            <p:nvPr/>
          </p:nvSpPr>
          <p:spPr>
            <a:xfrm>
              <a:off x="2960675" y="1640375"/>
              <a:ext cx="42000" cy="41375"/>
            </a:xfrm>
            <a:custGeom>
              <a:avLst/>
              <a:gdLst/>
              <a:ahLst/>
              <a:cxnLst/>
              <a:rect l="l" t="t" r="r" b="b"/>
              <a:pathLst>
                <a:path w="1680" h="1655" extrusionOk="0">
                  <a:moveTo>
                    <a:pt x="827" y="1"/>
                  </a:moveTo>
                  <a:cubicBezTo>
                    <a:pt x="326" y="1"/>
                    <a:pt x="0" y="502"/>
                    <a:pt x="0" y="928"/>
                  </a:cubicBezTo>
                  <a:cubicBezTo>
                    <a:pt x="101" y="1128"/>
                    <a:pt x="201" y="1354"/>
                    <a:pt x="326" y="1454"/>
                  </a:cubicBezTo>
                  <a:cubicBezTo>
                    <a:pt x="527" y="1655"/>
                    <a:pt x="727" y="1655"/>
                    <a:pt x="953" y="1655"/>
                  </a:cubicBezTo>
                  <a:cubicBezTo>
                    <a:pt x="1354" y="1655"/>
                    <a:pt x="1680" y="1128"/>
                    <a:pt x="1680" y="727"/>
                  </a:cubicBezTo>
                  <a:cubicBezTo>
                    <a:pt x="1680" y="502"/>
                    <a:pt x="1579" y="301"/>
                    <a:pt x="1354" y="201"/>
                  </a:cubicBezTo>
                  <a:cubicBezTo>
                    <a:pt x="1153" y="1"/>
                    <a:pt x="1053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13390;p72">
              <a:extLst>
                <a:ext uri="{FF2B5EF4-FFF2-40B4-BE49-F238E27FC236}">
                  <a16:creationId xmlns:a16="http://schemas.microsoft.com/office/drawing/2014/main" id="{B57FF74E-391C-45D9-A0F8-7266E88F7B1E}"/>
                </a:ext>
              </a:extLst>
            </p:cNvPr>
            <p:cNvSpPr/>
            <p:nvPr/>
          </p:nvSpPr>
          <p:spPr>
            <a:xfrm>
              <a:off x="3020825" y="1661050"/>
              <a:ext cx="54525" cy="52025"/>
            </a:xfrm>
            <a:custGeom>
              <a:avLst/>
              <a:gdLst/>
              <a:ahLst/>
              <a:cxnLst/>
              <a:rect l="l" t="t" r="r" b="b"/>
              <a:pathLst>
                <a:path w="2181" h="2081" extrusionOk="0">
                  <a:moveTo>
                    <a:pt x="928" y="1"/>
                  </a:moveTo>
                  <a:cubicBezTo>
                    <a:pt x="426" y="1"/>
                    <a:pt x="0" y="627"/>
                    <a:pt x="0" y="1153"/>
                  </a:cubicBezTo>
                  <a:cubicBezTo>
                    <a:pt x="0" y="1454"/>
                    <a:pt x="201" y="1680"/>
                    <a:pt x="426" y="1880"/>
                  </a:cubicBezTo>
                  <a:cubicBezTo>
                    <a:pt x="627" y="2081"/>
                    <a:pt x="827" y="2081"/>
                    <a:pt x="1153" y="2081"/>
                  </a:cubicBezTo>
                  <a:cubicBezTo>
                    <a:pt x="1780" y="2081"/>
                    <a:pt x="2181" y="1454"/>
                    <a:pt x="2181" y="928"/>
                  </a:cubicBezTo>
                  <a:cubicBezTo>
                    <a:pt x="2081" y="627"/>
                    <a:pt x="1980" y="427"/>
                    <a:pt x="1780" y="201"/>
                  </a:cubicBezTo>
                  <a:cubicBezTo>
                    <a:pt x="1554" y="1"/>
                    <a:pt x="1254" y="1"/>
                    <a:pt x="9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3391;p72">
              <a:extLst>
                <a:ext uri="{FF2B5EF4-FFF2-40B4-BE49-F238E27FC236}">
                  <a16:creationId xmlns:a16="http://schemas.microsoft.com/office/drawing/2014/main" id="{5B56C998-88FF-447C-A14D-34D10E8AFECA}"/>
                </a:ext>
              </a:extLst>
            </p:cNvPr>
            <p:cNvSpPr/>
            <p:nvPr/>
          </p:nvSpPr>
          <p:spPr>
            <a:xfrm>
              <a:off x="2577200" y="1919200"/>
              <a:ext cx="54550" cy="55150"/>
            </a:xfrm>
            <a:custGeom>
              <a:avLst/>
              <a:gdLst/>
              <a:ahLst/>
              <a:cxnLst/>
              <a:rect l="l" t="t" r="r" b="b"/>
              <a:pathLst>
                <a:path w="2182" h="2206" extrusionOk="0">
                  <a:moveTo>
                    <a:pt x="1029" y="0"/>
                  </a:moveTo>
                  <a:cubicBezTo>
                    <a:pt x="402" y="0"/>
                    <a:pt x="1" y="627"/>
                    <a:pt x="1" y="1153"/>
                  </a:cubicBezTo>
                  <a:cubicBezTo>
                    <a:pt x="101" y="1479"/>
                    <a:pt x="201" y="1780"/>
                    <a:pt x="402" y="1880"/>
                  </a:cubicBezTo>
                  <a:cubicBezTo>
                    <a:pt x="628" y="2106"/>
                    <a:pt x="928" y="2106"/>
                    <a:pt x="1129" y="2206"/>
                  </a:cubicBezTo>
                  <a:cubicBezTo>
                    <a:pt x="1755" y="2206"/>
                    <a:pt x="2181" y="1579"/>
                    <a:pt x="2181" y="953"/>
                  </a:cubicBezTo>
                  <a:cubicBezTo>
                    <a:pt x="2181" y="752"/>
                    <a:pt x="1981" y="427"/>
                    <a:pt x="1755" y="226"/>
                  </a:cubicBezTo>
                  <a:cubicBezTo>
                    <a:pt x="1555" y="126"/>
                    <a:pt x="1354" y="0"/>
                    <a:pt x="10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3392;p72">
              <a:extLst>
                <a:ext uri="{FF2B5EF4-FFF2-40B4-BE49-F238E27FC236}">
                  <a16:creationId xmlns:a16="http://schemas.microsoft.com/office/drawing/2014/main" id="{5CBD4CEC-A4DD-4F67-A378-D1F9B9118700}"/>
                </a:ext>
              </a:extLst>
            </p:cNvPr>
            <p:cNvSpPr/>
            <p:nvPr/>
          </p:nvSpPr>
          <p:spPr>
            <a:xfrm>
              <a:off x="2906150" y="2026100"/>
              <a:ext cx="54550" cy="52900"/>
            </a:xfrm>
            <a:custGeom>
              <a:avLst/>
              <a:gdLst/>
              <a:ahLst/>
              <a:cxnLst/>
              <a:rect l="l" t="t" r="r" b="b"/>
              <a:pathLst>
                <a:path w="2182" h="2116" extrusionOk="0">
                  <a:moveTo>
                    <a:pt x="913" y="1"/>
                  </a:moveTo>
                  <a:cubicBezTo>
                    <a:pt x="353" y="1"/>
                    <a:pt x="1" y="670"/>
                    <a:pt x="1" y="1163"/>
                  </a:cubicBezTo>
                  <a:cubicBezTo>
                    <a:pt x="101" y="1364"/>
                    <a:pt x="201" y="1689"/>
                    <a:pt x="402" y="1890"/>
                  </a:cubicBezTo>
                  <a:cubicBezTo>
                    <a:pt x="627" y="2115"/>
                    <a:pt x="928" y="2115"/>
                    <a:pt x="1129" y="2115"/>
                  </a:cubicBezTo>
                  <a:cubicBezTo>
                    <a:pt x="1755" y="2115"/>
                    <a:pt x="2181" y="1489"/>
                    <a:pt x="2181" y="963"/>
                  </a:cubicBezTo>
                  <a:cubicBezTo>
                    <a:pt x="2081" y="637"/>
                    <a:pt x="1981" y="436"/>
                    <a:pt x="1755" y="236"/>
                  </a:cubicBezTo>
                  <a:cubicBezTo>
                    <a:pt x="1555" y="10"/>
                    <a:pt x="1254" y="10"/>
                    <a:pt x="1029" y="10"/>
                  </a:cubicBezTo>
                  <a:cubicBezTo>
                    <a:pt x="989" y="4"/>
                    <a:pt x="950" y="1"/>
                    <a:pt x="9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3393;p72">
              <a:extLst>
                <a:ext uri="{FF2B5EF4-FFF2-40B4-BE49-F238E27FC236}">
                  <a16:creationId xmlns:a16="http://schemas.microsoft.com/office/drawing/2014/main" id="{4564390B-A05B-4EBF-BCB3-1F9488C6E616}"/>
                </a:ext>
              </a:extLst>
            </p:cNvPr>
            <p:cNvSpPr/>
            <p:nvPr/>
          </p:nvSpPr>
          <p:spPr>
            <a:xfrm>
              <a:off x="3339125" y="209150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053" y="1"/>
                  </a:moveTo>
                  <a:cubicBezTo>
                    <a:pt x="426" y="1"/>
                    <a:pt x="0" y="627"/>
                    <a:pt x="0" y="1154"/>
                  </a:cubicBezTo>
                  <a:cubicBezTo>
                    <a:pt x="101" y="1479"/>
                    <a:pt x="226" y="1680"/>
                    <a:pt x="426" y="1880"/>
                  </a:cubicBezTo>
                  <a:cubicBezTo>
                    <a:pt x="627" y="2106"/>
                    <a:pt x="953" y="2106"/>
                    <a:pt x="1153" y="2206"/>
                  </a:cubicBezTo>
                  <a:cubicBezTo>
                    <a:pt x="1780" y="2206"/>
                    <a:pt x="2206" y="1479"/>
                    <a:pt x="2206" y="953"/>
                  </a:cubicBezTo>
                  <a:cubicBezTo>
                    <a:pt x="2206" y="753"/>
                    <a:pt x="1980" y="427"/>
                    <a:pt x="1780" y="226"/>
                  </a:cubicBezTo>
                  <a:cubicBezTo>
                    <a:pt x="1579" y="126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3394;p72">
              <a:extLst>
                <a:ext uri="{FF2B5EF4-FFF2-40B4-BE49-F238E27FC236}">
                  <a16:creationId xmlns:a16="http://schemas.microsoft.com/office/drawing/2014/main" id="{7395A023-73D5-4869-A07C-507905C9E326}"/>
                </a:ext>
              </a:extLst>
            </p:cNvPr>
            <p:cNvSpPr/>
            <p:nvPr/>
          </p:nvSpPr>
          <p:spPr>
            <a:xfrm>
              <a:off x="3459425" y="2083975"/>
              <a:ext cx="54525" cy="54550"/>
            </a:xfrm>
            <a:custGeom>
              <a:avLst/>
              <a:gdLst/>
              <a:ahLst/>
              <a:cxnLst/>
              <a:rect l="l" t="t" r="r" b="b"/>
              <a:pathLst>
                <a:path w="2181" h="2182" extrusionOk="0">
                  <a:moveTo>
                    <a:pt x="1053" y="1"/>
                  </a:moveTo>
                  <a:cubicBezTo>
                    <a:pt x="426" y="1"/>
                    <a:pt x="0" y="628"/>
                    <a:pt x="0" y="1154"/>
                  </a:cubicBezTo>
                  <a:cubicBezTo>
                    <a:pt x="101" y="1455"/>
                    <a:pt x="201" y="1680"/>
                    <a:pt x="426" y="1881"/>
                  </a:cubicBezTo>
                  <a:cubicBezTo>
                    <a:pt x="627" y="2081"/>
                    <a:pt x="928" y="2081"/>
                    <a:pt x="1254" y="2181"/>
                  </a:cubicBezTo>
                  <a:cubicBezTo>
                    <a:pt x="1780" y="2181"/>
                    <a:pt x="2181" y="1555"/>
                    <a:pt x="2181" y="928"/>
                  </a:cubicBezTo>
                  <a:cubicBezTo>
                    <a:pt x="2181" y="728"/>
                    <a:pt x="1980" y="427"/>
                    <a:pt x="1780" y="201"/>
                  </a:cubicBezTo>
                  <a:cubicBezTo>
                    <a:pt x="1554" y="101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3395;p72">
              <a:extLst>
                <a:ext uri="{FF2B5EF4-FFF2-40B4-BE49-F238E27FC236}">
                  <a16:creationId xmlns:a16="http://schemas.microsoft.com/office/drawing/2014/main" id="{FEF28D2E-AC25-4F1F-827F-89818D915B5B}"/>
                </a:ext>
              </a:extLst>
            </p:cNvPr>
            <p:cNvSpPr/>
            <p:nvPr/>
          </p:nvSpPr>
          <p:spPr>
            <a:xfrm>
              <a:off x="3611050" y="2047650"/>
              <a:ext cx="54550" cy="52250"/>
            </a:xfrm>
            <a:custGeom>
              <a:avLst/>
              <a:gdLst/>
              <a:ahLst/>
              <a:cxnLst/>
              <a:rect l="l" t="t" r="r" b="b"/>
              <a:pathLst>
                <a:path w="2182" h="2090" extrusionOk="0">
                  <a:moveTo>
                    <a:pt x="1028" y="0"/>
                  </a:moveTo>
                  <a:cubicBezTo>
                    <a:pt x="402" y="0"/>
                    <a:pt x="1" y="627"/>
                    <a:pt x="1" y="1128"/>
                  </a:cubicBezTo>
                  <a:cubicBezTo>
                    <a:pt x="1" y="1454"/>
                    <a:pt x="201" y="1654"/>
                    <a:pt x="402" y="1880"/>
                  </a:cubicBezTo>
                  <a:cubicBezTo>
                    <a:pt x="627" y="2081"/>
                    <a:pt x="928" y="2081"/>
                    <a:pt x="1128" y="2081"/>
                  </a:cubicBezTo>
                  <a:cubicBezTo>
                    <a:pt x="1168" y="2087"/>
                    <a:pt x="1207" y="2090"/>
                    <a:pt x="1245" y="2090"/>
                  </a:cubicBezTo>
                  <a:cubicBezTo>
                    <a:pt x="1807" y="2090"/>
                    <a:pt x="2181" y="1421"/>
                    <a:pt x="2181" y="928"/>
                  </a:cubicBezTo>
                  <a:cubicBezTo>
                    <a:pt x="2081" y="727"/>
                    <a:pt x="1981" y="401"/>
                    <a:pt x="1755" y="201"/>
                  </a:cubicBezTo>
                  <a:cubicBezTo>
                    <a:pt x="1554" y="101"/>
                    <a:pt x="1254" y="0"/>
                    <a:pt x="10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3396;p72">
              <a:extLst>
                <a:ext uri="{FF2B5EF4-FFF2-40B4-BE49-F238E27FC236}">
                  <a16:creationId xmlns:a16="http://schemas.microsoft.com/office/drawing/2014/main" id="{C184A5A1-473C-4658-97D2-DF699176DE04}"/>
                </a:ext>
              </a:extLst>
            </p:cNvPr>
            <p:cNvSpPr/>
            <p:nvPr/>
          </p:nvSpPr>
          <p:spPr>
            <a:xfrm>
              <a:off x="3921200" y="1938000"/>
              <a:ext cx="55175" cy="54525"/>
            </a:xfrm>
            <a:custGeom>
              <a:avLst/>
              <a:gdLst/>
              <a:ahLst/>
              <a:cxnLst/>
              <a:rect l="l" t="t" r="r" b="b"/>
              <a:pathLst>
                <a:path w="2207" h="2181" extrusionOk="0">
                  <a:moveTo>
                    <a:pt x="1053" y="0"/>
                  </a:moveTo>
                  <a:cubicBezTo>
                    <a:pt x="427" y="0"/>
                    <a:pt x="1" y="627"/>
                    <a:pt x="1" y="1128"/>
                  </a:cubicBezTo>
                  <a:cubicBezTo>
                    <a:pt x="126" y="1454"/>
                    <a:pt x="226" y="1655"/>
                    <a:pt x="427" y="1880"/>
                  </a:cubicBezTo>
                  <a:cubicBezTo>
                    <a:pt x="627" y="2081"/>
                    <a:pt x="953" y="2081"/>
                    <a:pt x="1154" y="2181"/>
                  </a:cubicBezTo>
                  <a:cubicBezTo>
                    <a:pt x="1780" y="2181"/>
                    <a:pt x="2206" y="1554"/>
                    <a:pt x="2206" y="928"/>
                  </a:cubicBezTo>
                  <a:cubicBezTo>
                    <a:pt x="2206" y="727"/>
                    <a:pt x="2006" y="401"/>
                    <a:pt x="1780" y="201"/>
                  </a:cubicBezTo>
                  <a:cubicBezTo>
                    <a:pt x="1580" y="101"/>
                    <a:pt x="1254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3397;p72">
              <a:extLst>
                <a:ext uri="{FF2B5EF4-FFF2-40B4-BE49-F238E27FC236}">
                  <a16:creationId xmlns:a16="http://schemas.microsoft.com/office/drawing/2014/main" id="{ADF0D510-FD50-4A1A-9858-C0E50CAC5F16}"/>
                </a:ext>
              </a:extLst>
            </p:cNvPr>
            <p:cNvSpPr/>
            <p:nvPr/>
          </p:nvSpPr>
          <p:spPr>
            <a:xfrm>
              <a:off x="3759550" y="1981850"/>
              <a:ext cx="57675" cy="52675"/>
            </a:xfrm>
            <a:custGeom>
              <a:avLst/>
              <a:gdLst/>
              <a:ahLst/>
              <a:cxnLst/>
              <a:rect l="l" t="t" r="r" b="b"/>
              <a:pathLst>
                <a:path w="2307" h="2107" extrusionOk="0">
                  <a:moveTo>
                    <a:pt x="1053" y="1"/>
                  </a:moveTo>
                  <a:cubicBezTo>
                    <a:pt x="527" y="1"/>
                    <a:pt x="0" y="627"/>
                    <a:pt x="101" y="1154"/>
                  </a:cubicBezTo>
                  <a:cubicBezTo>
                    <a:pt x="101" y="1479"/>
                    <a:pt x="201" y="1680"/>
                    <a:pt x="427" y="1880"/>
                  </a:cubicBezTo>
                  <a:cubicBezTo>
                    <a:pt x="727" y="2106"/>
                    <a:pt x="953" y="2106"/>
                    <a:pt x="1254" y="2106"/>
                  </a:cubicBezTo>
                  <a:cubicBezTo>
                    <a:pt x="1780" y="2106"/>
                    <a:pt x="2306" y="1479"/>
                    <a:pt x="2206" y="953"/>
                  </a:cubicBezTo>
                  <a:cubicBezTo>
                    <a:pt x="2206" y="627"/>
                    <a:pt x="2081" y="427"/>
                    <a:pt x="1780" y="226"/>
                  </a:cubicBezTo>
                  <a:cubicBezTo>
                    <a:pt x="1579" y="1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3398;p72">
              <a:extLst>
                <a:ext uri="{FF2B5EF4-FFF2-40B4-BE49-F238E27FC236}">
                  <a16:creationId xmlns:a16="http://schemas.microsoft.com/office/drawing/2014/main" id="{2A99BC17-1B1C-46EF-B5F1-CD175EC75BB6}"/>
                </a:ext>
              </a:extLst>
            </p:cNvPr>
            <p:cNvSpPr/>
            <p:nvPr/>
          </p:nvSpPr>
          <p:spPr>
            <a:xfrm>
              <a:off x="3485750" y="1130975"/>
              <a:ext cx="28200" cy="26350"/>
            </a:xfrm>
            <a:custGeom>
              <a:avLst/>
              <a:gdLst/>
              <a:ahLst/>
              <a:cxnLst/>
              <a:rect l="l" t="t" r="r" b="b"/>
              <a:pathLst>
                <a:path w="1128" h="1054" extrusionOk="0">
                  <a:moveTo>
                    <a:pt x="501" y="0"/>
                  </a:moveTo>
                  <a:cubicBezTo>
                    <a:pt x="201" y="0"/>
                    <a:pt x="0" y="326"/>
                    <a:pt x="0" y="627"/>
                  </a:cubicBezTo>
                  <a:cubicBezTo>
                    <a:pt x="0" y="727"/>
                    <a:pt x="100" y="828"/>
                    <a:pt x="201" y="953"/>
                  </a:cubicBezTo>
                  <a:cubicBezTo>
                    <a:pt x="301" y="1053"/>
                    <a:pt x="401" y="1053"/>
                    <a:pt x="627" y="1053"/>
                  </a:cubicBezTo>
                  <a:cubicBezTo>
                    <a:pt x="827" y="1053"/>
                    <a:pt x="1128" y="727"/>
                    <a:pt x="1028" y="527"/>
                  </a:cubicBezTo>
                  <a:cubicBezTo>
                    <a:pt x="1028" y="326"/>
                    <a:pt x="1028" y="201"/>
                    <a:pt x="827" y="101"/>
                  </a:cubicBezTo>
                  <a:cubicBezTo>
                    <a:pt x="727" y="0"/>
                    <a:pt x="627" y="0"/>
                    <a:pt x="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3399;p72">
              <a:extLst>
                <a:ext uri="{FF2B5EF4-FFF2-40B4-BE49-F238E27FC236}">
                  <a16:creationId xmlns:a16="http://schemas.microsoft.com/office/drawing/2014/main" id="{FF29B99F-57C6-41C8-97F2-D42D041AC0BB}"/>
                </a:ext>
              </a:extLst>
            </p:cNvPr>
            <p:cNvSpPr/>
            <p:nvPr/>
          </p:nvSpPr>
          <p:spPr>
            <a:xfrm>
              <a:off x="3282100" y="1149150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928" y="0"/>
                  </a:moveTo>
                  <a:cubicBezTo>
                    <a:pt x="402" y="0"/>
                    <a:pt x="1" y="527"/>
                    <a:pt x="101" y="1053"/>
                  </a:cubicBezTo>
                  <a:cubicBezTo>
                    <a:pt x="101" y="1253"/>
                    <a:pt x="201" y="1479"/>
                    <a:pt x="402" y="1680"/>
                  </a:cubicBezTo>
                  <a:cubicBezTo>
                    <a:pt x="627" y="1780"/>
                    <a:pt x="828" y="1880"/>
                    <a:pt x="1028" y="1880"/>
                  </a:cubicBezTo>
                  <a:cubicBezTo>
                    <a:pt x="1554" y="1880"/>
                    <a:pt x="1981" y="1354"/>
                    <a:pt x="1880" y="852"/>
                  </a:cubicBezTo>
                  <a:cubicBezTo>
                    <a:pt x="1880" y="627"/>
                    <a:pt x="1755" y="426"/>
                    <a:pt x="1554" y="226"/>
                  </a:cubicBezTo>
                  <a:cubicBezTo>
                    <a:pt x="1354" y="0"/>
                    <a:pt x="1128" y="0"/>
                    <a:pt x="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3400;p72">
              <a:extLst>
                <a:ext uri="{FF2B5EF4-FFF2-40B4-BE49-F238E27FC236}">
                  <a16:creationId xmlns:a16="http://schemas.microsoft.com/office/drawing/2014/main" id="{B21FEDB5-B122-4245-8367-313AC8A07A10}"/>
                </a:ext>
              </a:extLst>
            </p:cNvPr>
            <p:cNvSpPr/>
            <p:nvPr/>
          </p:nvSpPr>
          <p:spPr>
            <a:xfrm>
              <a:off x="3433100" y="1146650"/>
              <a:ext cx="49525" cy="47000"/>
            </a:xfrm>
            <a:custGeom>
              <a:avLst/>
              <a:gdLst/>
              <a:ahLst/>
              <a:cxnLst/>
              <a:rect l="l" t="t" r="r" b="b"/>
              <a:pathLst>
                <a:path w="1981" h="1880" extrusionOk="0">
                  <a:moveTo>
                    <a:pt x="953" y="0"/>
                  </a:moveTo>
                  <a:cubicBezTo>
                    <a:pt x="427" y="0"/>
                    <a:pt x="1" y="526"/>
                    <a:pt x="101" y="952"/>
                  </a:cubicBezTo>
                  <a:cubicBezTo>
                    <a:pt x="101" y="1253"/>
                    <a:pt x="226" y="1454"/>
                    <a:pt x="427" y="1679"/>
                  </a:cubicBezTo>
                  <a:cubicBezTo>
                    <a:pt x="627" y="1780"/>
                    <a:pt x="853" y="1880"/>
                    <a:pt x="1053" y="1880"/>
                  </a:cubicBezTo>
                  <a:cubicBezTo>
                    <a:pt x="1580" y="1880"/>
                    <a:pt x="1981" y="1253"/>
                    <a:pt x="1981" y="827"/>
                  </a:cubicBezTo>
                  <a:cubicBezTo>
                    <a:pt x="1880" y="627"/>
                    <a:pt x="1780" y="326"/>
                    <a:pt x="1580" y="201"/>
                  </a:cubicBezTo>
                  <a:cubicBezTo>
                    <a:pt x="1354" y="0"/>
                    <a:pt x="1154" y="0"/>
                    <a:pt x="9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3401;p72">
              <a:extLst>
                <a:ext uri="{FF2B5EF4-FFF2-40B4-BE49-F238E27FC236}">
                  <a16:creationId xmlns:a16="http://schemas.microsoft.com/office/drawing/2014/main" id="{9283B1BD-12CC-4F29-8DB4-FC3E093F7274}"/>
                </a:ext>
              </a:extLst>
            </p:cNvPr>
            <p:cNvSpPr/>
            <p:nvPr/>
          </p:nvSpPr>
          <p:spPr>
            <a:xfrm>
              <a:off x="3132975" y="2263825"/>
              <a:ext cx="42000" cy="162300"/>
            </a:xfrm>
            <a:custGeom>
              <a:avLst/>
              <a:gdLst/>
              <a:ahLst/>
              <a:cxnLst/>
              <a:rect l="l" t="t" r="r" b="b"/>
              <a:pathLst>
                <a:path w="1680" h="6492" extrusionOk="0">
                  <a:moveTo>
                    <a:pt x="1154" y="0"/>
                  </a:moveTo>
                  <a:cubicBezTo>
                    <a:pt x="1053" y="0"/>
                    <a:pt x="953" y="125"/>
                    <a:pt x="953" y="125"/>
                  </a:cubicBezTo>
                  <a:cubicBezTo>
                    <a:pt x="953" y="2105"/>
                    <a:pt x="1" y="4612"/>
                    <a:pt x="1154" y="6391"/>
                  </a:cubicBezTo>
                  <a:cubicBezTo>
                    <a:pt x="1254" y="6491"/>
                    <a:pt x="1354" y="6491"/>
                    <a:pt x="1354" y="6491"/>
                  </a:cubicBezTo>
                  <a:cubicBezTo>
                    <a:pt x="1580" y="6491"/>
                    <a:pt x="1680" y="6391"/>
                    <a:pt x="1580" y="6165"/>
                  </a:cubicBezTo>
                  <a:cubicBezTo>
                    <a:pt x="727" y="4286"/>
                    <a:pt x="1454" y="2105"/>
                    <a:pt x="1254" y="125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3402;p72">
              <a:extLst>
                <a:ext uri="{FF2B5EF4-FFF2-40B4-BE49-F238E27FC236}">
                  <a16:creationId xmlns:a16="http://schemas.microsoft.com/office/drawing/2014/main" id="{06C7389A-3BFD-4840-A237-E6BFA7480645}"/>
                </a:ext>
              </a:extLst>
            </p:cNvPr>
            <p:cNvSpPr/>
            <p:nvPr/>
          </p:nvSpPr>
          <p:spPr>
            <a:xfrm>
              <a:off x="3179975" y="2263825"/>
              <a:ext cx="91500" cy="138475"/>
            </a:xfrm>
            <a:custGeom>
              <a:avLst/>
              <a:gdLst/>
              <a:ahLst/>
              <a:cxnLst/>
              <a:rect l="l" t="t" r="r" b="b"/>
              <a:pathLst>
                <a:path w="3660" h="5539" extrusionOk="0">
                  <a:moveTo>
                    <a:pt x="1454" y="0"/>
                  </a:moveTo>
                  <a:cubicBezTo>
                    <a:pt x="1454" y="0"/>
                    <a:pt x="1354" y="0"/>
                    <a:pt x="1354" y="125"/>
                  </a:cubicBezTo>
                  <a:cubicBezTo>
                    <a:pt x="1153" y="1779"/>
                    <a:pt x="0" y="4185"/>
                    <a:pt x="1680" y="5338"/>
                  </a:cubicBezTo>
                  <a:cubicBezTo>
                    <a:pt x="1880" y="5439"/>
                    <a:pt x="1980" y="5539"/>
                    <a:pt x="2206" y="5539"/>
                  </a:cubicBezTo>
                  <a:cubicBezTo>
                    <a:pt x="2607" y="5539"/>
                    <a:pt x="3033" y="5138"/>
                    <a:pt x="3233" y="4812"/>
                  </a:cubicBezTo>
                  <a:cubicBezTo>
                    <a:pt x="3660" y="4185"/>
                    <a:pt x="3660" y="3258"/>
                    <a:pt x="3334" y="2632"/>
                  </a:cubicBezTo>
                  <a:cubicBezTo>
                    <a:pt x="3233" y="2506"/>
                    <a:pt x="3233" y="2506"/>
                    <a:pt x="3133" y="2506"/>
                  </a:cubicBezTo>
                  <a:lnTo>
                    <a:pt x="3033" y="2506"/>
                  </a:lnTo>
                  <a:cubicBezTo>
                    <a:pt x="2507" y="2832"/>
                    <a:pt x="2607" y="3258"/>
                    <a:pt x="2406" y="3659"/>
                  </a:cubicBezTo>
                  <a:cubicBezTo>
                    <a:pt x="2306" y="3885"/>
                    <a:pt x="2507" y="3985"/>
                    <a:pt x="2607" y="3985"/>
                  </a:cubicBezTo>
                  <a:cubicBezTo>
                    <a:pt x="2707" y="3985"/>
                    <a:pt x="2832" y="3985"/>
                    <a:pt x="2832" y="3885"/>
                  </a:cubicBezTo>
                  <a:cubicBezTo>
                    <a:pt x="2933" y="3659"/>
                    <a:pt x="2933" y="3358"/>
                    <a:pt x="3033" y="3133"/>
                  </a:cubicBezTo>
                  <a:lnTo>
                    <a:pt x="3033" y="3133"/>
                  </a:lnTo>
                  <a:cubicBezTo>
                    <a:pt x="3133" y="3659"/>
                    <a:pt x="3033" y="4286"/>
                    <a:pt x="2607" y="4712"/>
                  </a:cubicBezTo>
                  <a:cubicBezTo>
                    <a:pt x="2507" y="4912"/>
                    <a:pt x="2306" y="4912"/>
                    <a:pt x="2206" y="4912"/>
                  </a:cubicBezTo>
                  <a:cubicBezTo>
                    <a:pt x="1680" y="4912"/>
                    <a:pt x="1254" y="3885"/>
                    <a:pt x="1254" y="3459"/>
                  </a:cubicBezTo>
                  <a:cubicBezTo>
                    <a:pt x="1254" y="2306"/>
                    <a:pt x="1780" y="1153"/>
                    <a:pt x="1579" y="125"/>
                  </a:cubicBezTo>
                  <a:cubicBezTo>
                    <a:pt x="1579" y="0"/>
                    <a:pt x="1579" y="0"/>
                    <a:pt x="14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3403;p72">
              <a:extLst>
                <a:ext uri="{FF2B5EF4-FFF2-40B4-BE49-F238E27FC236}">
                  <a16:creationId xmlns:a16="http://schemas.microsoft.com/office/drawing/2014/main" id="{1865B741-8CA6-4B19-85B1-8FFFC86705E0}"/>
                </a:ext>
              </a:extLst>
            </p:cNvPr>
            <p:cNvSpPr/>
            <p:nvPr/>
          </p:nvSpPr>
          <p:spPr>
            <a:xfrm>
              <a:off x="3263300" y="2271950"/>
              <a:ext cx="57675" cy="172350"/>
            </a:xfrm>
            <a:custGeom>
              <a:avLst/>
              <a:gdLst/>
              <a:ahLst/>
              <a:cxnLst/>
              <a:rect l="l" t="t" r="r" b="b"/>
              <a:pathLst>
                <a:path w="2307" h="6894" extrusionOk="0">
                  <a:moveTo>
                    <a:pt x="126" y="1"/>
                  </a:moveTo>
                  <a:lnTo>
                    <a:pt x="1" y="101"/>
                  </a:lnTo>
                  <a:cubicBezTo>
                    <a:pt x="853" y="1154"/>
                    <a:pt x="1154" y="1981"/>
                    <a:pt x="1053" y="3234"/>
                  </a:cubicBezTo>
                  <a:cubicBezTo>
                    <a:pt x="1053" y="4487"/>
                    <a:pt x="427" y="5439"/>
                    <a:pt x="1" y="6693"/>
                  </a:cubicBezTo>
                  <a:cubicBezTo>
                    <a:pt x="1" y="6793"/>
                    <a:pt x="126" y="6893"/>
                    <a:pt x="226" y="6893"/>
                  </a:cubicBezTo>
                  <a:lnTo>
                    <a:pt x="327" y="6893"/>
                  </a:lnTo>
                  <a:cubicBezTo>
                    <a:pt x="1880" y="5640"/>
                    <a:pt x="2306" y="928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3404;p72">
              <a:extLst>
                <a:ext uri="{FF2B5EF4-FFF2-40B4-BE49-F238E27FC236}">
                  <a16:creationId xmlns:a16="http://schemas.microsoft.com/office/drawing/2014/main" id="{24D5D637-EF93-4AA3-9E30-71C955ACD08D}"/>
                </a:ext>
              </a:extLst>
            </p:cNvPr>
            <p:cNvSpPr/>
            <p:nvPr/>
          </p:nvSpPr>
          <p:spPr>
            <a:xfrm>
              <a:off x="3320950" y="2214325"/>
              <a:ext cx="31350" cy="227450"/>
            </a:xfrm>
            <a:custGeom>
              <a:avLst/>
              <a:gdLst/>
              <a:ahLst/>
              <a:cxnLst/>
              <a:rect l="l" t="t" r="r" b="b"/>
              <a:pathLst>
                <a:path w="1254" h="9098" extrusionOk="0">
                  <a:moveTo>
                    <a:pt x="201" y="0"/>
                  </a:moveTo>
                  <a:cubicBezTo>
                    <a:pt x="201" y="0"/>
                    <a:pt x="101" y="0"/>
                    <a:pt x="101" y="100"/>
                  </a:cubicBezTo>
                  <a:cubicBezTo>
                    <a:pt x="326" y="2932"/>
                    <a:pt x="0" y="6065"/>
                    <a:pt x="627" y="8872"/>
                  </a:cubicBezTo>
                  <a:cubicBezTo>
                    <a:pt x="727" y="8998"/>
                    <a:pt x="828" y="9098"/>
                    <a:pt x="953" y="9098"/>
                  </a:cubicBezTo>
                  <a:cubicBezTo>
                    <a:pt x="1053" y="9098"/>
                    <a:pt x="1254" y="8998"/>
                    <a:pt x="1254" y="8772"/>
                  </a:cubicBezTo>
                  <a:cubicBezTo>
                    <a:pt x="1153" y="5965"/>
                    <a:pt x="1053" y="2832"/>
                    <a:pt x="326" y="100"/>
                  </a:cubicBezTo>
                  <a:cubicBezTo>
                    <a:pt x="326" y="0"/>
                    <a:pt x="201" y="0"/>
                    <a:pt x="2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3405;p72">
              <a:extLst>
                <a:ext uri="{FF2B5EF4-FFF2-40B4-BE49-F238E27FC236}">
                  <a16:creationId xmlns:a16="http://schemas.microsoft.com/office/drawing/2014/main" id="{0CBD1317-6E4E-44E3-871F-150A8559B672}"/>
                </a:ext>
              </a:extLst>
            </p:cNvPr>
            <p:cNvSpPr/>
            <p:nvPr/>
          </p:nvSpPr>
          <p:spPr>
            <a:xfrm>
              <a:off x="3378600" y="2295150"/>
              <a:ext cx="15675" cy="94000"/>
            </a:xfrm>
            <a:custGeom>
              <a:avLst/>
              <a:gdLst/>
              <a:ahLst/>
              <a:cxnLst/>
              <a:rect l="l" t="t" r="r" b="b"/>
              <a:pathLst>
                <a:path w="627" h="3760" extrusionOk="0">
                  <a:moveTo>
                    <a:pt x="301" y="0"/>
                  </a:moveTo>
                  <a:cubicBezTo>
                    <a:pt x="301" y="0"/>
                    <a:pt x="301" y="125"/>
                    <a:pt x="201" y="125"/>
                  </a:cubicBezTo>
                  <a:cubicBezTo>
                    <a:pt x="101" y="1253"/>
                    <a:pt x="0" y="2406"/>
                    <a:pt x="101" y="3559"/>
                  </a:cubicBezTo>
                  <a:cubicBezTo>
                    <a:pt x="101" y="3760"/>
                    <a:pt x="201" y="3760"/>
                    <a:pt x="301" y="3760"/>
                  </a:cubicBezTo>
                  <a:cubicBezTo>
                    <a:pt x="401" y="3760"/>
                    <a:pt x="527" y="3760"/>
                    <a:pt x="527" y="3559"/>
                  </a:cubicBezTo>
                  <a:cubicBezTo>
                    <a:pt x="627" y="2406"/>
                    <a:pt x="527" y="1253"/>
                    <a:pt x="401" y="125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3406;p72">
              <a:extLst>
                <a:ext uri="{FF2B5EF4-FFF2-40B4-BE49-F238E27FC236}">
                  <a16:creationId xmlns:a16="http://schemas.microsoft.com/office/drawing/2014/main" id="{CCB2F38D-B723-4FC2-B26E-971D19321B09}"/>
                </a:ext>
              </a:extLst>
            </p:cNvPr>
            <p:cNvSpPr/>
            <p:nvPr/>
          </p:nvSpPr>
          <p:spPr>
            <a:xfrm>
              <a:off x="3423075" y="2253800"/>
              <a:ext cx="33875" cy="151025"/>
            </a:xfrm>
            <a:custGeom>
              <a:avLst/>
              <a:gdLst/>
              <a:ahLst/>
              <a:cxnLst/>
              <a:rect l="l" t="t" r="r" b="b"/>
              <a:pathLst>
                <a:path w="1355" h="6041" extrusionOk="0">
                  <a:moveTo>
                    <a:pt x="201" y="0"/>
                  </a:moveTo>
                  <a:lnTo>
                    <a:pt x="101" y="100"/>
                  </a:lnTo>
                  <a:cubicBezTo>
                    <a:pt x="1" y="1980"/>
                    <a:pt x="627" y="3860"/>
                    <a:pt x="728" y="5739"/>
                  </a:cubicBezTo>
                  <a:cubicBezTo>
                    <a:pt x="728" y="5940"/>
                    <a:pt x="928" y="6040"/>
                    <a:pt x="1028" y="6040"/>
                  </a:cubicBezTo>
                  <a:cubicBezTo>
                    <a:pt x="1254" y="6040"/>
                    <a:pt x="1354" y="5940"/>
                    <a:pt x="1354" y="5739"/>
                  </a:cubicBezTo>
                  <a:cubicBezTo>
                    <a:pt x="1129" y="3860"/>
                    <a:pt x="728" y="1980"/>
                    <a:pt x="301" y="100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3407;p72">
              <a:extLst>
                <a:ext uri="{FF2B5EF4-FFF2-40B4-BE49-F238E27FC236}">
                  <a16:creationId xmlns:a16="http://schemas.microsoft.com/office/drawing/2014/main" id="{249862F8-7B27-49D3-A198-DB7D3D77FA7C}"/>
                </a:ext>
              </a:extLst>
            </p:cNvPr>
            <p:cNvSpPr/>
            <p:nvPr/>
          </p:nvSpPr>
          <p:spPr>
            <a:xfrm>
              <a:off x="2699400" y="165040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852" y="1"/>
                  </a:moveTo>
                  <a:cubicBezTo>
                    <a:pt x="627" y="101"/>
                    <a:pt x="426" y="226"/>
                    <a:pt x="226" y="226"/>
                  </a:cubicBezTo>
                  <a:cubicBezTo>
                    <a:pt x="0" y="326"/>
                    <a:pt x="0" y="527"/>
                    <a:pt x="226" y="627"/>
                  </a:cubicBezTo>
                  <a:lnTo>
                    <a:pt x="1153" y="627"/>
                  </a:lnTo>
                  <a:cubicBezTo>
                    <a:pt x="1579" y="627"/>
                    <a:pt x="1379" y="1"/>
                    <a:pt x="1053" y="1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3408;p72">
              <a:extLst>
                <a:ext uri="{FF2B5EF4-FFF2-40B4-BE49-F238E27FC236}">
                  <a16:creationId xmlns:a16="http://schemas.microsoft.com/office/drawing/2014/main" id="{AA7D2BF0-242F-4AB6-808C-2C830CA141C2}"/>
                </a:ext>
              </a:extLst>
            </p:cNvPr>
            <p:cNvSpPr/>
            <p:nvPr/>
          </p:nvSpPr>
          <p:spPr>
            <a:xfrm>
              <a:off x="2720700" y="1666075"/>
              <a:ext cx="44500" cy="26325"/>
            </a:xfrm>
            <a:custGeom>
              <a:avLst/>
              <a:gdLst/>
              <a:ahLst/>
              <a:cxnLst/>
              <a:rect l="l" t="t" r="r" b="b"/>
              <a:pathLst>
                <a:path w="1780" h="1053" extrusionOk="0">
                  <a:moveTo>
                    <a:pt x="1253" y="0"/>
                  </a:moveTo>
                  <a:cubicBezTo>
                    <a:pt x="1153" y="0"/>
                    <a:pt x="1028" y="0"/>
                    <a:pt x="928" y="100"/>
                  </a:cubicBezTo>
                  <a:cubicBezTo>
                    <a:pt x="727" y="326"/>
                    <a:pt x="401" y="426"/>
                    <a:pt x="101" y="627"/>
                  </a:cubicBezTo>
                  <a:cubicBezTo>
                    <a:pt x="0" y="627"/>
                    <a:pt x="0" y="727"/>
                    <a:pt x="101" y="852"/>
                  </a:cubicBezTo>
                  <a:cubicBezTo>
                    <a:pt x="201" y="1053"/>
                    <a:pt x="401" y="1053"/>
                    <a:pt x="627" y="1053"/>
                  </a:cubicBezTo>
                  <a:cubicBezTo>
                    <a:pt x="928" y="1053"/>
                    <a:pt x="1253" y="952"/>
                    <a:pt x="1454" y="852"/>
                  </a:cubicBezTo>
                  <a:cubicBezTo>
                    <a:pt x="1654" y="727"/>
                    <a:pt x="1780" y="426"/>
                    <a:pt x="1654" y="226"/>
                  </a:cubicBezTo>
                  <a:cubicBezTo>
                    <a:pt x="1554" y="0"/>
                    <a:pt x="1454" y="0"/>
                    <a:pt x="1253" y="0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3409;p72">
              <a:extLst>
                <a:ext uri="{FF2B5EF4-FFF2-40B4-BE49-F238E27FC236}">
                  <a16:creationId xmlns:a16="http://schemas.microsoft.com/office/drawing/2014/main" id="{DF82153F-47A4-40D6-AD0A-42E6F689637B}"/>
                </a:ext>
              </a:extLst>
            </p:cNvPr>
            <p:cNvSpPr/>
            <p:nvPr/>
          </p:nvSpPr>
          <p:spPr>
            <a:xfrm>
              <a:off x="2770200" y="1674200"/>
              <a:ext cx="23200" cy="13200"/>
            </a:xfrm>
            <a:custGeom>
              <a:avLst/>
              <a:gdLst/>
              <a:ahLst/>
              <a:cxnLst/>
              <a:rect l="l" t="t" r="r" b="b"/>
              <a:pathLst>
                <a:path w="928" h="528" extrusionOk="0">
                  <a:moveTo>
                    <a:pt x="627" y="1"/>
                  </a:moveTo>
                  <a:cubicBezTo>
                    <a:pt x="627" y="1"/>
                    <a:pt x="527" y="1"/>
                    <a:pt x="527" y="101"/>
                  </a:cubicBezTo>
                  <a:cubicBezTo>
                    <a:pt x="426" y="201"/>
                    <a:pt x="301" y="302"/>
                    <a:pt x="201" y="302"/>
                  </a:cubicBezTo>
                  <a:cubicBezTo>
                    <a:pt x="0" y="302"/>
                    <a:pt x="101" y="527"/>
                    <a:pt x="201" y="527"/>
                  </a:cubicBezTo>
                  <a:cubicBezTo>
                    <a:pt x="426" y="527"/>
                    <a:pt x="627" y="402"/>
                    <a:pt x="727" y="302"/>
                  </a:cubicBezTo>
                  <a:cubicBezTo>
                    <a:pt x="928" y="20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3410;p72">
              <a:extLst>
                <a:ext uri="{FF2B5EF4-FFF2-40B4-BE49-F238E27FC236}">
                  <a16:creationId xmlns:a16="http://schemas.microsoft.com/office/drawing/2014/main" id="{6C5B8A13-0360-458D-9EF0-0ADAD231B258}"/>
                </a:ext>
              </a:extLst>
            </p:cNvPr>
            <p:cNvSpPr/>
            <p:nvPr/>
          </p:nvSpPr>
          <p:spPr>
            <a:xfrm>
              <a:off x="3268950" y="1444250"/>
              <a:ext cx="20700" cy="39500"/>
            </a:xfrm>
            <a:custGeom>
              <a:avLst/>
              <a:gdLst/>
              <a:ahLst/>
              <a:cxnLst/>
              <a:rect l="l" t="t" r="r" b="b"/>
              <a:pathLst>
                <a:path w="828" h="1580" extrusionOk="0">
                  <a:moveTo>
                    <a:pt x="401" y="1"/>
                  </a:moveTo>
                  <a:cubicBezTo>
                    <a:pt x="301" y="1"/>
                    <a:pt x="201" y="1"/>
                    <a:pt x="101" y="201"/>
                  </a:cubicBezTo>
                  <a:lnTo>
                    <a:pt x="0" y="1154"/>
                  </a:lnTo>
                  <a:cubicBezTo>
                    <a:pt x="0" y="1354"/>
                    <a:pt x="201" y="1580"/>
                    <a:pt x="401" y="1580"/>
                  </a:cubicBezTo>
                  <a:cubicBezTo>
                    <a:pt x="627" y="1580"/>
                    <a:pt x="827" y="1354"/>
                    <a:pt x="827" y="1154"/>
                  </a:cubicBezTo>
                  <a:lnTo>
                    <a:pt x="727" y="201"/>
                  </a:lnTo>
                  <a:cubicBezTo>
                    <a:pt x="627" y="1"/>
                    <a:pt x="527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3411;p72">
              <a:extLst>
                <a:ext uri="{FF2B5EF4-FFF2-40B4-BE49-F238E27FC236}">
                  <a16:creationId xmlns:a16="http://schemas.microsoft.com/office/drawing/2014/main" id="{407DA271-B350-48DF-BFB1-28C35F077384}"/>
                </a:ext>
              </a:extLst>
            </p:cNvPr>
            <p:cNvSpPr/>
            <p:nvPr/>
          </p:nvSpPr>
          <p:spPr>
            <a:xfrm>
              <a:off x="3292125" y="1436750"/>
              <a:ext cx="37000" cy="70200"/>
            </a:xfrm>
            <a:custGeom>
              <a:avLst/>
              <a:gdLst/>
              <a:ahLst/>
              <a:cxnLst/>
              <a:rect l="l" t="t" r="r" b="b"/>
              <a:pathLst>
                <a:path w="1480" h="2808" extrusionOk="0">
                  <a:moveTo>
                    <a:pt x="527" y="0"/>
                  </a:moveTo>
                  <a:cubicBezTo>
                    <a:pt x="226" y="0"/>
                    <a:pt x="101" y="201"/>
                    <a:pt x="1" y="501"/>
                  </a:cubicBezTo>
                  <a:cubicBezTo>
                    <a:pt x="1" y="1128"/>
                    <a:pt x="1" y="2080"/>
                    <a:pt x="427" y="2607"/>
                  </a:cubicBezTo>
                  <a:cubicBezTo>
                    <a:pt x="627" y="2707"/>
                    <a:pt x="727" y="2807"/>
                    <a:pt x="853" y="2807"/>
                  </a:cubicBezTo>
                  <a:cubicBezTo>
                    <a:pt x="1153" y="2807"/>
                    <a:pt x="1479" y="2381"/>
                    <a:pt x="1479" y="2080"/>
                  </a:cubicBezTo>
                  <a:cubicBezTo>
                    <a:pt x="1354" y="1755"/>
                    <a:pt x="1254" y="1554"/>
                    <a:pt x="1153" y="1253"/>
                  </a:cubicBezTo>
                  <a:cubicBezTo>
                    <a:pt x="1053" y="927"/>
                    <a:pt x="1053" y="727"/>
                    <a:pt x="953" y="401"/>
                  </a:cubicBezTo>
                  <a:cubicBezTo>
                    <a:pt x="953" y="201"/>
                    <a:pt x="727" y="0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3412;p72">
              <a:extLst>
                <a:ext uri="{FF2B5EF4-FFF2-40B4-BE49-F238E27FC236}">
                  <a16:creationId xmlns:a16="http://schemas.microsoft.com/office/drawing/2014/main" id="{6A20824B-36F4-4C8F-BD3B-C639881BB9DB}"/>
                </a:ext>
              </a:extLst>
            </p:cNvPr>
            <p:cNvSpPr/>
            <p:nvPr/>
          </p:nvSpPr>
          <p:spPr>
            <a:xfrm>
              <a:off x="3334100" y="1439250"/>
              <a:ext cx="36375" cy="49525"/>
            </a:xfrm>
            <a:custGeom>
              <a:avLst/>
              <a:gdLst/>
              <a:ahLst/>
              <a:cxnLst/>
              <a:rect l="l" t="t" r="r" b="b"/>
              <a:pathLst>
                <a:path w="1455" h="1981" extrusionOk="0">
                  <a:moveTo>
                    <a:pt x="427" y="0"/>
                  </a:moveTo>
                  <a:cubicBezTo>
                    <a:pt x="201" y="0"/>
                    <a:pt x="1" y="201"/>
                    <a:pt x="1" y="401"/>
                  </a:cubicBezTo>
                  <a:cubicBezTo>
                    <a:pt x="1" y="827"/>
                    <a:pt x="101" y="1354"/>
                    <a:pt x="302" y="1780"/>
                  </a:cubicBezTo>
                  <a:cubicBezTo>
                    <a:pt x="527" y="1880"/>
                    <a:pt x="627" y="1980"/>
                    <a:pt x="828" y="1980"/>
                  </a:cubicBezTo>
                  <a:lnTo>
                    <a:pt x="1154" y="1980"/>
                  </a:lnTo>
                  <a:cubicBezTo>
                    <a:pt x="1354" y="1780"/>
                    <a:pt x="1454" y="1354"/>
                    <a:pt x="1254" y="1028"/>
                  </a:cubicBezTo>
                  <a:cubicBezTo>
                    <a:pt x="928" y="827"/>
                    <a:pt x="828" y="627"/>
                    <a:pt x="828" y="301"/>
                  </a:cubicBezTo>
                  <a:cubicBezTo>
                    <a:pt x="828" y="101"/>
                    <a:pt x="6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3413;p72">
              <a:extLst>
                <a:ext uri="{FF2B5EF4-FFF2-40B4-BE49-F238E27FC236}">
                  <a16:creationId xmlns:a16="http://schemas.microsoft.com/office/drawing/2014/main" id="{9AE23D7F-1EB2-44A7-968B-9F9FDE9F3CE2}"/>
                </a:ext>
              </a:extLst>
            </p:cNvPr>
            <p:cNvSpPr/>
            <p:nvPr/>
          </p:nvSpPr>
          <p:spPr>
            <a:xfrm>
              <a:off x="3320950" y="1909175"/>
              <a:ext cx="33850" cy="65175"/>
            </a:xfrm>
            <a:custGeom>
              <a:avLst/>
              <a:gdLst/>
              <a:ahLst/>
              <a:cxnLst/>
              <a:rect l="l" t="t" r="r" b="b"/>
              <a:pathLst>
                <a:path w="1354" h="2607" extrusionOk="0">
                  <a:moveTo>
                    <a:pt x="953" y="0"/>
                  </a:moveTo>
                  <a:cubicBezTo>
                    <a:pt x="727" y="0"/>
                    <a:pt x="527" y="201"/>
                    <a:pt x="527" y="401"/>
                  </a:cubicBezTo>
                  <a:cubicBezTo>
                    <a:pt x="527" y="727"/>
                    <a:pt x="427" y="928"/>
                    <a:pt x="326" y="1254"/>
                  </a:cubicBezTo>
                  <a:cubicBezTo>
                    <a:pt x="201" y="1554"/>
                    <a:pt x="0" y="1780"/>
                    <a:pt x="0" y="2181"/>
                  </a:cubicBezTo>
                  <a:cubicBezTo>
                    <a:pt x="101" y="2406"/>
                    <a:pt x="326" y="2607"/>
                    <a:pt x="527" y="2607"/>
                  </a:cubicBezTo>
                  <a:lnTo>
                    <a:pt x="627" y="2607"/>
                  </a:lnTo>
                  <a:cubicBezTo>
                    <a:pt x="1053" y="2406"/>
                    <a:pt x="1153" y="2081"/>
                    <a:pt x="1254" y="1554"/>
                  </a:cubicBezTo>
                  <a:cubicBezTo>
                    <a:pt x="1354" y="1254"/>
                    <a:pt x="1354" y="828"/>
                    <a:pt x="1354" y="401"/>
                  </a:cubicBezTo>
                  <a:cubicBezTo>
                    <a:pt x="1354" y="201"/>
                    <a:pt x="1153" y="0"/>
                    <a:pt x="9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3414;p72">
              <a:extLst>
                <a:ext uri="{FF2B5EF4-FFF2-40B4-BE49-F238E27FC236}">
                  <a16:creationId xmlns:a16="http://schemas.microsoft.com/office/drawing/2014/main" id="{27ECD832-9390-496F-9EFE-A47A3019EBBD}"/>
                </a:ext>
              </a:extLst>
            </p:cNvPr>
            <p:cNvSpPr/>
            <p:nvPr/>
          </p:nvSpPr>
          <p:spPr>
            <a:xfrm>
              <a:off x="3383600" y="1906675"/>
              <a:ext cx="23850" cy="59550"/>
            </a:xfrm>
            <a:custGeom>
              <a:avLst/>
              <a:gdLst/>
              <a:ahLst/>
              <a:cxnLst/>
              <a:rect l="l" t="t" r="r" b="b"/>
              <a:pathLst>
                <a:path w="954" h="2382" extrusionOk="0">
                  <a:moveTo>
                    <a:pt x="427" y="0"/>
                  </a:moveTo>
                  <a:cubicBezTo>
                    <a:pt x="327" y="0"/>
                    <a:pt x="201" y="100"/>
                    <a:pt x="101" y="201"/>
                  </a:cubicBezTo>
                  <a:cubicBezTo>
                    <a:pt x="1" y="827"/>
                    <a:pt x="1" y="1354"/>
                    <a:pt x="1" y="1980"/>
                  </a:cubicBezTo>
                  <a:cubicBezTo>
                    <a:pt x="1" y="2281"/>
                    <a:pt x="201" y="2381"/>
                    <a:pt x="427" y="2381"/>
                  </a:cubicBezTo>
                  <a:cubicBezTo>
                    <a:pt x="627" y="2381"/>
                    <a:pt x="953" y="2181"/>
                    <a:pt x="828" y="1880"/>
                  </a:cubicBezTo>
                  <a:cubicBezTo>
                    <a:pt x="627" y="1354"/>
                    <a:pt x="627" y="827"/>
                    <a:pt x="728" y="301"/>
                  </a:cubicBezTo>
                  <a:cubicBezTo>
                    <a:pt x="728" y="100"/>
                    <a:pt x="6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3415;p72">
              <a:extLst>
                <a:ext uri="{FF2B5EF4-FFF2-40B4-BE49-F238E27FC236}">
                  <a16:creationId xmlns:a16="http://schemas.microsoft.com/office/drawing/2014/main" id="{E98A0A8A-5B27-442E-8BD8-81706F932953}"/>
                </a:ext>
              </a:extLst>
            </p:cNvPr>
            <p:cNvSpPr/>
            <p:nvPr/>
          </p:nvSpPr>
          <p:spPr>
            <a:xfrm>
              <a:off x="3433100" y="1887875"/>
              <a:ext cx="52650" cy="60175"/>
            </a:xfrm>
            <a:custGeom>
              <a:avLst/>
              <a:gdLst/>
              <a:ahLst/>
              <a:cxnLst/>
              <a:rect l="l" t="t" r="r" b="b"/>
              <a:pathLst>
                <a:path w="2106" h="2407" extrusionOk="0">
                  <a:moveTo>
                    <a:pt x="427" y="0"/>
                  </a:moveTo>
                  <a:cubicBezTo>
                    <a:pt x="226" y="0"/>
                    <a:pt x="1" y="226"/>
                    <a:pt x="101" y="426"/>
                  </a:cubicBezTo>
                  <a:cubicBezTo>
                    <a:pt x="327" y="1053"/>
                    <a:pt x="627" y="1680"/>
                    <a:pt x="1053" y="2206"/>
                  </a:cubicBezTo>
                  <a:cubicBezTo>
                    <a:pt x="1053" y="2306"/>
                    <a:pt x="1254" y="2406"/>
                    <a:pt x="1354" y="2406"/>
                  </a:cubicBezTo>
                  <a:cubicBezTo>
                    <a:pt x="1680" y="2406"/>
                    <a:pt x="2106" y="1880"/>
                    <a:pt x="1680" y="1579"/>
                  </a:cubicBezTo>
                  <a:cubicBezTo>
                    <a:pt x="1254" y="1153"/>
                    <a:pt x="953" y="752"/>
                    <a:pt x="728" y="126"/>
                  </a:cubicBezTo>
                  <a:cubicBezTo>
                    <a:pt x="627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3416;p72">
              <a:extLst>
                <a:ext uri="{FF2B5EF4-FFF2-40B4-BE49-F238E27FC236}">
                  <a16:creationId xmlns:a16="http://schemas.microsoft.com/office/drawing/2014/main" id="{0B8B5255-3157-4B3E-853B-11A26391E0EB}"/>
                </a:ext>
              </a:extLst>
            </p:cNvPr>
            <p:cNvSpPr/>
            <p:nvPr/>
          </p:nvSpPr>
          <p:spPr>
            <a:xfrm>
              <a:off x="3602900" y="2169825"/>
              <a:ext cx="80850" cy="42000"/>
            </a:xfrm>
            <a:custGeom>
              <a:avLst/>
              <a:gdLst/>
              <a:ahLst/>
              <a:cxnLst/>
              <a:rect l="l" t="t" r="r" b="b"/>
              <a:pathLst>
                <a:path w="3234" h="1680" extrusionOk="0">
                  <a:moveTo>
                    <a:pt x="627" y="1"/>
                  </a:moveTo>
                  <a:cubicBezTo>
                    <a:pt x="327" y="1"/>
                    <a:pt x="1" y="427"/>
                    <a:pt x="327" y="752"/>
                  </a:cubicBezTo>
                  <a:cubicBezTo>
                    <a:pt x="828" y="1153"/>
                    <a:pt x="1580" y="1680"/>
                    <a:pt x="2206" y="1680"/>
                  </a:cubicBezTo>
                  <a:cubicBezTo>
                    <a:pt x="2507" y="1680"/>
                    <a:pt x="2833" y="1580"/>
                    <a:pt x="3033" y="1379"/>
                  </a:cubicBezTo>
                  <a:cubicBezTo>
                    <a:pt x="3234" y="1153"/>
                    <a:pt x="3134" y="953"/>
                    <a:pt x="3033" y="752"/>
                  </a:cubicBezTo>
                  <a:cubicBezTo>
                    <a:pt x="2708" y="427"/>
                    <a:pt x="2407" y="427"/>
                    <a:pt x="1981" y="326"/>
                  </a:cubicBezTo>
                  <a:cubicBezTo>
                    <a:pt x="1580" y="226"/>
                    <a:pt x="1154" y="126"/>
                    <a:pt x="7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3417;p72">
              <a:extLst>
                <a:ext uri="{FF2B5EF4-FFF2-40B4-BE49-F238E27FC236}">
                  <a16:creationId xmlns:a16="http://schemas.microsoft.com/office/drawing/2014/main" id="{E03907BF-28D6-47FF-88C1-AAA141086D53}"/>
                </a:ext>
              </a:extLst>
            </p:cNvPr>
            <p:cNvSpPr/>
            <p:nvPr/>
          </p:nvSpPr>
          <p:spPr>
            <a:xfrm>
              <a:off x="3654900" y="2141625"/>
              <a:ext cx="78350" cy="36375"/>
            </a:xfrm>
            <a:custGeom>
              <a:avLst/>
              <a:gdLst/>
              <a:ahLst/>
              <a:cxnLst/>
              <a:rect l="l" t="t" r="r" b="b"/>
              <a:pathLst>
                <a:path w="3134" h="1455" extrusionOk="0">
                  <a:moveTo>
                    <a:pt x="753" y="1"/>
                  </a:moveTo>
                  <a:cubicBezTo>
                    <a:pt x="327" y="1"/>
                    <a:pt x="1" y="502"/>
                    <a:pt x="427" y="828"/>
                  </a:cubicBezTo>
                  <a:cubicBezTo>
                    <a:pt x="853" y="1254"/>
                    <a:pt x="1379" y="1454"/>
                    <a:pt x="2006" y="1454"/>
                  </a:cubicBezTo>
                  <a:cubicBezTo>
                    <a:pt x="2106" y="1454"/>
                    <a:pt x="2307" y="1354"/>
                    <a:pt x="2407" y="1354"/>
                  </a:cubicBezTo>
                  <a:cubicBezTo>
                    <a:pt x="3134" y="1254"/>
                    <a:pt x="2933" y="302"/>
                    <a:pt x="2307" y="302"/>
                  </a:cubicBezTo>
                  <a:lnTo>
                    <a:pt x="1780" y="302"/>
                  </a:lnTo>
                  <a:cubicBezTo>
                    <a:pt x="1580" y="302"/>
                    <a:pt x="1254" y="201"/>
                    <a:pt x="953" y="101"/>
                  </a:cubicBezTo>
                  <a:cubicBezTo>
                    <a:pt x="953" y="1"/>
                    <a:pt x="853" y="1"/>
                    <a:pt x="7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3418;p72">
              <a:extLst>
                <a:ext uri="{FF2B5EF4-FFF2-40B4-BE49-F238E27FC236}">
                  <a16:creationId xmlns:a16="http://schemas.microsoft.com/office/drawing/2014/main" id="{B2ED2CDA-6B4A-478F-8AE8-78AE69D6F310}"/>
                </a:ext>
              </a:extLst>
            </p:cNvPr>
            <p:cNvSpPr/>
            <p:nvPr/>
          </p:nvSpPr>
          <p:spPr>
            <a:xfrm>
              <a:off x="2605400" y="2075850"/>
              <a:ext cx="68325" cy="36975"/>
            </a:xfrm>
            <a:custGeom>
              <a:avLst/>
              <a:gdLst/>
              <a:ahLst/>
              <a:cxnLst/>
              <a:rect l="l" t="t" r="r" b="b"/>
              <a:pathLst>
                <a:path w="2733" h="1479" extrusionOk="0">
                  <a:moveTo>
                    <a:pt x="1580" y="0"/>
                  </a:moveTo>
                  <a:cubicBezTo>
                    <a:pt x="1254" y="326"/>
                    <a:pt x="953" y="526"/>
                    <a:pt x="527" y="627"/>
                  </a:cubicBezTo>
                  <a:cubicBezTo>
                    <a:pt x="1" y="852"/>
                    <a:pt x="226" y="1479"/>
                    <a:pt x="627" y="1479"/>
                  </a:cubicBezTo>
                  <a:lnTo>
                    <a:pt x="753" y="1479"/>
                  </a:lnTo>
                  <a:cubicBezTo>
                    <a:pt x="1254" y="1379"/>
                    <a:pt x="1680" y="1253"/>
                    <a:pt x="2206" y="1053"/>
                  </a:cubicBezTo>
                  <a:cubicBezTo>
                    <a:pt x="2733" y="752"/>
                    <a:pt x="2307" y="0"/>
                    <a:pt x="1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3419;p72">
              <a:extLst>
                <a:ext uri="{FF2B5EF4-FFF2-40B4-BE49-F238E27FC236}">
                  <a16:creationId xmlns:a16="http://schemas.microsoft.com/office/drawing/2014/main" id="{C4AD3B7F-841A-4C6F-9FEE-93501B8653CD}"/>
                </a:ext>
              </a:extLst>
            </p:cNvPr>
            <p:cNvSpPr/>
            <p:nvPr/>
          </p:nvSpPr>
          <p:spPr>
            <a:xfrm>
              <a:off x="2571575" y="2060175"/>
              <a:ext cx="47025" cy="23825"/>
            </a:xfrm>
            <a:custGeom>
              <a:avLst/>
              <a:gdLst/>
              <a:ahLst/>
              <a:cxnLst/>
              <a:rect l="l" t="t" r="r" b="b"/>
              <a:pathLst>
                <a:path w="1881" h="953" extrusionOk="0">
                  <a:moveTo>
                    <a:pt x="1354" y="1"/>
                  </a:moveTo>
                  <a:cubicBezTo>
                    <a:pt x="1354" y="1"/>
                    <a:pt x="1254" y="1"/>
                    <a:pt x="1254" y="126"/>
                  </a:cubicBezTo>
                  <a:cubicBezTo>
                    <a:pt x="1053" y="126"/>
                    <a:pt x="853" y="226"/>
                    <a:pt x="627" y="226"/>
                  </a:cubicBezTo>
                  <a:cubicBezTo>
                    <a:pt x="527" y="326"/>
                    <a:pt x="426" y="326"/>
                    <a:pt x="326" y="326"/>
                  </a:cubicBezTo>
                  <a:cubicBezTo>
                    <a:pt x="226" y="427"/>
                    <a:pt x="226" y="527"/>
                    <a:pt x="101" y="527"/>
                  </a:cubicBezTo>
                  <a:cubicBezTo>
                    <a:pt x="0" y="527"/>
                    <a:pt x="0" y="752"/>
                    <a:pt x="101" y="752"/>
                  </a:cubicBezTo>
                  <a:cubicBezTo>
                    <a:pt x="226" y="752"/>
                    <a:pt x="226" y="853"/>
                    <a:pt x="326" y="853"/>
                  </a:cubicBezTo>
                  <a:cubicBezTo>
                    <a:pt x="426" y="953"/>
                    <a:pt x="527" y="953"/>
                    <a:pt x="627" y="953"/>
                  </a:cubicBezTo>
                  <a:lnTo>
                    <a:pt x="727" y="953"/>
                  </a:lnTo>
                  <a:cubicBezTo>
                    <a:pt x="1053" y="953"/>
                    <a:pt x="1254" y="853"/>
                    <a:pt x="1579" y="752"/>
                  </a:cubicBezTo>
                  <a:cubicBezTo>
                    <a:pt x="1880" y="527"/>
                    <a:pt x="1680" y="1"/>
                    <a:pt x="1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3420;p72">
              <a:extLst>
                <a:ext uri="{FF2B5EF4-FFF2-40B4-BE49-F238E27FC236}">
                  <a16:creationId xmlns:a16="http://schemas.microsoft.com/office/drawing/2014/main" id="{4B090A9A-DF26-477F-ABD6-DEE83588976F}"/>
                </a:ext>
              </a:extLst>
            </p:cNvPr>
            <p:cNvSpPr/>
            <p:nvPr/>
          </p:nvSpPr>
          <p:spPr>
            <a:xfrm>
              <a:off x="2827850" y="2112800"/>
              <a:ext cx="54525" cy="47025"/>
            </a:xfrm>
            <a:custGeom>
              <a:avLst/>
              <a:gdLst/>
              <a:ahLst/>
              <a:cxnLst/>
              <a:rect l="l" t="t" r="r" b="b"/>
              <a:pathLst>
                <a:path w="2181" h="1881" extrusionOk="0">
                  <a:moveTo>
                    <a:pt x="1554" y="1"/>
                  </a:moveTo>
                  <a:cubicBezTo>
                    <a:pt x="1454" y="1"/>
                    <a:pt x="1353" y="101"/>
                    <a:pt x="1253" y="201"/>
                  </a:cubicBezTo>
                  <a:cubicBezTo>
                    <a:pt x="1128" y="201"/>
                    <a:pt x="1028" y="402"/>
                    <a:pt x="927" y="402"/>
                  </a:cubicBezTo>
                  <a:cubicBezTo>
                    <a:pt x="727" y="527"/>
                    <a:pt x="627" y="627"/>
                    <a:pt x="401" y="728"/>
                  </a:cubicBezTo>
                  <a:cubicBezTo>
                    <a:pt x="201" y="928"/>
                    <a:pt x="0" y="1254"/>
                    <a:pt x="201" y="1555"/>
                  </a:cubicBezTo>
                  <a:cubicBezTo>
                    <a:pt x="301" y="1780"/>
                    <a:pt x="501" y="1881"/>
                    <a:pt x="727" y="1881"/>
                  </a:cubicBezTo>
                  <a:cubicBezTo>
                    <a:pt x="827" y="1881"/>
                    <a:pt x="927" y="1881"/>
                    <a:pt x="1028" y="1780"/>
                  </a:cubicBezTo>
                  <a:cubicBezTo>
                    <a:pt x="1454" y="1455"/>
                    <a:pt x="1880" y="1154"/>
                    <a:pt x="2080" y="627"/>
                  </a:cubicBezTo>
                  <a:cubicBezTo>
                    <a:pt x="2181" y="402"/>
                    <a:pt x="1980" y="201"/>
                    <a:pt x="1880" y="101"/>
                  </a:cubicBezTo>
                  <a:cubicBezTo>
                    <a:pt x="1754" y="1"/>
                    <a:pt x="1654" y="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3421;p72">
              <a:extLst>
                <a:ext uri="{FF2B5EF4-FFF2-40B4-BE49-F238E27FC236}">
                  <a16:creationId xmlns:a16="http://schemas.microsoft.com/office/drawing/2014/main" id="{3766FFD9-B61E-4C32-871B-D91BEFB63691}"/>
                </a:ext>
              </a:extLst>
            </p:cNvPr>
            <p:cNvSpPr/>
            <p:nvPr/>
          </p:nvSpPr>
          <p:spPr>
            <a:xfrm>
              <a:off x="2861675" y="2130975"/>
              <a:ext cx="47025" cy="42000"/>
            </a:xfrm>
            <a:custGeom>
              <a:avLst/>
              <a:gdLst/>
              <a:ahLst/>
              <a:cxnLst/>
              <a:rect l="l" t="t" r="r" b="b"/>
              <a:pathLst>
                <a:path w="1881" h="1680" extrusionOk="0">
                  <a:moveTo>
                    <a:pt x="1354" y="1"/>
                  </a:moveTo>
                  <a:cubicBezTo>
                    <a:pt x="1254" y="1"/>
                    <a:pt x="1028" y="1"/>
                    <a:pt x="928" y="201"/>
                  </a:cubicBezTo>
                  <a:cubicBezTo>
                    <a:pt x="828" y="427"/>
                    <a:pt x="627" y="527"/>
                    <a:pt x="401" y="728"/>
                  </a:cubicBezTo>
                  <a:cubicBezTo>
                    <a:pt x="101" y="828"/>
                    <a:pt x="0" y="1154"/>
                    <a:pt x="201" y="1354"/>
                  </a:cubicBezTo>
                  <a:cubicBezTo>
                    <a:pt x="301" y="1555"/>
                    <a:pt x="401" y="1680"/>
                    <a:pt x="627" y="1680"/>
                  </a:cubicBezTo>
                  <a:cubicBezTo>
                    <a:pt x="727" y="1680"/>
                    <a:pt x="828" y="1680"/>
                    <a:pt x="828" y="1555"/>
                  </a:cubicBezTo>
                  <a:cubicBezTo>
                    <a:pt x="1254" y="1354"/>
                    <a:pt x="1454" y="1053"/>
                    <a:pt x="1780" y="627"/>
                  </a:cubicBezTo>
                  <a:cubicBezTo>
                    <a:pt x="1880" y="427"/>
                    <a:pt x="1780" y="10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3422;p72">
              <a:extLst>
                <a:ext uri="{FF2B5EF4-FFF2-40B4-BE49-F238E27FC236}">
                  <a16:creationId xmlns:a16="http://schemas.microsoft.com/office/drawing/2014/main" id="{7ED575D5-7294-4E73-B0F7-958F0374D5EB}"/>
                </a:ext>
              </a:extLst>
            </p:cNvPr>
            <p:cNvSpPr/>
            <p:nvPr/>
          </p:nvSpPr>
          <p:spPr>
            <a:xfrm>
              <a:off x="3177475" y="838375"/>
              <a:ext cx="52025" cy="44500"/>
            </a:xfrm>
            <a:custGeom>
              <a:avLst/>
              <a:gdLst/>
              <a:ahLst/>
              <a:cxnLst/>
              <a:rect l="l" t="t" r="r" b="b"/>
              <a:pathLst>
                <a:path w="2081" h="1780" extrusionOk="0">
                  <a:moveTo>
                    <a:pt x="1679" y="0"/>
                  </a:moveTo>
                  <a:cubicBezTo>
                    <a:pt x="1554" y="0"/>
                    <a:pt x="1454" y="0"/>
                    <a:pt x="1454" y="125"/>
                  </a:cubicBezTo>
                  <a:cubicBezTo>
                    <a:pt x="1253" y="226"/>
                    <a:pt x="1153" y="426"/>
                    <a:pt x="927" y="627"/>
                  </a:cubicBezTo>
                  <a:cubicBezTo>
                    <a:pt x="727" y="752"/>
                    <a:pt x="526" y="953"/>
                    <a:pt x="301" y="1053"/>
                  </a:cubicBezTo>
                  <a:cubicBezTo>
                    <a:pt x="0" y="1253"/>
                    <a:pt x="301" y="1780"/>
                    <a:pt x="627" y="1780"/>
                  </a:cubicBezTo>
                  <a:lnTo>
                    <a:pt x="727" y="1780"/>
                  </a:lnTo>
                  <a:cubicBezTo>
                    <a:pt x="1053" y="1679"/>
                    <a:pt x="1354" y="1479"/>
                    <a:pt x="1554" y="1253"/>
                  </a:cubicBezTo>
                  <a:cubicBezTo>
                    <a:pt x="1780" y="953"/>
                    <a:pt x="1980" y="627"/>
                    <a:pt x="1980" y="326"/>
                  </a:cubicBezTo>
                  <a:cubicBezTo>
                    <a:pt x="2080" y="125"/>
                    <a:pt x="1880" y="0"/>
                    <a:pt x="1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3423;p72">
              <a:extLst>
                <a:ext uri="{FF2B5EF4-FFF2-40B4-BE49-F238E27FC236}">
                  <a16:creationId xmlns:a16="http://schemas.microsoft.com/office/drawing/2014/main" id="{26F76BF2-6596-4272-9D2D-DB81622312BA}"/>
                </a:ext>
              </a:extLst>
            </p:cNvPr>
            <p:cNvSpPr/>
            <p:nvPr/>
          </p:nvSpPr>
          <p:spPr>
            <a:xfrm>
              <a:off x="3221950" y="849025"/>
              <a:ext cx="28850" cy="60175"/>
            </a:xfrm>
            <a:custGeom>
              <a:avLst/>
              <a:gdLst/>
              <a:ahLst/>
              <a:cxnLst/>
              <a:rect l="l" t="t" r="r" b="b"/>
              <a:pathLst>
                <a:path w="1154" h="2407" extrusionOk="0">
                  <a:moveTo>
                    <a:pt x="627" y="0"/>
                  </a:moveTo>
                  <a:cubicBezTo>
                    <a:pt x="402" y="0"/>
                    <a:pt x="301" y="100"/>
                    <a:pt x="301" y="326"/>
                  </a:cubicBezTo>
                  <a:cubicBezTo>
                    <a:pt x="201" y="527"/>
                    <a:pt x="201" y="827"/>
                    <a:pt x="201" y="1053"/>
                  </a:cubicBezTo>
                  <a:cubicBezTo>
                    <a:pt x="101" y="1354"/>
                    <a:pt x="1" y="1679"/>
                    <a:pt x="101" y="1980"/>
                  </a:cubicBezTo>
                  <a:cubicBezTo>
                    <a:pt x="101" y="2206"/>
                    <a:pt x="301" y="2406"/>
                    <a:pt x="627" y="2406"/>
                  </a:cubicBezTo>
                  <a:cubicBezTo>
                    <a:pt x="727" y="2406"/>
                    <a:pt x="828" y="2406"/>
                    <a:pt x="928" y="2206"/>
                  </a:cubicBezTo>
                  <a:cubicBezTo>
                    <a:pt x="1153" y="1679"/>
                    <a:pt x="1028" y="953"/>
                    <a:pt x="928" y="326"/>
                  </a:cubicBezTo>
                  <a:cubicBezTo>
                    <a:pt x="928" y="100"/>
                    <a:pt x="828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3424;p72">
              <a:extLst>
                <a:ext uri="{FF2B5EF4-FFF2-40B4-BE49-F238E27FC236}">
                  <a16:creationId xmlns:a16="http://schemas.microsoft.com/office/drawing/2014/main" id="{B633F95D-C6F6-4665-9165-4F5B79D75D3D}"/>
                </a:ext>
              </a:extLst>
            </p:cNvPr>
            <p:cNvSpPr/>
            <p:nvPr/>
          </p:nvSpPr>
          <p:spPr>
            <a:xfrm>
              <a:off x="3263300" y="835850"/>
              <a:ext cx="28850" cy="52675"/>
            </a:xfrm>
            <a:custGeom>
              <a:avLst/>
              <a:gdLst/>
              <a:ahLst/>
              <a:cxnLst/>
              <a:rect l="l" t="t" r="r" b="b"/>
              <a:pathLst>
                <a:path w="1154" h="2107" extrusionOk="0">
                  <a:moveTo>
                    <a:pt x="327" y="1"/>
                  </a:moveTo>
                  <a:cubicBezTo>
                    <a:pt x="226" y="1"/>
                    <a:pt x="126" y="101"/>
                    <a:pt x="1" y="327"/>
                  </a:cubicBezTo>
                  <a:cubicBezTo>
                    <a:pt x="1" y="853"/>
                    <a:pt x="126" y="1354"/>
                    <a:pt x="226" y="1780"/>
                  </a:cubicBezTo>
                  <a:cubicBezTo>
                    <a:pt x="226" y="1981"/>
                    <a:pt x="427" y="2106"/>
                    <a:pt x="627" y="2106"/>
                  </a:cubicBezTo>
                  <a:cubicBezTo>
                    <a:pt x="853" y="2106"/>
                    <a:pt x="1154" y="1881"/>
                    <a:pt x="1053" y="1580"/>
                  </a:cubicBezTo>
                  <a:cubicBezTo>
                    <a:pt x="953" y="1154"/>
                    <a:pt x="627" y="728"/>
                    <a:pt x="627" y="226"/>
                  </a:cubicBezTo>
                  <a:cubicBezTo>
                    <a:pt x="5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3425;p72">
              <a:extLst>
                <a:ext uri="{FF2B5EF4-FFF2-40B4-BE49-F238E27FC236}">
                  <a16:creationId xmlns:a16="http://schemas.microsoft.com/office/drawing/2014/main" id="{D64CA0D5-7F97-4FEC-AE0E-6B8D5E142025}"/>
                </a:ext>
              </a:extLst>
            </p:cNvPr>
            <p:cNvSpPr/>
            <p:nvPr/>
          </p:nvSpPr>
          <p:spPr>
            <a:xfrm>
              <a:off x="2874825" y="1243125"/>
              <a:ext cx="43900" cy="42000"/>
            </a:xfrm>
            <a:custGeom>
              <a:avLst/>
              <a:gdLst/>
              <a:ahLst/>
              <a:cxnLst/>
              <a:rect l="l" t="t" r="r" b="b"/>
              <a:pathLst>
                <a:path w="1756" h="1680" extrusionOk="0">
                  <a:moveTo>
                    <a:pt x="1555" y="1"/>
                  </a:moveTo>
                  <a:cubicBezTo>
                    <a:pt x="1354" y="327"/>
                    <a:pt x="1129" y="527"/>
                    <a:pt x="928" y="627"/>
                  </a:cubicBezTo>
                  <a:cubicBezTo>
                    <a:pt x="728" y="853"/>
                    <a:pt x="302" y="728"/>
                    <a:pt x="101" y="953"/>
                  </a:cubicBezTo>
                  <a:cubicBezTo>
                    <a:pt x="1" y="1154"/>
                    <a:pt x="1" y="1479"/>
                    <a:pt x="201" y="1580"/>
                  </a:cubicBezTo>
                  <a:cubicBezTo>
                    <a:pt x="302" y="1680"/>
                    <a:pt x="402" y="1680"/>
                    <a:pt x="502" y="1680"/>
                  </a:cubicBezTo>
                  <a:cubicBezTo>
                    <a:pt x="828" y="1680"/>
                    <a:pt x="1129" y="1354"/>
                    <a:pt x="1354" y="1154"/>
                  </a:cubicBezTo>
                  <a:cubicBezTo>
                    <a:pt x="1555" y="853"/>
                    <a:pt x="1755" y="527"/>
                    <a:pt x="1755" y="101"/>
                  </a:cubicBezTo>
                  <a:cubicBezTo>
                    <a:pt x="1755" y="1"/>
                    <a:pt x="1755" y="1"/>
                    <a:pt x="1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3426;p72">
              <a:extLst>
                <a:ext uri="{FF2B5EF4-FFF2-40B4-BE49-F238E27FC236}">
                  <a16:creationId xmlns:a16="http://schemas.microsoft.com/office/drawing/2014/main" id="{66726711-85A6-4CA9-95B2-2B55B8685639}"/>
                </a:ext>
              </a:extLst>
            </p:cNvPr>
            <p:cNvSpPr/>
            <p:nvPr/>
          </p:nvSpPr>
          <p:spPr>
            <a:xfrm>
              <a:off x="2898025" y="1253775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1679" y="1"/>
                  </a:moveTo>
                  <a:cubicBezTo>
                    <a:pt x="1579" y="1"/>
                    <a:pt x="1454" y="101"/>
                    <a:pt x="1354" y="201"/>
                  </a:cubicBezTo>
                  <a:cubicBezTo>
                    <a:pt x="1253" y="728"/>
                    <a:pt x="827" y="928"/>
                    <a:pt x="426" y="1053"/>
                  </a:cubicBezTo>
                  <a:cubicBezTo>
                    <a:pt x="201" y="1053"/>
                    <a:pt x="0" y="1354"/>
                    <a:pt x="100" y="1555"/>
                  </a:cubicBezTo>
                  <a:cubicBezTo>
                    <a:pt x="100" y="1780"/>
                    <a:pt x="326" y="1880"/>
                    <a:pt x="526" y="1880"/>
                  </a:cubicBezTo>
                  <a:lnTo>
                    <a:pt x="627" y="1880"/>
                  </a:lnTo>
                  <a:cubicBezTo>
                    <a:pt x="1454" y="1780"/>
                    <a:pt x="1880" y="1053"/>
                    <a:pt x="1980" y="302"/>
                  </a:cubicBezTo>
                  <a:cubicBezTo>
                    <a:pt x="1980" y="101"/>
                    <a:pt x="1780" y="1"/>
                    <a:pt x="16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3427;p72">
              <a:extLst>
                <a:ext uri="{FF2B5EF4-FFF2-40B4-BE49-F238E27FC236}">
                  <a16:creationId xmlns:a16="http://schemas.microsoft.com/office/drawing/2014/main" id="{F8466D6C-7F38-40C1-924D-59B9AB4585F2}"/>
                </a:ext>
              </a:extLst>
            </p:cNvPr>
            <p:cNvSpPr/>
            <p:nvPr/>
          </p:nvSpPr>
          <p:spPr>
            <a:xfrm>
              <a:off x="3334100" y="1295750"/>
              <a:ext cx="44525" cy="57050"/>
            </a:xfrm>
            <a:custGeom>
              <a:avLst/>
              <a:gdLst/>
              <a:ahLst/>
              <a:cxnLst/>
              <a:rect l="l" t="t" r="r" b="b"/>
              <a:pathLst>
                <a:path w="1781" h="2282" extrusionOk="0">
                  <a:moveTo>
                    <a:pt x="201" y="1"/>
                  </a:moveTo>
                  <a:cubicBezTo>
                    <a:pt x="101" y="1"/>
                    <a:pt x="101" y="101"/>
                    <a:pt x="1" y="201"/>
                  </a:cubicBezTo>
                  <a:cubicBezTo>
                    <a:pt x="1" y="502"/>
                    <a:pt x="1" y="728"/>
                    <a:pt x="101" y="1029"/>
                  </a:cubicBezTo>
                  <a:cubicBezTo>
                    <a:pt x="201" y="1455"/>
                    <a:pt x="427" y="1881"/>
                    <a:pt x="627" y="2081"/>
                  </a:cubicBezTo>
                  <a:cubicBezTo>
                    <a:pt x="828" y="2181"/>
                    <a:pt x="928" y="2282"/>
                    <a:pt x="1053" y="2282"/>
                  </a:cubicBezTo>
                  <a:cubicBezTo>
                    <a:pt x="1454" y="2282"/>
                    <a:pt x="1780" y="1755"/>
                    <a:pt x="1454" y="1455"/>
                  </a:cubicBezTo>
                  <a:cubicBezTo>
                    <a:pt x="1254" y="1254"/>
                    <a:pt x="1053" y="1029"/>
                    <a:pt x="828" y="828"/>
                  </a:cubicBezTo>
                  <a:cubicBezTo>
                    <a:pt x="728" y="628"/>
                    <a:pt x="627" y="502"/>
                    <a:pt x="627" y="402"/>
                  </a:cubicBezTo>
                  <a:cubicBezTo>
                    <a:pt x="527" y="302"/>
                    <a:pt x="427" y="201"/>
                    <a:pt x="302" y="1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3428;p72">
              <a:extLst>
                <a:ext uri="{FF2B5EF4-FFF2-40B4-BE49-F238E27FC236}">
                  <a16:creationId xmlns:a16="http://schemas.microsoft.com/office/drawing/2014/main" id="{36BFE754-BA0D-43AF-A0F1-F570AB528160}"/>
                </a:ext>
              </a:extLst>
            </p:cNvPr>
            <p:cNvSpPr/>
            <p:nvPr/>
          </p:nvSpPr>
          <p:spPr>
            <a:xfrm>
              <a:off x="3367950" y="1295750"/>
              <a:ext cx="36350" cy="47025"/>
            </a:xfrm>
            <a:custGeom>
              <a:avLst/>
              <a:gdLst/>
              <a:ahLst/>
              <a:cxnLst/>
              <a:rect l="l" t="t" r="r" b="b"/>
              <a:pathLst>
                <a:path w="1454" h="1881" extrusionOk="0">
                  <a:moveTo>
                    <a:pt x="100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201" y="728"/>
                    <a:pt x="326" y="1455"/>
                    <a:pt x="827" y="1881"/>
                  </a:cubicBezTo>
                  <a:lnTo>
                    <a:pt x="1053" y="1881"/>
                  </a:lnTo>
                  <a:cubicBezTo>
                    <a:pt x="1253" y="1881"/>
                    <a:pt x="1454" y="1655"/>
                    <a:pt x="1354" y="1354"/>
                  </a:cubicBezTo>
                  <a:cubicBezTo>
                    <a:pt x="1053" y="928"/>
                    <a:pt x="527" y="628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3429;p72">
              <a:extLst>
                <a:ext uri="{FF2B5EF4-FFF2-40B4-BE49-F238E27FC236}">
                  <a16:creationId xmlns:a16="http://schemas.microsoft.com/office/drawing/2014/main" id="{AE8A3F4D-0176-4110-9866-4F95F9598E72}"/>
                </a:ext>
              </a:extLst>
            </p:cNvPr>
            <p:cNvSpPr/>
            <p:nvPr/>
          </p:nvSpPr>
          <p:spPr>
            <a:xfrm>
              <a:off x="3344750" y="1253775"/>
              <a:ext cx="25725" cy="31350"/>
            </a:xfrm>
            <a:custGeom>
              <a:avLst/>
              <a:gdLst/>
              <a:ahLst/>
              <a:cxnLst/>
              <a:rect l="l" t="t" r="r" b="b"/>
              <a:pathLst>
                <a:path w="1029" h="1254" extrusionOk="0">
                  <a:moveTo>
                    <a:pt x="302" y="1"/>
                  </a:moveTo>
                  <a:cubicBezTo>
                    <a:pt x="201" y="1"/>
                    <a:pt x="101" y="1"/>
                    <a:pt x="101" y="101"/>
                  </a:cubicBezTo>
                  <a:cubicBezTo>
                    <a:pt x="1" y="527"/>
                    <a:pt x="1" y="828"/>
                    <a:pt x="201" y="1154"/>
                  </a:cubicBezTo>
                  <a:cubicBezTo>
                    <a:pt x="302" y="1254"/>
                    <a:pt x="402" y="1254"/>
                    <a:pt x="502" y="1254"/>
                  </a:cubicBezTo>
                  <a:cubicBezTo>
                    <a:pt x="828" y="1254"/>
                    <a:pt x="1028" y="828"/>
                    <a:pt x="828" y="527"/>
                  </a:cubicBezTo>
                  <a:cubicBezTo>
                    <a:pt x="728" y="527"/>
                    <a:pt x="627" y="302"/>
                    <a:pt x="502" y="101"/>
                  </a:cubicBezTo>
                  <a:cubicBezTo>
                    <a:pt x="502" y="1"/>
                    <a:pt x="402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3430;p72">
              <a:extLst>
                <a:ext uri="{FF2B5EF4-FFF2-40B4-BE49-F238E27FC236}">
                  <a16:creationId xmlns:a16="http://schemas.microsoft.com/office/drawing/2014/main" id="{C9A2F172-B641-48F7-B99F-14E8335EFCAE}"/>
                </a:ext>
              </a:extLst>
            </p:cNvPr>
            <p:cNvSpPr/>
            <p:nvPr/>
          </p:nvSpPr>
          <p:spPr>
            <a:xfrm>
              <a:off x="3616075" y="1245625"/>
              <a:ext cx="52025" cy="44525"/>
            </a:xfrm>
            <a:custGeom>
              <a:avLst/>
              <a:gdLst/>
              <a:ahLst/>
              <a:cxnLst/>
              <a:rect l="l" t="t" r="r" b="b"/>
              <a:pathLst>
                <a:path w="2081" h="1781" extrusionOk="0">
                  <a:moveTo>
                    <a:pt x="301" y="1"/>
                  </a:moveTo>
                  <a:cubicBezTo>
                    <a:pt x="201" y="1"/>
                    <a:pt x="0" y="227"/>
                    <a:pt x="100" y="427"/>
                  </a:cubicBezTo>
                  <a:cubicBezTo>
                    <a:pt x="201" y="853"/>
                    <a:pt x="526" y="1154"/>
                    <a:pt x="827" y="1379"/>
                  </a:cubicBezTo>
                  <a:cubicBezTo>
                    <a:pt x="1053" y="1580"/>
                    <a:pt x="1353" y="1780"/>
                    <a:pt x="1554" y="1780"/>
                  </a:cubicBezTo>
                  <a:cubicBezTo>
                    <a:pt x="1679" y="1780"/>
                    <a:pt x="1880" y="1780"/>
                    <a:pt x="1980" y="1680"/>
                  </a:cubicBezTo>
                  <a:cubicBezTo>
                    <a:pt x="1980" y="1580"/>
                    <a:pt x="2080" y="1480"/>
                    <a:pt x="1980" y="1379"/>
                  </a:cubicBezTo>
                  <a:cubicBezTo>
                    <a:pt x="1980" y="1054"/>
                    <a:pt x="1554" y="953"/>
                    <a:pt x="1253" y="853"/>
                  </a:cubicBezTo>
                  <a:cubicBezTo>
                    <a:pt x="927" y="628"/>
                    <a:pt x="727" y="427"/>
                    <a:pt x="526" y="126"/>
                  </a:cubicBezTo>
                  <a:cubicBezTo>
                    <a:pt x="426" y="126"/>
                    <a:pt x="426" y="1"/>
                    <a:pt x="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3431;p72">
              <a:extLst>
                <a:ext uri="{FF2B5EF4-FFF2-40B4-BE49-F238E27FC236}">
                  <a16:creationId xmlns:a16="http://schemas.microsoft.com/office/drawing/2014/main" id="{3D7ED927-003A-413C-A419-CA96B6E91F5C}"/>
                </a:ext>
              </a:extLst>
            </p:cNvPr>
            <p:cNvSpPr/>
            <p:nvPr/>
          </p:nvSpPr>
          <p:spPr>
            <a:xfrm>
              <a:off x="3681225" y="1258800"/>
              <a:ext cx="31350" cy="18200"/>
            </a:xfrm>
            <a:custGeom>
              <a:avLst/>
              <a:gdLst/>
              <a:ahLst/>
              <a:cxnLst/>
              <a:rect l="l" t="t" r="r" b="b"/>
              <a:pathLst>
                <a:path w="1254" h="728" extrusionOk="0">
                  <a:moveTo>
                    <a:pt x="101" y="0"/>
                  </a:moveTo>
                  <a:cubicBezTo>
                    <a:pt x="1" y="0"/>
                    <a:pt x="1" y="101"/>
                    <a:pt x="1" y="226"/>
                  </a:cubicBezTo>
                  <a:cubicBezTo>
                    <a:pt x="201" y="326"/>
                    <a:pt x="326" y="426"/>
                    <a:pt x="527" y="527"/>
                  </a:cubicBezTo>
                  <a:cubicBezTo>
                    <a:pt x="627" y="627"/>
                    <a:pt x="828" y="727"/>
                    <a:pt x="953" y="727"/>
                  </a:cubicBezTo>
                  <a:lnTo>
                    <a:pt x="1153" y="727"/>
                  </a:lnTo>
                  <a:cubicBezTo>
                    <a:pt x="1153" y="727"/>
                    <a:pt x="1254" y="627"/>
                    <a:pt x="1254" y="527"/>
                  </a:cubicBezTo>
                  <a:cubicBezTo>
                    <a:pt x="1254" y="226"/>
                    <a:pt x="1053" y="101"/>
                    <a:pt x="727" y="101"/>
                  </a:cubicBezTo>
                  <a:cubicBezTo>
                    <a:pt x="627" y="0"/>
                    <a:pt x="42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3432;p72">
              <a:extLst>
                <a:ext uri="{FF2B5EF4-FFF2-40B4-BE49-F238E27FC236}">
                  <a16:creationId xmlns:a16="http://schemas.microsoft.com/office/drawing/2014/main" id="{AAA70C29-AB14-47A1-B66A-026D1F52DF2A}"/>
                </a:ext>
              </a:extLst>
            </p:cNvPr>
            <p:cNvSpPr/>
            <p:nvPr/>
          </p:nvSpPr>
          <p:spPr>
            <a:xfrm>
              <a:off x="3618575" y="120930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527" y="0"/>
                  </a:moveTo>
                  <a:cubicBezTo>
                    <a:pt x="326" y="0"/>
                    <a:pt x="0" y="201"/>
                    <a:pt x="101" y="527"/>
                  </a:cubicBezTo>
                  <a:cubicBezTo>
                    <a:pt x="201" y="827"/>
                    <a:pt x="426" y="1153"/>
                    <a:pt x="627" y="1454"/>
                  </a:cubicBezTo>
                  <a:cubicBezTo>
                    <a:pt x="827" y="1680"/>
                    <a:pt x="1153" y="1880"/>
                    <a:pt x="1454" y="1880"/>
                  </a:cubicBezTo>
                  <a:cubicBezTo>
                    <a:pt x="1579" y="1880"/>
                    <a:pt x="1680" y="1780"/>
                    <a:pt x="1780" y="1780"/>
                  </a:cubicBezTo>
                  <a:cubicBezTo>
                    <a:pt x="1880" y="1680"/>
                    <a:pt x="1880" y="1579"/>
                    <a:pt x="1880" y="1354"/>
                  </a:cubicBezTo>
                  <a:cubicBezTo>
                    <a:pt x="1780" y="1053"/>
                    <a:pt x="1454" y="953"/>
                    <a:pt x="1253" y="727"/>
                  </a:cubicBezTo>
                  <a:lnTo>
                    <a:pt x="1053" y="527"/>
                  </a:lnTo>
                  <a:cubicBezTo>
                    <a:pt x="1053" y="426"/>
                    <a:pt x="953" y="326"/>
                    <a:pt x="953" y="201"/>
                  </a:cubicBezTo>
                  <a:cubicBezTo>
                    <a:pt x="827" y="101"/>
                    <a:pt x="727" y="0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3433;p72">
              <a:extLst>
                <a:ext uri="{FF2B5EF4-FFF2-40B4-BE49-F238E27FC236}">
                  <a16:creationId xmlns:a16="http://schemas.microsoft.com/office/drawing/2014/main" id="{61EE2B2C-2FEB-4BF4-986C-B2FA869D8AEB}"/>
                </a:ext>
              </a:extLst>
            </p:cNvPr>
            <p:cNvSpPr/>
            <p:nvPr/>
          </p:nvSpPr>
          <p:spPr>
            <a:xfrm>
              <a:off x="3550900" y="1305775"/>
              <a:ext cx="52025" cy="26350"/>
            </a:xfrm>
            <a:custGeom>
              <a:avLst/>
              <a:gdLst/>
              <a:ahLst/>
              <a:cxnLst/>
              <a:rect l="l" t="t" r="r" b="b"/>
              <a:pathLst>
                <a:path w="2081" h="1054" extrusionOk="0">
                  <a:moveTo>
                    <a:pt x="527" y="1"/>
                  </a:moveTo>
                  <a:cubicBezTo>
                    <a:pt x="201" y="1"/>
                    <a:pt x="1" y="427"/>
                    <a:pt x="301" y="628"/>
                  </a:cubicBezTo>
                  <a:cubicBezTo>
                    <a:pt x="727" y="728"/>
                    <a:pt x="1028" y="1054"/>
                    <a:pt x="1454" y="1054"/>
                  </a:cubicBezTo>
                  <a:lnTo>
                    <a:pt x="1554" y="1054"/>
                  </a:lnTo>
                  <a:cubicBezTo>
                    <a:pt x="1780" y="1054"/>
                    <a:pt x="2081" y="853"/>
                    <a:pt x="1880" y="527"/>
                  </a:cubicBezTo>
                  <a:cubicBezTo>
                    <a:pt x="1655" y="327"/>
                    <a:pt x="1554" y="227"/>
                    <a:pt x="1254" y="101"/>
                  </a:cubicBezTo>
                  <a:cubicBezTo>
                    <a:pt x="1028" y="101"/>
                    <a:pt x="828" y="1"/>
                    <a:pt x="6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3434;p72">
              <a:extLst>
                <a:ext uri="{FF2B5EF4-FFF2-40B4-BE49-F238E27FC236}">
                  <a16:creationId xmlns:a16="http://schemas.microsoft.com/office/drawing/2014/main" id="{4AECD472-3083-4462-ACD5-7F944C89E0AE}"/>
                </a:ext>
              </a:extLst>
            </p:cNvPr>
            <p:cNvSpPr/>
            <p:nvPr/>
          </p:nvSpPr>
          <p:spPr>
            <a:xfrm>
              <a:off x="3276475" y="486225"/>
              <a:ext cx="36975" cy="49525"/>
            </a:xfrm>
            <a:custGeom>
              <a:avLst/>
              <a:gdLst/>
              <a:ahLst/>
              <a:cxnLst/>
              <a:rect l="l" t="t" r="r" b="b"/>
              <a:pathLst>
                <a:path w="1479" h="1981" extrusionOk="0">
                  <a:moveTo>
                    <a:pt x="426" y="1"/>
                  </a:moveTo>
                  <a:cubicBezTo>
                    <a:pt x="326" y="1"/>
                    <a:pt x="100" y="101"/>
                    <a:pt x="100" y="201"/>
                  </a:cubicBezTo>
                  <a:cubicBezTo>
                    <a:pt x="0" y="527"/>
                    <a:pt x="100" y="828"/>
                    <a:pt x="226" y="1154"/>
                  </a:cubicBezTo>
                  <a:cubicBezTo>
                    <a:pt x="326" y="1455"/>
                    <a:pt x="326" y="1881"/>
                    <a:pt x="727" y="1981"/>
                  </a:cubicBezTo>
                  <a:lnTo>
                    <a:pt x="852" y="1981"/>
                  </a:lnTo>
                  <a:cubicBezTo>
                    <a:pt x="1053" y="1981"/>
                    <a:pt x="1253" y="1881"/>
                    <a:pt x="1253" y="1680"/>
                  </a:cubicBezTo>
                  <a:cubicBezTo>
                    <a:pt x="1479" y="1354"/>
                    <a:pt x="1153" y="1054"/>
                    <a:pt x="1053" y="828"/>
                  </a:cubicBezTo>
                  <a:cubicBezTo>
                    <a:pt x="852" y="527"/>
                    <a:pt x="852" y="201"/>
                    <a:pt x="526" y="101"/>
                  </a:cubicBezTo>
                  <a:cubicBezTo>
                    <a:pt x="526" y="1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3435;p72">
              <a:extLst>
                <a:ext uri="{FF2B5EF4-FFF2-40B4-BE49-F238E27FC236}">
                  <a16:creationId xmlns:a16="http://schemas.microsoft.com/office/drawing/2014/main" id="{C21011D0-D755-4F90-A82E-5A813DE64FF2}"/>
                </a:ext>
              </a:extLst>
            </p:cNvPr>
            <p:cNvSpPr/>
            <p:nvPr/>
          </p:nvSpPr>
          <p:spPr>
            <a:xfrm>
              <a:off x="2978850" y="1117825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326" y="0"/>
                  </a:moveTo>
                  <a:cubicBezTo>
                    <a:pt x="226" y="0"/>
                    <a:pt x="100" y="0"/>
                    <a:pt x="100" y="226"/>
                  </a:cubicBezTo>
                  <a:lnTo>
                    <a:pt x="0" y="226"/>
                  </a:lnTo>
                  <a:cubicBezTo>
                    <a:pt x="0" y="426"/>
                    <a:pt x="226" y="627"/>
                    <a:pt x="326" y="627"/>
                  </a:cubicBezTo>
                  <a:cubicBezTo>
                    <a:pt x="426" y="627"/>
                    <a:pt x="426" y="526"/>
                    <a:pt x="527" y="526"/>
                  </a:cubicBezTo>
                  <a:cubicBezTo>
                    <a:pt x="727" y="226"/>
                    <a:pt x="527" y="0"/>
                    <a:pt x="326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3436;p72">
              <a:extLst>
                <a:ext uri="{FF2B5EF4-FFF2-40B4-BE49-F238E27FC236}">
                  <a16:creationId xmlns:a16="http://schemas.microsoft.com/office/drawing/2014/main" id="{4F9BEC96-8A4A-4150-8FFB-0292145F2ED7}"/>
                </a:ext>
              </a:extLst>
            </p:cNvPr>
            <p:cNvSpPr/>
            <p:nvPr/>
          </p:nvSpPr>
          <p:spPr>
            <a:xfrm>
              <a:off x="3041500" y="1128475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26" y="0"/>
                  </a:moveTo>
                  <a:cubicBezTo>
                    <a:pt x="101" y="0"/>
                    <a:pt x="0" y="201"/>
                    <a:pt x="101" y="426"/>
                  </a:cubicBezTo>
                  <a:cubicBezTo>
                    <a:pt x="226" y="201"/>
                    <a:pt x="427" y="0"/>
                    <a:pt x="627" y="0"/>
                  </a:cubicBezTo>
                  <a:close/>
                </a:path>
              </a:pathLst>
            </a:custGeom>
            <a:solidFill>
              <a:srgbClr val="A7C7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3437;p72">
              <a:extLst>
                <a:ext uri="{FF2B5EF4-FFF2-40B4-BE49-F238E27FC236}">
                  <a16:creationId xmlns:a16="http://schemas.microsoft.com/office/drawing/2014/main" id="{E8C24A04-FCD5-42C1-B50A-75D83A3881B0}"/>
                </a:ext>
              </a:extLst>
            </p:cNvPr>
            <p:cNvSpPr/>
            <p:nvPr/>
          </p:nvSpPr>
          <p:spPr>
            <a:xfrm>
              <a:off x="3044000" y="1128475"/>
              <a:ext cx="18825" cy="15675"/>
            </a:xfrm>
            <a:custGeom>
              <a:avLst/>
              <a:gdLst/>
              <a:ahLst/>
              <a:cxnLst/>
              <a:rect l="l" t="t" r="r" b="b"/>
              <a:pathLst>
                <a:path w="753" h="627" extrusionOk="0">
                  <a:moveTo>
                    <a:pt x="527" y="0"/>
                  </a:moveTo>
                  <a:cubicBezTo>
                    <a:pt x="327" y="0"/>
                    <a:pt x="126" y="201"/>
                    <a:pt x="1" y="426"/>
                  </a:cubicBezTo>
                  <a:cubicBezTo>
                    <a:pt x="1" y="527"/>
                    <a:pt x="226" y="627"/>
                    <a:pt x="327" y="627"/>
                  </a:cubicBezTo>
                  <a:lnTo>
                    <a:pt x="427" y="627"/>
                  </a:lnTo>
                  <a:cubicBezTo>
                    <a:pt x="627" y="627"/>
                    <a:pt x="753" y="426"/>
                    <a:pt x="753" y="301"/>
                  </a:cubicBezTo>
                  <a:cubicBezTo>
                    <a:pt x="753" y="201"/>
                    <a:pt x="753" y="0"/>
                    <a:pt x="627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3438;p72">
              <a:extLst>
                <a:ext uri="{FF2B5EF4-FFF2-40B4-BE49-F238E27FC236}">
                  <a16:creationId xmlns:a16="http://schemas.microsoft.com/office/drawing/2014/main" id="{75C224E3-10F0-4257-9C9D-EC28E011D217}"/>
                </a:ext>
              </a:extLst>
            </p:cNvPr>
            <p:cNvSpPr/>
            <p:nvPr/>
          </p:nvSpPr>
          <p:spPr>
            <a:xfrm>
              <a:off x="3104150" y="1149150"/>
              <a:ext cx="15700" cy="18200"/>
            </a:xfrm>
            <a:custGeom>
              <a:avLst/>
              <a:gdLst/>
              <a:ahLst/>
              <a:cxnLst/>
              <a:rect l="l" t="t" r="r" b="b"/>
              <a:pathLst>
                <a:path w="628" h="728" extrusionOk="0">
                  <a:moveTo>
                    <a:pt x="427" y="0"/>
                  </a:moveTo>
                  <a:cubicBezTo>
                    <a:pt x="327" y="0"/>
                    <a:pt x="327" y="0"/>
                    <a:pt x="226" y="101"/>
                  </a:cubicBezTo>
                  <a:cubicBezTo>
                    <a:pt x="101" y="226"/>
                    <a:pt x="1" y="326"/>
                    <a:pt x="1" y="426"/>
                  </a:cubicBezTo>
                  <a:lnTo>
                    <a:pt x="101" y="527"/>
                  </a:lnTo>
                  <a:cubicBezTo>
                    <a:pt x="101" y="627"/>
                    <a:pt x="226" y="727"/>
                    <a:pt x="327" y="727"/>
                  </a:cubicBezTo>
                  <a:cubicBezTo>
                    <a:pt x="527" y="727"/>
                    <a:pt x="627" y="527"/>
                    <a:pt x="627" y="426"/>
                  </a:cubicBezTo>
                  <a:lnTo>
                    <a:pt x="627" y="326"/>
                  </a:lnTo>
                  <a:cubicBezTo>
                    <a:pt x="627" y="226"/>
                    <a:pt x="527" y="0"/>
                    <a:pt x="4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3439;p72">
              <a:extLst>
                <a:ext uri="{FF2B5EF4-FFF2-40B4-BE49-F238E27FC236}">
                  <a16:creationId xmlns:a16="http://schemas.microsoft.com/office/drawing/2014/main" id="{16DDE884-D3C6-44AC-BEBA-E70390E1F0EA}"/>
                </a:ext>
              </a:extLst>
            </p:cNvPr>
            <p:cNvSpPr/>
            <p:nvPr/>
          </p:nvSpPr>
          <p:spPr>
            <a:xfrm>
              <a:off x="3182475" y="1149150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101" y="0"/>
                  </a:moveTo>
                  <a:cubicBezTo>
                    <a:pt x="1" y="101"/>
                    <a:pt x="1" y="226"/>
                    <a:pt x="1" y="326"/>
                  </a:cubicBezTo>
                  <a:lnTo>
                    <a:pt x="101" y="426"/>
                  </a:lnTo>
                  <a:lnTo>
                    <a:pt x="226" y="426"/>
                  </a:lnTo>
                  <a:cubicBezTo>
                    <a:pt x="326" y="426"/>
                    <a:pt x="326" y="426"/>
                    <a:pt x="427" y="326"/>
                  </a:cubicBezTo>
                  <a:cubicBezTo>
                    <a:pt x="527" y="101"/>
                    <a:pt x="427" y="0"/>
                    <a:pt x="226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3440;p72">
              <a:extLst>
                <a:ext uri="{FF2B5EF4-FFF2-40B4-BE49-F238E27FC236}">
                  <a16:creationId xmlns:a16="http://schemas.microsoft.com/office/drawing/2014/main" id="{021BC1DD-AF28-47D5-8A3E-90823BF5C704}"/>
                </a:ext>
              </a:extLst>
            </p:cNvPr>
            <p:cNvSpPr/>
            <p:nvPr/>
          </p:nvSpPr>
          <p:spPr>
            <a:xfrm>
              <a:off x="3240125" y="1149150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01" y="0"/>
                  </a:moveTo>
                  <a:cubicBezTo>
                    <a:pt x="201" y="0"/>
                    <a:pt x="201" y="0"/>
                    <a:pt x="101" y="101"/>
                  </a:cubicBezTo>
                  <a:lnTo>
                    <a:pt x="0" y="101"/>
                  </a:lnTo>
                  <a:lnTo>
                    <a:pt x="0" y="426"/>
                  </a:lnTo>
                  <a:lnTo>
                    <a:pt x="101" y="426"/>
                  </a:lnTo>
                  <a:cubicBezTo>
                    <a:pt x="201" y="527"/>
                    <a:pt x="201" y="527"/>
                    <a:pt x="301" y="527"/>
                  </a:cubicBezTo>
                  <a:cubicBezTo>
                    <a:pt x="426" y="527"/>
                    <a:pt x="627" y="426"/>
                    <a:pt x="627" y="226"/>
                  </a:cubicBezTo>
                  <a:cubicBezTo>
                    <a:pt x="627" y="101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3441;p72">
              <a:extLst>
                <a:ext uri="{FF2B5EF4-FFF2-40B4-BE49-F238E27FC236}">
                  <a16:creationId xmlns:a16="http://schemas.microsoft.com/office/drawing/2014/main" id="{990F47FC-5B93-4DE1-87CF-EF702C1BD889}"/>
                </a:ext>
              </a:extLst>
            </p:cNvPr>
            <p:cNvSpPr/>
            <p:nvPr/>
          </p:nvSpPr>
          <p:spPr>
            <a:xfrm>
              <a:off x="3294625" y="1157300"/>
              <a:ext cx="18825" cy="13175"/>
            </a:xfrm>
            <a:custGeom>
              <a:avLst/>
              <a:gdLst/>
              <a:ahLst/>
              <a:cxnLst/>
              <a:rect l="l" t="t" r="r" b="b"/>
              <a:pathLst>
                <a:path w="753" h="527" extrusionOk="0">
                  <a:moveTo>
                    <a:pt x="327" y="0"/>
                  </a:moveTo>
                  <a:cubicBezTo>
                    <a:pt x="1" y="0"/>
                    <a:pt x="1" y="526"/>
                    <a:pt x="327" y="526"/>
                  </a:cubicBezTo>
                  <a:cubicBezTo>
                    <a:pt x="753" y="526"/>
                    <a:pt x="753" y="0"/>
                    <a:pt x="3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3442;p72">
              <a:extLst>
                <a:ext uri="{FF2B5EF4-FFF2-40B4-BE49-F238E27FC236}">
                  <a16:creationId xmlns:a16="http://schemas.microsoft.com/office/drawing/2014/main" id="{06628C09-7A5E-4DB6-969B-0CA14DB87659}"/>
                </a:ext>
              </a:extLst>
            </p:cNvPr>
            <p:cNvSpPr/>
            <p:nvPr/>
          </p:nvSpPr>
          <p:spPr>
            <a:xfrm>
              <a:off x="3349775" y="1151650"/>
              <a:ext cx="10675" cy="8175"/>
            </a:xfrm>
            <a:custGeom>
              <a:avLst/>
              <a:gdLst/>
              <a:ahLst/>
              <a:cxnLst/>
              <a:rect l="l" t="t" r="r" b="b"/>
              <a:pathLst>
                <a:path w="427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426" y="326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3443;p72">
              <a:extLst>
                <a:ext uri="{FF2B5EF4-FFF2-40B4-BE49-F238E27FC236}">
                  <a16:creationId xmlns:a16="http://schemas.microsoft.com/office/drawing/2014/main" id="{9BAF8372-96C2-4A0E-9A9A-5956BAF77FA5}"/>
                </a:ext>
              </a:extLst>
            </p:cNvPr>
            <p:cNvSpPr/>
            <p:nvPr/>
          </p:nvSpPr>
          <p:spPr>
            <a:xfrm>
              <a:off x="3404275" y="1146650"/>
              <a:ext cx="13200" cy="13175"/>
            </a:xfrm>
            <a:custGeom>
              <a:avLst/>
              <a:gdLst/>
              <a:ahLst/>
              <a:cxnLst/>
              <a:rect l="l" t="t" r="r" b="b"/>
              <a:pathLst>
                <a:path w="528" h="527" extrusionOk="0">
                  <a:moveTo>
                    <a:pt x="327" y="0"/>
                  </a:moveTo>
                  <a:cubicBezTo>
                    <a:pt x="226" y="0"/>
                    <a:pt x="226" y="0"/>
                    <a:pt x="126" y="100"/>
                  </a:cubicBezTo>
                  <a:cubicBezTo>
                    <a:pt x="1" y="100"/>
                    <a:pt x="126" y="201"/>
                    <a:pt x="1" y="326"/>
                  </a:cubicBezTo>
                  <a:cubicBezTo>
                    <a:pt x="1" y="426"/>
                    <a:pt x="1" y="426"/>
                    <a:pt x="126" y="426"/>
                  </a:cubicBezTo>
                  <a:lnTo>
                    <a:pt x="126" y="526"/>
                  </a:lnTo>
                  <a:lnTo>
                    <a:pt x="327" y="526"/>
                  </a:lnTo>
                  <a:cubicBezTo>
                    <a:pt x="427" y="526"/>
                    <a:pt x="527" y="426"/>
                    <a:pt x="527" y="201"/>
                  </a:cubicBezTo>
                  <a:cubicBezTo>
                    <a:pt x="527" y="100"/>
                    <a:pt x="427" y="0"/>
                    <a:pt x="3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3444;p72">
              <a:extLst>
                <a:ext uri="{FF2B5EF4-FFF2-40B4-BE49-F238E27FC236}">
                  <a16:creationId xmlns:a16="http://schemas.microsoft.com/office/drawing/2014/main" id="{4E55A314-E984-4BC8-8465-EA350F9362C9}"/>
                </a:ext>
              </a:extLst>
            </p:cNvPr>
            <p:cNvSpPr/>
            <p:nvPr/>
          </p:nvSpPr>
          <p:spPr>
            <a:xfrm>
              <a:off x="3446275" y="1151650"/>
              <a:ext cx="18175" cy="15700"/>
            </a:xfrm>
            <a:custGeom>
              <a:avLst/>
              <a:gdLst/>
              <a:ahLst/>
              <a:cxnLst/>
              <a:rect l="l" t="t" r="r" b="b"/>
              <a:pathLst>
                <a:path w="727" h="628" extrusionOk="0">
                  <a:moveTo>
                    <a:pt x="426" y="1"/>
                  </a:moveTo>
                  <a:cubicBezTo>
                    <a:pt x="0" y="126"/>
                    <a:pt x="0" y="627"/>
                    <a:pt x="426" y="627"/>
                  </a:cubicBezTo>
                  <a:lnTo>
                    <a:pt x="526" y="627"/>
                  </a:lnTo>
                  <a:cubicBezTo>
                    <a:pt x="727" y="627"/>
                    <a:pt x="727" y="527"/>
                    <a:pt x="727" y="326"/>
                  </a:cubicBezTo>
                  <a:cubicBezTo>
                    <a:pt x="727" y="226"/>
                    <a:pt x="727" y="1"/>
                    <a:pt x="5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3445;p72">
              <a:extLst>
                <a:ext uri="{FF2B5EF4-FFF2-40B4-BE49-F238E27FC236}">
                  <a16:creationId xmlns:a16="http://schemas.microsoft.com/office/drawing/2014/main" id="{041DCB91-7ECD-4AF2-885D-DD1CEB5D531F}"/>
                </a:ext>
              </a:extLst>
            </p:cNvPr>
            <p:cNvSpPr/>
            <p:nvPr/>
          </p:nvSpPr>
          <p:spPr>
            <a:xfrm>
              <a:off x="3490750" y="1135975"/>
              <a:ext cx="10675" cy="10700"/>
            </a:xfrm>
            <a:custGeom>
              <a:avLst/>
              <a:gdLst/>
              <a:ahLst/>
              <a:cxnLst/>
              <a:rect l="l" t="t" r="r" b="b"/>
              <a:pathLst>
                <a:path w="427" h="428" extrusionOk="0">
                  <a:moveTo>
                    <a:pt x="201" y="1"/>
                  </a:moveTo>
                  <a:cubicBezTo>
                    <a:pt x="101" y="1"/>
                    <a:pt x="1" y="126"/>
                    <a:pt x="1" y="227"/>
                  </a:cubicBezTo>
                  <a:cubicBezTo>
                    <a:pt x="1" y="327"/>
                    <a:pt x="101" y="327"/>
                    <a:pt x="101" y="427"/>
                  </a:cubicBezTo>
                  <a:lnTo>
                    <a:pt x="201" y="427"/>
                  </a:lnTo>
                  <a:cubicBezTo>
                    <a:pt x="301" y="427"/>
                    <a:pt x="427" y="227"/>
                    <a:pt x="301" y="126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3446;p72">
              <a:extLst>
                <a:ext uri="{FF2B5EF4-FFF2-40B4-BE49-F238E27FC236}">
                  <a16:creationId xmlns:a16="http://schemas.microsoft.com/office/drawing/2014/main" id="{AEB3FED3-827B-49A1-8D2B-B40F32913F65}"/>
                </a:ext>
              </a:extLst>
            </p:cNvPr>
            <p:cNvSpPr/>
            <p:nvPr/>
          </p:nvSpPr>
          <p:spPr>
            <a:xfrm>
              <a:off x="3540250" y="1144125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326" y="1"/>
                  </a:moveTo>
                  <a:cubicBezTo>
                    <a:pt x="201" y="1"/>
                    <a:pt x="101" y="1"/>
                    <a:pt x="0" y="101"/>
                  </a:cubicBezTo>
                  <a:cubicBezTo>
                    <a:pt x="0" y="302"/>
                    <a:pt x="101" y="427"/>
                    <a:pt x="326" y="427"/>
                  </a:cubicBezTo>
                  <a:cubicBezTo>
                    <a:pt x="326" y="427"/>
                    <a:pt x="427" y="427"/>
                    <a:pt x="427" y="302"/>
                  </a:cubicBezTo>
                  <a:cubicBezTo>
                    <a:pt x="527" y="201"/>
                    <a:pt x="527" y="101"/>
                    <a:pt x="527" y="101"/>
                  </a:cubicBezTo>
                  <a:lnTo>
                    <a:pt x="427" y="101"/>
                  </a:lnTo>
                  <a:cubicBezTo>
                    <a:pt x="427" y="1"/>
                    <a:pt x="326" y="1"/>
                    <a:pt x="3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3447;p72">
              <a:extLst>
                <a:ext uri="{FF2B5EF4-FFF2-40B4-BE49-F238E27FC236}">
                  <a16:creationId xmlns:a16="http://schemas.microsoft.com/office/drawing/2014/main" id="{F86770BE-3FA4-4D97-8A83-3F70B279ECC3}"/>
                </a:ext>
              </a:extLst>
            </p:cNvPr>
            <p:cNvSpPr/>
            <p:nvPr/>
          </p:nvSpPr>
          <p:spPr>
            <a:xfrm>
              <a:off x="3589750" y="111782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26" y="0"/>
                  </a:moveTo>
                  <a:cubicBezTo>
                    <a:pt x="0" y="0"/>
                    <a:pt x="0" y="526"/>
                    <a:pt x="326" y="526"/>
                  </a:cubicBezTo>
                  <a:cubicBezTo>
                    <a:pt x="627" y="5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3448;p72">
              <a:extLst>
                <a:ext uri="{FF2B5EF4-FFF2-40B4-BE49-F238E27FC236}">
                  <a16:creationId xmlns:a16="http://schemas.microsoft.com/office/drawing/2014/main" id="{04F88CA1-8507-4A31-8CC8-12B0C91CCAF2}"/>
                </a:ext>
              </a:extLst>
            </p:cNvPr>
            <p:cNvSpPr/>
            <p:nvPr/>
          </p:nvSpPr>
          <p:spPr>
            <a:xfrm>
              <a:off x="3597900" y="1123450"/>
              <a:ext cx="25" cy="2525"/>
            </a:xfrm>
            <a:custGeom>
              <a:avLst/>
              <a:gdLst/>
              <a:ahLst/>
              <a:cxnLst/>
              <a:rect l="l" t="t" r="r" b="b"/>
              <a:pathLst>
                <a:path w="1" h="101" extrusionOk="0">
                  <a:moveTo>
                    <a:pt x="0" y="1"/>
                  </a:moveTo>
                  <a:lnTo>
                    <a:pt x="0" y="101"/>
                  </a:lnTo>
                  <a:close/>
                </a:path>
              </a:pathLst>
            </a:custGeom>
            <a:solidFill>
              <a:srgbClr val="B8D0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3449;p72">
              <a:extLst>
                <a:ext uri="{FF2B5EF4-FFF2-40B4-BE49-F238E27FC236}">
                  <a16:creationId xmlns:a16="http://schemas.microsoft.com/office/drawing/2014/main" id="{B72B6B68-908E-4404-8C6E-3F5A58719F18}"/>
                </a:ext>
              </a:extLst>
            </p:cNvPr>
            <p:cNvSpPr/>
            <p:nvPr/>
          </p:nvSpPr>
          <p:spPr>
            <a:xfrm>
              <a:off x="2788375" y="1525075"/>
              <a:ext cx="15675" cy="13200"/>
            </a:xfrm>
            <a:custGeom>
              <a:avLst/>
              <a:gdLst/>
              <a:ahLst/>
              <a:cxnLst/>
              <a:rect l="l" t="t" r="r" b="b"/>
              <a:pathLst>
                <a:path w="627" h="528" extrusionOk="0">
                  <a:moveTo>
                    <a:pt x="326" y="1"/>
                  </a:moveTo>
                  <a:cubicBezTo>
                    <a:pt x="0" y="1"/>
                    <a:pt x="0" y="527"/>
                    <a:pt x="326" y="527"/>
                  </a:cubicBezTo>
                  <a:cubicBezTo>
                    <a:pt x="627" y="527"/>
                    <a:pt x="627" y="1"/>
                    <a:pt x="3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3450;p72">
              <a:extLst>
                <a:ext uri="{FF2B5EF4-FFF2-40B4-BE49-F238E27FC236}">
                  <a16:creationId xmlns:a16="http://schemas.microsoft.com/office/drawing/2014/main" id="{D492E6EC-E02E-432B-9D76-6E91B4DA7445}"/>
                </a:ext>
              </a:extLst>
            </p:cNvPr>
            <p:cNvSpPr/>
            <p:nvPr/>
          </p:nvSpPr>
          <p:spPr>
            <a:xfrm>
              <a:off x="2827850" y="1564550"/>
              <a:ext cx="20700" cy="15700"/>
            </a:xfrm>
            <a:custGeom>
              <a:avLst/>
              <a:gdLst/>
              <a:ahLst/>
              <a:cxnLst/>
              <a:rect l="l" t="t" r="r" b="b"/>
              <a:pathLst>
                <a:path w="828" h="628" extrusionOk="0">
                  <a:moveTo>
                    <a:pt x="401" y="1"/>
                  </a:moveTo>
                  <a:cubicBezTo>
                    <a:pt x="201" y="1"/>
                    <a:pt x="201" y="101"/>
                    <a:pt x="100" y="201"/>
                  </a:cubicBezTo>
                  <a:cubicBezTo>
                    <a:pt x="0" y="302"/>
                    <a:pt x="0" y="402"/>
                    <a:pt x="100" y="527"/>
                  </a:cubicBezTo>
                  <a:cubicBezTo>
                    <a:pt x="201" y="527"/>
                    <a:pt x="301" y="628"/>
                    <a:pt x="401" y="628"/>
                  </a:cubicBezTo>
                  <a:cubicBezTo>
                    <a:pt x="401" y="628"/>
                    <a:pt x="501" y="527"/>
                    <a:pt x="627" y="527"/>
                  </a:cubicBezTo>
                  <a:cubicBezTo>
                    <a:pt x="827" y="402"/>
                    <a:pt x="727" y="1"/>
                    <a:pt x="401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3451;p72">
              <a:extLst>
                <a:ext uri="{FF2B5EF4-FFF2-40B4-BE49-F238E27FC236}">
                  <a16:creationId xmlns:a16="http://schemas.microsoft.com/office/drawing/2014/main" id="{57A04879-9E4A-4540-B2B3-B8B352B34C65}"/>
                </a:ext>
              </a:extLst>
            </p:cNvPr>
            <p:cNvSpPr/>
            <p:nvPr/>
          </p:nvSpPr>
          <p:spPr>
            <a:xfrm>
              <a:off x="2887375" y="1574575"/>
              <a:ext cx="8150" cy="5675"/>
            </a:xfrm>
            <a:custGeom>
              <a:avLst/>
              <a:gdLst/>
              <a:ahLst/>
              <a:cxnLst/>
              <a:rect l="l" t="t" r="r" b="b"/>
              <a:pathLst>
                <a:path w="326" h="227" extrusionOk="0">
                  <a:moveTo>
                    <a:pt x="226" y="1"/>
                  </a:moveTo>
                  <a:cubicBezTo>
                    <a:pt x="125" y="1"/>
                    <a:pt x="125" y="126"/>
                    <a:pt x="0" y="126"/>
                  </a:cubicBezTo>
                  <a:lnTo>
                    <a:pt x="0" y="227"/>
                  </a:lnTo>
                  <a:cubicBezTo>
                    <a:pt x="125" y="126"/>
                    <a:pt x="226" y="1"/>
                    <a:pt x="326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3452;p72">
              <a:extLst>
                <a:ext uri="{FF2B5EF4-FFF2-40B4-BE49-F238E27FC236}">
                  <a16:creationId xmlns:a16="http://schemas.microsoft.com/office/drawing/2014/main" id="{386F2B7A-84D0-4A4A-B6E0-FAB374022E59}"/>
                </a:ext>
              </a:extLst>
            </p:cNvPr>
            <p:cNvSpPr/>
            <p:nvPr/>
          </p:nvSpPr>
          <p:spPr>
            <a:xfrm>
              <a:off x="2887375" y="1574575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326" y="1"/>
                  </a:moveTo>
                  <a:cubicBezTo>
                    <a:pt x="226" y="1"/>
                    <a:pt x="125" y="126"/>
                    <a:pt x="0" y="227"/>
                  </a:cubicBezTo>
                  <a:cubicBezTo>
                    <a:pt x="0" y="327"/>
                    <a:pt x="0" y="327"/>
                    <a:pt x="125" y="327"/>
                  </a:cubicBezTo>
                  <a:cubicBezTo>
                    <a:pt x="125" y="427"/>
                    <a:pt x="226" y="427"/>
                    <a:pt x="326" y="427"/>
                  </a:cubicBezTo>
                  <a:cubicBezTo>
                    <a:pt x="426" y="427"/>
                    <a:pt x="526" y="327"/>
                    <a:pt x="526" y="227"/>
                  </a:cubicBezTo>
                  <a:cubicBezTo>
                    <a:pt x="526" y="126"/>
                    <a:pt x="426" y="1"/>
                    <a:pt x="3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3453;p72">
              <a:extLst>
                <a:ext uri="{FF2B5EF4-FFF2-40B4-BE49-F238E27FC236}">
                  <a16:creationId xmlns:a16="http://schemas.microsoft.com/office/drawing/2014/main" id="{6EAD8821-489B-4D4B-AA6C-CF7E865490BB}"/>
                </a:ext>
              </a:extLst>
            </p:cNvPr>
            <p:cNvSpPr/>
            <p:nvPr/>
          </p:nvSpPr>
          <p:spPr>
            <a:xfrm>
              <a:off x="2931850" y="1616575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extrusionOk="0">
                  <a:moveTo>
                    <a:pt x="101" y="0"/>
                  </a:moveTo>
                  <a:cubicBezTo>
                    <a:pt x="1" y="0"/>
                    <a:pt x="1" y="0"/>
                    <a:pt x="101" y="0"/>
                  </a:cubicBezTo>
                  <a:cubicBezTo>
                    <a:pt x="226" y="0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3454;p72">
              <a:extLst>
                <a:ext uri="{FF2B5EF4-FFF2-40B4-BE49-F238E27FC236}">
                  <a16:creationId xmlns:a16="http://schemas.microsoft.com/office/drawing/2014/main" id="{1D0E4936-D1B2-4A13-88F8-1BF26B4941C7}"/>
                </a:ext>
              </a:extLst>
            </p:cNvPr>
            <p:cNvSpPr/>
            <p:nvPr/>
          </p:nvSpPr>
          <p:spPr>
            <a:xfrm>
              <a:off x="2971325" y="1650400"/>
              <a:ext cx="18200" cy="13175"/>
            </a:xfrm>
            <a:custGeom>
              <a:avLst/>
              <a:gdLst/>
              <a:ahLst/>
              <a:cxnLst/>
              <a:rect l="l" t="t" r="r" b="b"/>
              <a:pathLst>
                <a:path w="728" h="527" extrusionOk="0">
                  <a:moveTo>
                    <a:pt x="301" y="1"/>
                  </a:moveTo>
                  <a:cubicBezTo>
                    <a:pt x="201" y="1"/>
                    <a:pt x="101" y="1"/>
                    <a:pt x="101" y="101"/>
                  </a:cubicBezTo>
                  <a:lnTo>
                    <a:pt x="0" y="226"/>
                  </a:lnTo>
                  <a:lnTo>
                    <a:pt x="0" y="326"/>
                  </a:lnTo>
                  <a:cubicBezTo>
                    <a:pt x="0" y="527"/>
                    <a:pt x="101" y="527"/>
                    <a:pt x="201" y="527"/>
                  </a:cubicBezTo>
                  <a:cubicBezTo>
                    <a:pt x="301" y="527"/>
                    <a:pt x="401" y="527"/>
                    <a:pt x="527" y="427"/>
                  </a:cubicBezTo>
                  <a:cubicBezTo>
                    <a:pt x="727" y="226"/>
                    <a:pt x="527" y="1"/>
                    <a:pt x="301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3455;p72">
              <a:extLst>
                <a:ext uri="{FF2B5EF4-FFF2-40B4-BE49-F238E27FC236}">
                  <a16:creationId xmlns:a16="http://schemas.microsoft.com/office/drawing/2014/main" id="{B4A44510-3325-4FF4-A7D0-93F2ADA030B8}"/>
                </a:ext>
              </a:extLst>
            </p:cNvPr>
            <p:cNvSpPr/>
            <p:nvPr/>
          </p:nvSpPr>
          <p:spPr>
            <a:xfrm>
              <a:off x="3031475" y="166105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301" y="1"/>
                  </a:moveTo>
                  <a:cubicBezTo>
                    <a:pt x="201" y="1"/>
                    <a:pt x="101" y="101"/>
                    <a:pt x="0" y="201"/>
                  </a:cubicBezTo>
                  <a:cubicBezTo>
                    <a:pt x="101" y="101"/>
                    <a:pt x="201" y="101"/>
                    <a:pt x="301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3456;p72">
              <a:extLst>
                <a:ext uri="{FF2B5EF4-FFF2-40B4-BE49-F238E27FC236}">
                  <a16:creationId xmlns:a16="http://schemas.microsoft.com/office/drawing/2014/main" id="{E3C12D18-07F3-4BE4-B646-37D291950F58}"/>
                </a:ext>
              </a:extLst>
            </p:cNvPr>
            <p:cNvSpPr/>
            <p:nvPr/>
          </p:nvSpPr>
          <p:spPr>
            <a:xfrm>
              <a:off x="3025825" y="1661050"/>
              <a:ext cx="21350" cy="15700"/>
            </a:xfrm>
            <a:custGeom>
              <a:avLst/>
              <a:gdLst/>
              <a:ahLst/>
              <a:cxnLst/>
              <a:rect l="l" t="t" r="r" b="b"/>
              <a:pathLst>
                <a:path w="854" h="628" extrusionOk="0">
                  <a:moveTo>
                    <a:pt x="527" y="1"/>
                  </a:moveTo>
                  <a:cubicBezTo>
                    <a:pt x="427" y="101"/>
                    <a:pt x="327" y="101"/>
                    <a:pt x="226" y="201"/>
                  </a:cubicBezTo>
                  <a:cubicBezTo>
                    <a:pt x="1" y="427"/>
                    <a:pt x="226" y="627"/>
                    <a:pt x="527" y="627"/>
                  </a:cubicBezTo>
                  <a:cubicBezTo>
                    <a:pt x="627" y="627"/>
                    <a:pt x="627" y="627"/>
                    <a:pt x="728" y="527"/>
                  </a:cubicBezTo>
                  <a:lnTo>
                    <a:pt x="853" y="427"/>
                  </a:lnTo>
                  <a:cubicBezTo>
                    <a:pt x="853" y="301"/>
                    <a:pt x="853" y="201"/>
                    <a:pt x="728" y="101"/>
                  </a:cubicBezTo>
                  <a:cubicBezTo>
                    <a:pt x="728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3457;p72">
              <a:extLst>
                <a:ext uri="{FF2B5EF4-FFF2-40B4-BE49-F238E27FC236}">
                  <a16:creationId xmlns:a16="http://schemas.microsoft.com/office/drawing/2014/main" id="{CADAC300-916B-43F1-9946-29044E616D65}"/>
                </a:ext>
              </a:extLst>
            </p:cNvPr>
            <p:cNvSpPr/>
            <p:nvPr/>
          </p:nvSpPr>
          <p:spPr>
            <a:xfrm>
              <a:off x="3096650" y="167672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0" y="0"/>
                  </a:moveTo>
                  <a:cubicBezTo>
                    <a:pt x="0" y="35"/>
                    <a:pt x="12" y="58"/>
                    <a:pt x="28" y="73"/>
                  </a:cubicBezTo>
                  <a:lnTo>
                    <a:pt x="28" y="73"/>
                  </a:lnTo>
                  <a:cubicBezTo>
                    <a:pt x="0" y="43"/>
                    <a:pt x="0" y="1"/>
                    <a:pt x="0" y="0"/>
                  </a:cubicBezTo>
                  <a:close/>
                  <a:moveTo>
                    <a:pt x="28" y="73"/>
                  </a:moveTo>
                  <a:cubicBezTo>
                    <a:pt x="43" y="88"/>
                    <a:pt x="65" y="100"/>
                    <a:pt x="100" y="100"/>
                  </a:cubicBezTo>
                  <a:cubicBezTo>
                    <a:pt x="100" y="100"/>
                    <a:pt x="58" y="100"/>
                    <a:pt x="28" y="73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3458;p72">
              <a:extLst>
                <a:ext uri="{FF2B5EF4-FFF2-40B4-BE49-F238E27FC236}">
                  <a16:creationId xmlns:a16="http://schemas.microsoft.com/office/drawing/2014/main" id="{EB5BEEBE-B096-43AE-87EE-5CF8F124E33F}"/>
                </a:ext>
              </a:extLst>
            </p:cNvPr>
            <p:cNvSpPr/>
            <p:nvPr/>
          </p:nvSpPr>
          <p:spPr>
            <a:xfrm>
              <a:off x="3096650" y="166857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201" y="0"/>
                  </a:moveTo>
                  <a:cubicBezTo>
                    <a:pt x="201" y="0"/>
                    <a:pt x="100" y="0"/>
                    <a:pt x="100" y="126"/>
                  </a:cubicBezTo>
                  <a:cubicBezTo>
                    <a:pt x="100" y="126"/>
                    <a:pt x="0" y="226"/>
                    <a:pt x="0" y="326"/>
                  </a:cubicBezTo>
                  <a:cubicBezTo>
                    <a:pt x="0" y="426"/>
                    <a:pt x="100" y="426"/>
                    <a:pt x="100" y="426"/>
                  </a:cubicBezTo>
                  <a:cubicBezTo>
                    <a:pt x="100" y="527"/>
                    <a:pt x="201" y="527"/>
                    <a:pt x="201" y="527"/>
                  </a:cubicBezTo>
                  <a:lnTo>
                    <a:pt x="301" y="527"/>
                  </a:lnTo>
                  <a:cubicBezTo>
                    <a:pt x="627" y="426"/>
                    <a:pt x="627" y="126"/>
                    <a:pt x="301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3459;p72">
              <a:extLst>
                <a:ext uri="{FF2B5EF4-FFF2-40B4-BE49-F238E27FC236}">
                  <a16:creationId xmlns:a16="http://schemas.microsoft.com/office/drawing/2014/main" id="{797EA7A8-F767-4D76-B94C-73F3E48701C0}"/>
                </a:ext>
              </a:extLst>
            </p:cNvPr>
            <p:cNvSpPr/>
            <p:nvPr/>
          </p:nvSpPr>
          <p:spPr>
            <a:xfrm>
              <a:off x="3161800" y="1656050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301" y="0"/>
                  </a:moveTo>
                  <a:cubicBezTo>
                    <a:pt x="201" y="0"/>
                    <a:pt x="1" y="100"/>
                    <a:pt x="1" y="301"/>
                  </a:cubicBezTo>
                  <a:cubicBezTo>
                    <a:pt x="1" y="501"/>
                    <a:pt x="201" y="627"/>
                    <a:pt x="301" y="627"/>
                  </a:cubicBezTo>
                  <a:cubicBezTo>
                    <a:pt x="427" y="627"/>
                    <a:pt x="527" y="501"/>
                    <a:pt x="527" y="501"/>
                  </a:cubicBezTo>
                  <a:cubicBezTo>
                    <a:pt x="727" y="401"/>
                    <a:pt x="627" y="201"/>
                    <a:pt x="627" y="100"/>
                  </a:cubicBezTo>
                  <a:lnTo>
                    <a:pt x="527" y="100"/>
                  </a:lnTo>
                  <a:cubicBezTo>
                    <a:pt x="527" y="100"/>
                    <a:pt x="427" y="0"/>
                    <a:pt x="3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3460;p72">
              <a:extLst>
                <a:ext uri="{FF2B5EF4-FFF2-40B4-BE49-F238E27FC236}">
                  <a16:creationId xmlns:a16="http://schemas.microsoft.com/office/drawing/2014/main" id="{816C8824-A836-4D40-945A-C7816990B877}"/>
                </a:ext>
              </a:extLst>
            </p:cNvPr>
            <p:cNvSpPr/>
            <p:nvPr/>
          </p:nvSpPr>
          <p:spPr>
            <a:xfrm>
              <a:off x="3206300" y="1637250"/>
              <a:ext cx="13175" cy="8175"/>
            </a:xfrm>
            <a:custGeom>
              <a:avLst/>
              <a:gdLst/>
              <a:ahLst/>
              <a:cxnLst/>
              <a:rect l="l" t="t" r="r" b="b"/>
              <a:pathLst>
                <a:path w="527" h="327" extrusionOk="0">
                  <a:moveTo>
                    <a:pt x="201" y="0"/>
                  </a:moveTo>
                  <a:cubicBezTo>
                    <a:pt x="100" y="0"/>
                    <a:pt x="0" y="126"/>
                    <a:pt x="0" y="226"/>
                  </a:cubicBezTo>
                  <a:lnTo>
                    <a:pt x="100" y="326"/>
                  </a:lnTo>
                  <a:lnTo>
                    <a:pt x="201" y="326"/>
                  </a:lnTo>
                  <a:cubicBezTo>
                    <a:pt x="401" y="326"/>
                    <a:pt x="526" y="126"/>
                    <a:pt x="3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3461;p72">
              <a:extLst>
                <a:ext uri="{FF2B5EF4-FFF2-40B4-BE49-F238E27FC236}">
                  <a16:creationId xmlns:a16="http://schemas.microsoft.com/office/drawing/2014/main" id="{B6237742-51A3-446A-92A4-45FB9785E4A4}"/>
                </a:ext>
              </a:extLst>
            </p:cNvPr>
            <p:cNvSpPr/>
            <p:nvPr/>
          </p:nvSpPr>
          <p:spPr>
            <a:xfrm>
              <a:off x="3242625" y="1671700"/>
              <a:ext cx="15700" cy="12550"/>
            </a:xfrm>
            <a:custGeom>
              <a:avLst/>
              <a:gdLst/>
              <a:ahLst/>
              <a:cxnLst/>
              <a:rect l="l" t="t" r="r" b="b"/>
              <a:pathLst>
                <a:path w="628" h="502" extrusionOk="0">
                  <a:moveTo>
                    <a:pt x="326" y="1"/>
                  </a:moveTo>
                  <a:cubicBezTo>
                    <a:pt x="201" y="1"/>
                    <a:pt x="1" y="101"/>
                    <a:pt x="1" y="201"/>
                  </a:cubicBezTo>
                  <a:cubicBezTo>
                    <a:pt x="1" y="402"/>
                    <a:pt x="201" y="502"/>
                    <a:pt x="326" y="502"/>
                  </a:cubicBezTo>
                  <a:lnTo>
                    <a:pt x="527" y="502"/>
                  </a:lnTo>
                  <a:cubicBezTo>
                    <a:pt x="627" y="402"/>
                    <a:pt x="627" y="101"/>
                    <a:pt x="5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3462;p72">
              <a:extLst>
                <a:ext uri="{FF2B5EF4-FFF2-40B4-BE49-F238E27FC236}">
                  <a16:creationId xmlns:a16="http://schemas.microsoft.com/office/drawing/2014/main" id="{EB76E402-EEF4-4AA5-91A4-3F69AB966C69}"/>
                </a:ext>
              </a:extLst>
            </p:cNvPr>
            <p:cNvSpPr/>
            <p:nvPr/>
          </p:nvSpPr>
          <p:spPr>
            <a:xfrm>
              <a:off x="3294625" y="1689875"/>
              <a:ext cx="23850" cy="18200"/>
            </a:xfrm>
            <a:custGeom>
              <a:avLst/>
              <a:gdLst/>
              <a:ahLst/>
              <a:cxnLst/>
              <a:rect l="l" t="t" r="r" b="b"/>
              <a:pathLst>
                <a:path w="954" h="728" extrusionOk="0">
                  <a:moveTo>
                    <a:pt x="427" y="0"/>
                  </a:moveTo>
                  <a:cubicBezTo>
                    <a:pt x="1" y="101"/>
                    <a:pt x="1" y="527"/>
                    <a:pt x="327" y="627"/>
                  </a:cubicBezTo>
                  <a:cubicBezTo>
                    <a:pt x="427" y="727"/>
                    <a:pt x="527" y="727"/>
                    <a:pt x="527" y="727"/>
                  </a:cubicBezTo>
                  <a:cubicBezTo>
                    <a:pt x="753" y="727"/>
                    <a:pt x="853" y="627"/>
                    <a:pt x="853" y="401"/>
                  </a:cubicBezTo>
                  <a:cubicBezTo>
                    <a:pt x="953" y="401"/>
                    <a:pt x="953" y="301"/>
                    <a:pt x="853" y="201"/>
                  </a:cubicBezTo>
                  <a:cubicBezTo>
                    <a:pt x="853" y="101"/>
                    <a:pt x="753" y="0"/>
                    <a:pt x="5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3463;p72">
              <a:extLst>
                <a:ext uri="{FF2B5EF4-FFF2-40B4-BE49-F238E27FC236}">
                  <a16:creationId xmlns:a16="http://schemas.microsoft.com/office/drawing/2014/main" id="{34C593B5-3E2A-43D8-9BB4-97927272AAE7}"/>
                </a:ext>
              </a:extLst>
            </p:cNvPr>
            <p:cNvSpPr/>
            <p:nvPr/>
          </p:nvSpPr>
          <p:spPr>
            <a:xfrm>
              <a:off x="3354775" y="1681725"/>
              <a:ext cx="18200" cy="15700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427" y="1"/>
                  </a:moveTo>
                  <a:lnTo>
                    <a:pt x="327" y="101"/>
                  </a:lnTo>
                  <a:cubicBezTo>
                    <a:pt x="1" y="101"/>
                    <a:pt x="101" y="627"/>
                    <a:pt x="427" y="627"/>
                  </a:cubicBezTo>
                  <a:cubicBezTo>
                    <a:pt x="427" y="627"/>
                    <a:pt x="427" y="527"/>
                    <a:pt x="527" y="527"/>
                  </a:cubicBezTo>
                  <a:cubicBezTo>
                    <a:pt x="728" y="427"/>
                    <a:pt x="627" y="226"/>
                    <a:pt x="527" y="101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3464;p72">
              <a:extLst>
                <a:ext uri="{FF2B5EF4-FFF2-40B4-BE49-F238E27FC236}">
                  <a16:creationId xmlns:a16="http://schemas.microsoft.com/office/drawing/2014/main" id="{20A33302-001C-4174-8567-469118BEEDB8}"/>
                </a:ext>
              </a:extLst>
            </p:cNvPr>
            <p:cNvSpPr/>
            <p:nvPr/>
          </p:nvSpPr>
          <p:spPr>
            <a:xfrm>
              <a:off x="3404275" y="1661050"/>
              <a:ext cx="5675" cy="10675"/>
            </a:xfrm>
            <a:custGeom>
              <a:avLst/>
              <a:gdLst/>
              <a:ahLst/>
              <a:cxnLst/>
              <a:rect l="l" t="t" r="r" b="b"/>
              <a:pathLst>
                <a:path w="227" h="427" extrusionOk="0">
                  <a:moveTo>
                    <a:pt x="226" y="1"/>
                  </a:moveTo>
                  <a:cubicBezTo>
                    <a:pt x="126" y="1"/>
                    <a:pt x="1" y="201"/>
                    <a:pt x="1" y="301"/>
                  </a:cubicBezTo>
                  <a:lnTo>
                    <a:pt x="1" y="427"/>
                  </a:lnTo>
                  <a:cubicBezTo>
                    <a:pt x="1" y="201"/>
                    <a:pt x="126" y="101"/>
                    <a:pt x="226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3465;p72">
              <a:extLst>
                <a:ext uri="{FF2B5EF4-FFF2-40B4-BE49-F238E27FC236}">
                  <a16:creationId xmlns:a16="http://schemas.microsoft.com/office/drawing/2014/main" id="{1715CDA4-A5AA-4C08-AC41-6C99F4ADFAED}"/>
                </a:ext>
              </a:extLst>
            </p:cNvPr>
            <p:cNvSpPr/>
            <p:nvPr/>
          </p:nvSpPr>
          <p:spPr>
            <a:xfrm>
              <a:off x="3404275" y="166105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226" y="1"/>
                  </a:moveTo>
                  <a:cubicBezTo>
                    <a:pt x="126" y="101"/>
                    <a:pt x="1" y="201"/>
                    <a:pt x="1" y="427"/>
                  </a:cubicBezTo>
                  <a:cubicBezTo>
                    <a:pt x="1" y="527"/>
                    <a:pt x="126" y="627"/>
                    <a:pt x="226" y="627"/>
                  </a:cubicBezTo>
                  <a:lnTo>
                    <a:pt x="327" y="627"/>
                  </a:lnTo>
                  <a:cubicBezTo>
                    <a:pt x="427" y="627"/>
                    <a:pt x="527" y="527"/>
                    <a:pt x="527" y="427"/>
                  </a:cubicBezTo>
                  <a:cubicBezTo>
                    <a:pt x="627" y="427"/>
                    <a:pt x="627" y="201"/>
                    <a:pt x="527" y="201"/>
                  </a:cubicBezTo>
                  <a:cubicBezTo>
                    <a:pt x="527" y="101"/>
                    <a:pt x="427" y="101"/>
                    <a:pt x="3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3466;p72">
              <a:extLst>
                <a:ext uri="{FF2B5EF4-FFF2-40B4-BE49-F238E27FC236}">
                  <a16:creationId xmlns:a16="http://schemas.microsoft.com/office/drawing/2014/main" id="{4888CCD2-0D59-4232-B49A-DD5D5831ECE7}"/>
                </a:ext>
              </a:extLst>
            </p:cNvPr>
            <p:cNvSpPr/>
            <p:nvPr/>
          </p:nvSpPr>
          <p:spPr>
            <a:xfrm>
              <a:off x="3451275" y="1624700"/>
              <a:ext cx="8175" cy="5050"/>
            </a:xfrm>
            <a:custGeom>
              <a:avLst/>
              <a:gdLst/>
              <a:ahLst/>
              <a:cxnLst/>
              <a:rect l="l" t="t" r="r" b="b"/>
              <a:pathLst>
                <a:path w="327" h="202" extrusionOk="0">
                  <a:moveTo>
                    <a:pt x="126" y="1"/>
                  </a:moveTo>
                  <a:cubicBezTo>
                    <a:pt x="1" y="1"/>
                    <a:pt x="1" y="201"/>
                    <a:pt x="126" y="201"/>
                  </a:cubicBezTo>
                  <a:cubicBezTo>
                    <a:pt x="326" y="201"/>
                    <a:pt x="326" y="1"/>
                    <a:pt x="1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3467;p72">
              <a:extLst>
                <a:ext uri="{FF2B5EF4-FFF2-40B4-BE49-F238E27FC236}">
                  <a16:creationId xmlns:a16="http://schemas.microsoft.com/office/drawing/2014/main" id="{046C49EB-DE58-4C37-BB29-6B7E3E400FE0}"/>
                </a:ext>
              </a:extLst>
            </p:cNvPr>
            <p:cNvSpPr/>
            <p:nvPr/>
          </p:nvSpPr>
          <p:spPr>
            <a:xfrm>
              <a:off x="3501400" y="1652900"/>
              <a:ext cx="5050" cy="5675"/>
            </a:xfrm>
            <a:custGeom>
              <a:avLst/>
              <a:gdLst/>
              <a:ahLst/>
              <a:cxnLst/>
              <a:rect l="l" t="t" r="r" b="b"/>
              <a:pathLst>
                <a:path w="202" h="227" extrusionOk="0">
                  <a:moveTo>
                    <a:pt x="101" y="1"/>
                  </a:moveTo>
                  <a:cubicBezTo>
                    <a:pt x="1" y="1"/>
                    <a:pt x="1" y="226"/>
                    <a:pt x="101" y="226"/>
                  </a:cubicBezTo>
                  <a:cubicBezTo>
                    <a:pt x="201" y="226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3468;p72">
              <a:extLst>
                <a:ext uri="{FF2B5EF4-FFF2-40B4-BE49-F238E27FC236}">
                  <a16:creationId xmlns:a16="http://schemas.microsoft.com/office/drawing/2014/main" id="{C0670399-B45F-4662-8910-FD8E6F70F64B}"/>
                </a:ext>
              </a:extLst>
            </p:cNvPr>
            <p:cNvSpPr/>
            <p:nvPr/>
          </p:nvSpPr>
          <p:spPr>
            <a:xfrm>
              <a:off x="3569075" y="1634725"/>
              <a:ext cx="23200" cy="18200"/>
            </a:xfrm>
            <a:custGeom>
              <a:avLst/>
              <a:gdLst/>
              <a:ahLst/>
              <a:cxnLst/>
              <a:rect l="l" t="t" r="r" b="b"/>
              <a:pathLst>
                <a:path w="928" h="728" extrusionOk="0">
                  <a:moveTo>
                    <a:pt x="426" y="1"/>
                  </a:moveTo>
                  <a:cubicBezTo>
                    <a:pt x="301" y="1"/>
                    <a:pt x="201" y="1"/>
                    <a:pt x="201" y="101"/>
                  </a:cubicBezTo>
                  <a:lnTo>
                    <a:pt x="101" y="227"/>
                  </a:lnTo>
                  <a:lnTo>
                    <a:pt x="0" y="327"/>
                  </a:lnTo>
                  <a:cubicBezTo>
                    <a:pt x="0" y="527"/>
                    <a:pt x="101" y="728"/>
                    <a:pt x="301" y="728"/>
                  </a:cubicBezTo>
                  <a:cubicBezTo>
                    <a:pt x="527" y="728"/>
                    <a:pt x="627" y="628"/>
                    <a:pt x="727" y="527"/>
                  </a:cubicBezTo>
                  <a:cubicBezTo>
                    <a:pt x="928" y="327"/>
                    <a:pt x="627" y="1"/>
                    <a:pt x="4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3469;p72">
              <a:extLst>
                <a:ext uri="{FF2B5EF4-FFF2-40B4-BE49-F238E27FC236}">
                  <a16:creationId xmlns:a16="http://schemas.microsoft.com/office/drawing/2014/main" id="{168CC3AD-FE3E-4000-97D5-F750FCA5CFB5}"/>
                </a:ext>
              </a:extLst>
            </p:cNvPr>
            <p:cNvSpPr/>
            <p:nvPr/>
          </p:nvSpPr>
          <p:spPr>
            <a:xfrm>
              <a:off x="3569075" y="1642875"/>
              <a:ext cx="25" cy="2550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0" y="1"/>
                  </a:moveTo>
                  <a:lnTo>
                    <a:pt x="0" y="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3470;p72">
              <a:extLst>
                <a:ext uri="{FF2B5EF4-FFF2-40B4-BE49-F238E27FC236}">
                  <a16:creationId xmlns:a16="http://schemas.microsoft.com/office/drawing/2014/main" id="{69143CF0-3A0E-4580-9B15-8CA80A5224BE}"/>
                </a:ext>
              </a:extLst>
            </p:cNvPr>
            <p:cNvSpPr/>
            <p:nvPr/>
          </p:nvSpPr>
          <p:spPr>
            <a:xfrm>
              <a:off x="3618575" y="161657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1" y="0"/>
                  </a:moveTo>
                  <a:cubicBezTo>
                    <a:pt x="0" y="0"/>
                    <a:pt x="0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3471;p72">
              <a:extLst>
                <a:ext uri="{FF2B5EF4-FFF2-40B4-BE49-F238E27FC236}">
                  <a16:creationId xmlns:a16="http://schemas.microsoft.com/office/drawing/2014/main" id="{7C33028E-226F-49DB-AC43-694361BF9626}"/>
                </a:ext>
              </a:extLst>
            </p:cNvPr>
            <p:cNvSpPr/>
            <p:nvPr/>
          </p:nvSpPr>
          <p:spPr>
            <a:xfrm>
              <a:off x="3649900" y="15589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101" y="0"/>
                  </a:moveTo>
                  <a:cubicBezTo>
                    <a:pt x="0" y="0"/>
                    <a:pt x="0" y="126"/>
                    <a:pt x="101" y="126"/>
                  </a:cubicBezTo>
                  <a:cubicBezTo>
                    <a:pt x="201" y="1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3472;p72">
              <a:extLst>
                <a:ext uri="{FF2B5EF4-FFF2-40B4-BE49-F238E27FC236}">
                  <a16:creationId xmlns:a16="http://schemas.microsoft.com/office/drawing/2014/main" id="{DDC27090-4318-49D8-9542-A21E6436AFED}"/>
                </a:ext>
              </a:extLst>
            </p:cNvPr>
            <p:cNvSpPr/>
            <p:nvPr/>
          </p:nvSpPr>
          <p:spPr>
            <a:xfrm>
              <a:off x="3696900" y="15589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100" y="0"/>
                  </a:moveTo>
                  <a:cubicBezTo>
                    <a:pt x="0" y="0"/>
                    <a:pt x="0" y="126"/>
                    <a:pt x="100" y="126"/>
                  </a:cubicBezTo>
                  <a:cubicBezTo>
                    <a:pt x="201" y="126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3473;p72">
              <a:extLst>
                <a:ext uri="{FF2B5EF4-FFF2-40B4-BE49-F238E27FC236}">
                  <a16:creationId xmlns:a16="http://schemas.microsoft.com/office/drawing/2014/main" id="{FE91C478-6704-4600-B277-9ECBEAF70E9A}"/>
                </a:ext>
              </a:extLst>
            </p:cNvPr>
            <p:cNvSpPr/>
            <p:nvPr/>
          </p:nvSpPr>
          <p:spPr>
            <a:xfrm>
              <a:off x="3754525" y="15382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02" y="0"/>
                  </a:moveTo>
                  <a:cubicBezTo>
                    <a:pt x="1" y="0"/>
                    <a:pt x="1" y="426"/>
                    <a:pt x="302" y="426"/>
                  </a:cubicBezTo>
                  <a:cubicBezTo>
                    <a:pt x="628" y="426"/>
                    <a:pt x="628" y="0"/>
                    <a:pt x="302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3474;p72">
              <a:extLst>
                <a:ext uri="{FF2B5EF4-FFF2-40B4-BE49-F238E27FC236}">
                  <a16:creationId xmlns:a16="http://schemas.microsoft.com/office/drawing/2014/main" id="{3160934D-2B57-4311-8111-7D32BDE8E173}"/>
                </a:ext>
              </a:extLst>
            </p:cNvPr>
            <p:cNvSpPr/>
            <p:nvPr/>
          </p:nvSpPr>
          <p:spPr>
            <a:xfrm>
              <a:off x="2584725" y="1924850"/>
              <a:ext cx="31350" cy="23200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327" y="0"/>
                    <a:pt x="1" y="401"/>
                    <a:pt x="327" y="727"/>
                  </a:cubicBezTo>
                  <a:cubicBezTo>
                    <a:pt x="427" y="827"/>
                    <a:pt x="527" y="927"/>
                    <a:pt x="627" y="927"/>
                  </a:cubicBezTo>
                  <a:cubicBezTo>
                    <a:pt x="953" y="927"/>
                    <a:pt x="1254" y="401"/>
                    <a:pt x="953" y="201"/>
                  </a:cubicBezTo>
                  <a:lnTo>
                    <a:pt x="828" y="201"/>
                  </a:lnTo>
                  <a:cubicBezTo>
                    <a:pt x="828" y="100"/>
                    <a:pt x="728" y="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3475;p72">
              <a:extLst>
                <a:ext uri="{FF2B5EF4-FFF2-40B4-BE49-F238E27FC236}">
                  <a16:creationId xmlns:a16="http://schemas.microsoft.com/office/drawing/2014/main" id="{BCCDA843-A6BB-48EF-A29D-CDC55A28C4BD}"/>
                </a:ext>
              </a:extLst>
            </p:cNvPr>
            <p:cNvSpPr/>
            <p:nvPr/>
          </p:nvSpPr>
          <p:spPr>
            <a:xfrm>
              <a:off x="2660550" y="19405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extrusionOk="0">
                  <a:moveTo>
                    <a:pt x="101" y="1"/>
                  </a:moveTo>
                  <a:cubicBezTo>
                    <a:pt x="0" y="1"/>
                    <a:pt x="0" y="101"/>
                    <a:pt x="101" y="101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3476;p72">
              <a:extLst>
                <a:ext uri="{FF2B5EF4-FFF2-40B4-BE49-F238E27FC236}">
                  <a16:creationId xmlns:a16="http://schemas.microsoft.com/office/drawing/2014/main" id="{4D4A6588-9C90-4A71-9F06-1375C85C239A}"/>
                </a:ext>
              </a:extLst>
            </p:cNvPr>
            <p:cNvSpPr/>
            <p:nvPr/>
          </p:nvSpPr>
          <p:spPr>
            <a:xfrm>
              <a:off x="2705025" y="1934875"/>
              <a:ext cx="13200" cy="10675"/>
            </a:xfrm>
            <a:custGeom>
              <a:avLst/>
              <a:gdLst/>
              <a:ahLst/>
              <a:cxnLst/>
              <a:rect l="l" t="t" r="r" b="b"/>
              <a:pathLst>
                <a:path w="528" h="427" extrusionOk="0">
                  <a:moveTo>
                    <a:pt x="302" y="0"/>
                  </a:moveTo>
                  <a:cubicBezTo>
                    <a:pt x="1" y="0"/>
                    <a:pt x="1" y="426"/>
                    <a:pt x="302" y="426"/>
                  </a:cubicBezTo>
                  <a:cubicBezTo>
                    <a:pt x="527" y="426"/>
                    <a:pt x="527" y="0"/>
                    <a:pt x="302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3477;p72">
              <a:extLst>
                <a:ext uri="{FF2B5EF4-FFF2-40B4-BE49-F238E27FC236}">
                  <a16:creationId xmlns:a16="http://schemas.microsoft.com/office/drawing/2014/main" id="{AC763BC1-8ECB-49DE-9B32-59D4B4C49C2C}"/>
                </a:ext>
              </a:extLst>
            </p:cNvPr>
            <p:cNvSpPr/>
            <p:nvPr/>
          </p:nvSpPr>
          <p:spPr>
            <a:xfrm>
              <a:off x="2752025" y="19298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01" y="1"/>
                  </a:moveTo>
                  <a:cubicBezTo>
                    <a:pt x="101" y="1"/>
                    <a:pt x="0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3478;p72">
              <a:extLst>
                <a:ext uri="{FF2B5EF4-FFF2-40B4-BE49-F238E27FC236}">
                  <a16:creationId xmlns:a16="http://schemas.microsoft.com/office/drawing/2014/main" id="{949CF1BD-F4C9-4FBE-8FC1-587FD2C811D7}"/>
                </a:ext>
              </a:extLst>
            </p:cNvPr>
            <p:cNvSpPr/>
            <p:nvPr/>
          </p:nvSpPr>
          <p:spPr>
            <a:xfrm>
              <a:off x="2757025" y="1966200"/>
              <a:ext cx="15700" cy="5650"/>
            </a:xfrm>
            <a:custGeom>
              <a:avLst/>
              <a:gdLst/>
              <a:ahLst/>
              <a:cxnLst/>
              <a:rect l="l" t="t" r="r" b="b"/>
              <a:pathLst>
                <a:path w="628" h="226" extrusionOk="0">
                  <a:moveTo>
                    <a:pt x="327" y="0"/>
                  </a:moveTo>
                  <a:cubicBezTo>
                    <a:pt x="201" y="0"/>
                    <a:pt x="101" y="125"/>
                    <a:pt x="1" y="226"/>
                  </a:cubicBezTo>
                  <a:cubicBezTo>
                    <a:pt x="101" y="125"/>
                    <a:pt x="201" y="125"/>
                    <a:pt x="327" y="125"/>
                  </a:cubicBezTo>
                  <a:lnTo>
                    <a:pt x="628" y="125"/>
                  </a:lnTo>
                  <a:cubicBezTo>
                    <a:pt x="628" y="0"/>
                    <a:pt x="427" y="0"/>
                    <a:pt x="327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3479;p72">
              <a:extLst>
                <a:ext uri="{FF2B5EF4-FFF2-40B4-BE49-F238E27FC236}">
                  <a16:creationId xmlns:a16="http://schemas.microsoft.com/office/drawing/2014/main" id="{3FC5FA48-1C73-4F9C-8741-AE46B07A2C16}"/>
                </a:ext>
              </a:extLst>
            </p:cNvPr>
            <p:cNvSpPr/>
            <p:nvPr/>
          </p:nvSpPr>
          <p:spPr>
            <a:xfrm>
              <a:off x="2754525" y="1969325"/>
              <a:ext cx="20700" cy="18200"/>
            </a:xfrm>
            <a:custGeom>
              <a:avLst/>
              <a:gdLst/>
              <a:ahLst/>
              <a:cxnLst/>
              <a:rect l="l" t="t" r="r" b="b"/>
              <a:pathLst>
                <a:path w="828" h="728" extrusionOk="0">
                  <a:moveTo>
                    <a:pt x="427" y="0"/>
                  </a:moveTo>
                  <a:cubicBezTo>
                    <a:pt x="301" y="0"/>
                    <a:pt x="201" y="0"/>
                    <a:pt x="101" y="101"/>
                  </a:cubicBezTo>
                  <a:lnTo>
                    <a:pt x="101" y="201"/>
                  </a:lnTo>
                  <a:cubicBezTo>
                    <a:pt x="1" y="402"/>
                    <a:pt x="201" y="727"/>
                    <a:pt x="427" y="727"/>
                  </a:cubicBezTo>
                  <a:cubicBezTo>
                    <a:pt x="728" y="727"/>
                    <a:pt x="828" y="402"/>
                    <a:pt x="828" y="201"/>
                  </a:cubicBezTo>
                  <a:lnTo>
                    <a:pt x="828" y="101"/>
                  </a:lnTo>
                  <a:cubicBezTo>
                    <a:pt x="828" y="101"/>
                    <a:pt x="728" y="101"/>
                    <a:pt x="728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3480;p72">
              <a:extLst>
                <a:ext uri="{FF2B5EF4-FFF2-40B4-BE49-F238E27FC236}">
                  <a16:creationId xmlns:a16="http://schemas.microsoft.com/office/drawing/2014/main" id="{287D138E-380E-45A0-8CA2-2E7E2E927717}"/>
                </a:ext>
              </a:extLst>
            </p:cNvPr>
            <p:cNvSpPr/>
            <p:nvPr/>
          </p:nvSpPr>
          <p:spPr>
            <a:xfrm>
              <a:off x="2806525" y="2000650"/>
              <a:ext cx="8175" cy="2525"/>
            </a:xfrm>
            <a:custGeom>
              <a:avLst/>
              <a:gdLst/>
              <a:ahLst/>
              <a:cxnLst/>
              <a:rect l="l" t="t" r="r" b="b"/>
              <a:pathLst>
                <a:path w="327" h="101" extrusionOk="0">
                  <a:moveTo>
                    <a:pt x="227" y="1"/>
                  </a:moveTo>
                  <a:cubicBezTo>
                    <a:pt x="101" y="1"/>
                    <a:pt x="101" y="101"/>
                    <a:pt x="1" y="101"/>
                  </a:cubicBezTo>
                  <a:lnTo>
                    <a:pt x="327" y="10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3481;p72">
              <a:extLst>
                <a:ext uri="{FF2B5EF4-FFF2-40B4-BE49-F238E27FC236}">
                  <a16:creationId xmlns:a16="http://schemas.microsoft.com/office/drawing/2014/main" id="{AD6C07EF-22EC-45DB-A52C-6533687EB93C}"/>
                </a:ext>
              </a:extLst>
            </p:cNvPr>
            <p:cNvSpPr/>
            <p:nvPr/>
          </p:nvSpPr>
          <p:spPr>
            <a:xfrm>
              <a:off x="2804025" y="2003150"/>
              <a:ext cx="13200" cy="7550"/>
            </a:xfrm>
            <a:custGeom>
              <a:avLst/>
              <a:gdLst/>
              <a:ahLst/>
              <a:cxnLst/>
              <a:rect l="l" t="t" r="r" b="b"/>
              <a:pathLst>
                <a:path w="528" h="302" extrusionOk="0">
                  <a:moveTo>
                    <a:pt x="101" y="1"/>
                  </a:moveTo>
                  <a:cubicBezTo>
                    <a:pt x="1" y="101"/>
                    <a:pt x="101" y="302"/>
                    <a:pt x="327" y="302"/>
                  </a:cubicBezTo>
                  <a:cubicBezTo>
                    <a:pt x="527" y="302"/>
                    <a:pt x="527" y="101"/>
                    <a:pt x="427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3482;p72">
              <a:extLst>
                <a:ext uri="{FF2B5EF4-FFF2-40B4-BE49-F238E27FC236}">
                  <a16:creationId xmlns:a16="http://schemas.microsoft.com/office/drawing/2014/main" id="{8C8B6FE6-2581-4FA6-BD27-8E6AC6A82CC2}"/>
                </a:ext>
              </a:extLst>
            </p:cNvPr>
            <p:cNvSpPr/>
            <p:nvPr/>
          </p:nvSpPr>
          <p:spPr>
            <a:xfrm>
              <a:off x="2846000" y="2028850"/>
              <a:ext cx="23225" cy="21325"/>
            </a:xfrm>
            <a:custGeom>
              <a:avLst/>
              <a:gdLst/>
              <a:ahLst/>
              <a:cxnLst/>
              <a:rect l="l" t="t" r="r" b="b"/>
              <a:pathLst>
                <a:path w="929" h="853" extrusionOk="0">
                  <a:moveTo>
                    <a:pt x="527" y="0"/>
                  </a:moveTo>
                  <a:cubicBezTo>
                    <a:pt x="402" y="0"/>
                    <a:pt x="302" y="0"/>
                    <a:pt x="201" y="126"/>
                  </a:cubicBezTo>
                  <a:cubicBezTo>
                    <a:pt x="1" y="326"/>
                    <a:pt x="1" y="527"/>
                    <a:pt x="101" y="627"/>
                  </a:cubicBezTo>
                  <a:lnTo>
                    <a:pt x="201" y="752"/>
                  </a:lnTo>
                  <a:cubicBezTo>
                    <a:pt x="302" y="853"/>
                    <a:pt x="402" y="853"/>
                    <a:pt x="527" y="853"/>
                  </a:cubicBezTo>
                  <a:cubicBezTo>
                    <a:pt x="728" y="853"/>
                    <a:pt x="928" y="627"/>
                    <a:pt x="928" y="427"/>
                  </a:cubicBezTo>
                  <a:cubicBezTo>
                    <a:pt x="928" y="226"/>
                    <a:pt x="728" y="0"/>
                    <a:pt x="527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3483;p72">
              <a:extLst>
                <a:ext uri="{FF2B5EF4-FFF2-40B4-BE49-F238E27FC236}">
                  <a16:creationId xmlns:a16="http://schemas.microsoft.com/office/drawing/2014/main" id="{395A81CF-D162-4EF2-94A6-028834BE0B25}"/>
                </a:ext>
              </a:extLst>
            </p:cNvPr>
            <p:cNvSpPr/>
            <p:nvPr/>
          </p:nvSpPr>
          <p:spPr>
            <a:xfrm>
              <a:off x="2934350" y="2026350"/>
              <a:ext cx="3175" cy="25"/>
            </a:xfrm>
            <a:custGeom>
              <a:avLst/>
              <a:gdLst/>
              <a:ahLst/>
              <a:cxnLst/>
              <a:rect l="l" t="t" r="r" b="b"/>
              <a:pathLst>
                <a:path w="127" h="1" extrusionOk="0">
                  <a:moveTo>
                    <a:pt x="1" y="0"/>
                  </a:moveTo>
                  <a:lnTo>
                    <a:pt x="1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3484;p72">
              <a:extLst>
                <a:ext uri="{FF2B5EF4-FFF2-40B4-BE49-F238E27FC236}">
                  <a16:creationId xmlns:a16="http://schemas.microsoft.com/office/drawing/2014/main" id="{F37804BD-F30B-45A2-B797-CDF93D763575}"/>
                </a:ext>
              </a:extLst>
            </p:cNvPr>
            <p:cNvSpPr/>
            <p:nvPr/>
          </p:nvSpPr>
          <p:spPr>
            <a:xfrm>
              <a:off x="2921825" y="2026350"/>
              <a:ext cx="25725" cy="21325"/>
            </a:xfrm>
            <a:custGeom>
              <a:avLst/>
              <a:gdLst/>
              <a:ahLst/>
              <a:cxnLst/>
              <a:rect l="l" t="t" r="r" b="b"/>
              <a:pathLst>
                <a:path w="1029" h="853" extrusionOk="0">
                  <a:moveTo>
                    <a:pt x="502" y="0"/>
                  </a:moveTo>
                  <a:cubicBezTo>
                    <a:pt x="0" y="0"/>
                    <a:pt x="0" y="852"/>
                    <a:pt x="502" y="852"/>
                  </a:cubicBezTo>
                  <a:cubicBezTo>
                    <a:pt x="1028" y="852"/>
                    <a:pt x="1028" y="10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3485;p72">
              <a:extLst>
                <a:ext uri="{FF2B5EF4-FFF2-40B4-BE49-F238E27FC236}">
                  <a16:creationId xmlns:a16="http://schemas.microsoft.com/office/drawing/2014/main" id="{26E5A165-8257-4643-B99A-0301BC4BCC92}"/>
                </a:ext>
              </a:extLst>
            </p:cNvPr>
            <p:cNvSpPr/>
            <p:nvPr/>
          </p:nvSpPr>
          <p:spPr>
            <a:xfrm>
              <a:off x="2989500" y="2060175"/>
              <a:ext cx="10675" cy="8175"/>
            </a:xfrm>
            <a:custGeom>
              <a:avLst/>
              <a:gdLst/>
              <a:ahLst/>
              <a:cxnLst/>
              <a:rect l="l" t="t" r="r" b="b"/>
              <a:pathLst>
                <a:path w="427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426" y="326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3486;p72">
              <a:extLst>
                <a:ext uri="{FF2B5EF4-FFF2-40B4-BE49-F238E27FC236}">
                  <a16:creationId xmlns:a16="http://schemas.microsoft.com/office/drawing/2014/main" id="{DDE0344D-1D6A-4EFD-BCAE-C39647186273}"/>
                </a:ext>
              </a:extLst>
            </p:cNvPr>
            <p:cNvSpPr/>
            <p:nvPr/>
          </p:nvSpPr>
          <p:spPr>
            <a:xfrm>
              <a:off x="3025825" y="2073325"/>
              <a:ext cx="26350" cy="21350"/>
            </a:xfrm>
            <a:custGeom>
              <a:avLst/>
              <a:gdLst/>
              <a:ahLst/>
              <a:cxnLst/>
              <a:rect l="l" t="t" r="r" b="b"/>
              <a:pathLst>
                <a:path w="1054" h="854" extrusionOk="0">
                  <a:moveTo>
                    <a:pt x="527" y="1"/>
                  </a:moveTo>
                  <a:cubicBezTo>
                    <a:pt x="1" y="1"/>
                    <a:pt x="1" y="853"/>
                    <a:pt x="527" y="853"/>
                  </a:cubicBezTo>
                  <a:cubicBezTo>
                    <a:pt x="1054" y="853"/>
                    <a:pt x="1054" y="1"/>
                    <a:pt x="527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3487;p72">
              <a:extLst>
                <a:ext uri="{FF2B5EF4-FFF2-40B4-BE49-F238E27FC236}">
                  <a16:creationId xmlns:a16="http://schemas.microsoft.com/office/drawing/2014/main" id="{43768C68-DCC4-4806-8C8B-F298FBF0ECA6}"/>
                </a:ext>
              </a:extLst>
            </p:cNvPr>
            <p:cNvSpPr/>
            <p:nvPr/>
          </p:nvSpPr>
          <p:spPr>
            <a:xfrm>
              <a:off x="3099150" y="2075850"/>
              <a:ext cx="2525" cy="3150"/>
            </a:xfrm>
            <a:custGeom>
              <a:avLst/>
              <a:gdLst/>
              <a:ahLst/>
              <a:cxnLst/>
              <a:rect l="l" t="t" r="r" b="b"/>
              <a:pathLst>
                <a:path w="101" h="126" extrusionOk="0">
                  <a:moveTo>
                    <a:pt x="0" y="0"/>
                  </a:moveTo>
                  <a:lnTo>
                    <a:pt x="0" y="125"/>
                  </a:lnTo>
                  <a:cubicBezTo>
                    <a:pt x="101" y="125"/>
                    <a:pt x="101" y="0"/>
                    <a:pt x="0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3488;p72">
              <a:extLst>
                <a:ext uri="{FF2B5EF4-FFF2-40B4-BE49-F238E27FC236}">
                  <a16:creationId xmlns:a16="http://schemas.microsoft.com/office/drawing/2014/main" id="{4CB1131A-8AA3-4907-80D6-398ACCCB6EF1}"/>
                </a:ext>
              </a:extLst>
            </p:cNvPr>
            <p:cNvSpPr/>
            <p:nvPr/>
          </p:nvSpPr>
          <p:spPr>
            <a:xfrm>
              <a:off x="3130475" y="206832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01" y="0"/>
                  </a:moveTo>
                  <a:cubicBezTo>
                    <a:pt x="101" y="0"/>
                    <a:pt x="0" y="201"/>
                    <a:pt x="101" y="301"/>
                  </a:cubicBezTo>
                  <a:cubicBezTo>
                    <a:pt x="101" y="426"/>
                    <a:pt x="101" y="527"/>
                    <a:pt x="201" y="527"/>
                  </a:cubicBezTo>
                  <a:cubicBezTo>
                    <a:pt x="426" y="527"/>
                    <a:pt x="627" y="301"/>
                    <a:pt x="426" y="101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3489;p72">
              <a:extLst>
                <a:ext uri="{FF2B5EF4-FFF2-40B4-BE49-F238E27FC236}">
                  <a16:creationId xmlns:a16="http://schemas.microsoft.com/office/drawing/2014/main" id="{CE55A7FB-439D-44D1-A887-F4BD46AFFC65}"/>
                </a:ext>
              </a:extLst>
            </p:cNvPr>
            <p:cNvSpPr/>
            <p:nvPr/>
          </p:nvSpPr>
          <p:spPr>
            <a:xfrm>
              <a:off x="3188125" y="20445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201" y="0"/>
                  </a:moveTo>
                  <a:cubicBezTo>
                    <a:pt x="100" y="0"/>
                    <a:pt x="100" y="125"/>
                    <a:pt x="0" y="125"/>
                  </a:cubicBezTo>
                  <a:cubicBezTo>
                    <a:pt x="100" y="125"/>
                    <a:pt x="100" y="0"/>
                    <a:pt x="201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3490;p72">
              <a:extLst>
                <a:ext uri="{FF2B5EF4-FFF2-40B4-BE49-F238E27FC236}">
                  <a16:creationId xmlns:a16="http://schemas.microsoft.com/office/drawing/2014/main" id="{14CDCECF-9420-403E-A827-5660F9964DB9}"/>
                </a:ext>
              </a:extLst>
            </p:cNvPr>
            <p:cNvSpPr/>
            <p:nvPr/>
          </p:nvSpPr>
          <p:spPr>
            <a:xfrm>
              <a:off x="3188125" y="2042000"/>
              <a:ext cx="20700" cy="21325"/>
            </a:xfrm>
            <a:custGeom>
              <a:avLst/>
              <a:gdLst/>
              <a:ahLst/>
              <a:cxnLst/>
              <a:rect l="l" t="t" r="r" b="b"/>
              <a:pathLst>
                <a:path w="828" h="853" extrusionOk="0">
                  <a:moveTo>
                    <a:pt x="401" y="1"/>
                  </a:moveTo>
                  <a:cubicBezTo>
                    <a:pt x="301" y="1"/>
                    <a:pt x="201" y="101"/>
                    <a:pt x="201" y="101"/>
                  </a:cubicBezTo>
                  <a:cubicBezTo>
                    <a:pt x="100" y="101"/>
                    <a:pt x="100" y="226"/>
                    <a:pt x="0" y="226"/>
                  </a:cubicBezTo>
                  <a:cubicBezTo>
                    <a:pt x="0" y="427"/>
                    <a:pt x="0" y="627"/>
                    <a:pt x="201" y="728"/>
                  </a:cubicBezTo>
                  <a:cubicBezTo>
                    <a:pt x="201" y="853"/>
                    <a:pt x="301" y="853"/>
                    <a:pt x="401" y="853"/>
                  </a:cubicBezTo>
                  <a:cubicBezTo>
                    <a:pt x="401" y="853"/>
                    <a:pt x="501" y="853"/>
                    <a:pt x="501" y="728"/>
                  </a:cubicBezTo>
                  <a:lnTo>
                    <a:pt x="627" y="728"/>
                  </a:lnTo>
                  <a:cubicBezTo>
                    <a:pt x="827" y="527"/>
                    <a:pt x="827" y="1"/>
                    <a:pt x="4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3491;p72">
              <a:extLst>
                <a:ext uri="{FF2B5EF4-FFF2-40B4-BE49-F238E27FC236}">
                  <a16:creationId xmlns:a16="http://schemas.microsoft.com/office/drawing/2014/main" id="{7F2985A1-BB6F-4121-B9E5-71F827D71A19}"/>
                </a:ext>
              </a:extLst>
            </p:cNvPr>
            <p:cNvSpPr/>
            <p:nvPr/>
          </p:nvSpPr>
          <p:spPr>
            <a:xfrm>
              <a:off x="3253275" y="2073325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301" y="1"/>
                  </a:moveTo>
                  <a:cubicBezTo>
                    <a:pt x="101" y="1"/>
                    <a:pt x="1" y="101"/>
                    <a:pt x="1" y="226"/>
                  </a:cubicBezTo>
                  <a:cubicBezTo>
                    <a:pt x="101" y="101"/>
                    <a:pt x="201" y="1"/>
                    <a:pt x="301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3492;p72">
              <a:extLst>
                <a:ext uri="{FF2B5EF4-FFF2-40B4-BE49-F238E27FC236}">
                  <a16:creationId xmlns:a16="http://schemas.microsoft.com/office/drawing/2014/main" id="{6808B1DE-0E06-499A-8BB6-0CCAE8D12D3A}"/>
                </a:ext>
              </a:extLst>
            </p:cNvPr>
            <p:cNvSpPr/>
            <p:nvPr/>
          </p:nvSpPr>
          <p:spPr>
            <a:xfrm>
              <a:off x="3253275" y="207332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201" y="1"/>
                    <a:pt x="101" y="101"/>
                    <a:pt x="1" y="226"/>
                  </a:cubicBezTo>
                  <a:cubicBezTo>
                    <a:pt x="1" y="427"/>
                    <a:pt x="1" y="627"/>
                    <a:pt x="301" y="627"/>
                  </a:cubicBezTo>
                  <a:cubicBezTo>
                    <a:pt x="627" y="627"/>
                    <a:pt x="627" y="226"/>
                    <a:pt x="402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3493;p72">
              <a:extLst>
                <a:ext uri="{FF2B5EF4-FFF2-40B4-BE49-F238E27FC236}">
                  <a16:creationId xmlns:a16="http://schemas.microsoft.com/office/drawing/2014/main" id="{3CA5224E-01B6-471D-9065-2587DD1C089E}"/>
                </a:ext>
              </a:extLst>
            </p:cNvPr>
            <p:cNvSpPr/>
            <p:nvPr/>
          </p:nvSpPr>
          <p:spPr>
            <a:xfrm>
              <a:off x="3292125" y="2083975"/>
              <a:ext cx="15700" cy="13200"/>
            </a:xfrm>
            <a:custGeom>
              <a:avLst/>
              <a:gdLst/>
              <a:ahLst/>
              <a:cxnLst/>
              <a:rect l="l" t="t" r="r" b="b"/>
              <a:pathLst>
                <a:path w="628" h="528" extrusionOk="0">
                  <a:moveTo>
                    <a:pt x="326" y="1"/>
                  </a:moveTo>
                  <a:cubicBezTo>
                    <a:pt x="1" y="1"/>
                    <a:pt x="1" y="527"/>
                    <a:pt x="326" y="527"/>
                  </a:cubicBezTo>
                  <a:cubicBezTo>
                    <a:pt x="627" y="527"/>
                    <a:pt x="627" y="1"/>
                    <a:pt x="3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3494;p72">
              <a:extLst>
                <a:ext uri="{FF2B5EF4-FFF2-40B4-BE49-F238E27FC236}">
                  <a16:creationId xmlns:a16="http://schemas.microsoft.com/office/drawing/2014/main" id="{35DEE1A7-6580-47A4-B6F2-9524A0ED8B4C}"/>
                </a:ext>
              </a:extLst>
            </p:cNvPr>
            <p:cNvSpPr/>
            <p:nvPr/>
          </p:nvSpPr>
          <p:spPr>
            <a:xfrm>
              <a:off x="3341625" y="2099650"/>
              <a:ext cx="23825" cy="18200"/>
            </a:xfrm>
            <a:custGeom>
              <a:avLst/>
              <a:gdLst/>
              <a:ahLst/>
              <a:cxnLst/>
              <a:rect l="l" t="t" r="r" b="b"/>
              <a:pathLst>
                <a:path w="953" h="728" extrusionOk="0">
                  <a:moveTo>
                    <a:pt x="427" y="1"/>
                  </a:moveTo>
                  <a:cubicBezTo>
                    <a:pt x="1" y="1"/>
                    <a:pt x="1" y="727"/>
                    <a:pt x="427" y="727"/>
                  </a:cubicBezTo>
                  <a:cubicBezTo>
                    <a:pt x="953" y="727"/>
                    <a:pt x="953" y="1"/>
                    <a:pt x="427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3495;p72">
              <a:extLst>
                <a:ext uri="{FF2B5EF4-FFF2-40B4-BE49-F238E27FC236}">
                  <a16:creationId xmlns:a16="http://schemas.microsoft.com/office/drawing/2014/main" id="{AB8221AB-C65D-4142-B706-1020BAFBF8DE}"/>
                </a:ext>
              </a:extLst>
            </p:cNvPr>
            <p:cNvSpPr/>
            <p:nvPr/>
          </p:nvSpPr>
          <p:spPr>
            <a:xfrm>
              <a:off x="3430600" y="209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3496;p72">
              <a:extLst>
                <a:ext uri="{FF2B5EF4-FFF2-40B4-BE49-F238E27FC236}">
                  <a16:creationId xmlns:a16="http://schemas.microsoft.com/office/drawing/2014/main" id="{4DE5CE36-2C00-4258-B39C-A888AED3CCC0}"/>
                </a:ext>
              </a:extLst>
            </p:cNvPr>
            <p:cNvSpPr/>
            <p:nvPr/>
          </p:nvSpPr>
          <p:spPr>
            <a:xfrm>
              <a:off x="3430600" y="209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3497;p72">
              <a:extLst>
                <a:ext uri="{FF2B5EF4-FFF2-40B4-BE49-F238E27FC236}">
                  <a16:creationId xmlns:a16="http://schemas.microsoft.com/office/drawing/2014/main" id="{C82E52F7-084A-48EA-A78A-7E295616798D}"/>
                </a:ext>
              </a:extLst>
            </p:cNvPr>
            <p:cNvSpPr/>
            <p:nvPr/>
          </p:nvSpPr>
          <p:spPr>
            <a:xfrm>
              <a:off x="3419950" y="2099650"/>
              <a:ext cx="13175" cy="7550"/>
            </a:xfrm>
            <a:custGeom>
              <a:avLst/>
              <a:gdLst/>
              <a:ahLst/>
              <a:cxnLst/>
              <a:rect l="l" t="t" r="r" b="b"/>
              <a:pathLst>
                <a:path w="527" h="302" extrusionOk="0">
                  <a:moveTo>
                    <a:pt x="326" y="1"/>
                  </a:moveTo>
                  <a:cubicBezTo>
                    <a:pt x="0" y="1"/>
                    <a:pt x="0" y="301"/>
                    <a:pt x="326" y="301"/>
                  </a:cubicBezTo>
                  <a:cubicBezTo>
                    <a:pt x="527" y="301"/>
                    <a:pt x="527" y="1"/>
                    <a:pt x="3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3498;p72">
              <a:extLst>
                <a:ext uri="{FF2B5EF4-FFF2-40B4-BE49-F238E27FC236}">
                  <a16:creationId xmlns:a16="http://schemas.microsoft.com/office/drawing/2014/main" id="{E39405A3-C49B-4B03-AF3B-3D3C0D85174A}"/>
                </a:ext>
              </a:extLst>
            </p:cNvPr>
            <p:cNvSpPr/>
            <p:nvPr/>
          </p:nvSpPr>
          <p:spPr>
            <a:xfrm>
              <a:off x="3464425" y="2089000"/>
              <a:ext cx="31375" cy="26350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3499;p72">
              <a:extLst>
                <a:ext uri="{FF2B5EF4-FFF2-40B4-BE49-F238E27FC236}">
                  <a16:creationId xmlns:a16="http://schemas.microsoft.com/office/drawing/2014/main" id="{14FB3D4C-7B11-405C-AEB7-5F92DDC4896D}"/>
                </a:ext>
              </a:extLst>
            </p:cNvPr>
            <p:cNvSpPr/>
            <p:nvPr/>
          </p:nvSpPr>
          <p:spPr>
            <a:xfrm>
              <a:off x="3545250" y="2068325"/>
              <a:ext cx="8175" cy="2525"/>
            </a:xfrm>
            <a:custGeom>
              <a:avLst/>
              <a:gdLst/>
              <a:ahLst/>
              <a:cxnLst/>
              <a:rect l="l" t="t" r="r" b="b"/>
              <a:pathLst>
                <a:path w="327" h="101" extrusionOk="0">
                  <a:moveTo>
                    <a:pt x="1" y="0"/>
                  </a:moveTo>
                  <a:cubicBezTo>
                    <a:pt x="126" y="0"/>
                    <a:pt x="227" y="0"/>
                    <a:pt x="327" y="101"/>
                  </a:cubicBezTo>
                  <a:cubicBezTo>
                    <a:pt x="227" y="0"/>
                    <a:pt x="227" y="0"/>
                    <a:pt x="126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3500;p72">
              <a:extLst>
                <a:ext uri="{FF2B5EF4-FFF2-40B4-BE49-F238E27FC236}">
                  <a16:creationId xmlns:a16="http://schemas.microsoft.com/office/drawing/2014/main" id="{D1728D7F-83AE-4316-9D88-03DF98073CB2}"/>
                </a:ext>
              </a:extLst>
            </p:cNvPr>
            <p:cNvSpPr/>
            <p:nvPr/>
          </p:nvSpPr>
          <p:spPr>
            <a:xfrm>
              <a:off x="3537750" y="2068325"/>
              <a:ext cx="20700" cy="15675"/>
            </a:xfrm>
            <a:custGeom>
              <a:avLst/>
              <a:gdLst/>
              <a:ahLst/>
              <a:cxnLst/>
              <a:rect l="l" t="t" r="r" b="b"/>
              <a:pathLst>
                <a:path w="828" h="627" extrusionOk="0">
                  <a:moveTo>
                    <a:pt x="201" y="0"/>
                  </a:moveTo>
                  <a:cubicBezTo>
                    <a:pt x="0" y="101"/>
                    <a:pt x="0" y="627"/>
                    <a:pt x="426" y="627"/>
                  </a:cubicBezTo>
                  <a:cubicBezTo>
                    <a:pt x="727" y="627"/>
                    <a:pt x="827" y="201"/>
                    <a:pt x="627" y="101"/>
                  </a:cubicBezTo>
                  <a:cubicBezTo>
                    <a:pt x="527" y="0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3501;p72">
              <a:extLst>
                <a:ext uri="{FF2B5EF4-FFF2-40B4-BE49-F238E27FC236}">
                  <a16:creationId xmlns:a16="http://schemas.microsoft.com/office/drawing/2014/main" id="{BD978272-73D4-45AB-99D6-F015A2417A38}"/>
                </a:ext>
              </a:extLst>
            </p:cNvPr>
            <p:cNvSpPr/>
            <p:nvPr/>
          </p:nvSpPr>
          <p:spPr>
            <a:xfrm>
              <a:off x="3582225" y="203700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1" y="0"/>
                  </a:moveTo>
                  <a:lnTo>
                    <a:pt x="101" y="101"/>
                  </a:lnTo>
                  <a:cubicBezTo>
                    <a:pt x="201" y="101"/>
                    <a:pt x="201" y="201"/>
                    <a:pt x="301" y="301"/>
                  </a:cubicBezTo>
                  <a:cubicBezTo>
                    <a:pt x="301" y="101"/>
                    <a:pt x="201" y="0"/>
                    <a:pt x="1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3502;p72">
              <a:extLst>
                <a:ext uri="{FF2B5EF4-FFF2-40B4-BE49-F238E27FC236}">
                  <a16:creationId xmlns:a16="http://schemas.microsoft.com/office/drawing/2014/main" id="{450E6C48-59BC-4A1B-B280-1F7EA90F8E44}"/>
                </a:ext>
              </a:extLst>
            </p:cNvPr>
            <p:cNvSpPr/>
            <p:nvPr/>
          </p:nvSpPr>
          <p:spPr>
            <a:xfrm>
              <a:off x="3571575" y="2037000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427" y="0"/>
                  </a:moveTo>
                  <a:cubicBezTo>
                    <a:pt x="1" y="0"/>
                    <a:pt x="1" y="627"/>
                    <a:pt x="427" y="627"/>
                  </a:cubicBezTo>
                  <a:cubicBezTo>
                    <a:pt x="627" y="627"/>
                    <a:pt x="727" y="426"/>
                    <a:pt x="727" y="301"/>
                  </a:cubicBezTo>
                  <a:cubicBezTo>
                    <a:pt x="627" y="201"/>
                    <a:pt x="627" y="101"/>
                    <a:pt x="527" y="101"/>
                  </a:cubicBezTo>
                  <a:lnTo>
                    <a:pt x="427" y="0"/>
                  </a:ln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3503;p72">
              <a:extLst>
                <a:ext uri="{FF2B5EF4-FFF2-40B4-BE49-F238E27FC236}">
                  <a16:creationId xmlns:a16="http://schemas.microsoft.com/office/drawing/2014/main" id="{1EBC9D30-85A6-4776-AFE2-5130B8EE9C42}"/>
                </a:ext>
              </a:extLst>
            </p:cNvPr>
            <p:cNvSpPr/>
            <p:nvPr/>
          </p:nvSpPr>
          <p:spPr>
            <a:xfrm>
              <a:off x="3616075" y="2052650"/>
              <a:ext cx="5025" cy="7550"/>
            </a:xfrm>
            <a:custGeom>
              <a:avLst/>
              <a:gdLst/>
              <a:ahLst/>
              <a:cxnLst/>
              <a:rect l="l" t="t" r="r" b="b"/>
              <a:pathLst>
                <a:path w="201" h="302" extrusionOk="0">
                  <a:moveTo>
                    <a:pt x="201" y="1"/>
                  </a:moveTo>
                  <a:cubicBezTo>
                    <a:pt x="100" y="101"/>
                    <a:pt x="0" y="201"/>
                    <a:pt x="0" y="302"/>
                  </a:cubicBezTo>
                  <a:cubicBezTo>
                    <a:pt x="0" y="201"/>
                    <a:pt x="100" y="101"/>
                    <a:pt x="201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3504;p72">
              <a:extLst>
                <a:ext uri="{FF2B5EF4-FFF2-40B4-BE49-F238E27FC236}">
                  <a16:creationId xmlns:a16="http://schemas.microsoft.com/office/drawing/2014/main" id="{BAE6C43F-DD3E-4F76-B20A-C0184A0D2B48}"/>
                </a:ext>
              </a:extLst>
            </p:cNvPr>
            <p:cNvSpPr/>
            <p:nvPr/>
          </p:nvSpPr>
          <p:spPr>
            <a:xfrm>
              <a:off x="3613550" y="2052650"/>
              <a:ext cx="25725" cy="23225"/>
            </a:xfrm>
            <a:custGeom>
              <a:avLst/>
              <a:gdLst/>
              <a:ahLst/>
              <a:cxnLst/>
              <a:rect l="l" t="t" r="r" b="b"/>
              <a:pathLst>
                <a:path w="1029" h="929" extrusionOk="0">
                  <a:moveTo>
                    <a:pt x="302" y="1"/>
                  </a:moveTo>
                  <a:cubicBezTo>
                    <a:pt x="201" y="101"/>
                    <a:pt x="101" y="201"/>
                    <a:pt x="101" y="302"/>
                  </a:cubicBezTo>
                  <a:cubicBezTo>
                    <a:pt x="1" y="627"/>
                    <a:pt x="101" y="928"/>
                    <a:pt x="527" y="928"/>
                  </a:cubicBezTo>
                  <a:cubicBezTo>
                    <a:pt x="1028" y="928"/>
                    <a:pt x="1028" y="1"/>
                    <a:pt x="527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3505;p72">
              <a:extLst>
                <a:ext uri="{FF2B5EF4-FFF2-40B4-BE49-F238E27FC236}">
                  <a16:creationId xmlns:a16="http://schemas.microsoft.com/office/drawing/2014/main" id="{41B91F8A-8390-4627-9DAE-006C6042BB5B}"/>
                </a:ext>
              </a:extLst>
            </p:cNvPr>
            <p:cNvSpPr/>
            <p:nvPr/>
          </p:nvSpPr>
          <p:spPr>
            <a:xfrm>
              <a:off x="3686250" y="2044525"/>
              <a:ext cx="15675" cy="10675"/>
            </a:xfrm>
            <a:custGeom>
              <a:avLst/>
              <a:gdLst/>
              <a:ahLst/>
              <a:cxnLst/>
              <a:rect l="l" t="t" r="r" b="b"/>
              <a:pathLst>
                <a:path w="627" h="427" extrusionOk="0">
                  <a:moveTo>
                    <a:pt x="326" y="0"/>
                  </a:moveTo>
                  <a:cubicBezTo>
                    <a:pt x="0" y="0"/>
                    <a:pt x="0" y="426"/>
                    <a:pt x="326" y="426"/>
                  </a:cubicBezTo>
                  <a:cubicBezTo>
                    <a:pt x="627" y="4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3506;p72">
              <a:extLst>
                <a:ext uri="{FF2B5EF4-FFF2-40B4-BE49-F238E27FC236}">
                  <a16:creationId xmlns:a16="http://schemas.microsoft.com/office/drawing/2014/main" id="{BEE8DA08-2983-4241-8046-12EB2EA3488A}"/>
                </a:ext>
              </a:extLst>
            </p:cNvPr>
            <p:cNvSpPr/>
            <p:nvPr/>
          </p:nvSpPr>
          <p:spPr>
            <a:xfrm>
              <a:off x="3728225" y="20263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01" y="0"/>
                  </a:moveTo>
                  <a:cubicBezTo>
                    <a:pt x="0" y="0"/>
                    <a:pt x="0" y="100"/>
                    <a:pt x="101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3507;p72">
              <a:extLst>
                <a:ext uri="{FF2B5EF4-FFF2-40B4-BE49-F238E27FC236}">
                  <a16:creationId xmlns:a16="http://schemas.microsoft.com/office/drawing/2014/main" id="{CD0D42A6-0371-4882-8E0C-CBC7D37AF69C}"/>
                </a:ext>
              </a:extLst>
            </p:cNvPr>
            <p:cNvSpPr/>
            <p:nvPr/>
          </p:nvSpPr>
          <p:spPr>
            <a:xfrm>
              <a:off x="3785875" y="1981850"/>
              <a:ext cx="10050" cy="25"/>
            </a:xfrm>
            <a:custGeom>
              <a:avLst/>
              <a:gdLst/>
              <a:ahLst/>
              <a:cxnLst/>
              <a:rect l="l" t="t" r="r" b="b"/>
              <a:pathLst>
                <a:path w="402" h="1" extrusionOk="0">
                  <a:moveTo>
                    <a:pt x="100" y="1"/>
                  </a:moveTo>
                  <a:lnTo>
                    <a:pt x="0" y="1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3508;p72">
              <a:extLst>
                <a:ext uri="{FF2B5EF4-FFF2-40B4-BE49-F238E27FC236}">
                  <a16:creationId xmlns:a16="http://schemas.microsoft.com/office/drawing/2014/main" id="{F361879C-5061-4B17-9A7A-D2C9952D552C}"/>
                </a:ext>
              </a:extLst>
            </p:cNvPr>
            <p:cNvSpPr/>
            <p:nvPr/>
          </p:nvSpPr>
          <p:spPr>
            <a:xfrm>
              <a:off x="3775225" y="1981850"/>
              <a:ext cx="28825" cy="21325"/>
            </a:xfrm>
            <a:custGeom>
              <a:avLst/>
              <a:gdLst/>
              <a:ahLst/>
              <a:cxnLst/>
              <a:rect l="l" t="t" r="r" b="b"/>
              <a:pathLst>
                <a:path w="1153" h="853" extrusionOk="0">
                  <a:moveTo>
                    <a:pt x="426" y="1"/>
                  </a:moveTo>
                  <a:cubicBezTo>
                    <a:pt x="0" y="126"/>
                    <a:pt x="0" y="853"/>
                    <a:pt x="526" y="853"/>
                  </a:cubicBezTo>
                  <a:cubicBezTo>
                    <a:pt x="1053" y="853"/>
                    <a:pt x="1153" y="226"/>
                    <a:pt x="827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3509;p72">
              <a:extLst>
                <a:ext uri="{FF2B5EF4-FFF2-40B4-BE49-F238E27FC236}">
                  <a16:creationId xmlns:a16="http://schemas.microsoft.com/office/drawing/2014/main" id="{2E2748A8-C88B-431D-BCBA-58C675687A5D}"/>
                </a:ext>
              </a:extLst>
            </p:cNvPr>
            <p:cNvSpPr/>
            <p:nvPr/>
          </p:nvSpPr>
          <p:spPr>
            <a:xfrm>
              <a:off x="3842875" y="1992500"/>
              <a:ext cx="13200" cy="13200"/>
            </a:xfrm>
            <a:custGeom>
              <a:avLst/>
              <a:gdLst/>
              <a:ahLst/>
              <a:cxnLst/>
              <a:rect l="l" t="t" r="r" b="b"/>
              <a:pathLst>
                <a:path w="528" h="528" extrusionOk="0">
                  <a:moveTo>
                    <a:pt x="226" y="1"/>
                  </a:moveTo>
                  <a:lnTo>
                    <a:pt x="126" y="101"/>
                  </a:lnTo>
                  <a:cubicBezTo>
                    <a:pt x="1" y="201"/>
                    <a:pt x="1" y="427"/>
                    <a:pt x="126" y="427"/>
                  </a:cubicBezTo>
                  <a:lnTo>
                    <a:pt x="226" y="527"/>
                  </a:lnTo>
                  <a:cubicBezTo>
                    <a:pt x="427" y="527"/>
                    <a:pt x="527" y="427"/>
                    <a:pt x="527" y="327"/>
                  </a:cubicBezTo>
                  <a:cubicBezTo>
                    <a:pt x="527" y="101"/>
                    <a:pt x="427" y="1"/>
                    <a:pt x="226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3510;p72">
              <a:extLst>
                <a:ext uri="{FF2B5EF4-FFF2-40B4-BE49-F238E27FC236}">
                  <a16:creationId xmlns:a16="http://schemas.microsoft.com/office/drawing/2014/main" id="{623FD0B3-C3CF-4FD7-A762-F18817470CEE}"/>
                </a:ext>
              </a:extLst>
            </p:cNvPr>
            <p:cNvSpPr/>
            <p:nvPr/>
          </p:nvSpPr>
          <p:spPr>
            <a:xfrm>
              <a:off x="3874200" y="1974325"/>
              <a:ext cx="10675" cy="18200"/>
            </a:xfrm>
            <a:custGeom>
              <a:avLst/>
              <a:gdLst/>
              <a:ahLst/>
              <a:cxnLst/>
              <a:rect l="l" t="t" r="r" b="b"/>
              <a:pathLst>
                <a:path w="427" h="728" extrusionOk="0">
                  <a:moveTo>
                    <a:pt x="427" y="1"/>
                  </a:moveTo>
                  <a:cubicBezTo>
                    <a:pt x="1" y="101"/>
                    <a:pt x="1" y="527"/>
                    <a:pt x="227" y="728"/>
                  </a:cubicBezTo>
                  <a:lnTo>
                    <a:pt x="227" y="628"/>
                  </a:lnTo>
                  <a:cubicBezTo>
                    <a:pt x="126" y="427"/>
                    <a:pt x="227" y="202"/>
                    <a:pt x="427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3511;p72">
              <a:extLst>
                <a:ext uri="{FF2B5EF4-FFF2-40B4-BE49-F238E27FC236}">
                  <a16:creationId xmlns:a16="http://schemas.microsoft.com/office/drawing/2014/main" id="{30EDB636-C379-48D8-ACB0-9F66CF643231}"/>
                </a:ext>
              </a:extLst>
            </p:cNvPr>
            <p:cNvSpPr/>
            <p:nvPr/>
          </p:nvSpPr>
          <p:spPr>
            <a:xfrm>
              <a:off x="3877350" y="1974325"/>
              <a:ext cx="20700" cy="20725"/>
            </a:xfrm>
            <a:custGeom>
              <a:avLst/>
              <a:gdLst/>
              <a:ahLst/>
              <a:cxnLst/>
              <a:rect l="l" t="t" r="r" b="b"/>
              <a:pathLst>
                <a:path w="828" h="829" extrusionOk="0">
                  <a:moveTo>
                    <a:pt x="301" y="1"/>
                  </a:moveTo>
                  <a:cubicBezTo>
                    <a:pt x="101" y="202"/>
                    <a:pt x="0" y="427"/>
                    <a:pt x="101" y="628"/>
                  </a:cubicBezTo>
                  <a:lnTo>
                    <a:pt x="101" y="728"/>
                  </a:lnTo>
                  <a:cubicBezTo>
                    <a:pt x="201" y="828"/>
                    <a:pt x="201" y="828"/>
                    <a:pt x="301" y="828"/>
                  </a:cubicBezTo>
                  <a:cubicBezTo>
                    <a:pt x="827" y="828"/>
                    <a:pt x="827" y="1"/>
                    <a:pt x="3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3512;p72">
              <a:extLst>
                <a:ext uri="{FF2B5EF4-FFF2-40B4-BE49-F238E27FC236}">
                  <a16:creationId xmlns:a16="http://schemas.microsoft.com/office/drawing/2014/main" id="{1A4CA397-77E6-4935-8219-D4D3F66EFA12}"/>
                </a:ext>
              </a:extLst>
            </p:cNvPr>
            <p:cNvSpPr/>
            <p:nvPr/>
          </p:nvSpPr>
          <p:spPr>
            <a:xfrm>
              <a:off x="3924325" y="1948025"/>
              <a:ext cx="23225" cy="18200"/>
            </a:xfrm>
            <a:custGeom>
              <a:avLst/>
              <a:gdLst/>
              <a:ahLst/>
              <a:cxnLst/>
              <a:rect l="l" t="t" r="r" b="b"/>
              <a:pathLst>
                <a:path w="929" h="728" extrusionOk="0">
                  <a:moveTo>
                    <a:pt x="402" y="0"/>
                  </a:moveTo>
                  <a:cubicBezTo>
                    <a:pt x="1" y="0"/>
                    <a:pt x="1" y="727"/>
                    <a:pt x="402" y="727"/>
                  </a:cubicBezTo>
                  <a:cubicBezTo>
                    <a:pt x="928" y="727"/>
                    <a:pt x="928" y="0"/>
                    <a:pt x="402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3513;p72">
              <a:extLst>
                <a:ext uri="{FF2B5EF4-FFF2-40B4-BE49-F238E27FC236}">
                  <a16:creationId xmlns:a16="http://schemas.microsoft.com/office/drawing/2014/main" id="{3D450719-0789-4148-9B22-8D8DB641C055}"/>
                </a:ext>
              </a:extLst>
            </p:cNvPr>
            <p:cNvSpPr/>
            <p:nvPr/>
          </p:nvSpPr>
          <p:spPr>
            <a:xfrm>
              <a:off x="3955675" y="19066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0" y="0"/>
                    <a:pt x="0" y="627"/>
                    <a:pt x="301" y="627"/>
                  </a:cubicBezTo>
                  <a:cubicBezTo>
                    <a:pt x="627" y="627"/>
                    <a:pt x="627" y="0"/>
                    <a:pt x="3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BECAC05-4CAC-4394-A070-2B60AC897D3A}"/>
              </a:ext>
            </a:extLst>
          </p:cNvPr>
          <p:cNvSpPr txBox="1"/>
          <p:nvPr/>
        </p:nvSpPr>
        <p:spPr>
          <a:xfrm>
            <a:off x="944071" y="2091148"/>
            <a:ext cx="577446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Your lover……….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a warm person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a family guy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can protect you from everything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likes staying at home</a:t>
            </a:r>
            <a:endParaRPr lang="th-TH" sz="2400" b="1" dirty="0"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 spd="med">
    <p:pull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p48"/>
          <p:cNvSpPr txBox="1">
            <a:spLocks noGrp="1"/>
          </p:cNvSpPr>
          <p:nvPr>
            <p:ph type="title"/>
          </p:nvPr>
        </p:nvSpPr>
        <p:spPr>
          <a:xfrm>
            <a:off x="733354" y="916270"/>
            <a:ext cx="5723200" cy="8743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dirty="0"/>
              <a:t>Puppy love</a:t>
            </a:r>
            <a:endParaRPr sz="6600" dirty="0"/>
          </a:p>
        </p:txBody>
      </p:sp>
      <p:grpSp>
        <p:nvGrpSpPr>
          <p:cNvPr id="4766" name="Google Shape;4766;p48"/>
          <p:cNvGrpSpPr/>
          <p:nvPr/>
        </p:nvGrpSpPr>
        <p:grpSpPr>
          <a:xfrm rot="3458214">
            <a:off x="469457" y="3893617"/>
            <a:ext cx="581442" cy="575420"/>
            <a:chOff x="6072860" y="3978716"/>
            <a:chExt cx="581423" cy="575401"/>
          </a:xfrm>
        </p:grpSpPr>
        <p:sp>
          <p:nvSpPr>
            <p:cNvPr id="4767" name="Google Shape;4767;p48"/>
            <p:cNvSpPr/>
            <p:nvPr/>
          </p:nvSpPr>
          <p:spPr>
            <a:xfrm>
              <a:off x="6113676" y="4007859"/>
              <a:ext cx="160306" cy="168510"/>
            </a:xfrm>
            <a:custGeom>
              <a:avLst/>
              <a:gdLst/>
              <a:ahLst/>
              <a:cxnLst/>
              <a:rect l="l" t="t" r="r" b="b"/>
              <a:pathLst>
                <a:path w="5589" h="5875" extrusionOk="0">
                  <a:moveTo>
                    <a:pt x="2744" y="1"/>
                  </a:moveTo>
                  <a:cubicBezTo>
                    <a:pt x="2083" y="81"/>
                    <a:pt x="1502" y="501"/>
                    <a:pt x="1001" y="1002"/>
                  </a:cubicBezTo>
                  <a:cubicBezTo>
                    <a:pt x="581" y="1403"/>
                    <a:pt x="160" y="1823"/>
                    <a:pt x="80" y="2324"/>
                  </a:cubicBezTo>
                  <a:cubicBezTo>
                    <a:pt x="0" y="2905"/>
                    <a:pt x="240" y="3586"/>
                    <a:pt x="501" y="4086"/>
                  </a:cubicBezTo>
                  <a:cubicBezTo>
                    <a:pt x="773" y="4648"/>
                    <a:pt x="1060" y="5875"/>
                    <a:pt x="1754" y="5875"/>
                  </a:cubicBezTo>
                  <a:cubicBezTo>
                    <a:pt x="1877" y="5875"/>
                    <a:pt x="2013" y="5836"/>
                    <a:pt x="2163" y="5749"/>
                  </a:cubicBezTo>
                  <a:cubicBezTo>
                    <a:pt x="3084" y="5088"/>
                    <a:pt x="3906" y="4167"/>
                    <a:pt x="4747" y="3405"/>
                  </a:cubicBezTo>
                  <a:cubicBezTo>
                    <a:pt x="5167" y="3085"/>
                    <a:pt x="5588" y="2584"/>
                    <a:pt x="5508" y="2084"/>
                  </a:cubicBezTo>
                  <a:cubicBezTo>
                    <a:pt x="5508" y="1583"/>
                    <a:pt x="5167" y="1242"/>
                    <a:pt x="4747" y="1002"/>
                  </a:cubicBezTo>
                  <a:cubicBezTo>
                    <a:pt x="4166" y="501"/>
                    <a:pt x="3505" y="1"/>
                    <a:pt x="274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8"/>
            <p:cNvSpPr/>
            <p:nvPr/>
          </p:nvSpPr>
          <p:spPr>
            <a:xfrm>
              <a:off x="6072860" y="4033243"/>
              <a:ext cx="581423" cy="520874"/>
            </a:xfrm>
            <a:custGeom>
              <a:avLst/>
              <a:gdLst/>
              <a:ahLst/>
              <a:cxnLst/>
              <a:rect l="l" t="t" r="r" b="b"/>
              <a:pathLst>
                <a:path w="20271" h="18160" extrusionOk="0">
                  <a:moveTo>
                    <a:pt x="10148" y="0"/>
                  </a:moveTo>
                  <a:cubicBezTo>
                    <a:pt x="8036" y="0"/>
                    <a:pt x="5907" y="723"/>
                    <a:pt x="4167" y="2200"/>
                  </a:cubicBezTo>
                  <a:cubicBezTo>
                    <a:pt x="422" y="5445"/>
                    <a:pt x="1" y="11213"/>
                    <a:pt x="3246" y="15038"/>
                  </a:cubicBezTo>
                  <a:cubicBezTo>
                    <a:pt x="5077" y="17100"/>
                    <a:pt x="7606" y="18159"/>
                    <a:pt x="10150" y="18159"/>
                  </a:cubicBezTo>
                  <a:cubicBezTo>
                    <a:pt x="12252" y="18159"/>
                    <a:pt x="14364" y="17437"/>
                    <a:pt x="16104" y="15960"/>
                  </a:cubicBezTo>
                  <a:cubicBezTo>
                    <a:pt x="19849" y="12635"/>
                    <a:pt x="20270" y="6947"/>
                    <a:pt x="17025" y="3121"/>
                  </a:cubicBezTo>
                  <a:cubicBezTo>
                    <a:pt x="15238" y="1059"/>
                    <a:pt x="12705" y="0"/>
                    <a:pt x="1014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8"/>
            <p:cNvSpPr/>
            <p:nvPr/>
          </p:nvSpPr>
          <p:spPr>
            <a:xfrm>
              <a:off x="6120560" y="4057854"/>
              <a:ext cx="452696" cy="428574"/>
            </a:xfrm>
            <a:custGeom>
              <a:avLst/>
              <a:gdLst/>
              <a:ahLst/>
              <a:cxnLst/>
              <a:rect l="l" t="t" r="r" b="b"/>
              <a:pathLst>
                <a:path w="15783" h="14942" extrusionOk="0">
                  <a:moveTo>
                    <a:pt x="12518" y="0"/>
                  </a:moveTo>
                  <a:cubicBezTo>
                    <a:pt x="12018" y="1422"/>
                    <a:pt x="11277" y="2844"/>
                    <a:pt x="10175" y="4166"/>
                  </a:cubicBezTo>
                  <a:cubicBezTo>
                    <a:pt x="7671" y="7591"/>
                    <a:pt x="4006" y="10175"/>
                    <a:pt x="0" y="11517"/>
                  </a:cubicBezTo>
                  <a:cubicBezTo>
                    <a:pt x="421" y="12438"/>
                    <a:pt x="922" y="13359"/>
                    <a:pt x="1583" y="14180"/>
                  </a:cubicBezTo>
                  <a:lnTo>
                    <a:pt x="2344" y="14941"/>
                  </a:lnTo>
                  <a:cubicBezTo>
                    <a:pt x="5088" y="13940"/>
                    <a:pt x="7671" y="12358"/>
                    <a:pt x="9854" y="10435"/>
                  </a:cubicBezTo>
                  <a:cubicBezTo>
                    <a:pt x="11176" y="9353"/>
                    <a:pt x="12438" y="8012"/>
                    <a:pt x="13440" y="6590"/>
                  </a:cubicBezTo>
                  <a:cubicBezTo>
                    <a:pt x="14361" y="5348"/>
                    <a:pt x="15182" y="4086"/>
                    <a:pt x="15783" y="2764"/>
                  </a:cubicBezTo>
                  <a:cubicBezTo>
                    <a:pt x="15603" y="2584"/>
                    <a:pt x="15523" y="2424"/>
                    <a:pt x="15362" y="2263"/>
                  </a:cubicBezTo>
                  <a:cubicBezTo>
                    <a:pt x="14521" y="1342"/>
                    <a:pt x="13520" y="581"/>
                    <a:pt x="125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8"/>
            <p:cNvSpPr/>
            <p:nvPr/>
          </p:nvSpPr>
          <p:spPr>
            <a:xfrm>
              <a:off x="6178013" y="4387282"/>
              <a:ext cx="62069" cy="59889"/>
            </a:xfrm>
            <a:custGeom>
              <a:avLst/>
              <a:gdLst/>
              <a:ahLst/>
              <a:cxnLst/>
              <a:rect l="l" t="t" r="r" b="b"/>
              <a:pathLst>
                <a:path w="2164" h="2088" extrusionOk="0">
                  <a:moveTo>
                    <a:pt x="792" y="0"/>
                  </a:moveTo>
                  <a:cubicBezTo>
                    <a:pt x="678" y="0"/>
                    <a:pt x="581" y="75"/>
                    <a:pt x="581" y="192"/>
                  </a:cubicBezTo>
                  <a:lnTo>
                    <a:pt x="581" y="612"/>
                  </a:lnTo>
                  <a:cubicBezTo>
                    <a:pt x="581" y="693"/>
                    <a:pt x="581" y="693"/>
                    <a:pt x="501" y="793"/>
                  </a:cubicBezTo>
                  <a:lnTo>
                    <a:pt x="160" y="1033"/>
                  </a:lnTo>
                  <a:cubicBezTo>
                    <a:pt x="0" y="1033"/>
                    <a:pt x="0" y="1293"/>
                    <a:pt x="160" y="1293"/>
                  </a:cubicBezTo>
                  <a:lnTo>
                    <a:pt x="581" y="1454"/>
                  </a:lnTo>
                  <a:cubicBezTo>
                    <a:pt x="661" y="1454"/>
                    <a:pt x="661" y="1534"/>
                    <a:pt x="661" y="1534"/>
                  </a:cubicBezTo>
                  <a:lnTo>
                    <a:pt x="841" y="1954"/>
                  </a:lnTo>
                  <a:cubicBezTo>
                    <a:pt x="841" y="2048"/>
                    <a:pt x="896" y="2087"/>
                    <a:pt x="958" y="2087"/>
                  </a:cubicBezTo>
                  <a:cubicBezTo>
                    <a:pt x="1002" y="2087"/>
                    <a:pt x="1049" y="2068"/>
                    <a:pt x="1082" y="2034"/>
                  </a:cubicBezTo>
                  <a:lnTo>
                    <a:pt x="1342" y="1694"/>
                  </a:lnTo>
                  <a:cubicBezTo>
                    <a:pt x="1422" y="1694"/>
                    <a:pt x="1422" y="1614"/>
                    <a:pt x="1502" y="1614"/>
                  </a:cubicBezTo>
                  <a:lnTo>
                    <a:pt x="1923" y="1694"/>
                  </a:lnTo>
                  <a:cubicBezTo>
                    <a:pt x="2083" y="1694"/>
                    <a:pt x="2163" y="1534"/>
                    <a:pt x="2083" y="1374"/>
                  </a:cubicBezTo>
                  <a:lnTo>
                    <a:pt x="1843" y="1033"/>
                  </a:lnTo>
                  <a:lnTo>
                    <a:pt x="1843" y="873"/>
                  </a:lnTo>
                  <a:lnTo>
                    <a:pt x="2003" y="452"/>
                  </a:lnTo>
                  <a:cubicBezTo>
                    <a:pt x="2003" y="389"/>
                    <a:pt x="1953" y="262"/>
                    <a:pt x="1852" y="262"/>
                  </a:cubicBezTo>
                  <a:cubicBezTo>
                    <a:pt x="1826" y="262"/>
                    <a:pt x="1796" y="271"/>
                    <a:pt x="1763" y="292"/>
                  </a:cubicBezTo>
                  <a:lnTo>
                    <a:pt x="1342" y="372"/>
                  </a:lnTo>
                  <a:lnTo>
                    <a:pt x="1162" y="372"/>
                  </a:lnTo>
                  <a:lnTo>
                    <a:pt x="922" y="32"/>
                  </a:lnTo>
                  <a:cubicBezTo>
                    <a:pt x="879" y="10"/>
                    <a:pt x="834" y="0"/>
                    <a:pt x="79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8"/>
            <p:cNvSpPr/>
            <p:nvPr/>
          </p:nvSpPr>
          <p:spPr>
            <a:xfrm>
              <a:off x="6276253" y="4329772"/>
              <a:ext cx="62069" cy="57652"/>
            </a:xfrm>
            <a:custGeom>
              <a:avLst/>
              <a:gdLst/>
              <a:ahLst/>
              <a:cxnLst/>
              <a:rect l="l" t="t" r="r" b="b"/>
              <a:pathLst>
                <a:path w="2164" h="2010" extrusionOk="0">
                  <a:moveTo>
                    <a:pt x="1507" y="1"/>
                  </a:moveTo>
                  <a:cubicBezTo>
                    <a:pt x="1476" y="1"/>
                    <a:pt x="1446" y="10"/>
                    <a:pt x="1422" y="34"/>
                  </a:cubicBezTo>
                  <a:lnTo>
                    <a:pt x="1002" y="194"/>
                  </a:lnTo>
                  <a:cubicBezTo>
                    <a:pt x="1002" y="294"/>
                    <a:pt x="921" y="294"/>
                    <a:pt x="841" y="294"/>
                  </a:cubicBezTo>
                  <a:lnTo>
                    <a:pt x="501" y="114"/>
                  </a:lnTo>
                  <a:cubicBezTo>
                    <a:pt x="471" y="99"/>
                    <a:pt x="440" y="92"/>
                    <a:pt x="410" y="92"/>
                  </a:cubicBezTo>
                  <a:cubicBezTo>
                    <a:pt x="282" y="92"/>
                    <a:pt x="176" y="213"/>
                    <a:pt x="240" y="294"/>
                  </a:cubicBezTo>
                  <a:lnTo>
                    <a:pt x="341" y="695"/>
                  </a:lnTo>
                  <a:lnTo>
                    <a:pt x="341" y="875"/>
                  </a:lnTo>
                  <a:lnTo>
                    <a:pt x="80" y="1195"/>
                  </a:lnTo>
                  <a:cubicBezTo>
                    <a:pt x="0" y="1296"/>
                    <a:pt x="0" y="1456"/>
                    <a:pt x="160" y="1456"/>
                  </a:cubicBezTo>
                  <a:lnTo>
                    <a:pt x="581" y="1536"/>
                  </a:lnTo>
                  <a:cubicBezTo>
                    <a:pt x="661" y="1536"/>
                    <a:pt x="741" y="1536"/>
                    <a:pt x="741" y="1616"/>
                  </a:cubicBezTo>
                  <a:lnTo>
                    <a:pt x="1002" y="1956"/>
                  </a:lnTo>
                  <a:cubicBezTo>
                    <a:pt x="1035" y="1990"/>
                    <a:pt x="1082" y="2009"/>
                    <a:pt x="1125" y="2009"/>
                  </a:cubicBezTo>
                  <a:cubicBezTo>
                    <a:pt x="1187" y="2009"/>
                    <a:pt x="1242" y="1970"/>
                    <a:pt x="1242" y="1876"/>
                  </a:cubicBezTo>
                  <a:lnTo>
                    <a:pt x="1422" y="1536"/>
                  </a:lnTo>
                  <a:cubicBezTo>
                    <a:pt x="1422" y="1456"/>
                    <a:pt x="1502" y="1376"/>
                    <a:pt x="1582" y="1376"/>
                  </a:cubicBezTo>
                  <a:lnTo>
                    <a:pt x="2003" y="1296"/>
                  </a:lnTo>
                  <a:cubicBezTo>
                    <a:pt x="2083" y="1296"/>
                    <a:pt x="2163" y="1035"/>
                    <a:pt x="2003" y="955"/>
                  </a:cubicBezTo>
                  <a:lnTo>
                    <a:pt x="1663" y="695"/>
                  </a:lnTo>
                  <a:cubicBezTo>
                    <a:pt x="1663" y="695"/>
                    <a:pt x="1582" y="615"/>
                    <a:pt x="1582" y="534"/>
                  </a:cubicBezTo>
                  <a:lnTo>
                    <a:pt x="1663" y="114"/>
                  </a:lnTo>
                  <a:cubicBezTo>
                    <a:pt x="1663" y="57"/>
                    <a:pt x="1582" y="1"/>
                    <a:pt x="15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8"/>
            <p:cNvSpPr/>
            <p:nvPr/>
          </p:nvSpPr>
          <p:spPr>
            <a:xfrm>
              <a:off x="6354960" y="4270340"/>
              <a:ext cx="62643" cy="59631"/>
            </a:xfrm>
            <a:custGeom>
              <a:avLst/>
              <a:gdLst/>
              <a:ahLst/>
              <a:cxnLst/>
              <a:rect l="l" t="t" r="r" b="b"/>
              <a:pathLst>
                <a:path w="2184" h="2079" extrusionOk="0">
                  <a:moveTo>
                    <a:pt x="1477" y="1"/>
                  </a:moveTo>
                  <a:cubicBezTo>
                    <a:pt x="1456" y="1"/>
                    <a:pt x="1437" y="7"/>
                    <a:pt x="1422" y="23"/>
                  </a:cubicBezTo>
                  <a:lnTo>
                    <a:pt x="1002" y="263"/>
                  </a:lnTo>
                  <a:cubicBezTo>
                    <a:pt x="1002" y="313"/>
                    <a:pt x="981" y="338"/>
                    <a:pt x="951" y="338"/>
                  </a:cubicBezTo>
                  <a:cubicBezTo>
                    <a:pt x="921" y="338"/>
                    <a:pt x="881" y="313"/>
                    <a:pt x="841" y="263"/>
                  </a:cubicBezTo>
                  <a:lnTo>
                    <a:pt x="501" y="183"/>
                  </a:lnTo>
                  <a:cubicBezTo>
                    <a:pt x="459" y="162"/>
                    <a:pt x="417" y="152"/>
                    <a:pt x="379" y="152"/>
                  </a:cubicBezTo>
                  <a:cubicBezTo>
                    <a:pt x="273" y="152"/>
                    <a:pt x="201" y="230"/>
                    <a:pt x="260" y="363"/>
                  </a:cubicBezTo>
                  <a:lnTo>
                    <a:pt x="341" y="764"/>
                  </a:lnTo>
                  <a:lnTo>
                    <a:pt x="341" y="944"/>
                  </a:lnTo>
                  <a:lnTo>
                    <a:pt x="100" y="1264"/>
                  </a:lnTo>
                  <a:cubicBezTo>
                    <a:pt x="0" y="1365"/>
                    <a:pt x="0" y="1525"/>
                    <a:pt x="180" y="1525"/>
                  </a:cubicBezTo>
                  <a:lnTo>
                    <a:pt x="601" y="1525"/>
                  </a:lnTo>
                  <a:cubicBezTo>
                    <a:pt x="681" y="1525"/>
                    <a:pt x="761" y="1605"/>
                    <a:pt x="761" y="1605"/>
                  </a:cubicBezTo>
                  <a:lnTo>
                    <a:pt x="1002" y="2026"/>
                  </a:lnTo>
                  <a:cubicBezTo>
                    <a:pt x="1043" y="2059"/>
                    <a:pt x="1095" y="2078"/>
                    <a:pt x="1141" y="2078"/>
                  </a:cubicBezTo>
                  <a:cubicBezTo>
                    <a:pt x="1207" y="2078"/>
                    <a:pt x="1262" y="2039"/>
                    <a:pt x="1262" y="1945"/>
                  </a:cubicBezTo>
                  <a:lnTo>
                    <a:pt x="1422" y="1605"/>
                  </a:lnTo>
                  <a:cubicBezTo>
                    <a:pt x="1422" y="1525"/>
                    <a:pt x="1502" y="1445"/>
                    <a:pt x="1602" y="1445"/>
                  </a:cubicBezTo>
                  <a:lnTo>
                    <a:pt x="2003" y="1365"/>
                  </a:lnTo>
                  <a:cubicBezTo>
                    <a:pt x="2103" y="1264"/>
                    <a:pt x="2183" y="1104"/>
                    <a:pt x="2003" y="1024"/>
                  </a:cubicBezTo>
                  <a:lnTo>
                    <a:pt x="1682" y="764"/>
                  </a:lnTo>
                  <a:cubicBezTo>
                    <a:pt x="1682" y="764"/>
                    <a:pt x="1602" y="684"/>
                    <a:pt x="1602" y="604"/>
                  </a:cubicBezTo>
                  <a:lnTo>
                    <a:pt x="1682" y="183"/>
                  </a:lnTo>
                  <a:cubicBezTo>
                    <a:pt x="1682" y="118"/>
                    <a:pt x="1565" y="1"/>
                    <a:pt x="147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8"/>
            <p:cNvSpPr/>
            <p:nvPr/>
          </p:nvSpPr>
          <p:spPr>
            <a:xfrm>
              <a:off x="6429623" y="4185581"/>
              <a:ext cx="59774" cy="59946"/>
            </a:xfrm>
            <a:custGeom>
              <a:avLst/>
              <a:gdLst/>
              <a:ahLst/>
              <a:cxnLst/>
              <a:rect l="l" t="t" r="r" b="b"/>
              <a:pathLst>
                <a:path w="2084" h="2090" extrusionOk="0">
                  <a:moveTo>
                    <a:pt x="1212" y="1"/>
                  </a:moveTo>
                  <a:cubicBezTo>
                    <a:pt x="1162" y="1"/>
                    <a:pt x="1116" y="20"/>
                    <a:pt x="1082" y="54"/>
                  </a:cubicBezTo>
                  <a:lnTo>
                    <a:pt x="822" y="394"/>
                  </a:lnTo>
                  <a:cubicBezTo>
                    <a:pt x="769" y="394"/>
                    <a:pt x="715" y="430"/>
                    <a:pt x="686" y="430"/>
                  </a:cubicBezTo>
                  <a:cubicBezTo>
                    <a:pt x="671" y="430"/>
                    <a:pt x="662" y="421"/>
                    <a:pt x="662" y="394"/>
                  </a:cubicBezTo>
                  <a:lnTo>
                    <a:pt x="241" y="394"/>
                  </a:lnTo>
                  <a:cubicBezTo>
                    <a:pt x="81" y="394"/>
                    <a:pt x="1" y="474"/>
                    <a:pt x="81" y="634"/>
                  </a:cubicBezTo>
                  <a:lnTo>
                    <a:pt x="241" y="975"/>
                  </a:lnTo>
                  <a:lnTo>
                    <a:pt x="241" y="1135"/>
                  </a:lnTo>
                  <a:lnTo>
                    <a:pt x="81" y="1556"/>
                  </a:lnTo>
                  <a:cubicBezTo>
                    <a:pt x="1" y="1636"/>
                    <a:pt x="81" y="1816"/>
                    <a:pt x="241" y="1816"/>
                  </a:cubicBezTo>
                  <a:lnTo>
                    <a:pt x="662" y="1716"/>
                  </a:lnTo>
                  <a:lnTo>
                    <a:pt x="822" y="1716"/>
                  </a:lnTo>
                  <a:lnTo>
                    <a:pt x="1162" y="2056"/>
                  </a:lnTo>
                  <a:cubicBezTo>
                    <a:pt x="1186" y="2080"/>
                    <a:pt x="1216" y="2090"/>
                    <a:pt x="1247" y="2090"/>
                  </a:cubicBezTo>
                  <a:cubicBezTo>
                    <a:pt x="1323" y="2090"/>
                    <a:pt x="1403" y="2033"/>
                    <a:pt x="1403" y="1976"/>
                  </a:cubicBezTo>
                  <a:lnTo>
                    <a:pt x="1503" y="1556"/>
                  </a:lnTo>
                  <a:cubicBezTo>
                    <a:pt x="1503" y="1476"/>
                    <a:pt x="1503" y="1395"/>
                    <a:pt x="1583" y="1395"/>
                  </a:cubicBezTo>
                  <a:lnTo>
                    <a:pt x="1904" y="1215"/>
                  </a:lnTo>
                  <a:cubicBezTo>
                    <a:pt x="2084" y="1135"/>
                    <a:pt x="2084" y="975"/>
                    <a:pt x="1904" y="895"/>
                  </a:cubicBezTo>
                  <a:lnTo>
                    <a:pt x="1583" y="714"/>
                  </a:lnTo>
                  <a:cubicBezTo>
                    <a:pt x="1503" y="634"/>
                    <a:pt x="1503" y="634"/>
                    <a:pt x="1403" y="554"/>
                  </a:cubicBezTo>
                  <a:lnTo>
                    <a:pt x="1403" y="134"/>
                  </a:lnTo>
                  <a:cubicBezTo>
                    <a:pt x="1356" y="40"/>
                    <a:pt x="1281" y="1"/>
                    <a:pt x="121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8"/>
            <p:cNvSpPr/>
            <p:nvPr/>
          </p:nvSpPr>
          <p:spPr>
            <a:xfrm>
              <a:off x="6479618" y="4111491"/>
              <a:ext cx="59774" cy="59918"/>
            </a:xfrm>
            <a:custGeom>
              <a:avLst/>
              <a:gdLst/>
              <a:ahLst/>
              <a:cxnLst/>
              <a:rect l="l" t="t" r="r" b="b"/>
              <a:pathLst>
                <a:path w="2084" h="2089" extrusionOk="0">
                  <a:moveTo>
                    <a:pt x="1219" y="0"/>
                  </a:moveTo>
                  <a:cubicBezTo>
                    <a:pt x="1165" y="0"/>
                    <a:pt x="1115" y="20"/>
                    <a:pt x="1082" y="53"/>
                  </a:cubicBezTo>
                  <a:lnTo>
                    <a:pt x="842" y="393"/>
                  </a:lnTo>
                  <a:cubicBezTo>
                    <a:pt x="788" y="393"/>
                    <a:pt x="726" y="429"/>
                    <a:pt x="690" y="429"/>
                  </a:cubicBezTo>
                  <a:cubicBezTo>
                    <a:pt x="672" y="429"/>
                    <a:pt x="661" y="420"/>
                    <a:pt x="661" y="393"/>
                  </a:cubicBezTo>
                  <a:lnTo>
                    <a:pt x="261" y="393"/>
                  </a:lnTo>
                  <a:cubicBezTo>
                    <a:pt x="225" y="373"/>
                    <a:pt x="193" y="364"/>
                    <a:pt x="165" y="364"/>
                  </a:cubicBezTo>
                  <a:cubicBezTo>
                    <a:pt x="55" y="364"/>
                    <a:pt x="16" y="505"/>
                    <a:pt x="80" y="634"/>
                  </a:cubicBezTo>
                  <a:lnTo>
                    <a:pt x="261" y="974"/>
                  </a:lnTo>
                  <a:lnTo>
                    <a:pt x="261" y="1134"/>
                  </a:lnTo>
                  <a:lnTo>
                    <a:pt x="80" y="1555"/>
                  </a:lnTo>
                  <a:cubicBezTo>
                    <a:pt x="0" y="1635"/>
                    <a:pt x="80" y="1795"/>
                    <a:pt x="261" y="1795"/>
                  </a:cubicBezTo>
                  <a:lnTo>
                    <a:pt x="661" y="1715"/>
                  </a:lnTo>
                  <a:lnTo>
                    <a:pt x="842" y="1715"/>
                  </a:lnTo>
                  <a:lnTo>
                    <a:pt x="1162" y="2056"/>
                  </a:lnTo>
                  <a:cubicBezTo>
                    <a:pt x="1191" y="2079"/>
                    <a:pt x="1226" y="2089"/>
                    <a:pt x="1260" y="2089"/>
                  </a:cubicBezTo>
                  <a:cubicBezTo>
                    <a:pt x="1342" y="2089"/>
                    <a:pt x="1422" y="2032"/>
                    <a:pt x="1422" y="1976"/>
                  </a:cubicBezTo>
                  <a:lnTo>
                    <a:pt x="1502" y="1475"/>
                  </a:lnTo>
                  <a:cubicBezTo>
                    <a:pt x="1502" y="1475"/>
                    <a:pt x="1502" y="1395"/>
                    <a:pt x="1583" y="1395"/>
                  </a:cubicBezTo>
                  <a:lnTo>
                    <a:pt x="1923" y="1214"/>
                  </a:lnTo>
                  <a:cubicBezTo>
                    <a:pt x="2083" y="1134"/>
                    <a:pt x="2083" y="894"/>
                    <a:pt x="1923" y="894"/>
                  </a:cubicBezTo>
                  <a:lnTo>
                    <a:pt x="1583" y="714"/>
                  </a:lnTo>
                  <a:lnTo>
                    <a:pt x="1422" y="554"/>
                  </a:lnTo>
                  <a:lnTo>
                    <a:pt x="1422" y="133"/>
                  </a:lnTo>
                  <a:cubicBezTo>
                    <a:pt x="1375" y="39"/>
                    <a:pt x="1294" y="0"/>
                    <a:pt x="121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8"/>
            <p:cNvSpPr/>
            <p:nvPr/>
          </p:nvSpPr>
          <p:spPr>
            <a:xfrm>
              <a:off x="6138630" y="4334132"/>
              <a:ext cx="19504" cy="12219"/>
            </a:xfrm>
            <a:custGeom>
              <a:avLst/>
              <a:gdLst/>
              <a:ahLst/>
              <a:cxnLst/>
              <a:rect l="l" t="t" r="r" b="b"/>
              <a:pathLst>
                <a:path w="680" h="426" extrusionOk="0">
                  <a:moveTo>
                    <a:pt x="342" y="0"/>
                  </a:moveTo>
                  <a:cubicBezTo>
                    <a:pt x="300" y="0"/>
                    <a:pt x="255" y="13"/>
                    <a:pt x="212" y="42"/>
                  </a:cubicBezTo>
                  <a:cubicBezTo>
                    <a:pt x="1" y="188"/>
                    <a:pt x="184" y="426"/>
                    <a:pt x="389" y="426"/>
                  </a:cubicBezTo>
                  <a:cubicBezTo>
                    <a:pt x="437" y="426"/>
                    <a:pt x="486" y="413"/>
                    <a:pt x="532" y="382"/>
                  </a:cubicBezTo>
                  <a:cubicBezTo>
                    <a:pt x="679" y="251"/>
                    <a:pt x="532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8"/>
            <p:cNvSpPr/>
            <p:nvPr/>
          </p:nvSpPr>
          <p:spPr>
            <a:xfrm>
              <a:off x="6218198" y="4300744"/>
              <a:ext cx="18701" cy="13481"/>
            </a:xfrm>
            <a:custGeom>
              <a:avLst/>
              <a:gdLst/>
              <a:ahLst/>
              <a:cxnLst/>
              <a:rect l="l" t="t" r="r" b="b"/>
              <a:pathLst>
                <a:path w="652" h="470" extrusionOk="0">
                  <a:moveTo>
                    <a:pt x="325" y="1"/>
                  </a:moveTo>
                  <a:cubicBezTo>
                    <a:pt x="280" y="1"/>
                    <a:pt x="231" y="14"/>
                    <a:pt x="181" y="44"/>
                  </a:cubicBezTo>
                  <a:cubicBezTo>
                    <a:pt x="1" y="240"/>
                    <a:pt x="137" y="470"/>
                    <a:pt x="326" y="470"/>
                  </a:cubicBezTo>
                  <a:cubicBezTo>
                    <a:pt x="389" y="470"/>
                    <a:pt x="457" y="444"/>
                    <a:pt x="522" y="385"/>
                  </a:cubicBezTo>
                  <a:cubicBezTo>
                    <a:pt x="652" y="239"/>
                    <a:pt x="519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8"/>
            <p:cNvSpPr/>
            <p:nvPr/>
          </p:nvSpPr>
          <p:spPr>
            <a:xfrm>
              <a:off x="6309124" y="4231273"/>
              <a:ext cx="19045" cy="13452"/>
            </a:xfrm>
            <a:custGeom>
              <a:avLst/>
              <a:gdLst/>
              <a:ahLst/>
              <a:cxnLst/>
              <a:rect l="l" t="t" r="r" b="b"/>
              <a:pathLst>
                <a:path w="664" h="469" extrusionOk="0">
                  <a:moveTo>
                    <a:pt x="327" y="1"/>
                  </a:moveTo>
                  <a:cubicBezTo>
                    <a:pt x="285" y="1"/>
                    <a:pt x="240" y="14"/>
                    <a:pt x="196" y="43"/>
                  </a:cubicBezTo>
                  <a:cubicBezTo>
                    <a:pt x="0" y="238"/>
                    <a:pt x="144" y="468"/>
                    <a:pt x="296" y="468"/>
                  </a:cubicBezTo>
                  <a:cubicBezTo>
                    <a:pt x="346" y="468"/>
                    <a:pt x="397" y="443"/>
                    <a:pt x="436" y="383"/>
                  </a:cubicBezTo>
                  <a:lnTo>
                    <a:pt x="517" y="383"/>
                  </a:lnTo>
                  <a:cubicBezTo>
                    <a:pt x="664" y="252"/>
                    <a:pt x="51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8"/>
            <p:cNvSpPr/>
            <p:nvPr/>
          </p:nvSpPr>
          <p:spPr>
            <a:xfrm>
              <a:off x="6370736" y="4161773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2" y="0"/>
                  </a:moveTo>
                  <a:cubicBezTo>
                    <a:pt x="276" y="0"/>
                    <a:pt x="240" y="13"/>
                    <a:pt x="211" y="42"/>
                  </a:cubicBezTo>
                  <a:cubicBezTo>
                    <a:pt x="0" y="188"/>
                    <a:pt x="184" y="426"/>
                    <a:pt x="346" y="426"/>
                  </a:cubicBezTo>
                  <a:cubicBezTo>
                    <a:pt x="384" y="426"/>
                    <a:pt x="421" y="413"/>
                    <a:pt x="452" y="383"/>
                  </a:cubicBezTo>
                  <a:cubicBezTo>
                    <a:pt x="664" y="252"/>
                    <a:pt x="476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8"/>
            <p:cNvSpPr/>
            <p:nvPr/>
          </p:nvSpPr>
          <p:spPr>
            <a:xfrm>
              <a:off x="6412011" y="4078190"/>
              <a:ext cx="18902" cy="13395"/>
            </a:xfrm>
            <a:custGeom>
              <a:avLst/>
              <a:gdLst/>
              <a:ahLst/>
              <a:cxnLst/>
              <a:rect l="l" t="t" r="r" b="b"/>
              <a:pathLst>
                <a:path w="659" h="467" extrusionOk="0">
                  <a:moveTo>
                    <a:pt x="337" y="1"/>
                  </a:moveTo>
                  <a:cubicBezTo>
                    <a:pt x="291" y="1"/>
                    <a:pt x="242" y="16"/>
                    <a:pt x="194" y="52"/>
                  </a:cubicBezTo>
                  <a:cubicBezTo>
                    <a:pt x="0" y="231"/>
                    <a:pt x="140" y="466"/>
                    <a:pt x="323" y="466"/>
                  </a:cubicBezTo>
                  <a:cubicBezTo>
                    <a:pt x="386" y="466"/>
                    <a:pt x="454" y="439"/>
                    <a:pt x="515" y="373"/>
                  </a:cubicBezTo>
                  <a:cubicBezTo>
                    <a:pt x="659" y="244"/>
                    <a:pt x="52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8"/>
            <p:cNvSpPr/>
            <p:nvPr/>
          </p:nvSpPr>
          <p:spPr>
            <a:xfrm>
              <a:off x="6263202" y="4477749"/>
              <a:ext cx="18701" cy="12247"/>
            </a:xfrm>
            <a:custGeom>
              <a:avLst/>
              <a:gdLst/>
              <a:ahLst/>
              <a:cxnLst/>
              <a:rect l="l" t="t" r="r" b="b"/>
              <a:pathLst>
                <a:path w="652" h="427" extrusionOk="0">
                  <a:moveTo>
                    <a:pt x="303" y="0"/>
                  </a:moveTo>
                  <a:cubicBezTo>
                    <a:pt x="265" y="0"/>
                    <a:pt x="228" y="13"/>
                    <a:pt x="195" y="42"/>
                  </a:cubicBezTo>
                  <a:cubicBezTo>
                    <a:pt x="0" y="188"/>
                    <a:pt x="187" y="426"/>
                    <a:pt x="350" y="426"/>
                  </a:cubicBezTo>
                  <a:cubicBezTo>
                    <a:pt x="388" y="426"/>
                    <a:pt x="425" y="413"/>
                    <a:pt x="455" y="383"/>
                  </a:cubicBezTo>
                  <a:cubicBezTo>
                    <a:pt x="652" y="252"/>
                    <a:pt x="473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8"/>
            <p:cNvSpPr/>
            <p:nvPr/>
          </p:nvSpPr>
          <p:spPr>
            <a:xfrm>
              <a:off x="6344720" y="4429102"/>
              <a:ext cx="19016" cy="1316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362" y="1"/>
                  </a:moveTo>
                  <a:cubicBezTo>
                    <a:pt x="310" y="1"/>
                    <a:pt x="254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lnTo>
                    <a:pt x="537" y="416"/>
                  </a:lnTo>
                  <a:cubicBezTo>
                    <a:pt x="662" y="276"/>
                    <a:pt x="544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8"/>
            <p:cNvSpPr/>
            <p:nvPr/>
          </p:nvSpPr>
          <p:spPr>
            <a:xfrm>
              <a:off x="6416543" y="4368838"/>
              <a:ext cx="18844" cy="13682"/>
            </a:xfrm>
            <a:custGeom>
              <a:avLst/>
              <a:gdLst/>
              <a:ahLst/>
              <a:cxnLst/>
              <a:rect l="l" t="t" r="r" b="b"/>
              <a:pathLst>
                <a:path w="657" h="477" extrusionOk="0">
                  <a:moveTo>
                    <a:pt x="384" y="0"/>
                  </a:moveTo>
                  <a:cubicBezTo>
                    <a:pt x="327" y="0"/>
                    <a:pt x="262" y="28"/>
                    <a:pt x="196" y="94"/>
                  </a:cubicBezTo>
                  <a:cubicBezTo>
                    <a:pt x="0" y="225"/>
                    <a:pt x="178" y="476"/>
                    <a:pt x="392" y="476"/>
                  </a:cubicBezTo>
                  <a:cubicBezTo>
                    <a:pt x="440" y="476"/>
                    <a:pt x="489" y="464"/>
                    <a:pt x="537" y="434"/>
                  </a:cubicBezTo>
                  <a:cubicBezTo>
                    <a:pt x="657" y="240"/>
                    <a:pt x="553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8"/>
            <p:cNvSpPr/>
            <p:nvPr/>
          </p:nvSpPr>
          <p:spPr>
            <a:xfrm>
              <a:off x="6490632" y="4300744"/>
              <a:ext cx="19160" cy="12247"/>
            </a:xfrm>
            <a:custGeom>
              <a:avLst/>
              <a:gdLst/>
              <a:ahLst/>
              <a:cxnLst/>
              <a:rect l="l" t="t" r="r" b="b"/>
              <a:pathLst>
                <a:path w="668" h="427" extrusionOk="0">
                  <a:moveTo>
                    <a:pt x="341" y="1"/>
                  </a:moveTo>
                  <a:cubicBezTo>
                    <a:pt x="295" y="1"/>
                    <a:pt x="247" y="14"/>
                    <a:pt x="197" y="44"/>
                  </a:cubicBezTo>
                  <a:cubicBezTo>
                    <a:pt x="1" y="175"/>
                    <a:pt x="179" y="427"/>
                    <a:pt x="393" y="427"/>
                  </a:cubicBezTo>
                  <a:cubicBezTo>
                    <a:pt x="440" y="427"/>
                    <a:pt x="490" y="414"/>
                    <a:pt x="538" y="385"/>
                  </a:cubicBezTo>
                  <a:cubicBezTo>
                    <a:pt x="667" y="239"/>
                    <a:pt x="534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8"/>
            <p:cNvSpPr/>
            <p:nvPr/>
          </p:nvSpPr>
          <p:spPr>
            <a:xfrm>
              <a:off x="6545790" y="4228032"/>
              <a:ext cx="18500" cy="13137"/>
            </a:xfrm>
            <a:custGeom>
              <a:avLst/>
              <a:gdLst/>
              <a:ahLst/>
              <a:cxnLst/>
              <a:rect l="l" t="t" r="r" b="b"/>
              <a:pathLst>
                <a:path w="645" h="458" extrusionOk="0">
                  <a:moveTo>
                    <a:pt x="321" y="1"/>
                  </a:moveTo>
                  <a:cubicBezTo>
                    <a:pt x="276" y="1"/>
                    <a:pt x="232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cubicBezTo>
                    <a:pt x="645" y="276"/>
                    <a:pt x="479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8"/>
            <p:cNvSpPr/>
            <p:nvPr/>
          </p:nvSpPr>
          <p:spPr>
            <a:xfrm>
              <a:off x="6567159" y="4183544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8" y="1"/>
                  </a:moveTo>
                  <a:cubicBezTo>
                    <a:pt x="280" y="1"/>
                    <a:pt x="243" y="14"/>
                    <a:pt x="213" y="44"/>
                  </a:cubicBezTo>
                  <a:cubicBezTo>
                    <a:pt x="0" y="175"/>
                    <a:pt x="135" y="427"/>
                    <a:pt x="323" y="427"/>
                  </a:cubicBezTo>
                  <a:cubicBezTo>
                    <a:pt x="365" y="427"/>
                    <a:pt x="409" y="414"/>
                    <a:pt x="453" y="385"/>
                  </a:cubicBezTo>
                  <a:cubicBezTo>
                    <a:pt x="664" y="239"/>
                    <a:pt x="481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8"/>
            <p:cNvSpPr/>
            <p:nvPr/>
          </p:nvSpPr>
          <p:spPr>
            <a:xfrm>
              <a:off x="6125149" y="4146485"/>
              <a:ext cx="89088" cy="150956"/>
            </a:xfrm>
            <a:custGeom>
              <a:avLst/>
              <a:gdLst/>
              <a:ahLst/>
              <a:cxnLst/>
              <a:rect l="l" t="t" r="r" b="b"/>
              <a:pathLst>
                <a:path w="3106" h="5263" extrusionOk="0">
                  <a:moveTo>
                    <a:pt x="2328" y="0"/>
                  </a:moveTo>
                  <a:cubicBezTo>
                    <a:pt x="1953" y="0"/>
                    <a:pt x="1543" y="222"/>
                    <a:pt x="1343" y="575"/>
                  </a:cubicBezTo>
                  <a:cubicBezTo>
                    <a:pt x="682" y="1677"/>
                    <a:pt x="181" y="2758"/>
                    <a:pt x="101" y="3920"/>
                  </a:cubicBezTo>
                  <a:cubicBezTo>
                    <a:pt x="1" y="4261"/>
                    <a:pt x="1" y="4501"/>
                    <a:pt x="101" y="4841"/>
                  </a:cubicBezTo>
                  <a:cubicBezTo>
                    <a:pt x="261" y="5082"/>
                    <a:pt x="501" y="5262"/>
                    <a:pt x="762" y="5262"/>
                  </a:cubicBezTo>
                  <a:cubicBezTo>
                    <a:pt x="1102" y="5262"/>
                    <a:pt x="1343" y="4841"/>
                    <a:pt x="1503" y="4581"/>
                  </a:cubicBezTo>
                  <a:cubicBezTo>
                    <a:pt x="1843" y="3760"/>
                    <a:pt x="2264" y="2919"/>
                    <a:pt x="2684" y="2077"/>
                  </a:cubicBezTo>
                  <a:cubicBezTo>
                    <a:pt x="2925" y="1757"/>
                    <a:pt x="3105" y="1336"/>
                    <a:pt x="3105" y="916"/>
                  </a:cubicBezTo>
                  <a:cubicBezTo>
                    <a:pt x="3105" y="266"/>
                    <a:pt x="2738" y="0"/>
                    <a:pt x="2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8"/>
            <p:cNvSpPr/>
            <p:nvPr/>
          </p:nvSpPr>
          <p:spPr>
            <a:xfrm>
              <a:off x="6096437" y="3978716"/>
              <a:ext cx="83896" cy="91210"/>
            </a:xfrm>
            <a:custGeom>
              <a:avLst/>
              <a:gdLst/>
              <a:ahLst/>
              <a:cxnLst/>
              <a:rect l="l" t="t" r="r" b="b"/>
              <a:pathLst>
                <a:path w="2925" h="3180" extrusionOk="0">
                  <a:moveTo>
                    <a:pt x="1262" y="0"/>
                  </a:moveTo>
                  <a:cubicBezTo>
                    <a:pt x="967" y="0"/>
                    <a:pt x="671" y="85"/>
                    <a:pt x="421" y="255"/>
                  </a:cubicBezTo>
                  <a:cubicBezTo>
                    <a:pt x="180" y="416"/>
                    <a:pt x="0" y="836"/>
                    <a:pt x="0" y="1177"/>
                  </a:cubicBezTo>
                  <a:cubicBezTo>
                    <a:pt x="0" y="1517"/>
                    <a:pt x="180" y="1838"/>
                    <a:pt x="341" y="2098"/>
                  </a:cubicBezTo>
                  <a:lnTo>
                    <a:pt x="921" y="3180"/>
                  </a:lnTo>
                  <a:lnTo>
                    <a:pt x="1763" y="2679"/>
                  </a:lnTo>
                  <a:lnTo>
                    <a:pt x="1102" y="1597"/>
                  </a:lnTo>
                  <a:cubicBezTo>
                    <a:pt x="1002" y="1417"/>
                    <a:pt x="921" y="1257"/>
                    <a:pt x="921" y="1177"/>
                  </a:cubicBezTo>
                  <a:cubicBezTo>
                    <a:pt x="921" y="1097"/>
                    <a:pt x="921" y="1017"/>
                    <a:pt x="1002" y="916"/>
                  </a:cubicBezTo>
                  <a:cubicBezTo>
                    <a:pt x="1042" y="884"/>
                    <a:pt x="1104" y="865"/>
                    <a:pt x="1181" y="865"/>
                  </a:cubicBezTo>
                  <a:cubicBezTo>
                    <a:pt x="1297" y="865"/>
                    <a:pt x="1446" y="908"/>
                    <a:pt x="1602" y="1017"/>
                  </a:cubicBezTo>
                  <a:cubicBezTo>
                    <a:pt x="1843" y="1177"/>
                    <a:pt x="2003" y="1517"/>
                    <a:pt x="2183" y="1838"/>
                  </a:cubicBezTo>
                  <a:lnTo>
                    <a:pt x="2924" y="1337"/>
                  </a:lnTo>
                  <a:cubicBezTo>
                    <a:pt x="2764" y="1017"/>
                    <a:pt x="2504" y="596"/>
                    <a:pt x="2103" y="255"/>
                  </a:cubicBezTo>
                  <a:cubicBezTo>
                    <a:pt x="1853" y="85"/>
                    <a:pt x="1557" y="0"/>
                    <a:pt x="12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BECAC05-4CAC-4394-A070-2B60AC897D3A}"/>
              </a:ext>
            </a:extLst>
          </p:cNvPr>
          <p:cNvSpPr txBox="1"/>
          <p:nvPr/>
        </p:nvSpPr>
        <p:spPr>
          <a:xfrm>
            <a:off x="1011859" y="2228978"/>
            <a:ext cx="577446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Your lover……….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Forever young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 err="1">
                <a:latin typeface="Comic Sans MS" panose="030F0702030302020204" pitchFamily="66" charset="0"/>
                <a:cs typeface="Amatic SC" panose="020B0604020202020204" charset="-79"/>
              </a:rPr>
              <a:t>Skinship</a:t>
            </a:r>
            <a:endParaRPr lang="en-US" sz="2400" b="1" dirty="0">
              <a:latin typeface="Comic Sans MS" panose="030F0702030302020204" pitchFamily="66" charset="0"/>
              <a:cs typeface="Amatic SC" panose="020B0604020202020204" charset="-79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Love each other sweetly</a:t>
            </a:r>
            <a:endParaRPr lang="th-TH" sz="2400" b="1" dirty="0">
              <a:latin typeface="Comic Sans MS" panose="030F0702030302020204" pitchFamily="66" charset="0"/>
            </a:endParaRPr>
          </a:p>
        </p:txBody>
      </p:sp>
      <p:grpSp>
        <p:nvGrpSpPr>
          <p:cNvPr id="385" name="Google Shape;8591;p57">
            <a:extLst>
              <a:ext uri="{FF2B5EF4-FFF2-40B4-BE49-F238E27FC236}">
                <a16:creationId xmlns:a16="http://schemas.microsoft.com/office/drawing/2014/main" id="{0AECEFF0-FF7E-4BFB-A0D4-0F4EF624A25D}"/>
              </a:ext>
            </a:extLst>
          </p:cNvPr>
          <p:cNvGrpSpPr/>
          <p:nvPr/>
        </p:nvGrpSpPr>
        <p:grpSpPr>
          <a:xfrm>
            <a:off x="5926233" y="1108254"/>
            <a:ext cx="2283979" cy="3141774"/>
            <a:chOff x="494800" y="1800775"/>
            <a:chExt cx="1191434" cy="1734975"/>
          </a:xfrm>
        </p:grpSpPr>
        <p:sp>
          <p:nvSpPr>
            <p:cNvPr id="386" name="Google Shape;8592;p57">
              <a:extLst>
                <a:ext uri="{FF2B5EF4-FFF2-40B4-BE49-F238E27FC236}">
                  <a16:creationId xmlns:a16="http://schemas.microsoft.com/office/drawing/2014/main" id="{239D49D8-1008-40A5-AD53-24483C2536C2}"/>
                </a:ext>
              </a:extLst>
            </p:cNvPr>
            <p:cNvSpPr/>
            <p:nvPr/>
          </p:nvSpPr>
          <p:spPr>
            <a:xfrm>
              <a:off x="494800" y="2485000"/>
              <a:ext cx="1184575" cy="1050750"/>
            </a:xfrm>
            <a:custGeom>
              <a:avLst/>
              <a:gdLst/>
              <a:ahLst/>
              <a:cxnLst/>
              <a:rect l="l" t="t" r="r" b="b"/>
              <a:pathLst>
                <a:path w="47383" h="42030" extrusionOk="0">
                  <a:moveTo>
                    <a:pt x="23741" y="0"/>
                  </a:moveTo>
                  <a:cubicBezTo>
                    <a:pt x="10632" y="0"/>
                    <a:pt x="0" y="9392"/>
                    <a:pt x="0" y="20965"/>
                  </a:cubicBezTo>
                  <a:cubicBezTo>
                    <a:pt x="0" y="32637"/>
                    <a:pt x="10632" y="42029"/>
                    <a:pt x="23741" y="42029"/>
                  </a:cubicBezTo>
                  <a:cubicBezTo>
                    <a:pt x="36751" y="42029"/>
                    <a:pt x="47382" y="32637"/>
                    <a:pt x="47382" y="20965"/>
                  </a:cubicBezTo>
                  <a:cubicBezTo>
                    <a:pt x="47382" y="9392"/>
                    <a:pt x="36751" y="0"/>
                    <a:pt x="237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8593;p57">
              <a:extLst>
                <a:ext uri="{FF2B5EF4-FFF2-40B4-BE49-F238E27FC236}">
                  <a16:creationId xmlns:a16="http://schemas.microsoft.com/office/drawing/2014/main" id="{A3535A12-4228-4EE0-AA3C-CEF39458A704}"/>
                </a:ext>
              </a:extLst>
            </p:cNvPr>
            <p:cNvSpPr/>
            <p:nvPr/>
          </p:nvSpPr>
          <p:spPr>
            <a:xfrm>
              <a:off x="685625" y="2017075"/>
              <a:ext cx="820900" cy="703550"/>
            </a:xfrm>
            <a:custGeom>
              <a:avLst/>
              <a:gdLst/>
              <a:ahLst/>
              <a:cxnLst/>
              <a:rect l="l" t="t" r="r" b="b"/>
              <a:pathLst>
                <a:path w="32836" h="28142" extrusionOk="0">
                  <a:moveTo>
                    <a:pt x="16168" y="0"/>
                  </a:moveTo>
                  <a:cubicBezTo>
                    <a:pt x="7865" y="0"/>
                    <a:pt x="924" y="5705"/>
                    <a:pt x="520" y="13141"/>
                  </a:cubicBezTo>
                  <a:cubicBezTo>
                    <a:pt x="0" y="20873"/>
                    <a:pt x="6815" y="27589"/>
                    <a:pt x="15587" y="28109"/>
                  </a:cubicBezTo>
                  <a:cubicBezTo>
                    <a:pt x="15953" y="28131"/>
                    <a:pt x="16317" y="28141"/>
                    <a:pt x="16678" y="28141"/>
                  </a:cubicBezTo>
                  <a:cubicBezTo>
                    <a:pt x="25084" y="28141"/>
                    <a:pt x="31939" y="22414"/>
                    <a:pt x="32414" y="15000"/>
                  </a:cubicBezTo>
                  <a:cubicBezTo>
                    <a:pt x="32835" y="7244"/>
                    <a:pt x="26119" y="553"/>
                    <a:pt x="17248" y="32"/>
                  </a:cubicBezTo>
                  <a:cubicBezTo>
                    <a:pt x="16885" y="11"/>
                    <a:pt x="16525" y="0"/>
                    <a:pt x="16168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8594;p57">
              <a:extLst>
                <a:ext uri="{FF2B5EF4-FFF2-40B4-BE49-F238E27FC236}">
                  <a16:creationId xmlns:a16="http://schemas.microsoft.com/office/drawing/2014/main" id="{6E776757-4C42-4025-ABDD-8C68B97231C7}"/>
                </a:ext>
              </a:extLst>
            </p:cNvPr>
            <p:cNvSpPr/>
            <p:nvPr/>
          </p:nvSpPr>
          <p:spPr>
            <a:xfrm>
              <a:off x="763050" y="2476950"/>
              <a:ext cx="565650" cy="61975"/>
            </a:xfrm>
            <a:custGeom>
              <a:avLst/>
              <a:gdLst/>
              <a:ahLst/>
              <a:cxnLst/>
              <a:rect l="l" t="t" r="r" b="b"/>
              <a:pathLst>
                <a:path w="22626" h="2479" extrusionOk="0">
                  <a:moveTo>
                    <a:pt x="1" y="2082"/>
                  </a:moveTo>
                  <a:cubicBezTo>
                    <a:pt x="100" y="2280"/>
                    <a:pt x="323" y="2379"/>
                    <a:pt x="521" y="2478"/>
                  </a:cubicBezTo>
                  <a:cubicBezTo>
                    <a:pt x="422" y="2379"/>
                    <a:pt x="199" y="2280"/>
                    <a:pt x="1" y="2082"/>
                  </a:cubicBezTo>
                  <a:close/>
                  <a:moveTo>
                    <a:pt x="22626" y="0"/>
                  </a:moveTo>
                  <a:cubicBezTo>
                    <a:pt x="21783" y="942"/>
                    <a:pt x="20866" y="1760"/>
                    <a:pt x="19826" y="2478"/>
                  </a:cubicBezTo>
                  <a:lnTo>
                    <a:pt x="20346" y="2478"/>
                  </a:lnTo>
                  <a:cubicBezTo>
                    <a:pt x="21585" y="2478"/>
                    <a:pt x="22626" y="1462"/>
                    <a:pt x="22626" y="223"/>
                  </a:cubicBezTo>
                  <a:lnTo>
                    <a:pt x="22626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8595;p57">
              <a:extLst>
                <a:ext uri="{FF2B5EF4-FFF2-40B4-BE49-F238E27FC236}">
                  <a16:creationId xmlns:a16="http://schemas.microsoft.com/office/drawing/2014/main" id="{C0CB614B-BA47-442C-9344-75C5A273B0A3}"/>
                </a:ext>
              </a:extLst>
            </p:cNvPr>
            <p:cNvSpPr/>
            <p:nvPr/>
          </p:nvSpPr>
          <p:spPr>
            <a:xfrm>
              <a:off x="1116800" y="2327250"/>
              <a:ext cx="53925" cy="57325"/>
            </a:xfrm>
            <a:custGeom>
              <a:avLst/>
              <a:gdLst/>
              <a:ahLst/>
              <a:cxnLst/>
              <a:rect l="l" t="t" r="r" b="b"/>
              <a:pathLst>
                <a:path w="2157" h="2293" extrusionOk="0">
                  <a:moveTo>
                    <a:pt x="1179" y="1"/>
                  </a:moveTo>
                  <a:cubicBezTo>
                    <a:pt x="716" y="1"/>
                    <a:pt x="288" y="377"/>
                    <a:pt x="199" y="933"/>
                  </a:cubicBezTo>
                  <a:cubicBezTo>
                    <a:pt x="1" y="1552"/>
                    <a:pt x="298" y="2172"/>
                    <a:pt x="819" y="2271"/>
                  </a:cubicBezTo>
                  <a:cubicBezTo>
                    <a:pt x="880" y="2286"/>
                    <a:pt x="941" y="2293"/>
                    <a:pt x="1002" y="2293"/>
                  </a:cubicBezTo>
                  <a:cubicBezTo>
                    <a:pt x="1456" y="2293"/>
                    <a:pt x="1871" y="1900"/>
                    <a:pt x="1958" y="1354"/>
                  </a:cubicBezTo>
                  <a:cubicBezTo>
                    <a:pt x="2157" y="734"/>
                    <a:pt x="1859" y="214"/>
                    <a:pt x="1339" y="16"/>
                  </a:cubicBezTo>
                  <a:cubicBezTo>
                    <a:pt x="1285" y="6"/>
                    <a:pt x="1232" y="1"/>
                    <a:pt x="1179" y="1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8596;p57">
              <a:extLst>
                <a:ext uri="{FF2B5EF4-FFF2-40B4-BE49-F238E27FC236}">
                  <a16:creationId xmlns:a16="http://schemas.microsoft.com/office/drawing/2014/main" id="{E84BB01F-9FCF-4DFF-B485-76AEFFD0CE47}"/>
                </a:ext>
              </a:extLst>
            </p:cNvPr>
            <p:cNvSpPr/>
            <p:nvPr/>
          </p:nvSpPr>
          <p:spPr>
            <a:xfrm>
              <a:off x="902450" y="2257275"/>
              <a:ext cx="54550" cy="56125"/>
            </a:xfrm>
            <a:custGeom>
              <a:avLst/>
              <a:gdLst/>
              <a:ahLst/>
              <a:cxnLst/>
              <a:rect l="l" t="t" r="r" b="b"/>
              <a:pathLst>
                <a:path w="2182" h="2245" extrusionOk="0">
                  <a:moveTo>
                    <a:pt x="1215" y="0"/>
                  </a:moveTo>
                  <a:cubicBezTo>
                    <a:pt x="824" y="0"/>
                    <a:pt x="310" y="388"/>
                    <a:pt x="199" y="857"/>
                  </a:cubicBezTo>
                  <a:cubicBezTo>
                    <a:pt x="0" y="1477"/>
                    <a:pt x="323" y="2096"/>
                    <a:pt x="818" y="2195"/>
                  </a:cubicBezTo>
                  <a:cubicBezTo>
                    <a:pt x="907" y="2229"/>
                    <a:pt x="995" y="2245"/>
                    <a:pt x="1081" y="2245"/>
                  </a:cubicBezTo>
                  <a:cubicBezTo>
                    <a:pt x="1503" y="2245"/>
                    <a:pt x="1876" y="1867"/>
                    <a:pt x="1958" y="1353"/>
                  </a:cubicBezTo>
                  <a:cubicBezTo>
                    <a:pt x="2181" y="733"/>
                    <a:pt x="1859" y="114"/>
                    <a:pt x="1339" y="15"/>
                  </a:cubicBezTo>
                  <a:cubicBezTo>
                    <a:pt x="1299" y="5"/>
                    <a:pt x="1258" y="0"/>
                    <a:pt x="1215" y="0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8597;p57">
              <a:extLst>
                <a:ext uri="{FF2B5EF4-FFF2-40B4-BE49-F238E27FC236}">
                  <a16:creationId xmlns:a16="http://schemas.microsoft.com/office/drawing/2014/main" id="{69201C7D-B83C-4304-B3EF-00D5ABEDC1F6}"/>
                </a:ext>
              </a:extLst>
            </p:cNvPr>
            <p:cNvSpPr/>
            <p:nvPr/>
          </p:nvSpPr>
          <p:spPr>
            <a:xfrm>
              <a:off x="974925" y="2373075"/>
              <a:ext cx="105975" cy="50000"/>
            </a:xfrm>
            <a:custGeom>
              <a:avLst/>
              <a:gdLst/>
              <a:ahLst/>
              <a:cxnLst/>
              <a:rect l="l" t="t" r="r" b="b"/>
              <a:pathLst>
                <a:path w="4239" h="2000" extrusionOk="0">
                  <a:moveTo>
                    <a:pt x="287" y="0"/>
                  </a:moveTo>
                  <a:cubicBezTo>
                    <a:pt x="257" y="0"/>
                    <a:pt x="228" y="12"/>
                    <a:pt x="199" y="41"/>
                  </a:cubicBezTo>
                  <a:cubicBezTo>
                    <a:pt x="1" y="141"/>
                    <a:pt x="1" y="240"/>
                    <a:pt x="1" y="438"/>
                  </a:cubicBezTo>
                  <a:cubicBezTo>
                    <a:pt x="1" y="438"/>
                    <a:pt x="199" y="760"/>
                    <a:pt x="620" y="1181"/>
                  </a:cubicBezTo>
                  <a:cubicBezTo>
                    <a:pt x="918" y="1578"/>
                    <a:pt x="1537" y="1999"/>
                    <a:pt x="2256" y="1999"/>
                  </a:cubicBezTo>
                  <a:cubicBezTo>
                    <a:pt x="2776" y="1999"/>
                    <a:pt x="3396" y="1801"/>
                    <a:pt x="4015" y="1380"/>
                  </a:cubicBezTo>
                  <a:cubicBezTo>
                    <a:pt x="4115" y="1280"/>
                    <a:pt x="4238" y="1181"/>
                    <a:pt x="4115" y="958"/>
                  </a:cubicBezTo>
                  <a:cubicBezTo>
                    <a:pt x="4065" y="909"/>
                    <a:pt x="3991" y="884"/>
                    <a:pt x="3916" y="884"/>
                  </a:cubicBezTo>
                  <a:cubicBezTo>
                    <a:pt x="3842" y="884"/>
                    <a:pt x="3768" y="909"/>
                    <a:pt x="3718" y="958"/>
                  </a:cubicBezTo>
                  <a:cubicBezTo>
                    <a:pt x="3198" y="1280"/>
                    <a:pt x="2677" y="1479"/>
                    <a:pt x="2256" y="1479"/>
                  </a:cubicBezTo>
                  <a:cubicBezTo>
                    <a:pt x="1760" y="1479"/>
                    <a:pt x="1240" y="1181"/>
                    <a:pt x="918" y="859"/>
                  </a:cubicBezTo>
                  <a:cubicBezTo>
                    <a:pt x="819" y="661"/>
                    <a:pt x="720" y="438"/>
                    <a:pt x="620" y="339"/>
                  </a:cubicBezTo>
                  <a:lnTo>
                    <a:pt x="521" y="240"/>
                  </a:lnTo>
                  <a:lnTo>
                    <a:pt x="521" y="141"/>
                  </a:lnTo>
                  <a:cubicBezTo>
                    <a:pt x="434" y="70"/>
                    <a:pt x="358" y="0"/>
                    <a:pt x="287" y="0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8598;p57">
              <a:extLst>
                <a:ext uri="{FF2B5EF4-FFF2-40B4-BE49-F238E27FC236}">
                  <a16:creationId xmlns:a16="http://schemas.microsoft.com/office/drawing/2014/main" id="{44652F3D-E301-421F-B858-C2CC706A1C61}"/>
                </a:ext>
              </a:extLst>
            </p:cNvPr>
            <p:cNvSpPr/>
            <p:nvPr/>
          </p:nvSpPr>
          <p:spPr>
            <a:xfrm>
              <a:off x="884475" y="2307950"/>
              <a:ext cx="193325" cy="71800"/>
            </a:xfrm>
            <a:custGeom>
              <a:avLst/>
              <a:gdLst/>
              <a:ahLst/>
              <a:cxnLst/>
              <a:rect l="l" t="t" r="r" b="b"/>
              <a:pathLst>
                <a:path w="7733" h="2872" extrusionOk="0">
                  <a:moveTo>
                    <a:pt x="5858" y="0"/>
                  </a:moveTo>
                  <a:cubicBezTo>
                    <a:pt x="5413" y="0"/>
                    <a:pt x="5056" y="69"/>
                    <a:pt x="5056" y="69"/>
                  </a:cubicBezTo>
                  <a:cubicBezTo>
                    <a:pt x="5056" y="69"/>
                    <a:pt x="1240" y="887"/>
                    <a:pt x="719" y="1184"/>
                  </a:cubicBezTo>
                  <a:cubicBezTo>
                    <a:pt x="199" y="1506"/>
                    <a:pt x="1" y="2324"/>
                    <a:pt x="719" y="2547"/>
                  </a:cubicBezTo>
                  <a:cubicBezTo>
                    <a:pt x="1289" y="2685"/>
                    <a:pt x="2771" y="2871"/>
                    <a:pt x="4070" y="2871"/>
                  </a:cubicBezTo>
                  <a:cubicBezTo>
                    <a:pt x="4637" y="2871"/>
                    <a:pt x="5170" y="2836"/>
                    <a:pt x="5577" y="2746"/>
                  </a:cubicBezTo>
                  <a:cubicBezTo>
                    <a:pt x="7113" y="2423"/>
                    <a:pt x="7733" y="2126"/>
                    <a:pt x="7534" y="887"/>
                  </a:cubicBezTo>
                  <a:cubicBezTo>
                    <a:pt x="7357" y="149"/>
                    <a:pt x="6513" y="0"/>
                    <a:pt x="5858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8599;p57">
              <a:extLst>
                <a:ext uri="{FF2B5EF4-FFF2-40B4-BE49-F238E27FC236}">
                  <a16:creationId xmlns:a16="http://schemas.microsoft.com/office/drawing/2014/main" id="{6F3EA37A-5E41-45FA-BB7C-0A0C30A75E6D}"/>
                </a:ext>
              </a:extLst>
            </p:cNvPr>
            <p:cNvSpPr/>
            <p:nvPr/>
          </p:nvSpPr>
          <p:spPr>
            <a:xfrm>
              <a:off x="866525" y="1836100"/>
              <a:ext cx="719900" cy="398625"/>
            </a:xfrm>
            <a:custGeom>
              <a:avLst/>
              <a:gdLst/>
              <a:ahLst/>
              <a:cxnLst/>
              <a:rect l="l" t="t" r="r" b="b"/>
              <a:pathLst>
                <a:path w="28796" h="15945" extrusionOk="0">
                  <a:moveTo>
                    <a:pt x="18061" y="1"/>
                  </a:moveTo>
                  <a:cubicBezTo>
                    <a:pt x="17494" y="1"/>
                    <a:pt x="16909" y="12"/>
                    <a:pt x="16306" y="35"/>
                  </a:cubicBezTo>
                  <a:cubicBezTo>
                    <a:pt x="3618" y="655"/>
                    <a:pt x="0" y="9130"/>
                    <a:pt x="0" y="9130"/>
                  </a:cubicBezTo>
                  <a:lnTo>
                    <a:pt x="521" y="12227"/>
                  </a:lnTo>
                  <a:lnTo>
                    <a:pt x="24162" y="15945"/>
                  </a:lnTo>
                  <a:cubicBezTo>
                    <a:pt x="24162" y="15945"/>
                    <a:pt x="22501" y="10047"/>
                    <a:pt x="23840" y="7271"/>
                  </a:cubicBezTo>
                  <a:cubicBezTo>
                    <a:pt x="25079" y="4471"/>
                    <a:pt x="28077" y="2835"/>
                    <a:pt x="28077" y="2835"/>
                  </a:cubicBezTo>
                  <a:lnTo>
                    <a:pt x="28796" y="1472"/>
                  </a:lnTo>
                  <a:cubicBezTo>
                    <a:pt x="28796" y="1472"/>
                    <a:pt x="24675" y="1"/>
                    <a:pt x="1806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8600;p57">
              <a:extLst>
                <a:ext uri="{FF2B5EF4-FFF2-40B4-BE49-F238E27FC236}">
                  <a16:creationId xmlns:a16="http://schemas.microsoft.com/office/drawing/2014/main" id="{C5388D1C-F885-468B-B712-3B74BE433322}"/>
                </a:ext>
              </a:extLst>
            </p:cNvPr>
            <p:cNvSpPr/>
            <p:nvPr/>
          </p:nvSpPr>
          <p:spPr>
            <a:xfrm>
              <a:off x="886950" y="1963350"/>
              <a:ext cx="48975" cy="48975"/>
            </a:xfrm>
            <a:custGeom>
              <a:avLst/>
              <a:gdLst/>
              <a:ahLst/>
              <a:cxnLst/>
              <a:rect l="l" t="t" r="r" b="b"/>
              <a:pathLst>
                <a:path w="1959" h="1959" extrusionOk="0">
                  <a:moveTo>
                    <a:pt x="1240" y="0"/>
                  </a:moveTo>
                  <a:cubicBezTo>
                    <a:pt x="1240" y="0"/>
                    <a:pt x="620" y="843"/>
                    <a:pt x="1" y="1958"/>
                  </a:cubicBezTo>
                  <a:cubicBezTo>
                    <a:pt x="100" y="1859"/>
                    <a:pt x="323" y="1859"/>
                    <a:pt x="620" y="1859"/>
                  </a:cubicBezTo>
                  <a:cubicBezTo>
                    <a:pt x="943" y="1339"/>
                    <a:pt x="1339" y="843"/>
                    <a:pt x="1959" y="323"/>
                  </a:cubicBezTo>
                  <a:cubicBezTo>
                    <a:pt x="1562" y="100"/>
                    <a:pt x="1240" y="0"/>
                    <a:pt x="1240" y="0"/>
                  </a:cubicBezTo>
                  <a:close/>
                </a:path>
              </a:pathLst>
            </a:custGeom>
            <a:solidFill>
              <a:srgbClr val="EBB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8601;p57">
              <a:extLst>
                <a:ext uri="{FF2B5EF4-FFF2-40B4-BE49-F238E27FC236}">
                  <a16:creationId xmlns:a16="http://schemas.microsoft.com/office/drawing/2014/main" id="{D644D12C-BF78-41CC-BC3E-C3A0A2258C7B}"/>
                </a:ext>
              </a:extLst>
            </p:cNvPr>
            <p:cNvSpPr/>
            <p:nvPr/>
          </p:nvSpPr>
          <p:spPr>
            <a:xfrm>
              <a:off x="902450" y="1971400"/>
              <a:ext cx="426250" cy="136950"/>
            </a:xfrm>
            <a:custGeom>
              <a:avLst/>
              <a:gdLst/>
              <a:ahLst/>
              <a:cxnLst/>
              <a:rect l="l" t="t" r="r" b="b"/>
              <a:pathLst>
                <a:path w="17050" h="5478" extrusionOk="0">
                  <a:moveTo>
                    <a:pt x="53" y="1454"/>
                  </a:moveTo>
                  <a:cubicBezTo>
                    <a:pt x="21" y="1467"/>
                    <a:pt x="0" y="1492"/>
                    <a:pt x="0" y="1537"/>
                  </a:cubicBezTo>
                  <a:cubicBezTo>
                    <a:pt x="18" y="1509"/>
                    <a:pt x="35" y="1482"/>
                    <a:pt x="53" y="1454"/>
                  </a:cubicBezTo>
                  <a:close/>
                  <a:moveTo>
                    <a:pt x="1339" y="1"/>
                  </a:moveTo>
                  <a:cubicBezTo>
                    <a:pt x="752" y="493"/>
                    <a:pt x="366" y="964"/>
                    <a:pt x="53" y="1454"/>
                  </a:cubicBezTo>
                  <a:lnTo>
                    <a:pt x="53" y="1454"/>
                  </a:lnTo>
                  <a:cubicBezTo>
                    <a:pt x="91" y="1438"/>
                    <a:pt x="145" y="1438"/>
                    <a:pt x="199" y="1438"/>
                  </a:cubicBezTo>
                  <a:cubicBezTo>
                    <a:pt x="323" y="1438"/>
                    <a:pt x="422" y="1537"/>
                    <a:pt x="620" y="1537"/>
                  </a:cubicBezTo>
                  <a:cubicBezTo>
                    <a:pt x="1859" y="1760"/>
                    <a:pt x="2181" y="3098"/>
                    <a:pt x="2181" y="3098"/>
                  </a:cubicBezTo>
                  <a:cubicBezTo>
                    <a:pt x="2181" y="3098"/>
                    <a:pt x="2677" y="1958"/>
                    <a:pt x="3817" y="1958"/>
                  </a:cubicBezTo>
                  <a:lnTo>
                    <a:pt x="4040" y="1958"/>
                  </a:lnTo>
                  <a:cubicBezTo>
                    <a:pt x="4436" y="2057"/>
                    <a:pt x="4858" y="2256"/>
                    <a:pt x="5155" y="2479"/>
                  </a:cubicBezTo>
                  <a:cubicBezTo>
                    <a:pt x="5774" y="2677"/>
                    <a:pt x="6196" y="3197"/>
                    <a:pt x="6394" y="3619"/>
                  </a:cubicBezTo>
                  <a:cubicBezTo>
                    <a:pt x="6617" y="3297"/>
                    <a:pt x="7014" y="2875"/>
                    <a:pt x="7757" y="2875"/>
                  </a:cubicBezTo>
                  <a:lnTo>
                    <a:pt x="8376" y="2875"/>
                  </a:lnTo>
                  <a:cubicBezTo>
                    <a:pt x="9095" y="2999"/>
                    <a:pt x="9616" y="3495"/>
                    <a:pt x="9913" y="3916"/>
                  </a:cubicBezTo>
                  <a:cubicBezTo>
                    <a:pt x="10111" y="4114"/>
                    <a:pt x="10235" y="4436"/>
                    <a:pt x="10334" y="4536"/>
                  </a:cubicBezTo>
                  <a:lnTo>
                    <a:pt x="10433" y="4536"/>
                  </a:lnTo>
                  <a:cubicBezTo>
                    <a:pt x="10632" y="4238"/>
                    <a:pt x="11053" y="3916"/>
                    <a:pt x="11573" y="3916"/>
                  </a:cubicBezTo>
                  <a:cubicBezTo>
                    <a:pt x="11772" y="3817"/>
                    <a:pt x="11871" y="3817"/>
                    <a:pt x="12094" y="3817"/>
                  </a:cubicBezTo>
                  <a:lnTo>
                    <a:pt x="12292" y="3817"/>
                  </a:lnTo>
                  <a:cubicBezTo>
                    <a:pt x="13333" y="4015"/>
                    <a:pt x="13952" y="4858"/>
                    <a:pt x="14250" y="5477"/>
                  </a:cubicBezTo>
                  <a:cubicBezTo>
                    <a:pt x="14448" y="5254"/>
                    <a:pt x="14770" y="5056"/>
                    <a:pt x="15067" y="5056"/>
                  </a:cubicBezTo>
                  <a:cubicBezTo>
                    <a:pt x="15390" y="4858"/>
                    <a:pt x="15588" y="4734"/>
                    <a:pt x="16009" y="4734"/>
                  </a:cubicBezTo>
                  <a:cubicBezTo>
                    <a:pt x="16108" y="4734"/>
                    <a:pt x="16207" y="4734"/>
                    <a:pt x="16306" y="4858"/>
                  </a:cubicBezTo>
                  <a:cubicBezTo>
                    <a:pt x="16629" y="4858"/>
                    <a:pt x="16827" y="4957"/>
                    <a:pt x="17050" y="5155"/>
                  </a:cubicBezTo>
                  <a:lnTo>
                    <a:pt x="17050" y="3098"/>
                  </a:lnTo>
                  <a:cubicBezTo>
                    <a:pt x="16629" y="3197"/>
                    <a:pt x="16108" y="3297"/>
                    <a:pt x="15687" y="3297"/>
                  </a:cubicBezTo>
                  <a:lnTo>
                    <a:pt x="14671" y="3297"/>
                  </a:lnTo>
                  <a:cubicBezTo>
                    <a:pt x="9095" y="3297"/>
                    <a:pt x="3197" y="818"/>
                    <a:pt x="1339" y="1"/>
                  </a:cubicBezTo>
                  <a:close/>
                </a:path>
              </a:pathLst>
            </a:custGeom>
            <a:solidFill>
              <a:srgbClr val="F13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8602;p57">
              <a:extLst>
                <a:ext uri="{FF2B5EF4-FFF2-40B4-BE49-F238E27FC236}">
                  <a16:creationId xmlns:a16="http://schemas.microsoft.com/office/drawing/2014/main" id="{DCCB1902-F489-4417-99D0-E8A052D4C13A}"/>
                </a:ext>
              </a:extLst>
            </p:cNvPr>
            <p:cNvSpPr/>
            <p:nvPr/>
          </p:nvSpPr>
          <p:spPr>
            <a:xfrm>
              <a:off x="771100" y="2008750"/>
              <a:ext cx="763925" cy="306350"/>
            </a:xfrm>
            <a:custGeom>
              <a:avLst/>
              <a:gdLst/>
              <a:ahLst/>
              <a:cxnLst/>
              <a:rect l="l" t="t" r="r" b="b"/>
              <a:pathLst>
                <a:path w="30557" h="12254" extrusionOk="0">
                  <a:moveTo>
                    <a:pt x="5372" y="0"/>
                  </a:moveTo>
                  <a:cubicBezTo>
                    <a:pt x="3978" y="0"/>
                    <a:pt x="3817" y="1125"/>
                    <a:pt x="3817" y="1505"/>
                  </a:cubicBezTo>
                  <a:lnTo>
                    <a:pt x="3718" y="1505"/>
                  </a:lnTo>
                  <a:cubicBezTo>
                    <a:pt x="3519" y="1306"/>
                    <a:pt x="3182" y="969"/>
                    <a:pt x="2513" y="969"/>
                  </a:cubicBezTo>
                  <a:cubicBezTo>
                    <a:pt x="2432" y="969"/>
                    <a:pt x="2347" y="974"/>
                    <a:pt x="2256" y="985"/>
                  </a:cubicBezTo>
                  <a:cubicBezTo>
                    <a:pt x="2058" y="985"/>
                    <a:pt x="1959" y="1084"/>
                    <a:pt x="1736" y="1183"/>
                  </a:cubicBezTo>
                  <a:cubicBezTo>
                    <a:pt x="1" y="1604"/>
                    <a:pt x="298" y="3859"/>
                    <a:pt x="1116" y="4479"/>
                  </a:cubicBezTo>
                  <a:cubicBezTo>
                    <a:pt x="1538" y="4774"/>
                    <a:pt x="2016" y="4838"/>
                    <a:pt x="2350" y="4838"/>
                  </a:cubicBezTo>
                  <a:cubicBezTo>
                    <a:pt x="2605" y="4838"/>
                    <a:pt x="2776" y="4801"/>
                    <a:pt x="2776" y="4801"/>
                  </a:cubicBezTo>
                  <a:lnTo>
                    <a:pt x="2776" y="4801"/>
                  </a:lnTo>
                  <a:cubicBezTo>
                    <a:pt x="2776" y="4801"/>
                    <a:pt x="2578" y="5520"/>
                    <a:pt x="3396" y="6461"/>
                  </a:cubicBezTo>
                  <a:cubicBezTo>
                    <a:pt x="3780" y="6899"/>
                    <a:pt x="4228" y="7102"/>
                    <a:pt x="4687" y="7102"/>
                  </a:cubicBezTo>
                  <a:cubicBezTo>
                    <a:pt x="5086" y="7102"/>
                    <a:pt x="5493" y="6948"/>
                    <a:pt x="5874" y="6660"/>
                  </a:cubicBezTo>
                  <a:lnTo>
                    <a:pt x="5874" y="6660"/>
                  </a:lnTo>
                  <a:cubicBezTo>
                    <a:pt x="5874" y="6660"/>
                    <a:pt x="5453" y="8518"/>
                    <a:pt x="7633" y="8940"/>
                  </a:cubicBezTo>
                  <a:cubicBezTo>
                    <a:pt x="7733" y="8957"/>
                    <a:pt x="7828" y="8965"/>
                    <a:pt x="7919" y="8965"/>
                  </a:cubicBezTo>
                  <a:cubicBezTo>
                    <a:pt x="8876" y="8965"/>
                    <a:pt x="9393" y="8097"/>
                    <a:pt x="9393" y="8097"/>
                  </a:cubicBezTo>
                  <a:cubicBezTo>
                    <a:pt x="9393" y="8097"/>
                    <a:pt x="9789" y="9435"/>
                    <a:pt x="11772" y="9757"/>
                  </a:cubicBezTo>
                  <a:cubicBezTo>
                    <a:pt x="11871" y="9856"/>
                    <a:pt x="11871" y="9856"/>
                    <a:pt x="11970" y="9856"/>
                  </a:cubicBezTo>
                  <a:cubicBezTo>
                    <a:pt x="12079" y="9880"/>
                    <a:pt x="12183" y="9891"/>
                    <a:pt x="12281" y="9891"/>
                  </a:cubicBezTo>
                  <a:cubicBezTo>
                    <a:pt x="13007" y="9891"/>
                    <a:pt x="13434" y="9312"/>
                    <a:pt x="13630" y="9138"/>
                  </a:cubicBezTo>
                  <a:cubicBezTo>
                    <a:pt x="13730" y="9435"/>
                    <a:pt x="13928" y="9757"/>
                    <a:pt x="14349" y="9956"/>
                  </a:cubicBezTo>
                  <a:cubicBezTo>
                    <a:pt x="14746" y="10278"/>
                    <a:pt x="15266" y="10575"/>
                    <a:pt x="16208" y="10674"/>
                  </a:cubicBezTo>
                  <a:cubicBezTo>
                    <a:pt x="16308" y="10698"/>
                    <a:pt x="16404" y="10709"/>
                    <a:pt x="16495" y="10709"/>
                  </a:cubicBezTo>
                  <a:cubicBezTo>
                    <a:pt x="16875" y="10709"/>
                    <a:pt x="17168" y="10518"/>
                    <a:pt x="17348" y="10278"/>
                  </a:cubicBezTo>
                  <a:cubicBezTo>
                    <a:pt x="17546" y="10575"/>
                    <a:pt x="17744" y="10897"/>
                    <a:pt x="18265" y="11096"/>
                  </a:cubicBezTo>
                  <a:cubicBezTo>
                    <a:pt x="18647" y="11292"/>
                    <a:pt x="18985" y="11376"/>
                    <a:pt x="19291" y="11376"/>
                  </a:cubicBezTo>
                  <a:cubicBezTo>
                    <a:pt x="19639" y="11376"/>
                    <a:pt x="19945" y="11267"/>
                    <a:pt x="20222" y="11096"/>
                  </a:cubicBezTo>
                  <a:cubicBezTo>
                    <a:pt x="20743" y="10798"/>
                    <a:pt x="20743" y="10476"/>
                    <a:pt x="20941" y="10278"/>
                  </a:cubicBezTo>
                  <a:cubicBezTo>
                    <a:pt x="21065" y="10278"/>
                    <a:pt x="21461" y="10798"/>
                    <a:pt x="21560" y="10897"/>
                  </a:cubicBezTo>
                  <a:cubicBezTo>
                    <a:pt x="21684" y="11294"/>
                    <a:pt x="21883" y="11715"/>
                    <a:pt x="22502" y="12037"/>
                  </a:cubicBezTo>
                  <a:cubicBezTo>
                    <a:pt x="22909" y="12191"/>
                    <a:pt x="23261" y="12254"/>
                    <a:pt x="23564" y="12254"/>
                  </a:cubicBezTo>
                  <a:cubicBezTo>
                    <a:pt x="24870" y="12254"/>
                    <a:pt x="25278" y="11096"/>
                    <a:pt x="25278" y="11096"/>
                  </a:cubicBezTo>
                  <a:cubicBezTo>
                    <a:pt x="25278" y="11096"/>
                    <a:pt x="26021" y="12235"/>
                    <a:pt x="27260" y="12235"/>
                  </a:cubicBezTo>
                  <a:cubicBezTo>
                    <a:pt x="27316" y="12238"/>
                    <a:pt x="27369" y="12239"/>
                    <a:pt x="27421" y="12239"/>
                  </a:cubicBezTo>
                  <a:cubicBezTo>
                    <a:pt x="29581" y="12239"/>
                    <a:pt x="28896" y="10278"/>
                    <a:pt x="28896" y="10278"/>
                  </a:cubicBezTo>
                  <a:cubicBezTo>
                    <a:pt x="28896" y="10278"/>
                    <a:pt x="30358" y="10055"/>
                    <a:pt x="30457" y="9039"/>
                  </a:cubicBezTo>
                  <a:cubicBezTo>
                    <a:pt x="30556" y="6957"/>
                    <a:pt x="28697" y="6660"/>
                    <a:pt x="28697" y="6660"/>
                  </a:cubicBezTo>
                  <a:lnTo>
                    <a:pt x="28499" y="6660"/>
                  </a:lnTo>
                  <a:cubicBezTo>
                    <a:pt x="27979" y="6189"/>
                    <a:pt x="27483" y="6059"/>
                    <a:pt x="27105" y="6059"/>
                  </a:cubicBezTo>
                  <a:cubicBezTo>
                    <a:pt x="26727" y="6059"/>
                    <a:pt x="26467" y="6189"/>
                    <a:pt x="26418" y="6238"/>
                  </a:cubicBezTo>
                  <a:cubicBezTo>
                    <a:pt x="26418" y="6139"/>
                    <a:pt x="26318" y="4999"/>
                    <a:pt x="25179" y="4603"/>
                  </a:cubicBezTo>
                  <a:cubicBezTo>
                    <a:pt x="25004" y="4513"/>
                    <a:pt x="24838" y="4475"/>
                    <a:pt x="24683" y="4475"/>
                  </a:cubicBezTo>
                  <a:cubicBezTo>
                    <a:pt x="24110" y="4475"/>
                    <a:pt x="23672" y="4990"/>
                    <a:pt x="23419" y="5321"/>
                  </a:cubicBezTo>
                  <a:cubicBezTo>
                    <a:pt x="23320" y="5222"/>
                    <a:pt x="23221" y="5222"/>
                    <a:pt x="23122" y="5222"/>
                  </a:cubicBezTo>
                  <a:cubicBezTo>
                    <a:pt x="22923" y="4603"/>
                    <a:pt x="22502" y="3463"/>
                    <a:pt x="21560" y="3364"/>
                  </a:cubicBezTo>
                  <a:cubicBezTo>
                    <a:pt x="21423" y="3329"/>
                    <a:pt x="21292" y="3314"/>
                    <a:pt x="21166" y="3314"/>
                  </a:cubicBezTo>
                  <a:cubicBezTo>
                    <a:pt x="20839" y="3314"/>
                    <a:pt x="20554" y="3419"/>
                    <a:pt x="20321" y="3562"/>
                  </a:cubicBezTo>
                  <a:cubicBezTo>
                    <a:pt x="20024" y="3562"/>
                    <a:pt x="19702" y="3760"/>
                    <a:pt x="19504" y="3983"/>
                  </a:cubicBezTo>
                  <a:cubicBezTo>
                    <a:pt x="19206" y="3364"/>
                    <a:pt x="18587" y="2521"/>
                    <a:pt x="17546" y="2323"/>
                  </a:cubicBezTo>
                  <a:cubicBezTo>
                    <a:pt x="17348" y="2323"/>
                    <a:pt x="17026" y="2323"/>
                    <a:pt x="16827" y="2422"/>
                  </a:cubicBezTo>
                  <a:cubicBezTo>
                    <a:pt x="16307" y="2422"/>
                    <a:pt x="15886" y="2744"/>
                    <a:pt x="15687" y="3042"/>
                  </a:cubicBezTo>
                  <a:lnTo>
                    <a:pt x="15588" y="3042"/>
                  </a:lnTo>
                  <a:cubicBezTo>
                    <a:pt x="15489" y="2942"/>
                    <a:pt x="15365" y="2620"/>
                    <a:pt x="15167" y="2422"/>
                  </a:cubicBezTo>
                  <a:cubicBezTo>
                    <a:pt x="14870" y="2001"/>
                    <a:pt x="14349" y="1505"/>
                    <a:pt x="13630" y="1381"/>
                  </a:cubicBezTo>
                  <a:lnTo>
                    <a:pt x="13110" y="1381"/>
                  </a:lnTo>
                  <a:cubicBezTo>
                    <a:pt x="12391" y="1381"/>
                    <a:pt x="11871" y="1803"/>
                    <a:pt x="11648" y="2125"/>
                  </a:cubicBezTo>
                  <a:cubicBezTo>
                    <a:pt x="11450" y="1703"/>
                    <a:pt x="11028" y="1183"/>
                    <a:pt x="10409" y="985"/>
                  </a:cubicBezTo>
                  <a:cubicBezTo>
                    <a:pt x="10112" y="762"/>
                    <a:pt x="9690" y="563"/>
                    <a:pt x="9294" y="464"/>
                  </a:cubicBezTo>
                  <a:cubicBezTo>
                    <a:pt x="9208" y="451"/>
                    <a:pt x="9126" y="444"/>
                    <a:pt x="9046" y="444"/>
                  </a:cubicBezTo>
                  <a:cubicBezTo>
                    <a:pt x="7972" y="444"/>
                    <a:pt x="7435" y="1604"/>
                    <a:pt x="7435" y="1604"/>
                  </a:cubicBezTo>
                  <a:cubicBezTo>
                    <a:pt x="7435" y="1604"/>
                    <a:pt x="7113" y="266"/>
                    <a:pt x="5874" y="43"/>
                  </a:cubicBezTo>
                  <a:cubicBezTo>
                    <a:pt x="5691" y="14"/>
                    <a:pt x="5524" y="0"/>
                    <a:pt x="5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8603;p57">
              <a:extLst>
                <a:ext uri="{FF2B5EF4-FFF2-40B4-BE49-F238E27FC236}">
                  <a16:creationId xmlns:a16="http://schemas.microsoft.com/office/drawing/2014/main" id="{11C391ED-340E-4D32-941F-13CB87CC0E4D}"/>
                </a:ext>
              </a:extLst>
            </p:cNvPr>
            <p:cNvSpPr/>
            <p:nvPr/>
          </p:nvSpPr>
          <p:spPr>
            <a:xfrm>
              <a:off x="791550" y="2110800"/>
              <a:ext cx="7450" cy="9925"/>
            </a:xfrm>
            <a:custGeom>
              <a:avLst/>
              <a:gdLst/>
              <a:ahLst/>
              <a:cxnLst/>
              <a:rect l="l" t="t" r="r" b="b"/>
              <a:pathLst>
                <a:path w="298" h="397" extrusionOk="0"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1" y="0"/>
                  </a:moveTo>
                  <a:cubicBezTo>
                    <a:pt x="100" y="199"/>
                    <a:pt x="199" y="298"/>
                    <a:pt x="298" y="397"/>
                  </a:cubicBezTo>
                  <a:cubicBezTo>
                    <a:pt x="199" y="298"/>
                    <a:pt x="100" y="199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8604;p57">
              <a:extLst>
                <a:ext uri="{FF2B5EF4-FFF2-40B4-BE49-F238E27FC236}">
                  <a16:creationId xmlns:a16="http://schemas.microsoft.com/office/drawing/2014/main" id="{EAA37249-05F4-4F7E-B65C-D480D99375AB}"/>
                </a:ext>
              </a:extLst>
            </p:cNvPr>
            <p:cNvSpPr/>
            <p:nvPr/>
          </p:nvSpPr>
          <p:spPr>
            <a:xfrm>
              <a:off x="1052375" y="2237175"/>
              <a:ext cx="59500" cy="18000"/>
            </a:xfrm>
            <a:custGeom>
              <a:avLst/>
              <a:gdLst/>
              <a:ahLst/>
              <a:cxnLst/>
              <a:rect l="l" t="t" r="r" b="b"/>
              <a:pathLst>
                <a:path w="2380" h="720" extrusionOk="0">
                  <a:moveTo>
                    <a:pt x="2379" y="1"/>
                  </a:moveTo>
                  <a:cubicBezTo>
                    <a:pt x="2256" y="199"/>
                    <a:pt x="2057" y="298"/>
                    <a:pt x="1859" y="521"/>
                  </a:cubicBezTo>
                  <a:cubicBezTo>
                    <a:pt x="2156" y="298"/>
                    <a:pt x="2379" y="100"/>
                    <a:pt x="2379" y="1"/>
                  </a:cubicBezTo>
                  <a:close/>
                  <a:moveTo>
                    <a:pt x="1" y="521"/>
                  </a:moveTo>
                  <a:cubicBezTo>
                    <a:pt x="99" y="570"/>
                    <a:pt x="172" y="595"/>
                    <a:pt x="249" y="608"/>
                  </a:cubicBezTo>
                  <a:lnTo>
                    <a:pt x="249" y="608"/>
                  </a:lnTo>
                  <a:cubicBezTo>
                    <a:pt x="165" y="586"/>
                    <a:pt x="83" y="562"/>
                    <a:pt x="1" y="521"/>
                  </a:cubicBezTo>
                  <a:close/>
                  <a:moveTo>
                    <a:pt x="249" y="608"/>
                  </a:moveTo>
                  <a:cubicBezTo>
                    <a:pt x="368" y="637"/>
                    <a:pt x="490" y="661"/>
                    <a:pt x="620" y="719"/>
                  </a:cubicBezTo>
                  <a:lnTo>
                    <a:pt x="521" y="620"/>
                  </a:lnTo>
                  <a:cubicBezTo>
                    <a:pt x="408" y="620"/>
                    <a:pt x="327" y="620"/>
                    <a:pt x="249" y="608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8605;p57">
              <a:extLst>
                <a:ext uri="{FF2B5EF4-FFF2-40B4-BE49-F238E27FC236}">
                  <a16:creationId xmlns:a16="http://schemas.microsoft.com/office/drawing/2014/main" id="{C8F084A9-F2FC-4BE7-BD66-BF680B9650C4}"/>
                </a:ext>
              </a:extLst>
            </p:cNvPr>
            <p:cNvSpPr/>
            <p:nvPr/>
          </p:nvSpPr>
          <p:spPr>
            <a:xfrm>
              <a:off x="778550" y="2038325"/>
              <a:ext cx="335800" cy="216850"/>
            </a:xfrm>
            <a:custGeom>
              <a:avLst/>
              <a:gdLst/>
              <a:ahLst/>
              <a:cxnLst/>
              <a:rect l="l" t="t" r="r" b="b"/>
              <a:pathLst>
                <a:path w="13432" h="8674" extrusionOk="0">
                  <a:moveTo>
                    <a:pt x="1338" y="0"/>
                  </a:moveTo>
                  <a:lnTo>
                    <a:pt x="1338" y="0"/>
                  </a:lnTo>
                  <a:cubicBezTo>
                    <a:pt x="0" y="421"/>
                    <a:pt x="0" y="1958"/>
                    <a:pt x="521" y="2899"/>
                  </a:cubicBezTo>
                  <a:cubicBezTo>
                    <a:pt x="620" y="3098"/>
                    <a:pt x="719" y="3197"/>
                    <a:pt x="818" y="3296"/>
                  </a:cubicBezTo>
                  <a:cubicBezTo>
                    <a:pt x="1239" y="3618"/>
                    <a:pt x="1661" y="3717"/>
                    <a:pt x="1958" y="3717"/>
                  </a:cubicBezTo>
                  <a:cubicBezTo>
                    <a:pt x="2280" y="3717"/>
                    <a:pt x="2478" y="3618"/>
                    <a:pt x="2478" y="3618"/>
                  </a:cubicBezTo>
                  <a:lnTo>
                    <a:pt x="2478" y="3618"/>
                  </a:lnTo>
                  <a:cubicBezTo>
                    <a:pt x="2478" y="3618"/>
                    <a:pt x="2379" y="3717"/>
                    <a:pt x="2379" y="3816"/>
                  </a:cubicBezTo>
                  <a:cubicBezTo>
                    <a:pt x="2379" y="4138"/>
                    <a:pt x="2478" y="4659"/>
                    <a:pt x="3098" y="5278"/>
                  </a:cubicBezTo>
                  <a:cubicBezTo>
                    <a:pt x="3519" y="5675"/>
                    <a:pt x="3916" y="5997"/>
                    <a:pt x="4436" y="5997"/>
                  </a:cubicBezTo>
                  <a:cubicBezTo>
                    <a:pt x="4857" y="5997"/>
                    <a:pt x="5155" y="5774"/>
                    <a:pt x="5576" y="5477"/>
                  </a:cubicBezTo>
                  <a:lnTo>
                    <a:pt x="5576" y="5477"/>
                  </a:lnTo>
                  <a:cubicBezTo>
                    <a:pt x="5576" y="5477"/>
                    <a:pt x="5477" y="5675"/>
                    <a:pt x="5477" y="5774"/>
                  </a:cubicBezTo>
                  <a:cubicBezTo>
                    <a:pt x="5477" y="6294"/>
                    <a:pt x="5675" y="7434"/>
                    <a:pt x="7335" y="7757"/>
                  </a:cubicBezTo>
                  <a:lnTo>
                    <a:pt x="7633" y="7757"/>
                  </a:lnTo>
                  <a:cubicBezTo>
                    <a:pt x="8575" y="7757"/>
                    <a:pt x="9095" y="6914"/>
                    <a:pt x="9095" y="6914"/>
                  </a:cubicBezTo>
                  <a:cubicBezTo>
                    <a:pt x="9095" y="6914"/>
                    <a:pt x="9293" y="7633"/>
                    <a:pt x="10111" y="8153"/>
                  </a:cubicBezTo>
                  <a:cubicBezTo>
                    <a:pt x="10334" y="8252"/>
                    <a:pt x="10631" y="8376"/>
                    <a:pt x="10953" y="8475"/>
                  </a:cubicBezTo>
                  <a:cubicBezTo>
                    <a:pt x="11152" y="8574"/>
                    <a:pt x="11251" y="8574"/>
                    <a:pt x="11474" y="8574"/>
                  </a:cubicBezTo>
                  <a:lnTo>
                    <a:pt x="11573" y="8673"/>
                  </a:lnTo>
                  <a:lnTo>
                    <a:pt x="11870" y="8673"/>
                  </a:lnTo>
                  <a:cubicBezTo>
                    <a:pt x="12292" y="8673"/>
                    <a:pt x="12589" y="8574"/>
                    <a:pt x="12812" y="8475"/>
                  </a:cubicBezTo>
                  <a:cubicBezTo>
                    <a:pt x="13109" y="8252"/>
                    <a:pt x="13332" y="8054"/>
                    <a:pt x="13332" y="7955"/>
                  </a:cubicBezTo>
                  <a:lnTo>
                    <a:pt x="13432" y="7955"/>
                  </a:lnTo>
                  <a:lnTo>
                    <a:pt x="13432" y="7856"/>
                  </a:lnTo>
                  <a:cubicBezTo>
                    <a:pt x="13209" y="7856"/>
                    <a:pt x="12812" y="7633"/>
                    <a:pt x="12713" y="7633"/>
                  </a:cubicBezTo>
                  <a:cubicBezTo>
                    <a:pt x="10532" y="7434"/>
                    <a:pt x="10111" y="5997"/>
                    <a:pt x="10111" y="5997"/>
                  </a:cubicBezTo>
                  <a:cubicBezTo>
                    <a:pt x="10111" y="5997"/>
                    <a:pt x="9615" y="6815"/>
                    <a:pt x="8674" y="6815"/>
                  </a:cubicBezTo>
                  <a:cubicBezTo>
                    <a:pt x="8575" y="6815"/>
                    <a:pt x="8475" y="6815"/>
                    <a:pt x="8376" y="6716"/>
                  </a:cubicBezTo>
                  <a:cubicBezTo>
                    <a:pt x="6196" y="6294"/>
                    <a:pt x="6617" y="4535"/>
                    <a:pt x="6617" y="4535"/>
                  </a:cubicBezTo>
                  <a:lnTo>
                    <a:pt x="6617" y="4535"/>
                  </a:lnTo>
                  <a:cubicBezTo>
                    <a:pt x="6196" y="4857"/>
                    <a:pt x="5774" y="4956"/>
                    <a:pt x="5477" y="4956"/>
                  </a:cubicBezTo>
                  <a:cubicBezTo>
                    <a:pt x="4956" y="4956"/>
                    <a:pt x="4535" y="4758"/>
                    <a:pt x="4139" y="4337"/>
                  </a:cubicBezTo>
                  <a:cubicBezTo>
                    <a:pt x="3197" y="3420"/>
                    <a:pt x="3519" y="2577"/>
                    <a:pt x="3519" y="2577"/>
                  </a:cubicBezTo>
                  <a:lnTo>
                    <a:pt x="3519" y="2577"/>
                  </a:lnTo>
                  <a:cubicBezTo>
                    <a:pt x="3519" y="2577"/>
                    <a:pt x="3296" y="2676"/>
                    <a:pt x="2999" y="2676"/>
                  </a:cubicBezTo>
                  <a:cubicBezTo>
                    <a:pt x="2677" y="2676"/>
                    <a:pt x="2280" y="2577"/>
                    <a:pt x="1859" y="2280"/>
                  </a:cubicBezTo>
                  <a:cubicBezTo>
                    <a:pt x="1338" y="1859"/>
                    <a:pt x="1041" y="818"/>
                    <a:pt x="1338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8606;p57">
              <a:extLst>
                <a:ext uri="{FF2B5EF4-FFF2-40B4-BE49-F238E27FC236}">
                  <a16:creationId xmlns:a16="http://schemas.microsoft.com/office/drawing/2014/main" id="{0DB4DB73-E46C-44BF-BC77-CDACB9492D25}"/>
                </a:ext>
              </a:extLst>
            </p:cNvPr>
            <p:cNvSpPr/>
            <p:nvPr/>
          </p:nvSpPr>
          <p:spPr>
            <a:xfrm>
              <a:off x="1127350" y="2255150"/>
              <a:ext cx="167275" cy="26050"/>
            </a:xfrm>
            <a:custGeom>
              <a:avLst/>
              <a:gdLst/>
              <a:ahLst/>
              <a:cxnLst/>
              <a:rect l="l" t="t" r="r" b="b"/>
              <a:pathLst>
                <a:path w="6691" h="1042" extrusionOk="0">
                  <a:moveTo>
                    <a:pt x="0" y="1"/>
                  </a:moveTo>
                  <a:lnTo>
                    <a:pt x="99" y="100"/>
                  </a:lnTo>
                  <a:lnTo>
                    <a:pt x="198" y="199"/>
                  </a:lnTo>
                  <a:cubicBezTo>
                    <a:pt x="198" y="100"/>
                    <a:pt x="99" y="100"/>
                    <a:pt x="0" y="1"/>
                  </a:cubicBezTo>
                  <a:close/>
                  <a:moveTo>
                    <a:pt x="3098" y="422"/>
                  </a:moveTo>
                  <a:cubicBezTo>
                    <a:pt x="2974" y="620"/>
                    <a:pt x="2676" y="818"/>
                    <a:pt x="2478" y="818"/>
                  </a:cubicBezTo>
                  <a:cubicBezTo>
                    <a:pt x="2775" y="818"/>
                    <a:pt x="2974" y="620"/>
                    <a:pt x="3098" y="422"/>
                  </a:cubicBezTo>
                  <a:close/>
                  <a:moveTo>
                    <a:pt x="6592" y="521"/>
                  </a:moveTo>
                  <a:cubicBezTo>
                    <a:pt x="6493" y="719"/>
                    <a:pt x="6394" y="818"/>
                    <a:pt x="6195" y="1041"/>
                  </a:cubicBezTo>
                  <a:cubicBezTo>
                    <a:pt x="6493" y="818"/>
                    <a:pt x="6691" y="620"/>
                    <a:pt x="6691" y="521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8607;p57">
              <a:extLst>
                <a:ext uri="{FF2B5EF4-FFF2-40B4-BE49-F238E27FC236}">
                  <a16:creationId xmlns:a16="http://schemas.microsoft.com/office/drawing/2014/main" id="{6F50BD32-3E93-4C27-B226-69E35FEA9F73}"/>
                </a:ext>
              </a:extLst>
            </p:cNvPr>
            <p:cNvSpPr/>
            <p:nvPr/>
          </p:nvSpPr>
          <p:spPr>
            <a:xfrm>
              <a:off x="1111850" y="2201250"/>
              <a:ext cx="180300" cy="89850"/>
            </a:xfrm>
            <a:custGeom>
              <a:avLst/>
              <a:gdLst/>
              <a:ahLst/>
              <a:cxnLst/>
              <a:rect l="l" t="t" r="r" b="b"/>
              <a:pathLst>
                <a:path w="7212" h="3594" extrusionOk="0">
                  <a:moveTo>
                    <a:pt x="1017" y="0"/>
                  </a:moveTo>
                  <a:cubicBezTo>
                    <a:pt x="1017" y="0"/>
                    <a:pt x="719" y="1116"/>
                    <a:pt x="100" y="1438"/>
                  </a:cubicBezTo>
                  <a:lnTo>
                    <a:pt x="0" y="1438"/>
                  </a:lnTo>
                  <a:cubicBezTo>
                    <a:pt x="100" y="1537"/>
                    <a:pt x="100" y="1636"/>
                    <a:pt x="199" y="1735"/>
                  </a:cubicBezTo>
                  <a:cubicBezTo>
                    <a:pt x="298" y="1859"/>
                    <a:pt x="397" y="2057"/>
                    <a:pt x="620" y="2156"/>
                  </a:cubicBezTo>
                  <a:lnTo>
                    <a:pt x="719" y="2256"/>
                  </a:lnTo>
                  <a:lnTo>
                    <a:pt x="818" y="2355"/>
                  </a:lnTo>
                  <a:cubicBezTo>
                    <a:pt x="1240" y="2578"/>
                    <a:pt x="1636" y="2875"/>
                    <a:pt x="2156" y="2974"/>
                  </a:cubicBezTo>
                  <a:lnTo>
                    <a:pt x="3098" y="2974"/>
                  </a:lnTo>
                  <a:cubicBezTo>
                    <a:pt x="3296" y="2974"/>
                    <a:pt x="3594" y="2776"/>
                    <a:pt x="3718" y="2578"/>
                  </a:cubicBezTo>
                  <a:cubicBezTo>
                    <a:pt x="3817" y="2776"/>
                    <a:pt x="3817" y="2776"/>
                    <a:pt x="3916" y="2875"/>
                  </a:cubicBezTo>
                  <a:cubicBezTo>
                    <a:pt x="4015" y="2974"/>
                    <a:pt x="4015" y="3098"/>
                    <a:pt x="4114" y="3098"/>
                  </a:cubicBezTo>
                  <a:cubicBezTo>
                    <a:pt x="4213" y="3197"/>
                    <a:pt x="4535" y="3296"/>
                    <a:pt x="4833" y="3495"/>
                  </a:cubicBezTo>
                  <a:cubicBezTo>
                    <a:pt x="4957" y="3495"/>
                    <a:pt x="5056" y="3594"/>
                    <a:pt x="5155" y="3594"/>
                  </a:cubicBezTo>
                  <a:lnTo>
                    <a:pt x="5675" y="3594"/>
                  </a:lnTo>
                  <a:cubicBezTo>
                    <a:pt x="6072" y="3594"/>
                    <a:pt x="6493" y="3396"/>
                    <a:pt x="6815" y="3197"/>
                  </a:cubicBezTo>
                  <a:cubicBezTo>
                    <a:pt x="7014" y="2974"/>
                    <a:pt x="7113" y="2875"/>
                    <a:pt x="7212" y="2677"/>
                  </a:cubicBezTo>
                  <a:cubicBezTo>
                    <a:pt x="7113" y="2677"/>
                    <a:pt x="6914" y="2776"/>
                    <a:pt x="6815" y="2776"/>
                  </a:cubicBezTo>
                  <a:cubicBezTo>
                    <a:pt x="6493" y="2776"/>
                    <a:pt x="6072" y="2677"/>
                    <a:pt x="5675" y="2479"/>
                  </a:cubicBezTo>
                  <a:cubicBezTo>
                    <a:pt x="4833" y="2156"/>
                    <a:pt x="4734" y="1636"/>
                    <a:pt x="4635" y="1017"/>
                  </a:cubicBezTo>
                  <a:cubicBezTo>
                    <a:pt x="4337" y="1339"/>
                    <a:pt x="3817" y="1636"/>
                    <a:pt x="2974" y="1636"/>
                  </a:cubicBezTo>
                  <a:cubicBezTo>
                    <a:pt x="2875" y="1636"/>
                    <a:pt x="2677" y="1636"/>
                    <a:pt x="2578" y="1537"/>
                  </a:cubicBezTo>
                  <a:cubicBezTo>
                    <a:pt x="1017" y="1339"/>
                    <a:pt x="1017" y="0"/>
                    <a:pt x="1017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8608;p57">
              <a:extLst>
                <a:ext uri="{FF2B5EF4-FFF2-40B4-BE49-F238E27FC236}">
                  <a16:creationId xmlns:a16="http://schemas.microsoft.com/office/drawing/2014/main" id="{8DA0A0D7-A915-40E2-BD50-42018971B056}"/>
                </a:ext>
              </a:extLst>
            </p:cNvPr>
            <p:cNvSpPr/>
            <p:nvPr/>
          </p:nvSpPr>
          <p:spPr>
            <a:xfrm>
              <a:off x="1294600" y="226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8609;p57">
              <a:extLst>
                <a:ext uri="{FF2B5EF4-FFF2-40B4-BE49-F238E27FC236}">
                  <a16:creationId xmlns:a16="http://schemas.microsoft.com/office/drawing/2014/main" id="{03013FBE-F6E7-4328-BC73-15571135CD00}"/>
                </a:ext>
              </a:extLst>
            </p:cNvPr>
            <p:cNvSpPr/>
            <p:nvPr/>
          </p:nvSpPr>
          <p:spPr>
            <a:xfrm>
              <a:off x="1256200" y="2170275"/>
              <a:ext cx="72500" cy="56400"/>
            </a:xfrm>
            <a:custGeom>
              <a:avLst/>
              <a:gdLst/>
              <a:ahLst/>
              <a:cxnLst/>
              <a:rect l="l" t="t" r="r" b="b"/>
              <a:pathLst>
                <a:path w="2900" h="2256" extrusionOk="0">
                  <a:moveTo>
                    <a:pt x="620" y="0"/>
                  </a:moveTo>
                  <a:cubicBezTo>
                    <a:pt x="620" y="1"/>
                    <a:pt x="1" y="1017"/>
                    <a:pt x="521" y="1537"/>
                  </a:cubicBezTo>
                  <a:cubicBezTo>
                    <a:pt x="719" y="1636"/>
                    <a:pt x="818" y="1735"/>
                    <a:pt x="1041" y="1735"/>
                  </a:cubicBezTo>
                  <a:cubicBezTo>
                    <a:pt x="1339" y="1735"/>
                    <a:pt x="1537" y="1537"/>
                    <a:pt x="1537" y="1537"/>
                  </a:cubicBezTo>
                  <a:cubicBezTo>
                    <a:pt x="1537" y="1537"/>
                    <a:pt x="1859" y="2256"/>
                    <a:pt x="2479" y="2256"/>
                  </a:cubicBezTo>
                  <a:cubicBezTo>
                    <a:pt x="2578" y="2256"/>
                    <a:pt x="2677" y="2256"/>
                    <a:pt x="2776" y="2156"/>
                  </a:cubicBezTo>
                  <a:lnTo>
                    <a:pt x="2900" y="2156"/>
                  </a:lnTo>
                  <a:lnTo>
                    <a:pt x="2900" y="1735"/>
                  </a:lnTo>
                  <a:cubicBezTo>
                    <a:pt x="2776" y="1859"/>
                    <a:pt x="2677" y="1859"/>
                    <a:pt x="2479" y="1859"/>
                  </a:cubicBezTo>
                  <a:cubicBezTo>
                    <a:pt x="2057" y="1859"/>
                    <a:pt x="1859" y="1116"/>
                    <a:pt x="1859" y="1116"/>
                  </a:cubicBezTo>
                  <a:cubicBezTo>
                    <a:pt x="1859" y="1116"/>
                    <a:pt x="1661" y="1239"/>
                    <a:pt x="1438" y="1239"/>
                  </a:cubicBezTo>
                  <a:cubicBezTo>
                    <a:pt x="1339" y="1239"/>
                    <a:pt x="1140" y="1239"/>
                    <a:pt x="917" y="1016"/>
                  </a:cubicBezTo>
                  <a:cubicBezTo>
                    <a:pt x="422" y="719"/>
                    <a:pt x="620" y="1"/>
                    <a:pt x="620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8610;p57">
              <a:extLst>
                <a:ext uri="{FF2B5EF4-FFF2-40B4-BE49-F238E27FC236}">
                  <a16:creationId xmlns:a16="http://schemas.microsoft.com/office/drawing/2014/main" id="{0FAEC973-E01B-437A-9E92-53500FA02703}"/>
                </a:ext>
              </a:extLst>
            </p:cNvPr>
            <p:cNvSpPr/>
            <p:nvPr/>
          </p:nvSpPr>
          <p:spPr>
            <a:xfrm>
              <a:off x="899975" y="2095300"/>
              <a:ext cx="82425" cy="48975"/>
            </a:xfrm>
            <a:custGeom>
              <a:avLst/>
              <a:gdLst/>
              <a:ahLst/>
              <a:cxnLst/>
              <a:rect l="l" t="t" r="r" b="b"/>
              <a:pathLst>
                <a:path w="3297" h="1959" extrusionOk="0">
                  <a:moveTo>
                    <a:pt x="2776" y="1"/>
                  </a:moveTo>
                  <a:lnTo>
                    <a:pt x="2776" y="1"/>
                  </a:lnTo>
                  <a:cubicBezTo>
                    <a:pt x="2776" y="1"/>
                    <a:pt x="2999" y="620"/>
                    <a:pt x="2677" y="918"/>
                  </a:cubicBezTo>
                  <a:cubicBezTo>
                    <a:pt x="2578" y="918"/>
                    <a:pt x="2478" y="1017"/>
                    <a:pt x="2280" y="1017"/>
                  </a:cubicBezTo>
                  <a:cubicBezTo>
                    <a:pt x="1958" y="1017"/>
                    <a:pt x="1661" y="819"/>
                    <a:pt x="1661" y="819"/>
                  </a:cubicBezTo>
                  <a:cubicBezTo>
                    <a:pt x="1661" y="819"/>
                    <a:pt x="1537" y="1240"/>
                    <a:pt x="917" y="1339"/>
                  </a:cubicBezTo>
                  <a:lnTo>
                    <a:pt x="818" y="1339"/>
                  </a:lnTo>
                  <a:cubicBezTo>
                    <a:pt x="298" y="1339"/>
                    <a:pt x="0" y="819"/>
                    <a:pt x="0" y="819"/>
                  </a:cubicBezTo>
                  <a:lnTo>
                    <a:pt x="0" y="819"/>
                  </a:lnTo>
                  <a:cubicBezTo>
                    <a:pt x="0" y="819"/>
                    <a:pt x="199" y="1959"/>
                    <a:pt x="917" y="1959"/>
                  </a:cubicBezTo>
                  <a:lnTo>
                    <a:pt x="1041" y="1959"/>
                  </a:lnTo>
                  <a:cubicBezTo>
                    <a:pt x="1537" y="1959"/>
                    <a:pt x="1760" y="1339"/>
                    <a:pt x="1760" y="1339"/>
                  </a:cubicBezTo>
                  <a:cubicBezTo>
                    <a:pt x="1760" y="1339"/>
                    <a:pt x="2057" y="1438"/>
                    <a:pt x="2280" y="1438"/>
                  </a:cubicBezTo>
                  <a:cubicBezTo>
                    <a:pt x="2578" y="1438"/>
                    <a:pt x="2900" y="1339"/>
                    <a:pt x="3098" y="918"/>
                  </a:cubicBezTo>
                  <a:cubicBezTo>
                    <a:pt x="3296" y="397"/>
                    <a:pt x="2776" y="1"/>
                    <a:pt x="2776" y="1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8611;p57">
              <a:extLst>
                <a:ext uri="{FF2B5EF4-FFF2-40B4-BE49-F238E27FC236}">
                  <a16:creationId xmlns:a16="http://schemas.microsoft.com/office/drawing/2014/main" id="{FB6FBEFC-022F-43DB-8E2C-05477362E60F}"/>
                </a:ext>
              </a:extLst>
            </p:cNvPr>
            <p:cNvSpPr/>
            <p:nvPr/>
          </p:nvSpPr>
          <p:spPr>
            <a:xfrm>
              <a:off x="1008400" y="2136200"/>
              <a:ext cx="51425" cy="36575"/>
            </a:xfrm>
            <a:custGeom>
              <a:avLst/>
              <a:gdLst/>
              <a:ahLst/>
              <a:cxnLst/>
              <a:rect l="l" t="t" r="r" b="b"/>
              <a:pathLst>
                <a:path w="2057" h="1463" extrusionOk="0">
                  <a:moveTo>
                    <a:pt x="99" y="0"/>
                  </a:moveTo>
                  <a:cubicBezTo>
                    <a:pt x="99" y="1"/>
                    <a:pt x="0" y="1363"/>
                    <a:pt x="818" y="1463"/>
                  </a:cubicBezTo>
                  <a:lnTo>
                    <a:pt x="1041" y="1463"/>
                  </a:lnTo>
                  <a:cubicBezTo>
                    <a:pt x="1859" y="1463"/>
                    <a:pt x="2057" y="521"/>
                    <a:pt x="2057" y="521"/>
                  </a:cubicBezTo>
                  <a:lnTo>
                    <a:pt x="2057" y="521"/>
                  </a:lnTo>
                  <a:cubicBezTo>
                    <a:pt x="2057" y="521"/>
                    <a:pt x="1660" y="942"/>
                    <a:pt x="1140" y="942"/>
                  </a:cubicBezTo>
                  <a:lnTo>
                    <a:pt x="917" y="942"/>
                  </a:lnTo>
                  <a:cubicBezTo>
                    <a:pt x="421" y="620"/>
                    <a:pt x="99" y="1"/>
                    <a:pt x="99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8612;p57">
              <a:extLst>
                <a:ext uri="{FF2B5EF4-FFF2-40B4-BE49-F238E27FC236}">
                  <a16:creationId xmlns:a16="http://schemas.microsoft.com/office/drawing/2014/main" id="{93862426-3B75-4339-BAB5-F799A00D2D28}"/>
                </a:ext>
              </a:extLst>
            </p:cNvPr>
            <p:cNvSpPr/>
            <p:nvPr/>
          </p:nvSpPr>
          <p:spPr>
            <a:xfrm>
              <a:off x="860950" y="2051325"/>
              <a:ext cx="57000" cy="38425"/>
            </a:xfrm>
            <a:custGeom>
              <a:avLst/>
              <a:gdLst/>
              <a:ahLst/>
              <a:cxnLst/>
              <a:rect l="l" t="t" r="r" b="b"/>
              <a:pathLst>
                <a:path w="2280" h="1537" extrusionOk="0">
                  <a:moveTo>
                    <a:pt x="1239" y="0"/>
                  </a:moveTo>
                  <a:cubicBezTo>
                    <a:pt x="1041" y="0"/>
                    <a:pt x="942" y="0"/>
                    <a:pt x="744" y="100"/>
                  </a:cubicBezTo>
                  <a:cubicBezTo>
                    <a:pt x="0" y="719"/>
                    <a:pt x="521" y="1537"/>
                    <a:pt x="521" y="1537"/>
                  </a:cubicBezTo>
                  <a:cubicBezTo>
                    <a:pt x="521" y="1537"/>
                    <a:pt x="620" y="719"/>
                    <a:pt x="1140" y="521"/>
                  </a:cubicBezTo>
                  <a:cubicBezTo>
                    <a:pt x="1239" y="422"/>
                    <a:pt x="1462" y="422"/>
                    <a:pt x="1561" y="422"/>
                  </a:cubicBezTo>
                  <a:cubicBezTo>
                    <a:pt x="1983" y="422"/>
                    <a:pt x="2280" y="620"/>
                    <a:pt x="2280" y="620"/>
                  </a:cubicBezTo>
                  <a:cubicBezTo>
                    <a:pt x="2280" y="620"/>
                    <a:pt x="1760" y="0"/>
                    <a:pt x="1239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8613;p57">
              <a:extLst>
                <a:ext uri="{FF2B5EF4-FFF2-40B4-BE49-F238E27FC236}">
                  <a16:creationId xmlns:a16="http://schemas.microsoft.com/office/drawing/2014/main" id="{D58BB85C-ECF5-4759-9722-4A02E9038D13}"/>
                </a:ext>
              </a:extLst>
            </p:cNvPr>
            <p:cNvSpPr/>
            <p:nvPr/>
          </p:nvSpPr>
          <p:spPr>
            <a:xfrm>
              <a:off x="1142825" y="2115750"/>
              <a:ext cx="56400" cy="44025"/>
            </a:xfrm>
            <a:custGeom>
              <a:avLst/>
              <a:gdLst/>
              <a:ahLst/>
              <a:cxnLst/>
              <a:rect l="l" t="t" r="r" b="b"/>
              <a:pathLst>
                <a:path w="2256" h="1761" extrusionOk="0">
                  <a:moveTo>
                    <a:pt x="1240" y="1"/>
                  </a:moveTo>
                  <a:cubicBezTo>
                    <a:pt x="1017" y="1"/>
                    <a:pt x="818" y="100"/>
                    <a:pt x="719" y="323"/>
                  </a:cubicBezTo>
                  <a:cubicBezTo>
                    <a:pt x="1" y="1041"/>
                    <a:pt x="719" y="1760"/>
                    <a:pt x="719" y="1760"/>
                  </a:cubicBezTo>
                  <a:cubicBezTo>
                    <a:pt x="719" y="1760"/>
                    <a:pt x="620" y="942"/>
                    <a:pt x="1116" y="620"/>
                  </a:cubicBezTo>
                  <a:cubicBezTo>
                    <a:pt x="1339" y="422"/>
                    <a:pt x="1636" y="422"/>
                    <a:pt x="1859" y="422"/>
                  </a:cubicBezTo>
                  <a:cubicBezTo>
                    <a:pt x="2057" y="422"/>
                    <a:pt x="2256" y="521"/>
                    <a:pt x="2256" y="521"/>
                  </a:cubicBezTo>
                  <a:cubicBezTo>
                    <a:pt x="2256" y="521"/>
                    <a:pt x="1735" y="1"/>
                    <a:pt x="1240" y="1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8614;p57">
              <a:extLst>
                <a:ext uri="{FF2B5EF4-FFF2-40B4-BE49-F238E27FC236}">
                  <a16:creationId xmlns:a16="http://schemas.microsoft.com/office/drawing/2014/main" id="{239D71CC-2949-41F1-A2EB-5E5A68441037}"/>
                </a:ext>
              </a:extLst>
            </p:cNvPr>
            <p:cNvSpPr/>
            <p:nvPr/>
          </p:nvSpPr>
          <p:spPr>
            <a:xfrm>
              <a:off x="1155225" y="2190725"/>
              <a:ext cx="36575" cy="22950"/>
            </a:xfrm>
            <a:custGeom>
              <a:avLst/>
              <a:gdLst/>
              <a:ahLst/>
              <a:cxnLst/>
              <a:rect l="l" t="t" r="r" b="b"/>
              <a:pathLst>
                <a:path w="1463" h="918" extrusionOk="0">
                  <a:moveTo>
                    <a:pt x="124" y="0"/>
                  </a:moveTo>
                  <a:cubicBezTo>
                    <a:pt x="124" y="0"/>
                    <a:pt x="0" y="917"/>
                    <a:pt x="620" y="917"/>
                  </a:cubicBezTo>
                  <a:lnTo>
                    <a:pt x="744" y="917"/>
                  </a:lnTo>
                  <a:cubicBezTo>
                    <a:pt x="1363" y="917"/>
                    <a:pt x="1462" y="199"/>
                    <a:pt x="1462" y="198"/>
                  </a:cubicBezTo>
                  <a:lnTo>
                    <a:pt x="1462" y="198"/>
                  </a:lnTo>
                  <a:cubicBezTo>
                    <a:pt x="1462" y="199"/>
                    <a:pt x="1140" y="620"/>
                    <a:pt x="843" y="620"/>
                  </a:cubicBezTo>
                  <a:lnTo>
                    <a:pt x="620" y="620"/>
                  </a:lnTo>
                  <a:cubicBezTo>
                    <a:pt x="322" y="422"/>
                    <a:pt x="124" y="0"/>
                    <a:pt x="124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8615;p57">
              <a:extLst>
                <a:ext uri="{FF2B5EF4-FFF2-40B4-BE49-F238E27FC236}">
                  <a16:creationId xmlns:a16="http://schemas.microsoft.com/office/drawing/2014/main" id="{85181908-8DFA-4F8D-BEE3-14D8F2703E1F}"/>
                </a:ext>
              </a:extLst>
            </p:cNvPr>
            <p:cNvSpPr/>
            <p:nvPr/>
          </p:nvSpPr>
          <p:spPr>
            <a:xfrm>
              <a:off x="1065375" y="2105225"/>
              <a:ext cx="33500" cy="36575"/>
            </a:xfrm>
            <a:custGeom>
              <a:avLst/>
              <a:gdLst/>
              <a:ahLst/>
              <a:cxnLst/>
              <a:rect l="l" t="t" r="r" b="b"/>
              <a:pathLst>
                <a:path w="1340" h="1463" extrusionOk="0">
                  <a:moveTo>
                    <a:pt x="298" y="0"/>
                  </a:moveTo>
                  <a:cubicBezTo>
                    <a:pt x="199" y="0"/>
                    <a:pt x="1" y="124"/>
                    <a:pt x="1" y="124"/>
                  </a:cubicBezTo>
                  <a:cubicBezTo>
                    <a:pt x="1" y="124"/>
                    <a:pt x="620" y="223"/>
                    <a:pt x="720" y="620"/>
                  </a:cubicBezTo>
                  <a:cubicBezTo>
                    <a:pt x="819" y="1041"/>
                    <a:pt x="497" y="1462"/>
                    <a:pt x="497" y="1462"/>
                  </a:cubicBezTo>
                  <a:cubicBezTo>
                    <a:pt x="497" y="1462"/>
                    <a:pt x="1339" y="942"/>
                    <a:pt x="1017" y="422"/>
                  </a:cubicBezTo>
                  <a:cubicBezTo>
                    <a:pt x="819" y="124"/>
                    <a:pt x="497" y="0"/>
                    <a:pt x="298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8616;p57">
              <a:extLst>
                <a:ext uri="{FF2B5EF4-FFF2-40B4-BE49-F238E27FC236}">
                  <a16:creationId xmlns:a16="http://schemas.microsoft.com/office/drawing/2014/main" id="{1D4689DB-E1C6-42C5-AFE2-D416101B17CD}"/>
                </a:ext>
              </a:extLst>
            </p:cNvPr>
            <p:cNvSpPr/>
            <p:nvPr/>
          </p:nvSpPr>
          <p:spPr>
            <a:xfrm>
              <a:off x="1462500" y="1800775"/>
              <a:ext cx="180925" cy="162725"/>
            </a:xfrm>
            <a:custGeom>
              <a:avLst/>
              <a:gdLst/>
              <a:ahLst/>
              <a:cxnLst/>
              <a:rect l="l" t="t" r="r" b="b"/>
              <a:pathLst>
                <a:path w="7237" h="6509" extrusionOk="0">
                  <a:moveTo>
                    <a:pt x="3433" y="0"/>
                  </a:moveTo>
                  <a:cubicBezTo>
                    <a:pt x="3393" y="0"/>
                    <a:pt x="3356" y="4"/>
                    <a:pt x="3321" y="11"/>
                  </a:cubicBezTo>
                  <a:cubicBezTo>
                    <a:pt x="1661" y="11"/>
                    <a:pt x="1958" y="1250"/>
                    <a:pt x="1958" y="1250"/>
                  </a:cubicBezTo>
                  <a:cubicBezTo>
                    <a:pt x="1958" y="1250"/>
                    <a:pt x="942" y="1250"/>
                    <a:pt x="422" y="2266"/>
                  </a:cubicBezTo>
                  <a:cubicBezTo>
                    <a:pt x="1" y="3208"/>
                    <a:pt x="1041" y="3926"/>
                    <a:pt x="1041" y="3926"/>
                  </a:cubicBezTo>
                  <a:cubicBezTo>
                    <a:pt x="1041" y="3926"/>
                    <a:pt x="843" y="5165"/>
                    <a:pt x="1760" y="5587"/>
                  </a:cubicBezTo>
                  <a:cubicBezTo>
                    <a:pt x="1964" y="5672"/>
                    <a:pt x="2137" y="5706"/>
                    <a:pt x="2284" y="5706"/>
                  </a:cubicBezTo>
                  <a:cubicBezTo>
                    <a:pt x="2816" y="5706"/>
                    <a:pt x="2999" y="5264"/>
                    <a:pt x="2999" y="5264"/>
                  </a:cubicBezTo>
                  <a:cubicBezTo>
                    <a:pt x="2999" y="5264"/>
                    <a:pt x="3098" y="6305"/>
                    <a:pt x="4139" y="6503"/>
                  </a:cubicBezTo>
                  <a:cubicBezTo>
                    <a:pt x="4177" y="6507"/>
                    <a:pt x="4214" y="6508"/>
                    <a:pt x="4249" y="6508"/>
                  </a:cubicBezTo>
                  <a:cubicBezTo>
                    <a:pt x="5279" y="6508"/>
                    <a:pt x="5279" y="5165"/>
                    <a:pt x="5279" y="5165"/>
                  </a:cubicBezTo>
                  <a:cubicBezTo>
                    <a:pt x="5403" y="5297"/>
                    <a:pt x="5580" y="5356"/>
                    <a:pt x="5771" y="5356"/>
                  </a:cubicBezTo>
                  <a:cubicBezTo>
                    <a:pt x="6192" y="5356"/>
                    <a:pt x="6679" y="5071"/>
                    <a:pt x="6815" y="4645"/>
                  </a:cubicBezTo>
                  <a:cubicBezTo>
                    <a:pt x="7237" y="3827"/>
                    <a:pt x="6097" y="3307"/>
                    <a:pt x="6097" y="3307"/>
                  </a:cubicBezTo>
                  <a:cubicBezTo>
                    <a:pt x="6097" y="3307"/>
                    <a:pt x="7237" y="2390"/>
                    <a:pt x="6617" y="1448"/>
                  </a:cubicBezTo>
                  <a:cubicBezTo>
                    <a:pt x="6426" y="1196"/>
                    <a:pt x="6195" y="1109"/>
                    <a:pt x="5967" y="1109"/>
                  </a:cubicBezTo>
                  <a:cubicBezTo>
                    <a:pt x="5455" y="1109"/>
                    <a:pt x="4957" y="1547"/>
                    <a:pt x="4957" y="1547"/>
                  </a:cubicBezTo>
                  <a:cubicBezTo>
                    <a:pt x="4865" y="602"/>
                    <a:pt x="3958" y="0"/>
                    <a:pt x="3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8617;p57">
              <a:extLst>
                <a:ext uri="{FF2B5EF4-FFF2-40B4-BE49-F238E27FC236}">
                  <a16:creationId xmlns:a16="http://schemas.microsoft.com/office/drawing/2014/main" id="{9EF39F54-B9C6-4316-B693-83128079A65C}"/>
                </a:ext>
              </a:extLst>
            </p:cNvPr>
            <p:cNvSpPr/>
            <p:nvPr/>
          </p:nvSpPr>
          <p:spPr>
            <a:xfrm>
              <a:off x="1191775" y="2628300"/>
              <a:ext cx="260850" cy="521900"/>
            </a:xfrm>
            <a:custGeom>
              <a:avLst/>
              <a:gdLst/>
              <a:ahLst/>
              <a:cxnLst/>
              <a:rect l="l" t="t" r="r" b="b"/>
              <a:pathLst>
                <a:path w="10434" h="20876" extrusionOk="0">
                  <a:moveTo>
                    <a:pt x="4251" y="1"/>
                  </a:moveTo>
                  <a:cubicBezTo>
                    <a:pt x="4071" y="1"/>
                    <a:pt x="3892" y="14"/>
                    <a:pt x="3717" y="42"/>
                  </a:cubicBezTo>
                  <a:cubicBezTo>
                    <a:pt x="2478" y="265"/>
                    <a:pt x="1438" y="1083"/>
                    <a:pt x="620" y="2124"/>
                  </a:cubicBezTo>
                  <a:cubicBezTo>
                    <a:pt x="397" y="2322"/>
                    <a:pt x="199" y="2620"/>
                    <a:pt x="99" y="2942"/>
                  </a:cubicBezTo>
                  <a:cubicBezTo>
                    <a:pt x="0" y="3363"/>
                    <a:pt x="99" y="3859"/>
                    <a:pt x="199" y="4280"/>
                  </a:cubicBezTo>
                  <a:cubicBezTo>
                    <a:pt x="1636" y="10376"/>
                    <a:pt x="1537" y="13152"/>
                    <a:pt x="1338" y="19471"/>
                  </a:cubicBezTo>
                  <a:cubicBezTo>
                    <a:pt x="1338" y="19768"/>
                    <a:pt x="1338" y="20090"/>
                    <a:pt x="1537" y="20289"/>
                  </a:cubicBezTo>
                  <a:cubicBezTo>
                    <a:pt x="1760" y="20487"/>
                    <a:pt x="2057" y="20586"/>
                    <a:pt x="2255" y="20710"/>
                  </a:cubicBezTo>
                  <a:cubicBezTo>
                    <a:pt x="3064" y="20820"/>
                    <a:pt x="3869" y="20876"/>
                    <a:pt x="4668" y="20876"/>
                  </a:cubicBezTo>
                  <a:cubicBezTo>
                    <a:pt x="6024" y="20876"/>
                    <a:pt x="7364" y="20715"/>
                    <a:pt x="8674" y="20388"/>
                  </a:cubicBezTo>
                  <a:cubicBezTo>
                    <a:pt x="9194" y="20189"/>
                    <a:pt x="9690" y="20090"/>
                    <a:pt x="9913" y="19669"/>
                  </a:cubicBezTo>
                  <a:cubicBezTo>
                    <a:pt x="10210" y="19149"/>
                    <a:pt x="10210" y="18529"/>
                    <a:pt x="10111" y="18009"/>
                  </a:cubicBezTo>
                  <a:cubicBezTo>
                    <a:pt x="9690" y="14911"/>
                    <a:pt x="10433" y="7477"/>
                    <a:pt x="7013" y="1380"/>
                  </a:cubicBezTo>
                  <a:cubicBezTo>
                    <a:pt x="6481" y="508"/>
                    <a:pt x="5346" y="1"/>
                    <a:pt x="4251" y="1"/>
                  </a:cubicBezTo>
                  <a:close/>
                </a:path>
              </a:pathLst>
            </a:custGeom>
            <a:solidFill>
              <a:srgbClr val="4BBD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8618;p57">
              <a:extLst>
                <a:ext uri="{FF2B5EF4-FFF2-40B4-BE49-F238E27FC236}">
                  <a16:creationId xmlns:a16="http://schemas.microsoft.com/office/drawing/2014/main" id="{1E671040-4552-40F0-9034-FA8E65348BEE}"/>
                </a:ext>
              </a:extLst>
            </p:cNvPr>
            <p:cNvSpPr/>
            <p:nvPr/>
          </p:nvSpPr>
          <p:spPr>
            <a:xfrm>
              <a:off x="644100" y="2461450"/>
              <a:ext cx="888425" cy="372425"/>
            </a:xfrm>
            <a:custGeom>
              <a:avLst/>
              <a:gdLst/>
              <a:ahLst/>
              <a:cxnLst/>
              <a:rect l="l" t="t" r="r" b="b"/>
              <a:pathLst>
                <a:path w="35537" h="14897" extrusionOk="0">
                  <a:moveTo>
                    <a:pt x="2801" y="1"/>
                  </a:moveTo>
                  <a:cubicBezTo>
                    <a:pt x="2479" y="224"/>
                    <a:pt x="2801" y="1"/>
                    <a:pt x="2181" y="521"/>
                  </a:cubicBezTo>
                  <a:cubicBezTo>
                    <a:pt x="1364" y="1240"/>
                    <a:pt x="1760" y="2603"/>
                    <a:pt x="1463" y="3098"/>
                  </a:cubicBezTo>
                  <a:cubicBezTo>
                    <a:pt x="1240" y="3619"/>
                    <a:pt x="224" y="4659"/>
                    <a:pt x="125" y="5899"/>
                  </a:cubicBezTo>
                  <a:cubicBezTo>
                    <a:pt x="1" y="7038"/>
                    <a:pt x="224" y="9417"/>
                    <a:pt x="9814" y="13432"/>
                  </a:cubicBezTo>
                  <a:cubicBezTo>
                    <a:pt x="12291" y="14487"/>
                    <a:pt x="15036" y="14897"/>
                    <a:pt x="17768" y="14897"/>
                  </a:cubicBezTo>
                  <a:cubicBezTo>
                    <a:pt x="25749" y="14897"/>
                    <a:pt x="33622" y="11405"/>
                    <a:pt x="34397" y="10334"/>
                  </a:cubicBezTo>
                  <a:cubicBezTo>
                    <a:pt x="35537" y="8798"/>
                    <a:pt x="35314" y="7757"/>
                    <a:pt x="34694" y="6518"/>
                  </a:cubicBezTo>
                  <a:cubicBezTo>
                    <a:pt x="34160" y="5450"/>
                    <a:pt x="34179" y="5376"/>
                    <a:pt x="34194" y="5376"/>
                  </a:cubicBezTo>
                  <a:cubicBezTo>
                    <a:pt x="34196" y="5376"/>
                    <a:pt x="34199" y="5378"/>
                    <a:pt x="34199" y="5378"/>
                  </a:cubicBezTo>
                  <a:cubicBezTo>
                    <a:pt x="34199" y="5378"/>
                    <a:pt x="35215" y="4461"/>
                    <a:pt x="34397" y="2380"/>
                  </a:cubicBezTo>
                  <a:cubicBezTo>
                    <a:pt x="34075" y="1364"/>
                    <a:pt x="33158" y="1240"/>
                    <a:pt x="33158" y="1240"/>
                  </a:cubicBezTo>
                  <a:cubicBezTo>
                    <a:pt x="33158" y="1240"/>
                    <a:pt x="29639" y="6097"/>
                    <a:pt x="18289" y="7138"/>
                  </a:cubicBezTo>
                  <a:cubicBezTo>
                    <a:pt x="17837" y="7173"/>
                    <a:pt x="17392" y="7190"/>
                    <a:pt x="16953" y="7190"/>
                  </a:cubicBezTo>
                  <a:cubicBezTo>
                    <a:pt x="9765" y="7190"/>
                    <a:pt x="4443" y="2666"/>
                    <a:pt x="4139" y="2082"/>
                  </a:cubicBezTo>
                  <a:cubicBezTo>
                    <a:pt x="3718" y="1562"/>
                    <a:pt x="2801" y="1"/>
                    <a:pt x="280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8619;p57">
              <a:extLst>
                <a:ext uri="{FF2B5EF4-FFF2-40B4-BE49-F238E27FC236}">
                  <a16:creationId xmlns:a16="http://schemas.microsoft.com/office/drawing/2014/main" id="{F14E2865-DC26-4A59-AB12-AC875B68C8C4}"/>
                </a:ext>
              </a:extLst>
            </p:cNvPr>
            <p:cNvSpPr/>
            <p:nvPr/>
          </p:nvSpPr>
          <p:spPr>
            <a:xfrm>
              <a:off x="719075" y="2471975"/>
              <a:ext cx="31000" cy="46500"/>
            </a:xfrm>
            <a:custGeom>
              <a:avLst/>
              <a:gdLst/>
              <a:ahLst/>
              <a:cxnLst/>
              <a:rect l="l" t="t" r="r" b="b"/>
              <a:pathLst>
                <a:path w="1240" h="1860" extrusionOk="0">
                  <a:moveTo>
                    <a:pt x="0" y="1"/>
                  </a:moveTo>
                  <a:lnTo>
                    <a:pt x="0" y="100"/>
                  </a:lnTo>
                  <a:cubicBezTo>
                    <a:pt x="19" y="108"/>
                    <a:pt x="37" y="118"/>
                    <a:pt x="54" y="129"/>
                  </a:cubicBezTo>
                  <a:lnTo>
                    <a:pt x="54" y="129"/>
                  </a:lnTo>
                  <a:cubicBezTo>
                    <a:pt x="0" y="26"/>
                    <a:pt x="0" y="1"/>
                    <a:pt x="0" y="1"/>
                  </a:cubicBezTo>
                  <a:close/>
                  <a:moveTo>
                    <a:pt x="54" y="129"/>
                  </a:moveTo>
                  <a:cubicBezTo>
                    <a:pt x="107" y="232"/>
                    <a:pt x="212" y="411"/>
                    <a:pt x="422" y="720"/>
                  </a:cubicBezTo>
                  <a:cubicBezTo>
                    <a:pt x="331" y="538"/>
                    <a:pt x="240" y="252"/>
                    <a:pt x="54" y="129"/>
                  </a:cubicBezTo>
                  <a:close/>
                  <a:moveTo>
                    <a:pt x="620" y="1042"/>
                  </a:moveTo>
                  <a:lnTo>
                    <a:pt x="620" y="1042"/>
                  </a:lnTo>
                  <a:cubicBezTo>
                    <a:pt x="857" y="1334"/>
                    <a:pt x="1028" y="1532"/>
                    <a:pt x="1140" y="1696"/>
                  </a:cubicBezTo>
                  <a:lnTo>
                    <a:pt x="1140" y="1696"/>
                  </a:lnTo>
                  <a:cubicBezTo>
                    <a:pt x="1140" y="1686"/>
                    <a:pt x="1140" y="1674"/>
                    <a:pt x="1140" y="1661"/>
                  </a:cubicBezTo>
                  <a:cubicBezTo>
                    <a:pt x="1041" y="1562"/>
                    <a:pt x="843" y="1240"/>
                    <a:pt x="620" y="1042"/>
                  </a:cubicBezTo>
                  <a:close/>
                  <a:moveTo>
                    <a:pt x="1140" y="1696"/>
                  </a:moveTo>
                  <a:cubicBezTo>
                    <a:pt x="1142" y="1762"/>
                    <a:pt x="1153" y="1773"/>
                    <a:pt x="1239" y="1859"/>
                  </a:cubicBezTo>
                  <a:cubicBezTo>
                    <a:pt x="1213" y="1807"/>
                    <a:pt x="1180" y="1754"/>
                    <a:pt x="1140" y="1696"/>
                  </a:cubicBez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8620;p57">
              <a:extLst>
                <a:ext uri="{FF2B5EF4-FFF2-40B4-BE49-F238E27FC236}">
                  <a16:creationId xmlns:a16="http://schemas.microsoft.com/office/drawing/2014/main" id="{AAFC0E3C-13A1-49BB-8E0E-F8C4B573FE81}"/>
                </a:ext>
              </a:extLst>
            </p:cNvPr>
            <p:cNvSpPr/>
            <p:nvPr/>
          </p:nvSpPr>
          <p:spPr>
            <a:xfrm>
              <a:off x="714100" y="2474450"/>
              <a:ext cx="38450" cy="48975"/>
            </a:xfrm>
            <a:custGeom>
              <a:avLst/>
              <a:gdLst/>
              <a:ahLst/>
              <a:cxnLst/>
              <a:rect l="l" t="t" r="r" b="b"/>
              <a:pathLst>
                <a:path w="1538" h="1959" extrusionOk="0">
                  <a:moveTo>
                    <a:pt x="199" y="1"/>
                  </a:moveTo>
                  <a:cubicBezTo>
                    <a:pt x="199" y="1"/>
                    <a:pt x="1" y="521"/>
                    <a:pt x="100" y="720"/>
                  </a:cubicBezTo>
                  <a:cubicBezTo>
                    <a:pt x="199" y="943"/>
                    <a:pt x="819" y="1463"/>
                    <a:pt x="1537" y="1959"/>
                  </a:cubicBezTo>
                  <a:cubicBezTo>
                    <a:pt x="1537" y="1860"/>
                    <a:pt x="1537" y="1860"/>
                    <a:pt x="1438" y="1760"/>
                  </a:cubicBezTo>
                  <a:cubicBezTo>
                    <a:pt x="1339" y="1661"/>
                    <a:pt x="1339" y="1661"/>
                    <a:pt x="1339" y="1562"/>
                  </a:cubicBezTo>
                  <a:cubicBezTo>
                    <a:pt x="1240" y="1463"/>
                    <a:pt x="1042" y="1141"/>
                    <a:pt x="819" y="943"/>
                  </a:cubicBezTo>
                  <a:cubicBezTo>
                    <a:pt x="819" y="844"/>
                    <a:pt x="720" y="720"/>
                    <a:pt x="621" y="621"/>
                  </a:cubicBezTo>
                  <a:cubicBezTo>
                    <a:pt x="521" y="422"/>
                    <a:pt x="422" y="100"/>
                    <a:pt x="199" y="1"/>
                  </a:cubicBezTo>
                  <a:close/>
                </a:path>
              </a:pathLst>
            </a:custGeom>
            <a:solidFill>
              <a:srgbClr val="2186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8621;p57">
              <a:extLst>
                <a:ext uri="{FF2B5EF4-FFF2-40B4-BE49-F238E27FC236}">
                  <a16:creationId xmlns:a16="http://schemas.microsoft.com/office/drawing/2014/main" id="{5DBC1D7B-42B1-4F1D-9F7F-07E7054E9322}"/>
                </a:ext>
              </a:extLst>
            </p:cNvPr>
            <p:cNvSpPr/>
            <p:nvPr/>
          </p:nvSpPr>
          <p:spPr>
            <a:xfrm>
              <a:off x="501659" y="2322569"/>
              <a:ext cx="1184575" cy="1050750"/>
            </a:xfrm>
            <a:custGeom>
              <a:avLst/>
              <a:gdLst/>
              <a:ahLst/>
              <a:cxnLst/>
              <a:rect l="l" t="t" r="r" b="b"/>
              <a:pathLst>
                <a:path w="47383" h="42030" extrusionOk="0">
                  <a:moveTo>
                    <a:pt x="23741" y="0"/>
                  </a:moveTo>
                  <a:cubicBezTo>
                    <a:pt x="10632" y="0"/>
                    <a:pt x="0" y="9392"/>
                    <a:pt x="0" y="20965"/>
                  </a:cubicBezTo>
                  <a:cubicBezTo>
                    <a:pt x="0" y="32637"/>
                    <a:pt x="10632" y="42029"/>
                    <a:pt x="23741" y="42029"/>
                  </a:cubicBezTo>
                  <a:cubicBezTo>
                    <a:pt x="36751" y="42029"/>
                    <a:pt x="47382" y="32637"/>
                    <a:pt x="47382" y="20965"/>
                  </a:cubicBezTo>
                  <a:cubicBezTo>
                    <a:pt x="47382" y="9392"/>
                    <a:pt x="36751" y="0"/>
                    <a:pt x="237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8622;p57">
              <a:extLst>
                <a:ext uri="{FF2B5EF4-FFF2-40B4-BE49-F238E27FC236}">
                  <a16:creationId xmlns:a16="http://schemas.microsoft.com/office/drawing/2014/main" id="{2A3570C5-6C78-4BDC-BDBB-8C469EC4E1EA}"/>
                </a:ext>
              </a:extLst>
            </p:cNvPr>
            <p:cNvSpPr/>
            <p:nvPr/>
          </p:nvSpPr>
          <p:spPr>
            <a:xfrm>
              <a:off x="1080875" y="3003550"/>
              <a:ext cx="598500" cy="532200"/>
            </a:xfrm>
            <a:custGeom>
              <a:avLst/>
              <a:gdLst/>
              <a:ahLst/>
              <a:cxnLst/>
              <a:rect l="l" t="t" r="r" b="b"/>
              <a:pathLst>
                <a:path w="23940" h="21288" extrusionOk="0">
                  <a:moveTo>
                    <a:pt x="199" y="21287"/>
                  </a:moveTo>
                  <a:lnTo>
                    <a:pt x="298" y="21287"/>
                  </a:lnTo>
                  <a:lnTo>
                    <a:pt x="199" y="21287"/>
                  </a:lnTo>
                  <a:close/>
                  <a:moveTo>
                    <a:pt x="199" y="21287"/>
                  </a:moveTo>
                  <a:lnTo>
                    <a:pt x="199" y="21287"/>
                  </a:lnTo>
                  <a:lnTo>
                    <a:pt x="199" y="21287"/>
                  </a:lnTo>
                  <a:close/>
                  <a:moveTo>
                    <a:pt x="199" y="21287"/>
                  </a:moveTo>
                  <a:lnTo>
                    <a:pt x="199" y="21287"/>
                  </a:lnTo>
                  <a:lnTo>
                    <a:pt x="199" y="21287"/>
                  </a:lnTo>
                  <a:close/>
                  <a:moveTo>
                    <a:pt x="100" y="21287"/>
                  </a:moveTo>
                  <a:lnTo>
                    <a:pt x="199" y="21287"/>
                  </a:lnTo>
                  <a:lnTo>
                    <a:pt x="100" y="21287"/>
                  </a:lnTo>
                  <a:close/>
                  <a:moveTo>
                    <a:pt x="100" y="21287"/>
                  </a:moveTo>
                  <a:lnTo>
                    <a:pt x="100" y="21287"/>
                  </a:lnTo>
                  <a:lnTo>
                    <a:pt x="100" y="21287"/>
                  </a:lnTo>
                  <a:close/>
                  <a:moveTo>
                    <a:pt x="100" y="21287"/>
                  </a:moveTo>
                  <a:lnTo>
                    <a:pt x="100" y="21287"/>
                  </a:lnTo>
                  <a:lnTo>
                    <a:pt x="100" y="21287"/>
                  </a:lnTo>
                  <a:close/>
                  <a:moveTo>
                    <a:pt x="0" y="21287"/>
                  </a:moveTo>
                  <a:lnTo>
                    <a:pt x="0" y="21287"/>
                  </a:lnTo>
                  <a:lnTo>
                    <a:pt x="0" y="21287"/>
                  </a:lnTo>
                  <a:close/>
                  <a:moveTo>
                    <a:pt x="23939" y="223"/>
                  </a:moveTo>
                  <a:lnTo>
                    <a:pt x="23939" y="223"/>
                  </a:lnTo>
                  <a:lnTo>
                    <a:pt x="23939" y="223"/>
                  </a:lnTo>
                  <a:lnTo>
                    <a:pt x="23939" y="223"/>
                  </a:lnTo>
                  <a:close/>
                  <a:moveTo>
                    <a:pt x="23939" y="223"/>
                  </a:moveTo>
                  <a:lnTo>
                    <a:pt x="23939" y="223"/>
                  </a:lnTo>
                  <a:lnTo>
                    <a:pt x="23939" y="223"/>
                  </a:lnTo>
                  <a:close/>
                  <a:moveTo>
                    <a:pt x="23939" y="124"/>
                  </a:moveTo>
                  <a:lnTo>
                    <a:pt x="23939" y="223"/>
                  </a:lnTo>
                  <a:lnTo>
                    <a:pt x="23939" y="124"/>
                  </a:lnTo>
                  <a:close/>
                  <a:moveTo>
                    <a:pt x="23939" y="124"/>
                  </a:moveTo>
                  <a:lnTo>
                    <a:pt x="23939" y="124"/>
                  </a:lnTo>
                  <a:lnTo>
                    <a:pt x="23939" y="124"/>
                  </a:lnTo>
                  <a:close/>
                  <a:moveTo>
                    <a:pt x="23939" y="124"/>
                  </a:moveTo>
                  <a:lnTo>
                    <a:pt x="23939" y="124"/>
                  </a:lnTo>
                  <a:lnTo>
                    <a:pt x="23939" y="124"/>
                  </a:lnTo>
                  <a:close/>
                  <a:moveTo>
                    <a:pt x="23939" y="0"/>
                  </a:moveTo>
                  <a:lnTo>
                    <a:pt x="23939" y="124"/>
                  </a:lnTo>
                  <a:lnTo>
                    <a:pt x="23939" y="0"/>
                  </a:lnTo>
                  <a:close/>
                  <a:moveTo>
                    <a:pt x="23939" y="0"/>
                  </a:moveTo>
                  <a:lnTo>
                    <a:pt x="23939" y="0"/>
                  </a:lnTo>
                  <a:lnTo>
                    <a:pt x="23939" y="0"/>
                  </a:lnTo>
                  <a:close/>
                  <a:moveTo>
                    <a:pt x="23939" y="0"/>
                  </a:moveTo>
                  <a:lnTo>
                    <a:pt x="23939" y="0"/>
                  </a:lnTo>
                  <a:close/>
                </a:path>
              </a:pathLst>
            </a:custGeom>
            <a:solidFill>
              <a:srgbClr val="93DA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8623;p57">
              <a:extLst>
                <a:ext uri="{FF2B5EF4-FFF2-40B4-BE49-F238E27FC236}">
                  <a16:creationId xmlns:a16="http://schemas.microsoft.com/office/drawing/2014/main" id="{5871BB47-F566-4D91-87C8-6BE7CBB24B93}"/>
                </a:ext>
              </a:extLst>
            </p:cNvPr>
            <p:cNvSpPr/>
            <p:nvPr/>
          </p:nvSpPr>
          <p:spPr>
            <a:xfrm>
              <a:off x="582150" y="2655375"/>
              <a:ext cx="1097225" cy="880375"/>
            </a:xfrm>
            <a:custGeom>
              <a:avLst/>
              <a:gdLst/>
              <a:ahLst/>
              <a:cxnLst/>
              <a:rect l="l" t="t" r="r" b="b"/>
              <a:pathLst>
                <a:path w="43889" h="35215" extrusionOk="0">
                  <a:moveTo>
                    <a:pt x="37594" y="0"/>
                  </a:moveTo>
                  <a:lnTo>
                    <a:pt x="37594" y="0"/>
                  </a:lnTo>
                  <a:cubicBezTo>
                    <a:pt x="37792" y="719"/>
                    <a:pt x="37594" y="1537"/>
                    <a:pt x="36875" y="2577"/>
                  </a:cubicBezTo>
                  <a:cubicBezTo>
                    <a:pt x="36677" y="2776"/>
                    <a:pt x="36355" y="3098"/>
                    <a:pt x="35735" y="3395"/>
                  </a:cubicBezTo>
                  <a:cubicBezTo>
                    <a:pt x="36057" y="4634"/>
                    <a:pt x="36156" y="5997"/>
                    <a:pt x="36156" y="7335"/>
                  </a:cubicBezTo>
                  <a:cubicBezTo>
                    <a:pt x="36156" y="10111"/>
                    <a:pt x="35537" y="12812"/>
                    <a:pt x="34397" y="15290"/>
                  </a:cubicBezTo>
                  <a:cubicBezTo>
                    <a:pt x="34397" y="15910"/>
                    <a:pt x="34397" y="16405"/>
                    <a:pt x="34496" y="16926"/>
                  </a:cubicBezTo>
                  <a:cubicBezTo>
                    <a:pt x="34595" y="17446"/>
                    <a:pt x="34595" y="18066"/>
                    <a:pt x="34298" y="18586"/>
                  </a:cubicBezTo>
                  <a:cubicBezTo>
                    <a:pt x="34075" y="19007"/>
                    <a:pt x="33579" y="19106"/>
                    <a:pt x="33059" y="19305"/>
                  </a:cubicBezTo>
                  <a:cubicBezTo>
                    <a:pt x="32637" y="19404"/>
                    <a:pt x="32117" y="19503"/>
                    <a:pt x="31720" y="19627"/>
                  </a:cubicBezTo>
                  <a:cubicBezTo>
                    <a:pt x="27384" y="24880"/>
                    <a:pt x="20346" y="28300"/>
                    <a:pt x="12515" y="28300"/>
                  </a:cubicBezTo>
                  <a:cubicBezTo>
                    <a:pt x="7856" y="28300"/>
                    <a:pt x="3619" y="27160"/>
                    <a:pt x="1" y="25079"/>
                  </a:cubicBezTo>
                  <a:lnTo>
                    <a:pt x="1" y="25079"/>
                  </a:lnTo>
                  <a:cubicBezTo>
                    <a:pt x="4139" y="31076"/>
                    <a:pt x="11474" y="35115"/>
                    <a:pt x="19949" y="35214"/>
                  </a:cubicBezTo>
                  <a:lnTo>
                    <a:pt x="20247" y="35214"/>
                  </a:lnTo>
                  <a:cubicBezTo>
                    <a:pt x="33257" y="35214"/>
                    <a:pt x="43888" y="25822"/>
                    <a:pt x="43888" y="14150"/>
                  </a:cubicBezTo>
                  <a:lnTo>
                    <a:pt x="43888" y="14051"/>
                  </a:lnTo>
                  <a:lnTo>
                    <a:pt x="43888" y="13927"/>
                  </a:lnTo>
                  <a:cubicBezTo>
                    <a:pt x="43789" y="8574"/>
                    <a:pt x="41410" y="3618"/>
                    <a:pt x="37594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8624;p57">
              <a:extLst>
                <a:ext uri="{FF2B5EF4-FFF2-40B4-BE49-F238E27FC236}">
                  <a16:creationId xmlns:a16="http://schemas.microsoft.com/office/drawing/2014/main" id="{A7075928-9360-4A42-BF02-31DDE4B6C7A5}"/>
                </a:ext>
              </a:extLst>
            </p:cNvPr>
            <p:cNvSpPr/>
            <p:nvPr/>
          </p:nvSpPr>
          <p:spPr>
            <a:xfrm>
              <a:off x="685625" y="2017075"/>
              <a:ext cx="820900" cy="703550"/>
            </a:xfrm>
            <a:custGeom>
              <a:avLst/>
              <a:gdLst/>
              <a:ahLst/>
              <a:cxnLst/>
              <a:rect l="l" t="t" r="r" b="b"/>
              <a:pathLst>
                <a:path w="32836" h="28142" extrusionOk="0">
                  <a:moveTo>
                    <a:pt x="16168" y="0"/>
                  </a:moveTo>
                  <a:cubicBezTo>
                    <a:pt x="7865" y="0"/>
                    <a:pt x="924" y="5705"/>
                    <a:pt x="520" y="13141"/>
                  </a:cubicBezTo>
                  <a:cubicBezTo>
                    <a:pt x="0" y="20873"/>
                    <a:pt x="6815" y="27589"/>
                    <a:pt x="15587" y="28109"/>
                  </a:cubicBezTo>
                  <a:cubicBezTo>
                    <a:pt x="15953" y="28131"/>
                    <a:pt x="16317" y="28141"/>
                    <a:pt x="16678" y="28141"/>
                  </a:cubicBezTo>
                  <a:cubicBezTo>
                    <a:pt x="25084" y="28141"/>
                    <a:pt x="31939" y="22414"/>
                    <a:pt x="32414" y="15000"/>
                  </a:cubicBezTo>
                  <a:cubicBezTo>
                    <a:pt x="32835" y="7244"/>
                    <a:pt x="26119" y="553"/>
                    <a:pt x="17248" y="32"/>
                  </a:cubicBezTo>
                  <a:cubicBezTo>
                    <a:pt x="16885" y="11"/>
                    <a:pt x="16525" y="0"/>
                    <a:pt x="16168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8625;p57">
              <a:extLst>
                <a:ext uri="{FF2B5EF4-FFF2-40B4-BE49-F238E27FC236}">
                  <a16:creationId xmlns:a16="http://schemas.microsoft.com/office/drawing/2014/main" id="{0EC99263-83F1-4808-A92C-06DA9B282209}"/>
                </a:ext>
              </a:extLst>
            </p:cNvPr>
            <p:cNvSpPr/>
            <p:nvPr/>
          </p:nvSpPr>
          <p:spPr>
            <a:xfrm>
              <a:off x="1000325" y="2402600"/>
              <a:ext cx="83050" cy="53925"/>
            </a:xfrm>
            <a:custGeom>
              <a:avLst/>
              <a:gdLst/>
              <a:ahLst/>
              <a:cxnLst/>
              <a:rect l="l" t="t" r="r" b="b"/>
              <a:pathLst>
                <a:path w="3322" h="2157" extrusionOk="0">
                  <a:moveTo>
                    <a:pt x="422" y="0"/>
                  </a:moveTo>
                  <a:cubicBezTo>
                    <a:pt x="125" y="0"/>
                    <a:pt x="1" y="298"/>
                    <a:pt x="1" y="496"/>
                  </a:cubicBezTo>
                  <a:cubicBezTo>
                    <a:pt x="1" y="496"/>
                    <a:pt x="125" y="818"/>
                    <a:pt x="224" y="1239"/>
                  </a:cubicBezTo>
                  <a:cubicBezTo>
                    <a:pt x="323" y="1438"/>
                    <a:pt x="422" y="1636"/>
                    <a:pt x="620" y="1735"/>
                  </a:cubicBezTo>
                  <a:cubicBezTo>
                    <a:pt x="843" y="1958"/>
                    <a:pt x="1141" y="2057"/>
                    <a:pt x="1463" y="2057"/>
                  </a:cubicBezTo>
                  <a:lnTo>
                    <a:pt x="1562" y="2156"/>
                  </a:lnTo>
                  <a:cubicBezTo>
                    <a:pt x="1859" y="2156"/>
                    <a:pt x="2182" y="2057"/>
                    <a:pt x="2380" y="1859"/>
                  </a:cubicBezTo>
                  <a:cubicBezTo>
                    <a:pt x="2702" y="1636"/>
                    <a:pt x="2900" y="1339"/>
                    <a:pt x="2999" y="1116"/>
                  </a:cubicBezTo>
                  <a:cubicBezTo>
                    <a:pt x="3222" y="917"/>
                    <a:pt x="3222" y="719"/>
                    <a:pt x="3222" y="719"/>
                  </a:cubicBezTo>
                  <a:cubicBezTo>
                    <a:pt x="3322" y="397"/>
                    <a:pt x="3099" y="199"/>
                    <a:pt x="2900" y="99"/>
                  </a:cubicBezTo>
                  <a:cubicBezTo>
                    <a:pt x="2702" y="99"/>
                    <a:pt x="2380" y="199"/>
                    <a:pt x="2380" y="496"/>
                  </a:cubicBezTo>
                  <a:cubicBezTo>
                    <a:pt x="2380" y="496"/>
                    <a:pt x="2281" y="719"/>
                    <a:pt x="2182" y="917"/>
                  </a:cubicBezTo>
                  <a:cubicBezTo>
                    <a:pt x="2082" y="1016"/>
                    <a:pt x="1983" y="1116"/>
                    <a:pt x="1859" y="1116"/>
                  </a:cubicBezTo>
                  <a:cubicBezTo>
                    <a:pt x="1760" y="1239"/>
                    <a:pt x="1661" y="1239"/>
                    <a:pt x="1562" y="1239"/>
                  </a:cubicBezTo>
                  <a:lnTo>
                    <a:pt x="1463" y="1239"/>
                  </a:lnTo>
                  <a:cubicBezTo>
                    <a:pt x="1364" y="1239"/>
                    <a:pt x="1364" y="1239"/>
                    <a:pt x="1240" y="1116"/>
                  </a:cubicBezTo>
                  <a:cubicBezTo>
                    <a:pt x="1141" y="1016"/>
                    <a:pt x="1042" y="818"/>
                    <a:pt x="943" y="719"/>
                  </a:cubicBezTo>
                  <a:lnTo>
                    <a:pt x="943" y="397"/>
                  </a:lnTo>
                  <a:cubicBezTo>
                    <a:pt x="843" y="99"/>
                    <a:pt x="620" y="0"/>
                    <a:pt x="422" y="0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8626;p57">
              <a:extLst>
                <a:ext uri="{FF2B5EF4-FFF2-40B4-BE49-F238E27FC236}">
                  <a16:creationId xmlns:a16="http://schemas.microsoft.com/office/drawing/2014/main" id="{C5B954B9-B2E3-4CF0-9E61-59D80B87F047}"/>
                </a:ext>
              </a:extLst>
            </p:cNvPr>
            <p:cNvSpPr/>
            <p:nvPr/>
          </p:nvSpPr>
          <p:spPr>
            <a:xfrm>
              <a:off x="884475" y="2307950"/>
              <a:ext cx="193325" cy="71800"/>
            </a:xfrm>
            <a:custGeom>
              <a:avLst/>
              <a:gdLst/>
              <a:ahLst/>
              <a:cxnLst/>
              <a:rect l="l" t="t" r="r" b="b"/>
              <a:pathLst>
                <a:path w="7733" h="2872" extrusionOk="0">
                  <a:moveTo>
                    <a:pt x="5858" y="0"/>
                  </a:moveTo>
                  <a:cubicBezTo>
                    <a:pt x="5413" y="0"/>
                    <a:pt x="5056" y="69"/>
                    <a:pt x="5056" y="69"/>
                  </a:cubicBezTo>
                  <a:cubicBezTo>
                    <a:pt x="5056" y="69"/>
                    <a:pt x="1240" y="887"/>
                    <a:pt x="719" y="1184"/>
                  </a:cubicBezTo>
                  <a:cubicBezTo>
                    <a:pt x="199" y="1506"/>
                    <a:pt x="1" y="2324"/>
                    <a:pt x="719" y="2547"/>
                  </a:cubicBezTo>
                  <a:cubicBezTo>
                    <a:pt x="1289" y="2685"/>
                    <a:pt x="2771" y="2871"/>
                    <a:pt x="4070" y="2871"/>
                  </a:cubicBezTo>
                  <a:cubicBezTo>
                    <a:pt x="4637" y="2871"/>
                    <a:pt x="5170" y="2836"/>
                    <a:pt x="5577" y="2746"/>
                  </a:cubicBezTo>
                  <a:cubicBezTo>
                    <a:pt x="7113" y="2423"/>
                    <a:pt x="7733" y="2126"/>
                    <a:pt x="7534" y="887"/>
                  </a:cubicBezTo>
                  <a:cubicBezTo>
                    <a:pt x="7357" y="149"/>
                    <a:pt x="6513" y="0"/>
                    <a:pt x="5858" y="0"/>
                  </a:cubicBezTo>
                  <a:close/>
                </a:path>
              </a:pathLst>
            </a:custGeom>
            <a:solidFill>
              <a:srgbClr val="F63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8627;p57">
              <a:extLst>
                <a:ext uri="{FF2B5EF4-FFF2-40B4-BE49-F238E27FC236}">
                  <a16:creationId xmlns:a16="http://schemas.microsoft.com/office/drawing/2014/main" id="{F1614B6A-FC58-4526-8FB4-9E2C00BF944B}"/>
                </a:ext>
              </a:extLst>
            </p:cNvPr>
            <p:cNvSpPr/>
            <p:nvPr/>
          </p:nvSpPr>
          <p:spPr>
            <a:xfrm>
              <a:off x="1132300" y="2334875"/>
              <a:ext cx="53925" cy="52525"/>
            </a:xfrm>
            <a:custGeom>
              <a:avLst/>
              <a:gdLst/>
              <a:ahLst/>
              <a:cxnLst/>
              <a:rect l="l" t="t" r="r" b="b"/>
              <a:pathLst>
                <a:path w="2157" h="2101" extrusionOk="0">
                  <a:moveTo>
                    <a:pt x="1135" y="1"/>
                  </a:moveTo>
                  <a:cubicBezTo>
                    <a:pt x="471" y="1"/>
                    <a:pt x="0" y="881"/>
                    <a:pt x="0" y="1470"/>
                  </a:cubicBezTo>
                  <a:cubicBezTo>
                    <a:pt x="0" y="1732"/>
                    <a:pt x="201" y="1855"/>
                    <a:pt x="390" y="1855"/>
                  </a:cubicBezTo>
                  <a:cubicBezTo>
                    <a:pt x="559" y="1855"/>
                    <a:pt x="719" y="1757"/>
                    <a:pt x="719" y="1569"/>
                  </a:cubicBezTo>
                  <a:cubicBezTo>
                    <a:pt x="719" y="1346"/>
                    <a:pt x="818" y="727"/>
                    <a:pt x="1140" y="727"/>
                  </a:cubicBezTo>
                  <a:cubicBezTo>
                    <a:pt x="1537" y="727"/>
                    <a:pt x="1239" y="1470"/>
                    <a:pt x="1239" y="1669"/>
                  </a:cubicBezTo>
                  <a:cubicBezTo>
                    <a:pt x="1118" y="1926"/>
                    <a:pt x="1340" y="2101"/>
                    <a:pt x="1553" y="2101"/>
                  </a:cubicBezTo>
                  <a:cubicBezTo>
                    <a:pt x="1689" y="2101"/>
                    <a:pt x="1820" y="2030"/>
                    <a:pt x="1859" y="1867"/>
                  </a:cubicBezTo>
                  <a:cubicBezTo>
                    <a:pt x="2057" y="1247"/>
                    <a:pt x="2156" y="231"/>
                    <a:pt x="1239" y="8"/>
                  </a:cubicBezTo>
                  <a:cubicBezTo>
                    <a:pt x="1204" y="3"/>
                    <a:pt x="1169" y="1"/>
                    <a:pt x="1135" y="1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8628;p57">
              <a:extLst>
                <a:ext uri="{FF2B5EF4-FFF2-40B4-BE49-F238E27FC236}">
                  <a16:creationId xmlns:a16="http://schemas.microsoft.com/office/drawing/2014/main" id="{74BF6CA9-B701-43A8-9BF4-9775A9B12EBF}"/>
                </a:ext>
              </a:extLst>
            </p:cNvPr>
            <p:cNvSpPr/>
            <p:nvPr/>
          </p:nvSpPr>
          <p:spPr>
            <a:xfrm>
              <a:off x="866525" y="2262925"/>
              <a:ext cx="53925" cy="52000"/>
            </a:xfrm>
            <a:custGeom>
              <a:avLst/>
              <a:gdLst/>
              <a:ahLst/>
              <a:cxnLst/>
              <a:rect l="l" t="t" r="r" b="b"/>
              <a:pathLst>
                <a:path w="2157" h="2080" extrusionOk="0">
                  <a:moveTo>
                    <a:pt x="1111" y="1"/>
                  </a:moveTo>
                  <a:cubicBezTo>
                    <a:pt x="459" y="1"/>
                    <a:pt x="0" y="867"/>
                    <a:pt x="0" y="1449"/>
                  </a:cubicBezTo>
                  <a:cubicBezTo>
                    <a:pt x="0" y="1684"/>
                    <a:pt x="224" y="1819"/>
                    <a:pt x="422" y="1819"/>
                  </a:cubicBezTo>
                  <a:cubicBezTo>
                    <a:pt x="578" y="1819"/>
                    <a:pt x="719" y="1734"/>
                    <a:pt x="719" y="1548"/>
                  </a:cubicBezTo>
                  <a:cubicBezTo>
                    <a:pt x="719" y="1350"/>
                    <a:pt x="818" y="730"/>
                    <a:pt x="1140" y="730"/>
                  </a:cubicBezTo>
                  <a:cubicBezTo>
                    <a:pt x="1537" y="730"/>
                    <a:pt x="1239" y="1449"/>
                    <a:pt x="1239" y="1548"/>
                  </a:cubicBezTo>
                  <a:cubicBezTo>
                    <a:pt x="1097" y="1879"/>
                    <a:pt x="1347" y="2080"/>
                    <a:pt x="1572" y="2080"/>
                  </a:cubicBezTo>
                  <a:cubicBezTo>
                    <a:pt x="1701" y="2080"/>
                    <a:pt x="1823" y="2014"/>
                    <a:pt x="1859" y="1870"/>
                  </a:cubicBezTo>
                  <a:cubicBezTo>
                    <a:pt x="2057" y="1251"/>
                    <a:pt x="2156" y="210"/>
                    <a:pt x="1239" y="12"/>
                  </a:cubicBezTo>
                  <a:cubicBezTo>
                    <a:pt x="1196" y="4"/>
                    <a:pt x="1153" y="1"/>
                    <a:pt x="1111" y="1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8629;p57">
              <a:extLst>
                <a:ext uri="{FF2B5EF4-FFF2-40B4-BE49-F238E27FC236}">
                  <a16:creationId xmlns:a16="http://schemas.microsoft.com/office/drawing/2014/main" id="{ECED1028-88CC-49CD-BB4E-F6F737D1C982}"/>
                </a:ext>
              </a:extLst>
            </p:cNvPr>
            <p:cNvSpPr/>
            <p:nvPr/>
          </p:nvSpPr>
          <p:spPr>
            <a:xfrm>
              <a:off x="866525" y="1807925"/>
              <a:ext cx="719900" cy="426800"/>
            </a:xfrm>
            <a:custGeom>
              <a:avLst/>
              <a:gdLst/>
              <a:ahLst/>
              <a:cxnLst/>
              <a:rect l="l" t="t" r="r" b="b"/>
              <a:pathLst>
                <a:path w="28796" h="17072" extrusionOk="0">
                  <a:moveTo>
                    <a:pt x="16198" y="1"/>
                  </a:moveTo>
                  <a:cubicBezTo>
                    <a:pt x="15826" y="1"/>
                    <a:pt x="15449" y="8"/>
                    <a:pt x="15067" y="22"/>
                  </a:cubicBezTo>
                  <a:cubicBezTo>
                    <a:pt x="2379" y="543"/>
                    <a:pt x="0" y="10257"/>
                    <a:pt x="0" y="10257"/>
                  </a:cubicBezTo>
                  <a:lnTo>
                    <a:pt x="521" y="13354"/>
                  </a:lnTo>
                  <a:lnTo>
                    <a:pt x="24162" y="17072"/>
                  </a:lnTo>
                  <a:cubicBezTo>
                    <a:pt x="24162" y="17072"/>
                    <a:pt x="22501" y="11174"/>
                    <a:pt x="23840" y="8398"/>
                  </a:cubicBezTo>
                  <a:cubicBezTo>
                    <a:pt x="25079" y="5598"/>
                    <a:pt x="28077" y="3962"/>
                    <a:pt x="28077" y="3962"/>
                  </a:cubicBezTo>
                  <a:lnTo>
                    <a:pt x="28796" y="2599"/>
                  </a:lnTo>
                  <a:cubicBezTo>
                    <a:pt x="28796" y="2599"/>
                    <a:pt x="23397" y="1"/>
                    <a:pt x="16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8630;p57">
              <a:extLst>
                <a:ext uri="{FF2B5EF4-FFF2-40B4-BE49-F238E27FC236}">
                  <a16:creationId xmlns:a16="http://schemas.microsoft.com/office/drawing/2014/main" id="{7CA4C833-AAC3-457E-B9CA-BCC95E2A9FB3}"/>
                </a:ext>
              </a:extLst>
            </p:cNvPr>
            <p:cNvSpPr/>
            <p:nvPr/>
          </p:nvSpPr>
          <p:spPr>
            <a:xfrm>
              <a:off x="771100" y="2008750"/>
              <a:ext cx="763925" cy="306350"/>
            </a:xfrm>
            <a:custGeom>
              <a:avLst/>
              <a:gdLst/>
              <a:ahLst/>
              <a:cxnLst/>
              <a:rect l="l" t="t" r="r" b="b"/>
              <a:pathLst>
                <a:path w="30557" h="12254" extrusionOk="0">
                  <a:moveTo>
                    <a:pt x="5372" y="0"/>
                  </a:moveTo>
                  <a:cubicBezTo>
                    <a:pt x="3978" y="0"/>
                    <a:pt x="3817" y="1125"/>
                    <a:pt x="3817" y="1505"/>
                  </a:cubicBezTo>
                  <a:lnTo>
                    <a:pt x="3718" y="1505"/>
                  </a:lnTo>
                  <a:cubicBezTo>
                    <a:pt x="3519" y="1306"/>
                    <a:pt x="3182" y="969"/>
                    <a:pt x="2513" y="969"/>
                  </a:cubicBezTo>
                  <a:cubicBezTo>
                    <a:pt x="2432" y="969"/>
                    <a:pt x="2347" y="974"/>
                    <a:pt x="2256" y="985"/>
                  </a:cubicBezTo>
                  <a:cubicBezTo>
                    <a:pt x="2058" y="985"/>
                    <a:pt x="1959" y="1084"/>
                    <a:pt x="1736" y="1183"/>
                  </a:cubicBezTo>
                  <a:cubicBezTo>
                    <a:pt x="1" y="1604"/>
                    <a:pt x="298" y="3859"/>
                    <a:pt x="1116" y="4479"/>
                  </a:cubicBezTo>
                  <a:cubicBezTo>
                    <a:pt x="1538" y="4774"/>
                    <a:pt x="2016" y="4838"/>
                    <a:pt x="2350" y="4838"/>
                  </a:cubicBezTo>
                  <a:cubicBezTo>
                    <a:pt x="2605" y="4838"/>
                    <a:pt x="2776" y="4801"/>
                    <a:pt x="2776" y="4801"/>
                  </a:cubicBezTo>
                  <a:lnTo>
                    <a:pt x="2776" y="4801"/>
                  </a:lnTo>
                  <a:cubicBezTo>
                    <a:pt x="2776" y="4801"/>
                    <a:pt x="2578" y="5520"/>
                    <a:pt x="3396" y="6461"/>
                  </a:cubicBezTo>
                  <a:cubicBezTo>
                    <a:pt x="3780" y="6899"/>
                    <a:pt x="4228" y="7102"/>
                    <a:pt x="4687" y="7102"/>
                  </a:cubicBezTo>
                  <a:cubicBezTo>
                    <a:pt x="5086" y="7102"/>
                    <a:pt x="5493" y="6948"/>
                    <a:pt x="5874" y="6660"/>
                  </a:cubicBezTo>
                  <a:lnTo>
                    <a:pt x="5874" y="6660"/>
                  </a:lnTo>
                  <a:cubicBezTo>
                    <a:pt x="5874" y="6660"/>
                    <a:pt x="5453" y="8518"/>
                    <a:pt x="7633" y="8940"/>
                  </a:cubicBezTo>
                  <a:cubicBezTo>
                    <a:pt x="7733" y="8957"/>
                    <a:pt x="7828" y="8965"/>
                    <a:pt x="7919" y="8965"/>
                  </a:cubicBezTo>
                  <a:cubicBezTo>
                    <a:pt x="8876" y="8965"/>
                    <a:pt x="9393" y="8097"/>
                    <a:pt x="9393" y="8097"/>
                  </a:cubicBezTo>
                  <a:cubicBezTo>
                    <a:pt x="9393" y="8097"/>
                    <a:pt x="9789" y="9435"/>
                    <a:pt x="11772" y="9757"/>
                  </a:cubicBezTo>
                  <a:cubicBezTo>
                    <a:pt x="11871" y="9856"/>
                    <a:pt x="11871" y="9856"/>
                    <a:pt x="11970" y="9856"/>
                  </a:cubicBezTo>
                  <a:cubicBezTo>
                    <a:pt x="12079" y="9880"/>
                    <a:pt x="12183" y="9891"/>
                    <a:pt x="12281" y="9891"/>
                  </a:cubicBezTo>
                  <a:cubicBezTo>
                    <a:pt x="13007" y="9891"/>
                    <a:pt x="13434" y="9312"/>
                    <a:pt x="13630" y="9138"/>
                  </a:cubicBezTo>
                  <a:cubicBezTo>
                    <a:pt x="13730" y="9435"/>
                    <a:pt x="13928" y="9757"/>
                    <a:pt x="14349" y="9956"/>
                  </a:cubicBezTo>
                  <a:cubicBezTo>
                    <a:pt x="14746" y="10278"/>
                    <a:pt x="15266" y="10575"/>
                    <a:pt x="16208" y="10674"/>
                  </a:cubicBezTo>
                  <a:cubicBezTo>
                    <a:pt x="16308" y="10698"/>
                    <a:pt x="16404" y="10709"/>
                    <a:pt x="16495" y="10709"/>
                  </a:cubicBezTo>
                  <a:cubicBezTo>
                    <a:pt x="16875" y="10709"/>
                    <a:pt x="17168" y="10518"/>
                    <a:pt x="17348" y="10278"/>
                  </a:cubicBezTo>
                  <a:cubicBezTo>
                    <a:pt x="17546" y="10575"/>
                    <a:pt x="17744" y="10897"/>
                    <a:pt x="18265" y="11096"/>
                  </a:cubicBezTo>
                  <a:cubicBezTo>
                    <a:pt x="18647" y="11292"/>
                    <a:pt x="18985" y="11376"/>
                    <a:pt x="19291" y="11376"/>
                  </a:cubicBezTo>
                  <a:cubicBezTo>
                    <a:pt x="19639" y="11376"/>
                    <a:pt x="19945" y="11267"/>
                    <a:pt x="20222" y="11096"/>
                  </a:cubicBezTo>
                  <a:cubicBezTo>
                    <a:pt x="20743" y="10798"/>
                    <a:pt x="20743" y="10476"/>
                    <a:pt x="20941" y="10278"/>
                  </a:cubicBezTo>
                  <a:cubicBezTo>
                    <a:pt x="21065" y="10278"/>
                    <a:pt x="21461" y="10798"/>
                    <a:pt x="21560" y="10897"/>
                  </a:cubicBezTo>
                  <a:cubicBezTo>
                    <a:pt x="21684" y="11294"/>
                    <a:pt x="21883" y="11715"/>
                    <a:pt x="22502" y="12037"/>
                  </a:cubicBezTo>
                  <a:cubicBezTo>
                    <a:pt x="22909" y="12191"/>
                    <a:pt x="23261" y="12254"/>
                    <a:pt x="23564" y="12254"/>
                  </a:cubicBezTo>
                  <a:cubicBezTo>
                    <a:pt x="24870" y="12254"/>
                    <a:pt x="25278" y="11096"/>
                    <a:pt x="25278" y="11096"/>
                  </a:cubicBezTo>
                  <a:cubicBezTo>
                    <a:pt x="25278" y="11096"/>
                    <a:pt x="26021" y="12235"/>
                    <a:pt x="27260" y="12235"/>
                  </a:cubicBezTo>
                  <a:cubicBezTo>
                    <a:pt x="27316" y="12238"/>
                    <a:pt x="27369" y="12239"/>
                    <a:pt x="27421" y="12239"/>
                  </a:cubicBezTo>
                  <a:cubicBezTo>
                    <a:pt x="29581" y="12239"/>
                    <a:pt x="28896" y="10278"/>
                    <a:pt x="28896" y="10278"/>
                  </a:cubicBezTo>
                  <a:cubicBezTo>
                    <a:pt x="28896" y="10278"/>
                    <a:pt x="30358" y="10055"/>
                    <a:pt x="30457" y="9039"/>
                  </a:cubicBezTo>
                  <a:cubicBezTo>
                    <a:pt x="30556" y="6957"/>
                    <a:pt x="28697" y="6660"/>
                    <a:pt x="28697" y="6660"/>
                  </a:cubicBezTo>
                  <a:lnTo>
                    <a:pt x="28499" y="6660"/>
                  </a:lnTo>
                  <a:cubicBezTo>
                    <a:pt x="27979" y="6189"/>
                    <a:pt x="27483" y="6059"/>
                    <a:pt x="27105" y="6059"/>
                  </a:cubicBezTo>
                  <a:cubicBezTo>
                    <a:pt x="26727" y="6059"/>
                    <a:pt x="26467" y="6189"/>
                    <a:pt x="26418" y="6238"/>
                  </a:cubicBezTo>
                  <a:cubicBezTo>
                    <a:pt x="26418" y="6139"/>
                    <a:pt x="26318" y="4999"/>
                    <a:pt x="25179" y="4603"/>
                  </a:cubicBezTo>
                  <a:cubicBezTo>
                    <a:pt x="25004" y="4513"/>
                    <a:pt x="24838" y="4475"/>
                    <a:pt x="24683" y="4475"/>
                  </a:cubicBezTo>
                  <a:cubicBezTo>
                    <a:pt x="24110" y="4475"/>
                    <a:pt x="23672" y="4990"/>
                    <a:pt x="23419" y="5321"/>
                  </a:cubicBezTo>
                  <a:cubicBezTo>
                    <a:pt x="23320" y="5222"/>
                    <a:pt x="23221" y="5222"/>
                    <a:pt x="23122" y="5222"/>
                  </a:cubicBezTo>
                  <a:cubicBezTo>
                    <a:pt x="22923" y="4603"/>
                    <a:pt x="22502" y="3463"/>
                    <a:pt x="21560" y="3364"/>
                  </a:cubicBezTo>
                  <a:cubicBezTo>
                    <a:pt x="21423" y="3329"/>
                    <a:pt x="21292" y="3314"/>
                    <a:pt x="21166" y="3314"/>
                  </a:cubicBezTo>
                  <a:cubicBezTo>
                    <a:pt x="20839" y="3314"/>
                    <a:pt x="20554" y="3419"/>
                    <a:pt x="20321" y="3562"/>
                  </a:cubicBezTo>
                  <a:cubicBezTo>
                    <a:pt x="20024" y="3562"/>
                    <a:pt x="19702" y="3760"/>
                    <a:pt x="19504" y="3983"/>
                  </a:cubicBezTo>
                  <a:cubicBezTo>
                    <a:pt x="19206" y="3364"/>
                    <a:pt x="18587" y="2521"/>
                    <a:pt x="17546" y="2323"/>
                  </a:cubicBezTo>
                  <a:cubicBezTo>
                    <a:pt x="17348" y="2323"/>
                    <a:pt x="17026" y="2323"/>
                    <a:pt x="16827" y="2422"/>
                  </a:cubicBezTo>
                  <a:cubicBezTo>
                    <a:pt x="16307" y="2422"/>
                    <a:pt x="15886" y="2744"/>
                    <a:pt x="15687" y="3042"/>
                  </a:cubicBezTo>
                  <a:lnTo>
                    <a:pt x="15588" y="3042"/>
                  </a:lnTo>
                  <a:cubicBezTo>
                    <a:pt x="15489" y="2942"/>
                    <a:pt x="15365" y="2620"/>
                    <a:pt x="15167" y="2422"/>
                  </a:cubicBezTo>
                  <a:cubicBezTo>
                    <a:pt x="14870" y="2001"/>
                    <a:pt x="14349" y="1505"/>
                    <a:pt x="13630" y="1381"/>
                  </a:cubicBezTo>
                  <a:lnTo>
                    <a:pt x="13110" y="1381"/>
                  </a:lnTo>
                  <a:cubicBezTo>
                    <a:pt x="12391" y="1381"/>
                    <a:pt x="11871" y="1803"/>
                    <a:pt x="11648" y="2125"/>
                  </a:cubicBezTo>
                  <a:cubicBezTo>
                    <a:pt x="11450" y="1703"/>
                    <a:pt x="11028" y="1183"/>
                    <a:pt x="10409" y="985"/>
                  </a:cubicBezTo>
                  <a:cubicBezTo>
                    <a:pt x="10112" y="762"/>
                    <a:pt x="9690" y="563"/>
                    <a:pt x="9294" y="464"/>
                  </a:cubicBezTo>
                  <a:cubicBezTo>
                    <a:pt x="9208" y="451"/>
                    <a:pt x="9126" y="444"/>
                    <a:pt x="9046" y="444"/>
                  </a:cubicBezTo>
                  <a:cubicBezTo>
                    <a:pt x="7972" y="444"/>
                    <a:pt x="7435" y="1604"/>
                    <a:pt x="7435" y="1604"/>
                  </a:cubicBezTo>
                  <a:cubicBezTo>
                    <a:pt x="7435" y="1604"/>
                    <a:pt x="7113" y="266"/>
                    <a:pt x="5874" y="43"/>
                  </a:cubicBezTo>
                  <a:cubicBezTo>
                    <a:pt x="5691" y="14"/>
                    <a:pt x="5524" y="0"/>
                    <a:pt x="5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8631;p57">
              <a:extLst>
                <a:ext uri="{FF2B5EF4-FFF2-40B4-BE49-F238E27FC236}">
                  <a16:creationId xmlns:a16="http://schemas.microsoft.com/office/drawing/2014/main" id="{BE74A582-FFEB-4D30-A9F3-9F0D3A85A16F}"/>
                </a:ext>
              </a:extLst>
            </p:cNvPr>
            <p:cNvSpPr/>
            <p:nvPr/>
          </p:nvSpPr>
          <p:spPr>
            <a:xfrm>
              <a:off x="1462500" y="1800775"/>
              <a:ext cx="180925" cy="162725"/>
            </a:xfrm>
            <a:custGeom>
              <a:avLst/>
              <a:gdLst/>
              <a:ahLst/>
              <a:cxnLst/>
              <a:rect l="l" t="t" r="r" b="b"/>
              <a:pathLst>
                <a:path w="7237" h="6509" extrusionOk="0">
                  <a:moveTo>
                    <a:pt x="3433" y="0"/>
                  </a:moveTo>
                  <a:cubicBezTo>
                    <a:pt x="3393" y="0"/>
                    <a:pt x="3356" y="4"/>
                    <a:pt x="3321" y="11"/>
                  </a:cubicBezTo>
                  <a:cubicBezTo>
                    <a:pt x="1661" y="11"/>
                    <a:pt x="1958" y="1250"/>
                    <a:pt x="1958" y="1250"/>
                  </a:cubicBezTo>
                  <a:cubicBezTo>
                    <a:pt x="1958" y="1250"/>
                    <a:pt x="942" y="1250"/>
                    <a:pt x="422" y="2266"/>
                  </a:cubicBezTo>
                  <a:cubicBezTo>
                    <a:pt x="1" y="3208"/>
                    <a:pt x="1041" y="3926"/>
                    <a:pt x="1041" y="3926"/>
                  </a:cubicBezTo>
                  <a:cubicBezTo>
                    <a:pt x="1041" y="3926"/>
                    <a:pt x="843" y="5165"/>
                    <a:pt x="1760" y="5587"/>
                  </a:cubicBezTo>
                  <a:cubicBezTo>
                    <a:pt x="1964" y="5672"/>
                    <a:pt x="2137" y="5706"/>
                    <a:pt x="2284" y="5706"/>
                  </a:cubicBezTo>
                  <a:cubicBezTo>
                    <a:pt x="2816" y="5706"/>
                    <a:pt x="2999" y="5264"/>
                    <a:pt x="2999" y="5264"/>
                  </a:cubicBezTo>
                  <a:cubicBezTo>
                    <a:pt x="2999" y="5264"/>
                    <a:pt x="3098" y="6305"/>
                    <a:pt x="4139" y="6503"/>
                  </a:cubicBezTo>
                  <a:cubicBezTo>
                    <a:pt x="4177" y="6507"/>
                    <a:pt x="4214" y="6508"/>
                    <a:pt x="4249" y="6508"/>
                  </a:cubicBezTo>
                  <a:cubicBezTo>
                    <a:pt x="5279" y="6508"/>
                    <a:pt x="5279" y="5165"/>
                    <a:pt x="5279" y="5165"/>
                  </a:cubicBezTo>
                  <a:cubicBezTo>
                    <a:pt x="5403" y="5297"/>
                    <a:pt x="5580" y="5356"/>
                    <a:pt x="5771" y="5356"/>
                  </a:cubicBezTo>
                  <a:cubicBezTo>
                    <a:pt x="6192" y="5356"/>
                    <a:pt x="6679" y="5071"/>
                    <a:pt x="6815" y="4645"/>
                  </a:cubicBezTo>
                  <a:cubicBezTo>
                    <a:pt x="7237" y="3827"/>
                    <a:pt x="6097" y="3307"/>
                    <a:pt x="6097" y="3307"/>
                  </a:cubicBezTo>
                  <a:cubicBezTo>
                    <a:pt x="6097" y="3307"/>
                    <a:pt x="7237" y="2390"/>
                    <a:pt x="6617" y="1448"/>
                  </a:cubicBezTo>
                  <a:cubicBezTo>
                    <a:pt x="6426" y="1196"/>
                    <a:pt x="6195" y="1109"/>
                    <a:pt x="5967" y="1109"/>
                  </a:cubicBezTo>
                  <a:cubicBezTo>
                    <a:pt x="5455" y="1109"/>
                    <a:pt x="4957" y="1547"/>
                    <a:pt x="4957" y="1547"/>
                  </a:cubicBezTo>
                  <a:cubicBezTo>
                    <a:pt x="4865" y="602"/>
                    <a:pt x="3958" y="0"/>
                    <a:pt x="3433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8632;p57">
              <a:extLst>
                <a:ext uri="{FF2B5EF4-FFF2-40B4-BE49-F238E27FC236}">
                  <a16:creationId xmlns:a16="http://schemas.microsoft.com/office/drawing/2014/main" id="{A7618046-F287-4BC0-8BCF-AE39ECAA91CE}"/>
                </a:ext>
              </a:extLst>
            </p:cNvPr>
            <p:cNvSpPr/>
            <p:nvPr/>
          </p:nvSpPr>
          <p:spPr>
            <a:xfrm>
              <a:off x="1191775" y="2628300"/>
              <a:ext cx="260850" cy="521900"/>
            </a:xfrm>
            <a:custGeom>
              <a:avLst/>
              <a:gdLst/>
              <a:ahLst/>
              <a:cxnLst/>
              <a:rect l="l" t="t" r="r" b="b"/>
              <a:pathLst>
                <a:path w="10434" h="20876" extrusionOk="0">
                  <a:moveTo>
                    <a:pt x="4251" y="1"/>
                  </a:moveTo>
                  <a:cubicBezTo>
                    <a:pt x="4071" y="1"/>
                    <a:pt x="3892" y="14"/>
                    <a:pt x="3717" y="42"/>
                  </a:cubicBezTo>
                  <a:cubicBezTo>
                    <a:pt x="2478" y="265"/>
                    <a:pt x="1438" y="1083"/>
                    <a:pt x="620" y="2124"/>
                  </a:cubicBezTo>
                  <a:cubicBezTo>
                    <a:pt x="397" y="2322"/>
                    <a:pt x="199" y="2620"/>
                    <a:pt x="99" y="2942"/>
                  </a:cubicBezTo>
                  <a:cubicBezTo>
                    <a:pt x="0" y="3363"/>
                    <a:pt x="99" y="3859"/>
                    <a:pt x="199" y="4280"/>
                  </a:cubicBezTo>
                  <a:cubicBezTo>
                    <a:pt x="1636" y="10376"/>
                    <a:pt x="1537" y="13152"/>
                    <a:pt x="1338" y="19471"/>
                  </a:cubicBezTo>
                  <a:cubicBezTo>
                    <a:pt x="1338" y="19768"/>
                    <a:pt x="1338" y="20090"/>
                    <a:pt x="1537" y="20289"/>
                  </a:cubicBezTo>
                  <a:cubicBezTo>
                    <a:pt x="1760" y="20487"/>
                    <a:pt x="2057" y="20586"/>
                    <a:pt x="2255" y="20710"/>
                  </a:cubicBezTo>
                  <a:cubicBezTo>
                    <a:pt x="3064" y="20820"/>
                    <a:pt x="3869" y="20876"/>
                    <a:pt x="4668" y="20876"/>
                  </a:cubicBezTo>
                  <a:cubicBezTo>
                    <a:pt x="6024" y="20876"/>
                    <a:pt x="7364" y="20715"/>
                    <a:pt x="8674" y="20388"/>
                  </a:cubicBezTo>
                  <a:cubicBezTo>
                    <a:pt x="9194" y="20189"/>
                    <a:pt x="9690" y="20090"/>
                    <a:pt x="9913" y="19669"/>
                  </a:cubicBezTo>
                  <a:cubicBezTo>
                    <a:pt x="10210" y="19149"/>
                    <a:pt x="10210" y="18529"/>
                    <a:pt x="10111" y="18009"/>
                  </a:cubicBezTo>
                  <a:cubicBezTo>
                    <a:pt x="9690" y="14911"/>
                    <a:pt x="10433" y="7477"/>
                    <a:pt x="7013" y="1380"/>
                  </a:cubicBezTo>
                  <a:cubicBezTo>
                    <a:pt x="6481" y="508"/>
                    <a:pt x="5346" y="1"/>
                    <a:pt x="425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8633;p57">
              <a:extLst>
                <a:ext uri="{FF2B5EF4-FFF2-40B4-BE49-F238E27FC236}">
                  <a16:creationId xmlns:a16="http://schemas.microsoft.com/office/drawing/2014/main" id="{A0C054CF-E175-44A4-9D53-2765794FF8D1}"/>
                </a:ext>
              </a:extLst>
            </p:cNvPr>
            <p:cNvSpPr/>
            <p:nvPr/>
          </p:nvSpPr>
          <p:spPr>
            <a:xfrm>
              <a:off x="1411075" y="2768750"/>
              <a:ext cx="2500" cy="15500"/>
            </a:xfrm>
            <a:custGeom>
              <a:avLst/>
              <a:gdLst/>
              <a:ahLst/>
              <a:cxnLst/>
              <a:rect l="l" t="t" r="r" b="b"/>
              <a:pathLst>
                <a:path w="100" h="620" extrusionOk="0">
                  <a:moveTo>
                    <a:pt x="1" y="0"/>
                  </a:moveTo>
                  <a:cubicBezTo>
                    <a:pt x="1" y="223"/>
                    <a:pt x="100" y="421"/>
                    <a:pt x="100" y="620"/>
                  </a:cubicBezTo>
                  <a:cubicBezTo>
                    <a:pt x="100" y="520"/>
                    <a:pt x="100" y="322"/>
                    <a:pt x="1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8634;p57">
              <a:extLst>
                <a:ext uri="{FF2B5EF4-FFF2-40B4-BE49-F238E27FC236}">
                  <a16:creationId xmlns:a16="http://schemas.microsoft.com/office/drawing/2014/main" id="{463548C8-50D1-4FAA-B194-8E7C99EF4482}"/>
                </a:ext>
              </a:extLst>
            </p:cNvPr>
            <p:cNvSpPr/>
            <p:nvPr/>
          </p:nvSpPr>
          <p:spPr>
            <a:xfrm>
              <a:off x="1214700" y="2768750"/>
              <a:ext cx="198875" cy="70025"/>
            </a:xfrm>
            <a:custGeom>
              <a:avLst/>
              <a:gdLst/>
              <a:ahLst/>
              <a:cxnLst/>
              <a:rect l="l" t="t" r="r" b="b"/>
              <a:pathLst>
                <a:path w="7955" h="2801" extrusionOk="0">
                  <a:moveTo>
                    <a:pt x="7856" y="0"/>
                  </a:moveTo>
                  <a:cubicBezTo>
                    <a:pt x="5799" y="843"/>
                    <a:pt x="2999" y="1660"/>
                    <a:pt x="0" y="2181"/>
                  </a:cubicBezTo>
                  <a:lnTo>
                    <a:pt x="0" y="2280"/>
                  </a:lnTo>
                  <a:cubicBezTo>
                    <a:pt x="0" y="2379"/>
                    <a:pt x="99" y="2478"/>
                    <a:pt x="99" y="2577"/>
                  </a:cubicBezTo>
                  <a:lnTo>
                    <a:pt x="99" y="2701"/>
                  </a:lnTo>
                  <a:cubicBezTo>
                    <a:pt x="99" y="2701"/>
                    <a:pt x="223" y="2800"/>
                    <a:pt x="322" y="2800"/>
                  </a:cubicBezTo>
                  <a:lnTo>
                    <a:pt x="322" y="2701"/>
                  </a:lnTo>
                  <a:cubicBezTo>
                    <a:pt x="4659" y="2280"/>
                    <a:pt x="7335" y="1041"/>
                    <a:pt x="7955" y="620"/>
                  </a:cubicBezTo>
                  <a:cubicBezTo>
                    <a:pt x="7955" y="421"/>
                    <a:pt x="7856" y="223"/>
                    <a:pt x="7856" y="0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8635;p57">
              <a:extLst>
                <a:ext uri="{FF2B5EF4-FFF2-40B4-BE49-F238E27FC236}">
                  <a16:creationId xmlns:a16="http://schemas.microsoft.com/office/drawing/2014/main" id="{1A5172BE-3DD7-4797-A1D2-A5FE0B56BC86}"/>
                </a:ext>
              </a:extLst>
            </p:cNvPr>
            <p:cNvSpPr/>
            <p:nvPr/>
          </p:nvSpPr>
          <p:spPr>
            <a:xfrm>
              <a:off x="1307625" y="2851750"/>
              <a:ext cx="61975" cy="226775"/>
            </a:xfrm>
            <a:custGeom>
              <a:avLst/>
              <a:gdLst/>
              <a:ahLst/>
              <a:cxnLst/>
              <a:rect l="l" t="t" r="r" b="b"/>
              <a:pathLst>
                <a:path w="2479" h="9071" extrusionOk="0">
                  <a:moveTo>
                    <a:pt x="620" y="1"/>
                  </a:moveTo>
                  <a:lnTo>
                    <a:pt x="620" y="1"/>
                  </a:lnTo>
                  <a:cubicBezTo>
                    <a:pt x="620" y="1"/>
                    <a:pt x="1041" y="2355"/>
                    <a:pt x="620" y="3718"/>
                  </a:cubicBezTo>
                  <a:cubicBezTo>
                    <a:pt x="0" y="5775"/>
                    <a:pt x="1562" y="9071"/>
                    <a:pt x="1562" y="9071"/>
                  </a:cubicBezTo>
                  <a:cubicBezTo>
                    <a:pt x="1562" y="9071"/>
                    <a:pt x="1239" y="5453"/>
                    <a:pt x="1661" y="4114"/>
                  </a:cubicBezTo>
                  <a:cubicBezTo>
                    <a:pt x="2478" y="2058"/>
                    <a:pt x="620" y="1"/>
                    <a:pt x="620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8636;p57">
              <a:extLst>
                <a:ext uri="{FF2B5EF4-FFF2-40B4-BE49-F238E27FC236}">
                  <a16:creationId xmlns:a16="http://schemas.microsoft.com/office/drawing/2014/main" id="{4572FD2F-20B5-447D-B8F0-113ACC09352F}"/>
                </a:ext>
              </a:extLst>
            </p:cNvPr>
            <p:cNvSpPr/>
            <p:nvPr/>
          </p:nvSpPr>
          <p:spPr>
            <a:xfrm>
              <a:off x="644100" y="2461450"/>
              <a:ext cx="888425" cy="372425"/>
            </a:xfrm>
            <a:custGeom>
              <a:avLst/>
              <a:gdLst/>
              <a:ahLst/>
              <a:cxnLst/>
              <a:rect l="l" t="t" r="r" b="b"/>
              <a:pathLst>
                <a:path w="35537" h="14897" extrusionOk="0">
                  <a:moveTo>
                    <a:pt x="2801" y="1"/>
                  </a:moveTo>
                  <a:cubicBezTo>
                    <a:pt x="2479" y="224"/>
                    <a:pt x="2801" y="1"/>
                    <a:pt x="2181" y="521"/>
                  </a:cubicBezTo>
                  <a:cubicBezTo>
                    <a:pt x="1364" y="1240"/>
                    <a:pt x="1760" y="2603"/>
                    <a:pt x="1463" y="3098"/>
                  </a:cubicBezTo>
                  <a:cubicBezTo>
                    <a:pt x="1240" y="3619"/>
                    <a:pt x="224" y="4659"/>
                    <a:pt x="125" y="5899"/>
                  </a:cubicBezTo>
                  <a:cubicBezTo>
                    <a:pt x="1" y="7038"/>
                    <a:pt x="224" y="9417"/>
                    <a:pt x="9814" y="13432"/>
                  </a:cubicBezTo>
                  <a:cubicBezTo>
                    <a:pt x="12291" y="14487"/>
                    <a:pt x="15036" y="14897"/>
                    <a:pt x="17768" y="14897"/>
                  </a:cubicBezTo>
                  <a:cubicBezTo>
                    <a:pt x="25749" y="14897"/>
                    <a:pt x="33622" y="11405"/>
                    <a:pt x="34397" y="10334"/>
                  </a:cubicBezTo>
                  <a:cubicBezTo>
                    <a:pt x="35537" y="8798"/>
                    <a:pt x="35314" y="7757"/>
                    <a:pt x="34694" y="6518"/>
                  </a:cubicBezTo>
                  <a:cubicBezTo>
                    <a:pt x="34160" y="5450"/>
                    <a:pt x="34179" y="5376"/>
                    <a:pt x="34194" y="5376"/>
                  </a:cubicBezTo>
                  <a:cubicBezTo>
                    <a:pt x="34196" y="5376"/>
                    <a:pt x="34199" y="5378"/>
                    <a:pt x="34199" y="5378"/>
                  </a:cubicBezTo>
                  <a:cubicBezTo>
                    <a:pt x="34199" y="5378"/>
                    <a:pt x="35215" y="4461"/>
                    <a:pt x="34397" y="2380"/>
                  </a:cubicBezTo>
                  <a:cubicBezTo>
                    <a:pt x="34075" y="1364"/>
                    <a:pt x="33158" y="1240"/>
                    <a:pt x="33158" y="1240"/>
                  </a:cubicBezTo>
                  <a:cubicBezTo>
                    <a:pt x="33158" y="1240"/>
                    <a:pt x="29639" y="6097"/>
                    <a:pt x="18289" y="7138"/>
                  </a:cubicBezTo>
                  <a:cubicBezTo>
                    <a:pt x="17837" y="7173"/>
                    <a:pt x="17392" y="7190"/>
                    <a:pt x="16953" y="7190"/>
                  </a:cubicBezTo>
                  <a:cubicBezTo>
                    <a:pt x="9765" y="7190"/>
                    <a:pt x="4443" y="2666"/>
                    <a:pt x="4139" y="2082"/>
                  </a:cubicBezTo>
                  <a:cubicBezTo>
                    <a:pt x="3718" y="1562"/>
                    <a:pt x="2801" y="1"/>
                    <a:pt x="280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" name="Google Shape;8637;p57">
              <a:extLst>
                <a:ext uri="{FF2B5EF4-FFF2-40B4-BE49-F238E27FC236}">
                  <a16:creationId xmlns:a16="http://schemas.microsoft.com/office/drawing/2014/main" id="{4781B041-73CD-4268-88C2-05E8CCF7D336}"/>
                </a:ext>
              </a:extLst>
            </p:cNvPr>
            <p:cNvSpPr/>
            <p:nvPr/>
          </p:nvSpPr>
          <p:spPr>
            <a:xfrm>
              <a:off x="1049900" y="2644825"/>
              <a:ext cx="384125" cy="83050"/>
            </a:xfrm>
            <a:custGeom>
              <a:avLst/>
              <a:gdLst/>
              <a:ahLst/>
              <a:cxnLst/>
              <a:rect l="l" t="t" r="r" b="b"/>
              <a:pathLst>
                <a:path w="15365" h="3322" extrusionOk="0">
                  <a:moveTo>
                    <a:pt x="14869" y="1"/>
                  </a:moveTo>
                  <a:cubicBezTo>
                    <a:pt x="14448" y="100"/>
                    <a:pt x="13927" y="422"/>
                    <a:pt x="13927" y="422"/>
                  </a:cubicBezTo>
                  <a:cubicBezTo>
                    <a:pt x="13927" y="422"/>
                    <a:pt x="12168" y="1141"/>
                    <a:pt x="10309" y="1760"/>
                  </a:cubicBezTo>
                  <a:cubicBezTo>
                    <a:pt x="8451" y="2281"/>
                    <a:pt x="7435" y="2380"/>
                    <a:pt x="4535" y="2380"/>
                  </a:cubicBezTo>
                  <a:lnTo>
                    <a:pt x="3916" y="2380"/>
                  </a:lnTo>
                  <a:cubicBezTo>
                    <a:pt x="1438" y="2380"/>
                    <a:pt x="199" y="2281"/>
                    <a:pt x="199" y="2281"/>
                  </a:cubicBezTo>
                  <a:cubicBezTo>
                    <a:pt x="199" y="2281"/>
                    <a:pt x="0" y="2479"/>
                    <a:pt x="199" y="2578"/>
                  </a:cubicBezTo>
                  <a:cubicBezTo>
                    <a:pt x="298" y="2702"/>
                    <a:pt x="1239" y="2999"/>
                    <a:pt x="2677" y="3098"/>
                  </a:cubicBezTo>
                  <a:cubicBezTo>
                    <a:pt x="3296" y="3198"/>
                    <a:pt x="3916" y="3322"/>
                    <a:pt x="4535" y="3322"/>
                  </a:cubicBezTo>
                  <a:cubicBezTo>
                    <a:pt x="5254" y="3322"/>
                    <a:pt x="6072" y="3198"/>
                    <a:pt x="6914" y="3098"/>
                  </a:cubicBezTo>
                  <a:cubicBezTo>
                    <a:pt x="8451" y="2900"/>
                    <a:pt x="13209" y="1859"/>
                    <a:pt x="14250" y="1141"/>
                  </a:cubicBezTo>
                  <a:cubicBezTo>
                    <a:pt x="15166" y="521"/>
                    <a:pt x="15365" y="100"/>
                    <a:pt x="15266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8638;p57">
              <a:extLst>
                <a:ext uri="{FF2B5EF4-FFF2-40B4-BE49-F238E27FC236}">
                  <a16:creationId xmlns:a16="http://schemas.microsoft.com/office/drawing/2014/main" id="{096D19AC-E9F7-4242-BEB9-86E23D9DF0BF}"/>
                </a:ext>
              </a:extLst>
            </p:cNvPr>
            <p:cNvSpPr/>
            <p:nvPr/>
          </p:nvSpPr>
          <p:spPr>
            <a:xfrm>
              <a:off x="822525" y="2644825"/>
              <a:ext cx="108450" cy="33500"/>
            </a:xfrm>
            <a:custGeom>
              <a:avLst/>
              <a:gdLst/>
              <a:ahLst/>
              <a:cxnLst/>
              <a:rect l="l" t="t" r="r" b="b"/>
              <a:pathLst>
                <a:path w="4338" h="1340" extrusionOk="0">
                  <a:moveTo>
                    <a:pt x="1" y="1"/>
                  </a:moveTo>
                  <a:cubicBezTo>
                    <a:pt x="422" y="224"/>
                    <a:pt x="818" y="323"/>
                    <a:pt x="1141" y="422"/>
                  </a:cubicBezTo>
                  <a:cubicBezTo>
                    <a:pt x="1958" y="843"/>
                    <a:pt x="3718" y="1339"/>
                    <a:pt x="4015" y="1339"/>
                  </a:cubicBezTo>
                  <a:cubicBezTo>
                    <a:pt x="4337" y="1339"/>
                    <a:pt x="4337" y="943"/>
                    <a:pt x="4015" y="719"/>
                  </a:cubicBezTo>
                  <a:cubicBezTo>
                    <a:pt x="3817" y="620"/>
                    <a:pt x="2999" y="224"/>
                    <a:pt x="2157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77042691"/>
      </p:ext>
    </p:extLst>
  </p:cSld>
  <p:clrMapOvr>
    <a:masterClrMapping/>
  </p:clrMapOvr>
  <p:transition spd="med">
    <p:pull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p48"/>
          <p:cNvSpPr txBox="1">
            <a:spLocks noGrp="1"/>
          </p:cNvSpPr>
          <p:nvPr>
            <p:ph type="title"/>
          </p:nvPr>
        </p:nvSpPr>
        <p:spPr>
          <a:xfrm>
            <a:off x="633557" y="760931"/>
            <a:ext cx="5723200" cy="8743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dirty="0"/>
              <a:t>Destiny</a:t>
            </a:r>
            <a:endParaRPr sz="6600" dirty="0"/>
          </a:p>
        </p:txBody>
      </p:sp>
      <p:grpSp>
        <p:nvGrpSpPr>
          <p:cNvPr id="4766" name="Google Shape;4766;p48"/>
          <p:cNvGrpSpPr/>
          <p:nvPr/>
        </p:nvGrpSpPr>
        <p:grpSpPr>
          <a:xfrm rot="3458214">
            <a:off x="469457" y="3893617"/>
            <a:ext cx="581442" cy="575420"/>
            <a:chOff x="6072860" y="3978716"/>
            <a:chExt cx="581423" cy="575401"/>
          </a:xfrm>
        </p:grpSpPr>
        <p:sp>
          <p:nvSpPr>
            <p:cNvPr id="4767" name="Google Shape;4767;p48"/>
            <p:cNvSpPr/>
            <p:nvPr/>
          </p:nvSpPr>
          <p:spPr>
            <a:xfrm>
              <a:off x="6113676" y="4007859"/>
              <a:ext cx="160306" cy="168510"/>
            </a:xfrm>
            <a:custGeom>
              <a:avLst/>
              <a:gdLst/>
              <a:ahLst/>
              <a:cxnLst/>
              <a:rect l="l" t="t" r="r" b="b"/>
              <a:pathLst>
                <a:path w="5589" h="5875" extrusionOk="0">
                  <a:moveTo>
                    <a:pt x="2744" y="1"/>
                  </a:moveTo>
                  <a:cubicBezTo>
                    <a:pt x="2083" y="81"/>
                    <a:pt x="1502" y="501"/>
                    <a:pt x="1001" y="1002"/>
                  </a:cubicBezTo>
                  <a:cubicBezTo>
                    <a:pt x="581" y="1403"/>
                    <a:pt x="160" y="1823"/>
                    <a:pt x="80" y="2324"/>
                  </a:cubicBezTo>
                  <a:cubicBezTo>
                    <a:pt x="0" y="2905"/>
                    <a:pt x="240" y="3586"/>
                    <a:pt x="501" y="4086"/>
                  </a:cubicBezTo>
                  <a:cubicBezTo>
                    <a:pt x="773" y="4648"/>
                    <a:pt x="1060" y="5875"/>
                    <a:pt x="1754" y="5875"/>
                  </a:cubicBezTo>
                  <a:cubicBezTo>
                    <a:pt x="1877" y="5875"/>
                    <a:pt x="2013" y="5836"/>
                    <a:pt x="2163" y="5749"/>
                  </a:cubicBezTo>
                  <a:cubicBezTo>
                    <a:pt x="3084" y="5088"/>
                    <a:pt x="3906" y="4167"/>
                    <a:pt x="4747" y="3405"/>
                  </a:cubicBezTo>
                  <a:cubicBezTo>
                    <a:pt x="5167" y="3085"/>
                    <a:pt x="5588" y="2584"/>
                    <a:pt x="5508" y="2084"/>
                  </a:cubicBezTo>
                  <a:cubicBezTo>
                    <a:pt x="5508" y="1583"/>
                    <a:pt x="5167" y="1242"/>
                    <a:pt x="4747" y="1002"/>
                  </a:cubicBezTo>
                  <a:cubicBezTo>
                    <a:pt x="4166" y="501"/>
                    <a:pt x="3505" y="1"/>
                    <a:pt x="274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8"/>
            <p:cNvSpPr/>
            <p:nvPr/>
          </p:nvSpPr>
          <p:spPr>
            <a:xfrm>
              <a:off x="6072860" y="4033243"/>
              <a:ext cx="581423" cy="520874"/>
            </a:xfrm>
            <a:custGeom>
              <a:avLst/>
              <a:gdLst/>
              <a:ahLst/>
              <a:cxnLst/>
              <a:rect l="l" t="t" r="r" b="b"/>
              <a:pathLst>
                <a:path w="20271" h="18160" extrusionOk="0">
                  <a:moveTo>
                    <a:pt x="10148" y="0"/>
                  </a:moveTo>
                  <a:cubicBezTo>
                    <a:pt x="8036" y="0"/>
                    <a:pt x="5907" y="723"/>
                    <a:pt x="4167" y="2200"/>
                  </a:cubicBezTo>
                  <a:cubicBezTo>
                    <a:pt x="422" y="5445"/>
                    <a:pt x="1" y="11213"/>
                    <a:pt x="3246" y="15038"/>
                  </a:cubicBezTo>
                  <a:cubicBezTo>
                    <a:pt x="5077" y="17100"/>
                    <a:pt x="7606" y="18159"/>
                    <a:pt x="10150" y="18159"/>
                  </a:cubicBezTo>
                  <a:cubicBezTo>
                    <a:pt x="12252" y="18159"/>
                    <a:pt x="14364" y="17437"/>
                    <a:pt x="16104" y="15960"/>
                  </a:cubicBezTo>
                  <a:cubicBezTo>
                    <a:pt x="19849" y="12635"/>
                    <a:pt x="20270" y="6947"/>
                    <a:pt x="17025" y="3121"/>
                  </a:cubicBezTo>
                  <a:cubicBezTo>
                    <a:pt x="15238" y="1059"/>
                    <a:pt x="12705" y="0"/>
                    <a:pt x="1014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8"/>
            <p:cNvSpPr/>
            <p:nvPr/>
          </p:nvSpPr>
          <p:spPr>
            <a:xfrm>
              <a:off x="6120560" y="4057854"/>
              <a:ext cx="452696" cy="428574"/>
            </a:xfrm>
            <a:custGeom>
              <a:avLst/>
              <a:gdLst/>
              <a:ahLst/>
              <a:cxnLst/>
              <a:rect l="l" t="t" r="r" b="b"/>
              <a:pathLst>
                <a:path w="15783" h="14942" extrusionOk="0">
                  <a:moveTo>
                    <a:pt x="12518" y="0"/>
                  </a:moveTo>
                  <a:cubicBezTo>
                    <a:pt x="12018" y="1422"/>
                    <a:pt x="11277" y="2844"/>
                    <a:pt x="10175" y="4166"/>
                  </a:cubicBezTo>
                  <a:cubicBezTo>
                    <a:pt x="7671" y="7591"/>
                    <a:pt x="4006" y="10175"/>
                    <a:pt x="0" y="11517"/>
                  </a:cubicBezTo>
                  <a:cubicBezTo>
                    <a:pt x="421" y="12438"/>
                    <a:pt x="922" y="13359"/>
                    <a:pt x="1583" y="14180"/>
                  </a:cubicBezTo>
                  <a:lnTo>
                    <a:pt x="2344" y="14941"/>
                  </a:lnTo>
                  <a:cubicBezTo>
                    <a:pt x="5088" y="13940"/>
                    <a:pt x="7671" y="12358"/>
                    <a:pt x="9854" y="10435"/>
                  </a:cubicBezTo>
                  <a:cubicBezTo>
                    <a:pt x="11176" y="9353"/>
                    <a:pt x="12438" y="8012"/>
                    <a:pt x="13440" y="6590"/>
                  </a:cubicBezTo>
                  <a:cubicBezTo>
                    <a:pt x="14361" y="5348"/>
                    <a:pt x="15182" y="4086"/>
                    <a:pt x="15783" y="2764"/>
                  </a:cubicBezTo>
                  <a:cubicBezTo>
                    <a:pt x="15603" y="2584"/>
                    <a:pt x="15523" y="2424"/>
                    <a:pt x="15362" y="2263"/>
                  </a:cubicBezTo>
                  <a:cubicBezTo>
                    <a:pt x="14521" y="1342"/>
                    <a:pt x="13520" y="581"/>
                    <a:pt x="125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8"/>
            <p:cNvSpPr/>
            <p:nvPr/>
          </p:nvSpPr>
          <p:spPr>
            <a:xfrm>
              <a:off x="6178013" y="4387282"/>
              <a:ext cx="62069" cy="59889"/>
            </a:xfrm>
            <a:custGeom>
              <a:avLst/>
              <a:gdLst/>
              <a:ahLst/>
              <a:cxnLst/>
              <a:rect l="l" t="t" r="r" b="b"/>
              <a:pathLst>
                <a:path w="2164" h="2088" extrusionOk="0">
                  <a:moveTo>
                    <a:pt x="792" y="0"/>
                  </a:moveTo>
                  <a:cubicBezTo>
                    <a:pt x="678" y="0"/>
                    <a:pt x="581" y="75"/>
                    <a:pt x="581" y="192"/>
                  </a:cubicBezTo>
                  <a:lnTo>
                    <a:pt x="581" y="612"/>
                  </a:lnTo>
                  <a:cubicBezTo>
                    <a:pt x="581" y="693"/>
                    <a:pt x="581" y="693"/>
                    <a:pt x="501" y="793"/>
                  </a:cubicBezTo>
                  <a:lnTo>
                    <a:pt x="160" y="1033"/>
                  </a:lnTo>
                  <a:cubicBezTo>
                    <a:pt x="0" y="1033"/>
                    <a:pt x="0" y="1293"/>
                    <a:pt x="160" y="1293"/>
                  </a:cubicBezTo>
                  <a:lnTo>
                    <a:pt x="581" y="1454"/>
                  </a:lnTo>
                  <a:cubicBezTo>
                    <a:pt x="661" y="1454"/>
                    <a:pt x="661" y="1534"/>
                    <a:pt x="661" y="1534"/>
                  </a:cubicBezTo>
                  <a:lnTo>
                    <a:pt x="841" y="1954"/>
                  </a:lnTo>
                  <a:cubicBezTo>
                    <a:pt x="841" y="2048"/>
                    <a:pt x="896" y="2087"/>
                    <a:pt x="958" y="2087"/>
                  </a:cubicBezTo>
                  <a:cubicBezTo>
                    <a:pt x="1002" y="2087"/>
                    <a:pt x="1049" y="2068"/>
                    <a:pt x="1082" y="2034"/>
                  </a:cubicBezTo>
                  <a:lnTo>
                    <a:pt x="1342" y="1694"/>
                  </a:lnTo>
                  <a:cubicBezTo>
                    <a:pt x="1422" y="1694"/>
                    <a:pt x="1422" y="1614"/>
                    <a:pt x="1502" y="1614"/>
                  </a:cubicBezTo>
                  <a:lnTo>
                    <a:pt x="1923" y="1694"/>
                  </a:lnTo>
                  <a:cubicBezTo>
                    <a:pt x="2083" y="1694"/>
                    <a:pt x="2163" y="1534"/>
                    <a:pt x="2083" y="1374"/>
                  </a:cubicBezTo>
                  <a:lnTo>
                    <a:pt x="1843" y="1033"/>
                  </a:lnTo>
                  <a:lnTo>
                    <a:pt x="1843" y="873"/>
                  </a:lnTo>
                  <a:lnTo>
                    <a:pt x="2003" y="452"/>
                  </a:lnTo>
                  <a:cubicBezTo>
                    <a:pt x="2003" y="389"/>
                    <a:pt x="1953" y="262"/>
                    <a:pt x="1852" y="262"/>
                  </a:cubicBezTo>
                  <a:cubicBezTo>
                    <a:pt x="1826" y="262"/>
                    <a:pt x="1796" y="271"/>
                    <a:pt x="1763" y="292"/>
                  </a:cubicBezTo>
                  <a:lnTo>
                    <a:pt x="1342" y="372"/>
                  </a:lnTo>
                  <a:lnTo>
                    <a:pt x="1162" y="372"/>
                  </a:lnTo>
                  <a:lnTo>
                    <a:pt x="922" y="32"/>
                  </a:lnTo>
                  <a:cubicBezTo>
                    <a:pt x="879" y="10"/>
                    <a:pt x="834" y="0"/>
                    <a:pt x="79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8"/>
            <p:cNvSpPr/>
            <p:nvPr/>
          </p:nvSpPr>
          <p:spPr>
            <a:xfrm>
              <a:off x="6276253" y="4329772"/>
              <a:ext cx="62069" cy="57652"/>
            </a:xfrm>
            <a:custGeom>
              <a:avLst/>
              <a:gdLst/>
              <a:ahLst/>
              <a:cxnLst/>
              <a:rect l="l" t="t" r="r" b="b"/>
              <a:pathLst>
                <a:path w="2164" h="2010" extrusionOk="0">
                  <a:moveTo>
                    <a:pt x="1507" y="1"/>
                  </a:moveTo>
                  <a:cubicBezTo>
                    <a:pt x="1476" y="1"/>
                    <a:pt x="1446" y="10"/>
                    <a:pt x="1422" y="34"/>
                  </a:cubicBezTo>
                  <a:lnTo>
                    <a:pt x="1002" y="194"/>
                  </a:lnTo>
                  <a:cubicBezTo>
                    <a:pt x="1002" y="294"/>
                    <a:pt x="921" y="294"/>
                    <a:pt x="841" y="294"/>
                  </a:cubicBezTo>
                  <a:lnTo>
                    <a:pt x="501" y="114"/>
                  </a:lnTo>
                  <a:cubicBezTo>
                    <a:pt x="471" y="99"/>
                    <a:pt x="440" y="92"/>
                    <a:pt x="410" y="92"/>
                  </a:cubicBezTo>
                  <a:cubicBezTo>
                    <a:pt x="282" y="92"/>
                    <a:pt x="176" y="213"/>
                    <a:pt x="240" y="294"/>
                  </a:cubicBezTo>
                  <a:lnTo>
                    <a:pt x="341" y="695"/>
                  </a:lnTo>
                  <a:lnTo>
                    <a:pt x="341" y="875"/>
                  </a:lnTo>
                  <a:lnTo>
                    <a:pt x="80" y="1195"/>
                  </a:lnTo>
                  <a:cubicBezTo>
                    <a:pt x="0" y="1296"/>
                    <a:pt x="0" y="1456"/>
                    <a:pt x="160" y="1456"/>
                  </a:cubicBezTo>
                  <a:lnTo>
                    <a:pt x="581" y="1536"/>
                  </a:lnTo>
                  <a:cubicBezTo>
                    <a:pt x="661" y="1536"/>
                    <a:pt x="741" y="1536"/>
                    <a:pt x="741" y="1616"/>
                  </a:cubicBezTo>
                  <a:lnTo>
                    <a:pt x="1002" y="1956"/>
                  </a:lnTo>
                  <a:cubicBezTo>
                    <a:pt x="1035" y="1990"/>
                    <a:pt x="1082" y="2009"/>
                    <a:pt x="1125" y="2009"/>
                  </a:cubicBezTo>
                  <a:cubicBezTo>
                    <a:pt x="1187" y="2009"/>
                    <a:pt x="1242" y="1970"/>
                    <a:pt x="1242" y="1876"/>
                  </a:cubicBezTo>
                  <a:lnTo>
                    <a:pt x="1422" y="1536"/>
                  </a:lnTo>
                  <a:cubicBezTo>
                    <a:pt x="1422" y="1456"/>
                    <a:pt x="1502" y="1376"/>
                    <a:pt x="1582" y="1376"/>
                  </a:cubicBezTo>
                  <a:lnTo>
                    <a:pt x="2003" y="1296"/>
                  </a:lnTo>
                  <a:cubicBezTo>
                    <a:pt x="2083" y="1296"/>
                    <a:pt x="2163" y="1035"/>
                    <a:pt x="2003" y="955"/>
                  </a:cubicBezTo>
                  <a:lnTo>
                    <a:pt x="1663" y="695"/>
                  </a:lnTo>
                  <a:cubicBezTo>
                    <a:pt x="1663" y="695"/>
                    <a:pt x="1582" y="615"/>
                    <a:pt x="1582" y="534"/>
                  </a:cubicBezTo>
                  <a:lnTo>
                    <a:pt x="1663" y="114"/>
                  </a:lnTo>
                  <a:cubicBezTo>
                    <a:pt x="1663" y="57"/>
                    <a:pt x="1582" y="1"/>
                    <a:pt x="15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8"/>
            <p:cNvSpPr/>
            <p:nvPr/>
          </p:nvSpPr>
          <p:spPr>
            <a:xfrm>
              <a:off x="6354960" y="4270340"/>
              <a:ext cx="62643" cy="59631"/>
            </a:xfrm>
            <a:custGeom>
              <a:avLst/>
              <a:gdLst/>
              <a:ahLst/>
              <a:cxnLst/>
              <a:rect l="l" t="t" r="r" b="b"/>
              <a:pathLst>
                <a:path w="2184" h="2079" extrusionOk="0">
                  <a:moveTo>
                    <a:pt x="1477" y="1"/>
                  </a:moveTo>
                  <a:cubicBezTo>
                    <a:pt x="1456" y="1"/>
                    <a:pt x="1437" y="7"/>
                    <a:pt x="1422" y="23"/>
                  </a:cubicBezTo>
                  <a:lnTo>
                    <a:pt x="1002" y="263"/>
                  </a:lnTo>
                  <a:cubicBezTo>
                    <a:pt x="1002" y="313"/>
                    <a:pt x="981" y="338"/>
                    <a:pt x="951" y="338"/>
                  </a:cubicBezTo>
                  <a:cubicBezTo>
                    <a:pt x="921" y="338"/>
                    <a:pt x="881" y="313"/>
                    <a:pt x="841" y="263"/>
                  </a:cubicBezTo>
                  <a:lnTo>
                    <a:pt x="501" y="183"/>
                  </a:lnTo>
                  <a:cubicBezTo>
                    <a:pt x="459" y="162"/>
                    <a:pt x="417" y="152"/>
                    <a:pt x="379" y="152"/>
                  </a:cubicBezTo>
                  <a:cubicBezTo>
                    <a:pt x="273" y="152"/>
                    <a:pt x="201" y="230"/>
                    <a:pt x="260" y="363"/>
                  </a:cubicBezTo>
                  <a:lnTo>
                    <a:pt x="341" y="764"/>
                  </a:lnTo>
                  <a:lnTo>
                    <a:pt x="341" y="944"/>
                  </a:lnTo>
                  <a:lnTo>
                    <a:pt x="100" y="1264"/>
                  </a:lnTo>
                  <a:cubicBezTo>
                    <a:pt x="0" y="1365"/>
                    <a:pt x="0" y="1525"/>
                    <a:pt x="180" y="1525"/>
                  </a:cubicBezTo>
                  <a:lnTo>
                    <a:pt x="601" y="1525"/>
                  </a:lnTo>
                  <a:cubicBezTo>
                    <a:pt x="681" y="1525"/>
                    <a:pt x="761" y="1605"/>
                    <a:pt x="761" y="1605"/>
                  </a:cubicBezTo>
                  <a:lnTo>
                    <a:pt x="1002" y="2026"/>
                  </a:lnTo>
                  <a:cubicBezTo>
                    <a:pt x="1043" y="2059"/>
                    <a:pt x="1095" y="2078"/>
                    <a:pt x="1141" y="2078"/>
                  </a:cubicBezTo>
                  <a:cubicBezTo>
                    <a:pt x="1207" y="2078"/>
                    <a:pt x="1262" y="2039"/>
                    <a:pt x="1262" y="1945"/>
                  </a:cubicBezTo>
                  <a:lnTo>
                    <a:pt x="1422" y="1605"/>
                  </a:lnTo>
                  <a:cubicBezTo>
                    <a:pt x="1422" y="1525"/>
                    <a:pt x="1502" y="1445"/>
                    <a:pt x="1602" y="1445"/>
                  </a:cubicBezTo>
                  <a:lnTo>
                    <a:pt x="2003" y="1365"/>
                  </a:lnTo>
                  <a:cubicBezTo>
                    <a:pt x="2103" y="1264"/>
                    <a:pt x="2183" y="1104"/>
                    <a:pt x="2003" y="1024"/>
                  </a:cubicBezTo>
                  <a:lnTo>
                    <a:pt x="1682" y="764"/>
                  </a:lnTo>
                  <a:cubicBezTo>
                    <a:pt x="1682" y="764"/>
                    <a:pt x="1602" y="684"/>
                    <a:pt x="1602" y="604"/>
                  </a:cubicBezTo>
                  <a:lnTo>
                    <a:pt x="1682" y="183"/>
                  </a:lnTo>
                  <a:cubicBezTo>
                    <a:pt x="1682" y="118"/>
                    <a:pt x="1565" y="1"/>
                    <a:pt x="147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8"/>
            <p:cNvSpPr/>
            <p:nvPr/>
          </p:nvSpPr>
          <p:spPr>
            <a:xfrm>
              <a:off x="6429623" y="4185581"/>
              <a:ext cx="59774" cy="59946"/>
            </a:xfrm>
            <a:custGeom>
              <a:avLst/>
              <a:gdLst/>
              <a:ahLst/>
              <a:cxnLst/>
              <a:rect l="l" t="t" r="r" b="b"/>
              <a:pathLst>
                <a:path w="2084" h="2090" extrusionOk="0">
                  <a:moveTo>
                    <a:pt x="1212" y="1"/>
                  </a:moveTo>
                  <a:cubicBezTo>
                    <a:pt x="1162" y="1"/>
                    <a:pt x="1116" y="20"/>
                    <a:pt x="1082" y="54"/>
                  </a:cubicBezTo>
                  <a:lnTo>
                    <a:pt x="822" y="394"/>
                  </a:lnTo>
                  <a:cubicBezTo>
                    <a:pt x="769" y="394"/>
                    <a:pt x="715" y="430"/>
                    <a:pt x="686" y="430"/>
                  </a:cubicBezTo>
                  <a:cubicBezTo>
                    <a:pt x="671" y="430"/>
                    <a:pt x="662" y="421"/>
                    <a:pt x="662" y="394"/>
                  </a:cubicBezTo>
                  <a:lnTo>
                    <a:pt x="241" y="394"/>
                  </a:lnTo>
                  <a:cubicBezTo>
                    <a:pt x="81" y="394"/>
                    <a:pt x="1" y="474"/>
                    <a:pt x="81" y="634"/>
                  </a:cubicBezTo>
                  <a:lnTo>
                    <a:pt x="241" y="975"/>
                  </a:lnTo>
                  <a:lnTo>
                    <a:pt x="241" y="1135"/>
                  </a:lnTo>
                  <a:lnTo>
                    <a:pt x="81" y="1556"/>
                  </a:lnTo>
                  <a:cubicBezTo>
                    <a:pt x="1" y="1636"/>
                    <a:pt x="81" y="1816"/>
                    <a:pt x="241" y="1816"/>
                  </a:cubicBezTo>
                  <a:lnTo>
                    <a:pt x="662" y="1716"/>
                  </a:lnTo>
                  <a:lnTo>
                    <a:pt x="822" y="1716"/>
                  </a:lnTo>
                  <a:lnTo>
                    <a:pt x="1162" y="2056"/>
                  </a:lnTo>
                  <a:cubicBezTo>
                    <a:pt x="1186" y="2080"/>
                    <a:pt x="1216" y="2090"/>
                    <a:pt x="1247" y="2090"/>
                  </a:cubicBezTo>
                  <a:cubicBezTo>
                    <a:pt x="1323" y="2090"/>
                    <a:pt x="1403" y="2033"/>
                    <a:pt x="1403" y="1976"/>
                  </a:cubicBezTo>
                  <a:lnTo>
                    <a:pt x="1503" y="1556"/>
                  </a:lnTo>
                  <a:cubicBezTo>
                    <a:pt x="1503" y="1476"/>
                    <a:pt x="1503" y="1395"/>
                    <a:pt x="1583" y="1395"/>
                  </a:cubicBezTo>
                  <a:lnTo>
                    <a:pt x="1904" y="1215"/>
                  </a:lnTo>
                  <a:cubicBezTo>
                    <a:pt x="2084" y="1135"/>
                    <a:pt x="2084" y="975"/>
                    <a:pt x="1904" y="895"/>
                  </a:cubicBezTo>
                  <a:lnTo>
                    <a:pt x="1583" y="714"/>
                  </a:lnTo>
                  <a:cubicBezTo>
                    <a:pt x="1503" y="634"/>
                    <a:pt x="1503" y="634"/>
                    <a:pt x="1403" y="554"/>
                  </a:cubicBezTo>
                  <a:lnTo>
                    <a:pt x="1403" y="134"/>
                  </a:lnTo>
                  <a:cubicBezTo>
                    <a:pt x="1356" y="40"/>
                    <a:pt x="1281" y="1"/>
                    <a:pt x="121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8"/>
            <p:cNvSpPr/>
            <p:nvPr/>
          </p:nvSpPr>
          <p:spPr>
            <a:xfrm>
              <a:off x="6479618" y="4111491"/>
              <a:ext cx="59774" cy="59918"/>
            </a:xfrm>
            <a:custGeom>
              <a:avLst/>
              <a:gdLst/>
              <a:ahLst/>
              <a:cxnLst/>
              <a:rect l="l" t="t" r="r" b="b"/>
              <a:pathLst>
                <a:path w="2084" h="2089" extrusionOk="0">
                  <a:moveTo>
                    <a:pt x="1219" y="0"/>
                  </a:moveTo>
                  <a:cubicBezTo>
                    <a:pt x="1165" y="0"/>
                    <a:pt x="1115" y="20"/>
                    <a:pt x="1082" y="53"/>
                  </a:cubicBezTo>
                  <a:lnTo>
                    <a:pt x="842" y="393"/>
                  </a:lnTo>
                  <a:cubicBezTo>
                    <a:pt x="788" y="393"/>
                    <a:pt x="726" y="429"/>
                    <a:pt x="690" y="429"/>
                  </a:cubicBezTo>
                  <a:cubicBezTo>
                    <a:pt x="672" y="429"/>
                    <a:pt x="661" y="420"/>
                    <a:pt x="661" y="393"/>
                  </a:cubicBezTo>
                  <a:lnTo>
                    <a:pt x="261" y="393"/>
                  </a:lnTo>
                  <a:cubicBezTo>
                    <a:pt x="225" y="373"/>
                    <a:pt x="193" y="364"/>
                    <a:pt x="165" y="364"/>
                  </a:cubicBezTo>
                  <a:cubicBezTo>
                    <a:pt x="55" y="364"/>
                    <a:pt x="16" y="505"/>
                    <a:pt x="80" y="634"/>
                  </a:cubicBezTo>
                  <a:lnTo>
                    <a:pt x="261" y="974"/>
                  </a:lnTo>
                  <a:lnTo>
                    <a:pt x="261" y="1134"/>
                  </a:lnTo>
                  <a:lnTo>
                    <a:pt x="80" y="1555"/>
                  </a:lnTo>
                  <a:cubicBezTo>
                    <a:pt x="0" y="1635"/>
                    <a:pt x="80" y="1795"/>
                    <a:pt x="261" y="1795"/>
                  </a:cubicBezTo>
                  <a:lnTo>
                    <a:pt x="661" y="1715"/>
                  </a:lnTo>
                  <a:lnTo>
                    <a:pt x="842" y="1715"/>
                  </a:lnTo>
                  <a:lnTo>
                    <a:pt x="1162" y="2056"/>
                  </a:lnTo>
                  <a:cubicBezTo>
                    <a:pt x="1191" y="2079"/>
                    <a:pt x="1226" y="2089"/>
                    <a:pt x="1260" y="2089"/>
                  </a:cubicBezTo>
                  <a:cubicBezTo>
                    <a:pt x="1342" y="2089"/>
                    <a:pt x="1422" y="2032"/>
                    <a:pt x="1422" y="1976"/>
                  </a:cubicBezTo>
                  <a:lnTo>
                    <a:pt x="1502" y="1475"/>
                  </a:lnTo>
                  <a:cubicBezTo>
                    <a:pt x="1502" y="1475"/>
                    <a:pt x="1502" y="1395"/>
                    <a:pt x="1583" y="1395"/>
                  </a:cubicBezTo>
                  <a:lnTo>
                    <a:pt x="1923" y="1214"/>
                  </a:lnTo>
                  <a:cubicBezTo>
                    <a:pt x="2083" y="1134"/>
                    <a:pt x="2083" y="894"/>
                    <a:pt x="1923" y="894"/>
                  </a:cubicBezTo>
                  <a:lnTo>
                    <a:pt x="1583" y="714"/>
                  </a:lnTo>
                  <a:lnTo>
                    <a:pt x="1422" y="554"/>
                  </a:lnTo>
                  <a:lnTo>
                    <a:pt x="1422" y="133"/>
                  </a:lnTo>
                  <a:cubicBezTo>
                    <a:pt x="1375" y="39"/>
                    <a:pt x="1294" y="0"/>
                    <a:pt x="121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8"/>
            <p:cNvSpPr/>
            <p:nvPr/>
          </p:nvSpPr>
          <p:spPr>
            <a:xfrm>
              <a:off x="6138630" y="4334132"/>
              <a:ext cx="19504" cy="12219"/>
            </a:xfrm>
            <a:custGeom>
              <a:avLst/>
              <a:gdLst/>
              <a:ahLst/>
              <a:cxnLst/>
              <a:rect l="l" t="t" r="r" b="b"/>
              <a:pathLst>
                <a:path w="680" h="426" extrusionOk="0">
                  <a:moveTo>
                    <a:pt x="342" y="0"/>
                  </a:moveTo>
                  <a:cubicBezTo>
                    <a:pt x="300" y="0"/>
                    <a:pt x="255" y="13"/>
                    <a:pt x="212" y="42"/>
                  </a:cubicBezTo>
                  <a:cubicBezTo>
                    <a:pt x="1" y="188"/>
                    <a:pt x="184" y="426"/>
                    <a:pt x="389" y="426"/>
                  </a:cubicBezTo>
                  <a:cubicBezTo>
                    <a:pt x="437" y="426"/>
                    <a:pt x="486" y="413"/>
                    <a:pt x="532" y="382"/>
                  </a:cubicBezTo>
                  <a:cubicBezTo>
                    <a:pt x="679" y="251"/>
                    <a:pt x="532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8"/>
            <p:cNvSpPr/>
            <p:nvPr/>
          </p:nvSpPr>
          <p:spPr>
            <a:xfrm>
              <a:off x="6218198" y="4300744"/>
              <a:ext cx="18701" cy="13481"/>
            </a:xfrm>
            <a:custGeom>
              <a:avLst/>
              <a:gdLst/>
              <a:ahLst/>
              <a:cxnLst/>
              <a:rect l="l" t="t" r="r" b="b"/>
              <a:pathLst>
                <a:path w="652" h="470" extrusionOk="0">
                  <a:moveTo>
                    <a:pt x="325" y="1"/>
                  </a:moveTo>
                  <a:cubicBezTo>
                    <a:pt x="280" y="1"/>
                    <a:pt x="231" y="14"/>
                    <a:pt x="181" y="44"/>
                  </a:cubicBezTo>
                  <a:cubicBezTo>
                    <a:pt x="1" y="240"/>
                    <a:pt x="137" y="470"/>
                    <a:pt x="326" y="470"/>
                  </a:cubicBezTo>
                  <a:cubicBezTo>
                    <a:pt x="389" y="470"/>
                    <a:pt x="457" y="444"/>
                    <a:pt x="522" y="385"/>
                  </a:cubicBezTo>
                  <a:cubicBezTo>
                    <a:pt x="652" y="239"/>
                    <a:pt x="519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8"/>
            <p:cNvSpPr/>
            <p:nvPr/>
          </p:nvSpPr>
          <p:spPr>
            <a:xfrm>
              <a:off x="6309124" y="4231273"/>
              <a:ext cx="19045" cy="13452"/>
            </a:xfrm>
            <a:custGeom>
              <a:avLst/>
              <a:gdLst/>
              <a:ahLst/>
              <a:cxnLst/>
              <a:rect l="l" t="t" r="r" b="b"/>
              <a:pathLst>
                <a:path w="664" h="469" extrusionOk="0">
                  <a:moveTo>
                    <a:pt x="327" y="1"/>
                  </a:moveTo>
                  <a:cubicBezTo>
                    <a:pt x="285" y="1"/>
                    <a:pt x="240" y="14"/>
                    <a:pt x="196" y="43"/>
                  </a:cubicBezTo>
                  <a:cubicBezTo>
                    <a:pt x="0" y="238"/>
                    <a:pt x="144" y="468"/>
                    <a:pt x="296" y="468"/>
                  </a:cubicBezTo>
                  <a:cubicBezTo>
                    <a:pt x="346" y="468"/>
                    <a:pt x="397" y="443"/>
                    <a:pt x="436" y="383"/>
                  </a:cubicBezTo>
                  <a:lnTo>
                    <a:pt x="517" y="383"/>
                  </a:lnTo>
                  <a:cubicBezTo>
                    <a:pt x="664" y="252"/>
                    <a:pt x="51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8"/>
            <p:cNvSpPr/>
            <p:nvPr/>
          </p:nvSpPr>
          <p:spPr>
            <a:xfrm>
              <a:off x="6370736" y="4161773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2" y="0"/>
                  </a:moveTo>
                  <a:cubicBezTo>
                    <a:pt x="276" y="0"/>
                    <a:pt x="240" y="13"/>
                    <a:pt x="211" y="42"/>
                  </a:cubicBezTo>
                  <a:cubicBezTo>
                    <a:pt x="0" y="188"/>
                    <a:pt x="184" y="426"/>
                    <a:pt x="346" y="426"/>
                  </a:cubicBezTo>
                  <a:cubicBezTo>
                    <a:pt x="384" y="426"/>
                    <a:pt x="421" y="413"/>
                    <a:pt x="452" y="383"/>
                  </a:cubicBezTo>
                  <a:cubicBezTo>
                    <a:pt x="664" y="252"/>
                    <a:pt x="476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8"/>
            <p:cNvSpPr/>
            <p:nvPr/>
          </p:nvSpPr>
          <p:spPr>
            <a:xfrm>
              <a:off x="6412011" y="4078190"/>
              <a:ext cx="18902" cy="13395"/>
            </a:xfrm>
            <a:custGeom>
              <a:avLst/>
              <a:gdLst/>
              <a:ahLst/>
              <a:cxnLst/>
              <a:rect l="l" t="t" r="r" b="b"/>
              <a:pathLst>
                <a:path w="659" h="467" extrusionOk="0">
                  <a:moveTo>
                    <a:pt x="337" y="1"/>
                  </a:moveTo>
                  <a:cubicBezTo>
                    <a:pt x="291" y="1"/>
                    <a:pt x="242" y="16"/>
                    <a:pt x="194" y="52"/>
                  </a:cubicBezTo>
                  <a:cubicBezTo>
                    <a:pt x="0" y="231"/>
                    <a:pt x="140" y="466"/>
                    <a:pt x="323" y="466"/>
                  </a:cubicBezTo>
                  <a:cubicBezTo>
                    <a:pt x="386" y="466"/>
                    <a:pt x="454" y="439"/>
                    <a:pt x="515" y="373"/>
                  </a:cubicBezTo>
                  <a:cubicBezTo>
                    <a:pt x="659" y="244"/>
                    <a:pt x="52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8"/>
            <p:cNvSpPr/>
            <p:nvPr/>
          </p:nvSpPr>
          <p:spPr>
            <a:xfrm>
              <a:off x="6263202" y="4477749"/>
              <a:ext cx="18701" cy="12247"/>
            </a:xfrm>
            <a:custGeom>
              <a:avLst/>
              <a:gdLst/>
              <a:ahLst/>
              <a:cxnLst/>
              <a:rect l="l" t="t" r="r" b="b"/>
              <a:pathLst>
                <a:path w="652" h="427" extrusionOk="0">
                  <a:moveTo>
                    <a:pt x="303" y="0"/>
                  </a:moveTo>
                  <a:cubicBezTo>
                    <a:pt x="265" y="0"/>
                    <a:pt x="228" y="13"/>
                    <a:pt x="195" y="42"/>
                  </a:cubicBezTo>
                  <a:cubicBezTo>
                    <a:pt x="0" y="188"/>
                    <a:pt x="187" y="426"/>
                    <a:pt x="350" y="426"/>
                  </a:cubicBezTo>
                  <a:cubicBezTo>
                    <a:pt x="388" y="426"/>
                    <a:pt x="425" y="413"/>
                    <a:pt x="455" y="383"/>
                  </a:cubicBezTo>
                  <a:cubicBezTo>
                    <a:pt x="652" y="252"/>
                    <a:pt x="473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8"/>
            <p:cNvSpPr/>
            <p:nvPr/>
          </p:nvSpPr>
          <p:spPr>
            <a:xfrm>
              <a:off x="6344720" y="4429102"/>
              <a:ext cx="19016" cy="1316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362" y="1"/>
                  </a:moveTo>
                  <a:cubicBezTo>
                    <a:pt x="310" y="1"/>
                    <a:pt x="254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lnTo>
                    <a:pt x="537" y="416"/>
                  </a:lnTo>
                  <a:cubicBezTo>
                    <a:pt x="662" y="276"/>
                    <a:pt x="544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8"/>
            <p:cNvSpPr/>
            <p:nvPr/>
          </p:nvSpPr>
          <p:spPr>
            <a:xfrm>
              <a:off x="6416543" y="4368838"/>
              <a:ext cx="18844" cy="13682"/>
            </a:xfrm>
            <a:custGeom>
              <a:avLst/>
              <a:gdLst/>
              <a:ahLst/>
              <a:cxnLst/>
              <a:rect l="l" t="t" r="r" b="b"/>
              <a:pathLst>
                <a:path w="657" h="477" extrusionOk="0">
                  <a:moveTo>
                    <a:pt x="384" y="0"/>
                  </a:moveTo>
                  <a:cubicBezTo>
                    <a:pt x="327" y="0"/>
                    <a:pt x="262" y="28"/>
                    <a:pt x="196" y="94"/>
                  </a:cubicBezTo>
                  <a:cubicBezTo>
                    <a:pt x="0" y="225"/>
                    <a:pt x="178" y="476"/>
                    <a:pt x="392" y="476"/>
                  </a:cubicBezTo>
                  <a:cubicBezTo>
                    <a:pt x="440" y="476"/>
                    <a:pt x="489" y="464"/>
                    <a:pt x="537" y="434"/>
                  </a:cubicBezTo>
                  <a:cubicBezTo>
                    <a:pt x="657" y="240"/>
                    <a:pt x="553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8"/>
            <p:cNvSpPr/>
            <p:nvPr/>
          </p:nvSpPr>
          <p:spPr>
            <a:xfrm>
              <a:off x="6490632" y="4300744"/>
              <a:ext cx="19160" cy="12247"/>
            </a:xfrm>
            <a:custGeom>
              <a:avLst/>
              <a:gdLst/>
              <a:ahLst/>
              <a:cxnLst/>
              <a:rect l="l" t="t" r="r" b="b"/>
              <a:pathLst>
                <a:path w="668" h="427" extrusionOk="0">
                  <a:moveTo>
                    <a:pt x="341" y="1"/>
                  </a:moveTo>
                  <a:cubicBezTo>
                    <a:pt x="295" y="1"/>
                    <a:pt x="247" y="14"/>
                    <a:pt x="197" y="44"/>
                  </a:cubicBezTo>
                  <a:cubicBezTo>
                    <a:pt x="1" y="175"/>
                    <a:pt x="179" y="427"/>
                    <a:pt x="393" y="427"/>
                  </a:cubicBezTo>
                  <a:cubicBezTo>
                    <a:pt x="440" y="427"/>
                    <a:pt x="490" y="414"/>
                    <a:pt x="538" y="385"/>
                  </a:cubicBezTo>
                  <a:cubicBezTo>
                    <a:pt x="667" y="239"/>
                    <a:pt x="534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8"/>
            <p:cNvSpPr/>
            <p:nvPr/>
          </p:nvSpPr>
          <p:spPr>
            <a:xfrm>
              <a:off x="6545790" y="4228032"/>
              <a:ext cx="18500" cy="13137"/>
            </a:xfrm>
            <a:custGeom>
              <a:avLst/>
              <a:gdLst/>
              <a:ahLst/>
              <a:cxnLst/>
              <a:rect l="l" t="t" r="r" b="b"/>
              <a:pathLst>
                <a:path w="645" h="458" extrusionOk="0">
                  <a:moveTo>
                    <a:pt x="321" y="1"/>
                  </a:moveTo>
                  <a:cubicBezTo>
                    <a:pt x="276" y="1"/>
                    <a:pt x="232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cubicBezTo>
                    <a:pt x="645" y="276"/>
                    <a:pt x="479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8"/>
            <p:cNvSpPr/>
            <p:nvPr/>
          </p:nvSpPr>
          <p:spPr>
            <a:xfrm>
              <a:off x="6567159" y="4183544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8" y="1"/>
                  </a:moveTo>
                  <a:cubicBezTo>
                    <a:pt x="280" y="1"/>
                    <a:pt x="243" y="14"/>
                    <a:pt x="213" y="44"/>
                  </a:cubicBezTo>
                  <a:cubicBezTo>
                    <a:pt x="0" y="175"/>
                    <a:pt x="135" y="427"/>
                    <a:pt x="323" y="427"/>
                  </a:cubicBezTo>
                  <a:cubicBezTo>
                    <a:pt x="365" y="427"/>
                    <a:pt x="409" y="414"/>
                    <a:pt x="453" y="385"/>
                  </a:cubicBezTo>
                  <a:cubicBezTo>
                    <a:pt x="664" y="239"/>
                    <a:pt x="481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8"/>
            <p:cNvSpPr/>
            <p:nvPr/>
          </p:nvSpPr>
          <p:spPr>
            <a:xfrm>
              <a:off x="6125149" y="4146485"/>
              <a:ext cx="89088" cy="150956"/>
            </a:xfrm>
            <a:custGeom>
              <a:avLst/>
              <a:gdLst/>
              <a:ahLst/>
              <a:cxnLst/>
              <a:rect l="l" t="t" r="r" b="b"/>
              <a:pathLst>
                <a:path w="3106" h="5263" extrusionOk="0">
                  <a:moveTo>
                    <a:pt x="2328" y="0"/>
                  </a:moveTo>
                  <a:cubicBezTo>
                    <a:pt x="1953" y="0"/>
                    <a:pt x="1543" y="222"/>
                    <a:pt x="1343" y="575"/>
                  </a:cubicBezTo>
                  <a:cubicBezTo>
                    <a:pt x="682" y="1677"/>
                    <a:pt x="181" y="2758"/>
                    <a:pt x="101" y="3920"/>
                  </a:cubicBezTo>
                  <a:cubicBezTo>
                    <a:pt x="1" y="4261"/>
                    <a:pt x="1" y="4501"/>
                    <a:pt x="101" y="4841"/>
                  </a:cubicBezTo>
                  <a:cubicBezTo>
                    <a:pt x="261" y="5082"/>
                    <a:pt x="501" y="5262"/>
                    <a:pt x="762" y="5262"/>
                  </a:cubicBezTo>
                  <a:cubicBezTo>
                    <a:pt x="1102" y="5262"/>
                    <a:pt x="1343" y="4841"/>
                    <a:pt x="1503" y="4581"/>
                  </a:cubicBezTo>
                  <a:cubicBezTo>
                    <a:pt x="1843" y="3760"/>
                    <a:pt x="2264" y="2919"/>
                    <a:pt x="2684" y="2077"/>
                  </a:cubicBezTo>
                  <a:cubicBezTo>
                    <a:pt x="2925" y="1757"/>
                    <a:pt x="3105" y="1336"/>
                    <a:pt x="3105" y="916"/>
                  </a:cubicBezTo>
                  <a:cubicBezTo>
                    <a:pt x="3105" y="266"/>
                    <a:pt x="2738" y="0"/>
                    <a:pt x="2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8"/>
            <p:cNvSpPr/>
            <p:nvPr/>
          </p:nvSpPr>
          <p:spPr>
            <a:xfrm>
              <a:off x="6096437" y="3978716"/>
              <a:ext cx="83896" cy="91210"/>
            </a:xfrm>
            <a:custGeom>
              <a:avLst/>
              <a:gdLst/>
              <a:ahLst/>
              <a:cxnLst/>
              <a:rect l="l" t="t" r="r" b="b"/>
              <a:pathLst>
                <a:path w="2925" h="3180" extrusionOk="0">
                  <a:moveTo>
                    <a:pt x="1262" y="0"/>
                  </a:moveTo>
                  <a:cubicBezTo>
                    <a:pt x="967" y="0"/>
                    <a:pt x="671" y="85"/>
                    <a:pt x="421" y="255"/>
                  </a:cubicBezTo>
                  <a:cubicBezTo>
                    <a:pt x="180" y="416"/>
                    <a:pt x="0" y="836"/>
                    <a:pt x="0" y="1177"/>
                  </a:cubicBezTo>
                  <a:cubicBezTo>
                    <a:pt x="0" y="1517"/>
                    <a:pt x="180" y="1838"/>
                    <a:pt x="341" y="2098"/>
                  </a:cubicBezTo>
                  <a:lnTo>
                    <a:pt x="921" y="3180"/>
                  </a:lnTo>
                  <a:lnTo>
                    <a:pt x="1763" y="2679"/>
                  </a:lnTo>
                  <a:lnTo>
                    <a:pt x="1102" y="1597"/>
                  </a:lnTo>
                  <a:cubicBezTo>
                    <a:pt x="1002" y="1417"/>
                    <a:pt x="921" y="1257"/>
                    <a:pt x="921" y="1177"/>
                  </a:cubicBezTo>
                  <a:cubicBezTo>
                    <a:pt x="921" y="1097"/>
                    <a:pt x="921" y="1017"/>
                    <a:pt x="1002" y="916"/>
                  </a:cubicBezTo>
                  <a:cubicBezTo>
                    <a:pt x="1042" y="884"/>
                    <a:pt x="1104" y="865"/>
                    <a:pt x="1181" y="865"/>
                  </a:cubicBezTo>
                  <a:cubicBezTo>
                    <a:pt x="1297" y="865"/>
                    <a:pt x="1446" y="908"/>
                    <a:pt x="1602" y="1017"/>
                  </a:cubicBezTo>
                  <a:cubicBezTo>
                    <a:pt x="1843" y="1177"/>
                    <a:pt x="2003" y="1517"/>
                    <a:pt x="2183" y="1838"/>
                  </a:cubicBezTo>
                  <a:lnTo>
                    <a:pt x="2924" y="1337"/>
                  </a:lnTo>
                  <a:cubicBezTo>
                    <a:pt x="2764" y="1017"/>
                    <a:pt x="2504" y="596"/>
                    <a:pt x="2103" y="255"/>
                  </a:cubicBezTo>
                  <a:cubicBezTo>
                    <a:pt x="1853" y="85"/>
                    <a:pt x="1557" y="0"/>
                    <a:pt x="12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BECAC05-4CAC-4394-A070-2B60AC897D3A}"/>
              </a:ext>
            </a:extLst>
          </p:cNvPr>
          <p:cNvSpPr txBox="1"/>
          <p:nvPr/>
        </p:nvSpPr>
        <p:spPr>
          <a:xfrm>
            <a:off x="1079244" y="1903242"/>
            <a:ext cx="443561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Your lover……….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Someone you never paid attention to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Someone you hate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But you will love him/her subconsciously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400" b="1" dirty="0">
              <a:latin typeface="Comic Sans MS" panose="030F0702030302020204" pitchFamily="66" charset="0"/>
              <a:cs typeface="Amatic SC" panose="020B0604020202020204" charset="-79"/>
            </a:endParaRPr>
          </a:p>
        </p:txBody>
      </p:sp>
      <p:sp>
        <p:nvSpPr>
          <p:cNvPr id="74" name="Google Shape;10971;p64">
            <a:extLst>
              <a:ext uri="{FF2B5EF4-FFF2-40B4-BE49-F238E27FC236}">
                <a16:creationId xmlns:a16="http://schemas.microsoft.com/office/drawing/2014/main" id="{54DE040A-CAAC-403F-B499-00D6EA867287}"/>
              </a:ext>
            </a:extLst>
          </p:cNvPr>
          <p:cNvSpPr/>
          <p:nvPr/>
        </p:nvSpPr>
        <p:spPr>
          <a:xfrm>
            <a:off x="5371375" y="1447971"/>
            <a:ext cx="2983774" cy="2889389"/>
          </a:xfrm>
          <a:custGeom>
            <a:avLst/>
            <a:gdLst/>
            <a:ahLst/>
            <a:cxnLst/>
            <a:rect l="l" t="t" r="r" b="b"/>
            <a:pathLst>
              <a:path w="30789" h="30613" extrusionOk="0">
                <a:moveTo>
                  <a:pt x="15385" y="11363"/>
                </a:moveTo>
                <a:cubicBezTo>
                  <a:pt x="17063" y="11363"/>
                  <a:pt x="18623" y="12422"/>
                  <a:pt x="19109" y="14098"/>
                </a:cubicBezTo>
                <a:cubicBezTo>
                  <a:pt x="19800" y="16107"/>
                  <a:pt x="18670" y="18368"/>
                  <a:pt x="16661" y="19079"/>
                </a:cubicBezTo>
                <a:cubicBezTo>
                  <a:pt x="16244" y="19217"/>
                  <a:pt x="15821" y="19282"/>
                  <a:pt x="15406" y="19282"/>
                </a:cubicBezTo>
                <a:cubicBezTo>
                  <a:pt x="13734" y="19282"/>
                  <a:pt x="12187" y="18223"/>
                  <a:pt x="11700" y="16547"/>
                </a:cubicBezTo>
                <a:cubicBezTo>
                  <a:pt x="10989" y="14454"/>
                  <a:pt x="12119" y="12277"/>
                  <a:pt x="14128" y="11566"/>
                </a:cubicBezTo>
                <a:cubicBezTo>
                  <a:pt x="14545" y="11428"/>
                  <a:pt x="14969" y="11363"/>
                  <a:pt x="15385" y="11363"/>
                </a:cubicBezTo>
                <a:close/>
                <a:moveTo>
                  <a:pt x="10614" y="1"/>
                </a:moveTo>
                <a:cubicBezTo>
                  <a:pt x="10532" y="1"/>
                  <a:pt x="10449" y="21"/>
                  <a:pt x="10382" y="54"/>
                </a:cubicBezTo>
                <a:cubicBezTo>
                  <a:pt x="10131" y="159"/>
                  <a:pt x="9942" y="494"/>
                  <a:pt x="10026" y="766"/>
                </a:cubicBezTo>
                <a:lnTo>
                  <a:pt x="10465" y="2252"/>
                </a:lnTo>
                <a:lnTo>
                  <a:pt x="9419" y="1729"/>
                </a:lnTo>
                <a:cubicBezTo>
                  <a:pt x="9327" y="1660"/>
                  <a:pt x="9221" y="1627"/>
                  <a:pt x="9115" y="1627"/>
                </a:cubicBezTo>
                <a:cubicBezTo>
                  <a:pt x="8932" y="1627"/>
                  <a:pt x="8751" y="1724"/>
                  <a:pt x="8645" y="1896"/>
                </a:cubicBezTo>
                <a:cubicBezTo>
                  <a:pt x="8456" y="2252"/>
                  <a:pt x="8561" y="2587"/>
                  <a:pt x="8896" y="2775"/>
                </a:cubicBezTo>
                <a:lnTo>
                  <a:pt x="10989" y="3905"/>
                </a:lnTo>
                <a:lnTo>
                  <a:pt x="11345" y="4868"/>
                </a:lnTo>
                <a:lnTo>
                  <a:pt x="9252" y="3717"/>
                </a:lnTo>
                <a:cubicBezTo>
                  <a:pt x="9162" y="3662"/>
                  <a:pt x="9066" y="3634"/>
                  <a:pt x="8970" y="3634"/>
                </a:cubicBezTo>
                <a:cubicBezTo>
                  <a:pt x="8775" y="3634"/>
                  <a:pt x="8583" y="3750"/>
                  <a:pt x="8456" y="3989"/>
                </a:cubicBezTo>
                <a:cubicBezTo>
                  <a:pt x="8289" y="4240"/>
                  <a:pt x="8373" y="4596"/>
                  <a:pt x="8728" y="4764"/>
                </a:cubicBezTo>
                <a:lnTo>
                  <a:pt x="11868" y="6438"/>
                </a:lnTo>
                <a:lnTo>
                  <a:pt x="12224" y="7380"/>
                </a:lnTo>
                <a:lnTo>
                  <a:pt x="9084" y="5726"/>
                </a:lnTo>
                <a:cubicBezTo>
                  <a:pt x="8995" y="5671"/>
                  <a:pt x="8896" y="5643"/>
                  <a:pt x="8798" y="5643"/>
                </a:cubicBezTo>
                <a:cubicBezTo>
                  <a:pt x="8598" y="5643"/>
                  <a:pt x="8401" y="5760"/>
                  <a:pt x="8289" y="5998"/>
                </a:cubicBezTo>
                <a:cubicBezTo>
                  <a:pt x="8121" y="6250"/>
                  <a:pt x="8205" y="6605"/>
                  <a:pt x="8561" y="6773"/>
                </a:cubicBezTo>
                <a:lnTo>
                  <a:pt x="12747" y="9054"/>
                </a:lnTo>
                <a:lnTo>
                  <a:pt x="13270" y="10708"/>
                </a:lnTo>
                <a:cubicBezTo>
                  <a:pt x="12391" y="11042"/>
                  <a:pt x="11596" y="11754"/>
                  <a:pt x="11177" y="12528"/>
                </a:cubicBezTo>
                <a:lnTo>
                  <a:pt x="9607" y="11754"/>
                </a:lnTo>
                <a:lnTo>
                  <a:pt x="8038" y="7212"/>
                </a:lnTo>
                <a:cubicBezTo>
                  <a:pt x="7893" y="6939"/>
                  <a:pt x="7712" y="6827"/>
                  <a:pt x="7475" y="6827"/>
                </a:cubicBezTo>
                <a:cubicBezTo>
                  <a:pt x="7403" y="6827"/>
                  <a:pt x="7325" y="6837"/>
                  <a:pt x="7242" y="6857"/>
                </a:cubicBezTo>
                <a:cubicBezTo>
                  <a:pt x="6887" y="6961"/>
                  <a:pt x="6803" y="7296"/>
                  <a:pt x="6887" y="7568"/>
                </a:cubicBezTo>
                <a:lnTo>
                  <a:pt x="8038" y="10959"/>
                </a:lnTo>
                <a:lnTo>
                  <a:pt x="7159" y="10519"/>
                </a:lnTo>
                <a:lnTo>
                  <a:pt x="5945" y="7045"/>
                </a:lnTo>
                <a:cubicBezTo>
                  <a:pt x="5858" y="6821"/>
                  <a:pt x="5616" y="6667"/>
                  <a:pt x="5381" y="6667"/>
                </a:cubicBezTo>
                <a:cubicBezTo>
                  <a:pt x="5331" y="6667"/>
                  <a:pt x="5281" y="6674"/>
                  <a:pt x="5233" y="6689"/>
                </a:cubicBezTo>
                <a:cubicBezTo>
                  <a:pt x="4898" y="6857"/>
                  <a:pt x="4710" y="7129"/>
                  <a:pt x="4898" y="7484"/>
                </a:cubicBezTo>
                <a:lnTo>
                  <a:pt x="5673" y="9745"/>
                </a:lnTo>
                <a:lnTo>
                  <a:pt x="4794" y="9305"/>
                </a:lnTo>
                <a:lnTo>
                  <a:pt x="3936" y="6961"/>
                </a:lnTo>
                <a:cubicBezTo>
                  <a:pt x="3866" y="6737"/>
                  <a:pt x="3613" y="6584"/>
                  <a:pt x="3373" y="6584"/>
                </a:cubicBezTo>
                <a:cubicBezTo>
                  <a:pt x="3322" y="6584"/>
                  <a:pt x="3272" y="6591"/>
                  <a:pt x="3224" y="6605"/>
                </a:cubicBezTo>
                <a:cubicBezTo>
                  <a:pt x="2889" y="6689"/>
                  <a:pt x="2701" y="7045"/>
                  <a:pt x="2889" y="7380"/>
                </a:cubicBezTo>
                <a:lnTo>
                  <a:pt x="3224" y="8531"/>
                </a:lnTo>
                <a:lnTo>
                  <a:pt x="1843" y="7819"/>
                </a:lnTo>
                <a:cubicBezTo>
                  <a:pt x="1753" y="7764"/>
                  <a:pt x="1657" y="7736"/>
                  <a:pt x="1561" y="7736"/>
                </a:cubicBezTo>
                <a:cubicBezTo>
                  <a:pt x="1366" y="7736"/>
                  <a:pt x="1174" y="7853"/>
                  <a:pt x="1047" y="8091"/>
                </a:cubicBezTo>
                <a:cubicBezTo>
                  <a:pt x="880" y="8342"/>
                  <a:pt x="1047" y="8698"/>
                  <a:pt x="1319" y="8866"/>
                </a:cubicBezTo>
                <a:lnTo>
                  <a:pt x="2701" y="9577"/>
                </a:lnTo>
                <a:lnTo>
                  <a:pt x="1570" y="9912"/>
                </a:lnTo>
                <a:cubicBezTo>
                  <a:pt x="1236" y="9996"/>
                  <a:pt x="1047" y="10352"/>
                  <a:pt x="1131" y="10624"/>
                </a:cubicBezTo>
                <a:cubicBezTo>
                  <a:pt x="1216" y="10896"/>
                  <a:pt x="1453" y="11071"/>
                  <a:pt x="1730" y="11071"/>
                </a:cubicBezTo>
                <a:cubicBezTo>
                  <a:pt x="1794" y="11071"/>
                  <a:pt x="1860" y="11062"/>
                  <a:pt x="1926" y="11042"/>
                </a:cubicBezTo>
                <a:lnTo>
                  <a:pt x="4270" y="10352"/>
                </a:lnTo>
                <a:lnTo>
                  <a:pt x="5149" y="10791"/>
                </a:lnTo>
                <a:lnTo>
                  <a:pt x="2889" y="11482"/>
                </a:lnTo>
                <a:cubicBezTo>
                  <a:pt x="2533" y="11566"/>
                  <a:pt x="2366" y="11921"/>
                  <a:pt x="2450" y="12194"/>
                </a:cubicBezTo>
                <a:cubicBezTo>
                  <a:pt x="2518" y="12466"/>
                  <a:pt x="2765" y="12641"/>
                  <a:pt x="3035" y="12641"/>
                </a:cubicBezTo>
                <a:cubicBezTo>
                  <a:pt x="3098" y="12641"/>
                  <a:pt x="3161" y="12632"/>
                  <a:pt x="3224" y="12612"/>
                </a:cubicBezTo>
                <a:lnTo>
                  <a:pt x="6635" y="11566"/>
                </a:lnTo>
                <a:lnTo>
                  <a:pt x="7514" y="12005"/>
                </a:lnTo>
                <a:lnTo>
                  <a:pt x="4187" y="12968"/>
                </a:lnTo>
                <a:cubicBezTo>
                  <a:pt x="3852" y="13052"/>
                  <a:pt x="3663" y="13407"/>
                  <a:pt x="3747" y="13763"/>
                </a:cubicBezTo>
                <a:cubicBezTo>
                  <a:pt x="3833" y="13970"/>
                  <a:pt x="4075" y="14120"/>
                  <a:pt x="4310" y="14120"/>
                </a:cubicBezTo>
                <a:cubicBezTo>
                  <a:pt x="4360" y="14120"/>
                  <a:pt x="4411" y="14113"/>
                  <a:pt x="4459" y="14098"/>
                </a:cubicBezTo>
                <a:lnTo>
                  <a:pt x="9084" y="12800"/>
                </a:lnTo>
                <a:lnTo>
                  <a:pt x="10549" y="13575"/>
                </a:lnTo>
                <a:cubicBezTo>
                  <a:pt x="10298" y="14454"/>
                  <a:pt x="10214" y="15417"/>
                  <a:pt x="10382" y="16379"/>
                </a:cubicBezTo>
                <a:lnTo>
                  <a:pt x="8728" y="16903"/>
                </a:lnTo>
                <a:lnTo>
                  <a:pt x="4459" y="14810"/>
                </a:lnTo>
                <a:cubicBezTo>
                  <a:pt x="4366" y="14782"/>
                  <a:pt x="4274" y="14769"/>
                  <a:pt x="4186" y="14769"/>
                </a:cubicBezTo>
                <a:cubicBezTo>
                  <a:pt x="3936" y="14769"/>
                  <a:pt x="3725" y="14875"/>
                  <a:pt x="3663" y="15061"/>
                </a:cubicBezTo>
                <a:cubicBezTo>
                  <a:pt x="3496" y="15417"/>
                  <a:pt x="3663" y="15752"/>
                  <a:pt x="3936" y="15856"/>
                </a:cubicBezTo>
                <a:lnTo>
                  <a:pt x="7159" y="17426"/>
                </a:lnTo>
                <a:lnTo>
                  <a:pt x="6196" y="17677"/>
                </a:lnTo>
                <a:lnTo>
                  <a:pt x="2889" y="16191"/>
                </a:lnTo>
                <a:cubicBezTo>
                  <a:pt x="2800" y="16136"/>
                  <a:pt x="2703" y="16108"/>
                  <a:pt x="2608" y="16108"/>
                </a:cubicBezTo>
                <a:cubicBezTo>
                  <a:pt x="2413" y="16108"/>
                  <a:pt x="2220" y="16224"/>
                  <a:pt x="2094" y="16463"/>
                </a:cubicBezTo>
                <a:cubicBezTo>
                  <a:pt x="2010" y="16714"/>
                  <a:pt x="2094" y="17070"/>
                  <a:pt x="2450" y="17238"/>
                </a:cubicBezTo>
                <a:lnTo>
                  <a:pt x="4542" y="18200"/>
                </a:lnTo>
                <a:lnTo>
                  <a:pt x="3580" y="18556"/>
                </a:lnTo>
                <a:lnTo>
                  <a:pt x="1403" y="17510"/>
                </a:lnTo>
                <a:cubicBezTo>
                  <a:pt x="1326" y="17456"/>
                  <a:pt x="1244" y="17433"/>
                  <a:pt x="1161" y="17433"/>
                </a:cubicBezTo>
                <a:cubicBezTo>
                  <a:pt x="953" y="17433"/>
                  <a:pt x="743" y="17581"/>
                  <a:pt x="608" y="17761"/>
                </a:cubicBezTo>
                <a:cubicBezTo>
                  <a:pt x="440" y="18033"/>
                  <a:pt x="608" y="18368"/>
                  <a:pt x="880" y="18556"/>
                </a:cubicBezTo>
                <a:lnTo>
                  <a:pt x="2010" y="19079"/>
                </a:lnTo>
                <a:lnTo>
                  <a:pt x="524" y="19603"/>
                </a:lnTo>
                <a:cubicBezTo>
                  <a:pt x="189" y="19686"/>
                  <a:pt x="1" y="20042"/>
                  <a:pt x="84" y="20293"/>
                </a:cubicBezTo>
                <a:cubicBezTo>
                  <a:pt x="171" y="20588"/>
                  <a:pt x="417" y="20754"/>
                  <a:pt x="701" y="20754"/>
                </a:cubicBezTo>
                <a:cubicBezTo>
                  <a:pt x="759" y="20754"/>
                  <a:pt x="819" y="20747"/>
                  <a:pt x="880" y="20733"/>
                </a:cubicBezTo>
                <a:lnTo>
                  <a:pt x="2366" y="20209"/>
                </a:lnTo>
                <a:lnTo>
                  <a:pt x="1759" y="21256"/>
                </a:lnTo>
                <a:cubicBezTo>
                  <a:pt x="1654" y="21612"/>
                  <a:pt x="1759" y="21947"/>
                  <a:pt x="2010" y="22030"/>
                </a:cubicBezTo>
                <a:cubicBezTo>
                  <a:pt x="2177" y="22135"/>
                  <a:pt x="2366" y="22135"/>
                  <a:pt x="2450" y="22135"/>
                </a:cubicBezTo>
                <a:cubicBezTo>
                  <a:pt x="2617" y="22030"/>
                  <a:pt x="2701" y="21947"/>
                  <a:pt x="2805" y="21863"/>
                </a:cubicBezTo>
                <a:lnTo>
                  <a:pt x="4019" y="19686"/>
                </a:lnTo>
                <a:lnTo>
                  <a:pt x="4898" y="19330"/>
                </a:lnTo>
                <a:lnTo>
                  <a:pt x="4898" y="19330"/>
                </a:lnTo>
                <a:lnTo>
                  <a:pt x="3852" y="21423"/>
                </a:lnTo>
                <a:cubicBezTo>
                  <a:pt x="3663" y="21779"/>
                  <a:pt x="3747" y="22135"/>
                  <a:pt x="4019" y="22302"/>
                </a:cubicBezTo>
                <a:cubicBezTo>
                  <a:pt x="4131" y="22302"/>
                  <a:pt x="4252" y="22340"/>
                  <a:pt x="4370" y="22340"/>
                </a:cubicBezTo>
                <a:cubicBezTo>
                  <a:pt x="4429" y="22340"/>
                  <a:pt x="4487" y="22330"/>
                  <a:pt x="4542" y="22302"/>
                </a:cubicBezTo>
                <a:cubicBezTo>
                  <a:pt x="4626" y="22219"/>
                  <a:pt x="4794" y="22135"/>
                  <a:pt x="4794" y="22030"/>
                </a:cubicBezTo>
                <a:lnTo>
                  <a:pt x="6552" y="18807"/>
                </a:lnTo>
                <a:lnTo>
                  <a:pt x="7514" y="18556"/>
                </a:lnTo>
                <a:lnTo>
                  <a:pt x="5840" y="21612"/>
                </a:lnTo>
                <a:cubicBezTo>
                  <a:pt x="5673" y="21947"/>
                  <a:pt x="5756" y="22302"/>
                  <a:pt x="6028" y="22470"/>
                </a:cubicBezTo>
                <a:cubicBezTo>
                  <a:pt x="6140" y="22470"/>
                  <a:pt x="6252" y="22507"/>
                  <a:pt x="6370" y="22507"/>
                </a:cubicBezTo>
                <a:cubicBezTo>
                  <a:pt x="6428" y="22507"/>
                  <a:pt x="6489" y="22498"/>
                  <a:pt x="6552" y="22470"/>
                </a:cubicBezTo>
                <a:cubicBezTo>
                  <a:pt x="6635" y="22386"/>
                  <a:pt x="6803" y="22302"/>
                  <a:pt x="6887" y="22219"/>
                </a:cubicBezTo>
                <a:lnTo>
                  <a:pt x="9084" y="18033"/>
                </a:lnTo>
                <a:lnTo>
                  <a:pt x="10738" y="17426"/>
                </a:lnTo>
                <a:cubicBezTo>
                  <a:pt x="11177" y="18368"/>
                  <a:pt x="11784" y="19079"/>
                  <a:pt x="12558" y="19603"/>
                </a:cubicBezTo>
                <a:lnTo>
                  <a:pt x="11784" y="21089"/>
                </a:lnTo>
                <a:lnTo>
                  <a:pt x="7326" y="22742"/>
                </a:lnTo>
                <a:cubicBezTo>
                  <a:pt x="6991" y="22826"/>
                  <a:pt x="6803" y="23181"/>
                  <a:pt x="6887" y="23433"/>
                </a:cubicBezTo>
                <a:cubicBezTo>
                  <a:pt x="7043" y="23728"/>
                  <a:pt x="7242" y="23893"/>
                  <a:pt x="7509" y="23893"/>
                </a:cubicBezTo>
                <a:cubicBezTo>
                  <a:pt x="7564" y="23893"/>
                  <a:pt x="7621" y="23886"/>
                  <a:pt x="7682" y="23872"/>
                </a:cubicBezTo>
                <a:lnTo>
                  <a:pt x="7682" y="23788"/>
                </a:lnTo>
                <a:lnTo>
                  <a:pt x="10989" y="22658"/>
                </a:lnTo>
                <a:lnTo>
                  <a:pt x="10549" y="23516"/>
                </a:lnTo>
                <a:lnTo>
                  <a:pt x="7159" y="24751"/>
                </a:lnTo>
                <a:cubicBezTo>
                  <a:pt x="6887" y="24835"/>
                  <a:pt x="6719" y="25170"/>
                  <a:pt x="6803" y="25442"/>
                </a:cubicBezTo>
                <a:cubicBezTo>
                  <a:pt x="6872" y="25737"/>
                  <a:pt x="7129" y="25903"/>
                  <a:pt x="7370" y="25903"/>
                </a:cubicBezTo>
                <a:cubicBezTo>
                  <a:pt x="7419" y="25903"/>
                  <a:pt x="7468" y="25896"/>
                  <a:pt x="7514" y="25881"/>
                </a:cubicBezTo>
                <a:lnTo>
                  <a:pt x="7598" y="25881"/>
                </a:lnTo>
                <a:lnTo>
                  <a:pt x="9775" y="25086"/>
                </a:lnTo>
                <a:lnTo>
                  <a:pt x="9335" y="25965"/>
                </a:lnTo>
                <a:lnTo>
                  <a:pt x="7075" y="26739"/>
                </a:lnTo>
                <a:cubicBezTo>
                  <a:pt x="6719" y="26844"/>
                  <a:pt x="6552" y="27179"/>
                  <a:pt x="6719" y="27535"/>
                </a:cubicBezTo>
                <a:cubicBezTo>
                  <a:pt x="6789" y="27745"/>
                  <a:pt x="7049" y="27911"/>
                  <a:pt x="7279" y="27911"/>
                </a:cubicBezTo>
                <a:cubicBezTo>
                  <a:pt x="7324" y="27911"/>
                  <a:pt x="7369" y="27904"/>
                  <a:pt x="7410" y="27891"/>
                </a:cubicBezTo>
                <a:lnTo>
                  <a:pt x="8561" y="27451"/>
                </a:lnTo>
                <a:lnTo>
                  <a:pt x="7849" y="28832"/>
                </a:lnTo>
                <a:cubicBezTo>
                  <a:pt x="7682" y="29188"/>
                  <a:pt x="7849" y="29544"/>
                  <a:pt x="8121" y="29628"/>
                </a:cubicBezTo>
                <a:cubicBezTo>
                  <a:pt x="8289" y="29711"/>
                  <a:pt x="8456" y="29711"/>
                  <a:pt x="8561" y="29711"/>
                </a:cubicBezTo>
                <a:cubicBezTo>
                  <a:pt x="8728" y="29628"/>
                  <a:pt x="8812" y="29544"/>
                  <a:pt x="8896" y="29356"/>
                </a:cubicBezTo>
                <a:lnTo>
                  <a:pt x="9607" y="27974"/>
                </a:lnTo>
                <a:lnTo>
                  <a:pt x="10026" y="29188"/>
                </a:lnTo>
                <a:cubicBezTo>
                  <a:pt x="10112" y="29413"/>
                  <a:pt x="10298" y="29566"/>
                  <a:pt x="10560" y="29566"/>
                </a:cubicBezTo>
                <a:cubicBezTo>
                  <a:pt x="10616" y="29566"/>
                  <a:pt x="10675" y="29559"/>
                  <a:pt x="10738" y="29544"/>
                </a:cubicBezTo>
                <a:cubicBezTo>
                  <a:pt x="11072" y="29460"/>
                  <a:pt x="11261" y="29104"/>
                  <a:pt x="11072" y="28832"/>
                </a:cubicBezTo>
                <a:lnTo>
                  <a:pt x="10382" y="26488"/>
                </a:lnTo>
                <a:lnTo>
                  <a:pt x="10821" y="25609"/>
                </a:lnTo>
                <a:lnTo>
                  <a:pt x="11512" y="27891"/>
                </a:lnTo>
                <a:cubicBezTo>
                  <a:pt x="11581" y="28097"/>
                  <a:pt x="11834" y="28247"/>
                  <a:pt x="12120" y="28247"/>
                </a:cubicBezTo>
                <a:cubicBezTo>
                  <a:pt x="12181" y="28247"/>
                  <a:pt x="12244" y="28240"/>
                  <a:pt x="12307" y="28225"/>
                </a:cubicBezTo>
                <a:cubicBezTo>
                  <a:pt x="12558" y="28142"/>
                  <a:pt x="12747" y="27786"/>
                  <a:pt x="12642" y="27535"/>
                </a:cubicBezTo>
                <a:lnTo>
                  <a:pt x="11596" y="24040"/>
                </a:lnTo>
                <a:lnTo>
                  <a:pt x="12035" y="23181"/>
                </a:lnTo>
                <a:lnTo>
                  <a:pt x="13082" y="26572"/>
                </a:lnTo>
                <a:cubicBezTo>
                  <a:pt x="13151" y="26796"/>
                  <a:pt x="13405" y="26949"/>
                  <a:pt x="13691" y="26949"/>
                </a:cubicBezTo>
                <a:cubicBezTo>
                  <a:pt x="13752" y="26949"/>
                  <a:pt x="13814" y="26943"/>
                  <a:pt x="13877" y="26928"/>
                </a:cubicBezTo>
                <a:cubicBezTo>
                  <a:pt x="14128" y="26844"/>
                  <a:pt x="14317" y="26488"/>
                  <a:pt x="14212" y="26216"/>
                </a:cubicBezTo>
                <a:lnTo>
                  <a:pt x="12831" y="21695"/>
                </a:lnTo>
                <a:lnTo>
                  <a:pt x="13605" y="20126"/>
                </a:lnTo>
                <a:cubicBezTo>
                  <a:pt x="14140" y="20330"/>
                  <a:pt x="14707" y="20448"/>
                  <a:pt x="15286" y="20448"/>
                </a:cubicBezTo>
                <a:cubicBezTo>
                  <a:pt x="15657" y="20448"/>
                  <a:pt x="16033" y="20400"/>
                  <a:pt x="16409" y="20293"/>
                </a:cubicBezTo>
                <a:lnTo>
                  <a:pt x="16933" y="21947"/>
                </a:lnTo>
                <a:lnTo>
                  <a:pt x="14923" y="26321"/>
                </a:lnTo>
                <a:cubicBezTo>
                  <a:pt x="14735" y="26572"/>
                  <a:pt x="14923" y="26928"/>
                  <a:pt x="15175" y="27095"/>
                </a:cubicBezTo>
                <a:lnTo>
                  <a:pt x="15614" y="27095"/>
                </a:lnTo>
                <a:cubicBezTo>
                  <a:pt x="15782" y="27012"/>
                  <a:pt x="15886" y="26928"/>
                  <a:pt x="15970" y="26739"/>
                </a:cubicBezTo>
                <a:lnTo>
                  <a:pt x="17456" y="23600"/>
                </a:lnTo>
                <a:lnTo>
                  <a:pt x="17791" y="24563"/>
                </a:lnTo>
                <a:lnTo>
                  <a:pt x="16221" y="27786"/>
                </a:lnTo>
                <a:cubicBezTo>
                  <a:pt x="16137" y="28058"/>
                  <a:pt x="16221" y="28414"/>
                  <a:pt x="16493" y="28581"/>
                </a:cubicBezTo>
                <a:cubicBezTo>
                  <a:pt x="16577" y="28623"/>
                  <a:pt x="16661" y="28644"/>
                  <a:pt x="16736" y="28644"/>
                </a:cubicBezTo>
                <a:cubicBezTo>
                  <a:pt x="16812" y="28644"/>
                  <a:pt x="16880" y="28623"/>
                  <a:pt x="16933" y="28581"/>
                </a:cubicBezTo>
                <a:cubicBezTo>
                  <a:pt x="17100" y="28581"/>
                  <a:pt x="17268" y="28498"/>
                  <a:pt x="17268" y="28309"/>
                </a:cubicBezTo>
                <a:lnTo>
                  <a:pt x="18314" y="26133"/>
                </a:lnTo>
                <a:lnTo>
                  <a:pt x="18670" y="27095"/>
                </a:lnTo>
                <a:lnTo>
                  <a:pt x="17540" y="29272"/>
                </a:lnTo>
                <a:cubicBezTo>
                  <a:pt x="17456" y="29628"/>
                  <a:pt x="17540" y="29984"/>
                  <a:pt x="17875" y="30067"/>
                </a:cubicBezTo>
                <a:cubicBezTo>
                  <a:pt x="17979" y="30151"/>
                  <a:pt x="18147" y="30151"/>
                  <a:pt x="18314" y="30151"/>
                </a:cubicBezTo>
                <a:cubicBezTo>
                  <a:pt x="18398" y="30067"/>
                  <a:pt x="18586" y="29984"/>
                  <a:pt x="18670" y="29795"/>
                </a:cubicBezTo>
                <a:lnTo>
                  <a:pt x="19193" y="28749"/>
                </a:lnTo>
                <a:lnTo>
                  <a:pt x="19633" y="30235"/>
                </a:lnTo>
                <a:cubicBezTo>
                  <a:pt x="19771" y="30459"/>
                  <a:pt x="19980" y="30612"/>
                  <a:pt x="20237" y="30612"/>
                </a:cubicBezTo>
                <a:cubicBezTo>
                  <a:pt x="20291" y="30612"/>
                  <a:pt x="20348" y="30605"/>
                  <a:pt x="20407" y="30590"/>
                </a:cubicBezTo>
                <a:cubicBezTo>
                  <a:pt x="20679" y="30507"/>
                  <a:pt x="20847" y="30151"/>
                  <a:pt x="20763" y="29879"/>
                </a:cubicBezTo>
                <a:lnTo>
                  <a:pt x="20323" y="28309"/>
                </a:lnTo>
                <a:lnTo>
                  <a:pt x="21370" y="28937"/>
                </a:lnTo>
                <a:cubicBezTo>
                  <a:pt x="21453" y="28979"/>
                  <a:pt x="21542" y="29000"/>
                  <a:pt x="21621" y="29000"/>
                </a:cubicBezTo>
                <a:cubicBezTo>
                  <a:pt x="21699" y="29000"/>
                  <a:pt x="21767" y="28979"/>
                  <a:pt x="21809" y="28937"/>
                </a:cubicBezTo>
                <a:cubicBezTo>
                  <a:pt x="21977" y="28937"/>
                  <a:pt x="22060" y="28832"/>
                  <a:pt x="22165" y="28665"/>
                </a:cubicBezTo>
                <a:cubicBezTo>
                  <a:pt x="22333" y="28414"/>
                  <a:pt x="22249" y="28058"/>
                  <a:pt x="21893" y="27891"/>
                </a:cubicBezTo>
                <a:lnTo>
                  <a:pt x="19716" y="26739"/>
                </a:lnTo>
                <a:lnTo>
                  <a:pt x="19444" y="25798"/>
                </a:lnTo>
                <a:lnTo>
                  <a:pt x="21537" y="26928"/>
                </a:lnTo>
                <a:cubicBezTo>
                  <a:pt x="21631" y="26970"/>
                  <a:pt x="21720" y="26991"/>
                  <a:pt x="21796" y="26991"/>
                </a:cubicBezTo>
                <a:cubicBezTo>
                  <a:pt x="21872" y="26991"/>
                  <a:pt x="21935" y="26970"/>
                  <a:pt x="21977" y="26928"/>
                </a:cubicBezTo>
                <a:cubicBezTo>
                  <a:pt x="22165" y="26928"/>
                  <a:pt x="22249" y="26844"/>
                  <a:pt x="22333" y="26656"/>
                </a:cubicBezTo>
                <a:cubicBezTo>
                  <a:pt x="22500" y="26405"/>
                  <a:pt x="22416" y="26049"/>
                  <a:pt x="22060" y="25881"/>
                </a:cubicBezTo>
                <a:lnTo>
                  <a:pt x="18921" y="24123"/>
                </a:lnTo>
                <a:lnTo>
                  <a:pt x="18586" y="23265"/>
                </a:lnTo>
                <a:lnTo>
                  <a:pt x="21726" y="24919"/>
                </a:lnTo>
                <a:cubicBezTo>
                  <a:pt x="21809" y="24960"/>
                  <a:pt x="21893" y="24981"/>
                  <a:pt x="21969" y="24981"/>
                </a:cubicBezTo>
                <a:cubicBezTo>
                  <a:pt x="22045" y="24981"/>
                  <a:pt x="22113" y="24960"/>
                  <a:pt x="22165" y="24919"/>
                </a:cubicBezTo>
                <a:cubicBezTo>
                  <a:pt x="22333" y="24919"/>
                  <a:pt x="22416" y="24835"/>
                  <a:pt x="22500" y="24647"/>
                </a:cubicBezTo>
                <a:cubicBezTo>
                  <a:pt x="22688" y="24395"/>
                  <a:pt x="22584" y="24040"/>
                  <a:pt x="22249" y="23872"/>
                </a:cubicBezTo>
                <a:lnTo>
                  <a:pt x="18063" y="21612"/>
                </a:lnTo>
                <a:lnTo>
                  <a:pt x="17540" y="19937"/>
                </a:lnTo>
                <a:cubicBezTo>
                  <a:pt x="18398" y="19519"/>
                  <a:pt x="19193" y="18891"/>
                  <a:pt x="19633" y="18117"/>
                </a:cubicBezTo>
                <a:lnTo>
                  <a:pt x="20679" y="18640"/>
                </a:lnTo>
                <a:lnTo>
                  <a:pt x="21202" y="18891"/>
                </a:lnTo>
                <a:lnTo>
                  <a:pt x="22772" y="23433"/>
                </a:lnTo>
                <a:cubicBezTo>
                  <a:pt x="22910" y="23657"/>
                  <a:pt x="23119" y="23810"/>
                  <a:pt x="23376" y="23810"/>
                </a:cubicBezTo>
                <a:cubicBezTo>
                  <a:pt x="23431" y="23810"/>
                  <a:pt x="23488" y="23803"/>
                  <a:pt x="23546" y="23788"/>
                </a:cubicBezTo>
                <a:cubicBezTo>
                  <a:pt x="23902" y="23705"/>
                  <a:pt x="23986" y="23349"/>
                  <a:pt x="23902" y="22993"/>
                </a:cubicBezTo>
                <a:lnTo>
                  <a:pt x="22772" y="19686"/>
                </a:lnTo>
                <a:lnTo>
                  <a:pt x="23630" y="20126"/>
                </a:lnTo>
                <a:lnTo>
                  <a:pt x="24865" y="23516"/>
                </a:lnTo>
                <a:cubicBezTo>
                  <a:pt x="24926" y="23778"/>
                  <a:pt x="25135" y="23937"/>
                  <a:pt x="25341" y="23937"/>
                </a:cubicBezTo>
                <a:cubicBezTo>
                  <a:pt x="25415" y="23937"/>
                  <a:pt x="25489" y="23917"/>
                  <a:pt x="25556" y="23872"/>
                </a:cubicBezTo>
                <a:cubicBezTo>
                  <a:pt x="25911" y="23788"/>
                  <a:pt x="26079" y="23433"/>
                  <a:pt x="25911" y="23181"/>
                </a:cubicBezTo>
                <a:lnTo>
                  <a:pt x="25116" y="20900"/>
                </a:lnTo>
                <a:lnTo>
                  <a:pt x="25995" y="21340"/>
                </a:lnTo>
                <a:lnTo>
                  <a:pt x="26874" y="23705"/>
                </a:lnTo>
                <a:cubicBezTo>
                  <a:pt x="26943" y="23911"/>
                  <a:pt x="27182" y="24061"/>
                  <a:pt x="27416" y="24061"/>
                </a:cubicBezTo>
                <a:cubicBezTo>
                  <a:pt x="27467" y="24061"/>
                  <a:pt x="27517" y="24054"/>
                  <a:pt x="27565" y="24040"/>
                </a:cubicBezTo>
                <a:cubicBezTo>
                  <a:pt x="27921" y="23956"/>
                  <a:pt x="28088" y="23600"/>
                  <a:pt x="27921" y="23265"/>
                </a:cubicBezTo>
                <a:lnTo>
                  <a:pt x="27565" y="22135"/>
                </a:lnTo>
                <a:lnTo>
                  <a:pt x="28967" y="22826"/>
                </a:lnTo>
                <a:cubicBezTo>
                  <a:pt x="29135" y="22909"/>
                  <a:pt x="29218" y="22909"/>
                  <a:pt x="29386" y="22909"/>
                </a:cubicBezTo>
                <a:cubicBezTo>
                  <a:pt x="29574" y="22826"/>
                  <a:pt x="29658" y="22742"/>
                  <a:pt x="29742" y="22554"/>
                </a:cubicBezTo>
                <a:cubicBezTo>
                  <a:pt x="29909" y="22302"/>
                  <a:pt x="29742" y="21947"/>
                  <a:pt x="29490" y="21779"/>
                </a:cubicBezTo>
                <a:lnTo>
                  <a:pt x="28088" y="21089"/>
                </a:lnTo>
                <a:lnTo>
                  <a:pt x="29218" y="20733"/>
                </a:lnTo>
                <a:cubicBezTo>
                  <a:pt x="29574" y="20649"/>
                  <a:pt x="29742" y="20293"/>
                  <a:pt x="29658" y="19937"/>
                </a:cubicBezTo>
                <a:cubicBezTo>
                  <a:pt x="29589" y="19731"/>
                  <a:pt x="29336" y="19581"/>
                  <a:pt x="29050" y="19581"/>
                </a:cubicBezTo>
                <a:cubicBezTo>
                  <a:pt x="28989" y="19581"/>
                  <a:pt x="28926" y="19588"/>
                  <a:pt x="28862" y="19603"/>
                </a:cubicBezTo>
                <a:lnTo>
                  <a:pt x="26518" y="20293"/>
                </a:lnTo>
                <a:lnTo>
                  <a:pt x="25639" y="19854"/>
                </a:lnTo>
                <a:lnTo>
                  <a:pt x="27921" y="19163"/>
                </a:lnTo>
                <a:lnTo>
                  <a:pt x="28004" y="19163"/>
                </a:lnTo>
                <a:cubicBezTo>
                  <a:pt x="28256" y="19079"/>
                  <a:pt x="28444" y="18723"/>
                  <a:pt x="28339" y="18472"/>
                </a:cubicBezTo>
                <a:cubicBezTo>
                  <a:pt x="28270" y="18177"/>
                  <a:pt x="28027" y="18012"/>
                  <a:pt x="27744" y="18012"/>
                </a:cubicBezTo>
                <a:cubicBezTo>
                  <a:pt x="27685" y="18012"/>
                  <a:pt x="27625" y="18019"/>
                  <a:pt x="27565" y="18033"/>
                </a:cubicBezTo>
                <a:lnTo>
                  <a:pt x="24153" y="19079"/>
                </a:lnTo>
                <a:lnTo>
                  <a:pt x="23295" y="18640"/>
                </a:lnTo>
                <a:lnTo>
                  <a:pt x="26602" y="17593"/>
                </a:lnTo>
                <a:lnTo>
                  <a:pt x="26686" y="17593"/>
                </a:lnTo>
                <a:cubicBezTo>
                  <a:pt x="26958" y="17510"/>
                  <a:pt x="27125" y="17154"/>
                  <a:pt x="27042" y="16903"/>
                </a:cubicBezTo>
                <a:cubicBezTo>
                  <a:pt x="26972" y="16607"/>
                  <a:pt x="26715" y="16442"/>
                  <a:pt x="26487" y="16442"/>
                </a:cubicBezTo>
                <a:cubicBezTo>
                  <a:pt x="26440" y="16442"/>
                  <a:pt x="26394" y="16449"/>
                  <a:pt x="26351" y="16463"/>
                </a:cubicBezTo>
                <a:lnTo>
                  <a:pt x="21726" y="17844"/>
                </a:lnTo>
                <a:lnTo>
                  <a:pt x="21286" y="17593"/>
                </a:lnTo>
                <a:lnTo>
                  <a:pt x="20323" y="17154"/>
                </a:lnTo>
                <a:lnTo>
                  <a:pt x="20240" y="17070"/>
                </a:lnTo>
                <a:cubicBezTo>
                  <a:pt x="20491" y="16191"/>
                  <a:pt x="20595" y="15228"/>
                  <a:pt x="20407" y="14286"/>
                </a:cubicBezTo>
                <a:lnTo>
                  <a:pt x="20491" y="14286"/>
                </a:lnTo>
                <a:lnTo>
                  <a:pt x="22060" y="13763"/>
                </a:lnTo>
                <a:lnTo>
                  <a:pt x="26351" y="15856"/>
                </a:lnTo>
                <a:lnTo>
                  <a:pt x="26770" y="15856"/>
                </a:lnTo>
                <a:cubicBezTo>
                  <a:pt x="26958" y="15752"/>
                  <a:pt x="27042" y="15668"/>
                  <a:pt x="27125" y="15500"/>
                </a:cubicBezTo>
                <a:cubicBezTo>
                  <a:pt x="27293" y="15228"/>
                  <a:pt x="27125" y="14893"/>
                  <a:pt x="26874" y="14705"/>
                </a:cubicBezTo>
                <a:lnTo>
                  <a:pt x="23630" y="13240"/>
                </a:lnTo>
                <a:lnTo>
                  <a:pt x="24593" y="12884"/>
                </a:lnTo>
                <a:lnTo>
                  <a:pt x="27921" y="14454"/>
                </a:lnTo>
                <a:cubicBezTo>
                  <a:pt x="28004" y="14538"/>
                  <a:pt x="28172" y="14538"/>
                  <a:pt x="28339" y="14538"/>
                </a:cubicBezTo>
                <a:cubicBezTo>
                  <a:pt x="28444" y="14454"/>
                  <a:pt x="28611" y="14370"/>
                  <a:pt x="28695" y="14182"/>
                </a:cubicBezTo>
                <a:cubicBezTo>
                  <a:pt x="28779" y="13931"/>
                  <a:pt x="28695" y="13575"/>
                  <a:pt x="28339" y="13407"/>
                </a:cubicBezTo>
                <a:lnTo>
                  <a:pt x="26246" y="12361"/>
                </a:lnTo>
                <a:lnTo>
                  <a:pt x="27209" y="12089"/>
                </a:lnTo>
                <a:lnTo>
                  <a:pt x="29386" y="13135"/>
                </a:lnTo>
                <a:cubicBezTo>
                  <a:pt x="29480" y="13188"/>
                  <a:pt x="29548" y="13214"/>
                  <a:pt x="29613" y="13214"/>
                </a:cubicBezTo>
                <a:cubicBezTo>
                  <a:pt x="29679" y="13214"/>
                  <a:pt x="29742" y="13188"/>
                  <a:pt x="29825" y="13135"/>
                </a:cubicBezTo>
                <a:cubicBezTo>
                  <a:pt x="30014" y="13135"/>
                  <a:pt x="30097" y="12968"/>
                  <a:pt x="30181" y="12884"/>
                </a:cubicBezTo>
                <a:cubicBezTo>
                  <a:pt x="30348" y="12528"/>
                  <a:pt x="30181" y="12194"/>
                  <a:pt x="29909" y="12089"/>
                </a:cubicBezTo>
                <a:lnTo>
                  <a:pt x="28779" y="11566"/>
                </a:lnTo>
                <a:lnTo>
                  <a:pt x="30265" y="11042"/>
                </a:lnTo>
                <a:cubicBezTo>
                  <a:pt x="30621" y="10959"/>
                  <a:pt x="30788" y="10624"/>
                  <a:pt x="30704" y="10268"/>
                </a:cubicBezTo>
                <a:cubicBezTo>
                  <a:pt x="30635" y="10044"/>
                  <a:pt x="30381" y="9891"/>
                  <a:pt x="30095" y="9891"/>
                </a:cubicBezTo>
                <a:cubicBezTo>
                  <a:pt x="30034" y="9891"/>
                  <a:pt x="29971" y="9897"/>
                  <a:pt x="29909" y="9912"/>
                </a:cubicBezTo>
                <a:lnTo>
                  <a:pt x="28444" y="10435"/>
                </a:lnTo>
                <a:lnTo>
                  <a:pt x="29051" y="9305"/>
                </a:lnTo>
                <a:cubicBezTo>
                  <a:pt x="29135" y="9054"/>
                  <a:pt x="29051" y="8698"/>
                  <a:pt x="28779" y="8531"/>
                </a:cubicBezTo>
                <a:cubicBezTo>
                  <a:pt x="28708" y="8477"/>
                  <a:pt x="28621" y="8454"/>
                  <a:pt x="28532" y="8454"/>
                </a:cubicBezTo>
                <a:cubicBezTo>
                  <a:pt x="28307" y="8454"/>
                  <a:pt x="28064" y="8602"/>
                  <a:pt x="28004" y="8782"/>
                </a:cubicBezTo>
                <a:lnTo>
                  <a:pt x="26770" y="10959"/>
                </a:lnTo>
                <a:lnTo>
                  <a:pt x="25911" y="11231"/>
                </a:lnTo>
                <a:lnTo>
                  <a:pt x="26958" y="9138"/>
                </a:lnTo>
                <a:cubicBezTo>
                  <a:pt x="27125" y="8866"/>
                  <a:pt x="27042" y="8531"/>
                  <a:pt x="26770" y="8342"/>
                </a:cubicBezTo>
                <a:cubicBezTo>
                  <a:pt x="26677" y="8296"/>
                  <a:pt x="26583" y="8276"/>
                  <a:pt x="26493" y="8276"/>
                </a:cubicBezTo>
                <a:cubicBezTo>
                  <a:pt x="26259" y="8276"/>
                  <a:pt x="26056" y="8418"/>
                  <a:pt x="25995" y="8615"/>
                </a:cubicBezTo>
                <a:lnTo>
                  <a:pt x="24258" y="11754"/>
                </a:lnTo>
                <a:lnTo>
                  <a:pt x="23295" y="12089"/>
                </a:lnTo>
                <a:lnTo>
                  <a:pt x="24949" y="8949"/>
                </a:lnTo>
                <a:cubicBezTo>
                  <a:pt x="25116" y="8698"/>
                  <a:pt x="25032" y="8342"/>
                  <a:pt x="24781" y="8175"/>
                </a:cubicBezTo>
                <a:cubicBezTo>
                  <a:pt x="24682" y="8128"/>
                  <a:pt x="24583" y="8108"/>
                  <a:pt x="24487" y="8108"/>
                </a:cubicBezTo>
                <a:cubicBezTo>
                  <a:pt x="24241" y="8108"/>
                  <a:pt x="24023" y="8245"/>
                  <a:pt x="23902" y="8426"/>
                </a:cubicBezTo>
                <a:lnTo>
                  <a:pt x="21726" y="12612"/>
                </a:lnTo>
                <a:lnTo>
                  <a:pt x="20072" y="13135"/>
                </a:lnTo>
                <a:cubicBezTo>
                  <a:pt x="19633" y="12277"/>
                  <a:pt x="19026" y="11566"/>
                  <a:pt x="18230" y="11042"/>
                </a:cubicBezTo>
                <a:lnTo>
                  <a:pt x="19026" y="9473"/>
                </a:lnTo>
                <a:lnTo>
                  <a:pt x="23463" y="7903"/>
                </a:lnTo>
                <a:cubicBezTo>
                  <a:pt x="23818" y="7819"/>
                  <a:pt x="23986" y="7484"/>
                  <a:pt x="23902" y="7129"/>
                </a:cubicBezTo>
                <a:cubicBezTo>
                  <a:pt x="23764" y="6904"/>
                  <a:pt x="23555" y="6751"/>
                  <a:pt x="23287" y="6751"/>
                </a:cubicBezTo>
                <a:cubicBezTo>
                  <a:pt x="23229" y="6751"/>
                  <a:pt x="23169" y="6758"/>
                  <a:pt x="23107" y="6773"/>
                </a:cubicBezTo>
                <a:lnTo>
                  <a:pt x="19800" y="8008"/>
                </a:lnTo>
                <a:lnTo>
                  <a:pt x="20240" y="7129"/>
                </a:lnTo>
                <a:lnTo>
                  <a:pt x="23630" y="5915"/>
                </a:lnTo>
                <a:cubicBezTo>
                  <a:pt x="23902" y="5810"/>
                  <a:pt x="24070" y="5475"/>
                  <a:pt x="23986" y="5119"/>
                </a:cubicBezTo>
                <a:cubicBezTo>
                  <a:pt x="23916" y="4909"/>
                  <a:pt x="23656" y="4743"/>
                  <a:pt x="23426" y="4743"/>
                </a:cubicBezTo>
                <a:cubicBezTo>
                  <a:pt x="23381" y="4743"/>
                  <a:pt x="23337" y="4750"/>
                  <a:pt x="23295" y="4764"/>
                </a:cubicBezTo>
                <a:lnTo>
                  <a:pt x="23212" y="4764"/>
                </a:lnTo>
                <a:lnTo>
                  <a:pt x="21014" y="5559"/>
                </a:lnTo>
                <a:lnTo>
                  <a:pt x="21453" y="4680"/>
                </a:lnTo>
                <a:lnTo>
                  <a:pt x="23735" y="3905"/>
                </a:lnTo>
                <a:cubicBezTo>
                  <a:pt x="24070" y="3717"/>
                  <a:pt x="24258" y="3466"/>
                  <a:pt x="24070" y="3110"/>
                </a:cubicBezTo>
                <a:cubicBezTo>
                  <a:pt x="24002" y="2908"/>
                  <a:pt x="23757" y="2746"/>
                  <a:pt x="23534" y="2746"/>
                </a:cubicBezTo>
                <a:cubicBezTo>
                  <a:pt x="23480" y="2746"/>
                  <a:pt x="23428" y="2755"/>
                  <a:pt x="23379" y="2775"/>
                </a:cubicBezTo>
                <a:lnTo>
                  <a:pt x="22249" y="3194"/>
                </a:lnTo>
                <a:lnTo>
                  <a:pt x="22939" y="1729"/>
                </a:lnTo>
                <a:cubicBezTo>
                  <a:pt x="23107" y="1457"/>
                  <a:pt x="22939" y="1101"/>
                  <a:pt x="22688" y="933"/>
                </a:cubicBezTo>
                <a:cubicBezTo>
                  <a:pt x="22619" y="933"/>
                  <a:pt x="22521" y="896"/>
                  <a:pt x="22439" y="896"/>
                </a:cubicBezTo>
                <a:cubicBezTo>
                  <a:pt x="22398" y="896"/>
                  <a:pt x="22360" y="906"/>
                  <a:pt x="22333" y="933"/>
                </a:cubicBezTo>
                <a:cubicBezTo>
                  <a:pt x="22165" y="933"/>
                  <a:pt x="21977" y="1017"/>
                  <a:pt x="21893" y="1206"/>
                </a:cubicBezTo>
                <a:lnTo>
                  <a:pt x="21202" y="2587"/>
                </a:lnTo>
                <a:lnTo>
                  <a:pt x="20763" y="1457"/>
                </a:lnTo>
                <a:cubicBezTo>
                  <a:pt x="20701" y="1195"/>
                  <a:pt x="20538" y="1036"/>
                  <a:pt x="20323" y="1036"/>
                </a:cubicBezTo>
                <a:cubicBezTo>
                  <a:pt x="20245" y="1036"/>
                  <a:pt x="20161" y="1056"/>
                  <a:pt x="20072" y="1101"/>
                </a:cubicBezTo>
                <a:cubicBezTo>
                  <a:pt x="19716" y="1206"/>
                  <a:pt x="19549" y="1457"/>
                  <a:pt x="19716" y="1813"/>
                </a:cubicBezTo>
                <a:lnTo>
                  <a:pt x="20407" y="4157"/>
                </a:lnTo>
                <a:lnTo>
                  <a:pt x="19967" y="5036"/>
                </a:lnTo>
                <a:lnTo>
                  <a:pt x="19277" y="2775"/>
                </a:lnTo>
                <a:cubicBezTo>
                  <a:pt x="19207" y="2480"/>
                  <a:pt x="18951" y="2315"/>
                  <a:pt x="18674" y="2315"/>
                </a:cubicBezTo>
                <a:cubicBezTo>
                  <a:pt x="18617" y="2315"/>
                  <a:pt x="18559" y="2321"/>
                  <a:pt x="18502" y="2336"/>
                </a:cubicBezTo>
                <a:cubicBezTo>
                  <a:pt x="18230" y="2503"/>
                  <a:pt x="18063" y="2775"/>
                  <a:pt x="18147" y="3110"/>
                </a:cubicBezTo>
                <a:lnTo>
                  <a:pt x="19193" y="6605"/>
                </a:lnTo>
                <a:lnTo>
                  <a:pt x="18754" y="7484"/>
                </a:lnTo>
                <a:lnTo>
                  <a:pt x="17707" y="4073"/>
                </a:lnTo>
                <a:cubicBezTo>
                  <a:pt x="17638" y="3778"/>
                  <a:pt x="17381" y="3612"/>
                  <a:pt x="17104" y="3612"/>
                </a:cubicBezTo>
                <a:cubicBezTo>
                  <a:pt x="17047" y="3612"/>
                  <a:pt x="16990" y="3619"/>
                  <a:pt x="16933" y="3633"/>
                </a:cubicBezTo>
                <a:cubicBezTo>
                  <a:pt x="16661" y="3822"/>
                  <a:pt x="16493" y="4073"/>
                  <a:pt x="16577" y="4429"/>
                </a:cubicBezTo>
                <a:lnTo>
                  <a:pt x="17979" y="8949"/>
                </a:lnTo>
                <a:lnTo>
                  <a:pt x="17268" y="10352"/>
                </a:lnTo>
                <a:lnTo>
                  <a:pt x="17184" y="10435"/>
                </a:lnTo>
                <a:lnTo>
                  <a:pt x="17184" y="10519"/>
                </a:lnTo>
                <a:cubicBezTo>
                  <a:pt x="16598" y="10296"/>
                  <a:pt x="15984" y="10184"/>
                  <a:pt x="15354" y="10184"/>
                </a:cubicBezTo>
                <a:cubicBezTo>
                  <a:pt x="15040" y="10184"/>
                  <a:pt x="14721" y="10212"/>
                  <a:pt x="14400" y="10268"/>
                </a:cubicBezTo>
                <a:lnTo>
                  <a:pt x="14317" y="10184"/>
                </a:lnTo>
                <a:lnTo>
                  <a:pt x="13877" y="8698"/>
                </a:lnTo>
                <a:lnTo>
                  <a:pt x="15886" y="4345"/>
                </a:lnTo>
                <a:cubicBezTo>
                  <a:pt x="16054" y="4073"/>
                  <a:pt x="15886" y="3717"/>
                  <a:pt x="15614" y="3550"/>
                </a:cubicBezTo>
                <a:cubicBezTo>
                  <a:pt x="15552" y="3529"/>
                  <a:pt x="15484" y="3519"/>
                  <a:pt x="15414" y="3519"/>
                </a:cubicBezTo>
                <a:cubicBezTo>
                  <a:pt x="15199" y="3519"/>
                  <a:pt x="14966" y="3617"/>
                  <a:pt x="14840" y="3822"/>
                </a:cubicBezTo>
                <a:lnTo>
                  <a:pt x="13354" y="7045"/>
                </a:lnTo>
                <a:lnTo>
                  <a:pt x="12998" y="6082"/>
                </a:lnTo>
                <a:lnTo>
                  <a:pt x="14568" y="2859"/>
                </a:lnTo>
                <a:cubicBezTo>
                  <a:pt x="14651" y="2503"/>
                  <a:pt x="14568" y="2147"/>
                  <a:pt x="14317" y="2064"/>
                </a:cubicBezTo>
                <a:cubicBezTo>
                  <a:pt x="14218" y="2017"/>
                  <a:pt x="14120" y="1997"/>
                  <a:pt x="14027" y="1997"/>
                </a:cubicBezTo>
                <a:cubicBezTo>
                  <a:pt x="13785" y="1997"/>
                  <a:pt x="13582" y="2139"/>
                  <a:pt x="13521" y="2336"/>
                </a:cubicBezTo>
                <a:lnTo>
                  <a:pt x="12475" y="4512"/>
                </a:lnTo>
                <a:lnTo>
                  <a:pt x="12119" y="3550"/>
                </a:lnTo>
                <a:lnTo>
                  <a:pt x="13270" y="1289"/>
                </a:lnTo>
                <a:cubicBezTo>
                  <a:pt x="13354" y="1017"/>
                  <a:pt x="13270" y="682"/>
                  <a:pt x="12914" y="494"/>
                </a:cubicBezTo>
                <a:cubicBezTo>
                  <a:pt x="12847" y="473"/>
                  <a:pt x="12776" y="463"/>
                  <a:pt x="12705" y="463"/>
                </a:cubicBezTo>
                <a:cubicBezTo>
                  <a:pt x="12486" y="463"/>
                  <a:pt x="12261" y="561"/>
                  <a:pt x="12119" y="766"/>
                </a:cubicBezTo>
                <a:lnTo>
                  <a:pt x="11596" y="1896"/>
                </a:lnTo>
                <a:lnTo>
                  <a:pt x="11177" y="410"/>
                </a:lnTo>
                <a:cubicBezTo>
                  <a:pt x="11072" y="327"/>
                  <a:pt x="10989" y="159"/>
                  <a:pt x="10905" y="159"/>
                </a:cubicBezTo>
                <a:cubicBezTo>
                  <a:pt x="10855" y="46"/>
                  <a:pt x="10737" y="1"/>
                  <a:pt x="10614" y="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42525746"/>
      </p:ext>
    </p:extLst>
  </p:cSld>
  <p:clrMapOvr>
    <a:masterClrMapping/>
  </p:clrMapOvr>
  <p:transition spd="med">
    <p:pull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p48"/>
          <p:cNvSpPr txBox="1">
            <a:spLocks noGrp="1"/>
          </p:cNvSpPr>
          <p:nvPr>
            <p:ph type="title"/>
          </p:nvPr>
        </p:nvSpPr>
        <p:spPr>
          <a:xfrm>
            <a:off x="663374" y="927929"/>
            <a:ext cx="5723200" cy="8743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dirty="0"/>
              <a:t>Romantic</a:t>
            </a:r>
            <a:endParaRPr sz="7200" dirty="0"/>
          </a:p>
        </p:txBody>
      </p:sp>
      <p:grpSp>
        <p:nvGrpSpPr>
          <p:cNvPr id="4766" name="Google Shape;4766;p48"/>
          <p:cNvGrpSpPr/>
          <p:nvPr/>
        </p:nvGrpSpPr>
        <p:grpSpPr>
          <a:xfrm rot="3458214">
            <a:off x="469457" y="3893617"/>
            <a:ext cx="581442" cy="575420"/>
            <a:chOff x="6072860" y="3978716"/>
            <a:chExt cx="581423" cy="575401"/>
          </a:xfrm>
        </p:grpSpPr>
        <p:sp>
          <p:nvSpPr>
            <p:cNvPr id="4767" name="Google Shape;4767;p48"/>
            <p:cNvSpPr/>
            <p:nvPr/>
          </p:nvSpPr>
          <p:spPr>
            <a:xfrm>
              <a:off x="6113676" y="4007859"/>
              <a:ext cx="160306" cy="168510"/>
            </a:xfrm>
            <a:custGeom>
              <a:avLst/>
              <a:gdLst/>
              <a:ahLst/>
              <a:cxnLst/>
              <a:rect l="l" t="t" r="r" b="b"/>
              <a:pathLst>
                <a:path w="5589" h="5875" extrusionOk="0">
                  <a:moveTo>
                    <a:pt x="2744" y="1"/>
                  </a:moveTo>
                  <a:cubicBezTo>
                    <a:pt x="2083" y="81"/>
                    <a:pt x="1502" y="501"/>
                    <a:pt x="1001" y="1002"/>
                  </a:cubicBezTo>
                  <a:cubicBezTo>
                    <a:pt x="581" y="1403"/>
                    <a:pt x="160" y="1823"/>
                    <a:pt x="80" y="2324"/>
                  </a:cubicBezTo>
                  <a:cubicBezTo>
                    <a:pt x="0" y="2905"/>
                    <a:pt x="240" y="3586"/>
                    <a:pt x="501" y="4086"/>
                  </a:cubicBezTo>
                  <a:cubicBezTo>
                    <a:pt x="773" y="4648"/>
                    <a:pt x="1060" y="5875"/>
                    <a:pt x="1754" y="5875"/>
                  </a:cubicBezTo>
                  <a:cubicBezTo>
                    <a:pt x="1877" y="5875"/>
                    <a:pt x="2013" y="5836"/>
                    <a:pt x="2163" y="5749"/>
                  </a:cubicBezTo>
                  <a:cubicBezTo>
                    <a:pt x="3084" y="5088"/>
                    <a:pt x="3906" y="4167"/>
                    <a:pt x="4747" y="3405"/>
                  </a:cubicBezTo>
                  <a:cubicBezTo>
                    <a:pt x="5167" y="3085"/>
                    <a:pt x="5588" y="2584"/>
                    <a:pt x="5508" y="2084"/>
                  </a:cubicBezTo>
                  <a:cubicBezTo>
                    <a:pt x="5508" y="1583"/>
                    <a:pt x="5167" y="1242"/>
                    <a:pt x="4747" y="1002"/>
                  </a:cubicBezTo>
                  <a:cubicBezTo>
                    <a:pt x="4166" y="501"/>
                    <a:pt x="3505" y="1"/>
                    <a:pt x="274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8"/>
            <p:cNvSpPr/>
            <p:nvPr/>
          </p:nvSpPr>
          <p:spPr>
            <a:xfrm>
              <a:off x="6072860" y="4033243"/>
              <a:ext cx="581423" cy="520874"/>
            </a:xfrm>
            <a:custGeom>
              <a:avLst/>
              <a:gdLst/>
              <a:ahLst/>
              <a:cxnLst/>
              <a:rect l="l" t="t" r="r" b="b"/>
              <a:pathLst>
                <a:path w="20271" h="18160" extrusionOk="0">
                  <a:moveTo>
                    <a:pt x="10148" y="0"/>
                  </a:moveTo>
                  <a:cubicBezTo>
                    <a:pt x="8036" y="0"/>
                    <a:pt x="5907" y="723"/>
                    <a:pt x="4167" y="2200"/>
                  </a:cubicBezTo>
                  <a:cubicBezTo>
                    <a:pt x="422" y="5445"/>
                    <a:pt x="1" y="11213"/>
                    <a:pt x="3246" y="15038"/>
                  </a:cubicBezTo>
                  <a:cubicBezTo>
                    <a:pt x="5077" y="17100"/>
                    <a:pt x="7606" y="18159"/>
                    <a:pt x="10150" y="18159"/>
                  </a:cubicBezTo>
                  <a:cubicBezTo>
                    <a:pt x="12252" y="18159"/>
                    <a:pt x="14364" y="17437"/>
                    <a:pt x="16104" y="15960"/>
                  </a:cubicBezTo>
                  <a:cubicBezTo>
                    <a:pt x="19849" y="12635"/>
                    <a:pt x="20270" y="6947"/>
                    <a:pt x="17025" y="3121"/>
                  </a:cubicBezTo>
                  <a:cubicBezTo>
                    <a:pt x="15238" y="1059"/>
                    <a:pt x="12705" y="0"/>
                    <a:pt x="1014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8"/>
            <p:cNvSpPr/>
            <p:nvPr/>
          </p:nvSpPr>
          <p:spPr>
            <a:xfrm>
              <a:off x="6120560" y="4057854"/>
              <a:ext cx="452696" cy="428574"/>
            </a:xfrm>
            <a:custGeom>
              <a:avLst/>
              <a:gdLst/>
              <a:ahLst/>
              <a:cxnLst/>
              <a:rect l="l" t="t" r="r" b="b"/>
              <a:pathLst>
                <a:path w="15783" h="14942" extrusionOk="0">
                  <a:moveTo>
                    <a:pt x="12518" y="0"/>
                  </a:moveTo>
                  <a:cubicBezTo>
                    <a:pt x="12018" y="1422"/>
                    <a:pt x="11277" y="2844"/>
                    <a:pt x="10175" y="4166"/>
                  </a:cubicBezTo>
                  <a:cubicBezTo>
                    <a:pt x="7671" y="7591"/>
                    <a:pt x="4006" y="10175"/>
                    <a:pt x="0" y="11517"/>
                  </a:cubicBezTo>
                  <a:cubicBezTo>
                    <a:pt x="421" y="12438"/>
                    <a:pt x="922" y="13359"/>
                    <a:pt x="1583" y="14180"/>
                  </a:cubicBezTo>
                  <a:lnTo>
                    <a:pt x="2344" y="14941"/>
                  </a:lnTo>
                  <a:cubicBezTo>
                    <a:pt x="5088" y="13940"/>
                    <a:pt x="7671" y="12358"/>
                    <a:pt x="9854" y="10435"/>
                  </a:cubicBezTo>
                  <a:cubicBezTo>
                    <a:pt x="11176" y="9353"/>
                    <a:pt x="12438" y="8012"/>
                    <a:pt x="13440" y="6590"/>
                  </a:cubicBezTo>
                  <a:cubicBezTo>
                    <a:pt x="14361" y="5348"/>
                    <a:pt x="15182" y="4086"/>
                    <a:pt x="15783" y="2764"/>
                  </a:cubicBezTo>
                  <a:cubicBezTo>
                    <a:pt x="15603" y="2584"/>
                    <a:pt x="15523" y="2424"/>
                    <a:pt x="15362" y="2263"/>
                  </a:cubicBezTo>
                  <a:cubicBezTo>
                    <a:pt x="14521" y="1342"/>
                    <a:pt x="13520" y="581"/>
                    <a:pt x="125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8"/>
            <p:cNvSpPr/>
            <p:nvPr/>
          </p:nvSpPr>
          <p:spPr>
            <a:xfrm>
              <a:off x="6178013" y="4387282"/>
              <a:ext cx="62069" cy="59889"/>
            </a:xfrm>
            <a:custGeom>
              <a:avLst/>
              <a:gdLst/>
              <a:ahLst/>
              <a:cxnLst/>
              <a:rect l="l" t="t" r="r" b="b"/>
              <a:pathLst>
                <a:path w="2164" h="2088" extrusionOk="0">
                  <a:moveTo>
                    <a:pt x="792" y="0"/>
                  </a:moveTo>
                  <a:cubicBezTo>
                    <a:pt x="678" y="0"/>
                    <a:pt x="581" y="75"/>
                    <a:pt x="581" y="192"/>
                  </a:cubicBezTo>
                  <a:lnTo>
                    <a:pt x="581" y="612"/>
                  </a:lnTo>
                  <a:cubicBezTo>
                    <a:pt x="581" y="693"/>
                    <a:pt x="581" y="693"/>
                    <a:pt x="501" y="793"/>
                  </a:cubicBezTo>
                  <a:lnTo>
                    <a:pt x="160" y="1033"/>
                  </a:lnTo>
                  <a:cubicBezTo>
                    <a:pt x="0" y="1033"/>
                    <a:pt x="0" y="1293"/>
                    <a:pt x="160" y="1293"/>
                  </a:cubicBezTo>
                  <a:lnTo>
                    <a:pt x="581" y="1454"/>
                  </a:lnTo>
                  <a:cubicBezTo>
                    <a:pt x="661" y="1454"/>
                    <a:pt x="661" y="1534"/>
                    <a:pt x="661" y="1534"/>
                  </a:cubicBezTo>
                  <a:lnTo>
                    <a:pt x="841" y="1954"/>
                  </a:lnTo>
                  <a:cubicBezTo>
                    <a:pt x="841" y="2048"/>
                    <a:pt x="896" y="2087"/>
                    <a:pt x="958" y="2087"/>
                  </a:cubicBezTo>
                  <a:cubicBezTo>
                    <a:pt x="1002" y="2087"/>
                    <a:pt x="1049" y="2068"/>
                    <a:pt x="1082" y="2034"/>
                  </a:cubicBezTo>
                  <a:lnTo>
                    <a:pt x="1342" y="1694"/>
                  </a:lnTo>
                  <a:cubicBezTo>
                    <a:pt x="1422" y="1694"/>
                    <a:pt x="1422" y="1614"/>
                    <a:pt x="1502" y="1614"/>
                  </a:cubicBezTo>
                  <a:lnTo>
                    <a:pt x="1923" y="1694"/>
                  </a:lnTo>
                  <a:cubicBezTo>
                    <a:pt x="2083" y="1694"/>
                    <a:pt x="2163" y="1534"/>
                    <a:pt x="2083" y="1374"/>
                  </a:cubicBezTo>
                  <a:lnTo>
                    <a:pt x="1843" y="1033"/>
                  </a:lnTo>
                  <a:lnTo>
                    <a:pt x="1843" y="873"/>
                  </a:lnTo>
                  <a:lnTo>
                    <a:pt x="2003" y="452"/>
                  </a:lnTo>
                  <a:cubicBezTo>
                    <a:pt x="2003" y="389"/>
                    <a:pt x="1953" y="262"/>
                    <a:pt x="1852" y="262"/>
                  </a:cubicBezTo>
                  <a:cubicBezTo>
                    <a:pt x="1826" y="262"/>
                    <a:pt x="1796" y="271"/>
                    <a:pt x="1763" y="292"/>
                  </a:cubicBezTo>
                  <a:lnTo>
                    <a:pt x="1342" y="372"/>
                  </a:lnTo>
                  <a:lnTo>
                    <a:pt x="1162" y="372"/>
                  </a:lnTo>
                  <a:lnTo>
                    <a:pt x="922" y="32"/>
                  </a:lnTo>
                  <a:cubicBezTo>
                    <a:pt x="879" y="10"/>
                    <a:pt x="834" y="0"/>
                    <a:pt x="79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8"/>
            <p:cNvSpPr/>
            <p:nvPr/>
          </p:nvSpPr>
          <p:spPr>
            <a:xfrm>
              <a:off x="6276253" y="4329772"/>
              <a:ext cx="62069" cy="57652"/>
            </a:xfrm>
            <a:custGeom>
              <a:avLst/>
              <a:gdLst/>
              <a:ahLst/>
              <a:cxnLst/>
              <a:rect l="l" t="t" r="r" b="b"/>
              <a:pathLst>
                <a:path w="2164" h="2010" extrusionOk="0">
                  <a:moveTo>
                    <a:pt x="1507" y="1"/>
                  </a:moveTo>
                  <a:cubicBezTo>
                    <a:pt x="1476" y="1"/>
                    <a:pt x="1446" y="10"/>
                    <a:pt x="1422" y="34"/>
                  </a:cubicBezTo>
                  <a:lnTo>
                    <a:pt x="1002" y="194"/>
                  </a:lnTo>
                  <a:cubicBezTo>
                    <a:pt x="1002" y="294"/>
                    <a:pt x="921" y="294"/>
                    <a:pt x="841" y="294"/>
                  </a:cubicBezTo>
                  <a:lnTo>
                    <a:pt x="501" y="114"/>
                  </a:lnTo>
                  <a:cubicBezTo>
                    <a:pt x="471" y="99"/>
                    <a:pt x="440" y="92"/>
                    <a:pt x="410" y="92"/>
                  </a:cubicBezTo>
                  <a:cubicBezTo>
                    <a:pt x="282" y="92"/>
                    <a:pt x="176" y="213"/>
                    <a:pt x="240" y="294"/>
                  </a:cubicBezTo>
                  <a:lnTo>
                    <a:pt x="341" y="695"/>
                  </a:lnTo>
                  <a:lnTo>
                    <a:pt x="341" y="875"/>
                  </a:lnTo>
                  <a:lnTo>
                    <a:pt x="80" y="1195"/>
                  </a:lnTo>
                  <a:cubicBezTo>
                    <a:pt x="0" y="1296"/>
                    <a:pt x="0" y="1456"/>
                    <a:pt x="160" y="1456"/>
                  </a:cubicBezTo>
                  <a:lnTo>
                    <a:pt x="581" y="1536"/>
                  </a:lnTo>
                  <a:cubicBezTo>
                    <a:pt x="661" y="1536"/>
                    <a:pt x="741" y="1536"/>
                    <a:pt x="741" y="1616"/>
                  </a:cubicBezTo>
                  <a:lnTo>
                    <a:pt x="1002" y="1956"/>
                  </a:lnTo>
                  <a:cubicBezTo>
                    <a:pt x="1035" y="1990"/>
                    <a:pt x="1082" y="2009"/>
                    <a:pt x="1125" y="2009"/>
                  </a:cubicBezTo>
                  <a:cubicBezTo>
                    <a:pt x="1187" y="2009"/>
                    <a:pt x="1242" y="1970"/>
                    <a:pt x="1242" y="1876"/>
                  </a:cubicBezTo>
                  <a:lnTo>
                    <a:pt x="1422" y="1536"/>
                  </a:lnTo>
                  <a:cubicBezTo>
                    <a:pt x="1422" y="1456"/>
                    <a:pt x="1502" y="1376"/>
                    <a:pt x="1582" y="1376"/>
                  </a:cubicBezTo>
                  <a:lnTo>
                    <a:pt x="2003" y="1296"/>
                  </a:lnTo>
                  <a:cubicBezTo>
                    <a:pt x="2083" y="1296"/>
                    <a:pt x="2163" y="1035"/>
                    <a:pt x="2003" y="955"/>
                  </a:cubicBezTo>
                  <a:lnTo>
                    <a:pt x="1663" y="695"/>
                  </a:lnTo>
                  <a:cubicBezTo>
                    <a:pt x="1663" y="695"/>
                    <a:pt x="1582" y="615"/>
                    <a:pt x="1582" y="534"/>
                  </a:cubicBezTo>
                  <a:lnTo>
                    <a:pt x="1663" y="114"/>
                  </a:lnTo>
                  <a:cubicBezTo>
                    <a:pt x="1663" y="57"/>
                    <a:pt x="1582" y="1"/>
                    <a:pt x="15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8"/>
            <p:cNvSpPr/>
            <p:nvPr/>
          </p:nvSpPr>
          <p:spPr>
            <a:xfrm>
              <a:off x="6354960" y="4270340"/>
              <a:ext cx="62643" cy="59631"/>
            </a:xfrm>
            <a:custGeom>
              <a:avLst/>
              <a:gdLst/>
              <a:ahLst/>
              <a:cxnLst/>
              <a:rect l="l" t="t" r="r" b="b"/>
              <a:pathLst>
                <a:path w="2184" h="2079" extrusionOk="0">
                  <a:moveTo>
                    <a:pt x="1477" y="1"/>
                  </a:moveTo>
                  <a:cubicBezTo>
                    <a:pt x="1456" y="1"/>
                    <a:pt x="1437" y="7"/>
                    <a:pt x="1422" y="23"/>
                  </a:cubicBezTo>
                  <a:lnTo>
                    <a:pt x="1002" y="263"/>
                  </a:lnTo>
                  <a:cubicBezTo>
                    <a:pt x="1002" y="313"/>
                    <a:pt x="981" y="338"/>
                    <a:pt x="951" y="338"/>
                  </a:cubicBezTo>
                  <a:cubicBezTo>
                    <a:pt x="921" y="338"/>
                    <a:pt x="881" y="313"/>
                    <a:pt x="841" y="263"/>
                  </a:cubicBezTo>
                  <a:lnTo>
                    <a:pt x="501" y="183"/>
                  </a:lnTo>
                  <a:cubicBezTo>
                    <a:pt x="459" y="162"/>
                    <a:pt x="417" y="152"/>
                    <a:pt x="379" y="152"/>
                  </a:cubicBezTo>
                  <a:cubicBezTo>
                    <a:pt x="273" y="152"/>
                    <a:pt x="201" y="230"/>
                    <a:pt x="260" y="363"/>
                  </a:cubicBezTo>
                  <a:lnTo>
                    <a:pt x="341" y="764"/>
                  </a:lnTo>
                  <a:lnTo>
                    <a:pt x="341" y="944"/>
                  </a:lnTo>
                  <a:lnTo>
                    <a:pt x="100" y="1264"/>
                  </a:lnTo>
                  <a:cubicBezTo>
                    <a:pt x="0" y="1365"/>
                    <a:pt x="0" y="1525"/>
                    <a:pt x="180" y="1525"/>
                  </a:cubicBezTo>
                  <a:lnTo>
                    <a:pt x="601" y="1525"/>
                  </a:lnTo>
                  <a:cubicBezTo>
                    <a:pt x="681" y="1525"/>
                    <a:pt x="761" y="1605"/>
                    <a:pt x="761" y="1605"/>
                  </a:cubicBezTo>
                  <a:lnTo>
                    <a:pt x="1002" y="2026"/>
                  </a:lnTo>
                  <a:cubicBezTo>
                    <a:pt x="1043" y="2059"/>
                    <a:pt x="1095" y="2078"/>
                    <a:pt x="1141" y="2078"/>
                  </a:cubicBezTo>
                  <a:cubicBezTo>
                    <a:pt x="1207" y="2078"/>
                    <a:pt x="1262" y="2039"/>
                    <a:pt x="1262" y="1945"/>
                  </a:cubicBezTo>
                  <a:lnTo>
                    <a:pt x="1422" y="1605"/>
                  </a:lnTo>
                  <a:cubicBezTo>
                    <a:pt x="1422" y="1525"/>
                    <a:pt x="1502" y="1445"/>
                    <a:pt x="1602" y="1445"/>
                  </a:cubicBezTo>
                  <a:lnTo>
                    <a:pt x="2003" y="1365"/>
                  </a:lnTo>
                  <a:cubicBezTo>
                    <a:pt x="2103" y="1264"/>
                    <a:pt x="2183" y="1104"/>
                    <a:pt x="2003" y="1024"/>
                  </a:cubicBezTo>
                  <a:lnTo>
                    <a:pt x="1682" y="764"/>
                  </a:lnTo>
                  <a:cubicBezTo>
                    <a:pt x="1682" y="764"/>
                    <a:pt x="1602" y="684"/>
                    <a:pt x="1602" y="604"/>
                  </a:cubicBezTo>
                  <a:lnTo>
                    <a:pt x="1682" y="183"/>
                  </a:lnTo>
                  <a:cubicBezTo>
                    <a:pt x="1682" y="118"/>
                    <a:pt x="1565" y="1"/>
                    <a:pt x="147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8"/>
            <p:cNvSpPr/>
            <p:nvPr/>
          </p:nvSpPr>
          <p:spPr>
            <a:xfrm>
              <a:off x="6429623" y="4185581"/>
              <a:ext cx="59774" cy="59946"/>
            </a:xfrm>
            <a:custGeom>
              <a:avLst/>
              <a:gdLst/>
              <a:ahLst/>
              <a:cxnLst/>
              <a:rect l="l" t="t" r="r" b="b"/>
              <a:pathLst>
                <a:path w="2084" h="2090" extrusionOk="0">
                  <a:moveTo>
                    <a:pt x="1212" y="1"/>
                  </a:moveTo>
                  <a:cubicBezTo>
                    <a:pt x="1162" y="1"/>
                    <a:pt x="1116" y="20"/>
                    <a:pt x="1082" y="54"/>
                  </a:cubicBezTo>
                  <a:lnTo>
                    <a:pt x="822" y="394"/>
                  </a:lnTo>
                  <a:cubicBezTo>
                    <a:pt x="769" y="394"/>
                    <a:pt x="715" y="430"/>
                    <a:pt x="686" y="430"/>
                  </a:cubicBezTo>
                  <a:cubicBezTo>
                    <a:pt x="671" y="430"/>
                    <a:pt x="662" y="421"/>
                    <a:pt x="662" y="394"/>
                  </a:cubicBezTo>
                  <a:lnTo>
                    <a:pt x="241" y="394"/>
                  </a:lnTo>
                  <a:cubicBezTo>
                    <a:pt x="81" y="394"/>
                    <a:pt x="1" y="474"/>
                    <a:pt x="81" y="634"/>
                  </a:cubicBezTo>
                  <a:lnTo>
                    <a:pt x="241" y="975"/>
                  </a:lnTo>
                  <a:lnTo>
                    <a:pt x="241" y="1135"/>
                  </a:lnTo>
                  <a:lnTo>
                    <a:pt x="81" y="1556"/>
                  </a:lnTo>
                  <a:cubicBezTo>
                    <a:pt x="1" y="1636"/>
                    <a:pt x="81" y="1816"/>
                    <a:pt x="241" y="1816"/>
                  </a:cubicBezTo>
                  <a:lnTo>
                    <a:pt x="662" y="1716"/>
                  </a:lnTo>
                  <a:lnTo>
                    <a:pt x="822" y="1716"/>
                  </a:lnTo>
                  <a:lnTo>
                    <a:pt x="1162" y="2056"/>
                  </a:lnTo>
                  <a:cubicBezTo>
                    <a:pt x="1186" y="2080"/>
                    <a:pt x="1216" y="2090"/>
                    <a:pt x="1247" y="2090"/>
                  </a:cubicBezTo>
                  <a:cubicBezTo>
                    <a:pt x="1323" y="2090"/>
                    <a:pt x="1403" y="2033"/>
                    <a:pt x="1403" y="1976"/>
                  </a:cubicBezTo>
                  <a:lnTo>
                    <a:pt x="1503" y="1556"/>
                  </a:lnTo>
                  <a:cubicBezTo>
                    <a:pt x="1503" y="1476"/>
                    <a:pt x="1503" y="1395"/>
                    <a:pt x="1583" y="1395"/>
                  </a:cubicBezTo>
                  <a:lnTo>
                    <a:pt x="1904" y="1215"/>
                  </a:lnTo>
                  <a:cubicBezTo>
                    <a:pt x="2084" y="1135"/>
                    <a:pt x="2084" y="975"/>
                    <a:pt x="1904" y="895"/>
                  </a:cubicBezTo>
                  <a:lnTo>
                    <a:pt x="1583" y="714"/>
                  </a:lnTo>
                  <a:cubicBezTo>
                    <a:pt x="1503" y="634"/>
                    <a:pt x="1503" y="634"/>
                    <a:pt x="1403" y="554"/>
                  </a:cubicBezTo>
                  <a:lnTo>
                    <a:pt x="1403" y="134"/>
                  </a:lnTo>
                  <a:cubicBezTo>
                    <a:pt x="1356" y="40"/>
                    <a:pt x="1281" y="1"/>
                    <a:pt x="121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8"/>
            <p:cNvSpPr/>
            <p:nvPr/>
          </p:nvSpPr>
          <p:spPr>
            <a:xfrm>
              <a:off x="6479618" y="4111491"/>
              <a:ext cx="59774" cy="59918"/>
            </a:xfrm>
            <a:custGeom>
              <a:avLst/>
              <a:gdLst/>
              <a:ahLst/>
              <a:cxnLst/>
              <a:rect l="l" t="t" r="r" b="b"/>
              <a:pathLst>
                <a:path w="2084" h="2089" extrusionOk="0">
                  <a:moveTo>
                    <a:pt x="1219" y="0"/>
                  </a:moveTo>
                  <a:cubicBezTo>
                    <a:pt x="1165" y="0"/>
                    <a:pt x="1115" y="20"/>
                    <a:pt x="1082" y="53"/>
                  </a:cubicBezTo>
                  <a:lnTo>
                    <a:pt x="842" y="393"/>
                  </a:lnTo>
                  <a:cubicBezTo>
                    <a:pt x="788" y="393"/>
                    <a:pt x="726" y="429"/>
                    <a:pt x="690" y="429"/>
                  </a:cubicBezTo>
                  <a:cubicBezTo>
                    <a:pt x="672" y="429"/>
                    <a:pt x="661" y="420"/>
                    <a:pt x="661" y="393"/>
                  </a:cubicBezTo>
                  <a:lnTo>
                    <a:pt x="261" y="393"/>
                  </a:lnTo>
                  <a:cubicBezTo>
                    <a:pt x="225" y="373"/>
                    <a:pt x="193" y="364"/>
                    <a:pt x="165" y="364"/>
                  </a:cubicBezTo>
                  <a:cubicBezTo>
                    <a:pt x="55" y="364"/>
                    <a:pt x="16" y="505"/>
                    <a:pt x="80" y="634"/>
                  </a:cubicBezTo>
                  <a:lnTo>
                    <a:pt x="261" y="974"/>
                  </a:lnTo>
                  <a:lnTo>
                    <a:pt x="261" y="1134"/>
                  </a:lnTo>
                  <a:lnTo>
                    <a:pt x="80" y="1555"/>
                  </a:lnTo>
                  <a:cubicBezTo>
                    <a:pt x="0" y="1635"/>
                    <a:pt x="80" y="1795"/>
                    <a:pt x="261" y="1795"/>
                  </a:cubicBezTo>
                  <a:lnTo>
                    <a:pt x="661" y="1715"/>
                  </a:lnTo>
                  <a:lnTo>
                    <a:pt x="842" y="1715"/>
                  </a:lnTo>
                  <a:lnTo>
                    <a:pt x="1162" y="2056"/>
                  </a:lnTo>
                  <a:cubicBezTo>
                    <a:pt x="1191" y="2079"/>
                    <a:pt x="1226" y="2089"/>
                    <a:pt x="1260" y="2089"/>
                  </a:cubicBezTo>
                  <a:cubicBezTo>
                    <a:pt x="1342" y="2089"/>
                    <a:pt x="1422" y="2032"/>
                    <a:pt x="1422" y="1976"/>
                  </a:cubicBezTo>
                  <a:lnTo>
                    <a:pt x="1502" y="1475"/>
                  </a:lnTo>
                  <a:cubicBezTo>
                    <a:pt x="1502" y="1475"/>
                    <a:pt x="1502" y="1395"/>
                    <a:pt x="1583" y="1395"/>
                  </a:cubicBezTo>
                  <a:lnTo>
                    <a:pt x="1923" y="1214"/>
                  </a:lnTo>
                  <a:cubicBezTo>
                    <a:pt x="2083" y="1134"/>
                    <a:pt x="2083" y="894"/>
                    <a:pt x="1923" y="894"/>
                  </a:cubicBezTo>
                  <a:lnTo>
                    <a:pt x="1583" y="714"/>
                  </a:lnTo>
                  <a:lnTo>
                    <a:pt x="1422" y="554"/>
                  </a:lnTo>
                  <a:lnTo>
                    <a:pt x="1422" y="133"/>
                  </a:lnTo>
                  <a:cubicBezTo>
                    <a:pt x="1375" y="39"/>
                    <a:pt x="1294" y="0"/>
                    <a:pt x="121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8"/>
            <p:cNvSpPr/>
            <p:nvPr/>
          </p:nvSpPr>
          <p:spPr>
            <a:xfrm>
              <a:off x="6138630" y="4334132"/>
              <a:ext cx="19504" cy="12219"/>
            </a:xfrm>
            <a:custGeom>
              <a:avLst/>
              <a:gdLst/>
              <a:ahLst/>
              <a:cxnLst/>
              <a:rect l="l" t="t" r="r" b="b"/>
              <a:pathLst>
                <a:path w="680" h="426" extrusionOk="0">
                  <a:moveTo>
                    <a:pt x="342" y="0"/>
                  </a:moveTo>
                  <a:cubicBezTo>
                    <a:pt x="300" y="0"/>
                    <a:pt x="255" y="13"/>
                    <a:pt x="212" y="42"/>
                  </a:cubicBezTo>
                  <a:cubicBezTo>
                    <a:pt x="1" y="188"/>
                    <a:pt x="184" y="426"/>
                    <a:pt x="389" y="426"/>
                  </a:cubicBezTo>
                  <a:cubicBezTo>
                    <a:pt x="437" y="426"/>
                    <a:pt x="486" y="413"/>
                    <a:pt x="532" y="382"/>
                  </a:cubicBezTo>
                  <a:cubicBezTo>
                    <a:pt x="679" y="251"/>
                    <a:pt x="532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8"/>
            <p:cNvSpPr/>
            <p:nvPr/>
          </p:nvSpPr>
          <p:spPr>
            <a:xfrm>
              <a:off x="6218198" y="4300744"/>
              <a:ext cx="18701" cy="13481"/>
            </a:xfrm>
            <a:custGeom>
              <a:avLst/>
              <a:gdLst/>
              <a:ahLst/>
              <a:cxnLst/>
              <a:rect l="l" t="t" r="r" b="b"/>
              <a:pathLst>
                <a:path w="652" h="470" extrusionOk="0">
                  <a:moveTo>
                    <a:pt x="325" y="1"/>
                  </a:moveTo>
                  <a:cubicBezTo>
                    <a:pt x="280" y="1"/>
                    <a:pt x="231" y="14"/>
                    <a:pt x="181" y="44"/>
                  </a:cubicBezTo>
                  <a:cubicBezTo>
                    <a:pt x="1" y="240"/>
                    <a:pt x="137" y="470"/>
                    <a:pt x="326" y="470"/>
                  </a:cubicBezTo>
                  <a:cubicBezTo>
                    <a:pt x="389" y="470"/>
                    <a:pt x="457" y="444"/>
                    <a:pt x="522" y="385"/>
                  </a:cubicBezTo>
                  <a:cubicBezTo>
                    <a:pt x="652" y="239"/>
                    <a:pt x="519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8"/>
            <p:cNvSpPr/>
            <p:nvPr/>
          </p:nvSpPr>
          <p:spPr>
            <a:xfrm>
              <a:off x="6309124" y="4231273"/>
              <a:ext cx="19045" cy="13452"/>
            </a:xfrm>
            <a:custGeom>
              <a:avLst/>
              <a:gdLst/>
              <a:ahLst/>
              <a:cxnLst/>
              <a:rect l="l" t="t" r="r" b="b"/>
              <a:pathLst>
                <a:path w="664" h="469" extrusionOk="0">
                  <a:moveTo>
                    <a:pt x="327" y="1"/>
                  </a:moveTo>
                  <a:cubicBezTo>
                    <a:pt x="285" y="1"/>
                    <a:pt x="240" y="14"/>
                    <a:pt x="196" y="43"/>
                  </a:cubicBezTo>
                  <a:cubicBezTo>
                    <a:pt x="0" y="238"/>
                    <a:pt x="144" y="468"/>
                    <a:pt x="296" y="468"/>
                  </a:cubicBezTo>
                  <a:cubicBezTo>
                    <a:pt x="346" y="468"/>
                    <a:pt x="397" y="443"/>
                    <a:pt x="436" y="383"/>
                  </a:cubicBezTo>
                  <a:lnTo>
                    <a:pt x="517" y="383"/>
                  </a:lnTo>
                  <a:cubicBezTo>
                    <a:pt x="664" y="252"/>
                    <a:pt x="51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8"/>
            <p:cNvSpPr/>
            <p:nvPr/>
          </p:nvSpPr>
          <p:spPr>
            <a:xfrm>
              <a:off x="6370736" y="4161773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2" y="0"/>
                  </a:moveTo>
                  <a:cubicBezTo>
                    <a:pt x="276" y="0"/>
                    <a:pt x="240" y="13"/>
                    <a:pt x="211" y="42"/>
                  </a:cubicBezTo>
                  <a:cubicBezTo>
                    <a:pt x="0" y="188"/>
                    <a:pt x="184" y="426"/>
                    <a:pt x="346" y="426"/>
                  </a:cubicBezTo>
                  <a:cubicBezTo>
                    <a:pt x="384" y="426"/>
                    <a:pt x="421" y="413"/>
                    <a:pt x="452" y="383"/>
                  </a:cubicBezTo>
                  <a:cubicBezTo>
                    <a:pt x="664" y="252"/>
                    <a:pt x="476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8"/>
            <p:cNvSpPr/>
            <p:nvPr/>
          </p:nvSpPr>
          <p:spPr>
            <a:xfrm>
              <a:off x="6412011" y="4078190"/>
              <a:ext cx="18902" cy="13395"/>
            </a:xfrm>
            <a:custGeom>
              <a:avLst/>
              <a:gdLst/>
              <a:ahLst/>
              <a:cxnLst/>
              <a:rect l="l" t="t" r="r" b="b"/>
              <a:pathLst>
                <a:path w="659" h="467" extrusionOk="0">
                  <a:moveTo>
                    <a:pt x="337" y="1"/>
                  </a:moveTo>
                  <a:cubicBezTo>
                    <a:pt x="291" y="1"/>
                    <a:pt x="242" y="16"/>
                    <a:pt x="194" y="52"/>
                  </a:cubicBezTo>
                  <a:cubicBezTo>
                    <a:pt x="0" y="231"/>
                    <a:pt x="140" y="466"/>
                    <a:pt x="323" y="466"/>
                  </a:cubicBezTo>
                  <a:cubicBezTo>
                    <a:pt x="386" y="466"/>
                    <a:pt x="454" y="439"/>
                    <a:pt x="515" y="373"/>
                  </a:cubicBezTo>
                  <a:cubicBezTo>
                    <a:pt x="659" y="244"/>
                    <a:pt x="52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8"/>
            <p:cNvSpPr/>
            <p:nvPr/>
          </p:nvSpPr>
          <p:spPr>
            <a:xfrm>
              <a:off x="6263202" y="4477749"/>
              <a:ext cx="18701" cy="12247"/>
            </a:xfrm>
            <a:custGeom>
              <a:avLst/>
              <a:gdLst/>
              <a:ahLst/>
              <a:cxnLst/>
              <a:rect l="l" t="t" r="r" b="b"/>
              <a:pathLst>
                <a:path w="652" h="427" extrusionOk="0">
                  <a:moveTo>
                    <a:pt x="303" y="0"/>
                  </a:moveTo>
                  <a:cubicBezTo>
                    <a:pt x="265" y="0"/>
                    <a:pt x="228" y="13"/>
                    <a:pt x="195" y="42"/>
                  </a:cubicBezTo>
                  <a:cubicBezTo>
                    <a:pt x="0" y="188"/>
                    <a:pt x="187" y="426"/>
                    <a:pt x="350" y="426"/>
                  </a:cubicBezTo>
                  <a:cubicBezTo>
                    <a:pt x="388" y="426"/>
                    <a:pt x="425" y="413"/>
                    <a:pt x="455" y="383"/>
                  </a:cubicBezTo>
                  <a:cubicBezTo>
                    <a:pt x="652" y="252"/>
                    <a:pt x="473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8"/>
            <p:cNvSpPr/>
            <p:nvPr/>
          </p:nvSpPr>
          <p:spPr>
            <a:xfrm>
              <a:off x="6344720" y="4429102"/>
              <a:ext cx="19016" cy="1316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362" y="1"/>
                  </a:moveTo>
                  <a:cubicBezTo>
                    <a:pt x="310" y="1"/>
                    <a:pt x="254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lnTo>
                    <a:pt x="537" y="416"/>
                  </a:lnTo>
                  <a:cubicBezTo>
                    <a:pt x="662" y="276"/>
                    <a:pt x="544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8"/>
            <p:cNvSpPr/>
            <p:nvPr/>
          </p:nvSpPr>
          <p:spPr>
            <a:xfrm>
              <a:off x="6416543" y="4368838"/>
              <a:ext cx="18844" cy="13682"/>
            </a:xfrm>
            <a:custGeom>
              <a:avLst/>
              <a:gdLst/>
              <a:ahLst/>
              <a:cxnLst/>
              <a:rect l="l" t="t" r="r" b="b"/>
              <a:pathLst>
                <a:path w="657" h="477" extrusionOk="0">
                  <a:moveTo>
                    <a:pt x="384" y="0"/>
                  </a:moveTo>
                  <a:cubicBezTo>
                    <a:pt x="327" y="0"/>
                    <a:pt x="262" y="28"/>
                    <a:pt x="196" y="94"/>
                  </a:cubicBezTo>
                  <a:cubicBezTo>
                    <a:pt x="0" y="225"/>
                    <a:pt x="178" y="476"/>
                    <a:pt x="392" y="476"/>
                  </a:cubicBezTo>
                  <a:cubicBezTo>
                    <a:pt x="440" y="476"/>
                    <a:pt x="489" y="464"/>
                    <a:pt x="537" y="434"/>
                  </a:cubicBezTo>
                  <a:cubicBezTo>
                    <a:pt x="657" y="240"/>
                    <a:pt x="553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8"/>
            <p:cNvSpPr/>
            <p:nvPr/>
          </p:nvSpPr>
          <p:spPr>
            <a:xfrm>
              <a:off x="6490632" y="4300744"/>
              <a:ext cx="19160" cy="12247"/>
            </a:xfrm>
            <a:custGeom>
              <a:avLst/>
              <a:gdLst/>
              <a:ahLst/>
              <a:cxnLst/>
              <a:rect l="l" t="t" r="r" b="b"/>
              <a:pathLst>
                <a:path w="668" h="427" extrusionOk="0">
                  <a:moveTo>
                    <a:pt x="341" y="1"/>
                  </a:moveTo>
                  <a:cubicBezTo>
                    <a:pt x="295" y="1"/>
                    <a:pt x="247" y="14"/>
                    <a:pt x="197" y="44"/>
                  </a:cubicBezTo>
                  <a:cubicBezTo>
                    <a:pt x="1" y="175"/>
                    <a:pt x="179" y="427"/>
                    <a:pt x="393" y="427"/>
                  </a:cubicBezTo>
                  <a:cubicBezTo>
                    <a:pt x="440" y="427"/>
                    <a:pt x="490" y="414"/>
                    <a:pt x="538" y="385"/>
                  </a:cubicBezTo>
                  <a:cubicBezTo>
                    <a:pt x="667" y="239"/>
                    <a:pt x="534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8"/>
            <p:cNvSpPr/>
            <p:nvPr/>
          </p:nvSpPr>
          <p:spPr>
            <a:xfrm>
              <a:off x="6545790" y="4228032"/>
              <a:ext cx="18500" cy="13137"/>
            </a:xfrm>
            <a:custGeom>
              <a:avLst/>
              <a:gdLst/>
              <a:ahLst/>
              <a:cxnLst/>
              <a:rect l="l" t="t" r="r" b="b"/>
              <a:pathLst>
                <a:path w="645" h="458" extrusionOk="0">
                  <a:moveTo>
                    <a:pt x="321" y="1"/>
                  </a:moveTo>
                  <a:cubicBezTo>
                    <a:pt x="276" y="1"/>
                    <a:pt x="232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cubicBezTo>
                    <a:pt x="645" y="276"/>
                    <a:pt x="479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8"/>
            <p:cNvSpPr/>
            <p:nvPr/>
          </p:nvSpPr>
          <p:spPr>
            <a:xfrm>
              <a:off x="6567159" y="4183544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8" y="1"/>
                  </a:moveTo>
                  <a:cubicBezTo>
                    <a:pt x="280" y="1"/>
                    <a:pt x="243" y="14"/>
                    <a:pt x="213" y="44"/>
                  </a:cubicBezTo>
                  <a:cubicBezTo>
                    <a:pt x="0" y="175"/>
                    <a:pt x="135" y="427"/>
                    <a:pt x="323" y="427"/>
                  </a:cubicBezTo>
                  <a:cubicBezTo>
                    <a:pt x="365" y="427"/>
                    <a:pt x="409" y="414"/>
                    <a:pt x="453" y="385"/>
                  </a:cubicBezTo>
                  <a:cubicBezTo>
                    <a:pt x="664" y="239"/>
                    <a:pt x="481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8"/>
            <p:cNvSpPr/>
            <p:nvPr/>
          </p:nvSpPr>
          <p:spPr>
            <a:xfrm>
              <a:off x="6125149" y="4146485"/>
              <a:ext cx="89088" cy="150956"/>
            </a:xfrm>
            <a:custGeom>
              <a:avLst/>
              <a:gdLst/>
              <a:ahLst/>
              <a:cxnLst/>
              <a:rect l="l" t="t" r="r" b="b"/>
              <a:pathLst>
                <a:path w="3106" h="5263" extrusionOk="0">
                  <a:moveTo>
                    <a:pt x="2328" y="0"/>
                  </a:moveTo>
                  <a:cubicBezTo>
                    <a:pt x="1953" y="0"/>
                    <a:pt x="1543" y="222"/>
                    <a:pt x="1343" y="575"/>
                  </a:cubicBezTo>
                  <a:cubicBezTo>
                    <a:pt x="682" y="1677"/>
                    <a:pt x="181" y="2758"/>
                    <a:pt x="101" y="3920"/>
                  </a:cubicBezTo>
                  <a:cubicBezTo>
                    <a:pt x="1" y="4261"/>
                    <a:pt x="1" y="4501"/>
                    <a:pt x="101" y="4841"/>
                  </a:cubicBezTo>
                  <a:cubicBezTo>
                    <a:pt x="261" y="5082"/>
                    <a:pt x="501" y="5262"/>
                    <a:pt x="762" y="5262"/>
                  </a:cubicBezTo>
                  <a:cubicBezTo>
                    <a:pt x="1102" y="5262"/>
                    <a:pt x="1343" y="4841"/>
                    <a:pt x="1503" y="4581"/>
                  </a:cubicBezTo>
                  <a:cubicBezTo>
                    <a:pt x="1843" y="3760"/>
                    <a:pt x="2264" y="2919"/>
                    <a:pt x="2684" y="2077"/>
                  </a:cubicBezTo>
                  <a:cubicBezTo>
                    <a:pt x="2925" y="1757"/>
                    <a:pt x="3105" y="1336"/>
                    <a:pt x="3105" y="916"/>
                  </a:cubicBezTo>
                  <a:cubicBezTo>
                    <a:pt x="3105" y="266"/>
                    <a:pt x="2738" y="0"/>
                    <a:pt x="2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8"/>
            <p:cNvSpPr/>
            <p:nvPr/>
          </p:nvSpPr>
          <p:spPr>
            <a:xfrm>
              <a:off x="6096437" y="3978716"/>
              <a:ext cx="83896" cy="91210"/>
            </a:xfrm>
            <a:custGeom>
              <a:avLst/>
              <a:gdLst/>
              <a:ahLst/>
              <a:cxnLst/>
              <a:rect l="l" t="t" r="r" b="b"/>
              <a:pathLst>
                <a:path w="2925" h="3180" extrusionOk="0">
                  <a:moveTo>
                    <a:pt x="1262" y="0"/>
                  </a:moveTo>
                  <a:cubicBezTo>
                    <a:pt x="967" y="0"/>
                    <a:pt x="671" y="85"/>
                    <a:pt x="421" y="255"/>
                  </a:cubicBezTo>
                  <a:cubicBezTo>
                    <a:pt x="180" y="416"/>
                    <a:pt x="0" y="836"/>
                    <a:pt x="0" y="1177"/>
                  </a:cubicBezTo>
                  <a:cubicBezTo>
                    <a:pt x="0" y="1517"/>
                    <a:pt x="180" y="1838"/>
                    <a:pt x="341" y="2098"/>
                  </a:cubicBezTo>
                  <a:lnTo>
                    <a:pt x="921" y="3180"/>
                  </a:lnTo>
                  <a:lnTo>
                    <a:pt x="1763" y="2679"/>
                  </a:lnTo>
                  <a:lnTo>
                    <a:pt x="1102" y="1597"/>
                  </a:lnTo>
                  <a:cubicBezTo>
                    <a:pt x="1002" y="1417"/>
                    <a:pt x="921" y="1257"/>
                    <a:pt x="921" y="1177"/>
                  </a:cubicBezTo>
                  <a:cubicBezTo>
                    <a:pt x="921" y="1097"/>
                    <a:pt x="921" y="1017"/>
                    <a:pt x="1002" y="916"/>
                  </a:cubicBezTo>
                  <a:cubicBezTo>
                    <a:pt x="1042" y="884"/>
                    <a:pt x="1104" y="865"/>
                    <a:pt x="1181" y="865"/>
                  </a:cubicBezTo>
                  <a:cubicBezTo>
                    <a:pt x="1297" y="865"/>
                    <a:pt x="1446" y="908"/>
                    <a:pt x="1602" y="1017"/>
                  </a:cubicBezTo>
                  <a:cubicBezTo>
                    <a:pt x="1843" y="1177"/>
                    <a:pt x="2003" y="1517"/>
                    <a:pt x="2183" y="1838"/>
                  </a:cubicBezTo>
                  <a:lnTo>
                    <a:pt x="2924" y="1337"/>
                  </a:lnTo>
                  <a:cubicBezTo>
                    <a:pt x="2764" y="1017"/>
                    <a:pt x="2504" y="596"/>
                    <a:pt x="2103" y="255"/>
                  </a:cubicBezTo>
                  <a:cubicBezTo>
                    <a:pt x="1853" y="85"/>
                    <a:pt x="1557" y="0"/>
                    <a:pt x="12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BECAC05-4CAC-4394-A070-2B60AC897D3A}"/>
              </a:ext>
            </a:extLst>
          </p:cNvPr>
          <p:cNvSpPr txBox="1"/>
          <p:nvPr/>
        </p:nvSpPr>
        <p:spPr>
          <a:xfrm>
            <a:off x="1048596" y="2155986"/>
            <a:ext cx="57231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Your lover……….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Like to surprise you all the time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Smart with others but perverse with you</a:t>
            </a:r>
          </a:p>
        </p:txBody>
      </p:sp>
      <p:grpSp>
        <p:nvGrpSpPr>
          <p:cNvPr id="27" name="Google Shape;13102;p71">
            <a:extLst>
              <a:ext uri="{FF2B5EF4-FFF2-40B4-BE49-F238E27FC236}">
                <a16:creationId xmlns:a16="http://schemas.microsoft.com/office/drawing/2014/main" id="{8B81C89E-4A00-45A6-8864-226081D244CC}"/>
              </a:ext>
            </a:extLst>
          </p:cNvPr>
          <p:cNvGrpSpPr/>
          <p:nvPr/>
        </p:nvGrpSpPr>
        <p:grpSpPr>
          <a:xfrm rot="21097499">
            <a:off x="5854594" y="1249451"/>
            <a:ext cx="2562893" cy="3056422"/>
            <a:chOff x="5673100" y="3075850"/>
            <a:chExt cx="535100" cy="983450"/>
          </a:xfrm>
        </p:grpSpPr>
        <p:sp>
          <p:nvSpPr>
            <p:cNvPr id="28" name="Google Shape;13103;p71">
              <a:extLst>
                <a:ext uri="{FF2B5EF4-FFF2-40B4-BE49-F238E27FC236}">
                  <a16:creationId xmlns:a16="http://schemas.microsoft.com/office/drawing/2014/main" id="{A3E8D484-983E-4601-B526-9C52F7599F11}"/>
                </a:ext>
              </a:extLst>
            </p:cNvPr>
            <p:cNvSpPr/>
            <p:nvPr/>
          </p:nvSpPr>
          <p:spPr>
            <a:xfrm>
              <a:off x="5673100" y="3906050"/>
              <a:ext cx="229975" cy="153250"/>
            </a:xfrm>
            <a:custGeom>
              <a:avLst/>
              <a:gdLst/>
              <a:ahLst/>
              <a:cxnLst/>
              <a:rect l="l" t="t" r="r" b="b"/>
              <a:pathLst>
                <a:path w="9199" h="6130" extrusionOk="0">
                  <a:moveTo>
                    <a:pt x="1479" y="1"/>
                  </a:moveTo>
                  <a:cubicBezTo>
                    <a:pt x="527" y="1680"/>
                    <a:pt x="0" y="2933"/>
                    <a:pt x="226" y="3459"/>
                  </a:cubicBezTo>
                  <a:cubicBezTo>
                    <a:pt x="532" y="4340"/>
                    <a:pt x="2859" y="6129"/>
                    <a:pt x="4599" y="6129"/>
                  </a:cubicBezTo>
                  <a:cubicBezTo>
                    <a:pt x="5136" y="6129"/>
                    <a:pt x="5617" y="5959"/>
                    <a:pt x="5965" y="5539"/>
                  </a:cubicBezTo>
                  <a:cubicBezTo>
                    <a:pt x="6166" y="5339"/>
                    <a:pt x="7419" y="3234"/>
                    <a:pt x="9198" y="226"/>
                  </a:cubicBezTo>
                  <a:lnTo>
                    <a:pt x="9098" y="226"/>
                  </a:lnTo>
                  <a:cubicBezTo>
                    <a:pt x="9098" y="226"/>
                    <a:pt x="7476" y="604"/>
                    <a:pt x="5359" y="604"/>
                  </a:cubicBezTo>
                  <a:cubicBezTo>
                    <a:pt x="4157" y="604"/>
                    <a:pt x="2795" y="482"/>
                    <a:pt x="1479" y="101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3104;p71">
              <a:extLst>
                <a:ext uri="{FF2B5EF4-FFF2-40B4-BE49-F238E27FC236}">
                  <a16:creationId xmlns:a16="http://schemas.microsoft.com/office/drawing/2014/main" id="{18174987-3FF3-47A0-ABFB-F7EDB8BBD059}"/>
                </a:ext>
              </a:extLst>
            </p:cNvPr>
            <p:cNvSpPr/>
            <p:nvPr/>
          </p:nvSpPr>
          <p:spPr>
            <a:xfrm>
              <a:off x="5710050" y="3783250"/>
              <a:ext cx="266325" cy="137900"/>
            </a:xfrm>
            <a:custGeom>
              <a:avLst/>
              <a:gdLst/>
              <a:ahLst/>
              <a:cxnLst/>
              <a:rect l="l" t="t" r="r" b="b"/>
              <a:pathLst>
                <a:path w="10653" h="5516" extrusionOk="0">
                  <a:moveTo>
                    <a:pt x="10653" y="0"/>
                  </a:moveTo>
                  <a:cubicBezTo>
                    <a:pt x="10053" y="100"/>
                    <a:pt x="7539" y="519"/>
                    <a:pt x="4804" y="519"/>
                  </a:cubicBezTo>
                  <a:cubicBezTo>
                    <a:pt x="4110" y="519"/>
                    <a:pt x="3402" y="492"/>
                    <a:pt x="2708" y="426"/>
                  </a:cubicBezTo>
                  <a:cubicBezTo>
                    <a:pt x="1655" y="2106"/>
                    <a:pt x="728" y="3659"/>
                    <a:pt x="1" y="4913"/>
                  </a:cubicBezTo>
                  <a:lnTo>
                    <a:pt x="1" y="5013"/>
                  </a:lnTo>
                  <a:cubicBezTo>
                    <a:pt x="1317" y="5394"/>
                    <a:pt x="2679" y="5516"/>
                    <a:pt x="3881" y="5516"/>
                  </a:cubicBezTo>
                  <a:cubicBezTo>
                    <a:pt x="5998" y="5516"/>
                    <a:pt x="7620" y="5138"/>
                    <a:pt x="7620" y="5138"/>
                  </a:cubicBezTo>
                  <a:lnTo>
                    <a:pt x="7720" y="5138"/>
                  </a:lnTo>
                  <a:cubicBezTo>
                    <a:pt x="8547" y="3659"/>
                    <a:pt x="9600" y="1880"/>
                    <a:pt x="10653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3105;p71">
              <a:extLst>
                <a:ext uri="{FF2B5EF4-FFF2-40B4-BE49-F238E27FC236}">
                  <a16:creationId xmlns:a16="http://schemas.microsoft.com/office/drawing/2014/main" id="{01B375A4-4B51-475B-8358-CF3E1ED66FF0}"/>
                </a:ext>
              </a:extLst>
            </p:cNvPr>
            <p:cNvSpPr/>
            <p:nvPr/>
          </p:nvSpPr>
          <p:spPr>
            <a:xfrm>
              <a:off x="5836884" y="3570217"/>
              <a:ext cx="266325" cy="142625"/>
            </a:xfrm>
            <a:custGeom>
              <a:avLst/>
              <a:gdLst/>
              <a:ahLst/>
              <a:cxnLst/>
              <a:rect l="l" t="t" r="r" b="b"/>
              <a:pathLst>
                <a:path w="10653" h="5705" extrusionOk="0">
                  <a:moveTo>
                    <a:pt x="10652" y="0"/>
                  </a:moveTo>
                  <a:cubicBezTo>
                    <a:pt x="10202" y="257"/>
                    <a:pt x="8305" y="1357"/>
                    <a:pt x="4693" y="1357"/>
                  </a:cubicBezTo>
                  <a:cubicBezTo>
                    <a:pt x="4081" y="1357"/>
                    <a:pt x="3419" y="1326"/>
                    <a:pt x="2708" y="1253"/>
                  </a:cubicBezTo>
                  <a:cubicBezTo>
                    <a:pt x="1880" y="2707"/>
                    <a:pt x="928" y="4160"/>
                    <a:pt x="1" y="5639"/>
                  </a:cubicBezTo>
                  <a:cubicBezTo>
                    <a:pt x="558" y="5685"/>
                    <a:pt x="1092" y="5705"/>
                    <a:pt x="1601" y="5705"/>
                  </a:cubicBezTo>
                  <a:cubicBezTo>
                    <a:pt x="5587" y="5705"/>
                    <a:pt x="8080" y="4461"/>
                    <a:pt x="8347" y="4261"/>
                  </a:cubicBezTo>
                  <a:cubicBezTo>
                    <a:pt x="9073" y="2807"/>
                    <a:pt x="9926" y="1454"/>
                    <a:pt x="10652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3106;p71">
              <a:extLst>
                <a:ext uri="{FF2B5EF4-FFF2-40B4-BE49-F238E27FC236}">
                  <a16:creationId xmlns:a16="http://schemas.microsoft.com/office/drawing/2014/main" id="{AF3425E6-4DCD-4124-9069-35636822493A}"/>
                </a:ext>
              </a:extLst>
            </p:cNvPr>
            <p:cNvSpPr/>
            <p:nvPr/>
          </p:nvSpPr>
          <p:spPr>
            <a:xfrm>
              <a:off x="5976350" y="3297650"/>
              <a:ext cx="224350" cy="175600"/>
            </a:xfrm>
            <a:custGeom>
              <a:avLst/>
              <a:gdLst/>
              <a:ahLst/>
              <a:cxnLst/>
              <a:rect l="l" t="t" r="r" b="b"/>
              <a:pathLst>
                <a:path w="8974" h="7024" extrusionOk="0">
                  <a:moveTo>
                    <a:pt x="8973" y="1"/>
                  </a:moveTo>
                  <a:cubicBezTo>
                    <a:pt x="8973" y="2"/>
                    <a:pt x="8973" y="3"/>
                    <a:pt x="8973" y="4"/>
                  </a:cubicBezTo>
                  <a:lnTo>
                    <a:pt x="8973" y="4"/>
                  </a:lnTo>
                  <a:cubicBezTo>
                    <a:pt x="8973" y="3"/>
                    <a:pt x="8973" y="2"/>
                    <a:pt x="8973" y="1"/>
                  </a:cubicBezTo>
                  <a:close/>
                  <a:moveTo>
                    <a:pt x="8973" y="4"/>
                  </a:moveTo>
                  <a:lnTo>
                    <a:pt x="8973" y="4"/>
                  </a:lnTo>
                  <a:cubicBezTo>
                    <a:pt x="8957" y="160"/>
                    <a:pt x="7878" y="2411"/>
                    <a:pt x="2281" y="2933"/>
                  </a:cubicBezTo>
                  <a:lnTo>
                    <a:pt x="2181" y="2933"/>
                  </a:lnTo>
                  <a:cubicBezTo>
                    <a:pt x="1655" y="4186"/>
                    <a:pt x="828" y="5539"/>
                    <a:pt x="1" y="7018"/>
                  </a:cubicBezTo>
                  <a:cubicBezTo>
                    <a:pt x="138" y="7022"/>
                    <a:pt x="275" y="7024"/>
                    <a:pt x="411" y="7024"/>
                  </a:cubicBezTo>
                  <a:cubicBezTo>
                    <a:pt x="4080" y="7024"/>
                    <a:pt x="7007" y="5761"/>
                    <a:pt x="7394" y="5640"/>
                  </a:cubicBezTo>
                  <a:cubicBezTo>
                    <a:pt x="8346" y="3661"/>
                    <a:pt x="8872" y="1782"/>
                    <a:pt x="8973" y="4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3107;p71">
              <a:extLst>
                <a:ext uri="{FF2B5EF4-FFF2-40B4-BE49-F238E27FC236}">
                  <a16:creationId xmlns:a16="http://schemas.microsoft.com/office/drawing/2014/main" id="{DCF51253-3F52-407D-A64C-B17A1455FFA2}"/>
                </a:ext>
              </a:extLst>
            </p:cNvPr>
            <p:cNvSpPr/>
            <p:nvPr/>
          </p:nvSpPr>
          <p:spPr>
            <a:xfrm>
              <a:off x="6002050" y="3075850"/>
              <a:ext cx="149150" cy="201150"/>
            </a:xfrm>
            <a:custGeom>
              <a:avLst/>
              <a:gdLst/>
              <a:ahLst/>
              <a:cxnLst/>
              <a:rect l="l" t="t" r="r" b="b"/>
              <a:pathLst>
                <a:path w="5966" h="8046" extrusionOk="0">
                  <a:moveTo>
                    <a:pt x="0" y="0"/>
                  </a:moveTo>
                  <a:cubicBezTo>
                    <a:pt x="0" y="0"/>
                    <a:pt x="1253" y="3133"/>
                    <a:pt x="226" y="5865"/>
                  </a:cubicBezTo>
                  <a:cubicBezTo>
                    <a:pt x="527" y="5965"/>
                    <a:pt x="852" y="6166"/>
                    <a:pt x="1153" y="6266"/>
                  </a:cubicBezTo>
                  <a:cubicBezTo>
                    <a:pt x="1780" y="6692"/>
                    <a:pt x="2105" y="7319"/>
                    <a:pt x="2105" y="8046"/>
                  </a:cubicBezTo>
                  <a:cubicBezTo>
                    <a:pt x="4812" y="6692"/>
                    <a:pt x="5865" y="2406"/>
                    <a:pt x="5865" y="2406"/>
                  </a:cubicBezTo>
                  <a:lnTo>
                    <a:pt x="5965" y="2406"/>
                  </a:lnTo>
                  <a:cubicBezTo>
                    <a:pt x="5539" y="1980"/>
                    <a:pt x="5113" y="1680"/>
                    <a:pt x="4612" y="1354"/>
                  </a:cubicBezTo>
                  <a:cubicBezTo>
                    <a:pt x="3033" y="426"/>
                    <a:pt x="1479" y="0"/>
                    <a:pt x="0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3108;p71">
              <a:extLst>
                <a:ext uri="{FF2B5EF4-FFF2-40B4-BE49-F238E27FC236}">
                  <a16:creationId xmlns:a16="http://schemas.microsoft.com/office/drawing/2014/main" id="{30BB243E-56ED-4AD0-8A7B-E332AE31778B}"/>
                </a:ext>
              </a:extLst>
            </p:cNvPr>
            <p:cNvSpPr/>
            <p:nvPr/>
          </p:nvSpPr>
          <p:spPr>
            <a:xfrm>
              <a:off x="5782750" y="3117825"/>
              <a:ext cx="156650" cy="164200"/>
            </a:xfrm>
            <a:custGeom>
              <a:avLst/>
              <a:gdLst/>
              <a:ahLst/>
              <a:cxnLst/>
              <a:rect l="l" t="t" r="r" b="b"/>
              <a:pathLst>
                <a:path w="6266" h="6568" extrusionOk="0">
                  <a:moveTo>
                    <a:pt x="3133" y="1"/>
                  </a:moveTo>
                  <a:cubicBezTo>
                    <a:pt x="1780" y="928"/>
                    <a:pt x="627" y="2081"/>
                    <a:pt x="0" y="3334"/>
                  </a:cubicBezTo>
                  <a:cubicBezTo>
                    <a:pt x="0" y="3334"/>
                    <a:pt x="2607" y="3961"/>
                    <a:pt x="3760" y="6567"/>
                  </a:cubicBezTo>
                  <a:cubicBezTo>
                    <a:pt x="4386" y="5840"/>
                    <a:pt x="5113" y="5013"/>
                    <a:pt x="5965" y="4487"/>
                  </a:cubicBezTo>
                  <a:cubicBezTo>
                    <a:pt x="6266" y="1354"/>
                    <a:pt x="3133" y="101"/>
                    <a:pt x="3133" y="101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3109;p71">
              <a:extLst>
                <a:ext uri="{FF2B5EF4-FFF2-40B4-BE49-F238E27FC236}">
                  <a16:creationId xmlns:a16="http://schemas.microsoft.com/office/drawing/2014/main" id="{97C93AE8-D2EB-477B-B40A-BA79A44D481C}"/>
                </a:ext>
              </a:extLst>
            </p:cNvPr>
            <p:cNvSpPr/>
            <p:nvPr/>
          </p:nvSpPr>
          <p:spPr>
            <a:xfrm>
              <a:off x="5777725" y="3657925"/>
              <a:ext cx="268825" cy="138325"/>
            </a:xfrm>
            <a:custGeom>
              <a:avLst/>
              <a:gdLst/>
              <a:ahLst/>
              <a:cxnLst/>
              <a:rect l="l" t="t" r="r" b="b"/>
              <a:pathLst>
                <a:path w="10753" h="5533" extrusionOk="0">
                  <a:moveTo>
                    <a:pt x="10753" y="1"/>
                  </a:moveTo>
                  <a:cubicBezTo>
                    <a:pt x="10486" y="201"/>
                    <a:pt x="7993" y="1445"/>
                    <a:pt x="4007" y="1445"/>
                  </a:cubicBezTo>
                  <a:cubicBezTo>
                    <a:pt x="3498" y="1445"/>
                    <a:pt x="2964" y="1425"/>
                    <a:pt x="2407" y="1379"/>
                  </a:cubicBezTo>
                  <a:cubicBezTo>
                    <a:pt x="2306" y="1479"/>
                    <a:pt x="2306" y="1680"/>
                    <a:pt x="2181" y="1780"/>
                  </a:cubicBezTo>
                  <a:cubicBezTo>
                    <a:pt x="1454" y="3033"/>
                    <a:pt x="627" y="4286"/>
                    <a:pt x="1" y="5439"/>
                  </a:cubicBezTo>
                  <a:cubicBezTo>
                    <a:pt x="695" y="5505"/>
                    <a:pt x="1403" y="5532"/>
                    <a:pt x="2097" y="5532"/>
                  </a:cubicBezTo>
                  <a:cubicBezTo>
                    <a:pt x="4832" y="5532"/>
                    <a:pt x="7346" y="5113"/>
                    <a:pt x="7946" y="5013"/>
                  </a:cubicBezTo>
                  <a:cubicBezTo>
                    <a:pt x="8873" y="3459"/>
                    <a:pt x="9825" y="1780"/>
                    <a:pt x="10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110;p71">
              <a:extLst>
                <a:ext uri="{FF2B5EF4-FFF2-40B4-BE49-F238E27FC236}">
                  <a16:creationId xmlns:a16="http://schemas.microsoft.com/office/drawing/2014/main" id="{68F3D700-9D21-4D5C-AC30-DC6FC8637D86}"/>
                </a:ext>
              </a:extLst>
            </p:cNvPr>
            <p:cNvSpPr/>
            <p:nvPr/>
          </p:nvSpPr>
          <p:spPr>
            <a:xfrm>
              <a:off x="5905550" y="3438625"/>
              <a:ext cx="255675" cy="146750"/>
            </a:xfrm>
            <a:custGeom>
              <a:avLst/>
              <a:gdLst/>
              <a:ahLst/>
              <a:cxnLst/>
              <a:rect l="l" t="t" r="r" b="b"/>
              <a:pathLst>
                <a:path w="10227" h="5870" extrusionOk="0">
                  <a:moveTo>
                    <a:pt x="10226" y="1"/>
                  </a:moveTo>
                  <a:lnTo>
                    <a:pt x="10226" y="1"/>
                  </a:lnTo>
                  <a:cubicBezTo>
                    <a:pt x="9839" y="122"/>
                    <a:pt x="6912" y="1385"/>
                    <a:pt x="3243" y="1385"/>
                  </a:cubicBezTo>
                  <a:cubicBezTo>
                    <a:pt x="3107" y="1385"/>
                    <a:pt x="2970" y="1383"/>
                    <a:pt x="2833" y="1379"/>
                  </a:cubicBezTo>
                  <a:cubicBezTo>
                    <a:pt x="1980" y="2733"/>
                    <a:pt x="1053" y="4186"/>
                    <a:pt x="1" y="5765"/>
                  </a:cubicBezTo>
                  <a:cubicBezTo>
                    <a:pt x="712" y="5838"/>
                    <a:pt x="1374" y="5869"/>
                    <a:pt x="1986" y="5869"/>
                  </a:cubicBezTo>
                  <a:cubicBezTo>
                    <a:pt x="5598" y="5869"/>
                    <a:pt x="7495" y="4769"/>
                    <a:pt x="7945" y="4512"/>
                  </a:cubicBezTo>
                  <a:cubicBezTo>
                    <a:pt x="8472" y="3660"/>
                    <a:pt x="8873" y="2733"/>
                    <a:pt x="9399" y="1880"/>
                  </a:cubicBezTo>
                  <a:cubicBezTo>
                    <a:pt x="9725" y="1254"/>
                    <a:pt x="10026" y="627"/>
                    <a:pt x="10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111;p71">
              <a:extLst>
                <a:ext uri="{FF2B5EF4-FFF2-40B4-BE49-F238E27FC236}">
                  <a16:creationId xmlns:a16="http://schemas.microsoft.com/office/drawing/2014/main" id="{C12D70A4-D9E6-4195-893C-8AFECE47181B}"/>
                </a:ext>
              </a:extLst>
            </p:cNvPr>
            <p:cNvSpPr/>
            <p:nvPr/>
          </p:nvSpPr>
          <p:spPr>
            <a:xfrm>
              <a:off x="6030875" y="3136000"/>
              <a:ext cx="177325" cy="234975"/>
            </a:xfrm>
            <a:custGeom>
              <a:avLst/>
              <a:gdLst/>
              <a:ahLst/>
              <a:cxnLst/>
              <a:rect l="l" t="t" r="r" b="b"/>
              <a:pathLst>
                <a:path w="7093" h="9399" extrusionOk="0">
                  <a:moveTo>
                    <a:pt x="4712" y="0"/>
                  </a:moveTo>
                  <a:cubicBezTo>
                    <a:pt x="4712" y="0"/>
                    <a:pt x="3659" y="4286"/>
                    <a:pt x="952" y="5640"/>
                  </a:cubicBezTo>
                  <a:cubicBezTo>
                    <a:pt x="1053" y="6692"/>
                    <a:pt x="627" y="7945"/>
                    <a:pt x="0" y="9399"/>
                  </a:cubicBezTo>
                  <a:lnTo>
                    <a:pt x="100" y="9399"/>
                  </a:lnTo>
                  <a:cubicBezTo>
                    <a:pt x="5739" y="8873"/>
                    <a:pt x="6792" y="6592"/>
                    <a:pt x="6792" y="6467"/>
                  </a:cubicBezTo>
                  <a:cubicBezTo>
                    <a:pt x="7093" y="3860"/>
                    <a:pt x="6466" y="1579"/>
                    <a:pt x="4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112;p71">
              <a:extLst>
                <a:ext uri="{FF2B5EF4-FFF2-40B4-BE49-F238E27FC236}">
                  <a16:creationId xmlns:a16="http://schemas.microsoft.com/office/drawing/2014/main" id="{C8D0EB29-831E-4D7C-A601-79D1A2DDE8A3}"/>
                </a:ext>
              </a:extLst>
            </p:cNvPr>
            <p:cNvSpPr/>
            <p:nvPr/>
          </p:nvSpPr>
          <p:spPr>
            <a:xfrm>
              <a:off x="5861075" y="3075850"/>
              <a:ext cx="172325" cy="154150"/>
            </a:xfrm>
            <a:custGeom>
              <a:avLst/>
              <a:gdLst/>
              <a:ahLst/>
              <a:cxnLst/>
              <a:rect l="l" t="t" r="r" b="b"/>
              <a:pathLst>
                <a:path w="6893" h="6166" extrusionOk="0">
                  <a:moveTo>
                    <a:pt x="5639" y="0"/>
                  </a:moveTo>
                  <a:cubicBezTo>
                    <a:pt x="3559" y="0"/>
                    <a:pt x="1579" y="627"/>
                    <a:pt x="0" y="1680"/>
                  </a:cubicBezTo>
                  <a:lnTo>
                    <a:pt x="0" y="1780"/>
                  </a:lnTo>
                  <a:cubicBezTo>
                    <a:pt x="0" y="1780"/>
                    <a:pt x="3133" y="3033"/>
                    <a:pt x="2832" y="6166"/>
                  </a:cubicBezTo>
                  <a:cubicBezTo>
                    <a:pt x="3413" y="5836"/>
                    <a:pt x="4043" y="5634"/>
                    <a:pt x="4692" y="5634"/>
                  </a:cubicBezTo>
                  <a:cubicBezTo>
                    <a:pt x="5078" y="5634"/>
                    <a:pt x="5472" y="5706"/>
                    <a:pt x="5865" y="5865"/>
                  </a:cubicBezTo>
                  <a:cubicBezTo>
                    <a:pt x="6892" y="3133"/>
                    <a:pt x="5639" y="0"/>
                    <a:pt x="56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113;p71">
              <a:extLst>
                <a:ext uri="{FF2B5EF4-FFF2-40B4-BE49-F238E27FC236}">
                  <a16:creationId xmlns:a16="http://schemas.microsoft.com/office/drawing/2014/main" id="{C28FB1EC-B570-4B7A-8F1A-90AA65016506}"/>
                </a:ext>
              </a:extLst>
            </p:cNvPr>
            <p:cNvSpPr/>
            <p:nvPr/>
          </p:nvSpPr>
          <p:spPr>
            <a:xfrm>
              <a:off x="5762450" y="3201150"/>
              <a:ext cx="114300" cy="115625"/>
            </a:xfrm>
            <a:custGeom>
              <a:avLst/>
              <a:gdLst/>
              <a:ahLst/>
              <a:cxnLst/>
              <a:rect l="l" t="t" r="r" b="b"/>
              <a:pathLst>
                <a:path w="4572" h="4625" extrusionOk="0">
                  <a:moveTo>
                    <a:pt x="812" y="1"/>
                  </a:moveTo>
                  <a:cubicBezTo>
                    <a:pt x="411" y="728"/>
                    <a:pt x="186" y="1480"/>
                    <a:pt x="85" y="2206"/>
                  </a:cubicBezTo>
                  <a:cubicBezTo>
                    <a:pt x="0" y="3271"/>
                    <a:pt x="1651" y="4624"/>
                    <a:pt x="2918" y="4624"/>
                  </a:cubicBezTo>
                  <a:cubicBezTo>
                    <a:pt x="3142" y="4624"/>
                    <a:pt x="3355" y="4582"/>
                    <a:pt x="3544" y="4487"/>
                  </a:cubicBezTo>
                  <a:cubicBezTo>
                    <a:pt x="3745" y="4287"/>
                    <a:pt x="4045" y="3861"/>
                    <a:pt x="4572" y="3234"/>
                  </a:cubicBezTo>
                  <a:cubicBezTo>
                    <a:pt x="3419" y="628"/>
                    <a:pt x="812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114;p71">
              <a:extLst>
                <a:ext uri="{FF2B5EF4-FFF2-40B4-BE49-F238E27FC236}">
                  <a16:creationId xmlns:a16="http://schemas.microsoft.com/office/drawing/2014/main" id="{AACF0431-CD99-40A3-8B2A-437C9A9AB837}"/>
                </a:ext>
              </a:extLst>
            </p:cNvPr>
            <p:cNvSpPr/>
            <p:nvPr/>
          </p:nvSpPr>
          <p:spPr>
            <a:xfrm>
              <a:off x="5882375" y="3130975"/>
              <a:ext cx="12550" cy="13200"/>
            </a:xfrm>
            <a:custGeom>
              <a:avLst/>
              <a:gdLst/>
              <a:ahLst/>
              <a:cxnLst/>
              <a:rect l="l" t="t" r="r" b="b"/>
              <a:pathLst>
                <a:path w="502" h="528" extrusionOk="0">
                  <a:moveTo>
                    <a:pt x="0" y="1"/>
                  </a:moveTo>
                  <a:lnTo>
                    <a:pt x="0" y="101"/>
                  </a:lnTo>
                  <a:cubicBezTo>
                    <a:pt x="0" y="402"/>
                    <a:pt x="100" y="527"/>
                    <a:pt x="201" y="527"/>
                  </a:cubicBezTo>
                  <a:cubicBezTo>
                    <a:pt x="301" y="527"/>
                    <a:pt x="401" y="402"/>
                    <a:pt x="501" y="402"/>
                  </a:cubicBezTo>
                  <a:cubicBezTo>
                    <a:pt x="301" y="201"/>
                    <a:pt x="201" y="10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115;p71">
              <a:extLst>
                <a:ext uri="{FF2B5EF4-FFF2-40B4-BE49-F238E27FC236}">
                  <a16:creationId xmlns:a16="http://schemas.microsoft.com/office/drawing/2014/main" id="{3FF54B74-75F1-45F2-9C5B-3B5A26E2B5EB}"/>
                </a:ext>
              </a:extLst>
            </p:cNvPr>
            <p:cNvSpPr/>
            <p:nvPr/>
          </p:nvSpPr>
          <p:spPr>
            <a:xfrm>
              <a:off x="5882375" y="3094025"/>
              <a:ext cx="106525" cy="47000"/>
            </a:xfrm>
            <a:custGeom>
              <a:avLst/>
              <a:gdLst/>
              <a:ahLst/>
              <a:cxnLst/>
              <a:rect l="l" t="t" r="r" b="b"/>
              <a:pathLst>
                <a:path w="4261" h="1880" extrusionOk="0">
                  <a:moveTo>
                    <a:pt x="3133" y="0"/>
                  </a:moveTo>
                  <a:cubicBezTo>
                    <a:pt x="2281" y="0"/>
                    <a:pt x="201" y="627"/>
                    <a:pt x="0" y="1479"/>
                  </a:cubicBezTo>
                  <a:cubicBezTo>
                    <a:pt x="201" y="1579"/>
                    <a:pt x="301" y="1679"/>
                    <a:pt x="501" y="1880"/>
                  </a:cubicBezTo>
                  <a:cubicBezTo>
                    <a:pt x="928" y="1679"/>
                    <a:pt x="1755" y="1053"/>
                    <a:pt x="2506" y="953"/>
                  </a:cubicBezTo>
                  <a:cubicBezTo>
                    <a:pt x="3960" y="527"/>
                    <a:pt x="4261" y="326"/>
                    <a:pt x="3334" y="0"/>
                  </a:cubicBezTo>
                  <a:close/>
                </a:path>
              </a:pathLst>
            </a:custGeom>
            <a:solidFill>
              <a:srgbClr val="F0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24749965"/>
      </p:ext>
    </p:extLst>
  </p:cSld>
  <p:clrMapOvr>
    <a:masterClrMapping/>
  </p:clrMapOvr>
  <p:transition spd="med">
    <p:pull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p48"/>
          <p:cNvSpPr txBox="1">
            <a:spLocks noGrp="1"/>
          </p:cNvSpPr>
          <p:nvPr>
            <p:ph type="title"/>
          </p:nvPr>
        </p:nvSpPr>
        <p:spPr>
          <a:xfrm>
            <a:off x="680459" y="839360"/>
            <a:ext cx="5723200" cy="8743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dirty="0"/>
              <a:t>Savage love</a:t>
            </a:r>
            <a:endParaRPr sz="7200" dirty="0"/>
          </a:p>
        </p:txBody>
      </p:sp>
      <p:grpSp>
        <p:nvGrpSpPr>
          <p:cNvPr id="4766" name="Google Shape;4766;p48"/>
          <p:cNvGrpSpPr/>
          <p:nvPr/>
        </p:nvGrpSpPr>
        <p:grpSpPr>
          <a:xfrm rot="3458214">
            <a:off x="469457" y="3893617"/>
            <a:ext cx="581442" cy="575420"/>
            <a:chOff x="6072860" y="3978716"/>
            <a:chExt cx="581423" cy="575401"/>
          </a:xfrm>
        </p:grpSpPr>
        <p:sp>
          <p:nvSpPr>
            <p:cNvPr id="4767" name="Google Shape;4767;p48"/>
            <p:cNvSpPr/>
            <p:nvPr/>
          </p:nvSpPr>
          <p:spPr>
            <a:xfrm>
              <a:off x="6113676" y="4007859"/>
              <a:ext cx="160306" cy="168510"/>
            </a:xfrm>
            <a:custGeom>
              <a:avLst/>
              <a:gdLst/>
              <a:ahLst/>
              <a:cxnLst/>
              <a:rect l="l" t="t" r="r" b="b"/>
              <a:pathLst>
                <a:path w="5589" h="5875" extrusionOk="0">
                  <a:moveTo>
                    <a:pt x="2744" y="1"/>
                  </a:moveTo>
                  <a:cubicBezTo>
                    <a:pt x="2083" y="81"/>
                    <a:pt x="1502" y="501"/>
                    <a:pt x="1001" y="1002"/>
                  </a:cubicBezTo>
                  <a:cubicBezTo>
                    <a:pt x="581" y="1403"/>
                    <a:pt x="160" y="1823"/>
                    <a:pt x="80" y="2324"/>
                  </a:cubicBezTo>
                  <a:cubicBezTo>
                    <a:pt x="0" y="2905"/>
                    <a:pt x="240" y="3586"/>
                    <a:pt x="501" y="4086"/>
                  </a:cubicBezTo>
                  <a:cubicBezTo>
                    <a:pt x="773" y="4648"/>
                    <a:pt x="1060" y="5875"/>
                    <a:pt x="1754" y="5875"/>
                  </a:cubicBezTo>
                  <a:cubicBezTo>
                    <a:pt x="1877" y="5875"/>
                    <a:pt x="2013" y="5836"/>
                    <a:pt x="2163" y="5749"/>
                  </a:cubicBezTo>
                  <a:cubicBezTo>
                    <a:pt x="3084" y="5088"/>
                    <a:pt x="3906" y="4167"/>
                    <a:pt x="4747" y="3405"/>
                  </a:cubicBezTo>
                  <a:cubicBezTo>
                    <a:pt x="5167" y="3085"/>
                    <a:pt x="5588" y="2584"/>
                    <a:pt x="5508" y="2084"/>
                  </a:cubicBezTo>
                  <a:cubicBezTo>
                    <a:pt x="5508" y="1583"/>
                    <a:pt x="5167" y="1242"/>
                    <a:pt x="4747" y="1002"/>
                  </a:cubicBezTo>
                  <a:cubicBezTo>
                    <a:pt x="4166" y="501"/>
                    <a:pt x="3505" y="1"/>
                    <a:pt x="274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8"/>
            <p:cNvSpPr/>
            <p:nvPr/>
          </p:nvSpPr>
          <p:spPr>
            <a:xfrm>
              <a:off x="6072860" y="4033243"/>
              <a:ext cx="581423" cy="520874"/>
            </a:xfrm>
            <a:custGeom>
              <a:avLst/>
              <a:gdLst/>
              <a:ahLst/>
              <a:cxnLst/>
              <a:rect l="l" t="t" r="r" b="b"/>
              <a:pathLst>
                <a:path w="20271" h="18160" extrusionOk="0">
                  <a:moveTo>
                    <a:pt x="10148" y="0"/>
                  </a:moveTo>
                  <a:cubicBezTo>
                    <a:pt x="8036" y="0"/>
                    <a:pt x="5907" y="723"/>
                    <a:pt x="4167" y="2200"/>
                  </a:cubicBezTo>
                  <a:cubicBezTo>
                    <a:pt x="422" y="5445"/>
                    <a:pt x="1" y="11213"/>
                    <a:pt x="3246" y="15038"/>
                  </a:cubicBezTo>
                  <a:cubicBezTo>
                    <a:pt x="5077" y="17100"/>
                    <a:pt x="7606" y="18159"/>
                    <a:pt x="10150" y="18159"/>
                  </a:cubicBezTo>
                  <a:cubicBezTo>
                    <a:pt x="12252" y="18159"/>
                    <a:pt x="14364" y="17437"/>
                    <a:pt x="16104" y="15960"/>
                  </a:cubicBezTo>
                  <a:cubicBezTo>
                    <a:pt x="19849" y="12635"/>
                    <a:pt x="20270" y="6947"/>
                    <a:pt x="17025" y="3121"/>
                  </a:cubicBezTo>
                  <a:cubicBezTo>
                    <a:pt x="15238" y="1059"/>
                    <a:pt x="12705" y="0"/>
                    <a:pt x="1014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8"/>
            <p:cNvSpPr/>
            <p:nvPr/>
          </p:nvSpPr>
          <p:spPr>
            <a:xfrm>
              <a:off x="6120560" y="4057854"/>
              <a:ext cx="452696" cy="428574"/>
            </a:xfrm>
            <a:custGeom>
              <a:avLst/>
              <a:gdLst/>
              <a:ahLst/>
              <a:cxnLst/>
              <a:rect l="l" t="t" r="r" b="b"/>
              <a:pathLst>
                <a:path w="15783" h="14942" extrusionOk="0">
                  <a:moveTo>
                    <a:pt x="12518" y="0"/>
                  </a:moveTo>
                  <a:cubicBezTo>
                    <a:pt x="12018" y="1422"/>
                    <a:pt x="11277" y="2844"/>
                    <a:pt x="10175" y="4166"/>
                  </a:cubicBezTo>
                  <a:cubicBezTo>
                    <a:pt x="7671" y="7591"/>
                    <a:pt x="4006" y="10175"/>
                    <a:pt x="0" y="11517"/>
                  </a:cubicBezTo>
                  <a:cubicBezTo>
                    <a:pt x="421" y="12438"/>
                    <a:pt x="922" y="13359"/>
                    <a:pt x="1583" y="14180"/>
                  </a:cubicBezTo>
                  <a:lnTo>
                    <a:pt x="2344" y="14941"/>
                  </a:lnTo>
                  <a:cubicBezTo>
                    <a:pt x="5088" y="13940"/>
                    <a:pt x="7671" y="12358"/>
                    <a:pt x="9854" y="10435"/>
                  </a:cubicBezTo>
                  <a:cubicBezTo>
                    <a:pt x="11176" y="9353"/>
                    <a:pt x="12438" y="8012"/>
                    <a:pt x="13440" y="6590"/>
                  </a:cubicBezTo>
                  <a:cubicBezTo>
                    <a:pt x="14361" y="5348"/>
                    <a:pt x="15182" y="4086"/>
                    <a:pt x="15783" y="2764"/>
                  </a:cubicBezTo>
                  <a:cubicBezTo>
                    <a:pt x="15603" y="2584"/>
                    <a:pt x="15523" y="2424"/>
                    <a:pt x="15362" y="2263"/>
                  </a:cubicBezTo>
                  <a:cubicBezTo>
                    <a:pt x="14521" y="1342"/>
                    <a:pt x="13520" y="581"/>
                    <a:pt x="125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8"/>
            <p:cNvSpPr/>
            <p:nvPr/>
          </p:nvSpPr>
          <p:spPr>
            <a:xfrm>
              <a:off x="6178013" y="4387282"/>
              <a:ext cx="62069" cy="59889"/>
            </a:xfrm>
            <a:custGeom>
              <a:avLst/>
              <a:gdLst/>
              <a:ahLst/>
              <a:cxnLst/>
              <a:rect l="l" t="t" r="r" b="b"/>
              <a:pathLst>
                <a:path w="2164" h="2088" extrusionOk="0">
                  <a:moveTo>
                    <a:pt x="792" y="0"/>
                  </a:moveTo>
                  <a:cubicBezTo>
                    <a:pt x="678" y="0"/>
                    <a:pt x="581" y="75"/>
                    <a:pt x="581" y="192"/>
                  </a:cubicBezTo>
                  <a:lnTo>
                    <a:pt x="581" y="612"/>
                  </a:lnTo>
                  <a:cubicBezTo>
                    <a:pt x="581" y="693"/>
                    <a:pt x="581" y="693"/>
                    <a:pt x="501" y="793"/>
                  </a:cubicBezTo>
                  <a:lnTo>
                    <a:pt x="160" y="1033"/>
                  </a:lnTo>
                  <a:cubicBezTo>
                    <a:pt x="0" y="1033"/>
                    <a:pt x="0" y="1293"/>
                    <a:pt x="160" y="1293"/>
                  </a:cubicBezTo>
                  <a:lnTo>
                    <a:pt x="581" y="1454"/>
                  </a:lnTo>
                  <a:cubicBezTo>
                    <a:pt x="661" y="1454"/>
                    <a:pt x="661" y="1534"/>
                    <a:pt x="661" y="1534"/>
                  </a:cubicBezTo>
                  <a:lnTo>
                    <a:pt x="841" y="1954"/>
                  </a:lnTo>
                  <a:cubicBezTo>
                    <a:pt x="841" y="2048"/>
                    <a:pt x="896" y="2087"/>
                    <a:pt x="958" y="2087"/>
                  </a:cubicBezTo>
                  <a:cubicBezTo>
                    <a:pt x="1002" y="2087"/>
                    <a:pt x="1049" y="2068"/>
                    <a:pt x="1082" y="2034"/>
                  </a:cubicBezTo>
                  <a:lnTo>
                    <a:pt x="1342" y="1694"/>
                  </a:lnTo>
                  <a:cubicBezTo>
                    <a:pt x="1422" y="1694"/>
                    <a:pt x="1422" y="1614"/>
                    <a:pt x="1502" y="1614"/>
                  </a:cubicBezTo>
                  <a:lnTo>
                    <a:pt x="1923" y="1694"/>
                  </a:lnTo>
                  <a:cubicBezTo>
                    <a:pt x="2083" y="1694"/>
                    <a:pt x="2163" y="1534"/>
                    <a:pt x="2083" y="1374"/>
                  </a:cubicBezTo>
                  <a:lnTo>
                    <a:pt x="1843" y="1033"/>
                  </a:lnTo>
                  <a:lnTo>
                    <a:pt x="1843" y="873"/>
                  </a:lnTo>
                  <a:lnTo>
                    <a:pt x="2003" y="452"/>
                  </a:lnTo>
                  <a:cubicBezTo>
                    <a:pt x="2003" y="389"/>
                    <a:pt x="1953" y="262"/>
                    <a:pt x="1852" y="262"/>
                  </a:cubicBezTo>
                  <a:cubicBezTo>
                    <a:pt x="1826" y="262"/>
                    <a:pt x="1796" y="271"/>
                    <a:pt x="1763" y="292"/>
                  </a:cubicBezTo>
                  <a:lnTo>
                    <a:pt x="1342" y="372"/>
                  </a:lnTo>
                  <a:lnTo>
                    <a:pt x="1162" y="372"/>
                  </a:lnTo>
                  <a:lnTo>
                    <a:pt x="922" y="32"/>
                  </a:lnTo>
                  <a:cubicBezTo>
                    <a:pt x="879" y="10"/>
                    <a:pt x="834" y="0"/>
                    <a:pt x="79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8"/>
            <p:cNvSpPr/>
            <p:nvPr/>
          </p:nvSpPr>
          <p:spPr>
            <a:xfrm>
              <a:off x="6276253" y="4329772"/>
              <a:ext cx="62069" cy="57652"/>
            </a:xfrm>
            <a:custGeom>
              <a:avLst/>
              <a:gdLst/>
              <a:ahLst/>
              <a:cxnLst/>
              <a:rect l="l" t="t" r="r" b="b"/>
              <a:pathLst>
                <a:path w="2164" h="2010" extrusionOk="0">
                  <a:moveTo>
                    <a:pt x="1507" y="1"/>
                  </a:moveTo>
                  <a:cubicBezTo>
                    <a:pt x="1476" y="1"/>
                    <a:pt x="1446" y="10"/>
                    <a:pt x="1422" y="34"/>
                  </a:cubicBezTo>
                  <a:lnTo>
                    <a:pt x="1002" y="194"/>
                  </a:lnTo>
                  <a:cubicBezTo>
                    <a:pt x="1002" y="294"/>
                    <a:pt x="921" y="294"/>
                    <a:pt x="841" y="294"/>
                  </a:cubicBezTo>
                  <a:lnTo>
                    <a:pt x="501" y="114"/>
                  </a:lnTo>
                  <a:cubicBezTo>
                    <a:pt x="471" y="99"/>
                    <a:pt x="440" y="92"/>
                    <a:pt x="410" y="92"/>
                  </a:cubicBezTo>
                  <a:cubicBezTo>
                    <a:pt x="282" y="92"/>
                    <a:pt x="176" y="213"/>
                    <a:pt x="240" y="294"/>
                  </a:cubicBezTo>
                  <a:lnTo>
                    <a:pt x="341" y="695"/>
                  </a:lnTo>
                  <a:lnTo>
                    <a:pt x="341" y="875"/>
                  </a:lnTo>
                  <a:lnTo>
                    <a:pt x="80" y="1195"/>
                  </a:lnTo>
                  <a:cubicBezTo>
                    <a:pt x="0" y="1296"/>
                    <a:pt x="0" y="1456"/>
                    <a:pt x="160" y="1456"/>
                  </a:cubicBezTo>
                  <a:lnTo>
                    <a:pt x="581" y="1536"/>
                  </a:lnTo>
                  <a:cubicBezTo>
                    <a:pt x="661" y="1536"/>
                    <a:pt x="741" y="1536"/>
                    <a:pt x="741" y="1616"/>
                  </a:cubicBezTo>
                  <a:lnTo>
                    <a:pt x="1002" y="1956"/>
                  </a:lnTo>
                  <a:cubicBezTo>
                    <a:pt x="1035" y="1990"/>
                    <a:pt x="1082" y="2009"/>
                    <a:pt x="1125" y="2009"/>
                  </a:cubicBezTo>
                  <a:cubicBezTo>
                    <a:pt x="1187" y="2009"/>
                    <a:pt x="1242" y="1970"/>
                    <a:pt x="1242" y="1876"/>
                  </a:cubicBezTo>
                  <a:lnTo>
                    <a:pt x="1422" y="1536"/>
                  </a:lnTo>
                  <a:cubicBezTo>
                    <a:pt x="1422" y="1456"/>
                    <a:pt x="1502" y="1376"/>
                    <a:pt x="1582" y="1376"/>
                  </a:cubicBezTo>
                  <a:lnTo>
                    <a:pt x="2003" y="1296"/>
                  </a:lnTo>
                  <a:cubicBezTo>
                    <a:pt x="2083" y="1296"/>
                    <a:pt x="2163" y="1035"/>
                    <a:pt x="2003" y="955"/>
                  </a:cubicBezTo>
                  <a:lnTo>
                    <a:pt x="1663" y="695"/>
                  </a:lnTo>
                  <a:cubicBezTo>
                    <a:pt x="1663" y="695"/>
                    <a:pt x="1582" y="615"/>
                    <a:pt x="1582" y="534"/>
                  </a:cubicBezTo>
                  <a:lnTo>
                    <a:pt x="1663" y="114"/>
                  </a:lnTo>
                  <a:cubicBezTo>
                    <a:pt x="1663" y="57"/>
                    <a:pt x="1582" y="1"/>
                    <a:pt x="15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8"/>
            <p:cNvSpPr/>
            <p:nvPr/>
          </p:nvSpPr>
          <p:spPr>
            <a:xfrm>
              <a:off x="6354960" y="4270340"/>
              <a:ext cx="62643" cy="59631"/>
            </a:xfrm>
            <a:custGeom>
              <a:avLst/>
              <a:gdLst/>
              <a:ahLst/>
              <a:cxnLst/>
              <a:rect l="l" t="t" r="r" b="b"/>
              <a:pathLst>
                <a:path w="2184" h="2079" extrusionOk="0">
                  <a:moveTo>
                    <a:pt x="1477" y="1"/>
                  </a:moveTo>
                  <a:cubicBezTo>
                    <a:pt x="1456" y="1"/>
                    <a:pt x="1437" y="7"/>
                    <a:pt x="1422" y="23"/>
                  </a:cubicBezTo>
                  <a:lnTo>
                    <a:pt x="1002" y="263"/>
                  </a:lnTo>
                  <a:cubicBezTo>
                    <a:pt x="1002" y="313"/>
                    <a:pt x="981" y="338"/>
                    <a:pt x="951" y="338"/>
                  </a:cubicBezTo>
                  <a:cubicBezTo>
                    <a:pt x="921" y="338"/>
                    <a:pt x="881" y="313"/>
                    <a:pt x="841" y="263"/>
                  </a:cubicBezTo>
                  <a:lnTo>
                    <a:pt x="501" y="183"/>
                  </a:lnTo>
                  <a:cubicBezTo>
                    <a:pt x="459" y="162"/>
                    <a:pt x="417" y="152"/>
                    <a:pt x="379" y="152"/>
                  </a:cubicBezTo>
                  <a:cubicBezTo>
                    <a:pt x="273" y="152"/>
                    <a:pt x="201" y="230"/>
                    <a:pt x="260" y="363"/>
                  </a:cubicBezTo>
                  <a:lnTo>
                    <a:pt x="341" y="764"/>
                  </a:lnTo>
                  <a:lnTo>
                    <a:pt x="341" y="944"/>
                  </a:lnTo>
                  <a:lnTo>
                    <a:pt x="100" y="1264"/>
                  </a:lnTo>
                  <a:cubicBezTo>
                    <a:pt x="0" y="1365"/>
                    <a:pt x="0" y="1525"/>
                    <a:pt x="180" y="1525"/>
                  </a:cubicBezTo>
                  <a:lnTo>
                    <a:pt x="601" y="1525"/>
                  </a:lnTo>
                  <a:cubicBezTo>
                    <a:pt x="681" y="1525"/>
                    <a:pt x="761" y="1605"/>
                    <a:pt x="761" y="1605"/>
                  </a:cubicBezTo>
                  <a:lnTo>
                    <a:pt x="1002" y="2026"/>
                  </a:lnTo>
                  <a:cubicBezTo>
                    <a:pt x="1043" y="2059"/>
                    <a:pt x="1095" y="2078"/>
                    <a:pt x="1141" y="2078"/>
                  </a:cubicBezTo>
                  <a:cubicBezTo>
                    <a:pt x="1207" y="2078"/>
                    <a:pt x="1262" y="2039"/>
                    <a:pt x="1262" y="1945"/>
                  </a:cubicBezTo>
                  <a:lnTo>
                    <a:pt x="1422" y="1605"/>
                  </a:lnTo>
                  <a:cubicBezTo>
                    <a:pt x="1422" y="1525"/>
                    <a:pt x="1502" y="1445"/>
                    <a:pt x="1602" y="1445"/>
                  </a:cubicBezTo>
                  <a:lnTo>
                    <a:pt x="2003" y="1365"/>
                  </a:lnTo>
                  <a:cubicBezTo>
                    <a:pt x="2103" y="1264"/>
                    <a:pt x="2183" y="1104"/>
                    <a:pt x="2003" y="1024"/>
                  </a:cubicBezTo>
                  <a:lnTo>
                    <a:pt x="1682" y="764"/>
                  </a:lnTo>
                  <a:cubicBezTo>
                    <a:pt x="1682" y="764"/>
                    <a:pt x="1602" y="684"/>
                    <a:pt x="1602" y="604"/>
                  </a:cubicBezTo>
                  <a:lnTo>
                    <a:pt x="1682" y="183"/>
                  </a:lnTo>
                  <a:cubicBezTo>
                    <a:pt x="1682" y="118"/>
                    <a:pt x="1565" y="1"/>
                    <a:pt x="147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8"/>
            <p:cNvSpPr/>
            <p:nvPr/>
          </p:nvSpPr>
          <p:spPr>
            <a:xfrm>
              <a:off x="6429623" y="4185581"/>
              <a:ext cx="59774" cy="59946"/>
            </a:xfrm>
            <a:custGeom>
              <a:avLst/>
              <a:gdLst/>
              <a:ahLst/>
              <a:cxnLst/>
              <a:rect l="l" t="t" r="r" b="b"/>
              <a:pathLst>
                <a:path w="2084" h="2090" extrusionOk="0">
                  <a:moveTo>
                    <a:pt x="1212" y="1"/>
                  </a:moveTo>
                  <a:cubicBezTo>
                    <a:pt x="1162" y="1"/>
                    <a:pt x="1116" y="20"/>
                    <a:pt x="1082" y="54"/>
                  </a:cubicBezTo>
                  <a:lnTo>
                    <a:pt x="822" y="394"/>
                  </a:lnTo>
                  <a:cubicBezTo>
                    <a:pt x="769" y="394"/>
                    <a:pt x="715" y="430"/>
                    <a:pt x="686" y="430"/>
                  </a:cubicBezTo>
                  <a:cubicBezTo>
                    <a:pt x="671" y="430"/>
                    <a:pt x="662" y="421"/>
                    <a:pt x="662" y="394"/>
                  </a:cubicBezTo>
                  <a:lnTo>
                    <a:pt x="241" y="394"/>
                  </a:lnTo>
                  <a:cubicBezTo>
                    <a:pt x="81" y="394"/>
                    <a:pt x="1" y="474"/>
                    <a:pt x="81" y="634"/>
                  </a:cubicBezTo>
                  <a:lnTo>
                    <a:pt x="241" y="975"/>
                  </a:lnTo>
                  <a:lnTo>
                    <a:pt x="241" y="1135"/>
                  </a:lnTo>
                  <a:lnTo>
                    <a:pt x="81" y="1556"/>
                  </a:lnTo>
                  <a:cubicBezTo>
                    <a:pt x="1" y="1636"/>
                    <a:pt x="81" y="1816"/>
                    <a:pt x="241" y="1816"/>
                  </a:cubicBezTo>
                  <a:lnTo>
                    <a:pt x="662" y="1716"/>
                  </a:lnTo>
                  <a:lnTo>
                    <a:pt x="822" y="1716"/>
                  </a:lnTo>
                  <a:lnTo>
                    <a:pt x="1162" y="2056"/>
                  </a:lnTo>
                  <a:cubicBezTo>
                    <a:pt x="1186" y="2080"/>
                    <a:pt x="1216" y="2090"/>
                    <a:pt x="1247" y="2090"/>
                  </a:cubicBezTo>
                  <a:cubicBezTo>
                    <a:pt x="1323" y="2090"/>
                    <a:pt x="1403" y="2033"/>
                    <a:pt x="1403" y="1976"/>
                  </a:cubicBezTo>
                  <a:lnTo>
                    <a:pt x="1503" y="1556"/>
                  </a:lnTo>
                  <a:cubicBezTo>
                    <a:pt x="1503" y="1476"/>
                    <a:pt x="1503" y="1395"/>
                    <a:pt x="1583" y="1395"/>
                  </a:cubicBezTo>
                  <a:lnTo>
                    <a:pt x="1904" y="1215"/>
                  </a:lnTo>
                  <a:cubicBezTo>
                    <a:pt x="2084" y="1135"/>
                    <a:pt x="2084" y="975"/>
                    <a:pt x="1904" y="895"/>
                  </a:cubicBezTo>
                  <a:lnTo>
                    <a:pt x="1583" y="714"/>
                  </a:lnTo>
                  <a:cubicBezTo>
                    <a:pt x="1503" y="634"/>
                    <a:pt x="1503" y="634"/>
                    <a:pt x="1403" y="554"/>
                  </a:cubicBezTo>
                  <a:lnTo>
                    <a:pt x="1403" y="134"/>
                  </a:lnTo>
                  <a:cubicBezTo>
                    <a:pt x="1356" y="40"/>
                    <a:pt x="1281" y="1"/>
                    <a:pt x="121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8"/>
            <p:cNvSpPr/>
            <p:nvPr/>
          </p:nvSpPr>
          <p:spPr>
            <a:xfrm>
              <a:off x="6479618" y="4111491"/>
              <a:ext cx="59774" cy="59918"/>
            </a:xfrm>
            <a:custGeom>
              <a:avLst/>
              <a:gdLst/>
              <a:ahLst/>
              <a:cxnLst/>
              <a:rect l="l" t="t" r="r" b="b"/>
              <a:pathLst>
                <a:path w="2084" h="2089" extrusionOk="0">
                  <a:moveTo>
                    <a:pt x="1219" y="0"/>
                  </a:moveTo>
                  <a:cubicBezTo>
                    <a:pt x="1165" y="0"/>
                    <a:pt x="1115" y="20"/>
                    <a:pt x="1082" y="53"/>
                  </a:cubicBezTo>
                  <a:lnTo>
                    <a:pt x="842" y="393"/>
                  </a:lnTo>
                  <a:cubicBezTo>
                    <a:pt x="788" y="393"/>
                    <a:pt x="726" y="429"/>
                    <a:pt x="690" y="429"/>
                  </a:cubicBezTo>
                  <a:cubicBezTo>
                    <a:pt x="672" y="429"/>
                    <a:pt x="661" y="420"/>
                    <a:pt x="661" y="393"/>
                  </a:cubicBezTo>
                  <a:lnTo>
                    <a:pt x="261" y="393"/>
                  </a:lnTo>
                  <a:cubicBezTo>
                    <a:pt x="225" y="373"/>
                    <a:pt x="193" y="364"/>
                    <a:pt x="165" y="364"/>
                  </a:cubicBezTo>
                  <a:cubicBezTo>
                    <a:pt x="55" y="364"/>
                    <a:pt x="16" y="505"/>
                    <a:pt x="80" y="634"/>
                  </a:cubicBezTo>
                  <a:lnTo>
                    <a:pt x="261" y="974"/>
                  </a:lnTo>
                  <a:lnTo>
                    <a:pt x="261" y="1134"/>
                  </a:lnTo>
                  <a:lnTo>
                    <a:pt x="80" y="1555"/>
                  </a:lnTo>
                  <a:cubicBezTo>
                    <a:pt x="0" y="1635"/>
                    <a:pt x="80" y="1795"/>
                    <a:pt x="261" y="1795"/>
                  </a:cubicBezTo>
                  <a:lnTo>
                    <a:pt x="661" y="1715"/>
                  </a:lnTo>
                  <a:lnTo>
                    <a:pt x="842" y="1715"/>
                  </a:lnTo>
                  <a:lnTo>
                    <a:pt x="1162" y="2056"/>
                  </a:lnTo>
                  <a:cubicBezTo>
                    <a:pt x="1191" y="2079"/>
                    <a:pt x="1226" y="2089"/>
                    <a:pt x="1260" y="2089"/>
                  </a:cubicBezTo>
                  <a:cubicBezTo>
                    <a:pt x="1342" y="2089"/>
                    <a:pt x="1422" y="2032"/>
                    <a:pt x="1422" y="1976"/>
                  </a:cubicBezTo>
                  <a:lnTo>
                    <a:pt x="1502" y="1475"/>
                  </a:lnTo>
                  <a:cubicBezTo>
                    <a:pt x="1502" y="1475"/>
                    <a:pt x="1502" y="1395"/>
                    <a:pt x="1583" y="1395"/>
                  </a:cubicBezTo>
                  <a:lnTo>
                    <a:pt x="1923" y="1214"/>
                  </a:lnTo>
                  <a:cubicBezTo>
                    <a:pt x="2083" y="1134"/>
                    <a:pt x="2083" y="894"/>
                    <a:pt x="1923" y="894"/>
                  </a:cubicBezTo>
                  <a:lnTo>
                    <a:pt x="1583" y="714"/>
                  </a:lnTo>
                  <a:lnTo>
                    <a:pt x="1422" y="554"/>
                  </a:lnTo>
                  <a:lnTo>
                    <a:pt x="1422" y="133"/>
                  </a:lnTo>
                  <a:cubicBezTo>
                    <a:pt x="1375" y="39"/>
                    <a:pt x="1294" y="0"/>
                    <a:pt x="121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8"/>
            <p:cNvSpPr/>
            <p:nvPr/>
          </p:nvSpPr>
          <p:spPr>
            <a:xfrm>
              <a:off x="6138630" y="4334132"/>
              <a:ext cx="19504" cy="12219"/>
            </a:xfrm>
            <a:custGeom>
              <a:avLst/>
              <a:gdLst/>
              <a:ahLst/>
              <a:cxnLst/>
              <a:rect l="l" t="t" r="r" b="b"/>
              <a:pathLst>
                <a:path w="680" h="426" extrusionOk="0">
                  <a:moveTo>
                    <a:pt x="342" y="0"/>
                  </a:moveTo>
                  <a:cubicBezTo>
                    <a:pt x="300" y="0"/>
                    <a:pt x="255" y="13"/>
                    <a:pt x="212" y="42"/>
                  </a:cubicBezTo>
                  <a:cubicBezTo>
                    <a:pt x="1" y="188"/>
                    <a:pt x="184" y="426"/>
                    <a:pt x="389" y="426"/>
                  </a:cubicBezTo>
                  <a:cubicBezTo>
                    <a:pt x="437" y="426"/>
                    <a:pt x="486" y="413"/>
                    <a:pt x="532" y="382"/>
                  </a:cubicBezTo>
                  <a:cubicBezTo>
                    <a:pt x="679" y="251"/>
                    <a:pt x="532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8"/>
            <p:cNvSpPr/>
            <p:nvPr/>
          </p:nvSpPr>
          <p:spPr>
            <a:xfrm>
              <a:off x="6218198" y="4300744"/>
              <a:ext cx="18701" cy="13481"/>
            </a:xfrm>
            <a:custGeom>
              <a:avLst/>
              <a:gdLst/>
              <a:ahLst/>
              <a:cxnLst/>
              <a:rect l="l" t="t" r="r" b="b"/>
              <a:pathLst>
                <a:path w="652" h="470" extrusionOk="0">
                  <a:moveTo>
                    <a:pt x="325" y="1"/>
                  </a:moveTo>
                  <a:cubicBezTo>
                    <a:pt x="280" y="1"/>
                    <a:pt x="231" y="14"/>
                    <a:pt x="181" y="44"/>
                  </a:cubicBezTo>
                  <a:cubicBezTo>
                    <a:pt x="1" y="240"/>
                    <a:pt x="137" y="470"/>
                    <a:pt x="326" y="470"/>
                  </a:cubicBezTo>
                  <a:cubicBezTo>
                    <a:pt x="389" y="470"/>
                    <a:pt x="457" y="444"/>
                    <a:pt x="522" y="385"/>
                  </a:cubicBezTo>
                  <a:cubicBezTo>
                    <a:pt x="652" y="239"/>
                    <a:pt x="519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8"/>
            <p:cNvSpPr/>
            <p:nvPr/>
          </p:nvSpPr>
          <p:spPr>
            <a:xfrm>
              <a:off x="6309124" y="4231273"/>
              <a:ext cx="19045" cy="13452"/>
            </a:xfrm>
            <a:custGeom>
              <a:avLst/>
              <a:gdLst/>
              <a:ahLst/>
              <a:cxnLst/>
              <a:rect l="l" t="t" r="r" b="b"/>
              <a:pathLst>
                <a:path w="664" h="469" extrusionOk="0">
                  <a:moveTo>
                    <a:pt x="327" y="1"/>
                  </a:moveTo>
                  <a:cubicBezTo>
                    <a:pt x="285" y="1"/>
                    <a:pt x="240" y="14"/>
                    <a:pt x="196" y="43"/>
                  </a:cubicBezTo>
                  <a:cubicBezTo>
                    <a:pt x="0" y="238"/>
                    <a:pt x="144" y="468"/>
                    <a:pt x="296" y="468"/>
                  </a:cubicBezTo>
                  <a:cubicBezTo>
                    <a:pt x="346" y="468"/>
                    <a:pt x="397" y="443"/>
                    <a:pt x="436" y="383"/>
                  </a:cubicBezTo>
                  <a:lnTo>
                    <a:pt x="517" y="383"/>
                  </a:lnTo>
                  <a:cubicBezTo>
                    <a:pt x="664" y="252"/>
                    <a:pt x="51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8"/>
            <p:cNvSpPr/>
            <p:nvPr/>
          </p:nvSpPr>
          <p:spPr>
            <a:xfrm>
              <a:off x="6370736" y="4161773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2" y="0"/>
                  </a:moveTo>
                  <a:cubicBezTo>
                    <a:pt x="276" y="0"/>
                    <a:pt x="240" y="13"/>
                    <a:pt x="211" y="42"/>
                  </a:cubicBezTo>
                  <a:cubicBezTo>
                    <a:pt x="0" y="188"/>
                    <a:pt x="184" y="426"/>
                    <a:pt x="346" y="426"/>
                  </a:cubicBezTo>
                  <a:cubicBezTo>
                    <a:pt x="384" y="426"/>
                    <a:pt x="421" y="413"/>
                    <a:pt x="452" y="383"/>
                  </a:cubicBezTo>
                  <a:cubicBezTo>
                    <a:pt x="664" y="252"/>
                    <a:pt x="476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8"/>
            <p:cNvSpPr/>
            <p:nvPr/>
          </p:nvSpPr>
          <p:spPr>
            <a:xfrm>
              <a:off x="6412011" y="4078190"/>
              <a:ext cx="18902" cy="13395"/>
            </a:xfrm>
            <a:custGeom>
              <a:avLst/>
              <a:gdLst/>
              <a:ahLst/>
              <a:cxnLst/>
              <a:rect l="l" t="t" r="r" b="b"/>
              <a:pathLst>
                <a:path w="659" h="467" extrusionOk="0">
                  <a:moveTo>
                    <a:pt x="337" y="1"/>
                  </a:moveTo>
                  <a:cubicBezTo>
                    <a:pt x="291" y="1"/>
                    <a:pt x="242" y="16"/>
                    <a:pt x="194" y="52"/>
                  </a:cubicBezTo>
                  <a:cubicBezTo>
                    <a:pt x="0" y="231"/>
                    <a:pt x="140" y="466"/>
                    <a:pt x="323" y="466"/>
                  </a:cubicBezTo>
                  <a:cubicBezTo>
                    <a:pt x="386" y="466"/>
                    <a:pt x="454" y="439"/>
                    <a:pt x="515" y="373"/>
                  </a:cubicBezTo>
                  <a:cubicBezTo>
                    <a:pt x="659" y="244"/>
                    <a:pt x="52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8"/>
            <p:cNvSpPr/>
            <p:nvPr/>
          </p:nvSpPr>
          <p:spPr>
            <a:xfrm>
              <a:off x="6263202" y="4477749"/>
              <a:ext cx="18701" cy="12247"/>
            </a:xfrm>
            <a:custGeom>
              <a:avLst/>
              <a:gdLst/>
              <a:ahLst/>
              <a:cxnLst/>
              <a:rect l="l" t="t" r="r" b="b"/>
              <a:pathLst>
                <a:path w="652" h="427" extrusionOk="0">
                  <a:moveTo>
                    <a:pt x="303" y="0"/>
                  </a:moveTo>
                  <a:cubicBezTo>
                    <a:pt x="265" y="0"/>
                    <a:pt x="228" y="13"/>
                    <a:pt x="195" y="42"/>
                  </a:cubicBezTo>
                  <a:cubicBezTo>
                    <a:pt x="0" y="188"/>
                    <a:pt x="187" y="426"/>
                    <a:pt x="350" y="426"/>
                  </a:cubicBezTo>
                  <a:cubicBezTo>
                    <a:pt x="388" y="426"/>
                    <a:pt x="425" y="413"/>
                    <a:pt x="455" y="383"/>
                  </a:cubicBezTo>
                  <a:cubicBezTo>
                    <a:pt x="652" y="252"/>
                    <a:pt x="473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8"/>
            <p:cNvSpPr/>
            <p:nvPr/>
          </p:nvSpPr>
          <p:spPr>
            <a:xfrm>
              <a:off x="6344720" y="4429102"/>
              <a:ext cx="19016" cy="1316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362" y="1"/>
                  </a:moveTo>
                  <a:cubicBezTo>
                    <a:pt x="310" y="1"/>
                    <a:pt x="254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lnTo>
                    <a:pt x="537" y="416"/>
                  </a:lnTo>
                  <a:cubicBezTo>
                    <a:pt x="662" y="276"/>
                    <a:pt x="544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8"/>
            <p:cNvSpPr/>
            <p:nvPr/>
          </p:nvSpPr>
          <p:spPr>
            <a:xfrm>
              <a:off x="6416543" y="4368838"/>
              <a:ext cx="18844" cy="13682"/>
            </a:xfrm>
            <a:custGeom>
              <a:avLst/>
              <a:gdLst/>
              <a:ahLst/>
              <a:cxnLst/>
              <a:rect l="l" t="t" r="r" b="b"/>
              <a:pathLst>
                <a:path w="657" h="477" extrusionOk="0">
                  <a:moveTo>
                    <a:pt x="384" y="0"/>
                  </a:moveTo>
                  <a:cubicBezTo>
                    <a:pt x="327" y="0"/>
                    <a:pt x="262" y="28"/>
                    <a:pt x="196" y="94"/>
                  </a:cubicBezTo>
                  <a:cubicBezTo>
                    <a:pt x="0" y="225"/>
                    <a:pt x="178" y="476"/>
                    <a:pt x="392" y="476"/>
                  </a:cubicBezTo>
                  <a:cubicBezTo>
                    <a:pt x="440" y="476"/>
                    <a:pt x="489" y="464"/>
                    <a:pt x="537" y="434"/>
                  </a:cubicBezTo>
                  <a:cubicBezTo>
                    <a:pt x="657" y="240"/>
                    <a:pt x="553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8"/>
            <p:cNvSpPr/>
            <p:nvPr/>
          </p:nvSpPr>
          <p:spPr>
            <a:xfrm>
              <a:off x="6490632" y="4300744"/>
              <a:ext cx="19160" cy="12247"/>
            </a:xfrm>
            <a:custGeom>
              <a:avLst/>
              <a:gdLst/>
              <a:ahLst/>
              <a:cxnLst/>
              <a:rect l="l" t="t" r="r" b="b"/>
              <a:pathLst>
                <a:path w="668" h="427" extrusionOk="0">
                  <a:moveTo>
                    <a:pt x="341" y="1"/>
                  </a:moveTo>
                  <a:cubicBezTo>
                    <a:pt x="295" y="1"/>
                    <a:pt x="247" y="14"/>
                    <a:pt x="197" y="44"/>
                  </a:cubicBezTo>
                  <a:cubicBezTo>
                    <a:pt x="1" y="175"/>
                    <a:pt x="179" y="427"/>
                    <a:pt x="393" y="427"/>
                  </a:cubicBezTo>
                  <a:cubicBezTo>
                    <a:pt x="440" y="427"/>
                    <a:pt x="490" y="414"/>
                    <a:pt x="538" y="385"/>
                  </a:cubicBezTo>
                  <a:cubicBezTo>
                    <a:pt x="667" y="239"/>
                    <a:pt x="534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8"/>
            <p:cNvSpPr/>
            <p:nvPr/>
          </p:nvSpPr>
          <p:spPr>
            <a:xfrm>
              <a:off x="6545790" y="4228032"/>
              <a:ext cx="18500" cy="13137"/>
            </a:xfrm>
            <a:custGeom>
              <a:avLst/>
              <a:gdLst/>
              <a:ahLst/>
              <a:cxnLst/>
              <a:rect l="l" t="t" r="r" b="b"/>
              <a:pathLst>
                <a:path w="645" h="458" extrusionOk="0">
                  <a:moveTo>
                    <a:pt x="321" y="1"/>
                  </a:moveTo>
                  <a:cubicBezTo>
                    <a:pt x="276" y="1"/>
                    <a:pt x="232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cubicBezTo>
                    <a:pt x="645" y="276"/>
                    <a:pt x="479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8"/>
            <p:cNvSpPr/>
            <p:nvPr/>
          </p:nvSpPr>
          <p:spPr>
            <a:xfrm>
              <a:off x="6567159" y="4183544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8" y="1"/>
                  </a:moveTo>
                  <a:cubicBezTo>
                    <a:pt x="280" y="1"/>
                    <a:pt x="243" y="14"/>
                    <a:pt x="213" y="44"/>
                  </a:cubicBezTo>
                  <a:cubicBezTo>
                    <a:pt x="0" y="175"/>
                    <a:pt x="135" y="427"/>
                    <a:pt x="323" y="427"/>
                  </a:cubicBezTo>
                  <a:cubicBezTo>
                    <a:pt x="365" y="427"/>
                    <a:pt x="409" y="414"/>
                    <a:pt x="453" y="385"/>
                  </a:cubicBezTo>
                  <a:cubicBezTo>
                    <a:pt x="664" y="239"/>
                    <a:pt x="481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8"/>
            <p:cNvSpPr/>
            <p:nvPr/>
          </p:nvSpPr>
          <p:spPr>
            <a:xfrm>
              <a:off x="6125149" y="4146485"/>
              <a:ext cx="89088" cy="150956"/>
            </a:xfrm>
            <a:custGeom>
              <a:avLst/>
              <a:gdLst/>
              <a:ahLst/>
              <a:cxnLst/>
              <a:rect l="l" t="t" r="r" b="b"/>
              <a:pathLst>
                <a:path w="3106" h="5263" extrusionOk="0">
                  <a:moveTo>
                    <a:pt x="2328" y="0"/>
                  </a:moveTo>
                  <a:cubicBezTo>
                    <a:pt x="1953" y="0"/>
                    <a:pt x="1543" y="222"/>
                    <a:pt x="1343" y="575"/>
                  </a:cubicBezTo>
                  <a:cubicBezTo>
                    <a:pt x="682" y="1677"/>
                    <a:pt x="181" y="2758"/>
                    <a:pt x="101" y="3920"/>
                  </a:cubicBezTo>
                  <a:cubicBezTo>
                    <a:pt x="1" y="4261"/>
                    <a:pt x="1" y="4501"/>
                    <a:pt x="101" y="4841"/>
                  </a:cubicBezTo>
                  <a:cubicBezTo>
                    <a:pt x="261" y="5082"/>
                    <a:pt x="501" y="5262"/>
                    <a:pt x="762" y="5262"/>
                  </a:cubicBezTo>
                  <a:cubicBezTo>
                    <a:pt x="1102" y="5262"/>
                    <a:pt x="1343" y="4841"/>
                    <a:pt x="1503" y="4581"/>
                  </a:cubicBezTo>
                  <a:cubicBezTo>
                    <a:pt x="1843" y="3760"/>
                    <a:pt x="2264" y="2919"/>
                    <a:pt x="2684" y="2077"/>
                  </a:cubicBezTo>
                  <a:cubicBezTo>
                    <a:pt x="2925" y="1757"/>
                    <a:pt x="3105" y="1336"/>
                    <a:pt x="3105" y="916"/>
                  </a:cubicBezTo>
                  <a:cubicBezTo>
                    <a:pt x="3105" y="266"/>
                    <a:pt x="2738" y="0"/>
                    <a:pt x="2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8"/>
            <p:cNvSpPr/>
            <p:nvPr/>
          </p:nvSpPr>
          <p:spPr>
            <a:xfrm>
              <a:off x="6096437" y="3978716"/>
              <a:ext cx="83896" cy="91210"/>
            </a:xfrm>
            <a:custGeom>
              <a:avLst/>
              <a:gdLst/>
              <a:ahLst/>
              <a:cxnLst/>
              <a:rect l="l" t="t" r="r" b="b"/>
              <a:pathLst>
                <a:path w="2925" h="3180" extrusionOk="0">
                  <a:moveTo>
                    <a:pt x="1262" y="0"/>
                  </a:moveTo>
                  <a:cubicBezTo>
                    <a:pt x="967" y="0"/>
                    <a:pt x="671" y="85"/>
                    <a:pt x="421" y="255"/>
                  </a:cubicBezTo>
                  <a:cubicBezTo>
                    <a:pt x="180" y="416"/>
                    <a:pt x="0" y="836"/>
                    <a:pt x="0" y="1177"/>
                  </a:cubicBezTo>
                  <a:cubicBezTo>
                    <a:pt x="0" y="1517"/>
                    <a:pt x="180" y="1838"/>
                    <a:pt x="341" y="2098"/>
                  </a:cubicBezTo>
                  <a:lnTo>
                    <a:pt x="921" y="3180"/>
                  </a:lnTo>
                  <a:lnTo>
                    <a:pt x="1763" y="2679"/>
                  </a:lnTo>
                  <a:lnTo>
                    <a:pt x="1102" y="1597"/>
                  </a:lnTo>
                  <a:cubicBezTo>
                    <a:pt x="1002" y="1417"/>
                    <a:pt x="921" y="1257"/>
                    <a:pt x="921" y="1177"/>
                  </a:cubicBezTo>
                  <a:cubicBezTo>
                    <a:pt x="921" y="1097"/>
                    <a:pt x="921" y="1017"/>
                    <a:pt x="1002" y="916"/>
                  </a:cubicBezTo>
                  <a:cubicBezTo>
                    <a:pt x="1042" y="884"/>
                    <a:pt x="1104" y="865"/>
                    <a:pt x="1181" y="865"/>
                  </a:cubicBezTo>
                  <a:cubicBezTo>
                    <a:pt x="1297" y="865"/>
                    <a:pt x="1446" y="908"/>
                    <a:pt x="1602" y="1017"/>
                  </a:cubicBezTo>
                  <a:cubicBezTo>
                    <a:pt x="1843" y="1177"/>
                    <a:pt x="2003" y="1517"/>
                    <a:pt x="2183" y="1838"/>
                  </a:cubicBezTo>
                  <a:lnTo>
                    <a:pt x="2924" y="1337"/>
                  </a:lnTo>
                  <a:cubicBezTo>
                    <a:pt x="2764" y="1017"/>
                    <a:pt x="2504" y="596"/>
                    <a:pt x="2103" y="255"/>
                  </a:cubicBezTo>
                  <a:cubicBezTo>
                    <a:pt x="1853" y="85"/>
                    <a:pt x="1557" y="0"/>
                    <a:pt x="12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BECAC05-4CAC-4394-A070-2B60AC897D3A}"/>
              </a:ext>
            </a:extLst>
          </p:cNvPr>
          <p:cNvSpPr txBox="1"/>
          <p:nvPr/>
        </p:nvSpPr>
        <p:spPr>
          <a:xfrm>
            <a:off x="1425966" y="2049320"/>
            <a:ext cx="521305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Your lover……….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Peevish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Jealous</a:t>
            </a:r>
            <a:endParaRPr lang="th-TH" sz="2400" b="1" dirty="0">
              <a:latin typeface="Comic Sans MS" panose="030F0702030302020204" pitchFamily="66" charset="0"/>
              <a:cs typeface="Amatic SC" panose="020B0604020202020204" charset="-79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Grumbling</a:t>
            </a:r>
            <a:endParaRPr lang="th-TH" sz="2400" b="1" dirty="0">
              <a:latin typeface="Comic Sans MS" panose="030F0702030302020204" pitchFamily="66" charset="0"/>
              <a:cs typeface="Amatic SC" panose="020B0604020202020204" charset="-79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Quarrel often </a:t>
            </a:r>
          </a:p>
          <a:p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But quarreled because of love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11BD888B-2003-4B2C-B885-C4AF6A8ABA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36730" y="1219959"/>
            <a:ext cx="3375567" cy="34754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9717316"/>
      </p:ext>
    </p:extLst>
  </p:cSld>
  <p:clrMapOvr>
    <a:masterClrMapping/>
  </p:clrMapOvr>
  <p:transition spd="med">
    <p:pull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p48"/>
          <p:cNvSpPr txBox="1">
            <a:spLocks noGrp="1"/>
          </p:cNvSpPr>
          <p:nvPr>
            <p:ph type="title"/>
          </p:nvPr>
        </p:nvSpPr>
        <p:spPr>
          <a:xfrm>
            <a:off x="743835" y="1047755"/>
            <a:ext cx="5723200" cy="8743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dirty="0"/>
              <a:t>Best friend</a:t>
            </a:r>
            <a:endParaRPr sz="7200" dirty="0"/>
          </a:p>
        </p:txBody>
      </p:sp>
      <p:grpSp>
        <p:nvGrpSpPr>
          <p:cNvPr id="4766" name="Google Shape;4766;p48"/>
          <p:cNvGrpSpPr/>
          <p:nvPr/>
        </p:nvGrpSpPr>
        <p:grpSpPr>
          <a:xfrm rot="3458214">
            <a:off x="469457" y="3893617"/>
            <a:ext cx="581442" cy="575420"/>
            <a:chOff x="6072860" y="3978716"/>
            <a:chExt cx="581423" cy="575401"/>
          </a:xfrm>
        </p:grpSpPr>
        <p:sp>
          <p:nvSpPr>
            <p:cNvPr id="4767" name="Google Shape;4767;p48"/>
            <p:cNvSpPr/>
            <p:nvPr/>
          </p:nvSpPr>
          <p:spPr>
            <a:xfrm>
              <a:off x="6113676" y="4007859"/>
              <a:ext cx="160306" cy="168510"/>
            </a:xfrm>
            <a:custGeom>
              <a:avLst/>
              <a:gdLst/>
              <a:ahLst/>
              <a:cxnLst/>
              <a:rect l="l" t="t" r="r" b="b"/>
              <a:pathLst>
                <a:path w="5589" h="5875" extrusionOk="0">
                  <a:moveTo>
                    <a:pt x="2744" y="1"/>
                  </a:moveTo>
                  <a:cubicBezTo>
                    <a:pt x="2083" y="81"/>
                    <a:pt x="1502" y="501"/>
                    <a:pt x="1001" y="1002"/>
                  </a:cubicBezTo>
                  <a:cubicBezTo>
                    <a:pt x="581" y="1403"/>
                    <a:pt x="160" y="1823"/>
                    <a:pt x="80" y="2324"/>
                  </a:cubicBezTo>
                  <a:cubicBezTo>
                    <a:pt x="0" y="2905"/>
                    <a:pt x="240" y="3586"/>
                    <a:pt x="501" y="4086"/>
                  </a:cubicBezTo>
                  <a:cubicBezTo>
                    <a:pt x="773" y="4648"/>
                    <a:pt x="1060" y="5875"/>
                    <a:pt x="1754" y="5875"/>
                  </a:cubicBezTo>
                  <a:cubicBezTo>
                    <a:pt x="1877" y="5875"/>
                    <a:pt x="2013" y="5836"/>
                    <a:pt x="2163" y="5749"/>
                  </a:cubicBezTo>
                  <a:cubicBezTo>
                    <a:pt x="3084" y="5088"/>
                    <a:pt x="3906" y="4167"/>
                    <a:pt x="4747" y="3405"/>
                  </a:cubicBezTo>
                  <a:cubicBezTo>
                    <a:pt x="5167" y="3085"/>
                    <a:pt x="5588" y="2584"/>
                    <a:pt x="5508" y="2084"/>
                  </a:cubicBezTo>
                  <a:cubicBezTo>
                    <a:pt x="5508" y="1583"/>
                    <a:pt x="5167" y="1242"/>
                    <a:pt x="4747" y="1002"/>
                  </a:cubicBezTo>
                  <a:cubicBezTo>
                    <a:pt x="4166" y="501"/>
                    <a:pt x="3505" y="1"/>
                    <a:pt x="274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8"/>
            <p:cNvSpPr/>
            <p:nvPr/>
          </p:nvSpPr>
          <p:spPr>
            <a:xfrm>
              <a:off x="6072860" y="4033243"/>
              <a:ext cx="581423" cy="520874"/>
            </a:xfrm>
            <a:custGeom>
              <a:avLst/>
              <a:gdLst/>
              <a:ahLst/>
              <a:cxnLst/>
              <a:rect l="l" t="t" r="r" b="b"/>
              <a:pathLst>
                <a:path w="20271" h="18160" extrusionOk="0">
                  <a:moveTo>
                    <a:pt x="10148" y="0"/>
                  </a:moveTo>
                  <a:cubicBezTo>
                    <a:pt x="8036" y="0"/>
                    <a:pt x="5907" y="723"/>
                    <a:pt x="4167" y="2200"/>
                  </a:cubicBezTo>
                  <a:cubicBezTo>
                    <a:pt x="422" y="5445"/>
                    <a:pt x="1" y="11213"/>
                    <a:pt x="3246" y="15038"/>
                  </a:cubicBezTo>
                  <a:cubicBezTo>
                    <a:pt x="5077" y="17100"/>
                    <a:pt x="7606" y="18159"/>
                    <a:pt x="10150" y="18159"/>
                  </a:cubicBezTo>
                  <a:cubicBezTo>
                    <a:pt x="12252" y="18159"/>
                    <a:pt x="14364" y="17437"/>
                    <a:pt x="16104" y="15960"/>
                  </a:cubicBezTo>
                  <a:cubicBezTo>
                    <a:pt x="19849" y="12635"/>
                    <a:pt x="20270" y="6947"/>
                    <a:pt x="17025" y="3121"/>
                  </a:cubicBezTo>
                  <a:cubicBezTo>
                    <a:pt x="15238" y="1059"/>
                    <a:pt x="12705" y="0"/>
                    <a:pt x="1014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8"/>
            <p:cNvSpPr/>
            <p:nvPr/>
          </p:nvSpPr>
          <p:spPr>
            <a:xfrm>
              <a:off x="6120560" y="4057854"/>
              <a:ext cx="452696" cy="428574"/>
            </a:xfrm>
            <a:custGeom>
              <a:avLst/>
              <a:gdLst/>
              <a:ahLst/>
              <a:cxnLst/>
              <a:rect l="l" t="t" r="r" b="b"/>
              <a:pathLst>
                <a:path w="15783" h="14942" extrusionOk="0">
                  <a:moveTo>
                    <a:pt x="12518" y="0"/>
                  </a:moveTo>
                  <a:cubicBezTo>
                    <a:pt x="12018" y="1422"/>
                    <a:pt x="11277" y="2844"/>
                    <a:pt x="10175" y="4166"/>
                  </a:cubicBezTo>
                  <a:cubicBezTo>
                    <a:pt x="7671" y="7591"/>
                    <a:pt x="4006" y="10175"/>
                    <a:pt x="0" y="11517"/>
                  </a:cubicBezTo>
                  <a:cubicBezTo>
                    <a:pt x="421" y="12438"/>
                    <a:pt x="922" y="13359"/>
                    <a:pt x="1583" y="14180"/>
                  </a:cubicBezTo>
                  <a:lnTo>
                    <a:pt x="2344" y="14941"/>
                  </a:lnTo>
                  <a:cubicBezTo>
                    <a:pt x="5088" y="13940"/>
                    <a:pt x="7671" y="12358"/>
                    <a:pt x="9854" y="10435"/>
                  </a:cubicBezTo>
                  <a:cubicBezTo>
                    <a:pt x="11176" y="9353"/>
                    <a:pt x="12438" y="8012"/>
                    <a:pt x="13440" y="6590"/>
                  </a:cubicBezTo>
                  <a:cubicBezTo>
                    <a:pt x="14361" y="5348"/>
                    <a:pt x="15182" y="4086"/>
                    <a:pt x="15783" y="2764"/>
                  </a:cubicBezTo>
                  <a:cubicBezTo>
                    <a:pt x="15603" y="2584"/>
                    <a:pt x="15523" y="2424"/>
                    <a:pt x="15362" y="2263"/>
                  </a:cubicBezTo>
                  <a:cubicBezTo>
                    <a:pt x="14521" y="1342"/>
                    <a:pt x="13520" y="581"/>
                    <a:pt x="125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8"/>
            <p:cNvSpPr/>
            <p:nvPr/>
          </p:nvSpPr>
          <p:spPr>
            <a:xfrm>
              <a:off x="6178013" y="4387282"/>
              <a:ext cx="62069" cy="59889"/>
            </a:xfrm>
            <a:custGeom>
              <a:avLst/>
              <a:gdLst/>
              <a:ahLst/>
              <a:cxnLst/>
              <a:rect l="l" t="t" r="r" b="b"/>
              <a:pathLst>
                <a:path w="2164" h="2088" extrusionOk="0">
                  <a:moveTo>
                    <a:pt x="792" y="0"/>
                  </a:moveTo>
                  <a:cubicBezTo>
                    <a:pt x="678" y="0"/>
                    <a:pt x="581" y="75"/>
                    <a:pt x="581" y="192"/>
                  </a:cubicBezTo>
                  <a:lnTo>
                    <a:pt x="581" y="612"/>
                  </a:lnTo>
                  <a:cubicBezTo>
                    <a:pt x="581" y="693"/>
                    <a:pt x="581" y="693"/>
                    <a:pt x="501" y="793"/>
                  </a:cubicBezTo>
                  <a:lnTo>
                    <a:pt x="160" y="1033"/>
                  </a:lnTo>
                  <a:cubicBezTo>
                    <a:pt x="0" y="1033"/>
                    <a:pt x="0" y="1293"/>
                    <a:pt x="160" y="1293"/>
                  </a:cubicBezTo>
                  <a:lnTo>
                    <a:pt x="581" y="1454"/>
                  </a:lnTo>
                  <a:cubicBezTo>
                    <a:pt x="661" y="1454"/>
                    <a:pt x="661" y="1534"/>
                    <a:pt x="661" y="1534"/>
                  </a:cubicBezTo>
                  <a:lnTo>
                    <a:pt x="841" y="1954"/>
                  </a:lnTo>
                  <a:cubicBezTo>
                    <a:pt x="841" y="2048"/>
                    <a:pt x="896" y="2087"/>
                    <a:pt x="958" y="2087"/>
                  </a:cubicBezTo>
                  <a:cubicBezTo>
                    <a:pt x="1002" y="2087"/>
                    <a:pt x="1049" y="2068"/>
                    <a:pt x="1082" y="2034"/>
                  </a:cubicBezTo>
                  <a:lnTo>
                    <a:pt x="1342" y="1694"/>
                  </a:lnTo>
                  <a:cubicBezTo>
                    <a:pt x="1422" y="1694"/>
                    <a:pt x="1422" y="1614"/>
                    <a:pt x="1502" y="1614"/>
                  </a:cubicBezTo>
                  <a:lnTo>
                    <a:pt x="1923" y="1694"/>
                  </a:lnTo>
                  <a:cubicBezTo>
                    <a:pt x="2083" y="1694"/>
                    <a:pt x="2163" y="1534"/>
                    <a:pt x="2083" y="1374"/>
                  </a:cubicBezTo>
                  <a:lnTo>
                    <a:pt x="1843" y="1033"/>
                  </a:lnTo>
                  <a:lnTo>
                    <a:pt x="1843" y="873"/>
                  </a:lnTo>
                  <a:lnTo>
                    <a:pt x="2003" y="452"/>
                  </a:lnTo>
                  <a:cubicBezTo>
                    <a:pt x="2003" y="389"/>
                    <a:pt x="1953" y="262"/>
                    <a:pt x="1852" y="262"/>
                  </a:cubicBezTo>
                  <a:cubicBezTo>
                    <a:pt x="1826" y="262"/>
                    <a:pt x="1796" y="271"/>
                    <a:pt x="1763" y="292"/>
                  </a:cubicBezTo>
                  <a:lnTo>
                    <a:pt x="1342" y="372"/>
                  </a:lnTo>
                  <a:lnTo>
                    <a:pt x="1162" y="372"/>
                  </a:lnTo>
                  <a:lnTo>
                    <a:pt x="922" y="32"/>
                  </a:lnTo>
                  <a:cubicBezTo>
                    <a:pt x="879" y="10"/>
                    <a:pt x="834" y="0"/>
                    <a:pt x="79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8"/>
            <p:cNvSpPr/>
            <p:nvPr/>
          </p:nvSpPr>
          <p:spPr>
            <a:xfrm>
              <a:off x="6276253" y="4329772"/>
              <a:ext cx="62069" cy="57652"/>
            </a:xfrm>
            <a:custGeom>
              <a:avLst/>
              <a:gdLst/>
              <a:ahLst/>
              <a:cxnLst/>
              <a:rect l="l" t="t" r="r" b="b"/>
              <a:pathLst>
                <a:path w="2164" h="2010" extrusionOk="0">
                  <a:moveTo>
                    <a:pt x="1507" y="1"/>
                  </a:moveTo>
                  <a:cubicBezTo>
                    <a:pt x="1476" y="1"/>
                    <a:pt x="1446" y="10"/>
                    <a:pt x="1422" y="34"/>
                  </a:cubicBezTo>
                  <a:lnTo>
                    <a:pt x="1002" y="194"/>
                  </a:lnTo>
                  <a:cubicBezTo>
                    <a:pt x="1002" y="294"/>
                    <a:pt x="921" y="294"/>
                    <a:pt x="841" y="294"/>
                  </a:cubicBezTo>
                  <a:lnTo>
                    <a:pt x="501" y="114"/>
                  </a:lnTo>
                  <a:cubicBezTo>
                    <a:pt x="471" y="99"/>
                    <a:pt x="440" y="92"/>
                    <a:pt x="410" y="92"/>
                  </a:cubicBezTo>
                  <a:cubicBezTo>
                    <a:pt x="282" y="92"/>
                    <a:pt x="176" y="213"/>
                    <a:pt x="240" y="294"/>
                  </a:cubicBezTo>
                  <a:lnTo>
                    <a:pt x="341" y="695"/>
                  </a:lnTo>
                  <a:lnTo>
                    <a:pt x="341" y="875"/>
                  </a:lnTo>
                  <a:lnTo>
                    <a:pt x="80" y="1195"/>
                  </a:lnTo>
                  <a:cubicBezTo>
                    <a:pt x="0" y="1296"/>
                    <a:pt x="0" y="1456"/>
                    <a:pt x="160" y="1456"/>
                  </a:cubicBezTo>
                  <a:lnTo>
                    <a:pt x="581" y="1536"/>
                  </a:lnTo>
                  <a:cubicBezTo>
                    <a:pt x="661" y="1536"/>
                    <a:pt x="741" y="1536"/>
                    <a:pt x="741" y="1616"/>
                  </a:cubicBezTo>
                  <a:lnTo>
                    <a:pt x="1002" y="1956"/>
                  </a:lnTo>
                  <a:cubicBezTo>
                    <a:pt x="1035" y="1990"/>
                    <a:pt x="1082" y="2009"/>
                    <a:pt x="1125" y="2009"/>
                  </a:cubicBezTo>
                  <a:cubicBezTo>
                    <a:pt x="1187" y="2009"/>
                    <a:pt x="1242" y="1970"/>
                    <a:pt x="1242" y="1876"/>
                  </a:cubicBezTo>
                  <a:lnTo>
                    <a:pt x="1422" y="1536"/>
                  </a:lnTo>
                  <a:cubicBezTo>
                    <a:pt x="1422" y="1456"/>
                    <a:pt x="1502" y="1376"/>
                    <a:pt x="1582" y="1376"/>
                  </a:cubicBezTo>
                  <a:lnTo>
                    <a:pt x="2003" y="1296"/>
                  </a:lnTo>
                  <a:cubicBezTo>
                    <a:pt x="2083" y="1296"/>
                    <a:pt x="2163" y="1035"/>
                    <a:pt x="2003" y="955"/>
                  </a:cubicBezTo>
                  <a:lnTo>
                    <a:pt x="1663" y="695"/>
                  </a:lnTo>
                  <a:cubicBezTo>
                    <a:pt x="1663" y="695"/>
                    <a:pt x="1582" y="615"/>
                    <a:pt x="1582" y="534"/>
                  </a:cubicBezTo>
                  <a:lnTo>
                    <a:pt x="1663" y="114"/>
                  </a:lnTo>
                  <a:cubicBezTo>
                    <a:pt x="1663" y="57"/>
                    <a:pt x="1582" y="1"/>
                    <a:pt x="15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8"/>
            <p:cNvSpPr/>
            <p:nvPr/>
          </p:nvSpPr>
          <p:spPr>
            <a:xfrm>
              <a:off x="6354960" y="4270340"/>
              <a:ext cx="62643" cy="59631"/>
            </a:xfrm>
            <a:custGeom>
              <a:avLst/>
              <a:gdLst/>
              <a:ahLst/>
              <a:cxnLst/>
              <a:rect l="l" t="t" r="r" b="b"/>
              <a:pathLst>
                <a:path w="2184" h="2079" extrusionOk="0">
                  <a:moveTo>
                    <a:pt x="1477" y="1"/>
                  </a:moveTo>
                  <a:cubicBezTo>
                    <a:pt x="1456" y="1"/>
                    <a:pt x="1437" y="7"/>
                    <a:pt x="1422" y="23"/>
                  </a:cubicBezTo>
                  <a:lnTo>
                    <a:pt x="1002" y="263"/>
                  </a:lnTo>
                  <a:cubicBezTo>
                    <a:pt x="1002" y="313"/>
                    <a:pt x="981" y="338"/>
                    <a:pt x="951" y="338"/>
                  </a:cubicBezTo>
                  <a:cubicBezTo>
                    <a:pt x="921" y="338"/>
                    <a:pt x="881" y="313"/>
                    <a:pt x="841" y="263"/>
                  </a:cubicBezTo>
                  <a:lnTo>
                    <a:pt x="501" y="183"/>
                  </a:lnTo>
                  <a:cubicBezTo>
                    <a:pt x="459" y="162"/>
                    <a:pt x="417" y="152"/>
                    <a:pt x="379" y="152"/>
                  </a:cubicBezTo>
                  <a:cubicBezTo>
                    <a:pt x="273" y="152"/>
                    <a:pt x="201" y="230"/>
                    <a:pt x="260" y="363"/>
                  </a:cubicBezTo>
                  <a:lnTo>
                    <a:pt x="341" y="764"/>
                  </a:lnTo>
                  <a:lnTo>
                    <a:pt x="341" y="944"/>
                  </a:lnTo>
                  <a:lnTo>
                    <a:pt x="100" y="1264"/>
                  </a:lnTo>
                  <a:cubicBezTo>
                    <a:pt x="0" y="1365"/>
                    <a:pt x="0" y="1525"/>
                    <a:pt x="180" y="1525"/>
                  </a:cubicBezTo>
                  <a:lnTo>
                    <a:pt x="601" y="1525"/>
                  </a:lnTo>
                  <a:cubicBezTo>
                    <a:pt x="681" y="1525"/>
                    <a:pt x="761" y="1605"/>
                    <a:pt x="761" y="1605"/>
                  </a:cubicBezTo>
                  <a:lnTo>
                    <a:pt x="1002" y="2026"/>
                  </a:lnTo>
                  <a:cubicBezTo>
                    <a:pt x="1043" y="2059"/>
                    <a:pt x="1095" y="2078"/>
                    <a:pt x="1141" y="2078"/>
                  </a:cubicBezTo>
                  <a:cubicBezTo>
                    <a:pt x="1207" y="2078"/>
                    <a:pt x="1262" y="2039"/>
                    <a:pt x="1262" y="1945"/>
                  </a:cubicBezTo>
                  <a:lnTo>
                    <a:pt x="1422" y="1605"/>
                  </a:lnTo>
                  <a:cubicBezTo>
                    <a:pt x="1422" y="1525"/>
                    <a:pt x="1502" y="1445"/>
                    <a:pt x="1602" y="1445"/>
                  </a:cubicBezTo>
                  <a:lnTo>
                    <a:pt x="2003" y="1365"/>
                  </a:lnTo>
                  <a:cubicBezTo>
                    <a:pt x="2103" y="1264"/>
                    <a:pt x="2183" y="1104"/>
                    <a:pt x="2003" y="1024"/>
                  </a:cubicBezTo>
                  <a:lnTo>
                    <a:pt x="1682" y="764"/>
                  </a:lnTo>
                  <a:cubicBezTo>
                    <a:pt x="1682" y="764"/>
                    <a:pt x="1602" y="684"/>
                    <a:pt x="1602" y="604"/>
                  </a:cubicBezTo>
                  <a:lnTo>
                    <a:pt x="1682" y="183"/>
                  </a:lnTo>
                  <a:cubicBezTo>
                    <a:pt x="1682" y="118"/>
                    <a:pt x="1565" y="1"/>
                    <a:pt x="147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8"/>
            <p:cNvSpPr/>
            <p:nvPr/>
          </p:nvSpPr>
          <p:spPr>
            <a:xfrm>
              <a:off x="6429623" y="4185581"/>
              <a:ext cx="59774" cy="59946"/>
            </a:xfrm>
            <a:custGeom>
              <a:avLst/>
              <a:gdLst/>
              <a:ahLst/>
              <a:cxnLst/>
              <a:rect l="l" t="t" r="r" b="b"/>
              <a:pathLst>
                <a:path w="2084" h="2090" extrusionOk="0">
                  <a:moveTo>
                    <a:pt x="1212" y="1"/>
                  </a:moveTo>
                  <a:cubicBezTo>
                    <a:pt x="1162" y="1"/>
                    <a:pt x="1116" y="20"/>
                    <a:pt x="1082" y="54"/>
                  </a:cubicBezTo>
                  <a:lnTo>
                    <a:pt x="822" y="394"/>
                  </a:lnTo>
                  <a:cubicBezTo>
                    <a:pt x="769" y="394"/>
                    <a:pt x="715" y="430"/>
                    <a:pt x="686" y="430"/>
                  </a:cubicBezTo>
                  <a:cubicBezTo>
                    <a:pt x="671" y="430"/>
                    <a:pt x="662" y="421"/>
                    <a:pt x="662" y="394"/>
                  </a:cubicBezTo>
                  <a:lnTo>
                    <a:pt x="241" y="394"/>
                  </a:lnTo>
                  <a:cubicBezTo>
                    <a:pt x="81" y="394"/>
                    <a:pt x="1" y="474"/>
                    <a:pt x="81" y="634"/>
                  </a:cubicBezTo>
                  <a:lnTo>
                    <a:pt x="241" y="975"/>
                  </a:lnTo>
                  <a:lnTo>
                    <a:pt x="241" y="1135"/>
                  </a:lnTo>
                  <a:lnTo>
                    <a:pt x="81" y="1556"/>
                  </a:lnTo>
                  <a:cubicBezTo>
                    <a:pt x="1" y="1636"/>
                    <a:pt x="81" y="1816"/>
                    <a:pt x="241" y="1816"/>
                  </a:cubicBezTo>
                  <a:lnTo>
                    <a:pt x="662" y="1716"/>
                  </a:lnTo>
                  <a:lnTo>
                    <a:pt x="822" y="1716"/>
                  </a:lnTo>
                  <a:lnTo>
                    <a:pt x="1162" y="2056"/>
                  </a:lnTo>
                  <a:cubicBezTo>
                    <a:pt x="1186" y="2080"/>
                    <a:pt x="1216" y="2090"/>
                    <a:pt x="1247" y="2090"/>
                  </a:cubicBezTo>
                  <a:cubicBezTo>
                    <a:pt x="1323" y="2090"/>
                    <a:pt x="1403" y="2033"/>
                    <a:pt x="1403" y="1976"/>
                  </a:cubicBezTo>
                  <a:lnTo>
                    <a:pt x="1503" y="1556"/>
                  </a:lnTo>
                  <a:cubicBezTo>
                    <a:pt x="1503" y="1476"/>
                    <a:pt x="1503" y="1395"/>
                    <a:pt x="1583" y="1395"/>
                  </a:cubicBezTo>
                  <a:lnTo>
                    <a:pt x="1904" y="1215"/>
                  </a:lnTo>
                  <a:cubicBezTo>
                    <a:pt x="2084" y="1135"/>
                    <a:pt x="2084" y="975"/>
                    <a:pt x="1904" y="895"/>
                  </a:cubicBezTo>
                  <a:lnTo>
                    <a:pt x="1583" y="714"/>
                  </a:lnTo>
                  <a:cubicBezTo>
                    <a:pt x="1503" y="634"/>
                    <a:pt x="1503" y="634"/>
                    <a:pt x="1403" y="554"/>
                  </a:cubicBezTo>
                  <a:lnTo>
                    <a:pt x="1403" y="134"/>
                  </a:lnTo>
                  <a:cubicBezTo>
                    <a:pt x="1356" y="40"/>
                    <a:pt x="1281" y="1"/>
                    <a:pt x="121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8"/>
            <p:cNvSpPr/>
            <p:nvPr/>
          </p:nvSpPr>
          <p:spPr>
            <a:xfrm>
              <a:off x="6479618" y="4111491"/>
              <a:ext cx="59774" cy="59918"/>
            </a:xfrm>
            <a:custGeom>
              <a:avLst/>
              <a:gdLst/>
              <a:ahLst/>
              <a:cxnLst/>
              <a:rect l="l" t="t" r="r" b="b"/>
              <a:pathLst>
                <a:path w="2084" h="2089" extrusionOk="0">
                  <a:moveTo>
                    <a:pt x="1219" y="0"/>
                  </a:moveTo>
                  <a:cubicBezTo>
                    <a:pt x="1165" y="0"/>
                    <a:pt x="1115" y="20"/>
                    <a:pt x="1082" y="53"/>
                  </a:cubicBezTo>
                  <a:lnTo>
                    <a:pt x="842" y="393"/>
                  </a:lnTo>
                  <a:cubicBezTo>
                    <a:pt x="788" y="393"/>
                    <a:pt x="726" y="429"/>
                    <a:pt x="690" y="429"/>
                  </a:cubicBezTo>
                  <a:cubicBezTo>
                    <a:pt x="672" y="429"/>
                    <a:pt x="661" y="420"/>
                    <a:pt x="661" y="393"/>
                  </a:cubicBezTo>
                  <a:lnTo>
                    <a:pt x="261" y="393"/>
                  </a:lnTo>
                  <a:cubicBezTo>
                    <a:pt x="225" y="373"/>
                    <a:pt x="193" y="364"/>
                    <a:pt x="165" y="364"/>
                  </a:cubicBezTo>
                  <a:cubicBezTo>
                    <a:pt x="55" y="364"/>
                    <a:pt x="16" y="505"/>
                    <a:pt x="80" y="634"/>
                  </a:cubicBezTo>
                  <a:lnTo>
                    <a:pt x="261" y="974"/>
                  </a:lnTo>
                  <a:lnTo>
                    <a:pt x="261" y="1134"/>
                  </a:lnTo>
                  <a:lnTo>
                    <a:pt x="80" y="1555"/>
                  </a:lnTo>
                  <a:cubicBezTo>
                    <a:pt x="0" y="1635"/>
                    <a:pt x="80" y="1795"/>
                    <a:pt x="261" y="1795"/>
                  </a:cubicBezTo>
                  <a:lnTo>
                    <a:pt x="661" y="1715"/>
                  </a:lnTo>
                  <a:lnTo>
                    <a:pt x="842" y="1715"/>
                  </a:lnTo>
                  <a:lnTo>
                    <a:pt x="1162" y="2056"/>
                  </a:lnTo>
                  <a:cubicBezTo>
                    <a:pt x="1191" y="2079"/>
                    <a:pt x="1226" y="2089"/>
                    <a:pt x="1260" y="2089"/>
                  </a:cubicBezTo>
                  <a:cubicBezTo>
                    <a:pt x="1342" y="2089"/>
                    <a:pt x="1422" y="2032"/>
                    <a:pt x="1422" y="1976"/>
                  </a:cubicBezTo>
                  <a:lnTo>
                    <a:pt x="1502" y="1475"/>
                  </a:lnTo>
                  <a:cubicBezTo>
                    <a:pt x="1502" y="1475"/>
                    <a:pt x="1502" y="1395"/>
                    <a:pt x="1583" y="1395"/>
                  </a:cubicBezTo>
                  <a:lnTo>
                    <a:pt x="1923" y="1214"/>
                  </a:lnTo>
                  <a:cubicBezTo>
                    <a:pt x="2083" y="1134"/>
                    <a:pt x="2083" y="894"/>
                    <a:pt x="1923" y="894"/>
                  </a:cubicBezTo>
                  <a:lnTo>
                    <a:pt x="1583" y="714"/>
                  </a:lnTo>
                  <a:lnTo>
                    <a:pt x="1422" y="554"/>
                  </a:lnTo>
                  <a:lnTo>
                    <a:pt x="1422" y="133"/>
                  </a:lnTo>
                  <a:cubicBezTo>
                    <a:pt x="1375" y="39"/>
                    <a:pt x="1294" y="0"/>
                    <a:pt x="121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8"/>
            <p:cNvSpPr/>
            <p:nvPr/>
          </p:nvSpPr>
          <p:spPr>
            <a:xfrm>
              <a:off x="6138630" y="4334132"/>
              <a:ext cx="19504" cy="12219"/>
            </a:xfrm>
            <a:custGeom>
              <a:avLst/>
              <a:gdLst/>
              <a:ahLst/>
              <a:cxnLst/>
              <a:rect l="l" t="t" r="r" b="b"/>
              <a:pathLst>
                <a:path w="680" h="426" extrusionOk="0">
                  <a:moveTo>
                    <a:pt x="342" y="0"/>
                  </a:moveTo>
                  <a:cubicBezTo>
                    <a:pt x="300" y="0"/>
                    <a:pt x="255" y="13"/>
                    <a:pt x="212" y="42"/>
                  </a:cubicBezTo>
                  <a:cubicBezTo>
                    <a:pt x="1" y="188"/>
                    <a:pt x="184" y="426"/>
                    <a:pt x="389" y="426"/>
                  </a:cubicBezTo>
                  <a:cubicBezTo>
                    <a:pt x="437" y="426"/>
                    <a:pt x="486" y="413"/>
                    <a:pt x="532" y="382"/>
                  </a:cubicBezTo>
                  <a:cubicBezTo>
                    <a:pt x="679" y="251"/>
                    <a:pt x="532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8"/>
            <p:cNvSpPr/>
            <p:nvPr/>
          </p:nvSpPr>
          <p:spPr>
            <a:xfrm>
              <a:off x="6218198" y="4300744"/>
              <a:ext cx="18701" cy="13481"/>
            </a:xfrm>
            <a:custGeom>
              <a:avLst/>
              <a:gdLst/>
              <a:ahLst/>
              <a:cxnLst/>
              <a:rect l="l" t="t" r="r" b="b"/>
              <a:pathLst>
                <a:path w="652" h="470" extrusionOk="0">
                  <a:moveTo>
                    <a:pt x="325" y="1"/>
                  </a:moveTo>
                  <a:cubicBezTo>
                    <a:pt x="280" y="1"/>
                    <a:pt x="231" y="14"/>
                    <a:pt x="181" y="44"/>
                  </a:cubicBezTo>
                  <a:cubicBezTo>
                    <a:pt x="1" y="240"/>
                    <a:pt x="137" y="470"/>
                    <a:pt x="326" y="470"/>
                  </a:cubicBezTo>
                  <a:cubicBezTo>
                    <a:pt x="389" y="470"/>
                    <a:pt x="457" y="444"/>
                    <a:pt x="522" y="385"/>
                  </a:cubicBezTo>
                  <a:cubicBezTo>
                    <a:pt x="652" y="239"/>
                    <a:pt x="519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8"/>
            <p:cNvSpPr/>
            <p:nvPr/>
          </p:nvSpPr>
          <p:spPr>
            <a:xfrm>
              <a:off x="6309124" y="4231273"/>
              <a:ext cx="19045" cy="13452"/>
            </a:xfrm>
            <a:custGeom>
              <a:avLst/>
              <a:gdLst/>
              <a:ahLst/>
              <a:cxnLst/>
              <a:rect l="l" t="t" r="r" b="b"/>
              <a:pathLst>
                <a:path w="664" h="469" extrusionOk="0">
                  <a:moveTo>
                    <a:pt x="327" y="1"/>
                  </a:moveTo>
                  <a:cubicBezTo>
                    <a:pt x="285" y="1"/>
                    <a:pt x="240" y="14"/>
                    <a:pt x="196" y="43"/>
                  </a:cubicBezTo>
                  <a:cubicBezTo>
                    <a:pt x="0" y="238"/>
                    <a:pt x="144" y="468"/>
                    <a:pt x="296" y="468"/>
                  </a:cubicBezTo>
                  <a:cubicBezTo>
                    <a:pt x="346" y="468"/>
                    <a:pt x="397" y="443"/>
                    <a:pt x="436" y="383"/>
                  </a:cubicBezTo>
                  <a:lnTo>
                    <a:pt x="517" y="383"/>
                  </a:lnTo>
                  <a:cubicBezTo>
                    <a:pt x="664" y="252"/>
                    <a:pt x="51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8"/>
            <p:cNvSpPr/>
            <p:nvPr/>
          </p:nvSpPr>
          <p:spPr>
            <a:xfrm>
              <a:off x="6370736" y="4161773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2" y="0"/>
                  </a:moveTo>
                  <a:cubicBezTo>
                    <a:pt x="276" y="0"/>
                    <a:pt x="240" y="13"/>
                    <a:pt x="211" y="42"/>
                  </a:cubicBezTo>
                  <a:cubicBezTo>
                    <a:pt x="0" y="188"/>
                    <a:pt x="184" y="426"/>
                    <a:pt x="346" y="426"/>
                  </a:cubicBezTo>
                  <a:cubicBezTo>
                    <a:pt x="384" y="426"/>
                    <a:pt x="421" y="413"/>
                    <a:pt x="452" y="383"/>
                  </a:cubicBezTo>
                  <a:cubicBezTo>
                    <a:pt x="664" y="252"/>
                    <a:pt x="476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8"/>
            <p:cNvSpPr/>
            <p:nvPr/>
          </p:nvSpPr>
          <p:spPr>
            <a:xfrm>
              <a:off x="6412011" y="4078190"/>
              <a:ext cx="18902" cy="13395"/>
            </a:xfrm>
            <a:custGeom>
              <a:avLst/>
              <a:gdLst/>
              <a:ahLst/>
              <a:cxnLst/>
              <a:rect l="l" t="t" r="r" b="b"/>
              <a:pathLst>
                <a:path w="659" h="467" extrusionOk="0">
                  <a:moveTo>
                    <a:pt x="337" y="1"/>
                  </a:moveTo>
                  <a:cubicBezTo>
                    <a:pt x="291" y="1"/>
                    <a:pt x="242" y="16"/>
                    <a:pt x="194" y="52"/>
                  </a:cubicBezTo>
                  <a:cubicBezTo>
                    <a:pt x="0" y="231"/>
                    <a:pt x="140" y="466"/>
                    <a:pt x="323" y="466"/>
                  </a:cubicBezTo>
                  <a:cubicBezTo>
                    <a:pt x="386" y="466"/>
                    <a:pt x="454" y="439"/>
                    <a:pt x="515" y="373"/>
                  </a:cubicBezTo>
                  <a:cubicBezTo>
                    <a:pt x="659" y="244"/>
                    <a:pt x="52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8"/>
            <p:cNvSpPr/>
            <p:nvPr/>
          </p:nvSpPr>
          <p:spPr>
            <a:xfrm>
              <a:off x="6263202" y="4477749"/>
              <a:ext cx="18701" cy="12247"/>
            </a:xfrm>
            <a:custGeom>
              <a:avLst/>
              <a:gdLst/>
              <a:ahLst/>
              <a:cxnLst/>
              <a:rect l="l" t="t" r="r" b="b"/>
              <a:pathLst>
                <a:path w="652" h="427" extrusionOk="0">
                  <a:moveTo>
                    <a:pt x="303" y="0"/>
                  </a:moveTo>
                  <a:cubicBezTo>
                    <a:pt x="265" y="0"/>
                    <a:pt x="228" y="13"/>
                    <a:pt x="195" y="42"/>
                  </a:cubicBezTo>
                  <a:cubicBezTo>
                    <a:pt x="0" y="188"/>
                    <a:pt x="187" y="426"/>
                    <a:pt x="350" y="426"/>
                  </a:cubicBezTo>
                  <a:cubicBezTo>
                    <a:pt x="388" y="426"/>
                    <a:pt x="425" y="413"/>
                    <a:pt x="455" y="383"/>
                  </a:cubicBezTo>
                  <a:cubicBezTo>
                    <a:pt x="652" y="252"/>
                    <a:pt x="473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8"/>
            <p:cNvSpPr/>
            <p:nvPr/>
          </p:nvSpPr>
          <p:spPr>
            <a:xfrm>
              <a:off x="6344720" y="4429102"/>
              <a:ext cx="19016" cy="1316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362" y="1"/>
                  </a:moveTo>
                  <a:cubicBezTo>
                    <a:pt x="310" y="1"/>
                    <a:pt x="254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lnTo>
                    <a:pt x="537" y="416"/>
                  </a:lnTo>
                  <a:cubicBezTo>
                    <a:pt x="662" y="276"/>
                    <a:pt x="544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8"/>
            <p:cNvSpPr/>
            <p:nvPr/>
          </p:nvSpPr>
          <p:spPr>
            <a:xfrm>
              <a:off x="6416543" y="4368838"/>
              <a:ext cx="18844" cy="13682"/>
            </a:xfrm>
            <a:custGeom>
              <a:avLst/>
              <a:gdLst/>
              <a:ahLst/>
              <a:cxnLst/>
              <a:rect l="l" t="t" r="r" b="b"/>
              <a:pathLst>
                <a:path w="657" h="477" extrusionOk="0">
                  <a:moveTo>
                    <a:pt x="384" y="0"/>
                  </a:moveTo>
                  <a:cubicBezTo>
                    <a:pt x="327" y="0"/>
                    <a:pt x="262" y="28"/>
                    <a:pt x="196" y="94"/>
                  </a:cubicBezTo>
                  <a:cubicBezTo>
                    <a:pt x="0" y="225"/>
                    <a:pt x="178" y="476"/>
                    <a:pt x="392" y="476"/>
                  </a:cubicBezTo>
                  <a:cubicBezTo>
                    <a:pt x="440" y="476"/>
                    <a:pt x="489" y="464"/>
                    <a:pt x="537" y="434"/>
                  </a:cubicBezTo>
                  <a:cubicBezTo>
                    <a:pt x="657" y="240"/>
                    <a:pt x="553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8"/>
            <p:cNvSpPr/>
            <p:nvPr/>
          </p:nvSpPr>
          <p:spPr>
            <a:xfrm>
              <a:off x="6490632" y="4300744"/>
              <a:ext cx="19160" cy="12247"/>
            </a:xfrm>
            <a:custGeom>
              <a:avLst/>
              <a:gdLst/>
              <a:ahLst/>
              <a:cxnLst/>
              <a:rect l="l" t="t" r="r" b="b"/>
              <a:pathLst>
                <a:path w="668" h="427" extrusionOk="0">
                  <a:moveTo>
                    <a:pt x="341" y="1"/>
                  </a:moveTo>
                  <a:cubicBezTo>
                    <a:pt x="295" y="1"/>
                    <a:pt x="247" y="14"/>
                    <a:pt x="197" y="44"/>
                  </a:cubicBezTo>
                  <a:cubicBezTo>
                    <a:pt x="1" y="175"/>
                    <a:pt x="179" y="427"/>
                    <a:pt x="393" y="427"/>
                  </a:cubicBezTo>
                  <a:cubicBezTo>
                    <a:pt x="440" y="427"/>
                    <a:pt x="490" y="414"/>
                    <a:pt x="538" y="385"/>
                  </a:cubicBezTo>
                  <a:cubicBezTo>
                    <a:pt x="667" y="239"/>
                    <a:pt x="534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8"/>
            <p:cNvSpPr/>
            <p:nvPr/>
          </p:nvSpPr>
          <p:spPr>
            <a:xfrm>
              <a:off x="6545790" y="4228032"/>
              <a:ext cx="18500" cy="13137"/>
            </a:xfrm>
            <a:custGeom>
              <a:avLst/>
              <a:gdLst/>
              <a:ahLst/>
              <a:cxnLst/>
              <a:rect l="l" t="t" r="r" b="b"/>
              <a:pathLst>
                <a:path w="645" h="458" extrusionOk="0">
                  <a:moveTo>
                    <a:pt x="321" y="1"/>
                  </a:moveTo>
                  <a:cubicBezTo>
                    <a:pt x="276" y="1"/>
                    <a:pt x="232" y="23"/>
                    <a:pt x="197" y="76"/>
                  </a:cubicBezTo>
                  <a:cubicBezTo>
                    <a:pt x="0" y="207"/>
                    <a:pt x="179" y="458"/>
                    <a:pt x="349" y="458"/>
                  </a:cubicBezTo>
                  <a:cubicBezTo>
                    <a:pt x="387" y="458"/>
                    <a:pt x="424" y="445"/>
                    <a:pt x="457" y="416"/>
                  </a:cubicBezTo>
                  <a:cubicBezTo>
                    <a:pt x="645" y="276"/>
                    <a:pt x="479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8"/>
            <p:cNvSpPr/>
            <p:nvPr/>
          </p:nvSpPr>
          <p:spPr>
            <a:xfrm>
              <a:off x="6567159" y="4183544"/>
              <a:ext cx="19074" cy="12247"/>
            </a:xfrm>
            <a:custGeom>
              <a:avLst/>
              <a:gdLst/>
              <a:ahLst/>
              <a:cxnLst/>
              <a:rect l="l" t="t" r="r" b="b"/>
              <a:pathLst>
                <a:path w="665" h="427" extrusionOk="0">
                  <a:moveTo>
                    <a:pt x="318" y="1"/>
                  </a:moveTo>
                  <a:cubicBezTo>
                    <a:pt x="280" y="1"/>
                    <a:pt x="243" y="14"/>
                    <a:pt x="213" y="44"/>
                  </a:cubicBezTo>
                  <a:cubicBezTo>
                    <a:pt x="0" y="175"/>
                    <a:pt x="135" y="427"/>
                    <a:pt x="323" y="427"/>
                  </a:cubicBezTo>
                  <a:cubicBezTo>
                    <a:pt x="365" y="427"/>
                    <a:pt x="409" y="414"/>
                    <a:pt x="453" y="385"/>
                  </a:cubicBezTo>
                  <a:cubicBezTo>
                    <a:pt x="664" y="239"/>
                    <a:pt x="481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8"/>
            <p:cNvSpPr/>
            <p:nvPr/>
          </p:nvSpPr>
          <p:spPr>
            <a:xfrm>
              <a:off x="6125149" y="4146485"/>
              <a:ext cx="89088" cy="150956"/>
            </a:xfrm>
            <a:custGeom>
              <a:avLst/>
              <a:gdLst/>
              <a:ahLst/>
              <a:cxnLst/>
              <a:rect l="l" t="t" r="r" b="b"/>
              <a:pathLst>
                <a:path w="3106" h="5263" extrusionOk="0">
                  <a:moveTo>
                    <a:pt x="2328" y="0"/>
                  </a:moveTo>
                  <a:cubicBezTo>
                    <a:pt x="1953" y="0"/>
                    <a:pt x="1543" y="222"/>
                    <a:pt x="1343" y="575"/>
                  </a:cubicBezTo>
                  <a:cubicBezTo>
                    <a:pt x="682" y="1677"/>
                    <a:pt x="181" y="2758"/>
                    <a:pt x="101" y="3920"/>
                  </a:cubicBezTo>
                  <a:cubicBezTo>
                    <a:pt x="1" y="4261"/>
                    <a:pt x="1" y="4501"/>
                    <a:pt x="101" y="4841"/>
                  </a:cubicBezTo>
                  <a:cubicBezTo>
                    <a:pt x="261" y="5082"/>
                    <a:pt x="501" y="5262"/>
                    <a:pt x="762" y="5262"/>
                  </a:cubicBezTo>
                  <a:cubicBezTo>
                    <a:pt x="1102" y="5262"/>
                    <a:pt x="1343" y="4841"/>
                    <a:pt x="1503" y="4581"/>
                  </a:cubicBezTo>
                  <a:cubicBezTo>
                    <a:pt x="1843" y="3760"/>
                    <a:pt x="2264" y="2919"/>
                    <a:pt x="2684" y="2077"/>
                  </a:cubicBezTo>
                  <a:cubicBezTo>
                    <a:pt x="2925" y="1757"/>
                    <a:pt x="3105" y="1336"/>
                    <a:pt x="3105" y="916"/>
                  </a:cubicBezTo>
                  <a:cubicBezTo>
                    <a:pt x="3105" y="266"/>
                    <a:pt x="2738" y="0"/>
                    <a:pt x="2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8"/>
            <p:cNvSpPr/>
            <p:nvPr/>
          </p:nvSpPr>
          <p:spPr>
            <a:xfrm>
              <a:off x="6096437" y="3978716"/>
              <a:ext cx="83896" cy="91210"/>
            </a:xfrm>
            <a:custGeom>
              <a:avLst/>
              <a:gdLst/>
              <a:ahLst/>
              <a:cxnLst/>
              <a:rect l="l" t="t" r="r" b="b"/>
              <a:pathLst>
                <a:path w="2925" h="3180" extrusionOk="0">
                  <a:moveTo>
                    <a:pt x="1262" y="0"/>
                  </a:moveTo>
                  <a:cubicBezTo>
                    <a:pt x="967" y="0"/>
                    <a:pt x="671" y="85"/>
                    <a:pt x="421" y="255"/>
                  </a:cubicBezTo>
                  <a:cubicBezTo>
                    <a:pt x="180" y="416"/>
                    <a:pt x="0" y="836"/>
                    <a:pt x="0" y="1177"/>
                  </a:cubicBezTo>
                  <a:cubicBezTo>
                    <a:pt x="0" y="1517"/>
                    <a:pt x="180" y="1838"/>
                    <a:pt x="341" y="2098"/>
                  </a:cubicBezTo>
                  <a:lnTo>
                    <a:pt x="921" y="3180"/>
                  </a:lnTo>
                  <a:lnTo>
                    <a:pt x="1763" y="2679"/>
                  </a:lnTo>
                  <a:lnTo>
                    <a:pt x="1102" y="1597"/>
                  </a:lnTo>
                  <a:cubicBezTo>
                    <a:pt x="1002" y="1417"/>
                    <a:pt x="921" y="1257"/>
                    <a:pt x="921" y="1177"/>
                  </a:cubicBezTo>
                  <a:cubicBezTo>
                    <a:pt x="921" y="1097"/>
                    <a:pt x="921" y="1017"/>
                    <a:pt x="1002" y="916"/>
                  </a:cubicBezTo>
                  <a:cubicBezTo>
                    <a:pt x="1042" y="884"/>
                    <a:pt x="1104" y="865"/>
                    <a:pt x="1181" y="865"/>
                  </a:cubicBezTo>
                  <a:cubicBezTo>
                    <a:pt x="1297" y="865"/>
                    <a:pt x="1446" y="908"/>
                    <a:pt x="1602" y="1017"/>
                  </a:cubicBezTo>
                  <a:cubicBezTo>
                    <a:pt x="1843" y="1177"/>
                    <a:pt x="2003" y="1517"/>
                    <a:pt x="2183" y="1838"/>
                  </a:cubicBezTo>
                  <a:lnTo>
                    <a:pt x="2924" y="1337"/>
                  </a:lnTo>
                  <a:cubicBezTo>
                    <a:pt x="2764" y="1017"/>
                    <a:pt x="2504" y="596"/>
                    <a:pt x="2103" y="255"/>
                  </a:cubicBezTo>
                  <a:cubicBezTo>
                    <a:pt x="1853" y="85"/>
                    <a:pt x="1557" y="0"/>
                    <a:pt x="12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BECAC05-4CAC-4394-A070-2B60AC897D3A}"/>
              </a:ext>
            </a:extLst>
          </p:cNvPr>
          <p:cNvSpPr txBox="1"/>
          <p:nvPr/>
        </p:nvSpPr>
        <p:spPr>
          <a:xfrm>
            <a:off x="1394853" y="2231324"/>
            <a:ext cx="521305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Your lover……….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Be yourself fully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Clingy with his/her friends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Not romantic</a:t>
            </a:r>
          </a:p>
          <a:p>
            <a:r>
              <a:rPr lang="en-US" sz="2400" b="1" dirty="0">
                <a:latin typeface="Comic Sans MS" panose="030F0702030302020204" pitchFamily="66" charset="0"/>
                <a:cs typeface="Amatic SC" panose="020B0604020202020204" charset="-79"/>
              </a:rPr>
              <a:t>But still love you so much </a:t>
            </a:r>
          </a:p>
        </p:txBody>
      </p:sp>
      <p:grpSp>
        <p:nvGrpSpPr>
          <p:cNvPr id="27" name="Google Shape;4722;p48">
            <a:extLst>
              <a:ext uri="{FF2B5EF4-FFF2-40B4-BE49-F238E27FC236}">
                <a16:creationId xmlns:a16="http://schemas.microsoft.com/office/drawing/2014/main" id="{DD00256D-F5A9-4A4D-8CDE-925C442610AD}"/>
              </a:ext>
            </a:extLst>
          </p:cNvPr>
          <p:cNvGrpSpPr/>
          <p:nvPr/>
        </p:nvGrpSpPr>
        <p:grpSpPr>
          <a:xfrm rot="1193729">
            <a:off x="5962287" y="1472696"/>
            <a:ext cx="2554034" cy="2755869"/>
            <a:chOff x="818594" y="2523037"/>
            <a:chExt cx="679632" cy="772797"/>
          </a:xfrm>
        </p:grpSpPr>
        <p:sp>
          <p:nvSpPr>
            <p:cNvPr id="28" name="Google Shape;4723;p48">
              <a:extLst>
                <a:ext uri="{FF2B5EF4-FFF2-40B4-BE49-F238E27FC236}">
                  <a16:creationId xmlns:a16="http://schemas.microsoft.com/office/drawing/2014/main" id="{0F6E4F15-BFE6-4C96-8B83-C56A9200A51A}"/>
                </a:ext>
              </a:extLst>
            </p:cNvPr>
            <p:cNvSpPr/>
            <p:nvPr/>
          </p:nvSpPr>
          <p:spPr>
            <a:xfrm>
              <a:off x="987567" y="2587488"/>
              <a:ext cx="202154" cy="168338"/>
            </a:xfrm>
            <a:custGeom>
              <a:avLst/>
              <a:gdLst/>
              <a:ahLst/>
              <a:cxnLst/>
              <a:rect l="l" t="t" r="r" b="b"/>
              <a:pathLst>
                <a:path w="7048" h="5869" extrusionOk="0">
                  <a:moveTo>
                    <a:pt x="4119" y="1"/>
                  </a:moveTo>
                  <a:cubicBezTo>
                    <a:pt x="3642" y="1"/>
                    <a:pt x="3161" y="124"/>
                    <a:pt x="2701" y="269"/>
                  </a:cubicBezTo>
                  <a:cubicBezTo>
                    <a:pt x="2041" y="449"/>
                    <a:pt x="1360" y="689"/>
                    <a:pt x="959" y="1190"/>
                  </a:cubicBezTo>
                  <a:cubicBezTo>
                    <a:pt x="538" y="1771"/>
                    <a:pt x="458" y="2532"/>
                    <a:pt x="458" y="3273"/>
                  </a:cubicBezTo>
                  <a:cubicBezTo>
                    <a:pt x="458" y="4077"/>
                    <a:pt x="1" y="5869"/>
                    <a:pt x="1114" y="5869"/>
                  </a:cubicBezTo>
                  <a:cubicBezTo>
                    <a:pt x="1166" y="5869"/>
                    <a:pt x="1221" y="5865"/>
                    <a:pt x="1279" y="5857"/>
                  </a:cubicBezTo>
                  <a:cubicBezTo>
                    <a:pt x="2621" y="5697"/>
                    <a:pt x="3963" y="5196"/>
                    <a:pt x="5285" y="4855"/>
                  </a:cubicBezTo>
                  <a:cubicBezTo>
                    <a:pt x="5966" y="4695"/>
                    <a:pt x="6627" y="4455"/>
                    <a:pt x="6867" y="3854"/>
                  </a:cubicBezTo>
                  <a:cubicBezTo>
                    <a:pt x="7048" y="3353"/>
                    <a:pt x="6867" y="2772"/>
                    <a:pt x="6627" y="2352"/>
                  </a:cubicBezTo>
                  <a:cubicBezTo>
                    <a:pt x="6287" y="1531"/>
                    <a:pt x="5866" y="609"/>
                    <a:pt x="5045" y="189"/>
                  </a:cubicBezTo>
                  <a:cubicBezTo>
                    <a:pt x="4743" y="54"/>
                    <a:pt x="4432" y="1"/>
                    <a:pt x="4119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724;p48">
              <a:extLst>
                <a:ext uri="{FF2B5EF4-FFF2-40B4-BE49-F238E27FC236}">
                  <a16:creationId xmlns:a16="http://schemas.microsoft.com/office/drawing/2014/main" id="{21CB0589-4F13-466A-B2BC-2AA6FCABA9D9}"/>
                </a:ext>
              </a:extLst>
            </p:cNvPr>
            <p:cNvSpPr/>
            <p:nvPr/>
          </p:nvSpPr>
          <p:spPr>
            <a:xfrm>
              <a:off x="818594" y="2677468"/>
              <a:ext cx="679632" cy="618366"/>
            </a:xfrm>
            <a:custGeom>
              <a:avLst/>
              <a:gdLst/>
              <a:ahLst/>
              <a:cxnLst/>
              <a:rect l="l" t="t" r="r" b="b"/>
              <a:pathLst>
                <a:path w="23695" h="21559" extrusionOk="0">
                  <a:moveTo>
                    <a:pt x="11875" y="0"/>
                  </a:moveTo>
                  <a:cubicBezTo>
                    <a:pt x="11011" y="0"/>
                    <a:pt x="10132" y="103"/>
                    <a:pt x="9253" y="316"/>
                  </a:cubicBezTo>
                  <a:cubicBezTo>
                    <a:pt x="3505" y="1718"/>
                    <a:pt x="0" y="7567"/>
                    <a:pt x="1342" y="13335"/>
                  </a:cubicBezTo>
                  <a:cubicBezTo>
                    <a:pt x="2536" y="18231"/>
                    <a:pt x="6956" y="21558"/>
                    <a:pt x="11854" y="21558"/>
                  </a:cubicBezTo>
                  <a:cubicBezTo>
                    <a:pt x="12707" y="21558"/>
                    <a:pt x="13574" y="21457"/>
                    <a:pt x="14441" y="21246"/>
                  </a:cubicBezTo>
                  <a:cubicBezTo>
                    <a:pt x="20189" y="19844"/>
                    <a:pt x="23694" y="13996"/>
                    <a:pt x="22372" y="8228"/>
                  </a:cubicBezTo>
                  <a:cubicBezTo>
                    <a:pt x="21164" y="3275"/>
                    <a:pt x="16760" y="0"/>
                    <a:pt x="11875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725;p48">
              <a:extLst>
                <a:ext uri="{FF2B5EF4-FFF2-40B4-BE49-F238E27FC236}">
                  <a16:creationId xmlns:a16="http://schemas.microsoft.com/office/drawing/2014/main" id="{42B432C8-A50C-4E07-B60D-7F9CCFE27F37}"/>
                </a:ext>
              </a:extLst>
            </p:cNvPr>
            <p:cNvSpPr/>
            <p:nvPr/>
          </p:nvSpPr>
          <p:spPr>
            <a:xfrm>
              <a:off x="847306" y="2801437"/>
              <a:ext cx="615297" cy="298814"/>
            </a:xfrm>
            <a:custGeom>
              <a:avLst/>
              <a:gdLst/>
              <a:ahLst/>
              <a:cxnLst/>
              <a:rect l="l" t="t" r="r" b="b"/>
              <a:pathLst>
                <a:path w="21452" h="10418" extrusionOk="0">
                  <a:moveTo>
                    <a:pt x="19529" y="0"/>
                  </a:moveTo>
                  <a:cubicBezTo>
                    <a:pt x="18187" y="1162"/>
                    <a:pt x="16685" y="2243"/>
                    <a:pt x="14862" y="3165"/>
                  </a:cubicBezTo>
                  <a:cubicBezTo>
                    <a:pt x="11550" y="4813"/>
                    <a:pt x="7828" y="5661"/>
                    <a:pt x="4131" y="5661"/>
                  </a:cubicBezTo>
                  <a:cubicBezTo>
                    <a:pt x="2797" y="5661"/>
                    <a:pt x="1467" y="5551"/>
                    <a:pt x="161" y="5328"/>
                  </a:cubicBezTo>
                  <a:lnTo>
                    <a:pt x="161" y="5328"/>
                  </a:lnTo>
                  <a:cubicBezTo>
                    <a:pt x="1" y="6510"/>
                    <a:pt x="81" y="7751"/>
                    <a:pt x="341" y="9013"/>
                  </a:cubicBezTo>
                  <a:cubicBezTo>
                    <a:pt x="501" y="9414"/>
                    <a:pt x="581" y="9834"/>
                    <a:pt x="742" y="10255"/>
                  </a:cubicBezTo>
                  <a:cubicBezTo>
                    <a:pt x="1822" y="10362"/>
                    <a:pt x="2918" y="10418"/>
                    <a:pt x="4018" y="10418"/>
                  </a:cubicBezTo>
                  <a:cubicBezTo>
                    <a:pt x="6404" y="10418"/>
                    <a:pt x="8807" y="10156"/>
                    <a:pt x="11096" y="9594"/>
                  </a:cubicBezTo>
                  <a:cubicBezTo>
                    <a:pt x="13099" y="9093"/>
                    <a:pt x="15102" y="8332"/>
                    <a:pt x="16945" y="7411"/>
                  </a:cubicBezTo>
                  <a:cubicBezTo>
                    <a:pt x="18607" y="6590"/>
                    <a:pt x="20109" y="5668"/>
                    <a:pt x="21451" y="4587"/>
                  </a:cubicBezTo>
                  <a:cubicBezTo>
                    <a:pt x="21451" y="4326"/>
                    <a:pt x="21371" y="4166"/>
                    <a:pt x="21371" y="3906"/>
                  </a:cubicBezTo>
                  <a:cubicBezTo>
                    <a:pt x="20951" y="2404"/>
                    <a:pt x="20370" y="1082"/>
                    <a:pt x="19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726;p48">
              <a:extLst>
                <a:ext uri="{FF2B5EF4-FFF2-40B4-BE49-F238E27FC236}">
                  <a16:creationId xmlns:a16="http://schemas.microsoft.com/office/drawing/2014/main" id="{E7025A29-F23B-496E-86C3-BECE6400459F}"/>
                </a:ext>
              </a:extLst>
            </p:cNvPr>
            <p:cNvSpPr/>
            <p:nvPr/>
          </p:nvSpPr>
          <p:spPr>
            <a:xfrm>
              <a:off x="892683" y="2996168"/>
              <a:ext cx="74144" cy="69297"/>
            </a:xfrm>
            <a:custGeom>
              <a:avLst/>
              <a:gdLst/>
              <a:ahLst/>
              <a:cxnLst/>
              <a:rect l="l" t="t" r="r" b="b"/>
              <a:pathLst>
                <a:path w="2585" h="2416" extrusionOk="0">
                  <a:moveTo>
                    <a:pt x="1380" y="1"/>
                  </a:moveTo>
                  <a:cubicBezTo>
                    <a:pt x="1298" y="1"/>
                    <a:pt x="1213" y="41"/>
                    <a:pt x="1163" y="121"/>
                  </a:cubicBezTo>
                  <a:lnTo>
                    <a:pt x="922" y="542"/>
                  </a:lnTo>
                  <a:cubicBezTo>
                    <a:pt x="922" y="622"/>
                    <a:pt x="842" y="722"/>
                    <a:pt x="762" y="722"/>
                  </a:cubicBezTo>
                  <a:lnTo>
                    <a:pt x="261" y="722"/>
                  </a:lnTo>
                  <a:cubicBezTo>
                    <a:pt x="81" y="722"/>
                    <a:pt x="1" y="962"/>
                    <a:pt x="161" y="1042"/>
                  </a:cubicBezTo>
                  <a:lnTo>
                    <a:pt x="502" y="1463"/>
                  </a:lnTo>
                  <a:cubicBezTo>
                    <a:pt x="502" y="1463"/>
                    <a:pt x="582" y="1543"/>
                    <a:pt x="502" y="1623"/>
                  </a:cubicBezTo>
                  <a:lnTo>
                    <a:pt x="421" y="2124"/>
                  </a:lnTo>
                  <a:cubicBezTo>
                    <a:pt x="421" y="2271"/>
                    <a:pt x="529" y="2406"/>
                    <a:pt x="666" y="2406"/>
                  </a:cubicBezTo>
                  <a:cubicBezTo>
                    <a:pt x="697" y="2406"/>
                    <a:pt x="729" y="2399"/>
                    <a:pt x="762" y="2384"/>
                  </a:cubicBezTo>
                  <a:lnTo>
                    <a:pt x="1163" y="2124"/>
                  </a:lnTo>
                  <a:lnTo>
                    <a:pt x="1343" y="2124"/>
                  </a:lnTo>
                  <a:lnTo>
                    <a:pt x="1843" y="2384"/>
                  </a:lnTo>
                  <a:cubicBezTo>
                    <a:pt x="1865" y="2406"/>
                    <a:pt x="1898" y="2416"/>
                    <a:pt x="1933" y="2416"/>
                  </a:cubicBezTo>
                  <a:cubicBezTo>
                    <a:pt x="2029" y="2416"/>
                    <a:pt x="2142" y="2341"/>
                    <a:pt x="2084" y="2224"/>
                  </a:cubicBezTo>
                  <a:lnTo>
                    <a:pt x="2084" y="1723"/>
                  </a:lnTo>
                  <a:cubicBezTo>
                    <a:pt x="2004" y="1623"/>
                    <a:pt x="2084" y="1543"/>
                    <a:pt x="2084" y="1543"/>
                  </a:cubicBezTo>
                  <a:lnTo>
                    <a:pt x="2504" y="1223"/>
                  </a:lnTo>
                  <a:cubicBezTo>
                    <a:pt x="2585" y="1042"/>
                    <a:pt x="2585" y="882"/>
                    <a:pt x="2424" y="802"/>
                  </a:cubicBezTo>
                  <a:lnTo>
                    <a:pt x="1924" y="722"/>
                  </a:lnTo>
                  <a:cubicBezTo>
                    <a:pt x="1843" y="722"/>
                    <a:pt x="1763" y="722"/>
                    <a:pt x="1763" y="622"/>
                  </a:cubicBezTo>
                  <a:lnTo>
                    <a:pt x="1583" y="121"/>
                  </a:lnTo>
                  <a:cubicBezTo>
                    <a:pt x="1543" y="41"/>
                    <a:pt x="1463" y="1"/>
                    <a:pt x="1380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727;p48">
              <a:extLst>
                <a:ext uri="{FF2B5EF4-FFF2-40B4-BE49-F238E27FC236}">
                  <a16:creationId xmlns:a16="http://schemas.microsoft.com/office/drawing/2014/main" id="{C6A3ED3D-5819-4BC3-9794-A50E77711BE6}"/>
                </a:ext>
              </a:extLst>
            </p:cNvPr>
            <p:cNvSpPr/>
            <p:nvPr/>
          </p:nvSpPr>
          <p:spPr>
            <a:xfrm>
              <a:off x="1024253" y="2985211"/>
              <a:ext cx="71850" cy="70502"/>
            </a:xfrm>
            <a:custGeom>
              <a:avLst/>
              <a:gdLst/>
              <a:ahLst/>
              <a:cxnLst/>
              <a:rect l="l" t="t" r="r" b="b"/>
              <a:pathLst>
                <a:path w="2505" h="2458" extrusionOk="0">
                  <a:moveTo>
                    <a:pt x="1044" y="1"/>
                  </a:moveTo>
                  <a:cubicBezTo>
                    <a:pt x="968" y="1"/>
                    <a:pt x="890" y="73"/>
                    <a:pt x="842" y="183"/>
                  </a:cubicBezTo>
                  <a:lnTo>
                    <a:pt x="762" y="683"/>
                  </a:lnTo>
                  <a:cubicBezTo>
                    <a:pt x="762" y="763"/>
                    <a:pt x="681" y="763"/>
                    <a:pt x="681" y="844"/>
                  </a:cubicBezTo>
                  <a:lnTo>
                    <a:pt x="181" y="1004"/>
                  </a:lnTo>
                  <a:cubicBezTo>
                    <a:pt x="0" y="1104"/>
                    <a:pt x="0" y="1344"/>
                    <a:pt x="181" y="1424"/>
                  </a:cubicBezTo>
                  <a:lnTo>
                    <a:pt x="581" y="1685"/>
                  </a:lnTo>
                  <a:cubicBezTo>
                    <a:pt x="681" y="1685"/>
                    <a:pt x="681" y="1765"/>
                    <a:pt x="681" y="1765"/>
                  </a:cubicBezTo>
                  <a:lnTo>
                    <a:pt x="762" y="2266"/>
                  </a:lnTo>
                  <a:cubicBezTo>
                    <a:pt x="762" y="2383"/>
                    <a:pt x="890" y="2457"/>
                    <a:pt x="991" y="2457"/>
                  </a:cubicBezTo>
                  <a:cubicBezTo>
                    <a:pt x="1028" y="2457"/>
                    <a:pt x="1061" y="2447"/>
                    <a:pt x="1082" y="2426"/>
                  </a:cubicBezTo>
                  <a:lnTo>
                    <a:pt x="1422" y="2105"/>
                  </a:lnTo>
                  <a:cubicBezTo>
                    <a:pt x="1503" y="2005"/>
                    <a:pt x="1583" y="2005"/>
                    <a:pt x="1683" y="2005"/>
                  </a:cubicBezTo>
                  <a:lnTo>
                    <a:pt x="2184" y="2186"/>
                  </a:lnTo>
                  <a:cubicBezTo>
                    <a:pt x="2344" y="2186"/>
                    <a:pt x="2424" y="2005"/>
                    <a:pt x="2344" y="1845"/>
                  </a:cubicBezTo>
                  <a:lnTo>
                    <a:pt x="2184" y="1424"/>
                  </a:lnTo>
                  <a:lnTo>
                    <a:pt x="2184" y="1184"/>
                  </a:lnTo>
                  <a:lnTo>
                    <a:pt x="2424" y="763"/>
                  </a:lnTo>
                  <a:cubicBezTo>
                    <a:pt x="2504" y="603"/>
                    <a:pt x="2424" y="423"/>
                    <a:pt x="2264" y="423"/>
                  </a:cubicBezTo>
                  <a:lnTo>
                    <a:pt x="1763" y="503"/>
                  </a:lnTo>
                  <a:cubicBezTo>
                    <a:pt x="1683" y="503"/>
                    <a:pt x="1583" y="503"/>
                    <a:pt x="1503" y="423"/>
                  </a:cubicBezTo>
                  <a:lnTo>
                    <a:pt x="1182" y="103"/>
                  </a:lnTo>
                  <a:cubicBezTo>
                    <a:pt x="1143" y="32"/>
                    <a:pt x="1094" y="1"/>
                    <a:pt x="1044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728;p48">
              <a:extLst>
                <a:ext uri="{FF2B5EF4-FFF2-40B4-BE49-F238E27FC236}">
                  <a16:creationId xmlns:a16="http://schemas.microsoft.com/office/drawing/2014/main" id="{8BBA816A-10FC-467A-B96C-A936D98DBFB4}"/>
                </a:ext>
              </a:extLst>
            </p:cNvPr>
            <p:cNvSpPr/>
            <p:nvPr/>
          </p:nvSpPr>
          <p:spPr>
            <a:xfrm>
              <a:off x="1139158" y="2967083"/>
              <a:ext cx="71821" cy="71276"/>
            </a:xfrm>
            <a:custGeom>
              <a:avLst/>
              <a:gdLst/>
              <a:ahLst/>
              <a:cxnLst/>
              <a:rect l="l" t="t" r="r" b="b"/>
              <a:pathLst>
                <a:path w="2504" h="2485" extrusionOk="0">
                  <a:moveTo>
                    <a:pt x="1012" y="1"/>
                  </a:moveTo>
                  <a:cubicBezTo>
                    <a:pt x="924" y="1"/>
                    <a:pt x="841" y="40"/>
                    <a:pt x="841" y="134"/>
                  </a:cubicBezTo>
                  <a:lnTo>
                    <a:pt x="761" y="634"/>
                  </a:lnTo>
                  <a:cubicBezTo>
                    <a:pt x="761" y="735"/>
                    <a:pt x="681" y="815"/>
                    <a:pt x="581" y="815"/>
                  </a:cubicBezTo>
                  <a:lnTo>
                    <a:pt x="180" y="1055"/>
                  </a:lnTo>
                  <a:cubicBezTo>
                    <a:pt x="0" y="1055"/>
                    <a:pt x="0" y="1315"/>
                    <a:pt x="180" y="1395"/>
                  </a:cubicBezTo>
                  <a:lnTo>
                    <a:pt x="581" y="1636"/>
                  </a:lnTo>
                  <a:cubicBezTo>
                    <a:pt x="681" y="1636"/>
                    <a:pt x="681" y="1736"/>
                    <a:pt x="681" y="1816"/>
                  </a:cubicBezTo>
                  <a:lnTo>
                    <a:pt x="761" y="2317"/>
                  </a:lnTo>
                  <a:cubicBezTo>
                    <a:pt x="761" y="2416"/>
                    <a:pt x="822" y="2484"/>
                    <a:pt x="907" y="2484"/>
                  </a:cubicBezTo>
                  <a:cubicBezTo>
                    <a:pt x="959" y="2484"/>
                    <a:pt x="1021" y="2458"/>
                    <a:pt x="1082" y="2397"/>
                  </a:cubicBezTo>
                  <a:lnTo>
                    <a:pt x="1422" y="2056"/>
                  </a:lnTo>
                  <a:lnTo>
                    <a:pt x="1683" y="2056"/>
                  </a:lnTo>
                  <a:lnTo>
                    <a:pt x="2083" y="2137"/>
                  </a:lnTo>
                  <a:cubicBezTo>
                    <a:pt x="2263" y="2137"/>
                    <a:pt x="2424" y="1976"/>
                    <a:pt x="2344" y="1896"/>
                  </a:cubicBezTo>
                  <a:lnTo>
                    <a:pt x="2183" y="1395"/>
                  </a:lnTo>
                  <a:cubicBezTo>
                    <a:pt x="2083" y="1315"/>
                    <a:pt x="2083" y="1235"/>
                    <a:pt x="2183" y="1235"/>
                  </a:cubicBezTo>
                  <a:lnTo>
                    <a:pt x="2424" y="815"/>
                  </a:lnTo>
                  <a:cubicBezTo>
                    <a:pt x="2504" y="634"/>
                    <a:pt x="2424" y="474"/>
                    <a:pt x="2263" y="474"/>
                  </a:cubicBezTo>
                  <a:lnTo>
                    <a:pt x="1763" y="554"/>
                  </a:lnTo>
                  <a:cubicBezTo>
                    <a:pt x="1683" y="554"/>
                    <a:pt x="1582" y="474"/>
                    <a:pt x="1502" y="474"/>
                  </a:cubicBezTo>
                  <a:lnTo>
                    <a:pt x="1182" y="54"/>
                  </a:lnTo>
                  <a:cubicBezTo>
                    <a:pt x="1140" y="20"/>
                    <a:pt x="1075" y="1"/>
                    <a:pt x="1012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729;p48">
              <a:extLst>
                <a:ext uri="{FF2B5EF4-FFF2-40B4-BE49-F238E27FC236}">
                  <a16:creationId xmlns:a16="http://schemas.microsoft.com/office/drawing/2014/main" id="{3788C1C3-ABC4-4A01-B8A0-2145E95984A2}"/>
                </a:ext>
              </a:extLst>
            </p:cNvPr>
            <p:cNvSpPr/>
            <p:nvPr/>
          </p:nvSpPr>
          <p:spPr>
            <a:xfrm>
              <a:off x="1261521" y="2922309"/>
              <a:ext cx="71821" cy="69297"/>
            </a:xfrm>
            <a:custGeom>
              <a:avLst/>
              <a:gdLst/>
              <a:ahLst/>
              <a:cxnLst/>
              <a:rect l="l" t="t" r="r" b="b"/>
              <a:pathLst>
                <a:path w="2504" h="2416" extrusionOk="0">
                  <a:moveTo>
                    <a:pt x="784" y="1"/>
                  </a:moveTo>
                  <a:cubicBezTo>
                    <a:pt x="667" y="1"/>
                    <a:pt x="581" y="75"/>
                    <a:pt x="581" y="193"/>
                  </a:cubicBezTo>
                  <a:lnTo>
                    <a:pt x="581" y="693"/>
                  </a:lnTo>
                  <a:cubicBezTo>
                    <a:pt x="581" y="793"/>
                    <a:pt x="581" y="793"/>
                    <a:pt x="501" y="874"/>
                  </a:cubicBezTo>
                  <a:lnTo>
                    <a:pt x="80" y="1194"/>
                  </a:lnTo>
                  <a:cubicBezTo>
                    <a:pt x="0" y="1294"/>
                    <a:pt x="0" y="1454"/>
                    <a:pt x="161" y="1534"/>
                  </a:cubicBezTo>
                  <a:lnTo>
                    <a:pt x="661" y="1695"/>
                  </a:lnTo>
                  <a:cubicBezTo>
                    <a:pt x="741" y="1695"/>
                    <a:pt x="741" y="1695"/>
                    <a:pt x="741" y="1795"/>
                  </a:cubicBezTo>
                  <a:lnTo>
                    <a:pt x="922" y="2296"/>
                  </a:lnTo>
                  <a:cubicBezTo>
                    <a:pt x="962" y="2376"/>
                    <a:pt x="1042" y="2416"/>
                    <a:pt x="1122" y="2416"/>
                  </a:cubicBezTo>
                  <a:cubicBezTo>
                    <a:pt x="1202" y="2416"/>
                    <a:pt x="1282" y="2376"/>
                    <a:pt x="1322" y="2296"/>
                  </a:cubicBezTo>
                  <a:lnTo>
                    <a:pt x="1583" y="1875"/>
                  </a:lnTo>
                  <a:cubicBezTo>
                    <a:pt x="1663" y="1875"/>
                    <a:pt x="1663" y="1795"/>
                    <a:pt x="1743" y="1795"/>
                  </a:cubicBezTo>
                  <a:lnTo>
                    <a:pt x="2244" y="1795"/>
                  </a:lnTo>
                  <a:cubicBezTo>
                    <a:pt x="2424" y="1795"/>
                    <a:pt x="2504" y="1615"/>
                    <a:pt x="2424" y="1454"/>
                  </a:cubicBezTo>
                  <a:lnTo>
                    <a:pt x="2083" y="1114"/>
                  </a:lnTo>
                  <a:lnTo>
                    <a:pt x="2083" y="874"/>
                  </a:lnTo>
                  <a:lnTo>
                    <a:pt x="2244" y="373"/>
                  </a:lnTo>
                  <a:cubicBezTo>
                    <a:pt x="2244" y="293"/>
                    <a:pt x="2083" y="112"/>
                    <a:pt x="2003" y="112"/>
                  </a:cubicBezTo>
                  <a:lnTo>
                    <a:pt x="1502" y="373"/>
                  </a:lnTo>
                  <a:cubicBezTo>
                    <a:pt x="1422" y="373"/>
                    <a:pt x="1322" y="373"/>
                    <a:pt x="1322" y="293"/>
                  </a:cubicBezTo>
                  <a:lnTo>
                    <a:pt x="922" y="32"/>
                  </a:lnTo>
                  <a:cubicBezTo>
                    <a:pt x="873" y="11"/>
                    <a:pt x="826" y="1"/>
                    <a:pt x="784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730;p48">
              <a:extLst>
                <a:ext uri="{FF2B5EF4-FFF2-40B4-BE49-F238E27FC236}">
                  <a16:creationId xmlns:a16="http://schemas.microsoft.com/office/drawing/2014/main" id="{B3E215C0-B16B-4948-9B3A-51BDD244AFA1}"/>
                </a:ext>
              </a:extLst>
            </p:cNvPr>
            <p:cNvSpPr/>
            <p:nvPr/>
          </p:nvSpPr>
          <p:spPr>
            <a:xfrm>
              <a:off x="1354570" y="2869474"/>
              <a:ext cx="71850" cy="70645"/>
            </a:xfrm>
            <a:custGeom>
              <a:avLst/>
              <a:gdLst/>
              <a:ahLst/>
              <a:cxnLst/>
              <a:rect l="l" t="t" r="r" b="b"/>
              <a:pathLst>
                <a:path w="2505" h="2463" extrusionOk="0">
                  <a:moveTo>
                    <a:pt x="795" y="1"/>
                  </a:moveTo>
                  <a:cubicBezTo>
                    <a:pt x="680" y="1"/>
                    <a:pt x="582" y="79"/>
                    <a:pt x="582" y="212"/>
                  </a:cubicBezTo>
                  <a:lnTo>
                    <a:pt x="582" y="713"/>
                  </a:lnTo>
                  <a:cubicBezTo>
                    <a:pt x="582" y="793"/>
                    <a:pt x="582" y="873"/>
                    <a:pt x="502" y="953"/>
                  </a:cubicBezTo>
                  <a:lnTo>
                    <a:pt x="81" y="1213"/>
                  </a:lnTo>
                  <a:cubicBezTo>
                    <a:pt x="1" y="1293"/>
                    <a:pt x="1" y="1534"/>
                    <a:pt x="181" y="1634"/>
                  </a:cubicBezTo>
                  <a:lnTo>
                    <a:pt x="682" y="1714"/>
                  </a:lnTo>
                  <a:cubicBezTo>
                    <a:pt x="762" y="1714"/>
                    <a:pt x="762" y="1794"/>
                    <a:pt x="762" y="1874"/>
                  </a:cubicBezTo>
                  <a:lnTo>
                    <a:pt x="922" y="2295"/>
                  </a:lnTo>
                  <a:cubicBezTo>
                    <a:pt x="972" y="2394"/>
                    <a:pt x="1090" y="2462"/>
                    <a:pt x="1192" y="2462"/>
                  </a:cubicBezTo>
                  <a:cubicBezTo>
                    <a:pt x="1255" y="2462"/>
                    <a:pt x="1312" y="2436"/>
                    <a:pt x="1343" y="2375"/>
                  </a:cubicBezTo>
                  <a:lnTo>
                    <a:pt x="1583" y="1954"/>
                  </a:lnTo>
                  <a:cubicBezTo>
                    <a:pt x="1683" y="1874"/>
                    <a:pt x="1683" y="1874"/>
                    <a:pt x="1763" y="1874"/>
                  </a:cubicBezTo>
                  <a:lnTo>
                    <a:pt x="2264" y="1874"/>
                  </a:lnTo>
                  <a:cubicBezTo>
                    <a:pt x="2424" y="1874"/>
                    <a:pt x="2505" y="1634"/>
                    <a:pt x="2424" y="1534"/>
                  </a:cubicBezTo>
                  <a:lnTo>
                    <a:pt x="2084" y="1133"/>
                  </a:lnTo>
                  <a:lnTo>
                    <a:pt x="2084" y="953"/>
                  </a:lnTo>
                  <a:lnTo>
                    <a:pt x="2264" y="452"/>
                  </a:lnTo>
                  <a:cubicBezTo>
                    <a:pt x="2264" y="321"/>
                    <a:pt x="2211" y="191"/>
                    <a:pt x="2093" y="191"/>
                  </a:cubicBezTo>
                  <a:cubicBezTo>
                    <a:pt x="2067" y="191"/>
                    <a:pt x="2037" y="197"/>
                    <a:pt x="2004" y="212"/>
                  </a:cubicBezTo>
                  <a:lnTo>
                    <a:pt x="1503" y="372"/>
                  </a:lnTo>
                  <a:lnTo>
                    <a:pt x="1343" y="372"/>
                  </a:lnTo>
                  <a:lnTo>
                    <a:pt x="922" y="32"/>
                  </a:lnTo>
                  <a:cubicBezTo>
                    <a:pt x="880" y="11"/>
                    <a:pt x="837" y="1"/>
                    <a:pt x="795" y="1"/>
                  </a:cubicBezTo>
                  <a:close/>
                </a:path>
              </a:pathLst>
            </a:custGeom>
            <a:solidFill>
              <a:srgbClr val="FFCE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731;p48">
              <a:extLst>
                <a:ext uri="{FF2B5EF4-FFF2-40B4-BE49-F238E27FC236}">
                  <a16:creationId xmlns:a16="http://schemas.microsoft.com/office/drawing/2014/main" id="{60F451BA-9CB0-40F2-80BB-80A63A5F0F9F}"/>
                </a:ext>
              </a:extLst>
            </p:cNvPr>
            <p:cNvSpPr/>
            <p:nvPr/>
          </p:nvSpPr>
          <p:spPr>
            <a:xfrm>
              <a:off x="895867" y="2913216"/>
              <a:ext cx="20250" cy="15001"/>
            </a:xfrm>
            <a:custGeom>
              <a:avLst/>
              <a:gdLst/>
              <a:ahLst/>
              <a:cxnLst/>
              <a:rect l="l" t="t" r="r" b="b"/>
              <a:pathLst>
                <a:path w="706" h="523" extrusionOk="0">
                  <a:moveTo>
                    <a:pt x="381" y="0"/>
                  </a:moveTo>
                  <a:cubicBezTo>
                    <a:pt x="359" y="0"/>
                    <a:pt x="336" y="3"/>
                    <a:pt x="310" y="9"/>
                  </a:cubicBezTo>
                  <a:cubicBezTo>
                    <a:pt x="1" y="100"/>
                    <a:pt x="39" y="523"/>
                    <a:pt x="305" y="523"/>
                  </a:cubicBezTo>
                  <a:cubicBezTo>
                    <a:pt x="331" y="523"/>
                    <a:pt x="360" y="519"/>
                    <a:pt x="391" y="510"/>
                  </a:cubicBezTo>
                  <a:cubicBezTo>
                    <a:pt x="706" y="435"/>
                    <a:pt x="660" y="0"/>
                    <a:pt x="3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732;p48">
              <a:extLst>
                <a:ext uri="{FF2B5EF4-FFF2-40B4-BE49-F238E27FC236}">
                  <a16:creationId xmlns:a16="http://schemas.microsoft.com/office/drawing/2014/main" id="{D8B72965-7C09-4E62-B338-7D84974BBAF9}"/>
                </a:ext>
              </a:extLst>
            </p:cNvPr>
            <p:cNvSpPr/>
            <p:nvPr/>
          </p:nvSpPr>
          <p:spPr>
            <a:xfrm>
              <a:off x="996258" y="2920674"/>
              <a:ext cx="22717" cy="14886"/>
            </a:xfrm>
            <a:custGeom>
              <a:avLst/>
              <a:gdLst/>
              <a:ahLst/>
              <a:cxnLst/>
              <a:rect l="l" t="t" r="r" b="b"/>
              <a:pathLst>
                <a:path w="792" h="519" extrusionOk="0">
                  <a:moveTo>
                    <a:pt x="388" y="1"/>
                  </a:moveTo>
                  <a:cubicBezTo>
                    <a:pt x="365" y="1"/>
                    <a:pt x="341" y="3"/>
                    <a:pt x="315" y="9"/>
                  </a:cubicBezTo>
                  <a:cubicBezTo>
                    <a:pt x="0" y="83"/>
                    <a:pt x="132" y="519"/>
                    <a:pt x="407" y="519"/>
                  </a:cubicBezTo>
                  <a:cubicBezTo>
                    <a:pt x="429" y="519"/>
                    <a:pt x="452" y="516"/>
                    <a:pt x="476" y="510"/>
                  </a:cubicBezTo>
                  <a:cubicBezTo>
                    <a:pt x="791" y="436"/>
                    <a:pt x="67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733;p48">
              <a:extLst>
                <a:ext uri="{FF2B5EF4-FFF2-40B4-BE49-F238E27FC236}">
                  <a16:creationId xmlns:a16="http://schemas.microsoft.com/office/drawing/2014/main" id="{0D6D1846-421B-4023-9702-24C96D6BFF1D}"/>
                </a:ext>
              </a:extLst>
            </p:cNvPr>
            <p:cNvSpPr/>
            <p:nvPr/>
          </p:nvSpPr>
          <p:spPr>
            <a:xfrm>
              <a:off x="1127800" y="2896551"/>
              <a:ext cx="22717" cy="14886"/>
            </a:xfrm>
            <a:custGeom>
              <a:avLst/>
              <a:gdLst/>
              <a:ahLst/>
              <a:cxnLst/>
              <a:rect l="l" t="t" r="r" b="b"/>
              <a:pathLst>
                <a:path w="792" h="519" extrusionOk="0">
                  <a:moveTo>
                    <a:pt x="467" y="0"/>
                  </a:moveTo>
                  <a:cubicBezTo>
                    <a:pt x="445" y="0"/>
                    <a:pt x="421" y="3"/>
                    <a:pt x="396" y="9"/>
                  </a:cubicBezTo>
                  <a:lnTo>
                    <a:pt x="316" y="9"/>
                  </a:lnTo>
                  <a:cubicBezTo>
                    <a:pt x="1" y="83"/>
                    <a:pt x="132" y="518"/>
                    <a:pt x="408" y="518"/>
                  </a:cubicBezTo>
                  <a:cubicBezTo>
                    <a:pt x="430" y="518"/>
                    <a:pt x="453" y="516"/>
                    <a:pt x="476" y="510"/>
                  </a:cubicBezTo>
                  <a:cubicBezTo>
                    <a:pt x="792" y="435"/>
                    <a:pt x="746" y="0"/>
                    <a:pt x="4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734;p48">
              <a:extLst>
                <a:ext uri="{FF2B5EF4-FFF2-40B4-BE49-F238E27FC236}">
                  <a16:creationId xmlns:a16="http://schemas.microsoft.com/office/drawing/2014/main" id="{E47DDFE7-55E9-4A6D-AE95-EDA827294102}"/>
                </a:ext>
              </a:extLst>
            </p:cNvPr>
            <p:cNvSpPr/>
            <p:nvPr/>
          </p:nvSpPr>
          <p:spPr>
            <a:xfrm>
              <a:off x="1233613" y="2855763"/>
              <a:ext cx="19791" cy="15001"/>
            </a:xfrm>
            <a:custGeom>
              <a:avLst/>
              <a:gdLst/>
              <a:ahLst/>
              <a:cxnLst/>
              <a:rect l="l" t="t" r="r" b="b"/>
              <a:pathLst>
                <a:path w="690" h="523" extrusionOk="0">
                  <a:moveTo>
                    <a:pt x="363" y="0"/>
                  </a:moveTo>
                  <a:cubicBezTo>
                    <a:pt x="341" y="0"/>
                    <a:pt x="317" y="3"/>
                    <a:pt x="292" y="9"/>
                  </a:cubicBezTo>
                  <a:cubicBezTo>
                    <a:pt x="1" y="100"/>
                    <a:pt x="41" y="523"/>
                    <a:pt x="307" y="523"/>
                  </a:cubicBezTo>
                  <a:cubicBezTo>
                    <a:pt x="333" y="523"/>
                    <a:pt x="362" y="519"/>
                    <a:pt x="392" y="510"/>
                  </a:cubicBezTo>
                  <a:cubicBezTo>
                    <a:pt x="689" y="435"/>
                    <a:pt x="642" y="0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735;p48">
              <a:extLst>
                <a:ext uri="{FF2B5EF4-FFF2-40B4-BE49-F238E27FC236}">
                  <a16:creationId xmlns:a16="http://schemas.microsoft.com/office/drawing/2014/main" id="{40FB8798-EA9A-4819-A0A6-56971C38C4E3}"/>
                </a:ext>
              </a:extLst>
            </p:cNvPr>
            <p:cNvSpPr/>
            <p:nvPr/>
          </p:nvSpPr>
          <p:spPr>
            <a:xfrm>
              <a:off x="1321900" y="2789161"/>
              <a:ext cx="20049" cy="17095"/>
            </a:xfrm>
            <a:custGeom>
              <a:avLst/>
              <a:gdLst/>
              <a:ahLst/>
              <a:cxnLst/>
              <a:rect l="l" t="t" r="r" b="b"/>
              <a:pathLst>
                <a:path w="699" h="596" extrusionOk="0">
                  <a:moveTo>
                    <a:pt x="377" y="0"/>
                  </a:moveTo>
                  <a:cubicBezTo>
                    <a:pt x="359" y="0"/>
                    <a:pt x="339" y="2"/>
                    <a:pt x="319" y="8"/>
                  </a:cubicBezTo>
                  <a:cubicBezTo>
                    <a:pt x="0" y="83"/>
                    <a:pt x="50" y="596"/>
                    <a:pt x="337" y="596"/>
                  </a:cubicBezTo>
                  <a:cubicBezTo>
                    <a:pt x="356" y="596"/>
                    <a:pt x="377" y="594"/>
                    <a:pt x="399" y="588"/>
                  </a:cubicBezTo>
                  <a:cubicBezTo>
                    <a:pt x="699" y="513"/>
                    <a:pt x="648" y="0"/>
                    <a:pt x="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736;p48">
              <a:extLst>
                <a:ext uri="{FF2B5EF4-FFF2-40B4-BE49-F238E27FC236}">
                  <a16:creationId xmlns:a16="http://schemas.microsoft.com/office/drawing/2014/main" id="{4F97152D-290C-4E95-881B-0B32BDA5B662}"/>
                </a:ext>
              </a:extLst>
            </p:cNvPr>
            <p:cNvSpPr/>
            <p:nvPr/>
          </p:nvSpPr>
          <p:spPr>
            <a:xfrm>
              <a:off x="948558" y="3131382"/>
              <a:ext cx="19734" cy="15030"/>
            </a:xfrm>
            <a:custGeom>
              <a:avLst/>
              <a:gdLst/>
              <a:ahLst/>
              <a:cxnLst/>
              <a:rect l="l" t="t" r="r" b="b"/>
              <a:pathLst>
                <a:path w="688" h="524" extrusionOk="0">
                  <a:moveTo>
                    <a:pt x="397" y="1"/>
                  </a:moveTo>
                  <a:cubicBezTo>
                    <a:pt x="372" y="1"/>
                    <a:pt x="345" y="5"/>
                    <a:pt x="316" y="14"/>
                  </a:cubicBezTo>
                  <a:cubicBezTo>
                    <a:pt x="1" y="88"/>
                    <a:pt x="115" y="523"/>
                    <a:pt x="340" y="523"/>
                  </a:cubicBezTo>
                  <a:cubicBezTo>
                    <a:pt x="358" y="523"/>
                    <a:pt x="377" y="520"/>
                    <a:pt x="396" y="514"/>
                  </a:cubicBezTo>
                  <a:cubicBezTo>
                    <a:pt x="688" y="423"/>
                    <a:pt x="648" y="1"/>
                    <a:pt x="3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737;p48">
              <a:extLst>
                <a:ext uri="{FF2B5EF4-FFF2-40B4-BE49-F238E27FC236}">
                  <a16:creationId xmlns:a16="http://schemas.microsoft.com/office/drawing/2014/main" id="{D6ABB8B9-CA72-42A7-A161-873B62CD3E11}"/>
                </a:ext>
              </a:extLst>
            </p:cNvPr>
            <p:cNvSpPr/>
            <p:nvPr/>
          </p:nvSpPr>
          <p:spPr>
            <a:xfrm>
              <a:off x="1061111" y="3124039"/>
              <a:ext cx="22229" cy="14886"/>
            </a:xfrm>
            <a:custGeom>
              <a:avLst/>
              <a:gdLst/>
              <a:ahLst/>
              <a:cxnLst/>
              <a:rect l="l" t="t" r="r" b="b"/>
              <a:pathLst>
                <a:path w="775" h="519" extrusionOk="0">
                  <a:moveTo>
                    <a:pt x="370" y="1"/>
                  </a:moveTo>
                  <a:cubicBezTo>
                    <a:pt x="347" y="1"/>
                    <a:pt x="323" y="3"/>
                    <a:pt x="298" y="9"/>
                  </a:cubicBezTo>
                  <a:cubicBezTo>
                    <a:pt x="1" y="84"/>
                    <a:pt x="48" y="519"/>
                    <a:pt x="327" y="519"/>
                  </a:cubicBezTo>
                  <a:cubicBezTo>
                    <a:pt x="349" y="519"/>
                    <a:pt x="373" y="516"/>
                    <a:pt x="398" y="510"/>
                  </a:cubicBezTo>
                  <a:lnTo>
                    <a:pt x="478" y="510"/>
                  </a:lnTo>
                  <a:cubicBezTo>
                    <a:pt x="775" y="436"/>
                    <a:pt x="659" y="1"/>
                    <a:pt x="3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738;p48">
              <a:extLst>
                <a:ext uri="{FF2B5EF4-FFF2-40B4-BE49-F238E27FC236}">
                  <a16:creationId xmlns:a16="http://schemas.microsoft.com/office/drawing/2014/main" id="{697DF7B4-FC6D-4C0A-BBC7-5723E266434A}"/>
                </a:ext>
              </a:extLst>
            </p:cNvPr>
            <p:cNvSpPr/>
            <p:nvPr/>
          </p:nvSpPr>
          <p:spPr>
            <a:xfrm>
              <a:off x="1168760" y="3099916"/>
              <a:ext cx="22544" cy="15030"/>
            </a:xfrm>
            <a:custGeom>
              <a:avLst/>
              <a:gdLst/>
              <a:ahLst/>
              <a:cxnLst/>
              <a:rect l="l" t="t" r="r" b="b"/>
              <a:pathLst>
                <a:path w="786" h="524" extrusionOk="0">
                  <a:moveTo>
                    <a:pt x="382" y="0"/>
                  </a:moveTo>
                  <a:cubicBezTo>
                    <a:pt x="359" y="0"/>
                    <a:pt x="335" y="3"/>
                    <a:pt x="310" y="9"/>
                  </a:cubicBezTo>
                  <a:cubicBezTo>
                    <a:pt x="0" y="100"/>
                    <a:pt x="122" y="523"/>
                    <a:pt x="387" y="523"/>
                  </a:cubicBezTo>
                  <a:cubicBezTo>
                    <a:pt x="414" y="523"/>
                    <a:pt x="441" y="519"/>
                    <a:pt x="470" y="510"/>
                  </a:cubicBezTo>
                  <a:cubicBezTo>
                    <a:pt x="786" y="436"/>
                    <a:pt x="671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739;p48">
              <a:extLst>
                <a:ext uri="{FF2B5EF4-FFF2-40B4-BE49-F238E27FC236}">
                  <a16:creationId xmlns:a16="http://schemas.microsoft.com/office/drawing/2014/main" id="{7D1749BB-0C8C-48E2-94F4-3C8957B8CD3D}"/>
                </a:ext>
              </a:extLst>
            </p:cNvPr>
            <p:cNvSpPr/>
            <p:nvPr/>
          </p:nvSpPr>
          <p:spPr>
            <a:xfrm>
              <a:off x="1283493" y="3066586"/>
              <a:ext cx="22717" cy="14886"/>
            </a:xfrm>
            <a:custGeom>
              <a:avLst/>
              <a:gdLst/>
              <a:ahLst/>
              <a:cxnLst/>
              <a:rect l="l" t="t" r="r" b="b"/>
              <a:pathLst>
                <a:path w="792" h="519" extrusionOk="0">
                  <a:moveTo>
                    <a:pt x="388" y="1"/>
                  </a:moveTo>
                  <a:cubicBezTo>
                    <a:pt x="365" y="1"/>
                    <a:pt x="341" y="4"/>
                    <a:pt x="316" y="9"/>
                  </a:cubicBezTo>
                  <a:cubicBezTo>
                    <a:pt x="0" y="84"/>
                    <a:pt x="132" y="519"/>
                    <a:pt x="408" y="519"/>
                  </a:cubicBezTo>
                  <a:cubicBezTo>
                    <a:pt x="430" y="519"/>
                    <a:pt x="452" y="516"/>
                    <a:pt x="476" y="510"/>
                  </a:cubicBezTo>
                  <a:cubicBezTo>
                    <a:pt x="791" y="436"/>
                    <a:pt x="67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740;p48">
              <a:extLst>
                <a:ext uri="{FF2B5EF4-FFF2-40B4-BE49-F238E27FC236}">
                  <a16:creationId xmlns:a16="http://schemas.microsoft.com/office/drawing/2014/main" id="{2499D264-123E-4D6D-875A-9A989D52C9B6}"/>
                </a:ext>
              </a:extLst>
            </p:cNvPr>
            <p:cNvSpPr/>
            <p:nvPr/>
          </p:nvSpPr>
          <p:spPr>
            <a:xfrm>
              <a:off x="1381647" y="3021209"/>
              <a:ext cx="22803" cy="14858"/>
            </a:xfrm>
            <a:custGeom>
              <a:avLst/>
              <a:gdLst/>
              <a:ahLst/>
              <a:cxnLst/>
              <a:rect l="l" t="t" r="r" b="b"/>
              <a:pathLst>
                <a:path w="795" h="518" extrusionOk="0">
                  <a:moveTo>
                    <a:pt x="387" y="1"/>
                  </a:moveTo>
                  <a:cubicBezTo>
                    <a:pt x="365" y="1"/>
                    <a:pt x="342" y="3"/>
                    <a:pt x="319" y="9"/>
                  </a:cubicBezTo>
                  <a:cubicBezTo>
                    <a:pt x="0" y="9"/>
                    <a:pt x="120" y="518"/>
                    <a:pt x="415" y="518"/>
                  </a:cubicBezTo>
                  <a:cubicBezTo>
                    <a:pt x="436" y="518"/>
                    <a:pt x="457" y="515"/>
                    <a:pt x="479" y="510"/>
                  </a:cubicBezTo>
                  <a:cubicBezTo>
                    <a:pt x="794" y="436"/>
                    <a:pt x="663" y="1"/>
                    <a:pt x="3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41;p48">
              <a:extLst>
                <a:ext uri="{FF2B5EF4-FFF2-40B4-BE49-F238E27FC236}">
                  <a16:creationId xmlns:a16="http://schemas.microsoft.com/office/drawing/2014/main" id="{36107A51-070B-47FA-958B-C3F635666DC5}"/>
                </a:ext>
              </a:extLst>
            </p:cNvPr>
            <p:cNvSpPr/>
            <p:nvPr/>
          </p:nvSpPr>
          <p:spPr>
            <a:xfrm>
              <a:off x="1427139" y="2982745"/>
              <a:ext cx="22774" cy="17238"/>
            </a:xfrm>
            <a:custGeom>
              <a:avLst/>
              <a:gdLst/>
              <a:ahLst/>
              <a:cxnLst/>
              <a:rect l="l" t="t" r="r" b="b"/>
              <a:pathLst>
                <a:path w="794" h="601" extrusionOk="0">
                  <a:moveTo>
                    <a:pt x="378" y="1"/>
                  </a:moveTo>
                  <a:cubicBezTo>
                    <a:pt x="358" y="1"/>
                    <a:pt x="337" y="3"/>
                    <a:pt x="315" y="8"/>
                  </a:cubicBezTo>
                  <a:cubicBezTo>
                    <a:pt x="1" y="82"/>
                    <a:pt x="130" y="600"/>
                    <a:pt x="404" y="600"/>
                  </a:cubicBezTo>
                  <a:cubicBezTo>
                    <a:pt x="427" y="600"/>
                    <a:pt x="451" y="597"/>
                    <a:pt x="475" y="589"/>
                  </a:cubicBezTo>
                  <a:cubicBezTo>
                    <a:pt x="794" y="514"/>
                    <a:pt x="674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742;p48">
              <a:extLst>
                <a:ext uri="{FF2B5EF4-FFF2-40B4-BE49-F238E27FC236}">
                  <a16:creationId xmlns:a16="http://schemas.microsoft.com/office/drawing/2014/main" id="{E80472CC-4A5D-4D4B-8D11-A2709CABC186}"/>
                </a:ext>
              </a:extLst>
            </p:cNvPr>
            <p:cNvSpPr/>
            <p:nvPr/>
          </p:nvSpPr>
          <p:spPr>
            <a:xfrm>
              <a:off x="914511" y="2734662"/>
              <a:ext cx="164552" cy="140028"/>
            </a:xfrm>
            <a:custGeom>
              <a:avLst/>
              <a:gdLst/>
              <a:ahLst/>
              <a:cxnLst/>
              <a:rect l="l" t="t" r="r" b="b"/>
              <a:pathLst>
                <a:path w="5737" h="4882" extrusionOk="0">
                  <a:moveTo>
                    <a:pt x="4331" y="1"/>
                  </a:moveTo>
                  <a:cubicBezTo>
                    <a:pt x="4058" y="1"/>
                    <a:pt x="3768" y="73"/>
                    <a:pt x="3506" y="225"/>
                  </a:cubicBezTo>
                  <a:cubicBezTo>
                    <a:pt x="2324" y="986"/>
                    <a:pt x="1243" y="1908"/>
                    <a:pt x="402" y="3069"/>
                  </a:cubicBezTo>
                  <a:cubicBezTo>
                    <a:pt x="241" y="3330"/>
                    <a:pt x="81" y="3650"/>
                    <a:pt x="1" y="3991"/>
                  </a:cubicBezTo>
                  <a:cubicBezTo>
                    <a:pt x="1" y="4331"/>
                    <a:pt x="161" y="4732"/>
                    <a:pt x="402" y="4832"/>
                  </a:cubicBezTo>
                  <a:cubicBezTo>
                    <a:pt x="492" y="4866"/>
                    <a:pt x="582" y="4881"/>
                    <a:pt x="671" y="4881"/>
                  </a:cubicBezTo>
                  <a:cubicBezTo>
                    <a:pt x="999" y="4881"/>
                    <a:pt x="1316" y="4680"/>
                    <a:pt x="1583" y="4491"/>
                  </a:cubicBezTo>
                  <a:cubicBezTo>
                    <a:pt x="2404" y="3830"/>
                    <a:pt x="3326" y="3229"/>
                    <a:pt x="4247" y="2569"/>
                  </a:cubicBezTo>
                  <a:cubicBezTo>
                    <a:pt x="4588" y="2228"/>
                    <a:pt x="5008" y="1988"/>
                    <a:pt x="5248" y="1567"/>
                  </a:cubicBezTo>
                  <a:cubicBezTo>
                    <a:pt x="5736" y="577"/>
                    <a:pt x="5100" y="1"/>
                    <a:pt x="43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743;p48">
              <a:extLst>
                <a:ext uri="{FF2B5EF4-FFF2-40B4-BE49-F238E27FC236}">
                  <a16:creationId xmlns:a16="http://schemas.microsoft.com/office/drawing/2014/main" id="{4BAE68F6-55C9-454C-9BBD-3BCBA6655C9C}"/>
                </a:ext>
              </a:extLst>
            </p:cNvPr>
            <p:cNvSpPr/>
            <p:nvPr/>
          </p:nvSpPr>
          <p:spPr>
            <a:xfrm>
              <a:off x="1021958" y="2523037"/>
              <a:ext cx="93648" cy="96316"/>
            </a:xfrm>
            <a:custGeom>
              <a:avLst/>
              <a:gdLst/>
              <a:ahLst/>
              <a:cxnLst/>
              <a:rect l="l" t="t" r="r" b="b"/>
              <a:pathLst>
                <a:path w="3265" h="3358" extrusionOk="0">
                  <a:moveTo>
                    <a:pt x="1360" y="1"/>
                  </a:moveTo>
                  <a:cubicBezTo>
                    <a:pt x="1294" y="1"/>
                    <a:pt x="1228" y="5"/>
                    <a:pt x="1162" y="12"/>
                  </a:cubicBezTo>
                  <a:cubicBezTo>
                    <a:pt x="761" y="92"/>
                    <a:pt x="421" y="353"/>
                    <a:pt x="261" y="773"/>
                  </a:cubicBezTo>
                  <a:cubicBezTo>
                    <a:pt x="0" y="1194"/>
                    <a:pt x="80" y="1595"/>
                    <a:pt x="80" y="1855"/>
                  </a:cubicBezTo>
                  <a:lnTo>
                    <a:pt x="161" y="3357"/>
                  </a:lnTo>
                  <a:lnTo>
                    <a:pt x="1162" y="3357"/>
                  </a:lnTo>
                  <a:lnTo>
                    <a:pt x="1082" y="1855"/>
                  </a:lnTo>
                  <a:cubicBezTo>
                    <a:pt x="1082" y="1595"/>
                    <a:pt x="1082" y="1354"/>
                    <a:pt x="1162" y="1274"/>
                  </a:cubicBezTo>
                  <a:cubicBezTo>
                    <a:pt x="1162" y="1194"/>
                    <a:pt x="1342" y="1094"/>
                    <a:pt x="1422" y="1094"/>
                  </a:cubicBezTo>
                  <a:cubicBezTo>
                    <a:pt x="1449" y="1081"/>
                    <a:pt x="1478" y="1075"/>
                    <a:pt x="1508" y="1075"/>
                  </a:cubicBezTo>
                  <a:cubicBezTo>
                    <a:pt x="1665" y="1075"/>
                    <a:pt x="1869" y="1233"/>
                    <a:pt x="2003" y="1434"/>
                  </a:cubicBezTo>
                  <a:cubicBezTo>
                    <a:pt x="2163" y="1775"/>
                    <a:pt x="2163" y="2195"/>
                    <a:pt x="2163" y="2596"/>
                  </a:cubicBezTo>
                  <a:lnTo>
                    <a:pt x="3265" y="2596"/>
                  </a:lnTo>
                  <a:cubicBezTo>
                    <a:pt x="3265" y="2095"/>
                    <a:pt x="3165" y="1514"/>
                    <a:pt x="2924" y="934"/>
                  </a:cubicBezTo>
                  <a:cubicBezTo>
                    <a:pt x="2617" y="336"/>
                    <a:pt x="1982" y="1"/>
                    <a:pt x="136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08895237"/>
      </p:ext>
    </p:extLst>
  </p:cSld>
  <p:clrMapOvr>
    <a:masterClrMapping/>
  </p:clrMapOvr>
  <p:transition spd="med">
    <p:pull/>
  </p:transition>
</p:sld>
</file>

<file path=ppt/theme/theme1.xml><?xml version="1.0" encoding="utf-8"?>
<a:theme xmlns:a="http://schemas.openxmlformats.org/drawingml/2006/main" name="Cute Christmas Cards Collection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1F9388"/>
      </a:accent1>
      <a:accent2>
        <a:srgbClr val="FE323D"/>
      </a:accent2>
      <a:accent3>
        <a:srgbClr val="F8BD59"/>
      </a:accent3>
      <a:accent4>
        <a:srgbClr val="2C3260"/>
      </a:accent4>
      <a:accent5>
        <a:srgbClr val="FFFFFF"/>
      </a:accent5>
      <a:accent6>
        <a:srgbClr val="9AE5C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345</TotalTime>
  <Words>631</Words>
  <Application>Microsoft Office PowerPoint</Application>
  <PresentationFormat>นำเสนอทางหน้าจอ (16:9)</PresentationFormat>
  <Paragraphs>120</Paragraphs>
  <Slides>35</Slides>
  <Notes>24</Notes>
  <HiddenSlides>0</HiddenSlides>
  <MMClips>0</MMClips>
  <ScaleCrop>false</ScaleCrop>
  <HeadingPairs>
    <vt:vector size="6" baseType="variant">
      <vt:variant>
        <vt:lpstr>ฟอนต์ที่ถูกใช้</vt:lpstr>
      </vt:variant>
      <vt:variant>
        <vt:i4>7</vt:i4>
      </vt:variant>
      <vt:variant>
        <vt:lpstr>ธีม</vt:lpstr>
      </vt:variant>
      <vt:variant>
        <vt:i4>1</vt:i4>
      </vt:variant>
      <vt:variant>
        <vt:lpstr>ชื่อเรื่องสไลด์</vt:lpstr>
      </vt:variant>
      <vt:variant>
        <vt:i4>35</vt:i4>
      </vt:variant>
    </vt:vector>
  </HeadingPairs>
  <TitlesOfParts>
    <vt:vector size="43" baseType="lpstr">
      <vt:lpstr>Cooper Black</vt:lpstr>
      <vt:lpstr>Comic Sans MS</vt:lpstr>
      <vt:lpstr>Ubuntu</vt:lpstr>
      <vt:lpstr>Adobe Devanagari</vt:lpstr>
      <vt:lpstr>Henny Penny</vt:lpstr>
      <vt:lpstr>Satisfy</vt:lpstr>
      <vt:lpstr>Arial</vt:lpstr>
      <vt:lpstr>Cute Christmas Cards Collection by Slidesgo</vt:lpstr>
      <vt:lpstr>MERRY CHRISTMAS</vt:lpstr>
      <vt:lpstr>What do you know about CHRISTMAS? </vt:lpstr>
      <vt:lpstr>Mind reading games</vt:lpstr>
      <vt:lpstr>Warm-hearted</vt:lpstr>
      <vt:lpstr>Puppy love</vt:lpstr>
      <vt:lpstr>Destiny</vt:lpstr>
      <vt:lpstr>Romantic</vt:lpstr>
      <vt:lpstr>Savage love</vt:lpstr>
      <vt:lpstr>Best friend</vt:lpstr>
      <vt:lpstr>Wishes </vt:lpstr>
      <vt:lpstr>Types of Wish</vt:lpstr>
      <vt:lpstr>Future wishes</vt:lpstr>
      <vt:lpstr>Future wishes</vt:lpstr>
      <vt:lpstr>Present wishes</vt:lpstr>
      <vt:lpstr>Past wishes</vt:lpstr>
      <vt:lpstr>Types of Wish</vt:lpstr>
      <vt:lpstr>งานนำเสนอ PowerPoint</vt:lpstr>
      <vt:lpstr>Angela’s Christmas wishes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Clap your hands  for the winner</vt:lpstr>
      <vt:lpstr>My wish lists</vt:lpstr>
      <vt:lpstr>Directions</vt:lpstr>
      <vt:lpstr>งานนำเสนอ PowerPoint</vt:lpstr>
      <vt:lpstr>What you’ve learnt from  this class</vt:lpstr>
      <vt:lpstr>MERRY CHRISTMAS!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MERRY CHRISTMAS</dc:title>
  <dc:creator>USER</dc:creator>
  <cp:lastModifiedBy>Administrator</cp:lastModifiedBy>
  <cp:revision>53</cp:revision>
  <dcterms:modified xsi:type="dcterms:W3CDTF">2021-06-09T15:52:53Z</dcterms:modified>
</cp:coreProperties>
</file>